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72" r:id="rId19"/>
    <p:sldId id="273" r:id="rId20"/>
    <p:sldId id="276" r:id="rId21"/>
    <p:sldId id="277" r:id="rId22"/>
    <p:sldId id="278" r:id="rId23"/>
    <p:sldId id="281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0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1144 1 1572,'-12'0'688,"-32"0"1430,-1 1-1,-57 10 1,55-4-1451,23-4-333,0 1 1,-27 9 0,-61 15 487,67-15-441,0 3 0,-79 38-1,-43 50 155,143-85-492,1 0 1,1 1-1,1 2 1,1 0-1,1 1 1,0 1-1,-22 40 1,33-51-27,-6 9 2,1 1 0,1 0-1,1 1 1,1 0 0,-11 41 0,12-19-2,3 0 0,1 1-1,2 0 1,3 0 0,1 0 0,3 0-1,2-1 1,18 73 0,-15-86-11,2-1-1,2-1 1,0 0 0,3 0 0,26 40 0,-24-44 3,2 0 1,1-1 0,0-1 0,2-1-1,1-1 1,1-1 0,30 20 0,-28-25-15,1-1 1,1-2 0,0-1-1,1-1 1,37 9 0,241 62-473,-291-79 427,31 7-67,1-1 1,0-3 0,49 1-1,-18-12 62,-1-4 0,98-21 0,-177 29 54,13-4-6,-7 2 4,0 1 0,1-1 0,-1 1-1,9 0 1,68-11 3,0-3 1,112-36-1,-121 24 18,116-60 0,-173 77 33,0 0 1,-1 0 0,0-2-1,-1 0 1,0-1 0,-1-1-1,-1 0 1,0 0 0,-1-2-1,0 1 1,-1-2 0,-1 1-1,-1-1 1,0-1 0,-1 0-1,7-25 1,-11 29 135,-1-1 1,0 1 0,-1 0-1,0-27 1,-4 10-25,-1-1-1,-1 1 1,-2 0 0,-1 0 0,-2 1-1,-1 0 1,-1 1 0,-17-33 0,-6-1 389,-75-105 1,96 151-425,0 1 1,-2 1 0,-28-25-1,-53-29 443,28 21 64,34 20-213,0-1 1,-53-61-1,81 82-383,0 1-1,-1 0 1,0 1-1,-1-1 1,1 1-1,-9-4 1,14 8-7,-1 1-4,-63-36 147,64 35-156,-1 1 7,-26-13 135,0-2-1,-35-25 1,62 40-147,-23-17 104,23 17-90,-1-2 13,0 0 1,1 1 0,-2 0 0,-5-4 0,7 4-9,0 0-5,-36-22 146,17 12-145,-26-10 1,45 21-32,-7-2 14,1 0 0,-1 0 0,-10-6 1,-7-3 55,23 11-62,-10-3 2,11 3-9,-5-1-8,1 0 0,-1 1 0,1 0 0,-1 0 0,1 1 0,-9 0 0,1-2 13,11 2-10,0 0-6,-11 2 10,11-2-7,0 1 11,-13 1-194,1 0-1,-27 9 1,38-10 0,4-1 166,-1 0 0,1 0 1,-1 0-1,0 0 1,1 0-1,-1 0 0,0 0 1,1 0-1,-1 0 0,1 1 1,-1-1-1,0 0 1,1 0-1,-1 0 0,1 1 1,-2 0-1,1-1-256,-1 1-1,1 0 0,-1-1 1,1 1-1,-1-1 1,0 0-1,1 1 1,-1-1-1,0 0 0,-1 0 1,-1-1-430,-3 0-355,-1 1-4442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2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1756,'-3'0'1051,"-2"1"-712,0 0 0,0 0 0,0 0 0,0 0 0,0 1 0,1 0 0,-1 0 0,0 0 0,1 0 0,0 1 0,-1 0 1,1 0-1,0 0 0,1 0 0,-1 0 0,-5 7 0,6-7-231,1 0 1,0 0 0,0 0-1,0 0 1,0 0 0,0 0-1,0 0 1,1 1-1,0-1 1,-1 1 0,1-1-1,1 1 1,-1-1 0,0 1-1,1 0 1,0-1-1,0 1 1,0 0 0,0 0-1,1-1 1,-1 1-1,1-1 1,0 1 0,2 5-1,8 13 225,1-2-1,1 0 0,1 0 0,1-1 1,0-1-1,1 0 0,19 15 1,-34-32-310,-1-1 0,0 1 0,0 0 0,0-1 0,1 1 0,-1 0 0,0 0 0,0-1 0,0 1 0,0 0 0,0-1 0,0 1 0,-1 0 0,1 0 0,0-1 0,0 1 0,0 0 0,-1-1 0,1 1 0,0 0 0,-1-1 0,1 1 0,0 0 1,-1-1-1,1 1 0,-1-1 0,1 1 0,-1-1 0,1 1 0,-1-1 0,0 1 0,1-1 0,-1 0 0,1 1 0,-2 0 0,1-1-50,-4 3 54,-1-1 0,1 1 0,-1-1 0,0 0 0,0-1 0,0 0 0,0 0-1,0 0 1,-10 0 0,2 1-51,-61 0-1657,71-2 950,-3-1-813,-3 0 705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3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7 143 1444,'0'0'1515,"-3"0"-1106,3 0-342,0 0 1,0 0-1,0 0 1,0 0 0,0 0-1,-1 0 1,1 0 0,0 0-1,0 0 1,0 0-1,0 0 1,-1-1 0,1 1-1,0 0 1,0 0-1,0 0 1,0 0 0,0 0-1,0 0 1,-1 0-1,1 0 1,0 0 0,0-1-1,0 1 1,0 0-1,0 0 1,0 0 0,0 0-1,0 0 1,0 0 0,-1-1-1,1 1 1,0 0-1,0 0 1,0 0 0,0 0-1,0-1 1,0 1-1,0 0 1,0 0 0,0 0-1,0 0 1,0-1-1,8-4 592,15-5-1124,-20 9 696,9-3-188,0 1 0,0 1 0,1 0-1,0 0 1,-1 1 0,15 1 0,3-1 3,398-16 382,-142 6-284,-233 8 1,1-1 0,90-21-1,-34-3 118,-100 25-255,28-1 32,35-7 64,-71 11-72,24-1 59,-23 2-76,-2 0-9,0 0-1,1 0 0,-1 0 0,0-1 0,0 1 0,0 0 1,1 0-1,-1-1 0,0 1 0,1-1 0,-1 1 0,0-1 1,3 1-1,1 1-1,2 1-1,0-1 0,1 1 1,-1-1-1,11 1 0,4 1 2,84 11 378,-104-15 24,-1 0-355,0 0 0,0 1-1,0-1 1,1 0 0,-1 1-1,0-1 1,0 1 0,0-1-1,0 1 1,0-1 0,0 1-1,-1 0 1,1-1 0,0 1-1,1 1 1,-3 129 943,-1-81-630,8 78 0,-1-74-244,8 56 141,13 67 168,-26-175-401,1 1-1,1 9 9,-1-9 1,-14-26 354,4 8-393,0-1 0,-1 1-1,0 1 1,-1 0 0,0 1 0,-1 0 0,-1 1 0,0 0-1,-1 0 1,0 2 0,-18-11 0,14 12-1,-1 0 1,1 1 0,-1 1-1,-1 0 1,1 2-1,-1 0 1,0 1-1,0 1 1,-38 0-1,27 3-1,1 2 0,-1 0 0,1 3 0,0 0 0,-54 18 0,62-15 4,0 0 0,1 2-1,1 0 1,0 1 0,0 1-1,1 1 1,1 1 0,0 1-1,0 0 1,2 1 0,0 1-1,1 0 1,-21 33 0,17-20 3,1 2 0,1-1 0,2 2 0,1 0 1,-13 50-1,21-52 6,1 0-1,1 0 1,2 1 0,1-1-1,1 0 1,2 1-1,1-1 1,2 0 0,1 0-1,16 48 1,2-11 10,2-2 0,4-1 0,60 96 0,-64-120-8,3 0 0,1-2 1,2-2-1,1 0 0,62 51 0,-73-72-11,0 0 1,1-2 0,1-1-1,0 0 1,1-2-1,0 0 1,0-2 0,1-1-1,1-1 1,-1-2-1,49 5 1,-29-7-13,1-2-1,-1-2 1,0-2 0,1-2 0,-2-2-1,50-15 1,-57 11-18,-1-1 0,0-2-1,-1-1 1,-1-3 0,0 0-1,-2-2 1,0-2 0,-1-1-1,-2-1 1,0-2 0,-1-1-1,-2-1 1,38-51 0,-50 58 13,-2-1 1,0-1-1,-1 0 1,-2-1-1,0 0 1,-2 0-1,0-1 1,-2 0-1,0-1 1,-2 1-1,-1-1 1,-1 0-1,-2 0 1,0 0-1,-1 0 1,-2 0-1,-1 1 1,-10-40-1,-3 13 8,-2 1-1,-2 1 1,-2 1-1,-3 1 1,-1 1-1,-65-83 0,56 87 14,0 2-1,-3 2 0,-2 1 1,-64-47-1,81 69-6,-1 0-1,0 2 1,-1 1 0,-1 1 0,0 1-1,0 1 1,-1 2 0,-1 0 0,1 2-1,-35-3 1,8 7 0,0 1-1,0 4 1,0 1-1,0 3 1,1 2-1,-56 18 0,77-17 12,1 2 0,0 1 0,1 2 0,0 0 0,1 3 0,1 0 0,1 2 0,0 1 0,2 1 0,1 1 0,0 2 0,2 0 0,1 2-1,1 0 1,1 1 0,1 1 0,-18 41 0,18-33 31,2 2 0,2 0 0,1 1 0,2 0 0,-10 66 0,13-23 32,1 96-1,10-126-37,2-1 0,2 0-1,14 57 1,-8-58 1,3-1 0,1-1 0,3-1 0,36 68 0,-42-93-23,1-1 1,1-1 0,1 0-1,1-1 1,1 0 0,0-2 0,1 0-1,1-1 1,1-1 0,40 24-1,-37-27-2,0-1 0,0-1 0,1-1 0,1-1 0,-1-1 0,1-2 0,1 0 0,-1-2 1,1-1-1,39-1 0,-25-4-2,0-3 0,0-1 0,54-16 0,-40 6-10,-1-3 1,-1-3-1,0-2 1,-2-2 0,0-2-1,-3-2 1,66-53-1,-75 48-13,-1-2 1,-2-1-1,50-70 0,-62 74 9,-2-1 1,-1 0 0,-2-2-1,-2 0 1,-1-1-1,-2-1 1,-2 0-1,-1-1 1,6-49-1,-16 84 8,5-31-3,-2 0 1,-1 0-1,-2 0 0,-6-58 1,-3 54-8,-1 1 1,-2 1-1,-2 0 1,-1 1-1,-2 0 1,-2 1-1,-1 1 1,-1 0-1,-2 2 1,-2 0-1,-1 2 1,-1 1-1,-2 1 0,-39-33 1,49 47-215,1 2-1,-2 0 1,0 0 0,0 2-1,-1 1 1,-1 0 0,1 1-1,-2 2 1,1 0 0,-1 1 0,0 1-1,0 1 1,-39-2 0,-82 3-4808,112 3 2722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37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1295 476 1576,'-27'-6'6661,"24"3"-6291,-10-8 175,4 2 117,0 3-538,-1 1 0,0 0 0,0 1 0,-1 0 0,1 1 0,-1 0 0,0 0 0,0 1 0,0 1 0,-18-1 0,-15 2 82,-57 7 0,88-6-152,-16 2-7,1 2 0,0 0-1,0 2 1,0 1 0,1 1 0,0 2 0,1 0 0,0 2 0,1 1 0,1 0 0,0 2 0,1 1 0,-25 24-1,16-9 20,1 1 0,-38 55-1,-43 82 116,105-159-169,-35 63 154,-54 135-1,75-160-115,2 3 17,-14 56-1,9-22 16,10-34 44,-12 95 1,22-113-87,-10 91 187,7-50-72,1-14-27,2-1 0,5 62 0,4-72-53,2-1 0,19 71-1,-12-73 7,3 0 0,43 85-1,68 79 46,25-1-96,-104-146 9,15 18 18,-16-24-33,-2-2 20,82 76-1,-103-112-38,1 0 1,0-2-1,56 28 1,94 28 10,-39-32 0,19-2 11,-113-31-29,-18-4 3,0-2 1,1-1 0,-1-1-1,1-1 1,-1-1 0,32-5-1,150-40-1,-128 26 5,-44 10-5,0-1-1,-1-2 1,0-2-1,-2-1 1,1-1 0,54-41-1,-53 34 4,39-30-8,-44 26 20,51-60-1,16-39 23,-81 106-36,53-66-24,-38 51 22,-2-1 0,-2-2 0,22-42-1,-30 42 6,-3 0-1,-1 0 1,14-68-1,9-127-22,-29 179 15,-4 15 4,-2 0 0,-1 0 0,-7-56 0,-26-118-63,15 114 49,-37-149 50,24 127-36,-31-69-17,32 109 0,-5-10 48,-4 2 1,-77-136-1,23 78 48,69 116-65,-2 1-1,-38-39 1,16 27-2,-61-44 0,-58-27 18,124 86-46,-125-79-68,127 84 82,-1 2 1,-57-21 0,68 32-7,-1 2 1,0 1-1,0 1 1,0 1 0,-1 2-1,1 1 1,-64 5-1,67 1 6,0 2-1,0 0 1,1 2-1,-33 14 1,12-1-1,-63 38 0,79-39-10,1 2-1,-46 42 1,-48 60 5,98-95 16,-10 13-6,2 3 0,-51 83-1,35-37 84,-57 140-1,39-17 49,61-185-115,-22 107 54,11-46-48,0 0 66,4 0 0,3 1 1,5 0-1,4 1 0,3-1 0,5 1 0,4-1 1,3 0-1,5-1 0,37 116 0,-29-129-20,56 122 0,-62-163-51,1-1-1,1 0 0,2-1 1,2-2-1,35 37 0,-13-27-4,1-1-1,2-3 1,58 34-1,18 13 3,-90-62-2,1-1 1,79 32-1,-72-35-9,5 1-24,73 19 0,-103-35-8,0 0-1,0-1 1,0-1-1,0-1 1,0 0-1,1-2 1,-1 0-1,35-7 1,-4-5-61,-1-1 1,50-22-1,68-34-89,-126 50 78,73-49 0,-47 24-6,45-34-21,-45 28 43,70-61-68,-122 98 142,-1-1 0,0-1 0,-2 0 0,1-1-1,-2-1 1,15-29 0,-3-12-11,32-122 0,-32 93-7,-3 17 15,-4 0 0,12-127 0,-27 162 13,-1 0 0,-2-1 0,-2 1 0,-1 1 0,-17-59 0,0 23-19,-54-118-1,34 107 169,-4 1-1,-3 3 1,-70-85 0,-104-133 214,178 231-305,-24-30 31,59 83-85,0 1 0,0 0 0,-1 0 0,-1 1 0,1 0 0,-2 1 0,1 1 0,-1 0 0,-1 1 0,1 0 0,-16-5 0,-2 1-223,-1 2-1,1 1 0,-1 1 1,-1 2-1,1 2 0,-1 0 1,1 2-1,-1 2 0,1 1 1,-1 1-1,1 2 1,-37 10-1,-34 12-6137,72-18 2966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1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99 1716,'4'-3'723,"-1"-1"1,0 0-1,0 0 0,0 0 0,-1 0 0,1 0 0,-1 0 1,3-7-1,-5 10 101,1 0-751,-1 1 0,1 0 0,-1-1-1,1 1 1,-1-1 0,0 1-1,1 0 1,-1-1 0,1 1-1,-1-1 1,0 1 0,1-1-1,-1 0 1,0 1 0,0-1-1,1 1 1,-1-1 0,0 0-1,0 1 1,0-1 0,0 1 0,0-1-1,0 0 1,0 1 0,0-1-1,0 0 1,0 0 0,0 0 20,0-1 0,0 1 0,0 0 0,0 0 0,0-1 1,-1 1-1,1 0 0,0 0 0,-1 0 0,1-1 0,-1 1 1,1 0-1,-1 0 0,1 0 0,-1 0 0,-1-1 0,-3-1-6,0 0-1,0 1 1,0 0-1,-1 0 1,0 0-1,1 1 1,-1-1-1,0 1 1,1 1-1,-1-1 1,0 1-1,-7 0 1,-8 1 278,-42 7 0,55-6-299,0-1 0,1 1 0,-1 0 1,1 0-1,0 1 0,0 0 1,0 0-1,0 1 0,0 0 0,1 0 1,-1 1-1,1-1 0,0 1 0,-8 10 1,12-12-43,0 0 1,0 0-1,1 1 1,-1-1-1,1 0 1,0 1-1,0-1 1,0 1-1,1-1 1,-1 1-1,1-1 1,0 1-1,0 0 1,0-1-1,0 1 1,1-1-1,-1 1 1,1-1-1,0 1 1,2 5-1,0-1 6,1 1 1,0-1-1,1 0 0,-1 0 1,1 0-1,11 12 0,10 6 46,1-1 0,2 0 0,35 21 0,46 41 281,-109-86-345,0 0-1,0 0 1,1 0 0,-1 0-1,0 1 1,0-1-1,0 0 1,-1 1-1,1-1 1,0 0 0,0 1-1,-1-1 1,1 1-1,-1 0 1,1-1 0,-1 1-1,0-1 1,1 1-1,-1 0 1,0-1-1,0 4 1,-1-3-2,0 0 0,1 0 0,-1 0 0,0 0 0,0 0 0,-1 0 0,1 0 0,0 0 0,-1 0 0,1 0 0,-1-1 0,1 1 0,-4 2 0,-3 2 14,-1 1 0,-1-2-1,1 1 1,-1-2-1,-13 6 1,1-1-65,0-1 0,-1-1 1,0-1-1,0 0 0,-1-2 0,-42 2 1,63-6-147,0 0 0,0 0 0,0-1 0,0 1 0,-1-1 0,1 1 0,0-1 0,0 0 0,0 0 0,-2-2 0,-6-9-7328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25 1648,'0'-22'5153,"0"20"-4660,0 6 1464,-5 121 805,-23 148-1124,28-270-1620,-2 17 342,2-17-62,1-4 36,2-24 746,-1 10-1300,8-75 372,-8 63-77,1-1 1,9-33-1,-7 32-9,-4 23-51,0 0-1,0 0 1,0 1 0,1-1 0,-1 0-1,1 1 1,1-1 0,-1 1 0,1 0-1,0 0 1,0 0 0,0 0 0,6-6-1,-5 8-14,-2 0 3,1 0-1,0 0 1,-1 1-1,1-1 1,0 1 0,0 0-1,1 0 1,-1 0 0,0 0-1,1 1 1,0-1-1,-1 1 1,1 0 0,6-2-1,-3 3-1,-4-1-2,1 0 0,-1 1-1,1-1 1,-1 1 0,1 0 0,-1 0 0,1 0 0,-1 1-1,1-1 1,-1 1 0,1 0 0,-1 0 0,0 0-1,1 0 1,-1 1 0,5 2 0,-7-3-1,0 0 1,0 0 0,0 0-1,0 0 1,0 0-1,0 1 1,0-1 0,0 0-1,-1 1 1,1-1-1,0 0 1,-1 1 0,0-1-1,1 1 1,-1-1-1,0 1 1,1-1 0,-1 1-1,0-1 1,0 1-1,-1 1 1,1 1-19,-1 0 1,0 0-1,0 0 1,-1 0-1,1 0 1,-1-1-1,0 1 1,-2 3-1,-4 5-93,-1-1 0,0 0 0,-19 18 0,-87 64-1076,115-93 1167,0 0 1,-1 1-1,1-1 1,0 1-1,0-1 1,-1 0-1,1 1 1,0-1-1,0 1 1,0-1-1,0 1 1,0-1-1,-1 0 1,1 1-1,0-1 1,0 1-1,0-1 1,0 1-1,0-1 1,0 1 0,1-1-1,-1 1 1,0-1-1,0 0 1,0 1-1,0-1 1,0 1-1,1-1 1,-1 1-1,0-1 1,0 0-1,1 1 1,-1-1-1,1 1 1,16 19 84,-3-4-98,-3 1-77,0 2 1,10 20 0,6 12-2680,-22-40-4311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6 1596,'0'0'882,"-3"-1"-51,-10-4 689,7 9-828,-6 6-271,-1 1-1,2 0 1,-1 0-1,1 1 1,1 1-1,0 0 1,1 0 0,1 1-1,0 0 1,1 0-1,0 1 1,-9 30-1,12-14 310,4-28-580,2 3 45,-2-5-185,0-1-1,0 0 0,0 1 0,0-1 0,0 1 0,0-1 1,0 0-1,1 1 0,-1-1 0,0 0 0,0 1 0,0-1 1,0 0-1,0 1 0,1-1 0,-1 0 0,0 1 1,0-1-1,1 0 0,-1 1 0,0-1 0,0 0 0,1 0 1,-1 1-1,0-1 0,1 0 0,-1 0 0,0 0 0,1 0 1,0 1-1,8 1 100,0 0 0,0-1 0,0 0 0,18 0 0,-15 0 31,1-1-1,15 4 1,-23-3-106,0 1 0,0 0 0,0 0 0,0 0 0,-1 0 0,1 1 0,-1 0-1,1 0 1,-1 0 0,0 1 0,0-1 0,-1 1 0,1 0 0,4 5 0,0 1 26,-6-7-127,0 1 0,0 0 0,0 0 1,0 0-1,-1 0 0,2 6 1,-1-5-122,-2-3-237,1 0-146,2 8 171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1536,'0'0'3494,"1"6"-2813,1 26 208,-1 0 0,-3 38 0,0-11-374,-3 58-183,0 15-4751,5-109 2349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11 143 932,'0'0'4794,"-2"3"-4199,0 4-354,0 1 0,1-1 0,-1 0 0,1 0 0,0 1 0,1-1 0,0 10 0,18 250 2459,-10-195-562,-8-70-728,0-11-1132,-4-51 368,3 0 1,3 0 0,16-105 0,-15 152-572,0 0 1,1 0 0,0 0 0,1 1 0,0 0 0,1 0-1,1 0 1,10-14 0,-13 20-52,1-1 0,1 1 0,-1 0 0,1 1-1,0-1 1,0 1 0,0 0 0,1 1 0,0-1 0,0 1 0,0 1 0,1-1 0,-1 1-1,13-3 1,-18 6-21,0 0 0,0 0 0,0 0 0,0 1-1,0-1 1,0 1 0,0-1 0,0 1-1,0 0 1,0-1 0,0 1 0,0 0 0,0 0-1,0 0 1,2 2 0,3 8-4,-6-7-32,0 0 0,0 0 0,-1 0 0,0 1 0,1-1 0,-1 0 0,-1 0 0,1 1 0,-1-1 0,1 0 0,-1 0 0,0 0 0,-1 0-1,1 0 1,-1 0 0,1 0 0,-4 5 0,-4 6-230,-1 0 1,-19 23-1,25-34 211,0 1-26,-9 12-321,-1 0 0,0-1-1,-2-1 1,0 0 0,-21 15-1,25-26-401,33-11 867,-20 6-62,0 1 0,0 0 0,0 0 0,-1-1 0,1 1 0,0 0 0,0 0 0,0 0 0,0 0-1,0 0 1,0 0 0,0 0 0,0 0 0,0 0 0,0 1 0,-1-1 0,1 0 0,0 0 0,0 1 0,0-1 0,0 1 0,0 0 0,2 0 10,7 3 12,0 0-1,-1 1 1,1 0 0,-1 1-1,-1 0 1,1 0-1,13 13 1,2 6-113,22 28 0,-6-6-524,-6-10-395,11 11-5062,-38-40 3267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1092,'5'-22'3207,"-3"13"3054,28 321-3068,-25-245-2848,2 8-257,0 4-1572,-3-27-4101,-4-38 2352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69 844,'2'7'460,"0"1"1,0 0-1,-1 0 1,0-1-1,0 1 0,-1 0 1,-1 15-1,1 13 443,1 123 1090,1 15-224,1-131 535,10-329-243,-11 269-1928,1 0-1,0-1 1,1 1-1,1 1 1,1-1-1,0 1 1,1-1-1,1 2 0,14-22 1,-16 29-97,-1 1 1,1 0 0,0 0-1,1 0 1,0 1-1,0 0 1,0 1-1,14-8 1,-16 10-24,1 0 1,1 0-1,-1 1 1,0 0-1,0 0 0,1 1 1,-1 0-1,1 0 1,-1 1-1,1-1 1,0 1-1,-1 1 0,8 0 1,-11 0-8,-1-1 0,1 0 1,0 1-1,-1 0 0,1 0 1,-1 0-1,1 0 1,-1 0-1,0 0 0,1 1 1,-1-1-1,0 1 0,0-1 1,0 1-1,0 0 0,0 0 1,-1 0-1,3 3 0,-2-2 3,0 0-1,-1 1 0,0-1 1,0 1-1,0-1 0,0 1 1,0-1-1,0 1 0,-1 0 1,0-1-1,0 8 0,-1 1 1,-1-1-1,0 1 1,-1 0-1,-1-1 0,1 1 1,-11 20-1,5-16-41,0-1 0,0-1 1,-2 1-1,-15 16 0,19-23-6,-1-1 1,0 1 0,0-1-1,-1 0 1,0-1-1,0 0 1,-1-1-1,-11 6 1,0-7-59,19-3 80,-5-4 26,7 3-2,-1 0-1,1 0 0,-1 0 1,1 0-1,0 0 0,-1 0 1,1 0-1,-1-1 1,1 1-1,-1 0 0,1 0 1,-1 0-1,1 0 0,0-1 1,-1 1-1,1 0 0,-1-1 1,1 1-1,0 0 0,-1-1 1,1 1-1,0-1 0,4 3 327,8 8-251,15 16-40,116 134-2584,-129-144 1637,12 11-4781,-20-21 2741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41 1684,'5'-6'553,"-3"3"-212,-1 1 0,1-1 0,0 0-1,0 1 1,1 0 0,-1-1 0,0 1 0,1 0 0,0 0 0,-1 1-1,1-1 1,0 0 0,0 1 0,0 0 0,4-2 0,-5 3 235,6 7 87,-7-7-607,0 1-1,0 0 0,0 0 0,0 0 1,0 0-1,0 0 0,0 0 0,-1 0 1,1 0-1,0 0 0,-1 0 0,1 0 1,0 0-1,-1 1 0,1-1 0,-1 0 1,0 0-1,1 1 0,-1-1 1,0 0-1,0 1 0,0-1 0,0 0 1,0 0-1,0 1 0,-1 1 0,-2 15 180,0-1 0,-1 0 0,-2-1-1,-8 24 1,-36 60 255,26-56-237,9-13-74,2-7 60,1 0 0,-11 33 0,23-56-231,-1 0 0,1 0 0,0 0 1,0 0-1,0 0 0,0-1 1,0 1-1,0 0 0,0 0 1,0 0-1,0 0 0,0 0 1,0 0-1,1 0 0,-1-1 0,0 1 1,1 0-1,-1 0 0,0 0 1,1-1-1,-1 1 0,1 0 1,0 0-1,-1-1 0,1 1 1,-1 0-1,1-1 0,0 1 0,-1-1 1,1 1-1,0-1 0,0 1 1,0-1-1,-1 0 0,1 1 1,1-1-1,3 2 4,1 0 0,-1-1 0,0 0 0,10 0 0,-9 0 1,30 2-316,1-2-1,-1-2 0,46-7 1,-28 3-1194,-10-1-3576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2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1 856,'-3'0'1334,"-7"1"-668,1 1 1,-1 1 0,1-1-1,0 1 1,0 1 0,0 0 0,-13 7-1,15-7-457,1 1-1,0-1 0,0 1 1,0 0-1,1 0 0,0 1 1,0-1-1,0 1 0,1 0 1,0 1-1,0-1 0,0 1 0,1 0 1,0 0-1,0 0 0,1 0 1,-2 8-1,2-6-49,1 0 0,0 0 0,0 0-1,1 0 1,0 0 0,1 0 0,0 0 0,0 0 0,1 0-1,0 0 1,7 17 0,-7-21-208,0-1 0,1 0 0,-1 1 0,1-1 0,0 0 0,0 0 0,0-1-1,1 1 1,-1-1 0,1 0 0,0 1 0,0-2 0,0 1 0,0 0 0,0-1 0,1 0 0,-1 0-1,1 0 1,0 0 0,-1-1 0,1 0 0,0 0 0,0 0 0,5 0 0,-4-1-639,0 1 1,0-1 0,0-1 0,0 1-1,0-1 1,0 0 0,9-3-1,1-3-2213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1892,'1'0'97,"-1"0"0,0 0 0,0 0-1,0 0 1,1 0 0,-1 0 0,0 0 0,0 0 0,0 0-1,1 0 1,-1 0 0,0 0 0,0 0 0,0 0-1,1 1 1,-1-1 0,0 0 0,0 0 0,0 0 0,1 0-1,-1 0 1,0 0 0,0 0 0,0 1 0,0-1-1,0 0 1,1 0 0,-1 0 0,0 0 0,0 1 0,0-1-1,0 0 1,0 0 0,0 0 0,0 1 0,0-1-1,0 0 1,0 0 0,0 0 0,0 1 0,0-1 0,37 143 3164,-22-77-2630,35 173 1066,-40-182-1341,0-17-135,-6-27-80,-1 0 0,-1 0 0,2 23-1,-4-34 527,-3-8-521,-5-11 37,1 1 1,0-2-1,1 1 0,-6-30 0,-6-80 1003,16 114-1089,1 0 0,1 0 0,0 1 0,1-1 0,0 0 0,1 0 0,0 1 0,1-1 0,0 1 0,1-1 0,1 1 0,0 1 0,1-1 0,0 1 0,0 0 0,1 0 0,1 0 0,14-15 0,-7 11-10,1 2 1,32-24-1,-40 32-64,-1 0 0,1 1 0,1 0 0,-1 0 1,1 1-1,-1 0 0,1 0 0,0 1 0,10-1 0,-17 2-19,0 1 0,-1 0 0,1 0 0,-1 0 0,1 0 0,-1 0 0,1 0 0,-1 1 0,1-1 0,0 0 0,-1 1 0,1-1 0,-1 1 0,0 0 0,1-1 0,-1 1-1,0 0 1,1 0 0,-1 0 0,0 0 0,0 0 0,2 1 0,0 8-7,-3-6-13,0-1 0,0 0-1,-1 0 1,1 0 0,-1 1 0,0-1 0,0 0-1,0 0 1,0 0 0,-1 0 0,1 0 0,-5 5 0,-25 30-262,5-13-81,-1-1-1,-32 23 1,48-39 163,0-1 0,-1 0 1,0 0-1,0-1 0,-24 8 1,31-11-136,13 0 303,-5-2 49,1 0 1,-1 0-1,1 0 0,-1 1 0,0-1 0,6 4 0,42 40-71,-1 3 0,53 66 1,-97-107-834,0 0 1,1-1 0,-1 1-1,15 9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68 912,'-3'-2'625,"1"1"0,-1 0 0,1-1-1,0 1 1,-1-1 0,1 1 0,0-1 0,0 0-1,0 0 1,0 0 0,0-1 0,1 1 0,-1 0-1,-1-3 1,2 3 257,1 2-828,0-1 0,0 0-1,-1 1 1,1-1 0,0 0-1,0 1 1,0-1-1,0 0 1,0 1 0,0-1-1,0 0 1,0 1 0,0-1-1,0 0 1,0 1 0,0-1-1,1 0 1,-1 1 0,0-1-1,0 1 1,1-1-1,-1 0 1,0 1 0,1-1-1,-1 1 1,1-1 0,12-15 695,-12 15-712,-1 1 0,1 0 0,0-1 0,0 1 0,0 0 0,0 0 0,0 0-1,-1-1 1,1 1 0,0 0 0,0 0 0,0 0 0,0 0 0,0 1 0,0-1 0,-1 0 0,1 0 0,0 0 0,0 1 0,0-1 0,0 0 0,-1 1 0,1-1 0,0 1 0,0-1 0,1 2-1,-1-1-92,-1-1 62,1 0 1,-1 1-1,1-1 1,-1 1-1,1-1 1,-1 1 0,1 0-1,-1-1 1,0 1-1,1-1 1,-1 1-1,0 0 1,1-1 0,-1 1-1,0 0 1,0-1-1,0 1 1,0 0-1,0-1 1,0 1-1,0 0 1,0-1 0,0 2-1,0 0 15,1 9 22,-1 0 1,-1 0 0,0 0-1,0 0 1,-1 0-1,0 0 1,-7 17 0,4-11-48,-4 32-1,7-40-58,1 1 0,1 0-1,0 0 1,0 0-1,1 0 1,0 0 0,1 0-1,0 0 1,1-1-1,0 1 1,0-1 0,10 18-1,-6-15-33,-1 1 0,0-1 0,-1 1 0,0 0 0,5 26 0,-9-36 92,-2 1 1,1-1-1,0 1 1,-1-1-1,1 0 0,-1 0 1,0 1-1,0-1 1,-1 0-1,1 0 1,0 0-1,-1 0 1,0 0-1,0 0 1,0-1-1,-4 6 1,-2 0-2,-1 1 0,0-1 0,-10 7 1,7-6-200,0-1 0,0-1 1,-1-1-1,-16 7 0,-9 0-5801,23-8 3191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89 2032,'0'0'2054,"-2"6"-1177,-4 11-267,1 2-1,0-1 1,1 1 0,1-1-1,-1 35 1,8 104 750,-1-103-913,6 42 233,0 17 33,-10-95-165,0-33-25,0 1-523,-4-33 507,2-1 1,5-79-1,1 94-292,2 0 0,1 1-1,1-1 1,19-49 0,-18 60-92,2 1 0,1 1 1,23-34-1,-28 44-70,1 1 1,1 0-1,-1 1 1,2 0-1,-1 0 1,1 1 0,0 0-1,0 0 1,17-8-1,-23 14-38,0 0-1,0-1 1,0 1-1,0 1 1,0-1-1,1 0 0,-1 1 1,0 0-1,0-1 1,0 1-1,1 1 1,-1-1-1,0 0 1,0 1-1,0-1 1,0 1-1,1 0 1,-1 0-1,0 1 1,4 1-1,-3 0-3,-1-1 1,0 1-1,1 0 0,-1 0 0,0 0 1,-1 0-1,1 0 0,0 0 0,-1 1 1,0-1-1,0 1 0,0 0 0,0 0 1,-1 0-1,2 6 0,-1 1-15,0-1 0,-1 1 1,0 0-1,-1 0 0,0 0 0,-1-1 0,-1 1 0,1 0 0,-2-1 1,1 1-1,-1-1 0,-1 0 0,0 0 0,0 0 0,-8 11 0,1-1-157,-1-2-1,-1 1 1,0-1-1,-1-1 1,-1-1-1,-25 21 0,35-31 44,-2-1-1,1 1 1,-1-2-1,0 1 1,0-1-1,0 0 1,0 0-1,-1-1 1,-12 4-1,19-7 99,0 0 0,0 0-1,0 0 1,0 0 0,0 0 0,0 0 0,0 0-1,0 0 1,0-1 0,0 1 0,1 0 0,-1-1-1,0 1 1,0 0 0,0-1 0,0 1 0,1-1-1,-1 0 1,0 1 0,0-1 0,1 1 0,-1-1-1,1 0 1,-1 0 0,1 1 0,-2-3 0,2 3 22,0-1 1,1 1 0,-1-1-1,0 1 1,0-1 0,1 1-1,-1-1 1,0 1 0,0-1-1,1 1 1,-1 0 0,1-1-1,-1 1 1,0-1 0,1 1-1,-1 0 1,1-1 0,-1 1-1,1 0 1,0-1 1,-1 1 1,0 0-1,1 0 0,-1 0 1,0-1-1,1 1 0,-1 0 1,0 0-1,1-1 0,-1 1 1,0 0-1,0 0 0,1-1 0,-1 1 1,0 0-1,0-1 0,0 1 1,1-1-1,-1 1 0,0 0 1,0-1-1,0 1 0,0-1 1,0 1-1,0 0 0,0-1 1,14-4 300,-11 5-216,1 1-54,0 0-1,-1 0 1,1 0 0,0 0-1,-1 1 1,0 0-1,1 0 1,-1 0-1,0 0 1,5 4 0,29 32-216,-10-10-870,6-2-1232,-15-17-2835,-4-3 2253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8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1400,'3'-2'625,"0"1"-1,0 0 0,-1 0 1,1 1-1,0-1 0,0 1 1,4-1-1,-5 1-136,1 0-48,6 1-30,0 0 0,0-1 0,0 0 0,10-2 0,-15 2-309,1-1 0,-1 0 0,1 0 0,-1 0 0,1-1 0,-1 0 0,0 0 0,0 0 0,0 0-1,0-1 1,5-4 0,1-2 564,-1-1-1,17-21 1,-26 30-590,0 0 0,1 0 0,-1 0 0,1 0 0,-1 0 1,1 0-1,0 0 0,-1 1 0,1-1 0,0 0 0,-1 0 0,1 1 1,0-1-1,0 1 0,0-1 0,0 0 0,1 0 0,-2 2-43,1-1-1,-1 0 0,0 0 1,1 1-1,-1-1 0,0 0 1,1 0-1,-1 1 0,0-1 0,0 0 1,1 1-1,-1-1 0,0 0 1,0 1-1,1-1 0,-1 0 1,0 1-1,0-1 0,0 1 1,0-1-1,0 1 0,1-1 1,-1 0-1,0 1 0,0-1 1,0 1-1,0 41 379,0-41-436,-4 57 141,-3 72 94,10-48-2837,-4-65-1653,0-13 3151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34 733 1788,'-9'-1'984,"7"1"-337,-1-1-1,1 1 1,0 0 0,0-1-1,0 1 1,-1-1 0,1 0-1,-3-1 1,3 1 490,5-3-672,8-6-244,0 0 1,1 1 0,0 0 0,1 1 0,16-9 0,-15 9-121,339-175 1137,-128 71-871,-45 21-93,22-12 43,-188 95-250,0-1-1,0 0 1,-1-1 0,-1-1 0,0 0-1,0-1 1,18-23 0,-10 7 130,-19 27-175,-5-2-20,-10-7 3,11 7 6,-13-2 152,4 0 204,8 5 429,6 4-790,1 0-1,-1 1 1,0-1-1,0 1 0,0 0 1,-1-1-1,1 1 1,-1 0-1,0 0 0,-1 0 1,1 7-1,-2 2-97,-1 0 0,-1 0 0,0-1 0,0 1-1,-1-1 1,-11 22 0,-3 1-1587,-23 33-1,13-23-2230,1-1 196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45 104 1268,'-11'-21'4095,"-17"-40"0,28 59-3433,-1-1-52,-3-10 316,4 13-882,-1 0 0,1 0-1,0 0 1,0 0 0,0 0 0,0-1-1,0 1 1,0 0 0,0 0 0,1 0-1,-1 0 1,0 0 0,0-1 0,0 1-1,0 0 1,0 0 0,0 0 0,0 0-1,0 0 1,0 0 0,0-1 0,0 1-1,0 0 1,1 0 0,-1 0 0,0 0-1,0 0 1,0 0 0,0 0 0,0 0-1,0 0 1,1-1 0,-1 1 0,0 0-1,0 0 1,0 0 0,0 0 0,1 0-1,1 1 69,1-1 0,-1 1 0,1 0 0,-1 0 0,1 0 0,-1 1-1,4 1 1,45 26 205,167 84 328,186 39-95,-79-62-128,-324-89-409,1-1 0,-1 0 0,1 1-1,0-1 1,-1 0 0,1 0 0,0 0-1,-1 0 1,1 0 0,-1-1 0,1 1-1,0 0 1,1-1 0,5-1 72,-12-3-38,-14-22 244,-28-29 0,-6-8 643,39 42-470,12 21 241,5 7-659,2 5-29,-1 0-1,0 1 1,0 0-1,-1 0 1,-1 0 0,0 0-1,-1 1 1,2 15-1,-4-8-237,-1 0-1,0-1 1,-2 1-1,0 0 0,-1-1 1,-1 0-1,0 0 0,-2 0 1,0-1-1,-1 0 1,-1 0-1,-1-1 0,0 0 1,-17 19-1,8-13-511,-3 4-2703,-28 27 0,19-25-461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2487 1344,'0'0'2247,"2"-4"-1825,42-62 1006,89-102 0,20-5-352,165-212 286,81-186 129,-223 276-649,-97 157-580,7 4 0,134-160 0,-114 168-130,-62 74 167,-43 50-239,1 0-14,1-1 1,-1 1 0,0-1 0,0 0 0,0 0 0,0 0 0,0 0 0,1-5 0,-2 6 328,-3-1-341,1 2-34,0-1 9,-1 0 1,1 0-1,0 0 0,-1 1 1,0-1-1,1 1 1,-1-1-1,0 1 0,1-1 1,-1 1-1,-4-2 1,-9-2 22,0 1 1,-1 1 0,0 0 0,0 1 0,-21-1-1,26 2-54,4 1 218,7 0-183,0 0 0,0 0 0,-1 0 1,1 0-1,0 0 0,0 0 0,0 0 0,0 0 0,0 0 1,0 0-1,0 0 0,0 0 0,0 0 0,0 1 1,0-1-1,0 0 0,0 0 0,0 0 0,0 0 1,-1 0-1,1 0 0,0 0 0,0 0 0,0 0 1,0 0-1,0 0 0,0 0 0,0 0 0,0 0 0,0 0 1,0 0-1,0 0 0,0 0 0,0 1 0,0-1 1,0 0-1,0 0 0,0 0 0,0 0 0,0 0 1,0 0-1,0 0 0,0 0 0,0 0 0,0 0 1,0 0-1,0 0 0,0 0 0,0 0 0,0 1 0,0-1 1,0 0-1,0 0 0,0 0 0,0 0 0,0 0 1,1 0-1,-1 0 0,0 0 0,0 0 0,2 2-6,11 12 105,0 1 0,-1 0 1,0 1-1,-1 1 0,-1-1 0,9 21 0,-12-16-176,0 1 0,-1-1 0,-1 1 0,-1 0 0,-1 0 0,-1 0 0,-1 0 0,-1 1 0,-1-1 0,0 0 0,-2 0 0,-1 0 0,-12 39 0,-75 171-7423,68-182 4087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1261 2008,'0'0'965,"-1"-4"-110,-5-10-104,5 13-705,1 1 0,0-1 0,0 1 0,0-1 0,-1 0 0,1 1 0,0-1 0,0 1 0,0-1 0,0 0 0,0 1 0,0-1 0,0 0 0,1 1 0,-1-1 0,0 0 0,0 1 0,0-1 0,1 1 0,-1-1 0,0 1 0,0-1 0,1 0 0,0 0 0,-1 1 92,1-2-62,-1 0-1,1 0 1,0 1-1,0-1 0,0 0 1,0 1-1,0-1 1,0 1-1,0 0 1,0-1-1,3-1 0,1-3 90,24-29 746,39-36 0,-53 56-717,22-20 413,80-56 0,46-15-29,100-45 44,-36 21-99,13-4 3,98-78-51,-258 152-393,-49 35-30,4-9 412,-24 11 208,-12 20-615,0 0-40,0 1-1,0-1 1,0 1 0,0 0 0,-1-1-1,1 1 1,-1 0 0,0 0-1,1 0 1,-1 0 0,0 0 0,0 1-1,0-1 1,-3-1 0,-30-25 607,33 27-478,0-1-9,-7-5 10,7 6 131,0-1-150,-3 2 325,4 6-298,4 17-228,-1-13 117,-2-2-73,0 0 0,0-1-1,-1 1 1,0 0 0,0 0 0,0 0-1,-1 0 1,-1-1 0,-4 12 0,2-5-99,-8 20-664,-2-2-1,-25 42 1,-15 14-4929,26-45 2055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1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84 1576,'7'22'1060,"-2"0"0,0 0 0,-2 0-1,2 30 1,-5 91 110,0-130-988,-6 62 363,0 15 815,4-83-1208,2-7-137,0-1-1,0 1 1,0 0 0,0 0 0,0 0-1,0 0 1,0 0 0,0 0 0,0 0-1,0 0 1,0 0 0,0 0-1,0-1 1,0 1 0,0 0 0,0 0-1,0 0 1,0 0 0,0 0-1,0 0 1,0 0 0,-1 0 0,1 0-1,0 0 1,0 0 0,0 0 0,0 0-1,0 0 1,0 0 0,0 0-1,0 0 1,0 0 0,0-1 0,0 1-1,0 0 1,0 0 0,-1 0 0,1 0-1,0 0 1,0 0 0,0 0-1,0 0 1,0 0 0,0 0 0,0 0-1,0 0 1,0 0 0,0 1-1,0-1 1,-1 0 0,1 0 0,0 0-1,0 0 1,0 0 0,0 0 0,0 0-1,0 0 1,0 0 0,0 0-1,0 0 1,0 0 0,0 0 0,0 0-1,-25-140 1253,21 99-761,3 1 0,4-64 0,-2 92-410,1-1 0,0 1-1,0 0 1,1 0 0,1 1-1,0-1 1,0 1 0,2-1 0,-1 1-1,12-17 1,-12 22-74,0 0 0,0 0 0,0 0 1,1 0-1,0 1 0,0 0 0,0 0 0,1 0 1,-1 1-1,1 0 0,0 1 0,0-1 0,1 1 1,-1 0-1,1 1 0,-1 0 0,11-1 0,-17 3-18,1-1 0,-1 1 0,0 0 0,0 0 0,1 0 0,-1 0-1,0 0 1,0 1 0,1-1 0,-1 0 0,2 1 0,1 1 4,-3-2-4,0 0-1,1 1 0,-1-1 1,0 1-1,1-1 1,-1 1-1,0 0 0,0-1 1,0 1-1,0 0 1,1 0-1,-1 0 0,0 0 1,0 0-1,1 2 1,1 0 6,-2-1-8,-1-1 0,1 1-1,0-1 1,0 1-1,-1 0 1,1 0-1,-1-1 1,1 1-1,-1 0 1,0-1-1,0 1 1,1 0 0,-1 0-1,0 0 1,-1-1-1,1 1 1,-1 3-1,0 1 4,-1 0-1,1 0 1,-1 0-1,-3 6 0,-8 11-43,0 0 0,-2-1 0,-1-1 0,0-1 0,-38 37 0,40-45-95,0 0 0,-1-1 0,0-1 0,-25 13 0,39-23 121,0 1 0,0-1 0,0 0 1,0 1-1,0-1 0,0 0 0,0 0 1,1 0-1,-1 1 0,0-1 0,0 0 1,0 0-1,0 0 0,0 0 0,0-1 0,0 1 1,0 0-1,0 0 0,0-1 0,0 1 1,0 0-1,0-1 0,0 1 0,1-1 1,-1 1-1,0-1 0,0 1 0,0-1 1,0-1-1,-1 1 32,-1-1-49,2-4 9,1 6 27,0-1 0,0 1 0,0 0 1,-1-1-1,1 1 0,0 0 0,0-1 1,0 1-1,0-1 0,0 1 0,0 0 0,0-1 1,0 1-1,0 0 0,0-1 0,0 1 0,0-1 1,0 1-1,0 0 0,1-1 0,-1 1 0,0 0 1,0-1-1,0 1 0,0 0 0,1-1 0,-1 1 1,0 0-1,0-1 0,1 1 0,-1 0 0,1-1 1,10-14 67,-8 12 14,3 1 12,-6 1-92,1 1 0,-1 0 1,1 0-1,0-1 0,-1 1 0,1 0 0,-1 0 0,1 0 0,-1 0 0,1 0 0,-1 0 1,1 0-1,0 0 0,-1 0 0,1 0 0,-1 0 0,1 0 0,-1 0 0,1 0 0,-1 1 0,1-1 1,-1 0-1,1 0 0,-1 1 0,1-1 0,0 1 0,14 6 23,-1 2 0,0 0 0,-1 1 0,0 0 0,20 20 0,63 70-2068,-71-71-4673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6 884,'0'0'1118,"0"0"-995,0-1 1,-1 1 0,1 0 0,0-1 0,-1 1 0,1 0 0,0-1 0,0 1 0,-1 0 0,1 0 0,-1-1 0,1 1 0,0 0 0,-1 0 0,1 0 0,-1-1 0,1 1 0,0 0 0,-1 0 0,1 0 0,-1 0-1,1 0 1,-1 0 0,1 0 0,0 0 0,-1 0 0,1 0 0,-1 0 0,1 0 0,-1 0 0,1 0 0,0 1 0,-2-1 0,-5 4 102,1 1 1,-1 0-1,1 0 1,-1 0-1,2 1 1,-1 0-1,0 0 1,1 0-1,-5 8 1,-40 71 1172,42-72-1266,0 3 104,1 0 0,0 0 0,1 1 0,1 0 0,0 0 0,-4 31 0,9-45-198,0-1 0,0 0 0,0 1-1,1-1 1,-1 1 0,1-1-1,-1 0 1,1 1 0,0-1 0,-1 0-1,1 0 1,0 1 0,1-1-1,-1 0 1,2 2 0,-2-2 37,3-2-9,4-2 13,0 1 1,1-1-1,-1 0 0,0-1 0,0 0 0,0 0 1,0-1-1,0 0 0,10-7 0,-9 5 159,0 1 1,1 0-1,0 0 0,0 1 0,19-5 0,-26 9-198,0-1 0,0 1 0,0 1 0,0-1-1,0 0 1,0 1 0,0-1 0,0 1 0,-1 0 0,1 0 0,0 0 0,0 0 0,-1 1-1,1-1 1,0 1 0,-1-1 0,0 1 0,1 0 0,-1 0 0,0 0 0,4 5 0,-1-1-36,0 0 0,-1 1 0,0 0 0,0 0 0,0 0 0,3 12 0,-2-7-913,-2 0 1,3 16 0,-3-4-7918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2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1288,'8'-9'2984,"-7"8"-2836,0 1 0,1-1 0,-1 1 0,1 0 0,-1 0 0,1 0 0,-1 0 0,1 0 0,-1 0 0,1 0 0,-1 0 0,1 1 0,-1-1 0,1 1 0,-1-1 0,0 1 0,1-1 0,2 2 0,29 25 1044,-18-11-692,23 31 0,-29-34-316,0 1 0,-1 0 0,-1 1-1,0-1 1,8 28 0,-13-36-139,0 1 0,0 0 1,-1-1-1,0 1 0,-1 0 0,1 0 1,-1 0-1,-1 0 0,1 0 1,-1 0-1,0 0 0,-1-1 0,0 1 1,0 0-1,0-1 0,-4 8 0,4-11-21,1-1-1,-1 1 1,0 0 0,0-1-1,0 1 1,0-1-1,-1 1 1,1-1-1,-1 0 1,1 0 0,-1 0-1,0 0 1,0-1-1,0 1 1,0-1-1,0 0 1,0 0 0,0 0-1,-4 1 1,4-2 33,-1-2 2,0-1-43,1 1 1,-1-1-1,1 0 1,0 0-1,0 0 1,1 0-1,-1-1 0,1 1 1,-1-1-1,1 1 1,0-1-1,0 0 1,1 0-1,-1 0 1,1 0-1,0 0 1,0 0-1,0 0 1,0-9-1,0 3 1,1-1 0,0 1 0,1 0 0,0 0 1,0-1-1,1 1 0,1 0 0,0 1 0,0-1 0,1 0 0,0 1 0,0 0 0,1 0 0,1 0 1,-1 0-1,1 1 0,10-10 0,-1 1-7,0 2 0,1 0-1,1 0 1,0 2 0,1 0 0,1 1 0,21-10 0,-36 19-15,1 1 0,0 0 0,1-1 1,-1 2-1,0-1 0,0 1 0,1 0 0,-1 0 1,1 0-1,-1 1 0,1-1 0,-1 2 1,9 0-1,-10 0 4,0 0 0,0 1 0,0 0 0,0 0 1,0 0-1,0 0 0,-1 0 0,1 1 0,-1 0 0,0-1 1,1 1-1,-1 0 0,-1 1 0,1-1 0,0 1 0,-1-1 1,3 6-1,11 23-17,-1 0 1,-2 1-1,15 53 1,2 8-448,-28-91 432,-1 0-1,1 0 1,-1 0-1,1 0 1,0-1-1,0 1 1,0-1 0,0 1-1,1-1 1,-1 0-1,1 1 1,-1-1-1,4 1 1,-4-2-139,13 2-5962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1352,'1'-9'931,"1"0"0,-1 0 0,1 1 0,1-1 0,0 1 0,4-10 0,-6 15-738,1 0 1,0 0-1,0 1 0,1-1 1,-1 0-1,0 1 1,1-1-1,-1 1 1,1 0-1,0 0 1,0 0-1,0 0 0,0 1 1,0-1-1,6-1 1,-1 0 100,0 1 0,0 0-1,0 1 1,13-2 0,-19 3-256,0 0 0,-1 1 0,1-1-1,0 0 1,0 0 0,-1 1 0,1-1 0,0 1-1,-1 0 1,1-1 0,0 1 0,-1 0 0,1 0-1,-1 0 1,1 0 0,0 2 0,1-1 91,-1-1-86,0 1 0,0 0 0,0 0 0,0 0 1,0 0-1,0 1 0,-1-1 0,1 0 0,-1 1 0,0-1 0,0 1 0,0 0 0,0-1 0,0 1 0,0 0 0,-1-1 0,1 1 0,-1 4 0,1 1 8,-1 0-1,-1 0 0,0 0 0,0 0 0,-3 8 1,-5 14 60,-1-1 0,-2 0 0,0-1 0,-24 37-1,25-46-41,8-13-23,0-1-1,1 0 1,-1 1-1,1-1 1,0 1-1,1-1 1,-3 12-1,8-15-35,-1 1-8,-2-2-2,0 0 0,-1 0 0,1 0 0,0 0-1,0-1 1,0 1 0,0 0 0,1-1 0,-1 1 0,0-1-1,0 1 1,0-1 0,0 1 0,1-1 0,-1 0 0,2 1-1,35 4-470,0-1 0,-1-2 0,1-2-1,70-8 1,-61 0-1504,-23 2-2822,-2 0 2028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 1344,'-52'-13'5543,"50"13"-4583,-11-2 288,13 2-1153,0 0-1,-1 0 1,1-1 0,0 1-1,0 0 1,0 0 0,-1 0-1,1 0 1,0 0 0,0 0-1,-1 0 1,1 0 0,0 0-1,0 0 1,0 0-1,-1 0 1,1 0 0,0 0-1,0 0 1,-1 0 0,1 0-1,0 0 1,0 0 0,0 0-1,-1 0 1,1 0 0,0 1-1,0-1 1,0 0 0,-1 0-1,1 0 1,0 0 0,0 0-1,0 1 1,0-1 0,-1 0-1,1 0 1,0 0 0,0 1-1,0-1 1,0 0 0,5 7 24,0 0 1,0-1 0,1 0 0,0 0 0,1-1 0,-1 1 0,1-1-1,14 8 1,27 11 222,0-3-1,1-1 1,67 17-1,158 25 282,-241-55-571,127 21 202,14 2-25,-130-20-143,81 30 1,-92-27-43,-9-4-11,-1 1-1,30 16 1,-27-16 652,-15-6 36,-9-4-482,-1 0 27,9 3-176,-10-3-60,0 0 0,0 0 0,0 0 0,0 0 0,0 0 0,0 0 0,0 0 0,0 0 0,0-1 0,0 1 0,0 0 0,0 0 0,0 0 0,0 0 0,0 0 0,0 0 0,0 0 0,0 0 0,0-1 0,0 1 0,0 0 0,0 0 0,0 0 0,0 0 0,0 0 0,0 0 0,0 0 0,0 0 0,0 0 0,0 0 0,0 0 0,0-1 0,1 1 0,-1 0 0,0 0 0,0 0 0,0 0 0,0 0 0,0 0 0,0 0 0,0 0 0,0 0 0,0 0 0,1 0 0,-1 0 0,0 0 0,0 0 0,0 0 0,0 0 0,0 0 0,0 0 0,0 0 0,0 0 0,1 0 0,-1 0 0,0 0 0,0 0 0,0 0 0,0 0 0,0 0 0,0 1 0,0-1 0,0 0 0,0 0 0,-11-16 94,9 14-92,0 0 1,0 0 0,0 1 0,0-1 0,0 1 0,0-1-1,0 1 1,-1 0 0,1-1 0,0 1 0,-1 1 0,-2-2 0,-7-3 125,-11-6 164,6 2 220,-28-18-1,44 26-176,4 7-336,2 8-52,0 0 0,0 1 1,-2 0-1,0 0 0,0 0 0,-2 0 1,1 0-1,-2 0 0,0 0 1,-1 0-1,-4 23 0,0-13-392,-1-1 0,-1 0 0,-1-1 0,-1 1 0,-1-2 0,-1 1 0,-1-1 0,-1-1 0,-21 26 0,-60 61-7703,43-52 3001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48 912,'0'-3'1154,"-2"-3"-25,2 0 0,-1 0 0,1 0 0,0-11 0,1 14-211,4 5-478,14 7-54,0 2 1,-1 0-1,23 18 1,51 48 271,-45-36-343,103 88 308,177 144 147,-78-109-448,-28-34-219,130 95-66,-315-202 103,1-1 0,60 25 0,-4-12 164,-90-35-260,43 9 638,-43-9-527,-1 1-94,12 2 1322,-13-6-1170,4-10 18,-4 10 268,-4-2-238,-5-7 135,2-1 0,0 0 0,-5-15 0,10 25-227,0 0-22,0-14 319,1 16-443,0 0 0,0 0 0,0 0 0,0 1 0,1-1 0,-1 0 1,0 0-1,0 0 0,1 1 0,-1-1 0,0 0 0,1 0 0,-1 1 0,1-1 1,-1 0-1,1 1 0,-1-1 0,1 0 0,-1 1 0,1-1 0,0 0 1,3 10 11,0-1-25,-2-5-6,0 0-1,-1 0 1,1 0-1,-1 0 1,0 0-1,0 0 1,0 0-1,0 0 1,-1 1 0,1-1-1,-1 0 1,0 1-1,0-1 1,-1 7-1,-2 4-65,0 1 0,-2-1 0,1 0 0,-2 0 0,0-1 0,-1 0 0,0 0 0,-9 13 0,-5 3-700,-2-1 0,-30 29 0,29-33-2025,-44 29-1,45-35 28,-16 12-1654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4912 984,'-1'14'6237,"12"-21"-2407,-3 2-4508,15-11 1392,28-24 1,-5 4-252,133-107 661,-84 65-812,126-105 318,8-6-152,-41 34-216,55-42-40,-46 40-128,141-115 33,-38 31-56,76-73-19,187-116 292,-76 138 143,-168 107-303,-92 51-76,-84 47-29,149-93 51,18-10-78,-73 42-2,-105 63-31,383-253 64,-307 199-36,96-43-24,-167 104-14,16-21 47,-68 41-24,-61 42-8,88-60 30,-101 67 141,-1 1 1,13-16-1,-21 22-123,-1 0-11,11-17 145,-11 17-113,0 0-33,2-6-5,-2 6 177,-2-2-175,0 2-43,-1-1 0,1 0 0,-1 0-1,0 1 1,1-1 0,-1 1-1,0 0 1,-1-1 0,1 1 0,0 0-1,-1 0 1,1 1 0,-1-1-1,0 0 1,1 1 0,-1-1 0,0 1-1,-4-1 1,-137-46 1430,143 48-1310,-2-1-82,-5-2-2,5 2 302,8 5-276,3 4-34,0 1 1,0 0-1,-1 0 0,-1 0 0,1 1 0,-2 0 0,1 1 1,-1-1-1,-1 1 0,0 0 0,0 0 0,2 17 0,-4-15-71,0 0 1,-1 1-1,0-1 0,-1 0 0,-1 0 0,0 0 0,-1 0 1,0 0-1,-1 0 0,0 0 0,-8 17 0,0-5-503,-1-1-1,-2 0 1,0-1-1,-1-1 1,-24 27-1,13-20-3633,-43 35-1,30-31-444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1300,'0'0'6899,"2"-4"-6130,5-9-187,1 0 0,1 0 0,0 1-1,19-22 1,53-41 609,28-13-1643,-106 86 141,10-9-1215,-7 7-3194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49 317 1040,'0'0'3998,"-3"-3"-3191,3 3-615,0-1-1,-1 1 0,1 0 0,-1-1 1,1 1-1,0-1 0,-1 1 1,1 0-1,-1-1 0,1 1 1,-1 0-1,0 0 0,1-1 1,-1 1-1,1 0 0,-1 0 0,1 0 1,-1 0-1,-1-1 0,2 2-107,-1 0 0,1 0 0,0 1 0,-1-1 0,1 0 0,0 0 0,-1 0 0,1 0 0,0 0 0,0 0 0,0 0 0,0 0 0,0 1 0,0-1 0,0 0 0,1 0 0,-1 0 0,1 2 0,8 80 430,16 104 37,-6-97-365,13 66 62,-31-149-309,0 0 0,-1 0 0,0-1 0,0 1 1,0 0-1,-2 8 0,1-12 20,1 0 0,-1-1 0,0 1 0,0-1 0,0 1 0,-1-1 0,1 1 0,-1-1 1,1 0-1,-1 1 0,0-1 0,1 0 0,-1 0 0,0 0 0,0-1 0,-1 1 0,-2 2 0,3-3-15,-15 2-73,14-3 91,-26 0 8,27-1 58,-2 0 22,-20-6 113,22 6-76,1-1-43,0 1-38,1 0 0,-1 0-1,1 0 1,-1-1 0,1 1 0,-1 0 0,1 0 0,0 0 0,0-1 0,0 1-1,-1 0 1,1 0 0,0-1 0,1 1 0,-1 0 0,0-1 0,0 1 0,0 0-1,1 0 1,-1 0 0,1-1 0,-1 1 0,1 0 0,-1 0 0,1 0 0,0 0 0,0-1-1,125-148 879,-38 47 826,-59 68-768,-28 33-809,0 1-113,-1 1-1,1-1 1,0 1-1,0-1 1,-1 1-1,1-1 1,0 1-1,0-1 1,-1 1-1,1 0 1,0-1-1,0 1 1,1 0-1,24 7 120,-24-6-117,9 3 21,-10-4-39,0 1 0,0-1 0,0 1-1,-1-1 1,1 0 0,0 0 0,0 1 0,0-1-1,0 0 1,0 0 0,0 0 0,0 0 0,0 0-1,0 0 1,0 0 0,-1 0 0,1 0 0,0 0-1,2-1 1,16-8 54,40-12-1,-58 21-55,-1 0-1,1-1 0,0 1 0,0 0 0,0 0 0,0 0 0,0 0 1,0 0-1,-1 0 0,1 0 0,0 0 0,0 0 0,0 0 0,0 0 0,1 1 1,10 2 17,-5-1-6,0 0-1,0 0 0,0 0 1,0 1-1,0 0 0,-1 1 1,1-1-1,-1 1 0,0 0 1,8 8-1,5 5-101,27 35 0,-15-16-670,-8-15-1740,-21-20 1978,11-19-1815,-9 9 1998,-2-44-264,-6-86 1,-18-59 639,16 147 80,-8-31 813,-25-85-1,32 138-439,6 28-445,1 0 0,0 0 0,0-1-1,-1 1 1,1 0 0,-1 0 0,1 0 0,-1 0 0,0-1-1,1 1 1,-1 0 0,-1-1 0,2 2-32,0 0 0,-1 0 0,1 0 0,0 0 0,0 0 0,-1 0 0,1 0 0,0 0 0,0 0 0,-1 0 0,1 0 0,0 0 0,0 0 0,0 0 0,-1 0 0,1 0 0,0 0 0,0 0 0,-1 0 0,1 0 0,0 0 0,0 1 0,0-1 0,-1 0 0,1 0 0,0 0 0,0 0 0,0 0 0,0 1 0,0-1 0,-1 0 0,1 0 0,0 0 0,0 1 0,0-1 0,0 0 0,-11 27 294,11-25-347,-3 13 91,0 0 0,1 0 0,1 0-1,1 1 1,0-1 0,4 29 0,-2-21-22,1 11 39,2 0 0,10 38 1,-10-54-34,1-1 1,0 0-1,1-1 0,1 0 1,18 29-1,-25-43-30,1 0 0,0 0 0,0 0 0,-1 0 0,1 0 0,0 0 0,0-1 0,1 1-1,-1-1 1,0 0 0,0 0 0,1 1 0,-1-1 0,1-1 0,-1 1 0,1 0 0,-1-1 0,1 1 0,-1-1-1,1 0 1,-1 0 0,1 0 0,0 0 0,-1 0 0,1 0 0,-1-1 0,1 1 0,-1-1 0,3-1 0,8-2 77,-1-2 0,0 1 1,0-1-1,15-12 0,-16 11 77,-8 6-135,-1-1-1,0 1 1,1 0-1,-1 0 1,0 1-1,1-1 1,-1 0 0,1 1-1,-1 0 1,1-1-1,0 1 1,-1 0-1,1 0 1,-1 0-1,1 1 1,-1-1-1,1 1 1,-1-1-1,1 1 1,-1 0-1,0 0 1,1 0 0,3 2-1,4 3-195,-1 1 0,0 0 0,0 1 0,9 8 0,5 5-2836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1696,'3'-2'1018,"3"-3"-571,-1-1 0,0 1 0,0-1 0,-1 0 0,1-1-1,-1 1 1,-1-1 0,4-7 0,9-15 185,-1 4-65,-1 0 0,-2-1-1,0-1 1,-2 0 0,11-44 0,-17 36 658,-4 32-882,-1-1-33,0 2-234,0 1-42,1 0 0,-1 0 0,0 0 0,1 0 0,0 0 0,-1 0 1,1 0-1,0 0 0,-1 0 0,1 0 0,0-1 0,0-1 1,-2 3 335,2-1-335,-1 1 0,1-1 0,-1 1 0,1 0 0,-1 0 0,0-1 0,1 1 0,-1 0 0,0 0 0,1 0-1,-1-1 1,0 1 0,1 0 0,-1 0 0,0 0 0,1 0 0,-1 1 0,0-1 0,1 0 0,-1 0 0,0 0 0,1 0 0,-2 1 0,-5 4 33,0 0 0,0 0 1,0 1-1,1-1 0,0 2 0,0-1 0,0 1 0,1 0 1,0 0-1,1 0 0,-7 12 0,6-7 9,-1 1-1,2-1 1,-1 1 0,2 0 0,0 0-1,-3 23 1,6-30-55,0 0-1,0 0 1,0 0-1,1 0 1,0 0-1,0 0 1,4 10 0,-4-13-22,1 0 0,-1 1 0,1-1 0,0 0 0,0 0 0,0-1 0,0 1 0,1 0 0,-1-1 0,1 1 1,-1-1-1,1 0 0,6 4 0,-6-4-119,0-1 0,0 1 0,0-1 0,0 0 0,1 0 0,-1-1 1,0 1-1,1 0 0,-1-1 0,0 0 0,1 0 0,-1 0 0,0 0 0,1-1 0,-1 1 1,0-1-1,6-1 0,-4 0-521,1-1 1,-1 1 0,0-1-1,1 0 1,-2-1 0,1 1-1,0-1 1,0 0 0,-1 0-1,5-5 1,4-7-2401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1332,'0'0'905,"-2"-3"-56,-1-8 138,1-5 3973,8 19-4657,0 1-216,0 0 0,0 1-1,0 0 1,0 0 0,-1 0 0,0 0-1,0 1 1,0 0 0,-1 0 0,7 12-1,-1 4 127,-1 0-1,-1 1 0,8 41 0,-13-49-202,-1 0 1,-1 0-1,0 0 0,-1 0 0,0 0 0,-2 0 0,-2 16 0,-2-15-108,6-15 89,0 0 0,0-1-1,0 1 1,-1 0 0,1-1 0,0 1-1,-1-1 1,1 1 0,0-1 0,-1 1 0,1-1-1,-1 1 1,1-1 0,-1 1 0,1-1-1,-1 1 1,1-1 0,-1 0 0,0 1 0,0-1-1,-2-5 36,-9-16 12,9 10 14,2-17 100,1 1 1,1-1-1,2 1 1,1-1-1,1 1 1,9-30-1,-12 51-65,-2 4-55,1 0 1,0-1-1,-1 1 1,1 0-1,0-1 0,0 1 1,0 0-1,0 0 0,1 0 1,-1 0-1,1 0 1,-1 0-1,1 0 0,-1 1 1,1-1-1,0 1 0,0-1 1,3-1-1,-3 2 59,5 3-44,0 0 0,0 1 0,-1 0 0,1 0-1,-1 1 1,0-1 0,8 7 0,3 3-96,1 2 0,-1 0 0,-1 1 1,-1 0-1,0 2 0,-2-1 0,14 22 0,-22-29-810,1-1 332,-5-2-4243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93 316 2292,'-7'-12'1296,"-1"0"-1,-1 1 1,1 0 0,-2 0-1,0 0 1,-13-10 0,22 21-756,0-2-124,-6-6-170,5 6-156,-4-4-219</inkml:trace>
  <inkml:trace contextRef="#ctx0" brushRef="#br0" timeOffset="1">198 37 2168,'2'-26'3410,"-1"23"-1713,-1-4-778,0 7-885,0 0 0,0 0 0,0 0 1,0 0-1,0 0 0,0 0 0,0 1 1,0-1-1,0 0 0,0 0 1,0 0-1,0 0 0,1 0 0,-1 0 1,0 0-1,0 0 0,0 1 1,0-1-1,0 0 0,0 0 0,0 0 1,0 0-1,0 0 0,0 0 0,0 0 1,0 0-1,1 0 0,-1 0 1,0 0-1,0 1 0,0-1 0,0 0 1,0 0-1,0 0 0,0 0 0,1 0 1,-1 0-1,0 0 0,0 0 1,0 0-1,0 0 0,0 0 0,0 0 1,0 0-1,1 0 0,-1 0 0,0 0 1,0 0-1,0 0 0,0-1 1,0 1-1,0 0 0,0 0 0,0 0 1,1 0-1,-1 0 0,0 0 1,0 0-1,0 0 0,0 0 0,0 0 1,0 0-1,0-1 0,0 1 0,0 0 1,0 0-1,0 0 0,17 31 363,-1 2 0,16 49 0,16 78 360,15 41-1221,-32-109-584,-5-13-3981,-19-59 2394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8 478 1732,'-2'-6'705,"1"0"0,-1 0-1,1-1 1,0-9 0,1 15-744,0-3 197,0-1-1,1 1 1,0 0-1,0-1 0,0 1 1,0 0-1,1 0 1,-1 0-1,1 0 1,0 0-1,4-6 1,0 0 173,5-7-49,1 0 1,1 1-1,0 0 0,1 1 0,20-16 1,-6 5-42,5-5 224,66-45 0,45-18 1103,-133 87-1365,24-16 904,-33 22-805,0 18-194,-2-13-64,-2 2 2,-42 143 138,35-112-132,2 0 1,-3 55 0,14-49-21,-3-41-4,1-2-31,0-1 5,0 1 1,0-1-1,0 0 0,0 0 0,0 0 0,0 0 1,0 0-1,0 0 0,-1 0 0,1-1 0,0 1 1,-1 0-1,1-1 0,-1 0 0,1 1 0,-1-1 1,0 0-1,1 0 0,0-2 0,5-9 19,11-25 0,-13 26-1,-4 9-18,9-33 22,-9 33-19,0 1 3,1-6-3,-1 6 2,6-34 555,-7 33-416,2 1-123,-1 2-21,-1-1 0,0 1 1,0 0-1,0-1 0,0 1 0,1 0 0,-1-1 1,0 1-1,0 0 0,1-1 0,-1 1 0,0 0 1,1-1-1,-1 1 0,0 0 0,1 0 0,-1-1 1,0 1-1,1 0 0,-1 0 0,0 0 0,1 0 1,0-1-1,1 1 3,-2-1-2,1 1-1,0 0 0,0 0 1,-1 0-1,1-1 0,0 1 0,-1 0 1,1 0-1,0 0 0,0 0 1,-1 0-1,1 0 0,0 0 0,-1 1 1,1-1-1,0 0 0,0 0 0,-1 1 1,2-1-1,11 6 8,-8-4-6,1 3-21,-4-4 20,1 0 5,-1 1-1,1-1 1,0 1 0,-1 0-1,0 0 1,3 2-1,-4-3 0,6 4 0,-3-1 127,0 0-1,1-1 1,-1 0 0,1 0-1,0-1 1,6 4-1,-9-6 262,1-1-270,8-5-17,-8 4-1,19-17 504,-14 13-428,-7 5-172,0 0 0,0 1 1,0-1-1,0 0 0,0 1 0,0-1 0,0 1 0,0-1 1,0 1-1,0 0 0,0-1 0,1 1 0,-1 0 1,0 0-1,0 0 0,0 0 0,1 0 0,-1 0 1,0 0-1,0 0 0,0 0 0,1 1 0,-1-1 1,0 0-1,0 1 0,0-1 0,2 2 0,0-1 83,-3 0-51,0-1 0,1 1 0,-1 0-1,1-1 1,0 1 0,-1 0-1,1-1 1,0 1 0,-1-1 0,1 1-1,0-1 1,-1 1 0,1-1 0,0 0-1,0 1 1,0-1 0,-1 0-1,3 1 1,19 4 1410,-4-1-1316,0 1 0,0 1 0,-1 0-1,0 2 1,0 0 0,27 17 0,-43-24-285,2 0-86,20 21-2437,-21-20 1769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2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55 940,'-3'-11'1324,"3"1"-248,-3-1 664,0 0-443,0 0-9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 1672,'-11'-19'4212,"9"17"-3031,-7-4-118,6 4-111,1 2-67,-10 0-74,10 0-86,-2 2-52,-1 1-470,0 1 1,1-1-1,-1 1 0,1 0 0,-1 1 0,1-1 0,1 1 0,-1-1 0,1 1 0,-1 1 0,1-1 0,1 0 0,-1 1 0,1-1 0,0 1 0,0 0 0,-1 6 0,0 1 18,0 1 0,1 0 0,0 0 0,1 0 0,1 1 0,2 18 0,-2-28-263,1 0 1,0 0-1,0 1 0,1-1 0,0 0 0,0 0 1,0 0-1,0-1 0,4 7 0,-5-10-80,0 0 0,1 0 0,-1 0 0,0 0 0,0 0 0,1 0 0,-1-1 0,0 1 0,1 0 0,-1-1 0,1 1 0,-1-1 0,1 1 0,-1-1 0,1 0 0,2 1-1,-2-1-634,0 0-1,0 0 0,0 0 0,0 0 0,0 0 0,0-1 0,0 1 0,3-1 0,11-5-2948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1076,'0'0'2010,"1"-2"-1103,3-6-66,-2 6-63,-1 0-54,10-16 1004,22-25-1,-24 32-1308,-1 1-1,0-1 1,0 0-1,-1-1 1,0 0-1,-1 0 1,-1-1-1,5-14 1,-9 26-368,-1 0 0,1 0 1,-1 0-1,0-1 0,1 1 0,-1 0 1,0 0-1,0-1 0,0 1 0,0 0 1,0-1-1,0 1 0,0 0 0,0 0 0,0-1 1,-1 1-1,1 0 0,-1 0 0,1-1 1,-1 1-1,1 0 0,-1 0 0,1 0 1,-1 0-1,0 0 0,0 0 0,0 0 1,1 0-1,-1 0 0,0 0 0,0 0 0,-2 0 1,2 0-36,1 1 1,-1 0 0,0 0-1,0-1 1,0 1 0,0 0-1,0 0 1,0 0 0,1 0-1,-1 0 1,0 0 0,0 1-1,0-1 1,0 0 0,0 0-1,0 1 1,-1-1 0,1 1 27,-4 0 0,1 0 0,0 0 0,0 1-1,-1-1 1,1 1 0,0 0 0,1 0-1,-1 0 1,0 1 0,0-1 0,-5 7-1,1-1 18,0 0 0,1 0 0,-7 11-1,11-16-37,1 1-1,-1 0 0,1 0 0,0 0 0,0 1 0,0-1 0,1 0 0,0 1 0,0-1 0,0 1 0,0-1 0,1 1 0,-1-1 0,1 1 0,0 0 1,2 8-1,-1-9-27,0-1 0,0 1 0,0-1 0,1 0-1,-1 0 1,1 1 0,0-1 0,0 0 0,0 0 0,0-1 0,1 1 0,-1 0 0,1-1 0,0 1 0,-1-1 0,1 0 0,0 0 0,0 0 0,1-1 0,-1 1 0,5 1 0,2 1-248,1 0 1,0-1-1,0 0 0,0-1 0,0 0 0,1-1 0,-1 0 1,0-1-1,1 0 0,-1-1 0,0 0 0,1 0 0,-1-2 1,0 1-1,0-1 0,0-1 0,-1 0 0,1-1 1,17-10-1,7-8-4592,-20 9 1812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1 832,'0'0'2320,"2"7"-1692,6 26 140,3 1 1,23 52 0,42 68 378,-42-88-671,20 26-4037,-46-80 1821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1992,'0'-5'361,"0"-1"1,1 1-1,-1-1 0,1 1 0,0-1 0,0 1 0,1-1 0,0 1 1,0 0-1,0 0 0,5-9 0,-5 11-231,1 1-1,-1-1 1,1 0-1,-1 1 0,1-1 1,0 1-1,0 0 1,0-1-1,1 2 1,-1-1-1,0 0 1,1 1-1,-1-1 1,1 1-1,-1 0 1,1 0-1,0 1 1,4-1-1,3 0 9,1 0 0,-1 1 0,1 1 0,-1 0 0,1 0 0,-1 2 0,0-1 0,0 1 0,0 1 0,0 0 0,0 0 0,18 11-1,-17-7-37,0 0 0,0 0-1,-1 1 1,0 1 0,-1 0-1,0 0 1,0 1-1,-1 0 1,13 23 0,-15-22-39,-2 1 0,0-1 0,0 1 1,-1 0-1,-1 0 0,0 0 0,0 0 1,-2 1-1,0-1 0,0 1 0,-1 0 1,-4 23-1,2-19-5,-1-1 0,-2 0-1,1-1 1,-2 1 0,0-1 0,-1 0 0,-1 0 0,0-1 0,-15 21 0,17-29-54,0 0 0,0-1 0,-1 0 0,1 0 0,-1 0 0,-1-1 0,1 0 0,-10 4 0,11-6-332,1 0-1,-1-1 0,0 1 1,0-2-1,0 1 0,0 0 1,0-1-1,0 0 0,0-1 1,0 1-1,-13-2 0,14 0-2465,-12-3 31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1956,'0'0'4612,"-3"8"-4089,0 4-298,0 1 0,0-1 0,1 1 0,1 0 0,0 0 0,2 25 0,3-5 206,12 52 0,-13-71-293,2 1-1,0-1 1,0 0-1,2 0 1,-1-1-1,10 14 1,-14-24-67,0-1 0,0 0 0,1 0 0,-1 0 0,0 0 0,1 0 0,-1 0 0,1-1 0,-1 1 0,1-1 0,0 1 0,0-1 0,0 0 0,0 0 1,0-1-1,0 1 0,0 0 0,0-1 0,0 0 0,0 0 0,4 0 0,-6-1-30,1 1 0,-1-1 0,0 1 0,0-1 0,0 0 1,0 0-1,0 0 0,0 0 0,0 0 0,0 0 0,0 0 0,1-1 0,-1 1 33,1-1-10,-1 0-1,0-1 1,1 1 0,-1 0 0,0-1 0,0 1-1,0-1 1,-1 1 0,1-1 0,-1 1 0,1-1-1,-1 0 1,0 1 0,0-1 0,0 0 0,0 1-1,0-1 1,-1 1 0,0-4 0,1 1-31,-2-2 20,1-1-1,-1 1 1,0 0 0,0-1-1,-1 1 1,0 0-1,-1 1 1,1-1 0,-1 0-1,0 1 1,-1 0-1,1 0 1,-1 0 0,-1 1-1,1 0 1,-1 0-1,0 0 1,-10-6 0,0 1-209,0 1 0,-1 1 0,0 0 0,0 1 0,0 1 0,-26-5 0,39 10-258,-1 0-1,0 0 0,1 0 0,-1 1 1,0 0-1,1 0 0,-1 0 1,0 0-1,1 1 0,-1-1 1,-6 3-1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13 205 1684,'-1'-3'5883,"-1"7"-2478,-2 17-1661,-2 23-1918,6-26 600,1 1 0,1-1 0,0 0-1,8 26 1,-10-42-228,0-2-186,0 1-1,0 0 1,0-1-1,0 1 1,1-1 0,-1 1-1,0-1 1,0 1-1,0-1 1,0 1-1,1-1 1,-1 1-1,0-1 1,0 1-1,1-1 1,-1 1-1,0-1 1,1 1-1,-1-1 1,1 0 0,-1 1-1,0-1 1,1 0-1,-1 1 1,1-1-1,-1 0 1,1 1-1,-1-1 1,1 0-1,-1 0 1,1 0-1,-1 0 1,1 1-1,0-1 1,-1 0-1,1 0 1,-1 0 0,1 0-1,-1 0 1,1 0-1,-1-1 1,1 1-1,0 0 1,2 0 58,1-3-20,15-10 7,0-1-1,21-21 0,-28 23-22,1 0-1,20-15 1,-31 26-31,0 0-1,0 0 1,0 0 0,0 0-1,0 0 1,0 0 0,0 1 0,1-1-1,-1 1 1,0-1 0,0 1 0,1 0-1,-1 0 1,0 0 0,1 0 0,-1 0-1,0 1 1,0-1 0,1 1 0,-1-1-1,0 1 1,0 0 0,0 0-1,0 0 1,3 2 0,7 1 28,-9-3-33,-3-1 3,0 0-1,0 0 1,1 0-1,-1 0 0,0 0 1,0-1-1,1 1 0,-1 0 1,0 0-1,0 0 1,1 0-1,-1 0 0,0 0 1,0 0-1,1 0 0,-1 0 1,0 0-1,0 0 1,1 0-1,-1 0 0,0 1 1,0-1-1,1 0 0,-1 0 1,0 0-1,0 0 0,1 0 1,-1 1-1,0-1 5,1 0-1,-1 0 1,1 1-1,0-1 1,-1 0-1,1 0 1,-1 0-1,1 0 1,-1 1-1,1-1 1,0 0-1,-1 0 1,1 0-1,-1 0 1,1 0-1,0 0 1,-1-1-1,1 1 1,-1 0-1,2 0 1,12-4 23,-11 3 13,1-2 23,-3 3-56,-1 0-1,1 0 0,-1-1 1,1 1-1,-1 0 0,1 0 1,-1 0-1,1 0 0,-1-1 1,0 1-1,1 0 1,-1 0-1,1-1 0,-1 1 1,0 0-1,1-1 0,-1 1 1,0 0-1,1-1 0,-1 1 1,0 0-1,1-2 0,0 0 1,-1-1 0,1 1 0,-1-1 0,0 0-1,0 1 1,0-1 0,0 0 0,0 1-1,0-1 1,-1 1 0,1-1 0,-1 0 0,0 1-1,0-1 1,0 1 0,0-1 0,0 1-1,0 0 1,-1 0 0,1-1 0,-1 1 0,-1-2-1,-8-8-156,0-1 0,-19-15 0,19 18-95,-48-39-4149,57 48 3576,-1-3-559,3 4 1296,-1 0 1,1-1 0,0 1 0,0 0 0,-1 0 0,1 0 0,0-1-1,0 1 1,0 0 0,-1 0 0,1-1 0,0 1 0,0 0 0,0-1 0,0 1-1,0 0 1,0 0 0,-1-1 0,1 1 0,0 0 0,0-1 0,0 1-1,0 0 1,0-1 0,0 1 0,0 0 0,0 0 0,0-1 0,0 1 0,0 0-1,1-1 1,-1 1 0,0 0 0,0-1 0,0 1 0,0 0 0,0 0-1,1-1 1,-1 1 0,7-19 237,-6 14 49,6-3 1174,-5 7-1216,0 0 1,0 1-1,1-1 1,-1 0-1,0 1 1,0 0-1,1-1 0,-1 1 1,0 0-1,0 0 1,1 0-1,-1 0 1,0 1-1,0-1 1,5 2-1,34 16 543,-6-3 872,-32-14-1023,1-4-487,0 0 0,0 0 0,0 0 0,-1 0 0,1 0-1,-1-1 1,0 0 0,0 0 0,4-6 0,-5 6-8,1-1 1,0 1 0,0 0-1,0 0 1,1 1-1,-1-1 1,1 1-1,0-1 1,0 1-1,9-5 1,-10 7-47,0 0 1,0 0-1,0 1 0,1-1 1,-1 1-1,0-1 0,1 1 1,-1 0-1,0 0 0,0 0 1,1 1-1,-1-1 0,5 2 1,0 1-9,0-1 0,0 2 0,0-1 0,11 8 0,27 23-436,-21-14-1446,0-3-4114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 1620,'-9'-42'8372,"12"48"-8008,44 110 705,-42-101-986,75 203-253,-79-216 132,20 45-1525,-6-17-2211,-7-15 1123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9 350 852,'-1'-2'1066,"0"-1"-785,0 0 1,0 1 0,0-1 0,0 0 0,0 0 0,1 0 0,-1 0 0,1 0 0,0 0-1,0 0 1,0 0 0,1-3 0,0-1-45,0 1-1,1 0 1,0 0 0,0 0-1,5-9 1,4-3 165,0 1-1,22-27 1,-17 24-11,14-23-1,-25 34-223,-1 1 0,1-1 0,-1 0 0,-1-1 1,0 1-1,2-13 0,1-14 257,-6 35-300,1-3-13,-1 3 257,0 5-133,2 19-55,5 70-155,-4-69 1,1 0 1,1 0-1,1-1 1,2 1-1,0-1 0,16 31 1,-22-50 2,0-1 0,0 1 0,0-1-1,0 0 1,1 0 0,-1 0 0,1-1 0,0 1 0,0 0 0,0-1 0,0 0 0,0 0 0,0 0 0,1 0 0,-1 0 0,8 2 0,-6-3 4,0-1 1,0 1-1,0-1 1,0 0 0,0 0-1,0-1 1,0 0-1,0 0 1,0 0 0,-1 0-1,1 0 1,8-5-1,5-3 72,0-1-1,-1 0 0,0-1 0,24-21 0,-20 14 134,32-18-1,-48 31-177,-4 4-53,-1 1 0,1-1 0,-1 0 0,1 1 0,-1-1 0,1 1-1,0-1 1,-1 1 0,1-1 0,0 1 0,-1 0 0,1-1 0,0 1-1,0 0 1,-1-1 0,1 1 0,0 0 0,0 0 0,-1 0 0,1 0-1,0 0 1,0 0 0,0 0 0,-1 0 0,1 0 0,0 0 0,0 0-1,1 1 1,2 1 3,1 0 0,-1 1 0,1 0 0,-1 0-1,0 0 1,6 6 0,-7-5-12,0 0 0,0-1 0,1 1 0,-1-1 1,1 0-1,0 0 0,0 0 0,0-1 0,0 0 0,1 1 0,4 0 0,-5-2-19,-1-1 0,0-1-1,1 1 1,-1 0 0,0-1 0,1 0-1,-1 0 1,0 0 0,0 0 0,1 0-1,-1 0 1,0-1 0,0 0 0,-1 0-1,1 0 1,0 0 0,0 0-1,-1 0 1,4-4 0,-2 1 16,-1-1-1,0 1 1,0-1-1,0 1 1,0-1 0,-1 0-1,0 0 1,0 0-1,-1-1 1,0 1 0,0 0-1,0 0 1,-1-1-1,1 1 1,-2 0 0,1-1-1,-1 1 1,0 0-1,0-1 1,-1 1 0,1 0-1,-6-10 1,3 5 8,2 3 6,-1 0-1,0 1 0,-1-1 1,0 1-1,-6-9 1,9 14-4,-1 2 2,-5-2-5,5 2 2,0 4 3,2-4-6,-2 3 0,1-1 0,-1 1 0,1 0 0,0 0 0,-1 0 0,1 1 1,1-1-1,-1 0 0,0 0 0,1 0 0,0 1 0,0-1 0,0 0 1,0 0-1,1 7 0,0-7 2,1 10-31,0-1 0,7 18 0,-7-26-41,-1 1 1,1-1-1,0 0 1,1-1-1,-1 1 0,1 0 1,-1-1-1,1 1 1,0-1-1,0 0 1,1 0-1,3 3 1,0-2-190,-1 0 1,1 0-1,0-1 1,0 0-1,0 0 0,0-1 1,12 3-1,-10-4-887,0 0-1,0 0 1,13-2-1,-1-1-1515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14 932,'0'-1'170,"0"1"0,0-1 1,0 0-1,-1 0 0,1 1 0,0-1 0,-1 0 0,1 1 0,0-1 1,-1 1-1,1-1 0,-1 0 0,1 1 0,-1-1 0,1 1 0,-1-1 1,1 1-1,-1 0 0,0-1 0,1 1 0,-1-1 0,0 1 1,1 0-1,-1 0 0,0-1 0,0 1 0,0 1-77,0-1-1,0 1 1,1 0-1,-1 0 1,0 0-1,0 0 1,1-1-1,-1 1 1,1 0-1,-1 0 1,1 0-1,-1 0 1,1 0-1,0 0 1,-1 0-1,1 3 1,-2 4 52,1 0 1,0 1-1,1-1 1,0 1 0,0-1-1,2 11 1,0 1 19,4 44 211,3 0-1,2 0 1,3-1 0,28 75 0,-36-121-702,15 30 1,3-9-4043,-17-31 2129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40 286 972,'0'0'1962,"3"5"-1492,29 71 905,-22-51-1040,0 0 1,1-1-1,17 25 1,-6-9-2999,-15-28 1277</inkml:trace>
  <inkml:trace contextRef="#ctx0" brushRef="#br0" timeOffset="1">17 59 1720,'-4'-20'2244,"0"6"-507,1 1 139,-2 1-948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3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13 574 1800,'24'131'4346,"27"61"-1971,-6-44-810,-63-218 514,-9-1-1672,5 15 391,2-1 0,-22-101 1,41 149-646,0-1-1,0 0 1,1 0 0,0 0 0,1 0 0,0 0 0,4-17 0,-4 24-121,0 0 0,-1 0 1,1 0-1,0 1 1,1-1-1,-1 0 1,0 1-1,1-1 0,-1 1 1,1-1-1,0 1 1,0 0-1,0 0 1,0 0-1,0 0 0,1 0 1,-1 0-1,0 1 1,1-1-1,0 1 0,-1 0 1,1-1-1,0 1 1,-1 0-1,1 1 1,0-1-1,0 0 0,0 1 1,5-1-1,-5 1-21,-1 0 0,1 1 0,0-1 1,0 1-1,0-1 0,0 1 0,-1 0 0,1 0 0,0 0 0,-1 0 0,1 0 0,-1 1 0,1-1 0,-1 1 0,0 0 0,1 0 0,-1 0 1,0 0-1,0 0 0,0 0 0,-1 0 0,1 1 0,-1-1 0,1 0 0,-1 1 0,0 0 0,1-1 0,-1 1 0,-1 0 0,1-1 0,0 1 1,0 5-1,0 2-63,0-1 1,0 1-1,-1 0 1,0 0-1,-1 0 1,0 0-1,-1 0 1,-2 10-1,-2-2-353,-1 1-1,-1-1 0,0-1 1,-18 28-1,-6 2-6751,26-39 3546</inkml:trace>
  <inkml:trace contextRef="#ctx0" brushRef="#br0" timeOffset="1">402 25 1212,'16'-21'4360,"-16"21"-4237,1-1 0,-1 1-1,1 0 1,-1-1 0,1 1-1,0 0 1,-1-1 0,1 1 0,-1 0-1,1 0 1,0 0 0,-1 0-1,1-1 1,-1 1 0,1 0 0,0 0-1,-1 0 1,1 0 0,0 0-1,-1 1 1,2-1 0,-1 1-10,1 0 1,-1 0-1,1 1 1,-1-1 0,1 0-1,-1 1 1,1 0-1,-1-1 1,0 1-1,0 0 1,0-1-1,0 1 1,0 0-1,0 0 1,-1 0-1,1 2 1,4 11 15,-1 1 1,0 0-1,1 21 1,-2-8 101,-1-4-12,-1 0 0,-2 30 0,-7 74 345,5-57-208,-13 71-1,11-108-165,0 38 0,-1 17-486,5-89 218,-4 18-1114,0-14-2015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1448,'2'12'626,"0"0"0,1-1 0,0 1 0,1-1 0,7 17 0,2 3 788,-13-30-1331,1 1 1,-1-1-1,1 0 1,-1 0-1,1 0 1,0 0-1,0 0 1,-1 0-1,1 0 1,0 0-1,0 0 1,0 0-1,0 0 1,2 1-1,-2-2-109,1 2 232,-2-2-197,0-1 1,0 1-1,1 0 0,-1 0 0,0 0 1,0 0-1,0-1 0,1 1 1,-1 0-1,0 0 0,0 0 0,0 0 1,1 0-1,-1 0 0,0 0 1,0 0-1,0 0 0,1 0 0,-1 0 1,0 0-1,0 0 0,1 0 1,-1 0-1,0 0 0,0 0 0,0 0 1,1 0-1,-1 0 0,0 0 0,1 0 6,0 0-1,0 0 0,-1 0 0,1 0 0,0 0 0,-1 0 0,1 0 0,0 0 0,0 0 0,-1 0 0,1 0 0,0-1 0,-1 1 0,1 0 0,0 0 0,0-1 0,21-17 216,-1 0-1,20-23 0,-2 2 22,-24 24-134,-13 12-84,0 0 0,1 0 0,-1 0 1,1 1-1,0-1 0,0 1 0,0 0 0,0 0 0,0 0 0,0 0 0,7-2 0,-9 4 76,2 1-65,2 2-14,0 1-1,0 0 1,-1 0-1,0 0 1,5 6-1,-6-6-27,1 0-1,-1 0 0,1 0 0,0-1 0,0 1 0,0-1 0,0 0 0,1 0 0,-1-1 0,11 5 0,-11-6-45,1-1 0,0 1 0,0-1 0,0 0 0,0-1 0,0 1-1,0-1 1,0 0 0,0 0 0,0 0 0,-1-1 0,1 0 0,0 0 0,-1 0 0,0 0-1,1-1 1,-1 0 0,0 0 0,0 0 0,-1 0 0,1 0 0,-1-1 0,7-7 0,-6 4 55,0-1 1,0 1 0,-1-1-1,0 0 1,-1 0 0,1 0 0,-1 0-1,-1 0 1,0 0 0,0-1 0,0 1-1,-1 0 1,0-1 0,-2-8 0,-5 2 74,7 14-83,0 1 1,0 0 0,0-1 0,0 1-1,-1 0 1,1-1 0,0 1-1,0 0 1,-1-1 0,1 1-1,0 0 1,0-1 0,-1 1-1,1 0 1,0 0 0,-1 0 0,1-1-1,0 1 1,-1 0 0,1 0-1,0 0 1,-1 0 0,1-1-1,0 1 1,-1 0 0,1 0 0,-1 0-1,1 0 1,0 0 0,-1 0-1,1 0 1,0 0 0,-1 0-1,1 0 1,-1 0 0,1 1-1,0-1 1,-1 0 0,1 0 0,0 0-1,-1 1 1,-13 11 13,14-11-16,-1-1 0,1 1 1,-1-1-1,1 1 1,-1-1-1,1 1 1,-1 0-1,1-1 1,-1 1-1,1-1 1,0 1-1,0 0 0,-1 0 1,1-1-1,0 1 1,0 0-1,0-1 1,-1 1-1,1 0 1,0 0-1,0-1 0,0 1 1,0 0-1,1 1 6,-2 2-5,1-1-1,0 1 1,1 0 0,-1-1-1,1 1 1,-1 0 0,1-1 0,0 1-1,0-1 1,1 0 0,-1 1 0,1-1-1,0 0 1,0 0 0,0 0-1,0 0 1,0 0 0,5 4 0,-2-3-111,0 0-1,1-1 1,-1 0 0,1 0 0,0 0 0,0-1 0,0 1 0,0-2 0,0 1 0,0-1 0,7 1 0,-5-1-664,1-1 0,-1 0 1,0 0-1,15-3 0,-6 0-1214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5:1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437 677 836,'-15'-5'158,"12"4"7,-30-4 1510,-241 14 6154,177-4-4321,94-5-2684,1-1-546,-7 0-272,9 1 7,0 0 0,0 0 0,0 0 0,0 0 1,0 0-1,0 0 0,0 0 0,1 0 0,-1 0 0,0-1 1,0 1-1,0 0 0,0 0 0,0 0 0,0 0 0,0 0 1,0 0-1,0 0 0,1 0 0,-1 0 0,0 0 1,0 0-1,0 0 0,0 0 0,0 0 0,0-1 0,0 1 1,0 0-1,0 0 0,0 0 0,0 0 0,0 0 0,0 0 1,0 0-1,0 0 0,0-1 0,0 1 0,0 0 0,0 0 1,0 0-1,0 0 0,0 0 0,0 0 0,0 0 1,0 0-1,0-1 0,0 1 0,0 0 0,0 0 0,0 0 1,0 0-1,0 0 0,0 0 0,0 0 0,0 0 0,0 0 1,0 0-1,0-1 0,-1 1 0,1 0 0,0 0 0,104-39 270,177-42-1,-194 58-226,156-40 38,209-59 76,-341 94-147,42-14 9,101-51 23,-112 37-40,74-31 4,-155 63-27,-59 23-27,6-2 594,-43-8-14255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5:1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219 632 836,'-12'0'789,"9"0"-103,-16-3 2159,3 3-2331,12 0-20,0 1-22,-13 1 188,0 1 1,0 1-1,0 0 1,1 1-1,0 1 1,-1 0-1,-17 12 1,32-18-539,2 0-113,0 0-1,0 0 0,-1 0 0,1 0 0,0 0 0,0 0 0,-1 0 0,1 0 0,0 0 0,0 0 1,0 0-1,-1 0 0,1 0 0,0 0 0,0 0 0,-1 0 0,1 0 0,0 0 0,0 0 0,0 0 0,-1 0 1,1 1-1,0-1 0,0 0 0,0 0 0,-1 0 0,1 0 0,0 0 0,0 1 0,0-1 0,0 0 1,0 0-1,-1 0 0,1 1 0,0-1 0,0 0 0,0 0 0,0 0 0,0 1 0,0-1 0,0 0 1,0 0-1,0 0 0,0 1 0,0-1 0,0 0 0,0 0 0,0 1 0,0-1 0,0 0 0,0 0 1,0 0-1,0 1 0,0-1 0,0 0 0,0 0 0,0 0 0,0 1 0,1-1 0,-1 0 0,1 1 6,1 0 1,-1 0-1,1-1 0,-1 1 0,1-1 0,-1 1 0,1-1 0,-1 1 1,1-1-1,-1 0 0,1 0 0,0 0 0,-1 0 0,4 0 0,89-12 100,149-36 0,-103 17-77,873-225 47,-680 174-44,-199 47 23,-14-1-19,-78 22 1072,-24 7-1123,-15 6 5,-1 1 2,9-2-4,5 1 8,-2-2 0,-12 2-5,0 1 0,0-1 0,0 0 1,0 0-1,0 1 0,1-1 0,-1 1 1,0 0-1,0 0 0,0 0 0,1 0 0,3 0 1,-1 0-5,21-6 12,-12 1-2,-11 3-4,21-4 3,34-1 175,-55 6 842,-10-1-945,-166-45 958,27 9 52,33-2 79,111 39-1093,-2 0 10,-2-2-90,13 4 320,220 38-205,17 9-92,-241-47-9,16 3 114,-326-57 28,258 42 60,45 11-201,2 0-9,-9 0 10,9 0 10,7 3-9,27 12 4,0-1 0,1-1 0,0-2 0,1-1 0,51 8 1,-16-15 1,-66-3 7,0-1-29,26 0 32,-30 3-25,1 1 0,-1-1-1,0 1 1,0 0 0,0-1 0,0 1 0,0-1 0,0 0 0,-1 1 0,1-1-1,-1 0 1,1 0 0,-1 0 0,0 0 0,0 0 0,-4 2 0,-3 4-1,-170 195-33,157-170 37,21-31 6,17-16-19,31-46 2,-31 38-1,1 1 0,31-30 0,-33 40-30,-30 31 33,-32 35 5,-16 8-2,62-63 4,5-4-31,51-45-24,-54 48 53,2 19 12,-4-14-13,0 0 0,0 0-1,0 0 1,-1 0 0,1-1-1,-1 1 1,0-1 0,0 1-1,-4 5 1,-8 13-4,14-21 41,1-1-34,1 0-1,-1 0 0,1 0 0,-1 0 0,0-1 1,1 1-1,-1 0 0,1-1 0,-1 1 0,0-1 1,0 0-1,1 1 0,-1-1 0,2-1 0,13-8 0,-8 7 6,-6 2 6,-5 10-7,0 1 0,-1 0-1,0-1 1,-1 0 0,0 0 0,-9 13-1,10-17-5,-4 11 0,0 0 0,-5 19 0,12-35 1,1 2 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2:54.8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532 22 1064,'-3'-2'394,"0"-1"1,0 1-1,0 0 1,0 0-1,-1 0 0,1 1 1,-1-1-1,0 1 1,1 0-1,-1 0 0,0 0 1,0 0-1,1 1 1,-7-1-1,2 1-55,0 1 0,0-1 0,0 2 1,0-1-1,1 1 0,-13 4 0,-1 3 95,0 1 0,0 1 0,-34 24 0,28-16-62,1 1 0,2 1 0,0 2 0,1 0 0,1 1 0,1 2 0,1 0 0,1 1 0,2 1 0,-26 55 0,39-72-224,0 1 1,0-1-1,1 1 1,0 0-1,1 0 1,1 0-1,0 1 0,1-1 1,1 20-1,-1-30-115,1 0 0,-1 0 0,1-1 0,-1 1 0,1 0 0,0 0 0,0-1 0,-1 1 0,1 0 0,1-1 0,-1 1 0,0-1 0,0 1 0,0-1 0,1 0 0,-1 0 0,1 1 0,-1-1 0,1 0 0,-1 0 0,1 0 0,0-1 0,-1 1 0,1 0 0,0 0 0,0-1 0,0 0 0,-1 1 0,1-1 0,0 0 0,0 0 0,0 1 0,0-2 0,2 1 0,6 0 55,-1-1 0,1-1 0,0 1 0,-1-2 1,13-3-1,7-6 258,49-26 1,-49 22 41,41-15-1,-65 29-344,1 0-1,-1 0 0,0 1 1,1 0-1,-1 0 1,1 0-1,-1 1 0,1 0 1,-1 0-1,1 0 0,-1 0 1,0 1-1,1 0 0,-1 1 1,1-1-1,-1 1 0,0 0 1,7 3-1,-6 0-17,0-1-1,0 1 1,0-1 0,-1 2 0,0-1-1,0 1 1,0-1 0,-1 1 0,0 0-1,0 1 1,0-1 0,-1 1 0,4 10-1,-1 1-51,0-1 1,-1 2-1,-1-1 0,-1 0 0,0 1 1,-2 0-1,0 29 0,-2-28-1556,-1-1 1,-1 1-1,-1-1 0,-7 21 1,9-34-2505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2:55.2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93 1128,'0'-3'407,"0"0"0,0 0 0,1 1 0,-1-1 0,1 0 0,-1 1 0,1-1 0,0 0 0,0 1 0,0-1 0,1 1 0,-1 0 0,1-1 0,-1 1 0,1 0 0,0 0 0,0 0 0,0 0 0,0 0 0,0 0 0,2-1 0,-2 2 121,3 2-25,4 1-331,1 0 0,-1 1 0,0 1 0,0-1-1,0 2 1,0-1 0,0 1 0,-1 0 0,0 1 0,0 0 0,-1 0 0,1 1 0,7 10-1,-2-4 1,-1 1 0,0 1 0,-1 0 0,-1 1 0,-1 0 0,12 26 0,-19-37-132,-1 1-1,1 0 1,-1 0 0,0 0-1,-1 0 1,1 0-1,-1 0 1,0 0-1,0 0 1,-1 0-1,0-1 1,-2 8-1,3-10-21,-1-1 1,0 1-1,0-1 0,0 1 0,0-1 0,-1 1 0,1-1 0,-1 1 0,1-1 0,-1 0 0,0 0 0,0 0 1,0 0-1,0 0 0,0 0 0,0-1 0,-1 1 0,1-1 0,0 1 0,-1-1 0,1 0 0,-1 0 0,0 0 1,1 0-1,-1-1 0,0 1 0,1-1 0,-1 1 0,-5-1 0,4 0-8,0 0 0,1-1 0,-1 1 0,0-1 0,0 0 0,1 0 0,-1 0 0,1 0 0,-1-1 0,1 1 0,-1-1-1,1 0 1,0 0 0,0 0 0,0-1 0,0 1 0,0-1 0,-4-5 0,4 4-4,0-1 0,0 1-1,0-1 1,1 0 0,0 0 0,0 0-1,0 0 1,0 0 0,1 0 0,0-1-1,0 1 1,1-1 0,-1-7-1,2 3-48,0 1-1,0-1 1,0 0-1,2 1 0,-1-1 1,1 1-1,0 0 0,1 0 1,0 0-1,0 1 1,1-1-1,0 1 0,1 0 1,0 0-1,0 1 0,1 0 1,0 0-1,12-10 1,-4 5-618,1 2 1,0-1-1,1 2 1,0 0-1,0 1 1,0 1-1,1 1 1,29-7-1,-14 5-3183,-18 7 1460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2:55.68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20 6117,'55'-11'-715,"-52"11"857,2 2 201,-4-2-324,-1 0-1,1 0 1,-1 0 0,0 0-1,1 0 1,-1 0-1,1 0 1,-1 1-1,0-1 1,1 0-1,-1 0 1,1 0-1,-1 0 1,0 0-1,1 1 1,-1-1-1,0 0 1,1 0-1,-1 1 1,0-1-1,1 0 1,-1 1-1,0-1 1,1 0-1,-1 1 1,0-1-1,1 7 280,0-1 0,-1 0 0,0 1 0,0-1 0,0 0 1,-3 12-1,0 29 618,4-37-788,0 0-1,1 0 1,1 0-1,-1-1 1,1 1-1,1-1 1,0 0-1,0 0 0,1 0 1,0 0-1,0-1 1,1 0-1,0 0 1,0 0-1,1-1 1,0 0-1,14 10 1,-15-12-69,1-1 0,0 0 0,0 0 1,0 0-1,1-1 0,-1-1 0,1 1 0,-1-1 1,1 0-1,0-1 0,0 0 0,0 0 0,0 0 1,0-1-1,0-1 0,0 1 0,0-1 0,0-1 1,0 1-1,-1-1 0,1-1 0,13-5 1,-15 5 5,-1 1 1,0-1 0,0 0 0,0 0 0,0-1 0,0 1 0,-1-1-1,1 0 1,-1-1 0,0 1 0,-1-1 0,1 0 0,-1 1 0,0-2-1,0 1 1,0 0 0,-1 0 0,4-10 0,-5 10-22,0 0 1,-1-1-1,1 1 1,-1 0-1,0-1 1,0 1-1,-1 0 1,0-1-1,0 1 1,0 0 0,0 0-1,-1 0 1,0 0-1,0 0 1,0 0-1,-1 0 1,1 1-1,-1-1 1,0 1-1,-7-8 1,1 3 13,0 1 0,-1-1 0,1 2 0,-2-1 0,1 1 0,-1 1 0,0 0 0,0 1 0,-1 0 0,0 0 0,-18-4 0,3 3-404,-1 1 1,0 1 0,-55 0 0,48 11-2157,23-3-2832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2:56.34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1588,'0'0'846,"3"1"-67,0 1-497,0-1 0,-1 1 1,1 0-1,-1 0 0,1 0 0,-1 0 1,0 0-1,0 1 0,0-1 0,0 0 1,0 1-1,0 0 0,-1 0 0,3 5 0,18 53 2048,-5-12-643,-11-37-1159,1 1 0,0-1 0,9 11 0,-15-22-487,1 0 1,-1 0 0,1 0 0,0 0-1,0 0 1,-1-1 0,1 1-1,0-1 1,0 1 0,0-1 0,0 0-1,0 1 1,0-1 0,0 0 0,0 0-1,0 0 1,-1-1 0,1 1 0,0 0-1,0-1 1,0 1 0,0-1 0,2-1-1,1 1 32,0 0-35,1-1 1,-1 1 0,1-1 0,-1 0 0,0 0-1,8-5 1,-11 7-6,7 1 6,-8-1-38,-1 0 0,1 0-1,-1 0 1,1 1 0,-1-1 0,1 0-1,0 0 1,-1 0 0,1 1 0,-1-1 0,1 0-1,-1 0 1,1 1 0,-1-1 0,1 0 0,-1 1-1,0-1 1,1 1 0,-1-1 0,1 0 0,-1 1-1,0-1 1,1 1 0,-1-1 0,0 1 0,0-1-1,0 1 1,1-1 0,-1 1 0,0 0 0,0 0-1,7 11 10,-1-1 0,16 18 0,-20-26-4,1 0 0,0 0 0,0 0 0,0 0 0,0 0 0,1-1 1,-1 0-1,1 0 0,-1 0 0,1 0 0,0 0 0,0-1 0,0 1 0,6 0 0,7 1 3,-1-2-1,1 0 1,0 0 0,0-2-1,22-3 1,-31 3-1,0-1 0,0 0 0,-1-1 0,1 0 0,0 0 0,-1-1 0,0 1 0,0-2 0,0 1 0,0-1 0,-1 0 0,0 0 0,7-8 0,19-24-23,-31 36 3,0 6-7,3 14 23,-1 0 0,-1 0 0,-1 38 0,3 20-39,21 72 28,-8-52 16,-13-78 45,-3-22-5,-3-28-23,-4-32 164,2 0 0,3 0 1,13-113-1,-11 168-149,1 0 0,-1-1 0,2 1 0,-1 0 0,1 0-1,1 0 1,-1 1 0,1-1 0,0 1 0,1 0 0,0 0 0,0 0 0,1 1 0,-1 0 0,1 0 0,14-11 0,-10 11-5,0-1 1,1 1 0,0 0-1,0 1 1,1 1-1,0 0 1,-1 0 0,1 1-1,1 1 1,23-3 0,-34 5-31,1 0 0,-1 0 1,1 0-1,-1 0 0,1 0 1,-1 0-1,1 1 0,-1-1 1,1 1-1,-1 0 0,1-1 1,-1 1-1,0 0 0,1 0 1,-1 1-1,0-1 0,0 1 1,0-1-1,0 1 1,0-1-1,0 1 0,-1 0 1,1 0-1,0 0 0,-1 0 1,0 0-1,2 3 0,-2-2-3,1 1 1,-2-1-1,1 1 0,0-1 0,-1 1 0,0 0 1,1-1-1,-2 1 0,1-1 0,0 1 0,-1 0 0,1-1 1,-1 1-1,0-1 0,0 0 0,0 1 0,-1-1 1,1 0-1,-4 5 0,-12 18-456,-1-2 1,-1-1-1,-1 0 1,-1-1-1,-1-1 1,-1-1-1,0-1 0,-29 17 1,24-22-5195,16-8 2098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2:56.71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263 0 1716,'-5'2'4201,"-2"1"-3799,0-1 1,1 1-1,-1 0 1,1 1-1,-1-1 1,1 1-1,-9 8 1,9-5-285,0 0-1,0 1 1,0 0 0,1 0 0,0 0-1,1 0 1,0 1 0,0 0 0,0 0-1,2 0 1,-1 0 0,1 0 0,0 1-1,1-1 1,0 1 0,0-1 0,1 1-1,1-1 1,-1 1 0,1-1 0,1 1-1,0-1 1,0 0 0,1 0 0,7 17-1,4 1 168,27 42-1,-1-5 107,-39-62-371,1 0 0,-1 0 0,0 1 0,0-1 0,0 0 0,0 0-1,0 1 1,0-1 0,-1 0 0,1 1 0,-1-1 0,0 1 0,1-1 0,-1 1 0,0-1 0,0 1 0,-1-1 0,1 0 0,-1 1 0,1-1 0,-1 1 0,0-1 0,1 0-1,-1 1 1,0-1 0,-1 0 0,1 0 0,0 0 0,-1 0 0,1 0 0,-4 3 0,-1 0 13,-1-1 0,0 1 0,1-2-1,-1 1 1,-1-1 0,1 0 0,0-1 0,-1 1 0,-8 0 0,4 0-70,-1-1-1,0 0 1,0-1 0,1 0 0,-15-2 0,17 0-698,1 0 0,0-1-1,-1 0 1,-10-4 0,15 3-2482,-7-8 36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2:59.18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119 117 1128,'-91'3'4670,"70"-2"-3071,15 0-819,11 0 997,279-4-1152,-74-1-398,148-5 29,287-24 49,185-11-43,-653 31-1100,44-1-643,-210 13 940,-4 0-3408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2:59.70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40 22 912,'-3'1'663,"-9"1"-52,8-2 425,1 0-606,-15-3 2385,31 5-2598,277 14 651,-161-12-691,523-7 432,-542 1-546,139-5 82,396-10 94,-7 3-93,-387 14-67,-210 2-49,-31-2-333,22-1 778,-21 2-5287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3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51 745 4492,'-4'-9'-40,"0"0"-1,-1 1 0,0-1 0,-12-14 1,8 12 217,8 10-132,0-1 0,1 1 0,-1-1 0,0 1-1,1-1 1,-1 0 0,1 1 0,-1-1 0,1 0-1,0 1 1,0-1 0,0 0 0,0 0 0,0 1-1,0-1 1,0 0 0,0 1 0,1-1 0,-1 0-1,1 1 1,-1-1 0,1 1 0,0-1 0,0 0-1,-1 1 1,1 0 0,0-1 0,0 1 0,0 0-1,1-1 1,-1 1 0,3-2 0,3-4 69,1 0-1,0 1 1,0 0 0,11-5-1,1-1 192,1 1 0,0 1 0,0 1-1,1 1 1,0 1 0,0 1 0,0 1-1,1 0 1,0 2 0,40 0 0,-57 4-202,-1 0 1,0 0 0,1 0 0,-1 1-1,0 0 1,0 0 0,0 0 0,0 1-1,-1 0 1,1 0 0,-1 0 0,5 4-1,2 2 67,-1 1 0,-1 0 0,13 17 0,-4 0-114,0 1-1,-2 1 1,-1 1 0,-1 0 0,16 54-1,-27-71-981</inkml:trace>
  <inkml:trace contextRef="#ctx0" brushRef="#br0" timeOffset="1">745 1 1368,'0'0'2256,"-12"38"-2884,12-27-224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0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1 984,'0'0'3363,"2"3"-2418,7 12-150,-1-1 0,-1 1 1,0 0-1,8 28 0,14 75 1836,-22-88-2112,3 10-33,-2 0-1,-2 0 1,-2 1-1,-1-1 0,-4 60 1,-11-54-1230,1-19-3828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0 852,'0'0'4588,"2"2"-3959,0-1-525,-1 0-1,0 0 0,0 1 1,0-1-1,0 0 0,0 1 0,0-1 1,0 1-1,-1-1 0,1 1 1,0 0-1,-1-1 0,1 1 1,-1-1-1,0 1 0,0 0 1,1-1-1,-1 1 0,0 0 1,0 0-1,-1 1 0,-4 52 1060,1-19-724,4-25-296,0 9 154,0-1 0,6 31 0,-6-45-241,1 0 0,1 0-1,-1 0 1,1-1 0,0 1 0,0 0-1,0-1 1,0 0 0,1 1 0,0-1 0,0 0-1,0 0 1,0-1 0,1 1 0,5 4-1,-7-7-27,0 1-1,0-1 0,0 0 0,0 0 0,0 0 1,0 0-1,0-1 0,1 1 0,-1 0 0,0-1 1,1 0-1,-1 1 0,0-1 0,1 0 0,-1 0 1,0-1-1,1 1 0,-1 0 0,0-1 0,0 1 1,1-1-1,-1 0 0,0 0 0,0 0 0,0 0 1,0 0-1,0 0 0,0 0 0,0-1 0,0 1 1,0-1-1,-1 0 0,1 1 0,1-3 0,-1 2 1,0-1 0,-1 1 0,1 0-1,-1 0 1,0 0 0,1-1-1,-1 1 1,0-1 0,0 1 0,-1-1-1,1 1 1,-1-1 0,1 0 0,-1 1-1,0-1 1,0 1 0,0-1-1,0 0 1,0 1 0,-1-1 0,1 0-1,-1 1 1,1-1 0,-1 1 0,0-1-1,0 1 1,0-1 0,-1 1-1,1 0 1,-2-3 0,-4-2-3,-1 0 0,0 1-1,0 0 1,0 0 0,0 1 0,-1 0 0,0 0 0,-15-5-1,13 5-728,0 0-1,1 0 1,-1-1-1,1 0 0,-10-9 1,16 12-2327,-11-3 36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0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1788,'7'30'1722,"-2"1"-1,2 33 1,-2-10-350,-1-30-705,1 15 4217,-5-40-4862,0 0 0,0 0 0,1 0-1,-1 0 1,0 0 0,0 0 0,0 0 0,1 0 0,-1 0 0,0 0-1,1 1 1,-1-1 0,1 0 0,-1 0 0,1 0 0,-1 1 0,1-1-1,-1 0 1,1 0 0,1 0 0,-1 0 37,1-1 1,-1 0-1,0 1 0,1-1 1,-1 0-1,0 1 1,0-1-1,0 0 0,0 0 1,1-4-1,0-2 99,1 1 0,1-1 0,-1 0 0,1 1-1,1 0 1,-1 0 0,1 0 0,0 1 0,7-7 0,-10 13-147,-1-1 1,1 1-1,0 0 0,0 0 1,0 0-1,0 0 0,0 0 1,-1 0-1,1 0 0,2 1 1,1-1 54,-1 1-18,7 4-25,-1-1 1,0 1 0,-1 1 0,0 0-1,0 0 1,0 1 0,12 11 0,-20-17-22,-1 0 0,1 0 0,-1 0 0,1 0 0,-1-1 0,1 1 0,0 0 0,-1-1 0,1 1 0,0 0 0,0-1 0,-1 1 0,1-1 0,0 1 0,0-1 0,0 0 0,0 1 0,0-1 0,-1 0 0,1 1 0,0-1 0,0 0 0,0 0 0,0 0 0,0 0 0,0 0 0,0 0 0,0 0 0,0 0 0,0 0 0,0-1 0,0 1 0,-1 0 0,1 0 0,0-1 0,0 1 0,0-1 0,0 1 0,0-1 0,-1 1 0,1-1 0,0 0 0,-1 1 0,1-1 0,0 0 0,0-1 0,4-4 10,0-1 0,0 0 0,-1 0 1,5-11-1,-6 12-17,4-7 36,0 1 1,0 0-1,1 0 1,0 1-1,1 0 1,1 0-1,12-10 1,-21 20-30,1 1 1,-1-1 0,0 1 0,1-1 0,-1 1 0,1 0 0,-1-1 0,1 1 0,0 0-1,-1 0 1,1 0 0,-1 1 0,1-1 0,-1 0 0,1 0 0,-1 1 0,1-1 0,-1 1 0,3 1-1,24 14 11,-23-11-19,1 1 1,-1 0-1,0 0 0,0 0 0,-1 1 0,0 0 0,0-1 0,0 1 1,-1 1-1,0-1 0,-1 0 0,4 15 0,-2 1-2012,-2 1 0,0 45-1,-2-68 1850,1 8-3360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1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0 117 960,'0'0'1812,"3"1"-1018,28 8 1863,-28-8-2116,1-1-49,7-1-78,1-1-1,-1 0 1,0-1-1,0 0 1,19-8 0,-27 10-299,0-1 1,0 1-1,0-1 1,-1 0-1,1 1 1,0-1-1,-1 0 1,1-1-1,-1 1 1,0 0-1,0-1 1,0 1 0,0-1-1,0 0 1,0 0-1,-1 1 1,1-1-1,-1 0 1,0-1-1,0 1 1,0 0-1,0 0 1,-1 0-1,1-6 1,-1 7-74,0 1-1,0-1 1,-1 0 0,1 1 0,-1 0 0,0-1-1,1 1 1,-1-1 0,0 1 0,0 0 0,0-1-1,1 1 1,-1 0 0,-1 0 0,1 0-1,0 0 1,0 0 0,0 0 0,-1 0 0,1 0-1,0 0 1,-1 0 0,1 1 0,-1-1 0,1 1-1,-3-2 1,-34-4 533,35 6-553,-1 0 0,1 0 0,0 0 0,-1 1 0,1 0 0,0-1 0,0 1 0,-1 1 0,1-1 0,0 0 0,0 1 0,0-1 0,1 1 0,-1 0 0,0 0 0,1 0 0,-1 0 0,1 1 0,-1-1 0,1 1 0,0-1 0,0 1 0,0 0 0,1 0 0,-2 3 0,0 0-2,1-1-1,0 1 1,1-1 0,0 1-1,-1 0 1,2-1 0,-1 1-1,1 0 1,0 0 0,0 0-1,0 0 1,1-1-1,2 8 1,-2-10-19,0 0 1,0 0-1,1 0 0,0 0 1,-1-1-1,1 1 1,0-1-1,0 1 0,0-1 1,1 0-1,-1 0 0,0 0 1,1 0-1,0 0 0,-1 0 1,1-1-1,0 1 0,0-1 1,0 0-1,0 0 0,5 1 1,-1 0-25,-1 0-1,1-1 1,-1 0 0,1 0 0,0-1 0,0 0 0,-1 0 0,13-2-1,-13 0 13,-1 1 0,0-1 0,0-1 0,0 1 0,0-1 0,0 0-1,-1 0 1,1 0 0,-1-1 0,0 1 0,0-1 0,0 0 0,4-5 0,0-2 8,-1 0 1,1 0-1,-2-1 1,7-14-1,-13 24-1,1 0 0,0 0 0,0 1-1,0-1 1,-1 0 0,2 1 0,-1-1-1,0 0 1,0 1 0,0-1-1,1 1 1,-1 0 0,1-1 0,-1 1-1,3-1 1,-4 2 3,1 0-1,-1 0 1,1 0 0,0 0-1,-1 0 1,1 0-1,0 0 1,-1 0 0,1 0-1,-1 0 1,1 0-1,-1 1 1,1-1 0,0 0-1,-1 1 1,1-1-1,-1 0 1,1 1 0,-1-1-1,1 0 1,-1 1-1,0-1 1,1 1 0,-1-1-1,1 1 1,-1-1 0,0 1-1,1-1 1,-1 1-1,4 7-3,-1 0-1,1 0 0,-2 0 0,4 13 1,-6-20 5,2 8 3,0 1 1,0-1 0,1-1 0,0 1-1,1 0 1,0-1 0,0 0 0,1 1-1,7 9 1,-11-17 172,24-13-102,-22 10-53,0 0 1,-1 0-1,0 0 1,1-1-1,-1 1 0,0-1 1,0 1-1,0-1 0,-1 0 1,1 0-1,-1 0 1,2-4-1,-2 4 2,3-5 40,0-1 24,0 0-1,0 1 1,1 0 0,0-1 0,1 2 0,10-13-1,-15 19-68,14 0 67,-4 6-74,-2 0-1,1 1 1,-1 0 0,0 0-1,0 1 1,-1 0 0,1 1-1,9 13 1,-16-20-9,-1 0 1,0 0-1,0 1 0,0-1 1,1 0-1,-1 0 0,0 0 1,1 0-1,-1-1 0,1 1 0,-1 0 1,1 0-1,0-1 0,-1 1 1,1-1-1,0 0 0,-1 1 1,1-1-1,0 0 0,3 0 0,28-7 27,-29 6-26,-2 0-2,0 0 0,0 1 0,0-1 0,0 0 1,0 0-1,-1-1 0,1 1 0,0 0 0,-1 0 0,1-1 0,1-1 0,23-20 35,-25 22-38,-1 1-1,1 0 1,0-1 0,-1 1-1,1 0 1,0-1 0,-1 1 0,1 0-1,0 0 1,-1 0 0,1-1-1,0 1 1,0 0 0,-1 0-1,1 0 1,0 0 0,0 0 0,-1 1-1,1-1 1,0 0 0,-1 0-1,1 0 1,0 1 0,-1-1 0,1 0-1,0 0 1,0 1 0,18 19-96,7 28-824,-24-44 681,0-1 0,0 1 1,1-1-1,-1 0 0,1 0 0,0 0 0,0 0 0,0 0 0,0 0 0,0-1 0,1 0 0,-1 0 0,1 0 0,5 3 0,13 1-4973,-18-5 2357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1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36 1436,'3'-34'2938,"-3"34"-2904,0 0 0,0 0 0,0 0 0,0 0 1,0 1-1,-1-1 0,1 0 0,0 0 0,0 0 0,0 0 0,0 0 0,0 0 0,0 0 0,0 0 1,0 0-1,0 0 0,0 0 0,0 0 0,0 0 0,0 0 0,-1 0 0,1 0 0,0 0 0,0 0 0,0 0 1,0 0-1,0 0 0,0 0 0,0 0 0,0 0 0,0 0 0,0 0 0,0 0 0,0 0 0,-1 0 1,1 0-1,0 0 0,0 0 0,0 0 0,0 0 0,0 0 0,0 0 0,0 0 0,0 0 0,0 0 0,0-1 1,0 1-1,0 0 0,0 0 0,0 0 0,0 0 0,0 0 0,0 0 0,0 0 0,0 0 0,0 0 1,0 0-1,-1 0 0,1 0 0,0-1 0,0 1 0,0 0 0,0 0 0,0 0 0,1 0 0,-1 0 0,-7 16 345,2 5-148,1 0 1,0 1 0,2-1 0,1 1 0,1 33 0,0 19 70,-1-66-256,-1 15 84,1-1 0,1 1-1,1-1 1,7 41 0,-8-62-32,1 1-1,-1-1 1,1 0-1,0 0 1,0 0 0,0 0-1,-1 0 1,1 0 0,0 0-1,0-1 1,0 1-1,1 0 1,-1 0 0,0-1-1,0 1 1,0-1 0,0 1-1,1-1 1,-1 1 0,0-1-1,0 0 1,1 0-1,-1 0 1,0 1 0,3-1-1,35-2 152,-31 2-56,2-1-138,0 1-1,-1 0 0,1 1 1,-1 0-1,1 1 1,-1 0-1,1 0 1,-1 1-1,0 0 1,0 1-1,0-1 1,-1 2-1,1 0 0,7 5 1,-14-8-54,-1-1 0,0 0 0,1 1 0,-1-1 0,0 1 1,0-1-1,0 1 0,0 0 0,0-1 0,0 1 0,0 0 0,-1 0 0,1 0 1,-1-1-1,1 1 0,-1 0 0,0 0 0,0 0 0,0 0 0,0 0 0,0 0 0,0 0 1,0 0-1,-1-1 0,1 1 0,0 0 0,-1 0 0,0 0 0,1 0 0,-1-1 1,0 1-1,0 0 0,0-1 0,0 1 0,-1-1 0,1 1 0,0-1 0,0 1 1,-1-1-1,-2 2 0,-1 2-13,-1 0 1,0-1-1,0 1 1,-1-1-1,1 0 1,-1-1-1,0 0 1,-14 5 0,15-6-21,0-1 0,0 0 1,0-1-1,0 1 0,0-1 0,0 0 1,0-1-1,0 1 0,0-1 1,0-1-1,0 1 0,0-1 1,0 0-1,-10-5 0,8 2-526,-1 0-1,1-1 1,0 0-1,0 0 1,1-1-1,0 0 1,0 0-1,-8-13 1,13 15-1800,-3-11 33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1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1600,'8'9'3188,"1"-8"-2851,0-1 0,0 0 0,0 0 0,-1-1-1,1 0 1,0-1 0,-1 0 0,1 0-1,-1-1 1,1 0 0,-1 0 0,0-1 0,13-8-1,-13 8-132,0-1 0,-1-1 0,1 0 0,-1 0 0,0 0 0,0-1 0,-1 0-1,0 0 1,0 0 0,-1-1 0,0 0 0,8-16 0,-13 22-144,1 0 0,0 0 0,-1 0 1,1 0-1,-1 0 0,0 0 0,1 0 0,-1 0 1,0 0-1,0 0 0,0 0 0,-1 0 1,1 0-1,0 0 0,-1 0 0,1 0 0,-1 0 1,0 0-1,0 1 0,1-1 0,-1 0 1,-1 0-1,1 1 0,0-1 0,0 0 0,0 1 1,-1-1-1,1 1 0,-1 0 0,1-1 0,-1 1 1,0 0-1,1 0 0,-1 0 0,0 0 1,-3-1-1,3 1-22,-1 0 0,0 1 0,0-1 1,0 0-1,0 1 0,0 0 1,0-1-1,0 1 0,0 0 0,0 1 1,0-1-1,0 0 0,0 1 0,1 0 1,-1 0-1,0 0 0,0 0 0,0 0 1,1 0-1,-1 1 0,1-1 0,-1 1 1,1 0-1,-4 3 0,1 0-8,1-1 1,0 1-1,0 0 1,1 0-1,0 1 0,0-1 1,0 1-1,0 0 0,1 0 1,0 0-1,0 0 0,1 0 1,-1 0-1,2 0 1,-1 0-1,0 1 0,1-1 1,0 0-1,1 1 0,0-1 1,0 0-1,0 0 0,0 0 1,3 6-1,-1-3-102,1 0 0,0-1 0,1 0 0,0 0-1,0 0 1,0-1 0,1 1 0,0-1 0,1-1 0,0 1-1,0-1 1,0 0 0,0-1 0,1 1 0,14 6 0,-17-10-177,-1 0-1,1-1 1,0 1 0,-1-1 0,1 0 0,0 0 0,9 0 0,11-1-5437,0-3 2378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1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1020,'0'0'78,"0"0"0,0 0 0,-1 0 1,1 0-1,0 0 0,0-1 0,0 1 0,0 0 0,0 0 0,0 0 1,0 0-1,0-1 0,0 1 0,0 0 0,0 0 0,0 0 0,0 0 0,0-1 1,0 1-1,1 0 0,-1 0 0,0 0 0,0 0 0,0 0 0,0-1 0,0 1 1,0 0-1,0 0 0,0 0 0,0 0 0,1 0 0,-1 0 0,0 0 0,0-1 1,0 1-1,0 0 0,0 0 0,1 0 0,-1 0 0,0 0 0,0 0 0,0 0 1,0 0-1,0 0 0,1 0 0,-1 0 0,0 0 0,0 0 0,0 0 1,0 0-1,1 0 0,-1 0 0,0 0 0,0 0 0,0 0 0,0 0 0,1 0 1,-1 0-1,12 11 1009,11 22-670,13 30 275,34 64 366,-64-113-949,-1-1 1,0 2-1,-1-1 1,0 1-1,-1-1 1,-1 1-1,1 22 1,-3-35-90,0 0 1,0 0 0,0 0 0,0-1 0,0 1 0,0 0-1,0 0 1,-1 0 0,1-1 0,-1 1 0,1 0-1,-1-1 1,0 1 0,0 0 0,0-1 0,1 1 0,-1-1-1,-1 1 1,1-1 0,0 0 0,0 1 0,0-1 0,-1 0-1,1 0 1,-1 0 0,1 0 0,-1 0 0,1 0 0,-1 0-1,0-1 1,1 1 0,-1 0 0,0-1 0,0 1 0,1-1-1,-5 0 1,3 0 51,-1 0-1,1 0 1,-1-1 0,0 0-1,1 0 1,-1 0-1,1 0 1,0 0 0,-1-1-1,1 0 1,0 1-1,0-1 1,0 0-1,0-1 1,0 1 0,1 0-1,-1-1 1,-3-4-1,1 1 53,0-1-1,0-1 1,1 1-1,0 0 1,0-1-1,1 0 1,0 0-1,0 0 1,0 0-1,2-1 1,-3-14-1,4 17-76,0-1 1,0 1-1,0 0 1,1 0-1,0-1 0,0 1 1,1 0-1,-1 0 0,2 0 1,-1 0-1,0 1 0,1-1 1,0 1-1,1-1 1,-1 1-1,1 0 0,6-6 1,6-5-96,0 1 0,2 1 0,0 1 0,1 0 0,0 1 1,37-17-1,-27 17-727,1 1 0,0 1 0,0 1 0,41-5 1,-40 11-3391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1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15 1384,'-3'-2'1190,"-1"0"-829,0 0 1,0 0-1,-1 1 1,1 0-1,0-1 1,-1 1-1,1 1 1,-1-1-1,1 1 1,-1 0-1,0 0 1,1 0-1,-1 0 1,1 1-1,-5 1 1,6-2-253,0 1 1,0 0 0,0 0-1,0 0 1,1 0-1,-1 1 1,0-1-1,1 1 1,-1 0 0,1 0-1,-1 0 1,1 0-1,0 0 1,0 0 0,0 0-1,0 1 1,0-1-1,1 1 1,-1-1 0,1 1-1,-1 0 1,1 0-1,0 0 1,0-1-1,0 5 1,-1 4 16,1-1 0,0 1 0,1 0 0,0 0 0,1 0 0,0-1 0,1 1 0,0 0 0,4 13 0,6 9 204,25 49 0,-21-49 91,14 42 0,-30-74-406,0 0 1,1 0-1,-1 0 0,0 0 0,0 0 0,0 0 1,0 0-1,0 0 0,0 0 0,0 0 0,0 0 1,0 0-1,-1 0 0,1 0 0,0 0 0,-1 0 1,1 0-1,-1 0 0,1-1 0,-1 1 0,1 0 1,-1 0-1,1 0 0,-2 1 0,0 0-5,-1 0 0,1-1 0,-1 1-1,0 0 1,1-1 0,-1 1 0,0-1 0,-3 1-1,-7 2-142,0-1-1,-24 3 0,-98 2-1932,44-9-2917,45-1 1816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1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2247 728 1444,'-29'-17'1148,"0"1"0,-1 2-1,0 1 1,-34-10 0,-132-24 1075,112 37-1808,0 4 1,-135 6 0,0 8-62,-404 68 1,574-66-327,1 1 1,1 3-1,0 2 0,1 2 1,0 3-1,-49 29 1,75-38-3,0 1 1,1 1-1,0 1 0,2 1 1,-1 1-1,2 0 1,0 1-1,1 0 1,1 2-1,1-1 0,1 2 1,0 0-1,2 0 1,-15 42-1,21-44-4,0 0 0,0 0 0,2 1 0,1-1 1,0 1-1,1-1 0,1 1 0,6 28 0,5 11 49,29 81-1,-30-109-53,1 0 0,2-1 0,1-1 0,2 0 0,0-2-1,32 40 1,-6-18 4,2-2 0,69 56-1,-68-66-5,1-2 0,2-3 0,1-1 0,1-3 0,87 34-1,12-12 32,3-7-1,252 37 0,320-4 53,-543-61-67,127 8 28,144 14 84,-201-17-48,-108-10-54,240 7 100,-229-12-14,73-6 42,291-40 1,-397 26-146,0-6-1,-2-4 1,-1-6 0,-2-6-1,191-85 1,-259 98-31,16-7 15,83-53 1,-129 72-5,-2-1 0,1-1 1,-2-1-1,0 0 0,0-1 1,-2-1-1,0 0 0,21-35 1,-24 31 2,-2 1 0,-1-1 1,-1-1-1,0 1 1,-2-1-1,0-1 1,-2 1-1,0 0 0,-2-1 1,0 0-1,-1 1 1,-2-1-1,-4-26 1,-1 12 67,0 0 0,-3 1 0,-1 0 0,-2 0 1,-1 1-1,-1 1 0,-3 1 0,0 0 0,-29-37 1,26 43 8,-15-20 75,-3 1 0,-50-46 0,31 40-56,-3 3-1,-2 3 1,-1 2-1,-112-55 1,-392-147 46,430 190-118,-386-119-26,245 102-29,-506-64 0,700 126 32,-37-5-20,-169-1-1,271 17 10,-324 19-14,344-19 17,-459 74-38,281-29-241,-183 73 0,31 19-952,106-27-2383,158-74 289,12-5 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2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94 252 1268,'-31'5'5320,"27"-5"-4774,-1-1 1,1 0-1,-1 0 0,0-1 0,1 1 1,0-1-1,-6-3 0,9 4-425,-1 0 0,0 0 0,1-1-1,-1 1 1,1 0 0,0-1 0,-1 1-1,1-1 1,0 0 0,0 1 0,0-1 0,0 0-1,0 0 1,0 1 0,1-1 0,-1 0-1,0 0 1,1 0 0,0 0 0,-1 0-1,1 0 1,0-3 0,1-3-1,-1 1 1,2-1-1,-1 1 1,1 0-1,0 0 1,0-1-1,1 1 1,0 1-1,0-1 1,1 0-1,0 1 1,0 0-1,0 0 1,1 0-1,6-6 1,-1 2-47,0 0-1,1 1 1,0 1 0,1-1 0,0 2 0,0 0-1,19-9 1,-24 14-46,0 0 0,0 0 1,1 0-1,-1 1 0,0 0 0,0 0 0,1 1 1,-1 0-1,0 0 0,1 1 0,-1-1 0,0 2 0,0-1 1,11 4-1,-13-3-14,1 0 0,-1 1 0,0-1 0,0 1 0,-1 0 0,1 0 0,0 0 1,-1 0-1,0 1 0,0 0 0,0 0 0,0 0 0,0 1 0,-1-1 0,0 1 0,0-1 1,0 1-1,-1 0 0,4 9 0,-3 1 2,1 2 1,-2-1-1,0 0 0,-1 0 1,-1 1-1,0-1 0,-1 0 0,-1 1 1,0-1-1,-1 0 0,-1 0 1,-1 0-1,0-1 0,-9 19 1,-14 22 25,-1-1 0,-52 72 0,44-71 4,-42 64 54,79-119-24,2 0-58,-2 0-15,1-1-3,-1 1 1,1-1-1,-1 1 1,0-1-1,1 1 0,-1-1 1,1 0-1,-1 1 1,1-1-1,0 0 1,-1 1-1,1-1 0,-1 0 1,1 0-1,-1 1 1,1-1-1,0 0 1,-1 0-1,1 0 1,0 0-1,-1 0 0,1 0 1,-1 0-1,1 0 1,0 0-1,-1 0 1,1 0-1,0 0 1,-1-1-1,1 1 0,-1 0 1,1 0-1,-1-1 1,2 0-1,194-60-909,11 8-3566,-142 35-648,-35 12 1906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66 1320,'-2'9'267,"1"1"0,0-1 1,1 0-1,0 0 0,1 1 0,0-1 0,0 0 1,1 0-1,0 0 0,1 0 0,0 0 0,0 0 1,1-1-1,0 1 0,1-1 0,-1 0 0,1-1 0,1 1 1,0-1-1,0 0 0,0 0 0,1-1 0,0 0 1,0 0-1,1 0 0,-1-1 0,1 0 0,0-1 1,1 0-1,16 6 0,-20-8-175,1-1 0,0 0 0,0 0 0,-1 0 0,1-1 1,0 0-1,0 0 0,0-1 0,-1 1 0,1-1 0,0 0 0,-1-1 0,1 0 0,-1 0 0,8-3 1,-10 3-35,0 0-1,0 0 1,0 0 0,0-1 0,-1 1 0,1-1 0,-1 1 0,0-1 0,1 0 0,-1 0-1,-1 0 1,1 0 0,0 0 0,-1 0 0,1-1 0,-1 1 0,0 0 0,0-1 0,-1 1 0,1-1-1,-1 1 1,1-1 0,-1 0 0,0 1 0,-1-1 0,0-6 0,-2-2-25,0 0 1,0 1-1,-1-1 1,-1 1-1,0-1 1,-1 1-1,0 1 1,0-1-1,-1 1 1,0 0-1,-1 1 1,0 0-1,-1 0 1,0 0-1,0 1 1,-1 1-1,0 0 1,0 0-1,-17-8 1,14 11-436,2 0-1247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2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97 394 1156,'0'0'2024,"-1"5"-1144,-7 35 67,2 0 0,2 0 1,1 0-1,5 69 0,2-53-252,4 0 1,20 81-1,-17-89-303,-11-46-324,0 1-1,1 0 0,0 0 0,0-1 0,0 1 1,0-1-1,0 1 0,0-1 0,1 1 0,-1-1 1,3 3-1,-4-4-36,1-1-1,-1 0 1,0 0 0,1 0-1,-1 0 1,0 1 0,1-1 0,-1 0-1,0 0 1,1 0 0,-1 0-1,0 0 1,1 0 0,-1 0 0,0 0-1,1 0 1,-1 0 0,0 0-1,1 0 1,-1 0 0,1 0-1,-1 0 1,0 0 0,1 0 0,-1 0-1,0-1 1,1 1 0,-1 0-1,12-15 287,-10 9-243,0-1 0,0 0 0,0 1 0,-1-1 0,0 0 0,0 0 1,-1 0-1,0-10 0,1-3 44,-3-266 1210,-3 203-665,4 0 1,19-158-1,-15 228-593,0 0 1,1 0-1,1 1 0,0 0 0,1-1 1,0 2-1,1-1 0,0 1 1,1 0-1,0 0 0,14-12 0,-18 18-46,1 1 0,0-1-1,1 1 1,-1 1 0,1-1-1,-1 1 1,1 0-1,0 0 1,0 1 0,1-1-1,6 0 1,-8 2-13,0 0 1,0 1-1,0 0 1,0 0-1,0 0 0,0 1 1,0 0-1,0 0 1,-1 0-1,1 0 0,0 1 1,-1 0-1,1 0 1,-1 0-1,1 0 0,5 5 1,-6-4-6,0 0 0,-1 0 0,1 1 0,-1-1 1,0 1-1,0 0 0,0 0 0,0 0 0,-1 0 0,1 0 1,-1 1-1,0-1 0,0 1 0,-1-1 0,0 1 0,0 0 1,0 0-1,0-1 0,0 1 0,-1 0 0,0 0 1,0 0-1,-1 0 0,1 0 0,-1-1 0,-2 10 0,-3 8-2,-2 0 0,1-1 0,-2 0 0,-14 25 0,6-17-92,-1 0 0,-2-1 0,0-1 0,-2-1 1,-1-1-1,-1-1 0,-1-1 0,-1-1 0,-1-1 0,0-1 0,-40 20 1,-4-15-166,69-24 199,-2-4-1,-21-13-43,24 16 48,2-18-38,0 16 81,0 0-1,0-1 0,1 1 1,-1 0-1,1 0 0,-1 0 1,1 0-1,0 0 0,0 0 0,0 0 1,0 0-1,0 1 0,0-1 1,0 1-1,0 0 0,1 0 1,-1-1-1,1 1 0,-1 1 1,1-1-1,-1 0 0,1 1 1,-1-1-1,1 1 0,4 0 1,5-1-11,0 0 1,0 1 0,0 0 0,15 3-1,-3 2-119,0 1 0,-1 2 0,0 0 0,0 2 0,0 0 0,-1 1 0,-1 2 0,0 0 0,-1 1 0,37 33 0,-48-39-520,1 0 0,0-1 0,14 6-1,-3 0-5069,-5-4 2506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2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5 2020,'-1'0'198,"1"-1"0,-1 1 0,0-1 0,0 1 0,0-1 0,1 1 1,-1 0-1,0-1 0,0 1 0,0 0 0,0 0 0,0 0 0,0 0 0,0-1 0,1 1 0,-1 0 0,0 0 0,0 1 0,-1-1 0,-5 1 22,0 1 0,0 1 0,0-1 0,0 1-1,1 0 1,-1 0 0,1 1 0,0 0 0,0 0 0,0 0-1,1 1 1,0 0 0,-8 8 0,-6 8 203,0 2 1,1 0-1,2 1 0,0 1 1,-21 47-1,26-43-168,-8 20 310,-20 78-1,35-111-458,1 0-1,1 0 1,1 1 0,0-1-1,1 1 1,1-1 0,0 0 0,1 1-1,5 19 1,-6-32-82,0 0 0,0 0-1,0-1 1,1 1 0,-1-1 0,1 1 0,0-1 0,0 1-1,0-1 1,1 0 0,-1 0 0,1 0 0,-1 0 0,1-1-1,0 1 1,0-1 0,0 1 0,0-1 0,1 0 0,-1 0-1,1 0 1,-1-1 0,1 1 0,0-1 0,-1 0 0,1 0-1,0 0 1,0-1 0,0 1 0,-1-1 0,1 0 0,0 0-1,0 0 1,0-1 0,0 1 0,0-1 0,-1 0 0,8-3-1,17-7 212,0-2-1,44-26 1,25-12 396,-84 45-568,0 2 0,1 0 0,-1 0 0,1 1 0,0 1-1,16-2 1,-18 4-19,0 0-1,0 1 0,-1 0 1,1 1-1,-1 0 1,1 1-1,-1 0 0,0 1 1,0 0-1,12 6 0,-18-7-164,1 0-1,0 1 1,-1-1-1,0 1 1,0 1-1,0-1 0,0 1 1,-1 0-1,1 0 1,-1 0-1,-1 0 1,1 1-1,-1 0 0,0-1 1,0 1-1,0 0 1,-1 1-1,0-1 1,2 11-1,-4-15 37,5 31-2222,-4-9-2231,-1-7 938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2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85 109 1732,'-2'-2'306,"0"-1"-1,0 1 1,0-1-1,1 1 1,-1-1 0,0 0-1,1 0 1,0 1-1,0-1 1,0 0-1,0 0 1,0 0 0,0 0-1,1-1 1,0 1-1,-1 0 1,1 0 0,0 0-1,0 0 1,1 0-1,-1 0 1,1 0-1,0-1 1,0 1 0,0 1-1,0-1 1,0 0-1,0 0 1,1 0-1,3-4 1,-4 5-253,0 1-1,0 0 1,1 0 0,-1 0-1,0 0 1,1 0 0,-1 0-1,1 0 1,-1 0 0,1 1-1,0-1 1,-1 1 0,1-1-1,0 1 1,-1-1 0,1 1-1,0 0 1,-1 0 0,4 0-1,31 3 453,-30-2-463,0 1 1,0-1 0,0 1 0,0 1 0,0-1 0,-1 1 0,1 0 0,-1 0 0,0 0 0,0 1 0,0 0 0,0 0 0,-1 1 0,1-1 0,-1 1 0,0 0 0,4 6 0,-5-4-14,1 0 0,-1 0 0,-1 0 1,1 0-1,-1 0 0,-1 1 0,1-1 0,-1 1 1,0-1-1,-1 1 0,0-1 0,0 1 0,-3 13 1,0-5 2,-1 0 0,0-1 0,-1 0 1,-1 1-1,0-2 0,-1 1 0,-11 16 1,-71 91 131,35-52-83,25-34-44,-8 12 711,36-46-222,27-5-388,-1-1-1,1-1 1,-1-1 0,0-1-1,33-15 1,-19 8-105,166-75-2876,-135 49-1770,-56 31 2269,7-4-738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2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1516,'0'0'1953,"-5"3"-1068,0 0-653,1 0-1,0 0 1,0 0 0,0 0 0,0 0 0,0 1-1,1 0 1,0 0 0,0 0 0,0 0 0,0 0-1,0 1 1,1-1 0,-4 10 0,-2 8 396,5-12-247,-1 0-1,2 0 0,-3 13 0,4-19-282,1 0 0,0 0 0,0 0 0,0 0-1,1-1 1,-1 1 0,1 0 0,0 0 0,0 0-1,0-1 1,1 1 0,3 6 0,-3-8-49,0 0 1,0 0-1,0 1 1,0-1-1,1-1 1,-1 1-1,1 0 1,0-1-1,-1 1 1,1-1-1,0 0 1,0 0-1,0 0 1,0 0-1,0 0 1,0 0-1,0-1 1,0 0 0,0 0-1,0 0 1,0 0-1,0 0 1,0 0-1,6-2 1,4 0 108,1-1 0,-1 0 0,1-1 0,12-6 1,-19 7-27,0-1 1,0 0 0,0 0 0,-1-1 0,0 1 0,0-2 0,0 1 0,-1 0 0,0-1 0,0 0 0,0-1 0,-1 1 0,0-1 0,0 1 0,0-1 0,-1-1 0,4-11-1,-7 17-105,1 0 0,-1 0 0,0 0 0,0 0 0,0 0 0,0 0 0,0 0-1,0 0 1,-1 0 0,1 0 0,-1 1 0,1-1 0,-1 0 0,0 0 0,0 0-1,0 0 1,0 1 0,0-1 0,0 0 0,0 1 0,0-1 0,-1 1 0,1 0-1,0-1 1,-1 1 0,0 0 0,1 0 0,-1 0 0,-2-2 0,-2 0-19,-1 0-1,1 0 1,-1 0 0,0 1 0,1 0 0,-11-2 0,-112-8-3625,90 10-1396,17 2 1388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2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76 374 904,'0'0'2885,"-1"5"-2073,-5 22-13,1 1 0,2 0 0,1 0 0,1 0 0,4 39-1,-2-1 38,-1-36-191,6 35 0,-4-32 2862,-4-39-3291,-14-44 44,2 0 0,2-2-1,2 1 1,3-1 0,-1-67 0,7 84-117,2 1 0,1-1 0,13-65 0,-13 88-106,1 1-1,1-1 0,0 1 0,0 0 1,1 0-1,0 0 0,1 1 0,0-1 1,1 2-1,0-1 0,0 1 0,1 0 1,0 0-1,1 1 0,9-8 0,-11 13-8,-1-1-1,1 1 1,-1 0-1,1 1 1,0 0 0,0 0-1,0 0 1,0 1-1,0 0 1,1 0-1,-1 1 1,0 0-1,0 0 1,1 1 0,-1-1-1,0 2 1,0-1-1,0 1 1,0 0-1,0 1 1,-1-1-1,1 1 1,-1 1-1,1-1 1,10 9 0,-12-9-17,-1 1 0,0-1 0,0 1 0,0 0 0,0 0 0,0 0 0,-1 0 0,0 1 0,0-1 0,0 1 0,0 0 0,-1 0 0,0 0 0,0 0 0,0 0 0,-1 0 0,1 1 0,-1-1 0,-1 0 0,1 1 0,-1-1 0,0 1 0,0-1 0,0 1 0,-1-1 0,0 0 0,0 1 0,0-1 0,-1 0 0,0 1 0,0-1 0,0 0 0,0-1 0,-5 7 0,-1 2-29,-1 0 0,0-1-1,0 0 1,-2-1-1,1 0 1,-1 0-1,-1-1 1,0-1 0,0 0-1,-1-1 1,0 0-1,-1-1 1,0 0 0,0-1-1,-26 7 1,37-12 11,1-1 1,0 1-1,0-1 0,0 0 1,0 0-1,0 0 0,-1 0 1,1 0-1,0 0 1,0 0-1,0-1 0,0 1 1,0-1-1,-1 0 1,1 1-1,0-1 0,1 0 1,-1 0-1,0-1 1,-3-1-1,4 2-9,3 0-38,-1 0 49,1 0 1,0 0-1,-1 0 1,1 0-1,0 0 1,0 1-1,0-1 1,-1 1-1,5-1 1,-2 0 5,1 0 0,-1 1 0,1-1 0,-1 1 1,1 0-1,-1 0 0,1 1 0,-1-1 0,0 1 1,1 0-1,-1 0 0,0 1 0,1-1 0,4 3 1,5 1 0,41 15-99,-2 1 0,-1 3 0,-1 3-1,-1 1 1,-1 3 0,52 42 0,-94-67-416,0 1 1,0-1-1,-1 1 1,9 13-1,-2 3-7067,-11-16 4055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2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1384,'0'0'2201,"11"-2"471,93-75 1033,-90 66-3262,-1-1 0,17-19 0,-27 27-288,0 0 0,0 0 1,0 0-1,0 0 0,-1-1 0,0 1 0,0 0 0,0-1 0,0 0 1,-1 0-1,0 1 0,0-1 0,1-8 0,-2 12-105,0-1 0,1 1 0,-1-1 0,-1 1-1,1-1 1,0 1 0,0-1 0,0 1 0,-1-1 0,1 1 0,-1 0-1,1-1 1,-1 1 0,0 0 0,1-1 0,-1 1 0,0 0-1,0-1 1,0 1 0,0 0 0,0 0 0,0 0 0,0 0 0,0 0-1,0 0 1,-1 1 0,1-1 0,0 0 0,-1 0 0,1 1-1,0-1 1,-1 1 0,1-1 0,-1 1 0,1 0 0,-1 0 0,1-1-1,-1 1 1,1 0 0,-1 0 0,1 1 0,-1-1 0,1 0-1,-1 0 1,1 1 0,-3 0 0,-3 1 48,1-1 0,0 2-1,-1-1 1,1 1 0,0 0 0,0 0 0,0 1-1,-8 6 1,7-3-1,0 1-1,0 0 1,0 0-1,1 1 0,0 0 1,1 0-1,0 0 1,1 1-1,-7 19 1,6-12-7,0 0 1,2 0-1,0 0 1,2 1-1,-1 19 1,3-27-44,0-1 0,0 0 0,1 0 1,0 0-1,1 0 0,0 0 0,1 0 1,-1-1-1,2 1 0,-1-1 0,1 0 1,0 0-1,1-1 0,0 0 0,0 0 1,0 0-1,9 6 0,-7-6-137,0 0 0,1-1 0,0 1 0,0-2 0,0 1 0,1-2 0,0 1 0,0-1 0,0 0 0,0-1 0,0-1 0,1 1 0,0-2 0,12 2 0,-18-4-148,0 1 1,1-1-1,-1 0 0,0 0 0,0 0 0,0-1 0,0 0 0,0 0 0,0 0 0,0 0 1,7-6-1,-1 0-1624,-1 0 1,-1-1-1,13-14 1,-7 9-1509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2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22 1660,'-1'-1'292,"0"-1"-1,0 1 0,0-1 1,0 1-1,0 0 1,-1-1-1,1 1 1,0 0-1,0 0 1,-1 0-1,1 0 0,-1 0 1,1 0-1,-1 0 1,1 1-1,-1-1 1,0 0-1,1 1 1,-1-1-1,0 1 0,1 0 1,-4 0-1,0 0 186,1 0 0,-1 0 0,1 1 0,-1 0 0,0 0 0,-6 3 0,8-3-329,1 0 0,-1 0 0,1 1 1,-1-1-1,1 1 0,0 0 0,-1 0 0,1 0 0,0 0 0,0 0 0,0 0 0,0 1 0,1-1 0,-1 0 0,1 1 0,-1 0 0,1-1 0,0 1 0,0 0 0,0-1 0,0 1 0,1 0 0,-1 0 0,1 0 0,0 0 0,0 0 0,0 0 0,0 0 0,1 3 0,-1 4 110,2 0 1,-1 0-1,1 0 0,1 0 0,0 0 0,8 16 0,48 93 1836,-58-117-2044,0 0 0,0 0 0,0 0 1,0 0-1,-1 0 0,1 1 0,-1-1 1,1 0-1,-1 1 0,0-1 0,0 0 0,0 1 1,0-1-1,0 0 0,0 1 0,-1-1 1,1 0-1,-1 0 0,0 1 0,0-1 0,1 0 1,-3 4-1,0-4-18,0 1 1,0 0-1,0-1 1,0 0-1,-1 0 0,1 0 1,0 0-1,-1 0 1,0-1-1,1 1 0,-1-1 1,0 0-1,-4 1 1,-20 4-509,-37 6 1,55-12-484,0 1 0,1-1 0,-1-1 0,-11-1 0,10-4-4521,9 5 4203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2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1792,'0'0'2692,"-1"4"-1910,-2 8-185,0 0-1,1 0 0,0 0 0,1 0 0,1 0 0,0 1 0,2 19 0,-1-29-539,0 1-1,0 0 1,0 0 0,0-1-1,1 1 1,0-1 0,-1 1 0,1-1-1,1 1 1,-1-1 0,0 0-1,1 0 1,-1 0 0,1-1 0,0 1-1,0-1 1,0 1 0,0-1-1,1 0 1,-1 0 0,1 0 0,-1-1-1,1 1 1,-1-1 0,1 0 0,0 0-1,0 0 1,0 0 0,4 0-1,2 0 8,0 0 0,0-1 0,0 0 0,0-1 0,-1 0 0,21-4-1,-26 4 18,-1 0-1,1 0 0,0-1 1,0 1-1,-1-1 0,1 0 1,-1 0-1,1 0 0,-1 0 1,0-1-1,0 1 1,0-1-1,0 0 0,0 0 1,-1 0-1,1 0 0,-1 0 1,0 0-1,0-1 0,2-4 1,-4 7-59,0 0 0,0-1 1,0 1-1,0 0 0,0-1 1,0 1-1,0 0 0,0-1 0,0 1 1,-1 0-1,1-1 0,0 1 1,-1 0-1,1 0 0,-1-1 1,0 1-1,1 0 0,-1 0 1,0 0-1,0 0 0,1 0 1,-1 0-1,0 0 0,0 0 1,0 0-1,-3-1 0,-28-17 235,23 16-483,0 0 1,0 1-1,0 0 0,-1 0 0,1 1 1,-1 0-1,-16 1 0,25 0 208,-2 0-774,-2 0-235,-15 0-692,15 0-1209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2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1800,'3'2'1098,"-1"2"-605,1 0 0,-1 0 0,0 0 0,0 0-1,0 0 1,0 1 0,-1-1 0,0 1 0,1-1 0,-1 9 0,1-4 2,0-1 0,0 0 0,0 0 0,7 13 1,-8-18-407,1 0 0,0 0 0,0 0 0,0-1 1,0 1-1,0-1 0,1 0 0,-1 0 0,1 0 1,0 0-1,-1 0 0,1 0 0,0 0 1,0-1-1,0 0 0,0 1 0,6 0 0,-4-1-31,1 0 0,0-1 0,1 1-1,-1-1 1,0-1 0,0 1-1,0-1 1,-1 0 0,8-2 0,4-2 39,-1-1 0,1-1 0,-2-1 0,1 0 0,25-18 0,98-71 2149,-137 96-1861,2 4-264,-1 1-87,0-1 1,0 1-1,0-1 1,-1 1-1,0 0 1,1 0-1,-1 0 1,-1 1-1,1-1 1,1 6-1,10 55 153,1-3-504,-9-45 10,-4-10-122,1 0 1,0 0-1,0 0 0,1-1 1,0 1-1,0-1 1,1 1-1,0-1 1,5 6-1,10-3-7748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2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1488,'0'0'2684,"1"0"-2573,-1-1-1,1 1 1,0 0 0,-1-1-1,1 1 1,0 0-1,-1-1 1,1 1-1,0 0 1,0 0-1,-1-1 1,1 1 0,0 0-1,0 0 1,-1 0-1,1 0 1,0 0-1,0 0 1,0 0-1,-1 1 1,1-1-1,0 0 1,0 0 0,-1 0-1,2 1 1,25 22 522,-1 1 0,-1 2 0,-1 0 1,25 36-1,-17-23-204,-12-13-168,-2 0 0,0 1 0,-2 0 0,-1 2 0,14 36 0,-28-64-242,0 1-1,-1 0 0,1-1 0,-1 1 0,1 0 0,-1 0 0,0-1 1,1 1-1,-1 0 0,0 0 0,0 0 0,-1-1 0,1 1 0,0 0 0,-1 0 1,1-1-1,-1 1 0,1 0 0,-1 0 0,0-1 0,1 1 0,-1-1 1,0 1-1,0-1 0,0 1 0,-1-1 0,1 0 0,0 1 0,0-1 1,-1 0-1,1 0 0,-1 0 0,1 0 0,-1 0 0,1 0 0,-1 0 0,0-1 1,1 1-1,-1 0 0,0-1 0,0 0 0,1 1 0,-1-1 0,0 0 1,0 0-1,0 0 0,1 0 0,-1 0 0,0 0 0,0-1 0,0 1 0,1-1 1,-1 1-1,-3-2 0,0 0 78,-1 0 0,0 0 1,1 0-1,0 0 0,0-1 1,0 0-1,0 0 0,0-1 1,0 0-1,1 1 0,-7-9 1,9 9-50,0 0 0,0 0 1,0 0-1,0-1 1,1 1-1,-1-1 0,1 1 1,0-1-1,0 1 1,1-1-1,-1 0 1,1 1-1,-1-1 0,1 0 1,0 1-1,1-1 1,-1 0-1,1 0 1,-1 1-1,1-1 0,2-5 1,1 0 1,0-1-1,0 1 1,1 0 0,0 0 0,0 0 0,1 1-1,11-12 1,55-49 10,-50 49-138,3 0-338,1 2 1,1 1 0,0 1-1,45-19 1,-20 9-708,102-44-1626,-125 56 2374,-19 10 414,0 0-1,-1-1 0,1 0 0,-1-1 1,0 0-1,-1 0 0,13-12 3465,-33 23-3010,0-1-307,1 0 0,-1 1 0,1 1 1,1 0-1,-1 0 0,1 1 0,0 0 0,1 1 0,-18 18 0,10-5 191,1 0-1,1 2 0,-23 44 0,31-53-234,1 1 0,1 0 0,0 0 0,1 0 0,1 0 0,0 1-1,1 0 1,0 17 0,2-25-140,0 0 0,1-1-1,0 1 1,0 0-1,4 12 1,-4-18-171,0 0-1,-1 0 1,1 0-1,0 0 1,0 0-1,0 0 1,1 0-1,-1-1 1,0 1 0,1-1-1,-1 1 1,1-1-1,-1 1 1,1-1-1,0 0 1,-1 1-1,1-1 1,0 0 0,0 0-1,0-1 1,0 1-1,0 0 1,0-1-1,0 1 1,0-1 0,0 1-1,0-1 1,3 0-1,5 0-1063,-2 0-3189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31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1076,'14'16'3612,"4"2"-2385,-2 1 1,20 26-1,6 9 85,-31-41-1004,27 34 2746,-34-49-2798,5-5-62,-1 0 0,1 0 0,-1-1 0,-1 0 0,0-1-1,0 1 1,10-17 0,-10 14-13,0 0-1,1 1 1,0 0-1,1 1 1,0 0-1,16-13 1,-19 18-141,-1 1 0,1 0 1,-1 0-1,1 1 0,0-1 1,0 1-1,0 1 0,0-1 1,1 1-1,-1 0 0,0 0 1,1 1-1,-1 0 0,0 0 1,1 0-1,-1 1 0,0 0 1,0 0-1,1 1 0,8 3 1,7 3-108,-1 1 1,1 1 0,-2 1 0,0 1 0,0 1 0,-1 0-1,23 22 1,-39-32-142,1 1 0,-1-1 1,0 1-1,0-1 0,-1 1 0,1 0 0,-1 0 0,0 0 0,0 1 1,3 7-1,-4-7-663,0-1 0,0 1 1,0 0-1,-1-1 0,0 1 0,0 7 1,-5 4-2829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2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253 171 1176,'0'0'987,"11"-8"2340,30-22-630,-29 22-1798,0 0 0,-1-1 1,21-20-1,-29 26-705,0 0 0,-1 0-1,1 0 1,-1 0 0,0-1-1,0 1 1,0-1-1,0 1 1,0-1 0,-1 1-1,0-1 1,0 0-1,0 0 1,0-4 0,-1 6 148,0 1-285,0 0-1,0 0 0,0 1 0,0-1 1,0 0-1,0 0 0,-1 0 0,1 0 0,0 1 1,-1-1-1,1 0 0,-1 0 0,1 0 1,-1 1-1,1-1 0,-1 0 0,1 1 0,-1-1 1,0 1-1,1-1 0,-1 0 0,0 1 1,1 0-1,-1-1 0,0 1 0,0-1 1,0 1-1,1 0 0,-1-1 0,0 1 0,0 0 1,0 0-1,0 0 0,0 0 0,0 0 1,1 0-1,-1 0 0,-2 0 0,-9 5 105,1 0-1,-1 0 1,1 1-1,0 1 1,0 0-1,-15 12 1,-63 62 517,41-35-393,35-34-192,2 1 0,-17 24 0,-1 0 24,19-25-57,0 0 0,1 0 1,-11 21-1,18-29-42,0 1-1,0-1 1,0 1 0,1-1-1,-1 1 1,1 0 0,0-1 0,0 1-1,1 0 1,0 0 0,-1 0 0,2 0-1,-1 0 1,1 5 0,0-7-22,0-1 1,0-1-1,0 1 1,0 0 0,1 0-1,-1 0 1,0 0-1,1-1 1,0 1-1,-1-1 1,1 1-1,0-1 1,-1 0 0,1 1-1,0-1 1,0 0-1,0 0 1,0-1-1,0 1 1,0 0-1,1-1 1,2 2 0,54 5-570,-53-7 489,10 1-264,-1-2 0,0 0 0,0 0 0,0-2 0,0 0 0,0 0 0,0-2 0,-1 1 0,0-2 0,27-14 0,-23 10-1265,-1-2 0,0 0-1,0-1 1,19-20 0,-8 2-1851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3:2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14 1528,'-1'-1'176,"1"0"0,-1 0 1,0 0-1,0 0 0,0 0 0,1 0 0,-1 1 0,0-1 0,0 0 0,0 1 1,-1-1-1,1 0 0,0 1 0,0-1 0,0 1 0,0 0 0,0-1 0,-1 1 1,1 0-1,0 0 0,0 0 0,0 0 0,-1 0 0,1 0 0,0 0 1,0 0-1,0 0 0,-1 1 0,1-1 0,0 0 0,0 1 0,0-1 0,0 1 1,0-1-1,0 1 0,-2 1 0,0 0 22,1-1-1,-1 1 1,1 1 0,-1-1-1,1 0 1,0 1 0,0-1-1,0 1 1,0-1 0,0 1 0,1 0-1,-1 0 1,1 0 0,-2 4-1,1 2 1,0 1 1,1-1-1,-1 0 0,2 0 0,0 1 0,0-1 0,0 1 1,1-1-1,1 0 0,4 18 0,3-1 195,1-1 0,19 34 0,12 30 331,-41-87-717,1 1-1,-1-1 0,1 1 0,-1 0 0,0-1 0,0 1 1,0 0-1,0-1 0,-1 1 0,1 0 0,-1-1 0,0 1 1,1-1-1,-1 1 0,0-1 0,-1 1 0,1-1 0,0 1 1,-1-1-1,1 0 0,-1 0 0,0 0 0,1 0 0,-1 0 1,0 0-1,0-1 0,0 1 0,-1 0 0,-3 1 0,-8 6-349,0-1-1,0-1 0,-24 9 0,36-15 242,-54 17-2205,19-10-2195,18-5 1330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1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34 1832,'-13'-31'8667,"13"31"-8600,0 0 1,0 0-1,-1-1 0,1 1 0,0 0 1,0 0-1,-1 0 0,1 0 0,0-1 1,0 1-1,-1 0 0,1 0 1,0 0-1,-1 0 0,1 0 0,0 0 1,-1 0-1,1 0 0,0 0 1,0 0-1,-1 0 0,1 0 0,0 0 1,-1 0-1,1 0 0,0 0 0,-1 1 1,1-1-1,0 0 0,0 0 1,-1 0-1,1 0 0,0 1 0,0-1 1,-1 0-1,1 0 0,0 0 1,0 1-1,0-1 0,-1 0 0,1 0 1,0 1-1,0-1 0,-14 15-348,12-13 535,-29 35 238,1 0 0,-30 52 0,-38 84 163,93-163-609,-15 26 100,2 1 1,2 0-1,-17 55 1,30-80-112,0-1 0,1 1 0,0 0 0,0 0 0,1 0 0,1 1 0,0-1 0,1 0 0,0 0 0,1 0 0,0 0 0,1 0 0,1-1 0,-1 1 1,11 19-1,-10-24-4,1 0 0,0-1 0,0 0 0,1 0 0,0 0 0,0 0 1,0-1-1,1 0 0,-1-1 0,1 1 0,13 5 0,0-1 30,0-1-1,1 0 0,22 4 0,4-3 16,0-1 0,0-2 0,85-1-1,144-21 108,-198 9-128,302-36 146,-255 27-168,225-40 101,-284 45-91,-58 10-29,0-1 1,0 0-1,0 0 0,0-1 0,-1 0 0,1 0 0,10-6 0,-17 8-11,0 0 1,0 0-1,0 0 0,0 0 1,0 0-1,0 0 0,0 0 1,0 0-1,0 0 0,-1 0 1,1 0-1,0-1 0,-1 1 1,1 0-1,-1 0 0,1-1 1,-1 1-1,0 0 0,1-1 1,-1-1-1,-1 1 0,1 0 0,-1-1 0,1 1 0,-1 0 0,0 0 0,0 0 0,0 0 0,0 0 0,0 0 0,0 0 0,-1 0 0,1 0 0,-1 1 0,1-1 0,-1 0 0,-3-1 0,-144-127 51,160 160-36,-2 0 0,-1 0 0,6 46 0,-13-51-11,-1-1 0,-1 0-1,-2 1 1,0-1-1,-2 0 1,0-1 0,-1 1-1,-2-1 1,-1 0 0,0-1-1,-1 0 1,-19 29-1,-1-5-168,14-23-1364,-16 33-1,31-55 1228,1-1-1,0 1 0,0-1 1,-1 1-1,1-1 0,0 1 0,0-1 1,0 1-1,0 0 0,0-1 0,0 1 1,0-1-1,0 1 0,0-1 1,0 1-1,0 0 0,0-1 0,0 1 1,0-1-1,0 1 0,1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1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61 2320,'0'-2'259,"0"-1"-1,0 1 1,0-1-1,1 1 1,-1 0-1,1-1 1,-1 1-1,1 0 1,0 0-1,0-1 1,0 1-1,0 0 1,0 0-1,0 0 1,1 0-1,-1 0 1,1 0-1,-1 0 0,3-2 1,-1 2-43,1 0 0,-1 1-1,0-1 1,0 1 0,1-1 0,-1 1 0,1 0-1,-1 0 1,1 0 0,-1 1 0,7-1 0,3 1 27,0 1 1,0 0-1,0 0 1,0 1-1,-1 1 1,14 5-1,-13-4-104,0 1 0,0 0 0,0 1 0,-1 0-1,0 1 1,0 1 0,-1 0 0,0 0-1,0 1 1,9 11 0,-15-14-84,1 0 1,-2 1-1,1 0 0,-1 0 0,0 0 1,0 1-1,-1-1 0,0 1 1,0 0-1,-1 0 0,0 0 0,-1 0 1,1 0-1,-1 0 0,-1 1 0,0-1 1,0 0-1,-2 12 0,-1-4 5,-1 0-1,-1 0 0,0 0 1,-1 0-1,-1-1 0,-1 0 1,0 0-1,-11 15 0,-7 7 93,-51 54 0,-75 54 252,55-56-178,75-71-165,18-15-22,0 0 0,-1 0 0,1 1 0,1 0 0,-1-1 0,0 1 0,1 0 0,0 1 0,-4 6 0,7-10 170,0 0-199,1 0 0,-1 0 1,1 0-1,0 0 0,0-1 0,0 1 1,-1 0-1,1 0 0,0-1 1,0 1-1,0 0 0,0-1 0,0 1 1,0-1-1,0 0 0,0 1 0,0-1 1,1 0-1,-1 1 0,0-1 1,0 0-1,0 0 0,0 0 0,0 0 1,0 0-1,2-1 0,33-2 89,-33 3-95,37-7-510,-2-1 0,1-2 1,65-26-1,-59 16-3337,47-29-1,-67 37 593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1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1752,'0'0'7436,"-1"4"-7020,-3 9 29,1 0 1,0 0 0,1 1 0,0-1-1,1 0 1,1 1 0,0-1 0,1 1 0,5 23-1,-6-35-106,0-2-299,0 0-1,0 0 1,0 1-1,0-1 1,0 0-1,0 0 1,0 1 0,0-1-1,0 0 1,0 0-1,0 0 1,0 1 0,0-1-1,0 0 1,1 0-1,-1 1 1,0-1-1,0 0 1,0 0 0,0 0-1,0 1 1,0-1-1,1 0 1,-1 0 0,0 0-1,0 0 1,0 1-1,1-1 1,-1 0-1,0 0 1,0 0 0,0 0-1,1 0 1,-1 0-1,0 0 1,0 0 0,1 0-1,-1 0 1,0 0-1,0 0 1,1 0 0,-1 0-1,0 0 1,0 0-1,1 0 1,-1 0-1,0 0 1,0 0 0,0 0-1,1 0 1,-1 0-1,0 0 1,1-1 0,11-4 197,-1-1 0,1 0 1,-1-1-1,14-11 1,-18 12-81,0 1 1,1 0-1,14-7 1,0-1 31,-20 12-147,1 1-4,10 0-5,-1 1 0,1 0 0,-1 1 0,15 4-1,-26-5-38,55-4 63,23-24-55,-61 19-10,1 1 0,0 1 1,0 1-1,0 1 0,0 0 0,20 0 0,-32 4 4,-1 1-1,1 0 0,-1 0 0,1 0 0,-1 1 0,0 0 1,0 0-1,0 1 0,0 0 0,0 0 0,0 0 0,-1 1 1,0 0-1,1 0 0,-1 0 0,-1 0 0,1 1 0,-1 0 1,0 0-1,6 9 0,-1-1-249,-1 1 0,-1 0 0,0 0 0,-1 1-1,-1 0 1,0 0 0,3 18 0,-6-25-244,5 32-1271,-10-14-4639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1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40 588 1388,'0'2'181,"0"0"0,0 0 0,1-1 0,-1 1 0,0 0 0,1 0 0,-1-1 0,1 1 0,0 0 0,0-1 0,0 1 0,0 0 0,0-1 0,0 0 0,0 1 0,0-1 0,0 1 0,1-1 0,-1 0 0,0 0 0,1 0 0,-1 0 0,1 0 0,-1 0 0,1 0 0,0-1 0,-1 1 0,1 0 0,0-1 0,0 1 0,-1-1 0,1 0 0,0 0 0,0 0 0,0 0 0,-1 0 0,1 0 0,3 0 0,-2-1-119,2 1 55,1 0 1,-1-1 0,0 0 0,1 0 0,-1 0 0,0-1 0,0 0-1,0 0 1,0 0 0,0-1 0,7-4 0,1-5 79,-1 2 12,0-1 0,0-1 0,10-14 1,-19 23-147,-1-1 0,1 0 0,-1 1 1,0-1-1,0 0 0,-1-1 0,1 1 1,-1 0-1,0 0 0,0-1 0,0 1 1,0 0-1,-1-1 0,0 1 0,0-1 1,0-6-1,-1 10-44,1 0 1,0-1-1,-1 1 1,1 0-1,-1 0 1,1-1 0,-1 1-1,0 0 1,0 0-1,1 0 1,-1 0-1,0 0 1,0 0-1,0 0 1,0 0-1,0 0 1,0 0-1,0 1 1,0-1 0,0 0-1,-1 1 1,1-1-1,0 1 1,0-1-1,-1 1 1,1 0-1,0-1 1,-1 1-1,1 0 1,0 0-1,-1 0 1,1 0 0,-3 0-1,-3 1 17,-1 0 0,0 0-1,1 0 1,-10 4 0,17-5-35,-11 4 22,0 0 0,1 1-1,0 0 1,0 1 0,0 0 0,1 0 0,0 1 0,0 0 0,0 1 0,1 0 0,0 0-1,1 1 1,0 0 0,0 0 0,1 1 0,0 0 0,1 0 0,-7 18 0,10-24-17,1 0 0,0 0 0,0 0 1,0 0-1,0 0 0,1 0 0,0 0 1,0 0-1,0 0 0,0 0 0,0 0 1,1 0-1,0 0 0,0-1 0,0 1 1,0 0-1,0 0 0,1 0 0,0-1 0,0 1 1,0-1-1,0 0 0,0 1 0,1-1 1,-1 0-1,6 4 0,0 1 4,1 0 0,0-1-1,1 0 1,-1 0 0,1-1-1,0-1 1,19 8 0,-9-5-8,1-2 1,-1 0 0,1-2 0,0 0 0,0-1 0,1-1 0,-1-1 0,0-1 0,24-3 0,-36 2-4,1 0 0,0-1 0,-1 0 1,1-1-1,-1 0 0,1-1 1,-1 0-1,-1 0 0,1-1 0,0 0 1,-1 0-1,0-1 0,0 0 1,-1-1-1,0 0 0,0 0 0,0 0 1,-1-1-1,0 0 0,-1 0 1,8-15-1,-11 19 16,-1 1 1,1-1-1,-1 0 1,0 0-1,0 0 0,0 0 1,-1 0-1,1-6 1,-1 8-7,-3-1 3,3 3-11,0 0-1,-1 0 1,1-1 0,0 1 0,0 0 0,0 0 0,0 0 0,0-1 0,0 1 0,-1 0 0,1 0 0,0 0 0,0 0-1,0-1 1,-1 1 0,1 0 0,0 0 0,0 0 0,0 0 0,-1 0 0,1 0 0,0-1 0,0 1 0,-1 0-1,1 0 1,0 0 0,0 0 0,-1 0 0,1 0 0,0 0 0,0 0 0,-1 0 0,1 0 0,0 0 0,0 0 0,-1 1-1,1-1 1,0 0 0,0 0 0,-1 0 0,1 0 0,0 0 0,0 0 0,0 0 0,-1 1 0,1-1 0,-6 7 2,-1 0 0,2 0 1,-1 1-1,1 0 1,0 0-1,1 0 1,-1 1-1,2-1 1,-1 1-1,1 0 0,-2 11 1,2-9 8,2-7-2,0 0-1,0 0 1,0 0 0,0 0-1,0 0 1,1 0 0,0 1-1,0-1 1,0 0-1,1 0 1,-1 1 0,3 6-1,-2-10 2,0 0 1,0 0-1,0 0 0,0-1 0,0 1 0,1-1 0,-1 1 1,0-1-1,0 1 0,1-1 0,-1 0 0,0 1 0,1-1 1,-1 0-1,0 0 0,1 0 0,-1 0 0,1 0 0,1-1 1,0 1 42,16-9 86,-7 2 6,-1-1 1,0 0 0,-1 0-1,0-1 1,-1 0 0,1-1-1,-2 0 1,1 0 0,10-20-1,6-3 192,-18 24-298,25-26 166,-31 34-202,11 0 26,-11 1-30,1 0 1,-1-1 0,1 1 0,-1 0 0,1 0 0,-1 0 0,1 0 0,-1 0 0,1 1-1,-1-1 1,0 0 0,1 1 0,-1-1 0,1 1 0,-1-1 0,0 1 0,1 0 0,-1-1 0,0 1-1,1 0 1,1 2 0,-1-1-7,13 13 23,2-1 1,0-1-1,0 0 1,31 17 0,-41-29-6,-1-1 1,1 0-1,-1 0 1,1 0 0,-1-1-1,1 1 1,-1-2-1,1 1 1,9-4 0,4-2-7,0-2 0,24-12 0,0-2-53,-34 20 23,-1 1 0,0 0 0,1 1 0,0-1 0,-1 2 0,1 0 0,0 0 0,-1 0 0,1 1 0,15 4 0,8-1-316,-25-3 259,0-1-1,1 0 0,-1 0 0,0-1 1,1 0-1,-1 0 0,0-1 0,0 0 0,0 0 1,0-1-1,0 0 0,9-6 0,-7 3 21,0-1 1,-1 0-1,1-1 0,-2 0 0,1 0 0,-1-1 1,12-16-1,0-8 0,-1 0-1,-1-1 1,-3 0 0,14-42-1,21-95-88,-23 71 56,-25 92 76,0 1 0,-1-1 0,0 1 0,0-15 0,-1 21-9,-1-1-6,1 1 32,0 1 0,0 0 0,0 0 1,0 0-1,0 0 0,0 0 0,0-1 0,0 1 1,0 0-1,0 0 0,0 0 0,0 0 0,0 0 1,0-1-1,0 1 0,0 0 0,0 0 0,0 0 1,0 0-1,0 0 0,0-1 0,0 1 0,0 0 1,-1 0-1,1 0 0,0 0 0,0 0 1,0 0-1,0 0 0,0 0 0,0-1 0,0 1 1,-1 0-1,1 0 0,0 0 0,0 0 0,0 0 1,0 0-1,-1 0 0,1 0 0,0 0 0,0 0 1,0 0-1,0 0 0,0 0 0,-1 0 1,1 0-1,0 0 0,0 0 0,0 0 0,0 0 1,0 0-1,-1 0 0,1 1 0,0-1 0,0 0 1,0 0-1,0 0 0,0 0 0,0 0 0,-1 0 1,1 0-1,0 0 0,0 1 0,-16 15-4,1 0-1,1 1 1,0 1-1,-22 38 1,18-28 3,-31 50-12,-56 122 1,98-184 6,0 2 0,-6 26 0,11-37 12,1-1 0,0 1-1,0-1 1,1 1 0,-1-1-1,2 1 1,-1-1 0,0 1 0,1-1-1,3 11 1,-2-14 2,0 0 1,0 1 0,0-1-1,1 0 1,-1 0-1,1 0 1,-1 0-1,1-1 1,0 1-1,0-1 1,1 0-1,4 3 1,44 21 63,-21-14-19,-2 0-24,38 20 0,-60-29-17,-1 1-1,0 0 0,0 0 0,-1 0 0,1 1 0,-1 0 0,0 0 1,0 0-1,0 1 0,-1 0 0,7 10 0,-11-15-7,1 0 0,-1 1 0,1-1 0,-1 0 0,1 1-1,-1-1 1,0 0 0,0 1 0,1-1 0,-1 1 0,0-1 0,0 0-1,0 1 1,-1-1 0,1 1 0,0-1 0,0 0 0,-1 1 0,1-1-1,-1 0 1,1 0 0,-1 1 0,-1 1 0,0-1 1,0 0 0,0 0-1,0 1 1,0-1 0,-1-1 0,1 1 0,-1 0 0,1 0 0,-1-1-1,-3 2 1,-5 1 7,0 0 0,-1-1-1,1 0 1,-18 2-1,16-4 15,1-1 0,-1 0-1,1-1 1,-1 0 0,1-1-1,0-1 1,0 0 0,0 0-1,-23-10 1,29 10-132,1 1 1,-1-1-1,0 0 0,1-1 0,0 1 1,0-1-1,0 0 0,0 0 0,1-1 1,0 1-1,-1-1 0,2 0 0,-1 0 1,1 0-1,-1-1 0,1 1 0,1-1 1,-1 0-1,1 0 0,0 0 1,-1-7-1,0-22-5952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1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18 254 1020,'16'-6'711,"-1"-2"1,1 0-1,-2 0 0,1-2 0,-1 0 1,16-15-1,-22 18-355,0-1 0,-1 1 0,0-2 1,0 1-1,-1-1 0,0 0 0,-1 0 0,1 0 0,-2-1 1,0 0-1,4-12 0,-7 19-232,0 1 0,-1-1-1,1 1 1,-1-1 0,0 1 0,0-1 0,0 0-1,0 1 1,0-1 0,0 1 0,-1-1 0,1 1-1,-1-1 1,-2-4 0,3 6-69,-1-1 0,0 1-1,0 0 1,0 0 0,0 0 0,0 0 0,-1 0 0,1 0-1,0 0 1,0 0 0,-1 0 0,1 0 0,0 1 0,-1-1-1,1 0 1,-1 1 0,1-1 0,-3 1 0,-1-1 1,-1 1 0,1 0 0,0 0 0,0 1 1,0-1-1,0 1 0,0 0 0,0 0 0,0 1 0,0 0 0,0 0 1,0 0-1,-4 3 0,0 1-5,1-1 0,0 1 0,0 1 1,0-1-1,1 1 0,0 1 0,0-1 0,1 1 0,0 1 1,0-1-1,1 1 0,0 0 0,1 0 0,0 0 0,-4 13 1,7-16-51,-1 0 0,1 0 1,0 0-1,0 0 1,1 0-1,0 0 1,0 0-1,1 0 0,-1 0 1,1 0-1,0 0 1,1 0-1,0 0 1,0 0-1,0-1 1,0 1-1,1-1 0,0 1 1,0-1-1,1 0 1,-1 0-1,1 0 1,0-1-1,1 1 0,-1-1 1,9 6-1,-4-4-200,-1 0-1,2-1 0,-1 0 0,0-1 0,1 0 1,0 0-1,0-1 0,0-1 0,18 3 0,-8-3-1038,0 0-1,0-2 1,0 0 0,22-4-1,-13-1-1750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1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64 1160,'8'-20'4201,"-4"33"-2374,3 12-1652,3 1 19,-2 0-1,0 0 0,-2 1 0,-1 0 1,-1 0-1,-2 0 0,0 29 0,-3-38-82,0 0 0,-1-1-1,-7 24 1,7-34-88,0-1 1,0 0-1,-1 0 1,0 0-1,0 0 1,-1 0-1,0-1 1,0 0-1,0 0 1,-1 0-1,1 0 0,-7 4 1,9-7-10,-1 1 12,0 0 0,0 0 0,0-1 0,-1 1 0,1-1 0,-1 0 0,1 0 0,-1 0 0,0 0 0,0-1 1,1 1-1,-1-1 0,0 0 0,0 0 0,-1-1 0,1 1 0,0-1 0,0 0 0,-7-1 0,3 0 51,1-1 0,0 0 0,0 0 0,0 0 0,0-1 0,0-1 0,0 1 0,-7-6 0,12 8-62,1 0-1,-1-1 1,0 1 0,1-1-1,-1 1 1,1-1 0,0 0-1,-1 0 1,1 1 0,0-1-1,0 0 1,0 0 0,0 0-1,1 0 1,-1 0 0,1 0-1,-1-1 1,1 1 0,-1 0-1,1 0 1,0 0 0,0 0-1,0-1 1,0 1 0,1 0-1,-1 0 1,1 0 0,-1 0-1,1 0 1,0 0 0,-1 0-1,1 0 1,0 0 0,0 0-1,1 0 1,0-2 0,7-8-41,-1 0 1,2 1 0,0 0-1,0 0 1,1 1-1,14-11 1,81-50-436,-60 42 248,132-75-660,-23 15 496,-151 87 439,-1 0-1,0 0 1,-1 0 0,1-1-1,0 1 1,0-1-1,-1 0 1,0 1 0,4-6-1,-5 7 179,-7-5 180,6 6-408,0-1 0,0 1 0,0 0 0,0-1-1,0 1 1,0-1 0,-1 1 0,1 0 0,0-1 0,0 1-1,-1 0 1,1-1 0,0 1 0,0 0 0,-1-1 0,1 1 0,0 0-1,-1 0 1,1-1 0,0 1 0,-1 0 0,1 0 0,-1-1 0,1 1-1,0 0 1,-1 0 0,1 0 0,-1 0 0,1 0 0,0 0-1,-1 0 1,1 0 0,-1 0 0,1 0 0,-1 0 0,1 0 0,-1 0-1,-7 0 60,-1 0 1,1 0-1,-1 1 0,1 0 0,0 1 0,0-1 0,0 2 0,0-1 1,0 1-1,0 0 0,1 1 0,-1 0 0,1 0 0,0 1 0,0-1 0,1 2 1,-1-1-1,1 1 0,0 0 0,1 0 0,-1 0 0,1 1 0,0 0 1,1 0-1,-5 10 0,5-7-27,0 0 0,1 1 0,0 0 0,0 0 0,2 0 0,-2 17 0,5 70 171,1-79-164,-2 1-1,-1-1 0,0 0 1,-1 1-1,-1-1 0,-1 0 1,-7 24-1,7-35-55,-1 0 0,0 0 0,0-1 0,-1 0 0,0 1 0,0-2 0,-1 1 0,0 0 0,0-1 0,0 0 0,-1-1 0,0 0 0,0 0 0,-13 7 0,-9 3-421,0-2-1,-51 15 1,72-26 321,-179 44-4392,157-40 2851,-32 5-1140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2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13 172 1828,'-2'-3'376,"0"0"-1,1 0 1,-1 0 0,1-1-1,0 1 1,0-1-1,0 1 1,1-1 0,-1 1-1,1-1 1,0 0-1,0 1 1,0-1 0,0 1-1,0-1 1,1 0-1,0 1 1,0-1 0,2-4-1,-1 3-118,1 0 0,0 0 0,0 0 0,1 0 0,-1 1 0,1-1-1,0 1 1,0 0 0,1 0 0,-1 1 0,8-5 0,-3 2-104,0 1 0,0 0 0,1 1 1,0 0-1,-1 0 0,1 1 0,1 0 0,-1 1 0,0 0 1,1 1-1,-1 0 0,1 1 0,14 1 0,-20-1-95,-1 1-1,1 0 1,-1 1-1,1-1 1,-1 1 0,1-1-1,-1 1 1,0 1-1,0-1 1,0 1-1,6 5 1,-8-6-32,0 0 1,0 0-1,-1 0 1,1 0-1,-1 1 1,1-1-1,-1 1 1,0-1-1,0 1 0,0 0 1,-1-1-1,1 1 1,-1 0-1,1 0 1,-1-1-1,0 1 1,0 0-1,0 0 1,0-1-1,0 1 1,-2 5-1,-1 4 29,-1-1-1,0 1 1,0 0-1,-1-1 1,-1 0 0,-10 15-1,-49 62 210,41-57-151,-15 17 77,23-31 38,2 0 0,0 1-1,1 1 1,0 0-1,-13 32 1,25-51-210,1 1 1,0 0-1,0-1 1,0 1-1,-1 0 1,1 0-1,0-1 1,0 1-1,0 0 1,0-1-1,1 1 1,-1 0-1,0-1 1,0 1-1,0 0 1,0-1-1,1 1 1,-1 0-1,0-1 1,1 1-1,-1 0 1,0-1-1,1 1 1,-1-1-1,1 1 1,-1-1-1,1 1 1,-1-1-1,1 1 1,-1-1-1,1 0 1,-1 1-1,1-1 1,0 0-1,-1 1 1,1-1-1,1 0 1,26 7 183,-24-7-142,24 3-49,1-1 0,-1-1 0,1-2-1,-1-1 1,33-7 0,4-4-2467,70-26 0,-87 19-3597,-27 11 2269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2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1 912,'0'0'9238,"-3"3"-8616,0 2-357,0-1 0,1 1-1,0 0 1,-1 0 0,2 0-1,-1 0 1,0 0 0,1 0 0,0 0-1,0 1 1,1-1 0,0 0-1,0 9 1,-3 30 1699,2-30 170,7-13-673,7-11-891,-8 4-448,0 1 0,1 0-1,-1 1 1,1-1-1,0 1 1,0 0 0,1 1-1,-1-1 1,1 1 0,0 1-1,0-1 1,9-1 0,-10 3-105,-1 0 1,0 1 0,1 0-1,-1 0 1,0 0 0,1 1-1,-1-1 1,0 1 0,0 1-1,0-1 1,0 1-1,0 0 1,0 0 0,0 0-1,0 1 1,8 5 0,1 2-1,6 5 9,1 0 0,-2 1 0,21 22 0,-10-8 11,-22-22-10,1 0-1,-2 1 1,1-1-1,10 18 1,-17-25-14,0 1-2,5 4 0,-5-6-5,-1 0 0,1 0 0,0 0 0,-1 0 0,1-1 0,-1 1 0,1 0 0,-1 0 0,1-1 0,-1 1 0,1 0 1,-1-1-1,1 1 0,-1 0 0,1-1 0,-1 1 0,1-1 0,-1 1 0,0 0 0,1-1 0,-1 1 0,0-1 0,1 0 0,-1 1 1,0-1-1,0 1 0,1-2 0,0 0-11,3-8 185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3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1852,'-4'13'6351,"-15"59"-5300,6 0-259,-34 219 1284,41-227-1612,2 1 0,7 102 0,-1-144-362,25 210 748,-21-195-698,3 0 0,1-1 0,29 71 0,-20-60 28,-14-34-174,0-1 0,1 1 1,13 21-1,-13-23-568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2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1504,'23'-8'3320,"6"-4"-1726,-1-1-1,33-21 1,-49 27-1235,1-2 0,-1 1 0,-1-2 0,0 0 0,0 0 0,16-21 0,-23 25-114,1-1 1,-1 0 0,0 0 0,3-8-1,-6 12-174,0 1 0,-1 0 0,1 0 0,-1 0 0,1-1 0,-1 1 0,0 0 0,0 0 0,0-1 0,0 1 0,-1 0 0,1 0 0,0-1 0,-1 1 0,0 0 0,1 0 0,-1 0 0,-1-3 0,1 4-24,0-1 0,0 1 0,0-1 0,0 1 0,0 0 0,-1 0 0,1 0 0,0-1 0,0 1 0,-1 0 0,1 1 0,-1-1 0,1 0 0,-1 0 0,1 1 0,-1-1 0,0 1 0,1-1 0,-1 1 0,0-1 0,1 1 0,-1 0 0,0 0 0,1 0 0,-1 0 0,0 0 0,1 1 0,-1-1 0,0 0 0,1 1 0,-4 0 0,-4 3 84,-1-1 0,1 2 0,0-1-1,-10 8 1,13-9-50,-1 2-36,1-1 1,-1 1 0,1 0 0,0 1 0,1 0 0,-1-1 0,1 2 0,0-1 0,0 1 0,1-1 0,0 1 0,0 0 0,1 1-1,0-1 1,0 1 0,1-1 0,0 1 0,0 0 0,1 0 0,0 0 0,0 0 0,0 0 0,1 0 0,1 0 0,-1 0 0,2 0-1,-1 0 1,1 0 0,0-1 0,0 1 0,1 0 0,0-1 0,0 0 0,1 0 0,0 0 0,0 0 0,1 0 0,0-1 0,0 0-1,7 7 1,-1-3-103,-1 0-1,1-1 0,0 0 0,1-1 1,0 0-1,0-1 0,1 0 0,0-1 1,19 6-1,-22-9-425,1 0 0,-1-1 0,1-1 0,-1 0 1,15 0-1,-13-2-1006,0 0 1,0-1 0,-1 0-1,24-7 1,-11-1-2132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2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31 133 1376,'-4'-6'16808,"0"7"-16666,3-1-89,0 1-1,0-1 1,0 0 0,0 1 0,0-1-1,0 0 1,0 1 0,0-1-1,1 1 1,-1-1 0,0 1-1,0 0 1,0-1 0,1 1-1,-1 0 1,0-1 0,1 1-1,-1 0 1,0 0 0,1 0-1,-1 0 1,0 1 0,1-1 111,-3 28 699,3-7-592,2 54 270,-2-71-514,1-1 0,0 0 0,0 1 0,0-1 0,0 0 0,1 0 0,-1 0 0,1 0 1,0 0-1,0 0 0,1 0 0,-1-1 0,6 7 0,-5-8-18,0 0 0,0 0 0,0 0 0,0-1 1,0 1-1,0-1 0,0 1 0,0-1 0,1 0 0,-1 0 0,1-1 0,-1 1 1,1-1-1,-1 0 0,1 0 0,-1 0 0,1 0 0,-1 0 0,7-2 0,6-2 0,-1-1-1,0 0 1,18-9-1,4-2-23,-33 15 11,0 0-1,0 0 1,0 0-1,0 0 1,1 1-1,-1-1 1,0 1-1,1 0 1,-1 0 0,0 1-1,0 0 1,1-1-1,-1 1 1,0 1-1,0-1 1,0 0-1,6 4 1,-1-2 9,0 0 1,1-1-1,0 1 0,0-2 1,-1 0-1,1 0 1,0-1-1,0 0 1,0 0-1,0-1 1,0-1-1,0 1 0,-1-2 1,1 1-1,0-1 1,-1-1-1,0 0 1,16-9-1,-23 11-4,0-1 0,1 1 0,-1-1 0,0 0 0,0 0 0,0 0 0,-1 0 0,1 0 0,-1 0 0,0 0 0,1 0 0,-1-1 0,-1 1 0,1 0 0,0-1 0,-1 1 0,0-1 0,0 1 0,0-5 0,-1-6-8,0-1 1,-7-27 0,6 31-263,-1 0 1,-1 0 0,1 0-1,-2 1 1,0 0-1,0 0 1,0 0 0,-1 1-1,-1-1 1,-7-7-1,3 2-1944,5 6-4570,-2-3 2099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2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1356,'16'-6'11544,"-11"15"-11110,-1 1 0,0 0 0,-1 0 0,0 0 0,-1 0 0,0 1 0,-1-1 0,1 12 0,-1-6 12,1 1-1,8 25 0,-7-32 78,-1 1 0,1-1 0,0 22 1715,5-52-1963,-4 9-148,0 0 1,0 1-1,1-1 0,0 1 0,9-12 1,-11 19-116,0 0 1,1 0 0,-1 0 0,0 0 0,1 0 0,0 1 0,-1 0 0,1 0 0,0 0 0,0 0 0,0 1 0,0-1 0,1 1 0,-1 0 0,0 0 0,7 0-1,-4 0-22,0 1 0,0 0 0,0 0-1,0 0 1,0 1 0,0 0-1,0 0 1,0 1 0,0 0-1,0 0 1,-1 1 0,1 0-1,-1 0 1,0 0 0,0 1-1,0 0 1,0 0 0,-1 0 0,1 1-1,-1 0 1,0 0 0,-1 0-1,1 1 1,-1-1 0,0 1-1,0 0 1,-1 1 0,0-1-1,3 8 1,-5-12 2,1-6-39,3-5 43,1 0 0,0 1 0,1-1 0,-1 1 0,2 1 0,-1 0 0,1 0 0,0 0 0,0 1 0,1 0 0,0 0 0,0 1 0,0 1 0,1-1 0,0 2 0,0-1 0,0 1 0,0 1-1,0-1 1,0 2 0,1 0 0,-1 0 0,1 1 0,-1 0 0,0 0 0,14 3 0,-19-1 15,0-1 0,0 1 0,0 0 0,0 0 0,-1 0 0,1 1 0,0 0 0,-1 0 0,0 0 0,0 0 0,0 1 0,0 0 0,0 0 0,-1 0 0,6 7 0,15 30-1357,-5 1-5110,-11-23 627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2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1420,'12'-3'1654,"-1"0"0,1-1 0,18-8 0,-11 2-656,0 0 1,32-24 0,-47 29-727,0 1-1,0-1 1,0 1 0,-1-1 0,0 0 0,1 0 0,-2-1 0,5-9 0,-7 14-190,0 0-33,0 0 0,0 0 0,0 1 1,0-1-1,0 0 0,0 0 1,-1 0-1,1 1 0,0-1 0,-1 0 1,1 1-1,0-1 0,-1 0 1,1 1-1,-1-1 0,1 0 0,-1 1 1,1-1-1,-1 1 0,0-1 1,1 1-1,-1-1 0,0 1 0,1-1 1,-1 1-1,0 0 0,0 0 1,1-1-1,-1 1 0,0 0 0,0 0 1,1 0-1,-1-1 0,0 1 1,0 0-1,0 0 0,-1 1 0,-5 0 64,0 0-1,-1 1 0,1 0 0,0 1 1,0 0-1,0 0 0,1 0 0,-1 1 0,-10 7 1,14-9-82,0 0 0,1 1 0,-1-1 0,1 0 0,-1 1 0,1-1 0,0 1 0,0 0 0,0 0 0,0 0 0,1 0 0,-1 0 1,1 0-1,-1 0 0,1 1 0,0-1 0,1 0 0,-1 1 0,0-1 0,1 1 0,0-1 0,0 1 0,0-1 0,1 5 0,1-4-13,0-1 0,0 1 0,0 0-1,0-1 1,1 0 0,0 0 0,0 0 0,0 0 0,0 0-1,0 0 1,0-1 0,1 1 0,5 2 0,-2-1 6,2 2-10,1 0 0,0-1 0,0 0 1,0-1-1,1 0 0,-1 0 1,1-2-1,0 1 0,0-1 1,0-1-1,0 0 0,21 0 0,-27-1-8,1-1 0,-1 1 0,0-1-1,1 0 1,-1-1 0,0 1-1,0-1 1,0 0 0,0 0 0,0-1-1,0 1 1,0-1 0,-1 0 0,1 0-1,-1-1 1,0 0 0,0 1-1,-1-1 1,1 0 0,-1-1 0,1 1-1,-1-1 1,-1 1 0,1-1-1,-1 0 1,0 0 0,3-10 0,7-20 762,-15 51-690,2 1 0,0-1 0,1 0 0,1 0 0,1 0 0,6 32 0,-7-46 34,2 0 32,-3-2-119,0 0 0,0 1 0,0-1 1,1 0-1,-1 0 0,0 0 0,0 0 0,0 1 1,1-1-1,-1 0 0,0 0 0,0 0 0,0 0 1,1 0-1,-1 0 0,0 1 0,0-1 0,1 0 1,-1 0-1,0 0 0,0 0 0,1 0 0,-1 0 1,0 0-1,0 0 0,1 0 0,-1 0 1,0 0-1,0 0 0,1 0 0,-1-1 0,0 1 1,0 0-1,1 0 0,-1 0 0,0 0 0,0 0 1,0 0-1,1-1 0,-1 1 0,5-4 67,-1 0 0,0 0 0,0 0 0,0 0 0,-1-1 0,1 1 0,-1-1 0,0 0 0,-1 0 0,1 0 0,3-11 0,0-1 214,1 1 0,13-22 0,-20 38-285,6-4 26,-6 3-45,1 0 1,-1 1-1,1-1 0,-1 1 1,1 0-1,-1-1 0,1 1 1,-1-1-1,1 1 1,-1 0-1,1-1 0,-1 1 1,1 0-1,0 0 1,-1-1-1,1 1 0,-1 0 1,1 0-1,0 0 0,-1 0 1,1 0-1,0 0 1,-1 0-1,1 0 0,1 0 1,2 0 1,22 6 10,65 33 78,-89-38-91,3-2-26,-1 1 0,1-1 0,-1 0 1,1-1-1,-1 1 0,1-1 0,-1 0 0,7-3 0,-8 2-29,1 1-1,0 0 1,1 1-1,-1-1 0,0 1 1,1 0-1,-1 0 1,6-1-1,-6 3-66,-1 0 0,0 0 0,0 0 1,0 0-1,0 0 0,0 1 0,0 0 0,0-1 0,-1 1 0,1 0 0,-1 0 0,1 1 0,-1-1 0,0 0 0,1 1 0,-1 0 0,-1-1 0,4 5 0,-4-3-177,2-1-1,-1 0 0,0 0 1,0 0-1,1-1 1,0 1-1,-1 0 1,1-1-1,0 0 0,0 1 1,0-1-1,1-1 1,-1 1-1,0 0 0,1-1 1,5 2-1,7-1-774,-7-1-211,0 0 0,0-1 0,0 0-1,14-2 1,-8-2-2007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2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90 158 932,'-2'-63'1517,"3"52"-786,-1-1 0,0 1 1,-1 0-1,-1 0 1,1-1-1,-6-15 1892,6 29-2577,0 0 0,0-1 0,0 0 0,0 1 0,-1-1 0,1 0 0,0 1 0,-1-1-1,1 0 1,-3 1 0,2 0 34,-2 3-9,1-1-1,1 1 1,-1 0 0,1 0-1,-1 0 1,2 0 0,-1 0-1,0 0 1,1 0 0,0 1-1,0 6 1,-4 13 122,-3 9 57,2 2 0,1-1 0,0 68 0,5-93-173,-1-8-47,1-1-1,0 1 1,0 0-1,0-1 1,0 1-1,0-1 0,1 1 1,-1 0-1,0-1 1,1 1-1,-1-1 1,1 1-1,0-1 0,-1 0 1,1 1-1,0-1 1,2 3-1,-1-3 64,0 0-1,-1 0 1,1 0 0,0 0-1,1 0 1,-1 0 0,0 0-1,0-1 1,0 1-1,0-1 1,5 1 0,18 1 384,-6-1-224,0 1 0,24 6 1,-39-7-222,0 0 0,1 1 1,-2-1-1,1 1 0,0-1 1,0 1-1,0 0 0,-1 1 0,1-1 1,-1 1-1,0-1 0,0 1 1,0 0-1,0 0 0,0 0 0,3 5 1,-6-6-22,1 0 0,-1 0 0,0 0-1,1 0 1,-1 0 0,0 0 0,0-1 0,-1 1 0,1 0 0,0 0 0,-1 0 0,1 0 0,-1 0 0,1-1 0,-1 1 0,0 0 0,0-1-1,0 1 1,0 0 0,0-1 0,0 1 0,0-1 0,0 1 0,-1-1 0,1 0 0,0 0 0,-3 2 0,2-2-4,-1 1 1,1-1-1,-1 0 1,1 1-1,-1-1 1,1-1-1,-1 1 1,0 0 0,0-1-1,1 1 1,-1-1-1,0 0 1,0 0-1,0 0 1,-3-1-1,-1 1 9,0-1 0,0 0 0,0-1-1,-12-4 1,11 2-21,1 1 0,0-1 0,0-1 0,1 0-1,-1 0 1,1 0 0,0-1 0,0 1 0,1-1 0,-7-9 0,10 11-157,-1 1 1,0-1-1,1 0 1,0 0-1,0 0 0,0 0 1,1 0-1,-1 0 1,1-1-1,0 1 1,0-1-1,1 1 1,-1 0-1,1-1 1,0 1-1,0-1 1,0 1-1,1-1 1,0 1-1,1-7 1,0 8-539,-1 0-1,1 0 1,0 1 0,-1-1 0,2 0 0,-1 1-1,0-1 1,4-2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2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0 194 920,'4'0'1102,"7"-2"-544,0 0 0,0 0-1,0-1 1,-1-1 0,1 0-1,-1 0 1,0-1 0,0 0-1,0-1 1,9-7 0,-14 9-331,0 0-1,0 0 1,0-1 0,-1 1-1,0-1 1,0 0 0,0 0-1,0-1 1,-1 1 0,0-1-1,0 0 1,-1 1 0,1-1-1,-1-1 1,-1 1 0,1 0-1,-1 0 1,0-1 0,0-8 0,-1 14-178,1 0 0,-1 0 1,0 0-1,0 0 1,0 0-1,0 1 1,0-1-1,0 0 1,-1 0-1,1 0 1,0 0-1,0 0 1,-1 0-1,1 0 0,0 1 1,-1-1-1,1 0 1,-1 0-1,1 0 1,-1 1-1,0-1 1,1 0-1,-1 1 1,0-1-1,1 0 1,-1 1-1,0-1 0,0 1 1,1-1-1,-1 1 1,0 0-1,0-1 1,0 1-1,0 0 1,0 0-1,1-1 1,-1 1-1,-2 0 1,1 0 59,-1 0 0,1 1 0,-1-1 0,0 1 0,1 0 0,-1-1 0,1 1 0,-1 0 0,1 0 0,-3 3 0,0-1-27,0 1 0,0 0-1,1 0 1,0 0 0,-1 0 0,2 1 0,-1-1 0,0 1 0,1 0-1,0 1 1,0-1 0,1 0 0,-1 1 0,-1 8 0,1-3 14,0 0 0,1 1 0,1-1-1,0 0 1,0 1 0,2 15 0,0-22-92,0-1 1,0 1-1,0 0 0,1 0 0,-1-1 0,1 1 1,0-1-1,1 1 0,-1-1 0,1 0 0,0 0 0,0 0 1,0 0-1,0 0 0,1-1 0,0 0 0,-1 0 1,1 0-1,0 0 0,1 0 0,-1-1 0,0 1 0,7 1 1,3 2-390,1-1 0,-1-1 0,1 0-1,0-1 1,0 0 0,22 0 0,-28-3-166,0 0 0,1-1 0,-1 0 0,18-5 0,14-8-4356,-17 4 1502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2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1084,'0'2'6881,"8"19"-6563,7 18 570,-5-18-526,-2 1-1,-1 1 1,5 23 0,-8-29-176,-1 1 0,-1-1 0,0 1 0,-2 32 0,-1-45-155,0-1-1,1 1 1,-2-1 0,1 1-1,0-1 1,-1 1 0,0-1-1,0 0 1,0 1-1,0-1 1,-1-1 0,0 1-1,0 0 1,0 0 0,0-1-1,0 0 1,-1 0-1,1 0 1,-1 0 0,0 0-1,0-1 1,0 1-1,-5 1 1,-11 2 110,16-6-55,-1 0 6,-2-2-31,1-1-1,-1 1 0,0-1 0,1 0 1,-11-7-1,16 9-49,0 0 0,0-1 0,0 1-1,0 0 1,0-1 0,1 1 0,-1 0 0,0-1 0,1 1 0,-1-1 0,1 1 0,0-1-1,-1 1 1,1-1 0,0 1 0,0-1 0,0 1 0,0-1 0,0 1 0,1-4 0,6-25 101,3 15-133,-7 9-51,0 0-1,1 0 1,0 1-1,0 0 1,1 0-1,-1 0 1,11-8 0,23-12-1306,1 1 1,1 2-1,81-31 1,-88 40-376,12-5-641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3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5 1448,'0'0'3806,"-6"-2"-2855,-5 1-624,1 0 1,0 0 0,-1 1 0,1 1 0,-1-1 0,1 2-1,0-1 1,0 2 0,0-1 0,0 1 0,0 1 0,0 0-1,1 0 1,0 1 0,-17 11 0,18-11-156,1 0 0,-1 0 0,1 1 0,1 1 0,-1-1 1,1 1-1,0 0 0,0 0 0,1 1 0,0 0 0,0 0 0,1 0 0,0 0 0,1 1 1,-1 0-1,2-1 0,-1 1 0,-1 16 0,4 34 382,1-46-432,-1 0 0,0 0 0,-1 0 0,-1 0 0,-3 15 0,4-23-107,-1 0 0,0-1 0,0 1 0,0-1 0,-1 1 0,0-1 0,0 0 0,0 0 0,0 0 0,0-1 0,-1 1 0,0-1 0,0 1 0,0-1 0,0-1 0,0 1 0,-8 3 0,-6 3-153,-1-2-1,-1 0 1,1-1-1,-1-1 0,0 0 1,-23 1-1,1-3-2289,0-1 0,-42-4-1,43-1-1256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3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3405 443 1276,'0'0'1028,"-3"-3"-93,-9-6-267,0 1-1,0 0 1,-1 0 0,0 1 0,-24-8-1,-76-21 804,13 14-276,-144-14 1,-104 13-118,208 16-633,-222-6 522,-543 45 568,526 8-1064,8 32 82,348-67-499,0 2 0,1 1 0,0 1 0,0 1 0,1 0 0,1 2 0,-34 24 0,43-27-28,0 2 1,0-1-1,1 1 0,1 1 0,-1 0 0,2 0 1,0 1-1,0 0 0,1 0 0,1 1 0,0 0 1,1 0-1,-3 16 0,3-10 1,1 1-1,1-1 1,1 1 0,1-1-1,0 1 1,2 0-1,1-1 1,0 1 0,1-1-1,8 26 1,-2-20-2,0 0 0,2-1 0,1 0 0,1 0 0,1-1 0,33 41 0,-15-27 3,2-1-1,1-2 1,45 35-1,123 73 69,-67-64-11,238 99 0,161 25 44,-455-174-121,109 33 30,2-9 1,2-8-1,347 35 0,700-17-36,-833-54-23,342-26 84,-345-3-50,-302 12 2,281-30-1,13-18 15,180-31-13,-19-20-32,-448 76 25,121-53 0,-126 44-8,-36 14 8,-1-3 0,-2-3 1,93-61-1,-138 79-8,-3 3 2,0-1 0,-1-1 0,0 0-1,17-20 1,-29 29 0,0-1 0,-1 0 0,0 1 0,0-1 0,0 0 0,0-1 0,-1 1 0,0 0 0,0-1 0,0 1 0,-1-1 0,0 0 0,0 0-1,0 1 1,-1-1 0,0 0 0,0 0 0,-1 1 0,1-1 0,-3-8 0,-2-5 1,-2-1-1,-1 1 1,0 0 0,-1 1-1,-1-1 1,0 2 0,-2 0 0,0 0-1,-16-17 1,-21-17-11,-72-60 0,20 30 7,-4 4 0,-2 4 0,-4 5 0,-3 6 0,-160-65 1,81 54 91,-3 9 1,-328-64-1,356 94-44,-142-26 14,-322-44-24,36 51 0,-163 36-36,291 37 0,-33 2 14,160 3-29,195-12-2,15-2-1,-404 43-688,316-24 1,-156 27-2033,318-47 1552,-18 5-4490,50-9 2099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3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917 2584 832,'-29'3'6215,"10"-3"-4864,-1-1 0,1 0 0,-1-2 1,1 0-1,-33-11 0,6-5-939,1-3 0,1-1 0,0-2 0,2-2 0,1-2 0,2-2 0,1-2 0,1-1 0,-42-50 0,49 48-288,2-1 0,1-2 0,2-1-1,2 0 1,1-2 0,-21-60 0,23 43-25,3 0 0,2-1 0,3 0 0,-6-85 1,15 108-76,3 0 0,1 0 1,1 0-1,2 0 1,2 0-1,2 1 1,1 0-1,1 0 1,21-47-1,-6 30-14,2 0 0,2 2 0,54-73 0,-18 42 11,83-81 1,-130 145-18,24-26 2,1 2 1,59-42-1,-89 75-6,26-19-6,54-28 0,61-26 41,-150 80-36,0-1 0,0 0-1,0 0 1,0 0 0,0 0 0,0-1 0,-1 1-1,0-1 1,1 0 0,-1 0 0,-1-1 0,1 1-1,-1 0 1,0-1 0,3-7 0,-4 9-1,0-1-1,0 0 1,0 1 0,0-1 0,-1 0 0,0 0-1,1 0 1,-1 1 0,-1-1 0,1 0 0,-1 0-1,1 1 1,-1-1 0,0 0 0,0 1-1,-1-1 1,1 1 0,-1-1 0,-4-6 0,1 4-5,0-1 0,-1 1 0,0 0 1,0 0-1,-1 1 0,0-1 0,1 1 1,-2 1-1,1-1 0,-12-4 1,15 8 3,-1 0 0,1 0 0,-1 0 0,1 0 0,-1 1 1,1-1-1,-1 1 0,0 1 0,1-1 0,-9 2 0,-42 14 89,51-15-57,1 1 0,0-1 1,-1 1-1,1 0 1,0 0-1,0 1 0,0-1 1,1 0-1,-1 1 0,0 0 1,1-1-1,0 1 1,-1 0-1,1 0 0,0 1 1,1-1-1,-1 0 0,0 1 1,1-1-1,0 1 1,0-1-1,0 1 0,0-1 1,1 1-1,-1 0 1,1 0-1,0-1 0,1 5 1,-1-6-17,1-1 0,1 1 0,-1-1 0,0 1 0,0-1 0,1 1 0,-1-1 0,0 0 1,1 1-1,0-1 0,-1 0 0,1 0 0,0 0 0,-1 0 0,1-1 0,0 1 0,0 0 1,2 0-1,34 9 80,-37-10-88,11 1 29,1 0-1,-1-1 1,0-1 0,0 0 0,0 0-1,0-1 1,0-1 0,15-5-1,40-6 493,-66 13-512,-1 1 0,1 0 0,0 0 0,0-1 0,0 1 0,0 0 0,-1 0 0,1 0 0,0 0 0,0 0 0,0 0 0,0 0 0,0 0 0,-1 0 0,1 1 0,0-1 0,0 0 0,0 0 0,-1 1 1,1-1-1,0 1 0,0-1 0,-1 1 0,1-1 0,0 1 0,-1-1 0,1 1 0,0-1 0,-1 1 0,1 0 0,0 0 0,-1 1-1,0 0-1,-1 1 1,1-1-1,0 0 1,-1 0 0,1 0-1,-1 0 1,0 0 0,1 0-1,-2 2 1,-2 5-19,-23 64-122,2 0 0,-16 91 0,36-136-664,2 1 1,1-1 0,2 43 0,2-48-737,1-1-1,1 0 1,1 0 0,1 0 0,10 25-1,5 5-3552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3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1648,'-7'-10'6471,"22"16"-4509,39 24-2549,-41-23 1424,24 15-499,-28-16-265,-1 0 0,1-1 0,0 0 0,0 0 0,1-1 0,-1-1 0,1 1 0,0-1 0,0-1 0,0 0 0,16 1 0,-14-4-49,0 0 1,-1-1-1,1 0 0,0-1 0,-1 0 1,0-1-1,0 0 0,0-1 1,0 0-1,-1-1 0,0 0 0,0 0 1,-1-1-1,1 0 0,-1-1 1,-1 0-1,0-1 0,12-15 0,4-3 361,-24 27-380,0 0 0,0 0-1,0 0 1,0 0 0,0 0-1,0-1 1,1 1-1,-1 0 1,0 0 0,0 0-1,0 0 1,0 0-1,0 0 1,0 0 0,0 0-1,0 0 1,0 0 0,0 0-1,1 0 1,-1 0-1,0 0 1,0 0 0,0 0-1,0 0 1,0 0 0,0 0-1,0 0 1,0 0-1,1 0 1,-1 0 0,0 0-1,0 0 1,0 0-1,0 0 1,0 0 0,0 0-1,0 0 1,0 0 0,0 0-1,0 0 1,1 0-1,-1 0 1,0 0 0,0 1-1,0-1 1,0 0-1,0 0 1,0 0 0,0 0-1,0 0 1,0 0 0,0 0-1,0 0 1,0 0-1,0 0 1,0 1 0,0-1-1,0 0 1,0 0-1,0 0 1,0 0 0,0 0-1,0 0 1,0 0 0,0 0-1,0 1 1,-5 17 37,-2-1-37,-1 0 1,-1 0-1,-15 18 0,-2 7-244,-43 60-1983,42-65-1746,15-20 1129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3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64 669 1656,'-62'29'8739,"61"-28"-7708,23 7 1702,561-47 1182,-2-35-3029,-198 15-678,-97 13-233,430-70-682,-70 21-150,-540 81 740,829-99-559,-128 17-951,-599 64-499,-120 15-4024,-72 12 3035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04:3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935 770 2064,'-453'78'4537,"136"-19"-1025,163-22 386,145-33-3521,8-1 140,7-2 1286,116-2-746,1192-142 1281,70-73-1127,-23-58-2787,-1065 193 216,-231 59 264,-2-3-1,78-43 1,-120 56 144,-2-1 1,24-20-1,5-10-3816,-25 22 1362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1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1904 183 836,'-33'-31'4497,"26"26"-4160,0 0 0,1 0-1,-2 1 1,1 0 0,0 0-1,-11-3 1,-8-1-94,0 2 0,-1 0 1,1 2-1,-1 1 0,0 1 0,0 1 1,-39 5-1,-188 36 275,236-37-476,-47 12 24,2 3-1,0 3 0,1 2 1,1 4-1,-66 38 0,61-26-12,3 3 0,1 3 0,2 2 0,2 3 0,3 3 0,1 2 0,-58 79 0,104-123-30,-25 31 212,-53 94 1,9-7 60,57-92-218,-40 85 268,54-105-288,0-1 0,1 1 0,1 0-1,1 0 1,-3 33 0,5-19 15,1-1 0,2 1 0,1-1 0,1 0 0,17 59 0,-13-61-19,2 0 0,1 0 0,24 44 0,83 105 113,-96-148-132,1-2 0,1-1 0,54 44 1,-48-47-11,1-2 0,1-2 1,67 31-1,-49-31 51,0-1 0,63 12-1,13-8 121,189 10 0,-175-27-145,-78-4-38,256-6 74,-64-20-24,-186 17-73,404-56 69,-244 28-21,-67 6-19,195-45 15,-206 39-20,119-44 20,-183 51-16,264-95 5,-196 64-46,-13 3-29,-44 16 46,-61 27 16,36-20-1,-28 13-6,-12 5 6,36-23 0,-58 32 30,0 0 0,0 0 0,-1-1 0,-1 0 0,1-1 0,-1 0 0,12-18 0,-12 12 179,-1 0 0,-1 0 1,8-30-1,-4 11-35,13-59 134,-13 47-197,-6 26-64,-1 1 1,-1-1-1,0 1 1,-2-1 0,0 0-1,-1 1 1,-1-1-1,-1 1 1,0-1 0,-2 1-1,-11-32 1,-1 7 323,-38-70 0,45 95-332,-52-85 182,50 87-214,0 2-1,0 0 1,-2 0-1,-18-16 1,-10-2 8,-1 2 1,-1 2-1,-64-31 0,-155-50-52,35 44 56,161 48-32,-3 2 34,-103-21-15,11 2-24,1 2-24,99 22 16,-91-14-29,-23 10 78,28 3-129,3-1-167,112 9 190,-52 0 0,-67 1 48,99 1-8,-38-3 15,42 1 19,-84 7-4,94 0-89,1 2-1,0 2 1,0 1 0,0 1 0,-57 24 0,-28 16-1134,-27 11-1256,52-17-3346,60-26 2341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28 214 1108,'0'0'2588,"-2"-3"-1905,-1 1-384,1-1 0,0 1 0,0-1 0,0 1 0,1-1 0,-1 0 0,1 0 1,-1 0-1,1 0 0,-1-5 0,0 2-26,1 0 0,0 0 0,0-1 0,1 1-1,0 0 1,0 0 0,0-1 0,1 1 0,1-8 0,0 7-179,0 1 1,0-1-1,0 1 0,1 0 0,-1 0 0,2 0 0,-1 0 1,1 1-1,0-1 0,0 1 0,8-9 0,-9 12-70,-1-1-1,1 1 0,-1 0 1,1 0-1,0 0 1,0 0-1,0 1 1,0-1-1,0 1 0,1 0 1,-1-1-1,0 1 1,1 1-1,-1-1 0,0 0 1,1 1-1,-1 0 1,1 0-1,-1 0 1,1 0-1,-1 1 0,0-1 1,1 1-1,-1 0 1,0 0-1,4 1 0,-3 0-8,0 0-1,0 1 0,0-1 0,-1 1 1,1 0-1,-1 0 0,0 0 0,1 0 1,-2 0-1,1 1 0,0 0 0,-1-1 0,1 1 1,-1 0-1,0 0 0,-1 0 0,1 0 1,-1 1-1,2 5 0,0 7 15,0 0 0,-1 0 1,0 29-1,-3-25-7,-1 0 1,0-1-1,-1 0 0,-2 0 1,-12 37-1,-48 96 85,24-61-52,17-43-14,16-32 70,0-1 1,-8 26 0,16-40 59,5 1-89,-5-3-78,0 0 0,1 1 0,-1-1 1,0 0-1,1 0 0,-1 1 0,0-1 0,1 0 0,-1 0 0,0 0 0,1 0 0,-1 1 0,0-1 0,1 0 0,-1 0 0,0 0 0,1 0 0,-1 0 0,1 0 0,-1 0 1,0 0-1,1 0 0,-1 0 0,1 0 0,-1 0 0,0 0 0,1-1 0,-1 1 0,0 0 0,1 0 0,-1 0 0,0 0 0,1-1 0,139-42 184,-99 29-177,64-27-1830,-18-10-2018,-69 40 2155,19-11-1236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79 1320,'0'0'3682,"-3"3"-3129,-1-1-368,3-1-133,0 0-1,0 0 1,0-1-1,0 1 1,0 0-1,0 0 0,0 0 1,0 0-1,0 0 1,0 1-1,0-1 1,1 0-1,-1 0 1,0 0-1,1 1 1,-1-1-1,1 0 1,-1 1-1,1-1 1,0 0-1,0 1 0,-1 2 1,0 13 231,0 1 0,0-1 0,2 1 0,0 0 0,6 29 0,-5-39-188,0 0 0,1 0 0,0-1-1,0 1 1,1-1 0,8 12 0,-10-15-52,2 0-1,-1 0 1,0 0 0,1-1 0,0 0-1,-1 0 1,1 0 0,0 0 0,1-1-1,-1 1 1,0-1 0,7 2 0,-7-2-16,1-1 0,-1 0 0,1 0 0,0 0 0,-1-1 0,1 1 0,0-1 0,-1 0 0,1 0 1,0-1-1,-1 0 0,1 1 0,0-2 0,4-1 0,-3 1 46,0-1 0,-1 0-1,1 0 1,-1 0 0,0-1 0,0 0 0,0 0-1,0 0 1,6-8 0,-4 2 71,1 0-1,-2 0 1,1-1-1,-1 0 1,-1 0 0,0-1-1,-1 1 1,0-1 0,0 0-1,1-16 1,-2 12 59,-2 0 0,0 0 1,-2-17-1,1 26-96,-1 0 1,0-1 0,-1 1-1,0 0 1,0 0 0,0 0-1,-1 0 1,0 0 0,-4-6-1,6 12-94,0-1-1,-1 1 1,1 0-1,0-1 1,-1 1-1,1 0 1,0 0-1,-1 0 1,1 0-1,-1 1 0,1-1 1,-1 0-1,0 1 1,1-1-1,-1 1 1,0-1-1,0 1 1,1 0-1,-4-1 1,3 1-163,-2 1-130,-2-1 26,1 1 0,0 1 0,0-1 0,-7 3 0,-10 9-5644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77 340 952,'-3'5'976,"-7"22"-115,1 0 1,1 1-1,-5 29 1,-9 91 1005,21-143-1800,-9 126 1721,10-129-252,1-12-1350,0-9-114,14-176 846,-16-8 285,-3 148-645,4-62-1,0 33 201,-1 54-357,0-26 1165,5 61-1472,5 7-50,-1 1 0,0 1 1,-1-1-1,7 22 0,16 54 80,84 220 98,-105-288-502,43 99-312,-14-43-4735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26 330 1044,'-3'-2'460,"0"-1"-1,1 0 0,-1 1 1,1-1-1,-1 0 1,1 0-1,-2-4 1,4 6-365,-1 0 0,0-1 0,1 1 0,0 0 0,-1-1 0,1 1 0,0-1 0,0 1 0,0-1 0,0 1 0,0-1 0,0 1 0,0-1 0,0 1 0,0 0 0,1-1 0,-1 1 0,1-1 0,-1 1 0,1 0 0,-1-1 0,2-1 0,11-14 118,1 1-1,0 0 0,2 1 1,-1 1-1,22-15 0,-29 22-145,113-82-210,-44 36-3636,-59 39 1947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57 2064,'-30'-3'8235,"34"0"-7966,29-26 376,-29 26-519,-1 1-1,1 0 1,0-1 0,-1 1 0,1 0-1,0 1 1,0-1 0,0 1-1,0 0 1,6-1 0,-8 2-85,0 0 0,-1 1 1,1-1-1,0 1 0,0-1 1,-1 1-1,1 0 0,0 0 1,-1 0-1,1 0 0,-1 0 1,1 0-1,-1 0 0,0 0 1,1 0-1,-1 1 0,0-1 1,0 1-1,0-1 0,0 1 1,0-1-1,0 1 0,-1-1 1,1 1-1,0 0 0,0 2 1,2 5 142,-1 1 0,1-1 1,0 15-1,0 14 257,-2 39 0,-2-48-216,1-1-1,2 1 1,5 28 0,-7-56-237,0 0 0,0 0 0,0 1 0,0-1 0,1 0 0,-1 0 0,0 0 0,1 1 0,-1-1 0,1 0 0,-1 0 0,1 0 0,0 0-1,-1 0 1,1 0 0,0 0 0,0 0 0,0-1 0,0 1 0,-1 0 0,1 0 0,0-1 0,0 1 0,1 0 0,-1-1 0,0 1 0,0-1 0,0 1 0,0-1 0,0 0 0,1 0 0,-1 1 0,0-1 0,0 0-1,0 0 1,1 0 0,-1 0 0,0 0 0,0 0 0,3-1 0,0-1-210,1 0 0,-1 0 0,1 0 0,-1 0 0,0-1 0,0 1 1,0-1-1,6-5 0,-4 1-838,0 1 1,0-1-1,0 0 1,-1 0-1,7-13 1,0 0-2303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5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1288,'-6'-9'839,"3"11"779,-1 16 780,4-12-2929,-1 0 719,0 1 0,1 0 0,0-1 0,1 1 0,-1 0 0,1-1 0,0 1 0,1-1 0,0 1-1,0-1 1,3 9 0,0-7-54,-1 0 0,1-1 0,0 1 0,1-1 0,-1 0 0,14 13 0,-17-19-111,0 0 1,0 0-1,-1 0 1,1 0 0,0 0-1,0 0 1,0 0-1,0-1 1,0 1-1,0-1 1,0 1-1,0-1 1,0 0-1,0 0 1,0 0-1,1 0 1,-1 0 0,0 0-1,0 0 1,0-1-1,0 1 1,0-1-1,2-1 1,2 0 58,-1-1 1,0 1-1,0-2 1,0 1-1,0 0 0,6-6 1,-3-1 127,1 1 1,-2-1-1,1-1 0,-1 0 1,-1 0-1,9-20 0,-7 15 404,0 1 0,12-17 0,-19 30 206,3 5-756,-1 1-74,0 0 0,0 0 0,0 1 0,0-1 0,-1 1 0,3 5 0,16 26-1316,-20-34 798,1 0 0,0 0 0,0 0 0,0-1 0,0 1 0,0-1-1,0 1 1,1-1 0,-1 0 0,0 0 0,4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83 1852,'0'0'1700,"0"-3"-994,-1-2-648,1 5-1,0-1 1,0 1-1,0 0 0,0 0 1,0 0-1,0 0 1,0 0-1,0 0 0,0-1 1,0 1-1,0 0 0,0 0 1,0 0-1,0 0 1,0 0-1,0-1 0,0 1 1,0 0-1,0 0 1,0 0-1,0 0 0,0 0 1,1 0-1,-1 0 1,0-1-1,0 1 0,0 0 1,0 0-1,0 0 0,0 0 1,0 0-1,1 0 1,-1 0-1,0 0 0,0 0 1,0 0-1,0 0 1,0 0-1,0 0 0,1 0 1,-1 0-1,0 0 1,0 0-1,0 0 0,0 0 1,0 0-1,0 0 0,1 0 1,-1 0-1,0 0 1,0 0-1,0 0 0,0 0 1,0 0-1,1 0 1,-1 0-1,0 0 0,0 0 1,0 0-1,0 0 1,0 0-1,0 0 0,0 1 1,17 11 257,-1 1 0,24 26-1,-16-12-41,-2 1 0,-1 1-1,-1 1 1,-1 1-1,25 58 1,-42-81-229,1 0-1,-2-1 1,1 1 0,-1 0-1,0 0 1,0 0 0,-2 9-1,2-16-33,-1-1-1,0 1 0,0 0 0,0 0 0,0 0 0,0-1 1,0 1-1,0 0 0,0 0 0,0 0 0,0 0 0,-1-1 1,1 1-1,0 0 0,0 0 0,-1-1 0,1 1 0,0 0 1,-1-1-1,1 1 0,-1 0 0,1-1 0,-1 1 0,1 0 1,-1-1-1,0 1 0,1-1 0,-1 1 0,0-1 0,1 0 1,-1 1-1,0-1 0,0 0 0,1 1 0,-1-1 0,0 0 1,0 0-1,1 1 0,-1-1 0,0 0 0,0 0 0,0 0 1,1 0-1,-1 0 0,0 0 0,0-1 0,0 1 1,-1 0-1,0-1 42,-1 0 0,0 0 1,1 0-1,-1 0 0,1-1 0,-1 1 1,1-1-1,-1 0 0,1 1 0,-3-4 1,-1-5 44,-1-1 0,2 0 0,-1 0 0,2 0 0,-1-1 1,1 1-1,1-1 0,0 0 0,1 0 0,1 0 0,-1-1 0,2 1 1,0 0-1,2-21 0,0 24-80,0 0 0,0 0 0,1 1 0,0-1 0,0 1 0,8-15 0,-8 18-261,1 0-1,-1 0 1,1 0-1,0 0 1,0 1 0,0 0-1,0-1 1,1 2-1,-1-1 1,11-6-1,-10 9-20,1-1 0,-1 1 0,0 0 0,1 0 0,-1 1 0,0-1 0,1 1 0,-1 1 0,0-1 0,1 1 1,-1 0-1,0 0 0,1 0 0,-1 1 0,10 4 0,20 5-192,-32-10 476,0-1 0,-1 1 0,1-1 0,0 0 0,-1 1 0,1-1 0,0 0 0,0-1 0,-1 1 0,1 0 1,4-2-1,-4 1-29,-1 1 21,-1-1 1,1 1-1,0-1 1,-1 0-1,1 0 1,-1 0-1,1 1 1,-1-1 0,1-1-1,-1 1 1,1 0-1,-1 0 1,0 0-1,0-1 1,0 1-1,1-2 1,1-1 55,3-4 277,-1 1-1,-1-1 1,1 0-1,-1 0 1,-1 0-1,1-1 1,-2 0 0,1 1-1,-1-1 1,1-11-1,-2 18 74,-2-1 125,0-4-670,1 7 163,0 0-1,0 0 1,0 0 0,0 0-1,0 0 1,0 0 0,0-1-1,0 1 1,0 0-1,0 0 1,0 0 0,0 0-1,0 0 1,-1 0 0,1 0-1,0 0 1,0 0 0,0 0-1,0 0 1,0 0 0,0 0-1,0 0 1,0 0 0,0 0-1,-1 0 1,1 0-1,0 0 1,0 0 0,0 0-1,0 0 1,0 0 0,0 0-1,0 0 1,0 0 0,-1 0-1,1 0 1,0 0 0,0 0-1,0 0 1,0 0-1,0 0 1,0 0 0,0 0-1,0 0 1,0 0 0,0 0-1,0 1 1,-1-1 0,1 0-1,0 0 1,0 0 0,0 0-1,0 0 1,0 0-1,0 0 1,0 0 0,0 0-1,0 0 1,0 1 0,0-1-1,0 0 1,0 0 0,0 0-1,0 0 1,0 0 0,-3 5 7,0 0 0,0 0 0,1 0 1,-1 0-1,1 0 0,0 0 0,0 1 1,1-1-1,0 1 0,-1 7 1,2-7 7,0 1 1,0-1 0,0 1 0,1-1-1,0 0 1,1 1 0,-1-1 0,1 0-1,0 0 1,6 10 0,-6-12-66,1 0 1,-1 0-1,1 0 1,0-1-1,0 1 0,1-1 1,-1 0-1,1 0 1,-1 0-1,1 0 0,0-1 1,0 0-1,0 1 1,0-2-1,7 4 1,-3-3-152,-1-1 0,1 1 0,0-1 1,0-1-1,-1 1 0,1-1 0,0-1 1,0 1-1,0-2 0,-1 1 0,14-4 0,0-2-1665,-1-1-1,39-21 1,-22 7-1138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2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1148,'0'0'12169,"2"4"-11723,3 8 42,-1-1 0,0 0 0,3 22-1,6 18 305,-5-24-465,12 31 319,-18-53-581,0-1-1,0 0 0,0 0 0,1 0 0,0 0 0,0 0 0,0 0 0,0-1 0,7 6 0,-7-7-41,0 0-1,0 0 0,0-1 1,0 1-1,1-1 1,-1 0-1,0 0 0,1 0 1,-1-1-1,0 1 0,1-1 1,-1 0-1,1 0 0,-1 0 1,6-1-1,3-1 19,-1 0 1,23-9-1,-30 10-35,46-19 56,-1-2-1,-1-2 0,61-41 0,-58 32-50,-18 10 144,1 1 0,40-17-1,-72 38-124,34-9 284,-34 10-161,0-1-183,-1 1-287,0-1 0,-1 1 0,1 0 0,0-1 0,0 1 1,-1-1-1,1 1 0,0-1 0,-1 1 0,1-1 0,0 1 0,-1-1 0,1 0 0,-1 1 0,1-1 0,-1 0 0,0 0 0,1 1 0,-1-1 0,0 0 0,1-1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3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60 1352,'-4'-60'10904,"3"65"-9497,0 20-1311,-3 286 2387,6-174-1881,20 281 1351,-21-407-1914,25 195 732,-10-86-374,-3 43 192,-11-142-531,-1-20-160,0 1 1,-1 0 0,1 0 0,-1 0 0,0 0 0,0-1 0,0 1 0,0 0-1,0 0 1,0 0 0,0 0 0,0 0 0,-1-1 0,1 1 0,-1 0-1,0 0 1,1-1 0,-1 1 0,0 0 0,0-1 0,0 1 0,0-1 0,0 1-1,-2 1 1,-18-15-9951,12 2 6338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26 214 992,'-2'-1'1234,"-7"-6"2405,8 11-2939,-2-1-500,2-2-145,0 0 1,1 0-1,-1 0 1,0 0 0,1 0-1,-1 0 1,1 1-1,-1-1 1,1 0-1,-1 0 1,1 0-1,0 1 1,0-1 0,-1 0-1,1 0 1,0 1-1,0 0 1,-2 42 586,2 0 0,1-1 1,9 51-1,8-1 266,32 104-1,-49-195-580,-3-69 9,-11-22-52,-2-10 462,-4-145 1,19 223-640,1 0 1,0 0 0,2 0 0,0 0-1,8-24 1,-9 39-86,0 0-1,0 0 1,0 1-1,1-1 1,0 1-1,0 0 1,0 0-1,1 0 1,0 0-1,0 0 1,0 1-1,0 0 1,1 0-1,-1 0 1,1 0-1,0 1 1,0-1 0,1 1-1,-1 1 1,1-1-1,-1 1 1,11-3-1,-13 4-11,1 1-1,-1 0 1,1-1 0,-1 1 0,0 1-1,1-1 1,-1 0 0,1 1-1,-1 0 1,0-1 0,1 2-1,-1-1 1,0 0 0,0 0-1,0 1 1,0 0 0,0 0-1,0 0 1,0 0 0,-1 0-1,1 0 1,-1 1 0,1-1-1,-1 1 1,0 0 0,2 3-1,0 1-9,0-1 0,0 0 0,-1 1 0,0 0-1,0 0 1,-1 0 0,0 0 0,0 0-1,-1 1 1,0-1 0,0 10 0,-1-6-53,-2 0 1,1 0 0,-1 0 0,-1 0-1,0-1 1,0 1 0,-1-1-1,0 1 1,-9 13 0,4-9-64,0-1 0,-1 0 0,-1 0 0,0-1 0,-19 17 0,28-28 95,-1 0 0,0 0-1,0 0 1,0 0 0,0-1 0,0 1 0,0-1-1,0 0 1,-1 0 0,1 0 0,-1 0 0,1-1 0,-7 1-1,14 4 54,15 21 42,2 0 0,39 37 0,61 41-1079,-113-97 373,7 5-176,-2-5-4409,1 0 2012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22 359 1364,'19'-37'3904,"17"-9"-2531,-6 6-575,-18 23-305,-1-1 0,16-35 0,-23 44-239,-1 1 0,0-1 1,-1 0-1,0 0 1,0 0-1,-1 0 0,0 0 1,-1-16-1,0 22-141,0 1 0,0-1 0,0 0 0,-1 1 0,1-1 0,-1 0 0,0 1 0,0-1 0,0 1 0,0-1 0,0 1 0,-1 0 0,1-1 0,-1 1 0,-2-2 0,3 3-54,0 0-1,0 0 1,-1 0-1,1 0 1,-1 0 0,1 1-1,0-1 1,-1 1-1,1-1 1,-1 1-1,0-1 1,1 1 0,-1 0-1,1 0 1,-1 0-1,0 0 1,1 0-1,-1 0 1,-1 0 0,-2 2 25,0-1 1,0 1-1,0 0 1,1 0-1,-1 0 0,0 1 1,1 0-1,0 0 1,0 0-1,0 0 1,0 1-1,0-1 1,-5 8-1,1-1 16,1 0-1,1 0 0,0 1 0,0 0 0,1 0 0,1 1 0,0-1 0,0 1 0,1 0 1,1 0-1,-3 19 0,5-25-75,0 0 0,0 0-1,0 0 1,1 0 0,-1 0 0,1 0 0,1 0 0,-1 0 0,1-1 0,0 1-1,1-1 1,-1 1 0,1-1 0,0 0 0,0 0 0,1 0 0,-1 0 0,1 0-1,0-1 1,0 0 0,1 0 0,0 0 0,-1 0 0,1-1 0,7 4 0,-7-4-88,1-1 0,0-1 0,0 1 0,-1-1 0,1 0-1,0 0 1,0 0 0,0-1 0,0 0 0,0 0 0,12-2 0,-10 1-164,0-1 0,-1 0 0,1 0-1,0-1 1,-1 1 0,1-2 0,-1 1 0,9-6-1,-7 1-352,0 1 0,0-1 0,-1 0 0,9-11-1,10-20-4157,-15 19 1707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30 1888,'0'-1'260,"-1"-1"0,0 0 0,1 0 0,-1 1 0,0-1 0,0 0 0,0 1 0,0-1 0,0 1 0,0-1 0,0 1 0,-1 0 0,1-1 0,0 1-1,-1 0 1,1 0 0,-1 0 0,-3-2 0,3 3 644,-2 1-71,2-1-778,-1 1 126,1-1-1,-1 1 0,0 0 1,1 0-1,-1 0 0,0 0 1,1 0-1,-1 1 0,1-1 0,0 1 1,-1-1-1,1 1 0,0 0 1,0 0-1,0 0 0,-2 3 0,2 1-65,0 0-1,0 1 0,0-1 0,0 1 0,1-1 0,1 1 0,-1-1 0,1 1 1,0 0-1,0-1 0,1 1 0,0-1 0,0 1 0,0-1 0,1 1 1,0-1-1,0 0 0,1 0 0,0 0 0,0 0 0,6 9 0,76 104 944,-81-106-914,-4-10-118,1 0 56,-2 1-20,1-2-52,-1 1-1,0-1 1,0 1-1,1-1 1,-1 1-1,-1-1 1,1 1-1,0-1 1,0 0-1,-1 0 1,0 0-1,1 0 1,-1 0-1,0 0 0,0 0 1,0-1-1,0 1 1,0 0-1,-3 0 1,-45 22-1388,47-24 668,0-1-289,-9-2-949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1704,'2'1'226,"1"1"0,-1-1 0,0 1 0,0 0 0,-1 0 0,1-1 0,0 1 0,-1 1 0,1-1 0,-1 0 0,1 0 0,-1 1 0,0-1 0,0 0 0,0 1 0,0-1 0,-1 1 0,1 3 0,2 2-113,11 39 1087,-7-20-512,15 37 1,-19-57-590,0 0 1,1-1 0,0 1-1,0-1 1,0 0-1,1 0 1,0 0 0,0-1-1,0 1 1,7 4 0,-10-9-4,0 0 1,1 1 0,-1-1 0,0-1-1,1 1 1,-1 0 0,1-1 0,-1 1-1,4 0 1,-5-1-62,1 0 692,1-2-335,10-8 1,-12 9-350,0 0 0,-1 0 0,1 0 0,0-1 0,0 1 0,-1 0 0,1 0 0,-1-1 0,1 1 0,-1 0 0,1-1-1,-1 1 1,0 0 0,0-1 0,1 1 0,-1-1 0,0 1 0,0 0 0,-1-2 0,1 1 90,0-7-11,-1 1 0,0 0 0,-1 0 0,0 0 0,0 0 0,-1 1 0,0-1 0,0 0 0,-7-11 0,-3-2-711,-28-34 1,9 18-5521,26 24 2825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1668,'1'2'1137,"4"41"2557,-2-14-2032,7 33 0,-7-53-1476,-1-1 0,1 0 0,0 1 0,0-1-1,1-1 1,1 1 0,-1 0 0,8 9 0,-10-16-155,-1 0 1,0 0-1,1 0 1,0 0-1,-1 0 1,1 0-1,0 0 1,-1 0-1,1-1 0,0 1 1,0-1-1,0 1 1,-1-1-1,1 0 1,0 1-1,0-1 1,0 0-1,0 0 1,0-1-1,2 1 1,-1 0-3,0-1 1,0 0-1,1 1 1,-1-1-1,0 0 1,0-1 0,0 1-1,0 0 1,0-1-1,3-2 1,16-16 809,35-43 0,-46 54-346,-11 8-465,1 1 1,-1 0 0,0-1 0,1 1 0,-1 0 0,0-1-1,1 1 1,-1 0 0,0 0 0,1 0 0,-1-1 0,0 1-1,1 0 1,-1 0 0,1 0 0,-1 0 0,0 0-1,1 0 1,-1 0 0,1 0 0,-1 0 0,0 0 0,1 0-1,-1 0 1,1 0 0,-1 0 0,0 0 0,1 0 0,-1 0-1,1 0 1,-1 0 0,0 1 0,1-1 0,4 10-95,0 1 0,-1 0 0,4 14 0,-7-20-325,1-1 0,0 1 0,0 0 0,0 0 0,1-1 0,-1 1 0,6 5 0,4 2-5252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0 177 892,'9'-21'2199,"-8"20"-2096,-1 0 0,1 1 0,-1-1 1,1 0-1,-1 1 0,1-1 0,0 0 0,-1 1 0,1-1 1,0 1-1,0-1 0,-1 1 0,1 0 0,0-1 0,0 1 0,0 0 1,-1-1-1,1 1 0,0 0 0,0 0 0,0 0 0,0 0 0,0 0 1,-1 0-1,1 0 0,0 0 0,1 0 0,8 3 133,-1 0 0,1 1 1,-1 0-1,0 1 0,0 0 0,-1 0 0,1 1 0,-1 0 0,10 10 0,-1 0 54,-1 2 0,28 36 0,-35-41-174,-1 1-1,0 0 1,0 1-1,-2 0 1,0 0-1,6 24 1,-10-32-84,0 1 1,-1 0-1,0-1 0,0 1 1,0 0-1,-1-1 1,-1 1-1,1 0 1,-1 0-1,-1-1 0,1 1 1,-1-1-1,0 1 1,-1-1-1,-4 9 1,5-13 31,0-1 0,0 0 1,0 0-1,0 0 0,0 0 1,0-1-1,-1 1 0,1 0 1,-1-1-1,1 0 1,-1 1-1,0-1 0,1 0 1,-1-1-1,0 1 0,0 0 1,0-1-1,1 1 0,-1-1 1,-5 0-1,6 0 246,1-1-268,0 0 0,0 0 0,0 0 0,0 1 0,0-1 0,1 0 0,-1 1 0,-1-1 0,1 1 0,0-1 0,0 1 0,-1-1 0,-2-1 63,3 1-60,-1 0 0,1 0-1,0 0 1,0 0 0,0 0 0,0 0 0,0-1 0,0 1 0,0 0 0,0-1-1,0 1 1,1-1 0,-1 1 0,1-1 0,-1 1 0,1-1 0,-1 1-1,1-1 1,0 0 0,0 1 0,0-3 0,0 1 85,-1-7-33,1 0 1,1 0-1,0-1 1,0 1 0,1 0-1,0 0 1,1 0-1,6-17 1,3 1-144,26-44 1,-22 43-197,-2 3-388,0 0-1,1 1 1,2 1 0,26-29-1,5 3-4674,-32 35 2606</inkml:trace>
  <inkml:trace contextRef="#ctx0" brushRef="#br0" timeOffset="1">529 2 1400,'5'-1'5114,"-9"6"-3487,-14 16-2317,12-15 1340,-9 13-100,0 1-1,1 1 1,1 0-1,2 0 1,-18 44-1,21-47-288,1 1-1,1 0 0,1 0 0,-3 21 0,7-31-167,0 0 0,0 0 0,1 0-1,0 0 1,1 0 0,0 0 0,0-1-1,1 1 1,0 0 0,1-1 0,4 12 0,-6-18-162,1 0 1,-1 1-1,1-1 1,-1 0 0,1 0-1,0 0 1,0 0-1,0-1 1,0 1-1,0 0 1,0-1 0,0 0-1,0 1 1,1-1-1,3 1 1,-4-1-297,0 0-1,0-1 1,0 0 0,0 0 0,0 1-1,0-1 1,0 0 0,0-1 0,0 1-1,0 0 1,0 0 0,0-1 0,0 1-1,0-1 1,0 0 0,2-1 0,18-9-2564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4 248 1364,'0'0'1108,"2"-2"-634,48-43 1477,-34 32-1749,0-1 1,-1-1-1,-1 0 0,16-21 1,-27 30-5,0 0 1,0 0 0,4-11 0,-6 14-43,0 0-1,0 0 1,0 1 0,-1-1-1,1 0 1,-1 0 0,0 0-1,0 0 1,0 0 0,0 0-1,0 1 1,-2-5-1,-4-10 199,6 17-329,-1-1-1,1 0 1,0 1-1,-1-1 1,1 0-1,-1 1 1,1-1-1,-1 1 0,1-1 1,-1 1-1,1-1 1,-1 1-1,1-1 1,-1 1-1,0-1 0,1 1 1,-1 0-1,0-1 1,1 1-1,-1 0 1,0 0-1,1-1 1,-1 1-1,-1 0 0,1 0 56,0-1-45,1 1-1,-1-1 1,0 1 0,1 0-1,-1-1 1,0 1-1,0 0 1,0 0-1,0-1 1,1 1 0,-1 0-1,0 0 1,0 0-1,0 0 1,-1 0-1,0 0 66,-1 0 197,-3 2-19,-1 2-182,0 0 0,-1 0 0,1 1 0,1 0 1,-1 0-1,1 1 0,0 0 0,0 0 0,1 0 1,-9 13-1,7-7-14,2 1-1,-1 0 1,1 0 0,1 1-1,1-1 1,0 1 0,0 0 0,1 0-1,1 0 1,0 0 0,2 16 0,0-27-79,-1 1 1,1-1-1,-1 0 1,1 0 0,0 1-1,1-1 1,-1 0-1,0 0 1,1 0 0,0 0-1,0-1 1,2 4-1,-3-4-76,1-1-1,-1 0 1,1 1-1,-1-1 0,1 0 1,0 0-1,-1 0 0,1 0 1,0-1-1,0 1 0,-1 0 1,1-1-1,0 1 1,0-1-1,0 0 0,0 0 1,0 1-1,0-1 0,-1 0 1,1-1-1,0 1 1,0 0-1,0-1 0,0 1 1,3-2-1,13-4-676,-1 0-1,0-2 1,19-10-1,-5-5-1776,2-4 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28 1876,'-2'-3'998,"-2"0"-548,1 0 0,0 1 1,-1-1-1,0 1 1,1 0-1,-1 0 1,0 0-1,0 0 1,-8-1-1,9 2 323,-1 2-65,-11 4-89,14-5-579,0 0 0,1 0-1,-1 0 1,0 1 0,0-1-1,1 0 1,-1 1 0,1-1-1,-1 1 1,0-1 0,1 1-1,-1-1 1,1 1 0,-1-1-1,1 1 1,-1 0 0,1-1-1,-1 1 1,1-1 0,0 1 0,-1 0-1,1 0 1,-1 1 93,0 0-33,-1 1 1,0-1 0,1 1 0,0 0-1,0 0 1,0-1 0,0 1 0,0 0-1,0 0 1,1 0 0,-1 0 0,1 0-1,0 0 1,0 0 0,1 6-1,1 2 97,0 0-1,6 19 0,-5-20-77,13 36 227,12 50 309,-26-87-604,0-1 0,-1 1 0,0 0 0,0-1 1,-1 1-1,-1 0 0,1 0 0,-4 14 1,3-20-141,0 0 0,0-1 0,0 1 1,-1 0-1,1-1 0,-1 1 0,0-1 1,0 0-1,1 0 0,-1 1 0,-1-1 1,1 0-1,0 0 0,0-1 0,-1 1 1,1 0-1,-1-1 0,-4 2 0,-3 1-890,0 0-1,0-1 0,-17 3 0,11-3-861,-13 5-1261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1876,'0'0'885,"-6"-10"860,1 9 2257,11 33-3426,1 0-1,17 45 1,-2-5-55,10 19 32,-15-48-362,-10-23-676,2 0 0,14 25-1,-8-31-6286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1740,'0'0'1800,"2"4"-1019,1 1-476,-1 0 1,0 0-1,0 0 1,0 0-1,2 10 0,-2-2-87,0-1-1,1 1 0,1-1 0,0 1 1,1-1-1,1 0 0,-1-1 1,2 1-1,0-1 0,0-1 1,1 1-1,13 14 0,-16-21-171,0 0 1,0-1-1,0 1 0,0-1 0,1 0 1,0 0-1,-1 0 0,1-1 0,0 0 1,0 0-1,0-1 0,1 0 1,-1 0-1,0 0 0,0-1 0,1 1 1,-1-2-1,0 1 0,0-1 0,9-1 1,-10 1 3,0-1 0,0 0 1,0 1-1,0-1 1,0-1-1,-1 1 0,1-1 1,-1 0-1,1 0 1,-1 0-1,0 0 0,0-1 1,-1 0-1,1 1 1,-1-2-1,0 1 0,0 0 1,0 0-1,0-1 1,-1 0-1,0 1 0,0-1 1,0 0-1,2-8 1,-3 4 72,0 0 0,0 1 0,-1-1 0,0 0 1,0 0-1,-1 1 0,0-1 0,-1 0 0,0 1 0,0-1 1,-1 1-1,0 0 0,0 0 0,-8-13 0,9 19-90,0-1-1,0 1 1,0 0-1,0 1 1,-1-1-1,1 0 1,0 1-1,-1-1 1,1 1-1,-1 0 0,0 0 1,1 0-1,-6-2 1,3 3-133,1-1-1,0 1 1,-1-1 0,1 1-1,-1 1 1,1-1 0,-1 1-1,-3 0 1,-21 9-5658,15-3 2659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3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71 1584,'-5'-2'701,"-15"-5"4878,20 7-5505,-1 1 0,1-1 0,-1 0 0,1 1-1,0-1 1,-1 0 0,1 1 0,0-1 0,-1 0-1,1 1 1,0-1 0,-1 1 0,1-1 0,0 0 0,0 1-1,0-1 1,-1 1 0,1-1 0,0 1 0,0-1 0,0 1-1,0-1 1,0 1 0,0-1 0,0 1 0,0-1-1,0 1 1,0-1 0,0 1 0,0-1 0,0 1 0,1-1-1,-1 1 1,0-1 0,0 0 0,0 1 0,1-1 0,-1 1-1,0-1 1,1 1 0,0 3 58,1 0-1,0-1 1,0 1 0,0-1 0,1 1-1,-1-1 1,1 0 0,-1 0 0,1 0-1,0 0 1,5 3 0,35 23 445,-32-23-522,0-1 1,0 0 0,1 0 0,0-1-1,-1-1 1,1 0 0,1-1 0,-1 0-1,0-1 1,0 0 0,1-1 0,-1 0-1,0-1 1,1-1 0,-1 0 0,0 0-1,0-1 1,0-1 0,0 0 0,-1 0-1,0-1 1,0-1 0,0 0 0,0-1-1,-1 1 1,0-2 0,-1 0 0,15-14-1,-10 7 7,-8 9-17,0 0 1,0-1-1,-1 1 0,0-1 0,0-1 0,0 1 1,6-14-1,-2 5 792,-86 143-531,-2 3-1195,33-39-3267,37-71 622,3 1 37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114 272 1572,'0'0'948,"-3"-2"-28,-7-9 2130,8 18-2458,-20 94 834,8-40-833,8-37-235,-4 42-1,6-37-61,-9 36-1,7-41-62,2 1 0,-3 36 0,5-42 46,-6 33 0,6-42-151,2-8 440,1-14-510,2-14-28,10-133 354,-5-279 924,-8 437-1299,1-38 413,3 1 1,8-42-1,-12 79-336,3-8 15,-3 9-90,0 0 1,1 0 0,-1 0-1,0-1 1,0 1 0,0 0-1,0 0 1,0 0 0,1 0-1,-1 0 1,0 0 0,0 0-1,0 0 1,0 0 0,1 0-1,-1 0 1,0 0-1,0 0 1,0 0 0,0 0-1,1 0 1,-1 0 0,0 0-1,0 0 1,0 0 0,0 0-1,1 0 1,-1 0 0,0 0-1,0 0 1,0 0 0,0 0-1,0 0 1,1 0-1,-1 0 1,0 0 0,0 1-1,0-1 1,0 0 0,0 0-1,0 0 1,1 0 0,-1 0-1,0 1 1,0-1 0,0 0-1,0 0 1,0 0 0,0 0-1,0 1 1,0-1-1,0 0 1,11 18 56,-1-1 1,-1 2-1,13 37 1,66 241 206,-61-200-841,-13-34-1067,-5-25-5799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1288,'0'0'2052,"3"-7"-1533,1 0-368,0-1 0,1 1 0,0 0-1,0 0 1,1 1 0,0-1 0,10-8 0,213-152 707,-119 90-3546,-93 64 1412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1160,'0'0'330,"-5"-2"12,-14-5 20,14 5 1169,0 3-1204,1 1-114,-6 2-216,1-2 3130,14 1-2820,1 0-280,1 1 246,0 1-1,0-1 0,0 1 0,9 10 0,-11-9-22,0 0 1,-1 1-1,0-1 0,0 1 0,-1 0 0,0 0 0,0 0 1,-1 0-1,0 1 0,2 13 0,-1 3 451,0 48-1,-3-57-404,-2 66 979,3-78-1168,2 11 69,-3-11-124,3-3-253,1-1 89,0 1 1,-1-1-1,1 0 1,-1 0-1,1 0 1,-1-1-1,1 1 1,-1-1-1,0 0 0,0 0 1,0 0-1,0 0 1,3-3-1,8-8-624,17-18-1,-21 21 382,4-7-993,0-1 0,0 0 1,11-23-1,-6 8-1409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5989,'12'-30'349,"10"-46"2743,-21 83-2798,7 102 726,-6-95-885,0 0 0,2-1-1,-1 1 1,2-1 0,0 0-1,8 16 1,-12-27-121,0-1 0,0 0-1,0 1 1,0-1 0,0 0-1,0 0 1,0 1 0,1-1 0,-1 0-1,0 0 1,1 0 0,-1-1 0,0 1-1,1 0 1,-1-1 0,1 1 0,0 0-1,-1-1 1,1 0 0,-1 1 0,1-1-1,0 0 1,-1 0 0,1 0-1,0 0 1,3-1 0,-2 1 1,0-1 0,0 0 0,0 0 0,0 0 0,0 0 0,0 0 0,0-1 0,0 1 0,-1-1 0,1 0 0,0 0 0,2-3 0,8-9 177,-1 0 1,0-2-1,-1 1 1,12-24-1,-6 5 770,15-40 0,-32 73-954,0 0-1,1 1 0,-1-1 0,0 1 0,0-1 0,0 1 0,0-1 0,1 0 0,-1 1 1,0-1-1,1 1 0,-1-1 0,0 1 0,1-1 0,-1 1 0,0 0 0,1-1 1,-1 1-1,1-1 0,-1 1 0,1 0 0,-1-1 0,1 1 0,-1 0 0,1 0 1,-1-1-1,1 1 0,0 0 0,-1 0 0,1 0 0,-1 0 0,1 0 0,0 0 1,-1 0-1,1 0 0,-1 0 0,1 0 0,0 0 0,-1 0 0,1 0 0,-1 0 1,2 1-1,12 12-422,-13-12 418,26 34-8077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1752,'6'-25'6269,"-1"29"-5842,3 4-254,0 0-1,0 1 0,-1 0 1,-1 0-1,1 1 1,-1 0-1,-1 0 1,6 13-1,30 96 740,-38-105-835,0 0 0,0 0 0,-2 1 0,1-1 0,-2 1 0,-2 23 0,1-32-87,0-1 0,0 0 0,0 0 0,-1 1 0,0-1 0,0 0-1,-5 8 1,4-10 1,-4 0 5,6-3 213,-4-3-61,0 1-94,4 1-34,-1 0 1,0 1 0,1-1 0,-1 0 0,1 0 0,-1-1 0,1 1 0,-1 0 0,1 0 0,0-1 0,0 1 0,-3-4 0,2 1 34,1-1 1,-1 0-1,1 1 1,0-1-1,0 0 1,0 0-1,1 0 1,0 0-1,0 0 1,1-7-1,-1 2 16,2-1-1,0 0 0,6-19 1,-3 18-29,0-1 1,1 1-1,14-21 0,-16 27-101,0 0-1,0 1 1,1-1-1,0 1 0,0 0 1,1 1-1,-1-1 1,12-6-1,-16 11-19,22-6-215,-11 2 140,1 1 0,-1-2 0,0 0 0,0 0 1,15-9-1,49-39-491,-69 48 652,-1-1 0,0 0 1,-1 1-1,0-2 0,0 1 1,0-1-1,0 0 0,-1 0 1,5-12-1,-9 18 34,0 0 1,1 1-1,-1-1 0,0 0 1,0 0-1,0 0 0,-1 0 1,1 0-1,0 0 0,0 1 1,0-1-1,-1 0 0,1 0 1,0 0-1,-1 0 0,1 1 1,0-1-1,-1 0 0,1 0 1,-1 1-1,0-1 0,1 1 1,-1-1-1,1 0 0,-1 1 1,0-1-1,1 1 0,-1-1 1,0 1-1,0-1 0,0 1 1,-1-1-1,1 1-107,0-1 87,0 1 0,0 0-1,1-1 1,-1 1 0,0 0 0,0 0-1,0-1 1,0 1 0,0 0 0,0 0-1,0 0 1,0 0 0,0 0-1,1 1 1,-1-1 0,0 0 0,0 0-1,0 1 1,0-1 0,0 0 0,-1 1-1,0 0 51,-6 2 30,0 0 0,0 0-1,0 1 1,1 0 0,-1 0-1,1 1 1,0 0 0,0 0-1,1 0 1,0 1-1,0 0 1,-6 8 0,7-8-40,1 0 1,-1 0 0,1 1-1,1 0 1,-1-1 0,1 2-1,0-1 1,1 0 0,-1 0-1,2 1 1,-1 0 0,1-1-1,-1 12 1,3-15-41,-1 1 0,1 0-1,0-1 1,0 1 0,1 0 0,-1-1 0,1 1-1,0-1 1,0 0 0,1 0 0,-1 0 0,1 0-1,0 0 1,0 0 0,0-1 0,1 0 0,-1 1-1,1-1 1,4 3 0,2 1 2,-1-1-1,1 0 1,0-1 0,1 0-1,-1-1 1,23 7 0,2-3-38,1-2 1,0-1-1,0-1 1,49-2-1,-59-4-619,0 0 0,38-10 1,-46 8-617,0-2 0,-1 0 0,0-1 0,19-10 0,-14 5-1947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5 305 924,'-2'33'1529,"-1"5"658,4 75 1,7-19-1060,11 85 564,-15-153-1324,-4-23 141,3-10-454,4-20 40,-1 1-1,-1-1 0,2-38 0,-2-89 444,-5 70-130,9-163 1467,5 119-132,-14 127-1711,1-1 0,-1 1 0,1-1 0,-1 1 0,1-1 0,-1 1 1,1-1-1,0 1 0,0-1 0,0 1 0,0 0 0,0-1 0,0 1 0,0 0 1,0 0-1,2-1 0,-2 1 451,4 4-415,16 8-17,-21-11-49,0 0-1,1 0 1,-1 0 0,0 0-1,1 0 1,-1 1 0,0-1 0,0 0-1,1 0 1,-1 0 0,0 1-1,1-1 1,-1 0 0,0 0 0,0 1-1,0-1 1,1 0 0,-1 1 0,0-1-1,0 0 1,0 0 0,0 1-1,1-1 1,-1 0 0,0 1 0,2 8-38,0 0 0,-1 1 0,0-1 0,-1 0 0,0 0 1,0 1-1,-1-1 0,0 0 0,0 0 0,-1 0 1,-1 0-1,0 0 0,-5 12 0,0-3-303,0-2 0,-1 1 0,-1-1 0,-1 0-1,-23 25 1,32-39 77,-2 3 293,4-5-45,0 0-1,0 0 1,0 0-1,0 0 1,0 0 0,0 1-1,0-1 1,0 0-1,0 0 1,0 0 0,0 0-1,0 0 1,0 0-1,0 0 1,0 0 0,0 0-1,0 0 1,0 0-1,0 0 1,0 0-1,0 0 1,0 1 0,0-1-1,0 0 1,0 0-1,0 0 1,0 0 0,0 0-1,0 0 1,0 0-1,0 0 1,0 0 0,0 0-1,1 0 1,-1 0-1,0 0 1,0 0 0,0 0-1,0 0 1,0 0-1,0 0 1,0 0 0,0 0-1,0 0 1,0 0-1,0 0 1,0 0 0,0 0-1,0 0 1,1 0-1,-1 0 1,0 0-1,0 0 1,0 0 0,0 0-1,0 0 1,0 0-1,0 0 1,0 0 0,0 0-1,0 0 1,0 0-1,0 0 1,0 0 0,0 0-1,6-1-14,0 0 0,1 1-1,-1-1 1,0 2 0,0-1 0,0 1 0,0-1-1,0 2 1,0-1 0,-1 1 0,1 0-1,6 3 1,2 4 5,0 0 0,-1 1 0,0 1 0,-1 0 1,0 1-1,-1 0 0,0 1 0,-1 0 0,14 24 0,-18-26-683,-1 1 0,1 0 1,-2 0-1,5 16 0,-7-24-2044,4 7 32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1000,'0'0'2264,"-4"0"-1251,1 0-825,0 1 0,0-1 0,0 1 0,0 0 0,0 0 0,0 0-1,0 0 1,0 0 0,0 1 0,1-1 0,-1 1 0,1 0 0,-1-1 0,1 1 0,-1 1 0,1-1 0,0 0-1,-2 3 1,-22 32 549,1 1 0,2 1 0,2 1 0,1 1 0,2 1-1,-23 84 1,36-108-538,1 0-1,1 0 1,1 0-1,0 0 1,2 29 0,1-44-163,-1 0 0,1 0 0,0 0 0,0-1 0,0 1 0,0 0 0,1 0 1,-1-1-1,3 4 0,-4-6-33,1 2 69,18-1 51,-15-1-70,2-3 8,10-5-2,0-2 1,25-18-1,-8 5 36,-26 19-9,1-1 0,-1 0 0,10-10 0,-15 14-45,0-1-1,1 0 0,-1 1 1,1 0-1,0-1 0,-1 1 1,1 0-1,0 0 0,4 0 0,-3 0 5,-1 0 62,1 2-12,3 1-41,0 0 0,0 0 0,0 1 1,0 0-1,8 6 0,-7-3-111,-1 1-1,-1-1 1,1 1-1,-1 1 1,0-1 0,0 1-1,6 12 1,-11-18-467,-1 2-1238,1 10-347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7 688 1148,'0'0'5163,"-1"-4"-4856,-4-9-36,5 13-264,0 0-1,0 0 1,0 0-1,0-1 0,0 1 1,0 0-1,0 0 1,0 0-1,0-1 1,0 1-1,0 0 0,0 0 1,0 0-1,0 0 1,0-1-1,0 1 1,0 0-1,0 0 0,0 0 1,0 0-1,0-1 1,0 1-1,0 0 1,0 0-1,0 0 0,0 0 1,0-1-1,0 1 1,0 0-1,1 0 1,-1 0-1,0 0 0,0 0 1,0 0-1,0-1 1,0 1-1,1 0 1,-1 0-1,25-22 406,1 0 1,42-26-1,66-31 205,-64 40-365,15-8 206,140-54-1,100-14 183,-271 97-550,417-119 929,-364 112 114,-105 25-1039,19-7-418,-15 6-3116,-2 0 512,15-2 35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84 924,'-1'-1'272,"-1"0"0,1 0-1,0 0 1,0 0 0,0 0-1,0-1 1,0 1 0,0 0 0,1-1-1,-1 1 1,0 0 0,1-1-1,-1 1 1,0-1 0,1 1 0,0-1-1,-1 1 1,1-1 0,0 1 0,0-1-1,0 0 1,0 1 0,0-1-1,0 1 1,0-1 0,1 1 0,0-3-1,0 1-187,1 1-1,-1 0 1,1-1 0,0 1-1,0 0 1,0 0-1,0 1 1,0-1-1,0 0 1,0 1 0,1-1-1,-1 1 1,0-1-1,1 1 1,0 0-1,2-1 1,3 0-14,0-1 0,1 1 0,-1 0-1,0 1 1,1 0 0,-1 0 0,0 1 0,1 0 0,-1 1 0,1 0 0,13 3 0,-18-3-49,1 1 0,0-1 0,-1 1 0,1 0 0,-1 0 0,0 1 0,0 0 1,0-1-1,0 1 0,0 0 0,-1 1 0,1-1 0,-1 1 0,0 0 0,0-1 1,0 1-1,0 0 0,-1 1 0,0-1 0,0 0 0,3 9 0,-3-3 2,0-1 0,0 1 0,-1 0-1,0 1 1,-1-1 0,0 0 0,-1 0-1,0 0 1,-4 17 0,-4 8 44,-17 44 0,23-72-57,-40 90 106,9-22 56,33-73-122,2 1-36,0-2-18,-1 0-1,1 0 0,-1 0 0,1 0 0,0 0 0,-1 0 0,1 0 0,0-1 1,0 1-1,0 0 0,-1 0 0,1-1 0,0 1 0,0 0 0,0-1 0,0 1 1,0-1-1,0 1 0,0-1 0,0 0 0,0 1 0,1-1 0,-1 0 0,0 0 1,0 0-1,0 0 0,0 0 0,0 0 0,0 0 0,1 0 0,0-1 0,20-2-557,1-2 0,32-11 0,13-13-4130,-35 15 2298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1284,'0'0'4161,"-1"7"-3795,-1 34 1218,5 63-1,4-67 173,-7-35-906,3 0-443,-3-2-366,0 0 0,0 1 0,0-1 0,1 0 0,-1 0 0,0 0 0,0 0 0,0 1 0,1-1 0,-1 0 0,0 0 0,0 0 0,0 0 0,1 0 0,-1 0 1,0 0-1,0 0 0,1 0 0,-1 0 0,0 1 0,0-1 0,1 0 0,-1 0 0,0 0 0,0 0 0,1-1 0,-1 1 0,0 0 0,0 0 0,0 0 0,1 0 0,-1 0 0,0 0 0,0 0 0,1 0 0,-1 0 0,0-1 1,0 1-1,0 0 0,1 0 0,-1 0 0,0 0 0,0-1 0,0 1 0,0 0 0,1-1 0,33-45 804,-33 44-743,7-12 136,-6 11-212,0 1 0,0-1 0,1 1 0,-1 0 0,0-1 0,1 1 0,-1 0 0,1 1 0,0-1 0,0 0 0,-1 1 0,7-3 0,-7 4-2,2 0-8,3 0-5,0 1-1,0 0 0,0 1 0,-1 0 0,1 0 0,7 3 0,43 21 40,-36-16-22,-19-9-21,1 1-1,0-1 1,0 0 0,0 0-1,0-1 1,1 1-1,-1-1 1,0 1 0,0-1-1,0 0 1,0 0-1,0 0 1,1-1 0,-1 1-1,0-1 1,0 0-1,0 0 1,3-1 0,3-2-4,-1-1 1,0 0 0,0 0 0,11-11-1,-12 10-9,-1 0-1,1 1 0,0 0 1,0 0-1,1 1 0,14-6 0,-19 9 3,0 0 0,1 1 0,-1 0 0,0 0 0,1 0 0,-1 0 0,0 0 0,0 0 0,1 1 0,-1 0 0,0 0-1,0-1 1,0 2 0,0-1 0,0 0 0,5 3 0,2 4-113,1 0 0,-1 0-1,0 1 1,-1 0 0,0 1-1,-1 0 1,9 13 0,22 24-4862,-35-44 1925,3 3 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3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131 411 1632,'0'0'3333,"-3"6"-2401,-4 17-185,0 0 0,2 0 0,0 1 0,2 0 0,-1 35 0,-1-2-28,-5 115 2774,10-169-2067,-1-12-1235,-3-54 88,2 0 0,4-1 0,2 1 0,2 0 0,4 1 0,30-108 0,-33 148-193,1 0-1,1 1 1,0 0-1,2 0 1,15-22-1,-18 33-38,-1-1 0,1 1 0,1 1 0,0-1 0,0 1 0,1 1 0,0 0 0,0 0 0,1 1-1,21-10 1,-26 15-28,-1 0-1,0 0 0,1 1 1,0 0-1,-1 0 1,1 0-1,-1 1 0,1 0 1,0 0-1,0 0 0,-1 1 1,1 0-1,-1 0 0,1 0 1,-1 1-1,1 0 0,-1 0 1,9 5-1,-11-5-11,1 0 1,-1 0-1,0 1 0,0-1 0,0 1 1,0 0-1,0 0 0,-1 0 0,1 0 0,-1 0 1,0 0-1,0 1 0,0-1 0,0 1 1,-1 0-1,0-1 0,1 1 0,-1 0 1,0 0-1,-1 0 0,1 0 0,-1 0 1,0 0-1,0 0 0,0 0 0,0 0 1,-2 6-1,-2 9-3,-2-1 1,0 1 0,-1-1-1,0-1 1,-2 1-1,0-1 1,-1-1 0,-1 0-1,0 0 1,-24 25 0,15-21-65,0 0 1,-2-2 0,0 0 0,-1-1 0,-1-2 0,-43 22 0,54-31 13,-2 0 0,1-1 1,-1-1-1,-20 4 0,30-7 29,0 0-1,0-1 1,0 0 0,0 0 0,0 0 0,-1-1 0,-6-1-1,10 1 14,0 1 0,0-1 0,1 0 0,-1 0-1,0 0 1,0 0 0,0 0 0,0 0 0,1 0-1,-1-1 1,1 1 0,-1-1 0,1 1-1,-1-1 1,1 0 0,0 1 0,0-1 0,-2-2-1,3 1 8,-1 1-1,0-1 0,1 1 0,-1-1 1,1 0-1,0 1 0,0-1 0,0 0 1,0 1-1,0-1 0,1 0 0,-1 1 1,1-1-1,0 1 0,-1-1 0,1 1 1,0-1-1,1 1 0,-1 0 0,0-1 1,1 1-1,-1 0 0,1 0 0,0 0 1,-1 0-1,1 0 0,0 0 0,0 1 1,1-1-1,-1 1 0,0-1 0,0 1 1,1 0-1,-1 0 0,1 0 0,-1 0 1,1 0-1,-1 0 0,1 1 0,0 0 0,-1-1 1,1 1-1,-1 0 0,1 0 0,4 1 1,9 2 12,0 0-1,-1 2 1,1 0 0,-1 1 0,0 0-1,-1 1 1,0 1 0,0 0 0,0 1 0,-1 0-1,15 14 1,16 19 0,66 79 1,-75-81-100,-28-31-113,1 0 0,-1 1 1,-1 0-1,0 0 0,9 22 0,-13-25-714,1 0 0,-1 0-1,-1 1 1,1-1-1,-1 0 1,0 10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58 380 1300,'9'-2'493,"-1"-1"-1,0 0 1,0 0-1,0-1 1,0 0-1,10-8 1,-2 2 316,25-26 0,-25 15 18,-15 19-581,0-1-32,0-9-21,0 9-18,-1 3-167,-1 0-1,1 0 0,0 0 1,-1 0-1,1 0 0,0 0 0,0 0 1,-1 0-1,1 0 0,0 0 1,0-1-1,-1 1 0,1 0 0,0 0 1,0 0-1,-1 0 0,1-1 1,0 1-1,0 0 0,0 0 0,-1 0 1,1-1-1,0 1 0,0 0 1,0 0-1,0-1 0,0 1 1,0 0-1,-1 0 0,1-1 0,0 0 1,0 1-1,0 0 0,-1-1 1,1 1-1,0-1 0,0 1 1,-1-1-1,1 1 0,0-1 0,-1 1 1,1 0-1,-1-1 0,1 1 1,0 0-1,-1-1 0,1 1 1,-1 0-1,1 0 0,-1-1 1,1 1-1,-1 0 0,1 0 0,-1 0 1,0 0-1,-6-1 31,1 1 0,0-1 0,-1 2-1,1-1 1,-1 1 0,1 0 0,0 0 0,0 1-1,-1 0 1,1 0 0,0 0 0,1 1 0,-1 0-1,0 0 1,-7 6 0,6-4-14,0 0-1,0 0 1,1 1 0,0 0 0,0 0-1,0 1 1,1-1 0,0 1-1,0 1 1,1-1 0,-5 11 0,8-16-18,0 0 1,0 0 0,1 1 0,-1-1 0,1 0 0,-1 0 0,1 1 0,0-1-1,0 0 1,0 0 0,0 1 0,0-1 0,0 0 0,1 1 0,-1-1 0,1 0-1,0 0 1,0 0 0,1 3 0,0-2-2,0 0 0,0-1 0,0 0 0,0 1 0,1-1 0,-1 0 0,1 0 0,-1 0 0,1-1 0,0 1 0,-1 0 0,5 0 0,6 3 6,0-1 1,0-1-1,0 0 0,0-1 0,18 0 1,-23-1-7,0-1 1,0-1-1,0 1 1,0-1-1,-1-1 1,1 1 0,0-1-1,0-1 1,-1 0-1,1 0 1,8-5-1,-5 2 162,-1-1 0,0 0-1,-1-1 1,0 0-1,0-1 1,15-18-1,3-9 479,-25 34-391,0 5-229,4 6-7,0 0-1,-1 1 0,0-1 1,3 12-1,-1-5 60,15 29 1,-21-44-66,1 2 51,-1 0-1,1 0 1,-1-1-1,1 1 1,0-1-1,0 1 1,0-1-1,1 0 1,4 4-1,-6-6-7,1 1-1,0-1 0,0 0 1,0 0-1,0 0 1,0 0-1,-1 0 1,1-1-1,0 1 0,0 0 1,0-1-1,0 0 1,-1 1-1,1-1 1,0 0-1,-1 0 0,1 0 1,-1 0-1,3-2 1,0-1 73,0-1 0,0 1-1,0-1 1,-1 0 0,5-10 0,1-3 166,9-23 0,-17 39-255,0 0-5,9-20 89,-9 20-106,5-9 22,-5 10-39,0 1 0,-1 0 1,1-1-1,-1 1 1,1 0-1,0-1 0,-1 1 1,1 0-1,0 0 0,-1 0 1,1-1-1,0 1 1,-1 0-1,1 0 0,0 0 1,-1 0-1,1 0 0,0 0 1,-1 1-1,2-1 1,1 1-1,0 1 1,0-1-1,0 1 1,0 0 0,-1 0-1,1 0 1,4 4-1,8 8 1,-13-12 2,0-1 3,4 5-2,-5-5-3,1 0 0,-1 0-1,0 0 1,0-1 0,0 1 0,1 0 0,-1-1 0,0 1 0,1-1 0,-1 1 0,1-1 0,-1 1 0,1-1 0,-1 0 0,0 0-1,1 0 1,-1 0 0,1 0 0,1 0 0,2-2-33,0 1-1,0-1 1,0 1-1,6-5 1,1 0-32,34-13-264,-44 19 264,80 4-1430,-71-4 1300,1 0 1,0-1-1,0 0 1,0-1 0,-1-1-1,1 1 1,-1-2 0,0 0-1,0 0 1,0-1 0,0 0-1,-1-1 1,0 0 0,0-1-1,16-13 1,-22 15 140,0-1 1,0 1 0,0-1-1,0 0 1,-1 0-1,0 0 1,0-1-1,-1 1 1,0-1-1,0 1 1,1-11-1,1-8 94,1-44 1,-5 59 22,0-10 225,-4-27 0,2 30-89,2 15 232,-2 7-384,-4 16-19,2 1-1,0-1 1,1 1 0,2-1 0,0 1 0,1 0 0,1-1 0,7 39 0,-8-58-13,1 0 0,0 0 0,0 0 0,-1 0 1,1 0-1,1 0 0,-1 0 0,0 0 0,0-1 1,1 1-1,-1 0 0,1-1 0,-1 1 0,1-1 1,0 1-1,-1-1 0,1 0 0,0 1 0,0-1 0,0 0 1,0-1-1,0 1 0,0 0 0,3 0 0,7 2 118,0-1-1,0 0 0,18 0 1,5 1-62,4 3 24,35 7 62,-65-11-159,1 1 0,-1 0 0,1 0 0,-1 1 0,11 7 0,-19-11-25,0 1-1,0 0 0,-1-1 0,1 1 0,0 0 0,0 0 0,0 0 0,-1 0 0,1 0 0,0 0 0,-1 0 0,1 0 1,-1 0-1,1 0 0,-1 0 0,0 0 0,1 0 0,-1 0 0,0 0 0,0 1 0,0 0 0,0-1 42,1 2-154,-4 0-90,1-2 193,0 1-16,-1 0-1,1 0 1,0 0 0,0 0 0,-1 0 0,0-1 0,1 0 0,-1 1 0,0-1 0,1 0 0,-1 0 0,0 0 0,0-1 0,0 1 0,-3 0 0,4-1-115,-19-3-496,4-6-3552,4-1 1742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1856,'0'0'2770,"2"2"-1991,5 4-64,-6-4 544,2-2-713,1 0-334,1 0 0,-1-1 1,1 0-1,-1 1 1,0-1-1,1-1 0,-1 1 1,0 0-1,0-1 1,0 0-1,0 0 0,0 0 1,0-1-1,-1 1 0,1-1 1,-1 0-1,1 0 1,-1 0-1,3-5 0,-1 2 5,0 0-1,-1 0 0,0 0 0,0-1 1,-1 0-1,0 0 0,0 0 0,-1 0 1,1 0-1,1-10 0,-4 15-173,0 0-1,0 0 1,0 1-1,-1-1 0,1 0 1,0 0-1,-1 1 1,1-1-1,-1 0 0,1 1 1,-1-1-1,0 1 1,0-1-1,1 1 0,-1-1 1,0 1-1,-1-1 1,1 1-1,0 0 1,0 0-1,0-1 0,-3 0 1,2 1 70,-1 1-6,-1 2-85,-1-1 0,1 1 0,0 0 0,0 0 1,0 0-1,0 0 0,0 1 0,0 0 0,1-1 0,-1 1 0,1 1 1,0-1-1,-1 0 0,2 1 0,-1 0 0,0 0 0,1 0 1,-4 7-1,4-7-10,0 0 1,1 0 0,-1 0-1,1 1 1,0-1 0,0 1 0,0-1-1,0 1 1,1-1 0,0 1-1,0-1 1,0 1 0,1-1-1,-1 1 1,1-1 0,0 1-1,0-1 1,1 0 0,3 9 0,0-4-5,1-1 1,1 1-1,0-1 1,0 0-1,0-1 1,1 1 0,0-2-1,1 1 1,-1-1-1,13 6 1,-1-1-181,1-1-1,0-1 1,39 10-1,-43-15-152,0 0 1,0-2-1,1 0 0,25 0 1,-31-2-624,-1-1 1,1 0 0,-1-1 0,1 0 0,-1-1 0,0 0-1,21-9 1,-14 2-2042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65 1296,'0'0'797,"-2"-1"-98,-6-7 4287,10 17-4640,2 7-122,2-1-1,0 1 1,0-1-1,14 21 1,1-3 110,50 87 602,-70-118-890,9 19 75,-9-20-103,-1-1-1,1 1 0,-1 0 0,0 0 1,1 0-1,-1 0 0,0 0 0,0 0 1,0 0-1,0 0 0,0 0 0,0 0 1,0 0-1,0 0 0,0-1 0,0 1 1,0 0-1,0 0 0,-1 1 0,-6 6 37,6-6 317,-3-7-234,-1-1-78,3 4-27,0 0 0,0-1 0,1 1 1,-1 0-1,1-1 0,-1 0 0,1 1 0,0-1 1,0 0-1,-1-5 0,1 0 26,-1 0 1,1 0-1,1 0 0,-1 0 0,1 0 1,2-12-1,0 3-114,1 0 0,7-22-1,-4 23-254,1 0 0,0 0-1,1 0 1,1 1-1,13-17 1,10-12-3236,-26 35 2389,8-9-1347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1040,'0'0'5469,"-1"12"-3412,-3-4-1890,1 1-1,0 0 1,0 0 0,1 0-1,0 1 1,1-1-1,0 0 1,0 1 0,1-1-1,1 1 1,-1-1 0,1 0-1,1 1 1,3 9-1,3 7 156,1 0-1,1 0 0,24 40 0,-33-64-303,1 1-1,-1-1 1,0 1-1,0 0 1,0-1-1,0 1 1,0 0-1,0 0 1,-1-1-1,1 1 1,-1 0-1,0 0 1,0 0-1,0 0 1,0 0-1,-1-1 1,0 6-1,-1-5-232,1 0 0,-1-1 0,1 1 0,-1-1 0,0 0 1,0 1-1,0-1 0,0 0 0,-1 0 0,1 0 0,-1 0 0,1-1 0,-1 1 0,1-1 0,-1 1 0,-4 0 0,-11 6-2594,-3-1 35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33 992,'0'0'1872,"-1"-4"-1634,-3-14 1991,5 17-2104,0 0 20,0 0 1,0 0-1,0 1 0,0-1 1,0 0-1,0 1 1,0-1-1,0 0 1,0 1-1,0-1 0,0 1 1,0 0-1,0-1 1,0 1-1,0 0 0,1 0 1,-1-1-1,0 1 1,0 0-1,2 0 0,1 3-54,73 40 1427,-65-37-1385,-1-1-1,1-1 1,0 1-1,0-2 1,13 3-1,-14-5-77,22 4-21,0-1-1,34-2 0,-62-3-861,0 1 0,0-1 0,-1-1 0,1 1 0,0-1 0,6-2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7 149 912,'0'0'3635,"-7"0"1998,30 28-5065,37 58 0,-36-50-379,-20-30-138,0 1 0,0-1 0,-1 1 0,0-1 0,0 1 0,0 0 0,-1 0 0,0 1 0,1 8 0,-3-15-43,0 1 0,0 0 0,-1-1 0,1 1 0,0 0 0,-1-1 0,0 1 0,1-1-1,-1 1 1,0-1 0,0 1 0,1-1 0,-1 0 0,0 1 0,0-1 0,-1 0 0,1 0 0,0 0 0,0 1 0,-1-1 0,1 0-1,0-1 1,-1 1 0,1 0 0,-1 0 0,-1 0 0,1 0-1,-1-1-1,1 0 1,0 1-1,0-1 1,0 0 0,0 0-1,0 0 1,0-1-1,0 1 1,0 0-1,0-1 1,0 1-1,-3-2 1,4 2-10,-3-2 5,1 0 0,0 1 1,0-1-1,0-1 0,0 1 1,0 0-1,0-1 0,1 1 1,-1-1-1,1 0 0,-4-5 1,4 5 3,-1-3 3,-1-1-1,1 1 0,1 0 0,-1-1 0,1 0 0,0 1 0,1-1 0,0 0 0,0 0 0,0 0 0,1-8 0,-1-9 67,2-1 0,1 1-1,0-1 1,2 1 0,1 0 0,14-44 0,-17 64-182,-1 0 1,1 0 0,0 0 0,0 0 0,0 1 0,0-1 0,0 1 0,6-6 0,17-12-5789,-13 11 3160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33 526 1800,'0'0'5294,"3"-3"-4772,8-7-30,-10 8-368,0 0 1,0 0-1,0-1 0,0 1 0,0 0 1,0-1-1,-1 1 0,1-1 1,-1 1-1,0-1 0,1 1 0,-2-6 1,2 4-67,3-32 603,-2 0-1,-2-52 0,-14-70 258,13 148-853,-22-124 1183,20 124-1133,3 10-109,0 0 1,0 0-1,0 0 0,0 0 0,0 0 1,0 0-1,0 0 0,0 0 1,0 0-1,0 0 0,0-1 0,-1 1 1,1 0-1,0 0 0,0 0 0,0 0 1,0 0-1,0 0 0,0 0 0,0 0 1,0 0-1,-1 0 0,1 0 0,0 0 1,0 0-1,0 0 0,0 0 1,0 0-1,0 0 0,0 0 0,-1 0 1,1 0-1,0 0 0,0 1 0,0-1 1,0 0-1,0 0 0,0 0 0,0 0 1,0 0-1,0 0 0,0 0 0,-1 0 1,1 0-1,0 0 0,0 0 1,0 1-1,0-1 0,0 0 0,0 0 1,0 0-1,0 0 0,0 0 0,0 0 1,0 0-1,0 0 0,0 1 0,0-1 1,0 0-1,0 0 0,0 0 0,0 0 1,0 0-1,-3 8 11,0 0 1,0 1 0,1-1-1,0 0 1,1 1-1,0 0 1,0 13-1,1 9 13,2 0 1,1 0-1,1 0 0,16 55 1,-17-77-30,1 1 1,0-1 0,1 1 0,0-2 0,0 1 0,1 0 0,0-1 0,9 9-1,-10-12-8,0 0-1,1 0 0,0-1 0,0 0 0,0 0 0,1-1 0,-1 1 0,1-1 0,0-1 0,0 1 0,0-1 0,13 2 0,-14-3-13,1-1 1,-1 0-1,0 0 1,1 0 0,-1-1-1,0 0 1,1 0-1,-1-1 1,0 1 0,0-1-1,0-1 1,0 1-1,0-1 1,-1 0 0,1 0-1,-1-1 1,0 0-1,0 0 1,0 0 0,0 0-1,-1-1 1,0 0-1,0 0 1,0 0 0,0 0-1,-1-1 1,0 1-1,0-1 1,0 0 0,-1 0-1,0 0 1,2-6-1,-1 0 9,0 1-15,0-1 0,0-1-1,0-16 1,-3 27 5,-4 6-66,-12 18 81,15-20-25,-1 1-1,1 0 0,0 0 1,0 0-1,0 0 0,0 0 1,1 0-1,-1 0 0,1 0 1,0 0-1,0 0 0,0 0 1,0 0-1,0 0 0,1 0 1,-1 0-1,1 0 0,0 0 1,0 0-1,0 0 0,0 0 1,1-1-1,-1 1 0,1 0 1,-1-1-1,1 1 0,0-1 1,0 0-1,0 1 0,1-1 0,-1 0 1,0 0-1,1-1 0,4 4 1,-1-2-359,1 0 0,0 0 0,0 0 0,9 2 0,17 0-3764,-13-3 1205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91 147 1076,'0'0'5098,"0"-2"-4786,1-3-54,0-1 1,1 1-1,0 0 0,0 0 1,0 0-1,1 0 0,0 1 1,0-1-1,4-4 0,-5 6-127,-1 2 132,0-3 40,1 0 1,-1 0 0,1 1-1,0-1 1,4-4-1,-5 7-295,0-1 594,-1 0-508,3-5 113,-1 0 1,0 0 0,2-14 0,-4 19-204,-2 0-30,-7-5 15,7 6 2,-2 2 3,-5 3 2,0 0 0,0 1 0,0 0 0,1 1 0,0 0 0,0 0 0,0 0 0,1 1 0,0 0 0,0 1 0,1 0 1,0 0-1,0 0 0,-4 9 0,8-11-51,-1 1 0,1-1-1,1 0 1,-3 13 0,4-17 45,0 0-70,1 1-7,-1 0 63,1-1 0,-1 0 0,1 0 0,0 0 0,0 0 0,0-1 0,0 1 0,0 0 0,0 0 0,0 0 0,1-1 0,-1 1 0,0-1 0,1 1 0,0-1 0,-1 0 0,1 1 0,0-1 0,0 0 0,-1 0 0,1 0 0,0 0 0,3 0 0,-4 0 21,1 0 1,0-1-1,0 1 0,0-1 0,-1 0 1,1 1-1,0-1 0,0 0 0,0 0 1,0 0-1,-1 0 0,1-1 0,0 1 1,0 0-1,0-1 0,-1 1 1,1-1-1,0 0 0,-1 1 0,1-1 1,0 0-1,-1 0 0,1 0 0,-1 0 1,1 0-1,-1-1 0,2-1 0,-1 1 79,11-39 441,-4 1 261,-8 38-580,1 6-170,-1-4-27,3 8-216,0-1 0,0 0 0,1 0 0,1 0 0,-1-1 0,1 1-1,0-1 1,10 7 0,-14-11-133,-1-1-1,1-1 0,0 1 1,-1 0-1,1 0 0,0-1 0,0 1 1,0-1-1,0 1 0,-1-1 1,1 0-1,0 0 0,0 0 1,0 0-1,3 0 0,6-2-2172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21 924,'-1'-2'719,"-1"-11"3996,5 19-4469,8 15-77,5 10 706,27 39 0,-41-67-776,0 0 0,0-1 0,0 0 0,1 1 0,-1-1 0,1 0 0,-1 0 0,7 3 0,-8-5-70,0 1-1,1-1 1,-1 0-1,0 1 1,0-1-1,1 0 1,-1 0-1,0 1 1,1-1-1,-1 0 1,0 0-1,1-1 1,-1 1 0,0 0-1,1 0 1,-1-1-1,0 1 1,0-1-1,1 1 1,-1-1-1,0 1 1,0-1-1,0 0 1,0 0 0,0 1-1,0-1 1,0 0-1,0 0 1,1-1-1,11-14-52,-1-1-1,0 0 0,-1-1 0,10-23 1,-13 27-526,4-9-1948,-11 20 331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64 101 892,'6'-3'322,"-1"1"0,0-1 0,0 0-1,0-1 1,0 1 0,-1-1 0,1 0 0,-1 0 0,0 0-1,0 0 1,-1-1 0,7-10 0,-9 14 171,-1-2-27,0-9-30,0 10 335,-2-1-442,1 1-277,1 1 0,-1-1 0,0 1 1,0 0-1,0 0 0,0-1 1,0 1-1,0 0 0,0 0 0,0 0 1,0 0-1,-1 0 0,1 0 0,0 1 1,0-1-1,-1 0 0,1 1 0,-1-1 1,1 1-1,-1-1 0,1 1 0,-1 0 1,1-1-1,-1 1 0,1 0 1,-1 0-1,1 0 0,-1 0 0,1 0 1,-4 1-1,1 0 32,-1 1 0,0-1 0,1 1 0,-1 0 0,1 0 0,-1 1 0,1-1 1,0 1-1,0 0 0,0 0 0,1 0 0,-1 1 0,1-1 0,-1 1 0,1 0 0,0 0 0,1 0 0,-1 0 1,1 0-1,-1 1 0,1-1 0,1 1 0,-3 7 0,4-11-69,0 1-1,0 0 1,-1-1-1,2 1 1,-1 0-1,0 0 1,0-1-1,0 1 1,1 0-1,-1-1 1,1 1 0,-1-1-1,1 1 1,0-1-1,0 1 1,0-1-1,0 1 1,0-1-1,0 1 1,0-1-1,0 0 1,0 0 0,0 0-1,1 0 1,1 2-1,2 0-31,0 1 1,0-1-1,0 0 0,1-1 0,6 3 0,6 0-554,-1-1 0,1 0 0,0-1 0,0-2 0,0 0 0,1 0 0,-1-2-1,0 0 1,21-5 0,5-3-1988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36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1708,'0'0'1152,"16"0"2715,-3-3-3419,-1 0 0,1 0 1,-1-1-1,0-1 1,0 0-1,-1 0 0,1-2 1,17-11-1,-11 5-108,-1-1 1,0 0-1,-1-1 0,21-25 1,-29 30-90,-1-1 0,1 0 0,-2 0 0,11-25 0,-15 31-86,0-1 1,0 0-1,0 0 1,-1 0-1,0 0 1,0 0 0,0 0-1,-1 0 1,0 0-1,0-1 1,-1 1-1,-1-7 1,2 12-115,0 0 0,-1 0 0,1 0 0,0 0 0,-1-1 0,1 2 0,-1-1-1,1 0 1,-1 0 0,1 0 0,-1 0 0,0 0 0,1 0 0,-1 0 0,0 1 0,0-1 0,0 0 0,1 1 0,-1-1 0,0 1 0,0-1 0,0 1 0,0-1 0,0 1 0,0-1 0,-2 1 0,1 0 14,-1 0 1,1 0-1,0 0 1,0 0-1,-1 1 1,1-1-1,0 1 1,-1 0-1,1 0 1,0 0-1,-4 2 1,-4 3 134,1 0 0,-1 1 0,-15 16 0,11-8-68,2 0-1,0 1 1,0 0-1,2 1 1,0 0-1,1 1 1,1 0 0,-7 23-1,7-19 22,2 1 1,1 0-1,-4 33 0,9-48-113,-1-1-1,1 1 1,0 0-1,1-1 1,0 1-1,0 0 1,1-1-1,0 1 1,0-1-1,1 0 1,-1 0-1,2 0 1,-1 0-1,7 9 1,-7-12-47,1-1 0,0 1 0,0-1 1,0 0-1,0 0 0,0-1 0,1 1 0,0-1 1,-1 0-1,1 0 0,0 0 0,0-1 1,0 0-1,0 0 0,0 0 0,0 0 1,0-1-1,0 0 0,10-1 0,3 0-300,1-1 1,-1-1-1,0 0 0,21-8 0,-24 5-212,0 1 0,0-2 1,-1 0-1,0-1 0,0 0 0,0-1 0,14-14 0,-18 15-805,-1-2-1,0 1 0,0-1 0,-1-1 0,9-15 0,-2 4-2072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15 844,'1'-14'7460,"-1"14"-7396,6 20 2572,-3-12-3088,57 241 3490,-5-20-1099,-37-163-1480,-9-32-94,1-1-1,17 40 1,-9-30 66,-13-24-9582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1332,'0'0'3514,"1"7"-2865,2 7-268,0 0 0,1-1 0,0 1 1,1-1-1,1 0 0,12 20 0,-11-21-155,2-1-1,-1-1 1,2 1-1,15 12 1,-20-18-119,2 0 1,-1-1-1,0 0 1,1 0-1,0 0 1,0-1 0,0 0-1,0-1 1,11 3-1,-15-5-54,-1 1-1,1-1 1,0 0-1,-1 0 1,1-1-1,0 1 0,0 0 1,-1-1-1,1 0 1,0 1-1,-1-1 1,1 0-1,-1 0 1,1-1-1,-1 1 1,0 0-1,1-1 1,-1 0-1,0 1 0,0-1 1,3-4-1,0 0 19,-1 0 0,-1-1 0,1 0-1,-1 0 1,-1 0 0,1 0 0,-1 0 0,0-1-1,-1 1 1,1-14 0,-1 9 51,0 0 0,-1 1 0,-1-1 1,0 0-1,-6-22 0,7 31-105,-1 1 1,0 0-1,1-1 0,-1 1 1,0 0-1,0 0 0,-1 0 1,1 0-1,0 0 1,-1 0-1,1 0 0,-1 0 1,0 0-1,1 1 0,-1-1 1,0 1-1,0-1 0,-4-1 1,3 1-19,0 2 1,0-1-1,-1 0 1,1 0-1,0 1 1,0 0-1,0 0 1,-1 0-1,1 0 1,0 0-1,0 0 1,-5 2-1,-5 2-339,0 1-1,0 0 0,1 0 0,-1 1 0,-12 10 0,-14 11-4385,24-12 1762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0 884,'0'0'2422,"-1"8"-1719,1 16 153,1 1 0,1-1 0,7 38 0,0-25-60,-4-9 179,2-1 0,20 53 0,-17-48 439,-9-31-564,2 2-287,-3-3-535,0 0-1,0 0 0,0 1 0,0-1 0,0 0 0,0 0 0,1 0 0,-1 1 0,0-1 1,0 0-1,0 0 0,0 0 0,1 1 0,-1-1 0,0 0 0,0 0 0,0 0 0,1 0 1,-1 0-1,0 0 0,0 1 0,1-1 0,-1 0 0,0 0 0,0 0 0,1 0 0,-1 0 1,0 0-1,0 0 0,1 0 0,-1 0 0,0 0 0,0 0 0,1 0 0,-1 0 0,0 0 1,0 0-1,0-1 0,1 1 0,-1 0 0,0 0 0,0 0 0,1 0 0,-1 0 0,0 0 1,0-1-1,0 1 0,1 0 0,-1 0 0,0-1 0,8-19 292,-1 0 0,-1-1 1,5-32-1,-6 27 185,17-52-1,-21 77-492,-1 0-1,1 0 0,-1 1 1,1-1-1,0 0 0,-1 0 1,1 0-1,0 1 0,-1-1 0,1 0 1,0 1-1,0-1 0,0 0 1,-1 1-1,1-1 0,0 1 1,0 0-1,0-1 0,2 0 1,-2 1-15,1-1 33,2 2 8,14 7 17,-1 0 1,0 1-1,29 22 1,-45-31-52,0 1 1,1-1-1,-1 1 1,0-1-1,1 1 1,-1-1-1,1 0 0,-1 1 1,1-1-1,-1 0 1,1 0-1,-1 0 1,0 0-1,1-1 0,-1 1 1,1 0-1,-1 0 1,1-1-1,-1 1 1,2-2-1,2-1 9,1 0 0,-1-1 1,1 1-1,-1-1 0,-1-1 0,1 1 1,0-1-1,5-8 0,34-52 3,-12 16-19,-27 42-9,-5 7 12,1-1 0,0 1 0,-1-1 0,1 1 0,0-1 0,-1 1 0,1 0 0,0-1 0,-1 1 0,1 0 0,0 0 0,0 0 0,-1 0 0,1-1 0,0 1 1,0 0-1,0 0 0,-1 0 0,1 1 0,0-1 0,0 0 0,-1 0 0,1 0 0,0 0 0,1 1 0,11 5 23,-11-5-21,1 1 1,-1 0-1,0-1 0,1 1 0,-1 0 0,0 0 0,0 0 0,0 0 0,2 4 0,4 3 0,92 105-1978,-75-84-2230,-14-14-3461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1 634 1004,'0'0'997,"2"0"-115,8-1-471,0 0-1,0 0 1,0-1-1,0-1 1,0 0 0,-1 0-1,0-1 1,1 0-1,9-6 1,-14 7-262,0 1 0,0-2 0,0 1 0,0-1 0,0 0 0,-1 0 0,1 0 0,-1 0 0,0-1 1,-1 0-1,1 0 0,-1 0 0,0 0 0,0 0 0,0-1 0,2-8 0,-4-3 454,0 14-331,-2 0-34,0 1-181,0 0 1,1 0-1,-1 0 1,0 0-1,0 0 1,0 0-1,-1 0 1,1 1 0,0-1-1,-1 0 1,1 1-1,-1-1 1,1 1-1,-1 0 1,-2-2-1,2 2 83,-1 2-24,-1-1-88,0 1 0,1 0 1,-1 0-1,0 0 0,1 0 1,0 1-1,-1-1 0,1 1 1,0 0-1,0 0 0,0 0 1,0 0-1,0 1 0,0-1 1,1 1-1,-1 0 0,-3 4 1,4-2-21,-1 0 1,1 0-1,0 0 1,0 0-1,1 0 1,0 0-1,0 1 1,0-1-1,0 0 1,1 1-1,0-1 1,0 0-1,0 1 1,0-1-1,1 0 1,0 1-1,1-1 1,-1 0-1,1 0 1,0 0-1,0 0 1,0 0-1,1 0 1,-1-1-1,1 1 1,1-1-1,-1 1 1,0-1-1,1 0 1,0-1-1,0 1 1,0-1-1,0 0 1,6 4-1,0-2-17,0 0 0,0-1 0,0 0 0,17 4 0,-13-7 5,-8-1 3,-1-1 0,1 0 0,-1-1 0,1 1 1,-1-1-1,1 0 0,-1-1 0,0 1 0,0-1 0,8-5 0,-5 1 23,0 1-1,-1-1 0,0-1 0,0 1 0,8-13 0,2-5 256,-2-2 0,24-54-1,-7-3 1110,-31 82-908,3 6-432,5 7-15,-1 1 0,0 0 0,9 18 0,-4-5 1,48 71 88,-55-85-83,-5-10-28,-1-1-1,0 1 1,0 0-1,1 0 0,-1-1 1,1 1-1,-1 0 1,0-1-1,1 1 0,-1 0 1,1-1-1,-1 1 1,1-1-1,0 1 0,-1-1 1,1 1-1,0-1 1,-1 0-1,1 1 0,1 0 1,1-6 1,3-6 90,-1 0 1,0-1-1,-1 0 1,6-20 0,20-113 637,-28 140-727,1-4 6,-2 7 7,-1 1-24,0 0 1,1 0 0,-1 0 0,0 1 0,1-1-1,-1 0 1,0 0 0,1 1 0,-1-1 0,1 0-1,0 1 1,-1-1 0,1 1 0,-1-1 0,1 1-1,0-1 1,-1 1 0,1-1 0,0 1 0,0 0-1,-1-1 1,1 1 0,0 0 0,0-1 0,-1 1-1,1 0 1,0 0 0,0 0 0,0 0-1,0 0 1,-1 0 0,1 0 0,0 0 0,1 0-1,-2 0-3,4 0-1,0 4 2,36 30 37,22 17-421,-61-51 362,1 1 0,-1 0 0,1-1 0,-1 1 0,1-1 1,-1 1-1,1-1 0,-1 0 0,1 1 0,-1-1 0,1 0 0,-1 0 0,1 0 1,0 0-1,1-1 0,4 1-71,-6-1 86,0 1-1,1 0 1,-1-1 0,0 1-1,1-1 1,-1 1 0,0-1-1,0 1 1,1-1 0,-1 0-1,0 0 1,1-1 0,2 0-11,9-6-51,0 0 0,0 0 0,-1-1 0,12-13-1,-12 12 8,-10 8 40,1 2-45,9 0 36,-9 0 17,0 2-14,21 19 42,-14-12-260,0 0-1,0-1 0,22 13 1,-30-21 221,-1 1 1,1-1 0,0 0 0,-1 0 0,1 0-1,0 0 1,0 0 0,-1-1 0,1 1 0,0-1-1,-1 1 1,1-1 0,-1 1 0,1-1 0,0 0-1,-1 0 1,1 1 0,-1-1 0,0 0 0,1-1-1,-1 1 1,0 0 0,0 0 0,1 0-1,0-3 1,7-14-29,-1-1 0,0 0 0,-2 0 0,-1 0 1,0 0-1,2-24 0,1 3 19,30-188-151,-38 227 178,1 8-3,4 30 15,-2 0 0,-2 37 0,1 22 2,1-6-8,6 61-7,-4-123-10,-5-25 18,0-1 1,0-1 0,1 1 1,-1 0-1,0-1 1,1 1-1,-1 0 0,1-1 1,0 1-1,-1-1 1,1 1-1,0-1 0,0 1 1,0-1-1,2 2 1,0-1 0,-1-1 1,1 1-1,-1-1 1,1 0-1,0 0 1,0 0-1,-1 0 1,1-1-1,0 1 1,0-1-1,0 0 1,0 0-1,0 0 1,0 0-1,4-1 1,1 1 13,53-4 0,-36 1-11,28 1-1,-29 2 4,-21 1-4,12 5 10,-13-6 22,-2 3-8,-1 7-11,-4-5-9,0-1-5,0-1 0,-1 0 1,1-1-1,-1 1 0,0-1 1,0 0-1,0 0 0,0-1 1,0 0-1,0 0 0,0 0 1,-7-1-1,4-1-9,1 1 0,0-2 0,-1 1 0,1-2 1,0 1-1,0-1 0,1 0 0,-1 0 0,0-1 0,-9-6 0,14 7-155,1 1 0,-1-1 0,0 0 0,1 0 0,0 0 0,0-1 0,0 1 0,0 0 0,-2-6 0,3 6-629,0 0 0,0 0 0,0 0 0,0-1 0,1 1 0,-1-5 0,1-9-2009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1584,'0'0'2062,"4"-2"-1546,1-1-328,0 0 1,0-1-1,-1 0 1,1 1 0,-1-1-1,0-1 1,0 1-1,0-1 1,-1 1-1,0-1 1,0 0-1,0 0 1,0-1 0,-1 1-1,3-7 1,-3 2 155,1 1 1,-1-1 0,-1 0 0,0 0 0,0 0-1,-1 0 1,-1-12 0,1 21-273,0 0 0,0 0 0,-1-1 1,1 1-1,0 0 0,0 0 0,-1 0 0,1 0 0,-1 0 1,1 0-1,-1 0 0,1 0 0,-1 0 0,0 0 1,1 0-1,-1 0 0,-1-1 0,1 2-31,0-1 0,1 1 1,-1 0-1,0 0 0,1 0 0,-1-1 1,0 1-1,1 0 0,-1 0 0,0 0 0,1 0 1,-1 0-1,0 0 0,1 0 0,-1 0 1,0 1-1,1-1 0,-1 0 0,0 0 0,1 0 1,-2 1-1,-1 1 21,1-1 0,-1 1 0,1 0 0,0 0 1,-1 0-1,1 0 0,0 1 0,0-1 0,0 0 0,1 1 0,-3 4 1,0 1 6,0 0 1,1 1-1,0 0 1,1-1-1,0 1 1,0 0-1,1 0 1,0 1-1,1-1 1,0 0-1,0 0 1,1 0-1,4 17 1,-4-20-99,1 0-1,0 0 1,1 0 0,-1 0 0,1 0 0,0-1 0,1 1 0,-1-1 0,1 0-1,0 0 1,1 0 0,-1 0 0,1-1 0,0 0 0,0 0 0,0 0-1,0-1 1,1 1 0,-1-1 0,13 4 0,-7-3-303,0-1 0,0 0 0,1-1 1,-1-1-1,1 1 0,14-1 0,-14-2-770,0 0 0,0 0-1,15-4 1,12-7-1828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68 1104,'-28'-33'6531,"26"20"-5742,2 13-694,-1-3 914,7 8-737,18 17 58,-1 1-1,31 40 0,26 68 142,-69-113-430,-1-1 0,15 39 0,-22-48-66,0 1-1,0-1 1,-1 1 0,-1 0-1,1 0 1,-1 0 0,-1 0-1,1 0 1,-2 10-1,0-17 16,1 2-9,0-1-1,-1 1 1,1-1-1,-1 0 1,0 0 0,0 1-1,-1-1 1,1 0-1,0 0 1,-4 5-1,-2-2 5,7-6 20,-1 0 0,1 0 0,-1 1-1,1-1 1,-1 0 0,1 0 0,-1 0 0,1 0 0,-1 0 0,1 0 0,-1 0-1,0 0 1,1 0 0,-1 0 0,1 0 0,-1 0 0,1 0 0,-1 0 0,0 0-1,1 0 1,-1-1 0,1 1 0,-1 0 0,1 0 0,-1-1 0,1 1-1,-1 0 1,1-1 0,0 1 0,-1-1 0,1 1 0,-1-1 0,-8-10 215,7 8-184,0 0 0,0 0-1,1 0 1,-1-1-1,1 1 1,0-1 0,0 1-1,0-1 1,0 1 0,0-8-1,1-36 188,0 41-192,2-8 18,0 1 0,1-1 0,0 1-1,1 0 1,0 0 0,1 0 0,1 1 0,8-15-1,4-2-77,0 1 0,27-30-1,-21 30-814,32-28 0,5 6-4699,-50 43 3351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4 892,'0'-3'8217,"-10"6"-7021,-13 6-1669,21-8 503,1 0 0,0-1 0,0 1 0,0 0 0,0 0 0,0 0 0,0 0 0,0 0 0,0 0 0,0 0 1,0 1-1,0-1 0,1 0 0,-1 0 0,1 1 0,-1-1 0,1 0 0,-1 1 0,1-1 0,0 1 0,-1-1 0,1 0 1,0 3-1,0 0-17,-2 4 61,1-1 1,1 1-1,-1-1 1,1 0-1,1 1 1,-1-1-1,1 1 0,0-1 1,4 12-1,3 4 140,18 36-1,-17-41-66,-1 1 0,9 30-1,-17-47-83,1 2 0,2 12-3,-3-12-4,-1-1-10,-2 1-46,0 0 0,-1 0 0,1 0 0,-1-1-1,1 1 1,-1-1 0,0 0 0,-1 0 0,-7 4 0,-4 0-471,1-1-1,-33 7 1,15-4-742,-12 4-2878,24-4 1544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93 1056,'0'0'2295,"-2"0"-1788,-20-5 2687,19 4-2405,-1-2-310,4 3-412,-1 0-1,1 0 0,0-1 0,-1 1 0,1 0 0,-1 0 1,1 0-1,0-1 0,-1 1 0,1 0 0,0 0 1,-1-1-1,1 1 0,0 0 0,-1-1 0,1 1 0,0-1 1,0 1-1,-1 0 0,1-1 0,0 0 0,-4-7 196,4 6 597,1-2-688,1 0-122,1 0-1,-1 0 1,1 0-1,0 0 1,0 1-1,0-1 1,0 1-1,1 0 1,0 0-1,-1 0 1,1 0-1,0 1 1,0 0-1,0 0 0,0 0 1,6-2-1,0 1-7,1 1 0,0 1 1,0 0-1,-1 0 0,1 1 0,0 0 0,0 1 0,12 2 0,-16-2-23,-1 0 0,0 0 1,0 1-1,0 0 0,0 0 0,0 1 1,0 0-1,0 0 0,-1 0 0,1 1 1,-1-1-1,0 1 0,0 0 1,8 10-1,-12-13-12,0 1 0,1 0 0,-1-1 0,0 1 0,0 0 0,0 0 0,0 0 0,-1 0 0,1 0 0,0-1 0,-1 1 0,0 1 0,1-1 0,-1 0 0,0 0 0,0 0 0,0 0 0,0 0 0,0 0 0,0 0 0,-2 3 0,1-2-4,-1 0 0,0-1 1,1 1-1,-1 0 0,0-1 0,-1 0 1,1 1-1,0-1 0,-1 0 1,1 0-1,-1 0 0,0 0 1,0-1-1,1 1 0,-6 1 0,4-1-70,0 0-1,-1-1 1,1 1-1,-1-1 1,1 0-1,-1 0 1,1 0-1,-1-1 1,0 1-1,-6-1 0,9-1-291,1 1 302,0-1 1,0 1 0,-1 0-1,1-1 1,0 1 0,0 0-1,0-1 1,0 1 0,-1 0-1,1 0 1,-2 0 0,2 0-73,-1 0 0,1 0 0,0 0 0,0 0 0,0 0 0,0 0 0,-1 0 1,1-1-1,0 1 0,0-1 0,0 1 0,0-1 0,0 1 0,0-1 0,0 1 1,0-1-1,0 0 0,0 0 0,-1 0 0,-5-5-2442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1 938 892,'0'0'4048,"11"-3"-3583,523-158 1908,-65 29-1507,-278 81-614,141-39 122,385-102 192,-554 150-460,87-18 35,-88 23-50,201-59-261,-320 85-509,-1-3 0,52-23 0,-79 25-2560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1057 1352,'0'0'588,"8"0"-29,39-3 46,0-2 0,64-15 0,-84 15-503,204-44 602,-185 39-604,640-163 1223,-124 29-533,-286 73-478,686-189 515,-754 200-675,191-58 198,-273 73-209,-100 35-62,0-3-1,38-23 1,-59 33-56,-1 0 1,0 0-1,0-1 1,0 0-1,0 0 1,5-8 0,-8 10 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3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10 1764,'-1'0'187,"1"-1"0,-1 0 0,0 1 0,1-1 0,-1 0 0,0 1-1,1-1 1,-1 0 0,0 1 0,0-1 0,0 1 0,1 0 0,-1-1 0,0 1 0,0 0-1,0-1 1,0 1 0,0 0 0,0 0 0,0 0 0,0 0 0,0 0 0,0 0 0,0 0 0,1 0-1,-3 1 1,-1 0 92,1 0-1,-1 0 1,1 0-1,-1 1 0,1 0 1,0 0-1,-5 3 1,1 0 84,0 1 1,0 0 0,1 0 0,0 1 0,-10 13-1,12-12-192,0 0-1,0 0 0,1 0 0,0 0 1,1 1-1,0-1 0,0 1 0,1 0 1,0 0-1,0-1 0,1 1 1,0 0-1,1 0 0,0-1 0,0 1 1,4 13-1,4 7 167,2 1 1,1-1 0,20 34-1,-21-40-67,-10-21-229,1-1-1,-1 1 1,0 1 0,0-1 0,-1 0 0,1 0 0,0 0-1,-1 0 1,1 1 0,-1-1 0,1 0 0,-1 0 0,0 1-1,0-1 1,0 0 0,-1 1 0,1-1 0,0 0-1,-1 0 1,1 1 0,-1-1 0,0 0 0,0 0 0,0 0-1,0 0 1,0 0 0,-2 3 0,-3-1 29,1 1 0,-1 0-1,0-1 1,0 0 0,0 0 0,-1-1 0,-7 3 0,9-3-73,-10 3-29,1 0 0,-1-1 1,-1 0-1,1-1 0,-1-1 0,1 0 0,-27 0 0,42-3-36,-1 0 0,0 0 0,0 0 0,1 0 0,-1 0 0,0 0 0,0 0 0,0 0 0,1 0 0,-1-1 0,0 1 0,0 0 0,1 0 0,-1-1 0,0 1 0,1 0 0,-1-1 0,0 1 0,1-1 0,-1 1 1,1-1-1,-1 1 0,0-1 0,1 0 0,-1 1 0,1-1 0,-1-1 0,1 1-59,-1-1 0,1 1 0,0-1 1,0 1-1,0-1 0,0 1 0,0-1 1,0 1-1,1-1 0,-1 1 0,0 0 1,1-1-1,0-1 0,2-4-1045,1 0-1,0 0 1,0 0 0,5-6-1,11-6-2322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 1124,'0'0'2864,"-10"4"-2584,48-21-2920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1 167 876,'38'-3'124,"-1"-3"-48,7 2-24,-2-2-52,2 0-52,0 0-60,1 6 32</inkml:trace>
  <inkml:trace contextRef="#ctx0" brushRef="#br0" timeOffset="1">940 144 1004,'18'-1'196,"-1"0"-32,1-3-4,-3-2-16,7 2 16,-3-1-44,3 1-16,0-4-16,-1-1-12,15-2 8,-6 0-64,-3 1-8,10-2-60,-2 1-44,2-3-12,-1 4-84,-7 1-220,6-5 76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1 632 1004,'11'-1'323,"19"-2"591,1-2 0,0-1 0,-1-1 0,38-14 0,275-91 72,-260 88-1059,219-54-839,-146 40 345,-92 23 362,149-43-149,46-37 166,-84 29-289,-144 53 31,56-31 1,-45 7 173,-34 30 278,-6 6 114,1 0-36,-2 1-67,0 0 0,0 0 1,0 0-1,0 0 0,0 0 0,0 0 0,0 1 0,0-1 0,0 0 0,0 0 0,0 1 0,-1-1 0,1 1 0,0-1 0,0 1 1,0-1-1,0 1 0,-1-1 0,1 1 0,0 0 0,0-1 0,-1 1 0,1 0 0,0 0 0,-1-1 0,1 1 0,-1 0 1,1 0-1,-1 0 0,0 0 0,1 0 0,-1 0 0,1 1 0,4 12 85,-1 1-1,0-1 1,-1 1-1,-1 0 1,0 0-1,0 16 1,1 7 18,21 362 589,-12-156-430,7-27-3,80 365 1,-68-420-157,-21-108-87,13 79-1,-5 0 0,0 154 1,-18-130-2894,0-131 1453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0 852,'86'456'4262,"41"-18"-2245,-109-379-1762,21 79 208,-20-64-239,3-1 0,37 82 0,-56-151-236,-1 0 0,1-1-1,0 1 1,0 0 0,0-1 0,0 0 0,1 0 0,-1 0 0,1 0 0,0-1 0,0 1-1,0-1 1,0 0 0,0 0 0,0 0 0,1-1 0,-1 1 0,1-1 0,-1 0 0,1-1-1,6 1 1,11 1-65,0-1-1,-1-2 1,26-3-1,-43 4 74,447-54-542,-95 9 391,-99 13 93,233-35 13,-361 47 66,428-79 238,-481 84-180,335-52 603,-4 0 199,-273 43-672,139-30 85,-165 28-209,299-79 73,-368 93-147,20-5 13,100-44-1,64-38-113,-194 88-594,-3 0-3575,-12 4 2214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1916,'3'4'6859,"-28"98"-5710,16-59-747,-4 8 97,2 1 0,3 0-1,-2 62 1,10-99-314,1 0-1,4 24 1,-4-34-125,0 0 0,0-1 0,1 1 0,-1 0 0,1-1 0,0 0 0,0 1 0,1-1 0,-1 0 0,1 0 0,0 0 0,4 4 0,-3-5-17,-1-1-1,1 1 1,0-1-1,0 0 0,1 0 1,-1 0-1,0-1 1,1 0-1,-1 1 1,7 0-1,48 2 171,-53-4-197,61-1 109,0-3 1,79-16 0,-78 10-69,128-23 65,-24 3-25,-89 18-59,338-46 129,426-37-31,-229 35-217,-452 40 18,132-11-88,-293 31 148,17-4-5,-19 3 11,-1 1 0,1-1 0,-1 1-1,1-1 1,-1 0 0,0 0-1,0 0 1,1-1 0,-1 1 0,0 0-1,0-1 1,0 0 0,2-1-1,-3 1 2,-1-1 5,1-7-8,-1 8 65,0-1-53,0 3-8,0 0-1,0-1 1,0 1-1,0 0 1,0 0 0,0-1-1,0 1 1,0 0-1,0 0 1,0-1-1,0 1 1,0 0 0,0 0-1,1 0 1,-1-1-1,0 1 1,0 0 0,0 0-1,0 0 1,0-1-1,0 1 1,0 0 0,1 0-1,-1 0 1,0-1-1,0 1 1,0 0-1,1 0 1,-1 0 0,0 0-1,0 0 1,0 0-1,1-1 1,-1 1 0,0 0-1,1 0 1,6 7 41,-6-4-41,1-1-1,-1 1 0,0 0 1,0 0-1,0-1 0,0 1 1,-1 0-1,1 0 0,0 4 0,-2 8 12,-1 0 0,0 0 0,-1 0-1,0-1 1,-1 1 0,-1-1-1,0 0 1,-8 15 0,-6 7-334,-41 58 0,9-29-1011,7-8-4518,29-38 2292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141 126 1612,'1'21'592,"-2"1"-1,-1 0 1,0 0 0,-8 27-1,3-16-147,-70 328 3684,49-257 145,26-109-4088,-1-4-118,0-1 0,1 1 0,0 0 0,1-1 0,0 1 0,0-11 1,5-64 203,-1 38-135,32-300 693,-23 255-407,6-11 616,-18 102-1029,0 0 0,0-1-1,-1 1 1,1 0 0,0-1 0,0 1 0,0 0-1,0 0 1,0-1 0,0 1 0,0 0-1,0-1 1,0 1 0,1 0 0,-1-1-1,0 1 1,0 0 0,0-1 0,0 1-1,0 0 1,0 0 0,1-1 0,-1 1 0,0 0-1,0 0 1,0-1 0,1 1 0,-1 0-1,0 0 1,0 0 0,1-1 0,-1 1-1,0 0 1,1 0 0,-1 0 0,0 0-1,0 0 1,1 0 0,-1-1 0,0 1 0,1 0-1,-1 0 1,0 0 0,1 0 0,-1 0-1,0 0 1,1 0 0,-1 0 0,0 0-1,0 1 1,1-1 0,-1 0 0,1 0-1,11 11 266,-10-8-330,2 1 87,0 1 1,-1 0-1,1 0 0,-1 0 1,0 1-1,-1-1 0,3 8 1,11 43 129,-9-29-113,54 265 441,-40-194-2552,-21-96 1392,2 15-1188,-2-14-266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16 192 1828,'0'-1'193,"-1"1"0,0 0-1,0 0 1,1 0 0,-1-1-1,0 1 1,0 0 0,1-1-1,-1 1 1,0 0 0,1-1-1,-1 1 1,1-1 0,-1 1-1,0-1 1,1 0 0,-1 1-1,1-1 1,-1 1 0,1-1 0,0 0-1,-1 1 1,0-2 0,1 0 1000,4-1-694,17-11-80,2 1 0,0 1 0,1 1 0,43-14 0,48-23-1023,-32 7-3744,-61 31 2032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 1144,'0'0'246,"0"-1"0,0 1 0,0-1 1,0 1-1,0-1 0,0 1 0,1 0 0,-1-1 0,0 1 0,0-1 0,0 1 0,1 0 0,-1-1 1,0 1-1,1 0 0,-1-1 0,0 1 0,1 0 0,-1-1 0,0 1 0,1 0 0,-1 0 0,1-1 1,3 10 1658,-1 26-2358,-3-27 1216,28 202 894,-28-209-1650,17 117-276,-8-38-4924,-7-61 2789</inkml:trace>
  <inkml:trace contextRef="#ctx0" brushRef="#br0" timeOffset="1">0 148 1540,'1'-12'730,"0"0"-1,1 0 0,0 0 1,4-11-1,-5 19-540,1 0 0,-1 0 0,1 1 0,0-1 0,0 1 0,0-1 1,0 1-1,1 0 0,0 0 0,-1 0 0,1 0 0,0 1 0,0-1 0,1 1 0,5-4 0,0 2-39,0 0 0,0 1 0,0 0 0,1 1 0,-1 0 0,1 0 0,0 1 0,-1 0 0,1 1 0,0 0 0,-1 0 0,1 1 0,0 1 0,-1-1 0,1 2 0,-1-1 0,0 1 0,17 8 0,-12-4-17,1 0-1,-2 1 0,1 0 1,-1 2-1,-1-1 1,0 1-1,0 1 1,-1 0-1,0 1 1,16 23-1,-19-24-11,-1 1 0,-1 0 1,0 1-1,0-1 0,-1 1 0,-1 0 0,0 0 0,3 24 0,-6-28-49,-1 0 0,0-1 0,0 1 0,-1 0 0,0 0 0,0-1 0,-1 1 0,0-1-1,-1 1 1,1-1 0,-2 0 0,1 0 0,-1 0 0,-8 12 0,6-12-3,0-1 1,0 1-1,-1-1 1,0 0-1,-1 0 0,1-1 1,-1 0-1,0-1 0,-1 1 1,-17 7-1,20-11-69,0 1-1,0-1 0,0-1 1,0 1-1,-1-1 0,1 0 1,-1 0-1,1-1 0,-1 0 1,1 0-1,0 0 0,-1-1 1,1 0-1,-1-1 0,1 1 1,0-1-1,-10-4 0,14 5-134,-1-1 0,1 1 0,0-1 0,-1 0 0,1 0-1,0 0 1,0 0 0,-2-3 0,1 1-873,0 0 1,1 0-1,0 0 1,0 0-1,0 0 1,-2-6-1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19 1388,'0'0'1120,"-2"-3"-108,-4-9-86,5 9 709,-5 8-894,-12 14 182,-32 41-1,27-26-460,2 2 0,1 1 0,1 0 0,-19 60 0,31-75-328,0 1 1,2-1-1,1 1 1,1 0-1,1 1 1,1-1-1,0 0 1,2 1-1,6 35 1,-5-51-84,-1 0 1,1 0 0,1-1 0,-1 1-1,2 0 1,-1-1 0,1 0-1,0 0 1,0 0 0,1 0-1,-1-1 1,2 1 0,-1-1 0,8 6-1,-12-11-42,0-1 1,0 0-1,0 0 0,0 1 0,-1-1 0,1 0 0,0 0 1,0 0-1,0 0 0,0 0 0,0 0 0,-1 0 1,1-1-1,0 1 0,0 0 0,0 0 0,0 0 0,-1-1 1,1 1-1,0-1 0,1 0 0,14-9 81,-15 9-93,7-5 86,0-2 0,-1 1 1,1-1-1,-1 0 0,6-11 1,18-19 419,34-31 762,-64 68-1240,1 0 1,0 1-1,-1-1 0,1 1 1,0-1-1,0 1 0,0 0 1,-1-1-1,1 1 0,0 0 0,0 0 1,0 0-1,0 1 0,-1-1 1,1 0-1,3 2 0,-4-2-18,1 0 13,1 1-1,0 0 1,0 0 0,0 0 0,-1 0-1,1 1 1,-1-1 0,1 1 0,-1 0-1,4 2 1,2 2 26,5 4 13,1 1 0,-2 1 0,0 0 0,21 27 0,3 10-2010,-6 0-5548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0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91 952,'0'-4'287,"0"-1"0,1 1 0,0-1-1,-1 1 1,2-1 0,-1 1 0,0 0 0,1-1 0,0 1-1,0 0 1,0 0 0,0 0 0,1 0 0,0 1-1,0-1 1,0 1 0,0 0 0,0-1 0,5-2 0,-5 5-178,0-1 0,0 1 1,0 0-1,0 0 1,0 1-1,0-1 0,0 1 1,1-1-1,-1 1 1,0 0-1,0 0 0,1 1 1,-1-1-1,0 0 1,0 1-1,0 0 0,0 0 1,4 2-1,6 2 157,-1 0-1,21 13 1,-15-6-86,0 1 1,-2 0-1,1 1 1,-1 1-1,-1 0 0,-1 1 1,18 26-1,-17-19-34,-1 0-1,0 1 1,-2 0-1,-2 1 1,13 40-1,-19-52-90,-1-1-1,-1 1 0,0 0 0,-1 0 0,0 0 1,-1 0-1,-3 18 0,3-25-46,-1 0 1,0 0-1,-1-1 0,1 1 0,-1 0 1,0-1-1,0 0 0,-1 1 0,0-1 1,0 0-1,0 0 0,0-1 1,-1 1-1,0-1 0,0 1 0,0-1 1,-1-1-1,-5 5 0,8-7 1,1 0-1,-1-1 1,1 0 0,-1 1-1,1-1 1,-1 0 0,1 0-1,-1 0 1,0 0 0,1 0-1,-1 0 1,1-1 0,-1 1-1,1 0 1,-1-1-1,1 1 1,-1-1 0,1 0-1,-1 1 1,1-1 0,0 0-1,-1 0 1,1 0 0,0 0-1,0 0 1,0 0 0,-1 0-1,1-1 1,-1-1 0,0-1 2,0 0 1,0 0-1,0 0 1,0 0-1,1 0 1,0 0 0,0-1-1,0 1 1,0 0-1,1-1 1,0 1 0,0-6-1,0-1 8,1-1-1,0 1 1,5-18-1,2 1-2,1 1 0,2 0 0,0 0 0,19-30-1,-5 16-215,54-68-1,-68 96 47,0 0-1,0 0 0,1 1 1,1 1-1,0 0 1,17-11-1,-30 22 140,1 0 0,-1-1 0,1 1 0,0 0 0,-1-1 0,1 1 0,-1 0 0,1 0 0,0-1 0,-1 1 0,1 0 0,0 0 0,-1 0 0,1 0 1,-1 0-1,1 0 0,0 0 0,-1 0 0,1 0 0,0 1 0,-1-1 0,1 0 0,0 0 0,-1 0 0,1 1 0,0-1 0,0 1 5,0 0 1,-1 0-1,1 0 1,0 0-1,0 0 1,-1 0-1,1 0 1,-1 0-1,1 1 1,-1-1-1,1 0 0,-1 0 1,0 2-1,2 5 12,-2 1 0,1 0 0,-1 10 0,-1-12-40,2 29 21,8 66 0,-8-91 21,2 1 0,0-1-1,0 0 1,1 1 0,0-2 0,1 1 0,0 0-1,1-1 1,10 15 0,-14-22 11,0-1 0,0 0 1,0 1-1,0-1 0,0 0 0,1 0 1,-1-1-1,1 1 0,-1 0 0,1-1 1,-1 0-1,1 1 0,0-1 0,0 0 1,-1 0-1,1-1 0,0 1 0,0-1 1,0 1-1,0-1 0,0 0 0,0 0 1,0 0-1,0 0 0,0-1 0,0 1 0,5-3 1,-6 2 36,0 0 1,-1 0 0,1 0 0,0-1-1,0 1 1,-1-1 0,1 1-1,0-1 1,-1 0 0,0 0-1,1 0 1,-1 0 0,0 1-1,0-2 1,1-2 0,8-31 523,-8 24-419,-1 0 1,-1-1-1,0 1 0,-1 0 0,0 0 1,-1 0-1,0 0 0,-1 0 0,0 0 1,-1 0-1,-9-19 0,4 13-259,-1 0 1,0 1-1,-1 1 0,-1-1 0,0 2 0,-21-21 0,30 34-865,1 1 0,0-1-1,-1 0 1,0 1 0,1-1 0,-6-1-1,6 2 915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3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33 164 1844,'0'0'4703,"-2"5"-3891,-4 9 11,0 1-1,1 1 1,1-1-1,-4 33 1,7-44-714,1 0 0,0 1 0,0-1 0,0 0 0,0 0 0,1 1 0,0-1 0,-1 0 0,2 0 0,-1 0 0,0 0 0,1 0-1,0 0 1,0 0 0,0-1 0,0 1 0,1-1 0,-1 1 0,1-1 0,0 0 0,0 0 0,0 0 0,0 0 0,7 4 0,-9-6-78,1-1 1,0 1-1,-1 0 1,1-1-1,0 1 0,0-1 1,0 1-1,0-1 1,-1 0-1,1 1 1,0-1-1,0 0 0,0-1 1,0 1-1,0 0 1,0 0-1,-1-1 0,1 1 1,0-1-1,0 0 1,-1 1-1,1-1 1,0 0-1,-1 0 0,1 0 1,0 0-1,-1 0 1,3-3-1,-2 2 35,1 0 0,-1-1 1,0 0-1,1 1 0,-1-1 0,0 0 0,-1 0 0,1 0 1,-1-1-1,1 1 0,-1 0 0,0 0 0,1-5 0,-2 0-26,0 0-1,0 0 1,-1 0-1,0 0 1,0 0-1,-1 0 1,0 0-1,0 1 1,-1-1-1,0 1 1,0-1-1,-1 1 1,0 0-1,0 1 1,-7-9-1,6 9-605,0 0 0,-1 0-1,0 0 1,0 1 0,-7-5-1,6 2-1622</inkml:trace>
  <inkml:trace contextRef="#ctx0" brushRef="#br0" timeOffset="1">229 0 1160,'0'0'3006,"3"2"-2062,-1-1-755,0 1 0,0-1 0,0 1 0,-1-1 0,1 1 0,-1 0 0,1 0 0,-1 0 0,1 0 0,-1 0 0,0 0 0,0 0 0,0 0 0,0 0 0,-1 1-1,1-1 1,0 3 0,9 54 1803,-1-10-754,-9-48-1208,3 8 264,0 0-1,0 0 0,1 0 1,8 14-1,-10-21-249,-1 0 1,0 0 0,1 0-1,-1 0 1,1 0-1,0 0 1,0 0-1,0-1 1,0 1 0,0-1-1,0 0 1,0 1-1,0-1 1,1 0-1,-1 0 1,0 0 0,1-1-1,-1 1 1,1 0-1,-1-1 1,1 0-1,-1 1 1,1-1 0,-1 0-1,5-1 1,6-2 56,-1 0 0,1-1 0,-1-1 0,0 0 0,0 0 0,-1-1 0,1-1 0,-1 0 0,-1-1 0,1 0 0,-1 0 1,-1-1-1,0 0 0,12-15 0,6-11 482,-16 20 91,1 1 0,15-16 0,-26 29-2,1 6-548,0 8-68,0 0 1,0 0 0,-1 0-1,-1 0 1,0 0-1,-2 14 1,1 44-918,1-55-2,3 15-268,-3-30 750,0 0-1,1 0 1,-1 0 0,1 0 0,-1 0-1,0 0 1,1 0 0,0 0 0,-1 0-1,1 0 1,-1 0 0,1-1 0,0 1-1,0 0 1,0 0 0,-1-1 0,1 1-1,0 0 1,0-1 0,0 1 0,0-1-1,2 1 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0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1096,'2'3'1091,"26"54"3011,18 29-1444,-41-77-2405,1-1 0,1 0 1,-1 0-1,1-1 1,0 1-1,16 11 0,-20-18-210,0 1 0,0-1-1,0 0 1,0 0 0,0 0 0,0 0-1,0-1 1,0 1 0,0-1-1,0 0 1,0 0 0,0 0 0,0 0-1,0 0 1,1-1 0,4-1-1,1 0 10,0-1-1,0 0 1,-1-1-1,11-5 1,42-31 160,6-3 38,-65 43-243,-1-1 0,1 1 0,-1-1 1,1 1-1,0 0 0,-1-1 0,1 1 0,-1 0 0,1 0 0,0 0 0,-1 0 0,1 1 0,-1-1 0,1 0 0,-1 1 0,1-1 0,1 1 0,-1 0-13,1 0 4,-1 0 0,0 0 0,0 0 0,0 1 0,0-1 0,0 0 0,0 1-1,0 0 1,0-1 0,-1 1 0,3 2 0,15 13-567,-15-14 488,-1-1-1,1-1 1,0 1-1,0 0 1,0-1 0,0 0-1,0 0 1,0 0-1,7 0 1,-8-1 30,0-1 2,9-1 28,-9 2 31,-1-1 36,10-3 26,-10 3 10,1 1-10,-2 0-38,1-1-1,-1 1 1,1 0-1,0 0 1,-1 0 0,1 0-1,-1 1 1,1-1-1,-1 0 1,1 1-1,-1-1 1,1 1-1,-1-1 1,1 1-1,-1 0 1,1 0-1,-1 0 1,0 0-1,0 0 1,1 0-1,-1 0 1,0 0-1,0 0 1,0 0 0,0 0-1,0 1 1,0-1-1,-1 1 1,1-1-1,0 0 1,0 3-1,2 6 28,0 0 0,0 0 0,-1 0-1,1 10 1,0-2 12,24 142 322,24 113 7,-45-247-368,30 124 150,-36-147-110,-3-9-73,-8-25 31,1 0 0,-12-65 1,13 52 29,-34-297 754,41 311-705,1 0-1,1 0 0,2 0 0,2 0 0,0 0 1,16-52-1,-18 75-79,2-1 1,-1 1-1,1 0 1,0 0-1,0 0 1,1 1-1,0-1 1,0 1-1,0 0 1,1 1-1,0-1 1,0 1-1,13-8 1,-14 10-18,0 0 0,-1 1 0,1 0 0,0 0 0,0 0 1,0 1-1,1 0 0,-1 0 0,0 0 0,0 0 1,1 1-1,-1 0 0,0 0 0,1 1 0,-1-1 0,0 1 1,0 0-1,1 0 0,-1 1 0,0 0 0,8 3 0,-10-2-6,1-1 0,0 1 0,-1-1 0,0 1-1,0 0 1,0 0 0,0 0 0,0 1-1,0-1 1,-1 1 0,0 0 0,0-1-1,0 1 1,0 0 0,0 0 0,-1 1 0,0-1-1,0 0 1,0 0 0,0 0 0,-1 1-1,1-1 1,-1 0 0,-1 6 0,1 3 2,-2 1 0,1-1 0,-2 1 1,0-1-1,0 0 0,-8 18 1,3-14-61,-1 0 0,0-1 0,-1 0 0,-1 0 0,0-1 0,-1 0 0,-1-1 0,0 0 0,-26 19 0,10-11-965,-34 20-1,-32 12-4842,53-32 2205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18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4539 863 1176,'-5'-13'8162,"5"13"-8136,0-1 0,0 1 0,0 0 0,0-1 0,0 1-1,0 0 1,0 0 0,0-1 0,0 1 0,1 0 0,-1-1 0,0 1 0,0 0-1,0 0 1,0-1 0,0 1 0,1 0 0,-1-1 0,0 1 0,0 0 0,0 0-1,1 0 1,-1-1 0,0 1 0,0 0 0,1 0 0,-1 0 0,0 0 0,1-1 0,-1 1-1,0 0 1,0 0 0,1 0 0,-1 0 0,0 0 0,1 0 0,-1 0 0,0 0-1,1 0 1,-1 0 0,0 0 0,1 0 0,11 9 988,-8-5-1289,1 1 350,-1 0-1,0 1 1,0 0-1,0 0 0,0 0 1,-1 0-1,0 1 0,2 6 1,2 5 34,0-3-17,0 0-1,-2 0 1,1 1-1,-2 0 1,0 0 0,-1 1-1,-1-1 1,-1 1-1,0-1 1,-1 1-1,-1-1 1,0 1 0,-1-1-1,-1 1 1,0-1-1,-2 0 1,1 0-1,-2-1 1,-8 17 0,-6 4-24,-2-1 1,-1 0 0,-2-2-1,-1-1 1,-2-1 0,-41 36-1,40-42-36,-1-1-1,-1-2 1,-1-1-1,-45 22 1,29-21-10,0-1 1,-82 21-1,26-15 23,-118 35-19,149-42-13,0-2-1,0-4 1,-77 5 0,-74-14-12,204-5-3,-15-3-1,-69-13 1,88 13 1,-256-59 45,203 42-25,-124-54 0,139 45 23,1-3-1,2-2 1,-57-48 0,-66-58 1,-32-28 91,139 109-65,18 14-7,-57-38-1,1 7-1,33 23 6,-91-50-1,8 13-15,127 76-60,-41-15-1,11 6 27,3 2 35,-96-24 0,96 30-7,-34-11 34,-41-11 264,99 31-248,-37-3-1,26 5-12,28 5-84,11-1 4,0 1 5,0 0-4,-35 22-17,36-22 18,-5 10-5,4-5 10,0 1-1,0 0 1,1-1-1,0 1 1,1 0-1,-1 0 1,1 0-1,1 1 1,-1-1-1,2 13 1,-1-2 23,0-2 18,2 78 369,-1-92-348,-1 1-8,3 42 266,-3-42-274,0-2 148,2 15-315,-2-9 621,-2-9 1185,-10-21-1681,9 18 2,-7-19 33,2-4-29,4 14 3,3 2-5,1 10-15,-1-15-2,1 13 9,3-14-12,1 0 0,0 0 1,1 0-1,1 1 0,16-33 1,4 5 12,2 1 1,2 1-1,56-61 1,-71 86-32,-1 1 26,21-18 0,-34 34-10,0 0 8,0 1-1,0-1 0,0 0 0,0 0 0,0 1 0,0-1 1,0 0-1,0 0 0,0 0 0,-1 0 0,2-2 0,3-4-8,1 2 16,-4 3-4,7-7-12,-4 3 8,-4 4-3,0 1 4,4-5-1,-3 4 3,1-1 7,1 0 0,-1-1 0,0 1 0,0-1 0,4-7 0,18-26 27,-24 35-30,-6 8-66,-89 88 100,77-79-50,0 1-1,-23 30 1,-2 4 11,17-21-4,21-23-6,3-3 9,-1 0 1,0 0 0,0-1-1,1 1 1,-1-1 0,-1 1-1,-3 3 1,-25 26 18,30-31-16,-10 11-15,-7 4 1,1 0 0,-24 29 0,18-21 9,17-18-1,5-5-4,0 0-7,-5 6 7,5-6-12,-1 1-22,-11 11 137,13-12-91,0-1 1,0 0 0,0 0-1,-1 1 1,1-1 0,0 0 0,0 0-1,0 1 1,0-1 0,-1 0-1,1 0 1,0 1 0,0-1 0,-1 0-1,1 0 1,0 0 0,-1 0-1,1 0 1,0 1 0,0-1 0,-1 0-1,1 0 1,0 0 0,-1 0-1,1 0 1,0 0 0,-1 0 0,1 0-1,0 0 1,0 0 0,-1 0-1,1 0 1,0 0 0,-1 0 0,1 0-1,0-1 1,0 1 0,-1 0-1,1 0 1,0 0 0,-1-1 0,-5-16-8,4 13-4,34 7-136,-21 1 138,170 122 45,-154-107-28,18 19 124,0 1 0,-3 2 0,40 50 0,-55-57 385,-26-32 1,4 2-377,-4-3 0,-4-3 762,-229-234-590,145 158-333,34 43 5,52 34 6,-2 0 2,1 1 1,0-1-1,-1 1 0,1-1 1,0 0-1,0 0 0,0 0 1,-4-3-1,-15-7-24,19 10 17,2 1-7,0 0 11,0 0 0,-1 0-1,1 0 1,0 0 0,0 0 0,0 0 0,-1 0 0,1 0-1,0 0 1,0 0 0,0 0 0,0 1 0,-1-1-1,1 0 1,0 0 0,0 0 0,0 0 0,0 0 0,-1 0-1,1 0 1,0 1 0,0-1 0,0 0 0,0 0-1,0 0 1,0 0 0,0 1 0,-1-1 0,1 0 0,0 0-1,0 0 1,0 0 0,0 1 0,0-1 0,0 0-1,0 0 1,0 0 0,0 1 0,0-1 0,0 0 0,0 0-1,0 0 1,0 1 0,0-1 0,0 0 0,0 0 0,0 0-1,1 1 1,-1-1 0,0 0 0,0 0 0,0 0-1,0 0 1,0 1 0,12 18-28,25 26 38,38 39-7,91 78 0,19-7 144,-183-154-11,-2 0-115,11 5 338,-7-4 35,-5-4 171,-219-236-378,36 77-215,147 130-9,35 30 32,1 0 7,0 1 0,0 0 0,0-1 0,0 1 0,0-1 0,0 1 0,0-1 0,1 0 0,-1 1 0,0-1 0,0 0 0,0 1 0,0-3 0,-12-7-33,12 8 29,-1 1 5,-5-4-6,6 4 2,0-1 12,-4-5-2,3 6 2,2 0-16,-1 0 7,1 1 1,0-1-1,-1 0 0,1 1 0,0-1 1,-1 0-1,1 0 0,0 1 0,0-1 1,0 0-1,-1 0 0,1 0 0,0 1 1,0-1-1,0 0 0,0 0 0,1 1 1,-1-1-1,0 0 0,0-1 0,3-12-2,-2 8 1,1-1-1,0 1 1,1 0 0,-1 0 0,1 0-1,0 1 1,5-7 0,1-4-1,11-17 1,1 1 0,33-38 1,57-54-5,-94 105 6,42-41-7,37-43-9,-56 60 11,-39 42 10,0 0-4,-1 1-1,1 0 1,0-1-1,-1 1 0,1-1 1,-1 1-1,1-1 1,-1 1-1,1-1 1,-1 1-1,1-1 1,-1 1-1,1-1 0,-1 0 1,1 1-1,-1-1 1,0 0-1,1 0 1,7-9 4,-5 8 1,6-11 0,-7 12-8,-2 1-19,0 0 21,1-1 1,-1 1-1,0 0 0,1 0 0,-1 0 0,0 0 1,1-1-1,-1 1 0,0 0 0,1 0 0,-1 0 1,0-1-1,0 1 0,1 0 0,-1-1 0,0 1 1,0 0-1,0-1 0,1 1 0,-1 0 0,0-1 1,0 1-1,0 0 0,0-1 0,0 0 0,7-9-6,-6 8 10,-6 7-614,-112 99-3032,34-35-6214,62-50 4929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187 199 844,'0'0'837,"-2"-1"-26,-37-26 3916,26 19-3032,0-1-1,-18-15 0,29 22-1602,0 0 0,0 1 0,1-1 0,-1 0 0,1 0 0,-1 0 0,1 0 0,0 0 0,-1 0 0,1 0 0,0-1 0,1 1 0,-1 0 0,0-1 0,1 1 0,-1 0 0,1-1 0,0 1 0,0-1 0,0 1 0,0-1 0,0 1 0,0-1 0,1 1 0,-1 0 0,1-1-1,-1 1 1,1 0 0,0-1 0,2-3 0,0 2-41,0 0 1,1 0-1,-1 0 0,1 0 0,-1 0 0,1 1 0,0 0 1,0 0-1,1 0 0,-1 0 0,1 1 0,-1-1 0,9-2 0,-10 4-33,1-1 0,-1 1 0,1 0 0,-1 0-1,1 1 1,0-1 0,-1 1 0,1 0-1,0 0 1,0 0 0,-1 0 0,1 0 0,0 1-1,-1 0 1,1 0 0,-1 0 0,1 0-1,-1 0 1,1 1 0,-1 0 0,0-1-1,1 1 1,-1 0 0,0 1 0,4 3 0,-4-2-4,0 0 0,-1 0 1,1 0-1,-1 0 1,1 0-1,-1 1 0,-1-1 1,1 1-1,-1-1 1,0 1-1,0 0 0,0 0 1,0-1-1,-1 1 1,0 0-1,0 0 0,0 0 1,-1 0-1,0 5 1,-5 14 12,0-1 0,-1 0 1,-1-1-1,-1 0 1,-1 0-1,-14 20 1,2-7 17,-1 0 0,-46 51 0,49-66-38,13-13-3,1-1 1,-1 1-1,1 1 1,1-1-1,0 1 1,0 0-1,-6 13 1,10-20-12,3 2-4,5 10 13,5-6 16,-2-4-85,-1 0 1,1-1 0,0 0 0,1-1-1,-1 0 1,0 0 0,0-1 0,0-1 0,0 0-1,0 0 1,14-4 0,0-1-773,-1-1-1,1-1 1,35-18 0,-3-7-5119,-37 21 2844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13 920,'5'-12'9270,"-4"123"-7152,4-64-1147,-5-45-755,0 0 8,2 16 1028,-2-18-1228,0 1-1,0-1 1,1 0-1,-1 0 1,0 0-1,0 0 1,0 0 0,0 0-1,0 0 1,0 0-1,1 0 1,-1 0-1,0 0 1,0 0-1,0 0 1,0 0 0,0 0-1,0 0 1,1 0-1,-1 0 1,0 0-1,0 0 1,0 0-1,0 0 1,0 0 0,0 0-1,1 0 1,-1 0-1,0 0 1,0-1-1,0 1 1,0 0-1,0 0 1,0 0 0,0 0-1,0 0 1,1 0-1,-1 0 1,0 0-1,0-1 1,0 1 0,0 0-1,0 0 1,0 0-1,0 0 1,0 0-1,0 0 1,0-1-1,0 1 1,0 0 0,0 0-1,0 0 1,0 0-1,13-36 1682,-7 19-1777,7-22 462,-13 37-350,1 0 2,3-7 4,-3 7-16,-1 1-22,1 1-1,-1-1 1,0 1-1,1-1 1,-1 1 0,1-1-1,-1 1 1,1 0-1,-1-1 1,1 1-1,-1 0 1,1-1-1,-1 1 1,1 0-1,0 0 1,-1-1-1,1 1 1,-1 0-1,1 0 1,0 0-1,12 2-22,-10-2 46,0 1-18,9 3-11,-9-3-1,10 3 35,-3-4-22,-4-1-11,0 1 0,0-1 0,0 0 1,0 0-1,-1-1 0,10-3 0,9-2-37,-11 4 40,-6 1-19,1 0 1,-1 0-1,1 1 1,0 1 0,11-1-1,-6 3-306,-1 1-1,0-1 1,0 2 0,20 8-1,-27-10-159,0 1-1,1-1 1,-1 0-1,1-1 1,-1 1-1,7 0 1,11 0-6292,-2 0 3668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1 347 856,'0'0'1351,"2"-1"-790,32-18 2309,-21 12-2241,0 0 0,17-13 1,-26 16-444,1 1 1,-1-1 0,0 0 0,-1-1 0,1 1-1,-1-1 1,0 0 0,0 0 0,0 0-1,2-6 1,-4 8-73,-1 0 0,1 0 0,-1 0 0,0 0-1,1 0 1,-1 0 0,-1 0 0,1 0 0,0 0 0,-1 0 0,0 0-1,-1-4 1,1 3 19,1 4-127,0 0 1,0 0-1,-1 0 1,1-1-1,0 1 1,0 0-1,0 0 1,0 0-1,0-1 1,0 1-1,0 0 0,0 0 1,0 0-1,0 0 1,0-1-1,-1 1 1,1 0-1,0 0 1,0 0-1,0 0 1,0 0-1,0-1 1,-1 1-1,1 0 0,0 0 1,0 0-1,0 0 1,-1 0-1,1 0 1,0 0-1,0 0 1,0 0-1,-1 0 1,1 0-1,0 0 0,0 0 1,0 0-1,-1 0 1,1 0-1,0 0 1,-13 3 232,-2 5-124,13-7-109,1-1 0,0 1 0,0 0 0,0 0 0,0 0 0,0 0 0,0 0 0,0 0 0,0 0 0,0 0 0,0 0 1,1 1-1,-1-1 0,0 0 0,0 2 0,-1 2 15,0-2-27,1-1 0,0 0 0,0 1 0,0-1-1,0 1 1,0-1 0,0 1 0,0-1 0,1 1-1,0 0 1,-1-1 0,1 1 0,0 0 0,0-1-1,0 1 1,1 0 0,-1-1 0,1 1 0,-1-1 0,1 1-1,0-1 1,0 1 0,0-1 0,0 1 0,1-1-1,-1 0 1,1 1 0,-1-1 0,1 0 0,0 0-1,2 2 1,1 1-66,1-1 0,-1 1 0,1-1 0,0 0-1,0 0 1,1-1 0,-1 0 0,1 0 0,-1 0 0,13 2-1,14-2-99,-31-3 172,0 0 0,0 0 1,0 0-1,-1 0 0,1-1 0,0 1 0,0-1 0,0 1 0,0-1 0,-1 0 1,1 0-1,0 0 0,0 0 0,-1 0 0,1 0 0,1-2 0,-2 2 70,2-1 5,-1 0 0,1 0 0,-1 0-1,1 0 1,-1-1 0,0 1-1,0-1 1,2-3 0,-2 4-70,-1 1 239,2 3-223,2 3-9,-1 1 0,1-1 0,-1 1 0,0 0 0,-1 0 0,1 0 0,2 9 0,-3-9-9,12 30 41,-15-33-24,1-2 186,4 12-522,-5-13 399,0 0 0,0 1 0,0-1-1,0 0 1,0 0 0,0 1 0,0-1-1,0 0 1,1 0 0,-1 1-1,0-1 1,0 0 0,0 0 0,0 0-1,1 1 1,-1-1 0,0 0 0,0 0-1,0 0 1,1 1 0,-1-1-1,0 0 1,0 0 0,1 0 0,-1 0-1,0 0 1,0 0 0,1 1 0,-1-1-1,0 0 1,0 0 0,1 0-1,-1 0 1,0 0 0,0 0 0,1 0-1,-1 0 1,16-14 46,-12 11 7,0-11 103,-2 8-118,0 0-1,1-1 1,0 1 0,4-8-1,-4 9-41,-2 3-48,16-14 25,-15 16-48,1 0-3,0 0 0,0-1 0,-1 2 0,1-1-1,0 0 1,0 0 0,0 1 0,-1 0-1,1-1 1,0 1 0,-1 0 0,1 0-1,0 1 1,2 1 0,1 0-3,-4-2 6,31 15-16,-24-15 20,-6 0 3,0-2-4,10 0 8,-10 0 3,-1 1-11,8-2-16,-4 0-2,0 1-1,1-1 1,-1 1-1,1 1 0,8 0 1,-8 0-2,0 1 1,0 0-1,-1 0 0,1 1 1,0 0-1,10 5 1,12 2-95,-24-8 33,1 0 0,-1-1-1,1 1 1,-1-1 0,1 0-1,0-1 1,-1 0 0,1 1 0,-1-2-1,0 1 1,9-4 0,-10 3 37,1 0 0,-1-1 0,0 0 0,0 1 0,-1-2 0,1 1 0,-1 0 0,1-1 0,-1 1 0,0-1 0,0 0 0,-1 0 0,3-5 0,7-17-12,-1-1-1,-1 0 0,-2-1 0,6-31 0,-7 32 13,18-100-157,-25 125 161,-2 6-76,-19 38 6,-25 80 0,40-105 37,1 1-1,1 0 1,-2 23-1,6-38 61,1-1-1,-1 0 0,0 0 1,1 0-1,-1 0 0,1 0 1,0 0-1,0 0 0,0 0 1,0 0-1,0 0 0,0 0 1,0 0-1,4 3 0,22 21-32,-24-24 32,69 51-57,-42-28 32,-30-25 25,1 1 0,-1-1 0,0 0 0,0 1 0,1-1 0,-1 0-1,0 1 1,0-1 0,0 1 0,1-1 0,-1 0 0,0 1 0,0-1 0,0 1-1,0-1 1,0 1 0,0-1 0,0 1 0,0-1 0,0 0 0,0 1 0,0-1-1,0 1 1,0-1 0,0 1 0,-1-1 0,1 0 0,0 1 0,0-1 0,0 1-1,-1-1 1,1 0 0,0 1 0,-1-1 0,1 0 0,0 1 0,0-1 0,-1 0-1,1 1 1,-1-1 0,1 0 0,0 0 0,-1 1 0,1-1 0,-1 0 0,1 0-1,0 0 1,-1 0 0,-2 2-12,0 1-150,2-3-112,-1 0 226,1 0 0,0 0 1,-1 0-1,1 0 0,0-1 1,-1 1-1,1 0 0,0-1 1,-2 0-1,-1 0-71,0 0-318,1 0-714,-9-2 322,9 2-698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1684,'2'-1'783,"8"-4"-277,0 0 0,0 0-1,0-1 1,-1-1 0,0 1 0,0-1 0,-1-1-1,0 0 1,8-10 0,-11 12-295,0 0-1,0-1 1,-1 1 0,0-1-1,0 0 1,0-1-1,-1 1 1,-1-1 0,1 1-1,-1-1 1,0 0-1,-1 0 1,1-13 0,-1 19-117,-1 1 1,0-1 0,0 0 0,0 0 0,-1 0 0,1 1 0,0-1-1,-1 0 1,1 0 0,-1 0 0,1 1 0,-1-1 0,0 0 0,0 1-1,0-1 1,0 1 0,0-1 0,0 1 0,0-1 0,0 1-1,-1 0 1,-1-2 0,1 2 133,-2 3-29,-3 1-121,1 0 1,0 1-1,0-1 0,1 1 1,-1 1-1,1-1 0,-9 9 1,8-5-8,0 0 0,1 1 0,0-1 0,0 1 0,1 0 1,-4 10-1,7-16-124,0 0 0,0 0 0,0 0 0,0 0 0,1 0 0,-1 0 0,1 0 0,0 0 0,0 0 0,0 0 0,0 0 0,0 0 0,1 0 0,0 0 0,-1 0 0,1 0 0,0 0 0,0-1 0,1 1 0,-1 0 0,0 0 0,1-1 0,2 3 0,-1-2-362,-1-1-1,2 1 1,-1-1-1,0 0 0,0 0 1,1 0-1,-1-1 1,1 1-1,-1-1 1,1 0-1,0 0 1,-1 0-1,1 0 1,0-1-1,7 1 1,8-1-2400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1444,'1'-3'746,"13"-31"1995,-14 33-2021,5-1-291,-4 1-403,-1 1 1,1 0-1,-1-1 1,0 1 0,1 0-1,-1 0 1,1 0 0,-1 0-1,1-1 1,-1 1-1,0 0 1,1 0 0,-1 0-1,1 0 1,-1 0-1,1 0 1,-1 0 0,1 0-1,-1 0 1,1 0 0,-1 1-1,0-1 1,1 0-1,-1 0 1,1 0 0,-1 0-1,0 1 1,1-1-1,-1 0 1,1 0 0,-1 1-1,8 5 53,-1 1-1,0 0 1,-1 0-1,1 0 1,-2 1-1,1 0 1,-1 0-1,0 0 1,-1 1-1,1 0 1,-2 0-1,1 0 1,-1 0-1,-1 0 0,0 1 1,2 15-1,-5-17-1,1 1-1,-1 0 1,0-1-1,-1 1 0,-2 9 1,2-14-3,1 0 0,-1 0 0,0 0 1,0 0-1,0-1 0,0 1 0,0 0 0,-1-1 1,0 0-1,0 1 0,-4 3 0,5-6-5,0 0-1,0-1 0,1 1 1,-1 0-1,0-1 1,0 1-1,0-1 0,0 0 1,0 1-1,0-1 1,-4 0-1,6 0-53,-3 0 367,0-3-205,1 1-128,-1-1-1,1 0 1,0 1-1,0-1 1,0 0-1,0 0 1,0 0-1,0 0 1,1-1 0,-2-5-1,3 6-29,0 1 0,0-1 0,0 0-1,1 0 1,-1 1 0,1-1 0,0 0 0,0 1 0,0-1 0,0 0-1,0 1 1,0-1 0,1 1 0,2-4 0,1-2 25,12-20-673,1 2-1,1 0 1,1 1-1,46-43 1,-46 46-2967,-11 14 1361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1432,'0'0'3367,"-7"2"-2695,0 1-465,0 0 1,0 1 0,0 0 0,0 0-1,0 1 1,1 0 0,0 0 0,0 0-1,0 1 1,1 0 0,0 0 0,-6 8-1,7-6-85,1-1 0,0 0 0,0 1-1,0 0 1,1 0 0,0 0 0,0 9-1,0 6 191,1 26-1,0 16 142,0-40-234,2-22-192,-1 0 1,0 0-1,0 1 0,-1-1 1,1 0-1,0 0 0,-1 0 1,0 0-1,0 0 1,-1 3-1,0-2-17,0 1 0,0-1 0,0 0 0,0 0 0,-1 0 0,0 0 0,1 0-1,-2-1 1,-2 4 0,4-6-176,2-1 150,0 0-1,-1 0 0,1 0 1,0 0-1,-1 0 0,1 1 1,0-1-1,-1 0 1,1 0-1,0 0 0,-1 0 1,1 1-1,0-1 0,0 0 1,-1 0-1,1 1 0,0-1 1,0 0-1,-1 0 0,1 1 1,0-1-1,0 0 0,0 1 1,0-1-1,0 0 1,-1 1-1,1 0-44,0-1 1,-1 1-1,1 0 1,0-1-1,-1 1 0,1-1 1,-1 1-1,1 0 1,-1-1-1,1 1 0,-1-1 1,1 0-1,-1 1 1,0-1-1,0 1 1,-4 1-755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11 1672,'-3'-11'4502,"1"16"-4157,-2 7-142,0 0 1,1 0 0,1 0 0,-1 0-1,0 24 1,3 70 602,1-86-690,8 168 953,-6-158-909,-1 22 356,-2-48-446,0-1 0,0 0 0,-1 1 0,1-1 0,-1 1 0,0-1 0,0 0 0,-1 0 0,1 0 0,0 1 0,-4 4 0,3-7-41,0 1 1,0 0 0,0-1 0,0 0-1,0 1 1,0-1 0,0 0 0,0 0-1,0 0 1,-1 0 0,1 0 0,0-1-1,-6 1 1,-26 2 102,27-4-210,-1 0 1,1 0-1,0-1 0,0 0 0,0 0 0,0 0 0,0-1 0,1 0 0,-1-1 0,1 1 0,0-1 0,-7-6 0,7 5-633,0 0 1,1 0-1,-1 0 0,1-1 0,1 0 1,-8-11-1,2-5-1865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1412,'-1'-18'1100,"0"8"772,0-2 721,1 0-1177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3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1040,'24'-98'10128,"-19"102"-9657,3 6-235,0-1-1,-1 1 1,0 1-1,-1-1 1,8 18 0,34 61 527,-33-65-545,-1 0 0,-2 2 1,16 45-1,-22-54-179,4 20 111,-10-35-145,0 0-1,0-1 1,0 1-1,-1 0 1,1-1-1,0 1 1,-1 0-1,1-1 1,-1 1-1,1 0 1,-1-1-1,0 1 1,0-1 0,0 1-1,0-1 1,0 1-1,0-1 1,0 0-1,-2 2 1,1-1 97,0-2-93,0-1 0,0 1 0,-1-1-1,1 1 1,0-1 0,0 0-1,0 0 1,0 0 0,0 0 0,0 0-1,-3-3 1,-1 1 12,1-1 31,-1 0-1,1 0 0,0-1 0,0 0 0,1 0 0,-1 0 1,1 0-1,0-1 0,1 0 0,-1 0 0,1 0 0,0 0 1,1 0-1,0 0 0,0-1 0,0 1 0,0-1 0,0-6 0,2 7-22,0 1-1,0 0 1,0 0-1,0 0 1,1 0-1,0-1 0,0 1 1,0 0-1,1 0 1,0 1-1,0-1 0,0 0 1,0 0-1,1 1 1,0 0-1,0-1 1,0 1-1,7-7 0,-4 6-312,0-1 0,0 2-1,1-1 1,0 0 0,0 1-1,0 1 1,0-1 0,1 1 0,-1 0-1,14-3 1,84-25-7243,-79 23 4828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55 1024,'-1'17'803,"1"-5"-54,0 1 1,3 21-1,-2-30-607,0 0-1,0 0 0,1 0 1,-1 0-1,1 0 0,0 0 1,0 0-1,0 0 0,0-1 1,1 1-1,0-1 0,3 4 1,2 0 276,0 0 0,0 0 0,18 10 0,-25-16-107,2-1 14,10 2 7,-10-2 351,-3 0-670,0 0 0,0 0 0,0 0 1,0 0-1,0-1 0,0 1 0,0 0 0,0 0 0,0 0 0,0-1 0,0 1 0,0 0 0,1 0 0,-1 0 1,0 0-1,0 0 0,0-1 0,0 1 0,0 0 0,1 0 0,-1 0 0,0 0 0,0 0 0,0 0 0,1 0 1,-1 0-1,0-1 0,0 1 0,0 0 0,0 0 0,1 0 0,-1 0 0,0 0 0,0 0 0,1 0 10,-1 0 0,1 0 0,-1 0-1,0 0 1,1 0 0,-1 0-1,0 0 1,1 0 0,-1-1 0,0 1-1,1 0 1,-1 0 0,0 0-1,0-1 1,1 1 0,-1 0 0,0 0-1,1-1 1,-1 1 0,0 0 0,0 0-1,0-1 1,1 1 0,-1 0-1,0-1 1,0 1 0,0 0 0,0-1-1,0 1 1,0-1 0,0 1 0,0 0-1,0-1 1,0-5 92,-1 0 1,1 0-1,-2 0 1,1 0-1,-1 0 1,1 0-1,-2 1 1,1-1-1,-5-7 1,-2-4-407,-22-30 1,31 47 279,-3-4-760,1 0 0,-1 1 0,1-1 0,0 0 1,0 0-1,-2-5 0,-1-7-1719</inkml:trace>
  <inkml:trace contextRef="#ctx0" brushRef="#br0" timeOffset="1">258 0 1000,'3'13'1078,"0"0"-1,-1 1 1,2 24 0,1 12-2,16 66 609,-11-67-3471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11 984,'0'0'976,"-2"-10"-932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3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1136,'17'10'6739,"-12"-12"-6181,61-33 1835,-29 11-1619,-21 13-363,0 1 0,0 1 0,25-11 1,-40 20-388,1 0 0,0-1 0,0 1 0,0 0 0,0 0 0,0 0 0,0 0 0,0 0 0,-1 1 0,1-1 1,0 0-1,0 1 0,0-1 0,0 1 0,-1 0 0,1 0 0,0 0 0,-1 0 0,1 0 0,-1 0 1,1 0-1,-1 0 0,1 0 0,-1 1 0,0-1 0,1 1 0,-1-1 0,2 4 0,1 1-5,0 0 0,0 1 0,-1 0 1,1 0-1,-1 0 0,-1 0 0,1 0 0,0 8 0,-1-4-190,-1 0 1,0 0 0,-1 1-1,-1-1 1,-1 13 0,-2 4-2824,-14 45 0,11-49-231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3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2001 11 1244,'0'0'5116,"-5"-1"-4953,1-2-108,3 2-23,-1 0-1,1 1 0,-1-1 0,1 0 0,-1 0 0,1 1 0,-1-1 0,1 1 1,-1 0-1,0-1 0,-2 1 0,2 0-13,1 0 1,-1 1-1,0-1 1,0 0-1,1 1 0,-1 0 1,0-1-1,0 1 1,1 0-1,-4 2 0,0 0 19,-198 90 553,-17 8-429,32-23-74,-193 71 138,202-87 250,63-16-145,6 4-147,-14 12 67,61-29-16,29-18-53,20-9-30,0 1 0,-12 8 0,21-12-89,0-1 1,0 1 0,0-1-1,-1 0 1,-8 2 0,-21 8 251,-4 4-113,16-7 37,-33 17-1,55-25-198,-5 2 160,0-1 1,1 1-1,-1-1 0,-8 1 0,13-8-183,-2-15 8,3 19-24,0 1 0,0-1 1,0 1-1,0 0 0,0-1 1,0 1-1,0-1 0,0 1 1,0-1-1,0 1 1,0 0-1,0-1 0,0 1 1,0-1-1,1 1 0,-1 0 1,0-1-1,0 1 0,0-1 1,1 1-1,-1-1 1,20-33-1,-5 8 8,1 0 1,1 2-1,22-25 0,31-24 387,-69 72-341,1-2 2,34-39 340,-34 40-364,1 1-20,-1-1 0,1 0 0,-1 1 0,1-1 1,-1 0-1,0 0 0,0-1 0,2-2 1,6-5 49,-9 9-50,13-14 16,-8 10 89,-6 5-110,0 0-1,0 0 1,0 0 0,0 0-1,0 0 1,0 0-1,0 0 1,1 0-1,-1 0 1,0 0-1,0 0 1,0 0-1,0 0 1,0 0 0,0 0-1,0 0 1,0 0-1,0 0 1,0 0-1,0 0 1,0 0-1,0 0 1,0 0 0,0 0-1,0 0 1,0 0-1,0 0 1,0 0-1,0 0 1,0 0-1,0 0 1,0 0-1,0 0 1,0 0 0,0 0-1,1 0 1,-1 0-1,0 0 1,0 0-1,0 0 1,0 0-1,0 0 1,-1 1-7,-12 29 78,-3-1-1,-35 52 1,-32 27 68,63-79-116,10-14-29,-1 0 0,-15 14-1,15-13 29,-18 26-1,22-31-31,6-9 10,0 1-8,-15 17 7,15-18-4,-13 21-9,13-21-2,3 4 11,1 0 2,1 0 0,-1 0-1,1 0 1,1-1 0,-1 1 0,10 8 0,7 2-79,1 0 0,0-2 0,1 0-1,1-2 1,30 12 0,-5-6-3523,86 18 0,-88-27 311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3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36 1264,'3'-2'649,"22"-15"-166,-19 9 2252,-4-1 3610,-11 14-5504,-3 1-435,0 1 0,0 1 0,1 0 0,0 0 0,-14 14 0,1 4 378,2 1-1,0 1 1,2 1 0,-30 55-1,42-67-502,0 1 0,1 0-1,1 0 1,1 0 0,1 1 0,0-1-1,1 1 1,1 0 0,1 0 0,2 31-1,-1-47-294,0 0 0,0-1-1,1 1 1,-1 0 0,1 0 0,0-1-1,-1 1 1,1-1 0,0 1-1,1-1 1,-1 1 0,0-1 0,1 1-1,-1-1 1,1 0 0,0 0-1,3 3 1,-3-4-92,0 0 0,0 0 0,0 0 0,0 0 0,0 0 0,0-1 0,1 1 0,-1-1 0,0 1 0,0-1 0,1 0 0,-1 0 0,0 0 0,1 0 0,-1 0 0,4-1 0,9-4-715,-1 0 0,1 0 0,-1-2 0,0 0 0,15-9 0,-3 1-303,42-21-4651,-42 21 2164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38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31 124 8861,'53'-21'-728,"-51"21"882,9-3 240,-3 3 2336,-4 0-2504,0 0 0,1 0 1,-1 0-1,0-1 0,0 0 0,1 0 0,-1 0 1,0 0-1,0-1 0,7-3 0,-8 3-55,0-1-1,-1 1 1,1-1-1,-1 1 1,0-1 0,0 0-1,0 0 1,0 0-1,0 0 1,-1 0-1,1 0 1,1-6-1,-3 7-91,1 1-1,-1 0 1,1 0 0,-1 0-1,0-1 1,1 1-1,-1 0 1,0 0-1,0-1 1,0 1-1,0 0 1,0-1-1,0 1 1,0 0-1,-1-1 1,1 1-1,0 0 1,-1 0-1,1 0 1,-1-1-1,1 1 1,-1 0 0,0 0-1,1 0 1,-1 0-1,0 0 1,0 0-1,0 0 1,0 0-1,0 0 1,0 0-1,0 1 1,0-1-1,0 0 1,0 1-1,0-1 1,-2 0-1,-1 0 10,1 0 0,-1 0 0,0 1 0,1-1 0,-1 1 0,0 0 0,1 0-1,-1 0 1,0 1 0,1-1 0,-1 1 0,0 0 0,1 0 0,-1 0 0,-5 4-1,3-2-14,0 0 0,1 1 0,0 0-1,0 0 1,0 1 0,0-1-1,1 1 1,-7 9 0,4-4-21,0 1 1,0 1 0,2-1-1,-1 1 1,1 0 0,1 0-1,0 1 1,1-1 0,-2 17-1,4-22-33,1 0-1,0 1 0,0-1 0,1 0 0,0 1 1,0-1-1,1 0 0,0 0 0,0 1 1,1-1-1,0-1 0,0 1 0,0 0 0,1-1 1,0 0-1,0 0 0,1 0 0,0 0 0,0-1 1,9 8-1,-1-2-20,0-2 1,0 1-1,1-2 0,1 0 1,-1-1-1,1 0 1,0-1-1,20 5 0,-11-5-52,-1-2 0,1 0 0,0-2-1,0 0 1,0-2 0,0 0 0,0-2 0,0-1-1,35-8 1,-20 1-372,-1-2 0,-1-2 0,0-1 0,69-40-1,-92 46-70,0 0-1,0-1 1,-1-1-1,22-23 1,-26 24-1609,-1-1 1,0 0-1,12-21 0,-13 15-1802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3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73 410 1800,'0'0'1906,"-1"5"-1079,-28 231 4079,27-205-4415,-1 22 85,2-17 2631,8-73-2528,1 2-340,7-97 637,-8 54-164,34-148 1,-39 217-771,5-19 113,2-1-1,1 1 1,1 0-1,18-31 1,-25 52-116,0 0-1,1 1 1,0-1 0,0 1 0,1 0 0,0 1 0,0 0-1,12-9 1,-13 11-18,0 1-1,0-1 0,0 1 1,1 0-1,-1 0 1,1 1-1,-1 0 0,1 0 1,-1 0-1,1 1 1,0-1-1,-1 1 0,12 2 1,-12-2-11,0 1 0,0 0 0,0 0 0,0 0 0,0 0 0,0 1 0,0 0 0,-1 0 0,1 0 0,-1 1 0,1-1 0,-1 1 0,0 0 0,0 0 0,0 1 0,0-1 0,-1 1 0,0 0 0,1 0 0,-1 0 0,0 0 0,-1 1 0,1-1 0,-1 1 0,0-1 0,2 8 0,-2-2-1,0-1 0,-1 0-1,-1 1 1,1-1-1,-1 0 1,-1 1 0,0-1-1,0 0 1,-1 0 0,0 1-1,0-1 1,-1-1-1,-5 12 1,-4 3-65,-1 0-1,-1 0 0,-1-1 1,-1-1-1,0 0 1,-2-2-1,0 0 1,-2 0-1,0-2 0,0-1 1,-2 0-1,-38 20 1,51-30 11,-1-1 0,-1 0 0,1-1 0,0 0-1,-1-1 1,0 0 0,0 0 0,-16 1 0,25-4 36,0 0-1,0 0 0,0-1 0,0 1 0,0 0 0,0-1 1,1 1-1,-1-1 0,0 0 0,0 0 0,0 1 1,0-1-1,1 0 0,-1-1 0,0 1 0,1 0 1,-1 0-1,1-1 0,0 1 0,-1-1 0,1 1 0,0-1 1,0 0-1,0 1 0,0-1 0,0 0 0,0 0 1,0 1-1,1-1 0,-1 0 0,1 0 0,-1 0 1,1 0-1,0 0 0,0 0 0,0 0 0,0 0 0,0 0 1,0 0-1,1-3 0,-1 2 6,1 0 1,-1 0-1,1 0 0,-1 0 0,1 0 1,0 0-1,0 0 0,0 0 0,1 0 1,-1 0-1,1 1 0,0-1 0,-1 1 1,1-1-1,0 1 0,0 0 1,1-1-1,-1 1 0,0 0 0,1 0 1,-1 1-1,1-1 0,0 1 0,0-1 1,3-1-1,-2 2 5,16 4 18,-8 0-16,1 2 1,-1 0-1,0 0 1,0 1-1,-1 0 0,1 1 1,-2 0-1,13 10 1,9 13-74,-1 1 1,-1 1 0,-2 1-1,31 48 1,0 20-3238,-53-92 2642,1 1-5185,1 2 2471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2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1840,'1'-5'8847,"2"22"-8281,1 0-1,1-1 1,1 0 0,13 27 0,-17-39-476,0 1 1,1-1 0,0 0 0,0 0-1,0 0 1,0-1 0,1 1 0,-1-1 0,1 0-1,0 0 1,0 0 0,0 0 0,0-1-1,1 0 1,-1 1 0,1-2 0,-1 1 0,1 0-1,0-1 1,0 0 0,-1 0 0,9 0-1,3-1 45,0-1 0,-1-1-1,1 0 1,0-1 0,17-5-1,74-31 309,-94 34-369,22-9 199,-1-2 0,56-35 0,-69 39 139,22-10-1,-37 19-349,-4 3-40,0-1-59,2-1 26,6-3-889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5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116 247 1708,'0'0'8319,"4"0"-7923,2-1-271,0 0 0,0-1 0,0 1 0,-1-1 0,1-1-1,0 1 1,-1-1 0,0 0 0,0 0 0,0-1 0,0 1 0,0-1 0,-1 0 0,1 0 0,3-6 0,1 0 79,0 0 0,0 0 1,-2-1-1,1-1 0,-1 1 1,6-16-1,-12 24-132,0 0 0,1 0 0,-2 0 0,1 0 0,0 0 0,-1-1 0,1 1-1,-1 0 1,0 0 0,0 0 0,0-1 0,0 1 0,-1 0 0,0 0 0,1 0 0,-1-1 0,0 1 0,0 0 0,-1 0 0,1 0 0,-1 1 0,1-1 0,-1 0 0,0 1 0,0-1-1,0 1 1,0-1 0,-1 1 0,1 0 0,-1 0 0,1 0 0,-1 0 0,0 0 0,1 1 0,-1-1 0,0 1 0,0 0 0,0 0 0,-1 0 0,1 0 0,-5 0 0,-4 2 108,1 2-129,1 0 0,0 1 0,1 0 0,-1 1 0,1 0-1,0 0 1,0 1 0,0 0 0,1 0 0,0 1 0,0 0 0,-8 11 0,7-5-17,0-1 1,1 1-1,1 1 1,0-1 0,1 1-1,1 1 1,0-1-1,0 1 1,-2 18 0,5-22-19,1 1 0,0-1 1,1 1-1,0-1 0,0 1 1,2-1-1,-1 0 1,1 1-1,1-1 0,0 0 1,1 0-1,9 20 0,-6-19-4,0 0-1,1-1 0,0 0 0,1 0 0,0-1 1,0 0-1,1-1 0,1 0 0,-1 0 0,24 13 0,-26-17-183,1-1-1,0 0 0,1 0 0,-1-1 1,1 0-1,-1-1 0,1 0 0,0 0 1,0-1-1,0 0 0,0-1 0,0 0 1,0-1-1,0 0 0,16-4 0,-15 2-535,0 0-1,0-1 0,14-7 1,12-12-4750,-17 10 2117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5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10 1668,'-5'-2'598,"0"1"0,-1-1 0,1 1 0,0 0-1,0 0 1,-1 0 0,1 1 0,-1 0 0,1 0 0,-7 1 0,9-1-489,1 0 1,0 1-1,0-1 1,0 1-1,0-1 1,0 1-1,0 0 1,0 0-1,0 0 1,0 0-1,1 0 1,-1 0-1,0 1 1,0-1-1,1 0 1,-1 1-1,1 0 1,0-1-1,-1 1 1,1 0 0,0-1-1,0 1 1,0 0-1,0 0 1,0 0-1,0 0 1,1 0-1,-1 0 1,1 0-1,-1 4 1,0 5 93,1 0 0,0 0 0,1 0 0,0 0 0,1 0 0,0 0 0,6 16 0,4 4 328,19 36 0,-28-62-470,-2-2-2,0-1 1,1 1-1,-1-1 1,0 1-1,0-1 1,0 1-1,-1 0 1,1 0-1,-1-1 1,1 1-1,-1 0 1,0 0-1,0-1 1,0 1-1,0 0 1,-2 4-1,1-5-20,0 0-1,0 0 1,-1 0 0,1 0-1,-1-1 1,0 1 0,0 0-1,1-1 1,-1 1-1,0-1 1,0 0 0,0 0-1,0 0 1,-1 0 0,1 0-1,0 0 1,0 0 0,0-1-1,-1 1 1,-3-1-1,-14 4 20,0 0 0,-1-2-1,-40 0 1,7-8-2583,51 5 1660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85 1812,'0'0'1976,"-4"5"-1119,3-4-842,-2 2 188,0 0 0,0 0 0,1 0 0,0 0 0,-1 0 0,1 0 0,0 1 0,0-1 0,1 1 0,-1-1 0,1 1 0,0 0 0,0 0 0,0-1 0,0 1 0,1 0 0,-1 0 0,1 7 0,1-6-76,0 0 1,0 0-1,0 0 1,0-1-1,1 1 1,0 0-1,0-1 1,0 1-1,1-1 1,-1 0-1,1 0 1,0 0-1,0 0 1,0 0-1,1 0 1,0-1-1,-1 0 1,1 0-1,8 5 1,-4-4 0,0 0 0,0 0 0,0-1 0,0-1 1,1 1-1,-1-1 0,1-1 0,0 1 0,0-1 0,11-1 0,-18 0-59,0 0 0,1 0 0,-1 0 0,0 0 0,0 0 0,1-1 0,-1 1 0,0-1 0,0 1 0,0-1 0,1 0 0,-1 0 0,0 0 0,0 0-1,0-1 1,-1 1 0,4-3 0,-4 3-15,0-1 0,0 1 0,0-1 0,0 1 0,-1-1 0,1 0 0,0 1 0,-1-1 0,1 0 0,-1 0 0,0 0 0,1 1 0,-1-1 0,0 0 0,0 0 0,0 0 0,-1-2 0,0-3 43,-1-1 0,0 0 0,-1 1-1,1-1 1,-2 1 0,1 0 0,-1 0 0,-5-7 0,-9-11 120,-41-43 0,3 14-3790,52 44-787,4 9 3497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5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1820,'5'9'1000,"0"-1"-1,0 0 1,1 0 0,0 0-1,0-1 1,12 11 0,-13-14-834,1 0 1,-1 0-1,1-1 1,0 0-1,0 0 1,0-1-1,0 1 1,1-1-1,-1-1 0,10 2 1,-5-1-29,1-1 0,-1-1 0,1 0 0,-1 0 0,0-1 0,1-1 0,-1 1 1,15-6-1,6-3 684,44-22 0,-63 26-562,43-16 1813,-54 21-913,-1 2-1132,-1 1 0,1-1 0,-1 1 0,1-1 0,0 0 0,0 1 0,-1-1 1,1 0-1,0 0 0,0 1 0,0-1 0,2 1 0,0 2 37,-1 1-21,0 0 1,-1 0-1,1 1 0,-1-1 1,-1 0-1,1 1 0,-1-1 1,0 0-1,0 1 0,-1 6 1,0 18 106,2 19-56,-1-18-300,1 0 1,2 0-1,0-1 1,3 0-1,10 39 1,-4-49-954,-1-13-1099,3-8-3872,9-11 2743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0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41 294 2076,'18'-88'730,"-10"47"750,1 0 0,25-66 0,-34 106-1385,0-1 0,1 1 1,-1 0-1,1 0 0,-1 0 0,1 0 1,0 0-1,-1 0 0,1 0 0,0 0 1,0 0-1,0 1 0,2-3 0,-2 2 331,3 2-26,0 0-323,0 1 0,1-1 0,-1 1 0,-1 0 0,1 1 0,0-1 0,0 0 0,-1 1-1,0 0 1,1 0 0,-1 0 0,0 0 0,0 1 0,-1-1 0,1 1 0,-1 0 0,3 5 0,8 14 251,16 42-1,-22-49-249,-2 1 0,0-1 0,-1 1 0,0 0 0,-2 1 0,0-1 0,0 0 0,-2 1 0,0-1 0,-4 20 0,3-26-59,-1-1 0,-1 0 0,0 0 0,0 0 0,-1 0 1,-1-1-1,1 1 0,-1-1 0,-1 0 0,0-1 0,0 1 0,-1-1 1,1 0-1,-2-1 0,1 0 0,-1 0 0,0 0 0,-12 6 0,13-9 6,0-1 0,0 0 0,0 0 0,-1 0 0,1-1 0,-1 0 0,0-1 0,0 1 0,0-2 0,-8 1 0,14-1-4,-1 1 0,1-1 0,0-1 0,0 1 0,0 0 0,0 0 0,0-1 0,0 1 0,0-1 0,0 0-1,0 1 1,0-1 0,0 0 0,0 0 0,0-1 0,1 1 0,-1 0 0,0 0 0,1-1 0,-1 1 0,1-1 0,-1 1 0,1-1 0,0 0 0,0 0 0,0 1 0,0-1 0,0 0 0,0 0 0,0 0 0,1 0 0,-1 0 0,1 0 0,-1 0 0,1 0 0,0 0 0,0-1 0,0 1 0,0 0 0,0 0 0,1-4 0,1-5 10,1 1 0,0 0-1,1 0 1,0 0 0,0 0 0,1 1 0,0-1-1,1 1 1,0 0 0,1 1 0,0 0 0,0 0-1,0 0 1,1 1 0,12-9 0,8-6-153,1 2 0,1 2 0,42-20 0,-41 24-701,1 2 0,1 2 0,0 1 0,56-9 0,30-6-1766,-88 10 3143,-29 13-246,3-4 34,-5 3 99,-6 3 2205,-5 4-2467,1 1 1,0 0 0,1 0-1,-1 1 1,1 0-1,1 1 1,-1 0-1,1 0 1,0 1 0,1 0-1,0 0 1,1 1-1,-7 13 1,9-16-176,0 0 0,0 0 0,1 0-1,0 1 1,1 0 0,0-1 0,0 1 0,0 0 0,1 0 0,0 0-1,1 0 1,0 0 0,0 0 0,1 0 0,0 0 0,0 0-1,1 0 1,0 0 0,0 0 0,1-1 0,3 8 0,-5-13-171,1 0 0,-1 0 0,1 0 0,-1 0 1,1 0-1,0 0 0,-1-1 0,1 1 0,0-1 1,0 1-1,0-1 0,1 0 0,-1 0 0,3 1 0,21 6-4575,-4-5 1686</inkml:trace>
  <inkml:trace contextRef="#ctx0" brushRef="#br0" timeOffset="1">891 405 1608,'7'-10'731,"1"-1"0,0 2-1,1-1 1,13-11 0,-9 9-299,4-7 590,0-1 0,-2 0-1,0-1 1,17-32 1257,-38 49-1737,6 4-520,0 0 0,0-1 0,-1 1 0,1 0 0,0-1 1,-1 1-1,1 0 0,0 0 0,-1-1 0,1 1 1,-1 0-1,1 0 0,0 0 0,-1-1 0,1 1 0,-1 0 1,1 0-1,0 0 0,-1 0 0,1 0 0,-1 0 1,1 0-1,-1 0 0,1 0 0,0 0 0,-1 0 0,1 0 1,-1 0-1,1 0 0,-1 1 0,1-1 0,0 0 1,-1 0-1,1 0 0,0 1 0,-1-1 0,1 0 0,-1 1 1,-12 7 140,0 0 0,1 0 0,0 2 1,0 0-1,1 0 0,1 1 1,-18 21-1,24-26-108,0 0 1,0 1-1,1-1 0,0 1 1,0 0-1,0 0 0,1 0 1,-3 11-1,5-14-29,-1 0 0,1 1 0,0-1-1,0 0 1,0 1 0,1-1 0,0 0 0,-1 0 0,1 1 0,1-1-1,-1 0 1,1 0 0,0 0 0,-1 0 0,5 5 0,-1-3-70,-1 0 0,1 0-1,0-1 1,1 0 0,-1 0 0,1 0 0,0-1 0,0 0 0,0 0 0,1 0 0,-1-1-1,1 0 1,0 0 0,0-1 0,0 1 0,0-2 0,1 1 0,-1-1 0,12 0 0,-2 0-883,-1-2 0,1 0 0,-1 0 1,0-2-1,0 0 0,0-1 0,28-10 1,-4-5-2443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0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6 1344,'-12'-5'3632,"2"5"-3170,0 2-1,0-1 0,0 2 0,0-1 1,1 1-1,-1 1 0,1 0 1,0 0-1,0 0 0,-11 9 0,-4 3 68,1 1-1,-32 30 0,30-22-233,2 0 1,0 2-1,2 0 0,1 2 1,2 0-1,0 1 0,2 1 0,1 1 1,2 0-1,-17 62 0,29-88-252,0 0 1,0 0-1,1-1 0,0 1 0,1 7 0,-1-12-28,0 0 1,0 0 0,0 1-1,0-1 1,0 0 0,0 0-1,1 0 1,-1 0-1,0 1 1,1-1 0,-1 0-1,1 0 1,-1 0-1,1 0 1,0 0 0,-1 0-1,1 0 1,0 0-1,0 0 1,0 0 0,0 0-1,0-1 1,0 1-1,0 0 1,0-1 0,0 1-1,0 0 1,0-1-1,0 1 1,0-1 0,0 0-1,2 1 1,8-2 47,-1 0 0,0 0 0,0-1 0,0 0 0,0-1 1,14-6-1,61-31 573,4-2 121,-74 36-619,0 1 0,0 1 1,0 0-1,27-3 1,-35 7-99,0 0 0,0 0 0,0 1 0,0 0 0,0 0 0,0 1 0,0-1 0,0 2 0,-1-1 0,1 1 0,-1 0 0,12 7 0,-3 1-51,-1 0 1,0 1 0,13 15 0,4 2-2488,-30-27 1721,9 6-738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0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1 231 964,'14'-37'861,"-6"17"343,0 0 1,18-31 0,-24 47-875,1 0 1,-1 1-1,0-1 0,1 1 0,0 0 0,0 0 0,0 0 1,6-5-1,-7 7-231,0 1 1,0-1-1,0 0 1,0 1 0,0-1-1,0 1 1,0 0-1,0 0 1,1 0-1,-1 0 1,0 0-1,0 0 1,0 0-1,0 1 1,0-1-1,0 1 1,0 0-1,0-1 1,0 1-1,3 2 1,2 1 11,0 0 0,0 1 0,0 0 0,0 0 0,-1 0 0,0 1 0,0 0 0,0 0 0,-1 1 0,0 0 0,0-1 0,0 2 0,-1-1 0,0 1 0,-1-1 0,0 1 0,0 0 0,-1 0 0,1 0 0,-2 0-1,2 11 1,-2-12-70,0-1 0,-1 1 0,0 0 0,0 0 0,-1-1 0,1 1 0,-1 0 0,-1-1 0,1 1 0,-1-1 0,-1 1 0,1-1 0,-1 0 0,0 0 0,0 0 0,-1 0 0,1-1 0,-1 1 0,-1-1 0,1 0 0,-1 0 0,0-1 0,0 1 0,0-1 0,-1 0 0,-9 5 0,13-7-28,-1-1-1,0 0 1,0 0 0,0 0-1,0 0 1,0 0-1,0-1 1,0 1-1,0-1 1,0 0-1,0 0 1,0 0 0,0 0-1,0 0 1,0-1-1,0 0 1,0 1-1,0-1 1,0 0-1,1 0 1,-1-1 0,0 1-1,0-1 1,1 1-1,-1-1 1,1 0-1,0 0 1,-1 0-1,1 0 1,0 0 0,0 0-1,0-1 1,0 1-1,1-1 1,-1 1-1,-1-6 1,-1 1-1,0 0 0,1 0 0,0-1 0,1 0 0,0 1 0,0-1 0,0 0 0,1 0 0,1 0 0,-1 0 1,1 0-1,2-14 0,0 12-12,1 0 0,1 0 0,0 0 1,0 0-1,1 1 0,0 0 1,1 0-1,0 0 0,0 1 0,1 0 1,0 0-1,1 1 0,-1-1 0,1 2 1,1-1-1,14-8 0,0 1-129,2 1-1,0 2 1,0 0-1,1 1 1,30-7 0,-45 15 44,-1-1 0,1 1 0,0 0 0,0 1 0,-1 1 0,1 0 0,0 0 1,0 1-1,13 2 0,-21-2 70,-1 0 0,0 0 1,0 0-1,1 0 0,-1 1 0,0-1 1,0 1-1,0-1 0,-1 1 0,1-1 1,0 1-1,-1 0 0,1 0 1,-1 0-1,1 0 0,-1 0 0,0 1 1,1 1-1,13 45-50,-10-33 57,-2-2 26,2 0 0,-1-1 0,2 1-1,0-1 1,1 0 0,8 13 0,-11-22 8,-1 0 1,0 0-1,1-1 0,0 1 1,0-1-1,0 0 1,0 0-1,0 0 1,1-1-1,-1 1 1,1-1-1,0 0 1,0-1-1,0 1 0,0-1 1,0 0-1,0 0 1,0 0-1,0-1 1,7 0-1,-7 1 53,0-1 0,0 0-1,0-1 1,0 1 0,-1-1-1,1 0 1,0 0 0,-1-1-1,1 1 1,-1-1 0,1 0 0,-1 0-1,0-1 1,6-3 0,-8 4-37,-1 0 0,1 0 0,-1 0 0,1 0 0,-1 0 0,0 0 0,0 0 0,0 0 0,0-1 0,-1 1 0,1 0 0,0-1 0,-1 1 0,0-1 0,1 1 0,-1 0 0,0-1 0,0 1 0,-1-1 0,1 1-1,0-1 1,-1 1 0,1 0 0,-1-1 0,0 1 0,0 0 0,-2-4 0,-1-3 19,-1 1 0,0 0 0,0 0 0,-1 0 0,1 1 0,-2 0 0,1 0 0,-1 0 0,-13-9 0,-6-3 44,-45-23 0,62 37-334,-2 1 0,1 0 0,0 0-1,-13-1 1,21 4-329,-3 2-111,-16 3-147,21-4 717,-1 0 1,1 0-1,-1 0 1,1 0-1,-1 0 1,1 1-1,-1-1 1,1 0-1,-1 0 1,1 1-1,-1-1 1,1 0-1,-1 1 1,1-1-1,-1 0 1,1 1-1,0-1 1,-1 1-1,1-1 1,0 1-1,-1 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0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1144,'0'0'4753,"2"2"-4179,15 28 1059,-15-25-1470,1 1-1,0-1 1,-1 0-1,2 0 1,-1 0 0,0-1-1,1 1 1,0-1-1,0 0 1,1 0-1,8 7 1,2-2 101,-13-8-231,0 1-1,1 0 0,0-1 0,-1 1 1,1-1-1,0 0 0,0 0 0,-1 0 1,1 0-1,0 0 0,0-1 1,0 1-1,0-1 0,0 0 0,5 0 1,170-21 626,-175 20-644,100 10 231,-77-6-220,0 0-1,0-2 0,42-3 0,-48 0 5,-4 0 14,1 0 1,-1-1-1,0-1 1,29-10-1,-44 14 101,2 0-85,-2 0-54,0 0 0,0 0 0,0 0-1,0 0 1,-1 0 0,1 0 0,0 0 0,0 0 0,-1 1 0,1-1 0,0 0 0,0 1 0,-1-1 0,1 0-1,0 1 1,-1-1 0,1 1 0,0-1 0,-1 1 0,1-1 0,-1 1 0,1 0 0,-1-1 0,1 1 0,-1 0-1,1-1 1,-1 1 0,1 1 0,0 1 11,-1 0-1,1 0 1,-1 0-1,0 0 1,0 0-1,0 0 1,0 0-1,-1 5 1,-22 484 488,22-353-345,1-137-19,0-10-102,3-64 276,4 0 0,2 0 0,30-108 0,-32 154-234,2 1-1,1-1 1,1 2-1,1-1 1,2 1 0,0 1-1,1 1 1,1 0-1,1 1 1,1 0-1,1 2 1,1 0-1,31-23 1,-44 38-57,0-1 0,0 1 0,0 1 0,0-1 0,0 1 1,0 1-1,1-1 0,0 1 0,-1 1 0,1-1 0,0 1 0,0 1 1,0-1-1,13 2 0,-20-1-18,1 1 1,0-1 0,-1 1-1,1-1 1,-1 1 0,1 0-1,-1-1 1,1 1 0,-1 0-1,0 0 1,1 0 0,-1 0-1,0 0 1,1 0-1,-1 1 1,0-1 0,0 0-1,0 0 1,0 1 0,-1-1-1,1 1 1,0-1 0,0 1-1,-1-1 1,1 1 0,-1 0-1,1-1 1,-1 1-1,0-1 1,0 1 0,0 0-1,0-1 1,0 1 0,0 0-1,0-1 1,0 1 0,-1 0-1,1-1 1,-1 1-1,0 1 1,-2 8 13,0-1 0,0 1 0,-2-1 0,-7 14 0,2-6-61,-1-1-1,-1 0 1,-1-1 0,0-1 0,-1 0 0,-22 18-1,-101 68-880,100-75 572,-30 16-3135,-85 41 0,90-53-229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0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52 1764,'-57'-38'8208,"57"37"-8192,1 0 0,-1 0 0,0 1 0,1-1 0,-1 0 0,1 1-1,-1-1 1,1 0 0,-1 1 0,1-1 0,0 1 0,-1-1 0,1 1 0,-1-1-1,1 1 1,0-1 0,0 1 0,-1 0 0,1-1 0,0 1 0,0 0 0,0 0-1,-1-1 1,1 1 0,0 0 0,0 0 0,0 0 0,1 0 0,16-1 10,-12 2-126,0-1 0,1 1 0,-1 0 0,0 1 0,0-1 0,0 1 0,0 1 0,0-1 0,9 6 0,21 17-3941,-20-11 1659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0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22 1780,'0'-2'382,"-2"0"0,1 1-1,0-1 1,0 0 0,0 0 0,-1 1-1,1-1 1,-1 1 0,1-1 0,-3 0-1,3 1-271,1 1 1,-1 0-1,1 0 0,-1-1 0,0 1 0,1 0 0,-1 0 0,0 0 0,1 0 0,-1 0 0,0 0 0,1 0 0,-1 0 0,0 0 0,1 0 0,-1 0 0,0 0 0,1 0 0,-1 0 0,0 1 0,0-1 0,-3 3 103,1 0 0,0 0 0,-1 0-1,1 0 1,1 0 0,-1 1 0,-4 6-1,0 1-31,1 0-1,0 0 0,1 0 0,0 1 0,1-1 1,0 1-1,1 0 0,0 0 0,1 1 1,-1 16-1,2-22-126,1-1 0,0 1 0,0-1 1,1 1-1,0-1 0,0 1 0,0-1 0,1 1 0,0-1 1,0 0-1,0 0 0,1 0 0,0 0 0,0 0 0,1-1 1,-1 1-1,1-1 0,1 0 0,-1 0 0,1 0 0,7 5 1,-8-7-8,0 0 1,1 0 0,0-1 0,0 0 0,-1 0 0,1 0 0,0 0 0,0-1 0,1 0 0,-1 0 0,0 0 0,0-1 0,1 0 0,6 0 0,-4-1 15,0-1 1,0 1 0,0-2 0,-1 1 0,1-1 0,0 0-1,-1 0 1,11-8 0,-1-1 132,0 0 0,-1-2 0,0 0-1,-1-1 1,-1 0 0,18-24 0,-19 20 47,1-1 350,1 1 0,22-23 0,-36 41-171,3 3-396,-1-1 0,1 1 0,-1 0 0,0 0 0,0 0 0,1 0 1,-1 1-1,-1-1 0,1 1 0,0 0 0,-1-1 0,1 1 0,-1 1 0,4 5 0,24 51 147,-27-53-161,8 19-22,21 48-75,2-2 0,49 76-1,-65-130-869,-16-16 244,1 0 0,0 0 0,-1 0 0,1-1-1,0 1 1,0-1 0,6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2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1880,'0'0'7962,"1"5"-7303,9 37 1062,1-1 0,18 43 0,-28-82-1658,1 1-1,-1-1 0,0 0 1,1 1-1,0-1 1,-1 0-1,1 0 1,0 0-1,0 0 1,0 0-1,0 0 1,1-1-1,-1 1 1,0-1-1,1 1 0,-1-1 1,1 0-1,-1 0 1,1 0-1,0 0 1,-1-1-1,1 1 1,0-1-1,-1 1 1,1-1-1,0 0 0,0 0 1,-1 0-1,5-1 1,5-1 23,1-1 0,0 0 0,-1 0 0,20-9 0,195-95 628,-100 44-1190,-108 53-1146,-17 9 708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0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19 1928,'0'-1'114,"0"0"0,0 1 1,0-1-1,0 0 0,0 0 0,0 1 0,0-1 0,-1 0 0,1 1 1,0-1-1,0 0 0,-1 1 0,1-1 0,0 0 0,0 1 0,-1-1 0,1 1 1,-1-1-1,1 1 0,-1-1 0,1 1 0,-1-1 0,1 1 0,-1-1 1,1 1-1,-1-1 0,0 1 0,1 0 0,-1 0 0,1-1 0,-1 1 0,-1 0 1,0-1 58,0 1 0,-1 0 0,1 0 0,0 0 0,-1 1 0,1-1 0,-1 0 0,1 1 0,0 0 0,-3 0 0,-3 2 123,0 1-1,0-1 1,1 2 0,-14 8 0,13-6-161,1 0 1,0 1 0,0 0-1,1 0 1,0 1 0,1-1-1,-1 1 1,2 0-1,-1 1 1,1-1 0,1 1-1,0 0 1,0 0 0,1 0-1,0 0 1,1 0-1,0 0 1,1 1 0,0-1-1,1 14 1,2-2 1,0 1-1,2-1 1,0-1-1,2 1 1,0-1 0,1 0-1,1 0 1,15 23 0,-21-39-98,3 4 45,-1 0-1,0 0 0,-1 1 0,0 0 0,4 13 1,-8-22-70,0 1 0,1 0 0,-1 0 1,0 0-1,0 0 0,0 0 1,0 0-1,0 0 0,0 0 1,-1 0-1,1 0 0,0 0 1,-1 0-1,0 0 0,0-1 1,1 1-1,-1 0 0,0 0 1,0-1-1,0 1 0,-1 0 1,1-1-1,0 1 0,-1-1 0,1 0 1,-1 1-1,1-1 0,-1 0 1,0 0-1,1 0 0,-1 0 1,0 0-1,0-1 0,-3 2 1,-6 1-74,-1 0 0,0 0-1,0-2 1,0 1 0,0-2 0,-1 1 0,1-2 0,0 1 0,0-2 0,0 0 0,0 0 0,1-1 0,-1 0 0,0-1 0,1-1 0,-16-8 0,24 11-194,1 1 0,1-1 0,-1 0 1,0 0-1,0 0 0,1 0 1,-1-1-1,1 1 0,-1 0 0,1 0 1,0-1-1,0 1 0,0-1 1,1 1-1,-1-1 0,0 0 0,1 1 1,0-1-1,-1 1 0,1-1 1,0 0-1,1 1 0,-1-1 0,0 0 1,1 1-1,0-5 0,5-7-2606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0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1040,'0'1'373,"0"0"-1,0 0 1,1 0-1,-1 0 1,0 0-1,1 0 1,-1 0-1,1 0 1,-1 0-1,1 0 1,0 0-1,-1 0 0,1 0 1,0 0-1,1 1 1,7-2-103,1 0-1,-1 0 1,0 0 0,1-1-1,-1-1 1,0 0 0,0 0-1,0-1 1,0 0 0,0 0-1,11-6 1,-10 4-71,0-1 0,-1 0-1,0 0 1,0-1 0,0 0 0,0 0-1,-1-1 1,-1 0 0,11-14 0,-16 19-55,0 0-1,0 0 1,0-1 0,-1 1 0,1-1 0,-1 1-1,0-1 1,0 0 0,1-6 0,-2 9-84,0 0 0,0-1 1,0 1-1,0 0 0,0-1 0,-1 1 1,1 0-1,0 0 0,-1-1 0,1 1 1,-1 0-1,1 0 0,-1-1 0,1 1 1,-1 0-1,0 0 0,0 0 0,1 0 1,-1 0-1,0 0 0,0 0 0,0 0 0,0 0 1,0 1-1,0-1 0,-1 0 0,-1 0 1,1 0 126,-2 3-29,-3 1-115,1 0 0,0 0-1,0 1 1,0 0 0,1 1 0,-1-1 0,1 1-1,0 0 1,0 0 0,1 0 0,-8 12 0,6-7 39,1 0 1,0 0-1,0 0 1,1 0-1,1 1 1,0-1-1,-4 20 1,6-21-88,0 0 1,1 0 0,0 0-1,0 1 1,1-1-1,0 0 1,0 0 0,1 0-1,5 13 1,-5-16-96,0 0 0,1-1 0,0 0 0,0 1 0,0-1 0,1 0 1,0-1-1,0 1 0,0-1 0,0 0 0,1 0 0,0 0 0,-1 0 0,1-1 0,7 4 0,-7-5-171,1 0 0,-1 0 0,1 0 0,0-1 0,0 0 0,-1 0 0,1 0 0,0-1 0,7 0 0,33-5-4477,-3-4 1189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0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1004,'27'53'6993,"29"61"-6259,-33-56-350,-9-25-91,-2 1 0,15 62 1,-25-85-229,-1-1 0,0 1-1,-1-1 1,0 1 0,-1-1 0,0 1 0,-3 13 0,4-21-37,-1 1 0,0-1 1,0 0-1,-1 1 0,1-1 1,0 0-1,-1 0 0,0 0 1,0 0-1,0 0 1,0 0-1,0 0 0,-1-1 1,1 1-1,-1-1 0,0 0 1,1 1-1,-1-1 0,0-1 1,0 1-1,-1 0 0,1-1 1,0 1-1,-5 0 0,6-2 5,-1 1-1,1-1 0,-1-1 1,0 1-1,1 0 0,-1 0 0,1-1 1,-1 0-1,1 1 0,-1-1 1,1 0-1,-1 0 0,1 0 0,0-1 1,0 1-1,-1-1 0,1 1 1,0-1-1,0 1 0,1-1 1,-1 0-1,-3-4 0,-1-1 42,1-1 0,0 1 0,0-1 0,-7-15-1,9 16-46,1 0-1,-1 0 1,1 0-1,0-1 1,1 1-1,0 0 1,0-1-1,0 1 1,1-1-1,0 1 0,1-1 1,0 1-1,0-1 1,3-11-1,0 9 2,0 0 0,1 1 0,0-1 0,0 1 0,1 0 0,0 0 0,0 1 0,1 0 0,10-9 0,10-7-109,1 2 1,1 2-1,0 0 0,2 2 1,34-15-1,94-43-3527,-134 64 830,-4 1 37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0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1156,'-2'-1'6760,"3"18"-4086,6 41-2908,-4-29 1073,20 133 650,47 169 0,-40-224-1050,-29-106-638,0 0 1,-1 0-1,1 0 1,-1 1-1,0-1 1,1 0-1,-1 0 1,0 0-1,1 1 1,-1-1-1,0 0 1,0 0-1,0 1 0,0-1 1,0 0-1,-1 0 1,1 1-1,0-1 1,-1 0-1,1 0 1,0 0-1,-2 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0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1244,'0'0'200,"-1"-1"0,1 0 0,0 1-1,0-1 1,0 1 0,0-1 0,0 1 0,0-1 0,0 0 0,0 1-1,0-1 1,0 1 0,1-1 0,-1 1 0,0-1 0,0 1 0,0-1-1,1 1 1,-1-1 0,0 1 0,1-1 0,-1 1 0,0-1-1,1 1 1,-1 0 0,1-1 0,10 7 2632,-3 0-3385,43 28 1483,-35-22-715,-1-1 0,1-1 0,30 13 0,-40-21-182,1 0 0,0 0 0,-1 0 0,1-1 0,0 0 0,0 0 1,0-1-1,0 0 0,0 0 0,0-1 0,0 1 0,0-2 0,12-2 0,5-5 125,-1 0 0,-1-2 0,0 0 0,29-21 0,-49 31 391,-2 5-528,-1 0-1,0 0 1,1 0-1,-2 0 1,1 0-1,0-1 1,-1 1-1,1 0 0,-1-1 1,0 1-1,0-1 1,-1 0-1,-4 6 1,-43 40-347,22-25-437,12-9-162,-4 4-3524,11-9 1610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0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206 264 1576,'-22'68'2763,"-42"87"0,-11 29-443,46-107-912,14-44 1950,16-36-3323,0 0 1,0 1-1,-1-1 1,1 0-1,0 0 1,-1 1-1,0-1 1,0 0-1,0 0 0,0-4 1,0-4 37,29-202 966,-5 54-536,-11 57 222,31-114-1,-30 172-94,-9 47-558,2 2-50,-1 0 0,1 1 0,-2 0 0,1 0 0,-1 0 0,0 1 0,0 0 0,7 13 0,33 73 93,-20-38-67,71 168-370,-75-179-454,15 29-4345,-30-62 1154,-2 0 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0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8 205 1692,'-1'-1'191,"0"0"0,0 0 1,1-1-1,-1 1 0,0 0 0,1 0 0,0 0 0,-1-1 0,1 1 1,0 0-1,-1 0 0,1-1 0,0 1 0,0 0 0,0 0 0,0-1 1,0 1-1,0 0 0,1-1 0,-1 1 0,0 0 0,1 0 1,-1-1-1,0 1 0,1 0 0,0-1 0,2-1-40,1-1 0,-1 2 0,0-1 0,1 0-1,0 1 1,7-5 0,-9 6-63,138-65 1637,-83 41-1064,-16 2 90,-33 18-479,0 0-1,0 0 1,1 1-1,-1 0 1,14-4-1,-20 8-31,16 7-28,-15-5-191,0 0 1,-1 0 0,1 0 0,0 0 0,-1 1 0,1 0 0,-1-1 0,0 1 0,0 0 0,0 0-1,0 0 1,-1 0 0,1 0 0,-1 0 0,0 1 0,0-1 0,1 4 0,7 14 82,29 57 260,-37-77-280,4-2-45,17-6 74,0-1 1,-1-1-1,23-13 0,46-18 156,-80 36-237,1 1-1,-1 0 1,1 1-1,0 0 0,0 1 1,22-1-1,-18 3 1,0 1-1,1 0 0,-1 1 1,0 0-1,-1 1 1,1 1-1,-1 1 1,0 0-1,16 9 1,-21-10-99,-1 1 0,1 0 0,-2 0 1,1 1-1,-1 0 0,0 0 0,0 1 0,-1 0 1,0 0-1,0 0 0,-1 1 0,0 0 0,-1 0 0,7 18 1,-10-3-2356,-1-15-2498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1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52 1328,'-3'-49'6905,"-1"53"-6524,-12 9 2,0 1 0,1 1-1,1 1 1,0 0 0,-21 34-1,14-19-61,12-19-157,2 0 0,-1 0-1,-8 21 1,15-30-133,-1 1 0,1-1 0,0 1-1,1-1 1,-1 1 0,0 0 0,1-1 0,0 1 0,0 0-1,0-1 1,1 1 0,-1-1 0,1 1 0,-1 0-1,1-1 1,1 1 0,-1-1 0,3 6 0,-3-7-20,1 0 1,-1 0 0,1 0-1,-1 0 1,1-1 0,0 1-1,-1-1 1,1 1-1,0-1 1,0 0 0,0 1-1,0-1 1,1 0-1,-1 0 1,0-1 0,0 1-1,1 0 1,-1-1 0,0 1-1,1-1 1,-1 0-1,0 0 1,1 0 0,-1 0-1,0 0 1,1 0-1,-1-1 1,0 1 0,1-1-1,-1 0 1,3 0 0,2-2 24,1 0 0,-1 0 0,0 0 0,0-1 0,0 0 0,0 0 0,8-8 0,-6 4 106,-1 0 1,0 0-1,0 0 0,-1-1 1,0 0-1,0 0 1,-1-1-1,8-16 0,-13 20-26,0 1-1,0-1 1,0 0 0,-1 0-1,0-10 1,0 5 104,3 23-70,0-1 0,1 1 0,10 20 0,-10-23-133,0-1-1,1 0 0,-1 0 1,1 0-1,1-1 0,0 0 1,0 0-1,11 10 0,-8-11-5,0 0 0,0-1 0,1 0 0,-1-1 0,1 0-1,0-1 1,1 0 0,-1 0 0,0-1 0,1 0 0,-1-1 0,20 0 0,-23-2-5,1 0 1,-1 0 0,0 0 0,1-1-1,-1 0 1,0-1 0,0 0 0,-1 0-1,1 0 1,0-1 0,-1 0 0,0 0 0,0 0-1,0-1 1,-1 0 0,1 0 0,-1-1-1,0 1 1,4-8 0,-3 5-4,-1-1-1,0 1 1,-1-1 0,0-1 0,0 1 0,-1 0-1,0-1 1,-1 0 0,2-11 0,-2-7 220,-1-53 1,-1 40 222,0 40-220,-1 7-194,-1 20 4,1 1 1,2-1 0,0 1 0,2-1 0,1 1 0,1-1-1,8 26 1,-12-51-32,-1-1 0,0 1 0,0-1-1,0 1 1,1 0 0,-1-1 0,0 1 0,1-1-1,-1 1 1,0 0 0,1-1 0,-1 1-1,1-1 1,-1 0 0,1 1 0,-1-1 0,1 1-1,-1-1 1,1 0 0,0 1 0,-1-1-1,1 0 1,0 1 0,-1-1 0,1 0 0,-1 0-1,1 0 1,0 0 0,-1 0 0,1 0-1,0 0 1,0 0 0,0 0 0,0 0-10,2 0 22,1-4 6,40-38 40,-16 14-22,36-28-1,-56 49-31,0 1 1,1 0 0,0 1-1,1 0 1,-1 0-1,1 1 1,0 0 0,0 1-1,14-3 1,-19 5-3,0 1 0,0-1 1,0 1-1,0 0 0,-1 1 0,1-1 1,0 1-1,0 0 0,0 0 1,-1 1-1,1-1 0,-1 1 1,1 0-1,-1 0 0,0 0 0,1 1 1,-1 0-1,0-1 0,-1 2 1,7 4-1,1 5-208,-1 1 0,0-1 1,0 2-1,11 22 0,3 6-2279,-22-40 1812,9 10-116,3-7-5221,17-1 2595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1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345 536 1076,'0'-3'260,"-1"0"0,1 0 0,-1-1-1,0 1 1,0 0 0,0 0 0,0 0 0,-1 0-1,1 0 1,-1 1 0,1-1 0,-4-3 0,4 5-132,0-1 0,0 1 0,0 0 0,-1-1 0,1 1 0,0 0 0,-1 0 0,1 0 0,-1 0 0,1 0 0,-1 0 0,0 1 0,1-1 0,-1 0 0,0 1 0,1-1 0,-1 1 0,0 0-1,0 0 1,0-1 0,1 1 0,-1 0 0,0 0 0,0 1 0,0-1 0,-2 1 0,-11 4 209,-1 0-1,1 1 0,0 1 1,0 1-1,1 0 0,-14 10 1,10-4-135,0 0 1,1 1-1,1 1 1,0 1 0,2 0-1,0 1 1,-18 30-1,29-42-139,0-1-1,1 1 1,-1 0-1,1 1 1,0-1-1,1 0 1,-1 0-1,1 1 1,1-1-1,-1 1 1,1-1-1,0 1 0,1-1 1,0 8-1,0-10-43,0-1-1,0 0 1,0-1-1,1 1 1,-1 0-1,1 0 1,-1 0-1,1-1 1,0 1-1,0-1 1,0 0-1,0 1 1,1-1-1,-1 0 1,1 0-1,-1 0 1,1-1-1,0 1 1,-1-1-1,1 1 1,0-1-1,0 0 1,0 0-1,0 0 1,0 0-1,0-1 1,0 1-1,1-1 1,-1 0-1,0 0 1,5 0-1,0 0-14,0 0-1,0-1 1,0 0 0,0 0-1,0-1 1,-1 0 0,1 0-1,0-1 1,-1 0 0,1 0-1,-1 0 1,0-1-1,0-1 1,-1 1 0,1-1-1,8-8 1,-7 4-2,-1 0 0,0 0 0,0-1 0,-1 0 0,0 0 0,-1-1 0,0 0 0,0 0 0,-1 0 0,2-13 0,2-14-1,-3 0 0,-1 0 0,-2 0 0,-1-1 0,-8-64 0,7 102-1,-4-58 189,-3 0 0,-3 0 0,-2 1 0,-20-58 0,31 116-187,1-2 15,0 1 0,-1-1 1,1 0-1,-1 1 0,0 0 0,1-1 0,-1 1 0,0-1 0,0 1 0,0 0 1,0-1-1,0 1 0,0 0 0,0 0 0,0 0 0,-1 0 0,1 0 0,0 0 1,-2-1-1,1 2 71,-2 3-4,-1 1-62,-1 1 0,1 1 0,0-1 0,1 1 0,-1 0 0,1 0 0,0 0 0,0 1 0,1-1 0,-4 11 0,2-4 6,0 1 0,1 1 0,0-1 1,-2 25-1,2 9 49,2-1 0,7 80 0,-1-98-120,1-1 0,1 0 0,1-1 0,1 0 0,23 48 0,-11-35-446,1-2 0,2 0 0,33 40-1,-29-47-2676,52 49 1,-46-50-24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1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2341 427 1000,'-6'-27'4117,"4"22"-3860,0 0 0,0 0 0,-1 1 0,1-1 0,-1 1 0,0-1 0,0 1 0,0 0 1,-1 0-1,1 0 0,-1 0 0,0 1 0,0-1 0,-7-3 0,-11-7 401,-40-19 1,44 24-442,-18-7 68,0 1-1,-2 2 1,-55-13-1,-123-9 255,93 22-205,-229 7 1,275 14-271,0 4 1,-83 23-1,50-7 18,-199 79 1,267-86-49,0 2 1,1 1-1,2 3 1,1 1-1,1 1 1,1 3-1,2 0 1,-49 62-1,68-75 5,1 1 0,2 0-1,0 1 1,1 1 0,-11 29-1,-31 118 174,46-143-194,2 0 1,1 0 0,1 1 0,1-1 0,1 1 0,2 0 0,1-1-1,0 1 1,2-1 0,1 0 0,2 0 0,0 0 0,1-1-1,2 0 1,1-1 0,0 0 0,2 0 0,1-2 0,1 1-1,0-2 1,2 0 0,36 35 0,0-6 19,3-3 0,2-2 0,119 69-1,-86-66-9,2-4-1,117 40 0,-39-33 34,219 36 0,-238-64-40,0-6 0,286-5 1,430-97 14,-607 50-16,50-13 11,-6-15-18,-202 38-24,-37 9 7,-1-2 1,102-45-1,-131 45 10,0 0-1,-1-3 1,0-1 0,-2-1-1,51-48 1,-13-2 274,97-130 1,-161 194-243,0 0 1,-1 0-1,0 0 1,0-1-1,-1 0 0,0-1 1,-1 1-1,0-1 0,-1 0 1,0 0-1,-1 0 1,0 0-1,0 0 0,-1 0 1,-1-1-1,0 1 0,-1 0 1,0 0-1,0-1 1,-1 1-1,-1 0 0,0 0 1,0 0-1,-7-13 1,-5-4 54,-1 1 1,-2 1-1,0 0 1,-40-42 0,27 37 65,-1 1 0,-69-49 0,-11 8 345,-175-83 0,-137-20 133,-84 21 157,50 66-687,209 46-242,-110-15-1313,101 18-1445,92 17-3666,77 8 2437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1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1076,'33'-26'2691,"-9"5"-1575,1 2-1,1 1 1,0 1 0,43-20 0,-60 32-902,15-8 287,-23 13-387,0-1 1,1 1-1,-1-1 0,1 1 0,-1 0 0,0-1 1,1 1-1,-1 0 0,1 0 0,-1 0 1,0 0-1,1 0 0,-1 0 0,3 1 0,10 5 234,-13-5-305,0-1-1,-1 1 1,1 0 0,0 0 0,0 0 0,-1 0-1,1 0 1,0 0 0,-1 0 0,1 0-1,-1 0 1,1 0 0,-1 0 0,1 0 0,-1 0-1,0 0 1,0 1 0,0-1 0,1 1 0,-1 0 96,1 5-33,-1-1-1,0 1 1,0 0-1,-1-1 1,1 1-1,-1 0 1,-1-1-1,-1 8 1,1-7 11,-20 71 541,11-45-333,-5 37-1,15-67-298,1 1 0,1 0-1,-1-1 1,0 1 0,1-1-1,0 1 1,0-1 0,0 1-1,0-1 1,0 0 0,1 0-1,-1 1 1,5 4 0,-3-5-7,0 0 0,0 0 0,0 0 0,0-1 0,1 0 0,-1 1 0,1-1 0,0 0 0,0-1 0,0 1 0,6 1 0,0 1 5,10 4 25,24 12 42,-42-19-72,-1 1-1,1-1 1,-1 1-1,1-1 0,-1 1 1,0 0-1,0 0 1,1 0-1,-1 0 0,-1 0 1,1 0-1,0 0 1,0 0-1,-1 0 0,1 0 1,-1 1-1,0-1 1,1 0-1,-1 4 0,0-6-17,0 4 78,-2 3 4,-56 121 202,57-125-280,0-1 1,0 0 0,0 1-1,1-1 1,-1 1-1,1 0 1,-1-1-1,1 1 1,0 0-1,0-1 1,0 1-1,0-1 1,0 1 0,1 0-1,-1-1 1,1 1-1,1 3 1,1-2-1,-1-1 1,1 0-1,0 0 1,0 0-1,1 0 1,-1-1-1,1 1 1,-1-1 0,1 0-1,6 3 1,12 5 15,-11-6-23,-1 1 1,1 1-1,-1 0 1,12 8 0,-21-13 10,0 0 0,0 0 0,0 0 0,0 1 1,0-1-1,0 0 0,-1 0 0,1 1 0,0-1 1,-1 1-1,1-1 0,-1 0 0,1 1 0,-1-1 1,0 1-1,1-1 0,-1 1 0,0 2 1,0-2-7,0 0 45,-3 5 5,-24 47 50,17-36-99,1 1 1,0 0-1,1 0 1,-7 29-1,14-43-62,1 0-1,0 0 1,0-1-1,1 1 1,-1 0 0,3 7-1,-2-9 20,0 0 13,0-1 0,0 1 1,1-1-1,-1 1 0,1-1 1,0 0-1,0 0 0,0 0 1,0 0-1,0 0 0,0 0 1,0-1-1,1 1 0,-1-1 1,3 2-1,0 0-5,16 10-98,18 15-22,-37-26 191,7 10 38,-7-10-41,-1 0-15,4 17 12,-1-1 0,4 31 1,-5-22-40,14 48-78,-16-72 91,0-1 21,2 7-22,-2-7 77,0 15-5,-8-19-78,-24-7 60,-46-22 0,65 26-15,-105-57 620,115 61-592,1 1-70,1 0 1,0 0-1,-1 0 1,1 0-1,0 0 1,-1 0 0,1 0-1,-1-1 1,1 1-1,0 0 1,-1 0-1,1 0 1,0-1 0,0 1-1,-1 0 1,1 0-1,0-1 1,-1 1-1,1 0 1,0 0 0,0-1-1,-1 1 1,-7-8 186,-2 3-71,2 2 89,8 3-203,0 0-1,0 0 1,0 0-1,0 0 0,0 0 1,0 0-1,0 0 1,0 0-1,0 0 1,0 0-1,0 0 1,0 0-1,0 0 0,-1 0 1,1 0-1,0 0 1,0 0-1,0 0 1,0 0-1,0 0 1,0 0-1,0 1 0,0-1 1,0 0-1,0 0 1,0 0-1,0 0 1,0 0-1,0 0 1,0 0-1,0 0 1,0 0-1,-1 0 0,1 0 1,0 0-1,0 0 1,0 0-1,0 0 1,0 0-1,0 1 1,0-1-1,0 0 0,0 0 1,0 0-1,0 0 1,0 0-1,0 0 1,0 0-1,0 0 1,0 0-1,0 0 0,0 0 1,0 0-1,0 1 1,0-1-1,1 0 1,-1 0-1,0 0 1,0 0-1,0 0 0,0 0 1,0 0-1,3 9 3,-2-5-3,0-1-1,0 0 1,0 0 0,1 0-1,-1 0 1,1 0-1,0 0 1,-1-1-1,1 1 1,1-1 0,-1 1-1,3 2 1,15 15 31,1-2 0,0 0 0,1-2 0,1 0 0,43 22 0,-19-20 366,-45-17-288,1 0 20,-2 0-65,1-1 1,-1 1-1,1-1 1,0 1-1,-1-1 1,1 0-1,0 0 1,-1 0-1,1 0 1,0 0-1,0 0 1,-1 0 0,1 0-1,0-1 1,-1 1-1,1-1 1,-1 1-1,1-1 1,0 1-1,-1-1 1,1 0-1,-1 0 1,0 0-1,2-1 1,1-3-15,0 1 1,-1-1-1,1 0 1,-1 0-1,5-11 1,-5 10-27,75-175 185,-32 68-177,2-2-4,-39 87-26,-7 26-15,-53 129-96,-5-5 107,36-83 2,9-14 13,6-16-5,0-1 0,4-7 3,0 2-6,70-133 5,-25 47-3,-25 46 9,-18 34-26,0 0-12,0-2 18,-4 9-88,-90 140 64,54-86 5,15-17 19,9-18 30,14-21 8,1-2-39,0 0 1,-1 0 0,1 0-1,0 0 1,0 0 0,0 0-1,0 0 1,0 0 0,0 0-1,0 0 1,0 0 0,0 0-1,0 0 1,0 0 0,-1 0-1,1 0 1,0 0 0,0 0-1,0 0 1,0 0 0,0 0-1,0 0 1,0 0-1,0 0 1,0 0 0,0 0-1,0 0 1,0 0 0,-1 0-1,1 1 1,0-1 0,0 0-1,0 0 1,0 0 0,0 0-1,0 0 1,0 0 0,0 0-1,0 0 1,0 0 0,0 0-1,0 0 1,0 0 0,0 0-1,0 1 1,0-1 0,0 0-1,0 0 1,0 0 0,0 0-1,0 0 1,0 0 0,0 0-1,0 0 1,0 0 0,0 0-1,0 0 1,0 1 0,0-1-1,0 0 1,0 0-1,-1 5 0,-15 1 56,9-7-52,1-1-5,-8-1 2,1-2 0,-24-9 0,-1-4-6,22 11 4,-32-14-13,-9-5 6,55 25 14,0 0-15,0-1 0,0 1-1,0 0 1,0 0-1,0 0 1,0 0 0,0 1-1,0-1 1,0 0-1,-4 0 1,4 1-10,6 6-39,3 4 54,0 0 1,1 0-1,0-1 0,0 0 0,13 10 0,36 27-1262,-28-16-3035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2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6718 2713 1144,'7'6'6311,"-11"-14"-1544,-5-7-4620,9 13-122,-22-17 121,-217-164 526,-99-51-462,282 198-198,-34-21 6,-143-99 34,-22-24 7,-180-110 12,215 171-64,81 46-11,-260-131-20,-210-98-20,547 272 32,-464-170-43,249 104 29,-174-37 0,293 91 20,-10 2-17,-186-33 14,110 27 8,144 26-1,-1 4 0,-1 4-1,-114 2 1,167 12-13,0 2 0,0 2 0,-49 13 0,-139 48 9,109-18 3,60-21 8,-27 3 43,93-30-37,-1 0 50,0 0 0,1-1 0,-1 1 0,0-1 0,0 1 0,0-1 0,0 0 0,-3 0 0,5-1-59,1 1-1,-1-1 1,1 1 0,0-1 0,-1 1-1,1-1 1,0 0 0,0 1-1,-1-1 1,1 1 0,0-1 0,0 0-1,0 1 1,0-1 0,0 1-1,0-1 1,0 0 0,0 1 0,0-1-1,0 0 1,0 1 0,0-1 0,0 1-1,0-1 1,1 0 0,-1 1-1,1-2 1,14-21 29,36-26-2,-35 34-22,22-19 11,51-35 0,-75 59-28,11-12 4,26-18-16,-33 23 24,-17 16-2,0 0 0,0 0 0,0 0 0,0 0 0,0 0 0,0 0 0,0 1 0,0-1 1,1 0-1,-1 0 0,0 1 0,0-1 0,1 1 0,-1-1 0,2 1 0,30-20 28,-31 19 241,-3 1-235,1 0-1,0 0 0,0 0 0,0 0 0,0 0 1,0 0-1,0 0 0,-1 0 0,1 0 0,0 0 1,0 1-1,0-1 0,0 0 0,0 0 0,-1 0 1,1 0-1,0 0 0,0-1 0,0 1 0,0 0 1,0 0-1,-1 0 0,1 0 0,0 0 0,0 0 1,0 0-1,0 0 0,0 0 0,-1 0 0,1 0 1,0 0-1,0 0 0,0-1 0,0 1 1,0 0-1,0 0 0,0 0 0,0 0 0,0 0 1,-1 0-1,1 0 0,0-1 0,0 1 0,0 0 1,0 0-1,0 0 0,0 0 0,0 0 0,0-1 1,0 1-1,0 0 0,0 0 0,0 0 0,0 0 1,0-1-1,0 1 0,-1 1-29,0 0-1,-1 0 1,1 0 0,-1 0-1,1 0 1,-1-1 0,1 1-1,-1-1 1,1 1 0,-1-1-1,0 1 1,1-1 0,-1 0-1,-2 0 1,-31 15 107,-3 8-108,2 2 1,-57 52-1,49-40 25,-50 33 0,76-58-22,11-7 7,0 0 0,0 0 0,-1-1-1,-13 6 1,18-9-14,1 0 0,0 0 0,0 1-1,0-1 1,0 1 0,0-1 0,0 1 0,-3 3-1,-6 6-10,9-11 13,-2 5-4,4-5 3,-1 1 0,1-1 0,0 0 0,-1 0 0,1 0 0,0 1 0,-1-1 0,1 0 0,0 1 0,0-1 0,-1 0 0,1 1 0,0-1 0,0 0 0,-1 1 0,1-1 0,0 0 0,0 1 0,0-1 0,0 0 0,0 1 0,0-1 0,0 1 0,0-1 0,-1 0 0,1 1 0,0-1 0,1 1 0,-1-1 0,0 1-1,0-1 1,0 0 0,0 1 0,0-1 0,0 0 0,0 1 0,1-1 0,-1 1 0,3 5-7,1 0 0,0 0 0,0 0 0,1-1 0,-1 0 0,1 0 0,0 0 0,1 0 0,-1-1 0,10 6 0,12 7-275,30 13 0,-27-15-32,52 28-662,75 40-5840,-103-54 3251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2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4619 281 1488,'8'-9'5125,"-11"6"-4974,1-1 1,-1 1 0,0-1 0,0 1 0,0 0 0,0 0 0,0 0-1,-1 1 1,1-1 0,-1 1 0,0 0 0,0 0 0,0 0 0,0 0-1,0 1 1,0-1 0,-5 0 0,-18-5 64,-37-6 0,59 12-172,-155-16 323,107 12-230,-710-2 939,731 8-1065,-542 5 81,73 2-71,-87-3-34,-90 52-20,406-23 39,161-13 0,-131 15 6,127-21 340,112-15-341,-3 2 32,-1-1-1,0 1 1,1-2 0,-1 1-1,-7-1 1,13 0-21,1 0 1,-1 0-1,1 0 0,-1 0 0,0 1 1,1-1-1,-1-1 0,0 1 0,1 0 1,-1 0-1,0 0 0,1 0 0,-1 0 1,1 0-1,-1-1 0,0 1 0,1 0 1,-1-1-1,1 1 0,-1 0 1,1-1-1,-1 1 0,1 0 0,-1-1 1,1 1-1,0-1 0,-1 1 0,0-2 1,1 1-16,0 0 1,1 0 0,-1 0 0,0 0 0,0 1 0,1-1-1,-1 0 1,0 0 0,1 0 0,-1 0 0,1 0 0,-1 0-1,1 1 1,0-1 0,-1 0 0,2 0 0,38-32-27,58-41 53,4-3-36,-82 65-28,13-9 254,54-43 0,-85 63-192,27-17 160,-22 15 65,-1-1 0,0 0 1,1-1-1,10-10 2426,-24 10-2660,7 4-21,-1 1 0,1-1 0,0 1 1,0 0-1,-1-1 0,1 1 0,0 0 1,-1-1-1,1 1 0,-1 0 0,1 0 1,0-1-1,-1 1 0,1 0 0,-1 0 1,1 0-1,-1-1 0,1 1 0,-1 0 1,1 0-1,-1 0 0,1 0 0,-1 0 1,1 0-1,-1 0 0,1 0 0,-1 0 1,1 0-1,0 0 0,-1 0 0,1 1 1,-1-1-1,1 0 0,-1 0 0,1 0 1,-1 1-1,-418 216 74,232-111-61,169-96-19,1-2-1,1 0-1,0 2 0,1 0 0,0 1 0,-20 19 0,34-29 4,0 0 0,0 1 0,0-1 0,1 0 0,-1 1 0,0-1 0,1 1 0,-1-1 0,1 1 0,-1-1 0,1 1 0,0-1 0,0 1 0,0 0 0,0-1 0,0 1 0,0-1 0,0 1 0,0-1 0,1 1 0,-1-1 0,0 1 0,1-1 0,0 1 0,-1-1 0,1 1 0,0-1 0,-1 0 0,1 1 1,0-1-1,0 0 0,0 0 0,2 2 0,4 4-17,-1 0 1,1-1 0,0 0 0,12 7-1,30 15-310,1-1-1,1-4 0,56 19 0,-39-16-222,127 43-1768,-63-27-3534,-79-26 2571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2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8000 9 964,'0'0'5587,"-1"-2"-5235,1 1-305,0 1 1,0 0-1,0 0 0,0-1 0,0 1 0,-1 0 0,1 0 0,0-1 0,0 1 1,0 0-1,0 0 0,0-1 0,-1 1 0,1 0 0,0 0 0,0 0 0,0-1 1,-1 1-1,1 0 0,0 0 0,0 0 0,-1 0 0,1-1 0,0 1 0,0 0 1,-1 0-1,1 0 0,0 0 0,-1 0 0,1 0 0,0 0 0,0 0 1,-1 0-1,1 0 0,0 0 0,-1 0 0,1 0 0,0 0 0,0 0 0,-1 0 1,1 0-1,0 1 0,0-1 0,-1 0 0,1 0 0,0 0 0,0 0 0,-1 0 1,1 1-1,0-1 0,0 0 0,0 0 0,-1 0 0,1 1 0,-17 22 574,-10 36-401,12-8 78,-14 89 0,22-97-181,-2 0 0,-1 0-1,-22 55 1,20-71-47,0 0-1,-2 0 1,-1-2 0,-1 0-1,-1 0 1,-29 30-1,-5-3 83,-111 86 0,-78 30 13,171-128-126,-98 41-1,113-56-38,-348 170 80,-353 154-44,672-316-25,-322 121 32,-4 2 1,282-108 46,-21 10 34,51-19-23,-122 33 0,146-49-68,-325 69 83,255-64-98,-355 63 28,330-63-66,-198 31-1,-15 10 169,294-47-56,43-9 25,-88 12 0,6-1-19,38-7-47,-90 22 12,19-4 46,-61 10 68,-91 15 83,-136 19-118,363-64-126,-96 6 1,106-8 82,72-13-64,-37 0 21,35 0-14,8-3-18,12-12-24,-12 11 7,-2 3-1,4-4-4,39-38-19,-43 41 25,0-2-10,0 0 0,1 0 0,-1 1 0,1 0 0,0-1 0,0 1 0,1 0 1,-1 0-1,7-4 0,-3 1 5,109-109-10,-114 113-6,4-3 13,0-1-1,0 1 1,-1-2 0,7-7 0,-4 4 5,8-11 12,8-15-4,-23 34 39,25-34-122,-25 34 112,1-7-21,2-15 0,-4 22-17,1-3-24,-1 4 19,0 1 0,0 0 0,1-1 0,-1 1 0,0-1 0,0 1 0,0 0 0,0-1 0,1 1 0,-1-1 0,0 1 0,0 0 0,0-1 0,0 1 0,0-1 0,0 1 0,0 0 0,0-1 0,0 1 0,0-1 0,0 1 0,-1-1 0,1 1 0,0 0 0,0-1 0,0 1 0,0 0 0,-1-1 0,1 1 0,0-1 0,-1 1 0,-2 0-2,0 0 1,0 0-1,0 0 1,0 0-1,0 1 0,0-1 1,0 1-1,0 0 0,1 0 1,-1 0-1,0 0 0,-4 3 1,0-1 2,0 1-1,-1 0 1,1 1 0,0-1 0,1 1 0,-7 7 0,-4 2 1,-182 127 1,173-125 28,-44 19 1,29-20-28,39-15-2,0 1-4,-6 3-1,6-3-6,-8 6-22,10-5 32,0-1-1,0 1 1,0 0-1,0 0 0,0 0 1,0 0-1,0-1 0,1 1 1,-1 0-1,1 0 1,-1-1-1,1 1 0,0 0 1,0-1-1,-1 1 1,1-1-1,0 1 0,1-1 1,-1 1-1,0-1 0,0 1 1,1-1-1,-1 0 1,0 0-1,1 0 0,-1 0 1,4 2-1,0 0-12,41 33-419,3-3 1,0-1-1,74 33 0,-41-28-3073,132 39 0,-160-60 761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3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4 147 1608,'-3'-5'7287,"76"-23"-6866,91-23-1,-82 27-546,19-4-1378,-59 18-2189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3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33 1200,'0'0'854,"-3"-2"-52,-9-7-68,9 6 585,-8-3 1851,11 5-3109,0 1 0,-1 0 0,1-1 1,0 1-1,-1 0 0,1-1 0,0 1 1,-1 0-1,1 0 0,-1-1 0,1 1 0,0 0 1,-1 0-1,1 0 0,-1 0 0,1 0 0,-1 0 1,1 0-1,-1 0 0,1 0 0,-1 0 1,1 0-1,-1 0 0,1 0 0,0 0 0,-1 0 1,1 0-1,-1 0 0,1 0 0,-1 1 1,1-1-1,0 0 0,-1 0 0,1 1 0,-1-1 1,1 1-1,-12 19 583,2 27-382,7 4 37,2 0 0,8 70-1,-4-94-227,0-10-44,-1 1-1,0 24 0,-3-36-100,1-1 0,-1 1 0,0-1 0,0 1 0,0-1 0,-1 0 0,0 0 0,0 0 0,0 0 0,-1 0 0,-5 8 0,6-11 40,0 0 1,0-1-1,0 1 0,-1-1 1,1 1-1,0-1 1,-1 0-1,1 0 1,-1 0-1,1 0 1,-1-1-1,1 1 0,-1-1 1,1 1-1,-6-1 1,5 0 22,-1 1-55,0-3-59,-9-5 83,12 6 35,1 1 1,-1 0-1,1 0 1,-1-1-1,1 1 1,-1 0-1,1-1 1,-1 1-1,1 0 1,0-1-1,-1 1 1,1-1 0,0 1-1,-1-1 1,1 1-1,0-1 1,-1 1-1,1-1 1,0 1-1,0-1 1,0 0-1,0 1 1,-1-1-1,1 1 1,0-1 0,0 1-1,0-1 1,0 0-1,0 1 1,0-1-1,1 1 1,-1-1-1,0 1 1,0-1-1,0 0 1,0 1-1,1-2 1,6-6-32,1 0 0,0 1 0,0-1 0,0 1 0,1 1 0,0 0 0,10-6 0,81-37-362,-40 20 205,31-10-94,-89 38 336,-2 1-43,0 1-1,0 0 1,1-1-1,-1 1 1,0-1-1,0 1 1,1 0-1,-1-1 1,0 1-1,1-1 1,-1 1-1,1-1 1,-1 1-1,0-1 1,1 1-1,-1-1 1,1 1-1,-1-1 1,2 1 0,-1-1-1,-1 1 0,1-1 0,0 1 1,-1-1-1,1 1 0,0-1 1,-1 1-1,1-1 0,-1 1 1,1 0-1,-1-1 0,0 1 1,1 0-1,-1 0 0,1-1 1,-1 1-1,0 0 0,0 0 1,1-1-1,-1 1 0,0 0 1,0 0-1,0 0 0,0-1 1,0 1-1,0 0 0,0 0 1,0 0-1,0-1 0,-1 2 1,-4 18 35,-4 13 31,-15 35 1,-11 30 149,34-95-166,45-141 1073,-26 66-891,1-4 296,47-124-1,-66 200-531,2-5 52,-1 1 0,1-1 0,1 0 0,-1 1 0,1 0 0,-1-1 0,1 1 0,0 0 0,1 1 0,6-7 0,-8 8 90,0 3-132,-1 0 0,1-1 1,0 1-1,0 0 0,-1 0 1,1 0-1,-1 0 0,1 1 0,-1-1 1,1 0-1,-1 1 0,1-1 0,-1 1 1,0-1-1,0 1 0,0-1 1,0 1-1,0 0 0,1 3 0,14 35 98,-3 10-805,-2 0 1,-2 1 0,3 68 0,-12-86-3699,0-19 1654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3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1160,'6'-3'471,"195"-77"2165,-102 43-1374,-84 31-911,-1 0 0,1 2 1,0-1-1,1 2 0,20-3 1,-34 6-290,0 1-1,0-1 1,0 0 0,0 1 0,1-1 0,-1 1 0,0 0-1,0 0 1,0 0 0,0 0 0,-1 0 0,1 0 0,0 0 0,0 1-1,-1-1 1,1 1 0,0-1 0,-1 1 0,0-1 0,1 1-1,-1 0 1,0 0 0,0 0 0,2 3 0,1 5 178,0 0 1,-1 1-1,4 18 1,-1-6 32,-3-11-73,7 15 2079,-1-37-2090,-1 0 1,0-1 0,0 0 0,6-12 0,-13 21-170,1 0 0,0 0 0,0 0 0,0 0 1,0 0-1,0 1 0,0-1 0,0 1 0,0-1 0,1 1 0,-1 0 1,0 0-1,1 0 0,-1 0 0,1 1 0,0-1 0,-1 1 0,5-1 0,36-3 105,-29 4-90,-1 0-1,0 1 0,1 0 0,-1 1 0,0 1 0,18 5 1,-29-7-7,6-2-16,-1-2 0,0 1 0,0-1 0,-1 0 1,1 0-1,0-1 0,-1 0 0,0 0 0,0 0 0,0-1 1,-1 0-1,7-7 0,-4 4-29,-6 7 13,1 0 1,-1 0-1,0 0 0,0 0 1,0 0-1,0 1 0,1-1 1,-1 1-1,0-1 0,1 1 0,-1 0 1,0 0-1,1 0 0,-1 0 1,0 0-1,3 1 0,0 0 2,-1-1 0,1 1 0,-1 1 0,0-1 0,1 0-1,-1 1 1,7 4 0,-1 1-31,-1 1 1,0 0-1,-1 0 1,1 1-1,-2 0 0,14 19 1,14 32-5374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3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1384,'0'0'2000,"0"5"-1098,2 45 408,-2-1 1,-12 89-1,7-91-878,-28 225 956,-9 86-2029,38-223-2439,4-113 1902,0 25-1060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3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5 142 1932,'0'0'2806,"4"3"-2051,-2-1-638,0 0 1,1 1 0,-1-1 0,-1 1 0,1 0 0,0-1-1,-1 1 1,1 0 0,-1 0 0,0 0 0,0 0 0,0 0 0,0 0-1,0 0 1,-1 5 0,3 60 1146,-3-31-714,-6 104 759,1-32 180,1-192 2254,0-72-2331,4 126-1212,2 0 0,1 0-1,9-39 1,-10 60-176,0 1-1,1 0 1,0 0-1,1-1 1,0 2-1,0-1 1,0 0-1,1 1 1,0 0-1,0 0 1,0 0-1,1 1 1,0 0-1,9-7 1,0 3 10,-1 0 1,1 2-1,1-1 1,0 2-1,22-6 1,-34 11-33,0 1 0,1-1 1,-1 1-1,1 1 1,-1-1-1,1 0 0,-1 1 1,1 0-1,-1 0 0,0 1 1,0-1-1,1 1 1,-1 0-1,0 0 0,4 3 1,-7-3-11,0-1 0,0 0 0,0 1 0,0-1 0,-1 1 0,1-1 0,-1 1 1,1-1-1,-1 1 0,1-1 0,-1 1 0,0-1 0,0 1 0,0-1 0,0 1 0,0 0 1,0-1-1,0 1 0,-1-1 0,1 1 0,0-1 0,-1 1 0,1 0 0,-1-1 0,0 0 1,0 1-1,1-1 0,-3 3 0,-1 3-76,-1 1 0,0-1 0,-11 12 0,0-2-65,-1-1 0,-1 0 1,0-2-1,-1 0 0,0-1 1,-1-1-1,-1 0 0,0-2 0,0-1 1,-36 11-1,51-18 8,-3 0 183,10 0-667,21 6 605,-2 1-1,1 1 0,-2 1 0,1 1 1,32 26-1,-28-17-515,-1 1-1,-1 2 1,27 35 0,-17-25-5643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3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1256,'0'0'100,"0"0"1,0 0-1,2-2 1205,-2 2-1205,0 0 1,0 0-1,0 0 0,0 0 1,0 0-1,0 0 0,1 0 1,-1 0-1,0 0 0,0 0 1,0 0-1,0 0 1,0 0-1,1 0 0,-1 0 1,0 0-1,0 0 0,0 0 1,0 0-1,0 0 0,1 0 1,-1 0-1,1 1 1205,-1-1-1205,0 0 1,0 0-1,1 0 0,-1 1 1,0-1-1,0 0 0,9 15 1284,5 23-887,-7 14 337,-2 0 0,-4 83 0,-1-74-839,-3 2-3400,3-60 888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3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1168,'0'-3'1106,"1"-4"-374,-1 0 1,1 0 0,0 0 0,0 1 0,0-1 0,1 0-1,5-11 1,-4 12-471,0 0 0,1 0-1,0 1 1,0-1 0,0 1-1,0 0 1,1 0 0,0 1-1,0-1 1,0 1 0,1 0-1,-1 0 1,7-2 0,-7 2-162,1 1-1,0 0 1,0 0 0,0 1 0,0-1-1,1 1 1,-1 1 0,1-1 0,-1 1 0,1 0-1,11 0 1,-16 1-92,-1 0-1,0 1 1,1-1-1,-1 0 1,1 0 0,-1 1-1,0-1 1,1 1-1,-1-1 1,0 1 0,0-1-1,0 1 1,1 0-1,-1 0 1,0-1-1,0 1 1,0 0 0,0 0-1,0 0 1,0 0-1,0 0 1,-1 1-1,1-1 1,0 0 0,-1 0-1,1 0 1,-1 1-1,1-1 1,-1 0-1,1 1 1,-1-1 0,0 0-1,0 1 1,1-1-1,-1 1 1,0-1 0,-1 0-1,1 1 1,0-1-1,0 0 1,-1 3-1,0 4 14,0-1-1,-1 0 0,0 0 1,0 0-1,-1 0 1,-6 11-1,-23 37 40,-1-1-51,-44 100 1,75-149-54,1 0 0,-1 0 0,1 0 0,0 0 0,0 1 0,1-1 0,-1 0 0,1 0 0,0 0 0,1 1 0,-1-1 0,1 0 1,0 0-1,0 0 0,1 0 0,-1 0 0,1 0 0,0 0 0,1-1 0,-1 1 0,5 5 0,4 5-167,1-1 0,0-1 0,2 0 0,22 18 0,-5-5-43,-31-25 252,1 0 0,-1 0 1,1 0-1,-1-1 0,0 1 0,0 0 0,1 0 1,-1 0-1,0 0 0,0 0 0,0 0 0,0 0 1,0 0-1,0 0 0,0 0 0,0 0 0,0 0 1,-1 0-1,1-1 0,0 1 0,0 0 0,-1 0 1,1 0-1,-1 0 0,1 0 0,-1-1 0,1 1 1,-1 0-1,0 0 0,1-1 0,-1 1 0,0 0 1,1-1-1,-1 1 0,0-1 0,0 1 0,0-1 1,1 1-1,-2-1 0,-18 5-406,-1-2 0,1 0 0,-38-1 0,57-2 210,-1 0-1,1 0 1,0 0 0,0 0 0,0 0-1,0 0 1,0 0 0,0-1-1,0 1 1,0 0 0,0-1 0,-1 1-1,1-1 1,1 1 0,-3-2-1,0 0-572,0 1-1710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 1436,'0'0'6074,"2"-5"-5471,11-32 1548,-13 34-1683,8-24 1637,-8 26-2058,0-1 1,1 1 0,-1-1 0,0 1 0,1-1 0,-1 1 0,1 0 0,-1-1 0,1 1 0,0-1 0,0 1 0,0 0-1,-1 0 1,1-1 0,0 1 0,1 0 0,-1 0 0,0 0 0,0 0 0,0 0 0,0 1 0,1-1 0,-1 0 0,1 0 0,1 0-1,3-1 37,1-1-1,0 1 0,12-2 1,-15 3-57,6 0 17,1 1-1,-1 0 1,0 0-1,18 3 1,-9-1 11,25 1 66,55-2 0,-76-3-66,0 0 0,-1-2 0,1 0 0,28-10 0,75-35 653,-113 44-641,0 1 1,0 0-1,1 1 1,0 0-1,-1 1 1,25 0-1,84 8 55,32 2-52,-135-7-73,1 1 10,1-2-1,-1 0 0,1-1 0,-1 0 0,1-2 0,24-6 1,-1-3 14,-4 1-44,-1 2 0,46-5 0,-62 13 19,38 4-1,-13 0-155,1-2-1,0-2 1,-1-3 0,72-13-1,-80 10 2,47-12-92,-74 15-726,0-1-1,17-8 1,-13 2-4249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3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118 463 1516,'-16'25'1091,"-45"79"2559,54-91-3227,1 1 245,-2 0 0,-12 17 1669,21-34-2306,-1 0 0,1 0 0,-1 1 0,1-1 0,0 0 0,0 0-1,0 0 1,0 0 0,1 1 0,-1-1 0,3-3 0,10-20 172,147-380 1829,-85 229 298,-67 162-1675,-1 12 0,7 23-293,-12-13-308,-1 1 0,1 0 0,-1 0 0,-1 0-1,1 1 1,-1-1 0,-1 0 0,0 1 0,-1 9 0,2 6 36,18 404 452,-10-332-2359,-6-71 924,0 0-1102,-4-7-3759,-2-4 2245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9:3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0 488 1780,'21'-12'512,"0"0"0,0 1 0,1 1 0,0 2 0,1 0 0,46-10 0,-14 4-35,281-73 758,-219 58-1056,-50 12-191,99-41 0,-130 42 16,-1-1-1,-1-2 1,0-1-1,33-28 1,-62 45 25,-1 1 34,-1-1 0,0 1 0,1 0 0,-1-1-1,0 0 1,0 0 0,-1 0 0,1 0 0,-1 0-1,1 0 1,-1-1 0,0 1 0,0-1-1,0 1 1,-1-1 0,0 0 0,1 0 0,0-4-1,-3 7-7,0 0 0,1 0-1,-1 0 1,0 0 0,1 0-1,-1 0 1,0 0-1,0 0 1,0 0 0,0 0-1,0 1 1,0-1-1,0 0 1,0 1 0,-1-1-1,1 1 1,0-1 0,0 1-1,0-1 1,-1 1-1,1 0 1,0 0 0,0 0-1,-1 0 1,1 0 0,0 0-1,0 0 1,-1 0-1,1 0 1,0 0 0,0 1-1,-1-1 1,1 0-1,0 1 1,0-1 0,-2 2-1,-25 8 237,0 1-1,0 2 1,1 0-1,0 2 1,1 1-1,1 2 1,-33 29 0,28-19 27,1 2 1,-31 40 0,51-58-236,1 0 1,0 1-1,1 0 1,0 0-1,1 0 1,1 1-1,0 0 1,1 0-1,-5 25 1,9-34-55,-1 0 0,1-1 1,0 1-1,1-1 0,-1 1 0,1-1 1,0 1-1,0-1 0,0 0 0,1 1 1,-1-1-1,1 0 0,0 0 0,0 0 1,4 5-1,-1-3 0,0 0 0,1 0 1,-1-1-1,1 1 0,1-1 0,-1 0 0,1-1 1,7 5-1,6 0-39,0 0 0,0-1-1,0-1 1,1-1 0,33 5 0,-21-7-221,1 0 0,0-3 0,0 0 0,35-5 0,-41 0-788,46-11 0,-53 9-795,-1-1 0,33-16 0,-31 10-1185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0:22.1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7683 3262 1632,'0'0'6328,"2"-2"-5850,0 0-5,-1 1-26,1-1 4,-1 1-40,-1-1-23,0-1-4,-1 1-8,0-2-22,-1 0-51,-1-1-1,1 2-9,-2-3 5,-1-1-40,0 0 11,0-2 0,0 0-20,-2-1-23,1-1-8,-2-1 0,-2-2-30,-1-2 18,-2-2-54,-1-1 24,-2-1-52,-2-3 5,-3-3-13,-3-2-13,-3-2 13,-1 1 27,-1-2-54,-1 1 55,-1 1-13,-1-1 28,0 0-53,2 1 54,0 0-22,1 0 2,-1 0-13,2 1 21,-1-1-16,1 0 10,-1 2 7,2 1-2,1-1 15,-2-1-4,1 1 2,0 1-24,2 2-2,0-2-14,-1-2-3,0 1 14,1 0-15,0-1 6,-1 1-7,1-1 2,-1 0-25,1 1-2,0 1 0,-2-2 7,1 2-11,0 0-20,1 2 5,2 2 11,-1 0-18,0-2-3,1 2-14,0 0 17,2 2-29,0 0 17,1 2-19,0 0 10,1 0-9,0 0-6,0 0 10,0 0-22,-3-1 7,-2-1 11,-2-2-13,-3-1-5,-2-1 10,-2 1-12,-2-1-11,-1 2 8,-1-1 5,1 1-6,0 0 8,-1 0-12,-2 0 8,1 0 6,1 1-20,3 2-2,0 0 22,1 1-26,0 1 18,2 1-10,0-1 8,-1 0-8,-1 0 17,0-1-33,0 1 38,1 1-21,-1-1 6,-1 0-1,-3-1-9,-1-1 2,-2 1 8,-1-1 3,-1 0-6,-1 1-2,0 0-13,-2 0-6,-1 0 28,1 0-14,0 2 1,1 0 6,2 2-8,2 1 8,4 1 2,2 2-10,1-1 8,-1 1-12,2 1 17,1-1-24,1 2 17,-1-1-14,-1 1 12,0 1-3,1-1 10,-2 0-16,-1 0 5,-4 0-7,-2 0 7,-3 1-12,-2 0 12,-2 0 2,-1-1-20,-1 1 26,-1 0 5,0 0-24,-1 0-6,1 1 34,-1 1-7,0-1-16,1 1 16,-1 0 0,0 0-6,0 0-2,-1 0 1,1 0-1,0 0 0,0 0-5,0 0-3,2 0 1,0 0-10,1-1 30,1 1-28,-1 0 29,-1-1-9,-1 0 3,-2-1-14,-1 0-1,0 1 19,0 1-16,0 0 10,1 1-8,1-1 12,1 0-8,0 0-2,2-1-13,0 0 22,1 0-8,-1 1-25,2 0 45,2-1-14,2 2-14,4 0 11,4 0 0,-1 1-6,0-1-11,1 1 17,2-1-6,1 1-7,-3-1 21,0 0-12,-1-1 10,1 1-12,2 0 3,-3-1-1,-2-1 0,-1 1-5,2 0 11,0 1-8,0 1 3,-2 0-1,-2-1-14,0 1 27,-1 0-13,0-1 0,-3 0-4,0 1-13,0 0 26,-1 0-22,1 1 21,-1-1-25,1 2-1,0-1 18,0-1 2,1 1 10,1 1-15,3 0-4,3 0-28,3 1 35,3 0-7,1 1 11,1-1-6,1 1 17,0-1-28,-1 1-11,0-1 36,-4 1-13,-1 1 5,-1-1 5,2 1-2,1 0-27,1 1 36,1 0-35,2 0 10,0 0 2,2 1-2,1-1-8,1 1-21,3-1 47,1 1-34,3 0 26,1-1-2,4 0 5,0 0-6,3-1-11,-1 1 8,2-2-9,-1 2 8,2-1-17,2-1 24,-2 1-8,2-1-2,1 0-12,-2 1 12,2-1-9,-1 0-16,2 0 28,1 0 5,0-1-43,-2 1 56,1-1-18,-1 1 15,1-1-21,1 1 21,0-1-12,1 0 4,0 0-10,0 0 2,0 0 18,0 0-15,0 0 10,10-2-8,4-1 12,4-2-50,5 0 48,1-2-12,6-2-2,3-1-11,5-1-6,3-2 0,2 0-6,1-1 2,2 0 13,1 0-18,0-1 1,0 0 5,1 0-3,-1-1 20,0 1-6,-1-1-2,-1-1 11,-1 2-3,-2-1-8,-3 1 2,-4 1-20,-3 2 29,-4 1-4,-1 1-18,-2 0 30,-1 1-9,-1 0 8,-1 0-11,-2 1 12,-1-1-40,-2 0 58,-1 1-14,-2 1-14,-1 1 16,-2 0-10,0 0 17,-3 2-42,1-1 54,-2 2-68,1-1 53,0 1-17,-1-1 5,-1 1-14,1 0 27,1-1-17,0 0 14,-2 1-12,1 0-2,-1 0 6,0 0 2,0 1-10,0-2 8,0 1-12,-1 0 17,0 1-5,1-1 2,-1 1-9,-1 0 11,1 0-8,-1 0-2,0 1 6,0-1-3,-1 0 15,1 0-4,-1 0 7,-1 1-21,2-1 16,-2 1-33,1-1 42,-2 1-28,2 0 28,0-1-3,-1 1 1,-1 0 1,1 0 5,0 0-16,0 0 10,-1 1-9,0-1 8,-1 1-3,0 0-4,2-1-3,0-1 1,-1 0 13,1 1-4,-1 0 16,0 0 1,-1 1-5,0 0 33,1-1-34,0 1-5,1 0 10,-1-1-17,-1 1 14,1 0-13,-1 0-6,0-1 36,0 2-27,0-1-1,0 0 0,0 0-19,-3-3 29,0 1-32,0 0 9,0 0 2,1 1 3,1 0-1,0 0 10,1 1 24,-2-1-24,1 0 37,-1 0-25,1 0 18,-1 1-23,2-1 30,-1 1-23,1 0 33,0 0-29,0 0-18,1 0 10,-3 0-9,0-1-2,0 1 6,1-1-12,0 1-2,0 0 10,0 0-17,1-1 5,0 1-7,0 0-3,0 0-13,0 1 31,-5 1-24,-5 4 17,-4 2 1,-6 5-29,-7 3 14,-4 4 17,-4 4-38,-3 3 36,-4 2 8,-2 3-17,0 1 7,-2 2-2,0 0-5,1 2-12,0-1 31,3 0-15,1-2-8,2-3 17,4-2-11,3-3 13,5-3-40,4-4 30,4-4 8,4-2-3,3-3 3,2-2-5,4-2 2,-1 0 4,2-2-7,0 1 8,1-2 11,-1 0-22,1 0 3,1-2 4,0 2-22,0 0 7,0-1 20,0 0-20,1 0-2,0 0 5,1-1 6,-1 1-20,0 0 16,1 0-28,0-1 35,0 0-11,0 1-1,-1-1-7,1 1 10,0-2-3,0 1-8,1-1-17,-2 2 14,0-1-5,0 0 15,1 0-32,0-1 38,0 1-31,4 2 38,2 2-25,3 3 17,5 2-9,7 3 12,7 4-12,7 2 8,6 2-8,6 1 8,4 2-8,10 3-2,5 1 6,7 3 6,5 1-6,1 1 3,-3-3 4,-4-2-16,1 0-9,-2-2-26,-4-3-17,-6-2-7,-6-2-6,-6-3 1,-7-2-10,-7-3-3,-6-1 15,-5-2-5,-5-2 7,-3-1-11,-2 0 17,-4-2 4,-1 0 23,-2-1-5,0 0 3,-2 0 9,-1-1 3,-1 0 4,-1-1-6,-1 0 8,0 0 8,0 0-3,-1 0 2,1 0-9,0 0-64,-5-5-860,-3-1 563,-4-1-31,-4-3-68,-2-1-56,-3-2-42,-1-1-55,-3-3-33,-5-3-42,-1-1-26,-3-1-40,0-1 36,2 1 0,-1-2-14,2 2 6,0-1 7,0 2 2,1 1 43,1 4-465,2 0-1395,1 4 806,6 2-1190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0:22.8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404.34521"/>
      <inkml:brushProperty name="anchorY" value="3411.51733"/>
      <inkml:brushProperty name="scaleFactor" value="0.5"/>
    </inkml:brush>
  </inkml:definitions>
  <inkml:trace contextRef="#ctx0" brushRef="#br0">457 1069 1252,'0'0'0,"-2"-2"528,0 0-60,-2-3 40,1 1-72,-1-3 39,0-2-23,0-1 1,0-3-5,1-3 19,0-2-29,1-2-23,1-3-27,0-1 5,2-1-1,0-4-28,3-3-11,2-4 16,3-1-26,2-2-6,1 2 15,2 1-15,1 1-5,2 1-13,2 0-11,1 1 2,1 0 7,0 1-25,1 1-21,1 0-9,-1 3 9,2 0-46,0 0 9,0 3-10,-2 2-23,1 1-3,-2 3-24,1 1-4,-1 1-24,0 1 33,1 0-15,-1 1-5,0 1-2,-2 1-29,0 1 4,-3 2-50,-1 0 54,-2 2-46,-1 1 19,-3 2-24,-1-1-9,-1 1-7,-2 2-18,-1 0 8,1 0-4,-1 1-13,1-1 14,-2 1-6,1 0-16,-1 0 14,1 0-15,-2 1 9,0 0-17,1-1 24,-1 1-31,0-1 42,0 1-22,1 0-11,-1-1-1,0 1 27,0 0-28,-1 0 24,-1 1-63,1 0 64,-1 0-20,0 0-13,-6 5 24,-6 3-31,-7 5 19,-8 6-2,-8 4-13,-6 3-1,-12 6 18,-9 5-19,-5 0 1,1 1 9,1-1 1,2-3-51,3-2 53,3-1-23,3-2 7,1-2 3,3-1-24,2-3 31,3-1-29,6-3 37,3-3-30,6-2 33,6-4-14,4-1 56,4-3-6,5-2 61,1-1 3,4 0 8,-1 0 2,3-1-33,0 0 14,0 0-10,1 0-17,1-1-9,0-1-4,1 1-14,1-1 85,9 0-116,7 1-8,5 1 2,7 2-7,7 1 6,4 3-15,5 4-24,5 4 48,7 6-26,7 7 14,4 4 12,5 6-32,2 5 19,1 4 8,-4 1-22,-5-2 8,-3 3-8,-4-1 11,-7-1-3,-4-3-23,-5-2 36,-3-1-26,-3-2 8,-2-1 2,-2-2-10,-3-2-20,-2-2 1,-4-3-21,-2-4-61,-5-3-2,-2-4-46,-3-3-47,-2-3-23,-2-1-73,-1-3-39,-2-2-61,1-1-100,-2-2-133,-2-2-143,0 0-193,0 0-218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0:24.7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53.0874"/>
      <inkml:brushProperty name="anchorY" value="1871.22424"/>
      <inkml:brushProperty name="scaleFactor" value="0.5"/>
    </inkml:brush>
  </inkml:definitions>
  <inkml:trace contextRef="#ctx0" brushRef="#br0">3602 337 1000,'0'0'928,"0"-3"-144,-2-1-11,-1-2-43,0 0-53,-2-2-30,0 0-16,0-1-56,-2 0-48,0-1-9,-1 0-8,-2-1-48,-3 0-34,-2-2-49,-3 0-14,-2-1-39,-2 0-124,-5-1 24,-5 0-50,-5-2-10,-4 1-27,-5 1 0,-3 0-35,-4 1 18,-4 2-12,-2 1 26,-10 1-35,-7 1 20,-2 2-20,0 1 5,4 2 17,4 1-34,3 2 2,3 1-11,1 1 1,3 1-15,-1 1 4,1 2-6,-1 0 24,0 2-31,-7 1 24,-2 1-25,1 1-8,0 0 21,-3 2-31,-1 1 19,2 2-7,-6 1-7,-2 3-7,-4 2 6,-3 2 7,-2 1-12,2 0-10,6 0 8,1 1-13,4 1 22,6 0-16,6 0 38,4 0-43,6-1 9,2 1-13,3 1 7,1 1 2,2 1 4,3 2-15,2 2 5,2 1 12,1 1 1,2 1-18,1 2 47,2 2-56,1 1 42,2 2-32,1 0-6,2 2 21,3 1-3,4 0-13,3 1 5,3 1 17,5 1-29,3 0 23,6 1-7,5-1 7,4 0-2,8 0-22,4-2 16,5 0-11,4-1 7,3-1-6,3-1 6,8 3-6,6 2 1,3-1 10,1-2-22,-1-4 53,0-2-53,5-1 17,2-2-19,0-2 23,5 0-17,5-2 10,2-1-3,4-1 1,5-2-18,4-2 28,5-1-28,4-3 27,4-4-12,4-5 13,2-2-27,3-2-10,1-2 43,1-2-42,3-1 24,0-2-8,2-1-2,19-2 10,2-2-22,-4 1 20,-5-2-24,-7 0 30,-5 1 0,-2 0 10,-2-2-30,-2 0 1,0-2 8,-2 0-9,1-1-12,-3-1-5,1-1 28,1-1-32,-1-2 29,-3 0-65,0-2 5,-1 0-22,-2 0-12,0-2-7,-3-1-14,-1-2-25,-2-1 25,-2 0-19,-4 0 15,-1-2-9,-4 0 7,-7 1 22,-6 0 17,-5 1 1,1-3 7,-1-1 13,-3 0-3,-5 0 16,-4 0-8,-4-1 7,-5 0 40,-4-1-15,-3-2-8,-5 1 28,-5-1-19,-3 2 20,-5 0 9,-4 1 3,0-3 10,-2-1-3,-3 0 2,-1-1-9,0-2 16,-2-1-19,0-1 16,0-1-1,0-1-9,-1-1-15,1-2 13,-2 2-20,0-2 20,-1 3 4,-2 1 22,-1 0-1,-3-1-26,-4 0 37,-3-1-12,-6-1 9,-5 1-16,-5-1 5,-6 0-6,-11-2-18,-12-2 14,-11-2-29,-11-1 22,-10 0-7,-7 0-2,-6 1 19,-4 1 8,-1 2-24,-3 2 13,-1 2-14,0 2 8,-2 2-12,0 1 8,-1 2 7,1 2 21,0 1 8,-1 1 10,1 0-2,-1 3 12,-1 2-4,1 1 12,-2 4-13,0 1 0,-1 2-1,0 3-32,0 0 13,-1 3 4,0 1-3,1 2-16,1 1 9,2 3-32,2 1 42,3 2-32,2 3 9,3 1-25,3 3 6,1 0 11,2 2 6,5 1-16,8 0-17,-1 2 14,1 3-2,-2 2-4,3 2 6,0 4-11,0 2 17,2 1-19,0 4 11,-1 2 1,-1 2-10,-1 4 27,1 2-32,6 2 29,6-1-4,8-1-17,2 3 10,5 2 1,5 1-15,4 0 19,1 5-1,2 2 0,3 0-13,2-1 14,4 0-20,2-2 39,3 1-49,3-1 34,3 1-20,3 0-4,4 0 20,3 0-11,4 0-6,4 0 16,5 0-9,5-1 7,6-1-20,6-1 19,5-1 4,12 3-6,7-1-2,8 0 5,11-1 3,7-1-19,7-2 19,6-5 4,4-2 12,4-4-25,2-3-6,4-3 29,2-3-47,4-3 28,4-4-18,4-1 14,3-2-19,20 2 48,6-3-42,0-3 14,-4-4 1,-5-5-2,-3-3-8,14-5 16,2-4 28,-3-2-59,-3-4 24,14-5-4,1-3 4,-4-2-19,10-6 10,-4-1-8,-8-1-3,-10-1 19,-10-1-29,-9-1 19,-5-2 3,-5-1-16,-4-3 16,-3-3-24,-4-2 48,-4-3-46,-3-1 33,-5-3-14,-8 1-11,-9 0 28,-5-2-38,-9-2 26,-7 1-12,-10 0 30,-7 1 2,-7 0-28,-9 1 24,-8 0-8,-8 1-2,-7-1 5,-12-3-16,-10 1 5,-14-2-16,-13 1 9,-14 2-18,-11 4-46,-28-2-39,-16 4-95,-23 1-95,-17 1-84,-2 4-90,7 9-116,11 6-127,-5 5-139,9 5-885,11 5-2045,12 2 1156,31 3-1374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0:26.5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783.11865"/>
      <inkml:brushProperty name="anchorY" value="2721.54468"/>
      <inkml:brushProperty name="scaleFactor" value="0.5"/>
    </inkml:brush>
  </inkml:definitions>
  <inkml:trace contextRef="#ctx0" brushRef="#br0">3466 481 1812,'0'0'4458,"-5"-5"-3912,-2-1 28,-1-2-67,-4-1-35,-2-1-20,-3-1-56,-3-1-53,-4-2-27,-6-2-8,-4-1-31,-6-1-30,-5 2 6,-3-1-38,-4 1 29,-3 1-30,-9 1-14,-9 1-11,-4 2-18,-5 2-19,0 1-6,-3 2-10,-3 2-27,-2 1 3,-2 3-27,-2 1 20,-2 3 21,0 2-15,0 2 11,-1 2-7,1 2-8,5 1-21,1 2-13,1 2-41,0 2 52,4 1-22,0 2-8,3 1-10,-1 1 7,0 4 10,-1 1 11,3 2-67,1 3 67,4 1-27,6 1 17,2 4-13,2 5-5,4 2 11,5-1-23,5-1-8,5-1 7,6 0 20,4 2-30,5-1 20,4 2-21,3 0 6,5 1 3,4 0-16,3-1 10,5 2-27,3-2 7,4 1 16,1-1-10,4-1 22,1 0-38,4-1 30,2-1-14,2-1 3,1-2-14,1 0 18,3-2-10,2-1 7,3 0 3,3-2-38,4-1 44,3-2-24,4-2-11,5-2-6,11 1-32,5 0 12,3-2-34,8-1 9,7 1-8,6-3-9,6-1 21,3-1 7,5-2-1,4-2 12,4-1-4,4-3 30,3-4-17,21 0 11,8-3 2,2-2 4,14-2-1,2-2 15,-7-1-18,12-1 20,9-2-52,-2 0 42,-7-1 14,9 0-8,-4 0 14,8 2-13,-5 0 0,-13 1 4,-13 0 8,-10 0-12,8 2-10,-1 1 27,-6-1-19,-5 0 11,-7-1-7,-4-2-31,-2-1 27,-2-2-38,16-2 11,6-2-13,-4 0 7,-5-1-21,-5-1 15,-6-2-1,-4 0 0,-2-1 11,-2-2 6,0-1-11,-3-1 14,0-1 0,-3-2 0,-1 0 11,-2-1-4,-3-1 12,-6 1 6,-8 0-2,-8 0-44,-7 1 68,0-3-17,-3-3 25,-4 0-14,-3-1 15,-4 0-5,-4-1-21,-4-2 53,-3 0-12,-3 0 10,-4 0 9,-4 0 16,-4 2 20,-6 1-37,-4 1 82,-6 2-24,-3 0 6,-3-1-14,-5-2-10,-2-5 2,-5 0-44,-3 0 45,-3-1 17,-4-1-19,-2 1 9,0 1-16,-2 0 9,-2-1-27,-2 0-25,-2-1 10,-1 0-6,-3-1 1,-3 0-9,-4 0-21,-5 0 19,-10-3-11,-9-3-16,-12-2 4,-9-2-20,-9 0 4,-25-7 8,-10 0-22,-5 2 34,-15 0-33,-1 1-22,4 4 52,-10 1-32,2 3 11,8 4-11,7 4-21,8 4 29,4 4 8,-12 0-11,0 2 10,2 1-3,5 3-8,5 2 16,3 1-37,-14-2 48,-4 0-16,2 1 16,4 2-50,3 1 52,-13 0-46,-2 0 14,4 2 10,6 0-22,6 3-22,5 0 39,-15 1-51,-2 3 81,5 1-20,7 3-10,10 3 5,8 3 3,11 3-16,5 2 1,4 5 17,1 2-10,0 5 17,-1 4-8,-2 2-7,-1 3 7,0 1-17,-1 2 19,1 1-10,2 0 7,2 2-11,6-1-1,2 0 9,5 2-41,7-2 8,7 1 23,1 2 20,2 3-27,4 0 20,3 0-25,4 1 30,0 5-19,1 2 16,3 0-23,4 0 34,2 0-47,2 0 47,4 0-57,1 0 41,3 2-46,1 0 22,3 0-8,5 1-16,4-1 18,4-1-20,5 1-50,7 0 75,4-1-16,8-2 5,6-1 2,12 4 14,9-1 6,11 1-34,10 0 57,12-1-46,8-2 20,10-2-20,7-4 15,7-3-29,22 3-10,6-3-31,1-3-12,-4-5-14,-4-3-12,-4-4-7,-3-1 5,17 1 7,4 1 7,-4-3 8,-4-2 22,-5-2-1,-5-3 16,18-2 7,5-2 3,0-2 24,15-1 3,12-2 19,-1-1-8,10-4 22,-6 0-15,-11-2 10,5-2-12,-8 0 3,-10-2 18,8-3-15,-5 0 29,-8-1-13,11-1 14,-3 0-4,-9 0-7,-7 0-16,9-4 17,-3-1-29,-7-2 13,-8-1-56,-8-2 39,-6-3-52,-4-4-18,-1-2-29,-1-3 4,-1-2 1,-1-1 3,-3-3 9,-4 0 21,-5-1 4,-10 0 61,-11 2 17,-10 1 37,-10 1 40,-7 0 25,-7 0 21,-6 0 2,-6-1 44,-5-2 22,-5-1 6,-6-2-17,-7-2 11,-7-2-41,-6-3 11,-9-7 9,-7-6-36,-8-6-4,-9-4-23,-6-3 14,-6 0-30,-6-1-6,-7 2-17,-5 3 2,-5 2-2,-5 4-42,-5 5 12,-3 4-1,-5 3 3,-19-2-38,-10 3 25,-1 3-93,-1 5-34,-16 0-103,-18 3-76,-3 2-108,-14 3-87,-10 3-145,3 4-59,-10 6-161,-7 4-955,-8 7-2089,-7 7 1179,40 2-1393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0:28.5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794.07617"/>
      <inkml:brushProperty name="anchorY" value="1953.18445"/>
      <inkml:brushProperty name="scaleFactor" value="0.5"/>
    </inkml:brush>
  </inkml:definitions>
  <inkml:trace contextRef="#ctx0" brushRef="#br0">3790 488 1236,'0'0'1016,"2"-2"-126,1 0-1,-1 0-68,0-3-35,0 1-70,-3-2 1,-1-2-59,-2-2-14,-2-1-52,-2-3 3,-4-1-67,-1-2-34,-3 0-28,-1-1-34,-5-2-42,-5-1-14,-4 0-38,-4 0-25,-6 2-15,-3 1-18,-4 1-35,-4 3-10,-4 2-15,-9 2-35,-10 2 22,-9 1-65,-8 2 4,-5 1-8,-7 2-6,-1 2-23,-4 1 11,-1 1 0,-2 1-43,1 4 18,-2 1-36,2 3 33,-1 3-35,2 1 15,-1 3-28,-1 2-11,0 3 29,-1 3-47,-16 9-4,-3 3 23,2 2-14,8 1 18,4 0-4,8 1 7,5 2-53,6 4 34,8 2-27,9 2 26,13-1-17,11 0-13,9 4 22,9 4-12,9 1 8,9 0-16,7 0 15,10 5 4,9 5-6,10 5 12,8 5-60,11 1 42,8 0-39,8 0-27,8-3-16,4 0-27,6-3-9,5-3-46,2-3-46,5-2 29,1-3-23,2-3 19,3-3-9,1-3 21,2-1 13,1-4 35,2-2-13,3-2-36,3-3 73,3-3-24,3-3 23,2-5 1,2-3 19,2-5-23,2-4 21,2-7-6,20-5-12,7-5 23,0-4-12,-3-3 41,12-5-12,0-2 6,-4-4 19,-7 0-20,12-3 30,-1-4-8,-6-1 3,-6-1-28,-8-4-39,13-7 29,0-3-32,-4-3-5,-8 0-4,-7 1 5,-7-1-8,-4 0 26,-2-1 7,-4-2-6,-2-2 27,-3-1-2,-2-2 15,-5-2 11,-4-2 3,-5-1 37,-9 1 24,-3-1 23,-9 1 39,-7 3 20,-9 1 12,-8 2 19,-7 0 5,-6 1 1,-6-2 20,-5 1-6,-5-3-2,-7-2 2,-6-1 4,-8-6-2,-8-5-27,-9-4 13,-8-2-34,-11-1 37,-8 1-30,-8 2-24,-7 2 2,-8 3 10,-8 1-18,-6 3 6,-6 2-11,-21-6 26,-7 1-23,-1 3 22,0 5-6,-15 2-26,-4 3 8,-13 2 6,0 5-36,5 8-36,-12 5 50,-9 8-27,1 8 22,-9 7-33,4 7 10,11 5-69,-4 7 60,6 4-16,11 3 4,-8 6 25,2 2-36,-7 7 12,4 1-13,9 1-7,-4 7 20,4 4-7,9 1-11,-4 9-5,8 3 10,13 1-5,15 0-2,14 2-28,13 1 55,11 2-22,7 2 12,8 5-2,5 3-3,3 4-4,3 5 10,5 3-27,3 3 36,4 2-20,4 1 2,5 0-5,6 0-4,7-1 0,9 0-18,8-1 14,12-1-29,10-2-6,12-1 39,10-2-42,12-2 24,10-3-31,24 7 4,12-2-26,8-7-45,18 0-17,6-9 67,0-11-14,18-8-12,3-9 2,14-8 45,1-10-37,11-8 37,9-8-6,8-7 7,6-8-5,2-5 15,-10-4 10,2-6 17,0-4-50,-9 1 71,-2-3-17,-10 0 6,0-2-3,-9-2 5,-14 1-20,-14-2 24,5-8 2,-8-4-1,-10-1-2,-10-2 0,-12-1-14,-10-3-10,-6-3 21,-7-5-8,-4-5 3,-6-6-4,-3-5 0,-4-5 28,-4-6-3,3-19 12,-3-6 7,-7 0 3,-7 2 38,-8 4-6,-9 6 56,-7 4 9,-10 5 10,-8 6 5,-12 3-4,1 62-111,0-1 1,-6-18-1,3 21-1,0 0 1,-13-22-1,9 22-8,0-1 1,-15-15-1,10 15 14,-32-28-1,23 25 6,-29-17 0,-55-19 49,-31 3-32,-27 6-18,-22 7-91,-16 8-23,-15 11-80,-9 6-100,-10 9-86,-10 6-177,-9 5-203,-7 6-225,-6 4-1041,-3 5-2318,-2 2 1289,55-3-1447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0:31.5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34.08691"/>
      <inkml:brushProperty name="anchorY" value="2820.10962"/>
      <inkml:brushProperty name="scaleFactor" value="0.5"/>
    </inkml:brush>
  </inkml:definitions>
  <inkml:trace contextRef="#ctx0" brushRef="#br0">602 6 1864,'-6'-6'6500,"1"10"-6145,0-1 2,0 4-27,0 1 19,2 4-35,0 3 19,3 3-43,-1 4 11,1 4 9,-1 6-13,0 4-10,-1 5-6,-1 2-28,0 3 16,-2 1-38,1 0 0,-1-1-11,-1 1-31,0 0 3,1-1-4,-1 1 5,1 0 3,2-1-29,0 1 23,2 0-17,1 2 9,0-1-17,-1 2-23,1 0-3,-1 1-2,0 0-5,1 1-14,1 0-19,0 0 18,1-1-25,1 1-8,0 0 21,-2-1-3,1-1-22,-2 0 22,0 0-18,-1-1 10,0-1-12,0 0 18,-1 0 8,-1 0-26,0 2 28,1-1-32,-1 0 10,0 1-9,-1 0 48,0 2-41,1-1 32,-1 1-22,0 0 10,-1 0-16,0-1 8,-2 0 12,1 2-32,0 0 10,-2 0-23,-2 1 20,0-1-31,0 1 24,-1-1-32,1-1 0,-1 0 9,1 0-28,0-1 23,1-1-32,0 0 14,1-2-9,0-1 6,1 0-6,0 0 6,0-1-1,0 1-5,1 0-3,-1 1 5,1 1-6,0 1-3,1 0 5,-1 1-20,0-1 15,0 1-5,-1-1-9,1 1 36,0-1-20,-1 0-20,0 1 15,1-1 3,0 0-11,-1 0-14,0-1 18,0 0-12,1 0-1,-1 1 5,1-1 17,0 1-23,-1-1 17,2 0-10,0 0 21,-1-1-29,1-1 10,-1 1 5,0-2-7,0 1-7,-1-1 17,1 1-11,0-2 4,1 1 8,0-1-21,2 1 35,0-2-30,0 2-4,1-1 10,0 1 5,0 0-1,0 0 15,-1-1-23,1 1 8,-2-1-8,1 1 6,-1 0 3,1 1-10,-1 0-6,0 0-3,-1 0 14,0 1 23,1-1-34,1 1-2,0 0 23,1-1-27,-1 1 27,0-1-7,1-1-8,-1 0 8,1-3-26,-1-1 12,0 0-4,2-3 14,1 0-18,0-2 10,1 0-2,0-2 0,0-1 14,1 1-9,-1 0 8,0 0-20,-1-1 15,1-1-5,-1 0 10,1 2-16,0-1 14,0 2-4,0 0 5,1 1-24,-1-2 31,0 1-20,0 0-7,1 1 16,0 0 3,0 1-19,0 0 11,0-1-3,0-2 4,1 1-5,0 0 20,1-2-5,0 1-8,2-1 4,0-1 7,-1 1-16,2 1 14,-1 1-4,1 0-13,-1-2 22,0-1-16,0-3-4,0-2 16,-1-1-20,0-2 20,-2 1-6,1-1-8,-2 3-1,1 2 9,0 0-8,0 0 12,0-2 11,0 0-27,0-2 19,0 0-11,0-1 3,0 0-6,-1-1-3,2 1 15,-1 0-1,1 0 2,0 0 4,0-1-24,1 1 26,-1 0-13,1 0 13,-1 0-13,0 0 9,0 3-16,1 2 22,0 0-2,0-1 2,1 0 9,0-1-21,0-1 21,1 2-12,0 1 4,1 0-25,-2-1 26,2 2 15,-1 0-4,-1 0-2,1 1 20,0 0-10,-1 0 8,-1-1-1,-1-2-5,0-1 2,0 1 13,-1 1-18,1 3 6,-1 1-21,1-1 20,0 0-2,0 0-14,1 2 5,-1 1-11,0-1 21,-1-2-30,2 1 14,0-2-5,1 0 1,-1-2-5,0-1 16,0 2-10,0 0-15,0 0 24,-1 0 5,0-2 8,0 2 0,-1 0-8,0 1 2,-2-1 4,0-2-7,-1-1 8,1-1-8,-1 0-2,-1-3 6,-1 1-8,0-2-2,-1 0 6,0-3-8,0-2 3,0-2-10,0-3 16,0-1 4,0-1 9,1-4-24,-2 0 7,1-1 2,-2-2-16,1 0 5,-3-2-7,1-1 7,-3-1 2,-3-3-1,-4-3-4,-2-3 16,0-2-5,-1-3-7,0-5-3,-2-4 24,0-3-16,1-3 19,1 0 4,2 1 28,2 0 2,2 3 16,2 2 11,1 2 3,2 3-9,2 2-2,1 2-8,0 3-18,2 3-14,-1 0 3,2 3-17,-1-1 9,2 2-27,-1 2-2,2 0 4,-1 1-17,1 1 29,0 0-27,0 0 16,6 8-10,4 4 4,4 6-1,4 4-14,2 2-5,1 2 9,2 1-17,2 2-9,1-2-17,-1-1-10,0-2-4,-1-2-5,-2-3-4,0-3-4,-1 0 1,1-3 8,-2-2-7,0-2 12,-2-2 2,-1-2 22,-4-2-28,2-2 23,2-3-12,0-3 13,1-4-3,1-2 6,-1-4-7,2-4-6,1-5 1,2-5-20,0-4 6,1-3 6,-1-1 3,0-2-1,-2-1 6,-2 3 3,-2 3-1,-3 4 15,-3 5 10,-2 5-25,-2 4 8,-2 3 2,-1 4 12,-2 4-8,-1 2 32,-1 2-23,0 1 8,-3 8-2,-1 6 0,-5 8 0,-3 10 9,-4 7-30,-4 6-70,-6 8-71,-5 9-116,-6 5-129,-4 4-148,-3-2-122,2-4-182,3-6-230,2-6-247,1-6-1042,3-3-2895,3-5 1602,7-10-1604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0:34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290.33887"/>
      <inkml:brushProperty name="anchorY" value="-6684.44922"/>
      <inkml:brushProperty name="scaleFactor" value="0.5"/>
    </inkml:brush>
  </inkml:definitions>
  <inkml:trace contextRef="#ctx0" brushRef="#br0">945 93 1528,'0'0'0,"-2"-1"776,-6-2-107,-1-1-86,-3-2-20,0-1-62,1 0-26,2 1-63,-1 0-14,2 0-49,1 2-18,0-1 10,3 1-20,-2-1-28,2 2 3,0-2-36,1 2-24,1 0-23,-2-1-21,0 2-24,1-1-34,0 1-20,1 0-7,1 1-2,0 0 268,1 2-279,-2 3 16,-1 3 20,1 3 14,1 5-8,0 2 14,2 4 25,0 2-12,2 6 6,0 6-15,-1 4 32,0 5-24,0 2 3,-1 3 0,0 2-6,0 3 2,0 1 8,0 7-21,-1 6 7,0 2-3,-2 0-14,0-3-19,0-3 18,0 4-39,-1 1 20,0 2 2,1 1-6,0-4-7,2-3 16,0-3-19,2 4 2,1-1 17,0-1 13,1-3-12,0-1 1,1 4 4,-2 1 3,1-2-10,-1-1 8,-1-2-21,0-1 1,1 3-16,1 6-10,0 1-2,0-2-6,-1-2 0,-1 2 5,-1 1-34,-1-2 23,-2 4-26,0 0 11,0 3 1,0 0 4,-1-4-15,0 3 15,1-1-15,-1-4-10,2-4 18,0-4-17,0-2-13,1-2 55,-1-2-59,1 0 0,1 1 23,1-1-37,0-1 25,-1 0 1,0 0-14,0-2 0,0-1 28,1 0-42,0-1 14,0-2-1,0 0 4,-1-3-24,0-1 31,0-2-34,0-1 25,0 0-8,1-2 6,0-2 9,-1 2-16,0 1 0,0 1 14,0 0-15,-1 0 29,-1 1 24,2 0-29,0 0-21,-1 1 48,0-1-50,0 0 44,-1-4-32,0 1 19,-1-2-38,1-2 34,1-2-35,-1-1 11,1 1 5,0 0 26,0 1-35,1-2 7,-1 0 16,1-2-19,0-2-13,0 0 22,-2-1-12,1 0-10,-1-1 17,1 0 17,0 0-32,1 1 11,-1-1 14,0 2-28,-1 0 19,0 4 50,0 2-57,0 0 34,-1 0-15,-1 2-6,0 1 7,-2 2 2,0 1-10,-1-1-15,1-1 18,-1 1 2,0-1-19,0 0 2,0-1 17,1-2-29,0 0-9,-1 2 30,0 1-58,0 2 64,0 0-19,-2 3-22,0 0 40,-1 0-12,0 1 36,1 0-64,-1 0 15,1 1 8,-2 0-19,1 0 15,1 1 5,-1 0-11,2 0 5,-1-1-2,1 0-10,0-1 4,0 0 16,1-2-4,0 1-26,0 0 36,0-1-17,0 0-8,1 0 26,0 1-22,0-1-3,1 1 16,0 1-20,0 0 6,2-2 21,-1 0-11,1-1 5,-1 0 3,0-1-14,1-1-1,0-3-14,-1 2 21,1-1 3,-1-1-10,1-2-5,0-2 25,0 1-22,0 1-3,1-1 11,0-1 5,0 2-11,-1 0 14,1 0 0,-1-2-4,0 2-17,0 0 23,0 0-12,0-1 8,0-1-6,1 0-8,-2 2 12,2 0 33,-2-2-42,1 2 10,-1 2 25,1 0-33,-1 0 16,1 2 5,0 0 21,0 1-47,-1 0 15,1-1-6,0-1 18,1-3-18,0-1 15,1-2-23,-1-2 2,1-1 8,0 0-3,1-1 1,-1 3 28,2 1-27,-1 0-9,2-1 12,-1-2-24,0 0 16,1-1 4,-1-1 3,1 1-18,0-1 20,0 0-21,0-1 20,0 1-11,0 1-6,1-1 12,0 1-18,0-1 5,0 1 16,0-1 10,1 1-2,-1-1-17,0 1 1,0-1-6,0-1 19,0 0-15,1 0-4,-1-1 20,0-1-11,0-1-15,0-2 14,-1-1-5,1-2 24,-1-2-20,0 1 25,-1-2-20,1 0-4,-1 3 6,1 0 26,0 1-50,0 2 20,0 0 22,-1 2-22,1-1 3,-1 2-10,0 0-16,0 1 55,0 0-36,-1 0 13,1 1-31,0-1 36,-1 1-50,1 0 48,0 0-14,1 0-20,-1-1 36,0 0-8,1-1-24,-1 1 50,1-2-58,0 0 36,0 1-6,2 0-3,-1-1-22,0-1 39,0 0-31,0 0 24,-1 0 2,0-2-19,-1-1-7,0 0 57,0-3-56,-1 1 24,1-2-6,0 1-24,0-1 40,0-1-31,-1-2-9,1 2 49,0 0-53,-1-3 18,1 2-2,0-2 4,-1-1 4,1-1-5,-1-1 2,0 1-1,0-2 0,1 2-10,-1-1 22,0 1 17,1-1-28,-1-1 15,0 1 0,-1-1 0,0-1 14,0 2-4,0-1 25,0-1-6,0-1 7,0-1 18,1 3 10,-1-1-12,1 0 1,-1-1-24,1-1 21,-1 0-18,0 0 1,0-1 11,0 0-17,0 0-10,0-1-6,-8-2-2,-5-4 4,-3-2 3,-2-2-5,-1-2 25,-1-1-26,0-2-1,0 0-18,-1 0 18,0-2-17,1 1 34,0 0-24,-3-3 3,0-1-14,0-1 17,0 0 8,-2-2 12,0-1-2,1 1-22,-1-2 31,-1-1-15,0 0 14,1 0-26,-1-1 7,2 0-12,1 2 7,2 1-3,2 1-13,1 3-10,3 1 11,1 0-13,1 2 8,1 0-8,2 3 17,1 1-5,1 2-12,1 2 18,1 0-15,2 3 13,-1 0-31,2 2 28,0-1-29,1 2 14,0 0-14,0 1 8,0 0-8,0 2 12,1 0-12,-1-2 12,0 0-8,1 1 3,0 0 4,0 1 7,1 1-15,0-1 5,0 1 3,0 0 3,5 7 8,2 4 8,2 4-24,2 5 21,1 2-12,2 4 18,3 4-19,2 3 15,2 3-9,2 2 3,-1 0 8,1 1-16,1-1 19,0-1-6,1-1-7,2-2 7,0-1-8,-1-1-2,-1-4 6,-2-2-8,-3-3 22,0-3-12,-1-1 0,-1-2-8,-1-2 15,-1-2-19,-1-1 6,-1-2 7,-2-1 3,0-2 8,-3-2-15,1-1 14,-2-1-18,2-2 28,-2 0-31,-1-1 9,4-2 2,1-1 7,2-2-6,3-2-2,1-4 1,1-1-15,4-5 13,2-5-13,1-2-6,2-4 6,1-3 2,2-2-1,1 0 10,1-1-25,-1-1 12,2 2 9,-1 1-17,0 0 11,0 2-4,-2 2 20,-2 3-15,-2 2 0,-3 3 1,-2 2 4,-1 2-7,-2 2 8,-2 1-12,-2 2 8,-2 1 6,-1 1-15,-2 2 14,-3 1-4,1 0 1,-2 2 9,1-2-11,-1 0-2,1 0 15,-1 1-24,1-1 22,-1 1-12,0-1 4,0 1 13,0 0-13,-1 1 4,-1-1-1,0 1 9,-1 0 12,0 0-17,0 0 1,-1 1-9,1-1-4,0 1 24,0 1-16,0-2-4,-1 1 6,0 0-3,0-1 20,0 1-29,0 1 18,-1 0-5,0 1 10,1-1-7,0-1 3,0 1-1,-1 0 28,0 1-8,0 0-10,-1 1-10,0 0 25,0 0-36,-5 6 30,-7 6-33,-8 8-5,-10 13-78,-12 11-139,-11 13-199,-21 22-235,-23 18-314,-11 7-375,-16 11-1084,-2-3-2990,6-6 1653,24-24-1633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0:40.4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2625 568 1408,'-7'-31'7997,"3"27"-7779,0 0 1,-1 0 0,1 0-1,-1 1 1,0-1 0,0 1-1,0 0 1,0 1-1,0-1 1,-1 1 0,1 0-1,-12-2 1,-11-2-7,-37-4 1,39 7-51,-80-8 173,0 5 0,-1 4 0,-162 18 0,149-1 123,-185 46-1,134-17-219,-201 62 112,256-66-282,-128 51 100,210-77-140,2 2 1,0 1 0,0 2-1,2 1 1,0 1 0,2 2-1,0 1 1,2 1 0,-40 48-1,41-40-12,2 0 0,1 2-1,2 0 1,-26 66-1,38-82-10,2 0-1,1 0 0,0 1 1,1 0-1,1 0 0,1 0 1,1 1-1,1-1 0,1 0 1,0 0-1,7 31 0,8 9 26,2-2 0,27 60 0,-21-71 5,53 79 0,-67-111-34,9 11 18,1-1 1,2-1-1,29 27 1,-42-43-15,33 27 13,2-1 0,1-2 1,1-3-1,60 28 0,-13-5 8,244 128 23,-295-160-44,2-2 0,0-2 0,65 15 0,143 15 30,-36-8-19,-48-3-157,294 23 0,-267-43-58,57 2-49,70 8 5,-137-7 124,285 27-346,-108-18 175,-212-16 216,270 28-87,-314-29-98,205-5-1,105-38-266,-331 25 450,62-2-19,79-10-25,139-27 19,-180 16 49,206-29-263,42-17 128,-354 61 159,276-83-28,-269 68 48,107-57 0,-162 72 16,-1-3-1,-1 0 1,0-2-1,41-39 1,-56 46 6,-1-1 1,0 0 0,-2-2-1,1 1 1,-2-1-1,16-35 1,-23 42 18,-1 1 0,1 0 0,-2 0 0,0-1 0,0 1 0,0-12 0,0-8 128,5-149 314,-5 161-415,-1 0 0,0 0 1,-1 0-1,-1 0 0,-1 0 0,0 1 0,-1-1 0,-1 1 0,-10-22 0,4 15 54,-2 0-1,0 1 1,-1 0 0,-2 1-1,-29-31 1,-1 6-20,-2 3-1,-2 1 1,-2 3-1,-1 2 1,-2 2 0,-2 3-1,-103-43 1,31 33-35,1 0 82,-48-20 247,68 27-126,-150-55 196,-200-49-224,362 112-209,-333-76 201,215 55-120,6-17 3,146 44-68,-105-47 256,85 40-225,-134-52 66,111 33-116,-3 6-1,0 4 1,-126-25-1,168 48-21,-632-117-295,547 106 55,-158-16-502,303 41 725,-250-5-655,-434 74-3223,595-54 2297,9-1-2938,49-8 1700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73 318 964,'0'0'7894,"2"-6"-7647,4-17-9,-6 22-218,0 0-1,0 0 1,0 0 0,1 0-1,-1 0 1,0 0 0,1 0 0,-1 1-1,1-1 1,-1 0 0,1 0 0,-1 0-1,1 0 1,0 1 0,-1-1-1,1 0 1,0 1 0,0-1 0,1 0-1,1-2 56,38-42 1025,52-56 591,-83 91-1453,-7 7-172,0 0 0,0 0 0,0-1-1,0 1 1,3-7 0,-5 8 27,1 1-11,3-4 124,0 0 0,0 0 1,-1 0-1,7-9 1,-10 12-122,2-1-50,-1 0 1,1 0-1,-1 0 1,0 0-1,3-7 1,3-2 62,-7 10 39,2-4-117,-2 3-7,-4 6 69,-54 66-4,25-28 37,-2-1 0,-42 38-1,55-60 84,-1-2 0,-26 17-1,47-32-176,-1 0-5,-5 3 3,6-3-12,0-1-5,-1 1-1,1-1 1,0 1 0,0 0-1,0-1 1,-1 1 0,1 0-1,0 0 1,0 0-1,0 0 1,0 0 0,1 0-1,-1 0 1,0 0 0,0 0-1,1 1 1,-1-1 0,0 2-1,5 11-1,-3-13 0,0 1-1,-1-1 0,1 0 1,0 0-1,0 0 0,0 0 1,0 0-1,0 0 1,0-1-1,0 1 0,0 0 1,0 0-1,0-1 1,0 1-1,2 0 0,1 1-3,7 6 5,1 0-1,23 9 0,-11-5-1,70 35-1017,-31-18-3166,-47-23 715,2 1 38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0:44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2621 104 1236,'-1'-2'3009,"-7"-12"-1077,-22 8-130,-199-24 1227,104 9-2338,-1 5 0,-233 2 0,311 16-581,-35 0 200,1 4 0,-145 29 0,181-24-214,20-5-35,-41 14 0,0 3 2,-26 10 16,-197 111 51,199-97-78,46-21 29,2 1-1,-59 50 1,74-54-32,-25 22 10,2 3-1,3 3 1,-44 57-1,68-75-52,2 0-1,2 1 1,-25 56-1,29-55 7,9-20-14,2 0 1,0 1-1,0 0 1,2 0-1,0 0 1,0 0-1,2 0 1,0 1-1,1-1 0,0 1 1,2-1-1,4 23 1,1-6 14,2 0 1,1-1-1,1 0 1,31 59-1,-19-51 17,1-2-1,3-1 1,0 0-1,3-2 0,1-2 1,1-1-1,54 42 1,-60-56-6,1 0 1,0-2 0,51 22-1,92 25 5,-10-4-12,-107-37-12,1-1 0,1-4 0,0-1 1,79 11-1,436 22 55,-218-53-51,-44-12 7,-158 10-29,118-1 7,95-8 26,1-31-7,-333 42-10,241-43 0,-86 14 27,-40 4-19,261-88 0,8-46-31,-338 131-1,-50 22 23,0-2 0,-1-1 0,-1-1 1,0-1-1,-1-2 0,27-22 0,-43 31 3,-1 0-1,0-1 0,0 0 1,0 0-1,-1-1 1,-1 0-1,7-15 1,25-81 5,-26 71-17,-1-3 124,-2 0 1,-1-1 0,2-57-1,-9 57-1,-2-1-1,-2 0 0,-1 0 0,-2 1 0,-2 0 0,-16-45 1,15 50 24,-3 1 0,0 0 0,-25-43 0,26 57-76,0 1 0,-1 0 0,-1 1 0,-1 0 0,-1 1 0,-27-23 0,-2 6-18,-1 3 0,-2 1 0,0 3 0,-2 1 0,-1 3 0,-1 2 0,-74-18 0,8 11-93,-2 6-1,-157-9 1,1 21-244,238 9 248,11 0 11,-239 4-420,-1049 98-4002,962-71-583,129-13 1338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0:55.38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4935 396 1368,'-8'1'9524,"-1"0"-9367,1-1 1,0 0-1,0 0 0,-15-3 0,-342-52 1825,-11 36-1423,-120 45-277,363-14-238,-554 66 86,448-32-97,-274 88 1,-208 116 27,124 2-72,515-210 13,2 3 0,-95 70 1,114-68-3,-70 69 1,108-92-3,0 1 1,2 2-1,0 0 1,2 1-1,-22 44 1,29-46 1,1 0 1,2 0-1,0 1 1,2 0-1,1 0 0,1 1 1,2-1-1,-1 32 1,4-21-8,2 1 1,2 0-1,2-1 1,1 1-1,16 48 1,-3-27 7,3-1-1,2-2 1,2 0 0,50 75-1,-53-97-2,3-2 0,1 0 0,50 46 0,110 72 18,-76-77-102,2-4 0,4-5 0,183 72 0,395 91-862,-539-191 775,2-7 0,277 17 1,479-28-11,-333-24-181,-431 6 166,351-10-503,-375-3 328,226-52 0,-184 18 232,-2-8 0,-3-6 0,-2-8-1,-3-7 1,241-155 0,-307 169 323,-4-4 0,-2-3-1,-3-5 1,87-96 0,-130 122 89,62-93 1,-84 110-114,-2-1 1,-1-1-1,-1-1 1,16-54-1,-27 68-67,0-1 0,-2 0 0,0 0 0,-1 0-1,-1 0 1,-1 0 0,-1 1 0,0-1-1,-2 0 1,0 1 0,-1-1 0,-9-19-1,-9-19 216,-2 2 0,-51-82 0,-123-168 411,157 250-624,-2 3 1,-3 2 0,-67-58-1,64 70-7,-2 2 1,-69-38-1,-116-46 253,-189-42 324,218 90-476,44 20-69,52 19-93,-37-10 25,70 21-10,-110-26 27,-338-44 0,-101 57-7,495 37-44,1 6 0,1 5 0,0 7 0,-236 64 0,222-38-13,2 7 0,3 6 0,-171 97 0,280-137-7,-164 105 28,90-38-7,-157 164 1,205-183-45,-77 114 1,107-141 20,-22 35 10,3 2 0,4 3 0,3 1 0,-31 90 0,55-127-4,2 0 1,2 1 0,2 1 0,1-1-1,3 1 1,2 1 0,1-1 0,3 0 0,1 0-1,3 0 1,10 48 0,-3-47 5,2-2 0,2 0 1,2 0-1,2-2 0,2 0 0,1-1 0,54 69 0,-38-63-1,1-2-1,3-2 0,2-2 0,1-2 0,84 54 1,-32-34-9,3-4-1,2-5 1,2-4 0,2-5 0,132 33 0,-34-27-171,402 40 1,-44-55-29,-403-33 122,239-31 1,-242 8-62,-2-6 1,204-68-1,-259 64 77,-2-5 0,110-59-1,-83 26 2,130-98 0,-210 137 60,382-312 111,-348 274-9,-31 29 84,-1-2 1,73-91-1,-95 101-12,-1-1 1,-2 0 0,-1-2-1,-2-1 1,-1 0-1,-3-1 1,-1-1-1,-1 0 1,-3-1 0,-1 0-1,6-76 1,-11 41 163,-4-1 1,-2 1-1,-22-128 1,-35-46 379,43 197-478,-3 1-1,-43-85 0,59 132-221,-102-178 422,83 153-346,0 0 0,-2 1 0,-49-46 0,29 37-11,-3 3 0,-65-40 0,8 19 4,-2 3 0,-185-62-1,-242-26 24,108 72-108,224 45-587,-322 3 0,167 50-1853,252-11-448,-139 41 0,185-38-1412,3 3 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0:56.73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14 617 932,'-13'6'8391,"226"-73"-6746,-144 46-1423,115-33 150,65-22-16,40-23-27,-100 37-230,172-59-741,-210 72-129,34-13-4516,-150 50 2793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0:57.2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73 550 1844,'-72'46'8554,"78"-49"-8121,206-84 1056,-151 65-1323,20-9 27,279-96 414,358-92-388,-469 153-1261,-83 29-5500,-149 34 3909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0:59.04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24 77 1584,'-12'-42'1668,"0"8"4258,13 36-5821,0 1-1,0-1 1,0 1-1,0-1 1,0 1 0,1-1-1,-1 0 1,4 4-1,4 7 93,14 39 851,31 104-1,-35-97-721,9 26 100,187 510 2455,-179-510-2461,31 111 0,-63-180-413,1-2-78,-2 0 0,0 0-1,3 24 1,-6-36-230,0 5-940,-10-8-1622,-11-9-2021,19 10 5066,-10-12-3605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0:59.4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 60 1444,'-13'-59'7998,"18"65"-7336,15 23-9,-1 1-1,29 60 1,23 80 226,-48-112-657,88 185 580,-9-22-156,20 29-1241,-76-166-2385,-46-83 2086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0:59.87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9 241 984,'-2'-6'476,"1"0"0,-1 0 0,1 0-1,-1-12 1,1-2 4198,6 24-3971,3 3-442,1 1-1,-1 1 1,-1-1 0,1 1-1,-2 1 1,9 13 0,32 71 660,-19-33-432,165 415 1553,-161-390-1764,-15-38-194,32 75-629,-40-111 304,-3-7-1351,6-45-6981</inkml:trace>
  <inkml:trace contextRef="#ctx0" brushRef="#br0" timeOffset="1">257 67 1552,'0'-3'147,"-1"-1"70,1 0 1,0 0-1,0 0 0,0-1 0,0 1 1,1 0-1,0 0 0,0 0 0,0 0 1,0 1-1,1-1 0,-1 0 0,1 0 1,3-4-1,-4 8-112,0 0 0,1 0 0,-1 0 0,0 0 0,0 0 0,1 1 0,-1-1 0,0 0-1,1 0 1,-1 1 0,0-1 0,0 1 0,0-1 0,1 1 0,-1 0 0,0-1 0,0 1 0,0 0 0,0 0 0,0 0 0,0 0 0,0 1 0,11 10 157,-2 1 0,1 0 0,-2 1 0,0 0 0,0 0 0,-1 1 0,6 17 0,4 6 71,59 126 830,85 260 1,-153-397-1538,-1 0-1,0 1 1,-3 0 0,0 0 0,1 30 0,-11-42-3714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01.44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248 876 1400,'-4'3'450,"-4"3"437,1 0 0,1 0 1,-1 1-1,1 0 0,0 0 0,0 0 0,1 1 1,0-1-1,1 1 0,-7 16 0,10-22-450,-2 22 1895,3-21-931,9-9-1189,31-20-29,-2-3 0,-1 0 1,-1-3-1,32-36 0,129-161 204,-167 193-350,29-44 45,-3-3 1,-4-3-1,56-123 0,-69 122 553,-42 92-620,-1 1 1,-1 0-1,1-1 1,-1 0-1,-6 5 1,-12 14 16,-551 610 316,417-468-144,151-160-188,1-1-2,0 1 0,0-1 1,0 1-1,1 0 0,-6 10 0,10-14 50,5-7-63,70-79-12,77-110 0,-91 113-2,-16 24-4,-3-2 0,63-118 0,-144 217 9,-57 84 15,-127 214 0,201-296-48,2 0 0,-20 62 0,31-81-51,16-29-440,-2 2 506,1 0 0,-2-1 0,1 1 0,0-1 0,-1 0-1,5-7 1,24-56-188,-2-1-1,31-110 1,-24 63 95,-24 79 67,1 0 1,39-66-1,-43 85 34,1 1 0,0 0 0,1 1 0,1 1 0,1 0 0,0 1 0,23-17 1,-32 27 13,0 1 1,0 0 0,0 0-1,1 0 1,0 1 0,-1 0-1,1 0 1,0 1 0,0-1-1,0 1 1,0 1 0,0 0-1,0 0 1,0 0 0,9 2-1,9 3 5,-1 1 0,47 18 0,-34-11-4,662 225 45,-458-167-139,-86-27 7,-69-15 43,-83-29 161,-8-5-63,-14-9-21,-1 0 1,0 1-1,0 1 1,-29-13-1,-99-37 55,124 53-77,-219-85 675,-396-95 0,592 178-486,45 11-150,1 1-42,1-1-1,-1 1 1,1-1-1,-1 1 0,0-1 1,1 0-1,-1 1 1,0-1-1,1 0 1,-1 1-1,0-1 0,1 0 1,-1 0-1,0 1 1,1-1-1,-1 0 0,0 0 1,-1 0-1,1 0 2,0 0 0,1 0 0,-1 0 0,0 0 0,0 1 0,0-1 0,0 0-1,0 0 1,0 1 0,0-1 0,1 1 0,-1-1 0,0 1 0,0-1 0,0 1 0,-1 1-1,2-2-1,0 1 0,0 0 0,0 0 0,0-1 0,-1 1 0,1 0-1,0-1 1,0 1 0,1 0 0,-1 0 0,0-1 0,0 1 0,0 0 0,0-1-1,0 1 1,1 0 0,-1-1 0,0 1 0,1 0 0,-1-1 0,0 1 0,1-1-1,-1 1 1,1-1 0,-1 1 0,2 0 0,10 13 21,1-3-10,1-1 0,0-1-1,1-1 1,0 0 0,0 0 0,0-2 0,1 0 0,22 5 0,-21-5-5,49 11 11,1-2 0,1-3 0,74 3 0,26 5 0,-141-19-16,-27-2-7,0 1 1,0 0-1,0 0 1,1 0-1,-1 0 1,0 0-1,0 0 1,0 0-1,0 0 1,0 0-1,0-1 1,0 1-1,0 0 0,0 0 1,0 0-1,0 0 1,0 0-1,0 0 1,0 0-1,0-1 1,0 1-1,0 0 1,0 0-1,0 0 1,0 0-1,0 0 1,0 0-1,0 0 1,-1 0-1,1-1 1,0 1-1,0 0 1,0 0-1,0 0 1,0 0-1,0 0 1,0 0-1,0 0 0,0 0 1,0 0-1,0 0 1,-1 0-1,1 0 1,0 0-1,0-1 1,0 1-1,0 0 1,0 0-1,0 0 1,0 0-1,-1 0 1,1 0-1,0 0 1,0 0-1,0 0 1,0 0-1,-113-31 7,-161-23 0,51 13 176,163 31-102,-19-5 24,77 15-82,-2 1-4,3-1-15,1 0 0,-1 0 0,0 0-1,0 0 1,0 1 0,0-1 0,0 0 0,1 1 0,-1-1 0,0 0 0,0 1 0,1-1 0,-1 1 0,0-1 0,1 1 0,-1 0-1,0-1 1,1 1 0,-1 0 0,1-1 0,-1 1 0,1 0 0,-1 0 0,1-1 0,0 1 0,-1 0 0,1 0 0,0 0 0,0-1-1,-1 2 1,2 1 1,-1-1 0,1 0 0,-1 1 0,1-1 0,0 1 0,-1-1 0,1 0-1,1 0 1,-1 1 0,0-1 0,0 0 0,1 0 0,2 2 0,26 30-347,1-2 0,2-2 1,59 44-1,-91-73 279,0-1-1,0 1 1,0 0-1,0 0 1,0 0-1,0-1 1,1 1-1,-1-1 1,0 1-1,0-1 1,1 1 0,-1-1-1,0 0 1,1 0-1,-1 1 1,0-1-1,1 0 1,-1 0-1,1 0 1,-1-1-1,0 1 1,1 0 0,-1 0-1,0-1 1,1 1-1,1-2 1,-2 1 42,-1 0 1,1 1 0,0-1 0,-1 0 0,1 0-1,-1 0 1,0 0 0,1 0 0,-1 0-1,0 0 1,1 0 0,-1 0 0,0 0 0,0 0-1,0-1 1,0 1 0,0 0 0,0 0-1,0 0 1,-1 0 0,1 0 0,0 0 0,-1 0-1,1 0 1,0 0 0,-1 0 0,1 0-1,-1 0 1,1 0 0,-1 1 0,0-1 0,1 0-1,-1 0 1,0 0 0,0 1 0,-1-2-1,-19-25-131,7 8 21,-28-29 0,37 44 113,1 0 1,-1 0 0,0 0 0,-1 0 0,1 1-1,0 0 1,-1 0 0,0 1 0,0-1-1,1 1 1,-10-2 0,7 6-11,-13 7 41,1 1 0,1 1-1,0 1 1,1 1 0,0 0 0,1 2-1,-28 28 1,-101 130 102,119-137-98,-308 422 162,306-405-158,23-41-26,0-1 0,0 1 0,-1-1 0,-1 0 0,0-1 0,-9 10 0,17-20-5,-1 0 0,1 1 0,0-1 1,-1 0-1,1 0 0,0 0 0,0 0 1,-1 0-1,1 0 0,0 0 0,-1 0 1,1 0-1,0 0 0,-1 0 0,1 0 1,0 0-1,-1 0 0,1 0 0,0 0 0,-1 0 1,1 0-1,0 0 0,-1 0 0,1 0 1,0-1-1,-1 1 0,1 0 0,0 0 1,0 0-1,-1-1 0,1 1 0,0 0 1,0 0-1,-1-1 0,1 1 0,0 0 0,0 0 1,0-1-1,0 1 0,-1 0 0,1-1 1,0 1-1,0 0 0,0-1 0,0 1 1,0-1-1,-1-1-1,0 0 0,1 0 0,-1 0-1,1 1 1,0-1 0,-1 0 0,1-1 0,0 1 0,0 0 0,0 0 0,1-2 0,49-353-1863,-46 335 1678,2 1 1,0-1-1,1 1 1,1 0-1,20-38 1,-24 51-142,1 1 0,-1 0 1,1 0-1,1 1 0,-1 0 0,1 0 1,0 0-1,0 0 0,1 1 0,0 0 1,0 1-1,0-1 0,0 1 1,1 1-1,-1-1 0,1 1 0,0 1 1,14-4-1,5 3-2003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10.32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95 217 1268,'16'-30'10796,"-13"80"-10302,-3 60 1,-1-95-414,2 1 1,0-1-1,5 22 1,1 27 275,-19-221 1477,11 143-1830,-4-115 118,5 113-75,1 1 0,1-1-1,0 1 1,1-1 0,1 1 0,5-16-1,-7 27-35,1-1-1,-1 1 1,1-1-1,0 1 0,0 0 1,0 0-1,1 0 0,-1 1 1,1-1-1,0 1 0,0 0 1,0 0-1,0 0 0,1 0 1,-1 1-1,8-3 0,-8 3-6,-1 1-1,0 0 1,0 0-1,0 1 1,1-1-1,-1 1 1,0 0-1,1-1 1,-1 1-1,0 1 0,0-1 1,1 0-1,-1 1 1,0 0-1,0 0 1,1 0-1,-1 0 1,0 0-1,0 1 1,0-1-1,0 1 1,-1 0-1,1-1 1,0 2-1,3 2 0,-5-4-3,-1 0-1,1 0 0,0 0 1,-1 0-1,1 0 0,-1 1 1,0-1-1,1 0 0,-1 0 1,0 0-1,1 0 0,-1 1 0,0-1 1,0 0-1,0 0 0,0 0 1,0 1-1,-1-1 0,1 0 1,0 0-1,0 0 0,-1 0 0,0 2 1,-12 23-158,6-18 83,1 0 0,-1-1 0,-1 1 0,0-1 0,0-1 0,0 1 0,-1-1 0,0-1 0,0 0 0,-13 6 0,-2-1-118,-2-1 1,-44 10-1,54-15 99,12-4 73,1 1-1,0-1 1,0 1 0,0 0-1,0 0 1,0 1 0,-5 2-1,7-4-16,0 1 36,1-1 0,-1 1-1,1-1 1,0 0 0,-1 1-1,1-1 1,0 1 0,0-1-1,0 1 1,-1-1 0,1 1-1,0-1 1,0 1 0,0-1-1,0 1 1,0-1 0,0 1-1,0-1 1,0 1 0,0 0-1,0-1 1,0 1 0,0-1-1,0 1 1,0-1 0,0 1-1,1-1 1,-1 1-1,0-1 1,0 1 0,1-1-1,-1 0 1,0 1 0,1-1-1,-1 1 1,1 0 0,12 20-22,37 35-641,2-2-1,106 84 0,-130-119-934,-11-8-2801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10.75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1 231 1600,'3'1'271,"1"0"-1,0-1 0,0 1 1,0-1-1,0 0 0,-1 0 1,1 0-1,0 0 1,0-1-1,0 1 0,0-1 1,4-2-1,52-17 1056,-45 14-1020,-1 0 1,0 0 0,0-1 0,-1 0 0,0-2 0,16-12 1,-22 16-115,0-1 0,-1 0 1,0 0-1,0-1 1,-1 0-1,1 0 1,-2 0-1,1 0 1,-1-1-1,6-13 1,-9 20-145,-1-1 0,1 1 0,-1-1 0,1 0 0,-1 0 0,1 1 0,-1-1 0,0 0 0,0 0 0,0 1 0,0-1 0,0 0 0,0 0 0,0 0 0,-1 1 0,1-1 0,-1 0 0,1 1 0,-1-1 0,0 0 0,1 1 0,-1-1 0,0 1 0,0-1 0,0 1 0,0-1 0,-1 1 0,1 0 0,0-1 0,0 1 0,-1 0 0,1 0 0,-1 0 0,1 0 0,-1 0 0,1 1 0,-1-1 0,0 0 0,1 1 0,-1-1 1,0 1-1,0-1 0,1 1 0,-1 0 0,0 0 0,0 0 0,1 0 0,-1 0 0,0 0 0,0 0 0,0 1 0,1-1 0,-1 1 0,0-1 0,1 1 0,-1 0 0,0-1 0,-1 2 0,-2 1-43,0 1 0,0-1 0,0 1 0,1-1 0,-1 1 1,1 0-1,0 1 0,0-1 0,0 1 0,1 0 0,0 0 0,0 0 0,0 0 0,0 1 1,1-1-1,0 1 0,0-1 0,1 1 0,-1 0 0,1 0 0,0 0 0,1-1 0,-1 1 1,1 0-1,1 0 0,-1 0 0,1 0 0,0 0 0,0 0 0,1 0 0,-1-1 0,1 1 0,1-1 1,-1 1-1,1-1 0,6 9 0,-7-11-213,1 0 0,0-1 0,0 0 0,1 1 0,-1-1 0,0 0 0,1-1 0,-1 1 0,1-1 0,-1 1 0,6 0 0,36 6-5256,-41-8 2846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2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55 1564,'3'-2'482,"-1"0"-1,1 0 0,-1 0 1,0 0-1,0 0 0,0-1 1,0 1-1,-1-1 1,1 0-1,-1 1 0,1-1 1,-1 0-1,1-6 0,-2 9 131,3-7 331,-5 4 1868,-3 2-2738,1 0-1,-1 0 1,1 0-1,-1 1 1,0 0-1,1 0 1,-1 0-1,0 0 1,0 1-1,1 0 0,-1 0 1,1 0-1,-1 0 1,1 1-1,-5 2 1,-11 4 114,1 1 0,-21 12-1,31-16-137,1 1 0,-1 0 0,1 1 0,0 0 0,1 0 0,0 1 0,0 0 0,0 0 0,1 0 0,-6 11-1,10-14-31,-1 0 1,1-1-1,0 1 0,1 0 0,-1 0 0,1 0 0,0 0 0,0 0 0,1 0 0,-1 1 0,1-1 0,1 0 0,-1 0 0,0 0 0,1 0 0,0 0 0,1 0 0,-1 0 0,1 0 0,0 0 0,0 0 0,4 7 0,9 9 32,0 0 0,1-1 0,1 0 0,1-1 0,0-2-1,2 0 1,0 0 0,43 25 0,-63-42-48,57 35 124,-52-32-95,-1 0-1,0 0 1,0 1 0,0-1-1,0 1 1,-1 0-1,1 0 1,-1 0 0,0 0-1,2 5 1,-5-8-22,0 0 0,0 0 0,0 0 1,-1 0-1,1 0 0,0 0 0,-1 0 0,1 0 1,0 0-1,-1 0 0,0 0 0,1 0 1,-1 0-1,1-1 0,-1 1 0,0 0 0,0 0 1,1-1-1,-1 1 0,0 0 0,0-1 0,0 1 1,0-1-1,0 1 0,0-1 0,0 0 0,0 1 1,0-1-1,-1 0 0,-28 11 93,30-11-101,-26 7-27,0-1 0,0-2 1,0-1-1,0-1 0,-46-2 0,68 0-162,0-1 0,0 1 0,0-1 0,0-1 0,0 1 0,0 0 0,0-1 0,1 0 0,-1 0 0,0 0 0,1 0 0,0 0 0,-1-1 0,1 0 0,-4-4 0,3-6-1203,6 5-3900,8-10 2275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11.5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247 233 1412,'0'-3'423,"-1"1"-1,1-1 1,-1 1 0,1 0-1,-1-1 1,0 1-1,0 0 1,0-1 0,0 1-1,0 0 1,0 0-1,-3-3 1,-3 6-257,1 0 0,0 1 0,0-1 1,0 1-1,0 1 0,0-1 0,0 1 0,0 0 0,1 0 1,-1 1-1,1-1 0,0 1 0,0 1 0,0-1 0,1 1 1,-7 8-1,-10 13 361,-33 53 0,48-70-445,-1 3 31,0 0 0,1 1 0,0 0 0,1 1 0,0-1 0,1 1 0,0 0 0,1 0-1,1 0 1,1 0 0,0 0 0,0 1 0,1-1 0,3 17 0,-3-30-98,1 0-1,-1 1 1,1-1-1,-1 0 1,1 0-1,-1 1 1,1-1-1,0 0 1,0 0-1,-1 0 1,1 0-1,0 0 1,0 0-1,0 0 1,0 0-1,0 0 1,0-1-1,1 1 1,-1 0-1,0 0 1,0-1 0,1 1-1,-1-1 1,0 0-1,0 1 1,1-1-1,-1 0 1,0 1-1,1-1 1,2 0-1,-1 0 36,2-2-2,2 0-35,0 0 0,-1-1-1,1 0 1,-1 0 0,0-1-1,0 0 1,0 0 0,0 0 0,-1-1-1,1 0 1,-1 0 0,0 0-1,-1 0 1,0-1 0,5-7 0,7-13 36,-2-1 1,16-39 0,-4 7-15,-21 50-38,6-17-76,-10 27 78,-1 1 0,1-1 1,0 1-1,0 0 0,0-1 0,0 0 1,1 1-1,-1-1 0,0 0 1,3 3-1,-3-3 1,3 4-54,0 1 0,0-1 0,0 0 0,0 0-1,1-1 1,-1 0 0,1 1 0,0-1 0,1-1-1,-1 1 1,1-1 0,-1 0 0,1 0 0,0-1 0,0 0-1,0 0 1,0 0 0,9 1 0,-5-2-21,-1-1 1,1 0-1,0 0 0,-1-1 1,1 0-1,0-1 1,-1 0-1,0 0 0,1-1 1,-1 0-1,0-1 1,0 0-1,-1-1 0,1 1 1,-1-2-1,8-6 1,-5-5 58,-9 8 61,-2 8-44,0 1 0,0 0 0,0 0 1,0 0-1,-1 0 0,1-1 1,0 1-1,0 0 0,0 0 1,0 0-1,0 0 0,0 0 0,0-1 1,-1 1-1,1 0 0,0 0 1,0 0-1,0 0 0,0 0 1,-1 0-1,1 0 0,0 0 0,0 0 1,0 0-1,0 0 0,-1 0 1,1 0-1,0-1 0,0 1 0,0 0 1,-1 1-1,1-1 0,0 0 1,0 0-1,0 0 0,-1 0 1,1 0-1,0 0 0,0 0 0,0 0 1,-1 0-1,-7 3 0,-1 0 0,1 0 1,0 0-1,0 1 0,0 1 0,1-1 0,-1 1 0,1 0 1,0 1-1,0 0 0,1 0 0,-7 8 0,-1 4 7,6-9 0,0 2 0,1-1 1,-12 22-1,18-29-7,0-1 0,0 1 1,0 0-1,0-1 0,1 1 1,-1 0-1,0 0 0,1-1 1,0 1-1,0 0 0,0 0 1,0-1-1,0 1 0,1 0 1,-1 0-1,1 0 0,-1-1 0,1 1 1,0 0-1,0-1 0,1 1 1,-1-1-1,3 4 0,-2-4-13,0 0 0,0 0 0,0 0 0,0-1 0,1 1 0,-1-1 0,0 1 0,1-1 0,0 0 0,-1 0 0,1 0 0,0 0 0,-1 0 0,1-1 0,0 1 0,0-1 0,0 0 0,0 0 0,-1 0 0,1 0 0,4-1 0,1 0-9,0 0 0,-1-1 0,1 1 1,-1-2-1,0 1 0,0-1 0,8-4 1,-8 2 11,0 0 1,-1 0-1,1-1 1,-1 0-1,0 0 0,0 0 1,-1-1-1,0 1 1,0-2-1,-1 1 1,0 0-1,0-1 1,0 0-1,-1 0 1,-1 0-1,1 0 1,-1 0-1,1-10 1,1-11 83,-1 0 0,-1 0 1,-4-58-1,-1 51 326,-1 1-1,-2-1 1,-1 1-1,-21-59 1,28 94-389,0 0 0,-1-1 1,1 1-1,0-1 0,0 1 0,-1-1 1,1 1-1,0 0 0,0-1 0,-1 1 0,1 0 1,-1-1-1,1 1 0,0 0 0,-1 0 1,1-1-1,-1 1 0,1 0 0,0 0 1,-1-1-1,1 1 0,-1 0 0,1 0 0,-1 0 1,1 0-1,-1 0 0,1 0 0,-1 0 1,1 0-1,-1 0 0,1 0 0,-1 0 1,1 0-1,-1 0 0,1 0 0,-1 1 1,1-1-1,0 0 0,-1 0 0,1 0 0,-1 1 1,1-1-1,-1 0 0,1 1 0,0-1 1,-1 0-1,1 1 0,0-1 0,-1 0 1,1 1-1,0-1 0,-1 1 0,-14 17 143,11-10-133,0 0 0,1 0 0,0 0-1,1 0 1,0 1 0,0-1 0,1 1 0,0-1 0,0 1-1,1 9 1,-2 11 25,-1-2 25,2 1-1,1-1 1,2 1-1,0 0 1,10 44-1,-7-52-347,1 0 0,1 0 0,1-1 0,0 0 0,1 0 0,1-1 0,1-1 0,16 21 0,-24-34-523,1 0 1,-1-1-1,1 1 0,0-1 0,1 0 1,5 4-1,2-1-2093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11.90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3 201 1468,'44'-35'2746,"-30"25"-2091,-1 0-1,21-22 1,-30 28-455,-1-1 0,1 0 0,-1 0-1,0 0 1,0 0 0,0 0 0,-1-1 0,0 1 0,0-1-1,0 0 1,1-10 0,-2 15-144,-1-1 0,0 1 0,1 0 1,-1 0-1,0-1 0,0 1 0,0 0 0,0 0 0,0-1 0,0 1 0,0 0 0,0 0 0,-1-1 0,1 1 1,0 0-1,-1 0 0,1-1 0,-1 1 0,1 0 0,-1 0 0,0 0 0,1 0 0,-1 0 0,0 0 1,0 0-1,0 0 0,0 0 0,0 0 0,0 0 0,0 1 0,0-1 0,0 0 0,0 1 0,0-1 0,0 1 1,0-1-1,-1 1 0,1 0 0,0-1 0,0 1 0,-1 0 0,1 0 0,0 0 0,-1 0 0,1 0 1,0 0-1,-3 0 0,0 1 21,0 0 1,0 0 0,0 0 0,0 0-1,0 1 1,0 0 0,0 0-1,0 0 1,1 0 0,-1 0 0,1 1-1,0 0 1,-1-1 0,-3 6-1,2-1-18,-1 0-1,1 0 1,1 1-1,0-1 0,0 1 1,0 0-1,1 0 0,0 0 1,0 1-1,1-1 0,0 1 1,0 9-1,2-13-49,0 1-1,0-1 1,1 0 0,-1 0-1,1 1 1,0-1-1,1 0 1,-1 0 0,1 0-1,0 0 1,0-1-1,1 1 1,0 0 0,-1-1-1,1 1 1,1-1 0,-1 0-1,1 0 1,-1-1-1,1 1 1,5 3 0,3 1-208,0 0 0,1-1 0,0 0 0,0-1 0,0 0 0,1-1 0,0-1 0,0 0 1,0-1-1,1 0 0,16 0 0,-11-2-1417,0-1 0,21-2 0,-13 0-1128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12.35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106 0 980,'0'0'2042,"-1"4"-1438,-2 7-225,0 0-1,0 0 1,1 0-1,1 0 1,0 22-1,7 66 624,-1-10-355,-5-88-644,1 12 89,-1-1-1,0 1 1,-1 0 0,0-1 0,-1 1 0,-1-1-1,0 1 1,0-1 0,-8 17 0,10-28-83,1-1 0,-1 1 0,1-1 1,-1 1-1,1 0 0,-1-1 0,0 0 0,1 1 1,-1-1-1,0 1 0,1-1 0,-1 0 0,0 1 1,1-1-1,-1 0 0,0 0 0,0 0 1,1 0-1,-1 1 0,0-1 0,0 0 0,1 0 1,-1 0-1,0-1 0,0 1 0,1 0 0,-2 0 1,-18-7 125,18 6-147,0 0 41,-1 0 1,1 0-1,0 0 0,0-1 0,0 1 1,0-1-1,0 0 0,0 1 0,0-1 1,1 0-1,-1 0 0,1 0 0,-1 0 1,1 0-1,0-1 0,-1 1 1,1 0-1,1-1 0,-1 1 0,-1-4 1,1 2 10,0 0-1,1-1 1,-1 1 0,1 0 0,0-1 0,0 1 0,1-1 0,-1 1 0,3-9 0,1 2-5,1 0-1,0 0 0,1 1 0,0 0 1,1 0-1,0 0 0,0 1 1,1-1-1,13-10 0,8-6-123,50-35 0,65-22-3828,-132 77 2637,4-1-802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14.74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252 43 1448,'-1'-5'596,"-12"-27"7126,12 31-6461,-1 0-479,2 0-715,-1 1-1,1 0 1,-1-1-1,1 1 0,-1 0 1,1-1-1,-1 1 0,1 0 1,-1 0-1,1 0 0,-1-1 1,0 1-1,1 0 0,-1 0 1,1 0-1,-1 0 0,1 0 1,-1 0-1,0 0 0,1 0 1,-1 0-1,1 1 1,-1-1-1,1 0 0,-2 0 1,-14 10 158,0-1 1,0 2 0,1 0 0,1 1 0,0 0-1,0 1 1,2 1 0,-1 0 0,2 1-1,0 0 1,0 0 0,2 1 0,0 1 0,1 0-1,0 0 1,-8 32 0,14-40-161,0 0 1,1 0-1,0 1 1,1-1 0,0 0-1,0 0 1,1 1-1,0-1 1,1 0-1,0 0 1,0 0-1,1 0 1,0 0-1,1-1 1,0 1-1,0-1 1,1 0-1,0 0 1,0 0-1,1-1 1,0 0-1,0 0 1,1 0 0,0-1-1,0 0 1,9 5-1,-8-5-222,1 0 1,0-1-1,1 0 1,-1-1-1,1 0 0,0-1 1,0 1-1,0-2 0,0 0 1,14 2-1,-15-4-468,0 0-1,0 0 1,-1 0-1,1-1 1,0-1-1,-1 1 1,1-2-1,-1 1 1,1-1-1,-1 0 1,0-1-1,0 0 1,8-5-1,5-6-3380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15.18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106 1 952,'-5'4'1121,"1"-1"-884,0-1 1,1 1 0,-1 0-1,1 1 1,0-1-1,0 0 1,0 1 0,1 0-1,-1 0 1,1-1-1,0 1 1,0 1 0,0-1-1,0 0 1,1 0-1,0 1 1,0-1 0,0 1-1,0-1 1,1 1-1,0-1 1,0 1 0,0 0-1,1 6 1,0-7-156,0 0-1,1 1 1,-1-1 0,1 0 0,0-1 0,0 1-1,1 0 1,-1-1 0,1 1 0,-1-1 0,1 1-1,0-1 1,0 0 0,1-1 0,-1 1 0,1 0-1,-1-1 1,1 0 0,0 0 0,0 0 0,0 0-1,0-1 1,0 1 0,0-1 0,0 0 0,1 0-1,-1-1 1,0 1 0,1-1 0,-1 0 0,0 0-1,1 0 1,-1-1 0,0 0 0,8-1 0,-10 1-33,0 1 0,0-1 0,0 1 1,0-1-1,0 0 0,0 0 0,-1 1 0,1-1 1,0-1-1,0 1 0,0 0 0,-1 0 1,1-1-1,-1 1 0,1-1 0,-1 1 0,0-1 1,1 1-1,-1-1 0,0 0 0,0 0 1,0 0-1,0 0 0,-1 1 0,1-1 0,0 0 1,-1 0-1,0-1 0,1 1 0,-1 0 1,0 0-1,0 0 0,0 0 0,0 0 0,0 0 1,-1 0-1,1 0 0,-1 0 0,1 0 1,-2-3-1,0-1-2,0 1 0,0-1 0,0 1 0,-1 0 0,0 0 0,0 0 0,0 0 0,-1 1 0,0-1 0,0 1 0,0 0 0,0 0 1,-6-5-1,-2 3-167,0 0 0,1 0 1,-2 1-1,1 1 0,-1 0 0,1 1 1,-18-3-1,-19 3-5868,45 3 2971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15.58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1092,'9'24'4256,"5"145"864,-8-138-3532,-5-30 28,4-4-1313,8-4 21,-1-1 1,1 0 0,13-14-1,-24 20-231,1-1 0,0 1-1,-1 0 1,1-1-1,0 2 1,0-1-1,0 0 1,0 0-1,1 1 1,-1 0 0,4-2-1,-5 3-70,0 1 0,-1-1-1,1 0 1,0 0 0,0 1 0,-1-1 0,1 1-1,0-1 1,-1 1 0,1 0 0,-1-1-1,1 1 1,-1 0 0,1 0 0,-1 0-1,0 0 1,1 1 0,-1-1 0,0 0 0,0 1-1,0-1 1,2 3 0,0 0-26,0 1 0,-1 0 0,1-1-1,-1 1 1,0 0 0,-1 0 0,1 0 0,-1 1 0,2 9 0,0 51-2067,-3-61 1711,0-1 51,-1 13-1765,-1-7-2211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15.99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245 44 892,'5'-33'2687,"-4"23"3792,-4 49-6012,-5 199 1210,9-192-1421,1 0 0,3 0 1,13 56-1,-16-92-272,1 0-1,0 0 1,1 0-1,-1-1 1,2 1-1,-1-1 1,1 0-1,1 0 1,0-1-1,13 15 1,-10-19-322,-3-3-1276</inkml:trace>
  <inkml:trace contextRef="#ctx0" brushRef="#br0" timeOffset="1">1 348 1148,'18'-19'792,"-6"11"-120,3 2-88,9-4-52,0-4-64,4 3-56,11-5-24,6-1-72,-3 4-31,0 2-85,-8 0-124,-7 0-136,-3 0-124,0 3-93,-6 0-79,-3 3-268,-3-1-736,0 1 216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16.3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1 960,'0'0'323,"0"3"-7,1 2-143,-1-2 125,0 0 0,1 1 0,0-1 0,-1 0 0,1 0 0,0 0 0,0 0 0,1 0 0,1 3 0,-2-5 140,22 27 2117,-16-21-2143,4 7 317,61 84 1723,-64-86-2280,0 1-1,-1 1 1,-1-1 0,0 1 0,8 29 0,-14-37-155,1 0-1,-1 0 1,0 0 0,-1 0-1,1 0 1,-1 0 0,-1 0-1,1 0 1,-1 0 0,0-1-1,0 1 1,0 0 0,-1-1-1,0 0 1,0 0-1,-1 0 1,1 0 0,-1 0-1,0 0 1,0-1 0,-1 0-1,1 0 1,-1 0 0,0 0-1,0-1 1,-10 5 0,13-7-26,0-1 1,0 1-1,0-1 1,0 0 0,0 1-1,0-1 1,0 0 0,0 0-1,0 0 1,1-1 0,-1 1-1,0 0 1,0-1 0,0 1-1,0-1 1,0 0 0,0 0-1,1 0 1,-1 1-1,0-2 1,1 1 0,-1 0-1,1 0 1,-1 0 0,1-1-1,-1 1 1,1-1 0,0 1-1,0-1 1,0 1 0,0-1-1,-2-3 1,2 2 2,0 0 0,0 0 0,-1 0 1,2 0-1,-1 0 0,0-1 0,1 1 0,-1 0 0,1-1 1,0 1-1,0 0 0,0 0 0,1-1 0,-1 1 0,1 0 0,0 0 1,2-7-1,1 3-9,0-1 0,1 1 0,0-1-1,0 1 1,0 1 0,1-1 0,0 1 0,0 0 0,1 0 0,0 1 0,0-1 0,0 2 0,1-1 0,-1 1 0,1 0 0,0 1-1,0-1 1,1 2 0,-1-1 0,0 1 0,1 1 0,0-1 0,-1 1 0,1 1 0,9 0 0,158 3-3456,-172-3 3367,28-7 989,-23-1-264,0 0 0,-1-1 1,0 0-1,-1 0 0,0-1 1,0 0-1,-1 0 0,0-1 1,-1 0-1,0 0 0,6-21 1,-10 30 416,4 27-865,-3-22-156,-1 0 0,0 0 0,-1 0 0,1 1 0,0-1 0,-1 0 0,0 0 0,0 6 0,-1 13-255,1 1 0,1-1 0,6 42 0,-4-43-1496,-3-9-6064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16.81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 42 1612,'0'0'1208,"-3"-11"632,0 0-447,3 3-441,-3-3-1124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17.19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10 1332,'0'-7'1128,"0"5"-574,1 5 2820,42 334-141,-35-261-2751,-7-67-67,0 0 0,0-1-1,1 1 1,1 0 0,4 10 2873,34-25-2668,-34 4-501,1 0 1,-1 0 0,1 1 0,-1 1-1,1-1 1,10 2 0,-5 0-11,1 1-1,22 6 1,-32-7-85,0 1 1,1-1-1,-1 1 0,0 0 0,0 1 1,0-1-1,0 0 0,0 1 0,-1 0 1,1 0-1,-1 0 0,5 6 0,-8-8-38,1 0-1,-1 1 1,1-1-1,-1 0 1,0 1-1,1-1 1,-1 0 0,0 1-1,0-1 1,0 0-1,0 1 1,0-1-1,0 1 1,-1-1-1,1 0 1,0 1-1,-1-1 1,1 0-1,-1 0 1,1 1-1,-1-1 1,0 0-1,1 0 1,-1 0 0,0 0-1,-1 2 1,-24 24-423,20-23 301,1-1 1,-1 0-1,1 0 0,-1 0 1,0-1-1,0 0 1,0 0-1,0 0 0,0-1 1,0 0-1,-1 0 0,1-1 1,0 0-1,-1 0 1,1 0-1,0-1 0,0 1 1,-1-2-1,1 1 1,0-1-1,0 0 0,0 0 1,0 0-1,1-1 0,-1 0 1,-6-4-1,11 5-65,-1 0-1,1 1 1,-1-1 0,1 0-1,0 0 1,0 0-1,0 0 1,0 0-1,0 0 1,0-1 0,0 1-1,1 0 1,-1 0-1,1-4 1,-1-6-3530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48:2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1364,'0'0'2566,"12"-1"3499,-8 49-4446,-2-25-1023,0 1 0,6 26 0,-6-43-512,0 0 0,0 0 0,0-1 0,1 1 0,0-1 0,1 0 0,-1 0 0,1 0 0,0 0 0,1 0 0,8 8 0,-10-12-55,-1 0 0,1 0-1,-1-1 1,1 0 0,0 1 0,0-1-1,-1 0 1,1 0 0,0-1 0,0 1-1,0 0 1,0-1 0,5 0 0,36-4 131,-36 2-144,-1 0 0,1 0 0,-1-1 1,0 0-1,0-1 0,0 0 0,0 0 1,8-7-1,48-45 58,-34 28-44,-13 14-20,-3 3 11,0-1-1,17-21 1,-30 33-22,0 0 0,0 0 1,1-1-1,-1 1 0,0 0 1,0-1-1,0 1 1,0 0-1,1 0 0,-1 0 1,0-1-1,0 1 0,1 0 1,-1 0-1,0 0 0,0-1 1,1 1-1,-1 0 0,0 0 1,1 0-1,-1 0 0,0 0 1,1 0-1,-1 0 1,0 0-1,0 0 0,1 0 1,-1 0-1,0 0 0,1 0 1,-1 0-1,0 0 0,1 0 1,-1 0-1,0 0 0,1 0 1,-1 0-1,0 0 0,0 1 1,1-1-1,-1 0 0,0 0 1,0 0-1,1 0 1,-1 1-1,0-1 0,0 0 1,1 0-1,-1 1 0,0-1 1,7 14 6,-7-13-3,2 4-7,-1 0 0,0 0 0,0 1 0,-1-1 0,1 1 1,-2 9-1,1-10 5,0 0 0,0 0 0,0 0 0,1-1 0,-1 1-1,1 0 1,3 8 0,-1-3-5,12 23 93,-14-32-96,0 0 0,-1 0-1,1 0 1,0 0-1,0 0 1,0 0-1,0-1 1,0 1-1,0 0 1,0 0-1,0-1 1,1 1-1,-1-1 1,0 1-1,0-1 1,1 1-1,-1-1 1,0 0-1,0 0 1,1 1 0,-1-1-1,0 0 1,1 0-1,-1 0 1,0-1-1,2 1 1,3-2-29,0 1 0,-1-1 1,1-1-1,0 1 0,-1-1 0,0 0 1,0 0-1,0 0 0,0-1 1,0 0-1,5-6 0,-1 1-18,0-1-1,-1 0 1,-1-1 0,13-22 0,-9 9-13,0 0 1,-2 0-1,-1 0 1,9-51 0,-12 39-28,-3-1 0,-1-38 0,-2 39-18,1 35 73,-1 1 32,1 0 1,-1 0-1,0 0 1,0 1-1,0-1 1,0 0-1,0 1 1,0-1-1,0 1 1,0-1-1,1 1 1,-1-1-1,0 1 0,0-1 1,1 1-1,-1 0 1,0-1-1,1 1 1,-1 0-1,1 0 1,-1 0-1,-11 28-36,-1 40 25,13-66 14,-8 53-16,3 0 1,4 99-1,1-150 19,0-1 0,1 1 0,-1-1 0,1 1 0,0-1-1,1 1 1,-1-1 0,1 0 0,0 1 0,0-1 0,3 4 0,-3-6 3,0 1 0,0-1 0,1 0 0,-1 0 0,1-1 0,-1 1 0,1 0 0,0-1 0,-1 1 0,1-1 0,0 0 0,0 0 0,0 0 0,0-1 0,0 1 0,0-1 0,4 1 0,140 2 11,-98-4-7,52 5 0,-95-3-3,0 0 0,1 0 0,-1 0 0,0 1 0,0 0 0,0 0 0,-1 1 0,1-1 0,-1 1 0,1 1 0,4 3 0,-9-6-3,-1-1 0,1 1 0,-1 0 0,0 0-1,0-1 1,1 1 0,-1 0 0,0 0 0,0-1 0,0 1 0,0 0 0,0 0 0,0-1 0,0 1 0,0 0 0,0 0-1,0-1 1,0 1 0,-1 0 0,1 0 0,0-1 0,0 1 0,-1 0 0,1 0 0,-1-1 0,1 1 0,-1-1 0,1 1-1,-1 0 1,-18 21-9,9-15-26,-1-1 0,0 0 0,0 0 0,0-1 0,-1-1 0,1 0 0,-1 0 0,0-1 0,0-1 0,0 0 0,-1 0 0,1-1 0,-25-2 0,5-1-231,-1-2 0,1-1 0,1-1 0,-41-14 0,63 17 92,-1-1 0,2 0 0,-1 0 0,-11-7 1,17 9-203,0-1-1,0 1 1,0 0 0,0-1 0,0 1 0,1-1 0,-1 0 0,1 0 0,0 0 0,0 0 0,0 0-1,0-1 1,0 1 0,-1-6 0,0-4-1863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17.77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3 183 1420,'0'0'4413,"-1"4"-3750,0 8-184,0 0 1,1 0-1,1 0 1,-1 0-1,2 0 0,5 20 1,-6-27-412,0-1 1,0 1 0,1-1-1,-1 0 1,1 0-1,1 0 1,-1 0 0,0 0-1,1 0 1,0 0-1,0-1 1,0 1 0,0-1-1,0 0 1,1 0-1,0 0 1,-1-1 0,1 1-1,0-1 1,0 0-1,6 3 1,-3-4-28,-1 0-1,0-1 1,1 1 0,-1-1 0,1-1-1,-1 1 1,0-1 0,1 0-1,-1 0 1,0-1 0,0 0-1,0 0 1,0 0 0,0-1 0,7-4-1,25-9 280,-36 16-300,-1-1 1,1 1 0,0 0-1,-1-1 1,1 1 0,0 0-1,-1 0 1,1 0 0,0 0-1,-1 0 1,1 0-1,0 1 1,-1-1 0,1 1-1,-1-1 1,1 1 0,2 0-1,9 5 10,4 13 34,-13-15-59,1-1 0,0 0 0,-1 0 0,1-1 0,0 1 0,1-1 0,-1 0-1,0-1 1,0 1 0,1-1 0,-1 0 0,1 0 0,-1-1 0,1 0 0,-1 0 0,1 0 0,-1 0 0,1-1-1,-1 0 1,10-3 0,-8 1 14,0 0 0,-1 0 0,0 0 0,0-1 0,0 0 0,0 0 0,-1-1 0,1 1 0,-1-1 0,0 0 0,-1-1 0,1 1 0,-1-1 0,0 0 0,0 0 0,2-7 0,7-12 168,0 2 104,-2 0 1,0-1-1,-2 0 0,0 0 0,-2-1 0,8-45 1,-6 12 1229,-9 56-615,-2 9-770,-5 32-254,2 1-1,2 0 1,1 0-1,2-1 0,2 1 1,2 0-1,12 55 1,8-3-2464,-18-76 1725,-3-8-577,0 3-3574,0 1 1745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18.18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0 144 1588,'4'-15'1755,"-3"11"-1561,1 0 0,-1 1 0,1-1 0,0 1 0,0-1 0,1 1-1,-1 0 1,1 0 0,0 0 0,-1 0 0,1 0 0,0 1 0,1 0 0,4-4 0,60-32 1473,-42 25-524,-24 12-1074,-1 0-1,0 1 1,1-1-1,-1 0 0,1 1 1,-1-1-1,1 1 1,-1-1-1,1 1 1,-1 0-1,1 0 1,0 0-1,-1 0 1,1 0-1,-1 0 1,1 0-1,-1 0 1,1 1-1,0-1 0,-1 0 1,1 1-1,-1 0 1,0-1-1,1 1 1,-1 0-1,1 0 1,-1-1-1,0 1 1,0 0-1,1 0 1,-1 1-1,0-1 0,2 2 1,2 5 26,0 0 0,0 1 0,-1 0 1,6 16-1,10 18 196,-16-37-262,1-1 0,0 0 0,0 0 0,0 0 0,1-1 0,0 1 0,0-1 0,0 0 0,0-1 0,9 4 0,-12-6 11,-1 0 0,0 0-1,1 0 1,-1 0 0,1 0-1,-1-1 1,1 1 0,0-1-1,-1 0 1,1 1 0,0-1-1,-1-1 1,1 1 0,-1 0-1,1-1 1,0 1 0,-1-1-1,1 0 1,-1 0 0,1 0-1,-1 0 1,0 0 0,1 0 0,-1-1-1,0 1 1,0-1 0,0 1-1,0-1 1,0 0 0,0 0-1,2-3 1,-3 3-7,0 0 1,0 0 0,0 1-1,0-1 1,0 0-1,-1 0 1,1 0-1,-1 0 1,1 0-1,-1-1 1,0 1 0,1 0-1,-1 0 1,0 0-1,-1 0 1,1 0-1,0 0 1,0 0-1,-2-4 1,0 1-10,0 1-1,0 0 1,0 0 0,-1 0 0,0 1 0,1-1-1,-1 0 1,-7-5 0,-3-2-376,0 1 0,-1 0 0,-29-15 0,22 13-461,-16-8-4845,34 19 2606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18.55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1852,'6'2'373,"0"0"0,0 1 0,-1 0 0,1 0 0,-1 0 0,0 0 0,0 1 0,0 0 0,0 0-1,-1 0 1,1 1 0,-1-1 0,6 9 0,3 7 193,0 2 0,11 23-1,-13-23-259,3 6 87,-1 0 0,-1 1 1,14 56-1,-22-71-316,-2 1-1,0 0 1,0-1 0,-2 1 0,0 0 0,0-1 0,-2 1 0,1 0 0,-2-1-1,-5 17 1,8-29-72,0-1 0,-1 0 0,1 1 0,0-1 0,-1 0 0,1 0 0,-1 0-1,0 0 1,1 1 0,-1-1 0,0 0 0,0 0 0,0 0 0,0 0 0,0 0 0,0-1-1,0 1 1,0 0 0,-2 1 0,2-2 9,1 0-1,-1 0 1,0 0-1,0 0 1,0 0-1,0 0 1,0 0 0,0 0-1,0-1 1,1 1-1,-1 0 1,0 0-1,0-1 1,0 1-1,0-1 1,1 1 0,-1 0-1,0-1 1,0 0-1,0 0 1,-2-2 27,0 0 1,0 0 0,0 0-1,0-1 1,1 1 0,0-1-1,0 0 1,-3-4 0,1-4 30,0-1 0,1 1 0,0-1 0,0 0 0,2 0 0,-1 0 0,2 0 0,0 0 0,0 0 0,1 0 0,1 0 0,0 0 0,1 0 0,0 1-1,1-1 1,0 1 0,1 0 0,1 0 0,0 1 0,0-1 0,1 1 0,1 0 0,0 1 0,13-14 0,-9 13-161,1 1-1,0 0 0,0 1 0,1 0 0,0 1 1,1 0-1,17-5 0,-12 6-1253,0 1-1,34-6 1,-41 11-1561,-10 1 33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30.88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28 99 1792,'-28'11'8214,"31"-10"-7739,16 2-143,-1 0 0,0-1 0,1-1 0,-1-1 0,35-3 0,-16 1-81,270-16 805,161-6-235,88-6 11,-191-4-5077,-328 29-446,-24 2 1766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3:51:31.32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18 229 1364,'-12'0'2664,"6"5"-791,54-7-1373,7-7-56,8 4-40,51-6-52,104-11-40,-16 12-28,9-26-84,-9 14-232,18 1-324,-3-15-704,0 9-1257,16-5 361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0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1712 143 1420,'1'-2'-568,"5"-5"5729,-6 7-4950,0-1-1,1 1 1,-1 0 0,0 0 0,0-1-1,0 1 1,0 0 0,0-1 0,1 1-1,-1 0 1,0-1 0,0 1 0,0 0-1,0 0 1,0-1 0,0 1 0,0 0-1,0-1 1,0 1 0,0 0-1,0-1 1,-1 1 0,1 0 0,0-1-1,0 1 1,0 0 0,0 0 0,0-1-1,-1 1 1,-38-16 302,-2 1 0,1 3 1,-2 1-1,1 3 0,-57-6 0,41 9-291,-1 1 0,-91 8 0,88 0-127,-26 3-25,-82 24-27,-32 30-26,111-32 2,57-16-16,1 1 0,-50 30 0,59-31-28,-2 3 25,1 1 0,-39 37 1,54-47-2,-15 16 0,2 0-1,0 1 1,-26 40-1,16-15 20,-26 54 0,49-82-11,1 1 0,0 0 0,2 1-1,0-1 1,2 1 0,0 0 0,2 0 0,1 1-1,0-1 1,2 0 0,0 1 0,2-1 0,6 24 0,-2-20 13,2-1 0,1 0 0,1-1 1,19 32-1,-16-33-8,1-1 1,0 0-1,2-2 1,1 1-1,0-2 1,2-1-1,0 0 1,1-1-1,1-2 1,1 0-1,0-1 1,37 17 0,145 55 30,-150-66-42,38 10-170,8 3-58,-75-24 189,1-2-1,50 9 0,-21-6 21,-21-4 12,40 1 0,-32-3-7,88 6-7,98 14 32,-188-17-28,120 26 3,-116-23-10,0-2 0,78 4 0,-70-13-182,-1-2 0,72-13 0,42-2-462,16 19 116,57-4-332,38-30 0,220-71 457,-248 28 362,-216 66 70,-1 0 1,35-18-1,-52 21-6,-1-2 0,0 0 0,0 0-1,-1-2 1,-1 1 0,20-20 0,-23 19 16,-1-1 0,13-22 0,-19 27 2,0 1 0,1-1 0,-2-1 0,3-8 0,-4 12-11,1 0 10,0-18 57,0-1 0,-1 1-1,-4-25 1,3 37-45,-6-47 229,-16-66-1,-25-59-79,43 169-177,0 1 0,-1-1 1,-1 1-1,1 0 1,-2 0-1,-16-18 0,4 4-8,6 9 6,0 1 1,-2 0-1,-20-16 1,-12-10 7,-26-20 2,-18-11-7,39 33-9,2 4 24,-2 3-1,-1 1 1,-71-28 0,80 40-25,-62-32 82,89 43-64,1 0 0,-35-10 0,-4-2 2,18 6-12,-1 2 1,-44-7 0,17 3 0,-38-2 39,-18-3 298,-13 12 81,68 3-224,-29-1 142,40 5-171,55 1-151,-13 1-7,-49 1 35,-70 8-55,11 6 27,96-13-26,-29 11 32,2-1 1,41-8 15,0-2 0,-23 3 0,-51 8 254,84-12-265,0-1-10,-21 2 53,22-2-56,-2 0-13,-1 1 120,-18 3-2202,8-4-3836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1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1553 198 1236,'6'-18'1875,"-5"17"-1432,0-3 515,1 1 1,-1-1-1,0 1 1,1-1-1,0-7 1,-3 9-870,0 0-1,1-1 1,-1 1 0,0 0 0,-1 0 0,1 0-1,0 0 1,-1 1 0,1-1 0,-1 0-1,1 0 1,-1 1 0,0-1 0,-3-1-1,-1-1 100,0 1-1,0 0 1,-13-4-1,-28-6 77,-1 2-1,-84-9 1,18 4 45,42 7-84,25 5-79,-30-7 65,-57-5 495,107 14-515,0 2 0,-55 5 0,30 1-67,-42 8 101,80-11-195,0 1-1,1 0 0,0 1 0,-23 11 1,7 0 1,0 2 0,2 0 0,-37 31 0,37-24-12,1 1 0,0 2-1,3 0 1,-26 38 0,-23 61 31,56-93-30,0 2-1,3-1 0,-18 71 0,24-66 2,2 0 0,1 0 0,3 64 0,21 118 102,-9-125-5,-2-21 50,33 131 0,-35-180-138,2 0 0,1 0-1,1 0 1,1-1-1,1-1 1,1 0 0,2-1-1,0-1 1,20 22-1,-11-17-8,2-2 0,0 0 0,59 40 0,62 20 65,-118-71-75,1-2 0,0-1 0,37 9 0,270 54 24,-284-64-21,-1-2-1,106 2 0,111-18-38,-42-11-111,26-6-66,-185 16 64,-1-4 0,104-31 0,-136 31 80,14-4-30,53-26 0,-51 18 31,-27 13 29,34-19-1,1-6 3,-15 9-7,68-52 0,-67 41 23,109-99-54,-139 120 71,-1-1-1,0-1 0,-1 0 1,-1 0-1,-1-1 1,17-38-1,-19 31 6,-1-2 0,-1 1 0,-2-1 0,6-59 1,-10 47 50,-2 0 1,-1 0 0,-7-43-1,4 65 6,0-1-1,-1 1 1,-1 0-1,-1 1 1,-1-1-1,0 1 0,-2 1 1,0 0-1,0 0 1,-2 1-1,0 0 0,-27-27 1,-67-61 224,43 49-176,18 17-58,-39-28-36,47 38-18,5 5 15,16 12 8,0-1 0,1-1 0,-22-23 0,32 32-21,0-1 0,-1 0 1,1 1-1,-1 0 1,0 0-1,-9-4 1,-3-2 28,-71-41 306,-131-53 0,197 94-307,-1 1 0,0 1 0,-1 1 0,0 2 0,-38-5 0,-17 3 44,-48-3-59,15 1-10,111 9-7,-13 0 3,1-1 1,0 0-1,-21-5 0,18 3-6,-347-53-82,339 54-349,1 1 0,-1 1 0,0 2 0,0 0 0,-35 9 1,38-6-1679,0 2 1,0 0 0,-26 14 0,32-14-1085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1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1405 244 836,'-13'-40'6225,"13"38"-5735,-1 0-27,-3-4-168,1 0 0,-1 0 0,0 0 0,-1 1 0,1-1 0,-1 1 0,0 0 0,-1 1-1,1-1 1,-1 1 0,0 0 0,0 0 0,0 1 0,-13-6 0,-8-1-232,0 2-1,-41-9 1,33 10 224,-20-5-191,-1 3 1,1 3 0,-77 1 0,20 13-23,57-3-27,9 2-19,0 2 1,1 2 0,0 2 0,-51 21 0,68-22 44,1 1 0,0 1 1,1 1-1,1 1 1,0 1-1,-37 35 1,45-35-53,1 1 1,0 1-1,1 0 1,2 1-1,0 1 1,1 0 0,-13 31-1,13-23-6,2 1 0,1-1-1,1 2 1,2-1 0,-4 42-1,9-54-5,1 0-1,1 1 1,6 32-1,17 53 30,-22-95-36,10 29 13,2-1 1,1-1 0,2 0-1,1-1 1,2 0-1,1-2 1,2 0 0,36 38-1,-33-43 4,1-2-1,2-1 0,1-1 1,65 40-1,140 57 39,-213-110-45,177 77 50,-164-77-54,47 9 1,-26-7 11,124 18-9,-57-13-20,-89-12 19,1-3-1,61 0 1,70-14 7,-85 1-7,108-25 0,-109 17-8,38-10 1,-41 8-48,-41 12 46,-1-2 1,49-20-1,6-5 8,-2 2 12,78-43-33,-27-8-12,-67 39-59,-23 11-109,70-61 0,-78 61 37,51-49-55,-85 75 203,0 0-1,-1-1 0,0 0 0,0 0 1,-1-1-1,0 1 0,-1-1 1,5-18-1,-6 16 35,-1 1 1,-1-1-1,0 0 1,-1 1 0,0-1-1,0 0 1,-1 0-1,-1 1 1,0-1-1,-6-18 1,2 16 49,-1 0 0,0 0 1,-1 1-1,-1 0 0,0 1 1,0 0-1,-1 0 0,-20-17 1,-104-112 577,112 118-500,-1 1-1,-2 2 0,0 0 1,-48-28-1,-117-52 194,169 90-320,-480-212 612,472 213-629,0 1 0,0 1 0,-1 1 0,0 2 0,-40-1 0,24 5-15,-64 8 0,93-6 10,0-1 1,0 0 0,-18-2 0,1 0 40,-83-4 199,48 1-78,-50-11 246,106 12-342,-70-9 138,77 11-186,0 0-7,-1 0 0,0 0 0,1 1 1,-8 1-1,-3 0-17,-25 2 18,5 0 33,-52 10-10,52-11-5,32-1-34,-22 0-11,7-1 30,-17-1-271,34 1 10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2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1483 298 1268,'0'0'1168,"-1"-2"-661,-8-13 1562,8 14-1709,-5-9 1169,-13-11-545,0 0 0,-2 2-1,-39-31 1,30 30-681,0 1 0,-1 2 0,-1 0 0,-66-22 0,67 28-251,-1 2-1,0 1 1,0 1 0,0 2-1,-1 2 1,0 0 0,0 3-1,0 0 1,0 2 0,-38 8-1,28-1-21,-78 28 0,97-27-22,1 0 1,0 2-1,1 0 0,-33 25 1,38-25 4,1 1 1,0 1-1,1 0 1,1 1 0,0 1-1,-18 27 1,14-11 9,1 1 0,2 0 0,2 1 0,-15 54 0,15-41 5,1 1 0,3 0 0,2 1 0,2-1 1,2 89-1,37 154 44,-28-261-47,1-1 0,20 53-1,33 53 93,-37-91-65,2-1 0,1-1 1,55 66-1,-31-51 37,101 87 1,-124-122-79,1-1-1,1-1 1,0-2 0,2-1 0,51 21 0,-33-20 7,0-3 0,1-1 0,61 7 0,-49-13-3,0-2 0,66-3 0,-72-6-13,0-3-1,0-3 1,0-1-1,-2-3 0,1-3 1,-2-2-1,64-30 1,-92 35 11,0-1 1,-1-1-1,-1-1 1,41-38-1,-45 34-22,-1-1 0,-1-1-1,-1 0 1,19-35 0,-25 37 22,0-1 0,-2 0 0,11-37 0,7-67-9,-22 103-2,1-21 49,-1 0-1,-4-74 1,-1 67-2,-3-44 31,-3 0 0,-21-96 0,22 164-22,-1 1-1,-2 0 1,0 0 0,-2 1 0,-1 0 0,0 0 0,-2 1-1,-1 1 1,0 1 0,-2 0 0,-34-33 0,19 25-17,-2 1 1,-2 1-1,0 2 0,-2 2 1,0 1-1,-1 2 1,-2 2-1,0 1 0,-74-19 1,-145-19 36,181 40-85,-75-10 45,114 22-41,0 1-1,0 2 1,-1 2-1,1 1 1,0 3-1,1 1 1,-74 22-1,53-5 9,1 1 0,-77 47 0,102-52 0,0 2 0,2 2 0,0 1 0,2 1 0,1 1 0,1 2 0,2 1 0,-24 34 0,33-37-1,0 1 0,2 1 0,1 0 0,1 1 0,2 1 0,1 0 0,-11 58 0,14-45 15,2 0 0,3 1-1,1-1 1,9 79 0,1-60 29,3-2 1,35 109-1,-30-123-16,3-1-1,1-1 0,49 75 0,-32-64 9,3-2 0,61 62 0,-68-83-26,1-1 0,1-1 0,52 33 0,-59-46-3,1-1 0,0-2-1,1-1 1,1-1 0,45 11 0,-30-12-3,0-3 1,1-2-1,0-2 0,0-2 1,92-7-1,-95-3 3,0-2 0,66-21 0,125-66 19,-203 81-48,94-50 70,-90 46-39,0-2-1,-1-1 1,-1-2 0,-1-1-1,-2-2 1,0-1-1,29-35 1,-45 42 18,-1 0 1,0-2-1,-2 1 0,-1-2 1,0 1-1,-2-2 1,13-43-1,-12 20 28,-1 1-1,-2-1 1,1-64 0,-16-188 54,3 259-106,-3 1-1,-1 1 0,-19-57 1,9 50 69,-1 2 1,-39-64 0,35 68-24,7 13 1,-2 0 0,0 1 0,-2 1 0,-1 0 0,-1 2 0,-1 1 0,-1 0-1,-1 2 1,-53-33 0,0 9 26,0 3 1,-3 4-1,-1 4 0,-130-35 0,-30 15-52,191 45-74,0 2 0,-91 2 0,101 6-253,0 2 0,0 1 1,1 3-1,0 1 0,-46 17 0,64-17-374,1 1 1,0 0-1,0 2 0,1 1 1,-29 23-1,44-32-227,1 1 0,0-1 0,-1 0 0,2 1 1,-5 6-1,-2 8-2481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2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2379 58 1076,'0'0'653,"0"-3"-66,-16-44 3522,16 45-3671,-2-3-304,1 4 121,1 4 1332,25 80-978,22 67-3,-14-62-121,-33-86-380,0-1-62,1 0 1,-1 0 0,0 0-1,0 0 1,0 0 0,-1 0 0,1 0-1,0 0 1,0 0 0,0 0-1,-1 0 1,1 0 0,0 0 0,-1 0-1,1 0 1,-1 0 0,-1 1-1,1 0 6,-12-3 25,-107-15 99,-24-3-127,94 15-43,-269-14 33,227 14-23,-137-23 1,145 11-23,-45-7-7,-115-8-7,238 30 20,-26-1 10,29 3 0,-23-2 16,24 1-23,0 0 1,0 0-1,0 0 1,0 0-1,-1 1 0,1-1 1,0 1-1,0-1 1,0 1-1,0 0 1,-3 1-1,4-1 16,-1 1-10,1-1 0,0 1 0,0 0 0,-1 0-1,1 0 1,0 0 0,1 0 0,-1 0 0,0 0 0,1 0 0,-1 1-1,1 1 1,-1-1 16,-4 19 135,2 1-1,0 0 1,1 29 0,0-22-59,-3 64 515,13 175-1,-7-256-497,0 0 0,-1 0-1,-4 26 1,3-37-81,-2 24 101,3-24-117,-4 9 47,0-1 5,4-10-69,0 0-1,0 0 0,1 0 0,-1 0 1,0 0-1,0 0 0,0 0 1,0 0-1,0 1 0,0-1 0,0 0 1,0 0-1,0 0 0,0 0 1,0 0-1,0 0 0,-1 0 1,1 0-1,0 0 0,0 0 0,0 0 1,0 0-1,0 1 0,0-1 1,0 0-1,0 0 0,0 0 0,0 0 1,0 0-1,0 0 0,0 0 1,0 0-1,0 0 0,0 0 0,0 0 1,0 0-1,-1 0 0,1 0 1,0 0-1,0 0 0,0 0 0,0 0 1,0 0-1,0 0 0,0 0 1,0 0-1,0 0 0,0 0 0,0 0 1,0 0-1,-1 0 0,1 0 1,0 0-1,0 0 0,0 0 0,0 0 1,0 0-1,0 0 0,0 0 1,0 0-1,0 0 0,0 0 0,0 0 1,0 0-1,0 0 0,-8-14-6,0 1 0,-1-1 0,0 2 0,-1 0 0,0 0 0,-1 1 0,0 0 0,-1 0 0,0 2 0,-1-1 0,0 2 0,-1-1 0,1 2 0,-20-8 0,19 9 2,0 1-1,0 1 1,0 0 0,0 1 0,-1 0 0,1 1 0,-21 0-1,25 2 3,1 1 0,-1 0 0,1 0 1,-1 1-1,1 0 0,0 0 0,0 1 0,0 1 0,0-1 0,1 1 0,-1 1 0,-10 7 0,-1 2 3,1 2-1,1 0 1,0 1-1,1 0 1,-19 26-1,16-14 8,0 2 0,2 0 0,2 0 0,1 2-1,1 0 1,1 1 0,3 0 0,0 0 0,2 1 0,-5 62-1,8-6 36,11 154-1,0-185-20,3 0 0,2 0 0,29 88-1,-15-81 2,3-1 1,66 114-1,-78-156-18,1 0 0,1-1 1,0-2-1,2 1 0,1-2 1,0-1-1,2-1 0,0 0 1,0-2-1,48 24 0,-37-24 2,1-1-1,0-2 0,1-1 1,1-2-1,0-1 0,0-3 1,67 5-1,-44-9 6,0-2 0,118-17 0,-152 13-8,-2-2-1,1 0 1,0-2 0,-1-1-1,-1-1 1,0-1 0,0 0-1,-1-2 1,35-27 0,-36 22-2,-1-1 0,-1-1 0,-1-1 0,0-1 0,-2 0 0,0-2 0,-2 1 0,0-2 0,10-27 0,-8 14-13,-1-1 0,-2 0 0,-2-1 0,-1 0 0,5-53 0,-12 61 8,0-1 0,-3 1 1,-1 0-1,-1-1 0,-2 1 1,-1 0-1,-1 0 0,-2 0 1,-14-36-1,-99-197-28,41 128 18,25 51-14,34 50 7,-1 2 1,-2 1-1,-29-32 0,40 52 15,1 1 0,-1 1-1,-1 0 1,0 1 0,-1 0 0,1 2 0,-2-1-1,1 2 1,-1 0 0,-19-6 0,3 5-3,-1 1 0,1 2 0,-1 1 1,0 1-1,0 2 0,-40 4 0,1 4 5,-124 29 1,153-25-1,0 2 1,1 2-1,0 1 1,1 2 0,-57 36-1,68-36 3,2 3-1,1 0 0,1 1 1,0 2-1,2 0 1,1 2-1,-34 48 0,37-44 6,1 1-1,2 1 0,1 1 1,2 0-1,1 1 0,1 1 1,-12 65-1,18-70-7,1 1 1,2 1-1,1-1 1,2 0-1,4 45 1,2-29 5,2 0 1,2-1 0,2 0 0,28 70-1,-18-68 10,1-1 0,3-1-1,2-2 1,1 0 0,3-2-1,66 69 1,-54-70-5,1-2 1,2-1-1,2-3 1,103 56-1,-121-76-1,0-2 0,1-1 0,0-1 0,36 7-1,-45-14 1,1 0 0,0-2 0,-1 0 0,1-2 0,0-1 0,37-6 0,-27 1-1,0-1 0,-1-3-1,-1 0 1,0-2-1,0-1 1,-1-2-1,-1-1 1,0-2 0,-2 0-1,0-2 1,-1-1-1,43-43 1,-50 42-6,-2-1 0,0-1 0,-2 0 0,22-42-1,-23 36 2,-1 0 0,-2-2-1,9-34 1,15-102-7,-33 138 2,0 1 0,-3-1 0,0 0 0,-6-42 0,-2 23 47,-26-87-1,25 107-19,-2 1-1,0 0 1,-2 0 0,-1 1-1,-2 1 1,0 1-1,-28-34 1,32 45-37,0 1 0,-2 0 0,1 1 0,-2 1 1,1 0-1,-1 1 0,-1 0 0,0 1 0,-1 1 0,1 1 1,-1 0-1,-1 1 0,-26-5 0,13 6-618,-1 1 0,-58 0 0,26 9-5247,46-3 2560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0A4-0EDA-A1C0-D9F4-15B90FBD8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506E9-6683-4740-4826-8351275CE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5B98-9B83-D5DE-90FE-EBEFFB57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6D7A-9254-0D01-F7FE-12F2BD40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89190-006F-48C3-1488-22285A3D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5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944E-AB51-A034-051A-6E666D43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CC2D8-49AE-21A7-A570-953E70C66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2118-BDD3-A8CB-4084-A476CC83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78D0-208C-0F5C-F5A4-8A9D6B0A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CC16-9058-5673-8E0B-D50FC32C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5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F3152-CA3B-70B6-89B1-69E059EB0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D79CA-4729-2512-DD1F-EBFCA349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97D5-DFF4-CEC2-5915-CF7D6001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4AFA-B5F3-4E51-39D4-CDA70E47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40B5-778F-48EE-1A49-BA31D2D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C7C-26B6-0229-20E5-D8DEA784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382-994D-F9FC-C2B0-796A343E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8BCE-0B4F-97E7-F516-2C03C7C1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42BC-A1BA-E929-1F57-C6632D51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35FA-A20D-4AE7-B7C0-B70A04C7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7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0DFB-69DE-E489-0DEC-3851069B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2E6B-0B47-E62F-B794-10A78933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DBCB0-6EFA-7088-0819-1A09B2E6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AB2A1-1DD9-A07E-4855-D07B25E6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B748-FA16-AA89-8F69-43DD86F5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9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B320-F1B3-581D-DD9A-493C112B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4AA5-0BF2-70A0-E35C-87F12D389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D0E80-35F0-5C95-5CAD-CA2162159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ECC00-C757-65A7-249B-C58A5940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EB5B8-9258-B443-15CD-204E6694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882A-CD9E-9AD8-9E1E-744D5EA7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8663-45C4-D1D7-761A-7D17EEF8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BF53-C895-C671-93D8-CD49469C9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83B74-88E9-6739-E831-43EC86331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D0F57-F683-5924-2260-CCD703677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4D0A8-8F0C-5E89-6145-E9D16DEFA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F6A8A-1A38-9063-B766-EE6B89F7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73DFA-2CE8-9437-236E-6EEAECB4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98C00-9E6D-180D-0729-F26E9625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2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A0DD-6E85-3481-1331-66DFBF0B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A3559-EA42-9B38-B0CA-42E50DCE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3996B-8CD9-5547-32C8-F19E4A01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1A5B8-BF2C-FA89-D409-DC3CE2D4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82795-B63B-6FAD-EA54-30CBE0DC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B945D-0CAC-A278-A629-4453E1A6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75FE1-B1BC-3255-1D61-481D17D3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1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6D7D-1C73-ED76-95BA-16502F0F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D149-5929-5F9E-5848-BD5E48F1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6BAB8-F33D-1203-7D31-DAE5DC7B1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A0C5C-EE93-A0B3-99C5-E76E233F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F47DC-2635-BCBD-BDFA-99F3CBBE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A511C-7A34-465E-0306-7DFEB2F0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C270-216C-B291-1182-74B31B3A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F540D-59AB-411D-1AFE-9AC87E85B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F1DF9-F868-2BF5-3AF5-9D63C696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35D51-20DF-450B-EFB7-153937E3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51C72-ACF7-653B-EBB0-5994515A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F9F5C-A94F-81AF-E907-93D3EF36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5C19A-E38E-7B1B-5B0C-C7B039DA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27914-6D7D-6199-83DA-EE2DC18E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779F9-7824-935D-8CF8-7AA4ECF4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0539-3E60-4997-BD8E-9B5C42DE1667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2DF8D-5382-4667-04E8-261296184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E0A5-0FDB-FC6C-B600-4D448A299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28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41.xml"/><Relationship Id="rId84" Type="http://schemas.openxmlformats.org/officeDocument/2006/relationships/customXml" Target="../ink/ink49.xml"/><Relationship Id="rId89" Type="http://schemas.openxmlformats.org/officeDocument/2006/relationships/image" Target="../media/image52.png"/><Relationship Id="rId112" Type="http://schemas.openxmlformats.org/officeDocument/2006/relationships/customXml" Target="../ink/ink63.xml"/><Relationship Id="rId133" Type="http://schemas.openxmlformats.org/officeDocument/2006/relationships/image" Target="../media/image74.png"/><Relationship Id="rId138" Type="http://schemas.openxmlformats.org/officeDocument/2006/relationships/customXml" Target="../ink/ink76.xml"/><Relationship Id="rId154" Type="http://schemas.openxmlformats.org/officeDocument/2006/relationships/customXml" Target="../ink/ink84.xml"/><Relationship Id="rId159" Type="http://schemas.openxmlformats.org/officeDocument/2006/relationships/image" Target="../media/image87.png"/><Relationship Id="rId175" Type="http://schemas.openxmlformats.org/officeDocument/2006/relationships/image" Target="../media/image95.png"/><Relationship Id="rId170" Type="http://schemas.openxmlformats.org/officeDocument/2006/relationships/customXml" Target="../ink/ink92.xml"/><Relationship Id="rId16" Type="http://schemas.openxmlformats.org/officeDocument/2006/relationships/customXml" Target="../ink/ink15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23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36.xml"/><Relationship Id="rId74" Type="http://schemas.openxmlformats.org/officeDocument/2006/relationships/customXml" Target="../ink/ink44.xml"/><Relationship Id="rId79" Type="http://schemas.openxmlformats.org/officeDocument/2006/relationships/image" Target="../media/image47.png"/><Relationship Id="rId102" Type="http://schemas.openxmlformats.org/officeDocument/2006/relationships/customXml" Target="../ink/ink58.xml"/><Relationship Id="rId123" Type="http://schemas.openxmlformats.org/officeDocument/2006/relationships/image" Target="../media/image69.png"/><Relationship Id="rId128" Type="http://schemas.openxmlformats.org/officeDocument/2006/relationships/customXml" Target="../ink/ink71.xml"/><Relationship Id="rId144" Type="http://schemas.openxmlformats.org/officeDocument/2006/relationships/customXml" Target="../ink/ink79.xml"/><Relationship Id="rId149" Type="http://schemas.openxmlformats.org/officeDocument/2006/relationships/image" Target="../media/image82.png"/><Relationship Id="rId5" Type="http://schemas.openxmlformats.org/officeDocument/2006/relationships/image" Target="../media/image10.png"/><Relationship Id="rId90" Type="http://schemas.openxmlformats.org/officeDocument/2006/relationships/customXml" Target="../ink/ink52.xml"/><Relationship Id="rId95" Type="http://schemas.openxmlformats.org/officeDocument/2006/relationships/image" Target="../media/image55.png"/><Relationship Id="rId160" Type="http://schemas.openxmlformats.org/officeDocument/2006/relationships/customXml" Target="../ink/ink87.xml"/><Relationship Id="rId165" Type="http://schemas.openxmlformats.org/officeDocument/2006/relationships/image" Target="../media/image90.png"/><Relationship Id="rId22" Type="http://schemas.openxmlformats.org/officeDocument/2006/relationships/customXml" Target="../ink/ink18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31.xml"/><Relationship Id="rId64" Type="http://schemas.openxmlformats.org/officeDocument/2006/relationships/customXml" Target="../ink/ink39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18" Type="http://schemas.openxmlformats.org/officeDocument/2006/relationships/customXml" Target="../ink/ink66.xml"/><Relationship Id="rId134" Type="http://schemas.openxmlformats.org/officeDocument/2006/relationships/customXml" Target="../ink/ink74.xml"/><Relationship Id="rId139" Type="http://schemas.openxmlformats.org/officeDocument/2006/relationships/image" Target="../media/image77.png"/><Relationship Id="rId80" Type="http://schemas.openxmlformats.org/officeDocument/2006/relationships/customXml" Target="../ink/ink47.xml"/><Relationship Id="rId85" Type="http://schemas.openxmlformats.org/officeDocument/2006/relationships/image" Target="../media/image50.png"/><Relationship Id="rId150" Type="http://schemas.openxmlformats.org/officeDocument/2006/relationships/customXml" Target="../ink/ink82.xml"/><Relationship Id="rId155" Type="http://schemas.openxmlformats.org/officeDocument/2006/relationships/image" Target="../media/image85.png"/><Relationship Id="rId171" Type="http://schemas.openxmlformats.org/officeDocument/2006/relationships/image" Target="../media/image93.png"/><Relationship Id="rId12" Type="http://schemas.openxmlformats.org/officeDocument/2006/relationships/customXml" Target="../ink/ink13.xml"/><Relationship Id="rId17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customXml" Target="../ink/ink26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08" Type="http://schemas.openxmlformats.org/officeDocument/2006/relationships/customXml" Target="../ink/ink61.xml"/><Relationship Id="rId124" Type="http://schemas.openxmlformats.org/officeDocument/2006/relationships/customXml" Target="../ink/ink69.xml"/><Relationship Id="rId129" Type="http://schemas.openxmlformats.org/officeDocument/2006/relationships/image" Target="../media/image72.png"/><Relationship Id="rId54" Type="http://schemas.openxmlformats.org/officeDocument/2006/relationships/customXml" Target="../ink/ink34.xml"/><Relationship Id="rId70" Type="http://schemas.openxmlformats.org/officeDocument/2006/relationships/customXml" Target="../ink/ink42.xml"/><Relationship Id="rId75" Type="http://schemas.openxmlformats.org/officeDocument/2006/relationships/image" Target="../media/image45.png"/><Relationship Id="rId91" Type="http://schemas.openxmlformats.org/officeDocument/2006/relationships/image" Target="../media/image53.png"/><Relationship Id="rId96" Type="http://schemas.openxmlformats.org/officeDocument/2006/relationships/customXml" Target="../ink/ink55.xml"/><Relationship Id="rId140" Type="http://schemas.openxmlformats.org/officeDocument/2006/relationships/customXml" Target="../ink/ink77.xml"/><Relationship Id="rId145" Type="http://schemas.openxmlformats.org/officeDocument/2006/relationships/image" Target="../media/image80.png"/><Relationship Id="rId161" Type="http://schemas.openxmlformats.org/officeDocument/2006/relationships/image" Target="../media/image88.png"/><Relationship Id="rId166" Type="http://schemas.openxmlformats.org/officeDocument/2006/relationships/customXml" Target="../ink/ink9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23" Type="http://schemas.openxmlformats.org/officeDocument/2006/relationships/image" Target="../media/image19.png"/><Relationship Id="rId28" Type="http://schemas.openxmlformats.org/officeDocument/2006/relationships/customXml" Target="../ink/ink21.xml"/><Relationship Id="rId49" Type="http://schemas.openxmlformats.org/officeDocument/2006/relationships/image" Target="../media/image32.png"/><Relationship Id="rId114" Type="http://schemas.openxmlformats.org/officeDocument/2006/relationships/customXml" Target="../ink/ink64.xml"/><Relationship Id="rId119" Type="http://schemas.openxmlformats.org/officeDocument/2006/relationships/image" Target="../media/image67.png"/><Relationship Id="rId10" Type="http://schemas.openxmlformats.org/officeDocument/2006/relationships/customXml" Target="../ink/ink12.xml"/><Relationship Id="rId31" Type="http://schemas.openxmlformats.org/officeDocument/2006/relationships/image" Target="../media/image23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78" Type="http://schemas.openxmlformats.org/officeDocument/2006/relationships/customXml" Target="../ink/ink46.xml"/><Relationship Id="rId81" Type="http://schemas.openxmlformats.org/officeDocument/2006/relationships/image" Target="../media/image48.png"/><Relationship Id="rId86" Type="http://schemas.openxmlformats.org/officeDocument/2006/relationships/customXml" Target="../ink/ink50.xml"/><Relationship Id="rId94" Type="http://schemas.openxmlformats.org/officeDocument/2006/relationships/customXml" Target="../ink/ink54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68.xml"/><Relationship Id="rId130" Type="http://schemas.openxmlformats.org/officeDocument/2006/relationships/customXml" Target="../ink/ink72.xml"/><Relationship Id="rId135" Type="http://schemas.openxmlformats.org/officeDocument/2006/relationships/image" Target="../media/image75.png"/><Relationship Id="rId143" Type="http://schemas.openxmlformats.org/officeDocument/2006/relationships/image" Target="../media/image79.png"/><Relationship Id="rId148" Type="http://schemas.openxmlformats.org/officeDocument/2006/relationships/customXml" Target="../ink/ink81.xml"/><Relationship Id="rId151" Type="http://schemas.openxmlformats.org/officeDocument/2006/relationships/image" Target="../media/image83.png"/><Relationship Id="rId156" Type="http://schemas.openxmlformats.org/officeDocument/2006/relationships/customXml" Target="../ink/ink85.xml"/><Relationship Id="rId164" Type="http://schemas.openxmlformats.org/officeDocument/2006/relationships/customXml" Target="../ink/ink89.xml"/><Relationship Id="rId169" Type="http://schemas.openxmlformats.org/officeDocument/2006/relationships/image" Target="../media/image92.png"/><Relationship Id="rId4" Type="http://schemas.openxmlformats.org/officeDocument/2006/relationships/customXml" Target="../ink/ink9.xml"/><Relationship Id="rId9" Type="http://schemas.openxmlformats.org/officeDocument/2006/relationships/image" Target="../media/image12.png"/><Relationship Id="rId172" Type="http://schemas.openxmlformats.org/officeDocument/2006/relationships/customXml" Target="../ink/ink93.xml"/><Relationship Id="rId13" Type="http://schemas.openxmlformats.org/officeDocument/2006/relationships/image" Target="../media/image14.png"/><Relationship Id="rId18" Type="http://schemas.openxmlformats.org/officeDocument/2006/relationships/customXml" Target="../ink/ink16.xml"/><Relationship Id="rId39" Type="http://schemas.openxmlformats.org/officeDocument/2006/relationships/image" Target="../media/image27.png"/><Relationship Id="rId109" Type="http://schemas.openxmlformats.org/officeDocument/2006/relationships/image" Target="../media/image62.png"/><Relationship Id="rId34" Type="http://schemas.openxmlformats.org/officeDocument/2006/relationships/customXml" Target="../ink/ink24.xml"/><Relationship Id="rId50" Type="http://schemas.openxmlformats.org/officeDocument/2006/relationships/customXml" Target="../ink/ink32.xml"/><Relationship Id="rId55" Type="http://schemas.openxmlformats.org/officeDocument/2006/relationships/image" Target="../media/image35.png"/><Relationship Id="rId76" Type="http://schemas.openxmlformats.org/officeDocument/2006/relationships/customXml" Target="../ink/ink45.xml"/><Relationship Id="rId97" Type="http://schemas.openxmlformats.org/officeDocument/2006/relationships/image" Target="../media/image56.png"/><Relationship Id="rId104" Type="http://schemas.openxmlformats.org/officeDocument/2006/relationships/customXml" Target="../ink/ink59.xml"/><Relationship Id="rId120" Type="http://schemas.openxmlformats.org/officeDocument/2006/relationships/customXml" Target="../ink/ink67.xml"/><Relationship Id="rId125" Type="http://schemas.openxmlformats.org/officeDocument/2006/relationships/image" Target="../media/image70.png"/><Relationship Id="rId141" Type="http://schemas.openxmlformats.org/officeDocument/2006/relationships/image" Target="../media/image78.png"/><Relationship Id="rId146" Type="http://schemas.openxmlformats.org/officeDocument/2006/relationships/customXml" Target="../ink/ink80.xml"/><Relationship Id="rId167" Type="http://schemas.openxmlformats.org/officeDocument/2006/relationships/image" Target="../media/image91.png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53.xml"/><Relationship Id="rId162" Type="http://schemas.openxmlformats.org/officeDocument/2006/relationships/customXml" Target="../ink/ink88.xml"/><Relationship Id="rId2" Type="http://schemas.openxmlformats.org/officeDocument/2006/relationships/customXml" Target="../ink/ink8.xml"/><Relationship Id="rId29" Type="http://schemas.openxmlformats.org/officeDocument/2006/relationships/image" Target="../media/image22.png"/><Relationship Id="rId24" Type="http://schemas.openxmlformats.org/officeDocument/2006/relationships/customXml" Target="../ink/ink19.xml"/><Relationship Id="rId40" Type="http://schemas.openxmlformats.org/officeDocument/2006/relationships/customXml" Target="../ink/ink27.xml"/><Relationship Id="rId45" Type="http://schemas.openxmlformats.org/officeDocument/2006/relationships/image" Target="../media/image30.png"/><Relationship Id="rId66" Type="http://schemas.openxmlformats.org/officeDocument/2006/relationships/customXml" Target="../ink/ink40.xml"/><Relationship Id="rId87" Type="http://schemas.openxmlformats.org/officeDocument/2006/relationships/image" Target="../media/image51.png"/><Relationship Id="rId110" Type="http://schemas.openxmlformats.org/officeDocument/2006/relationships/customXml" Target="../ink/ink62.xml"/><Relationship Id="rId115" Type="http://schemas.openxmlformats.org/officeDocument/2006/relationships/image" Target="../media/image65.png"/><Relationship Id="rId131" Type="http://schemas.openxmlformats.org/officeDocument/2006/relationships/image" Target="../media/image73.png"/><Relationship Id="rId136" Type="http://schemas.openxmlformats.org/officeDocument/2006/relationships/customXml" Target="../ink/ink75.xml"/><Relationship Id="rId157" Type="http://schemas.openxmlformats.org/officeDocument/2006/relationships/image" Target="../media/image86.png"/><Relationship Id="rId61" Type="http://schemas.openxmlformats.org/officeDocument/2006/relationships/image" Target="../media/image38.png"/><Relationship Id="rId82" Type="http://schemas.openxmlformats.org/officeDocument/2006/relationships/customXml" Target="../ink/ink48.xml"/><Relationship Id="rId152" Type="http://schemas.openxmlformats.org/officeDocument/2006/relationships/customXml" Target="../ink/ink83.xml"/><Relationship Id="rId173" Type="http://schemas.openxmlformats.org/officeDocument/2006/relationships/image" Target="../media/image94.png"/><Relationship Id="rId19" Type="http://schemas.openxmlformats.org/officeDocument/2006/relationships/image" Target="../media/image17.png"/><Relationship Id="rId14" Type="http://schemas.openxmlformats.org/officeDocument/2006/relationships/customXml" Target="../ink/ink14.xml"/><Relationship Id="rId30" Type="http://schemas.openxmlformats.org/officeDocument/2006/relationships/customXml" Target="../ink/ink22.xml"/><Relationship Id="rId35" Type="http://schemas.openxmlformats.org/officeDocument/2006/relationships/image" Target="../media/image25.png"/><Relationship Id="rId56" Type="http://schemas.openxmlformats.org/officeDocument/2006/relationships/customXml" Target="../ink/ink35.xml"/><Relationship Id="rId77" Type="http://schemas.openxmlformats.org/officeDocument/2006/relationships/image" Target="../media/image46.png"/><Relationship Id="rId100" Type="http://schemas.openxmlformats.org/officeDocument/2006/relationships/customXml" Target="../ink/ink57.xml"/><Relationship Id="rId105" Type="http://schemas.openxmlformats.org/officeDocument/2006/relationships/image" Target="../media/image60.png"/><Relationship Id="rId126" Type="http://schemas.openxmlformats.org/officeDocument/2006/relationships/customXml" Target="../ink/ink70.xml"/><Relationship Id="rId147" Type="http://schemas.openxmlformats.org/officeDocument/2006/relationships/image" Target="../media/image81.png"/><Relationship Id="rId168" Type="http://schemas.openxmlformats.org/officeDocument/2006/relationships/customXml" Target="../ink/ink91.xml"/><Relationship Id="rId8" Type="http://schemas.openxmlformats.org/officeDocument/2006/relationships/customXml" Target="../ink/ink11.xml"/><Relationship Id="rId51" Type="http://schemas.openxmlformats.org/officeDocument/2006/relationships/image" Target="../media/image33.png"/><Relationship Id="rId72" Type="http://schemas.openxmlformats.org/officeDocument/2006/relationships/customXml" Target="../ink/ink43.xml"/><Relationship Id="rId93" Type="http://schemas.openxmlformats.org/officeDocument/2006/relationships/image" Target="../media/image54.png"/><Relationship Id="rId98" Type="http://schemas.openxmlformats.org/officeDocument/2006/relationships/customXml" Target="../ink/ink56.xml"/><Relationship Id="rId121" Type="http://schemas.openxmlformats.org/officeDocument/2006/relationships/image" Target="../media/image68.png"/><Relationship Id="rId142" Type="http://schemas.openxmlformats.org/officeDocument/2006/relationships/customXml" Target="../ink/ink78.xml"/><Relationship Id="rId163" Type="http://schemas.openxmlformats.org/officeDocument/2006/relationships/image" Target="../media/image89.png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30.xml"/><Relationship Id="rId67" Type="http://schemas.openxmlformats.org/officeDocument/2006/relationships/image" Target="../media/image41.png"/><Relationship Id="rId116" Type="http://schemas.openxmlformats.org/officeDocument/2006/relationships/customXml" Target="../ink/ink65.xml"/><Relationship Id="rId137" Type="http://schemas.openxmlformats.org/officeDocument/2006/relationships/image" Target="../media/image76.png"/><Relationship Id="rId158" Type="http://schemas.openxmlformats.org/officeDocument/2006/relationships/customXml" Target="../ink/ink86.xml"/><Relationship Id="rId20" Type="http://schemas.openxmlformats.org/officeDocument/2006/relationships/customXml" Target="../ink/ink17.xml"/><Relationship Id="rId41" Type="http://schemas.openxmlformats.org/officeDocument/2006/relationships/image" Target="../media/image28.png"/><Relationship Id="rId62" Type="http://schemas.openxmlformats.org/officeDocument/2006/relationships/customXml" Target="../ink/ink38.xml"/><Relationship Id="rId83" Type="http://schemas.openxmlformats.org/officeDocument/2006/relationships/image" Target="../media/image49.png"/><Relationship Id="rId88" Type="http://schemas.openxmlformats.org/officeDocument/2006/relationships/customXml" Target="../ink/ink51.xml"/><Relationship Id="rId111" Type="http://schemas.openxmlformats.org/officeDocument/2006/relationships/image" Target="../media/image63.png"/><Relationship Id="rId132" Type="http://schemas.openxmlformats.org/officeDocument/2006/relationships/customXml" Target="../ink/ink73.xml"/><Relationship Id="rId153" Type="http://schemas.openxmlformats.org/officeDocument/2006/relationships/image" Target="../media/image84.png"/><Relationship Id="rId174" Type="http://schemas.openxmlformats.org/officeDocument/2006/relationships/customXml" Target="../ink/ink94.xml"/><Relationship Id="rId15" Type="http://schemas.openxmlformats.org/officeDocument/2006/relationships/image" Target="../media/image15.png"/><Relationship Id="rId36" Type="http://schemas.openxmlformats.org/officeDocument/2006/relationships/customXml" Target="../ink/ink25.xml"/><Relationship Id="rId57" Type="http://schemas.openxmlformats.org/officeDocument/2006/relationships/image" Target="../media/image36.png"/><Relationship Id="rId106" Type="http://schemas.openxmlformats.org/officeDocument/2006/relationships/customXml" Target="../ink/ink60.xml"/><Relationship Id="rId127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customXml" Target="../ink/ink100.xml"/><Relationship Id="rId3" Type="http://schemas.openxmlformats.org/officeDocument/2006/relationships/customXml" Target="../ink/ink95.xml"/><Relationship Id="rId7" Type="http://schemas.openxmlformats.org/officeDocument/2006/relationships/customXml" Target="../ink/ink97.xml"/><Relationship Id="rId12" Type="http://schemas.openxmlformats.org/officeDocument/2006/relationships/image" Target="../media/image1110.png"/><Relationship Id="rId2" Type="http://schemas.openxmlformats.org/officeDocument/2006/relationships/image" Target="../media/image96.png"/><Relationship Id="rId16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0.png"/><Relationship Id="rId11" Type="http://schemas.openxmlformats.org/officeDocument/2006/relationships/customXml" Target="../ink/ink99.xml"/><Relationship Id="rId5" Type="http://schemas.openxmlformats.org/officeDocument/2006/relationships/customXml" Target="../ink/ink96.xml"/><Relationship Id="rId15" Type="http://schemas.openxmlformats.org/officeDocument/2006/relationships/customXml" Target="../ink/ink101.xml"/><Relationship Id="rId10" Type="http://schemas.openxmlformats.org/officeDocument/2006/relationships/image" Target="../media/image1010.png"/><Relationship Id="rId4" Type="http://schemas.openxmlformats.org/officeDocument/2006/relationships/image" Target="../media/image710.png"/><Relationship Id="rId9" Type="http://schemas.openxmlformats.org/officeDocument/2006/relationships/customXml" Target="../ink/ink98.xml"/><Relationship Id="rId14" Type="http://schemas.openxmlformats.org/officeDocument/2006/relationships/image" Target="../media/image121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png"/><Relationship Id="rId18" Type="http://schemas.openxmlformats.org/officeDocument/2006/relationships/customXml" Target="../ink/ink110.xml"/><Relationship Id="rId26" Type="http://schemas.openxmlformats.org/officeDocument/2006/relationships/customXml" Target="../ink/ink114.xml"/><Relationship Id="rId39" Type="http://schemas.openxmlformats.org/officeDocument/2006/relationships/image" Target="../media/image320.png"/><Relationship Id="rId21" Type="http://schemas.openxmlformats.org/officeDocument/2006/relationships/image" Target="../media/image230.png"/><Relationship Id="rId34" Type="http://schemas.openxmlformats.org/officeDocument/2006/relationships/customXml" Target="../ink/ink118.xml"/><Relationship Id="rId42" Type="http://schemas.openxmlformats.org/officeDocument/2006/relationships/customXml" Target="../ink/ink122.xml"/><Relationship Id="rId47" Type="http://schemas.openxmlformats.org/officeDocument/2006/relationships/image" Target="../media/image360.png"/><Relationship Id="rId50" Type="http://schemas.openxmlformats.org/officeDocument/2006/relationships/customXml" Target="../ink/ink126.xml"/><Relationship Id="rId55" Type="http://schemas.openxmlformats.org/officeDocument/2006/relationships/image" Target="../media/image400.png"/><Relationship Id="rId63" Type="http://schemas.openxmlformats.org/officeDocument/2006/relationships/image" Target="../media/image440.png"/><Relationship Id="rId68" Type="http://schemas.openxmlformats.org/officeDocument/2006/relationships/customXml" Target="../ink/ink135.xml"/><Relationship Id="rId76" Type="http://schemas.openxmlformats.org/officeDocument/2006/relationships/customXml" Target="../ink/ink139.xml"/><Relationship Id="rId7" Type="http://schemas.openxmlformats.org/officeDocument/2006/relationships/image" Target="../media/image160.png"/><Relationship Id="rId71" Type="http://schemas.openxmlformats.org/officeDocument/2006/relationships/image" Target="../media/image480.png"/><Relationship Id="rId2" Type="http://schemas.openxmlformats.org/officeDocument/2006/relationships/customXml" Target="../ink/ink102.xml"/><Relationship Id="rId16" Type="http://schemas.openxmlformats.org/officeDocument/2006/relationships/customXml" Target="../ink/ink109.xml"/><Relationship Id="rId29" Type="http://schemas.openxmlformats.org/officeDocument/2006/relationships/image" Target="../media/image270.png"/><Relationship Id="rId11" Type="http://schemas.openxmlformats.org/officeDocument/2006/relationships/image" Target="../media/image180.png"/><Relationship Id="rId24" Type="http://schemas.openxmlformats.org/officeDocument/2006/relationships/customXml" Target="../ink/ink113.xml"/><Relationship Id="rId32" Type="http://schemas.openxmlformats.org/officeDocument/2006/relationships/customXml" Target="../ink/ink117.xml"/><Relationship Id="rId37" Type="http://schemas.openxmlformats.org/officeDocument/2006/relationships/image" Target="../media/image310.png"/><Relationship Id="rId40" Type="http://schemas.openxmlformats.org/officeDocument/2006/relationships/customXml" Target="../ink/ink121.xml"/><Relationship Id="rId45" Type="http://schemas.openxmlformats.org/officeDocument/2006/relationships/image" Target="../media/image350.png"/><Relationship Id="rId53" Type="http://schemas.openxmlformats.org/officeDocument/2006/relationships/image" Target="../media/image390.png"/><Relationship Id="rId58" Type="http://schemas.openxmlformats.org/officeDocument/2006/relationships/customXml" Target="../ink/ink130.xml"/><Relationship Id="rId66" Type="http://schemas.openxmlformats.org/officeDocument/2006/relationships/customXml" Target="../ink/ink134.xml"/><Relationship Id="rId74" Type="http://schemas.openxmlformats.org/officeDocument/2006/relationships/customXml" Target="../ink/ink138.xml"/><Relationship Id="rId79" Type="http://schemas.openxmlformats.org/officeDocument/2006/relationships/image" Target="../media/image520.png"/><Relationship Id="rId5" Type="http://schemas.openxmlformats.org/officeDocument/2006/relationships/image" Target="../media/image150.png"/><Relationship Id="rId61" Type="http://schemas.openxmlformats.org/officeDocument/2006/relationships/image" Target="../media/image430.png"/><Relationship Id="rId10" Type="http://schemas.openxmlformats.org/officeDocument/2006/relationships/customXml" Target="../ink/ink106.xml"/><Relationship Id="rId19" Type="http://schemas.openxmlformats.org/officeDocument/2006/relationships/image" Target="../media/image220.png"/><Relationship Id="rId31" Type="http://schemas.openxmlformats.org/officeDocument/2006/relationships/image" Target="../media/image280.png"/><Relationship Id="rId44" Type="http://schemas.openxmlformats.org/officeDocument/2006/relationships/customXml" Target="../ink/ink123.xml"/><Relationship Id="rId52" Type="http://schemas.openxmlformats.org/officeDocument/2006/relationships/customXml" Target="../ink/ink127.xml"/><Relationship Id="rId60" Type="http://schemas.openxmlformats.org/officeDocument/2006/relationships/customXml" Target="../ink/ink131.xml"/><Relationship Id="rId65" Type="http://schemas.openxmlformats.org/officeDocument/2006/relationships/image" Target="../media/image450.png"/><Relationship Id="rId73" Type="http://schemas.openxmlformats.org/officeDocument/2006/relationships/image" Target="../media/image490.png"/><Relationship Id="rId78" Type="http://schemas.openxmlformats.org/officeDocument/2006/relationships/customXml" Target="../ink/ink140.xml"/><Relationship Id="rId4" Type="http://schemas.openxmlformats.org/officeDocument/2006/relationships/customXml" Target="../ink/ink103.xml"/><Relationship Id="rId9" Type="http://schemas.openxmlformats.org/officeDocument/2006/relationships/image" Target="../media/image170.png"/><Relationship Id="rId14" Type="http://schemas.openxmlformats.org/officeDocument/2006/relationships/customXml" Target="../ink/ink108.xml"/><Relationship Id="rId22" Type="http://schemas.openxmlformats.org/officeDocument/2006/relationships/customXml" Target="../ink/ink112.xml"/><Relationship Id="rId27" Type="http://schemas.openxmlformats.org/officeDocument/2006/relationships/image" Target="../media/image260.png"/><Relationship Id="rId30" Type="http://schemas.openxmlformats.org/officeDocument/2006/relationships/customXml" Target="../ink/ink116.xml"/><Relationship Id="rId35" Type="http://schemas.openxmlformats.org/officeDocument/2006/relationships/image" Target="../media/image300.png"/><Relationship Id="rId43" Type="http://schemas.openxmlformats.org/officeDocument/2006/relationships/image" Target="../media/image340.png"/><Relationship Id="rId48" Type="http://schemas.openxmlformats.org/officeDocument/2006/relationships/customXml" Target="../ink/ink125.xml"/><Relationship Id="rId56" Type="http://schemas.openxmlformats.org/officeDocument/2006/relationships/customXml" Target="../ink/ink129.xml"/><Relationship Id="rId64" Type="http://schemas.openxmlformats.org/officeDocument/2006/relationships/customXml" Target="../ink/ink133.xml"/><Relationship Id="rId69" Type="http://schemas.openxmlformats.org/officeDocument/2006/relationships/image" Target="../media/image470.png"/><Relationship Id="rId77" Type="http://schemas.openxmlformats.org/officeDocument/2006/relationships/image" Target="../media/image510.png"/><Relationship Id="rId8" Type="http://schemas.openxmlformats.org/officeDocument/2006/relationships/customXml" Target="../ink/ink105.xml"/><Relationship Id="rId51" Type="http://schemas.openxmlformats.org/officeDocument/2006/relationships/image" Target="../media/image380.png"/><Relationship Id="rId72" Type="http://schemas.openxmlformats.org/officeDocument/2006/relationships/customXml" Target="../ink/ink137.xml"/><Relationship Id="rId3" Type="http://schemas.openxmlformats.org/officeDocument/2006/relationships/image" Target="../media/image148.png"/><Relationship Id="rId12" Type="http://schemas.openxmlformats.org/officeDocument/2006/relationships/customXml" Target="../ink/ink107.xml"/><Relationship Id="rId17" Type="http://schemas.openxmlformats.org/officeDocument/2006/relationships/image" Target="../media/image210.png"/><Relationship Id="rId25" Type="http://schemas.openxmlformats.org/officeDocument/2006/relationships/image" Target="../media/image250.png"/><Relationship Id="rId33" Type="http://schemas.openxmlformats.org/officeDocument/2006/relationships/image" Target="../media/image290.png"/><Relationship Id="rId38" Type="http://schemas.openxmlformats.org/officeDocument/2006/relationships/customXml" Target="../ink/ink120.xml"/><Relationship Id="rId46" Type="http://schemas.openxmlformats.org/officeDocument/2006/relationships/customXml" Target="../ink/ink124.xml"/><Relationship Id="rId59" Type="http://schemas.openxmlformats.org/officeDocument/2006/relationships/image" Target="../media/image420.png"/><Relationship Id="rId67" Type="http://schemas.openxmlformats.org/officeDocument/2006/relationships/image" Target="../media/image460.png"/><Relationship Id="rId20" Type="http://schemas.openxmlformats.org/officeDocument/2006/relationships/customXml" Target="../ink/ink111.xml"/><Relationship Id="rId41" Type="http://schemas.openxmlformats.org/officeDocument/2006/relationships/image" Target="../media/image330.png"/><Relationship Id="rId54" Type="http://schemas.openxmlformats.org/officeDocument/2006/relationships/customXml" Target="../ink/ink128.xml"/><Relationship Id="rId62" Type="http://schemas.openxmlformats.org/officeDocument/2006/relationships/customXml" Target="../ink/ink132.xml"/><Relationship Id="rId70" Type="http://schemas.openxmlformats.org/officeDocument/2006/relationships/customXml" Target="../ink/ink136.xml"/><Relationship Id="rId75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4.xml"/><Relationship Id="rId15" Type="http://schemas.openxmlformats.org/officeDocument/2006/relationships/image" Target="../media/image200.png"/><Relationship Id="rId23" Type="http://schemas.openxmlformats.org/officeDocument/2006/relationships/image" Target="../media/image240.png"/><Relationship Id="rId28" Type="http://schemas.openxmlformats.org/officeDocument/2006/relationships/customXml" Target="../ink/ink115.xml"/><Relationship Id="rId36" Type="http://schemas.openxmlformats.org/officeDocument/2006/relationships/customXml" Target="../ink/ink119.xml"/><Relationship Id="rId49" Type="http://schemas.openxmlformats.org/officeDocument/2006/relationships/image" Target="../media/image370.png"/><Relationship Id="rId57" Type="http://schemas.openxmlformats.org/officeDocument/2006/relationships/image" Target="../media/image4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customXml" Target="../ink/ink1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customXml" Target="../ink/ink142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5.xml"/><Relationship Id="rId21" Type="http://schemas.openxmlformats.org/officeDocument/2006/relationships/image" Target="../media/image108.png"/><Relationship Id="rId34" Type="http://schemas.openxmlformats.org/officeDocument/2006/relationships/customXml" Target="../ink/ink159.xml"/><Relationship Id="rId42" Type="http://schemas.openxmlformats.org/officeDocument/2006/relationships/customXml" Target="../ink/ink163.xml"/><Relationship Id="rId47" Type="http://schemas.openxmlformats.org/officeDocument/2006/relationships/image" Target="../media/image121.png"/><Relationship Id="rId50" Type="http://schemas.openxmlformats.org/officeDocument/2006/relationships/customXml" Target="../ink/ink167.xml"/><Relationship Id="rId55" Type="http://schemas.openxmlformats.org/officeDocument/2006/relationships/image" Target="../media/image125.png"/><Relationship Id="rId63" Type="http://schemas.openxmlformats.org/officeDocument/2006/relationships/image" Target="../media/image129.png"/><Relationship Id="rId68" Type="http://schemas.openxmlformats.org/officeDocument/2006/relationships/customXml" Target="../ink/ink176.xml"/><Relationship Id="rId76" Type="http://schemas.openxmlformats.org/officeDocument/2006/relationships/customXml" Target="../ink/ink180.xml"/><Relationship Id="rId84" Type="http://schemas.openxmlformats.org/officeDocument/2006/relationships/customXml" Target="../ink/ink184.xml"/><Relationship Id="rId89" Type="http://schemas.openxmlformats.org/officeDocument/2006/relationships/image" Target="../media/image142.png"/><Relationship Id="rId97" Type="http://schemas.openxmlformats.org/officeDocument/2006/relationships/image" Target="../media/image146.png"/><Relationship Id="rId7" Type="http://schemas.openxmlformats.org/officeDocument/2006/relationships/image" Target="../media/image101.png"/><Relationship Id="rId71" Type="http://schemas.openxmlformats.org/officeDocument/2006/relationships/image" Target="../media/image133.png"/><Relationship Id="rId92" Type="http://schemas.openxmlformats.org/officeDocument/2006/relationships/customXml" Target="../ink/ink188.xml"/><Relationship Id="rId2" Type="http://schemas.openxmlformats.org/officeDocument/2006/relationships/customXml" Target="../ink/ink143.xml"/><Relationship Id="rId16" Type="http://schemas.openxmlformats.org/officeDocument/2006/relationships/customXml" Target="../ink/ink150.xml"/><Relationship Id="rId29" Type="http://schemas.openxmlformats.org/officeDocument/2006/relationships/image" Target="../media/image112.png"/><Relationship Id="rId11" Type="http://schemas.openxmlformats.org/officeDocument/2006/relationships/image" Target="../media/image103.png"/><Relationship Id="rId24" Type="http://schemas.openxmlformats.org/officeDocument/2006/relationships/customXml" Target="../ink/ink154.xml"/><Relationship Id="rId32" Type="http://schemas.openxmlformats.org/officeDocument/2006/relationships/customXml" Target="../ink/ink158.xml"/><Relationship Id="rId37" Type="http://schemas.openxmlformats.org/officeDocument/2006/relationships/image" Target="../media/image116.png"/><Relationship Id="rId40" Type="http://schemas.openxmlformats.org/officeDocument/2006/relationships/customXml" Target="../ink/ink162.xml"/><Relationship Id="rId45" Type="http://schemas.openxmlformats.org/officeDocument/2006/relationships/image" Target="../media/image120.png"/><Relationship Id="rId53" Type="http://schemas.openxmlformats.org/officeDocument/2006/relationships/image" Target="../media/image124.png"/><Relationship Id="rId58" Type="http://schemas.openxmlformats.org/officeDocument/2006/relationships/customXml" Target="../ink/ink171.xml"/><Relationship Id="rId66" Type="http://schemas.openxmlformats.org/officeDocument/2006/relationships/customXml" Target="../ink/ink175.xml"/><Relationship Id="rId74" Type="http://schemas.openxmlformats.org/officeDocument/2006/relationships/customXml" Target="../ink/ink179.xml"/><Relationship Id="rId79" Type="http://schemas.openxmlformats.org/officeDocument/2006/relationships/image" Target="../media/image137.png"/><Relationship Id="rId87" Type="http://schemas.openxmlformats.org/officeDocument/2006/relationships/image" Target="../media/image141.png"/><Relationship Id="rId5" Type="http://schemas.openxmlformats.org/officeDocument/2006/relationships/image" Target="../media/image100.png"/><Relationship Id="rId61" Type="http://schemas.openxmlformats.org/officeDocument/2006/relationships/image" Target="../media/image128.png"/><Relationship Id="rId82" Type="http://schemas.openxmlformats.org/officeDocument/2006/relationships/customXml" Target="../ink/ink183.xml"/><Relationship Id="rId90" Type="http://schemas.openxmlformats.org/officeDocument/2006/relationships/customXml" Target="../ink/ink187.xml"/><Relationship Id="rId95" Type="http://schemas.openxmlformats.org/officeDocument/2006/relationships/image" Target="../media/image145.png"/><Relationship Id="rId19" Type="http://schemas.openxmlformats.org/officeDocument/2006/relationships/image" Target="../media/image107.png"/><Relationship Id="rId14" Type="http://schemas.openxmlformats.org/officeDocument/2006/relationships/customXml" Target="../ink/ink149.xml"/><Relationship Id="rId22" Type="http://schemas.openxmlformats.org/officeDocument/2006/relationships/customXml" Target="../ink/ink153.xml"/><Relationship Id="rId27" Type="http://schemas.openxmlformats.org/officeDocument/2006/relationships/image" Target="../media/image111.png"/><Relationship Id="rId30" Type="http://schemas.openxmlformats.org/officeDocument/2006/relationships/customXml" Target="../ink/ink157.xml"/><Relationship Id="rId35" Type="http://schemas.openxmlformats.org/officeDocument/2006/relationships/image" Target="../media/image115.png"/><Relationship Id="rId43" Type="http://schemas.openxmlformats.org/officeDocument/2006/relationships/image" Target="../media/image119.png"/><Relationship Id="rId48" Type="http://schemas.openxmlformats.org/officeDocument/2006/relationships/customXml" Target="../ink/ink166.xml"/><Relationship Id="rId56" Type="http://schemas.openxmlformats.org/officeDocument/2006/relationships/customXml" Target="../ink/ink170.xml"/><Relationship Id="rId64" Type="http://schemas.openxmlformats.org/officeDocument/2006/relationships/customXml" Target="../ink/ink174.xml"/><Relationship Id="rId69" Type="http://schemas.openxmlformats.org/officeDocument/2006/relationships/image" Target="../media/image132.png"/><Relationship Id="rId77" Type="http://schemas.openxmlformats.org/officeDocument/2006/relationships/image" Target="../media/image136.png"/><Relationship Id="rId8" Type="http://schemas.openxmlformats.org/officeDocument/2006/relationships/customXml" Target="../ink/ink146.xml"/><Relationship Id="rId51" Type="http://schemas.openxmlformats.org/officeDocument/2006/relationships/image" Target="../media/image123.png"/><Relationship Id="rId72" Type="http://schemas.openxmlformats.org/officeDocument/2006/relationships/customXml" Target="../ink/ink178.xml"/><Relationship Id="rId80" Type="http://schemas.openxmlformats.org/officeDocument/2006/relationships/customXml" Target="../ink/ink182.xml"/><Relationship Id="rId85" Type="http://schemas.openxmlformats.org/officeDocument/2006/relationships/image" Target="../media/image140.png"/><Relationship Id="rId93" Type="http://schemas.openxmlformats.org/officeDocument/2006/relationships/image" Target="../media/image144.png"/><Relationship Id="rId98" Type="http://schemas.openxmlformats.org/officeDocument/2006/relationships/customXml" Target="../ink/ink191.xml"/><Relationship Id="rId3" Type="http://schemas.openxmlformats.org/officeDocument/2006/relationships/image" Target="../media/image99.png"/><Relationship Id="rId12" Type="http://schemas.openxmlformats.org/officeDocument/2006/relationships/customXml" Target="../ink/ink148.xml"/><Relationship Id="rId17" Type="http://schemas.openxmlformats.org/officeDocument/2006/relationships/image" Target="../media/image106.png"/><Relationship Id="rId25" Type="http://schemas.openxmlformats.org/officeDocument/2006/relationships/image" Target="../media/image110.png"/><Relationship Id="rId33" Type="http://schemas.openxmlformats.org/officeDocument/2006/relationships/image" Target="../media/image114.png"/><Relationship Id="rId38" Type="http://schemas.openxmlformats.org/officeDocument/2006/relationships/customXml" Target="../ink/ink161.xml"/><Relationship Id="rId46" Type="http://schemas.openxmlformats.org/officeDocument/2006/relationships/customXml" Target="../ink/ink165.xml"/><Relationship Id="rId59" Type="http://schemas.openxmlformats.org/officeDocument/2006/relationships/image" Target="../media/image127.png"/><Relationship Id="rId67" Type="http://schemas.openxmlformats.org/officeDocument/2006/relationships/image" Target="../media/image131.png"/><Relationship Id="rId20" Type="http://schemas.openxmlformats.org/officeDocument/2006/relationships/customXml" Target="../ink/ink152.xml"/><Relationship Id="rId41" Type="http://schemas.openxmlformats.org/officeDocument/2006/relationships/image" Target="../media/image118.png"/><Relationship Id="rId54" Type="http://schemas.openxmlformats.org/officeDocument/2006/relationships/customXml" Target="../ink/ink169.xml"/><Relationship Id="rId62" Type="http://schemas.openxmlformats.org/officeDocument/2006/relationships/customXml" Target="../ink/ink173.xml"/><Relationship Id="rId70" Type="http://schemas.openxmlformats.org/officeDocument/2006/relationships/customXml" Target="../ink/ink177.xml"/><Relationship Id="rId75" Type="http://schemas.openxmlformats.org/officeDocument/2006/relationships/image" Target="../media/image135.png"/><Relationship Id="rId83" Type="http://schemas.openxmlformats.org/officeDocument/2006/relationships/image" Target="../media/image139.png"/><Relationship Id="rId88" Type="http://schemas.openxmlformats.org/officeDocument/2006/relationships/customXml" Target="../ink/ink186.xml"/><Relationship Id="rId91" Type="http://schemas.openxmlformats.org/officeDocument/2006/relationships/image" Target="../media/image143.png"/><Relationship Id="rId96" Type="http://schemas.openxmlformats.org/officeDocument/2006/relationships/customXml" Target="../ink/ink19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5.xml"/><Relationship Id="rId15" Type="http://schemas.openxmlformats.org/officeDocument/2006/relationships/image" Target="../media/image105.png"/><Relationship Id="rId23" Type="http://schemas.openxmlformats.org/officeDocument/2006/relationships/image" Target="../media/image109.png"/><Relationship Id="rId28" Type="http://schemas.openxmlformats.org/officeDocument/2006/relationships/customXml" Target="../ink/ink156.xml"/><Relationship Id="rId36" Type="http://schemas.openxmlformats.org/officeDocument/2006/relationships/customXml" Target="../ink/ink160.xml"/><Relationship Id="rId49" Type="http://schemas.openxmlformats.org/officeDocument/2006/relationships/image" Target="../media/image122.png"/><Relationship Id="rId57" Type="http://schemas.openxmlformats.org/officeDocument/2006/relationships/image" Target="../media/image126.png"/><Relationship Id="rId10" Type="http://schemas.openxmlformats.org/officeDocument/2006/relationships/customXml" Target="../ink/ink147.xml"/><Relationship Id="rId31" Type="http://schemas.openxmlformats.org/officeDocument/2006/relationships/image" Target="../media/image113.png"/><Relationship Id="rId44" Type="http://schemas.openxmlformats.org/officeDocument/2006/relationships/customXml" Target="../ink/ink164.xml"/><Relationship Id="rId52" Type="http://schemas.openxmlformats.org/officeDocument/2006/relationships/customXml" Target="../ink/ink168.xml"/><Relationship Id="rId60" Type="http://schemas.openxmlformats.org/officeDocument/2006/relationships/customXml" Target="../ink/ink172.xml"/><Relationship Id="rId65" Type="http://schemas.openxmlformats.org/officeDocument/2006/relationships/image" Target="../media/image130.png"/><Relationship Id="rId73" Type="http://schemas.openxmlformats.org/officeDocument/2006/relationships/image" Target="../media/image134.png"/><Relationship Id="rId78" Type="http://schemas.openxmlformats.org/officeDocument/2006/relationships/customXml" Target="../ink/ink181.xml"/><Relationship Id="rId81" Type="http://schemas.openxmlformats.org/officeDocument/2006/relationships/image" Target="../media/image138.png"/><Relationship Id="rId86" Type="http://schemas.openxmlformats.org/officeDocument/2006/relationships/customXml" Target="../ink/ink185.xml"/><Relationship Id="rId94" Type="http://schemas.openxmlformats.org/officeDocument/2006/relationships/customXml" Target="../ink/ink189.xml"/><Relationship Id="rId99" Type="http://schemas.openxmlformats.org/officeDocument/2006/relationships/image" Target="../media/image147.png"/><Relationship Id="rId4" Type="http://schemas.openxmlformats.org/officeDocument/2006/relationships/customXml" Target="../ink/ink144.xml"/><Relationship Id="rId9" Type="http://schemas.openxmlformats.org/officeDocument/2006/relationships/image" Target="../media/image102.png"/><Relationship Id="rId13" Type="http://schemas.openxmlformats.org/officeDocument/2006/relationships/image" Target="../media/image104.png"/><Relationship Id="rId18" Type="http://schemas.openxmlformats.org/officeDocument/2006/relationships/customXml" Target="../ink/ink151.xml"/><Relationship Id="rId39" Type="http://schemas.openxmlformats.org/officeDocument/2006/relationships/image" Target="../media/image117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4.xml"/><Relationship Id="rId117" Type="http://schemas.openxmlformats.org/officeDocument/2006/relationships/image" Target="../media/image1100.png"/><Relationship Id="rId21" Type="http://schemas.openxmlformats.org/officeDocument/2006/relationships/image" Target="../media/image620.png"/><Relationship Id="rId42" Type="http://schemas.openxmlformats.org/officeDocument/2006/relationships/customXml" Target="../ink/ink212.xml"/><Relationship Id="rId47" Type="http://schemas.openxmlformats.org/officeDocument/2006/relationships/image" Target="../media/image750.png"/><Relationship Id="rId63" Type="http://schemas.openxmlformats.org/officeDocument/2006/relationships/image" Target="../media/image830.png"/><Relationship Id="rId68" Type="http://schemas.openxmlformats.org/officeDocument/2006/relationships/customXml" Target="../ink/ink225.xml"/><Relationship Id="rId84" Type="http://schemas.openxmlformats.org/officeDocument/2006/relationships/customXml" Target="../ink/ink233.xml"/><Relationship Id="rId89" Type="http://schemas.openxmlformats.org/officeDocument/2006/relationships/image" Target="../media/image960.png"/><Relationship Id="rId112" Type="http://schemas.openxmlformats.org/officeDocument/2006/relationships/customXml" Target="../ink/ink247.xml"/><Relationship Id="rId133" Type="http://schemas.openxmlformats.org/officeDocument/2006/relationships/image" Target="../media/image1180.png"/><Relationship Id="rId138" Type="http://schemas.openxmlformats.org/officeDocument/2006/relationships/customXml" Target="../ink/ink260.xml"/><Relationship Id="rId16" Type="http://schemas.openxmlformats.org/officeDocument/2006/relationships/customXml" Target="../ink/ink199.xml"/><Relationship Id="rId107" Type="http://schemas.openxmlformats.org/officeDocument/2006/relationships/image" Target="../media/image1050.png"/><Relationship Id="rId11" Type="http://schemas.openxmlformats.org/officeDocument/2006/relationships/image" Target="../media/image570.png"/><Relationship Id="rId32" Type="http://schemas.openxmlformats.org/officeDocument/2006/relationships/customXml" Target="../ink/ink207.xml"/><Relationship Id="rId37" Type="http://schemas.openxmlformats.org/officeDocument/2006/relationships/image" Target="../media/image700.png"/><Relationship Id="rId53" Type="http://schemas.openxmlformats.org/officeDocument/2006/relationships/image" Target="../media/image780.png"/><Relationship Id="rId58" Type="http://schemas.openxmlformats.org/officeDocument/2006/relationships/customXml" Target="../ink/ink220.xml"/><Relationship Id="rId74" Type="http://schemas.openxmlformats.org/officeDocument/2006/relationships/customXml" Target="../ink/ink228.xml"/><Relationship Id="rId79" Type="http://schemas.openxmlformats.org/officeDocument/2006/relationships/image" Target="../media/image911.png"/><Relationship Id="rId102" Type="http://schemas.openxmlformats.org/officeDocument/2006/relationships/customXml" Target="../ink/ink242.xml"/><Relationship Id="rId123" Type="http://schemas.openxmlformats.org/officeDocument/2006/relationships/image" Target="../media/image1130.png"/><Relationship Id="rId128" Type="http://schemas.openxmlformats.org/officeDocument/2006/relationships/customXml" Target="../ink/ink255.xml"/><Relationship Id="rId144" Type="http://schemas.openxmlformats.org/officeDocument/2006/relationships/customXml" Target="../ink/ink263.xml"/><Relationship Id="rId5" Type="http://schemas.openxmlformats.org/officeDocument/2006/relationships/image" Target="../media/image540.png"/><Relationship Id="rId90" Type="http://schemas.openxmlformats.org/officeDocument/2006/relationships/customXml" Target="../ink/ink236.xml"/><Relationship Id="rId95" Type="http://schemas.openxmlformats.org/officeDocument/2006/relationships/image" Target="../media/image990.png"/><Relationship Id="rId22" Type="http://schemas.openxmlformats.org/officeDocument/2006/relationships/customXml" Target="../ink/ink202.xml"/><Relationship Id="rId27" Type="http://schemas.openxmlformats.org/officeDocument/2006/relationships/image" Target="../media/image650.png"/><Relationship Id="rId43" Type="http://schemas.openxmlformats.org/officeDocument/2006/relationships/image" Target="../media/image730.png"/><Relationship Id="rId48" Type="http://schemas.openxmlformats.org/officeDocument/2006/relationships/customXml" Target="../ink/ink215.xml"/><Relationship Id="rId64" Type="http://schemas.openxmlformats.org/officeDocument/2006/relationships/customXml" Target="../ink/ink223.xml"/><Relationship Id="rId69" Type="http://schemas.openxmlformats.org/officeDocument/2006/relationships/image" Target="../media/image860.png"/><Relationship Id="rId113" Type="http://schemas.openxmlformats.org/officeDocument/2006/relationships/image" Target="../media/image1080.png"/><Relationship Id="rId118" Type="http://schemas.openxmlformats.org/officeDocument/2006/relationships/customXml" Target="../ink/ink250.xml"/><Relationship Id="rId134" Type="http://schemas.openxmlformats.org/officeDocument/2006/relationships/customXml" Target="../ink/ink258.xml"/><Relationship Id="rId139" Type="http://schemas.openxmlformats.org/officeDocument/2006/relationships/image" Target="../media/image1211.png"/><Relationship Id="rId80" Type="http://schemas.openxmlformats.org/officeDocument/2006/relationships/customXml" Target="../ink/ink231.xml"/><Relationship Id="rId85" Type="http://schemas.openxmlformats.org/officeDocument/2006/relationships/image" Target="../media/image940.png"/><Relationship Id="rId3" Type="http://schemas.openxmlformats.org/officeDocument/2006/relationships/image" Target="../media/image530.png"/><Relationship Id="rId12" Type="http://schemas.openxmlformats.org/officeDocument/2006/relationships/customXml" Target="../ink/ink197.xml"/><Relationship Id="rId17" Type="http://schemas.openxmlformats.org/officeDocument/2006/relationships/image" Target="../media/image600.png"/><Relationship Id="rId25" Type="http://schemas.openxmlformats.org/officeDocument/2006/relationships/image" Target="../media/image640.png"/><Relationship Id="rId33" Type="http://schemas.openxmlformats.org/officeDocument/2006/relationships/image" Target="../media/image680.png"/><Relationship Id="rId38" Type="http://schemas.openxmlformats.org/officeDocument/2006/relationships/customXml" Target="../ink/ink210.xml"/><Relationship Id="rId46" Type="http://schemas.openxmlformats.org/officeDocument/2006/relationships/customXml" Target="../ink/ink214.xml"/><Relationship Id="rId59" Type="http://schemas.openxmlformats.org/officeDocument/2006/relationships/image" Target="../media/image811.png"/><Relationship Id="rId67" Type="http://schemas.openxmlformats.org/officeDocument/2006/relationships/image" Target="../media/image850.png"/><Relationship Id="rId103" Type="http://schemas.openxmlformats.org/officeDocument/2006/relationships/image" Target="../media/image1030.png"/><Relationship Id="rId108" Type="http://schemas.openxmlformats.org/officeDocument/2006/relationships/customXml" Target="../ink/ink245.xml"/><Relationship Id="rId116" Type="http://schemas.openxmlformats.org/officeDocument/2006/relationships/customXml" Target="../ink/ink249.xml"/><Relationship Id="rId124" Type="http://schemas.openxmlformats.org/officeDocument/2006/relationships/customXml" Target="../ink/ink253.xml"/><Relationship Id="rId129" Type="http://schemas.openxmlformats.org/officeDocument/2006/relationships/image" Target="../media/image1160.png"/><Relationship Id="rId137" Type="http://schemas.openxmlformats.org/officeDocument/2006/relationships/image" Target="../media/image1200.png"/><Relationship Id="rId20" Type="http://schemas.openxmlformats.org/officeDocument/2006/relationships/customXml" Target="../ink/ink201.xml"/><Relationship Id="rId41" Type="http://schemas.openxmlformats.org/officeDocument/2006/relationships/image" Target="../media/image720.png"/><Relationship Id="rId54" Type="http://schemas.openxmlformats.org/officeDocument/2006/relationships/customXml" Target="../ink/ink218.xml"/><Relationship Id="rId62" Type="http://schemas.openxmlformats.org/officeDocument/2006/relationships/customXml" Target="../ink/ink222.xml"/><Relationship Id="rId70" Type="http://schemas.openxmlformats.org/officeDocument/2006/relationships/customXml" Target="../ink/ink226.xml"/><Relationship Id="rId75" Type="http://schemas.openxmlformats.org/officeDocument/2006/relationships/image" Target="../media/image890.png"/><Relationship Id="rId83" Type="http://schemas.openxmlformats.org/officeDocument/2006/relationships/image" Target="../media/image930.png"/><Relationship Id="rId88" Type="http://schemas.openxmlformats.org/officeDocument/2006/relationships/customXml" Target="../ink/ink235.xml"/><Relationship Id="rId91" Type="http://schemas.openxmlformats.org/officeDocument/2006/relationships/image" Target="../media/image970.png"/><Relationship Id="rId96" Type="http://schemas.openxmlformats.org/officeDocument/2006/relationships/customXml" Target="../ink/ink239.xml"/><Relationship Id="rId111" Type="http://schemas.openxmlformats.org/officeDocument/2006/relationships/image" Target="../media/image1070.png"/><Relationship Id="rId132" Type="http://schemas.openxmlformats.org/officeDocument/2006/relationships/customXml" Target="../ink/ink257.xml"/><Relationship Id="rId140" Type="http://schemas.openxmlformats.org/officeDocument/2006/relationships/customXml" Target="../ink/ink261.xml"/><Relationship Id="rId145" Type="http://schemas.openxmlformats.org/officeDocument/2006/relationships/image" Target="../media/image12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4.xml"/><Relationship Id="rId15" Type="http://schemas.openxmlformats.org/officeDocument/2006/relationships/image" Target="../media/image590.png"/><Relationship Id="rId23" Type="http://schemas.openxmlformats.org/officeDocument/2006/relationships/image" Target="../media/image630.png"/><Relationship Id="rId28" Type="http://schemas.openxmlformats.org/officeDocument/2006/relationships/customXml" Target="../ink/ink205.xml"/><Relationship Id="rId36" Type="http://schemas.openxmlformats.org/officeDocument/2006/relationships/customXml" Target="../ink/ink209.xml"/><Relationship Id="rId49" Type="http://schemas.openxmlformats.org/officeDocument/2006/relationships/image" Target="../media/image760.png"/><Relationship Id="rId57" Type="http://schemas.openxmlformats.org/officeDocument/2006/relationships/image" Target="../media/image800.png"/><Relationship Id="rId106" Type="http://schemas.openxmlformats.org/officeDocument/2006/relationships/customXml" Target="../ink/ink244.xml"/><Relationship Id="rId114" Type="http://schemas.openxmlformats.org/officeDocument/2006/relationships/customXml" Target="../ink/ink248.xml"/><Relationship Id="rId119" Type="http://schemas.openxmlformats.org/officeDocument/2006/relationships/image" Target="../media/image1111.png"/><Relationship Id="rId127" Type="http://schemas.openxmlformats.org/officeDocument/2006/relationships/image" Target="../media/image1150.png"/><Relationship Id="rId10" Type="http://schemas.openxmlformats.org/officeDocument/2006/relationships/customXml" Target="../ink/ink196.xml"/><Relationship Id="rId31" Type="http://schemas.openxmlformats.org/officeDocument/2006/relationships/image" Target="../media/image670.png"/><Relationship Id="rId44" Type="http://schemas.openxmlformats.org/officeDocument/2006/relationships/customXml" Target="../ink/ink213.xml"/><Relationship Id="rId52" Type="http://schemas.openxmlformats.org/officeDocument/2006/relationships/customXml" Target="../ink/ink217.xml"/><Relationship Id="rId60" Type="http://schemas.openxmlformats.org/officeDocument/2006/relationships/customXml" Target="../ink/ink221.xml"/><Relationship Id="rId65" Type="http://schemas.openxmlformats.org/officeDocument/2006/relationships/image" Target="../media/image840.png"/><Relationship Id="rId73" Type="http://schemas.openxmlformats.org/officeDocument/2006/relationships/image" Target="../media/image880.png"/><Relationship Id="rId78" Type="http://schemas.openxmlformats.org/officeDocument/2006/relationships/customXml" Target="../ink/ink230.xml"/><Relationship Id="rId81" Type="http://schemas.openxmlformats.org/officeDocument/2006/relationships/image" Target="../media/image920.png"/><Relationship Id="rId86" Type="http://schemas.openxmlformats.org/officeDocument/2006/relationships/customXml" Target="../ink/ink234.xml"/><Relationship Id="rId94" Type="http://schemas.openxmlformats.org/officeDocument/2006/relationships/customXml" Target="../ink/ink238.xml"/><Relationship Id="rId99" Type="http://schemas.openxmlformats.org/officeDocument/2006/relationships/image" Target="../media/image1011.png"/><Relationship Id="rId101" Type="http://schemas.openxmlformats.org/officeDocument/2006/relationships/image" Target="../media/image1020.png"/><Relationship Id="rId122" Type="http://schemas.openxmlformats.org/officeDocument/2006/relationships/customXml" Target="../ink/ink252.xml"/><Relationship Id="rId130" Type="http://schemas.openxmlformats.org/officeDocument/2006/relationships/customXml" Target="../ink/ink256.xml"/><Relationship Id="rId135" Type="http://schemas.openxmlformats.org/officeDocument/2006/relationships/image" Target="../media/image1190.png"/><Relationship Id="rId143" Type="http://schemas.openxmlformats.org/officeDocument/2006/relationships/image" Target="../media/image1230.png"/><Relationship Id="rId4" Type="http://schemas.openxmlformats.org/officeDocument/2006/relationships/customXml" Target="../ink/ink193.xml"/><Relationship Id="rId9" Type="http://schemas.openxmlformats.org/officeDocument/2006/relationships/image" Target="../media/image560.png"/><Relationship Id="rId13" Type="http://schemas.openxmlformats.org/officeDocument/2006/relationships/image" Target="../media/image580.png"/><Relationship Id="rId18" Type="http://schemas.openxmlformats.org/officeDocument/2006/relationships/customXml" Target="../ink/ink200.xml"/><Relationship Id="rId39" Type="http://schemas.openxmlformats.org/officeDocument/2006/relationships/image" Target="../media/image711.png"/><Relationship Id="rId109" Type="http://schemas.openxmlformats.org/officeDocument/2006/relationships/image" Target="../media/image1060.png"/><Relationship Id="rId34" Type="http://schemas.openxmlformats.org/officeDocument/2006/relationships/customXml" Target="../ink/ink208.xml"/><Relationship Id="rId50" Type="http://schemas.openxmlformats.org/officeDocument/2006/relationships/customXml" Target="../ink/ink216.xml"/><Relationship Id="rId55" Type="http://schemas.openxmlformats.org/officeDocument/2006/relationships/image" Target="../media/image790.png"/><Relationship Id="rId76" Type="http://schemas.openxmlformats.org/officeDocument/2006/relationships/customXml" Target="../ink/ink229.xml"/><Relationship Id="rId97" Type="http://schemas.openxmlformats.org/officeDocument/2006/relationships/image" Target="../media/image1000.png"/><Relationship Id="rId104" Type="http://schemas.openxmlformats.org/officeDocument/2006/relationships/customXml" Target="../ink/ink243.xml"/><Relationship Id="rId120" Type="http://schemas.openxmlformats.org/officeDocument/2006/relationships/customXml" Target="../ink/ink251.xml"/><Relationship Id="rId125" Type="http://schemas.openxmlformats.org/officeDocument/2006/relationships/image" Target="../media/image1140.png"/><Relationship Id="rId141" Type="http://schemas.openxmlformats.org/officeDocument/2006/relationships/image" Target="../media/image1220.png"/><Relationship Id="rId7" Type="http://schemas.openxmlformats.org/officeDocument/2006/relationships/image" Target="../media/image550.png"/><Relationship Id="rId71" Type="http://schemas.openxmlformats.org/officeDocument/2006/relationships/image" Target="../media/image870.png"/><Relationship Id="rId92" Type="http://schemas.openxmlformats.org/officeDocument/2006/relationships/customXml" Target="../ink/ink237.xml"/><Relationship Id="rId2" Type="http://schemas.openxmlformats.org/officeDocument/2006/relationships/customXml" Target="../ink/ink192.xml"/><Relationship Id="rId29" Type="http://schemas.openxmlformats.org/officeDocument/2006/relationships/image" Target="../media/image660.png"/><Relationship Id="rId24" Type="http://schemas.openxmlformats.org/officeDocument/2006/relationships/customXml" Target="../ink/ink203.xml"/><Relationship Id="rId40" Type="http://schemas.openxmlformats.org/officeDocument/2006/relationships/customXml" Target="../ink/ink211.xml"/><Relationship Id="rId45" Type="http://schemas.openxmlformats.org/officeDocument/2006/relationships/image" Target="../media/image740.png"/><Relationship Id="rId66" Type="http://schemas.openxmlformats.org/officeDocument/2006/relationships/customXml" Target="../ink/ink224.xml"/><Relationship Id="rId87" Type="http://schemas.openxmlformats.org/officeDocument/2006/relationships/image" Target="../media/image950.png"/><Relationship Id="rId110" Type="http://schemas.openxmlformats.org/officeDocument/2006/relationships/customXml" Target="../ink/ink246.xml"/><Relationship Id="rId115" Type="http://schemas.openxmlformats.org/officeDocument/2006/relationships/image" Target="../media/image1090.png"/><Relationship Id="rId131" Type="http://schemas.openxmlformats.org/officeDocument/2006/relationships/image" Target="../media/image1170.png"/><Relationship Id="rId136" Type="http://schemas.openxmlformats.org/officeDocument/2006/relationships/customXml" Target="../ink/ink259.xml"/><Relationship Id="rId61" Type="http://schemas.openxmlformats.org/officeDocument/2006/relationships/image" Target="../media/image820.png"/><Relationship Id="rId82" Type="http://schemas.openxmlformats.org/officeDocument/2006/relationships/customXml" Target="../ink/ink232.xml"/><Relationship Id="rId19" Type="http://schemas.openxmlformats.org/officeDocument/2006/relationships/image" Target="../media/image610.png"/><Relationship Id="rId14" Type="http://schemas.openxmlformats.org/officeDocument/2006/relationships/customXml" Target="../ink/ink198.xml"/><Relationship Id="rId30" Type="http://schemas.openxmlformats.org/officeDocument/2006/relationships/customXml" Target="../ink/ink206.xml"/><Relationship Id="rId35" Type="http://schemas.openxmlformats.org/officeDocument/2006/relationships/image" Target="../media/image690.png"/><Relationship Id="rId56" Type="http://schemas.openxmlformats.org/officeDocument/2006/relationships/customXml" Target="../ink/ink219.xml"/><Relationship Id="rId77" Type="http://schemas.openxmlformats.org/officeDocument/2006/relationships/image" Target="../media/image900.png"/><Relationship Id="rId100" Type="http://schemas.openxmlformats.org/officeDocument/2006/relationships/customXml" Target="../ink/ink241.xml"/><Relationship Id="rId105" Type="http://schemas.openxmlformats.org/officeDocument/2006/relationships/image" Target="../media/image1040.png"/><Relationship Id="rId126" Type="http://schemas.openxmlformats.org/officeDocument/2006/relationships/customXml" Target="../ink/ink254.xml"/><Relationship Id="rId8" Type="http://schemas.openxmlformats.org/officeDocument/2006/relationships/customXml" Target="../ink/ink195.xml"/><Relationship Id="rId51" Type="http://schemas.openxmlformats.org/officeDocument/2006/relationships/image" Target="../media/image770.png"/><Relationship Id="rId72" Type="http://schemas.openxmlformats.org/officeDocument/2006/relationships/customXml" Target="../ink/ink227.xml"/><Relationship Id="rId93" Type="http://schemas.openxmlformats.org/officeDocument/2006/relationships/image" Target="../media/image980.png"/><Relationship Id="rId98" Type="http://schemas.openxmlformats.org/officeDocument/2006/relationships/customXml" Target="../ink/ink240.xml"/><Relationship Id="rId121" Type="http://schemas.openxmlformats.org/officeDocument/2006/relationships/image" Target="../media/image1120.png"/><Relationship Id="rId142" Type="http://schemas.openxmlformats.org/officeDocument/2006/relationships/customXml" Target="../ink/ink26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4463-AFA1-54B6-45B4-2076FAFBE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Governance and Compliance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67A2B-8600-C7E5-7419-81E1FFB1F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20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1FE2-4146-72CA-53CA-B8909AE4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Pricing 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1AC4-A883-2930-78F6-034D2CCD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estimates in all areas of Azure including compute, networking, storage, web and databases.</a:t>
            </a:r>
          </a:p>
          <a:p>
            <a:r>
              <a:rPr lang="en-IN" dirty="0"/>
              <a:t>https://azure.microsoft.com/en-us/pricing/calculator/</a:t>
            </a:r>
          </a:p>
        </p:txBody>
      </p:sp>
    </p:spTree>
    <p:extLst>
      <p:ext uri="{BB962C8B-B14F-4D97-AF65-F5344CB8AC3E}">
        <p14:creationId xmlns:p14="http://schemas.microsoft.com/office/powerpoint/2010/main" val="277805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4CDC-A235-D505-EE3A-CF7467406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1D21D-C338-0B45-EBCD-0BCF57AFA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56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2E0A-10DC-B65B-4F39-F7626FF8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B3C7-56E8-5A3B-1C8C-1F411705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service that you can use to create, assign and manage policies.</a:t>
            </a:r>
          </a:p>
          <a:p>
            <a:r>
              <a:rPr lang="en-US" dirty="0"/>
              <a:t>Enforce different rules over your resources, so those resources stay compliant.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45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DB2B-2DD2-68F5-42C7-9A8EF508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707B-19E9-DC7E-9EEF-CC6AD8D8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Enforcement and compliance</a:t>
            </a:r>
          </a:p>
          <a:p>
            <a:r>
              <a:rPr lang="en-US" dirty="0"/>
              <a:t>Apply policies at scale</a:t>
            </a:r>
          </a:p>
          <a:p>
            <a:r>
              <a:rPr lang="en-US" dirty="0"/>
              <a:t>Remediation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52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5B02-59A1-1A48-EFCE-662B15F0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7445-07CA-A734-A6C2-42C69C4D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Policy Definitions – Ex: Allowing certain VM SKUs, Allowing certain locations</a:t>
            </a:r>
          </a:p>
          <a:p>
            <a:r>
              <a:rPr lang="en-US" dirty="0"/>
              <a:t>Create Initiative Definitions – Combine policies</a:t>
            </a:r>
          </a:p>
          <a:p>
            <a:r>
              <a:rPr lang="en-US" dirty="0"/>
              <a:t>Scope the Initiative Definition – Apply at Management Group, Subscription, Resource Group</a:t>
            </a:r>
          </a:p>
          <a:p>
            <a:r>
              <a:rPr lang="en-US" dirty="0"/>
              <a:t>View Policy Evaluation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61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87C-60F6-0C46-2919-EC485AECC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 Based Access Control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5B633-6D66-B999-7DC7-62B3EE913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8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A2A1-76E3-50E2-6E25-D653920C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A9B0-CC2A-1006-575F-6CE34791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to grant appropriate access to Azure AD users, groups or service principles.</a:t>
            </a:r>
          </a:p>
          <a:p>
            <a:r>
              <a:rPr lang="en-US" dirty="0"/>
              <a:t>Select a Role</a:t>
            </a:r>
          </a:p>
          <a:p>
            <a:r>
              <a:rPr lang="en-US" dirty="0"/>
              <a:t>Common Roles:</a:t>
            </a:r>
          </a:p>
          <a:p>
            <a:pPr lvl="1"/>
            <a:r>
              <a:rPr lang="en-US" dirty="0"/>
              <a:t>Owner – Manage everything, including access</a:t>
            </a:r>
          </a:p>
          <a:p>
            <a:pPr lvl="1"/>
            <a:r>
              <a:rPr lang="en-US" dirty="0"/>
              <a:t>Contributor – Manage everything except access</a:t>
            </a:r>
          </a:p>
          <a:p>
            <a:pPr lvl="1"/>
            <a:r>
              <a:rPr lang="en-US" dirty="0"/>
              <a:t>Reader – View everything but cannot make 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92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A1F88C-2ADD-E75C-AED9-782AECF51648}"/>
              </a:ext>
            </a:extLst>
          </p:cNvPr>
          <p:cNvGrpSpPr/>
          <p:nvPr/>
        </p:nvGrpSpPr>
        <p:grpSpPr>
          <a:xfrm>
            <a:off x="794020" y="558081"/>
            <a:ext cx="1979640" cy="392400"/>
            <a:chOff x="794020" y="558081"/>
            <a:chExt cx="197964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9A569FE-6324-F3E8-C2A5-479586F7CD55}"/>
                    </a:ext>
                  </a:extLst>
                </p14:cNvPr>
                <p14:cNvContentPartPr/>
                <p14:nvPr/>
              </p14:nvContentPartPr>
              <p14:xfrm>
                <a:off x="794020" y="644121"/>
                <a:ext cx="115560" cy="212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9A569FE-6324-F3E8-C2A5-479586F7CD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5020" y="635481"/>
                  <a:ext cx="133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425546E-D68D-2152-7BD7-ED8CDD0FA9B9}"/>
                    </a:ext>
                  </a:extLst>
                </p14:cNvPr>
                <p14:cNvContentPartPr/>
                <p14:nvPr/>
              </p14:nvContentPartPr>
              <p14:xfrm>
                <a:off x="981940" y="645201"/>
                <a:ext cx="379800" cy="213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425546E-D68D-2152-7BD7-ED8CDD0FA9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3300" y="636561"/>
                  <a:ext cx="397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8A6060-1FFD-49E4-EAD3-EC41AA1C3576}"/>
                    </a:ext>
                  </a:extLst>
                </p14:cNvPr>
                <p14:cNvContentPartPr/>
                <p14:nvPr/>
              </p14:nvContentPartPr>
              <p14:xfrm>
                <a:off x="1415380" y="729441"/>
                <a:ext cx="68760" cy="125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8A6060-1FFD-49E4-EAD3-EC41AA1C35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740" y="720441"/>
                  <a:ext cx="86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2066E4-215A-79C3-EEDE-760C54A5A50F}"/>
                    </a:ext>
                  </a:extLst>
                </p14:cNvPr>
                <p14:cNvContentPartPr/>
                <p14:nvPr/>
              </p14:nvContentPartPr>
              <p14:xfrm>
                <a:off x="1559020" y="763641"/>
                <a:ext cx="68400" cy="122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2066E4-215A-79C3-EEDE-760C54A5A5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50020" y="755001"/>
                  <a:ext cx="86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3B1365-A69A-9EC5-8360-31E8B0BC241D}"/>
                    </a:ext>
                  </a:extLst>
                </p14:cNvPr>
                <p14:cNvContentPartPr/>
                <p14:nvPr/>
              </p14:nvContentPartPr>
              <p14:xfrm>
                <a:off x="1705180" y="726201"/>
                <a:ext cx="209880" cy="145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3B1365-A69A-9EC5-8360-31E8B0BC24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96540" y="717201"/>
                  <a:ext cx="227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E3B2C0-FF42-D08F-04AA-5831F69049C1}"/>
                    </a:ext>
                  </a:extLst>
                </p14:cNvPr>
                <p14:cNvContentPartPr/>
                <p14:nvPr/>
              </p14:nvContentPartPr>
              <p14:xfrm>
                <a:off x="1812820" y="599121"/>
                <a:ext cx="4680" cy="19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E3B2C0-FF42-D08F-04AA-5831F69049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03820" y="590481"/>
                  <a:ext cx="22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784954A-0775-E617-25CD-DC8487E8B98E}"/>
                    </a:ext>
                  </a:extLst>
                </p14:cNvPr>
                <p14:cNvContentPartPr/>
                <p14:nvPr/>
              </p14:nvContentPartPr>
              <p14:xfrm>
                <a:off x="1996060" y="573921"/>
                <a:ext cx="171360" cy="376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784954A-0775-E617-25CD-DC8487E8B9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7420" y="564921"/>
                  <a:ext cx="1890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8C2842-BBD7-23F2-E965-E1D5837757B3}"/>
                    </a:ext>
                  </a:extLst>
                </p14:cNvPr>
                <p14:cNvContentPartPr/>
                <p14:nvPr/>
              </p14:nvContentPartPr>
              <p14:xfrm>
                <a:off x="2087500" y="558081"/>
                <a:ext cx="268200" cy="300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48C2842-BBD7-23F2-E965-E1D5837757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78860" y="549441"/>
                  <a:ext cx="2858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A6E01D-F5A4-A43A-413F-EA0A0D2DCCF3}"/>
                    </a:ext>
                  </a:extLst>
                </p14:cNvPr>
                <p14:cNvContentPartPr/>
                <p14:nvPr/>
              </p14:nvContentPartPr>
              <p14:xfrm>
                <a:off x="2384860" y="689121"/>
                <a:ext cx="103680" cy="112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A6E01D-F5A4-A43A-413F-EA0A0D2DCC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75860" y="680121"/>
                  <a:ext cx="121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F55E84-88EB-CE25-EAA7-B91E70CD400C}"/>
                    </a:ext>
                  </a:extLst>
                </p14:cNvPr>
                <p14:cNvContentPartPr/>
                <p14:nvPr/>
              </p14:nvContentPartPr>
              <p14:xfrm>
                <a:off x="2527060" y="695241"/>
                <a:ext cx="246600" cy="90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F55E84-88EB-CE25-EAA7-B91E70CD40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18420" y="686241"/>
                  <a:ext cx="26424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AF1063-2971-F805-3A5E-5EA6ADAD28D3}"/>
              </a:ext>
            </a:extLst>
          </p:cNvPr>
          <p:cNvGrpSpPr/>
          <p:nvPr/>
        </p:nvGrpSpPr>
        <p:grpSpPr>
          <a:xfrm>
            <a:off x="1599340" y="1129401"/>
            <a:ext cx="174600" cy="519840"/>
            <a:chOff x="1599340" y="1129401"/>
            <a:chExt cx="174600" cy="51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81F5EF-EB6E-2AC3-6F65-F9A65BAB5351}"/>
                    </a:ext>
                  </a:extLst>
                </p14:cNvPr>
                <p14:cNvContentPartPr/>
                <p14:nvPr/>
              </p14:nvContentPartPr>
              <p14:xfrm>
                <a:off x="1668460" y="1129401"/>
                <a:ext cx="56520" cy="488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81F5EF-EB6E-2AC3-6F65-F9A65BAB53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59460" y="1120761"/>
                  <a:ext cx="741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EAAE5B-B88A-7223-E045-401EACC84298}"/>
                    </a:ext>
                  </a:extLst>
                </p14:cNvPr>
                <p14:cNvContentPartPr/>
                <p14:nvPr/>
              </p14:nvContentPartPr>
              <p14:xfrm>
                <a:off x="1599340" y="1539081"/>
                <a:ext cx="174600" cy="110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EAAE5B-B88A-7223-E045-401EACC842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90700" y="1530441"/>
                  <a:ext cx="19224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D9833A-C264-D813-3AC4-00BD9BFECB6B}"/>
              </a:ext>
            </a:extLst>
          </p:cNvPr>
          <p:cNvGrpSpPr/>
          <p:nvPr/>
        </p:nvGrpSpPr>
        <p:grpSpPr>
          <a:xfrm>
            <a:off x="1496380" y="2355561"/>
            <a:ext cx="179640" cy="541440"/>
            <a:chOff x="1496380" y="2355561"/>
            <a:chExt cx="179640" cy="5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CAC2DA-71E7-C04B-DF36-EDCAE0ECEE92}"/>
                    </a:ext>
                  </a:extLst>
                </p14:cNvPr>
                <p14:cNvContentPartPr/>
                <p14:nvPr/>
              </p14:nvContentPartPr>
              <p14:xfrm>
                <a:off x="1572340" y="2355561"/>
                <a:ext cx="30960" cy="526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CAC2DA-71E7-C04B-DF36-EDCAE0ECEE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63700" y="2346561"/>
                  <a:ext cx="4860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A8DBAE-3079-418F-8CF6-4BA334F317D0}"/>
                    </a:ext>
                  </a:extLst>
                </p14:cNvPr>
                <p14:cNvContentPartPr/>
                <p14:nvPr/>
              </p14:nvContentPartPr>
              <p14:xfrm>
                <a:off x="1496380" y="2756601"/>
                <a:ext cx="179640" cy="140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A8DBAE-3079-418F-8CF6-4BA334F317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87740" y="2747601"/>
                  <a:ext cx="19728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2A080D-19D8-4D58-D0A7-8D68B92FE888}"/>
              </a:ext>
            </a:extLst>
          </p:cNvPr>
          <p:cNvGrpSpPr/>
          <p:nvPr/>
        </p:nvGrpSpPr>
        <p:grpSpPr>
          <a:xfrm>
            <a:off x="1259860" y="3121281"/>
            <a:ext cx="1412280" cy="352800"/>
            <a:chOff x="1259860" y="3121281"/>
            <a:chExt cx="141228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5C45D19-5FCD-C7BB-2453-AE66CD545350}"/>
                    </a:ext>
                  </a:extLst>
                </p14:cNvPr>
                <p14:cNvContentPartPr/>
                <p14:nvPr/>
              </p14:nvContentPartPr>
              <p14:xfrm>
                <a:off x="1259860" y="3121281"/>
                <a:ext cx="183960" cy="300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5C45D19-5FCD-C7BB-2453-AE66CD5453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51220" y="3112641"/>
                  <a:ext cx="2016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FD5F12-E83F-AD17-3317-E93BCA46A87A}"/>
                    </a:ext>
                  </a:extLst>
                </p14:cNvPr>
                <p14:cNvContentPartPr/>
                <p14:nvPr/>
              </p14:nvContentPartPr>
              <p14:xfrm>
                <a:off x="1468660" y="3291561"/>
                <a:ext cx="186120" cy="182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FD5F12-E83F-AD17-3317-E93BCA46A8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59660" y="3282921"/>
                  <a:ext cx="203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0F4889-E65E-376D-851B-51761C85E8F2}"/>
                    </a:ext>
                  </a:extLst>
                </p14:cNvPr>
                <p14:cNvContentPartPr/>
                <p14:nvPr/>
              </p14:nvContentPartPr>
              <p14:xfrm>
                <a:off x="1623460" y="3279321"/>
                <a:ext cx="100800" cy="192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0F4889-E65E-376D-851B-51761C85E8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14460" y="3270681"/>
                  <a:ext cx="118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2239C4-C680-C595-E260-D27E7D7DD8EE}"/>
                    </a:ext>
                  </a:extLst>
                </p14:cNvPr>
                <p14:cNvContentPartPr/>
                <p14:nvPr/>
              </p14:nvContentPartPr>
              <p14:xfrm>
                <a:off x="1803100" y="3244761"/>
                <a:ext cx="230760" cy="137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2239C4-C680-C595-E260-D27E7D7DD8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94460" y="3235761"/>
                  <a:ext cx="248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CBF6CFE-7E51-3A41-0965-4457336509A9}"/>
                    </a:ext>
                  </a:extLst>
                </p14:cNvPr>
                <p14:cNvContentPartPr/>
                <p14:nvPr/>
              </p14:nvContentPartPr>
              <p14:xfrm>
                <a:off x="2100460" y="3201561"/>
                <a:ext cx="126360" cy="146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CBF6CFE-7E51-3A41-0965-4457336509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91460" y="3192921"/>
                  <a:ext cx="144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FE880C-698B-AF71-A626-4BC3C594EB64}"/>
                    </a:ext>
                  </a:extLst>
                </p14:cNvPr>
                <p14:cNvContentPartPr/>
                <p14:nvPr/>
              </p14:nvContentPartPr>
              <p14:xfrm>
                <a:off x="2240140" y="3176361"/>
                <a:ext cx="102600" cy="197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FE880C-698B-AF71-A626-4BC3C594EB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31500" y="3167361"/>
                  <a:ext cx="120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B41454C-DA15-82D2-E238-77EF9802230A}"/>
                    </a:ext>
                  </a:extLst>
                </p14:cNvPr>
                <p14:cNvContentPartPr/>
                <p14:nvPr/>
              </p14:nvContentPartPr>
              <p14:xfrm>
                <a:off x="2354260" y="3273561"/>
                <a:ext cx="317880" cy="156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B41454C-DA15-82D2-E238-77EF980223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45260" y="3264561"/>
                  <a:ext cx="33552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F052F9-2CC7-38FB-1885-A2E054EB0207}"/>
                  </a:ext>
                </a:extLst>
              </p14:cNvPr>
              <p14:cNvContentPartPr/>
              <p14:nvPr/>
            </p14:nvContentPartPr>
            <p14:xfrm>
              <a:off x="1365340" y="1809801"/>
              <a:ext cx="162000" cy="29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F052F9-2CC7-38FB-1885-A2E054EB020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56700" y="1800801"/>
                <a:ext cx="179640" cy="31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D79C098-2E0B-842D-7FA6-D15D71AB3829}"/>
              </a:ext>
            </a:extLst>
          </p:cNvPr>
          <p:cNvGrpSpPr/>
          <p:nvPr/>
        </p:nvGrpSpPr>
        <p:grpSpPr>
          <a:xfrm>
            <a:off x="1570180" y="1761561"/>
            <a:ext cx="2368440" cy="371160"/>
            <a:chOff x="1570180" y="1761561"/>
            <a:chExt cx="236844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E0DB39-07E2-1C1A-8660-E6F0917AE8C0}"/>
                    </a:ext>
                  </a:extLst>
                </p14:cNvPr>
                <p14:cNvContentPartPr/>
                <p14:nvPr/>
              </p14:nvContentPartPr>
              <p14:xfrm>
                <a:off x="1570180" y="1899801"/>
                <a:ext cx="156960" cy="201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E0DB39-07E2-1C1A-8660-E6F0917AE8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61540" y="1891161"/>
                  <a:ext cx="174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7D4EB5-EFCD-D8B1-239A-F47D2969E5D4}"/>
                    </a:ext>
                  </a:extLst>
                </p14:cNvPr>
                <p14:cNvContentPartPr/>
                <p14:nvPr/>
              </p14:nvContentPartPr>
              <p14:xfrm>
                <a:off x="1771420" y="1925361"/>
                <a:ext cx="95760" cy="123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7D4EB5-EFCD-D8B1-239A-F47D2969E5D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62420" y="1916721"/>
                  <a:ext cx="113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2E9C44-8338-2CE0-8BAD-1673D2CACE67}"/>
                    </a:ext>
                  </a:extLst>
                </p14:cNvPr>
                <p14:cNvContentPartPr/>
                <p14:nvPr/>
              </p14:nvContentPartPr>
              <p14:xfrm>
                <a:off x="2003980" y="1936521"/>
                <a:ext cx="75960" cy="100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2E9C44-8338-2CE0-8BAD-1673D2CACE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94980" y="1927521"/>
                  <a:ext cx="93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513B79A-2B25-C1F6-904C-8C9B08FE459F}"/>
                    </a:ext>
                  </a:extLst>
                </p14:cNvPr>
                <p14:cNvContentPartPr/>
                <p14:nvPr/>
              </p14:nvContentPartPr>
              <p14:xfrm>
                <a:off x="2087500" y="1929681"/>
                <a:ext cx="192600" cy="156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513B79A-2B25-C1F6-904C-8C9B08FE45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78500" y="1921041"/>
                  <a:ext cx="210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1B4FCD-3FD6-A52F-D3DD-DD6B7A51E20D}"/>
                    </a:ext>
                  </a:extLst>
                </p14:cNvPr>
                <p14:cNvContentPartPr/>
                <p14:nvPr/>
              </p14:nvContentPartPr>
              <p14:xfrm>
                <a:off x="2315020" y="1869201"/>
                <a:ext cx="446760" cy="196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1B4FCD-3FD6-A52F-D3DD-DD6B7A51E2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06380" y="1860201"/>
                  <a:ext cx="464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A6105A-D2ED-FAF0-33D3-9440674FA8FB}"/>
                    </a:ext>
                  </a:extLst>
                </p14:cNvPr>
                <p14:cNvContentPartPr/>
                <p14:nvPr/>
              </p14:nvContentPartPr>
              <p14:xfrm>
                <a:off x="2914060" y="1761561"/>
                <a:ext cx="215280" cy="207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A6105A-D2ED-FAF0-33D3-9440674FA8F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05060" y="1752921"/>
                  <a:ext cx="232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19AEC40-C2A2-47B1-E93B-116281E4EE51}"/>
                    </a:ext>
                  </a:extLst>
                </p14:cNvPr>
                <p14:cNvContentPartPr/>
                <p14:nvPr/>
              </p14:nvContentPartPr>
              <p14:xfrm>
                <a:off x="3161020" y="1825281"/>
                <a:ext cx="268200" cy="143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19AEC40-C2A2-47B1-E93B-116281E4EE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2380" y="1816281"/>
                  <a:ext cx="285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E05FE2-D30B-78F8-FA85-1707A243494C}"/>
                    </a:ext>
                  </a:extLst>
                </p14:cNvPr>
                <p14:cNvContentPartPr/>
                <p14:nvPr/>
              </p14:nvContentPartPr>
              <p14:xfrm>
                <a:off x="3527140" y="1852641"/>
                <a:ext cx="411480" cy="280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E05FE2-D30B-78F8-FA85-1707A24349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18140" y="1843641"/>
                  <a:ext cx="4291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E17562A-4509-B5A9-A667-539CDC3B48DE}"/>
                    </a:ext>
                  </a:extLst>
                </p14:cNvPr>
                <p14:cNvContentPartPr/>
                <p14:nvPr/>
              </p14:nvContentPartPr>
              <p14:xfrm>
                <a:off x="3170020" y="1863441"/>
                <a:ext cx="57960" cy="21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E17562A-4509-B5A9-A667-539CDC3B48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61020" y="1854441"/>
                  <a:ext cx="756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AAE6F2-F28C-056A-FD2C-9667658A0112}"/>
              </a:ext>
            </a:extLst>
          </p:cNvPr>
          <p:cNvGrpSpPr/>
          <p:nvPr/>
        </p:nvGrpSpPr>
        <p:grpSpPr>
          <a:xfrm>
            <a:off x="6017260" y="503721"/>
            <a:ext cx="916200" cy="239400"/>
            <a:chOff x="6017260" y="503721"/>
            <a:chExt cx="91620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6226C6-D750-EAC6-6666-7A36DE480D89}"/>
                    </a:ext>
                  </a:extLst>
                </p14:cNvPr>
                <p14:cNvContentPartPr/>
                <p14:nvPr/>
              </p14:nvContentPartPr>
              <p14:xfrm>
                <a:off x="6017260" y="545481"/>
                <a:ext cx="257040" cy="19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6226C6-D750-EAC6-6666-7A36DE480D8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08620" y="536841"/>
                  <a:ext cx="274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5ADCA32-D705-50AB-8531-E2F4DECB46B9}"/>
                    </a:ext>
                  </a:extLst>
                </p14:cNvPr>
                <p14:cNvContentPartPr/>
                <p14:nvPr/>
              </p14:nvContentPartPr>
              <p14:xfrm>
                <a:off x="6291580" y="503721"/>
                <a:ext cx="123120" cy="216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5ADCA32-D705-50AB-8531-E2F4DECB46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82580" y="494721"/>
                  <a:ext cx="140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646C77-502A-0073-6BA7-8B608108F78F}"/>
                    </a:ext>
                  </a:extLst>
                </p14:cNvPr>
                <p14:cNvContentPartPr/>
                <p14:nvPr/>
              </p14:nvContentPartPr>
              <p14:xfrm>
                <a:off x="6495340" y="564921"/>
                <a:ext cx="122040" cy="129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646C77-502A-0073-6BA7-8B608108F7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86700" y="556281"/>
                  <a:ext cx="139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4DE3D1-2377-37CC-21D7-15FF6C493206}"/>
                    </a:ext>
                  </a:extLst>
                </p14:cNvPr>
                <p14:cNvContentPartPr/>
                <p14:nvPr/>
              </p14:nvContentPartPr>
              <p14:xfrm>
                <a:off x="6758140" y="509121"/>
                <a:ext cx="175320" cy="199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4DE3D1-2377-37CC-21D7-15FF6C4932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49140" y="500481"/>
                  <a:ext cx="19296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B8F287-ED50-ADCD-4B62-CD9F84F97E9E}"/>
              </a:ext>
            </a:extLst>
          </p:cNvPr>
          <p:cNvGrpSpPr/>
          <p:nvPr/>
        </p:nvGrpSpPr>
        <p:grpSpPr>
          <a:xfrm>
            <a:off x="5798380" y="951921"/>
            <a:ext cx="1779840" cy="1087920"/>
            <a:chOff x="5798380" y="951921"/>
            <a:chExt cx="1779840" cy="10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1B6CEA3-AD6C-B41A-A84F-9EF29204EDB7}"/>
                    </a:ext>
                  </a:extLst>
                </p14:cNvPr>
                <p14:cNvContentPartPr/>
                <p14:nvPr/>
              </p14:nvContentPartPr>
              <p14:xfrm>
                <a:off x="6542500" y="951921"/>
                <a:ext cx="50400" cy="264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1B6CEA3-AD6C-B41A-A84F-9EF29204EDB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33860" y="943281"/>
                  <a:ext cx="68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BDCA83C-FD24-C6FD-16C2-F064BECF7AB4}"/>
                    </a:ext>
                  </a:extLst>
                </p14:cNvPr>
                <p14:cNvContentPartPr/>
                <p14:nvPr/>
              </p14:nvContentPartPr>
              <p14:xfrm>
                <a:off x="6484540" y="1120401"/>
                <a:ext cx="151560" cy="74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BDCA83C-FD24-C6FD-16C2-F064BECF7A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75540" y="1111761"/>
                  <a:ext cx="169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078D96A-9BF1-93A0-8171-27094BAE13AD}"/>
                    </a:ext>
                  </a:extLst>
                </p14:cNvPr>
                <p14:cNvContentPartPr/>
                <p14:nvPr/>
              </p14:nvContentPartPr>
              <p14:xfrm>
                <a:off x="6140380" y="1546281"/>
                <a:ext cx="153360" cy="281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078D96A-9BF1-93A0-8171-27094BAE13A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31740" y="1537641"/>
                  <a:ext cx="171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308E86-7ACB-0DCD-657E-FE7068678320}"/>
                    </a:ext>
                  </a:extLst>
                </p14:cNvPr>
                <p14:cNvContentPartPr/>
                <p14:nvPr/>
              </p14:nvContentPartPr>
              <p14:xfrm>
                <a:off x="6193300" y="1659681"/>
                <a:ext cx="365400" cy="96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308E86-7ACB-0DCD-657E-FE70686783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84660" y="1651041"/>
                  <a:ext cx="383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4AC552-DA23-AFBF-50D4-33BBA44E04A0}"/>
                    </a:ext>
                  </a:extLst>
                </p14:cNvPr>
                <p14:cNvContentPartPr/>
                <p14:nvPr/>
              </p14:nvContentPartPr>
              <p14:xfrm>
                <a:off x="6599380" y="1636281"/>
                <a:ext cx="419040" cy="119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4AC552-DA23-AFBF-50D4-33BBA44E04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0380" y="1627641"/>
                  <a:ext cx="436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0D03F64-09EE-53E4-3D4C-A7B988627C78}"/>
                    </a:ext>
                  </a:extLst>
                </p14:cNvPr>
                <p14:cNvContentPartPr/>
                <p14:nvPr/>
              </p14:nvContentPartPr>
              <p14:xfrm>
                <a:off x="7068460" y="1455201"/>
                <a:ext cx="161640" cy="339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0D03F64-09EE-53E4-3D4C-A7B988627C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59460" y="1446561"/>
                  <a:ext cx="1792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2B326E6-5CC1-9F58-6BA4-869919397F18}"/>
                    </a:ext>
                  </a:extLst>
                </p14:cNvPr>
                <p14:cNvContentPartPr/>
                <p14:nvPr/>
              </p14:nvContentPartPr>
              <p14:xfrm>
                <a:off x="5798380" y="1246041"/>
                <a:ext cx="1779840" cy="793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2B326E6-5CC1-9F58-6BA4-869919397F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89380" y="1237041"/>
                  <a:ext cx="1797480" cy="81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E1D05A4-2458-25BD-E45A-8F600D4A84F8}"/>
                  </a:ext>
                </a:extLst>
              </p14:cNvPr>
              <p14:cNvContentPartPr/>
              <p14:nvPr/>
            </p14:nvContentPartPr>
            <p14:xfrm>
              <a:off x="3239140" y="557001"/>
              <a:ext cx="2421000" cy="978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E1D05A4-2458-25BD-E45A-8F600D4A84F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30140" y="548001"/>
                <a:ext cx="2438640" cy="9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F39EE9D-3308-123D-6DFB-CDB0F7969410}"/>
                  </a:ext>
                </a:extLst>
              </p14:cNvPr>
              <p14:cNvContentPartPr/>
              <p14:nvPr/>
            </p14:nvContentPartPr>
            <p14:xfrm>
              <a:off x="4070740" y="1739961"/>
              <a:ext cx="1665720" cy="279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F39EE9D-3308-123D-6DFB-CDB0F796941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62100" y="1731321"/>
                <a:ext cx="16833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99F4BE2-314E-192F-A984-561521E6EA5B}"/>
                  </a:ext>
                </a:extLst>
              </p14:cNvPr>
              <p14:cNvContentPartPr/>
              <p14:nvPr/>
            </p14:nvContentPartPr>
            <p14:xfrm>
              <a:off x="3212860" y="2146761"/>
              <a:ext cx="2880000" cy="1193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99F4BE2-314E-192F-A984-561521E6EA5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04220" y="2138121"/>
                <a:ext cx="2897640" cy="12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9E8A9AF-E522-6387-5B0A-0B16BDA375F3}"/>
              </a:ext>
            </a:extLst>
          </p:cNvPr>
          <p:cNvGrpSpPr/>
          <p:nvPr/>
        </p:nvGrpSpPr>
        <p:grpSpPr>
          <a:xfrm>
            <a:off x="7446460" y="219681"/>
            <a:ext cx="1004760" cy="778320"/>
            <a:chOff x="7446460" y="219681"/>
            <a:chExt cx="1004760" cy="77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71243C2-8A86-18CF-6637-0298F48918D0}"/>
                    </a:ext>
                  </a:extLst>
                </p14:cNvPr>
                <p14:cNvContentPartPr/>
                <p14:nvPr/>
              </p14:nvContentPartPr>
              <p14:xfrm>
                <a:off x="7446460" y="351801"/>
                <a:ext cx="166680" cy="52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71243C2-8A86-18CF-6637-0298F48918D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37820" y="343161"/>
                  <a:ext cx="184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BC75562-9F23-7E16-C786-1419473FC3D6}"/>
                    </a:ext>
                  </a:extLst>
                </p14:cNvPr>
                <p14:cNvContentPartPr/>
                <p14:nvPr/>
              </p14:nvContentPartPr>
              <p14:xfrm>
                <a:off x="7539340" y="376281"/>
                <a:ext cx="197640" cy="195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BC75562-9F23-7E16-C786-1419473FC3D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30340" y="367281"/>
                  <a:ext cx="215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ED2AC88-4D89-602D-3881-6FA0F63AA441}"/>
                    </a:ext>
                  </a:extLst>
                </p14:cNvPr>
                <p14:cNvContentPartPr/>
                <p14:nvPr/>
              </p14:nvContentPartPr>
              <p14:xfrm>
                <a:off x="7622500" y="445761"/>
                <a:ext cx="373320" cy="57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ED2AC88-4D89-602D-3881-6FA0F63AA44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13500" y="436761"/>
                  <a:ext cx="390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2EC948B-152B-7EFA-DE55-D18FCE03B348}"/>
                    </a:ext>
                  </a:extLst>
                </p14:cNvPr>
                <p14:cNvContentPartPr/>
                <p14:nvPr/>
              </p14:nvContentPartPr>
              <p14:xfrm>
                <a:off x="8100220" y="219681"/>
                <a:ext cx="34920" cy="404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2EC948B-152B-7EFA-DE55-D18FCE03B34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91220" y="210681"/>
                  <a:ext cx="525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A5F6C47-4370-3B5C-C9EE-96B43E393A57}"/>
                    </a:ext>
                  </a:extLst>
                </p14:cNvPr>
                <p14:cNvContentPartPr/>
                <p14:nvPr/>
              </p14:nvContentPartPr>
              <p14:xfrm>
                <a:off x="7618540" y="766521"/>
                <a:ext cx="110160" cy="198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A5F6C47-4370-3B5C-C9EE-96B43E393A5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09900" y="757521"/>
                  <a:ext cx="127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FC3B71-A2FB-0A07-E7A0-3F394AA88910}"/>
                    </a:ext>
                  </a:extLst>
                </p14:cNvPr>
                <p14:cNvContentPartPr/>
                <p14:nvPr/>
              </p14:nvContentPartPr>
              <p14:xfrm>
                <a:off x="7814740" y="829161"/>
                <a:ext cx="15840" cy="151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FC3B71-A2FB-0A07-E7A0-3F394AA8891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05740" y="820521"/>
                  <a:ext cx="33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0D2830A-7FCA-A95C-DD29-D4C231CBD3DF}"/>
                    </a:ext>
                  </a:extLst>
                </p14:cNvPr>
                <p14:cNvContentPartPr/>
                <p14:nvPr/>
              </p14:nvContentPartPr>
              <p14:xfrm>
                <a:off x="7824460" y="767601"/>
                <a:ext cx="72720" cy="230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0D2830A-7FCA-A95C-DD29-D4C231CBD3D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15460" y="758601"/>
                  <a:ext cx="90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475056E-9BBF-8F9A-1A0C-CCC456732003}"/>
                    </a:ext>
                  </a:extLst>
                </p14:cNvPr>
                <p14:cNvContentPartPr/>
                <p14:nvPr/>
              </p14:nvContentPartPr>
              <p14:xfrm>
                <a:off x="7962340" y="729081"/>
                <a:ext cx="124560" cy="266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475056E-9BBF-8F9A-1A0C-CCC45673200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53340" y="720081"/>
                  <a:ext cx="142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ECA7CE1-86EA-8FDC-F05D-0195A1C9F013}"/>
                    </a:ext>
                  </a:extLst>
                </p14:cNvPr>
                <p14:cNvContentPartPr/>
                <p14:nvPr/>
              </p14:nvContentPartPr>
              <p14:xfrm>
                <a:off x="7954780" y="730881"/>
                <a:ext cx="496440" cy="223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ECA7CE1-86EA-8FDC-F05D-0195A1C9F01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45780" y="722241"/>
                  <a:ext cx="51408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4756C8D-2B14-9186-7DAE-D640367556EF}"/>
              </a:ext>
            </a:extLst>
          </p:cNvPr>
          <p:cNvGrpSpPr/>
          <p:nvPr/>
        </p:nvGrpSpPr>
        <p:grpSpPr>
          <a:xfrm>
            <a:off x="-156020" y="296721"/>
            <a:ext cx="5771880" cy="3941640"/>
            <a:chOff x="-156020" y="296721"/>
            <a:chExt cx="5771880" cy="3941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FC8A58F-4427-0187-5D04-11D3FC0C85FF}"/>
                    </a:ext>
                  </a:extLst>
                </p14:cNvPr>
                <p14:cNvContentPartPr/>
                <p14:nvPr/>
              </p14:nvContentPartPr>
              <p14:xfrm>
                <a:off x="2847100" y="406521"/>
                <a:ext cx="2768760" cy="1174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FC8A58F-4427-0187-5D04-11D3FC0C85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38460" y="397521"/>
                  <a:ext cx="278640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9942248-99E9-4A98-CB9A-D63638E8D911}"/>
                    </a:ext>
                  </a:extLst>
                </p14:cNvPr>
                <p14:cNvContentPartPr/>
                <p14:nvPr/>
              </p14:nvContentPartPr>
              <p14:xfrm>
                <a:off x="2990380" y="296721"/>
                <a:ext cx="500400" cy="571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9942248-99E9-4A98-CB9A-D63638E8D9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81740" y="288081"/>
                  <a:ext cx="51804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4D9C155-FF93-6991-3092-6B0D05AC52E7}"/>
                    </a:ext>
                  </a:extLst>
                </p14:cNvPr>
                <p14:cNvContentPartPr/>
                <p14:nvPr/>
              </p14:nvContentPartPr>
              <p14:xfrm>
                <a:off x="526900" y="361881"/>
                <a:ext cx="2232720" cy="878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4D9C155-FF93-6991-3092-6B0D05AC52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7900" y="353241"/>
                  <a:ext cx="2250360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79692BF-BCE8-377D-2A95-F6E0E9BE8210}"/>
                    </a:ext>
                  </a:extLst>
                </p14:cNvPr>
                <p14:cNvContentPartPr/>
                <p14:nvPr/>
              </p14:nvContentPartPr>
              <p14:xfrm>
                <a:off x="1310980" y="1441881"/>
                <a:ext cx="2854800" cy="918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79692BF-BCE8-377D-2A95-F6E0E9BE821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2340" y="1433241"/>
                  <a:ext cx="2872440" cy="9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B0A8D8D-9F8E-F969-2ED8-8F1C8869B43E}"/>
                    </a:ext>
                  </a:extLst>
                </p14:cNvPr>
                <p14:cNvContentPartPr/>
                <p14:nvPr/>
              </p14:nvContentPartPr>
              <p14:xfrm>
                <a:off x="827500" y="2768841"/>
                <a:ext cx="2205720" cy="1153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B0A8D8D-9F8E-F969-2ED8-8F1C8869B43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8860" y="2759841"/>
                  <a:ext cx="2223360" cy="11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32A3749-27BC-68D7-DE9A-84DC24DFA613}"/>
                    </a:ext>
                  </a:extLst>
                </p14:cNvPr>
                <p14:cNvContentPartPr/>
                <p14:nvPr/>
              </p14:nvContentPartPr>
              <p14:xfrm>
                <a:off x="-18500" y="448641"/>
                <a:ext cx="304200" cy="3789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32A3749-27BC-68D7-DE9A-84DC24DFA61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-27140" y="439641"/>
                  <a:ext cx="321840" cy="38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F952E43-2A9E-F71A-49E2-7525F5886AF8}"/>
                    </a:ext>
                  </a:extLst>
                </p14:cNvPr>
                <p14:cNvContentPartPr/>
                <p14:nvPr/>
              </p14:nvContentPartPr>
              <p14:xfrm>
                <a:off x="-156020" y="432801"/>
                <a:ext cx="524880" cy="3804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F952E43-2A9E-F71A-49E2-7525F5886AF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-164660" y="423801"/>
                  <a:ext cx="542520" cy="382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B1C96F3-40A3-1392-BE9E-B6F99EBFC0F2}"/>
                  </a:ext>
                </a:extLst>
              </p14:cNvPr>
              <p14:cNvContentPartPr/>
              <p14:nvPr/>
            </p14:nvContentPartPr>
            <p14:xfrm>
              <a:off x="1271740" y="1370241"/>
              <a:ext cx="3029040" cy="1094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B1C96F3-40A3-1392-BE9E-B6F99EBFC0F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217740" y="1262241"/>
                <a:ext cx="3136680" cy="13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2EC7B54-0187-5BBD-E0D1-1813FB4735E3}"/>
                  </a:ext>
                </a:extLst>
              </p14:cNvPr>
              <p14:cNvContentPartPr/>
              <p14:nvPr/>
            </p14:nvContentPartPr>
            <p14:xfrm>
              <a:off x="1001740" y="2937321"/>
              <a:ext cx="1966320" cy="757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2EC7B54-0187-5BBD-E0D1-1813FB4735E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48100" y="2829681"/>
                <a:ext cx="2073960" cy="9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3F6169C2-AC53-0AD2-9CB9-D70228CEFC9E}"/>
              </a:ext>
            </a:extLst>
          </p:cNvPr>
          <p:cNvGrpSpPr/>
          <p:nvPr/>
        </p:nvGrpSpPr>
        <p:grpSpPr>
          <a:xfrm>
            <a:off x="610780" y="2710881"/>
            <a:ext cx="2621880" cy="2117520"/>
            <a:chOff x="610780" y="2710881"/>
            <a:chExt cx="2621880" cy="21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9D34C55-9FB3-8EF4-CF8E-84EA30883CF5}"/>
                    </a:ext>
                  </a:extLst>
                </p14:cNvPr>
                <p14:cNvContentPartPr/>
                <p14:nvPr/>
              </p14:nvContentPartPr>
              <p14:xfrm>
                <a:off x="610780" y="2710881"/>
                <a:ext cx="2621880" cy="1334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9D34C55-9FB3-8EF4-CF8E-84EA30883CF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4660" y="2704761"/>
                  <a:ext cx="2634120" cy="13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03DB524-7F35-3857-1491-A45409B329A4}"/>
                    </a:ext>
                  </a:extLst>
                </p14:cNvPr>
                <p14:cNvContentPartPr/>
                <p14:nvPr/>
              </p14:nvContentPartPr>
              <p14:xfrm>
                <a:off x="2005420" y="4043241"/>
                <a:ext cx="693360" cy="224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03DB524-7F35-3857-1491-A45409B329A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99300" y="4037121"/>
                  <a:ext cx="705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37518FA-DBEA-E47A-4415-73678E57C8C6}"/>
                    </a:ext>
                  </a:extLst>
                </p14:cNvPr>
                <p14:cNvContentPartPr/>
                <p14:nvPr/>
              </p14:nvContentPartPr>
              <p14:xfrm>
                <a:off x="2129620" y="4182921"/>
                <a:ext cx="673560" cy="214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37518FA-DBEA-E47A-4415-73678E57C8C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23500" y="4176801"/>
                  <a:ext cx="685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6098081-ACA6-113C-EC1B-FF9D61D11679}"/>
                    </a:ext>
                  </a:extLst>
                </p14:cNvPr>
                <p14:cNvContentPartPr/>
                <p14:nvPr/>
              </p14:nvContentPartPr>
              <p14:xfrm>
                <a:off x="2370820" y="4334481"/>
                <a:ext cx="175320" cy="493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6098081-ACA6-113C-EC1B-FF9D61D1167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64700" y="4328361"/>
                  <a:ext cx="18756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BED30D4-BD08-D3F8-1456-4195F7CD0483}"/>
                    </a:ext>
                  </a:extLst>
                </p14:cNvPr>
                <p14:cNvContentPartPr/>
                <p14:nvPr/>
              </p14:nvContentPartPr>
              <p14:xfrm>
                <a:off x="2450020" y="4349241"/>
                <a:ext cx="204480" cy="425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BED30D4-BD08-D3F8-1456-4195F7CD048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43900" y="4343121"/>
                  <a:ext cx="2167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DD80E51-42B4-A4AE-6B5E-A290676CA16E}"/>
                    </a:ext>
                  </a:extLst>
                </p14:cNvPr>
                <p14:cNvContentPartPr/>
                <p14:nvPr/>
              </p14:nvContentPartPr>
              <p14:xfrm>
                <a:off x="2504380" y="4249881"/>
                <a:ext cx="244440" cy="418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DD80E51-42B4-A4AE-6B5E-A290676CA16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98260" y="4243761"/>
                  <a:ext cx="2566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381D063-A6CB-6731-BD4D-0A1AC525FEF9}"/>
                    </a:ext>
                  </a:extLst>
                </p14:cNvPr>
                <p14:cNvContentPartPr/>
                <p14:nvPr/>
              </p14:nvContentPartPr>
              <p14:xfrm>
                <a:off x="2173180" y="4155561"/>
                <a:ext cx="730080" cy="423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381D063-A6CB-6731-BD4D-0A1AC525FEF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67060" y="4149441"/>
                  <a:ext cx="742320" cy="43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AB2FF98-5789-24D8-FA39-DB9F7A43C993}"/>
              </a:ext>
            </a:extLst>
          </p:cNvPr>
          <p:cNvGrpSpPr/>
          <p:nvPr/>
        </p:nvGrpSpPr>
        <p:grpSpPr>
          <a:xfrm>
            <a:off x="2451820" y="114561"/>
            <a:ext cx="900000" cy="222840"/>
            <a:chOff x="2451820" y="114561"/>
            <a:chExt cx="90000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D546EAB-F13C-57CA-D025-DDF5C324ED86}"/>
                    </a:ext>
                  </a:extLst>
                </p14:cNvPr>
                <p14:cNvContentPartPr/>
                <p14:nvPr/>
              </p14:nvContentPartPr>
              <p14:xfrm>
                <a:off x="2451820" y="131121"/>
                <a:ext cx="116280" cy="189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D546EAB-F13C-57CA-D025-DDF5C324ED8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45700" y="125001"/>
                  <a:ext cx="128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8231CBB-EFBF-3C48-A577-5200C1A73B56}"/>
                    </a:ext>
                  </a:extLst>
                </p14:cNvPr>
                <p14:cNvContentPartPr/>
                <p14:nvPr/>
              </p14:nvContentPartPr>
              <p14:xfrm>
                <a:off x="2670340" y="212121"/>
                <a:ext cx="107280" cy="86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8231CBB-EFBF-3C48-A577-5200C1A73B5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64220" y="206001"/>
                  <a:ext cx="119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5953E-1A53-C71B-7E3F-ECA3D87C7A99}"/>
                    </a:ext>
                  </a:extLst>
                </p14:cNvPr>
                <p14:cNvContentPartPr/>
                <p14:nvPr/>
              </p14:nvContentPartPr>
              <p14:xfrm>
                <a:off x="2801020" y="114561"/>
                <a:ext cx="230400" cy="222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5953E-1A53-C71B-7E3F-ECA3D87C7A9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94900" y="108441"/>
                  <a:ext cx="242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5A3F099-F7D0-79D2-0C31-E971164DDB21}"/>
                    </a:ext>
                  </a:extLst>
                </p14:cNvPr>
                <p14:cNvContentPartPr/>
                <p14:nvPr/>
              </p14:nvContentPartPr>
              <p14:xfrm>
                <a:off x="3086500" y="186561"/>
                <a:ext cx="121680" cy="114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5A3F099-F7D0-79D2-0C31-E971164DDB2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80380" y="180441"/>
                  <a:ext cx="133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C1D2337-DE53-4DB3-FC75-D9E422BAC1ED}"/>
                    </a:ext>
                  </a:extLst>
                </p14:cNvPr>
                <p14:cNvContentPartPr/>
                <p14:nvPr/>
              </p14:nvContentPartPr>
              <p14:xfrm>
                <a:off x="3221860" y="148401"/>
                <a:ext cx="129960" cy="155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C1D2337-DE53-4DB3-FC75-D9E422BAC1E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15740" y="142281"/>
                  <a:ext cx="14220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F09451F-9C1C-58E3-EDB8-0D043E5D1DA0}"/>
              </a:ext>
            </a:extLst>
          </p:cNvPr>
          <p:cNvGrpSpPr/>
          <p:nvPr/>
        </p:nvGrpSpPr>
        <p:grpSpPr>
          <a:xfrm>
            <a:off x="3787060" y="1181241"/>
            <a:ext cx="1460160" cy="609120"/>
            <a:chOff x="3787060" y="1181241"/>
            <a:chExt cx="1460160" cy="60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51428DA-E91A-7F6D-C142-A826DE395614}"/>
                    </a:ext>
                  </a:extLst>
                </p14:cNvPr>
                <p14:cNvContentPartPr/>
                <p14:nvPr/>
              </p14:nvContentPartPr>
              <p14:xfrm>
                <a:off x="3787060" y="1364841"/>
                <a:ext cx="131040" cy="195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51428DA-E91A-7F6D-C142-A826DE39561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80940" y="1358721"/>
                  <a:ext cx="143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9A274C7-C997-E6EF-5D30-82256DAB0FD4}"/>
                    </a:ext>
                  </a:extLst>
                </p14:cNvPr>
                <p14:cNvContentPartPr/>
                <p14:nvPr/>
              </p14:nvContentPartPr>
              <p14:xfrm>
                <a:off x="3965620" y="1430721"/>
                <a:ext cx="80280" cy="67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9A274C7-C997-E6EF-5D30-82256DAB0FD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59500" y="1424601"/>
                  <a:ext cx="92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CD639F0-1F43-84E6-2AF0-53FDB19F7144}"/>
                    </a:ext>
                  </a:extLst>
                </p14:cNvPr>
                <p14:cNvContentPartPr/>
                <p14:nvPr/>
              </p14:nvContentPartPr>
              <p14:xfrm>
                <a:off x="4088380" y="1428921"/>
                <a:ext cx="72000" cy="121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CD639F0-1F43-84E6-2AF0-53FDB19F714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82260" y="1422801"/>
                  <a:ext cx="84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18AC0CA-A65E-8C2C-792C-8B4E17D0D0A4}"/>
                    </a:ext>
                  </a:extLst>
                </p14:cNvPr>
                <p14:cNvContentPartPr/>
                <p14:nvPr/>
              </p14:nvContentPartPr>
              <p14:xfrm>
                <a:off x="4115380" y="1319481"/>
                <a:ext cx="164160" cy="230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18AC0CA-A65E-8C2C-792C-8B4E17D0D0A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09260" y="1313361"/>
                  <a:ext cx="176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0C8A5E0-4423-44E8-5567-3B453C31EABE}"/>
                    </a:ext>
                  </a:extLst>
                </p14:cNvPr>
                <p14:cNvContentPartPr/>
                <p14:nvPr/>
              </p14:nvContentPartPr>
              <p14:xfrm>
                <a:off x="4311940" y="1362321"/>
                <a:ext cx="198000" cy="160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0C8A5E0-4423-44E8-5567-3B453C31EAB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05820" y="1356201"/>
                  <a:ext cx="210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1F6B1CD-EB50-ABFA-3CE7-6BBFAB9F478A}"/>
                    </a:ext>
                  </a:extLst>
                </p14:cNvPr>
                <p14:cNvContentPartPr/>
                <p14:nvPr/>
              </p14:nvContentPartPr>
              <p14:xfrm>
                <a:off x="4465300" y="1181241"/>
                <a:ext cx="3600" cy="15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1F6B1CD-EB50-ABFA-3CE7-6BBFAB9F478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59180" y="1175121"/>
                  <a:ext cx="1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12B36FC-4715-421B-CB47-9F23EB8258FC}"/>
                    </a:ext>
                  </a:extLst>
                </p14:cNvPr>
                <p14:cNvContentPartPr/>
                <p14:nvPr/>
              </p14:nvContentPartPr>
              <p14:xfrm>
                <a:off x="4607140" y="1271961"/>
                <a:ext cx="105480" cy="217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2B36FC-4715-421B-CB47-9F23EB8258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01020" y="1265841"/>
                  <a:ext cx="117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59FA90D-DAAB-7E40-20A7-AF03A58AFFAE}"/>
                    </a:ext>
                  </a:extLst>
                </p14:cNvPr>
                <p14:cNvContentPartPr/>
                <p14:nvPr/>
              </p14:nvContentPartPr>
              <p14:xfrm>
                <a:off x="4771660" y="1352601"/>
                <a:ext cx="228240" cy="187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59FA90D-DAAB-7E40-20A7-AF03A58AFFA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65540" y="1346481"/>
                  <a:ext cx="240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F04B8E2-6549-801C-27A0-40EB0DF5C5E4}"/>
                    </a:ext>
                  </a:extLst>
                </p14:cNvPr>
                <p14:cNvContentPartPr/>
                <p14:nvPr/>
              </p14:nvContentPartPr>
              <p14:xfrm>
                <a:off x="4943020" y="1394721"/>
                <a:ext cx="142920" cy="72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F04B8E2-6549-801C-27A0-40EB0DF5C5E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36900" y="1388601"/>
                  <a:ext cx="155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5D6DCD3-C545-CAEA-C049-82D5008FEE02}"/>
                    </a:ext>
                  </a:extLst>
                </p14:cNvPr>
                <p14:cNvContentPartPr/>
                <p14:nvPr/>
              </p14:nvContentPartPr>
              <p14:xfrm>
                <a:off x="5088460" y="1391841"/>
                <a:ext cx="158760" cy="193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5D6DCD3-C545-CAEA-C049-82D5008FEE0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82340" y="1385721"/>
                  <a:ext cx="171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8C7C5B9-AA3B-1CCA-9F0D-DD7C3BD8B1C1}"/>
                    </a:ext>
                  </a:extLst>
                </p14:cNvPr>
                <p14:cNvContentPartPr/>
                <p14:nvPr/>
              </p14:nvContentPartPr>
              <p14:xfrm>
                <a:off x="4354420" y="1666521"/>
                <a:ext cx="695160" cy="43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8C7C5B9-AA3B-1CCA-9F0D-DD7C3BD8B1C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48300" y="1660401"/>
                  <a:ext cx="707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7D17F0F-9AC9-CA06-25A5-B96F855D8256}"/>
                    </a:ext>
                  </a:extLst>
                </p14:cNvPr>
                <p14:cNvContentPartPr/>
                <p14:nvPr/>
              </p14:nvContentPartPr>
              <p14:xfrm>
                <a:off x="4392580" y="1705761"/>
                <a:ext cx="720360" cy="84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7D17F0F-9AC9-CA06-25A5-B96F855D825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86460" y="1699641"/>
                  <a:ext cx="732600" cy="9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028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zure Role Based Access Control | Mai Ali's Technical Blog">
            <a:extLst>
              <a:ext uri="{FF2B5EF4-FFF2-40B4-BE49-F238E27FC236}">
                <a16:creationId xmlns:a16="http://schemas.microsoft.com/office/drawing/2014/main" id="{DB1A27F8-6498-152F-921E-7EE60B34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1900"/>
            <a:ext cx="12192000" cy="439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1011D1-12EB-2ED1-3B95-E4856C2048E9}"/>
                  </a:ext>
                </a:extLst>
              </p14:cNvPr>
              <p14:cNvContentPartPr/>
              <p14:nvPr/>
            </p14:nvContentPartPr>
            <p14:xfrm>
              <a:off x="8727" y="1743881"/>
              <a:ext cx="1466640" cy="634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1011D1-12EB-2ED1-3B95-E4856C2048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3" y="1734881"/>
                <a:ext cx="148428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3D2209-0005-992D-5E1A-193347ACB7D6}"/>
                  </a:ext>
                </a:extLst>
              </p14:cNvPr>
              <p14:cNvContentPartPr/>
              <p14:nvPr/>
            </p14:nvContentPartPr>
            <p14:xfrm>
              <a:off x="-20648" y="3123401"/>
              <a:ext cx="1177200" cy="781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3D2209-0005-992D-5E1A-193347ACB7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9288" y="3114761"/>
                <a:ext cx="119484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B3EC3D-567B-697A-AAFE-7F8DC0B01310}"/>
                  </a:ext>
                </a:extLst>
              </p14:cNvPr>
              <p14:cNvContentPartPr/>
              <p14:nvPr/>
            </p14:nvContentPartPr>
            <p14:xfrm>
              <a:off x="-118349" y="4392761"/>
              <a:ext cx="1195920" cy="62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B3EC3D-567B-697A-AAFE-7F8DC0B013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27349" y="4383761"/>
                <a:ext cx="121356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4E40F1-1332-0825-4A7E-96F8C183A0D5}"/>
                  </a:ext>
                </a:extLst>
              </p14:cNvPr>
              <p14:cNvContentPartPr/>
              <p14:nvPr/>
            </p14:nvContentPartPr>
            <p14:xfrm>
              <a:off x="2083411" y="3184601"/>
              <a:ext cx="806760" cy="813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4E40F1-1332-0825-4A7E-96F8C183A0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4771" y="3175961"/>
                <a:ext cx="824400" cy="83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D5CC352-DB8D-A8CE-EFBC-C98CE99811DA}"/>
              </a:ext>
            </a:extLst>
          </p:cNvPr>
          <p:cNvGrpSpPr/>
          <p:nvPr/>
        </p:nvGrpSpPr>
        <p:grpSpPr>
          <a:xfrm>
            <a:off x="1606771" y="3900641"/>
            <a:ext cx="1712520" cy="978840"/>
            <a:chOff x="1606771" y="3900641"/>
            <a:chExt cx="1712520" cy="9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107C457-97DE-C0CE-30EC-751A8C88E0C8}"/>
                    </a:ext>
                  </a:extLst>
                </p14:cNvPr>
                <p14:cNvContentPartPr/>
                <p14:nvPr/>
              </p14:nvContentPartPr>
              <p14:xfrm>
                <a:off x="1606771" y="3900641"/>
                <a:ext cx="887760" cy="978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107C457-97DE-C0CE-30EC-751A8C88E0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98131" y="3891641"/>
                  <a:ext cx="905400" cy="9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A3BF7B-B78A-21BD-97B6-B782F871D6D9}"/>
                    </a:ext>
                  </a:extLst>
                </p14:cNvPr>
                <p14:cNvContentPartPr/>
                <p14:nvPr/>
              </p14:nvContentPartPr>
              <p14:xfrm>
                <a:off x="2458171" y="3994241"/>
                <a:ext cx="861120" cy="860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A3BF7B-B78A-21BD-97B6-B782F871D6D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49171" y="3985241"/>
                  <a:ext cx="878760" cy="87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70D232-BA94-3390-DF5A-FF5D33CDB3E1}"/>
                  </a:ext>
                </a:extLst>
              </p14:cNvPr>
              <p14:cNvContentPartPr/>
              <p14:nvPr/>
            </p14:nvContentPartPr>
            <p14:xfrm>
              <a:off x="3930571" y="3855281"/>
              <a:ext cx="1028160" cy="1338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70D232-BA94-3390-DF5A-FF5D33CDB3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76571" y="3747281"/>
                <a:ext cx="1135800" cy="15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2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09F573-7285-50FC-562D-AA01985EEEE3}"/>
              </a:ext>
            </a:extLst>
          </p:cNvPr>
          <p:cNvSpPr/>
          <p:nvPr/>
        </p:nvSpPr>
        <p:spPr>
          <a:xfrm>
            <a:off x="2506717" y="2680137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A282B-CC03-563A-C8EA-FCC36A8CE013}"/>
              </a:ext>
            </a:extLst>
          </p:cNvPr>
          <p:cNvSpPr/>
          <p:nvPr/>
        </p:nvSpPr>
        <p:spPr>
          <a:xfrm>
            <a:off x="3473668" y="2186152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3E09AE-87A3-7F17-E99C-ADFB100406E7}"/>
              </a:ext>
            </a:extLst>
          </p:cNvPr>
          <p:cNvSpPr/>
          <p:nvPr/>
        </p:nvSpPr>
        <p:spPr>
          <a:xfrm>
            <a:off x="3473669" y="3005959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645358-E314-8ADE-DC0A-FD625A148C93}"/>
              </a:ext>
            </a:extLst>
          </p:cNvPr>
          <p:cNvSpPr/>
          <p:nvPr/>
        </p:nvSpPr>
        <p:spPr>
          <a:xfrm>
            <a:off x="4640315" y="877615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BD7D11-7293-CB73-D767-EC58B261D1E7}"/>
              </a:ext>
            </a:extLst>
          </p:cNvPr>
          <p:cNvSpPr/>
          <p:nvPr/>
        </p:nvSpPr>
        <p:spPr>
          <a:xfrm>
            <a:off x="4640315" y="1537138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BF80F4-AF96-DA2A-810E-B296524BC644}"/>
              </a:ext>
            </a:extLst>
          </p:cNvPr>
          <p:cNvSpPr/>
          <p:nvPr/>
        </p:nvSpPr>
        <p:spPr>
          <a:xfrm>
            <a:off x="4593019" y="3284484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6E0D00-4B83-03EA-1A7C-8C65A25DC242}"/>
              </a:ext>
            </a:extLst>
          </p:cNvPr>
          <p:cNvSpPr/>
          <p:nvPr/>
        </p:nvSpPr>
        <p:spPr>
          <a:xfrm>
            <a:off x="4593019" y="3944007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0647A46-1967-E11B-98B6-985F74DF5472}"/>
              </a:ext>
            </a:extLst>
          </p:cNvPr>
          <p:cNvGrpSpPr/>
          <p:nvPr/>
        </p:nvGrpSpPr>
        <p:grpSpPr>
          <a:xfrm>
            <a:off x="1655727" y="381281"/>
            <a:ext cx="3430080" cy="3930840"/>
            <a:chOff x="1655727" y="381281"/>
            <a:chExt cx="3430080" cy="39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CA73DC-CE42-956F-BDDA-CC410CAF5D95}"/>
                    </a:ext>
                  </a:extLst>
                </p14:cNvPr>
                <p14:cNvContentPartPr/>
                <p14:nvPr/>
              </p14:nvContentPartPr>
              <p14:xfrm>
                <a:off x="2718447" y="2789681"/>
                <a:ext cx="122400" cy="205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CA73DC-CE42-956F-BDDA-CC410CAF5D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09807" y="2780681"/>
                  <a:ext cx="140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ED326A-4A4B-BE1A-0EC3-F908FA82BD78}"/>
                    </a:ext>
                  </a:extLst>
                </p14:cNvPr>
                <p14:cNvContentPartPr/>
                <p14:nvPr/>
              </p14:nvContentPartPr>
              <p14:xfrm>
                <a:off x="3629967" y="2363441"/>
                <a:ext cx="77400" cy="164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ED326A-4A4B-BE1A-0EC3-F908FA82BD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0967" y="2354801"/>
                  <a:ext cx="95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2198B5-DD3D-6C2E-25EA-447178BC4A10}"/>
                    </a:ext>
                  </a:extLst>
                </p14:cNvPr>
                <p14:cNvContentPartPr/>
                <p14:nvPr/>
              </p14:nvContentPartPr>
              <p14:xfrm>
                <a:off x="3735807" y="2389361"/>
                <a:ext cx="80640" cy="13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2198B5-DD3D-6C2E-25EA-447178BC4A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26807" y="2380361"/>
                  <a:ext cx="98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4E3449-9D97-B8DD-939A-EA6368A6996C}"/>
                    </a:ext>
                  </a:extLst>
                </p14:cNvPr>
                <p14:cNvContentPartPr/>
                <p14:nvPr/>
              </p14:nvContentPartPr>
              <p14:xfrm>
                <a:off x="3869007" y="2378921"/>
                <a:ext cx="5760" cy="169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4E3449-9D97-B8DD-939A-EA6368A699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60367" y="2369921"/>
                  <a:ext cx="23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334EAC-1EA8-C875-890A-359519DD80F7}"/>
                    </a:ext>
                  </a:extLst>
                </p14:cNvPr>
                <p14:cNvContentPartPr/>
                <p14:nvPr/>
              </p14:nvContentPartPr>
              <p14:xfrm>
                <a:off x="4856487" y="1032161"/>
                <a:ext cx="13788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334EAC-1EA8-C875-890A-359519DD80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47487" y="1023161"/>
                  <a:ext cx="155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47C223-8AC6-7F61-6C8C-9826E6F00226}"/>
                    </a:ext>
                  </a:extLst>
                </p14:cNvPr>
                <p14:cNvContentPartPr/>
                <p14:nvPr/>
              </p14:nvContentPartPr>
              <p14:xfrm>
                <a:off x="5029287" y="990761"/>
                <a:ext cx="22320" cy="21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47C223-8AC6-7F61-6C8C-9826E6F002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0647" y="981761"/>
                  <a:ext cx="39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944BBA-10C2-B0D8-6173-D68389469DF5}"/>
                    </a:ext>
                  </a:extLst>
                </p14:cNvPr>
                <p14:cNvContentPartPr/>
                <p14:nvPr/>
              </p14:nvContentPartPr>
              <p14:xfrm>
                <a:off x="4832007" y="1659641"/>
                <a:ext cx="118440" cy="208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944BBA-10C2-B0D8-6173-D68389469D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23367" y="1650641"/>
                  <a:ext cx="136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E20BD0C-7AB1-78C6-07CA-C51D7AC7BC50}"/>
                    </a:ext>
                  </a:extLst>
                </p14:cNvPr>
                <p14:cNvContentPartPr/>
                <p14:nvPr/>
              </p14:nvContentPartPr>
              <p14:xfrm>
                <a:off x="4960527" y="1723001"/>
                <a:ext cx="125280" cy="168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E20BD0C-7AB1-78C6-07CA-C51D7AC7BC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51887" y="1714361"/>
                  <a:ext cx="142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28EDCD-A18F-6952-6670-86E462FB20F0}"/>
                    </a:ext>
                  </a:extLst>
                </p14:cNvPr>
                <p14:cNvContentPartPr/>
                <p14:nvPr/>
              </p14:nvContentPartPr>
              <p14:xfrm>
                <a:off x="4739847" y="3419321"/>
                <a:ext cx="143640" cy="22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28EDCD-A18F-6952-6670-86E462FB20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30847" y="3410321"/>
                  <a:ext cx="161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D7C643-C932-D4FD-36BF-DA47103C9427}"/>
                    </a:ext>
                  </a:extLst>
                </p14:cNvPr>
                <p14:cNvContentPartPr/>
                <p14:nvPr/>
              </p14:nvContentPartPr>
              <p14:xfrm>
                <a:off x="4893927" y="3434081"/>
                <a:ext cx="72000" cy="216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D7C643-C932-D4FD-36BF-DA47103C94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5287" y="3425081"/>
                  <a:ext cx="89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411E7F-B356-1FCC-3B0E-287B50CE51A6}"/>
                    </a:ext>
                  </a:extLst>
                </p14:cNvPr>
                <p14:cNvContentPartPr/>
                <p14:nvPr/>
              </p14:nvContentPartPr>
              <p14:xfrm>
                <a:off x="4791327" y="4068041"/>
                <a:ext cx="123120" cy="244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411E7F-B356-1FCC-3B0E-287B50CE51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2327" y="4059041"/>
                  <a:ext cx="140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4A4DCD-2E54-7B44-1AA1-DF5EE6133CD9}"/>
                    </a:ext>
                  </a:extLst>
                </p14:cNvPr>
                <p14:cNvContentPartPr/>
                <p14:nvPr/>
              </p14:nvContentPartPr>
              <p14:xfrm>
                <a:off x="4927407" y="4132121"/>
                <a:ext cx="74880" cy="123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4A4DCD-2E54-7B44-1AA1-DF5EE6133C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18407" y="4123121"/>
                  <a:ext cx="92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327D9E-C1FE-FD69-156F-F9AF23238328}"/>
                    </a:ext>
                  </a:extLst>
                </p14:cNvPr>
                <p14:cNvContentPartPr/>
                <p14:nvPr/>
              </p14:nvContentPartPr>
              <p14:xfrm>
                <a:off x="2949927" y="2486201"/>
                <a:ext cx="434520" cy="263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327D9E-C1FE-FD69-156F-F9AF232383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0927" y="2477561"/>
                  <a:ext cx="452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A9BC65-7045-3883-8CDC-D09DE7EE6B51}"/>
                    </a:ext>
                  </a:extLst>
                </p14:cNvPr>
                <p14:cNvContentPartPr/>
                <p14:nvPr/>
              </p14:nvContentPartPr>
              <p14:xfrm>
                <a:off x="3106527" y="2960681"/>
                <a:ext cx="380520" cy="280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A9BC65-7045-3883-8CDC-D09DE7EE6B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7527" y="2951681"/>
                  <a:ext cx="398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ED3DEB-CF2D-B65A-465B-0B35637A313B}"/>
                    </a:ext>
                  </a:extLst>
                </p14:cNvPr>
                <p14:cNvContentPartPr/>
                <p14:nvPr/>
              </p14:nvContentPartPr>
              <p14:xfrm>
                <a:off x="3876927" y="1270841"/>
                <a:ext cx="641880" cy="895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ED3DEB-CF2D-B65A-465B-0B35637A31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68287" y="1262201"/>
                  <a:ext cx="65952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88CEE0-4DF6-9F4D-9803-9FF1FAADB7CC}"/>
                    </a:ext>
                  </a:extLst>
                </p14:cNvPr>
                <p14:cNvContentPartPr/>
                <p14:nvPr/>
              </p14:nvContentPartPr>
              <p14:xfrm>
                <a:off x="3948207" y="1931441"/>
                <a:ext cx="604080" cy="45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88CEE0-4DF6-9F4D-9803-9FF1FAADB7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9207" y="1922801"/>
                  <a:ext cx="6217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D68DCD-F81E-4715-53DE-656003D64986}"/>
                    </a:ext>
                  </a:extLst>
                </p14:cNvPr>
                <p14:cNvContentPartPr/>
                <p14:nvPr/>
              </p14:nvContentPartPr>
              <p14:xfrm>
                <a:off x="3552927" y="3151121"/>
                <a:ext cx="98640" cy="19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D68DCD-F81E-4715-53DE-656003D649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43927" y="3142121"/>
                  <a:ext cx="116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56138A-96B8-0C24-C4A5-76682C45A999}"/>
                    </a:ext>
                  </a:extLst>
                </p14:cNvPr>
                <p14:cNvContentPartPr/>
                <p14:nvPr/>
              </p14:nvContentPartPr>
              <p14:xfrm>
                <a:off x="3651567" y="3190001"/>
                <a:ext cx="107640" cy="15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56138A-96B8-0C24-C4A5-76682C45A9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2567" y="3181361"/>
                  <a:ext cx="125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75CA5C-BAB4-E522-2FA9-774CF814244F}"/>
                    </a:ext>
                  </a:extLst>
                </p14:cNvPr>
                <p14:cNvContentPartPr/>
                <p14:nvPr/>
              </p14:nvContentPartPr>
              <p14:xfrm>
                <a:off x="3781887" y="3179201"/>
                <a:ext cx="15768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75CA5C-BAB4-E522-2FA9-774CF81424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72887" y="3170201"/>
                  <a:ext cx="175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6DD539-99BB-8E96-22C1-229FACED3BF9}"/>
                    </a:ext>
                  </a:extLst>
                </p14:cNvPr>
                <p14:cNvContentPartPr/>
                <p14:nvPr/>
              </p14:nvContentPartPr>
              <p14:xfrm>
                <a:off x="4031727" y="3246881"/>
                <a:ext cx="477720" cy="343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6DD539-99BB-8E96-22C1-229FACED3B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23087" y="3238241"/>
                  <a:ext cx="4953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D53726-0954-FA17-7B5D-BBA534B9AA5A}"/>
                    </a:ext>
                  </a:extLst>
                </p14:cNvPr>
                <p14:cNvContentPartPr/>
                <p14:nvPr/>
              </p14:nvContentPartPr>
              <p14:xfrm>
                <a:off x="3775407" y="3523361"/>
                <a:ext cx="676440" cy="56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D53726-0954-FA17-7B5D-BBA534B9AA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6767" y="3514721"/>
                  <a:ext cx="69408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98CCA5-1C0F-417E-DA04-E558CF4F0C29}"/>
                    </a:ext>
                  </a:extLst>
                </p14:cNvPr>
                <p14:cNvContentPartPr/>
                <p14:nvPr/>
              </p14:nvContentPartPr>
              <p14:xfrm>
                <a:off x="1760847" y="536441"/>
                <a:ext cx="2454840" cy="177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98CCA5-1C0F-417E-DA04-E558CF4F0C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52207" y="527801"/>
                  <a:ext cx="2472480" cy="17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665F6B-506D-558F-E940-9BF6F21FD254}"/>
                    </a:ext>
                  </a:extLst>
                </p14:cNvPr>
                <p14:cNvContentPartPr/>
                <p14:nvPr/>
              </p14:nvContentPartPr>
              <p14:xfrm>
                <a:off x="1655727" y="1537241"/>
                <a:ext cx="99360" cy="97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665F6B-506D-558F-E940-9BF6F21FD2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46727" y="1528241"/>
                  <a:ext cx="117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787A34-4102-1C69-2E78-A9067832DDB4}"/>
                    </a:ext>
                  </a:extLst>
                </p14:cNvPr>
                <p14:cNvContentPartPr/>
                <p14:nvPr/>
              </p14:nvContentPartPr>
              <p14:xfrm>
                <a:off x="1702167" y="1449041"/>
                <a:ext cx="326520" cy="342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787A34-4102-1C69-2E78-A9067832DD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93167" y="1440401"/>
                  <a:ext cx="3441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8C37D05-B5C3-9889-1196-BAFCDF03A883}"/>
                    </a:ext>
                  </a:extLst>
                </p14:cNvPr>
                <p14:cNvContentPartPr/>
                <p14:nvPr/>
              </p14:nvContentPartPr>
              <p14:xfrm>
                <a:off x="2073327" y="1499441"/>
                <a:ext cx="70920" cy="12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8C37D05-B5C3-9889-1196-BAFCDF03A88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64327" y="1490441"/>
                  <a:ext cx="88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D1AD350-19F1-994C-C974-53A24015BB78}"/>
                    </a:ext>
                  </a:extLst>
                </p14:cNvPr>
                <p14:cNvContentPartPr/>
                <p14:nvPr/>
              </p14:nvContentPartPr>
              <p14:xfrm>
                <a:off x="2173767" y="1456961"/>
                <a:ext cx="126000" cy="132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D1AD350-19F1-994C-C974-53A24015BB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65127" y="1448321"/>
                  <a:ext cx="143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8DA31E-3215-1F88-BDC9-F5F747D928CF}"/>
                    </a:ext>
                  </a:extLst>
                </p14:cNvPr>
                <p14:cNvContentPartPr/>
                <p14:nvPr/>
              </p14:nvContentPartPr>
              <p14:xfrm>
                <a:off x="2212287" y="1225121"/>
                <a:ext cx="160560" cy="252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8DA31E-3215-1F88-BDC9-F5F747D928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03647" y="1216481"/>
                  <a:ext cx="178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505C79D-F0FC-A85B-7134-5B63E5A3AACB}"/>
                    </a:ext>
                  </a:extLst>
                </p14:cNvPr>
                <p14:cNvContentPartPr/>
                <p14:nvPr/>
              </p14:nvContentPartPr>
              <p14:xfrm>
                <a:off x="2277447" y="1294601"/>
                <a:ext cx="330120" cy="172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505C79D-F0FC-A85B-7134-5B63E5A3AA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68807" y="1285601"/>
                  <a:ext cx="347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CB3827-7BFC-8672-E5AA-D20E38D2DA46}"/>
                    </a:ext>
                  </a:extLst>
                </p14:cNvPr>
                <p14:cNvContentPartPr/>
                <p14:nvPr/>
              </p14:nvContentPartPr>
              <p14:xfrm>
                <a:off x="2629887" y="1280561"/>
                <a:ext cx="43200" cy="10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CB3827-7BFC-8672-E5AA-D20E38D2DA4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20887" y="1271561"/>
                  <a:ext cx="6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F1EC7C-526D-D7D4-FDDB-ED23F3421293}"/>
                    </a:ext>
                  </a:extLst>
                </p14:cNvPr>
                <p14:cNvContentPartPr/>
                <p14:nvPr/>
              </p14:nvContentPartPr>
              <p14:xfrm>
                <a:off x="2714487" y="1226921"/>
                <a:ext cx="124200" cy="85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F1EC7C-526D-D7D4-FDDB-ED23F34212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05487" y="1217921"/>
                  <a:ext cx="141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F1A25A2-A7CA-1B1B-D823-7C7D807C6B2E}"/>
                    </a:ext>
                  </a:extLst>
                </p14:cNvPr>
                <p14:cNvContentPartPr/>
                <p14:nvPr/>
              </p14:nvContentPartPr>
              <p14:xfrm>
                <a:off x="2921487" y="907961"/>
                <a:ext cx="82080" cy="17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F1A25A2-A7CA-1B1B-D823-7C7D807C6B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12487" y="899321"/>
                  <a:ext cx="99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184369B-A647-8A2B-E658-A04C45F35D98}"/>
                    </a:ext>
                  </a:extLst>
                </p14:cNvPr>
                <p14:cNvContentPartPr/>
                <p14:nvPr/>
              </p14:nvContentPartPr>
              <p14:xfrm>
                <a:off x="2895927" y="866201"/>
                <a:ext cx="145800" cy="219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184369B-A647-8A2B-E658-A04C45F35D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86927" y="857201"/>
                  <a:ext cx="163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58BB6E1-3389-A3A6-4E31-372E608E544D}"/>
                    </a:ext>
                  </a:extLst>
                </p14:cNvPr>
                <p14:cNvContentPartPr/>
                <p14:nvPr/>
              </p14:nvContentPartPr>
              <p14:xfrm>
                <a:off x="3041007" y="883481"/>
                <a:ext cx="105120" cy="13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58BB6E1-3389-A3A6-4E31-372E608E54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32367" y="874841"/>
                  <a:ext cx="122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3E817F-7498-1B9D-5203-1A7FBF8B0A15}"/>
                    </a:ext>
                  </a:extLst>
                </p14:cNvPr>
                <p14:cNvContentPartPr/>
                <p14:nvPr/>
              </p14:nvContentPartPr>
              <p14:xfrm>
                <a:off x="3156567" y="818681"/>
                <a:ext cx="206280" cy="145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3E817F-7498-1B9D-5203-1A7FBF8B0A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47567" y="810041"/>
                  <a:ext cx="223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985ED1A-35E9-FDEC-899B-015EF3A7151B}"/>
                    </a:ext>
                  </a:extLst>
                </p14:cNvPr>
                <p14:cNvContentPartPr/>
                <p14:nvPr/>
              </p14:nvContentPartPr>
              <p14:xfrm>
                <a:off x="3442767" y="613841"/>
                <a:ext cx="65160" cy="16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985ED1A-35E9-FDEC-899B-015EF3A715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33767" y="604841"/>
                  <a:ext cx="82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EFCD490-87C0-1DA7-A6D7-E3934503576D}"/>
                    </a:ext>
                  </a:extLst>
                </p14:cNvPr>
                <p14:cNvContentPartPr/>
                <p14:nvPr/>
              </p14:nvContentPartPr>
              <p14:xfrm>
                <a:off x="3426567" y="626801"/>
                <a:ext cx="309240" cy="131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EFCD490-87C0-1DA7-A6D7-E3934503576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17927" y="618161"/>
                  <a:ext cx="326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DA24CB0-A011-8817-F61B-D748C1B79D59}"/>
                    </a:ext>
                  </a:extLst>
                </p14:cNvPr>
                <p14:cNvContentPartPr/>
                <p14:nvPr/>
              </p14:nvContentPartPr>
              <p14:xfrm>
                <a:off x="3784767" y="381281"/>
                <a:ext cx="52200" cy="219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DA24CB0-A011-8817-F61B-D748C1B79D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76127" y="372281"/>
                  <a:ext cx="69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DCB511-F52B-9BC8-F658-D39AF9CF6398}"/>
                    </a:ext>
                  </a:extLst>
                </p14:cNvPr>
                <p14:cNvContentPartPr/>
                <p14:nvPr/>
              </p14:nvContentPartPr>
              <p14:xfrm>
                <a:off x="3849207" y="402161"/>
                <a:ext cx="59040" cy="19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DCB511-F52B-9BC8-F658-D39AF9CF63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40567" y="393161"/>
                  <a:ext cx="76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E79933-5C81-CB72-F6B5-8AFFC1EC6329}"/>
                    </a:ext>
                  </a:extLst>
                </p14:cNvPr>
                <p14:cNvContentPartPr/>
                <p14:nvPr/>
              </p14:nvContentPartPr>
              <p14:xfrm>
                <a:off x="3944247" y="418721"/>
                <a:ext cx="222120" cy="105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E79933-5C81-CB72-F6B5-8AFFC1EC632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35607" y="409721"/>
                  <a:ext cx="239760" cy="12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822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8759-DFD0-063D-A841-AA136C1D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6D32-F4C5-6BD9-8525-5088FC1E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level of scope above the subscriptions.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Organizational alignment for your azure subscription through custom hierarchies</a:t>
            </a:r>
          </a:p>
          <a:p>
            <a:pPr lvl="1"/>
            <a:r>
              <a:rPr lang="en-US" dirty="0"/>
              <a:t>Targeting of policies and spend budget across subscriptions and inheritance down the hierarchies</a:t>
            </a:r>
          </a:p>
          <a:p>
            <a:pPr lvl="1"/>
            <a:r>
              <a:rPr lang="en-US" dirty="0"/>
              <a:t>Compliance and cost reporting by 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57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0CC5-6745-7303-55A4-4118B37F8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Users and Groups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0E935-67F3-A031-E9FA-E41475EC7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142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CF0E-3678-D6D6-D08D-AF716126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4623-B916-CC09-5F7A-72D2586B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who require access to resources must have a user account.</a:t>
            </a:r>
          </a:p>
          <a:p>
            <a:r>
              <a:rPr lang="en-US" dirty="0"/>
              <a:t>Types of Identities:</a:t>
            </a:r>
          </a:p>
          <a:p>
            <a:pPr lvl="1"/>
            <a:r>
              <a:rPr lang="en-US" dirty="0"/>
              <a:t>Cloud Identities – User that only exist in Azure AD</a:t>
            </a:r>
            <a:br>
              <a:rPr lang="en-US" dirty="0"/>
            </a:br>
            <a:r>
              <a:rPr lang="en-US" dirty="0"/>
              <a:t>Ex: Admin account</a:t>
            </a:r>
          </a:p>
          <a:p>
            <a:pPr lvl="1"/>
            <a:r>
              <a:rPr lang="en-US" dirty="0"/>
              <a:t>Directory-synchronized identities – Users brought into the Azure through a synchronization activity using Azure AD Connect.</a:t>
            </a:r>
          </a:p>
          <a:p>
            <a:pPr lvl="1"/>
            <a:r>
              <a:rPr lang="en-IN" dirty="0"/>
              <a:t>Guest User – Users from outside Azure.</a:t>
            </a:r>
            <a:br>
              <a:rPr lang="en-IN" dirty="0"/>
            </a:br>
            <a:r>
              <a:rPr lang="en-IN" dirty="0"/>
              <a:t>Ex: abc@gmail.com</a:t>
            </a:r>
          </a:p>
        </p:txBody>
      </p:sp>
    </p:spTree>
    <p:extLst>
      <p:ext uri="{BB962C8B-B14F-4D97-AF65-F5344CB8AC3E}">
        <p14:creationId xmlns:p14="http://schemas.microsoft.com/office/powerpoint/2010/main" val="665886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0B6-50A2-666D-7782-08061C1B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B891-F165-5836-9AE0-A843CF89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organize users to make it easier to manage permissions.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Security Group – Security Enabled and is used to assign the permissions.</a:t>
            </a:r>
          </a:p>
          <a:p>
            <a:pPr lvl="1"/>
            <a:r>
              <a:rPr lang="en-US" dirty="0"/>
              <a:t>Distribution Group – Used mainly by email applications and not security enabled.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C7BCC5-EEB2-A7B9-7A3B-D4CE77993025}"/>
              </a:ext>
            </a:extLst>
          </p:cNvPr>
          <p:cNvGrpSpPr/>
          <p:nvPr/>
        </p:nvGrpSpPr>
        <p:grpSpPr>
          <a:xfrm>
            <a:off x="862060" y="3045710"/>
            <a:ext cx="873000" cy="278640"/>
            <a:chOff x="862060" y="3045710"/>
            <a:chExt cx="87300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243CE1F-C9D0-D555-CC17-BCDF3F291FE6}"/>
                    </a:ext>
                  </a:extLst>
                </p14:cNvPr>
                <p14:cNvContentPartPr/>
                <p14:nvPr/>
              </p14:nvContentPartPr>
              <p14:xfrm>
                <a:off x="929020" y="3079550"/>
                <a:ext cx="761760" cy="244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243CE1F-C9D0-D555-CC17-BCDF3F291F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0380" y="3070550"/>
                  <a:ext cx="779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15EA9-8172-A93E-6EF7-1869A4058E39}"/>
                    </a:ext>
                  </a:extLst>
                </p14:cNvPr>
                <p14:cNvContentPartPr/>
                <p14:nvPr/>
              </p14:nvContentPartPr>
              <p14:xfrm>
                <a:off x="862060" y="3045710"/>
                <a:ext cx="873000" cy="249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15EA9-8172-A93E-6EF7-1869A4058E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3420" y="3036710"/>
                  <a:ext cx="890640" cy="26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2010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2C53588-5866-1187-9BB3-2458281143A7}"/>
              </a:ext>
            </a:extLst>
          </p:cNvPr>
          <p:cNvGrpSpPr/>
          <p:nvPr/>
        </p:nvGrpSpPr>
        <p:grpSpPr>
          <a:xfrm>
            <a:off x="2115220" y="1033641"/>
            <a:ext cx="1068840" cy="359280"/>
            <a:chOff x="2115220" y="1033641"/>
            <a:chExt cx="106884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7AFCDD5-4C63-6EEB-8CE1-297AB2951D92}"/>
                    </a:ext>
                  </a:extLst>
                </p14:cNvPr>
                <p14:cNvContentPartPr/>
                <p14:nvPr/>
              </p14:nvContentPartPr>
              <p14:xfrm>
                <a:off x="2115220" y="1033641"/>
                <a:ext cx="192600" cy="308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7AFCDD5-4C63-6EEB-8CE1-297AB2951D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09100" y="1027521"/>
                  <a:ext cx="204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07C2C3B-44B4-305F-E319-859CBB957158}"/>
                    </a:ext>
                  </a:extLst>
                </p14:cNvPr>
                <p14:cNvContentPartPr/>
                <p14:nvPr/>
              </p14:nvContentPartPr>
              <p14:xfrm>
                <a:off x="2407540" y="1166841"/>
                <a:ext cx="147960" cy="136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07C2C3B-44B4-305F-E319-859CBB9571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1420" y="1160721"/>
                  <a:ext cx="160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1B5CE97-9F8F-B181-1D27-35470BD3BBD7}"/>
                    </a:ext>
                  </a:extLst>
                </p14:cNvPr>
                <p14:cNvContentPartPr/>
                <p14:nvPr/>
              </p14:nvContentPartPr>
              <p14:xfrm>
                <a:off x="2577100" y="1153881"/>
                <a:ext cx="155880" cy="116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1B5CE97-9F8F-B181-1D27-35470BD3BB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0980" y="1147761"/>
                  <a:ext cx="168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BF97A1-3624-2A8F-8EBC-95BE209928E1}"/>
                    </a:ext>
                  </a:extLst>
                </p14:cNvPr>
                <p14:cNvContentPartPr/>
                <p14:nvPr/>
              </p14:nvContentPartPr>
              <p14:xfrm>
                <a:off x="2725780" y="1153881"/>
                <a:ext cx="340200" cy="239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BF97A1-3624-2A8F-8EBC-95BE209928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9660" y="1147761"/>
                  <a:ext cx="3524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BD22987-7F7C-1D48-6955-EFDA45A95018}"/>
                    </a:ext>
                  </a:extLst>
                </p14:cNvPr>
                <p14:cNvContentPartPr/>
                <p14:nvPr/>
              </p14:nvContentPartPr>
              <p14:xfrm>
                <a:off x="3089380" y="1124721"/>
                <a:ext cx="94680" cy="202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BD22987-7F7C-1D48-6955-EFDA45A950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3260" y="1118601"/>
                  <a:ext cx="10692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45034A-5FD4-C43C-32AE-6B030BA75B74}"/>
              </a:ext>
            </a:extLst>
          </p:cNvPr>
          <p:cNvGrpSpPr/>
          <p:nvPr/>
        </p:nvGrpSpPr>
        <p:grpSpPr>
          <a:xfrm>
            <a:off x="2173180" y="1480761"/>
            <a:ext cx="1105560" cy="92160"/>
            <a:chOff x="2173180" y="1480761"/>
            <a:chExt cx="1105560" cy="9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25D243-C5FD-7FC1-01B2-0DD6069B6F42}"/>
                    </a:ext>
                  </a:extLst>
                </p14:cNvPr>
                <p14:cNvContentPartPr/>
                <p14:nvPr/>
              </p14:nvContentPartPr>
              <p14:xfrm>
                <a:off x="2234740" y="1480761"/>
                <a:ext cx="989640" cy="44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25D243-C5FD-7FC1-01B2-0DD6069B6F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8620" y="1474641"/>
                  <a:ext cx="1001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8B223D-A265-BB81-51D1-A8ADE597E4A6}"/>
                    </a:ext>
                  </a:extLst>
                </p14:cNvPr>
                <p14:cNvContentPartPr/>
                <p14:nvPr/>
              </p14:nvContentPartPr>
              <p14:xfrm>
                <a:off x="2173180" y="1557081"/>
                <a:ext cx="1105560" cy="15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8B223D-A265-BB81-51D1-A8ADE597E4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67060" y="1550961"/>
                  <a:ext cx="11178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BE497-02DB-3D7A-7A69-5064E4EB2471}"/>
              </a:ext>
            </a:extLst>
          </p:cNvPr>
          <p:cNvGrpSpPr/>
          <p:nvPr/>
        </p:nvGrpSpPr>
        <p:grpSpPr>
          <a:xfrm>
            <a:off x="4854100" y="811910"/>
            <a:ext cx="2244240" cy="920880"/>
            <a:chOff x="4854100" y="811910"/>
            <a:chExt cx="2244240" cy="9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859FE2-5EBA-EC0E-1C4B-09634BC5BD3C}"/>
                    </a:ext>
                  </a:extLst>
                </p14:cNvPr>
                <p14:cNvContentPartPr/>
                <p14:nvPr/>
              </p14:nvContentPartPr>
              <p14:xfrm>
                <a:off x="5261980" y="1198910"/>
                <a:ext cx="41760" cy="226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859FE2-5EBA-EC0E-1C4B-09634BC5BD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53340" y="1190270"/>
                  <a:ext cx="59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094FBC-0434-95B7-416F-65A04D01A588}"/>
                    </a:ext>
                  </a:extLst>
                </p14:cNvPr>
                <p14:cNvContentPartPr/>
                <p14:nvPr/>
              </p14:nvContentPartPr>
              <p14:xfrm>
                <a:off x="5392300" y="1273430"/>
                <a:ext cx="70200" cy="112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094FBC-0434-95B7-416F-65A04D01A5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83660" y="1264430"/>
                  <a:ext cx="87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7953D2-DE16-417C-4C38-6857AD884888}"/>
                    </a:ext>
                  </a:extLst>
                </p14:cNvPr>
                <p14:cNvContentPartPr/>
                <p14:nvPr/>
              </p14:nvContentPartPr>
              <p14:xfrm>
                <a:off x="5568340" y="1275230"/>
                <a:ext cx="178200" cy="98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7953D2-DE16-417C-4C38-6857AD8848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59340" y="1266590"/>
                  <a:ext cx="195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DEA1BB-56C9-6BE6-D5DB-E8471F849B5E}"/>
                    </a:ext>
                  </a:extLst>
                </p14:cNvPr>
                <p14:cNvContentPartPr/>
                <p14:nvPr/>
              </p14:nvContentPartPr>
              <p14:xfrm>
                <a:off x="5851660" y="1303670"/>
                <a:ext cx="299880" cy="82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DEA1BB-56C9-6BE6-D5DB-E8471F849B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42660" y="1295030"/>
                  <a:ext cx="317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70559E-555D-7027-E101-100C807B5186}"/>
                    </a:ext>
                  </a:extLst>
                </p14:cNvPr>
                <p14:cNvContentPartPr/>
                <p14:nvPr/>
              </p14:nvContentPartPr>
              <p14:xfrm>
                <a:off x="6219580" y="1169750"/>
                <a:ext cx="99360" cy="211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70559E-555D-7027-E101-100C807B51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10940" y="1161110"/>
                  <a:ext cx="117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4FF869E-4C8B-14AA-9149-EBFADF45FDCE}"/>
                    </a:ext>
                  </a:extLst>
                </p14:cNvPr>
                <p14:cNvContentPartPr/>
                <p14:nvPr/>
              </p14:nvContentPartPr>
              <p14:xfrm>
                <a:off x="6354220" y="1238150"/>
                <a:ext cx="110160" cy="109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4FF869E-4C8B-14AA-9149-EBFADF45FD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45580" y="1229150"/>
                  <a:ext cx="127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D88BE2-9D4F-3AC8-ACDB-A217B6C711DC}"/>
                    </a:ext>
                  </a:extLst>
                </p14:cNvPr>
                <p14:cNvContentPartPr/>
                <p14:nvPr/>
              </p14:nvContentPartPr>
              <p14:xfrm>
                <a:off x="6550780" y="1221590"/>
                <a:ext cx="163440" cy="152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D88BE2-9D4F-3AC8-ACDB-A217B6C711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41780" y="1212950"/>
                  <a:ext cx="1810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E9E60D-72BA-E4E2-078E-D568DB83319F}"/>
                    </a:ext>
                  </a:extLst>
                </p14:cNvPr>
                <p14:cNvContentPartPr/>
                <p14:nvPr/>
              </p14:nvContentPartPr>
              <p14:xfrm>
                <a:off x="6627820" y="1210430"/>
                <a:ext cx="143640" cy="167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E9E60D-72BA-E4E2-078E-D568DB8331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19180" y="1201790"/>
                  <a:ext cx="161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5CB360-FDF7-4E39-4FA2-5DD7F213354C}"/>
                    </a:ext>
                  </a:extLst>
                </p14:cNvPr>
                <p14:cNvContentPartPr/>
                <p14:nvPr/>
              </p14:nvContentPartPr>
              <p14:xfrm>
                <a:off x="4854100" y="811910"/>
                <a:ext cx="2244240" cy="920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D5CB360-FDF7-4E39-4FA2-5DD7F213354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45100" y="802910"/>
                  <a:ext cx="2261880" cy="9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B3E175-ACFC-9221-A96C-01318E02BC13}"/>
              </a:ext>
            </a:extLst>
          </p:cNvPr>
          <p:cNvGrpSpPr/>
          <p:nvPr/>
        </p:nvGrpSpPr>
        <p:grpSpPr>
          <a:xfrm>
            <a:off x="999580" y="2508230"/>
            <a:ext cx="942480" cy="380880"/>
            <a:chOff x="999580" y="2508230"/>
            <a:chExt cx="94248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127B05-D594-BB75-3F1A-C3CB2341349C}"/>
                    </a:ext>
                  </a:extLst>
                </p14:cNvPr>
                <p14:cNvContentPartPr/>
                <p14:nvPr/>
              </p14:nvContentPartPr>
              <p14:xfrm>
                <a:off x="999580" y="2610110"/>
                <a:ext cx="218520" cy="279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127B05-D594-BB75-3F1A-C3CB2341349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0580" y="2601470"/>
                  <a:ext cx="2361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604598-18F0-0F02-DF7B-E5C42A35DF2D}"/>
                    </a:ext>
                  </a:extLst>
                </p14:cNvPr>
                <p14:cNvContentPartPr/>
                <p14:nvPr/>
              </p14:nvContentPartPr>
              <p14:xfrm>
                <a:off x="1389100" y="2525870"/>
                <a:ext cx="181800" cy="360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604598-18F0-0F02-DF7B-E5C42A35DF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80460" y="2517230"/>
                  <a:ext cx="199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300735-E328-77EF-156A-69D79A856E1C}"/>
                    </a:ext>
                  </a:extLst>
                </p14:cNvPr>
                <p14:cNvContentPartPr/>
                <p14:nvPr/>
              </p14:nvContentPartPr>
              <p14:xfrm>
                <a:off x="1691500" y="2508230"/>
                <a:ext cx="250560" cy="279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300735-E328-77EF-156A-69D79A856E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82860" y="2499230"/>
                  <a:ext cx="26820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ECCB61-73B4-C45F-396A-47C2247A9CA5}"/>
              </a:ext>
            </a:extLst>
          </p:cNvPr>
          <p:cNvGrpSpPr/>
          <p:nvPr/>
        </p:nvGrpSpPr>
        <p:grpSpPr>
          <a:xfrm>
            <a:off x="1048180" y="3061910"/>
            <a:ext cx="2133720" cy="510840"/>
            <a:chOff x="1048180" y="3061910"/>
            <a:chExt cx="2133720" cy="51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531C01-44E9-546C-9319-7E40D93A2817}"/>
                    </a:ext>
                  </a:extLst>
                </p14:cNvPr>
                <p14:cNvContentPartPr/>
                <p14:nvPr/>
              </p14:nvContentPartPr>
              <p14:xfrm>
                <a:off x="1048180" y="3356390"/>
                <a:ext cx="192600" cy="216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531C01-44E9-546C-9319-7E40D93A281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9540" y="3347750"/>
                  <a:ext cx="210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9092E4-D52C-49A9-1228-9C054F421CA9}"/>
                    </a:ext>
                  </a:extLst>
                </p14:cNvPr>
                <p14:cNvContentPartPr/>
                <p14:nvPr/>
              </p14:nvContentPartPr>
              <p14:xfrm>
                <a:off x="1328260" y="3380870"/>
                <a:ext cx="98280" cy="81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9092E4-D52C-49A9-1228-9C054F421C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19620" y="3371870"/>
                  <a:ext cx="115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2761E3D-5308-F56A-FFD2-69B7206896E7}"/>
                    </a:ext>
                  </a:extLst>
                </p14:cNvPr>
                <p14:cNvContentPartPr/>
                <p14:nvPr/>
              </p14:nvContentPartPr>
              <p14:xfrm>
                <a:off x="1659460" y="3206990"/>
                <a:ext cx="239400" cy="28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2761E3D-5308-F56A-FFD2-69B7206896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50460" y="3198350"/>
                  <a:ext cx="2570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CA8A11-AB63-8E8E-0251-FDD3A48D7B12}"/>
                    </a:ext>
                  </a:extLst>
                </p14:cNvPr>
                <p14:cNvContentPartPr/>
                <p14:nvPr/>
              </p14:nvContentPartPr>
              <p14:xfrm>
                <a:off x="1943140" y="3273950"/>
                <a:ext cx="136080" cy="174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CA8A11-AB63-8E8E-0251-FDD3A48D7B1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34140" y="3264950"/>
                  <a:ext cx="153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DBFAFFC-6C2A-376A-24B1-442950833829}"/>
                    </a:ext>
                  </a:extLst>
                </p14:cNvPr>
                <p14:cNvContentPartPr/>
                <p14:nvPr/>
              </p14:nvContentPartPr>
              <p14:xfrm>
                <a:off x="2093620" y="3262430"/>
                <a:ext cx="90720" cy="139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DBFAFFC-6C2A-376A-24B1-4429508338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84620" y="3253790"/>
                  <a:ext cx="108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96EF3CD-2011-C71F-013A-7226F3AC726E}"/>
                    </a:ext>
                  </a:extLst>
                </p14:cNvPr>
                <p14:cNvContentPartPr/>
                <p14:nvPr/>
              </p14:nvContentPartPr>
              <p14:xfrm>
                <a:off x="2276140" y="3263510"/>
                <a:ext cx="87480" cy="71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96EF3CD-2011-C71F-013A-7226F3AC726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67500" y="3254510"/>
                  <a:ext cx="105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7B81F2-B196-3D51-B182-F6E6BEBF593D}"/>
                    </a:ext>
                  </a:extLst>
                </p14:cNvPr>
                <p14:cNvContentPartPr/>
                <p14:nvPr/>
              </p14:nvContentPartPr>
              <p14:xfrm>
                <a:off x="2430580" y="3207710"/>
                <a:ext cx="192600" cy="100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7B81F2-B196-3D51-B182-F6E6BEBF59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21580" y="3198710"/>
                  <a:ext cx="210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934C98-40A6-B15E-C190-510891E8293A}"/>
                    </a:ext>
                  </a:extLst>
                </p14:cNvPr>
                <p14:cNvContentPartPr/>
                <p14:nvPr/>
              </p14:nvContentPartPr>
              <p14:xfrm>
                <a:off x="2639020" y="3089270"/>
                <a:ext cx="297720" cy="205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934C98-40A6-B15E-C190-510891E829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30020" y="3080270"/>
                  <a:ext cx="315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AF6243-CE8A-EFC1-1187-AC6BDD25FE12}"/>
                    </a:ext>
                  </a:extLst>
                </p14:cNvPr>
                <p14:cNvContentPartPr/>
                <p14:nvPr/>
              </p14:nvContentPartPr>
              <p14:xfrm>
                <a:off x="2920540" y="3103310"/>
                <a:ext cx="155160" cy="168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AF6243-CE8A-EFC1-1187-AC6BDD25FE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11540" y="3094670"/>
                  <a:ext cx="172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3D9B15-B21F-DAAB-6D88-94E084B74277}"/>
                    </a:ext>
                  </a:extLst>
                </p14:cNvPr>
                <p14:cNvContentPartPr/>
                <p14:nvPr/>
              </p14:nvContentPartPr>
              <p14:xfrm>
                <a:off x="3099460" y="3061910"/>
                <a:ext cx="82440" cy="183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3D9B15-B21F-DAAB-6D88-94E084B7427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90460" y="3053270"/>
                  <a:ext cx="1000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B63847E-C444-3E32-FACC-20128235C24A}"/>
              </a:ext>
            </a:extLst>
          </p:cNvPr>
          <p:cNvGrpSpPr/>
          <p:nvPr/>
        </p:nvGrpSpPr>
        <p:grpSpPr>
          <a:xfrm>
            <a:off x="4507780" y="1694270"/>
            <a:ext cx="4341960" cy="1685160"/>
            <a:chOff x="4507780" y="1694270"/>
            <a:chExt cx="4341960" cy="168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CB31FD-43C2-26B6-C6AA-76838376360E}"/>
                    </a:ext>
                  </a:extLst>
                </p14:cNvPr>
                <p14:cNvContentPartPr/>
                <p14:nvPr/>
              </p14:nvContentPartPr>
              <p14:xfrm>
                <a:off x="6097540" y="1825670"/>
                <a:ext cx="667440" cy="428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CB31FD-43C2-26B6-C6AA-76838376360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88540" y="1817030"/>
                  <a:ext cx="6850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650D25A-4859-A6A1-929B-205EC66C2361}"/>
                    </a:ext>
                  </a:extLst>
                </p14:cNvPr>
                <p14:cNvContentPartPr/>
                <p14:nvPr/>
              </p14:nvContentPartPr>
              <p14:xfrm>
                <a:off x="7149100" y="1966790"/>
                <a:ext cx="174240" cy="306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650D25A-4859-A6A1-929B-205EC66C236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40460" y="1957790"/>
                  <a:ext cx="1918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FC3E11-EEF1-1155-2EAC-60F8E39C51B0}"/>
                    </a:ext>
                  </a:extLst>
                </p14:cNvPr>
                <p14:cNvContentPartPr/>
                <p14:nvPr/>
              </p14:nvContentPartPr>
              <p14:xfrm>
                <a:off x="7460500" y="2083430"/>
                <a:ext cx="255600" cy="110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FC3E11-EEF1-1155-2EAC-60F8E39C51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51500" y="2074790"/>
                  <a:ext cx="273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E946528-4800-306B-5A0A-03E7DE28A33A}"/>
                    </a:ext>
                  </a:extLst>
                </p14:cNvPr>
                <p14:cNvContentPartPr/>
                <p14:nvPr/>
              </p14:nvContentPartPr>
              <p14:xfrm>
                <a:off x="7839580" y="1879670"/>
                <a:ext cx="577080" cy="308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E946528-4800-306B-5A0A-03E7DE28A3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30940" y="1870670"/>
                  <a:ext cx="594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851B768-3A5C-A883-F8B8-F603EBB9357A}"/>
                    </a:ext>
                  </a:extLst>
                </p14:cNvPr>
                <p14:cNvContentPartPr/>
                <p14:nvPr/>
              </p14:nvContentPartPr>
              <p14:xfrm>
                <a:off x="8482540" y="2017550"/>
                <a:ext cx="116640" cy="128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851B768-3A5C-A883-F8B8-F603EBB935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73540" y="2008910"/>
                  <a:ext cx="134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2E8806-AC82-B6C5-298D-888D06055A47}"/>
                    </a:ext>
                  </a:extLst>
                </p14:cNvPr>
                <p14:cNvContentPartPr/>
                <p14:nvPr/>
              </p14:nvContentPartPr>
              <p14:xfrm>
                <a:off x="8577940" y="1946270"/>
                <a:ext cx="271800" cy="253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2E8806-AC82-B6C5-298D-888D06055A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69300" y="1937630"/>
                  <a:ext cx="289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A78E854-B233-E4D4-D109-8C973CC71749}"/>
                    </a:ext>
                  </a:extLst>
                </p14:cNvPr>
                <p14:cNvContentPartPr/>
                <p14:nvPr/>
              </p14:nvContentPartPr>
              <p14:xfrm>
                <a:off x="4863460" y="2832590"/>
                <a:ext cx="192600" cy="189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A78E854-B233-E4D4-D109-8C973CC717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54820" y="2823950"/>
                  <a:ext cx="210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943968-7612-8237-68DA-1B83E36E0300}"/>
                    </a:ext>
                  </a:extLst>
                </p14:cNvPr>
                <p14:cNvContentPartPr/>
                <p14:nvPr/>
              </p14:nvContentPartPr>
              <p14:xfrm>
                <a:off x="5130580" y="2920790"/>
                <a:ext cx="152640" cy="105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943968-7612-8237-68DA-1B83E36E03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21580" y="2912150"/>
                  <a:ext cx="170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3CA8C1-2FA8-62F5-8719-9FD7956658F6}"/>
                    </a:ext>
                  </a:extLst>
                </p14:cNvPr>
                <p14:cNvContentPartPr/>
                <p14:nvPr/>
              </p14:nvContentPartPr>
              <p14:xfrm>
                <a:off x="5400940" y="2871830"/>
                <a:ext cx="157680" cy="152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3CA8C1-2FA8-62F5-8719-9FD7956658F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92300" y="2862830"/>
                  <a:ext cx="175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2BB84E-5058-31A4-1866-FD4661DB8C54}"/>
                    </a:ext>
                  </a:extLst>
                </p14:cNvPr>
                <p14:cNvContentPartPr/>
                <p14:nvPr/>
              </p14:nvContentPartPr>
              <p14:xfrm>
                <a:off x="5612620" y="2850590"/>
                <a:ext cx="188640" cy="127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2BB84E-5058-31A4-1866-FD4661DB8C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03980" y="2841590"/>
                  <a:ext cx="206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0B29337-918D-A12B-E601-61E0FF203B85}"/>
                    </a:ext>
                  </a:extLst>
                </p14:cNvPr>
                <p14:cNvContentPartPr/>
                <p14:nvPr/>
              </p14:nvContentPartPr>
              <p14:xfrm>
                <a:off x="6015460" y="2898110"/>
                <a:ext cx="264960" cy="90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0B29337-918D-A12B-E601-61E0FF203B8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06820" y="2889470"/>
                  <a:ext cx="2826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05A8B2-62B6-3329-B485-4D376B52718A}"/>
                    </a:ext>
                  </a:extLst>
                </p14:cNvPr>
                <p14:cNvContentPartPr/>
                <p14:nvPr/>
              </p14:nvContentPartPr>
              <p14:xfrm>
                <a:off x="6397780" y="2926910"/>
                <a:ext cx="331560" cy="83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F05A8B2-62B6-3329-B485-4D376B5271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88780" y="2917910"/>
                  <a:ext cx="349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FE2B456-F096-96D3-4832-D526DC554A1A}"/>
                    </a:ext>
                  </a:extLst>
                </p14:cNvPr>
                <p14:cNvContentPartPr/>
                <p14:nvPr/>
              </p14:nvContentPartPr>
              <p14:xfrm>
                <a:off x="6754180" y="2842670"/>
                <a:ext cx="77040" cy="174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FE2B456-F096-96D3-4832-D526DC554A1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45540" y="2833670"/>
                  <a:ext cx="94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7E3D7B1-93A3-A7BA-67DB-D31F12FD04B0}"/>
                    </a:ext>
                  </a:extLst>
                </p14:cNvPr>
                <p14:cNvContentPartPr/>
                <p14:nvPr/>
              </p14:nvContentPartPr>
              <p14:xfrm>
                <a:off x="6928780" y="2919710"/>
                <a:ext cx="144720" cy="109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7E3D7B1-93A3-A7BA-67DB-D31F12FD04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19780" y="2911070"/>
                  <a:ext cx="162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3C33C82-06F2-9F00-565D-A0DE33C55184}"/>
                    </a:ext>
                  </a:extLst>
                </p14:cNvPr>
                <p14:cNvContentPartPr/>
                <p14:nvPr/>
              </p14:nvContentPartPr>
              <p14:xfrm>
                <a:off x="7124620" y="2906390"/>
                <a:ext cx="135720" cy="141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3C33C82-06F2-9F00-565D-A0DE33C5518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15620" y="2897390"/>
                  <a:ext cx="153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0D034C-E991-8703-4100-523438913C98}"/>
                    </a:ext>
                  </a:extLst>
                </p14:cNvPr>
                <p14:cNvContentPartPr/>
                <p14:nvPr/>
              </p14:nvContentPartPr>
              <p14:xfrm>
                <a:off x="7170700" y="2878310"/>
                <a:ext cx="259920" cy="17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0D034C-E991-8703-4100-523438913C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62060" y="2869310"/>
                  <a:ext cx="277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23CAE8-6B31-FA9A-051D-81A74682D716}"/>
                    </a:ext>
                  </a:extLst>
                </p14:cNvPr>
                <p14:cNvContentPartPr/>
                <p14:nvPr/>
              </p14:nvContentPartPr>
              <p14:xfrm>
                <a:off x="4507780" y="2562950"/>
                <a:ext cx="3069000" cy="816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23CAE8-6B31-FA9A-051D-81A74682D7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98780" y="2554310"/>
                  <a:ext cx="308664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866B368-885F-B5C2-CC72-983FBF86C135}"/>
                    </a:ext>
                  </a:extLst>
                </p14:cNvPr>
                <p14:cNvContentPartPr/>
                <p14:nvPr/>
              </p14:nvContentPartPr>
              <p14:xfrm>
                <a:off x="4806220" y="1694270"/>
                <a:ext cx="371880" cy="931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866B368-885F-B5C2-CC72-983FBF86C13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97580" y="1685270"/>
                  <a:ext cx="389520" cy="9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DB49C9-E0A9-3125-BF6F-E316624680D4}"/>
              </a:ext>
            </a:extLst>
          </p:cNvPr>
          <p:cNvGrpSpPr/>
          <p:nvPr/>
        </p:nvGrpSpPr>
        <p:grpSpPr>
          <a:xfrm>
            <a:off x="4385740" y="3257390"/>
            <a:ext cx="1936080" cy="357840"/>
            <a:chOff x="4385740" y="3257390"/>
            <a:chExt cx="193608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1EAC953-311B-A5EA-EF57-D65EF858351F}"/>
                    </a:ext>
                  </a:extLst>
                </p14:cNvPr>
                <p14:cNvContentPartPr/>
                <p14:nvPr/>
              </p14:nvContentPartPr>
              <p14:xfrm>
                <a:off x="4385740" y="3257390"/>
                <a:ext cx="1936080" cy="254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1EAC953-311B-A5EA-EF57-D65EF858351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77100" y="3248750"/>
                  <a:ext cx="19537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99EC1C6-655B-E85E-1AA4-A540A4ABE4AB}"/>
                    </a:ext>
                  </a:extLst>
                </p14:cNvPr>
                <p14:cNvContentPartPr/>
                <p14:nvPr/>
              </p14:nvContentPartPr>
              <p14:xfrm>
                <a:off x="4530460" y="3272150"/>
                <a:ext cx="1766520" cy="343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99EC1C6-655B-E85E-1AA4-A540A4ABE4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21820" y="3263150"/>
                  <a:ext cx="1784160" cy="36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429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DF7D970-3BDA-6A02-F62E-97A09116F713}"/>
                  </a:ext>
                </a:extLst>
              </p14:cNvPr>
              <p14:cNvContentPartPr/>
              <p14:nvPr/>
            </p14:nvContentPartPr>
            <p14:xfrm>
              <a:off x="4532847" y="1336361"/>
              <a:ext cx="1777680" cy="844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DF7D970-3BDA-6A02-F62E-97A09116F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4207" y="1327721"/>
                <a:ext cx="1795320" cy="86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CD64C2A8-DE5A-1265-BA49-A03D9ED4B50C}"/>
              </a:ext>
            </a:extLst>
          </p:cNvPr>
          <p:cNvGrpSpPr/>
          <p:nvPr/>
        </p:nvGrpSpPr>
        <p:grpSpPr>
          <a:xfrm>
            <a:off x="936807" y="468041"/>
            <a:ext cx="5787000" cy="2992320"/>
            <a:chOff x="936807" y="468041"/>
            <a:chExt cx="5787000" cy="29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B21010-A93D-56FF-6399-6794BA07B404}"/>
                    </a:ext>
                  </a:extLst>
                </p14:cNvPr>
                <p14:cNvContentPartPr/>
                <p14:nvPr/>
              </p14:nvContentPartPr>
              <p14:xfrm>
                <a:off x="936807" y="2878601"/>
                <a:ext cx="164520" cy="256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B21010-A93D-56FF-6399-6794BA07B4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8167" y="2869961"/>
                  <a:ext cx="1821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CC39985-D890-9387-9633-DA63441BCDCA}"/>
                    </a:ext>
                  </a:extLst>
                </p14:cNvPr>
                <p14:cNvContentPartPr/>
                <p14:nvPr/>
              </p14:nvContentPartPr>
              <p14:xfrm>
                <a:off x="1185207" y="2900561"/>
                <a:ext cx="105480" cy="130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CC39985-D890-9387-9633-DA63441BCD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6207" y="2891561"/>
                  <a:ext cx="123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501C08-1C02-29E2-7CF2-70730FF0A1A7}"/>
                    </a:ext>
                  </a:extLst>
                </p14:cNvPr>
                <p14:cNvContentPartPr/>
                <p14:nvPr/>
              </p14:nvContentPartPr>
              <p14:xfrm>
                <a:off x="1515687" y="2667281"/>
                <a:ext cx="109440" cy="277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501C08-1C02-29E2-7CF2-70730FF0A1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7047" y="2658641"/>
                  <a:ext cx="1270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7AD583-86D9-8A25-4803-E40ACDD2A28A}"/>
                    </a:ext>
                  </a:extLst>
                </p14:cNvPr>
                <p14:cNvContentPartPr/>
                <p14:nvPr/>
              </p14:nvContentPartPr>
              <p14:xfrm>
                <a:off x="1485447" y="2764841"/>
                <a:ext cx="122040" cy="119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7AD583-86D9-8A25-4803-E40ACDD2A2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6807" y="2755841"/>
                  <a:ext cx="139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CD4970-11D4-230E-5DC5-D403EC649F2A}"/>
                    </a:ext>
                  </a:extLst>
                </p14:cNvPr>
                <p14:cNvContentPartPr/>
                <p14:nvPr/>
              </p14:nvContentPartPr>
              <p14:xfrm>
                <a:off x="1616487" y="2704721"/>
                <a:ext cx="99720" cy="133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CD4970-11D4-230E-5DC5-D403EC649F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7487" y="2696081"/>
                  <a:ext cx="11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BBE939-5090-BFDB-17FB-E3211468566B}"/>
                    </a:ext>
                  </a:extLst>
                </p14:cNvPr>
                <p14:cNvContentPartPr/>
                <p14:nvPr/>
              </p14:nvContentPartPr>
              <p14:xfrm>
                <a:off x="1750407" y="2695721"/>
                <a:ext cx="118080" cy="68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BBE939-5090-BFDB-17FB-E321146856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41407" y="2686721"/>
                  <a:ext cx="135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9F6256A-A9DF-467E-1347-7E39A7FA3D38}"/>
                    </a:ext>
                  </a:extLst>
                </p14:cNvPr>
                <p14:cNvContentPartPr/>
                <p14:nvPr/>
              </p14:nvContentPartPr>
              <p14:xfrm>
                <a:off x="1925007" y="2590241"/>
                <a:ext cx="270000" cy="167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9F6256A-A9DF-467E-1347-7E39A7FA3D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16367" y="2581601"/>
                  <a:ext cx="287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0E8E50-65C2-E7C1-E720-5B3D44BD2708}"/>
                    </a:ext>
                  </a:extLst>
                </p14:cNvPr>
                <p14:cNvContentPartPr/>
                <p14:nvPr/>
              </p14:nvContentPartPr>
              <p14:xfrm>
                <a:off x="2467887" y="2358761"/>
                <a:ext cx="135360" cy="27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0E8E50-65C2-E7C1-E720-5B3D44BD27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59247" y="2349761"/>
                  <a:ext cx="153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BD2420-822A-7C3E-1BAC-CF9B4E37DAE1}"/>
                    </a:ext>
                  </a:extLst>
                </p14:cNvPr>
                <p14:cNvContentPartPr/>
                <p14:nvPr/>
              </p14:nvContentPartPr>
              <p14:xfrm>
                <a:off x="2634927" y="2439041"/>
                <a:ext cx="116640" cy="129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BD2420-822A-7C3E-1BAC-CF9B4E37DA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26287" y="2430401"/>
                  <a:ext cx="134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2340F9-FFCC-B528-EB57-C186BA3D86AF}"/>
                    </a:ext>
                  </a:extLst>
                </p14:cNvPr>
                <p14:cNvContentPartPr/>
                <p14:nvPr/>
              </p14:nvContentPartPr>
              <p14:xfrm>
                <a:off x="2765607" y="2366681"/>
                <a:ext cx="42840" cy="138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2340F9-FFCC-B528-EB57-C186BA3D86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6967" y="2358041"/>
                  <a:ext cx="60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29336E8-B3BC-F433-4FD8-152ADD70CA4C}"/>
                    </a:ext>
                  </a:extLst>
                </p14:cNvPr>
                <p14:cNvContentPartPr/>
                <p14:nvPr/>
              </p14:nvContentPartPr>
              <p14:xfrm>
                <a:off x="2890527" y="2360921"/>
                <a:ext cx="65880" cy="97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29336E8-B3BC-F433-4FD8-152ADD70CA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1527" y="2352281"/>
                  <a:ext cx="83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E508AB-B6DD-B1BE-BF5D-251AD812AA19}"/>
                    </a:ext>
                  </a:extLst>
                </p14:cNvPr>
                <p14:cNvContentPartPr/>
                <p14:nvPr/>
              </p14:nvContentPartPr>
              <p14:xfrm>
                <a:off x="2993487" y="2292881"/>
                <a:ext cx="105480" cy="83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E508AB-B6DD-B1BE-BF5D-251AD812AA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84487" y="2284241"/>
                  <a:ext cx="123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BB4E9F-D713-91CB-994F-2B4D6C1347F8}"/>
                    </a:ext>
                  </a:extLst>
                </p14:cNvPr>
                <p14:cNvContentPartPr/>
                <p14:nvPr/>
              </p14:nvContentPartPr>
              <p14:xfrm>
                <a:off x="3140367" y="2194241"/>
                <a:ext cx="192600" cy="206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BB4E9F-D713-91CB-994F-2B4D6C1347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31367" y="2185601"/>
                  <a:ext cx="210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A5C2F88-B8C3-75FD-E78F-CC5119D26C7B}"/>
                    </a:ext>
                  </a:extLst>
                </p14:cNvPr>
                <p14:cNvContentPartPr/>
                <p14:nvPr/>
              </p14:nvContentPartPr>
              <p14:xfrm>
                <a:off x="3378687" y="2188841"/>
                <a:ext cx="79200" cy="110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A5C2F88-B8C3-75FD-E78F-CC5119D26C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69687" y="2179841"/>
                  <a:ext cx="96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F8F1FF-14C8-FB34-B890-60726290B5A5}"/>
                    </a:ext>
                  </a:extLst>
                </p14:cNvPr>
                <p14:cNvContentPartPr/>
                <p14:nvPr/>
              </p14:nvContentPartPr>
              <p14:xfrm>
                <a:off x="3500727" y="2101001"/>
                <a:ext cx="63720" cy="15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F8F1FF-14C8-FB34-B890-60726290B5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92087" y="2092001"/>
                  <a:ext cx="81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6ADF82-9F05-7D65-8472-962E128E9CAE}"/>
                    </a:ext>
                  </a:extLst>
                </p14:cNvPr>
                <p14:cNvContentPartPr/>
                <p14:nvPr/>
              </p14:nvContentPartPr>
              <p14:xfrm>
                <a:off x="1066047" y="3299441"/>
                <a:ext cx="58680" cy="160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6ADF82-9F05-7D65-8472-962E128E9C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7407" y="3290801"/>
                  <a:ext cx="76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C6962E-D9CC-62E8-1064-CE6EA8AC7B30}"/>
                    </a:ext>
                  </a:extLst>
                </p14:cNvPr>
                <p14:cNvContentPartPr/>
                <p14:nvPr/>
              </p14:nvContentPartPr>
              <p14:xfrm>
                <a:off x="1238847" y="3307361"/>
                <a:ext cx="117720" cy="95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C6962E-D9CC-62E8-1064-CE6EA8AC7B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29847" y="3298361"/>
                  <a:ext cx="135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3F209A-9E78-7F94-F762-71C75D4759D0}"/>
                    </a:ext>
                  </a:extLst>
                </p14:cNvPr>
                <p14:cNvContentPartPr/>
                <p14:nvPr/>
              </p14:nvContentPartPr>
              <p14:xfrm>
                <a:off x="1584087" y="3089921"/>
                <a:ext cx="87480" cy="290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3F209A-9E78-7F94-F762-71C75D4759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75447" y="3081281"/>
                  <a:ext cx="105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D02BEF-8F14-266A-6967-BF95E994C9EC}"/>
                    </a:ext>
                  </a:extLst>
                </p14:cNvPr>
                <p14:cNvContentPartPr/>
                <p14:nvPr/>
              </p14:nvContentPartPr>
              <p14:xfrm>
                <a:off x="1590567" y="3157601"/>
                <a:ext cx="148320" cy="118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D02BEF-8F14-266A-6967-BF95E994C9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81927" y="3148601"/>
                  <a:ext cx="165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2B5D91-BF9A-FEC2-7846-9106E81D3772}"/>
                    </a:ext>
                  </a:extLst>
                </p14:cNvPr>
                <p14:cNvContentPartPr/>
                <p14:nvPr/>
              </p14:nvContentPartPr>
              <p14:xfrm>
                <a:off x="1750407" y="3125921"/>
                <a:ext cx="107280" cy="126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2B5D91-BF9A-FEC2-7846-9106E81D377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41767" y="3117281"/>
                  <a:ext cx="124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28914B-075C-4BCD-5D32-56E087BC5904}"/>
                    </a:ext>
                  </a:extLst>
                </p14:cNvPr>
                <p14:cNvContentPartPr/>
                <p14:nvPr/>
              </p14:nvContentPartPr>
              <p14:xfrm>
                <a:off x="1876047" y="3097841"/>
                <a:ext cx="122760" cy="8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28914B-075C-4BCD-5D32-56E087BC59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67407" y="3089201"/>
                  <a:ext cx="140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FF0AFD-41C9-FB0A-5525-C65BDFB1BD05}"/>
                    </a:ext>
                  </a:extLst>
                </p14:cNvPr>
                <p14:cNvContentPartPr/>
                <p14:nvPr/>
              </p14:nvContentPartPr>
              <p14:xfrm>
                <a:off x="2068647" y="2953481"/>
                <a:ext cx="304920" cy="167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FF0AFD-41C9-FB0A-5525-C65BDFB1BD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60007" y="2944481"/>
                  <a:ext cx="322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75354E-F7F3-AC04-C333-7A7861E1DA71}"/>
                    </a:ext>
                  </a:extLst>
                </p14:cNvPr>
                <p14:cNvContentPartPr/>
                <p14:nvPr/>
              </p14:nvContentPartPr>
              <p14:xfrm>
                <a:off x="2559327" y="2773121"/>
                <a:ext cx="106560" cy="28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75354E-F7F3-AC04-C333-7A7861E1DA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50327" y="2764481"/>
                  <a:ext cx="124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742A5B-4FD7-191A-9D49-1C7301AC1CB9}"/>
                    </a:ext>
                  </a:extLst>
                </p14:cNvPr>
                <p14:cNvContentPartPr/>
                <p14:nvPr/>
              </p14:nvContentPartPr>
              <p14:xfrm>
                <a:off x="2714847" y="2731001"/>
                <a:ext cx="122400" cy="203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742A5B-4FD7-191A-9D49-1C7301AC1C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05847" y="2722361"/>
                  <a:ext cx="140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AEFC20-52F5-8CBC-236C-8799643FD168}"/>
                    </a:ext>
                  </a:extLst>
                </p14:cNvPr>
                <p14:cNvContentPartPr/>
                <p14:nvPr/>
              </p14:nvContentPartPr>
              <p14:xfrm>
                <a:off x="3685767" y="706001"/>
                <a:ext cx="592560" cy="247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AEFC20-52F5-8CBC-236C-8799643FD1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77127" y="697001"/>
                  <a:ext cx="610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559B2C-D345-9791-EF30-29CFB8AEA4B6}"/>
                    </a:ext>
                  </a:extLst>
                </p14:cNvPr>
                <p14:cNvContentPartPr/>
                <p14:nvPr/>
              </p14:nvContentPartPr>
              <p14:xfrm>
                <a:off x="4541127" y="640481"/>
                <a:ext cx="127080" cy="185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559B2C-D345-9791-EF30-29CFB8AEA4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32487" y="631481"/>
                  <a:ext cx="144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ED5419-F78E-532D-ECD9-6E1DD98F0F8C}"/>
                    </a:ext>
                  </a:extLst>
                </p14:cNvPr>
                <p14:cNvContentPartPr/>
                <p14:nvPr/>
              </p14:nvContentPartPr>
              <p14:xfrm>
                <a:off x="4769007" y="708521"/>
                <a:ext cx="221040" cy="81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ED5419-F78E-532D-ECD9-6E1DD98F0F8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60007" y="699881"/>
                  <a:ext cx="238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725C45-2942-65C8-4E24-0C7B119DBE79}"/>
                    </a:ext>
                  </a:extLst>
                </p14:cNvPr>
                <p14:cNvContentPartPr/>
                <p14:nvPr/>
              </p14:nvContentPartPr>
              <p14:xfrm>
                <a:off x="5019207" y="605201"/>
                <a:ext cx="493560" cy="171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725C45-2942-65C8-4E24-0C7B119DBE7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10567" y="596561"/>
                  <a:ext cx="511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1949FB-B0BB-7A12-9DD6-959314D21379}"/>
                    </a:ext>
                  </a:extLst>
                </p14:cNvPr>
                <p14:cNvContentPartPr/>
                <p14:nvPr/>
              </p14:nvContentPartPr>
              <p14:xfrm>
                <a:off x="5568927" y="609881"/>
                <a:ext cx="179640" cy="11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1949FB-B0BB-7A12-9DD6-959314D213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59927" y="601241"/>
                  <a:ext cx="197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30878F-1480-B0A4-9501-C84670E1127F}"/>
                    </a:ext>
                  </a:extLst>
                </p14:cNvPr>
                <p14:cNvContentPartPr/>
                <p14:nvPr/>
              </p14:nvContentPartPr>
              <p14:xfrm>
                <a:off x="5758647" y="562361"/>
                <a:ext cx="86040" cy="132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30878F-1480-B0A4-9501-C84670E112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50007" y="553721"/>
                  <a:ext cx="103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8AAF8F4-8357-DAB5-A8D9-AE6E860828AB}"/>
                    </a:ext>
                  </a:extLst>
                </p14:cNvPr>
                <p14:cNvContentPartPr/>
                <p14:nvPr/>
              </p14:nvContentPartPr>
              <p14:xfrm>
                <a:off x="5910207" y="526721"/>
                <a:ext cx="29880" cy="147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8AAF8F4-8357-DAB5-A8D9-AE6E860828A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01207" y="518081"/>
                  <a:ext cx="47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F76894D-2FDD-6C16-F0B1-8623E214EA22}"/>
                    </a:ext>
                  </a:extLst>
                </p14:cNvPr>
                <p14:cNvContentPartPr/>
                <p14:nvPr/>
              </p14:nvContentPartPr>
              <p14:xfrm>
                <a:off x="5366967" y="720041"/>
                <a:ext cx="135000" cy="31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F76894D-2FDD-6C16-F0B1-8623E214EA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58327" y="711041"/>
                  <a:ext cx="152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12AC26-4AEB-6A82-F76B-C4E9E58A6049}"/>
                    </a:ext>
                  </a:extLst>
                </p14:cNvPr>
                <p14:cNvContentPartPr/>
                <p14:nvPr/>
              </p14:nvContentPartPr>
              <p14:xfrm>
                <a:off x="5781687" y="573521"/>
                <a:ext cx="50040" cy="14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12AC26-4AEB-6A82-F76B-C4E9E58A60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72687" y="564881"/>
                  <a:ext cx="67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B5ABEC5-26F3-32CA-9C72-212A27BBE425}"/>
                    </a:ext>
                  </a:extLst>
                </p14:cNvPr>
                <p14:cNvContentPartPr/>
                <p14:nvPr/>
              </p14:nvContentPartPr>
              <p14:xfrm>
                <a:off x="6166887" y="468041"/>
                <a:ext cx="165600" cy="189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B5ABEC5-26F3-32CA-9C72-212A27BBE42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58247" y="459041"/>
                  <a:ext cx="183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B71619-C36F-5B78-DAC3-A1D1C605AE99}"/>
                    </a:ext>
                  </a:extLst>
                </p14:cNvPr>
                <p14:cNvContentPartPr/>
                <p14:nvPr/>
              </p14:nvContentPartPr>
              <p14:xfrm>
                <a:off x="6383967" y="523481"/>
                <a:ext cx="76680" cy="72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B71619-C36F-5B78-DAC3-A1D1C605AE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75327" y="514841"/>
                  <a:ext cx="94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7DF4FF9-B179-8C44-CB00-2A1DC145A1F8}"/>
                    </a:ext>
                  </a:extLst>
                </p14:cNvPr>
                <p14:cNvContentPartPr/>
                <p14:nvPr/>
              </p14:nvContentPartPr>
              <p14:xfrm>
                <a:off x="6482607" y="506561"/>
                <a:ext cx="82080" cy="57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7DF4FF9-B179-8C44-CB00-2A1DC145A1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73607" y="497561"/>
                  <a:ext cx="99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F2C86A5-1D44-6F3D-BA2C-4B245D897897}"/>
                    </a:ext>
                  </a:extLst>
                </p14:cNvPr>
                <p14:cNvContentPartPr/>
                <p14:nvPr/>
              </p14:nvContentPartPr>
              <p14:xfrm>
                <a:off x="6615087" y="486041"/>
                <a:ext cx="108720" cy="59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F2C86A5-1D44-6F3D-BA2C-4B245D8978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06087" y="477041"/>
                  <a:ext cx="126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2183B0C-ACA4-BB08-1349-14CA95A021CD}"/>
                    </a:ext>
                  </a:extLst>
                </p14:cNvPr>
                <p14:cNvContentPartPr/>
                <p14:nvPr/>
              </p14:nvContentPartPr>
              <p14:xfrm>
                <a:off x="1881447" y="1139441"/>
                <a:ext cx="76680" cy="279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2183B0C-ACA4-BB08-1349-14CA95A021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72807" y="1130801"/>
                  <a:ext cx="943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6B78CEA-D10A-9ECC-C52F-185883ADAF11}"/>
                    </a:ext>
                  </a:extLst>
                </p14:cNvPr>
                <p14:cNvContentPartPr/>
                <p14:nvPr/>
              </p14:nvContentPartPr>
              <p14:xfrm>
                <a:off x="1999167" y="1231241"/>
                <a:ext cx="97920" cy="90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6B78CEA-D10A-9ECC-C52F-185883ADAF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90167" y="1222601"/>
                  <a:ext cx="115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D9F05D-66E8-4445-80D1-C91FC260D78B}"/>
                    </a:ext>
                  </a:extLst>
                </p14:cNvPr>
                <p14:cNvContentPartPr/>
                <p14:nvPr/>
              </p14:nvContentPartPr>
              <p14:xfrm>
                <a:off x="2220207" y="1191281"/>
                <a:ext cx="226800" cy="127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D9F05D-66E8-4445-80D1-C91FC260D7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11567" y="1182281"/>
                  <a:ext cx="244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3EC3F80-C130-D46A-C819-347CF3C9E3D9}"/>
                    </a:ext>
                  </a:extLst>
                </p14:cNvPr>
                <p14:cNvContentPartPr/>
                <p14:nvPr/>
              </p14:nvContentPartPr>
              <p14:xfrm>
                <a:off x="2502807" y="962681"/>
                <a:ext cx="521280" cy="252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3EC3F80-C130-D46A-C819-347CF3C9E3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94167" y="953681"/>
                  <a:ext cx="538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5419A2B-3CE6-CB3E-DA4C-0B7D61DEF241}"/>
                    </a:ext>
                  </a:extLst>
                </p14:cNvPr>
                <p14:cNvContentPartPr/>
                <p14:nvPr/>
              </p14:nvContentPartPr>
              <p14:xfrm>
                <a:off x="3099327" y="1050161"/>
                <a:ext cx="106920" cy="105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5419A2B-3CE6-CB3E-DA4C-0B7D61DEF2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90327" y="1041161"/>
                  <a:ext cx="124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4B83B5-4D31-D665-5EFA-9C218CA64FC6}"/>
                    </a:ext>
                  </a:extLst>
                </p14:cNvPr>
                <p14:cNvContentPartPr/>
                <p14:nvPr/>
              </p14:nvContentPartPr>
              <p14:xfrm>
                <a:off x="3226767" y="946121"/>
                <a:ext cx="166680" cy="181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4B83B5-4D31-D665-5EFA-9C218CA64FC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17767" y="937481"/>
                  <a:ext cx="184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342363-29E4-BE30-94EB-61E80AA51E03}"/>
                    </a:ext>
                  </a:extLst>
                </p14:cNvPr>
                <p14:cNvContentPartPr/>
                <p14:nvPr/>
              </p14:nvContentPartPr>
              <p14:xfrm>
                <a:off x="3364647" y="913001"/>
                <a:ext cx="81360" cy="15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342363-29E4-BE30-94EB-61E80AA51E0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56007" y="904361"/>
                  <a:ext cx="99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8CB67-EE68-C5B2-9603-D0507E6A9F62}"/>
                    </a:ext>
                  </a:extLst>
                </p14:cNvPr>
                <p14:cNvContentPartPr/>
                <p14:nvPr/>
              </p14:nvContentPartPr>
              <p14:xfrm>
                <a:off x="2936967" y="1114601"/>
                <a:ext cx="101160" cy="53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8CB67-EE68-C5B2-9603-D0507E6A9F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28327" y="1105961"/>
                  <a:ext cx="118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2C4B024-DDA2-C88E-BFB1-EFDD75BCB141}"/>
                    </a:ext>
                  </a:extLst>
                </p14:cNvPr>
                <p14:cNvContentPartPr/>
                <p14:nvPr/>
              </p14:nvContentPartPr>
              <p14:xfrm>
                <a:off x="2064327" y="1237001"/>
                <a:ext cx="1219680" cy="337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2C4B024-DDA2-C88E-BFB1-EFDD75BCB14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55687" y="1228001"/>
                  <a:ext cx="12373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69000A-2904-E14C-5BF4-6E85FEA8632F}"/>
                    </a:ext>
                  </a:extLst>
                </p14:cNvPr>
                <p14:cNvContentPartPr/>
                <p14:nvPr/>
              </p14:nvContentPartPr>
              <p14:xfrm>
                <a:off x="2114727" y="1251401"/>
                <a:ext cx="1399680" cy="380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69000A-2904-E14C-5BF4-6E85FEA863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06087" y="1242401"/>
                  <a:ext cx="14173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AB6AF5-852D-83C1-6844-A12F4AFE7D6D}"/>
                    </a:ext>
                  </a:extLst>
                </p14:cNvPr>
                <p14:cNvContentPartPr/>
                <p14:nvPr/>
              </p14:nvContentPartPr>
              <p14:xfrm>
                <a:off x="1660767" y="1069961"/>
                <a:ext cx="14400" cy="6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AB6AF5-852D-83C1-6844-A12F4AFE7D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52127" y="1061321"/>
                  <a:ext cx="32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9B09547-8421-D4A1-F195-51BF2BC578B7}"/>
                    </a:ext>
                  </a:extLst>
                </p14:cNvPr>
                <p14:cNvContentPartPr/>
                <p14:nvPr/>
              </p14:nvContentPartPr>
              <p14:xfrm>
                <a:off x="2179887" y="867281"/>
                <a:ext cx="509760" cy="60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9B09547-8421-D4A1-F195-51BF2BC578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71247" y="858281"/>
                  <a:ext cx="527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880B06-13B8-F6B9-7988-29C752786B47}"/>
                    </a:ext>
                  </a:extLst>
                </p14:cNvPr>
                <p14:cNvContentPartPr/>
                <p14:nvPr/>
              </p14:nvContentPartPr>
              <p14:xfrm>
                <a:off x="2821047" y="611681"/>
                <a:ext cx="819360" cy="925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880B06-13B8-F6B9-7988-29C752786B4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12407" y="602681"/>
                  <a:ext cx="837000" cy="9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9A969EC-7DFB-B939-5DDB-6C0A809AA34F}"/>
                    </a:ext>
                  </a:extLst>
                </p14:cNvPr>
                <p14:cNvContentPartPr/>
                <p14:nvPr/>
              </p14:nvContentPartPr>
              <p14:xfrm>
                <a:off x="1711167" y="1262921"/>
                <a:ext cx="1865160" cy="521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9A969EC-7DFB-B939-5DDB-6C0A809AA34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02167" y="1253921"/>
                  <a:ext cx="18828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6D9CF3-0728-6601-55A4-A95EEB4D1141}"/>
                    </a:ext>
                  </a:extLst>
                </p14:cNvPr>
                <p14:cNvContentPartPr/>
                <p14:nvPr/>
              </p14:nvContentPartPr>
              <p14:xfrm>
                <a:off x="3362127" y="1641641"/>
                <a:ext cx="1219680" cy="219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6D9CF3-0728-6601-55A4-A95EEB4D114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53127" y="1632641"/>
                  <a:ext cx="1237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58799D-F7A2-5726-394F-41EB0F07B9FC}"/>
                    </a:ext>
                  </a:extLst>
                </p14:cNvPr>
                <p14:cNvContentPartPr/>
                <p14:nvPr/>
              </p14:nvContentPartPr>
              <p14:xfrm>
                <a:off x="4710687" y="1631561"/>
                <a:ext cx="83520" cy="273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58799D-F7A2-5726-394F-41EB0F07B9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01687" y="1622561"/>
                  <a:ext cx="101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677B761-62A1-11CA-FFA6-0C9B66565D4D}"/>
                    </a:ext>
                  </a:extLst>
                </p14:cNvPr>
                <p14:cNvContentPartPr/>
                <p14:nvPr/>
              </p14:nvContentPartPr>
              <p14:xfrm>
                <a:off x="4701687" y="1779521"/>
                <a:ext cx="137880" cy="69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677B761-62A1-11CA-FFA6-0C9B66565D4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93047" y="1770881"/>
                  <a:ext cx="155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AF0579-2B81-6D69-5697-10331F3BFB3C}"/>
                    </a:ext>
                  </a:extLst>
                </p14:cNvPr>
                <p14:cNvContentPartPr/>
                <p14:nvPr/>
              </p14:nvContentPartPr>
              <p14:xfrm>
                <a:off x="4898607" y="1696361"/>
                <a:ext cx="165960" cy="187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AF0579-2B81-6D69-5697-10331F3BFB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89607" y="1687721"/>
                  <a:ext cx="183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22CB68B-ED70-277C-DC6D-9A955DB3E1B5}"/>
                    </a:ext>
                  </a:extLst>
                </p14:cNvPr>
                <p14:cNvContentPartPr/>
                <p14:nvPr/>
              </p14:nvContentPartPr>
              <p14:xfrm>
                <a:off x="5368407" y="1537241"/>
                <a:ext cx="172440" cy="263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22CB68B-ED70-277C-DC6D-9A955DB3E1B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59407" y="1528601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3034EFD-61C1-B906-FAC1-3E0D567AA1A3}"/>
                    </a:ext>
                  </a:extLst>
                </p14:cNvPr>
                <p14:cNvContentPartPr/>
                <p14:nvPr/>
              </p14:nvContentPartPr>
              <p14:xfrm>
                <a:off x="5536887" y="1588721"/>
                <a:ext cx="280080" cy="209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3034EFD-61C1-B906-FAC1-3E0D567AA1A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28247" y="1579721"/>
                  <a:ext cx="297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CAD342D-CD33-F88B-8DA0-D3EDFD271EDC}"/>
                    </a:ext>
                  </a:extLst>
                </p14:cNvPr>
                <p14:cNvContentPartPr/>
                <p14:nvPr/>
              </p14:nvContentPartPr>
              <p14:xfrm>
                <a:off x="5823087" y="1574321"/>
                <a:ext cx="322560" cy="334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CAD342D-CD33-F88B-8DA0-D3EDFD271ED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14447" y="1565681"/>
                  <a:ext cx="340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98E226-E540-799D-A090-61C1AE256FDF}"/>
                    </a:ext>
                  </a:extLst>
                </p14:cNvPr>
                <p14:cNvContentPartPr/>
                <p14:nvPr/>
              </p14:nvContentPartPr>
              <p14:xfrm>
                <a:off x="3591447" y="1919921"/>
                <a:ext cx="1671480" cy="69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98E226-E540-799D-A090-61C1AE256F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82447" y="1910921"/>
                  <a:ext cx="1689120" cy="71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4B2FADD-345C-01E2-8A95-6FE0B814E1D7}"/>
              </a:ext>
            </a:extLst>
          </p:cNvPr>
          <p:cNvGrpSpPr/>
          <p:nvPr/>
        </p:nvGrpSpPr>
        <p:grpSpPr>
          <a:xfrm>
            <a:off x="7040967" y="988241"/>
            <a:ext cx="1599120" cy="381240"/>
            <a:chOff x="7040967" y="988241"/>
            <a:chExt cx="159912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4FFE0EA-A209-1521-9FF2-72FCA178E07B}"/>
                    </a:ext>
                  </a:extLst>
                </p14:cNvPr>
                <p14:cNvContentPartPr/>
                <p14:nvPr/>
              </p14:nvContentPartPr>
              <p14:xfrm>
                <a:off x="7040967" y="1156361"/>
                <a:ext cx="129960" cy="210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4FFE0EA-A209-1521-9FF2-72FCA178E07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31967" y="1147721"/>
                  <a:ext cx="147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F2F0F9C-C5B8-5C78-7CF3-75F2CD3C6791}"/>
                    </a:ext>
                  </a:extLst>
                </p14:cNvPr>
                <p14:cNvContentPartPr/>
                <p14:nvPr/>
              </p14:nvContentPartPr>
              <p14:xfrm>
                <a:off x="7242567" y="1249601"/>
                <a:ext cx="157680" cy="65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2F0F9C-C5B8-5C78-7CF3-75F2CD3C67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33927" y="1240961"/>
                  <a:ext cx="175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635FF7E-A2C8-0A32-B114-FB6BCF283A55}"/>
                    </a:ext>
                  </a:extLst>
                </p14:cNvPr>
                <p14:cNvContentPartPr/>
                <p14:nvPr/>
              </p14:nvContentPartPr>
              <p14:xfrm>
                <a:off x="7428687" y="1154561"/>
                <a:ext cx="333720" cy="154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635FF7E-A2C8-0A32-B114-FB6BCF283A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20047" y="1145921"/>
                  <a:ext cx="351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941625F-7A70-6F6C-098A-F8F5FDE48C4D}"/>
                    </a:ext>
                  </a:extLst>
                </p14:cNvPr>
                <p14:cNvContentPartPr/>
                <p14:nvPr/>
              </p14:nvContentPartPr>
              <p14:xfrm>
                <a:off x="7823607" y="1210721"/>
                <a:ext cx="53640" cy="83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941625F-7A70-6F6C-098A-F8F5FDE48C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14967" y="1201721"/>
                  <a:ext cx="71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37860E4-F1F4-B894-7EE3-1D00CB04AF62}"/>
                    </a:ext>
                  </a:extLst>
                </p14:cNvPr>
                <p14:cNvContentPartPr/>
                <p14:nvPr/>
              </p14:nvContentPartPr>
              <p14:xfrm>
                <a:off x="7933047" y="1200641"/>
                <a:ext cx="75600" cy="106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37860E4-F1F4-B894-7EE3-1D00CB04AF6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24407" y="1191641"/>
                  <a:ext cx="93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ABDBBBD-93C1-07E8-216A-387BB7580B57}"/>
                    </a:ext>
                  </a:extLst>
                </p14:cNvPr>
                <p14:cNvContentPartPr/>
                <p14:nvPr/>
              </p14:nvContentPartPr>
              <p14:xfrm>
                <a:off x="8013687" y="1156361"/>
                <a:ext cx="63720" cy="145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ABDBBBD-93C1-07E8-216A-387BB7580B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04687" y="1147721"/>
                  <a:ext cx="81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BF07FDF-635C-E523-1C68-7ABDC4D20ADD}"/>
                    </a:ext>
                  </a:extLst>
                </p14:cNvPr>
                <p14:cNvContentPartPr/>
                <p14:nvPr/>
              </p14:nvContentPartPr>
              <p14:xfrm>
                <a:off x="8203047" y="1167161"/>
                <a:ext cx="86760" cy="202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BF07FDF-635C-E523-1C68-7ABDC4D20AD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4047" y="1158161"/>
                  <a:ext cx="104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49ECFF9-5B3D-E2F1-681C-046DF69EF78D}"/>
                    </a:ext>
                  </a:extLst>
                </p14:cNvPr>
                <p14:cNvContentPartPr/>
                <p14:nvPr/>
              </p14:nvContentPartPr>
              <p14:xfrm>
                <a:off x="8249487" y="1042601"/>
                <a:ext cx="1800" cy="1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49ECFF9-5B3D-E2F1-681C-046DF69EF7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40847" y="1033961"/>
                  <a:ext cx="19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B4E6BAF-52A7-3B00-022F-269C2B9426BA}"/>
                    </a:ext>
                  </a:extLst>
                </p14:cNvPr>
                <p14:cNvContentPartPr/>
                <p14:nvPr/>
              </p14:nvContentPartPr>
              <p14:xfrm>
                <a:off x="8362887" y="1142321"/>
                <a:ext cx="110160" cy="105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B4E6BAF-52A7-3B00-022F-269C2B9426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54247" y="1133321"/>
                  <a:ext cx="127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0C1805E-B1D1-1998-2C7C-282C8ABE97D7}"/>
                    </a:ext>
                  </a:extLst>
                </p14:cNvPr>
                <p14:cNvContentPartPr/>
                <p14:nvPr/>
              </p14:nvContentPartPr>
              <p14:xfrm>
                <a:off x="8457927" y="988241"/>
                <a:ext cx="1080" cy="3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0C1805E-B1D1-1998-2C7C-282C8ABE97D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48927" y="979601"/>
                  <a:ext cx="18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DC0929C-230B-B1FE-1F3F-E457A23F08E2}"/>
                    </a:ext>
                  </a:extLst>
                </p14:cNvPr>
                <p14:cNvContentPartPr/>
                <p14:nvPr/>
              </p14:nvContentPartPr>
              <p14:xfrm>
                <a:off x="8532807" y="1153481"/>
                <a:ext cx="107280" cy="107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DC0929C-230B-B1FE-1F3F-E457A23F08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23807" y="1144841"/>
                  <a:ext cx="12492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49730CA-EC10-E0B2-6041-4DFAC753F5F2}"/>
                  </a:ext>
                </a:extLst>
              </p14:cNvPr>
              <p14:cNvContentPartPr/>
              <p14:nvPr/>
            </p14:nvContentPartPr>
            <p14:xfrm>
              <a:off x="6206127" y="1273721"/>
              <a:ext cx="720360" cy="4060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49730CA-EC10-E0B2-6041-4DFAC753F5F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197487" y="1264721"/>
                <a:ext cx="738000" cy="4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55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management groups and subscriptions">
            <a:extLst>
              <a:ext uri="{FF2B5EF4-FFF2-40B4-BE49-F238E27FC236}">
                <a16:creationId xmlns:a16="http://schemas.microsoft.com/office/drawing/2014/main" id="{97D47C6A-08C6-32C0-1D7E-41F5F7B6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0"/>
            <a:ext cx="11117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E8C9C3-C0C6-438C-AD11-FF3F8BAB9003}"/>
                  </a:ext>
                </a:extLst>
              </p14:cNvPr>
              <p14:cNvContentPartPr/>
              <p14:nvPr/>
            </p14:nvContentPartPr>
            <p14:xfrm>
              <a:off x="5259687" y="123881"/>
              <a:ext cx="855360" cy="65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E8C9C3-C0C6-438C-AD11-FF3F8BAB90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1047" y="115241"/>
                <a:ext cx="87300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113AC5-9E65-25D6-B3D4-107C76A6229A}"/>
                  </a:ext>
                </a:extLst>
              </p14:cNvPr>
              <p14:cNvContentPartPr/>
              <p14:nvPr/>
            </p14:nvContentPartPr>
            <p14:xfrm>
              <a:off x="2210127" y="1855841"/>
              <a:ext cx="258840" cy="10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113AC5-9E65-25D6-B3D4-107C76A622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1127" y="1847201"/>
                <a:ext cx="2764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CA1B51-F051-32B0-4A36-6C77D1DAB3A7}"/>
                  </a:ext>
                </a:extLst>
              </p14:cNvPr>
              <p14:cNvContentPartPr/>
              <p14:nvPr/>
            </p14:nvContentPartPr>
            <p14:xfrm>
              <a:off x="4762887" y="1838561"/>
              <a:ext cx="221040" cy="67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CA1B51-F051-32B0-4A36-6C77D1DAB3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4247" y="1829561"/>
                <a:ext cx="2386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16C137-0410-C65F-48D9-AD8CD1C6F98F}"/>
                  </a:ext>
                </a:extLst>
              </p14:cNvPr>
              <p14:cNvContentPartPr/>
              <p14:nvPr/>
            </p14:nvContentPartPr>
            <p14:xfrm>
              <a:off x="7315287" y="1773041"/>
              <a:ext cx="208800" cy="7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16C137-0410-C65F-48D9-AD8CD1C6F9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06287" y="1764041"/>
                <a:ext cx="2264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438FEA-2311-87C0-B85D-93ADF842B000}"/>
                  </a:ext>
                </a:extLst>
              </p14:cNvPr>
              <p14:cNvContentPartPr/>
              <p14:nvPr/>
            </p14:nvContentPartPr>
            <p14:xfrm>
              <a:off x="1405887" y="1154921"/>
              <a:ext cx="274680" cy="488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438FEA-2311-87C0-B85D-93ADF842B0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96887" y="1145921"/>
                <a:ext cx="292320" cy="50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696BC64-B556-7BB8-0987-0A4EEDE94A77}"/>
              </a:ext>
            </a:extLst>
          </p:cNvPr>
          <p:cNvGrpSpPr/>
          <p:nvPr/>
        </p:nvGrpSpPr>
        <p:grpSpPr>
          <a:xfrm>
            <a:off x="6192087" y="443921"/>
            <a:ext cx="747360" cy="176400"/>
            <a:chOff x="6192087" y="443921"/>
            <a:chExt cx="74736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EAD7E9-D085-0EC1-B5FE-9706197BECAC}"/>
                    </a:ext>
                  </a:extLst>
                </p14:cNvPr>
                <p14:cNvContentPartPr/>
                <p14:nvPr/>
              </p14:nvContentPartPr>
              <p14:xfrm>
                <a:off x="6227727" y="443921"/>
                <a:ext cx="711720" cy="11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EAD7E9-D085-0EC1-B5FE-9706197BECA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19087" y="435281"/>
                  <a:ext cx="729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EC64E8E-D831-2125-3048-2D896C0F91B9}"/>
                    </a:ext>
                  </a:extLst>
                </p14:cNvPr>
                <p14:cNvContentPartPr/>
                <p14:nvPr/>
              </p14:nvContentPartPr>
              <p14:xfrm>
                <a:off x="6192087" y="444281"/>
                <a:ext cx="116640" cy="176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EC64E8E-D831-2125-3048-2D896C0F91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83447" y="435281"/>
                  <a:ext cx="134280" cy="19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335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F8BE-FF8B-ABAA-D711-10EB762A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67A4-46D9-3B5B-3C41-047931EB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subscription is a logical unit of Azure services that is linked to an Azure account.</a:t>
            </a:r>
          </a:p>
          <a:p>
            <a:r>
              <a:rPr lang="en-US" dirty="0"/>
              <a:t>Billing for Azure services is done on a per-subscription basis.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03495B-B881-A310-D747-37FE8B5502D3}"/>
              </a:ext>
            </a:extLst>
          </p:cNvPr>
          <p:cNvSpPr/>
          <p:nvPr/>
        </p:nvSpPr>
        <p:spPr>
          <a:xfrm>
            <a:off x="1876097" y="38047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80877-7F3D-7F0C-2194-CEA327504EAC}"/>
              </a:ext>
            </a:extLst>
          </p:cNvPr>
          <p:cNvSpPr/>
          <p:nvPr/>
        </p:nvSpPr>
        <p:spPr>
          <a:xfrm>
            <a:off x="2028497" y="39571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4B45A2-1528-50B4-D207-770A62E81762}"/>
              </a:ext>
            </a:extLst>
          </p:cNvPr>
          <p:cNvSpPr/>
          <p:nvPr/>
        </p:nvSpPr>
        <p:spPr>
          <a:xfrm>
            <a:off x="2180897" y="41095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resources in resource group</a:t>
            </a:r>
            <a:endParaRPr lang="en-IN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90D943F-87D0-8193-6A31-55E2E206FD05}"/>
              </a:ext>
            </a:extLst>
          </p:cNvPr>
          <p:cNvSpPr/>
          <p:nvPr/>
        </p:nvSpPr>
        <p:spPr>
          <a:xfrm>
            <a:off x="7604234" y="3720662"/>
            <a:ext cx="2175642" cy="17144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Users, groups and service principles</a:t>
            </a:r>
            <a:endParaRPr lang="en-IN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2C154-F91B-8D6E-919F-216A81E0D7A8}"/>
              </a:ext>
            </a:extLst>
          </p:cNvPr>
          <p:cNvCxnSpPr>
            <a:stCxn id="6" idx="3"/>
          </p:cNvCxnSpPr>
          <p:nvPr/>
        </p:nvCxnSpPr>
        <p:spPr>
          <a:xfrm>
            <a:off x="4566745" y="4772327"/>
            <a:ext cx="3421117" cy="25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3CE423-4347-9409-316F-181751E50186}"/>
              </a:ext>
            </a:extLst>
          </p:cNvPr>
          <p:cNvSpPr txBox="1"/>
          <p:nvPr/>
        </p:nvSpPr>
        <p:spPr>
          <a:xfrm>
            <a:off x="5334000" y="4449160"/>
            <a:ext cx="196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&amp; Authorization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8B1E3-6E8B-4514-5B6B-A4AC7D019E15}"/>
              </a:ext>
            </a:extLst>
          </p:cNvPr>
          <p:cNvSpPr txBox="1"/>
          <p:nvPr/>
        </p:nvSpPr>
        <p:spPr>
          <a:xfrm>
            <a:off x="2386161" y="5468969"/>
            <a:ext cx="20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2DF6F-051C-80DC-FF7B-E774806D265C}"/>
              </a:ext>
            </a:extLst>
          </p:cNvPr>
          <p:cNvSpPr txBox="1"/>
          <p:nvPr/>
        </p:nvSpPr>
        <p:spPr>
          <a:xfrm>
            <a:off x="7604234" y="5436703"/>
            <a:ext cx="241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Microsoft </a:t>
            </a:r>
            <a:r>
              <a:rPr lang="en-US" dirty="0" err="1"/>
              <a:t>Entra</a:t>
            </a:r>
            <a:r>
              <a:rPr lang="en-US" dirty="0"/>
              <a:t> ID</a:t>
            </a:r>
          </a:p>
          <a:p>
            <a:r>
              <a:rPr lang="en-US" dirty="0"/>
              <a:t>(Azure Active Directory)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93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AFBE-2F8F-9516-55D7-9230F457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Subscription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3073-FC29-DA75-F7FB-3486A215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Agreement – Upfront monetary commitment</a:t>
            </a:r>
          </a:p>
          <a:p>
            <a:r>
              <a:rPr lang="en-US" dirty="0"/>
              <a:t>Resellers – Open Licensing Program</a:t>
            </a:r>
          </a:p>
          <a:p>
            <a:r>
              <a:rPr lang="en-US" dirty="0"/>
              <a:t>Partners – Design and implement your Azure cloud solution</a:t>
            </a:r>
          </a:p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Free Trial</a:t>
            </a:r>
          </a:p>
          <a:p>
            <a:pPr lvl="1"/>
            <a:r>
              <a:rPr lang="en-US" dirty="0"/>
              <a:t>Pay-As-You-Go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Azure Pass</a:t>
            </a:r>
          </a:p>
          <a:p>
            <a:pPr lvl="1"/>
            <a:r>
              <a:rPr lang="en-US" dirty="0"/>
              <a:t>MSDN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2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790B-C92C-ED94-6531-891B230F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Resource Limit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3A85-6E85-7460-82CB-9D1EA6A5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provides ability to see the number of each type of resource that you have deployed.</a:t>
            </a:r>
          </a:p>
          <a:p>
            <a:r>
              <a:rPr lang="en-US" dirty="0"/>
              <a:t>Track the current usage and plan for future 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83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E541-D175-E8D3-1A0F-F988034C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B550-ECDD-650D-E618-E8DBE065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apply tags to your Azure resources to logically organize them by categories.</a:t>
            </a:r>
          </a:p>
          <a:p>
            <a:r>
              <a:rPr lang="en-US" dirty="0"/>
              <a:t>Each tag consists of a name and value.</a:t>
            </a:r>
          </a:p>
          <a:p>
            <a:r>
              <a:rPr lang="en-US" dirty="0"/>
              <a:t>Ex: Environment as Production</a:t>
            </a:r>
          </a:p>
          <a:p>
            <a:r>
              <a:rPr lang="en-US" dirty="0"/>
              <a:t>Use case of tags is to use it for grouping billing data</a:t>
            </a:r>
          </a:p>
          <a:p>
            <a:r>
              <a:rPr lang="en-US" dirty="0"/>
              <a:t>You can have </a:t>
            </a:r>
            <a:r>
              <a:rPr lang="en-US" dirty="0" err="1"/>
              <a:t>upto</a:t>
            </a:r>
            <a:r>
              <a:rPr lang="en-US" dirty="0"/>
              <a:t> 50 tag name/value pairs for each resource or resource group</a:t>
            </a:r>
          </a:p>
          <a:p>
            <a:r>
              <a:rPr lang="en-US" dirty="0"/>
              <a:t>Tags applied to the resource group are not inherited by the resources in that resource group</a:t>
            </a:r>
          </a:p>
        </p:txBody>
      </p:sp>
    </p:spTree>
    <p:extLst>
      <p:ext uri="{BB962C8B-B14F-4D97-AF65-F5344CB8AC3E}">
        <p14:creationId xmlns:p14="http://schemas.microsoft.com/office/powerpoint/2010/main" val="191296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5B5B-CD66-A433-32BC-ED83276E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Examples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2E23FF-1B4E-FCE3-1FB4-362ACF556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133136"/>
              </p:ext>
            </p:extLst>
          </p:nvPr>
        </p:nvGraphicFramePr>
        <p:xfrm>
          <a:off x="838200" y="1825625"/>
          <a:ext cx="70103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4017107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29377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3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Ex: </a:t>
                      </a:r>
                      <a:r>
                        <a:rPr lang="en-US" dirty="0" err="1"/>
                        <a:t>eus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wus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0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Test, Stg, Prod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of the resource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2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8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8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team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Patching window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01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4EDA-F7DC-4DAA-7135-169E1E8E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CB8F7-7A8E-4259-398C-2DCC707C1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consolidated cost view</a:t>
            </a:r>
          </a:p>
          <a:p>
            <a:r>
              <a:rPr lang="en-US" dirty="0"/>
              <a:t>Actual utilization</a:t>
            </a:r>
          </a:p>
          <a:p>
            <a:r>
              <a:rPr lang="en-US" dirty="0"/>
              <a:t>Forecast based on current utilization</a:t>
            </a:r>
          </a:p>
          <a:p>
            <a:r>
              <a:rPr lang="en-US" dirty="0"/>
              <a:t>Budgets and Alerts</a:t>
            </a:r>
          </a:p>
          <a:p>
            <a:r>
              <a:rPr lang="en-US" dirty="0"/>
              <a:t>Cost Views</a:t>
            </a:r>
          </a:p>
          <a:p>
            <a:r>
              <a:rPr lang="en-US" dirty="0"/>
              <a:t>Cost by Resource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32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568</Words>
  <Application>Microsoft Office PowerPoint</Application>
  <PresentationFormat>Widescreen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Governance and Compliance</vt:lpstr>
      <vt:lpstr>Management Group</vt:lpstr>
      <vt:lpstr>PowerPoint Presentation</vt:lpstr>
      <vt:lpstr>Azure Subscriptions</vt:lpstr>
      <vt:lpstr>Getting a Subscription</vt:lpstr>
      <vt:lpstr>Check Resource Limit</vt:lpstr>
      <vt:lpstr>Resource Tags</vt:lpstr>
      <vt:lpstr>Tag Examples</vt:lpstr>
      <vt:lpstr>Cost Analysis</vt:lpstr>
      <vt:lpstr>Azure Pricing Calculator</vt:lpstr>
      <vt:lpstr>Azure Policy</vt:lpstr>
      <vt:lpstr>Azure Policy</vt:lpstr>
      <vt:lpstr>Policy Advantages</vt:lpstr>
      <vt:lpstr>Implementing Azure Policy</vt:lpstr>
      <vt:lpstr>Role Based Access Control</vt:lpstr>
      <vt:lpstr>RBAC</vt:lpstr>
      <vt:lpstr>PowerPoint Presentation</vt:lpstr>
      <vt:lpstr>PowerPoint Presentation</vt:lpstr>
      <vt:lpstr>PowerPoint Presentation</vt:lpstr>
      <vt:lpstr>Users and Groups</vt:lpstr>
      <vt:lpstr>User</vt:lpstr>
      <vt:lpstr>Group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Governance and Compliance</dc:title>
  <dc:creator>Ayush Rathi</dc:creator>
  <cp:lastModifiedBy>Ayush Rathi</cp:lastModifiedBy>
  <cp:revision>16</cp:revision>
  <dcterms:created xsi:type="dcterms:W3CDTF">2023-09-10T04:03:05Z</dcterms:created>
  <dcterms:modified xsi:type="dcterms:W3CDTF">2024-05-11T17:00:51Z</dcterms:modified>
</cp:coreProperties>
</file>