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4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1420,'0'0'8592,"-1"7"-8362,-5 55 378,-4 140 625,12-164-1130,2 1 1,1-1-1,13 45 1,-2-5-1,14 30-2,-7-28-50,-10-26-28,-2 1 0,-3 0 0,-2 0 0,-2 1 0,-3 0 0,-9 76 0,5-105-17,-5 49 8,7-65-15,1-10 2,1 28-9,0-26 7,-1 25 2,9 53-1,-3-29 17,-3-24-26,1-2 1,2 7-2,-1-9 22,0-6-2,2 31 1,-7-40-8,1 3-1,1-1 0,0 1 0,6 18 0,-3 0-14,-1-6 20,-3-22 0,-1 1-6,1 8 0,-1-8 4,2 13 0,-1-12-2,-1-2-6,4 43 55,-4-42-27,0 0-18,-4 50 1745,-1-57-1640,-7-7 34,0 0 0,1-1 1,-11-16-1,-38-67 1638,59 93-1534,-4-4-136,4 4-32,3 3 505,-1 0-588,12 10 71,25 18-1,-35-28-56,0 0 0,0 0 0,0 0 0,0-1 0,0 1 0,0-1 0,0 1 0,6-1 0,-6 0-14,2-1 8,0 1 0,0-1 0,0 0 0,1 0 0,-1-1 0,0 1-1,0-1 1,0 0 0,-1-1 0,1 1 0,0-1 0,6-5 0,-8 6-3,20-14-205,-1-1 0,-1-1 1,0-1-1,35-42 0,-9-4-9134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1536,'0'0'3582,"4"-2"-2890,8-8-67,-12 9-606,1 1 0,-1 0 0,0 0 0,0 0 1,0 0-1,1-1 0,-1 1 0,0 0 0,0 0 0,0 0 0,1 0 0,-1 0 0,0 0 0,0 0 0,1 0 0,-1-1 0,0 1 0,0 0 0,0 0 0,1 0 0,-1 0 1,0 0-1,0 0 0,1 0 0,-1 0 0,0 1 0,0-1 0,1 0 0,3 1 117,4 0 59,-1 0 1,1 1-1,-1 0 0,0 1 1,9 4-1,5 4 139,7 3 35,-1 2-1,33 24 0,-42-26-216,0 1 1,-1 0 0,-1 2-1,0-1 1,-2 2-1,0 0 1,0 1-1,-2 0 1,15 31-1,-26-47-125,0 1-1,0-1 1,0 1-1,0-1 0,-1 1 1,1 4-1,-1-6 134,-3 0-114,-10 6-20,13-8-25,-1 1 1,1-1-1,0 0 0,0 0 0,-1 0 1,1 0-1,0 0 0,0 1 0,-1-1 1,1 0-1,0 0 0,0 0 0,-1 0 1,1 0-1,0 0 0,-1 0 1,1 0-1,0 0 0,0 0 0,-1 0 1,1 0-1,0 0 0,-1 0 0,1 0 1,0-1-1,0 1 0,-1 0 0,-4-2 13,0 1 0,-1-1-1,1 0 1,0-1 0,1 1 0,-1-1-1,0 0 1,1 0 0,-1 0-1,1-1 1,0 0 0,-6-7-1,-5-13-8,14 21-27,0 1 0,0 0 0,0 0 0,0 0 0,1 0 0,-1-1 0,1 1 1,-1 0-1,1-1 0,0 1 0,0 0 0,0-1 0,1-4 0,2-1-186,0 0 0,0 0 0,1 0 1,0 0-1,1 1 0,8-11 0,0 2-2285,28-26-1,-26 28 252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37 104 832,'0'0'3638,"2"4"-3136,0-1-316,-2-2-79,1 0 1,0 0-1,-1 0 1,1 0-1,0 0 1,-1 1-1,1-1 1,-1 0-1,0 0 1,1 1-1,-1-1 1,0 2-1,0-3-90,0 0 0,0 0 0,0 0 0,0 0 0,0 1 0,0-1 0,0 0 0,0 0 0,0 0 0,0 0 0,0 0 0,0 1 0,0-1 0,1 0 0,-1 0 0,0 0-1,0 0 1,0 0 0,0 0 0,0 1 0,0-1 0,0 0 0,0 0 0,1 0 0,-1 0 0,0 0 0,0 0 0,0 0 0,0 0 0,0 0 0,0 0 0,1 0 0,-1 0 0,0 0 0,0 1 0,0-1 0,0 0 0,0 0-1,1 0 1,-1 0 0,0 0 0,0-1 0,0 1 0,10-3 722,3-5-382,-12 7-315,0 0-1,1 0 0,-1 0 0,0 0 0,0 0 1,0-1-1,0 1 0,0 0 0,0-1 0,0 1 1,0 0-1,0-1 0,-1 1 0,1-1 0,0-3 0,3-4 251,-3 6-204,0 1 1,0 0 0,-1 0 0,1-1-1,0 1 1,-1-1 0,0 1-1,1 0 1,-1-1 0,0-2 0,0 4-7,0-1 306,-1-3-12,1 2-230,-1-1 0,0 0 0,0 1-1,0-1 1,-1 0 0,1 1 0,-1-1 0,0 1-1,0 0 1,-3-5 0,3 6 109,-13-3 706,10 8-757,-1 1-130,-18 14 227,21-14-254,0-1 0,1 1 1,-1-1-1,1 1 0,0 0 1,0 0-1,0 0 0,0 0 0,1 0 1,-1 1-1,1-1 0,0 0 1,0 9-1,0-8-8,1 1-1,0-1 1,0 1-1,0-1 1,1 0-1,0 1 1,0-1-1,0 0 1,4 10-1,-3-13-36,0 1-1,0 0 1,0-1 0,1 0 0,-1 1-1,1-1 1,-1 0 0,1 0-1,0 0 1,-1-1 0,1 1-1,0 0 1,6 1 0,0 0-65,0 0 0,0 0 0,12 1 0,-9-3-198,0 0 0,0-1 1,0 0-1,-1-1 0,24-4 0,25-11-6173,-44 11 3065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1097 1588,'0'0'8286,"4"-1"-7915,18-10 11,-2 0 0,1-1 0,18-14 0,20-13-55,94-52 196,257-149 81,8-34-236,-361 233 66,-2-3 1,94-95-1,-137 125-253,26-32 482,-29 37-418,-8 8-173,0 0-1,0 0 1,0-1-1,0 1 1,0 0-1,0 0 1,0 0-1,0-1 1,0 1-1,-1 0 1,1-1-1,0 1 1,-1-1-1,1 1 1,-1-1-1,0 1 1,1-1-1,-1 1 1,0-1-1,0 0 1,0-1-1,-3-13 38,2 12 220,-23-12 269,22 15-428,0 0 2,-19-8 388,20 8-364,-1 1 4,-30-14 1253,30 13-1124,-5-1-204,5 0 40,8 3 870,66 11-885,-21-1 954,-48-10-759,0 14-76,-4-10-176,-3 22-64,-2-1 0,-17 52 0,13-46-1084,7-13-630,2-16 545,1 4-1289,1 0 551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91 213 2088,'0'0'2295,"-4"4"-1266,-10 9-77,10-6-72,-1 29 275,1 0 0,2 0-1,2 1 1,4 43 0,0 28 638,1 40 2266,-5-145-2805,1 0-988,0 0 1983,-2-12-1727,-1-18-962,2 24 642,-1-7-197,-1 0 1,0 0-1,0 0 1,-4-11-1,-1 0-4,-5-24 3,-14-60-2,21 80-1,3 15-1,1-2-7,1 11 7,-2-20-10,1-27 0,1 41 5,2-7-2,0-4-18,-1 15 20,0 1 12,10-39-93,-10 39 71,3 8-15,15 21 30,-3 0 0,15 30 0,-17-29 8,1-1 0,2 0 0,32 39 0,-39-54-2,1-1 0,0-1-1,1 1 1,0-2-1,20 13 1,-31-22-6,0 1 0,-1-1 0,1 1 1,0-1-1,0 0 0,-1 1 0,1-1 1,0 0-1,0 0 0,-1 0 0,1 1 1,0-1-1,0 0 0,0 0 0,-1 0 1,3 0-1,-1-1 1,1 2 10,0-2 3,10 0-4,-10 1 4,0-3-4,-1 1-8,1 0 1,-1 0-1,0 0 1,0 0-1,-1-1 1,1 1-1,0-1 1,-1 1-1,1-1 1,-1 0-1,0 0 1,0 1 0,0-1-1,-1 0 1,1 0-1,0 0 1,-1-6-1,0-9 7,-1 0 0,0 0-1,-1 0 1,-7-24 0,-26-69 15,26 83-15,-91-228-937,90 226-4654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61 1176,'0'0'7083,"-4"7"-6521,-14 19-53,17-25-477,0-1 0,1 1 0,-1 0 0,0 0 0,1 0 0,-1-1 0,1 1 0,-1 0 0,1 0 0,-1 0 0,1 0 0,0 0 0,0 0 0,-1 0 0,1 0 0,0 0 0,0 0 0,0 0 0,0 0 0,0 0 0,0 0 0,1 2 0,-1 0 91,-1 9 475,1 1-1,0 0 1,3 25 0,-3-35-104,1 0-236,2 9-7,-2-9 205,1-3-240,-1 1-158,-1-1-36,0 0 0,1 1 0,-1-1 0,0 0-1,1 0 1,-1 1 0,0-1 0,1 0 0,-1 0 0,1 1 0,-1-1 0,1 0 0,-1 0-1,1 0 1,-1 0 0,0 0 0,1 0 0,-1 0 0,1 0 0,-1 0 0,1 0-1,-1 0 1,1 0 0,-1 0 0,1 0 0,-1 0 0,1 0 0,-1-1 0,1 1-1,-1 0 1,0 0 0,1 0 0,-1-1 0,1 1 0,0-1 0,5-2 27,-4 2-29,0 0-1,0 0 1,1 0 0,-1 0-1,0 0 1,0-1-1,0 1 1,-1-1 0,1 0-1,0 1 1,2-4-1,3-7 134,-1-1 0,0-1 0,0 1 0,-2-1-1,1 0 1,3-27 0,-6 5 566,-2 26-399,0 9-291,0 0 0,0 0 0,0 0 1,-1 0-1,1 0 0,0 0 0,-1 0 1,1 0-1,0 0 0,-1 0 1,0 0-1,1 0 0,-1 0 0,1 0 1,-1 1-1,0-1 0,0 0 0,1 0 1,-1 1-1,0-1 0,0 0 0,0 1 1,-1-1-1,-19-6 486,18 7-380,-2 2-8,-1 2-96,0 0-1,0 0 1,0 0-1,0 0 1,1 1-1,-1 0 1,1 0-1,1 1 1,-1 0-1,1-1 1,0 1-1,0 1 1,0-1-1,1 0 1,0 1-1,1 0 1,-1 0-1,1 0 1,1 0-1,-3 14 1,4-16-23,0 1-1,0 0 1,1 0 0,-1-1-1,1 1 1,1 0 0,-1-1-1,1 1 1,0-1 0,0 1 0,0-1-1,1 0 1,0 0 0,0 0-1,0-1 1,1 1 0,0-1 0,-1 1-1,2-1 1,-1 0 0,9 6-1,-5-4-96,1-1-1,0 0 0,0 0 0,0-1 0,1 0 0,-1-1 0,1 0 0,0 0 0,0-1 0,0 0 0,13 0 0,-17-2-138,1 0 0,-1 0 0,0-1 0,0 0 0,0 0 0,0 0 0,0-1-1,0 0 1,0 0 0,7-5 0,-6 4-1295,0-2 0,-1 1 0,1-1 1,7-8-1,-2 2-2442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1144,'17'-17'16682,"-1"62"-15748,1-1-288,-11-27-447,0-1 0,1 1 0,15 23 1,-21-37-184,1 0 1,0-1-1,0 1 1,0 0 0,1 0-1,-1-1 1,0 1 0,1-1-1,0 0 1,0 0-1,-1 0 1,1 0 0,0 0-1,1-1 1,-1 1 0,0-1-1,0 0 1,1 0 0,6 1-1,-8-1 18,3-2-20,31-12 37,33-22-12,-67 34-36,15-4-46,-14 5 22,37 4-202,-33-3 184,1 0 0,0-1 0,0-1 0,-1 1 0,1-1-1,0 0 1,14-4 0,-19 4 25,4-1 8,1 0 0,-1 0 1,0-1-1,0 0 0,-1 0 1,1 0-1,-1-1 0,1 0 0,-1 0 1,-1-1-1,1 0 0,0 0 0,-1 0 1,0-1-1,0 1 0,-1-1 1,0 0-1,0-1 0,0 1 0,-1-1 1,0 1-1,0-1 0,0 0 1,-1 0-1,2-8 0,-4 9 27,1 0 0,-1 0-1,1 0 1,-2 0 0,1 0-1,-2-7 1,1 4 14,0 4-61,0 0-1,0 0 1,-1 0 0,0 0-1,0 0 1,0 0 0,0 0-1,-1 1 1,0 0 0,0-1-1,0 1 1,0 0 0,-1 0-1,-5-4 1,-3-3-873,-2 1 0,-26-16 1,40 26 849,-49-26-7905,34 19 3783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10 104 1740,'0'0'2604,"1"7"-1892,1 106 1658,-1-18-1107,0-65-569,-1 1-1,-1-1 0,-8 40 0,5-35 449,4-33-553,-1 1-302,6-137 1586,40-145-1329,-33 214-140,-5 26 185,-6 37 215,4 6-646,1 3-101,0 1-1,0 0 1,0 0 0,-1 1 0,0-1 0,-1 1 0,0 0 0,5 17 0,13 38-78,42 124 786,-20-66-3092,-44-119 1553,1-1-166,1 1 478,-1 2-40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8 193 1344,'-7'-2'1257,"6"-1"-356,8 0 4656,7-1-5423,74-24 702,82-52-282,-61 20-3888,-96 54 1120,0-1 23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1956,'0'0'7845,"-7"6"-7266,1-1-408,0 0-1,1 0 1,0 1-1,-1 0 1,2 0-1,-1 1 1,1-1-1,0 1 1,0 0-1,1 0 1,-4 9-1,4 0 107,-1-1-1,2 1 1,0 0-1,1 0 1,1 0-1,0 0 0,1 0 1,6 29-1,-5-33-255,1 1 0,1-1 0,0 0 0,1 0 0,0-1 0,1 1 0,0-1 0,0 0 0,1 0 0,1-1 0,12 13 0,-17-20-233,0 0-1,0-1 1,0 0-1,0 0 1,1 0-1,4 2 1,-6-2-387,1-1 0,0 0 0,0-1 0,0 1 0,0-1-1,0 1 1,0-1 0,0 0 0,0 0 0,4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 1284,'-8'-47'8887,"9"57"-8258,59 607 5009,-60-611-5635,2 14-206,1 1 0,1-1 0,11 35 0,-14-53-427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6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59 209 1128,'0'0'1084,"0"-3"-114,0-11-100,0 10 1261,1 2-1542,6-8 314,1 0-1,0 0 1,0 0-1,15-12 1,-1 1-124,-9 6 46,0 0 0,16-26 0,-28 39-687,0 0-8,4-9-15,-4 9-18,0 0-9,3-5 4,-3 5 304,0 0-352,-1 2-40,0 0-1,0 0 1,0 0-1,0 0 1,0 0-1,0 0 0,-1 0 1,1 0-1,0 0 1,0 0-1,0 0 0,0 0 1,0 0-1,0 0 1,0 0-1,0 0 0,0 0 1,0 0-1,0 0 1,0 0-1,0 0 1,0 0-1,0 0 0,0 0 1,-1 0-1,1 0 1,0 0-1,0 0 0,0 0 1,0 0-1,0 0 1,0 0-1,0 0 1,0 0-1,0 0 0,0-1 1,0 1-1,0 0 1,0 0-1,0 0 0,0 0 1,0 0-1,0 0 1,0 0-1,0 0 0,0 0 1,0 0-1,0 0 1,0 0-1,0 0 1,0 0-1,0 0 0,0 0 1,0-1-1,0 1 1,0 0-1,0 0 0,0 0 1,0 0-1,-8 8 99,-17 23-72,-5 5 13,13-17-29,-93 92 102,109-110-104,0-1 0,0 1 0,0 0 0,0 0 0,0-1 1,1 1-1,-1 0 0,0 0 0,0 0 0,1 0 0,-1 0 0,1 0 0,-1 0 0,1 0 1,-1 0-1,1 0 0,0 0 0,-1 0 0,1 0 0,0 0 0,0 1 0,0 0 0,0-1 5,1 1-1,-1-1 0,1 0 0,0 0 0,-1 0 1,1 0-1,0 0 0,0 0 0,0 0 0,0 0 0,0 0 1,2 1-1,3 3-74,53 45 91,-34-30-289,42 44 0,-37-28-1211,-8-8-6122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85 836,'-2'-64'3932,"2"61"-3209,-1 0-33,-1-11 3166,5 23-3645,34 138 473,-26-94-808,3-1-1,3 0 1,26 57-1,-38-97-344,5 10-261,-2-4-3156,-2-2 1541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11 116 1268,'0'0'8170,"-1"8"-7650,-6 24-48,6-30-425,1-1 1,0 1 0,-1-1 0,1 1-1,0-1 1,0 1 0,0-1 0,0 1-1,0-1 1,0 1 0,0-1 0,0 1-1,1-1 1,0 4 0,1 2 86,16 158 2863,-18-162-2209,1-1-626,1 2-151,0-3 139,0-6 604,11-43-385,25-62-1,-31 97-290,-5 11-54,-1 0 0,0 0-1,0 0 1,0 0-1,0 0 1,0 0 0,0-4-1,12 0 145,-10 4 6,2 5-84,16 6-28,-11-3 4,6 12 18,-1 0 0,-1 1 1,0 1-1,14 29 0,0 10-2658,-25-52 751,-2-4 817</inkml:trace>
  <inkml:trace contextRef="#ctx0" brushRef="#br0" timeOffset="1">432 1 1332,'0'0'4210,"-5"8"-3320,1-1-686,0-2-2,0 0 0,1 1 0,0 0 0,0 0 0,0 0 0,1 0 0,0 0 1,0 1-1,-1 8 0,2-2 203,0 1 0,1-1 0,0 1 1,1 0-1,1-1 0,0 0 0,4 14 0,-4-22-279,0-1 0,0 0 0,1 1 0,0-1 0,-1 0 0,1-1 1,1 1-1,-1-1 0,0 1 0,1-1 0,0 0 0,7 4 0,-9-5 55,3-2-11,11 0 7,-12 0 190,0-4-163,-1 0-123,0 0 1,0 0-1,0 0 1,-1 0-1,1-1 1,-1 1-1,0-1 1,0 0-1,0 0 1,-1 0-1,2-9 0,-3 2 104,0 0 0,0 0-1,-1 0 1,-4-21-1,4 29-149,0 0 0,-1-1-1,1 1 1,-1 0 0,0 0 0,0 0-1,0 0 1,0 1 0,-1-1 0,0 1-1,0-1 1,0 1 0,0 0 0,0 0-1,0 0 1,-1 1 0,0-1-1,1 1 1,-6-3 0,-3 0-305,0 1 0,-1 0-1,1 1 1,-23-4 0,-7 3-2552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1232,'0'0'10122,"2"3"-9708,6 11-9,-6-11-2,-2 1-7,5 37 846,1-1 1,16 51 0,-20-86-1174,0 0 1,1 1-1,-1-1 1,1 0-1,1 0 1,4 6-1,-6-9 33,11 7 47,-10-10-125,13 1-5,-12 0 35,0-2-40,14-4-4,-13 4-3,-5 2-39,1-1 29,-1 1-1,1-1 0,-1 1 1,1 0-1,-1-1 0,1 1 1,-1 0-1,1 0 0,-1-1 1,1 1-1,0 0 1,-1 0-1,1 0 0,-1 0 1,1 0-1,0-1 0,-1 1 1,1 0-1,0 1 0,-1-1 1,1 0-1,0 0 0,-1 0 1,1 0-1,-1 0 0,1 1 1,0-1-1,15 7-36,-9 0-10,0 0 0,17 10 0,-21-15 26,0 0 0,0 0-1,1 0 1,-1-1-1,1 1 1,0-1-1,-1 0 1,1 0-1,0 0 1,5 0-1,-6-1 23,0-1 0,0 1-1,0 0 1,0-1 0,-1 0 0,1 1-1,0-1 1,0 0 0,-1-1 0,1 1-1,-1 0 1,1-1 0,-1 1 0,0-1-1,1 0 1,-1 0 0,0 0 0,0 0-1,0 0 1,0 0 0,-1-1-1,1 1 1,-1-1 0,3-4 0,-1-1-40,0 1 1,0-1-1,-1 0 1,0 0 0,-1 0-1,1 0 1,-1-14-1,-1 10-881,-1-1 0,-3-22 0,-4-1-3845,7 30 3362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1596,'0'0'6257,"3"11"-5395,20 102 1868,10 132 0,-25-174-2134,-3 0-1047,-3-35-3094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66 532 892,'0'0'1028,"3"-2"-116,7-6-274,-1 0-1,0-1 0,0 0 0,-1 0 1,0 0-1,9-15 0,-13 17-399,0 0-1,-1 0 1,0 0-1,0-1 1,-1 1 0,1-1-1,-2 0 1,1 1-1,-1-1 1,0-14-1,-1 18 147,0 0-19,-1 2-333,1 0 38,0 0 1,0 0 0,0 0-1,-1 0 1,1 0-1,-1 0 1,1 0 0,-1 0-1,0 0 1,0 0-1,0 1 1,0-1 0,0 0-1,0 1 1,0-1 0,-1 1-1,-1-3 1,0 3 42,0-1 1,0 0-1,0 1 1,0 0-1,0 0 1,-6-1 0,6 1 138,-2 3-16,-15 5-12,11-2-36,8-4-185,-8 6 103,0 2 1,0-1-1,1 1 0,0 1 0,-8 11 0,13-15-69,0 0-1,-1 0 0,2 0 1,-1 0-1,1 1 0,0-1 1,0 1-1,1-1 0,0 1 0,0 0 1,0-1-1,1 1 0,0 0 1,0 0-1,1-1 0,2 12 1,-2-16-48,0 1-1,0 0 1,1 0 0,0-1 0,-1 1 0,1-1 0,0 1 0,0-1-1,0 0 1,0 0 0,1 0 0,-1 0 0,3 2 0,2 0-46,0 0 0,-1 0 0,13 4 0,-7-4-3,-1-1 0,1 0 1,0-1-1,0-1 1,0 0-1,0 0 0,0-1 1,-1-1-1,1 0 0,0 0 1,18-5-1,-15 2 32,-1 0-1,0-1 1,0-1-1,0 0 1,-1-1 0,0-1-1,0 1 1,21-19-1,-22 15 126,-1-1-1,-1 0 1,0 0 0,0-1-1,11-22 1,-20 33 356,-9 6-431,3-1-18,0 0 1,0 0-1,0 0 0,0 1 1,0 0-1,1 0 0,0 0 1,-1 0-1,2 1 1,-1 0-1,0-1 0,1 1 1,0 1-1,-3 5 0,-3 9-2,6-14-28,-1 1 0,2 0 0,-1 0 0,1-1 1,0 1-1,0 1 0,1-1 0,0 0 0,-1 10 1,2-5-109,0-9 10,2 0-107,-2-2 175,0 1 0,1-1 0,-1 0-1,1 1 1,0-1 0,-1 0 0,1 0 0,0 1 0,1 0 0,3-6-14,-1 2 58,0-1 0,-1 0 0,0 0 0,0-1 1,0 1-1,0 0 0,0-1 0,-1 0 1,1 0-1,-1 0 0,0 0 0,0 0 1,2-8-1,9-40-44,-2-2-1,6-88 1,-10-112 446,-9 224-176,1 27-1,-4 10-182,-6 10-14,1 1 0,2 0 0,-1 0 0,2 1 0,-8 30 0,7-19 4,1 0 0,-2 37-1,8-55-42,1 1-1,0 0 0,0 0 0,2-1 0,-1 1 0,2-1 1,0 1-1,4 12 0,-6-22-15,0-1 0,1 1-1,-1-1 1,0 1 0,1-1 0,-1 0 0,1 1 0,0-1-1,0 0 1,-1 0 0,2 0 0,-1-1 0,0 1-1,0 0 1,0-1 0,1 1 0,-1-1 0,5 2 0,-2-2-37,1 1 0,-1-1 0,1 0 0,0-1 0,-1 1 0,1-1 0,10-1 0,-5 0-4,-1-1-1,0 0 1,0-1-1,0 0 1,-1 0-1,1-1 1,-1 0-1,0-1 1,0 0-1,0 0 1,0-1-1,-1 0 1,0 0-1,0-1 1,-1-1 0,0 1-1,10-14 1,-8 9 132,-1-1 0,-1 0 0,0 0 0,0-1 1,-1 1-1,-1-1 0,0-1 0,-1 1 0,-1-1 1,0 0-1,1-17 0,-5 11 245,1 17-165,-1 1-17,-1 1-79,-2-11 186,1 13-150,0 0-59,1 1 0,-1-1 1,0 0-1,0 1 0,0 0 0,1 0 0,-1 0 0,0 0 0,1 0 0,-1 0 1,1 0-1,-1 1 0,1 0 0,0-1 0,-3 4 0,-1 0-67,1 0 0,0 1 0,0 0 0,1 0 0,0 1 0,0-1-1,0 1 1,1-1 0,0 1 0,-3 9 0,6-14-53,2 1-202,5 10 263,-6-10 69,1-3-17,-1 0 1,0-1-1,1 1 1,-1 0-1,1-1 1,-1 1-1,0 0 1,1 0-1,-1 0 1,1 0-1,1 1 1,0-1 114,17-1 11,-19 1-121,0 0-1,0 0 1,0 1-1,0-1 1,0 0 0,1 0-1,-1 1 1,0-1-1,0 1 1,0-1 0,0 1-1,0 0 1,0-1-1,0 1 1,0 0 0,0-1-1,-1 1 1,1 0-1,0 0 1,0 0 0,0 1-1,10 22 111,-3 6-57,-1 0-1,-2 0 0,2 58 0,1-3 0,-3-44-50,30 393-463,-35-421 298,-1 0 0,-1 0 0,0 0 0,-1 0 0,0 0 0,-1-1 0,-5 14 0,8-25 125,0 0-1,1 0 1,-1 1-1,0-1 0,1 0 1,-1 0-1,0 0 1,0 0-1,0 0 1,0 0-1,0 0 0,0 0 1,-1 0-1,1 0 1,0 0-1,0-1 1,0 1-1,-1 0 0,1-1 1,-2 1-1,0 0-35,-1-4 121,-4-2 19,1-1 0,0 1-1,1-1 1,0 0 0,0-1 0,0 1-1,0-1 1,1-1 0,0 1 0,1-1 0,-6-11-1,3 4 78,1-1 1,1 0-1,0 1 0,1-2 0,1 1 0,0 0 0,0-21 0,4 22-82,1 0-1,0 0 0,1 0 1,0 1-1,2-1 1,-1 1-1,2 0 0,0 0 1,0 1-1,2 0 0,-1 0 1,14-16-1,-2 6-28,0 1-1,1 1 0,1 1 1,1 1-1,33-23 1,-55 42-45,109-72-963,-36 32-5769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3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83 651 1488,'0'0'2446,"5"-5"-1901,2 0-415,-3 3 133,0-1-1,0 0 1,-1-1-1,1 1 0,-1-1 1,0 1-1,1-1 0,-2 0 1,1 0-1,0 0 0,-1-1 1,3-7-1,-1 2 371,-3 7-32,0-1-42,1-10-50,-2 10 348,-2 0-506,-7-14 511,3 19-617,1-1-173,4 0-50,-1 0 0,0 0 0,1 0 0,-1 0 0,0 1 0,1-1 0,-1 0 0,1 1 1,-1-1-1,1 1 0,-1 0 0,1 0 0,-1-1 0,1 1 0,-2 1 0,-5 3 53,0 1 1,1 0 0,0 0-1,0 0 1,0 1-1,1 0 1,0 0 0,0 0-1,1 1 1,0 0-1,0 0 1,-7 17 0,10-17-34,0 0 1,0 0-1,1 0 1,0 0-1,0 0 1,1 12-1,0-18-40,0-1 1,0 0-1,0 0 0,0 1 1,0-1-1,0 0 1,1 1-1,-1-1 0,0 0 1,1 0-1,-1 1 0,1-1 1,0 0-1,-1 0 1,1 0-1,0 0 0,1 2 1,1 1-1,0-1-19,-1 1-1,1-1 1,1 0-1,-1 0 1,0 0-1,6 4 1,-5-4 9,3 1-17,0 0 0,0 0 0,0 0-1,0-1 1,1 0 0,-1-1-1,1 1 1,0-2 0,0 1 0,0-1-1,0 0 1,0-1 0,0 1 0,8-2-1,-3 0 12,0-1 0,-1 0 0,1 0 0,-1-1 0,1-1 1,-1 0-1,22-11 0,-25 9 78,1 0 1,-1 0 0,0-1 0,-1 0 0,1 0 0,-1-1 0,-1 0-1,0 0 1,0-1 0,0 0 0,-1 0 0,-1-1 0,9-17 0,-11 11 280,-3 12-58,-3 1-209,-8-8-3,8 8 52,-4 8-78,-4 2-22,1 0 0,0 1 0,0 0 0,0 1 0,-16 20-1,17-17-29,0 1 0,1 0 0,-9 22 0,14-28-50,0 0 0,1 1-1,0-1 1,0 1 0,1-1 0,0 1 0,1 0-1,0 14 1,0-18-5,1-1 0,0 0 0,0 1 0,0-1 0,0 0 0,0 0 0,1 0 0,-1 1 0,1-2 0,0 1 0,0 0 0,0 0 0,0 0 0,0-1 0,1 0 0,2 3 0,-4-4 46,0-1 0,0 0 1,-1 1-1,1-1 0,0 1 0,0-1 0,0 0 0,0 0 1,0 1-1,0-1 0,-1 0 0,1 0 0,0 0 0,0 0 1,0 0-1,0 0 0,0 0 0,0-1 0,0 1 1,0 0-1,0 0 0,0-1 0,-1 1 0,2-1 0,15-9-71,-16 9 87,3-2-11,-1-1-1,1 1 1,-1-1 0,1 0 0,-1 0 0,-1-1 0,1 1 0,2-6 0,15-38 35,-20 47-26,11-35 84,-1 1-1,-2-1 1,6-65 0,-9-107 211,-10 127 201,-4-1 0,-22-89 0,26 144-188,5 27-262,-2-6-58,2 6 21,0-1 1,0 1-1,0 0 0,0 0 0,0 0 0,0 0 1,0 0-1,0 0 0,0 0 0,0 0 0,0 0 1,-1 0-1,1 0 0,0-1 0,0 1 0,0 0 1,0 0-1,0 0 0,0 0 0,0 0 0,-1 0 1,1 0-1,0 0 0,0 0 0,0 0 0,0 0 1,0 0-1,0 0 0,-1 0 0,1 0 0,0 0 1,0 0-1,0 0 0,0 0 0,0 0 0,0 1 1,0-1-1,-1 0 0,1 0 0,0 0 0,0 0 1,0 0-1,0 0 0,0 0 0,0 0 1,0 0-1,0 0 0,0 1 0,0-1 0,0 0 1,-1 0-1,1 0 0,0 0 0,0 0 0,0 0 1,0 0-1,0 1 0,0-1 0,0 0 0,0 0 1,0 0-1,0 0 0,0 0 0,0 0 0,0 1 1,0-1-1,0 0 0,0 0 0,-2 6 7,-1-1-1,0 1 1,1 0-1,0 0 0,0 1 0,0-1 0,1 0 0,-1 7 1,-3 42 62,3-1 1,9 103 0,-3-123-501,2 1 1,2-1 0,1 0 0,1 0 0,25 52 0,-29-73-114,0-1 0,1 0 0,1-1 0,14 18 0,-17-24-768,-1-1 0,1 0 0,10 8-1,0-5-1957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4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 1916,'0'0'1240,"-2"-1"-112,-7-2-100,7 2-73,-1 2-65,-2 0-604,0 1 0,1-1 0,-1 1 1,1 0-1,-1 0 0,1 0 0,0 1 0,0 0 0,0 0 0,0 0 0,-6 6 0,5-2-16,-1-1 0,1 2 1,-1-1-1,2 0 0,-1 1 0,-3 10 0,3-6-72,1 0 0,0 0 0,1 0 0,0 0-1,1 0 1,0 1 0,1-1 0,1 1 0,1 21-1,0-26-108,1 1 1,0-1-1,0 0 0,1 0 0,0 0 0,0-1 1,6 11-1,-7-14-114,1-1 0,0 1 0,0 0 0,0-1-1,0 1 1,0-1 0,1 0 0,-1 0 0,1 0 0,0 0 0,0-1 0,0 0 0,0 0 0,0 0 0,7 2 0,-7-3-130,1 0 1,-1-1-1,1 0 1,-1 1-1,1-2 1,-1 1-1,0 0 0,1-1 1,-1 0-1,0 0 1,6-2-1,-4 0-701,0 0 1,0 0-1,-1 0 0,1 0 1,-1-1-1,5-5 0,5-4-2279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4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1004,'0'0'1364,"-4"7"-116,1-1-936,-1 1 0,1-1 0,0 1 0,0 0-1,1 0 1,0 0 0,0 0 0,1 0 0,-1 14 0,1 48 1025,3-1 0,4 0 0,2 0 0,33 128 0,-4-84-1436,-36-109-484,5 6-1794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4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60 1224,'0'0'3933,"0"-3"-3539,-1-12 3928,0 13-4065,0 0-117,-1 1 0,1-1 0,-1 1 0,1 0 0,-1-1 0,0 1 0,0 0 0,1 0 0,-4-1 0,2 1 298,-1 2-374,-11 1-4,11-1 37,1 0-58,-1 1-21,-1 0 1,1 1-1,-1-1 1,1 1-1,0 0 1,0 0-1,0 0 1,-4 5-1,4-3-2,1-1 0,0 1-1,0-1 1,0 1 0,0 0-1,1 0 1,-3 8 0,-1 34 93,6-44-87,1 1-9,1 15 37,8 26 1,-10-43-39,1 1 10,20 30 26,-20-31-32,2 1 8,0-1-1,0 1 1,0-1-1,1 0 1,3 3 0,17 6 181,-21-10-214,0 0 75,0-1-22,27 0 143,-28 0-130,2-1-41,10-2 4,-11 2 2,0 0-10,8-3 8,-8 3-2,26-8 53,-26 8-52,11-7 78,-7 3-54,-5 4 35,0 0-21,27-23 252,-28 23-219,0-1-75,1 1 0,-1 0 1,0 0-1,0-1 0,-1 1 0,1-1 1,0 1-1,0-1 0,-1 0 0,1 1 1,-1-1-1,1-2 0,2-4 38,-2 6-14,0-1 0,0 1 0,0-1 0,-1 1-1,1-1 1,-1 1 0,0-1 0,0 0 0,0-2 0,0 4-61,0-2 192,1 0-112,0-11-4,-1 11 82,-1-1-90,-1-9-2,2 9 127,-1 1-134,0-2 0,0 1 1,-1-1 0,1 0-1,-1 1 1,-1-1-1,1 1 1,0 0 0,-1 0-1,-4-5 1,5 7-18,1 0-8,-4-6-1,4 6 40,-1 0-23,-25-24 400,25 25-392,-1 0-48,-6-3 32,7 2 39,-12-7 70,5 6-121,7 2 27,0 0-29,-10-3-8,10 3 2,-15-3 17,1 1-1407,13 4 662,-10 3-351,10-3-1043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4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44 1148,'0'0'1777,"0"-3"-989,-2-20 6720,0 16-8014,1 3 1269,-7 2-244,7 1-476,1 1 0,-1-1 0,1 1 0,-1 0 0,1-1 0,-1 1 0,0 0 0,1 0 0,-1-1-1,1 1 1,-1 0 0,0 0 0,1 0 0,-1 0 0,0 0 0,1 0 0,-1 0 0,0 0 0,1 0 0,-1 0 0,-1 0 0,-8 1 238,-1 0 1,1 1-1,0 0 0,0 0 1,-12 5-1,17-5-215,0 0 0,0 0 0,0 1 0,1 0 0,-1 0 0,1 0 0,-1 1 0,1-1 0,0 1 0,0 0 0,1 0-1,-5 7 1,6-8-38,0 0 0,1 1 0,0-1 0,-1 0 0,1 1-1,1-1 1,-1 1 0,0-1 0,1 1 0,0 0-1,0-1 1,0 1 0,0 0 0,0-1 0,1 1 0,0-1-1,0 1 1,1 4 0,2 2 10,-1-1-1,2 0 0,-1 0 1,1 0-1,10 12 1,59 71 403,-72-90-235,-2-2-178,0 1 0,0-1 0,1 0 0,-1 0 0,0 1 1,0-1-1,1 0 0,-1 0 0,0 1 0,0-1 0,0 0 0,0 1 0,1-1 0,-1 0 0,0 1 1,0-1-1,0 0 0,0 1 0,0-1 0,0 0 0,0 1 0,0-1 0,0 0 0,0 1 1,0-1-1,0 0 0,0 1 0,0-1 0,0 0 0,0 1 0,-1-1 0,1 0 0,0 1 0,0-1 1,0 0-1,0 1 0,-1-1 0,1 0 0,0 0 0,0 1 0,-1-1 0,-2 5 10,2-4-25,0 1-1,-1-1 1,1 1-1,0-1 1,0 0 0,-1 0-1,1 1 1,-1-1-1,1 0 1,-1 0-1,1-1 1,-1 1 0,0 0-1,1 0 1,-1-1-1,0 1 1,-2 0-1,-42 12-240,32-8-1194,-1-1 1,-15 2-1,27-6-729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5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40 504 1488,'0'0'5143,"3"0"-4787,9 0-12,-9 0 301,2 0-338,0 0-165,1 0 0,-1-1 0,0 1 0,1-1 0,-1-1 0,0 1 0,0-1 0,0 0 0,0 0 0,0 0 0,0-1 0,0 1 0,7-7 0,-6 2 62,1 0 1,8-14-1,-12 12 40,0-1 0,-1 1 0,0-1 0,0 0-1,0-17 1,-2 25-219,0 0 44,0-1 0,0 1-1,-1-1 1,1 0 0,-1 1-1,1-1 1,-1 1 0,0 0-1,0-1 1,-2-3-1,2 3-9,-1 1-30,1 1 0,0-1 1,-1 1-1,1-1 0,-1 1 0,1 0 0,-1-1 1,0 1-1,0 0 0,1 0 0,-1 0 0,0 0 1,0 1-1,0-1 0,-4 0 0,5 0-21,-1 1 10,-1-1 1,1 1-1,-1 0 0,1 0 0,0 0 0,-1 0 0,1 0 0,-1 1 0,1-1 1,-1 1-1,1-1 0,0 1 0,-1 0 0,1 0 0,-3 2 0,1-2-6,-1 2 12,-1 0-1,0 0 0,1 0 1,0 1-1,0 0 1,0 0-1,0 0 0,-6 7 1,2 0 34,0 0 0,-10 18 1,17-24-47,1-1 0,0 0 0,0 1 0,0-1 1,0 1-1,0-1 0,1 1 0,0-1 0,0 1 0,1 7 1,2-3 5,2 0-7,1 0 0,0 0 0,0 0 0,0-1 0,1 1 0,1-2-1,-1 1 1,1-1 0,1 0 0,-1-1 0,1 0 0,12 7 0,-12-10 12,1 1-1,-1-1 1,1-1 0,0 0 0,0 0 0,0-1 0,0 0 0,1-1 0,-1 0-1,0-1 1,0 0 0,11-2 0,0-1 25,1-1 0,-1 0 0,1-2 1,20-9-1,-30 11-29,-1-1-1,0-1 1,0 1 0,0-1 0,-1-1 0,0 0 0,-1-1 0,13-14 0,-18 17 19,0 1 1,0-1-1,-1 0 1,0 0 0,0 0-1,-1 0 1,3-8-1,-8 11-11,-6-10-1,6 9-5,-22 8 15,13 1-5,-6 5-20,0 1 0,1 0 0,0 2 0,-28 26 0,40-33-14,1-1 0,0-1-1,0 1 1,1 0 0,-1 0-1,1 0 1,1 0 0,-1 0-1,1 1 1,-3 7 0,0 24-99,5-34 64,2 1-17,11 19-50,-12-21 95,1-1 0,-1 1 0,1-1 0,0 0 0,-1 1 0,1-1 0,0 0 0,0 0 0,0 0 0,0-1 0,0 1 0,0 0 0,0-1 0,0 1 0,0-1 0,0 0 0,0 1 0,0-1 0,3-1 0,28-4-44,-33 5 54,6-3-5,0 0 0,0 0 0,-1 0 0,1-1 0,-1 0 0,0 0 0,0 0 0,0 0 0,-1-1 0,1 0 0,6-10 0,-4 4 1,-1-1-1,0 1 0,-1-1 1,0 0-1,5-24 0,9-66-10,-11 45 34,2 4 63,-3 0-1,-3-1 1,-2-62 0,-2 108-53,0 5-3,1-1-1,-2 1 1,1-1 0,0 1 0,-1-1 0,1 1 0,-1 0 0,0-1 0,0 1 0,-1 0 0,-1-4 0,-5 15-6,5-6-18,0 1 1,1-1-1,-1 1 1,1 0-1,0 0 1,-1 0 0,1 0-1,1 0 1,-1 0-1,0 0 1,1 1-1,0-1 1,-1 1 0,0 4-1,-4 25 11,2-1 0,0 1 1,3-1-1,0 1 0,2 0 0,2-1 0,1 1 0,1-1 0,2 0 1,16 47-1,-16-63-54,1 0 1,0-1-1,1 0 1,0 0-1,2-1 1,-1 0-1,2-1 1,0 0-1,0-1 1,1-1-1,1 0 0,0 0 1,29 16-1,-35-24-333,0 1 0,0-1 0,12 2 0,9-1-6236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11 684 912,'-2'-4'227,"1"-1"1,-1 1-1,1 0 1,-1-1-1,1 1 0,1-1 1,-1 1-1,0-6 0,2 7-127,-1-1 1,1 1-1,0 0 0,0-1 0,0 1 0,0 0 0,0 0 0,1 0 0,0 0 0,-1 0 1,1 0-1,3-2 0,9-14 272,2 1 0,1 0 1,0 1-1,1 2 1,0-1-1,2 2 0,29-17 1,-5 11 256,-41 20-536,0 0-1,2 0-53,0 1 0,0-1 0,-1 1 1,1 1-1,-1-1 0,1 1 0,-1-1 0,1 1 1,5 4-1,-3-1-9,6 2 41,-1 1-1,16 12 1,-24-16-50,1-1 0,0-1 0,0 1 0,0-1 0,0 1 0,9 1 1,-10-3-16,0 0 2,1 0 0,-1 0 0,0-1 0,1 1 0,-1-1-1,1-1 1,-1 1 0,1 0 0,-1-1 0,0 0-1,1 0 1,-1 0 0,8-4 0,44-27 566,-33 17 65,-21 13-419,-2 2-198,1-1-1,0 1 1,-1 0-1,1-1 1,0 1 0,0-1-1,-1 1 1,1 0-1,0-1 1,0 1-1,0 0 1,-1 0-1,1 0 1,0 0-1,0 0 1,0 0 0,-1 0-1,1 0 1,0 0-1,0 0 1,1 0-1,20 13 32,-10-6-251,1-1 0,-1 1 1,1-2-1,0 0 0,1 0 1,19 3-1,-23-6 136,-1-2 0,1 1 0,-1-1 0,1-1 0,-1 1 0,0-2 0,1 1 0,-1-1 0,0-1 0,0 0 0,0 0 0,0-1 0,-1 0 0,0 0 0,1-1 0,7-6 0,-13 8 78,0 0 0,-1 0-1,1 0 1,-1 0 0,0 0-1,0 0 1,0-1 0,0 0-1,-1 1 1,0-1 0,2-4-1,-1-9 134,-1 14-7,-2 0-79,-4-12-3,3 12 7,0 2-11,1 0-50,0 1 1,0-1 0,0 1 0,-1 0 0,1 0-1,0 0 1,0 0 0,0 0 0,-1 0 0,1 0-1,0 0 1,0 0 0,0 0 0,0 1 0,-1-1 0,1 0-1,0 1 1,0-1 0,0 1 0,0-1 0,0 1-1,0 0 1,0-1 0,0 1 0,0 0 0,0 0-1,-1 1 1,-2 2-5,0 1 1,1 0-1,-1 0 0,-4 9 0,6-8-138,0-1 1,0 1-1,1 0 1,0-1-1,0 1 1,1 0-1,0 0 1,0 11 0,0-15 121,1 2-248,0-1-13,-1-2 221,0 0 0,1 0 0,-1 0-1,1-1 1,0 1 0,-1 0 0,1 0 0,0 0-1,-1-1 1,1 1 0,0 0 0,0-1-1,0 1 1,-1 0 0,1-1 0,0 1 0,0-1-1,0 0 1,0 1 0,2-1 0,-1 1-101,3-4-233,13-12 459,-14 11 128,-4 4-188,0 0 0,0 0 0,0-1 0,0 1 1,-1 0-1,1-1 0,0 1 0,0 0 0,0-1 0,0 1 0,0 0 0,0-1 1,0 1-1,0 0 0,1-1 0,-1 1 0,0 0 0,0 0 0,0-1 0,0 1 1,0 0-1,0-1 0,1 1 0,-1 0 0,0 0 0,0-1 0,0 1 0,1 0 1,-1 0-1,0 0 0,0-1 0,1 1 0,-1 0 0,0 0 0,0 0 0,1 0 1,-1-1-1,0 1 0,1 0 0,-1 0 0,0 0 0,0 0 0,1 0 0,-1 0 1,0 0-1,1 0 0,15 9 486,-4-1-635,35 9-101,-43-20 233,10-15 10,-11 11 7,-1-1 1,1 1-1,-1 0 0,0-1 0,0 0 0,-1 1 1,0-1-1,-1-9 0,-4-64 241,3 71-205,-3-33 460,-2 0 0,-2 0-1,-1 1 1,-3 0 0,-22-52 0,28 83-234,6 11-257,0 1-1,0-1 0,0 0 0,0 0 1,0 0-1,0 0 0,0 0 0,0 0 0,0 1 1,0-1-1,0 0 0,0 0 0,0 0 1,0 0-1,0 0 0,0 0 0,0 0 0,0 0 1,0 1-1,0-1 0,0 0 0,-1 0 1,1 0-1,0 0 0,0 0 0,0 0 0,0 0 1,0 0-1,0 0 0,0 0 0,0 0 1,0 0-1,-1 1 0,1-1 0,0 0 0,0 0 1,0 0-1,0 0 0,0 0 0,0 0 1,0 0-1,-1 0 0,1 0 0,0 0 0,0 0 1,0 0-1,0 0 0,0 0 0,0 0 1,0 0-1,-1-1 0,1 1 0,0 0 0,0 0 1,0 0-1,0 0 0,0 0 0,0 0 1,0 0-1,0 0 0,0 0 0,0 0 0,-1 0 1,1 0-1,0-1 0,0 1 0,0 0 1,0 0-1,-1 6 6,0-1-3,0 1 0,1 0 0,-1 0 0,1 0 0,1 0 0,-1-1 0,1 1 0,2 9 0,2 7 43,2 0 0,0 0 0,13 25-1,-9-26-26,-1 1-222,2 1 0,1-1-1,1-1 1,0 0 0,23 24 0,-24-32-649,1-1-1,0-1 1,1 0 0,0-1 0,22 12-1,7-2-1797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22 125 1212,'0'0'5027,"-2"4"-4577,-4 17 565,2 0 1,-4 24-1,7-26 1338,9-55-1828,-7 27-481,1-1 0,0 1 0,1-1-1,0 1 1,1 0 0,0 1 0,0-1 0,1 0 0,8-11-1,-10 16-31,1 1 0,-1-1 0,1 1 0,-1 0-1,1 0 1,0 1 0,0-1 0,0 1 0,1 0 0,-1 0-1,0 0 1,1 0 0,0 1 0,-1 0 0,1 0 0,0 0-1,-1 0 1,1 1 0,5 0 0,-3 0-6,1 1 0,-1 1 0,0-1 1,0 1-1,0 0 0,0 0 0,-1 1 1,1 0-1,-1 1 0,9 5 0,-6-4 2,0 0 0,0-1 0,15 6 0,-19-10 5,-2 1-3,0-1 1,1 0 0,-1 0 0,1 0-1,-1 0 1,0 0 0,1-1 0,-1 0 0,0 1-1,1-1 1,-1-1 0,0 1 0,0 0-1,0-1 1,0 1 0,0-1 0,0 0 0,0 0-1,3-4 1,-2 3 31,12-11 442,25-27 0,-21 19-217,-19 21-258,0 0 0,0 0 0,0 1 0,0-1 0,0 0 0,0 1-1,0-1 1,0 1 0,1-1 0,-1 1 0,0-1 0,0 1-1,0 0 1,1-1 0,-1 1 0,0 0 0,1 0 0,-1 0 0,0 0-1,0 0 1,1 1 0,1-1 0,0 1-2,-1 0 0,1 0 0,-1 0 0,1 0-1,-1 0 1,0 1 0,4 2 0,0 1-280,-1 1 1,0 0-1,0 0 1,0 0-1,0 0 0,-1 1 1,0 0-1,-1 0 1,1 0-1,-1 1 0,2 7 1,8 18-4930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 1716,'-3'-1'870,"-30"0"1171,30 1-1521,0 1-62,0 0-367,1 0 1,-1 1-1,1-1 0,0 0 1,-1 1-1,1-1 0,0 1 0,0 0 1,0 0-1,0 0 0,1 0 0,-1 0 1,0 0-1,1 0 0,-1 0 0,1 1 1,-1 2-1,-1 3 6,1 0 1,0 0-1,0 1 1,1-1-1,0 0 1,1 1-1,0-1 0,0 1 1,1-1-1,0 1 1,0-1-1,1 0 1,4 12-1,-6-19-86,0 0 0,0 0 0,0-1 0,1 1 0,-1 0 0,0 0 0,1-1 0,-1 1 0,0 0 0,1 0 0,-1-1 0,1 1 0,-1 0 0,1-1 0,-1 1 0,1 0 0,0-1 0,-1 1 0,1-1 0,0 1 0,-1-1 0,1 0 0,0 1 0,0-1 0,0 0 0,-1 1 0,1-1 0,0 0 0,0 0 0,0 0 0,-1 0 0,2 0 0,0 0 20,0 0 0,0-1 1,-1 0-1,1 1 0,0-1 0,-1 0 0,1 0 0,0 0 0,1-2 0,-1 2-66,4-6 218,6-68 1624,-10 40-614,-2 32-586,3 9-765,0-1-8,27 51-1257,-4-17-3864,-17-29 2612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 1420,'-3'-1'905,"1"1"-678,0 0 1,0 0-1,0 0 1,-1 0-1,1 1 1,0-1-1,0 1 0,0-1 1,0 1-1,0 0 1,0 0-1,0-1 1,-4 4-1,5-4-194,1 1-1,-1-1 1,0 1 0,0-1-1,0 1 1,1-1 0,-1 1-1,0-1 1,1 1 0,-1 0-1,1 0 1,-1-1 0,1 1-1,-1 0 1,1 0-1,-1-1 1,1 1 0,0 0-1,-1 0 1,1 0 0,0 1-1,-1 1 82,-1 4 13,0 0 1,0 0 0,0 0 0,1 0-1,0 1 1,1-1 0,0 0 0,0 1 0,0-1-1,3 14 1,0-7 2,1 0 0,0 0-1,1 0 1,8 18 0,-9-26-171,-1 0-1,1 0 1,0 0 0,1 0 0,0-1-1,0 1 1,0-1 0,0 0 0,1-1 0,7 6-1,-8-7-365,0 0-1,0-1 1,0 0-1,1 1 1,-1-2-1,1 1 1,-1-1-1,9 2 1,7-1-1399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1332,'-2'-2'828,"1"0"-575,0 1 1,0 1 0,1-1 0,-1 0 0,0 0 0,0 0-1,0 0 1,0 0 0,0 1 0,-2-2 0,-1 7 118,1-1-295,0 0 1,1 0-1,-1 0 0,1 0 0,0 0 0,0 1 0,1-1 0,-1 1 0,1-1 0,0 1 0,-1 7 0,1 22 300,1 0 0,9 65 0,-5-76-267,1-1-1,1 0 1,1 0-1,0 0 0,15 26 1,-21-45-88,1 1 0,0-1 0,0 0 0,0 0 0,0 0 0,0 0 0,1 0 0,-1-1 0,1 1 0,0-1 0,-1 1 1,1-1-1,0 0 0,1 0 0,-1-1 0,0 1 0,1 0 0,-1-1 0,5 1 0,-7-1-18,0-1-1,0 0 1,0 0 0,0 0-1,0 0 1,0 0 0,0 0-1,0 0 1,0 0 0,-1 0-1,1 0 1,0 0 0,0-1-1,0 1 1,0 0 0,0-1-1,1 0 1,0 0 10,3-1 35,-1 0 0,1-1 1,-1 1-1,0-1 0,0 0 0,0 0 0,0-1 0,0 1 0,4-7 1,-3 5 4,5-5 352,-1-1 1,13-20-1,6-7 680,-26 37-864,-2 0-216,0 1 0,0 0-1,0 0 1,0-1 0,0 1-1,0 0 1,0 0 0,0-1 0,0 1-1,0 0 1,0 0 0,1-1-1,-1 1 1,0 0 0,0 0 0,0-1-1,0 1 1,1 0 0,-1 0 0,0 0-1,0-1 1,1 1 0,-1 0-1,0 0 1,0 0 0,0 0 0,1 0-1,-1 0 1,0 0 0,1-1-1,-1 1 1,0 0 0,1 0 0,12 1 147,4 4-138,-12-3-73,4 3-44,-8-5 89,0 1 1,0 0-1,0 0 1,1-1-1,-1 1 1,0-1-1,0 1 1,0-1-1,1 1 1,-1-1-1,0 0 0,1 0 1,1 1-1,9-1 31,-9 0 68,0-1-58,53-10 155,13 9-167,-55 2 41,6-1-982,1 1 1,22 4-1,-42-3 689,0-1 0,0 0 0,0 0 0,0 0 0,0 0 1,1 1-1,-1-1 0,0-1 0,0 1 0,0 0 0,0 0 0,2-1 0,0 0-537,0 1-1611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50 1388,'-8'-11'2328,"-5"-6"-559,5 6 75,2 0-1156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1464,'31'98'3230,"-18"-71"-2217,-12-25-757,0 0 22,18 14 3069,-16-19-3057,53-64 1589,-55 66-1851,1-1 0,-1 1 0,1 0 0,-1 0-1,1 0 1,-1 0 0,1 0 0,0 0 0,-1 0 0,1 0 0,0 1 0,0-1-1,-1 0 1,1 1 0,0 0 0,0-1 0,0 1 0,0 0 0,0 0 0,0 0-1,0 0 1,-1 0 0,1 1 0,0-1 0,0 1 0,0-1 0,0 1 0,-1 0-1,1-1 1,0 1 0,1 1 0,4 2 14,1 0-1,-1 0 1,-1 1 0,11 9-1,0 2-316,-2 1 1,21 27-1,-17-19-2614,-13-17 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57 207 980,'21'-36'3037,"-17"31"-2768,0-1 0,0 0 0,-1-1 0,1 1 0,-1 0 0,-1-1 0,1 0 0,-1 1 0,-1-1 0,1 0 0,-1 0 0,0-8 0,-1 12-150,0 0 0,0 0 0,0 0 0,-1 1 0,0-1 1,1 0-1,-1 0 0,0 1 0,0-1 0,-1 1 0,1-1 0,-1 1 0,1-1 0,-1 1 0,-3-4 1,4 5 197,-14 0 267,12 1-319,-2 3-19,0 1-167,-1 0 1,0 0-1,1 1 0,0 0 0,0 0 0,1 0 0,-1 0 0,1 1 0,0 0 1,0 0-1,-4 10 0,6-11-31,1 0-1,-1 0 1,1 0 0,0 0 0,0 0 0,1 0-1,-1 0 1,1 0 0,0 0 0,0 0 0,1 0-1,0 0 1,0 0 0,0 0 0,2 6 0,-2-8-83,1 1 0,-1-1 1,1 1-1,0-1 1,0 0-1,0 0 1,1 0-1,-1 0 1,1 0-1,-1-1 1,1 1-1,0-1 0,0 1 1,0-1-1,0 0 1,0 0-1,1-1 1,-1 1-1,0 0 1,8 1-1,-5-2-399,0 0 0,0 0-1,1-1 1,-1 0 0,0 0 0,0 0-1,1-1 1,-1 0 0,0 0 0,0-1 0,0 1-1,0-1 1,11-6 0,3-1-2108</inkml:trace>
  <inkml:trace contextRef="#ctx0" brushRef="#br0" timeOffset="1">375 7 856,'0'0'1572,"3"-1"-1062,10-5 963,-9 11-1036,0 1-299,1 0-1,-1 0 1,0 0 0,-1 1 0,0-1-1,0 1 1,3 7 0,1 15 151,-1 0 1,-1 0-1,-1 1 0,0 33 1,-4-42-751,-2-1 1,1 0-1,-2 0 1,-1 0-1,-1 0 1,-13 35-1,6-28-1292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4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7614 18 1764,'0'-18'10429,"-2"131"-9810,6-1 0,21 140 0,-19-211-559,-3 0-1,-2 0 1,-1 0-1,-9 64 1,6-82-71,-2-1 1,0 0 0,-2 0-1,0 0 1,-1-1-1,-2 0 1,0 0-1,-1-1 1,-24 33-1,21-36-15,-1-1 0,-1-1-1,0 0 1,0-1 0,-2-1 0,-22 14-1,12-11 9,-1-1 0,-1-2 1,-48 16-1,6-11-12,0-2 1,-140 11 0,102-20 40,-40 4-12,-18 10 22,-263 19 3,223-30-47,80-2 61,-286 37 63,309-31-65,-18 3 70,-683 105 614,557-76-433,-54 11-72,136-22-167,-260 64-24,142-26 10,93-30-62,90-22 47,-38 8-26,-244 17 0,322-44 26,-65-7 0,-106-29 36,-7-1-69,-230 6 730,117 16-31,304 11-523,42 2-138,-25 0 96,-39 5 0,65-5-114,-1 1 1,1 0-1,0 0 0,-1 1 1,-6 2-1,6-1 3,1-2-9,1 1 0,-1 0 1,1 0-1,0 0 0,0 1 1,0 0-1,0 0 0,0 0 0,-4 5 1,8-7-19,-2 2 25,-8 8 3,1 1 0,0 1 0,1 0 0,0 0 0,-7 17 1,-23 60 119,29-46-104,7-29-19,-2 5-18,2 0 0,-3 40 0,6-32 6,2-16 20,1 36 39,-3-46-35,1 2-2,14 66 29,-10-44-14,-4-24 501,-2 2-452,-4 8-12,4-8 256,-6-8-286,-11-6 17,1-1 0,-20-17-1,26 20-23,-12-12 46,21 18-65,0 0-20,-5-5-5,6 6 160,5 6-88,9 10 64,0 0-1,1-1 1,29 22 0,-38-32-90,0-1 0,0 0-1,0-1 1,0 0 0,1 1 0,-1-1-1,11 1 1,-14-2-22,2-1-2,-1 0-26,-1-1-1,0 1 1,1 0-1,-1-1 1,0 1-1,1-1 1,-1 0-1,0 0 1,0 0 0,3-1-1,28-24-1575,-29 23 1460,27-24-1868,53-36-1,-11 13-4015,-37 23 2229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59 115 1004,'-2'-1'809,"-9"-7"458,10 7-1083,1 1 0,0 0 1,-1-1-1,1 1 0,-1 0 1,1 0-1,-1 0 1,1-1-1,-1 1 0,1 0 1,-1 0-1,1 0 1,-1 0-1,1 0 0,-1 0 1,1 0-1,-1 0 0,1 0 1,-1 0-1,1 0 1,-2 0-1,0 3 7,-1-1 1,0 0-1,1 1 1,0 0-1,-1-1 1,1 1-1,0 0 1,1 0-1,-1 0 0,0 0 1,1 0-1,-1 1 1,-1 6-1,2-2-19,0 0-1,0 0 1,1 0-1,0 0 1,0 0-1,1 0 1,0 0-1,0 0 1,1 0-1,0 0 1,1 0-1,4 11 1,-5-15-163,0 0 1,1 0-1,-1 0 0,1-1 1,0 1-1,0 0 1,0-1-1,6 5 0,-8-7-41,1 0 0,0 0 0,0 0 0,0 0 0,0 0 0,0 0 0,0-1 0,0 1 0,0-1 0,0 1 0,1-1 0,-1 0 0,0 0 0,0 0-1,0 0 1,0 0 0,1 0 0,-1 0 0,0-1 0,2 0 0,6-3-86,0-1 0,0 0 0,0 0-1,13-11 1,18-10-160,-36 25 260,0-1 0,1 1 1,-1 0-1,0 0 0,1 0 1,-1 1-1,9 0 0,12 0-2,-24-1 20,7 1 11,1-2 0,-1 1 0,1-1 0,9-4 0,-16 5 47,0 0-1,0-1 1,-1 1 0,1-1 0,-1 1-1,1-1 1,-1 0 0,0 0 0,1 0-1,-1 0 1,0 0 0,0 0-1,-1-1 1,1 1 0,0-1 0,-1 1-1,1-1 1,1-5 0,-2 2 116,1-1 1,-1 1 0,-1-1-1,1 0 1,-1 1 0,0-1 0,-3-13-1,0 0 170,-11-33-1,-2 6-4177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31 393 1852,'0'0'2960,"1"-2"-2437,36-44 2374,-34 41-2682,0-1 1,-1 0-1,0 0 0,0 0 1,2-10-1,-3 13 244,-2-1-244,-4-13 4,4 13 200,-1 2-229,-9-3-16,9 3-22,-2 3-14,2-1-108,-1 1-1,0-1 0,1 1 0,-1 0 1,0 0-1,1 1 0,-1-1 1,1 0-1,-1 1 0,1-1 0,0 1 1,0 0-1,-1 0 0,1 0 0,1 0 1,-1 0-1,0 0 0,0 1 1,-2 3-1,3-3-15,-1 1 0,0-1 0,1 1-1,0-1 1,0 1 0,0-1 0,0 1 0,0 0 0,1-1 0,-1 1 0,1 0 0,0 0 0,0-1 0,0 1-1,1 0 1,0-1 0,-1 1 0,1 0 0,0-1 0,1 1 0,-1-1 0,3 6 0,-1-5-39,-1 1-1,1 0 1,0-1 0,0 0-1,1 0 1,-1 0 0,1 0 0,0 0-1,0-1 1,0 0 0,0 0 0,1 0-1,8 5 1,0-3-177,0 0 1,0-1-1,27 6 0,-30-11-6,1-2 85,0 0 1,0-1-1,0 0 0,0-1 0,15-8 1,-21 9 73,0 1 0,1-1 1,-1 0-1,-1-1 0,1 1 1,0-1-1,-1 0 0,0 0 1,0-1-1,-1 1 1,0-1-1,5-9 0,-1-6-16,0 0 0,-2 0-1,0 0 1,-2 0 0,2-35-1,-4 6 142,-7-62 0,6 111-53,0-5 53,0 1 0,-1 0 0,0 0 0,0-1 0,-3-7 0,0 19-45,-12 17-14,12-13-2,4-4-10,0 70 67,0-67-59,1 0 1,0 0-1,1 0 0,0-1 0,0 1 0,7 14 1,-7-20 1,0 0 0,0 0 0,0 0 0,1 0 0,-1 0 0,1-1 0,0 1 0,-1-1 0,1 0 0,0 1 1,1-2-1,-1 1 0,0 0 0,6 2 0,5 1 62,0-1 0,20 4 0,-9-2-6,-14-3-55,4 0 48,0 2 0,0-1-1,24 13 1,-38-16-59,-1-1-1,1 0 1,-1 0 0,1 1 0,-1-1-1,1 0 1,-1 0 0,0 1-1,1-1 1,-1 1 0,0-1 0,1 0-1,-1 1 1,0-1 0,1 1-1,-1-1 1,0 1 0,0-1 0,1 0-1,-1 1 1,0-1 0,0 1-1,0-1 1,0 1 0,0-1 0,0 1-1,0 0 1,0-1 0,0 1-1,0-1 1,0 1 0,0-1 0,0 1-1,0-1 1,-1 1 0,1 0-1,-11 12 103,9-11-133,1-1 26,1 0 0,-1 0 0,0-1 0,1 1 0,-1 0 0,0-1 0,0 1 0,0 0 0,1-1 0,-1 1 0,0-1 0,0 1 0,0-1 0,0 0 1,0 1-1,0-1 0,0 0 0,0 0 0,0 0 0,0 0 0,-1 0 0,-2 1-5,-13 2-264,0-1 0,-32 0 0,43-3-36,1 1 1,-1-1-1,1 0 0,-1 0 1,1-1-1,0 0 1,-1 0-1,1 0 0,-7-4 1,11 5 157,-4-2-2045,-10-7 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56 1864,'-10'-21'1008,"9"19"-821,0 1 0,0-1 0,0 1 1,0-1-1,-1 1 0,1 0 0,0-1 0,-1 1 0,1 0 0,-1 0 0,0 0 0,1 0 0,-1 0 0,0 0 0,-2 0 0,3 0-102,0 1-39,0 0 1,0-1 0,1 1-1,-1 0 1,0-1-1,0 1 1,0 0 0,0 0-1,0 0 1,0 0-1,1 0 1,-1 0 0,0 0-1,0 0 1,0 0-1,0 1 1,0-1 0,0 0-1,0 1 1,-1-1 84,0 0-77,1 1 0,-1-1-1,0 0 1,0 0 0,1 1 0,-1-1-1,0 1 1,0 0 0,1-1-1,-1 1 1,1 0 0,-3 2-1,-3 1 73,-5 2 56,1 1 1,0 0-1,0 1 1,0 0-1,1 0 1,-16 18-1,9-6 52,1 0 0,-20 33 0,30-41-177,0-1 1,1 1-1,0 0 0,1 0 0,0 0 0,1 1 0,0-1 0,1 1 0,-1 17 1,3-27-160,8 12-487,-3-15 429,0 0 111,-4 0 33,1 0 1,0 0 0,-1 0 0,1 0 0,-1 0-1,1 0 1,-1 0 0,1-1 0,-1 1-1,1 0 1,-1-1 0,1 0 0,-1 1 0,1-1-1,1-1 1,9-6-86,0 0 0,0-1 0,-1 0 1,-1-1-1,17-18 0,-23 22 67,4-2-17,-1 0-1,-1-1 0,7-12 1,-12 19 35,1 0-6,-1 2-8,0-1 0,-1 0 0,1 0 0,0 1 0,0-1 0,1 1 0,-1-1 0,0 1 0,0 0 0,0-1 0,0 1 0,0 0 0,0 0 0,0-1 0,1 1 0,-1 0 0,0 0 0,0 0 0,2 1 0,23 6-247,-20-4 152,-3-2-50,1-1 28,2 2 114,-1-1 0,0-1 0,1 1-1,-1-1 1,1 1 0,-1-2-1,0 1 1,1-1 0,-1 1 0,0-1-1,1-1 1,-1 1 0,0-1 0,0 0-1,0 0 1,0-1 0,6-3 0,-5 1 141,-1 1 1,0-1 0,0 0 0,0-1 0,0 1-1,-1-1 1,7-12 0,7-8 358,-16 25-290,11-10 173,-9 15-290,0 0-47,0 1 0,-1 0 0,1 0 0,-1 0 0,0 0 0,-1 0 0,1 0 0,1 7 0,14 52 57,-3 2 0,-3-1 1,5 99-1,-10-113-1,-3-25 22,-3-23 140,-3-15-185,0-7-37,-6-39 397,-1-100-1,10 143-329,0 0-1,0 0 1,2 1 0,0-1-1,0 0 1,1 1-1,1 0 1,1 0-1,0 0 1,10-17 0,-14 29-60,-1 0-3,0 0 0,0 1-1,0-1 1,0 1 0,0-1 0,0 1 0,1-1 0,-1 1 0,1 0 0,-1-1-1,3 0 1,-3 8-21,4 16-18,-4-21 23,-1 0 0,0-1 0,0 1 0,0 0 0,0 0 0,0-1 0,0 1 0,0 0 0,0-1 0,0 1 0,0 0 0,0-1 0,0 1 0,-1 0-1,1-1 1,0 2 0,-4 8-26,-45 131-1050,44-126 567,5-11 409,0-1-229,1 0-842,4 9 753,-4-9-2,4-5-378,2 1 684,17-10-424,-8 0 356,-1-1-1,-1 0 0,0-1 0,23-27 0,4-4 346,-33 35 109,0 0-1,0 0 1,-1-1 0,7-13 0,-13 21-87,-1 2-165,1-1 0,-1 1 1,0 0-1,0-1 1,0 1-1,0 0 0,0 0 1,0-1-1,0 1 0,1 0 1,-1 0-1,0 0 1,0-1-1,0 1 0,1 0 1,-1 0-1,0 0 1,0-1-1,1 1 0,-1 0 1,0 0-1,0 0 0,1 0 1,-1 0-1,0 0 1,0 0-1,1 0 0,-1 0 1,0-1-1,0 1 1,1 0-1,-1 0 0,0 0 1,1 0-1,-1 1 1,0-1-1,0 0 0,1 0 1,-1 0-1,0 0 0,0 0 1,1 0-1,-1 0 1,0 0-1,0 1 0,1-1 1,-1 0-1,0 0 1,0 0-1,1 1 0,9 35 100,-1 1-1,-1 0 1,3 52-1,-1-8-34,-4-45-141,1 64 0,-9-55-274,2-42 208,-2 6-46,2-9 168,0 0 0,0 0-1,0 0 1,0 1 0,0-1 0,0 0-1,0 0 1,0 0 0,0 0-1,0 0 1,0 0 0,-1 0 0,1 1-1,0-1 1,0 0 0,0 0 0,0 0-1,0 0 1,0 0 0,-1 0 0,1 0-1,0 0 1,0 0 0,0 0 0,0 0-1,0 0 1,-1 0 0,1 0 0,0 0-1,0 0 1,0 0 0,0 0 0,0 0-1,-1 0 1,1 0 0,0 0 0,0 0-1,0 0 1,0 0 0,0 0-1,-1 0 1,1 0 0,0-1 0,0 1-1,0 0 1,0 0 0,0 0 0,0 0-1,0 0 1,0 0 0,-1 0 0,1 0-1,0-1 1,0 1 0,0 0 0,0 0-1,0 0 1,0 0 0,0 0 0,0-1-1,0 1 1,0 0 0,0 0 0,0 0-1,0 0 1,0 0 0,0-1 0,0 1-1,-6-11 44,3 5-14,0 1 0,1-1 0,0 1 0,0-1 0,0 0 0,0 0 0,1 0 0,-1-7 0,-1-19 239,2-1-1,1 1 1,1 0 0,2 0 0,1 0 0,2 1 0,0-1 0,3 1 0,0 1 0,2-1 0,2 2-1,0-1 1,2 2 0,1 0 0,31-41 0,-42 63-115,0 1-1,1-1 1,0 1 0,0 0 0,0 0-1,1 0 1,-1 1 0,9-4-1,-13 7 246,-1 1-373,1 1 0,-1-1 0,0 0 0,1 0 0,-1 1 0,0-1 0,1 1 0,-1-1 0,0 1 0,0 0 0,0-1 0,2 2 0,0 0 22,-2-2-35,-1 1 0,1-1-1,0 1 1,-1-1 0,1 1 0,0-1-1,-1 1 1,1-1 0,-1 1 0,1-1-1,-1 1 1,1 0 0,-1-1-1,1 1 1,-1 0 0,0 0 0,1-1-1,-1 1 1,0 0 0,1 0 0,-1-1-1,0 1 1,0 0 0,0 1-1,0 0 24,1 1-12,0 1-1,0-1 1,0 1-1,-1 0 1,0-1 0,0 1-1,0 0 1,0-1-1,-2 8 1,0 8-51,0-2-170,0 0-1,-1 0 1,-9 26-1,-22 50-3253,22-62 711,0-2-235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1180,'0'0'7143,"4"-1"-7109,11-3 1,-11 4 28,-1-2-38,56-29 160,-57 30-161,0 0-18,18-10 170,-18 10 38,7-5-58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 1584,'0'0'1111,"-2"-6"98,1 5-716,3 8 2515,61 160-1149,-36-104-2359,19 72 0,-43-123-743,0 1 0,0 14-1,-3-25-690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50 172 1156,'-15'-22'1098,"11"16"-630,0 1 0,1-1 0,-1 0 0,1 0 1,0 0-1,0-1 0,1 1 0,-3-10 0,2-1 180,4 9-63,1 4-454,1 1 0,-1-1 0,1 1 0,0 0 1,0 0-1,0 0 0,1 0 0,-1 0 0,1 1 0,-1 0 0,6-3 0,-1 1 6,0 1-1,1 0 1,-1 0-1,0 1 1,12-2-1,0 2 33,1 1-1,0 0 0,-1 2 0,24 3 1,-33-2-82,-1 0-1,1 0 1,-1 1 0,0 0 0,0 1 0,0 0 0,18 11 0,-25-13-59,0 0 0,0 0 0,0 0 0,0 0 0,-1 0 1,1 1-1,-1-1 0,1 1 0,-1 0 0,0 0 0,0 0 0,0 0 0,-1 0 1,1 0-1,-1 1 0,1-1 0,-1 0 0,0 1 0,-1-1 0,1 1 1,0-1-1,-1 1 0,0-1 0,0 1 0,0 0 0,0-1 0,-1 5 0,-2 3 24,-1 0 0,0 0 0,-1 0 0,0-1 0,0 1 0,-1-2 0,0 1 0,-1 0 0,0-1 0,-13 13 0,-1-3 10,0 0-1,-1-1 1,-28 17 0,26-18-701,-2-2 1,-45 21 0,68-35-1078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174 196 1500,'0'0'905,"-3"1"-90,-2-1-599,0 1 1,0 0 0,1 0-1,-1 0 1,0 1 0,1 0 0,-1 0-1,1 0 1,0 0 0,-1 1-1,-4 4 1,2-2 25,0 1-1,1 1 1,0-1-1,1 1 1,-10 13 0,5-3-21,2 0 1,0 0 0,0 0 0,2 1 0,-6 24 0,8-29-151,1 0 1,1 0-1,0 0 1,1 0-1,0 1 1,1-1 0,1 0-1,0 1 1,3 17-1,-3-30-81,-1 1-1,1-1 1,-1 1-1,1-1 1,0 1 0,0-1-1,-1 1 1,1-1-1,0 0 1,0 1-1,0-1 1,0 0-1,1 0 1,1 2 0,-1-2-28,1-5-57,-1 2 94,1-1 5,0-1 0,-1 0 0,1 1 1,-1-1-1,1 0 0,-1 0 0,0 0 0,2-8 0,-1-1 13,2-2 271,-2-1 0,0 1 1,1-22-1,-4 37-284,0 0 0,0 0 0,1 0 0,-1 1 0,0-1 0,0 0 0,0 0 0,0 0 0,1 0 0,-1 0 0,0 1 0,0-1 0,0 0 0,1 0 0,-1 0 0,0 0 0,0 0 0,1 0 0,-1 0 0,0 0 0,0 0 0,0 0 0,1 0 0,-1 0 0,0 0 0,0 0 0,1 0 0,-1 0 0,0 0 0,0 0 0,0 0 0,1 0 0,-1 0 0,0 0 0,0 0 0,0-1 0,1 1 0,-1 0 0,0 0 0,0 0 0,0 0 0,0 0 0,1-1 0,-1 1 0,0 0 0,0 0 0,0 0 0,0-1 0,0 1 0,0 0 0,1 0 0,-1 0 0,0-1 0,0 1 0,0 0 0,0 0 0,0-1 0,0 1 0,0 0 0,0 0 0,0 0 0,0-1 0,0 1 0,0 0 0,0 0 0,0-1 0,-1 1 0,1 0 0,0-1 0,13 15 80,-11-12-127,2 2 2,0 0 0,1-1 1,-1 0-1,1 0 0,0 0 0,0 0 1,0-1-1,0 0 0,1 0 1,-1 0-1,0-1 0,10 2 1,-3-2-17,0 0 0,0-1 0,0 0 0,19-3 0,-28 3 73,1-1 1,0 0-1,0 0 1,-1 0-1,1 0 1,-1 0-1,1-1 1,-1 0-1,0 0 1,1 0-1,-1 0 1,0 0-1,0-1 1,-1 1-1,5-5 1,-3 2 53,-1 1 1,0-1-1,-1 0 1,1 0-1,-1 0 1,0 0-1,0 0 1,-1-1 0,2-8-1,-1-8 223,0 0 0,-2 0 0,-1 1 0,-4-30 0,3 38-203,-37-217 3091,38 228-2459,5 11-691,56 154-936,-28-78-1023,-10-33-4729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8 341 1412,'-1'-4'280,"-1"0"1,1-1-1,0 1 1,0-1-1,-1-7 0,2 9 169,3-2-40,2-2-254,1 0 0,-1 0 0,2 0 0,-1 1 0,1 0 0,0 0 0,0 1 0,0 0 0,14-7 0,9-4 160,41-15 0,32-3 109,-17 6 101,-42 10 698,-41 17-923,-1-1 20,7-4 80,-6 4 29,-4 3 345,-12 13-680,1 0 0,1 1 0,-18 30 1,21-28-113,0 0 1,0 0 0,2 0 0,0 1-1,1 0 1,1 0 0,1 1 0,-1 24-1,3-40-17,1-1-1,1 0 1,-1 0-1,0 0 0,0 0 1,1 0-1,-1 0 1,1 0-1,0 0 0,1 3 1,-2-5 12,1 1 0,0 0 0,-1 0 0,1 0 0,0-1 0,-1 1 0,1 0 0,0-1 0,0 1 0,0-1 1,-1 1-1,1-1 0,0 1 0,0-1 0,0 1 0,2-1 0,0 1-62,1-5-43,4-2 89,0-2 1,-1 1 0,0-1 0,-1 0-1,10-16 1,14-45-35,-29 68 68,0-2-17,3-5 8,-3 6 0,3 5-330,1 2 317,-2-2-15,1 0-1,-1 0 1,0 0 0,1 0-1,-1-1 1,1 1 0,0-1-1,0 0 1,-1 0 0,2 0-1,-1-1 1,0 0 0,0 1-1,0-2 1,1 1 0,4 0-1,-4-1 9,-2 1 13,0-1-1,1 0 0,-1 0 0,0-1 1,0 1-1,0-1 0,0 0 0,0 1 0,0-1 1,0 0-1,0-1 0,0 1 0,0-1 1,3-2-1,0 0 33,0 0 1,-1-1 0,0 0 0,0-1-1,0 1 1,0-1 0,-1 0 0,0 0-1,0 0 1,-1 0 0,0-1 0,0 1-1,0-1 1,-1 0 0,2-7 0,-2 3 182,-1 1 1,0-1 0,0 0-1,-1 1 1,-1-1-1,-1-12 1,-16-57 1930,17 75-1991,1 3 60,-2-1 55,-1-2-276,3 5 42,0 0 0,-1 0-1,1-1 1,0 1 0,0 0 0,0 0 0,0 0 0,0 0 0,0 0 0,0 0-1,0 0 1,0 0 0,0 0 0,0 0 0,-1 0 0,1 0 0,0 0-1,0 0 1,0 0 0,0 0 0,0 0 0,0 0 0,0 0 0,0 0-1,0 0 1,-1 0 0,1 0 0,0 0 0,0 0 0,0 0 0,0 0-1,0 0 1,0 0 0,0 0 0,0 0 0,0 0 0,0 1 0,-1-1-1,1 0 1,0 0 0,0 0 0,0 0 0,0 0 0,0 0 0,0 0 0,0 0-1,0 0 1,0 0 0,0 0 0,0 1 0,0-1 0,0 0 0,0 0-1,0 0 1,0 0 0,0 0 0,0 0 0,-2 4-7,0 0 12,1-1-1,-1 1 1,1 0-1,0 0 1,0 0-1,0 0 1,0 0-1,1 0 1,-1 0-1,1 6 1,4 18 103,8 33 1,-11-60-108,-1 1 0,1 0 0,-1 0-1,1-1 1,0 1 0,0 0 0,0-1 0,0 1 0,0-1 0,0 1 0,0-1 0,1 1-1,-1-1 1,0 0 0,1 0 0,-1 0 0,1 0 0,-1 0 0,1 0 0,0 0 0,-1 0-1,1 0 1,0-1 0,2 1 0,3 1 43,0-1 0,0 0 0,1-1 1,12-1-1,-10 1-35,0 0 40,0-1 0,15-4 0,11 0 36,-18 3-41,-15 2-49,0-1 0,1 1 0,-1-1-1,0 1 1,1 0 0,-1 0 0,0 0 0,1 1-1,-1-1 1,0 1 0,1 0 0,-1 0 0,0 0-1,0 0 1,0 1 0,5 2 0,6 13 30,-13-15 35,-3 3-68,-7 15-5,8-18 0,1-1 0,-1 0 1,0 1-1,0-1 0,0 0 0,0 0 1,0 0-1,-1 0 0,1 0 0,0 0 1,0 0-1,-1 0 0,1-1 1,0 1-1,-3 0 0,-22 7-24,25-8 17,-34 2-375,18-2-4596,14 0 2344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44 1136,'-2'-4'1107,"1"1"-960,1 1-8,-1 0 1,1 0 0,-1 0-1,0 1 1,0-1 0,0 0 0,0 0-1,0 1 1,0-1 0,0 0 0,-1 1-1,1-1 1,0 1 0,-1 0 0,1-1-1,-1 1 1,0 0 0,1 0-1,-1 0 1,0 0 0,0 0 0,0 1-1,1-1 1,-1 0 0,0 1 0,0-1-1,0 1 1,0 0 0,0 0 0,0 0-1,0 0 1,0 0 0,0 0-1,0 0 1,0 1 0,0-1 0,-2 1-1,-7 3 49,1 0 0,0 1 0,0 0 0,0 0 0,0 1 0,1 0 0,-13 12 0,16-13-104,0 0 0,0 1-1,1-1 1,0 1 0,0 1-1,0-1 1,1 1 0,0 0-1,0 0 1,1 0 0,0 0-1,-3 9 1,3 25 61,2-39-169,3 1-5,-2-2 21,1 1 1,0-1 0,0 0-1,0 1 1,0-1-1,0 0 1,0 0-1,0 0 1,0 0-1,0 0 1,0 0-1,1 0 1,2 1-1,-2-1-15,2-3 10,2-1 11,-4 2 5,0 0 0,0 0 0,0 0 0,1 0 0,-1 0 0,0-1 0,-1 1 0,4-4 0,5-5 283,0-1 1,-1 0-1,0-1 0,-1 0 1,0 0-1,-1-1 0,0 0 1,4-13-1,-10 23-91,-1 3-180,0 0 0,0-1-1,0 1 1,0 0 0,0-1-1,0 1 1,0 0 0,0-1-1,0 1 1,0 0 0,0 0-1,0-1 1,0 1 0,0 0-1,1-1 1,-1 1 0,0 0-1,0 0 1,0-1 0,0 1-1,1 0 1,-1 0 0,0-1-1,0 1 1,0 0 0,1 0-1,-1-1 1,0 1 0,0 0-1,1 0 1,-1 0 0,0 0-1,1 0 1,-1-1 0,0 1-1,0 0 1,1 0 0,-1 0-1,0 0 1,1 0 0,-1 0-1,0 0 1,1 0 0,-1 0-1,0 0 1,0 0 0,1 0-1,-1 0 1,0 1 0,1-1-1,-1 0 1,0 0 0,1 0-1,-1 0 1,0 0 0,0 1-1,1-1 1,-1 0 0,0 0-1,1 1 1,0 0 9,1 0 0,-1 0 0,1 1 0,-1-1 0,1 1 0,-1-1 0,0 1 0,1-1 0,-1 1 0,0 0 0,1 2 0,3 8-659,1 0 1,0 0-1,1-1 1,0 1-1,17 18 0,-13-25-2858,-9-5 2645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16 1000,'-2'-1'1224,"-1"-1"-881,0 0 1,0 1-1,0-1 0,0 1 0,0-1 0,0 1 0,-1 0 0,1 0 1,0 1-1,-1-1 0,1 1 0,-1-1 0,1 1 0,-1 0 1,1 1-1,0-1 0,-1 0 0,-3 2 0,6-2-264,-1 1 0,1 0-1,0-1 1,-1 1 0,1 0-1,0-1 1,0 1 0,0 0 0,0 0-1,0 0 1,0 0 0,0 0-1,0 1 1,0-1 0,0 0 0,0 0-1,1 0 1,-1 1 0,0-1-1,1 0 1,-1 1 0,1-1-1,0 1 1,0-1 0,-1 2 0,1 3 58,-1 0 0,1 0 0,0 0 0,2 7 0,-2-9-66,3 12 122,0 0 0,1 0-1,10 25 1,-9-27 47,0 1 0,-1-1 0,3 20 1,-6-31-180,-1 0 1,-1 0-1,1 1 1,0-1-1,-1 0 1,0 0-1,0 0 1,0 0-1,0 0 1,0 0-1,0 0 1,-1 0-1,0 0 1,1 0-1,-1-1 1,0 1-1,-3 2 1,-2 1-74,-1 0 0,1-1 0,-1 0 0,0-1-1,-1 0 1,1 0 0,-15 4 0,19-6-132,2-1-365,-2-1-176,-12 2-279,13-2-877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25 1076,'0'0'3253,"0"-2"-2939,-3-13 2992,1 12-3011,-2-1-399,4 4 134,0-1 0,0 1 0,0 0 0,0 0 0,0 0 0,0 0 0,0 0 0,0 0 0,-1 0 1,1 0-1,0 0 0,0 0 0,0 0 0,0 0 0,0 0 0,0 0 0,0 0 0,0 0 0,0 0 0,-1 0 0,1 0 0,0 0 0,0 0 0,0 0 0,0 0 0,0 0 0,0 0 1,0 0-1,0 1 0,0-1 0,-1 0 0,1 0 0,0 0 0,0 0 0,0 0 0,0 0 0,0 0 0,0 0 0,0 0 0,0 0 0,0 0 0,0 1 0,0-1 0,0 0 0,0 0 0,0 0 1,0 0-1,0 0 0,0 0 0,0 0 0,0 0 0,0 0 0,0 1 0,-3 4 21,2-3-27,0 0 0,0 0-1,1 0 1,-1 0 0,0 0-1,1 0 1,0 0 0,-1 0-1,1 0 1,0 0 0,0 3-1,-1 53 500,9 91 0,15 27-92,9 87-34,-27-201-329,-1-6 3,3 0 0,22 92-1,-23-131-53,0 0 0,2 0 1,0 0-1,0-1 0,2 0 0,0-1 0,1 0 0,17 19 0,-11-16 8,1-1 0,1-1 1,0-1-1,1-1 0,39 22 1,-12-13 4,2-3 0,0-1 0,61 15 0,157 20 40,-119-31-35,216 6 0,80-31-11,-367 0-20,365-17-5,318-18 8,-549 18-3,-62 4 2,64-5-5,-113 12-2,104-5-4,-125 10 5,495-4 0,33 12 1,-587-5 0,262-17-11,-165 7 30,70-7-25,278-11 5,-7 51 429,-349-9-219,0 4-1,121 39 1,-129-24-81,116 56-1,105 76 26,-299-152-151,-3-2 2,0 1 0,28 22 0,-36-23-4,0 0 1,-1 1 0,0 0-1,0 1 1,-2 0-1,13 21 1,-19-28 0,0 0 0,0 1 0,0-1 0,-1 1 0,0-1 0,0 1 0,-1 0 0,0 0 0,1 7 0,-1-1-3,1 2-2,10 65-2,2-21-1,-6-23 20,-1-4 0,-1 0 0,2 54 0,-2 55 13,-6-138-26,0 1 1,-6 28 12,6-29-16,-1 0 6,-1 11-9,0 2 16,1-14-13,1 2-2,-1 10 16,1-10 9,-3 11-18,3-12-7,-2 8 13,2-8-8,-1 0-5,0 10 6,0-10 5,1 0-6,-2 9 11,2-9 27,-5-2-30,5 0-8,0-1 0,-1 1 1,1-1-1,-1 0 1,1 1-1,-1-1 1,1 0-1,-1 1 1,1-1-1,-1 0 1,1 0-1,-1 0 1,1 1-1,-1-1 1,0 0-1,1 0 1,-1 0-1,1 0 1,-2 0-1,-14 0 34,12 0 7,-1-1 12,-22-7 288,-29-12 0,-34-24 1936,85 41-2067,1 0 1,-1-1-1,1 0 0,0 0 1,-6-9-1,8 11-93,-2-4-4,4 6-100,0 0 0,0 0 0,0 0 1,0 0-1,0 0 0,1 0 0,-1 0 1,0 0-1,0 0 0,0 0 0,0 0 0,0 0 1,0 0-1,0 0 0,0 0 0,0 0 1,1 0-1,-1 0 0,0 0 0,0 0 0,0 0 1,0 0-1,0 0 0,0 0 0,0 0 1,0 0-1,0 0 0,0 0 0,1 0 1,-1 0-1,0 0 0,0 0 0,0 0 0,0 0 1,0 0-1,0-1 0,0 1 0,0 0 1,0 0-1,0 0 0,0 0 0,0 0 0,0 0 1,0 0-1,0 0 0,9 6-7,-4-3-1,-1 0-1,1 0 1,-1 1 0,0 0-1,4 4 1,13 20 46,-18-23-45,1 1 0,0-1 0,0 0 0,0 0-1,1-1 1,-1 1 0,7 3 0,-6-4-3,-1-2-1,1 1 1,0 0-1,0-1 0,0 0 1,0 0-1,1-1 1,-1 1-1,0-1 1,1 0-1,-1-1 1,1 1-1,-1-1 1,1 0-1,-1-1 1,0 1-1,1-1 0,-1 0 1,1 0-1,7-3 1,9-5-158,0-1 1,-1-1 0,0-1-1,-1 0 1,-1-2-1,0 0 1,0-1-1,17-19 1,-25 22-322,-1 0 0,0 0 0,0-1 0,-2 0 0,0-1 0,7-15 0,5-20-6465,-15 35 3056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1180,'14'-5'825,"-12"4"-75,2-1-79,7-3-228,-1-1 0,0 0 0,0-1 0,0 0 0,-1 0 0,11-11 0,-15 13-208,1-1 0,-1 0 0,0 0 0,-1 0 1,1-1-1,-1 1 0,0-1 0,-1 0 1,0 0-1,5-15 0,-8 18-73,1 0 0,-1 0-1,0 0 1,0-1 0,0 1-1,0 0 1,-1 0 0,0 0-1,0 0 1,0 0 0,0 0 0,0 1-1,-1-1 1,0 0 0,0 0-1,-3-4 1,4 7-114,-1 0 0,1 0 0,0 0 0,-1 0 0,0 0 1,1 0-1,-1 1 0,1-1 0,-1 0 0,0 1 0,1-1 0,-1 1 0,0 0 0,0-1 0,1 1 0,-1 0 0,0 0 0,-1 0 0,2 0-28,-2 0 176,-2 3-12,-1 0-115,4-2-43,0 0 0,1 0 0,-1 1-1,0-1 1,0 0 0,0 0 0,1 1 0,-1-1 0,1 1 0,-1 0 0,1-1 0,0 1 0,0 0 0,-2 4 0,-2 1 20,1 1 1,0 0 0,1 0-1,-1 0 1,2 0-1,-1 0 1,1 1-1,0-1 1,1 1-1,0 15 1,1-18-77,0 0 0,0 0 0,1 1 0,0-1 0,1 0 0,-1 0 0,1 0 0,0 0 0,1 0 0,-1-1 0,1 1-1,0-1 1,1 1 0,-1-1 0,1 0 0,0 0 0,1-1 0,-1 1 0,1-1 0,-1 0 0,1 0 0,1 0 0,-1-1 0,0 0 0,1 0 0,0 0 0,-1-1 0,1 0 0,0 0 0,0 0 0,1-1 0,-1 0 0,0 0 0,0 0 0,10-1 0,2-1-421,0-1 1,-1 0 0,1-1-1,22-7 1,31-14-4110,-41 14 1759</inkml:trace>
  <inkml:trace contextRef="#ctx0" brushRef="#br0" timeOffset="1">568 122 904,'5'-14'3203,"-3"9"-3221,-2 5 113,0 0 0,1 0 0,-1-1 0,0 1-1,0 0 1,0 0 0,0 0 0,1 0 0,-1-1 0,0 1-1,0 0 1,0 0 0,1 0 0,-1 0 0,0 0-1,0-1 1,0 1 0,1 0 0,-1 0 0,0 0 0,0 0-1,1 0 1,-1 0 0,0 0 0,0 0 0,1 0 0,-1 0-1,0 0 1,0 0 0,1 0 0,-1 0 0,0 0-1,0 0 1,1 0 0,-1 0 0,0 1 0,0-1 0,1 0-1,16 13 257,-12-6-13,-2 9-116,0 0-1,0 0 1,-2 0-1,0 0 1,-1 0 0,0 1-1,-2-1 1,-4 24-1,2-22-375,-1 1-1,-11 25 0,6-23-2015,-21 36 1,20-40-338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29 1804,'0'0'1355,"0"-2"-101,-3-17 4938,0 14-6391,2 2 1193,-4 6-560,1-2-334,1 1 1,-1-1-1,0 1 1,1 0-1,-1 1 0,1-1 1,0 0-1,0 1 1,0 0-1,0 0 1,0 0-1,0 0 1,1 0-1,-4 7 1,4-4-16,1-1 0,0 1 1,0-1-1,0 1 1,1 0-1,-1 0 1,1-1-1,1 1 0,-1 0 1,1-1-1,2 10 1,3 5 128,16 34 0,-10-24-3,-10-25-168,-1 0 0,1 0 0,-1 0 0,-1 0 0,1 9 0,0-12-37,-1-1-2,0 0 0,0 0 1,0 0-1,0 1 0,0-1 1,-1 0-1,1 0 0,0 0 1,0 0-1,-1 0 0,1 0 1,-1 0-1,1-1 1,0 1-1,-1 0 0,0 0 1,1 0-1,-2 1 0,0 1 10,-2 4 5,0 0 1,-1 0 0,0-1-1,0 0 1,-1 0 0,1 0-1,-12 9 1,13-12-270,0 0 1,-1 0-1,1 0 0,-1-1 1,1 1-1,-1-1 0,0 0 1,0-1-1,0 1 0,0-1 1,0 0-1,-9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1224,'0'0'1064,"1"-6"86,-1 7-1089,0-1 0,0 0 0,0 0-1,0 0 1,0 0 0,0 0 0,0 0 0,0 0-1,0 0 1,0 1 0,0-1 0,0 0 0,0 0-1,0 0 1,0 0 0,0 0 0,0 0-1,0 0 1,1 0 0,-1 0 0,0 0 0,0 0-1,0 1 1,0-1 0,0 0 0,0 0 0,0 0-1,0 0 1,0 0 0,1 0 0,-1 0-1,0 0 1,0 0 0,0 0 0,0 0 0,0 0-1,0 0 1,0 0 0,0 0 0,1 0-1,-1 0 1,0 0 0,0 0 0,0 0 0,0 0-1,0 0 1,0 0 0,0 0 0,0 0 0,1-1-1,-1 1 1,0 0 0,0 0 0,0 0-1,0 0 1,0 0 0,0 0 0,0 0 0,0 0-1,0 0 1,0 0 0,0 0 0,0-1 0,1 1-1,24 47 880,-1 0 0,22 67-1,-9-21-380,4 13-3497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1192,'11'-16'368,"1"1"0,1 0 0,0 1 0,0 0-1,18-12 1,81-53 1395,-87 63-1168,-8 4 51,-12 8-149,1 0 0,0 0 0,12-5 0,-16 8 161,11 5-158,-10-2-413,-3-2-68,0 1 1,1-1 0,-1 0 0,1 1-1,-1-1 1,0 1 0,1-1 0,-1 1-1,0-1 1,1 1 0,-1-1 0,0 1-1,0-1 1,1 1 0,-1-1 0,0 1 0,0 0-1,0-1 1,0 1 0,0-1 0,0 1-1,0-1 1,0 1 0,0 1 0,7 100 1036,-5-92-991,0 1 0,0-1-1,1 0 1,0 0-1,1 0 1,0-1 0,1 1-1,0-1 1,8 11-1,-10-17-35,0-1 0,0 0 0,0 0 0,1 0 0,-1 0 0,0 0 0,1-1 0,-1 1 0,8 1 0,-8-3 362,0-2-230,12-8 3,-15 10-154,1-1 1,-1 1 0,1-1-1,-1 1 1,0-1 0,1 1-1,-1-1 1,1 1 0,-1-1-1,0 0 1,0 1 0,1-1-1,-1 1 1,0-1-1,0 0 1,0 1 0,0-1-1,0 0 1,0 1 0,0-1-1,0 0 1,0 1 0,0-1-1,0 0 1,0 1 0,0-2-1,0-1 108,-3-3-16,-1-4-70,-1 1 1,0 0-1,0 0 0,-1 0 0,0 1 1,0 0-1,-10-9 0,-47-31-269,23 19-6450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1840,'6'-12'3534,"-5"12"-3440,-1-1 0,1 1 0,-1 0 0,1-1 0,-1 1 0,1 0-1,-1-1 1,1 1 0,-1 0 0,1 0 0,-1-1 0,1 1 0,-1 0 0,1 0-1,0 0 1,-1 0 0,2 0 0,18 4 1058,2 5-745,-1 1-1,0 0 1,0 2-1,31 24 1,-26-16-92,-1 1 1,42 48 0,-65-67-318,0 0 1,0 0-1,-1 0 1,0 0-1,1 0 0,-1 1 1,0-1-1,0 0 1,1 5-1,-1-5-38,-7-2-179,-17-1 235,18 1 13,0-4 23,3 2-53,-2-1 34,0-1 0,0 0 0,0 0 0,0-1 1,1 1-1,-1-1 0,1 0 0,0 0 0,1 0 1,-1 0-1,-1-6 0,3 6-21,0 1 0,0-1-1,1 0 1,0 0 0,-1 1-1,2-1 1,-1 0 0,1 1 0,-1-1-1,1 0 1,0 1 0,1-1 0,2-6-1,-1 3-28,1 1-1,0-1 1,1 1-1,0 0 1,0 0 0,0 1-1,9-9 1,4-1-131,0 0-1,0 2 1,1 1 0,1 0 0,1 1 0,-1 1-1,29-10 1,-41 18 118,5-3-73,2 0 0,14-3 0,-27 9 79,-3 6-127,-4 18 133,0-13 7,4-9 5,-52 85 2,47-76-92,0 1-1,1 0 1,1 0 0,0 0-1,1 1 1,-3 16-1,6-27-3,1 1-182,5 9 192,-5-9 5,4-4-191,-3 0 274,3 0 19,-1-1 1,1 0-1,-1 0 0,0 0 0,0 0 0,0-1 0,0 0 0,3-3 0,13-13 851,20-26-1,-39 44-662,0-1-27,0 0-151,-1 1-1,1 0 1,0-1 0,0 1-1,-1 0 1,1 0 0,0 0-1,0 0 1,0 0 0,0 0-1,0 0 1,1 0 0,-1 0-1,0 0 1,0 0 0,2 0-1,13 3-154,-12-2-1,-1 1 8,4 0 79,1-1-1,-1 0 1,1 0 0,-1-1-1,1 0 1,-1 0-1,0-1 1,1 1 0,-1-2-1,0 1 1,0-1-1,-1 0 1,1-1 0,0 1-1,-1-1 1,0-1-1,10-8 1,-12 9 60,0 0 1,-1 0-1,1 0 1,-1-1-1,-1 0 1,1 1-1,0-1 1,-1 0-1,3-10 1,-4 12 5,-1 0-13,-1-4 231,-8 43-3275,7-27 3001,3-2 2,11 95-36,5 62 71,-17-153-14,-1 158-1002,-3-152 629,3-14 290,0 0-225,0-1-15,-5 9 31,4-9 250,-1-8 266,-12-18 24,14 24-221,1-1 0,-1 0 0,0 0 0,1 0 0,-1 1 0,1-1 0,-1 0 0,1 0 0,0 0 0,-1 0 0,1 0 0,0 0 0,0 0 0,-1 0 0,1 0 0,0 0 0,0 0 0,0 0 0,0 0 0,1-1 0,-1-1 49,0-1 130,0-2-16,2-10-55,0 0 1,2 0-1,-1 1 0,12-29 0,33-61 332,-4 12 231,-17 13 3613,-24 87-4270,9 19-123,-12-26 73,0 1 0,1 0-1,-1 0 1,1 0 0,-1 0 0,1 0 0,-1-1 0,1 1 0,-1 0 0,1 0-1,0-1 1,-1 1 0,1 0 0,0-1 0,0 1 0,-1-1 0,1 1 0,0-1-1,0 1 1,0-1 0,0 0 0,0 1 0,0-1 0,3 1-87,1 1-275,1 0 0,0 0 0,0 0 0,0-1 0,0 0 0,0-1 0,0 1 0,0-1 0,0 0 0,0 0 0,11-3 0,-6 2-495,30-3-1750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128 157 900,'-8'-30'5932,"3"33"-5572,0 0-290,0 0-1,1 1 1,0-1-1,0 1 1,0 0-1,0 0 1,1 0-1,-1 0 1,1 1 0,0 0-1,-2 5 1,-4 6 101,2 1-1,0 1 1,1-1 0,1 1 0,1 0 0,-5 34 0,8-30-74,0-4 6,0 0 0,1 0 0,1 0 0,3 19 0,-3-31 4327,-3-13-1926,-4-22-1267,-7-50-1391,11-135 843,5 108-414,-3 103-272,0 0 0,0 1 0,0-1 0,0 0 0,1 0 0,0 1 0,-1-1 0,1 0 0,0 1 0,0-1 0,0 0-1,3-3 1,-3 4 2,6 6-24,-1 0 16,-2-2-2,0 0 1,0 0 0,-1 1 0,1 0 0,-1 0-1,0 0 1,0 0 0,0 0 0,0 0 0,3 6-1,15 24-89,62 103-717,-65-102-558,-1 0-1,13 42 1,-27-64 778,0-2-935,-1-3-2770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9 1340,'0'0'2747,"-6"-1"-1953,-20-7 648,19 12-787,5-4-635,-50 27 1174,45-22-998,0-1-1,0 1 0,1 0 1,0 0-1,0 1 0,-7 7 1,6-4-34,1-1 1,0 1 0,0 0 0,1 1 0,0-1 0,1 1-1,0 0 1,0 1 0,1-1 0,1 0 0,-3 16 0,5-22-234,1 1 0,-1-1-1,1 1 1,-1-1 0,1 1 0,1-1 0,-1 1 0,1-1 0,-1 0 0,1 0 0,0 1 0,1-1-1,-1-1 1,1 1 0,0 0 0,0-1 0,0 1 0,0-1 0,0 0 0,1 0 0,-1 0 0,1 0-1,0-1 1,5 3 0,-8-5-161,1 1-1,-1-1 0,1 1 1,-1-1-1,1 0 1,-1 0-1,1 0 0,-1 0 1,1 0-1,-1 0 0,1 0 1,-1-1-1,3 0 1,1 0-539,0 1-1758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73 852,'0'0'7156,"-6"5"-6567,-20 15-45,26-20-512,-1 0 0,0 1 0,1-1 1,-1 1-1,0-1 0,1 1 0,-1-1 0,0 1 1,1-1-1,-1 1 0,1 0 0,-1-1 0,1 1 1,-1 0-1,1-1 0,-1 1 0,1 0 0,0-1 1,0 1-1,-1 0 0,1 0 0,0 0 0,0-1 1,0 1-1,0 1 0,0 1 105,-2 0 8,1 1 1,0-1-1,0 1 0,1-1 1,-1 1-1,1 0 0,0 0 1,0-1-1,0 1 0,0 0 1,1 0-1,-1-1 0,1 1 1,0-1-1,2 7 0,0-5-178,0 0-1,1-1 0,-1 1 1,6 4-1,-8-7-190,1 0-1,0-1 1,0 1-1,0-1 1,0 1-1,0-1 1,0 0-1,1 0 1,-1 0-1,0 0 1,1 0-1,-1 0 1,0-1 0,1 1-1,-1-1 1,5 1-1,9-2-2398,-12 1 34</inkml:trace>
  <inkml:trace contextRef="#ctx0" brushRef="#br0" timeOffset="1">399 22 1524,'1'-22'5739,"-6"29"-5286,-1 1-298,0 0 0,1 0 1,0 0-1,1 1 0,-1 0 0,2 0 0,-1 0 1,-3 17-1,5-16-11,2 0 1,-1 0-1,1-1 1,1 1-1,2 15 1,-2-22-97,-1 1 1,1 0-1,0-1 0,0 1 0,1-1 1,-1 1-1,1-1 0,-1 0 1,1 1-1,0-1 0,1 0 1,-1 0-1,0-1 0,1 1 0,-1 0 1,1-1-1,0 1 0,4 2 1,10 1 399,-14-5-88,1-1 74,15 0 47,-14 0 38,-2-2 1,12-7-11,-14 8-475,-1 1 0,1-1 1,0 1-1,-1-1 1,1 1-1,-1-1 1,1 0-1,-1 1 0,1-1 1,-1 0-1,1 1 1,-1-1-1,0 0 0,1 0 1,-1 1-1,0-1 1,0 0-1,1 0 0,-1 1 1,0-1-1,0 0 1,0 0-1,0-1 1,0 1 71,1-4 18,-1-1 1,1 1-1,-1-1 1,0 1-1,-1 0 0,1-1 1,-1 1-1,0-1 1,0 1-1,-1 0 1,-2-7-1,-1 1-293,1 1-1,-1-1 0,-1 1 1,0 0-1,-12-15 1,14 20-1736,-1 0 0,0 1 0,-10-8 0,5 4-1748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15 293 904,'0'0'7103,"-2"9"-6675,-8 27-16,9-32-281,1 0 0,-1 0 0,1 0 0,-1 0 0,1 0 0,0 0 0,1 0 0,-1 0 0,1 0 0,0 0 0,1 6 0,0-5-147,-1-1 132,0 1-1,0 0 1,0-1 0,1 0 0,3 7-1,-2-3 33,-1-5-82,0 0 0,0 0 0,0-1 1,0 1-1,0-1 0,1 1 0,-1-1 0,1 0 0,-1 0 1,1 0-1,5 3 0,-4-3-21,-2 0 171,3-3-124,14 0-3,-15 1-1,0-3 3,3-2-38,0 0 44,-1-1 1,0 1-1,0-1 0,0 0 1,-1 0-1,8-11 1,12-23 575,-24 38-556,8-10 58,-8 10 300,2 7-556,8 16 46,-8-16-13,3-2-171,-6-2 211,0-1 1,0 0 0,1 1-1,-1-1 1,0 0-1,0 0 1,1 1-1,-1-1 1,0 0-1,1 0 1,-1 1-1,0-1 1,1 0-1,-1 0 1,0 0 0,1 0-1,-1 0 1,1 0-1,-1 0 1,0 1-1,1-1 1,-1 0-1,0 0 1,1 0-1,-1 0 1,1-1-1,-1 1 1,0 0 0,1 0-1,-1 0 1,0 0-1,1 0 1,-1 0-1,0-1 1,1 1-1,16-7-28,-13 5 5,-1-1-27,39-49-55,-40 49 103,9-9-82,-11 12 87,1-1-1,0 0 1,0 1 0,0-1 0,0 1 0,0 0 0,0-1 0,0 1 0,0 0 0,0-1 0,0 1 0,0 0 0,0 0 0,0 0 0,0 0 0,0 0 0,0 0 0,0 0 0,2 1 0,20 9-2,-12-5-11,10 3 18,0 0 1,1-2-1,0 0 0,0-2 0,0 0 1,0-1-1,1-2 0,37-1 0,-29-5-7,-26 3 6,-2 2 1,0-1 0,0 0 1,0 1-1,-1-1 1,1 0-1,0 0 0,-1 0 1,1-1-1,4-2 1,0-1 1,0 0-3,0 1 0,-1-2 1,0 1-1,0-1 1,0 0-1,0 0 0,-1 0 1,0-1-1,0 0 1,-1 0-1,0 0 0,4-10 1,3-10 13,-2 0 1,7-31 0,-14 52-7,3-16 308,-1-1 0,3-37 0,-6 55 62,-2 1-231,-4-12-20,4 11 500,-5 12-548,2-3-61,0 0 1,0 1-1,0 0 1,0 0 0,1 0-1,0 1 1,0-1-1,0 1 1,0 0-1,1-1 1,-2 9-1,2 1 31,0 0 0,1 0 0,0 0-1,1 0 1,3 23 0,2-11-1000,0-1 1,10 29 0,-9-43-1221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1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1188,'22'-11'924,"1"2"-100,-2-2-32,4 4-56,12-5-72,4-3-87,-1 6-69,1-4-40,-4 2-72,2-2-56,-2 2-88,0-2-104,-2 0-212,-7 7-248,-8-2-220,-3-2-368,-3 5-1073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16 667 900,'0'0'1278,"-1"-2"-111,-8-15 5319,6 13-6805,1 1 2159,5 3-1785,0 0 0,-1 0 0,1-1 0,0 1 0,0-1-1,-1 0 1,4-1 0,9-2 36,221-36 761,36-8-459,206-45 130,-172 26-225,-150 31-217,317-60 228,-118 25-104,-214 43 56,-79 17 1518,-59 11-1286,-2-1-430,0 1 1,0-1-1,0 1 0,0-1 0,0 0 0,-1 1 1,1-1-1,0 0 0,0 0 0,-1 1 0,1-1 0,0 0 1,-1 0-1,1 0 0,-1 0 0,1 0 0,-1 0 1,1 0-1,-1 0 0,0 0 0,0 0 0,1-1 1,-1 1-152,1-1 330,-4-2-178,-9-9 218,0 0-1,-1 1 0,-21-16 0,-32-14 1631,64 41-1760,-4-3-23,4 3-8,6 2 630,16 8-712,106 40 317,-99-38-227,2 0 253,-29-11-369,1 1 0,0-1 0,-1 0 1,1 0-1,-1 0 0,1 1 1,-1-1-1,1 0 0,-1 1 0,1-1 1,-1 1-1,1-1 0,-1 0 1,1 1-1,-1-1 0,0 1 0,1-1 1,-1 1-1,0-1 0,1 1 1,-1 0-1,0-1 0,0 1 1,1-1-1,-1 1 0,0 1 0,1 0 12,-1 0 1,0 0-1,0 0 0,0 0 0,0 0 0,0 0 0,0 0 0,-1 0 0,0 4 0,-9 22 71,-1 1 1,-2-1 0,-17 29-1,-56 81-723,66-108 138,-84 118-6595,82-117 1731,1-7 44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3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70 1276,'-10'-1'7740,"8"8"-7446,0 1 0,1-1 0,-1 1 0,1-1-1,1 1 1,0-1 0,0 1 0,0-1 0,2 9 0,0 36 532,-4 35 875,4-57 2556,-2-40-4082,-1-29-21,-2-12 258,6-55 0,-2 93-332,7-35 103,-7 44-173,0 0 1,0 1-1,1-1 1,0 0-1,-1 1 1,1 0-1,1-1 1,-1 1 0,0 0-1,5-5 1,-5 7-8,1 0 0,-1 0 0,0 0 1,0 0-1,0 0 0,1 1 0,-1-1 1,0 1-1,1 0 0,4-1 1,-6 1-3,1 0 1,0 0 0,0 1 1,0-1-1,0 0 0,0 1 1,0 0-1,0-1 0,0 1 1,0 0-1,0 0 0,0 0 1,0 0-1,2 2 0,19 17 11,-2 8 11,35 60 0,-55-86-25,1 2 19,0 1 0,1-1-1,-1 0 1,1 0-1,5 5 1,-7-9 109,-1 0-127,0-1 1,0 0-1,0 1 1,0-1 0,0 0-1,0 1 1,0-1 0,0 0-1,0 0 1,1 1-1,-1-1 1,0 1 0,0-1-1,1 0 1,-1 1-1,1-2 1,0 1 1,0 0 1,-1 0-1,1 0 0,-1 0 0,1 0 0,-1-1 1,1 1-1,-1 0 0,0 0 0,0 0 0,1-1 1,-1-1-1,1-6-3,0-1 0,1 0 0,1 1 0,-1 0 0,1-1 0,1 1 0,0 0 0,0 1 0,1-1-1,0 1 1,0 0 0,1 0 0,0 0 0,0 1 0,8-7 0,-12 13-1,0 0 0,0 0-1,0 0 1,0 0 0,0 0-1,0 1 1,0-1 0,1 1-1,-1 0 1,0-1 0,0 1-1,0 0 1,0 0 0,1 0-1,-1 1 1,0-1 0,0 0-1,0 1 1,0-1 0,0 1-1,0 0 1,1 0 0,-2 0-1,5 2 1,2 1-19,0 1 1,-1 1-1,1-1 1,8 10-1,-8-7-126,-1 0 0,1 1 0,-1 0 0,-1 0-1,0 1 1,0 0 0,7 19 0,-1 4-2692,9 41-1,-18-62 1620,2 4-2726,1-4 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3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70 221 952,'0'0'9098,"2"1"-8733,-1-1-321,0 1 1,0-1-1,0 0 0,0 1 0,0-1 1,0 0-1,0 0 0,0 0 0,0 0 1,0 0-1,0 0 0,0 0 1,2-1-1,-1 0 45,0 0 0,-1 0 1,1-1-1,0 1 0,-1 0 1,1-1-1,0 1 0,2-4 0,-4 4-63,11-11 275,0-1 0,16-26 0,-24 33-159,-1 1 0,1-1 0,-1 1 0,0-1 1,0 0-1,-1 0 0,0 0 0,0 0 0,0 0 1,-1 0-1,1 0 0,-2-9 0,1 13-88,0-1 14,-1 1-1,1-1 0,0 1 0,-1-1 0,1 1 1,-1 0-1,0-1 0,0 1 0,0 0 0,0-1 1,0 1-1,0 0 0,-1 0 0,1 0 0,-1 0 1,1 0-1,-1 0 0,-4-2 0,3 2 2,0 0 0,0 1-1,-1 0 1,1 0 0,0 0 0,-1 0-1,-3 0 1,4 1 93,-3 3-3,-1 0-110,0 1 1,1 0-1,-1 0 0,1 0 1,0 1-1,0 0 0,0 0 1,1 1-1,-10 12 0,9-9 2,1 1-1,0 0 1,1 1-1,0-1 1,0 1-1,1 0 0,0 0 1,1 0-1,-1 22 1,2-27-33,1 1 0,0-1 0,1 0 1,0 1-1,0-1 0,0 1 0,1-1 0,-1 0 0,2 0 1,-1 0-1,1 0 0,-1 0 0,2-1 0,-1 1 1,1-1-1,0 1 0,0-1 0,9 8 0,-5-6-43,1 0 0,0 0 0,0-1 0,13 6 0,-17-10-226,0 0 0,0 0 0,1 0 0,-1-1 0,0 0 0,1 0-1,-1 0 1,1-1 0,0 0 0,-1 0 0,10-2 0,19-5-2055,-7-3-2434,-11 0 1076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3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0 526 1340,'0'0'5925,"3"-3"-5196,4-3-336,-2 0 0,1 0-1,-1-1 1,0 0 0,0 0 0,0 0-1,-1-1 1,3-8 0,-1 1 45,-1 0 0,-1 0 0,5-29 0,-5 5 201,-2 0 0,-4-67 0,-1 70 641,-1 1 1,-16-64-1,20 97-1017,-4-5 21,4 7-269,0 0 0,1 0 0,-1 0 0,0 0 0,0 0 0,0 1 0,0-1 0,0 0 0,0 0 0,0 0 1,0 0-1,0 0 0,0 0 0,0 0 0,0 1 0,0-1 0,0 0 0,0 0 0,0 0 0,0 0 0,0 0 0,-1 0 1,1 0-1,0 1 0,0-1 0,0 0 0,0 0 0,0 0 0,0 0 0,0 0 0,0 0 0,0 0 0,0 0 1,0 0-1,0 0 0,-1 0 0,1 1 0,0-1 0,0 0 0,0 0 0,0 0 0,0 0 0,0 0 0,0 0 0,-1 0 1,1 0-1,0 0 0,0 0 0,0 0 0,0 0 0,0 0 0,0 0 0,0 0 0,-1 0 0,1 0 0,0 0 0,0 0 1,0 0-1,0-1 0,0 1 0,0 0 0,0 0 0,0 0 0,-1 0 0,1 0 0,0 0 0,0 0 0,0 0 1,-3 31 136,2 0 0,5 60 0,1-60-66,1 1 0,17 46 1,-19-67-73,1 0 0,0 0 0,0 0 1,1 0-1,1-1 0,0 0 1,0 0-1,1-1 0,17 16 1,-23-23-217,1 0 0,0 0 1,-1-1-1,1 1 1,0-1-1,0 1 1,0-1-1,0 0 0,0-1 1,0 1-1,0 0 1,0-1-1,0 1 0,0-1 1,1 0-1,4-1 1,-4 1-508,-3 0 563,0-1 0,0 1 0,0-1 0,0 0 0,0 1 0,0-1 1,0 0-1,0 0 0,0 0 0,0 1 0,0-1 0,0-1 0,0 1-49,-1 1 128,0 0 0,1 0 1,-1 0-1,0-1 0,0 1 1,1 0-1,-1 0 0,0 0 1,0-1-1,0 1 0,1 0 1,-1 0-1,0-1 0,0 1 1,0 0-1,0-1 0,1 1 1,-1 0-1,0-1 0,0 1 1,0 0-1,0 0 1,0-1-1,0 1 0,0 0 1,0-1-1,0 1 0,0 0 1,0-1-1,0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3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61 194 1696,'-35'-2'2899,"33"1"-1933,-1 1-28,1 0-659,1-1 1,0 1-1,-1 0 1,1-1-1,-1 1 1,1-1-1,0 1 1,-1-1-1,1 0 1,0 0-1,0 1 1,-4-4 1490,11-2-1375,-6 5-386,9-9 232,0 0-1,1 1 0,20-15 0,44-30 570,11-6-5216,-75 54 1467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3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62 1456,'0'0'1313,"-1"-2"-116,-13-17 7920,23 23-8854,0 1-165,0 0 1,1 1-1,-2 0 0,1 1 1,-1 0-1,8 8 1,-2 1 27,0 1 0,-2 0 0,0 1 0,-1 0 0,-1 0 0,0 2 0,-2-1 0,0 1 0,9 39 0,-16-55-183,-1 0-1,1 1 1,-1-1-1,0 0 1,-1 1-1,1-1 0,-1 0 1,0 0-1,0 1 1,0-1-1,-2 4 1,2-6 8,0 0 0,0 0 0,0-1 0,0 1 0,-1 0 0,1 0 0,-1-1 0,1 1 0,-1-1 0,1 1 0,-1-1 0,0 0 0,0 1 0,0-1 0,1 0 0,-1 0 0,0 0 0,0-1 0,-1 1 0,1 0 0,0-1 0,0 0 0,0 1 1,-4-1-1,5 0 44,0 0 0,0 0 0,0-1 0,0 1 0,0 0 1,0-1-1,0 1 0,0-1 0,0 1 0,1-1 0,-1 1 1,-1-2-1,-1 1-4,2 0 6,0 0-1,0 0 1,0-1 0,0 1-1,0 0 1,0-1-1,0 1 1,1 0 0,-1-1-1,0 1 1,1-1-1,-1 1 1,1-1 0,0 1-1,-1-1 1,1-1 0,-1 0 0,1 1 15,0-3 15,0-2-18,0 5-1,0-1 1,1 0-1,-1 1 0,0-1 0,1 0 0,0 1 0,1-6 0,10-22 132,1 0 0,1 1 0,1 0-1,37-49 1,33-46 734,-83 122-845,1 0 2,-3 2-28,0 0 0,0-1 0,1 1 0,-1 0-1,0 0 1,0 0 0,0-1 0,1 1 0,-1 0 0,0 0 0,0 0 0,1 0-1,-1-1 1,0 1 0,0 0 0,1 0 0,-1 0 0,0 0 0,0 0-1,1 0 1,-1 0 0,0 0 0,1 0 0,-1 0 0,0 0 0,0 0 0,1 0-1,-1 0 1,0 0 0,1 0 0,-1 0 0,0 0 0,0 0 0,1 1 0,-1-1-1,0 0 1,0 0 0,1 0 0,-1 0 0,0 1 0,0-1 0,0 0 0,1 1-1,4 6 11,-1 0 0,1 1 0,-2-1 0,1 1-1,2 9 1,29 129-420,-20-80-2698,-14-53-771,-1-10 2851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0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42 2264,'-6'-19'2452,"3"8"117,-1 0-929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 2128,'0'0'4263,"-3"-2"-3397,-9-7-47,9 7 1323,-2 6-1530,0 2-421,-1-1 0,1 1 0,1-1-1,-1 1 1,1 1 0,0-1 0,0 1 0,1-1 0,0 1 0,0 0 0,1 0 0,0 1 0,0-1 0,-1 11 0,2-7 28,0 0-1,1 0 1,1 0 0,0 1 0,0-1 0,1 0-1,4 11 1,-4-16-240,0 0 0,1 1-1,-1-1 1,2 0 0,-1-1 0,1 1-1,-1 0 1,2-1 0,-1 0 0,1 0 0,-1 0-1,11 7 1,-13-11-239,0 0 0,0 1 0,0-1 0,0 0 0,0 0 1,1-1-1,4 2 0,-5-1-95,4-1-5011,19 0 2006</inkml:trace>
  <inkml:trace contextRef="#ctx0" brushRef="#br0" timeOffset="1">440 201 1096,'21'-12'9745,"-18"14"-9220,-1 0-390,-2-1-74,1 0 0,0-1-1,0 1 1,0 0-1,0 0 1,0-1 0,0 1-1,0 0 1,0-1-1,1 1 1,-1-1 0,2 1-1,-2 3 341,1 6-307,-1 1 0,-1 0 1,1-1-1,-2 1 0,0 0 1,0-1-1,-1 1 0,0-1 0,0 1 1,-1-1-1,-6 12 0,0-6-2014,0-2-2421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46 391 1436,'0'0'1202,"-2"-3"-151,-10-14 4751,8 22-5369,4-5-424,-3 4 197,-1-1 1,1 1-1,1-1 0,-1 1 0,1 0 0,-1 0 0,1 1 0,-4 9 2733,12-22-2565,-1 1-265,-1 1-18,0 0 0,-1 1-1,0-1 1,0-1 0,0 1 0,-1 0-1,3-9 1,8-40 1212,-2 0 0,-2 0-1,2-85 1,-7 103-144,-4 36-1151,0 1 0,0 0 0,0 0 0,0 0 0,0-1 0,0 1 0,0 0 0,0 0-1,0 0 1,0-1 0,0 1 0,0 0 0,0 0 0,0 0 0,0-1 0,0 1 0,0 0 0,0 0 0,1 0 0,-1 0 0,0-1 0,0 1 0,0 0 0,0 0 0,0 0-1,0 0 1,1 0 0,-1-1 0,0 1 0,0 0 0,0 0 0,0 0 0,0 0 0,1 0 0,-1 0 0,0 0 0,0 0 0,0 0 0,1 0 0,-1 0 0,0-1 0,0 1-1,9 6 269,5 7-129,-2 5-172,-2 0 0,1 1 1,-2 0-1,-1 0 0,0 1 0,6 28 0,5 10-846,-12-39-34,-1 1 0,-1 0 0,3 24-1,-6-1-8028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26 273 1144,'-3'-4'291,"0"1"-1,1-1 1,-1 1-1,1-1 1,0 0-1,0 1 1,0-1 0,1 0-1,-1-1 1,1 1-1,-1-6 1,1 7-163,1 0 0,0 0 0,1 0 1,-1 0-1,0 0 0,1 0 0,0 0 0,0 0 0,-1 0 1,2 1-1,-1-1 0,0 0 0,0 1 0,1-1 0,0 1 0,-1-1 1,1 1-1,3-3 0,1-1-45,-1 1 0,2 0 1,-1 0-1,1 0 0,9-4 0,0-1-145,13-6-342,46-19 0,11-5 60,-70 33 817,-15 6-353,1 1 0,-1-1 0,0 1-1,1-1 1,-1 1 0,0-1 0,1 0 0,-1 0 0,0 0-1,0 1 1,0-1 0,0 0 0,0 0 0,0-1 0,0 1 0,0 0-1,0 0 1,0 0 0,-1-1 0,2-2 2312,-10 12-2172,3-4-155,0 2 0,0-1 1,0 0-1,1 1 0,0 0 0,0 0 0,-4 8 0,1 2 4,1 0 0,1 0 1,0 1-1,1 0 0,1 0 0,1 0 1,-1 28-1,3-37-467,0 0 1,1 0 0,0 0-1,0-1 1,0 1-1,5 11 1,-5-17-88,5 4-1612,-4-3-86,11 7-770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21 1992,'0'-3'1370,"-2"-15"7121,1 36-7071,-1 20-1535,3 206 2280,4-106-1400,2 28-2164,-8-144-339,0-19-253,-7 16-4893</inkml:trace>
  <inkml:trace contextRef="#ctx0" brushRef="#br0" timeOffset="1">0 518 984,'1'-6'563,"1"-45"1020,-2 49-1503,0 0 0,0 0-1,1 0 1,-1 0-1,0 0 1,1 0 0,-1 0-1,1 0 1,-1 0 0,1 0-1,2-2 1,1-5 339,-1 2-181,1 1 0,0-1-1,0 1 1,1-1 0,0 1 0,0 1 0,0-1-1,1 1 1,0 0 0,0 0 0,0 0 0,0 1-1,1 0 1,0 1 0,0-1 0,0 1 0,9-3-1,-10 5-116,0-1-1,0 1 1,0 0-1,0 0 1,0 1-1,0 0 0,0 0 1,-1 0-1,1 1 1,0 0-1,0 0 0,8 2 1,-1 1 22,0 1 1,-1 0-1,0 1 1,16 9-1,-17-7-65,0 1 0,0 0 0,-1 0-1,0 1 1,-1 0 0,0 1 0,-1 0-1,0 0 1,0 1 0,-2 0 0,1 1-1,6 18 1,-13-30-427,0 18-1139,0-15-89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0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1092,'0'0'5672,"4"3"-5150,12 10-60,-14-11-365,0 0 1,0 0-1,-1 0 0,1 1 1,-1-1-1,0 0 1,1 1-1,-1-1 0,0 0 1,0 1-1,-1-1 0,1 1 1,0 2-1,0-2-50,0 1-70,1 1 0,-1 0 0,0 0 0,-1 0 0,1 0 0,-1 0 0,0 7 0,0-8-102,-3 6-1177,-10 16-1017,-2-6 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43 122 1956,'-4'-22'1488,"-4"4"-140,5 3-115,-1 2 839,-6-9-1196,6 12 552,-1-3-668,1 4-728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1536,'0'0'11957,"3"0"-11525,1 1-283,0 0 0,-1 1 1,1-1-1,0 1 0,-1-1 1,1 1-1,-1 0 0,0 0 1,0 0-1,0 1 0,0-1 1,0 1-1,3 4 0,1-1 45,1 1 0,-1-2 0,1 1 0,-1-1 0,2 0 0,15 6 0,-22-10-134,1 0-1,0-1 1,-1 1-1,1-1 1,-1 0 0,1 0-1,0 0 1,-1 0-1,5-1 1,-4 1-5,0 0 115,1-1 3,0-1-92,1 1 0,0-1 1,0 0-1,-1 0 0,1-1 0,-1 1 0,0-1 1,0 0-1,0 0 0,0 0 0,0-1 0,3-4 0,24-32 462,-30 39-534,0 0-27,-1 0 0,1 0 0,0 0 0,-1 0 0,1 0 0,-1-1-1,1 1 1,-1 0 0,1 0 0,-1 0 0,0 0 0,1-2 0,1-3-3253</inkml:trace>
  <inkml:trace contextRef="#ctx0" brushRef="#br0" timeOffset="1">337 32 1160,'13'1'4553,"-11"0"-3592,1 1-601,0-1-1,0 1 1,-1 0 0,1 0-1,0 1 1,-1-1 0,0 0 0,1 1-1,-1 0 1,0-1 0,0 1-1,0 0 1,1 4 0,3 6 316,8 26-1,-2-3 13,-2-2-1229,-7-13-6124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47 171 1200,'-3'-14'803,"-2"-7"1571,0-1-1,-2 1 0,-18-40 0,24 59-2249</inkml:trace>
  <inkml:trace contextRef="#ctx0" brushRef="#br0" timeOffset="1">209 7 1332,'9'-6'8990,"6"17"-8342,-14-11-619,-1 1 0,1-1 0,-1 0 1,0 1-1,1-1 0,-1 0 0,0 1 1,1-1-1,-1 0 0,0 1 0,1-1 1,-1 1-1,0-1 0,0 0 0,1 1 0,-1-1 1,0 1-1,0-1 0,0 2 0,59 231 2877,-17 8-3247,-40-214-1334,-2-26 1442,0 0-1,1 0 0,-1 0 0,0 0 0,0 0 0,0 0 1,0 0-1,-1 0 0,1 0 0,0 0 0,0 0 0,-1 0 1,1 0-1,0 0 0,-1 0 0,1 0 0,-1 1 0,-1 0-786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12 258 984,'-11'-36'3456,"10"32"-2500,2 1-77,-1 2-865,0-2 209,0 1-1,0-1 1,0 1-1,1-1 1,-1 0 0,1 1-1,0-1 1,0 1 0,0 0-1,0-1 1,0 1-1,0 0 1,1-1 0,-1 1-1,4-3 1,9-5 236,0 0 1,1 2-1,1 0 0,25-10 1,67-18 449,-101 35-833,0-1 1,0 1-1,-1 1 1,1-1-1,0 1 1,0 1 0,0-1-1,-1 1 1,1 0-1,11 4 1,-5-1 38,-1 1 0,1 0 1,22 13-1,-32-16-64,0-1 1,-1 0-1,1 0 1,0 0-1,0 0 1,0 0-1,0-1 1,5 1-1,-2-2 102,1-1 0,-1 0 0,0 0 0,0 0 0,0-1 0,0 0 0,9-6 0,5-10 682,-1 0 0,28-37 0,-47 55-809,1 1-1,-1-1 1,0 1-1,1 0 1,-1-1-1,0 1 1,1-1-1,-1 1 1,0 0-1,1-1 1,-1 1-1,1 0 1,-1-1-1,1 1 1,-1 0-1,0 0 1,1 0-1,-1-1 1,1 1-1,-1 0 1,1 0-1,0 0 1,-1 0-1,1 0 1,-1 0-1,1 0 1,-1 0-1,1 0 1,-1 0-1,1 0 1,-1 0-1,1 0 1,0 1-1,9 9 463,-8-7-599,-1-2 116,-1-1-1,1 0 1,-1 1-1,0-1 1,1 1-1,-1-1 1,0 0-1,1 1 0,-1-1 1,0 1-1,0-1 1,0 1-1,1-1 1,-1 1-1,0 0 1,0-1-1,0 2 0,17 119 204,9 47-293,-16-120-88,2 8-548,8 82 0,-21-127 480,0 0-1,0-1 1,-5 18-1,6-25 212,0-2 11,0 0 1,-1 0 0,1-1-1,0 1 1,0 0 0,-1 0-1,1-1 1,0 1 0,-1 0-1,1 0 1,-1-1 0,1 1-1,-1 0 1,1-1 0,-1 1-1,1 0 1,-1-1 0,0 1-1,1-1 1,-2 1 0,0 1-42,1-2 47,1 1-1,-1-1 1,1 1 0,-1-1-1,1 1 1,-1-1 0,1 1-1,-1-1 1,0 1 0,1-1-1,-1 0 1,0 1 0,1-1-1,-1 0 1,0 0 0,1 0-1,-1 1 1,-1-1 0,0 0-25,-1 1-44,-3-3 82,-2-2 106,0 0 0,0-1 0,0 0 0,0 0 0,1-1 1,0 0-1,0 0 0,1 0 0,-1-1 0,-6-10 1,7 8 12,1 1 1,0-2-1,0 1 1,1 0-1,0-1 1,1 0 0,0 0-1,1 0 1,0 0-1,0 0 1,1-1-1,0 1 1,1 0 0,0-1-1,1 1 1,0 0-1,1 0 1,0-1-1,0 1 1,1 0 0,1 1-1,-1-1 1,9-13-1,-3 6-282,1 1 0,1 1 0,0 0 0,1 0 0,1 1 0,1 1 0,-1 0-1,2 0 1,0 2 0,0 0 0,1 1 0,27-14 0,-9 10-2776,-14 8-3780,0 1 2634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25 1548,'0'0'3009,"0"-4"-1657,1-17 8303,-3 33-9111,-45 309 2624,44-306-2935,2 0 1,0-1 0,0 1-1,2 0 1,-1 0-1,2-1 1,6 27 0,-7-38-199,0-1 1,1 0 0,-1 0 0,1 0-1,0 0 1,-1 0 0,1 0 0,0 0-1,0-1 1,0 1 0,0-1 0,1 1 0,-1-1-1,0 0 1,1 0 0,-1 0 0,0 0-1,1 0 1,-1-1 0,5 1 0,2 1 9,1-1 0,-1 0 1,1 0-1,9-2 1,-4 0-223,0-1-1,-1 0 1,1-2 0,-1 1 0,0-2 0,24-10-1,-27 9-658,0 0-1,0 0 0,13-11 0,-17 11-937,0 0-1,0-1 1,-1 0-1,11-14 1,-7 6-2233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54 1408,'0'-4'680,"0"1"-531,-1-1 445,1 0-1,0-1 0,-1 1 1,0 0-1,0-1 0,0 1 1,0 0-1,-5-8 3577,2 16-3686,-15 10-38,18-14-416,0 1 1,0-1-1,1 1 1,-1 0-1,0-1 1,1 1-1,-1-1 1,1 1-1,-1 0 1,1-1-1,-1 1 1,1 0-1,-1 0 0,1 0 1,-1-1-1,1 1 1,0 0-1,0 0 1,-1 0-1,1 0 1,0 0-1,0 1 1,0 0 80,-2 4 13,0 0-1,1 0 1,-1 0 0,1 0 0,1 0-1,-1 0 1,1 1 0,0-1 0,1 0 0,0 0-1,0 0 1,0 0 0,0 0 0,1 0-1,0 0 1,0-1 0,1 1 0,-1 0-1,1-1 1,1 0 0,3 6 0,-6-9-63,1-1 0,-1 1 0,1 0 0,-1-1 0,1 1 0,0-1 0,0 0 0,-1 1 0,1-1 0,0 0 0,0 0 0,0 0 0,0 0 0,1-1 0,-1 1 0,0 0 0,0-1 0,3 1 0,10-5 243,-11 2-246,-3 2-27,1-1-1,-1 1 1,0-1 0,1 0 0,-1 0 0,0 0 0,0 0 0,0 0 0,1 0 0,-1 0 0,0 0 0,-1 0 0,1 0 0,0 0 0,0-1 0,0 1 0,0-3-1,1 2 21,-2 1-43,1 0 1,-1 1-1,0-1 1,1 0 0,-1 0-1,0 1 1,0-1-1,1 0 1,-1 0-1,0 1 1,0-1-1,0 0 1,0 0-1,0 0 1,0 1-1,0-2 1,-1-1 3,2 0-41,-2-1-121,0-1-65,-1 0-1,1 0 1,-1 0 0,0 0-1,0 0 1,0 0 0,-1 1-1,-5-8 1,-32-34-6931,39 44 6636,-9-9-3229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4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37 2092,'0'0'1140,"-1"-4"-103,0 0-526,0 1 1,-1-1-1,0 0 0,0 1 0,-4-7 1,4 8 38,-15 0 751,13 4-961,-9 4-92,1 1 0,0 0 0,0 1 0,-12 10 0,17-11-100,-1 0 0,2 1 1,-10 12-1,14-16-99,0 0 1,0-1-1,0 1 1,0 0-1,1 0 1,-1 0-1,1 1 1,0-1 0,0 0-1,1 0 1,-1 6-1,4 10 79,-2-18-113,0 0 0,0 0-1,0 0 1,0-1 0,0 1 0,1 0-1,-1-1 1,0 1 0,1-1 0,0 1-1,-1-1 1,1 0 0,0 1 0,-1-1-1,1 0 1,0 0 0,0-1 0,0 1-1,0 0 1,0-1 0,0 1 0,0-1-1,3 1 1,-1-1 70,0 0 0,0 0 0,-1 0 0,1-1 0,0 1 0,-1-1 0,1 0 0,0 0 0,-1 0 0,1-1 0,-1 1 0,0-1 0,1 0 0,-1 0 0,0 0 0,0 0 0,0-1 0,0 1 0,-1-1 0,1 1 0,-1-1 0,1 0 0,-1 0 0,2-4 0,-3 5 239,2-6 156,2-2 386,-4 10-865,6-22 1414,-2 11-395,-5 11-1008,0 0-1,0 0 1,0 0-1,0 0 1,0 0-1,0 0 1,0 0-1,0 0 1,0 0-1,1 0 1,-1-1-1,0 1 1,0 0-1,0 0 1,0 0-1,0 0 1,0 0-1,0 0 1,0 0-1,0 0 1,0 0-1,0 0 1,0 0-1,0 0 1,0 0-1,0 0 0,1 0 1,-1 0-1,0 0 1,0 0-1,0 0 1,0 0-1,0 0 1,0 0-1,0 0 1,0 0-1,0 0 1,0 0-1,0 0 1,1 0-1,-1 0 1,0 0-1,0 0 1,0 0-1,0 0 1,0 0-1,0 0 1,0 0-1,0 0 1,0 0-1,0 0 1,0 0-1,0 0 1,1 0-1,-1 0 1,0 0-1,0 0 1,0 0-1,0 0 1,0 1-1,0-1 1,0 0-1,0 0 1,0 0-1,0 0 0,10 33 27,12 64-1,0 50-35,-15-91-67,10 122-518,-17-151 303,-1 1-1,0 0 1,-2-1-1,-9 38 1,11-63 239,0 1 1,0 0-1,0 0 0,0-1 1,0 1-1,-1-1 0,1 1 1,-1-1-1,-2 4 0,1-2-56,2-3 85,1 0-1,-1-1 1,1 1 0,-1-1 0,1 1-1,-1-1 1,0 1 0,1-1-1,-1 1 1,0-1 0,0 1 0,1-1-1,-1 0 1,0 1 0,-1-1 0,0 1-21,0 0-53,-3-1 71,-11-1 108,12 0 72,0-4 64,-1 1-149,1-1-1,-1 0 1,2 0 0,-1-1 0,0 1 0,1-1 0,0 0 0,1 0 0,-1 0 0,1 0 0,0 0 0,0 0 0,1-1 0,-1-6 0,0-10 85,1-1-1,0 1 1,2-1-1,1 1 1,0-1 0,9-32-1,-2 29-240,1 0 1,1 1-1,1 1 0,1 0 1,2 1-1,0 0 0,1 1 1,2 1-1,22-23 0,-32 37-1377,1 1 0,0 0 0,15-8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36 900,'-13'-22'7472,"11"20"-6807,-3 0-365,1 0 0,-1 0-1,0 1 1,1 0 0,-1 0-1,0 0 1,0 0 0,0 0-1,0 1 1,0 0 0,0 0-1,0 1 1,0-1-1,0 1 1,0 0 0,1 0-1,-1 1 1,-9 3 0,5-1-70,0 1 1,-1 0 0,2 0-1,-1 1 1,0 0-1,1 0 1,0 1 0,-10 11-1,13-12-123,0 0 0,1 1 1,-1 0-1,2 0 0,-1 0 0,1 0 0,0 0 0,0 1 0,1-1 1,0 1-1,0 0 0,1 0 0,-1 8 0,2-11-57,0-1 0,0 1 0,0 0-1,1 0 1,-1-1 0,1 1 0,0-1 0,1 1-1,-1-1 1,1 1 0,0-1 0,0 0-1,0 0 1,1 0 0,-1 0 0,1 0 0,0 0-1,0-1 1,1 1 0,-1-1 0,1 0 0,-1 0-1,6 3 1,-1-2-52,0 0-1,0 0 1,0-1 0,0 0-1,0 0 1,1-1 0,16 3-1,-18-5-537,0 1 0,-1-1 0,1 0 0,11-3 0,-13 2-638,0 0-1,0 0 1,0-1-1,0 0 1,0 0-1,7-5 1,3-2-2763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5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24 230 1000,'6'-3'7490,"-1"12"-7093,0 0 1,-1 1-1,0-1 0,4 18 1,11 50 1079,-8-27-614,-10-48-553,0 5-234,0 10 927,-2-11 2021,-19-43-2039,-27-65 1,43 89-887,0 1-1,1-1 1,1 0 0,0 0 0,0 0-1,1 0 1,2-19 0,-1 22-70,1 0 0,1 0 1,0 0-1,1 1 1,0-1-1,0 1 1,1-1-1,0 1 1,0 0-1,9-12 1,-7 12-10,1 1 1,0 0-1,13-14 1,-16 19-12,0 1 0,-1-1 0,1 1 0,0-1 0,0 1 1,0 0-1,1 1 0,-1-1 0,0 1 0,9-2 0,-11 2 9,-1 2-15,-1 0-1,1 0 1,-1-1 0,1 1-1,0 0 1,-1-1-1,1 1 1,0-1 0,-1 1-1,1-1 1,0 1-1,0-1 1,1 1 0,-1 0-2,0-1 1,0 1 0,0-1-1,0 1 1,-1-1-1,1 1 1,0-1 0,0 1-1,0 0 1,-1 0 0,1-1-1,0 1 1,-1 0 0,1 0-1,0 1 1,0 3 8,0 0 0,-1 0 0,1-1 1,-1 1-1,0 0 0,-1 9 0,1-14-11,-3 15-133,0-1 0,-1 0 0,-1 0 0,0 0 0,0-1 0,-1 0 0,-13 20 0,13-22-117,-3 5-426,-1-1 0,0-1-1,-13 16 1,15-21-1396,0-1 1,-1-1-1,-11 9 0,10-9-1760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5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1548,'5'1'8682,"-2"20"-8257,0 2 713,11 41 1,-12-57-940,1-1 0,0 1 0,0 0 0,0-1 0,1 0 0,0 0 0,9 11 0,-11-15-117,0 0-1,1 0 1,-1 0-1,1 0 0,-1 0 1,1-1-1,0 1 1,-1-1-1,1 1 0,0-1 1,0 0-1,0 0 1,0-1-1,0 1 1,0-1-1,1 1 0,-1-1 1,0 0-1,0 0 1,0 0-1,0-1 0,3 0 1,-1 0-6,-1 0 0,0-1-1,0 1 1,0-1 0,0 0 0,0 0 0,0-1 0,-1 1 0,1-1 0,-1 1-1,0-1 1,1 0 0,-1-1 0,-1 1 0,1 0 0,0-1 0,-1 0 0,0 1 0,0-1-1,0 0 1,0 0 0,-1 0 0,1-1 0,-1 1 0,1-8 0,0 3-5,0-1 0,-1 1 1,-1 0-1,0 0 0,0 0 0,0-1 1,-1 1-1,-1 0 0,1 0 1,-2 0-1,1 0 0,-1 0 1,0 1-1,-1-1 0,0 1 0,-7-10 1,5 12 100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2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98 207 892,'-3'1'1077,"-40"5"6039,39-6-5841,1 0-673,-30 1 2873,30 0-1512,0-1-1815,-2 1-149,5-1 19,0 0 0,0 0-1,0 0 1,0 0-1,0 0 1,0 0-1,0 0 1,0 0-1,0 0 1,0 1-1,1-1 1,-1 0 0,0 0-1,0 0 1,0 0-1,0 0 1,0 0-1,0 0 1,0 0-1,0 0 1,0 0-1,0 0 1,0 0 0,0 1-1,0-1 1,0 0-1,0 0 1,0 0-1,0 0 1,0 0-1,0 0 1,0 0-1,0 0 1,0 0 0,0 0-1,0 0 1,0 1-1,0-1 1,0 0-1,-1 0 1,1 0-1,0 0 1,0 0-1,0 0 1,0 0 0,0 0-1,0 0 1,0 0-1,0 0 1,0 0-1,0 0 1,0 0-1,0 0 1,21 7 21,1-1-1,0-2 1,34 4 0,505-14 236,-324-4-207,-96 6-44,420-20 29,-517 20-53,367-36 12,-329 29 12,109-18 58,-125 20 584,-64 9-248,12-2-293,-11 2 340,0-1-432,11-1 2935,-18-4-2854,-10-17-6,12 21-58,0 0-1,1 0 1,-1-1-1,0 1 1,0 0-1,-1 1 1,1-1-1,0 0 1,-1 1-1,-3-3 0,-10-6 294,-3-6 59,17 15-274,0 0-21,2 1-107,-17-13 376,9 6-83,8 7-289,0 0 1,0 0-1,0 0 0,0 0 1,0 0-1,0 0 0,0 0 0,0 0 1,0 0-1,0 0 0,0 0 1,0 0-1,0 0 0,0 0 0,0 0 1,0 0-1,0-1 0,1 1 1,-1 0-1,0 0 0,0 0 1,0 0-1,0 0 0,0 0 0,0 0 1,0 0-1,0 0 0,0 0 1,0 0-1,0 0 0,0 0 1,0 0-1,0 0 0,0 0 0,0-1 1,0 1-1,0 0 0,0 0 1,0 0-1,0 0 0,0 0 0,0 0 1,0 0-1,0 0 0,0 0 1,0 0-1,0 0 0,0 0 1,-1 0-1,1 0 0,0 0 0,0 0 1,0 0-1,0-1 0,54 11-4,15 14 6,-44-16 4,-23-7-2,1 0-4,7 1 1,-8-1 3,0 0 3,7 2 0,-7-2 152,1 0-129,5 3 2,-6-3 370,0 1-364,4 4-12,-5-5 153,-4 3-155,-8 7-147,1-1 1,-2 0-1,1 0 0,-23 13 1,-61 30-2238,76-43 1604,-27 16-1851,-3 1-5706,23-17 2700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0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1800,'0'0'5063,"3"8"-4537,68 187 1899,-62-169-2263,15 48 348,23 60 387,-17-50 272,-30-83-578,3 15-11,-2-13 740,-5-13-1189,-19-44 90,3-2 1,-14-60-1,34 114-213,-7-34 253,-5-62 1,12 87-186,0 0 0,0-1 0,1 1 0,1 0 1,0 0-1,0 0 0,1 0 0,1 0 1,8-18-1,-2 16 56,-8 11-81,0 1-1,13-3 128,-12 7-120,8 10-8,-7-4-2,-4 3-32,1 1 0,-2-1 1,1 1-1,-2 0 1,0-1-1,-4 15 1,-28 79-976,15-53-948,9-28-51,2-10-3107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0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15 178 1892,'-13'26'5479,"13"-26"-5439,0 1 1,1-1-1,-1 1 1,0-1 0,0 0-1,1 1 1,-1-1-1,0 0 1,1 1 0,-1-1-1,0 0 1,1 0 0,-1 1-1,1-1 1,-1 0-1,0 0 1,1 0 0,-1 1-1,1-1 1,-1 0-1,1 0 1,-1 0 0,0 0-1,1 0 1,-1 0-1,1 0 1,-1 0 0,1 0-1,-1 0 1,1 0-1,-1 0 1,1 0 0,-1-1-1,0 1 1,1 0-1,-1 0 1,1-1 0,15-10 732,-14 9-918,3-2 263,0 0 0,-1 0 0,0-1 0,0 1 0,0-1 0,-1 0 0,1 0-1,-1-1 1,-1 1 0,5-12 0,-1 2 375,-2-1 0,5-24 0,-9 37-381,1 0 0,-1 0 0,0 0 0,0 0-1,0 0 1,-1-1 0,1 1 0,-1 0 0,0 0-1,0 0 1,0 1 0,0-1 0,0 0 0,-1 0-1,1 1 1,-1-1 0,1 0 0,-4-2 0,4 3 521,-5 6-429,2-2-168,0 0 0,0 0-1,1 1 1,-1 0 0,1-1-1,-1 1 1,1 1 0,0-1 0,0 0-1,1 1 1,-1 0 0,0-1 0,1 1-1,-3 7 1,0 1 41,1 1-1,0-1 0,1 1 1,0 0-1,1-1 1,0 1-1,1 25 1,1-29-57,1-1 0,0 1 0,0 0 1,1 0-1,0-1 0,1 1 0,0-1 1,0 1-1,1-1 0,0 0 0,1-1 1,7 12-1,-8-13-127,1-1 1,-1 0 0,1-1-1,0 1 1,0-1-1,0 1 1,1-2 0,0 1-1,-1-1 1,1 1-1,1-2 1,-1 1-1,0-1 1,1 0 0,-1 0-1,1 0 1,9 0-1,-15-2 50,0 1 0,0-1 0,0 0 0,0 0 1,0 0-1,0 0 0,1 0 0,-1 0 0,0 0 0,0-1 0,0 1 0,0 0 0,0 0 0,0-1 0,1 0 0,13-5-975,-10 4 666,1 0 0,-1 0-1,0 0 1,0-1 0,9-6 0,-11 6-480,1 0-1,0 0 1,-1-1 0,6-6-1,1-4-2028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0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27 145 1244,'-27'-60'8638,"34"63"-8305,12 6-50,-1 1 0,30 22 0,-13-6-11,54 43 418,-79-60-602,-1-1 0,-1 2 0,0-1 0,0 1 0,-1 0 0,11 20 0,-17-27-72,1-1 0,-1 1-1,0 0 1,0-1-1,-1 1 1,1 0-1,0 0 1,-1 0-1,0-1 1,1 1 0,-1 0-1,0 0 1,-1 0-1,1 0 1,0 0-1,-1 0 1,0-1-1,0 1 1,0 0-1,0 0 1,0-1 0,0 1-1,0-1 1,-1 1-1,0-1 1,1 0-1,-1 1 1,0-1-1,0 0 1,0 0-1,0 0 1,-1 0 0,1-1-1,0 1 1,-5 2-1,0-1 51,0 0-1,1 0 0,-1-1 1,-1 1-1,1-2 1,0 1-1,0-1 0,-1 0 1,1 0-1,0-1 1,-1 0-1,1 0 0,0-1 1,-10-2-1,11 2 12,1-1 0,0 0 0,0 0 0,-1 0 0,1-1 0,-7-4 0,9 5-43,1 0 0,0 1-1,0-1 1,0 0-1,0 0 1,0 0-1,0 0 1,1-1-1,-1 1 1,1 0 0,-1-1-1,1 1 1,0-1-1,0 1 1,0-1-1,0 0 1,1 1 0,-1-5-1,1 0-4,0-1-1,1 1 1,0 0-1,0 0 1,0 0-1,1 0 1,0 0-1,1 0 1,0 0-1,0 1 1,4-8-1,8-11 30,27-32-1,-29 39-34,10-11-777,0 2 0,2 0 0,36-31 1,-26 35-5664,-25 16 3541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0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2076,'0'0'5319,"-5"6"-4363,-5 8-284,0 1-1,0-1 1,2 2 0,0-1 0,0 1-1,-7 26 1,10-22-196,2 0-1,0 0 1,1 0 0,2 0-1,1 28 1,0-35-376,1 0-1,0 0 1,1 0 0,1 0-1,0-1 1,0 1 0,1-1-1,1 0 1,8 12 0,-12-21-331,0 0 1,0-1 0,0 1-1,1-1 1,-1 0 0,1 0-1,0 0 1,-1 0 0,1 0-1,0 0 1,0-1 0,0 1-1,0-1 1,6 2 0,-1-5-5444,25-9 2115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1 530 984,'0'0'5591,"5"2"-5165,-1-1-359,0-1 0,0 1 1,1-1-1,-1 0 1,0 0-1,0 0 0,1 0 1,-1-1-1,0 0 0,0 0 1,1 0-1,-1 0 1,0-1-1,0 1 0,-1-1 1,1 0-1,0 0 0,5-4 1,-1 0 100,1 0 0,-1 0 0,1 0 0,-2-1 0,1 0 0,-1-1 0,0 0 0,-1 0 0,7-9 0,-12 14-30,0 1 0,0-1 0,-1 0-1,1 0 1,0 1 0,-1-1 0,0 0 0,1-5 0,-1 6 408,-13-9-44,7 9-282,0 3-159,0 0 0,0 0-1,1 1 1,-1 0 0,0 0-1,1 0 1,0 1 0,-1 0-1,1 0 1,0 0 0,1 0-1,-1 1 1,1 0 0,-1 0-1,1 0 1,0 0-1,0 1 1,1 0 0,0 0-1,-1 0 1,2 0 0,-1 0-1,0 0 1,-2 12 0,4-15-87,1 0-1,-1 0 1,1 1 0,0-1 0,0 0 0,0 0 0,0 1 0,0-1 0,0 0 0,1 1 0,-1-1 0,1 0-1,-1 0 1,1 1 0,0-1 0,0 0 0,0 0 0,0 0 0,1 0 0,-1 0 0,0-1 0,1 1 0,-1 0-1,1 0 1,0-1 0,-1 1 0,1-1 0,0 0 0,0 1 0,0-1 0,0 0 0,0 0 0,0 0 0,1-1 0,3 2-1,3 1-36,0-2-1,0 1 0,-1-1 0,1 0 0,0-1 0,0 0 0,16-2 0,-13 0 19,-5 2 29,-1-1 1,1 0-1,-1-1 1,1 1-1,-1-1 0,1-1 1,-1 1-1,0-1 0,0 0 1,0 0-1,0-1 0,6-5 1,-7 4 80,0 1-1,-1-1 1,1 0 0,-1 0 0,0 0 0,-1-1 0,1 1 0,-1-1-1,0 0 1,-1 0 0,4-12 0,-5 16 4,0 0-8,1-7-8,-1 6 201,1 9-233,15 59 48,-11-39-34,1 0 0,12 30-1,-18-55-26,0 1 1,1 0-1,-1-1 0,0 1 0,1-1 0,-1 0 0,1 1 1,-1-1-1,1 0 0,0 0 0,-1 0 0,1 0 0,0 0 0,0-1 1,0 1-1,-1 0 0,1-1 0,0 1 0,0-1 0,3 0 1,-2 1 3,2-2 0,32-10 18,-34 10-22,0 0 2,8-3 2,-8 2 9,-1 2-26,40-7-17,-39 7 20,0-1-2,-1 1 3,0 0 0,-1 0-1,1 0 1,-1-1 0,1 1-1,0-1 1,-1 1 0,1-1-1,-1 0 1,0 1 0,1-1 0,-1 0-1,1 0 1,-1 0 0,0 0-1,0 0 1,2-3 0,-1 2-1,0-1 1,0-1-1,0 1 1,0 0 0,-1 0-1,0-1 1,2-6 0,0-6 5,0 0 1,0-32 0,-3 31 6,1-33 193,-9-85-1,-19-50 1231,22 152-1006,-8-24 949,13 55-334,-2 8-884,-1 11-77,1-1 0,1 1 0,0 0 0,1 0 0,3 28 0,20 92-20,-18-111-137,25 96-1329,-3-42-2499,-26-75 3364,0-1-845,1 2-2598,2 6 283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1648,'0'-3'679,"2"-4"-439,0 0 1,1 0-1,-1 0 1,1 0-1,0 1 1,1-1-1,0 1 1,0 0-1,0 0 1,1 0-1,0 1 0,0-1 1,10-7-1,9-7 225,51-30 0,-61 41-320,142-80 761,-59 36-427,-5-3 367,-68 38 1108,-48 45-1821,1 1 0,1 1-1,-20 34 1,33-47-201,0 0-1,1 1 1,1 0-1,1 1 1,0-1-1,2 1 1,0 0-1,-3 31 1,10-13-648,-2-33 485,0-1 20,2 3 184,-3-5 3,0 0-1,1 1 1,-1-1 0,0 0-1,0 0 1,0 0-1,1 0 1,-1 1 0,0-1-1,0 0 1,1 0-1,-1 0 1,0 0 0,0 0-1,1 0 1,-1 0-1,0 0 1,0 0 0,1 1-1,-1-1 1,0 0 0,1 0-1,-1 0 1,0-1-1,0 1 1,1 0 0,-1 0-1,0 0 1,0 0-1,1 0 1,-1 0 0,0 0-1,0 0 1,1 0-1,-1-1 1,0 1 0,1 0-1,1-2 23,1 0 9,0-1-1,0 0 0,0 0 1,-1 0-1,1 0 1,0 0-1,-1-1 1,0 1-1,0-1 0,3-7 1,1-9 490,-2 0 0,4-30 0,-4 26 180,-4 21-460,-2-11 127,1 12 519,4 8-970,-1-2 123,-1 1-92,0-1 1,1 0 0,0 0 0,0 0 0,0 0 0,0 0 0,0 0 0,1 0-1,0-1 1,0 1 0,0-1 0,0 0 0,8 5 0,-7-6 15,0 0 0,0-1-1,1 0 1,-1 0 0,0 0 0,1-1 0,-1 1 0,1-1 0,-1 0 0,1 0 0,-1-1 0,6 0 0,9-3-50,27-9 0,-36 10 79,2-1 47,0-1-1,0 0 1,0-1-1,-1 0 1,13-9-1,-18 10 118,1 0-1,-1 0 0,0-1 1,0 0-1,-1 0 1,0 0-1,0-1 1,0 0-1,4-9 1,-8 15-70,0-1 1,-1 1-1,1-1 0,-1 1 1,0 0-1,0-1 1,1 1-1,-1-1 0,0 1 1,0-1-1,0 1 1,-1-1-1,1 1 0,0-1 1,0 1-1,-1-1 1,1 1-1,-1-1 0,1 1 1,-2-3-1,1 3-122,-4-3 203,-2 3-109,0 1 0,0 0 1,1 0-1,-1 0 0,0 1 0,0 0 1,0 0-1,0 1 0,1 0 0,-1 0 1,1 1-1,-1 0 0,1 0 0,-7 4 1,12-6-64,0 0 0,0-1 0,0 1 0,0 0 0,0 0 1,0-1-1,1 1 0,-1 0 0,0 0 0,0 0 1,1 0-1,-1 0 0,0 0 0,1 0 0,-1 0 0,1 1 1,0-1-1,-1 0 0,1 0 0,0 0 0,0 0 1,-1 1-1,1-1 0,0 0 0,0 0 0,1 0 0,-1 2 1,1 2-64,0 0 0,0-1 0,1 1 0,0-1 0,2 6 0,1 1 94,49 122-340,-33-85 301,45 76 0,-40-81-189,37 88 0,-61-126 129,-1 0-1,1 1 1,-1-1 0,0 0 0,0 0-1,0 1 1,-1-1 0,0 0 0,0 1 0,0-1-1,0 1 1,-1-1 0,0 0 0,0 0 0,-1 1-1,-3 7 1,3-8 53,-1-1-1,0 0 1,0 0-1,0 0 1,0 0-1,0-1 1,-1 1 0,0-1-1,0 0 1,0 0-1,0 0 1,0-1-1,0 1 1,-1-1-1,1 0 1,-1-1 0,-9 4-1,1-2 170,-1 0 0,1-1 1,-1-1-1,1 0 0,-25-2 0,33 1-26,-1 0 0,0-1 0,0 0 0,0-1 0,0 1 0,1-1 1,-1 0-1,1 0 0,-1-1 0,1 1 0,0-1 0,0-1 0,0 1 0,1-1 0,-6-4 0,8 6-61,1-1 0,-1 0 0,0 0-1,1 0 1,0 0 0,0 0 0,0 0-1,0 0 1,0-1 0,0 1 0,1 0 0,0 0-1,0-1 1,-1 1 0,2 0 0,-1 0-1,0-1 1,1 1 0,0 0 0,-1 0-1,1-1 1,0 1 0,2-3 0,4-9 17,-1 1 1,2 0 0,11-16 0,-18 28-48,109-142 29,-77 105-32,-2-1 0,-2-1 0,32-58 0,-55 86 160,-1 0 0,0 0 0,-1-1 0,0 0 0,-1 1 0,0-1 0,-1 0 0,-1-1 0,0 1 0,-1 0 0,-2-15 0,2 29-144,0-1 0,0 1 0,0 0 0,0-1 1,0 1-1,0 0 0,0-1 0,0 1 0,0 0 0,0-1 0,0 1 0,0 0 0,0 0 0,0-1 0,0 1 0,-1 0 0,1-1 0,0 1 0,0 0 0,0 0 0,0-1 0,-1 1 0,1 0 0,0 0 0,0-1 0,-1 1 0,1 0 0,0 0 0,0 0 1,-1-1-1,1 1 0,0 0 0,0 0 0,-1 0 0,1 0 0,0 0 0,-1 0 0,1 0 0,0 0 0,-1 0 0,1 0 0,0 0 0,-1 0 0,1 0 0,0 0 0,-1 0 0,1 0 0,0 0 0,-1 0 0,1 0 0,0 0 0,-1 1 0,-2 1-1,0 1 0,1-1 0,-1 1-1,1 0 1,-1 0 0,1 1-1,0-1 1,0 0 0,0 1-1,1-1 1,-1 1 0,1-1 0,0 1-1,0 0 1,0 0 0,0 0-1,1-1 1,0 7 0,-1-1-87,1-1-1,1 1 1,0 0 0,0-1 0,1 1 0,0 0-1,0-1 1,1 0 0,0 0 0,0 0 0,1 0 0,0 0-1,1 0 1,-1-1 0,1 0 0,1 0 0,0-1-1,0 1 1,0-1 0,0 0 0,1-1 0,0 1-1,0-2 1,1 1 0,-1-1 0,1 0 0,0 0-1,0-1 1,1 0 0,-1 0 0,0-1 0,1-1-1,0 1 1,-1-1 0,13 0 0,-6-2-1210,0 0-1,0-1 1,0 0-1,28-10 1,-13 2-2086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6 1572,'-3'-1'1375,"-2"-1"-1015,0 1-1,-1 1 1,1-1-1,-1 1 1,1-1-1,0 2 1,-1-1 0,1 0-1,0 1 1,-1 0-1,1 1 1,0-1-1,-7 4 1,4-2-23,0 1-1,1 1 1,0-1 0,0 1 0,0 1 0,0-1-1,-10 13 1,6-6-96,2 1-1,-1 0 0,2 1 1,0-1-1,0 2 0,1-1 1,1 1-1,-7 27 1,9-25-70,1 0 1,0 1 0,2-1 0,0 1 0,1-1-1,3 29 1,-1-34-117,0 0 0,1 0 0,0 0 1,1 0-1,1-1 0,-1 1 0,2-1 0,-1 0 0,2 0 0,7 10 0,-10-16-162,1 0-1,-1-1 0,1 1 1,0-1-1,0 0 1,1 0-1,-1 0 0,1-1 1,0 0-1,-1 0 0,2 0 1,-1-1-1,0 0 1,0 0-1,1-1 0,-1 1 1,9-1-1,-8 0-472,0-1-1,0 0 0,0-1 1,0 0-1,0 0 1,0-1-1,0 0 1,0 0-1,-1 0 0,8-4 1,7-6-2256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1644,'0'0'4521,"-4"7"-3909,-1 4-377,0 0-1,0 0 1,1 1-1,0-1 1,1 1-1,1 0 1,-2 14-1,-9 123 975,7-5-269,7-57-286,-1-104 341,-4-29 1,-1 16-424,2 1 0,1-1 1,1 0-1,5-42 0,-2 62-428,0 0 0,1 1 0,0-1 0,0 1 0,1 0 0,0 0-1,0 0 1,1 1 0,6-9 0,-7 12-72,1-1-1,-1 1 1,1 0-1,0 0 0,0 0 1,0 0-1,1 1 1,-1 0-1,1 0 1,0 1-1,0 0 1,1 0-1,9-3 1,-14 5-54,-1 0 0,1 1 0,0-1 0,0 1 0,0-1 1,0 1-1,0 0 0,-1 0 0,1 0 0,0 0 0,0 0 0,0 0 1,0 1-1,0-1 0,0 1 0,-1-1 0,1 1 0,0-1 0,0 1 0,-1 0 1,1 0-1,0 0 0,-1 0 0,1 0 0,-1 1 0,1-1 0,-1 0 1,0 1-1,1-1 0,-1 1 0,2 2 0,-2-1-54,0 0 1,0 0-1,-1 0 0,1 1 1,0-1-1,-1 0 0,0 0 1,0 1-1,0-1 0,0 0 1,-1 0-1,1 0 0,-1 1 0,0-1 1,0 0-1,0 0 0,-2 5 1,-7 12-1124,-19 32-1,-5-8-6290,22-31 3321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2264,'3'-10'6859,"-2"15"-5885,2 11-441,1 0 0,0-1 0,1 0 0,1 0 0,0 0 0,1-1 0,1 1 0,9 13-1,-10-18-388,0-1-1,1 0 0,0 0 0,0 0 0,1-1 0,0 0 0,1-1 0,0 0 0,0 0 0,0-1 0,1-1 0,12 6 1,-9-6-33,-1-1 0,1 0 0,0-1 0,0 0 1,20 1-1,-30-4-33,-1 0 0,1 0 0,-1 0 0,0 0 0,1-1 0,-1 1 0,1-1 0,-1 0 0,0 0 0,0 0 0,0 0 0,1-1 0,-1 0 0,-1 1 0,1-1 0,0 0 0,0 0 0,-1 0 0,1-1 0,-1 1 0,1-1 0,-1 1 0,0-1 0,0 0 0,0 0 0,-1 0 0,1 0 0,2-6 0,0-7 119,-1-1 0,0 0 0,-2 0 0,1 0 0,-2 0 0,0-1 0,-4-17 0,0-4 207,-20-73 1,-5 14-3586,18 76-1013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1800,'-19'-22'11233,"79"41"-10645,0-3 1,2-2-1,66 6 1,-38-20 1836,-88 0-1945,-2 0-419,1 0-1,-1 0 1,0-1 0,1 1 0,-1 0 0,0 0 0,1 0-1,-1 0 1,0 0 0,0 0 0,1 0 0,-1 0 0,0 0-1,1 0 1,-1 0 0,0 0 0,1 0 0,-1 0 0,0 0-1,1 0 1,-1 0 0,0 0 0,1 1 0,-1-1 0,0 0-1,0 0 1,1 0 0,-1 0 0,0 1 0,0-1 0,1 0-1,-1 0 1,0 1 0,0-1 0,0 0 0,1 0 0,-1 1-1,0-1 1,0 0 0,0 1 0,-2 10 193,-2 1 0,0-1 1,0-1-1,-1 1 0,0-1 0,-12 19 0,-1 3 46,-6 11 78,-3 6 110,-25 65 0,46-98-478,-4 9-644,1 0-1,1 0 0,1 1 0,-4 32 0,13-39-1299,7 5-6783,-4-14 3850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62 462 1084,'-48'22'6764,"46"-22"-6181,-5 5 270,3-3 1867,4-2-2678,0 0 1,0 0-1,0 0 1,0 0-1,0 0 0,0 0 1,0 0-1,0 1 1,0-1-1,0 0 1,0 0-1,0 0 0,0 0 1,0 0-1,1 0 1,-1 0-1,0 0 1,0 0-1,0 0 0,0 0 1,0 0-1,0 0 1,0 1-1,0-1 1,0 0-1,0 0 1,0 0-1,0 0 0,0 0 1,0 0-1,0 0 1,0 0-1,0 0 1,0 0-1,0 0 0,0 0 1,0 1-1,-1-1 1,1 0-1,0 0 1,0 0-1,0 0 0,0 0 1,0 0-1,0 0 1,0 0-1,0 0 1,0 0-1,0 0 1,0 0-1,0 0 0,0 0 1,0 0-1,0 0 1,0 0-1,-1 0 1,1 0-1,14 2 438,35-5-342,337-68 1105,-84 14-865,210-35 144,-319 53-380,36-5 4,-97 14 348,-103 22-33,-27 8-292,1-1-9,35-8 1110,-35 8-735,-1 0-387,-1 1-132,-1 0 0,0 0 0,0 0 0,0 0 0,1 0 0,-1 0 0,0 0 0,0 0 0,0 0 0,1 0 1,-1 0-1,0 0 0,0 0 0,0-1 0,1 1 0,-1 0 0,0 0 0,0 0 0,0 0 0,0 0 0,1 0 0,-1 0 0,0-1 1,0 1-1,0 0 0,0 0 0,0 0 0,0 0 0,1-1 0,-1 1 0,0 0 0,0 0 0,0 0 0,0-1 0,0 1 0,0 0 0,0 0 1,0 0-1,0-1 0,0 1 0,0 0 0,0 0 0,0 0 0,0-1 0,0 1 0,0 0 0,0 0 0,0 0 0,0-1 0,0 1 1,-1 0-1,1 0 0,0 0 0,0 0 0,0-1 0,0 1 0,0 0 0,0 0 0,-1 0 0,1-1 0,-5-5 69,-1-1-1,0 1 1,0 0-1,0 0 1,-1 0-1,-7-4 1,-145-73 1900,158 82-1644,3 7-319,0-1-15,-2-3-6,1 0 1,0 0 0,-1 0-1,1-1 1,0 1 0,0 0-1,0-1 1,0 1 0,0-1-1,0 1 1,1-1 0,-1 1-1,0-1 1,1 0 0,-1 0-1,1 0 1,1 2 0,172 88 235,-159-84-131,-14-6 17,0 0-45,-2 0-66,1-1 1,0 1 0,-1-1 0,1 1-1,0 0 1,-1-1 0,1 1 0,-1 0 0,1-1-1,-1 1 1,0 0 0,1 0 0,-1 0-1,0-1 1,1 1 0,-1 0 0,0 0-1,0 0 1,0-1 0,1 1 0,-1 0-1,0 0 1,0 0 0,-1 0 0,1 0 0,0 3 0,-1-1 0,0 0 0,0 0 1,0-1-1,-1 1 0,1 0 1,-3 4-1,-6 6-25,0 1-1,-13 12 1,14-16 34,-18 22-552,2 1 0,-22 37-1,21-22-3550,5 0-4981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2496,'0'-21'2680,"-1"12"-1593,1 1 1,1 0 0,-1-1 0,3-9 0,-2 15-858,0 0-1,0 0 1,0 0 0,0 1 0,1-1 0,-1 0-1,1 0 1,0 1 0,0-1 0,0 1 0,0 0 0,0-1-1,0 1 1,5-3 0,19-11 316,0 1 0,1 1 1,1 2-1,42-14 0,-33 13 130,66-34-1,-39 11 2368,-62 35-2645,-2 1-328,0 0 0,1-1 1,-1 1-1,0 0 0,1-1 1,-1 1-1,1 0 0,-1-1 1,1 1-1,-1 0 0,1 0 1,-1 0-1,1-1 0,-1 1 1,1 0-1,-1 0 0,1 0 1,-1 0-1,1 0 0,-1 0 1,1 0-1,-1 0 0,1 0 1,-1 0-1,1 0 0,-1 0 1,2 1-1,0 3-29,0 0 0,0 0 1,0 1-1,0-1 0,-1 1 0,0-1 0,0 1 0,0 0 1,0-1-1,-1 9 0,-1 54 200,0-53-203,-10 122 219,-1 25-719,1-33-2970,4-87-1128,6-38 2034,-9 12-6089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23 733 1908,'-2'-1'259,"0"-1"0,1 1 0,-1-1 0,0 0 0,0 0 0,1 1 1,-1-1-1,1 0 0,0 0 0,-1 0 0,1-1 0,-1-3 0,1 4 459,1-2-49,1 0-508,-1 0 0,1 1 1,0-1-1,0 0 0,0 1 1,1-1-1,0 1 0,-1-1 1,5-4-1,7-9 94,1 0 1,1 1-1,0 0 1,1 2-1,31-23 1,101-55 555,-99 63-583,136-75 834,-105 60 405,-57 32-257,-21 11-515,0 1-208,-2 0-454,1-1 1,-1 1 0,0 0-1,0 0 1,1 0-1,-1 0 1,0 0-1,0-1 1,1 1-1,-1 0 1,0 0-1,0 0 1,1 0-1,-1 0 1,0 0-1,1 0 1,-1 0-1,0 0 1,0 0-1,1 0 1,-1 0-1,0 0 1,1 0-1,-1 0 1,0 1-1,0-1 1,1 0-1,-1 0 1,0 0-1,0 0 1,1 0-1,-1 1 1,0-1-1,0 0 1,0 0 0,1 0-1,-1 1 1,0-1-1,0 0 1,0 0-1,0 1 1,0-1-1,1 0 1,-1 0-1,0 1 1,0-1-1,0 0 1,0 0-1,0 1 1,0-1-1,-2 12 139,-2 10 224,-3 34 0,7-47-325,0 0 0,1 0 0,0 0-1,0-1 1,1 1 0,0 0 0,5 13-1,-5-17-51,0-1 0,0 0 1,0 0-1,1 0 0,0 0 0,-1 0 0,1-1 0,1 1 0,-1-1 0,0 0 0,1 0 0,0 0 0,0 0 0,0-1 0,0 1 0,0-1 0,0 0 0,0 0 0,1-1 0,-1 1 0,1-1 0,-1 0 0,1 0 0,5 0 0,-4-1 24,0 0 0,0-1 0,0 1 0,9-4 0,-10 3 4,-4 1-13,1-1 0,0 1-1,-1-1 1,1 0-1,-1 0 1,0 0-1,1 0 1,-1 0 0,0 0-1,1 0 1,-1 0-1,0-1 1,0 1-1,0 0 1,0-1 0,0 1-1,1-3 1,-1 1 29,1 0 0,-1 0 0,0 0 0,0 0 0,0 0 0,-1 0 0,1 0 0,-1-4 1,0-1 6,0 1 0,-1 0 1,-1-1-1,1 1 1,-1 0-1,0 0 1,-1 0-1,1 0 0,-1 0 1,-1 1-1,1-1 1,-1 1-1,-1 0 1,-6-9-1,4 8-371,0 0-1,-1 0 1,1 1-1,-10-7 1,7 7-1151,1 1-1,-1 0 1,-15-6 0,5 7-7895</inkml:trace>
  <inkml:trace contextRef="#ctx0" brushRef="#br0" timeOffset="1">1271 100 3192,'-3'-86'15873,"3"83"-15766,0 0-2346,0-5 1434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1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43 2324,'0'-19'1602,"0"15"-149,-1 1-151,-1-13 4339,0 24-4626,-65 291 3362,18-71-2846,1 29-2395,37-149-8376</inkml:trace>
  <inkml:trace contextRef="#ctx0" brushRef="#br0" timeOffset="1">508 725 2804,'11'-15'1984,"-4"0"-315,-2 1-149,-1 1 1120,1-13-1520,-2 14 756,-2-11-828,-2-1-1060,-6 4-1476,1 10-304,-20-5-5489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2586 2519 1420,'0'0'18210,"-5"-2"-18090,-385-128 698,80 30-751,232 71-58,-109-59 0,142 62-5,1-1-1,1-3 1,-62-55-1,41 21-14,2-3-1,3-3 1,-78-120-1,-51-156-51,153 275 41,-5-10-3,-124-231-68,28 105 3,-37-33 19,138 186 32,-36-76 0,43 76 14,21 40 7,6 11 1,0 1 15,-5-7-2,4 7-7,-5-13-143,3 6 127,3 7 9,0 11-75,-18 252 91,19-254 3,-32 215 16,20-162 134,11-58-94,1-1-50,0-1-1,0 1 1,0-1 0,0 0-1,-1 1 1,1-1 0,0 0 0,0 0-1,0 1 1,-1-1 0,1 0-1,0 1 1,-1-1 0,1 0 0,0 0-1,0 0 1,-1 1 0,1-1-1,0 0 1,-1 0 0,1 0 0,-1 0-1,1 0 1,0 1 0,-1-1-1,1 0 1,0 0 0,-1 0 0,1 0-1,-1 0 1,1 0 0,0 0-1,-1 0 1,1-1 0,0 1 0,-1 0-1,1 0 1,-1 0 0,1 0-1,0 0 1,-1-1 0,1 1 0,-5-5-2,1 0 0,0 0 0,0 0 0,0 0 1,0-1-1,1 0 0,0 1 0,1-1 0,-1-1 1,-1-6-1,-7-28-13,2 0-1,1-1 1,2 0 0,3 0-1,1 0 1,2-1 0,1 1-1,15-79 1,-14 108-18,1 0 0,1 0 1,1 0-1,8-18 0,-11 29 20,-1 1 0,1-1 0,0 1 0,0-1 0,0 1 0,0-1 0,0 1 0,0 0 0,0 0 0,1 0 0,-1 0 0,3 0 0,-3 0-4,7 1-17,29 10-157,-1 1 0,0 2 1,53 27-1,13 5-782,97 25-1827,-89-40-3815,-62-14 2457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34 243 1312,'0'0'2818,"0"8"-2006,0 16 201,7 46 0,38 135 2621,-39-182-2718,-5-17-108,1 1 1,-1 0-1,0-1 1,0 14-1,-8-27-611,-1-1-136,3 4-32,1 0 0,-1-1 0,1 1 0,0-1 0,1 0 0,-1 0 0,1 0 1,0-1-1,-2-5 0,-6-14 167,-10-41 1,18 54-130,0-1-1,1 0 1,1 0 0,0-1-1,1-14 1,2-17 139,-2 42-191,4 1 21,-3 1-33,-1 1 0,0 0-1,0 0 1,1 0 0,-1-1 0,0 1 0,1 0 0,-1 0 0,0 0 0,0 0 0,1-1-1,-1 1 1,0 0 0,1 0 0,-1 0 0,1 0 0,-1 0 0,0 0 0,1 0 0,-1 0 0,0 0-1,1 0 1,-1 0 0,0 0 0,1 0 0,-1 1 0,0-1 0,1 0 0,-1 0 0,0 0-1,1 0 1,-1 1 0,0-1 0,0 0 0,1 0 0,-1 0 0,0 1 0,1-1 0,61 50 17,-44-35 8,0 0 0,1-1 0,1-1 0,0-1 0,28 13 0,-48-24-25,1-1 1,0 0-1,0 1 0,-1-1 0,1 0 0,0 0 0,0 0 0,-1 0 1,1 1-1,0-1 0,0 0 0,0 0 0,-1-1 0,1 1 0,1 0 1,1-1 5,-1 1 6,1-2-6,0 0-1,-1 1 1,1-2 0,-1 1 0,0 0 0,0 0 0,0-1-1,0 1 1,0-1 0,-1 0 0,1 0 0,-1 1-1,1-1 1,-1 0 0,0 0 0,0 0 0,0-5 0,1-7 16,0 0 0,-1-1 0,-1 1 0,-2-16 0,-11-61 26,9 63-29,-25-126-9,18 114-1028,11 39 533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33 1412,'-1'-4'1276,"-1"-16"5483,-3 25-6188,-2 0-396,5-4-114,0 1 1,0 0 0,0-1-1,0 1 1,0 0 0,0 0-1,0 0 1,0 0 0,1 0-1,-1 0 1,1 1 0,-2 4-1,1-2 109,1 0-1,-1 0 0,1 0 0,1 1 0,-1-1 1,1 0-1,0 0 0,0 1 0,0-1 0,1 0 0,0 0 1,2 7-1,-2-8-102,1 0 1,0 0-1,0 0 1,0-1-1,0 1 1,1-1-1,-1 1 1,1-1-1,0 0 1,0 0-1,0 0 1,1 0-1,-1-1 1,1 1-1,-1-1 1,1 0-1,0 0 1,0 0 0,5 1-1,-7-2 128,2-2-103,14-3 108,-10-11 32,-9 14-226,1 0 1,0-1 0,-1 1-1,1 0 1,0 0 0,0 0-1,0-1 1,0 1 0,0 0-1,0 0 1,0-1 0,0 0-1,1-1 10,-2-1 31,0-1-24,-4-4-301,1 0-1,-1 0 0,-1 0 1,1 0-1,-2 1 0,1 0 1,-1 0-1,-12-10 0,16 15-269,-13-14-1034,10 2-3059,3 1 1889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49 1244,'-8'-37'4409,"7"33"-3411,-2-3 75,1 7-352,1 8 3673,1 3-4281,1 13 291,8 44 1,64 233 1682,-68-285-2010,11 32 271,34 74 0,-31-81-389,-10-22-652,12 22 1,-20-39 448,0 0 0,0 0 1,-1 0-1,1 0 1,-1 0-1,1 0 0,-1 0 1,0 1-1,0-1 1,0 0-1,0 0 0,-1 3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32 890 1200,'-2'-2'840,"-1"-1"-544,1 2-56,0-1 0,0 0 0,0 1 1,0-1-1,0 0 0,1 0 1,-1 0-1,1 0 0,-1 0 0,1-1 1,0 1-1,0 0 0,0-1 1,0 1-1,0-1 0,0 1 1,1-1-1,-1 1 0,1-1 0,0 1 1,0-3-1,1-2-78,1 0 0,0 1 0,1-1 0,0 1 0,0 0-1,0 0 1,1 0 0,-1 0 0,2 1 0,-1-1 0,0 1 0,7-5 0,12-11 165,32-25 0,-52 44-302,81-54 407,2-2-28,-33 22-141,-36 26-56,-1-1-1,27-24 0,-42 34-161,0 0 0,0 0 0,0 0-1,0 0 1,0 0 0,0 0 0,0 0 0,0 0-1,1 0 1,-1 1 0,0-1 0,1 0-1,-1 1 1,0-1 0,1 1 0,-1 0-1,1-1 1,-1 1 0,2 0 0,-1 1-17,0-1 0,-1 1 1,1 0-1,-1 0 0,1 0 0,-1 0 1,0 0-1,0 1 0,1-1 0,-1 0 1,0 1-1,0-1 0,0 0 0,0 1 1,0-1-1,-1 1 0,2 1 1,18 38 343,16 45 0,10 22-96,-41-100-1102,0 0 0,1-1-1,6 8 1</inkml:trace>
  <inkml:trace contextRef="#ctx0" brushRef="#br0" timeOffset="1">488 81 1828,'-9'-14'1735,"0"2"1,0-1-1,-2 1 0,-17-16 0,26 26-1590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124 105 1040,'-7'-14'1715,"-1"0"0,0 1 0,-1 0 0,0 1 0,-1-1 0,-15-13 0,21 30-1198,-1 3-377,1 1 0,-1-1 0,1 1 0,1 0 1,-1 0-1,1 0 0,1 0 0,0 1 0,0-1 0,-1 12 0,-1 13 253,2 47-1,3-27-48,3 1 0,13 63 0,33 102-243,-30-138-580,-7-43-5,0-2-885,-10-11-3408,-10-30 4533,1 1 199,0 0-1,0 0 1,0-1-1,1 0 1,0 0-1,0-1 1,0 1 0,1-1-1,-1 0 1,-4-10-1,5 8 22,-1 0 42,1-1 1,1 1-1,-1-1 1,1 0 0,1 0-1,0 0 1,-2-15-1,3-2 5,3 20-22,0 2 3,1-4 0,0-1 0,1 1 0,0 0 0,0 0 0,0 0 0,1 1 1,1 0-1,9-12 0,-5 8 1,8-10 84,1 2 0,1 0 0,0 1-1,2 2 1,30-20 0,-49 34-22,-1 1 8,1-1 0,-1 1 0,0-1 0,1 1 0,-1 0 0,0 0 0,1 0 1,0 0-1,-1 1 0,1-1 0,3 0 0,-3 4 139,1 0-140,0 0-1,0 1 1,-1 0-1,1-1 1,-1 1 0,0 0-1,-1 1 1,1-1-1,-1 1 1,3 6-1,3 15 141,-1 1 0,-1 0 0,3 46 0,-5-41-99,11 66-250,-8-57-3293,-4-22 97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78 944,'-11'-33'2558,"9"26"-1734,0 1 1,-1-1 0,1 1-1,-6-10 1,6 14 275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1148,'0'0'2577,"3"2"-1872,11 12 48,0 1 0,-1 0 0,19 29 0,-12-17-398,127 147 3854,-147-173-4123,1-1 0,-1 1 0,1-1 0,-1 1 0,1-1 0,-1 1 0,1-1 0,-1 1 0,1-1 0,0 0 0,-1 1 0,1-1 0,0 0 0,-1 0 0,1 0 0,0 1 0,-1-1 0,1 0 0,0 0 0,0 0 0,-1 0 0,1 0 0,0 0 0,-1 0 0,1 0 0,0-1 0,0 1 0,-1 0 0,1 0 0,0 0 0,-1-1 0,1 1 0,-1 0 0,1-1 0,0 1 0,-1-1 0,1 1 0,-1-1 0,1 1 0,-1-1 0,1 1 0,-1-1 0,1 1 0,-1-1 0,1-1 0,1 0-408,-1 1 338,-1 1 0,0 0-1,1 0 1,-1-1 0,0 1-1,1 0 1,-1-1 0,0 1 0,0-1-1,1 1 1,-1 0 0,0-1-1,0 1 1,0-1 0,0 1 0,1-1-1,-1 1 1,0 0 0,0-1-1,0 0 1,10-72 770,1-109-1,-4 39-144,-8 107-1200,1 33 194,-19 55-12905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131 399 1764,'0'0'3302,"-7"4"-2359,-2 2-557,1 0 1,0 0-1,0 1 0,0 0 0,1 0 0,0 0 1,-6 10-1,10-13-221,-29 53 1525,28-50-1491,1 0-1,0 0 0,1 0 1,0 0-1,0 1 0,-1 11 0,3-19-197,-1 13 297,0-1-1,1 0 0,3 24 0,-2-33-265,0-1 0,0 1 0,0-1 0,0 1 0,1-1 0,-1 0 0,1 1 0,-1-1 0,1 0 1,0 0-1,0 0 0,0 0 0,0-1 0,1 1 0,-1-1 0,0 1 0,3 1 0,1-1-12,-1 1 0,1 0 0,-1-1-1,1 0 1,0-1 0,8 2 0,-4-2-43,0 0-1,0-1 1,0 0-1,0-1 1,0 0-1,0-1 1,0 0-1,0-1 1,0 0 0,-1 0-1,1-1 1,-1 0-1,0 0 1,15-11-1,-14 7 4,0 0-1,0 0 1,-1-1-1,0 0 0,0-1 1,-1 0-1,-1 0 1,1-1-1,-2 0 0,1 0 1,4-13-1,-9 16 64,0 1 0,0-1-1,-1 0 1,0 0 0,0 0 0,-1 0-1,0 0 1,-1 0 0,-2-14 0,3 20-20,-1 0 0,1 0 0,-1 0 0,0 1 0,0-1 0,0 0 0,0 0 0,0 0 0,0 1 1,0-1-1,0 1 0,-2-2 0,2 1-26,-1 0 83,1 2-76,-1 0 1,1 0-1,0 0 1,-1 0-1,1 1 1,-1-1-1,1 0 1,0 0-1,-1 1 1,1-1-1,-2 2 1,0-1 4,2-1-6,0 0 1,0 0-1,0 1 0,0-1 0,0 0 0,0 1 0,0-1 0,1 0 0,-1 1 0,0-1 0,0 1 0,0-1 1,1 1-1,-1 0 0,0-1 0,0 1 0,1 0 0,-1-1 0,0 2 0,-1 0 7,1-1-6,0 0 0,-1 1 0,1-1 0,0 0 0,0 1 0,-1-1 0,1 1-1,0-1 1,1 1 0,-1-1 0,0 1 0,-1 2 0,-1 3 5,-4 5-3,1-1 0,0 1 0,0 0-1,1 0 1,1 1 0,0-1 0,-3 21-1,5-22 12,0-5-102,0 1 1,1 0-1,0-1 1,0 1-1,1 0 1,0 0-1,0-1 1,0 1-1,1 0 1,0 0-1,3 11 1,-3-17 40,-1 0-1,1 0 1,0 0 0,0 0 0,0 0-1,0 0 1,0-1 0,0 1 0,0 0-1,0 0 1,0-1 0,0 1 0,1 0-1,-1-1 1,0 0 0,0 1-1,1-1 1,-1 0 0,0 1 0,0-1-1,1 0 1,-1 0 0,0 0 0,1 0-1,0 0 1,1 0 17,-1-1 0,0 1 0,0 0 1,0-1-1,0 0 0,0 1 0,0-1 0,0 0 0,4-2 0,3-2-81,-4 2 46,0 0 1,0 0-1,0-1 1,0 0-1,5-6 0,6-5-79,6-4-61,-21 17 169,4 2-2,-4 0 33,-1 0 0,0 0 0,1 0 0,-1 0 0,0-1 0,1 1 0,-1 0 0,0 0 0,1 0 0,-1 0 0,1 0 0,-1 0 0,0 0 0,1 0 0,-1 0 0,1 0 0,-1 0 0,0 0 0,1 0 0,-1 0 0,0 1 0,1-1-1,-1 0 1,0 0 0,1 0 0,-1 0 0,0 1 0,1-1 0,20 14-18,-13-8 37,0-1 0,0 0 1,15 6-1,-19-10-12,1 0 1,-1 0 0,1 0 0,0 0 0,-1-1-1,1 1 1,0-1 0,-1 0 0,1-1 0,7-1-1,-2 0-2,0-1 0,0 0 0,0-1 1,0 0-1,-1-1 0,0 0 0,0 0 0,0-1 0,-1 0 0,0-1 0,0 0 0,0 0 0,-1 0 0,0-1 0,0 0 0,-1-1 0,8-14 0,-4 5 29,0-1-1,-2 0 1,0 0 0,-1-1-1,-1 0 1,-1 0 0,4-40-1,-4 3 308,-3 0-1,-3-1 1,-12-84 0,6 98 315,7 42-322,-4 8-244,-2 10-47,0 0 0,1 0 0,0 0 0,1 1 0,-2 31 0,5-23 6,0-1-1,2 1 1,1 0 0,10 45-1,-10-61-65,1 0-1,-1 0 1,1 0-1,1-1 0,0 1 1,0-1-1,0 0 1,1 0-1,1 0 1,-1-1-1,1 0 1,0 0-1,1-1 1,0 1-1,0-1 1,8 5-1,-12-9 6,0 0 0,0-1 1,0 0-1,0 0 0,1 0 0,-1 0 0,0 0 0,0 0 1,1-1-1,-1 0 0,0 0 0,1 0 0,-1 0 1,0 0-1,1 0 0,-1-1 0,0 0 0,1 0 0,-1 0 1,0 0-1,0 0 0,0 0 0,0-1 0,0 0 1,0 0-1,-1 1 0,4-4 0,2-2 26,-1 1 0,-1-1 0,1-1 0,-1 1 0,0-1 0,-1 0 0,0-1 0,6-11 0,2-13 214,14-51 0,-14 39 220,-9 28-196,-4 15 242,3 8-432,12 28 70,10 36-1,-15-36-557,2-1-1,17 31 1,-17-46-797,-5-11 205,6 6-7512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7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39 701 1896,'-3'-1'399,"1"1"-1,0 0 1,-1-1-1,1 0 1,0 1-1,-1-1 1,1 0-1,0 0 1,0 0-1,-1-1 1,1 1-1,0 0 1,1-1-1,-1 1 1,-2-3-1,3 2 752,7-7-668,21-22 11,1 2 0,52-42 1,10 7-30,29-23-673,-90 63-164,51-48-1116,-65 57-483,17-22 0,-16 11-617</inkml:trace>
  <inkml:trace contextRef="#ctx0" brushRef="#br0" timeOffset="1">541 23 944,'-5'-4'-37,"-14"-12"5273,13 14-7222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1400,'-2'42'1577,"1"-28"-1003,1 0 1,0 0 0,0-1-1,1 1 1,5 20 0,-4-25-218,1 0 1,0-1 0,1 1 0,7 13 0,-9-18-213,1-1 0,-1 1 0,1-1 0,0 0 0,0 0 0,0 0 0,0 0 0,0 0 0,1-1 0,0 1 0,5 2 0,-8-4-120,0-1 0,-1 0 0,1 1 0,0-1 1,0 0-1,-1 0 0,1 0 0,0 1 1,0-1-1,-1 0 0,1 0 0,0 0 1,0 0-1,-1 0 0,1-1 0,0 1 0,1 0 1,0-1 56,1 1 196,1-1 20,-2 1-228,0-1 0,1 0 0,-1 0 0,0 0 0,0 0 0,0-1 0,0 1 0,0-1 0,0 1 0,0-1 0,0 1 0,0-1 0,-1 0 0,1 0 0,0 0 0,-1 0 0,0 0 0,0 0 0,1 0 0,-1-1 0,1-3 0,-1 0 9,0 1 0,-1 0 0,1-1-1,-1 1 1,0-1 0,-1 1 0,1 0 0,-1-1 0,0 1-1,-3-7 1,2 5-35,0 0 0,-1 0-1,0 0 1,-1 0 0,0 1 0,0-1 0,0 1-1,-1 0 1,1 0 0,-9-7 0,-25-17-1465,-4 7-4804,30 17 3396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1340,'24'61'5020,"-20"-49"-4476,14 53 1923,-17-62-1945,0-3-277,-1 1-226,0-1-1,1 0 1,-1 1 0,0-1-1,1 0 1,-1 0-1,1 1 1,-1-1 0,0 0-1,1 0 1,-1 0 0,1 1-1,-1-1 1,1 0 0,-1 0-1,0 0 1,1 0-1,-1 0 1,1 0 0,-1 0-1,1 0 1,-1 0 0,1 0-1,-1 0 1,0 0 0,1 0-1,-1 0 1,1-1 0,-1 1-1,1 0 1,-1 0-1,0 0 1,1-1 0,-1 1-1,1-1 1,15-17 239,-1-1 0,20-32 0,24-52 346,-31 52-246,-16 30-191,-8 12-59,1 0 1,-1 1 0,2-1 0,-1 1 0,1 0 0,1 1 0,-1-1 0,1 1 0,13-10 0,-19 17-95,0-1-1,0 1 1,-1 0 0,1-1 0,0 1 0,0 0 0,0-1 0,0 1 0,0 0 0,0 0 0,0 0 0,0 0 0,0 0 0,0 0 0,1 0-1,1 0 27,-2 0-29,0 0-1,0 0 0,1 0 1,-1 0-1,0 0 0,0 0 1,0 1-1,0-1 0,0 0 1,0 0-1,0 1 0,0-1 1,1 1-1,-1-1 0,-1 1 1,1 0-1,1 0 0,3 2 19,4 2 8,1 0-1,-1 1 1,0 0 0,-1 0-1,1 1 1,-1 1 0,-1-1-1,10 12 1,-6-5-217,0 1 0,-1 1 0,16 31 1,-21-35-677,-1 0-1,0-1 1,-1 1 0,0 0 0,-1 1 0,0-1 0,-1 21 0,-2 5-2336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1444,'0'0'5328,"2"-7"-4965,6-13 9,2-1 0,0 1 0,24-33 0,69-88 533,-88 122-1082,4-10-1044,-18 27 842,1 0-443,3-6 369,-4 6-70,3-3-1836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4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1388,'0'0'1138,"-2"2"-612,-4 3 144,1 0 0,-1 0 0,1 0 0,0 1 0,1 0 0,-1 0 0,-5 11 0,4-6-319,1 0 1,1 0-1,0 1 0,-3 13 1,0 11-275,2 1 0,0 43 0,4-57 328,0 149 310,2-143-501,0 0 0,12 56 0,-12-83-198,-1 1-1,1-1 1,0 1 0,0-1-1,0 1 1,0-1 0,0 0 0,1 1-1,-1-1 1,1 0 0,0 0-1,-1 0 1,1 0 0,0 0 0,0 0-1,0-1 1,0 1 0,0-1 0,1 1-1,-1-1 1,0 0 0,1 0-1,-1 0 1,1 0 0,-1 0 0,1-1-1,5 2 1,0-2-28,1 0 0,-1 0 0,1-1 0,-1 0 0,0 0 0,1-1 0,10-4 0,-7 2-237,-1 0 1,0-1-1,0 0 1,0-1 0,15-11-1,-16 9-1558,0 0-1,14-14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36 827 1104,'-3'0'878,"-27"2"2933,27-2-2115,4-5-1470,1-2-106,1 0-1,-1 0 1,1 0 0,7-12 0,19-29 280,-21 33-169,0 0 0,2 1 1,12-15-1,-21 28-190,-1 1 0,1-1 1,0 0-1,0 1 0,0-1 0,0 0 0,0 1 1,0-1-1,0 1 0,0 0 0,0-1 1,1 1-1,-1 0 0,0 0 0,0 0 0,2-1 1,-2 1-78,2 0 165,-2 1-112,-1 0-1,1 0 1,0 0-1,0-1 1,0 1 0,0 0-1,0-1 1,0 1-1,0 0 1,0-1-1,1 1 1,1 0 0,0 0 21,6 6 122,1 0 0,-1 1 0,0 1 0,13 16 0,15 13 379,-36-37-425,1 0 13,-2 0-98,0-1 0,1 1 0,-1-1-1,0 0 1,1 1 0,-1-1 0,0 0 0,1 1-1,-1-1 1,0 0 0,1 1 0,-1-1 0,0 0-1,1 0 1,-1 0 0,1 1 0,-1-1 0,1 0-1,-1 0 1,0 0 0,1 0 0,-1 0-1,1 0 1,-1 0 0,1 0 0,-1 0 0,1 0-1,-1 0 1,1 0 0,-1 0 0,0 0 0,1 0-1,-1-1 1,1 1 0,0 0 0,5-2 54,-4 1-54,0 0 0,0 1 0,0-1 0,-1 0 0,1 0 0,0 0 0,0 0 0,-1 0 0,1-1 0,-1 1 0,1 0 0,-1-1 0,1 1 1,-1-1-1,0 0 0,2-3 0,73-113 1120,-74 116-1126,-1-1 0,1 1-1,0 0 1,-1 1 0,1-1 0,0 0 0,0 0-1,4-1 1,-4 2-9,0-1 54,1 2-35,30-3 73,-30 3-68,-1 0-36,-1 0 0,0 0 0,0 0 0,0 0 0,0 0 0,0 0 0,0 0 0,0 0-1,0 0 1,1 1 0,-1-1 0,1 1 0,0-1 2,1 1 18,1-1 0,2 1-14,0-1 0,0 0 0,0 0-1,0 0 1,0-1 0,0 0 0,0 0-1,0-1 1,0 0 0,0 0-1,-1 0 1,1 0 0,-1-1 0,1 0-1,-1 0 1,7-6 0,11-10 7,24-23 1,-24 20-48,-21 21 28,-1 1 0,0-1 0,0 1-1,1-1 1,-1 1 0,0 0 0,1-1 0,-1 1-1,0 0 1,1 0 0,-1 0 0,0 0 0,1 0 0,-1 0-1,1 0 1,-1 0 0,0 1 0,1-1 0,-1 1-1,0-1 1,0 1 0,1-1 0,1 2 0,-2-2 12,3 2-15,-1-1 1,43 27-374,-43-27 298,0-1-8,1 1 60,0-1 0,0 0 0,0 0 0,0 0 0,-1-1-1,1 1 1,0-1 0,0 0 0,0 0 0,-1 0-1,1 0 1,0-1 0,-1 1 0,7-5 0,-4 1 8,0 0-1,0 0 1,-1 0 0,1 0 0,-1-1 0,0 0 0,5-9-1,-5 7 9,0 1 1,0 0 0,0-1-1,-1 0 1,0 0 0,5-17-1,-8 22 23,-1 0 0,1-1 0,-1 1 0,0 0 1,0 0-1,0-1 0,-1 1 0,0-5 0,0 4-11,1 1 7,-2 0-11,-12-11 14,9 13-4,3 1-2,-1-1-4,-1 2-21,-16 6 21,17-5-1,0 0 0,0 1 0,0-1 0,1 0 0,-1 1 0,1 0 0,0-1 0,0 1 0,0 0 0,0 0 0,0 0 0,1 0 0,-2 5 0,-8 15-1,9-17 5,1 3-9,-2 19-47,3-25 33,0 0-24,1 10 12,-1-9-2,5-9-232,1 0 262,-5 3 2,1 0 0,0 0 0,0 0 1,0 1-1,1-1 0,-1 0 0,0 1 0,3-2 1,0-11 3,-4 12-11,-1 1 10,0 1 0,0 0 0,0 0 0,0-1 0,0 1 0,1 0 0,-1-1 0,0 1 0,0 0 0,0 0 0,0 0 0,1-1 0,-1 1 0,0 0 0,0 0 0,0-1 0,1 1 0,-1 0 0,0 0 0,0 0 0,1 0 0,-1 0 0,0-1 0,0 1 0,1 0 0,-1 0 0,0 0 0,0 0 0,1 0 0,-1 0 0,0 0 0,1 0 0,-1 0 0,0 0 0,1 0 0,-1 0 0,0 0 0,0 0 0,1 0 0,9 8-33,-8-5 42,2 0-7,-3 0 4,0-2-10,0 1 0,1 0 0,-1 0 0,0-1 0,1 1 0,-1-1 0,1 1 0,-1-1 0,1 0 0,0 0 0,0 1 0,0-1 0,-1 0 0,1-1 0,0 1 0,0 0 1,0 0-1,0-1 0,1 0 0,-1 1 0,0-1 0,0 0 0,0 0 0,0 0 0,0 0 0,0 0 0,0 0 0,3-1 0,14-5-26,0-1 0,0 0 1,-1-1-1,22-14 0,-38 21 41,0 0 2,8-2 1,-9 2-10,1 0 0,-1 1 0,0-1 0,1 1 1,-1 0-1,1-1 0,-1 1 0,1 0 0,-1 0 0,1 0 0,-1 0 0,1 0 0,-1 1 0,1-1 0,-1 0 0,1 1 0,-1-1 0,1 0 0,-1 1 1,0 0-1,1-1 0,-1 1 0,2 1 0,12 5 2,-11-5-8,1 0 1,-1 0 0,0-1-1,1 1 1,-1-1-1,1 0 1,-1-1 0,1 1-1,-1-1 1,1 0-1,0 0 1,-1 0-1,1 0 1,-1-1 0,1 0-1,-1 0 1,1 0-1,-1-1 1,1 1-1,-1-1 1,0 0 0,0-1-1,0 1 1,0 0-1,0-1 1,-1 0-1,1 0 1,-1 0 0,0-1-1,0 1 1,0-1-1,0 1 1,0-1-1,-1 0 1,3-5 0,-1-1 2,1 0 0,-2-1 1,1 0-1,-1 1 1,-1-1-1,0 0 1,-1 0-1,1-13 0,-7-90 216,3 93-135,-12-85 1223,13 103-521,2 14-719,2 24-53,2-1 1,2 0-1,15 51 0,-11-54-338,-8-20-154,1 0 0,0 0 0,1 0 1,0-1-1,1 1 0,10 14 0,-8-12-3606,-7-9 3013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77 147 1456,'-11'-15'1229,"-8"-10"2550,-25-42 1,42 64-3419,2-1-114,0-11-150,-1 11-164,5 2-1021,8-7 334,-8 6-620,0 7-986,20 16 34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1144,'0'0'7952,"3"7"-7588,-1-3-366,2 4 91,1 1 0,-2 0 0,1 0 0,-1 0 0,-1 0-1,1 1 1,0 11 0,-3-16-256,0 14-820,1-7-2712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 1540,'-4'-1'423,"0"0"0,-1 0 0,1 1 0,-1-1 0,1 1 0,-1 0 0,1 0 0,-1 1 1,1-1-1,-1 1 0,1 0 0,-1 0 0,1 0 0,0 1 0,-5 2 0,4-2-271,0 0 0,1 1 1,-1 0-1,1 0 0,0 0 1,0 0-1,0 1 0,1 0 1,-1-1-1,1 1 0,0 1 1,0-1-1,0 0 0,1 1 1,-1-1-1,1 1 0,0 0 0,0 0 1,1 0-1,-1 0 0,0 5 1,2-2-35,0-1 0,0 1 0,0 0-1,1 0 1,0 0 0,1-1 0,-1 1 0,2 0 0,-1-1 0,1 1 0,5 8 0,4 6 126,2 0 0,18 23 0,2 0 16,-30-36-174,1-1 0,-1 0-1,6 19 1,-8-22-43,-1-2-25,-1 0 0,0 0 1,0 0-1,0 0 0,0 0 1,0 1-1,-1-1 0,1 0 0,-1 0 1,-1 3-1,1-3-18,0-1-78,0 0-1,0 0 1,0 0 0,0 0-1,-1 0 1,1 0 0,-1 0-1,0-1 1,1 1 0,-1-1-1,0 1 1,0-1-1,0 0 1,0 1 0,0-1-1,0 0 1,-3 1 0,-10 1-6126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49:5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65 439 1552,'3'-25'9190,"1"30"-8933,4 8-91,0 0 0,-1 0 0,0 0 0,-2 1 0,8 24 0,-11-32-350,6 23-495,-1-11-4612</inkml:trace>
  <inkml:trace contextRef="#ctx0" brushRef="#br0" timeOffset="1">33 70 1880,'-6'-14'1036,"1"1"656,-4-5-415,5 6-85,-4 0-1108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1108,'18'71'6900,"-4"-13"-4112,-6-32-1526,-7-23-113,1-10-1049,9-56 234,-10 53-293,-1-6 94,2 0 1,-1 0-1,2 0 0,0 0 1,8-21-1,-10 35-38,-1 2-95,1 0 0,-1 0 0,0 0 1,0 0-1,1-1 0,-1 1 0,0 0 0,0 0 0,0 0 0,1 0 0,-1 0 0,0 0 0,0-1 0,0 1 0,1 0 0,-1 0 0,0 0 0,0 0 0,0-1 0,0 1 0,0 0 0,1 0 0,-1 0 0,0-1 0,0 1 1,0 0-1,0-1 0,0 1 1,0 0 0,0-1 1,1 1-1,-1 0 0,0-1 1,0 1-1,0 0 0,0 0 1,1-1-1,-1 1 0,0 0 1,0 0-1,0-1 0,1 1 1,-1 0-1,0 0 0,0 0 1,1-1-1,-1 1 0,0 0 1,1 0-1,-1 0 0,0 0 1,1 0-1,-1 0 0,0 0 1,0 0-1,1 0 0,-1-1 1,0 1-1,1 1 0,-1-1 1,0 0-1,1 0 0,-1 0 1,0 0-1,1 0 0,13 3 30,-11-3 13,0 2-14,20 16 20,-21-16-45,2 1 20,-4-3-22,0 0-1,0 0 0,0 0 1,0 1-1,0-1 1,0 0-1,1 0 0,-1 1 1,0-1-1,0 0 1,0 0-1,0 0 0,1 0 1,-1 0-1,0 1 1,0-1-1,0 0 0,1 0 1,-1 0-1,0 0 1,0 0-1,1 0 0,-1 0 1,0 0-1,0 0 1,0 0-1,1 1 0,-1-1 1,0 0-1,0 0 1,1-1-1,-1 1 0,0 0 1,0 0-1,1 0 1,-1 0-1,0 0 0,0 0 1,1 0-1,-1 0 1,0 0-1,0 0 0,0-1 1,1 1-1,-1 0 1,0 0-1,0-1 0,5-2 4,-1 0 0,0 0 0,0-1 0,0 0 0,0 0 0,3-5 0,-2 0-6,1 1-1,0 0 1,1 0-1,0 1 1,0 0-1,0 0 1,1 0-1,0 1 1,9-5-1,-11 8 2,10 1 0,5 7-6,12 12-13,-31-15 10,1 0 0,0 0 0,-1 0 1,0 0-1,0 1 0,1-1 0,-1 0 1,0 1-1,-1 0 0,3 2 1,2 5-60,3 4-900,-1 0-1,7 19 1,-12-26-2,-2-4-771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 1692,'-3'-1'1175,"-7"-1"-96,7 2-71,0 0-65,-1 1-665,0-1-1,1 1 0,-1 0 1,1 0-1,0 0 0,-1 0 1,1 0-1,0 1 0,-1 0 1,1-1-1,0 1 1,0 0-1,0 1 0,-3 2 1,4-1-147,0-1 1,1 1-1,-1 0 1,1 0-1,0-1 1,0 1-1,0 0 1,0 0-1,1 0 1,-1 0 0,1 0-1,0 0 1,0 1-1,1-1 1,-1 0-1,3 6 1,2 8 127,0-1-1,14 26 1,-17-38-197,3 8 28,1 0 0,-2 0 0,0 0 0,-1 1 0,0-1 0,-1 1 1,1 21-1,-3-25-56,-1 1 0,0 0-1,-1-1 1,0 1 0,0-1 0,-1 0 0,0 1 0,-1-1 0,-1-1 0,-6 13 0,2-7-136,-1 0-1,-11 14 1,18-25-117,0 0 0,0-1 1,0 0-1,-1 1 0,1-1 0,-1 0 1,0-1-1,0 1 0,0-1 0,0 0 1,0 0-1,-8 3 0</inkml:trace>
  <inkml:trace contextRef="#ctx0" brushRef="#br0" timeOffset="1">128 298 1276,'19'-3'2953,"-15"7"-2326,4 8-182,-1 0 1,0 0-1,0 0 1,-1 1 0,0 0-1,-2 0 1,7 24-1,-8-20-602,0 0-1,0 0 1,-1 23-1,-2-37-1001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1:5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56 147 1320,'0'0'6369,"-1"11"-5797,8 130 1535,-3-86-1441,-2-14 174,13 67 0,-14-105 537,-6-12-1252,-8-18-30,0-2-1,2 0 1,1 0 0,2-1 0,1 0-1,1 0 1,1-1 0,2 0 0,1 1-1,4-58 1,-1 76-37,1 1 0,0-1 1,1 1-1,1-1 0,-1 1 0,2 0 0,6-12 0,-9 20 0,0 2 13,9-3 0,-8 3 71,2 4-66,-2 0-64,1 0-1,-1 0 0,0 0 0,0 0 0,0 0 0,0 1 0,-1-1 1,1 1-1,-1 0 0,0 0 0,0 0 0,0 0 0,2 7 0,0 10-372,-1 0-1,0 0 0,-2 1 1,0-1-1,-4 29 0,4-3-6607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1536,'0'0'7285,"-1"-3"-6966,-3-4 79,0 8 563,-2 13 460,4-9-1800,0 0 516,3 28 332,0-30-372,-1-1-12,1 1-62,-1-1 0,0 0 0,1 0-1,0 0 1,-1 0 0,1 0 0,0 0-1,0 0 1,0 0 0,0-1 0,1 1 0,-1 0-1,0 0 1,1-1 0,-1 1 0,1-1 0,0 0-1,-1 1 1,1-1 0,0 0 0,0 0 0,0 0-1,0 0 1,0 0 0,0 0 0,3 0 0,21 3 57,-25-3-43,3-3-13,2 1 44,-1-1 0,0 1 0,0-1 1,0-1-1,0 1 0,0-1 0,-1 0 1,1 0-1,-1 0 0,0 0 0,0-1 0,0 0 1,0 0-1,-1 0 0,1 0 0,-1-1 0,0 1 1,0-1-1,2-6 0,-4 10 6,8-21 596,-9 22-578,0-1-1,0 0 0,0 1 0,0-1 0,1 0 0,-1 1 0,0-1 1,0 1-1,1-1 0,-1 0 0,1 1 0,-1-1 0,0 1 1,1-1-1,-1 1 0,1-1 0,-1 1 0,1-1 0,-1 1 0,1 0 1,0-1-1,0 1 0,7 13-145,-2-1-67,1 0 1,1-1-1,0 0 1,0-1 0,17 17-1,-12-22-3542,-3-6-2501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21 884,'10'-20'9639,"-15"25"-9323,-1-1-210,3-2-62,1-1 0,0 1 1,0 0-1,0 0 0,0 0 0,0 0 0,1 0 0,-1 0 1,0 0-1,-1 4 0,1-2 47,1 0 0,0 0 0,0 0 0,0 1 0,1-1 0,-1 0 0,1 0-1,0 1 1,0-1 0,0 0 0,1 1 0,-1-1 0,1 0 0,0 0 0,3 6 0,2 6 153,1 1 0,12 21 0,-14-30-163,-4-6 17,-1 0 18,1-1-72,-1 1-1,0-1 0,0 0 0,1 1 1,-1-1-1,0 1 0,0-1 0,-1 0 1,1 1-1,0-1 0,0 0 1,-1 1-1,1-1 0,0 0 0,-1 0 1,0 1-1,0 1 0,-1-1-40,0 0 0,0 1-1,0-1 1,0 0 0,0 0 0,0-1-1,-1 1 1,-3 2 0,-48 21-1935,51-24 1247,1 0-229,-8 2-93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 1312,'0'0'1182,"-1"-3"-117,-1-11 4474,-1 19-5052,-1 5-292,0 1 0,1 0 0,0 0 0,1 0-1,0 1 1,0-1 0,1 1 0,1-1 0,0 0 0,1 1 0,2 16 0,1-2 260,14 50 0,-15-68-373,0 0 0,0 1 1,1-2-1,0 1 1,0 0-1,1-1 1,0 0-1,0 0 0,11 11 1,-14-16-33,0-1 0,0 0 0,-1 0 0,1 0 0,0 0 0,0 0-1,0 0 1,1 0 0,-1-1 0,0 1 0,0-1 0,0 0 0,0 1 0,1-1 0,-1 0 0,0 0 0,3-1 0,-2 1-60,0-1 104,1 1 1,0-1-1,-1 0 0,1-1 0,-1 1 0,1 0 0,-1-1 0,1 0 0,-1 0 1,4-3-1,-2 2 57,7-5 149,-8 5-210,0 0-1,0 0 0,1 0 0,0 1 1,-1 0-1,1 0 0,0 0 0,0 0 1,0 1-1,0 0 0,10-1 1,-11 3-21,5 1-82,-1 1 0,1 1 1,-1 0-1,-1 0 0,1 0 0,0 1 1,-1 0-1,11 10 0,-15-12-237,0 0 0,-1 0 1,1 1-1,-1-1 0,0 1 0,0-1 0,0 1 0,2 4 0,3 19-7062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28 174 1200,'-2'-2'1094,"-1"-1"-1057,-4 3 6082,-4 17-5651,10-16-440,1 0-1,-1-1 1,1 1-1,0-1 1,-1 1-1,1 0 1,0 0-1,-1-1 1,1 1-1,0 0 1,0 0-1,0-1 1,0 1-1,0 0 1,0 0-1,0-1 1,0 1 0,0 0-1,0 0 1,0-1-1,0 1 1,1 0-1,-1 0 1,1 0-1,-1 1 69,2 7 81,-1 0 0,2 0-1,-1-1 1,1 1 0,0 0 0,1-1-1,0 0 1,0 0 0,7 8-1,1 6 177,-10-20-282,0 1 0,0 0 0,0-1 0,0 0-1,1 0 1,2 3 0,1 0 128,-6-5-153,1 1-1,-1-1 1,1 1 0,-1-1-1,1 0 1,-1 1 0,1-1-1,0 0 1,-1 0-1,1 1 1,-1-1 0,1 0-1,0 0 1,-1 0-1,1 0 1,-1 0 0,1 0-1,0 0 1,-1 0 0,1 0-1,0 0 1,-1 0-1,1 0 1,-1 0 0,1 0-1,0-1 1,-1 1 0,1 0-1,-1 0 1,2-1-1,12-11 804,-13 11-1018,1-2 221,0 1 1,0-1-1,-1 0 0,1 0 0,0 0 0,-1 0 0,0 0 0,0 0 0,0 0 0,0 0 0,0 0 1,0-5-1,1-3 88,28-171 1009,-25 148-902,1-28-829,-6 59 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1584,'0'0'4397,"-7"4"-3726,-19 13-58,24-16-482,-1 1 0,1 0-1,1 0 1,-1 0 0,0 0 0,0 1-1,1-1 1,-1 0 0,1 1-1,0-1 1,0 1 0,0 0-1,0-1 1,-1 5 0,1 0 192,0 1 0,0 0 0,0 10 0,1-18-319,4 31 612,-4-29-567,1-1-1,-1 1 1,1 0-1,0 0 1,0 0-1,0-1 1,0 1-1,0 0 0,0-1 1,0 1-1,0-1 1,1 1-1,-1-1 1,1 0-1,-1 0 1,1 1-1,-1-1 1,4 1-1,21 4 300,-23-6-153,1-2-93,1 1-32,-1-1 0,1-1-1,-1 1 1,0-1-1,4-2 1,-6 3 71,-1-1-8,0 0-106,-1 0 0,1 0 0,0 0 0,-1 0 0,0 0 0,0 0 0,0 1 0,0-1 0,0 0 0,0 0 0,-1 0 0,0 0 0,1 0 0,-1 0 0,0 0-1,0 1 1,-1-1 0,1 0 0,0 1 0,-1-1 0,0 1 0,1-1 0,-4-2 0,3 3-300,-1-1 0,0 1 0,0-1 0,0 1 0,0 0-1,0 0 1,0 0 0,0 1 0,-1-1 0,1 1 0,0 0-1,-1 0 1,1 0 0,-1 0 0,-7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17 320 852,'0'-2'1027,"5"26"6047,17 78-6166,-14-74-424,13 31 0,6 15-949,-26-72 0,3 10-1730</inkml:trace>
  <inkml:trace contextRef="#ctx0" brushRef="#br0" timeOffset="1">11 31 1268,'0'0'2036,"-3"-17"917,-4 3-1025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3:52:0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 1040,'-2'-4'8963,"2"4"-8808,-9 5 1444,-8 9-1996,11-7 713,0 1 0,0-1 0,1 1-1,0 0 1,1 0 0,-6 13-1,5-10-29,-2 6 122,1 0 0,0 0 0,1 1 0,1 0 0,1 0 0,0 0 0,1 36 0,2-50-428,0-1 0,0 1 0,1-1-1,0 0 1,-1 1 0,1-1 0,0 0 0,1 1-1,-1-1 1,1 0 0,-1 0 0,1 0 0,0 0-1,0 0 1,4 4 0,-4-6-250,0 0 1,0 1-1,0-1 1,1 0-1,-1 0 1,0 0-1,1 0 1,-1-1-1,1 1 1,-1-1-1,6 1 1,-6-1 41,-1 0 0,1 0 0,0-1 1,0 1-1,0 0 0,-1-1 1,1 0-1,0 1 0,2-2 0,1 0-520,3-1-2570,8-8 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8996-D146-8FF5-6106-D37622CEA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83506-D477-609A-86E2-96C874693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1184-E0C5-4D80-DB9B-1C59E37C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9957-9249-28B3-B63A-FCE5A4D5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7E7F-3843-CB82-4A5E-C4B11FDE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F77B-AA97-D2EE-FC6E-8F8AE330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73BDD-7511-BD53-01ED-3B30F8E44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AD63A-9DFB-2F96-12EB-C6A8404F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58B4-0029-B279-9474-B879FE05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D0F2-F89D-A2B7-92A0-8486E40C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2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08928-39D5-0A96-63F1-FEC33F3D0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1D80A-E1F2-59CC-6A7D-FDEDDFD9F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F614-06DA-3080-A0F4-924A95B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5135F-DD51-0CE2-1298-892B21BC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C136-281A-AC59-9B4B-3C83E84F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6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31FC-B330-913C-B1E5-DB576B1E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30FD-2633-13A9-965C-07E2B6FF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274B-4640-7599-057C-4B0D47AB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5B06-EB7E-719A-6FED-7C71D74A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4E387-0EC2-B55D-7ED0-65EAAE89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5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48FE-0D16-3565-71BD-83B73321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68E6C-5B4A-FE41-38F8-B84F8B74C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55D4-DF81-C994-C289-0A9BB4D5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6A01-1DD8-CBEE-8850-C9D6B59A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0A55D-8EF7-EC4E-1CA9-B3FD9F77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9855-ACBC-EBCD-907E-25E223C7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CD6A-0E7E-1A2E-1BAE-86614A347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3294C-002E-8D16-F788-5AE743EF6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0E5D5-C899-91C9-CE51-5C2C153D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BCEA-71CF-B998-BF6E-E0214281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0DBDD-876E-5D01-D0CC-1C14CFB3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0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59FE-D46C-41CC-58FD-216504F4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54FB4-0376-92D7-CDBE-28F36B84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EBB5D-1EBC-A195-E7C5-3046ED5F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112D2-AD96-A0F7-6E42-16D1D3994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A7EBC-8E40-1555-F9C1-FE082C7CF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0A0A3-2DCC-9B20-B667-891987BF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094A4-CB4E-E4C1-415F-760CAC08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5877D-BEB3-D931-12FA-9260A31C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24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DFD0-5CDC-4C14-DF05-F4FA1CCB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58FE0-3647-1224-2545-693302F8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DD8A1-CA03-27F2-6FC5-C5F37128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C73DE-CECD-0D32-61BF-4C209A19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21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23895-11EE-05A3-AB8A-E2361418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1B7A9-1D04-6D63-7221-9B033092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11B2C-9D09-B3E9-9CFC-EB5800B2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9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9FB5-1EAD-DFDB-3BED-D46F0450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10BF-41C9-D8BE-07E5-291D7952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3B266-DDA1-D4F4-8DA8-55B1CE3CD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4CF79-B7AC-9942-C28F-31C441FD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4241-99A5-A838-4972-122771F4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321A5-E5AC-3704-DB75-0617FC8C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F24-F852-6F86-016C-17231736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FFAA-D202-0835-C4F6-F263A1559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7F1D-D651-62A9-A2BE-B46E386A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9AE3C-4732-D23D-8D8E-9851A13D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AB96-C29F-42B4-A090-E3D95DED606D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6A516-FB3A-CCF3-BB4E-5E918C9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B9FE-150D-49E5-8A51-F272615E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6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DA6F1-D6A2-292A-0163-965A7C33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83369-6ADF-F237-0160-4FF3B89B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6F62-55F9-A104-1306-8B43CF6A9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AB96-C29F-42B4-A090-E3D95DED606D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EEA1A-0C7C-39D2-62D4-992C36BC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E634A-FE99-D0ED-F05F-C56F2BD71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7189-4D54-4CBB-B518-D71F71360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8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217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38" Type="http://schemas.openxmlformats.org/officeDocument/2006/relationships/customXml" Target="../ink/ink119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223" Type="http://schemas.openxmlformats.org/officeDocument/2006/relationships/image" Target="../media/image111.png"/><Relationship Id="rId228" Type="http://schemas.openxmlformats.org/officeDocument/2006/relationships/customXml" Target="../ink/ink11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customXml" Target="../ink/ink117.xml"/><Relationship Id="rId239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7E4F-CB51-AC00-4887-1B351767A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352C1-1C2B-4891-E0E7-49BA6684B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1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A0C7-4D65-7D2E-BF77-86B061D8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49C7-A948-AAD8-08F4-8EE05363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is the act of collecting and analyzing the data to determine the health, performance and availability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6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C63E-7FA8-2894-4604-73A6A3EE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Capabilities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DC40-2F15-B6FC-F5FE-37EEA859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and visualize metrics</a:t>
            </a:r>
          </a:p>
          <a:p>
            <a:r>
              <a:rPr lang="en-US" dirty="0"/>
              <a:t>Query and analyze logs</a:t>
            </a:r>
          </a:p>
          <a:p>
            <a:r>
              <a:rPr lang="en-US" dirty="0"/>
              <a:t>Setup alerts and 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60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106B-E12F-9A2A-7FBE-C207E14E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FF5C-6102-6860-5DA9-0378001C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Alerts proactively notify you when important conditions are found in the monitoring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40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748152-0B5F-CBDB-CBA8-B42F393EB2B3}"/>
              </a:ext>
            </a:extLst>
          </p:cNvPr>
          <p:cNvSpPr/>
          <p:nvPr/>
        </p:nvSpPr>
        <p:spPr>
          <a:xfrm>
            <a:off x="4824248" y="825062"/>
            <a:ext cx="2401614" cy="3042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Alert Rule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B5A9C7-C995-0C24-E921-051054C4E040}"/>
              </a:ext>
            </a:extLst>
          </p:cNvPr>
          <p:cNvSpPr/>
          <p:nvPr/>
        </p:nvSpPr>
        <p:spPr>
          <a:xfrm>
            <a:off x="5076497" y="1387366"/>
            <a:ext cx="1912882" cy="121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Target Resource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206EEA-9052-2899-7D40-28957CD76367}"/>
              </a:ext>
            </a:extLst>
          </p:cNvPr>
          <p:cNvSpPr/>
          <p:nvPr/>
        </p:nvSpPr>
        <p:spPr>
          <a:xfrm>
            <a:off x="5186855" y="2117834"/>
            <a:ext cx="1692166" cy="331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Signal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DFA82A-76FE-D296-C1C5-F20444019DEF}"/>
              </a:ext>
            </a:extLst>
          </p:cNvPr>
          <p:cNvSpPr/>
          <p:nvPr/>
        </p:nvSpPr>
        <p:spPr>
          <a:xfrm>
            <a:off x="5068614" y="3163614"/>
            <a:ext cx="1912882" cy="459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Criteria/Logic Test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1E2750-2DE1-4EB5-1EA0-9901A66D2BA0}"/>
              </a:ext>
            </a:extLst>
          </p:cNvPr>
          <p:cNvSpPr/>
          <p:nvPr/>
        </p:nvSpPr>
        <p:spPr>
          <a:xfrm>
            <a:off x="2446284" y="4464270"/>
            <a:ext cx="1912882" cy="121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Action Group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39AC22-52E5-FEBF-2C24-F4E9F6D6FA23}"/>
              </a:ext>
            </a:extLst>
          </p:cNvPr>
          <p:cNvSpPr/>
          <p:nvPr/>
        </p:nvSpPr>
        <p:spPr>
          <a:xfrm>
            <a:off x="2556642" y="5194738"/>
            <a:ext cx="1692166" cy="331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Actions to do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99F1A7-2F5F-8D82-1D41-3BF40A121FC3}"/>
              </a:ext>
            </a:extLst>
          </p:cNvPr>
          <p:cNvSpPr/>
          <p:nvPr/>
        </p:nvSpPr>
        <p:spPr>
          <a:xfrm>
            <a:off x="7932684" y="4522077"/>
            <a:ext cx="1912882" cy="121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Monitor Condition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91EEBA-5BCF-D2C8-2828-81993449C186}"/>
              </a:ext>
            </a:extLst>
          </p:cNvPr>
          <p:cNvSpPr/>
          <p:nvPr/>
        </p:nvSpPr>
        <p:spPr>
          <a:xfrm>
            <a:off x="8043042" y="5252545"/>
            <a:ext cx="1692166" cy="331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Alert State</a:t>
            </a:r>
            <a:endParaRPr lang="en-IN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F3A46E-287F-EB95-FC17-E5222C911E7B}"/>
                  </a:ext>
                </a:extLst>
              </p14:cNvPr>
              <p14:cNvContentPartPr/>
              <p14:nvPr/>
            </p14:nvContentPartPr>
            <p14:xfrm>
              <a:off x="5997327" y="2449481"/>
              <a:ext cx="151560" cy="70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F3A46E-287F-EB95-FC17-E5222C911E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8687" y="2440841"/>
                <a:ext cx="169200" cy="72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8B3C1A7-A579-11F4-4266-5EA0D77DE033}"/>
              </a:ext>
            </a:extLst>
          </p:cNvPr>
          <p:cNvGrpSpPr/>
          <p:nvPr/>
        </p:nvGrpSpPr>
        <p:grpSpPr>
          <a:xfrm>
            <a:off x="3283287" y="3587441"/>
            <a:ext cx="5770080" cy="943200"/>
            <a:chOff x="3283287" y="3587441"/>
            <a:chExt cx="5770080" cy="9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1CE576-79EE-4931-DF68-4D3576C3CAA2}"/>
                    </a:ext>
                  </a:extLst>
                </p14:cNvPr>
                <p14:cNvContentPartPr/>
                <p14:nvPr/>
              </p14:nvContentPartPr>
              <p14:xfrm>
                <a:off x="3283287" y="3587441"/>
                <a:ext cx="2754720" cy="896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1CE576-79EE-4931-DF68-4D3576C3CA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74647" y="3578441"/>
                  <a:ext cx="277236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720BC6-2F2C-975B-D7EB-A5D328BD9259}"/>
                    </a:ext>
                  </a:extLst>
                </p14:cNvPr>
                <p14:cNvContentPartPr/>
                <p14:nvPr/>
              </p14:nvContentPartPr>
              <p14:xfrm>
                <a:off x="6031887" y="3593561"/>
                <a:ext cx="3021480" cy="937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720BC6-2F2C-975B-D7EB-A5D328BD92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3247" y="3584561"/>
                  <a:ext cx="3039120" cy="9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D5E63D2-3F6A-A076-DB5C-9B674714A08C}"/>
                  </a:ext>
                </a:extLst>
              </p14:cNvPr>
              <p14:cNvContentPartPr/>
              <p14:nvPr/>
            </p14:nvContentPartPr>
            <p14:xfrm>
              <a:off x="6796887" y="1417001"/>
              <a:ext cx="938520" cy="240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D5E63D2-3F6A-A076-DB5C-9B674714A0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8247" y="1408361"/>
                <a:ext cx="9561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A3A24B5-FC8E-F946-2D5D-1B4506235D9E}"/>
                  </a:ext>
                </a:extLst>
              </p14:cNvPr>
              <p14:cNvContentPartPr/>
              <p14:nvPr/>
            </p14:nvContentPartPr>
            <p14:xfrm>
              <a:off x="11323527" y="653081"/>
              <a:ext cx="16560" cy="57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A3A24B5-FC8E-F946-2D5D-1B4506235D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14527" y="644441"/>
                <a:ext cx="342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8FA52A3-774D-CCF0-93B2-F4C08A4D56C4}"/>
                  </a:ext>
                </a:extLst>
              </p14:cNvPr>
              <p14:cNvContentPartPr/>
              <p14:nvPr/>
            </p14:nvContentPartPr>
            <p14:xfrm>
              <a:off x="6740727" y="2192081"/>
              <a:ext cx="915840" cy="94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8FA52A3-774D-CCF0-93B2-F4C08A4D56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32087" y="2183081"/>
                <a:ext cx="9334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74F2818-9236-D910-0F6F-2A7373CD18BD}"/>
                  </a:ext>
                </a:extLst>
              </p14:cNvPr>
              <p14:cNvContentPartPr/>
              <p14:nvPr/>
            </p14:nvContentPartPr>
            <p14:xfrm>
              <a:off x="6834327" y="3147161"/>
              <a:ext cx="690120" cy="178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74F2818-9236-D910-0F6F-2A7373CD18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25327" y="3138161"/>
                <a:ext cx="70776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09E7BE60-0780-B6E9-123D-16904444E1B5}"/>
              </a:ext>
            </a:extLst>
          </p:cNvPr>
          <p:cNvGrpSpPr/>
          <p:nvPr/>
        </p:nvGrpSpPr>
        <p:grpSpPr>
          <a:xfrm>
            <a:off x="7867527" y="603041"/>
            <a:ext cx="2969640" cy="2696760"/>
            <a:chOff x="7867527" y="603041"/>
            <a:chExt cx="2969640" cy="26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641F03-3634-F343-815F-539FDB188BCB}"/>
                    </a:ext>
                  </a:extLst>
                </p14:cNvPr>
                <p14:cNvContentPartPr/>
                <p14:nvPr/>
              </p14:nvContentPartPr>
              <p14:xfrm>
                <a:off x="7867527" y="1262921"/>
                <a:ext cx="110520" cy="16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641F03-3634-F343-815F-539FDB188B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8887" y="1253921"/>
                  <a:ext cx="128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8AE952-070F-BA25-098D-A2A81D22BECF}"/>
                    </a:ext>
                  </a:extLst>
                </p14:cNvPr>
                <p14:cNvContentPartPr/>
                <p14:nvPr/>
              </p14:nvContentPartPr>
              <p14:xfrm>
                <a:off x="8021607" y="1210001"/>
                <a:ext cx="49320" cy="207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8AE952-070F-BA25-098D-A2A81D22BE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2967" y="1201361"/>
                  <a:ext cx="66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E960C1-71AB-3D2C-BF81-836245EF7F6E}"/>
                    </a:ext>
                  </a:extLst>
                </p14:cNvPr>
                <p14:cNvContentPartPr/>
                <p14:nvPr/>
              </p14:nvContentPartPr>
              <p14:xfrm>
                <a:off x="8070927" y="1238801"/>
                <a:ext cx="140040" cy="123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E960C1-71AB-3D2C-BF81-836245EF7F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61927" y="1229801"/>
                  <a:ext cx="157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C84905-6A25-F30D-9814-718FDA0026CB}"/>
                    </a:ext>
                  </a:extLst>
                </p14:cNvPr>
                <p14:cNvContentPartPr/>
                <p14:nvPr/>
              </p14:nvContentPartPr>
              <p14:xfrm>
                <a:off x="8267127" y="1154561"/>
                <a:ext cx="55800" cy="17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C84905-6A25-F30D-9814-718FDA0026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58127" y="1145921"/>
                  <a:ext cx="73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7EA942-EF7F-5B21-B4A2-52B37FB56B11}"/>
                    </a:ext>
                  </a:extLst>
                </p14:cNvPr>
                <p14:cNvContentPartPr/>
                <p14:nvPr/>
              </p14:nvContentPartPr>
              <p14:xfrm>
                <a:off x="8230767" y="1052321"/>
                <a:ext cx="429480" cy="246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7EA942-EF7F-5B21-B4A2-52B37FB56B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21767" y="1043321"/>
                  <a:ext cx="447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2C2718-6108-C255-AA08-FC56881D9175}"/>
                    </a:ext>
                  </a:extLst>
                </p14:cNvPr>
                <p14:cNvContentPartPr/>
                <p14:nvPr/>
              </p14:nvContentPartPr>
              <p14:xfrm>
                <a:off x="8738367" y="1097321"/>
                <a:ext cx="196560" cy="84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2C2718-6108-C255-AA08-FC56881D91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29727" y="1088321"/>
                  <a:ext cx="214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F5B0BB-4296-19AA-E51B-B587DC2BCC29}"/>
                    </a:ext>
                  </a:extLst>
                </p14:cNvPr>
                <p14:cNvContentPartPr/>
                <p14:nvPr/>
              </p14:nvContentPartPr>
              <p14:xfrm>
                <a:off x="8973447" y="1048361"/>
                <a:ext cx="51480" cy="65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F5B0BB-4296-19AA-E51B-B587DC2BCC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64807" y="1039721"/>
                  <a:ext cx="69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A9AC08-DC45-4940-A3BE-8B4BC114BEDD}"/>
                    </a:ext>
                  </a:extLst>
                </p14:cNvPr>
                <p14:cNvContentPartPr/>
                <p14:nvPr/>
              </p14:nvContentPartPr>
              <p14:xfrm>
                <a:off x="9077127" y="999761"/>
                <a:ext cx="60840" cy="106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A9AC08-DC45-4940-A3BE-8B4BC114BE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68487" y="991121"/>
                  <a:ext cx="78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80146F-D6C9-1A0D-E6EE-FAECB6A860E1}"/>
                    </a:ext>
                  </a:extLst>
                </p14:cNvPr>
                <p14:cNvContentPartPr/>
                <p14:nvPr/>
              </p14:nvContentPartPr>
              <p14:xfrm>
                <a:off x="9179367" y="889241"/>
                <a:ext cx="213120" cy="158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80146F-D6C9-1A0D-E6EE-FAECB6A860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70727" y="880241"/>
                  <a:ext cx="230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95E11C-1D54-EC6C-E1DE-40E27C242142}"/>
                    </a:ext>
                  </a:extLst>
                </p14:cNvPr>
                <p14:cNvContentPartPr/>
                <p14:nvPr/>
              </p14:nvContentPartPr>
              <p14:xfrm>
                <a:off x="9291687" y="865481"/>
                <a:ext cx="12600" cy="18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95E11C-1D54-EC6C-E1DE-40E27C2421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82687" y="856481"/>
                  <a:ext cx="30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8D7AB7-3551-27EB-B470-72155037712B}"/>
                    </a:ext>
                  </a:extLst>
                </p14:cNvPr>
                <p14:cNvContentPartPr/>
                <p14:nvPr/>
              </p14:nvContentPartPr>
              <p14:xfrm>
                <a:off x="9402927" y="918401"/>
                <a:ext cx="114840" cy="75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8D7AB7-3551-27EB-B470-7215503771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93927" y="909761"/>
                  <a:ext cx="132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AB9004-1915-9848-4ECC-A17CD92407C0}"/>
                    </a:ext>
                  </a:extLst>
                </p14:cNvPr>
                <p14:cNvContentPartPr/>
                <p14:nvPr/>
              </p14:nvContentPartPr>
              <p14:xfrm>
                <a:off x="9577887" y="870881"/>
                <a:ext cx="163440" cy="160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AB9004-1915-9848-4ECC-A17CD92407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68887" y="861881"/>
                  <a:ext cx="181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4E07D4-4009-F434-846F-947B1ECEB433}"/>
                    </a:ext>
                  </a:extLst>
                </p14:cNvPr>
                <p14:cNvContentPartPr/>
                <p14:nvPr/>
              </p14:nvContentPartPr>
              <p14:xfrm>
                <a:off x="9880647" y="756761"/>
                <a:ext cx="137160" cy="112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4E07D4-4009-F434-846F-947B1ECEB4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72007" y="748121"/>
                  <a:ext cx="154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1C7DF7-423A-0FD4-4A19-5664AF0F00CA}"/>
                    </a:ext>
                  </a:extLst>
                </p14:cNvPr>
                <p14:cNvContentPartPr/>
                <p14:nvPr/>
              </p14:nvContentPartPr>
              <p14:xfrm>
                <a:off x="10090887" y="645881"/>
                <a:ext cx="198360" cy="168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1C7DF7-423A-0FD4-4A19-5664AF0F00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81887" y="636881"/>
                  <a:ext cx="216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FCAF68-62DD-1C97-05D0-621130B05A9D}"/>
                    </a:ext>
                  </a:extLst>
                </p14:cNvPr>
                <p14:cNvContentPartPr/>
                <p14:nvPr/>
              </p14:nvContentPartPr>
              <p14:xfrm>
                <a:off x="10413087" y="603041"/>
                <a:ext cx="370080" cy="236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FCAF68-62DD-1C97-05D0-621130B05A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04087" y="594041"/>
                  <a:ext cx="387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1DDD41-0FF4-D853-C8E5-6280B80A5B39}"/>
                    </a:ext>
                  </a:extLst>
                </p14:cNvPr>
                <p14:cNvContentPartPr/>
                <p14:nvPr/>
              </p14:nvContentPartPr>
              <p14:xfrm>
                <a:off x="10707567" y="716081"/>
                <a:ext cx="43560" cy="20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1DDD41-0FF4-D853-C8E5-6280B80A5B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98927" y="707081"/>
                  <a:ext cx="61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90AF20-2F5C-76CC-7BAC-7D9D9B122A65}"/>
                    </a:ext>
                  </a:extLst>
                </p14:cNvPr>
                <p14:cNvContentPartPr/>
                <p14:nvPr/>
              </p14:nvContentPartPr>
              <p14:xfrm>
                <a:off x="8147607" y="1539401"/>
                <a:ext cx="53280" cy="153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90AF20-2F5C-76CC-7BAC-7D9D9B122A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8607" y="1530401"/>
                  <a:ext cx="70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E5732C8-E18C-964D-329B-5C347E01EF53}"/>
                    </a:ext>
                  </a:extLst>
                </p14:cNvPr>
                <p14:cNvContentPartPr/>
                <p14:nvPr/>
              </p14:nvContentPartPr>
              <p14:xfrm>
                <a:off x="8098647" y="1564961"/>
                <a:ext cx="134640" cy="149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E5732C8-E18C-964D-329B-5C347E01EF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90007" y="1555961"/>
                  <a:ext cx="152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1A2FE6-5D6D-F5A3-7AB1-B15D07B3FC62}"/>
                    </a:ext>
                  </a:extLst>
                </p14:cNvPr>
                <p14:cNvContentPartPr/>
                <p14:nvPr/>
              </p14:nvContentPartPr>
              <p14:xfrm>
                <a:off x="8233287" y="1482521"/>
                <a:ext cx="145080" cy="20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1A2FE6-5D6D-F5A3-7AB1-B15D07B3FC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4287" y="1473881"/>
                  <a:ext cx="162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EBAE33-9190-311C-069D-C139302D8EF6}"/>
                    </a:ext>
                  </a:extLst>
                </p14:cNvPr>
                <p14:cNvContentPartPr/>
                <p14:nvPr/>
              </p14:nvContentPartPr>
              <p14:xfrm>
                <a:off x="8303127" y="1431761"/>
                <a:ext cx="314280" cy="145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EBAE33-9190-311C-069D-C139302D8E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94127" y="1423121"/>
                  <a:ext cx="331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1231367-386F-6486-25A4-B00F57E5AE0A}"/>
                    </a:ext>
                  </a:extLst>
                </p14:cNvPr>
                <p14:cNvContentPartPr/>
                <p14:nvPr/>
              </p14:nvContentPartPr>
              <p14:xfrm>
                <a:off x="8660247" y="1426361"/>
                <a:ext cx="82800" cy="76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1231367-386F-6486-25A4-B00F57E5AE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51247" y="1417721"/>
                  <a:ext cx="100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1FCEBB-7E67-A247-29BA-FE8E67645DA8}"/>
                    </a:ext>
                  </a:extLst>
                </p14:cNvPr>
                <p14:cNvContentPartPr/>
                <p14:nvPr/>
              </p14:nvContentPartPr>
              <p14:xfrm>
                <a:off x="8771487" y="1369121"/>
                <a:ext cx="62640" cy="12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1FCEBB-7E67-A247-29BA-FE8E67645D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62847" y="1360121"/>
                  <a:ext cx="80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87079E-C7CE-E7F0-8738-B11118EFB1E8}"/>
                    </a:ext>
                  </a:extLst>
                </p14:cNvPr>
                <p14:cNvContentPartPr/>
                <p14:nvPr/>
              </p14:nvContentPartPr>
              <p14:xfrm>
                <a:off x="8827287" y="1363001"/>
                <a:ext cx="222480" cy="168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87079E-C7CE-E7F0-8738-B11118EFB1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18647" y="1354001"/>
                  <a:ext cx="240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E11B78-F94B-51D8-2D00-055D99CD5DAA}"/>
                    </a:ext>
                  </a:extLst>
                </p14:cNvPr>
                <p14:cNvContentPartPr/>
                <p14:nvPr/>
              </p14:nvContentPartPr>
              <p14:xfrm>
                <a:off x="9139767" y="1299281"/>
                <a:ext cx="53280" cy="136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E11B78-F94B-51D8-2D00-055D99CD5D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30767" y="1290281"/>
                  <a:ext cx="70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4194B2-8EFD-BDFD-FE09-C95EC276AE03}"/>
                    </a:ext>
                  </a:extLst>
                </p14:cNvPr>
                <p14:cNvContentPartPr/>
                <p14:nvPr/>
              </p14:nvContentPartPr>
              <p14:xfrm>
                <a:off x="9254247" y="1214321"/>
                <a:ext cx="64800" cy="146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4194B2-8EFD-BDFD-FE09-C95EC276AE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45247" y="1205321"/>
                  <a:ext cx="82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3FE21F-95F7-0A82-F374-1B60F7159ED4}"/>
                    </a:ext>
                  </a:extLst>
                </p14:cNvPr>
                <p14:cNvContentPartPr/>
                <p14:nvPr/>
              </p14:nvContentPartPr>
              <p14:xfrm>
                <a:off x="9248847" y="1257881"/>
                <a:ext cx="151920" cy="91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3FE21F-95F7-0A82-F374-1B60F7159E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39847" y="1249241"/>
                  <a:ext cx="169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73D597-B0EA-9332-1101-524D424ABE6C}"/>
                    </a:ext>
                  </a:extLst>
                </p14:cNvPr>
                <p14:cNvContentPartPr/>
                <p14:nvPr/>
              </p14:nvContentPartPr>
              <p14:xfrm>
                <a:off x="9433527" y="1185161"/>
                <a:ext cx="377640" cy="204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73D597-B0EA-9332-1101-524D424ABE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24527" y="1176521"/>
                  <a:ext cx="395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35A4A95-EBD0-5F32-90D0-51067ABC6A21}"/>
                    </a:ext>
                  </a:extLst>
                </p14:cNvPr>
                <p14:cNvContentPartPr/>
                <p14:nvPr/>
              </p14:nvContentPartPr>
              <p14:xfrm>
                <a:off x="9980727" y="1026041"/>
                <a:ext cx="88200" cy="171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5A4A95-EBD0-5F32-90D0-51067ABC6A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71727" y="1017041"/>
                  <a:ext cx="105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15304EE-5B77-9BF0-5077-0ED929D32B56}"/>
                    </a:ext>
                  </a:extLst>
                </p14:cNvPr>
                <p14:cNvContentPartPr/>
                <p14:nvPr/>
              </p14:nvContentPartPr>
              <p14:xfrm>
                <a:off x="10073607" y="1010921"/>
                <a:ext cx="72720" cy="109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15304EE-5B77-9BF0-5077-0ED929D32B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64607" y="1001921"/>
                  <a:ext cx="90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A06FD3-5248-6F1A-0B67-A61C48A41B92}"/>
                    </a:ext>
                  </a:extLst>
                </p14:cNvPr>
                <p14:cNvContentPartPr/>
                <p14:nvPr/>
              </p14:nvContentPartPr>
              <p14:xfrm>
                <a:off x="10183047" y="1021361"/>
                <a:ext cx="168120" cy="88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A06FD3-5248-6F1A-0B67-A61C48A41B9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74407" y="1012361"/>
                  <a:ext cx="185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B9520E7-27D7-751D-491B-7EB09DA77846}"/>
                    </a:ext>
                  </a:extLst>
                </p14:cNvPr>
                <p14:cNvContentPartPr/>
                <p14:nvPr/>
              </p14:nvContentPartPr>
              <p14:xfrm>
                <a:off x="10381407" y="905801"/>
                <a:ext cx="285480" cy="170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B9520E7-27D7-751D-491B-7EB09DA778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72407" y="896801"/>
                  <a:ext cx="303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3A32A7D-AECA-2D02-FB16-D2B8AE4B50FE}"/>
                    </a:ext>
                  </a:extLst>
                </p14:cNvPr>
                <p14:cNvContentPartPr/>
                <p14:nvPr/>
              </p14:nvContentPartPr>
              <p14:xfrm>
                <a:off x="10570407" y="911561"/>
                <a:ext cx="185400" cy="64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3A32A7D-AECA-2D02-FB16-D2B8AE4B50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61767" y="902921"/>
                  <a:ext cx="203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8B3CEE-ADCA-4137-2323-360FC75BAA04}"/>
                    </a:ext>
                  </a:extLst>
                </p14:cNvPr>
                <p14:cNvContentPartPr/>
                <p14:nvPr/>
              </p14:nvContentPartPr>
              <p14:xfrm>
                <a:off x="8025207" y="2120801"/>
                <a:ext cx="183960" cy="115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8B3CEE-ADCA-4137-2323-360FC75BAA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16567" y="2111801"/>
                  <a:ext cx="201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CD9634-2C3C-0BC7-1495-0E59C0063B77}"/>
                    </a:ext>
                  </a:extLst>
                </p14:cNvPr>
                <p14:cNvContentPartPr/>
                <p14:nvPr/>
              </p14:nvContentPartPr>
              <p14:xfrm>
                <a:off x="8235807" y="2086601"/>
                <a:ext cx="92520" cy="129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CD9634-2C3C-0BC7-1495-0E59C0063B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26807" y="2077961"/>
                  <a:ext cx="110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EE64FC-95D3-88A0-56B9-6EAF505D53F4}"/>
                    </a:ext>
                  </a:extLst>
                </p14:cNvPr>
                <p14:cNvContentPartPr/>
                <p14:nvPr/>
              </p14:nvContentPartPr>
              <p14:xfrm>
                <a:off x="8402127" y="2009561"/>
                <a:ext cx="84960" cy="189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EE64FC-95D3-88A0-56B9-6EAF505D53F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93127" y="2000921"/>
                  <a:ext cx="102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31AF83-2098-EB2F-DDC2-ADEEE6CA68E9}"/>
                    </a:ext>
                  </a:extLst>
                </p14:cNvPr>
                <p14:cNvContentPartPr/>
                <p14:nvPr/>
              </p14:nvContentPartPr>
              <p14:xfrm>
                <a:off x="8360367" y="2067161"/>
                <a:ext cx="83880" cy="69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531AF83-2098-EB2F-DDC2-ADEEE6CA68E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51367" y="2058521"/>
                  <a:ext cx="101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C571743-77C9-00F4-8682-60947B66FE9A}"/>
                    </a:ext>
                  </a:extLst>
                </p14:cNvPr>
                <p14:cNvContentPartPr/>
                <p14:nvPr/>
              </p14:nvContentPartPr>
              <p14:xfrm>
                <a:off x="8501127" y="2039081"/>
                <a:ext cx="145440" cy="145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C571743-77C9-00F4-8682-60947B66FE9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92487" y="2030441"/>
                  <a:ext cx="163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EF8E7B-1DA3-5656-B0EE-A48C26AD4028}"/>
                    </a:ext>
                  </a:extLst>
                </p14:cNvPr>
                <p14:cNvContentPartPr/>
                <p14:nvPr/>
              </p14:nvContentPartPr>
              <p14:xfrm>
                <a:off x="8598327" y="1896161"/>
                <a:ext cx="5040" cy="15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EF8E7B-1DA3-5656-B0EE-A48C26AD40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89327" y="1887521"/>
                  <a:ext cx="22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6415EE1-2EDF-7D62-F960-83733D356B87}"/>
                    </a:ext>
                  </a:extLst>
                </p14:cNvPr>
                <p14:cNvContentPartPr/>
                <p14:nvPr/>
              </p14:nvContentPartPr>
              <p14:xfrm>
                <a:off x="8728647" y="2025761"/>
                <a:ext cx="174960" cy="135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6415EE1-2EDF-7D62-F960-83733D356B8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19647" y="2016761"/>
                  <a:ext cx="192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2C031A-5A9F-FDBD-754C-C3D9F79A07A5}"/>
                    </a:ext>
                  </a:extLst>
                </p14:cNvPr>
                <p14:cNvContentPartPr/>
                <p14:nvPr/>
              </p14:nvContentPartPr>
              <p14:xfrm>
                <a:off x="9051927" y="1908761"/>
                <a:ext cx="83520" cy="151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2C031A-5A9F-FDBD-754C-C3D9F79A07A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42927" y="1899761"/>
                  <a:ext cx="101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A7573C-207E-92F5-5E40-99D0A727A6C9}"/>
                    </a:ext>
                  </a:extLst>
                </p14:cNvPr>
                <p14:cNvContentPartPr/>
                <p14:nvPr/>
              </p14:nvContentPartPr>
              <p14:xfrm>
                <a:off x="9079647" y="1950161"/>
                <a:ext cx="113400" cy="111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A7573C-207E-92F5-5E40-99D0A727A6C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70647" y="1941521"/>
                  <a:ext cx="131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230178-11F3-1B3E-063C-242780F05309}"/>
                    </a:ext>
                  </a:extLst>
                </p14:cNvPr>
                <p14:cNvContentPartPr/>
                <p14:nvPr/>
              </p14:nvContentPartPr>
              <p14:xfrm>
                <a:off x="9223647" y="1878881"/>
                <a:ext cx="146880" cy="233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230178-11F3-1B3E-063C-242780F053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14647" y="1869881"/>
                  <a:ext cx="164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C1A1C5E-E7C1-FD72-FCE2-B41100E2D513}"/>
                    </a:ext>
                  </a:extLst>
                </p14:cNvPr>
                <p14:cNvContentPartPr/>
                <p14:nvPr/>
              </p14:nvContentPartPr>
              <p14:xfrm>
                <a:off x="9354327" y="1853681"/>
                <a:ext cx="15480" cy="44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C1A1C5E-E7C1-FD72-FCE2-B41100E2D51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45687" y="1844681"/>
                  <a:ext cx="33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513E083-1352-9C27-B01D-0F23923940B6}"/>
                    </a:ext>
                  </a:extLst>
                </p14:cNvPr>
                <p14:cNvContentPartPr/>
                <p14:nvPr/>
              </p14:nvContentPartPr>
              <p14:xfrm>
                <a:off x="9377007" y="1940801"/>
                <a:ext cx="155520" cy="77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513E083-1352-9C27-B01D-0F23923940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68367" y="1931801"/>
                  <a:ext cx="173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4055274-1976-F384-80C7-BBCC7641B558}"/>
                    </a:ext>
                  </a:extLst>
                </p14:cNvPr>
                <p14:cNvContentPartPr/>
                <p14:nvPr/>
              </p14:nvContentPartPr>
              <p14:xfrm>
                <a:off x="9509847" y="1761161"/>
                <a:ext cx="123480" cy="195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4055274-1976-F384-80C7-BBCC7641B5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01207" y="1752521"/>
                  <a:ext cx="141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D24951A-62E7-52C1-2F78-619C84DF527B}"/>
                    </a:ext>
                  </a:extLst>
                </p14:cNvPr>
                <p14:cNvContentPartPr/>
                <p14:nvPr/>
              </p14:nvContentPartPr>
              <p14:xfrm>
                <a:off x="9546927" y="1822361"/>
                <a:ext cx="289080" cy="232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D24951A-62E7-52C1-2F78-619C84DF527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37927" y="1813721"/>
                  <a:ext cx="306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9A5DE83-656C-A3BF-FAD1-EFD5E138F102}"/>
                    </a:ext>
                  </a:extLst>
                </p14:cNvPr>
                <p14:cNvContentPartPr/>
                <p14:nvPr/>
              </p14:nvContentPartPr>
              <p14:xfrm>
                <a:off x="9970287" y="1699961"/>
                <a:ext cx="126360" cy="185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9A5DE83-656C-A3BF-FAD1-EFD5E138F1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61287" y="1690961"/>
                  <a:ext cx="144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AAB0918-FDB2-F6BB-84F7-B1BF422841AD}"/>
                    </a:ext>
                  </a:extLst>
                </p14:cNvPr>
                <p14:cNvContentPartPr/>
                <p14:nvPr/>
              </p14:nvContentPartPr>
              <p14:xfrm>
                <a:off x="10112127" y="1751441"/>
                <a:ext cx="40680" cy="70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AAB0918-FDB2-F6BB-84F7-B1BF422841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03127" y="1742801"/>
                  <a:ext cx="58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DB86E02-ED27-576A-BE9B-4AA823433C41}"/>
                    </a:ext>
                  </a:extLst>
                </p14:cNvPr>
                <p14:cNvContentPartPr/>
                <p14:nvPr/>
              </p14:nvContentPartPr>
              <p14:xfrm>
                <a:off x="10176207" y="1703561"/>
                <a:ext cx="117720" cy="298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DB86E02-ED27-576A-BE9B-4AA823433C4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67207" y="1694921"/>
                  <a:ext cx="135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3623511-4767-DE6E-3A0C-AB33C2C2FD7A}"/>
                    </a:ext>
                  </a:extLst>
                </p14:cNvPr>
                <p14:cNvContentPartPr/>
                <p14:nvPr/>
              </p14:nvContentPartPr>
              <p14:xfrm>
                <a:off x="8076687" y="2399801"/>
                <a:ext cx="89640" cy="112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3623511-4767-DE6E-3A0C-AB33C2C2FD7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68047" y="2390801"/>
                  <a:ext cx="107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0ACF93-2580-C4F2-A228-A3F17CCFB639}"/>
                    </a:ext>
                  </a:extLst>
                </p14:cNvPr>
                <p14:cNvContentPartPr/>
                <p14:nvPr/>
              </p14:nvContentPartPr>
              <p14:xfrm>
                <a:off x="8200887" y="2339321"/>
                <a:ext cx="59400" cy="162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0ACF93-2580-C4F2-A228-A3F17CCFB63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92247" y="2330321"/>
                  <a:ext cx="77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DCCEEB0-2EC1-1C54-B0BF-061F24DC0DEF}"/>
                    </a:ext>
                  </a:extLst>
                </p14:cNvPr>
                <p14:cNvContentPartPr/>
                <p14:nvPr/>
              </p14:nvContentPartPr>
              <p14:xfrm>
                <a:off x="8327247" y="2343641"/>
                <a:ext cx="75960" cy="91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DCCEEB0-2EC1-1C54-B0BF-061F24DC0D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18247" y="2334641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AA9B6C-4CFA-3B4D-1CAB-7057B8A67D89}"/>
                    </a:ext>
                  </a:extLst>
                </p14:cNvPr>
                <p14:cNvContentPartPr/>
                <p14:nvPr/>
              </p14:nvContentPartPr>
              <p14:xfrm>
                <a:off x="7926207" y="3104681"/>
                <a:ext cx="68040" cy="195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AA9B6C-4CFA-3B4D-1CAB-7057B8A67D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17567" y="3095681"/>
                  <a:ext cx="85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98A2BB5-D6C3-8158-77DF-7B64BF1DD7F1}"/>
                    </a:ext>
                  </a:extLst>
                </p14:cNvPr>
                <p14:cNvContentPartPr/>
                <p14:nvPr/>
              </p14:nvContentPartPr>
              <p14:xfrm>
                <a:off x="8037087" y="3140681"/>
                <a:ext cx="93600" cy="132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98A2BB5-D6C3-8158-77DF-7B64BF1DD7F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28447" y="3131681"/>
                  <a:ext cx="111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7B36A83-61AD-0CB5-3AAB-5736B9E92AEB}"/>
                    </a:ext>
                  </a:extLst>
                </p14:cNvPr>
                <p14:cNvContentPartPr/>
                <p14:nvPr/>
              </p14:nvContentPartPr>
              <p14:xfrm>
                <a:off x="8132487" y="3086321"/>
                <a:ext cx="121320" cy="155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7B36A83-61AD-0CB5-3AAB-5736B9E92AE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23487" y="3077681"/>
                  <a:ext cx="138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E73285-CFA0-C51A-7A96-C647AC8714D7}"/>
                    </a:ext>
                  </a:extLst>
                </p14:cNvPr>
                <p14:cNvContentPartPr/>
                <p14:nvPr/>
              </p14:nvContentPartPr>
              <p14:xfrm>
                <a:off x="8282247" y="3059321"/>
                <a:ext cx="48240" cy="164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E73285-CFA0-C51A-7A96-C647AC8714D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73247" y="3050321"/>
                  <a:ext cx="65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F622E79-4FD1-F15F-BB13-7DCD83D7A2BE}"/>
                    </a:ext>
                  </a:extLst>
                </p14:cNvPr>
                <p14:cNvContentPartPr/>
                <p14:nvPr/>
              </p14:nvContentPartPr>
              <p14:xfrm>
                <a:off x="8386647" y="2943401"/>
                <a:ext cx="221040" cy="228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F622E79-4FD1-F15F-BB13-7DCD83D7A2B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78007" y="2934401"/>
                  <a:ext cx="238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731875C-FD2C-C414-53E2-91507D3DB3D3}"/>
                    </a:ext>
                  </a:extLst>
                </p14:cNvPr>
                <p14:cNvContentPartPr/>
                <p14:nvPr/>
              </p14:nvContentPartPr>
              <p14:xfrm>
                <a:off x="8537127" y="2938001"/>
                <a:ext cx="444240" cy="307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731875C-FD2C-C414-53E2-91507D3DB3D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8487" y="2929361"/>
                  <a:ext cx="461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10831E9-E1AD-FECD-18BC-660CB191DF95}"/>
                    </a:ext>
                  </a:extLst>
                </p14:cNvPr>
                <p14:cNvContentPartPr/>
                <p14:nvPr/>
              </p14:nvContentPartPr>
              <p14:xfrm>
                <a:off x="9141567" y="2759801"/>
                <a:ext cx="97920" cy="200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0831E9-E1AD-FECD-18BC-660CB191DF9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32927" y="2750801"/>
                  <a:ext cx="115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EEB6A32-3C8A-EC73-202E-7A846D97F43B}"/>
                    </a:ext>
                  </a:extLst>
                </p14:cNvPr>
                <p14:cNvContentPartPr/>
                <p14:nvPr/>
              </p14:nvContentPartPr>
              <p14:xfrm>
                <a:off x="9288447" y="2803721"/>
                <a:ext cx="69120" cy="177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EEB6A32-3C8A-EC73-202E-7A846D97F4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79447" y="2794721"/>
                  <a:ext cx="86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BF17FEC-3DEF-D075-B85A-160DBC58444E}"/>
                    </a:ext>
                  </a:extLst>
                </p14:cNvPr>
                <p14:cNvContentPartPr/>
                <p14:nvPr/>
              </p14:nvContentPartPr>
              <p14:xfrm>
                <a:off x="9411207" y="2730281"/>
                <a:ext cx="141840" cy="172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BF17FEC-3DEF-D075-B85A-160DBC5844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02567" y="2721281"/>
                  <a:ext cx="159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5C8E1F-D5AF-5CCC-8F89-5ED173F0B331}"/>
                    </a:ext>
                  </a:extLst>
                </p14:cNvPr>
                <p14:cNvContentPartPr/>
                <p14:nvPr/>
              </p14:nvContentPartPr>
              <p14:xfrm>
                <a:off x="9763647" y="2673401"/>
                <a:ext cx="149400" cy="228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5C8E1F-D5AF-5CCC-8F89-5ED173F0B33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55007" y="2664761"/>
                  <a:ext cx="167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76BEC68-0A16-FB76-C386-B870C104630A}"/>
                    </a:ext>
                  </a:extLst>
                </p14:cNvPr>
                <p14:cNvContentPartPr/>
                <p14:nvPr/>
              </p14:nvContentPartPr>
              <p14:xfrm>
                <a:off x="10040487" y="2537681"/>
                <a:ext cx="160560" cy="224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76BEC68-0A16-FB76-C386-B870C104630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31487" y="2529041"/>
                  <a:ext cx="178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B2C7750-4F55-7358-A5E1-45C3AC144B0F}"/>
                    </a:ext>
                  </a:extLst>
                </p14:cNvPr>
                <p14:cNvContentPartPr/>
                <p14:nvPr/>
              </p14:nvContentPartPr>
              <p14:xfrm>
                <a:off x="10086927" y="2465321"/>
                <a:ext cx="457560" cy="264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B2C7750-4F55-7358-A5E1-45C3AC144B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78287" y="2456321"/>
                  <a:ext cx="475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2EA1D54-4F8C-3F1E-D1CB-DB4498CAADA3}"/>
                    </a:ext>
                  </a:extLst>
                </p14:cNvPr>
                <p14:cNvContentPartPr/>
                <p14:nvPr/>
              </p14:nvContentPartPr>
              <p14:xfrm>
                <a:off x="10641327" y="2301521"/>
                <a:ext cx="195840" cy="324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2EA1D54-4F8C-3F1E-D1CB-DB4498CAADA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632327" y="2292881"/>
                  <a:ext cx="21348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0CF1E9-D524-E0A3-AF08-032DC2E6AD26}"/>
              </a:ext>
            </a:extLst>
          </p:cNvPr>
          <p:cNvGrpSpPr/>
          <p:nvPr/>
        </p:nvGrpSpPr>
        <p:grpSpPr>
          <a:xfrm>
            <a:off x="547647" y="3076241"/>
            <a:ext cx="2095200" cy="1667880"/>
            <a:chOff x="547647" y="3076241"/>
            <a:chExt cx="2095200" cy="166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D08325E-6ACF-602E-1765-4C77F41E0A93}"/>
                    </a:ext>
                  </a:extLst>
                </p14:cNvPr>
                <p14:cNvContentPartPr/>
                <p14:nvPr/>
              </p14:nvContentPartPr>
              <p14:xfrm>
                <a:off x="1711527" y="3836921"/>
                <a:ext cx="931320" cy="907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D08325E-6ACF-602E-1765-4C77F41E0A9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02887" y="3828281"/>
                  <a:ext cx="948960" cy="9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B2828C-0FF8-9566-A04D-51CB6363D15B}"/>
                    </a:ext>
                  </a:extLst>
                </p14:cNvPr>
                <p14:cNvContentPartPr/>
                <p14:nvPr/>
              </p14:nvContentPartPr>
              <p14:xfrm>
                <a:off x="838167" y="3514361"/>
                <a:ext cx="101160" cy="223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B2828C-0FF8-9566-A04D-51CB6363D1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9527" y="3505361"/>
                  <a:ext cx="118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572543F-F141-8CDE-6981-F57186C1EE18}"/>
                    </a:ext>
                  </a:extLst>
                </p14:cNvPr>
                <p14:cNvContentPartPr/>
                <p14:nvPr/>
              </p14:nvContentPartPr>
              <p14:xfrm>
                <a:off x="1014207" y="3548921"/>
                <a:ext cx="36360" cy="66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572543F-F141-8CDE-6981-F57186C1EE1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5567" y="3539921"/>
                  <a:ext cx="54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3457877-CBA0-A796-6910-9273AD38AFD9}"/>
                    </a:ext>
                  </a:extLst>
                </p14:cNvPr>
                <p14:cNvContentPartPr/>
                <p14:nvPr/>
              </p14:nvContentPartPr>
              <p14:xfrm>
                <a:off x="1089087" y="3320321"/>
                <a:ext cx="75240" cy="263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3457877-CBA0-A796-6910-9273AD38AFD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0447" y="3311681"/>
                  <a:ext cx="92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0C93F3C-6C0E-4F3F-886B-34D9EA4D7D35}"/>
                    </a:ext>
                  </a:extLst>
                </p14:cNvPr>
                <p14:cNvContentPartPr/>
                <p14:nvPr/>
              </p14:nvContentPartPr>
              <p14:xfrm>
                <a:off x="1061367" y="3244361"/>
                <a:ext cx="219240" cy="320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0C93F3C-6C0E-4F3F-886B-34D9EA4D7D3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2727" y="3235361"/>
                  <a:ext cx="236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AFB0CFB-731E-CF55-373B-2F6392A0A02E}"/>
                    </a:ext>
                  </a:extLst>
                </p14:cNvPr>
                <p14:cNvContentPartPr/>
                <p14:nvPr/>
              </p14:nvContentPartPr>
              <p14:xfrm>
                <a:off x="1381047" y="3199001"/>
                <a:ext cx="133200" cy="302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AFB0CFB-731E-CF55-373B-2F6392A0A0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407" y="3190001"/>
                  <a:ext cx="150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CBA45AF-002B-C30E-2AA7-72B5EC7ED13B}"/>
                    </a:ext>
                  </a:extLst>
                </p14:cNvPr>
                <p14:cNvContentPartPr/>
                <p14:nvPr/>
              </p14:nvContentPartPr>
              <p14:xfrm>
                <a:off x="1480767" y="3258401"/>
                <a:ext cx="10800" cy="28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CBA45AF-002B-C30E-2AA7-72B5EC7ED1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71767" y="3249761"/>
                  <a:ext cx="28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7EFC535-C77D-A460-13C7-12B2F631A43F}"/>
                    </a:ext>
                  </a:extLst>
                </p14:cNvPr>
                <p14:cNvContentPartPr/>
                <p14:nvPr/>
              </p14:nvContentPartPr>
              <p14:xfrm>
                <a:off x="1543407" y="3170921"/>
                <a:ext cx="404280" cy="25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7EFC535-C77D-A460-13C7-12B2F631A43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34407" y="3162281"/>
                  <a:ext cx="421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2090CED-A028-EF2A-4DDF-140D9CFA8F12}"/>
                    </a:ext>
                  </a:extLst>
                </p14:cNvPr>
                <p14:cNvContentPartPr/>
                <p14:nvPr/>
              </p14:nvContentPartPr>
              <p14:xfrm>
                <a:off x="1732407" y="3076241"/>
                <a:ext cx="194760" cy="252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2090CED-A028-EF2A-4DDF-140D9CFA8F1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23767" y="3067601"/>
                  <a:ext cx="212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22D6014-C50C-2471-F947-A41804AD945E}"/>
                    </a:ext>
                  </a:extLst>
                </p14:cNvPr>
                <p14:cNvContentPartPr/>
                <p14:nvPr/>
              </p14:nvContentPartPr>
              <p14:xfrm>
                <a:off x="2004927" y="3179561"/>
                <a:ext cx="53280" cy="88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22D6014-C50C-2471-F947-A41804AD94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96287" y="3170921"/>
                  <a:ext cx="70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B0B0F1C-A3F7-256F-CC60-F424F659A00A}"/>
                    </a:ext>
                  </a:extLst>
                </p14:cNvPr>
                <p14:cNvContentPartPr/>
                <p14:nvPr/>
              </p14:nvContentPartPr>
              <p14:xfrm>
                <a:off x="2094927" y="3112601"/>
                <a:ext cx="184320" cy="129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B0B0F1C-A3F7-256F-CC60-F424F659A0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86287" y="3103961"/>
                  <a:ext cx="201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F8C92F-7F71-8518-2CBE-4FE64C60E1BE}"/>
                    </a:ext>
                  </a:extLst>
                </p14:cNvPr>
                <p14:cNvContentPartPr/>
                <p14:nvPr/>
              </p14:nvContentPartPr>
              <p14:xfrm>
                <a:off x="547647" y="3945281"/>
                <a:ext cx="77760" cy="118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F8C92F-7F71-8518-2CBE-4FE64C60E1B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9007" y="3936641"/>
                  <a:ext cx="95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9E86959-67FB-4BCC-B0EC-806AE0CCD916}"/>
                    </a:ext>
                  </a:extLst>
                </p14:cNvPr>
                <p14:cNvContentPartPr/>
                <p14:nvPr/>
              </p14:nvContentPartPr>
              <p14:xfrm>
                <a:off x="575007" y="3974441"/>
                <a:ext cx="99000" cy="240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9E86959-67FB-4BCC-B0EC-806AE0CCD91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6367" y="3965441"/>
                  <a:ext cx="116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55525D5-73B6-B5DF-E9DE-5C56D7C3EBE5}"/>
                    </a:ext>
                  </a:extLst>
                </p14:cNvPr>
                <p14:cNvContentPartPr/>
                <p14:nvPr/>
              </p14:nvContentPartPr>
              <p14:xfrm>
                <a:off x="582927" y="3872561"/>
                <a:ext cx="483840" cy="298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55525D5-73B6-B5DF-E9DE-5C56D7C3EBE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73927" y="3863561"/>
                  <a:ext cx="501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3D9CC34-BC27-6981-525B-A54A8283474E}"/>
                    </a:ext>
                  </a:extLst>
                </p14:cNvPr>
                <p14:cNvContentPartPr/>
                <p14:nvPr/>
              </p14:nvContentPartPr>
              <p14:xfrm>
                <a:off x="826287" y="3877241"/>
                <a:ext cx="28080" cy="53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3D9CC34-BC27-6981-525B-A54A8283474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7287" y="3868241"/>
                  <a:ext cx="45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D5D9FD8-8489-0BA6-BC41-F32FD43D4846}"/>
                    </a:ext>
                  </a:extLst>
                </p14:cNvPr>
                <p14:cNvContentPartPr/>
                <p14:nvPr/>
              </p14:nvContentPartPr>
              <p14:xfrm>
                <a:off x="1156407" y="3946361"/>
                <a:ext cx="12240" cy="47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D5D9FD8-8489-0BA6-BC41-F32FD43D48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7767" y="3937361"/>
                  <a:ext cx="29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1478F8B-9CF2-605E-BFD2-6F667BE38FDD}"/>
                    </a:ext>
                  </a:extLst>
                </p14:cNvPr>
                <p14:cNvContentPartPr/>
                <p14:nvPr/>
              </p14:nvContentPartPr>
              <p14:xfrm>
                <a:off x="1191327" y="3754121"/>
                <a:ext cx="52920" cy="16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1478F8B-9CF2-605E-BFD2-6F667BE38FD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82687" y="3745121"/>
                  <a:ext cx="70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AAD4EAD-631E-893E-4A25-F1DD07A2F112}"/>
                    </a:ext>
                  </a:extLst>
                </p14:cNvPr>
                <p14:cNvContentPartPr/>
                <p14:nvPr/>
              </p14:nvContentPartPr>
              <p14:xfrm>
                <a:off x="1281687" y="3784361"/>
                <a:ext cx="145440" cy="105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AAD4EAD-631E-893E-4A25-F1DD07A2F11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72687" y="3775361"/>
                  <a:ext cx="163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DA92291-2A50-1749-40D8-9E9B3202B80D}"/>
                    </a:ext>
                  </a:extLst>
                </p14:cNvPr>
                <p14:cNvContentPartPr/>
                <p14:nvPr/>
              </p14:nvContentPartPr>
              <p14:xfrm>
                <a:off x="1424607" y="3692561"/>
                <a:ext cx="78840" cy="191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DA92291-2A50-1749-40D8-9E9B3202B80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15607" y="3683921"/>
                  <a:ext cx="96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1166361-C633-38EC-4B2E-73CC268739DA}"/>
                    </a:ext>
                  </a:extLst>
                </p14:cNvPr>
                <p14:cNvContentPartPr/>
                <p14:nvPr/>
              </p14:nvContentPartPr>
              <p14:xfrm>
                <a:off x="1541607" y="3629921"/>
                <a:ext cx="38880" cy="182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1166361-C633-38EC-4B2E-73CC268739D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32967" y="3621281"/>
                  <a:ext cx="56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C7EEB8A-A62C-156C-E2FB-08516E22D3DD}"/>
                    </a:ext>
                  </a:extLst>
                </p14:cNvPr>
                <p14:cNvContentPartPr/>
                <p14:nvPr/>
              </p14:nvContentPartPr>
              <p14:xfrm>
                <a:off x="1630887" y="3691481"/>
                <a:ext cx="97560" cy="39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C7EEB8A-A62C-156C-E2FB-08516E22D3D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21887" y="3682481"/>
                  <a:ext cx="115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41572D-29EB-6C0A-A2D6-97F432DD4D54}"/>
                    </a:ext>
                  </a:extLst>
                </p14:cNvPr>
                <p14:cNvContentPartPr/>
                <p14:nvPr/>
              </p14:nvContentPartPr>
              <p14:xfrm>
                <a:off x="1742487" y="3624881"/>
                <a:ext cx="35280" cy="96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41572D-29EB-6C0A-A2D6-97F432DD4D5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33847" y="3616241"/>
                  <a:ext cx="52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2687793-57B0-1E11-DBB0-9D8368C0ED28}"/>
                    </a:ext>
                  </a:extLst>
                </p14:cNvPr>
                <p14:cNvContentPartPr/>
                <p14:nvPr/>
              </p14:nvContentPartPr>
              <p14:xfrm>
                <a:off x="1810527" y="3514721"/>
                <a:ext cx="130680" cy="147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2687793-57B0-1E11-DBB0-9D8368C0ED2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01887" y="3506081"/>
                  <a:ext cx="148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DBEFC38-0B27-58AF-CEC1-EF6669583E83}"/>
                    </a:ext>
                  </a:extLst>
                </p14:cNvPr>
                <p14:cNvContentPartPr/>
                <p14:nvPr/>
              </p14:nvContentPartPr>
              <p14:xfrm>
                <a:off x="2027967" y="3507881"/>
                <a:ext cx="61560" cy="126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DBEFC38-0B27-58AF-CEC1-EF6669583E8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19327" y="3498881"/>
                  <a:ext cx="79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25596F6-C588-312A-5FB8-218DBA5B5F0D}"/>
                    </a:ext>
                  </a:extLst>
                </p14:cNvPr>
                <p14:cNvContentPartPr/>
                <p14:nvPr/>
              </p14:nvContentPartPr>
              <p14:xfrm>
                <a:off x="2135247" y="3553601"/>
                <a:ext cx="35280" cy="60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25596F6-C588-312A-5FB8-218DBA5B5F0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26247" y="3544601"/>
                  <a:ext cx="52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AFEA6CB-A0D4-8B11-788F-6725DBFBB6AB}"/>
                    </a:ext>
                  </a:extLst>
                </p14:cNvPr>
                <p14:cNvContentPartPr/>
                <p14:nvPr/>
              </p14:nvContentPartPr>
              <p14:xfrm>
                <a:off x="2201127" y="3387281"/>
                <a:ext cx="38160" cy="223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AFEA6CB-A0D4-8B11-788F-6725DBFBB6A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92487" y="3378281"/>
                  <a:ext cx="55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C0FCF68-0ACF-C5B7-7323-2FD3EBF78A61}"/>
                    </a:ext>
                  </a:extLst>
                </p14:cNvPr>
                <p14:cNvContentPartPr/>
                <p14:nvPr/>
              </p14:nvContentPartPr>
              <p14:xfrm>
                <a:off x="2269527" y="3453521"/>
                <a:ext cx="40680" cy="123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C0FCF68-0ACF-C5B7-7323-2FD3EBF78A6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60887" y="3444521"/>
                  <a:ext cx="58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014C731-7166-73C2-C416-445D692011AA}"/>
                    </a:ext>
                  </a:extLst>
                </p14:cNvPr>
                <p14:cNvContentPartPr/>
                <p14:nvPr/>
              </p14:nvContentPartPr>
              <p14:xfrm>
                <a:off x="2356287" y="3473681"/>
                <a:ext cx="96840" cy="71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014C731-7166-73C2-C416-445D692011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47647" y="3464681"/>
                  <a:ext cx="11448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DF3C9FE-7B3B-6B9B-A9F2-D1BE6D926F61}"/>
                  </a:ext>
                </a:extLst>
              </p14:cNvPr>
              <p14:cNvContentPartPr/>
              <p14:nvPr/>
            </p14:nvContentPartPr>
            <p14:xfrm>
              <a:off x="9610287" y="4744121"/>
              <a:ext cx="545760" cy="3952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DF3C9FE-7B3B-6B9B-A9F2-D1BE6D926F6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601287" y="4735121"/>
                <a:ext cx="563400" cy="41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39B86E6-22C0-2F23-6BE0-5F1956E02E39}"/>
              </a:ext>
            </a:extLst>
          </p:cNvPr>
          <p:cNvGrpSpPr/>
          <p:nvPr/>
        </p:nvGrpSpPr>
        <p:grpSpPr>
          <a:xfrm>
            <a:off x="10314087" y="4486001"/>
            <a:ext cx="1437480" cy="1026720"/>
            <a:chOff x="10314087" y="4486001"/>
            <a:chExt cx="1437480" cy="10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7F7B5D9-CFE6-723D-A6ED-DEA8C47280A2}"/>
                    </a:ext>
                  </a:extLst>
                </p14:cNvPr>
                <p14:cNvContentPartPr/>
                <p14:nvPr/>
              </p14:nvContentPartPr>
              <p14:xfrm>
                <a:off x="10314087" y="4504001"/>
                <a:ext cx="122400" cy="262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7F7B5D9-CFE6-723D-A6ED-DEA8C47280A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05447" y="4495001"/>
                  <a:ext cx="140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312293E-755E-03F1-A9D4-6EBFE5AEE1E2}"/>
                    </a:ext>
                  </a:extLst>
                </p14:cNvPr>
                <p14:cNvContentPartPr/>
                <p14:nvPr/>
              </p14:nvContentPartPr>
              <p14:xfrm>
                <a:off x="10503807" y="4553321"/>
                <a:ext cx="112320" cy="107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312293E-755E-03F1-A9D4-6EBFE5AEE1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95167" y="4544681"/>
                  <a:ext cx="129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04C2613-7764-7C11-50CA-AAD104E160E3}"/>
                    </a:ext>
                  </a:extLst>
                </p14:cNvPr>
                <p14:cNvContentPartPr/>
                <p14:nvPr/>
              </p14:nvContentPartPr>
              <p14:xfrm>
                <a:off x="10653207" y="4486001"/>
                <a:ext cx="194760" cy="145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04C2613-7764-7C11-50CA-AAD104E160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44567" y="4477001"/>
                  <a:ext cx="212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7AE54C3-5A45-FB9F-7D8F-94E864DD9B00}"/>
                    </a:ext>
                  </a:extLst>
                </p14:cNvPr>
                <p14:cNvContentPartPr/>
                <p14:nvPr/>
              </p14:nvContentPartPr>
              <p14:xfrm>
                <a:off x="10376367" y="4918001"/>
                <a:ext cx="93960" cy="187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7AE54C3-5A45-FB9F-7D8F-94E864DD9B0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67367" y="4909361"/>
                  <a:ext cx="111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1589DEB-1049-9EBD-A702-EB54B4423051}"/>
                    </a:ext>
                  </a:extLst>
                </p14:cNvPr>
                <p14:cNvContentPartPr/>
                <p14:nvPr/>
              </p14:nvContentPartPr>
              <p14:xfrm>
                <a:off x="10347927" y="4988921"/>
                <a:ext cx="149040" cy="69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1589DEB-1049-9EBD-A702-EB54B442305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38927" y="4979921"/>
                  <a:ext cx="16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F5A1DF-503C-2E58-ACA6-D606B5DB60A6}"/>
                    </a:ext>
                  </a:extLst>
                </p14:cNvPr>
                <p14:cNvContentPartPr/>
                <p14:nvPr/>
              </p14:nvContentPartPr>
              <p14:xfrm>
                <a:off x="10557447" y="4964441"/>
                <a:ext cx="53280" cy="156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F5A1DF-503C-2E58-ACA6-D606B5DB60A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48807" y="4955801"/>
                  <a:ext cx="70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E4D1A9-3A4B-2622-C62E-5D6ABE5E56BB}"/>
                    </a:ext>
                  </a:extLst>
                </p14:cNvPr>
                <p14:cNvContentPartPr/>
                <p14:nvPr/>
              </p14:nvContentPartPr>
              <p14:xfrm>
                <a:off x="10675887" y="4846001"/>
                <a:ext cx="31320" cy="270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E4D1A9-3A4B-2622-C62E-5D6ABE5E56B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66887" y="4837001"/>
                  <a:ext cx="48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FC8C47F-BE88-089D-EA21-1165FF586584}"/>
                    </a:ext>
                  </a:extLst>
                </p14:cNvPr>
                <p14:cNvContentPartPr/>
                <p14:nvPr/>
              </p14:nvContentPartPr>
              <p14:xfrm>
                <a:off x="10673727" y="4894961"/>
                <a:ext cx="79920" cy="160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FC8C47F-BE88-089D-EA21-1165FF58658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665087" y="4885961"/>
                  <a:ext cx="97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88E9816-DB79-6E21-354B-32E3AA49C79E}"/>
                    </a:ext>
                  </a:extLst>
                </p14:cNvPr>
                <p14:cNvContentPartPr/>
                <p14:nvPr/>
              </p14:nvContentPartPr>
              <p14:xfrm>
                <a:off x="10801167" y="4929521"/>
                <a:ext cx="183600" cy="133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88E9816-DB79-6E21-354B-32E3AA49C79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792527" y="4920881"/>
                  <a:ext cx="201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291E676-F6B9-5D93-A1BB-904F34BDA8A7}"/>
                    </a:ext>
                  </a:extLst>
                </p14:cNvPr>
                <p14:cNvContentPartPr/>
                <p14:nvPr/>
              </p14:nvContentPartPr>
              <p14:xfrm>
                <a:off x="11012127" y="4935281"/>
                <a:ext cx="118080" cy="104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291E676-F6B9-5D93-A1BB-904F34BDA8A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03127" y="4926281"/>
                  <a:ext cx="135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86F6E4C-4080-F653-463B-2F3F06A66819}"/>
                    </a:ext>
                  </a:extLst>
                </p14:cNvPr>
                <p14:cNvContentPartPr/>
                <p14:nvPr/>
              </p14:nvContentPartPr>
              <p14:xfrm>
                <a:off x="11127327" y="4795241"/>
                <a:ext cx="27000" cy="197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86F6E4C-4080-F653-463B-2F3F06A668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18327" y="4786241"/>
                  <a:ext cx="44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D6D8EAC-D151-233F-D8E1-0CA33E58C619}"/>
                    </a:ext>
                  </a:extLst>
                </p14:cNvPr>
                <p14:cNvContentPartPr/>
                <p14:nvPr/>
              </p14:nvContentPartPr>
              <p14:xfrm>
                <a:off x="11205447" y="4798481"/>
                <a:ext cx="362160" cy="413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D6D8EAC-D151-233F-D8E1-0CA33E58C61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196807" y="4789481"/>
                  <a:ext cx="3798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025D80D-0AC9-B999-13DD-2E3E84D181BE}"/>
                    </a:ext>
                  </a:extLst>
                </p14:cNvPr>
                <p14:cNvContentPartPr/>
                <p14:nvPr/>
              </p14:nvContentPartPr>
              <p14:xfrm>
                <a:off x="11569407" y="4731881"/>
                <a:ext cx="182160" cy="320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025D80D-0AC9-B999-13DD-2E3E84D181B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560767" y="4722881"/>
                  <a:ext cx="1998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BF22A35-C98E-E16A-9984-086BD6E16F35}"/>
                    </a:ext>
                  </a:extLst>
                </p14:cNvPr>
                <p14:cNvContentPartPr/>
                <p14:nvPr/>
              </p14:nvContentPartPr>
              <p14:xfrm>
                <a:off x="10484007" y="5375921"/>
                <a:ext cx="74160" cy="131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BF22A35-C98E-E16A-9984-086BD6E16F3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75367" y="5366921"/>
                  <a:ext cx="91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43E4321-E7C1-87AC-FFF9-22B3A1D343DC}"/>
                    </a:ext>
                  </a:extLst>
                </p14:cNvPr>
                <p14:cNvContentPartPr/>
                <p14:nvPr/>
              </p14:nvContentPartPr>
              <p14:xfrm>
                <a:off x="10581927" y="5256761"/>
                <a:ext cx="36720" cy="245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43E4321-E7C1-87AC-FFF9-22B3A1D343D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572927" y="5247761"/>
                  <a:ext cx="54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2224D7D-577E-481C-BCA4-CFCDD9959C7B}"/>
                    </a:ext>
                  </a:extLst>
                </p14:cNvPr>
                <p14:cNvContentPartPr/>
                <p14:nvPr/>
              </p14:nvContentPartPr>
              <p14:xfrm>
                <a:off x="10636647" y="5380961"/>
                <a:ext cx="97560" cy="105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2224D7D-577E-481C-BCA4-CFCDD9959C7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627647" y="5372321"/>
                  <a:ext cx="115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59922B8-5F83-784A-840D-D1251AB4654A}"/>
                    </a:ext>
                  </a:extLst>
                </p14:cNvPr>
                <p14:cNvContentPartPr/>
                <p14:nvPr/>
              </p14:nvContentPartPr>
              <p14:xfrm>
                <a:off x="10774887" y="5382041"/>
                <a:ext cx="70920" cy="129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59922B8-5F83-784A-840D-D1251AB4654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65887" y="5373401"/>
                  <a:ext cx="88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5A00FFE-833C-43CE-4F28-881EA9982683}"/>
                    </a:ext>
                  </a:extLst>
                </p14:cNvPr>
                <p14:cNvContentPartPr/>
                <p14:nvPr/>
              </p14:nvContentPartPr>
              <p14:xfrm>
                <a:off x="10890087" y="5266121"/>
                <a:ext cx="281880" cy="246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5A00FFE-833C-43CE-4F28-881EA998268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81087" y="5257481"/>
                  <a:ext cx="299520" cy="26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660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E30C-7852-7970-92AC-716A7B99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ABA3-0E0A-9520-92FA-8B79376D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Azure App Service has built in diagnostics that can help you debug your 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78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19A9-AB33-CDCB-0858-BF2AFA5F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65AC-60A4-942F-FE3B-8920A7E2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Diagnostic Logs</a:t>
            </a:r>
          </a:p>
          <a:p>
            <a:r>
              <a:rPr lang="en-US" dirty="0"/>
              <a:t>Web Server Diagnostic Logs</a:t>
            </a:r>
          </a:p>
          <a:p>
            <a:pPr lvl="1"/>
            <a:r>
              <a:rPr lang="en-US" dirty="0"/>
              <a:t>Web Server Logging</a:t>
            </a:r>
          </a:p>
          <a:p>
            <a:pPr lvl="1"/>
            <a:r>
              <a:rPr lang="en-US" dirty="0"/>
              <a:t>Detailed Error Messages</a:t>
            </a:r>
          </a:p>
          <a:p>
            <a:pPr lvl="1"/>
            <a:r>
              <a:rPr lang="en-US" dirty="0"/>
              <a:t>Failed Request Tracing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9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9B2E-37B9-B996-09E6-9343B11A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2A7B-0B6E-4DC0-94ED-FFF8535D2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FTP</a:t>
            </a:r>
          </a:p>
          <a:p>
            <a:r>
              <a:rPr lang="en-US" dirty="0"/>
              <a:t>Site Control Manager (Kudu Console)</a:t>
            </a:r>
          </a:p>
          <a:p>
            <a:r>
              <a:rPr lang="en-US" dirty="0"/>
              <a:t>Live Stream</a:t>
            </a:r>
          </a:p>
          <a:p>
            <a:r>
              <a:rPr lang="en-US" dirty="0"/>
              <a:t>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10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5DD3-A406-83B9-3013-FB417720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Web App Resources and App Service Plan Resource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A381-138C-00A6-9A96-10892A1E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portal provides rich and visually appealing screens </a:t>
            </a:r>
            <a:r>
              <a:rPr lang="en-US"/>
              <a:t>to monitor your web app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6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Azure Monitor</vt:lpstr>
      <vt:lpstr>Azure Monitor</vt:lpstr>
      <vt:lpstr>Key Capabilities</vt:lpstr>
      <vt:lpstr>Alerts</vt:lpstr>
      <vt:lpstr>PowerPoint Presentation</vt:lpstr>
      <vt:lpstr>Diagnostic Logs</vt:lpstr>
      <vt:lpstr>Diagnostic Log Types</vt:lpstr>
      <vt:lpstr>Retrieve Logs</vt:lpstr>
      <vt:lpstr>Monitor Web App Resources and App Service Plan 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</dc:title>
  <dc:creator>Ayush Rathi</dc:creator>
  <cp:lastModifiedBy>Ayush Rathi</cp:lastModifiedBy>
  <cp:revision>4</cp:revision>
  <dcterms:created xsi:type="dcterms:W3CDTF">2022-11-12T03:42:28Z</dcterms:created>
  <dcterms:modified xsi:type="dcterms:W3CDTF">2024-06-01T16:59:37Z</dcterms:modified>
</cp:coreProperties>
</file>