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E52B7-2377-4196-B77F-BB695E70C41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B512FD-ADC1-4D4E-AA83-910E916C3274}">
      <dgm:prSet phldrT="[Text]"/>
      <dgm:spPr/>
      <dgm:t>
        <a:bodyPr/>
        <a:lstStyle/>
        <a:p>
          <a:r>
            <a:rPr lang="en-US" dirty="0"/>
            <a:t>SQL Database</a:t>
          </a:r>
          <a:endParaRPr lang="en-IN" dirty="0"/>
        </a:p>
      </dgm:t>
    </dgm:pt>
    <dgm:pt modelId="{E1327BE5-F86C-4C9C-9EA4-15071A05F3E8}" type="parTrans" cxnId="{3931EAD3-C205-4B56-88DD-1F729992D031}">
      <dgm:prSet/>
      <dgm:spPr/>
      <dgm:t>
        <a:bodyPr/>
        <a:lstStyle/>
        <a:p>
          <a:endParaRPr lang="en-IN"/>
        </a:p>
      </dgm:t>
    </dgm:pt>
    <dgm:pt modelId="{047D9552-6217-4526-BFFD-04607EDA5E40}" type="sibTrans" cxnId="{3931EAD3-C205-4B56-88DD-1F729992D031}">
      <dgm:prSet/>
      <dgm:spPr/>
      <dgm:t>
        <a:bodyPr/>
        <a:lstStyle/>
        <a:p>
          <a:endParaRPr lang="en-IN"/>
        </a:p>
      </dgm:t>
    </dgm:pt>
    <dgm:pt modelId="{299E6F48-24F9-429D-9F7D-2D193F6CF9AD}">
      <dgm:prSet phldrT="[Text]"/>
      <dgm:spPr/>
      <dgm:t>
        <a:bodyPr/>
        <a:lstStyle/>
        <a:p>
          <a:r>
            <a:rPr lang="en-US" dirty="0"/>
            <a:t>Managed Instance</a:t>
          </a:r>
          <a:endParaRPr lang="en-IN" dirty="0"/>
        </a:p>
      </dgm:t>
    </dgm:pt>
    <dgm:pt modelId="{763FE7B8-DFEF-43F6-8BC6-7453EF702214}" type="parTrans" cxnId="{1678D2A7-095E-4D56-82CD-9A32B10F294C}">
      <dgm:prSet/>
      <dgm:spPr/>
      <dgm:t>
        <a:bodyPr/>
        <a:lstStyle/>
        <a:p>
          <a:endParaRPr lang="en-IN"/>
        </a:p>
      </dgm:t>
    </dgm:pt>
    <dgm:pt modelId="{AD7FDF22-A998-4E85-B074-7D8778EE66ED}" type="sibTrans" cxnId="{1678D2A7-095E-4D56-82CD-9A32B10F294C}">
      <dgm:prSet/>
      <dgm:spPr/>
      <dgm:t>
        <a:bodyPr/>
        <a:lstStyle/>
        <a:p>
          <a:endParaRPr lang="en-IN"/>
        </a:p>
      </dgm:t>
    </dgm:pt>
    <dgm:pt modelId="{E40C0928-C245-4C5C-9342-25BBDFBFF90E}">
      <dgm:prSet phldrT="[Text]"/>
      <dgm:spPr/>
      <dgm:t>
        <a:bodyPr/>
        <a:lstStyle/>
        <a:p>
          <a:r>
            <a:rPr lang="en-US" dirty="0"/>
            <a:t>Single</a:t>
          </a:r>
          <a:endParaRPr lang="en-IN" dirty="0"/>
        </a:p>
      </dgm:t>
    </dgm:pt>
    <dgm:pt modelId="{26998DB1-ED99-420E-94A6-ED2F071B204D}" type="parTrans" cxnId="{4D5A3E22-EAD8-499D-B149-85CBC6843BC7}">
      <dgm:prSet/>
      <dgm:spPr/>
      <dgm:t>
        <a:bodyPr/>
        <a:lstStyle/>
        <a:p>
          <a:endParaRPr lang="en-IN"/>
        </a:p>
      </dgm:t>
    </dgm:pt>
    <dgm:pt modelId="{706F1CDC-5794-43E6-92FE-8F3C24969692}" type="sibTrans" cxnId="{4D5A3E22-EAD8-499D-B149-85CBC6843BC7}">
      <dgm:prSet/>
      <dgm:spPr/>
      <dgm:t>
        <a:bodyPr/>
        <a:lstStyle/>
        <a:p>
          <a:endParaRPr lang="en-IN"/>
        </a:p>
      </dgm:t>
    </dgm:pt>
    <dgm:pt modelId="{AE63CBD6-3211-4953-A8C9-7E7BDE697534}">
      <dgm:prSet phldrT="[Text]"/>
      <dgm:spPr/>
      <dgm:t>
        <a:bodyPr/>
        <a:lstStyle/>
        <a:p>
          <a:r>
            <a:rPr lang="en-US" dirty="0"/>
            <a:t>Elastic Pool</a:t>
          </a:r>
          <a:endParaRPr lang="en-IN" dirty="0"/>
        </a:p>
      </dgm:t>
    </dgm:pt>
    <dgm:pt modelId="{C4E58ACF-9915-4611-BD10-3C8CEAB14BD6}" type="parTrans" cxnId="{D9B1A3A9-29CE-40A6-970F-6330FCC2919B}">
      <dgm:prSet/>
      <dgm:spPr/>
      <dgm:t>
        <a:bodyPr/>
        <a:lstStyle/>
        <a:p>
          <a:endParaRPr lang="en-IN"/>
        </a:p>
      </dgm:t>
    </dgm:pt>
    <dgm:pt modelId="{6EDE9A2C-8452-4AE4-AAEE-001181CF5D83}" type="sibTrans" cxnId="{D9B1A3A9-29CE-40A6-970F-6330FCC2919B}">
      <dgm:prSet/>
      <dgm:spPr/>
      <dgm:t>
        <a:bodyPr/>
        <a:lstStyle/>
        <a:p>
          <a:endParaRPr lang="en-IN"/>
        </a:p>
      </dgm:t>
    </dgm:pt>
    <dgm:pt modelId="{A3309B5B-D236-4F7C-A84F-DAE1FF658DE2}" type="pres">
      <dgm:prSet presAssocID="{5BAE52B7-2377-4196-B77F-BB695E70C4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6FAB36-D92C-4AC5-9633-4B77F0C005B0}" type="pres">
      <dgm:prSet presAssocID="{1FB512FD-ADC1-4D4E-AA83-910E916C3274}" presName="hierRoot1" presStyleCnt="0"/>
      <dgm:spPr/>
    </dgm:pt>
    <dgm:pt modelId="{8C7EF7A2-39DE-4F79-BD7B-F645EEE7AC63}" type="pres">
      <dgm:prSet presAssocID="{1FB512FD-ADC1-4D4E-AA83-910E916C3274}" presName="composite" presStyleCnt="0"/>
      <dgm:spPr/>
    </dgm:pt>
    <dgm:pt modelId="{D7D36DFB-E084-4ADB-9919-E23C75160EB3}" type="pres">
      <dgm:prSet presAssocID="{1FB512FD-ADC1-4D4E-AA83-910E916C3274}" presName="background" presStyleLbl="node0" presStyleIdx="0" presStyleCnt="1"/>
      <dgm:spPr/>
    </dgm:pt>
    <dgm:pt modelId="{1AA4C358-0E4D-4F36-A277-A5C8F61E6020}" type="pres">
      <dgm:prSet presAssocID="{1FB512FD-ADC1-4D4E-AA83-910E916C3274}" presName="text" presStyleLbl="fgAcc0" presStyleIdx="0" presStyleCnt="1">
        <dgm:presLayoutVars>
          <dgm:chPref val="3"/>
        </dgm:presLayoutVars>
      </dgm:prSet>
      <dgm:spPr/>
    </dgm:pt>
    <dgm:pt modelId="{B335C15E-564A-4619-B221-A12AF7600491}" type="pres">
      <dgm:prSet presAssocID="{1FB512FD-ADC1-4D4E-AA83-910E916C3274}" presName="hierChild2" presStyleCnt="0"/>
      <dgm:spPr/>
    </dgm:pt>
    <dgm:pt modelId="{30D8BB80-CC78-45B2-8DEE-85DBE8C1E3EC}" type="pres">
      <dgm:prSet presAssocID="{763FE7B8-DFEF-43F6-8BC6-7453EF702214}" presName="Name10" presStyleLbl="parChTrans1D2" presStyleIdx="0" presStyleCnt="3"/>
      <dgm:spPr/>
    </dgm:pt>
    <dgm:pt modelId="{9E12464D-662E-4F20-86DB-AB490351B986}" type="pres">
      <dgm:prSet presAssocID="{299E6F48-24F9-429D-9F7D-2D193F6CF9AD}" presName="hierRoot2" presStyleCnt="0"/>
      <dgm:spPr/>
    </dgm:pt>
    <dgm:pt modelId="{DC424B39-1E10-40FC-A127-37DDD9936626}" type="pres">
      <dgm:prSet presAssocID="{299E6F48-24F9-429D-9F7D-2D193F6CF9AD}" presName="composite2" presStyleCnt="0"/>
      <dgm:spPr/>
    </dgm:pt>
    <dgm:pt modelId="{22000097-563E-416E-8CE7-F3AEF87E3C54}" type="pres">
      <dgm:prSet presAssocID="{299E6F48-24F9-429D-9F7D-2D193F6CF9AD}" presName="background2" presStyleLbl="node2" presStyleIdx="0" presStyleCnt="3"/>
      <dgm:spPr/>
    </dgm:pt>
    <dgm:pt modelId="{FCBA44E6-7BA2-4CC5-9EE3-078278DD21DD}" type="pres">
      <dgm:prSet presAssocID="{299E6F48-24F9-429D-9F7D-2D193F6CF9AD}" presName="text2" presStyleLbl="fgAcc2" presStyleIdx="0" presStyleCnt="3">
        <dgm:presLayoutVars>
          <dgm:chPref val="3"/>
        </dgm:presLayoutVars>
      </dgm:prSet>
      <dgm:spPr/>
    </dgm:pt>
    <dgm:pt modelId="{FD7C9941-457E-4306-AB93-54D31C9EDB50}" type="pres">
      <dgm:prSet presAssocID="{299E6F48-24F9-429D-9F7D-2D193F6CF9AD}" presName="hierChild3" presStyleCnt="0"/>
      <dgm:spPr/>
    </dgm:pt>
    <dgm:pt modelId="{3722307F-1B09-43BA-8D5A-91D904FFE309}" type="pres">
      <dgm:prSet presAssocID="{26998DB1-ED99-420E-94A6-ED2F071B204D}" presName="Name10" presStyleLbl="parChTrans1D2" presStyleIdx="1" presStyleCnt="3"/>
      <dgm:spPr/>
    </dgm:pt>
    <dgm:pt modelId="{A2618246-AC7E-4CA3-897E-A7C118320D70}" type="pres">
      <dgm:prSet presAssocID="{E40C0928-C245-4C5C-9342-25BBDFBFF90E}" presName="hierRoot2" presStyleCnt="0"/>
      <dgm:spPr/>
    </dgm:pt>
    <dgm:pt modelId="{5745D730-C93C-4936-8C12-5E9D985EB10B}" type="pres">
      <dgm:prSet presAssocID="{E40C0928-C245-4C5C-9342-25BBDFBFF90E}" presName="composite2" presStyleCnt="0"/>
      <dgm:spPr/>
    </dgm:pt>
    <dgm:pt modelId="{C2725226-B412-4AC3-95BB-AC3F08EAA5BA}" type="pres">
      <dgm:prSet presAssocID="{E40C0928-C245-4C5C-9342-25BBDFBFF90E}" presName="background2" presStyleLbl="node2" presStyleIdx="1" presStyleCnt="3"/>
      <dgm:spPr/>
    </dgm:pt>
    <dgm:pt modelId="{2263772E-AF38-4023-B8D5-C2B9F1C66924}" type="pres">
      <dgm:prSet presAssocID="{E40C0928-C245-4C5C-9342-25BBDFBFF90E}" presName="text2" presStyleLbl="fgAcc2" presStyleIdx="1" presStyleCnt="3">
        <dgm:presLayoutVars>
          <dgm:chPref val="3"/>
        </dgm:presLayoutVars>
      </dgm:prSet>
      <dgm:spPr/>
    </dgm:pt>
    <dgm:pt modelId="{FB1D5667-E58C-46E9-B23A-63FB99C10E1B}" type="pres">
      <dgm:prSet presAssocID="{E40C0928-C245-4C5C-9342-25BBDFBFF90E}" presName="hierChild3" presStyleCnt="0"/>
      <dgm:spPr/>
    </dgm:pt>
    <dgm:pt modelId="{1C96B095-073B-47C5-9180-94A445FBBCB2}" type="pres">
      <dgm:prSet presAssocID="{C4E58ACF-9915-4611-BD10-3C8CEAB14BD6}" presName="Name10" presStyleLbl="parChTrans1D2" presStyleIdx="2" presStyleCnt="3"/>
      <dgm:spPr/>
    </dgm:pt>
    <dgm:pt modelId="{1E166FB3-D5A6-4DBC-9A04-C182B5B5C18F}" type="pres">
      <dgm:prSet presAssocID="{AE63CBD6-3211-4953-A8C9-7E7BDE697534}" presName="hierRoot2" presStyleCnt="0"/>
      <dgm:spPr/>
    </dgm:pt>
    <dgm:pt modelId="{68309126-FB0C-4C21-84AD-2ADA543D5C1A}" type="pres">
      <dgm:prSet presAssocID="{AE63CBD6-3211-4953-A8C9-7E7BDE697534}" presName="composite2" presStyleCnt="0"/>
      <dgm:spPr/>
    </dgm:pt>
    <dgm:pt modelId="{CADB4E78-0B99-4DA3-98D7-CC5682414582}" type="pres">
      <dgm:prSet presAssocID="{AE63CBD6-3211-4953-A8C9-7E7BDE697534}" presName="background2" presStyleLbl="node2" presStyleIdx="2" presStyleCnt="3"/>
      <dgm:spPr/>
    </dgm:pt>
    <dgm:pt modelId="{9CC21B81-C617-4180-B3F4-AD215FA6A9ED}" type="pres">
      <dgm:prSet presAssocID="{AE63CBD6-3211-4953-A8C9-7E7BDE697534}" presName="text2" presStyleLbl="fgAcc2" presStyleIdx="2" presStyleCnt="3">
        <dgm:presLayoutVars>
          <dgm:chPref val="3"/>
        </dgm:presLayoutVars>
      </dgm:prSet>
      <dgm:spPr/>
    </dgm:pt>
    <dgm:pt modelId="{278E8582-ECEB-45F4-B74B-2ABD126A7E76}" type="pres">
      <dgm:prSet presAssocID="{AE63CBD6-3211-4953-A8C9-7E7BDE697534}" presName="hierChild3" presStyleCnt="0"/>
      <dgm:spPr/>
    </dgm:pt>
  </dgm:ptLst>
  <dgm:cxnLst>
    <dgm:cxn modelId="{4D5A3E22-EAD8-499D-B149-85CBC6843BC7}" srcId="{1FB512FD-ADC1-4D4E-AA83-910E916C3274}" destId="{E40C0928-C245-4C5C-9342-25BBDFBFF90E}" srcOrd="1" destOrd="0" parTransId="{26998DB1-ED99-420E-94A6-ED2F071B204D}" sibTransId="{706F1CDC-5794-43E6-92FE-8F3C24969692}"/>
    <dgm:cxn modelId="{DD74E532-7915-4667-AAD8-1794F625EB14}" type="presOf" srcId="{299E6F48-24F9-429D-9F7D-2D193F6CF9AD}" destId="{FCBA44E6-7BA2-4CC5-9EE3-078278DD21DD}" srcOrd="0" destOrd="0" presId="urn:microsoft.com/office/officeart/2005/8/layout/hierarchy1"/>
    <dgm:cxn modelId="{10E8E649-91D8-4E90-BF5D-7793D32559C5}" type="presOf" srcId="{1FB512FD-ADC1-4D4E-AA83-910E916C3274}" destId="{1AA4C358-0E4D-4F36-A277-A5C8F61E6020}" srcOrd="0" destOrd="0" presId="urn:microsoft.com/office/officeart/2005/8/layout/hierarchy1"/>
    <dgm:cxn modelId="{04B79986-2E9B-480E-9E56-C546CD2320FD}" type="presOf" srcId="{26998DB1-ED99-420E-94A6-ED2F071B204D}" destId="{3722307F-1B09-43BA-8D5A-91D904FFE309}" srcOrd="0" destOrd="0" presId="urn:microsoft.com/office/officeart/2005/8/layout/hierarchy1"/>
    <dgm:cxn modelId="{7844E798-ECC6-42C2-8E7E-D0B29C68F0E3}" type="presOf" srcId="{5BAE52B7-2377-4196-B77F-BB695E70C412}" destId="{A3309B5B-D236-4F7C-A84F-DAE1FF658DE2}" srcOrd="0" destOrd="0" presId="urn:microsoft.com/office/officeart/2005/8/layout/hierarchy1"/>
    <dgm:cxn modelId="{1678D2A7-095E-4D56-82CD-9A32B10F294C}" srcId="{1FB512FD-ADC1-4D4E-AA83-910E916C3274}" destId="{299E6F48-24F9-429D-9F7D-2D193F6CF9AD}" srcOrd="0" destOrd="0" parTransId="{763FE7B8-DFEF-43F6-8BC6-7453EF702214}" sibTransId="{AD7FDF22-A998-4E85-B074-7D8778EE66ED}"/>
    <dgm:cxn modelId="{D9B1A3A9-29CE-40A6-970F-6330FCC2919B}" srcId="{1FB512FD-ADC1-4D4E-AA83-910E916C3274}" destId="{AE63CBD6-3211-4953-A8C9-7E7BDE697534}" srcOrd="2" destOrd="0" parTransId="{C4E58ACF-9915-4611-BD10-3C8CEAB14BD6}" sibTransId="{6EDE9A2C-8452-4AE4-AAEE-001181CF5D83}"/>
    <dgm:cxn modelId="{D445F0B1-3C0C-43D1-A1DF-3A327C4A3F07}" type="presOf" srcId="{AE63CBD6-3211-4953-A8C9-7E7BDE697534}" destId="{9CC21B81-C617-4180-B3F4-AD215FA6A9ED}" srcOrd="0" destOrd="0" presId="urn:microsoft.com/office/officeart/2005/8/layout/hierarchy1"/>
    <dgm:cxn modelId="{30707FB2-24A5-4D5B-A336-17889C313954}" type="presOf" srcId="{E40C0928-C245-4C5C-9342-25BBDFBFF90E}" destId="{2263772E-AF38-4023-B8D5-C2B9F1C66924}" srcOrd="0" destOrd="0" presId="urn:microsoft.com/office/officeart/2005/8/layout/hierarchy1"/>
    <dgm:cxn modelId="{F89502B6-6CB8-44BC-8E96-25B6548DBC18}" type="presOf" srcId="{C4E58ACF-9915-4611-BD10-3C8CEAB14BD6}" destId="{1C96B095-073B-47C5-9180-94A445FBBCB2}" srcOrd="0" destOrd="0" presId="urn:microsoft.com/office/officeart/2005/8/layout/hierarchy1"/>
    <dgm:cxn modelId="{AFE037BB-98E1-4C11-A7F2-276B3EBB26BD}" type="presOf" srcId="{763FE7B8-DFEF-43F6-8BC6-7453EF702214}" destId="{30D8BB80-CC78-45B2-8DEE-85DBE8C1E3EC}" srcOrd="0" destOrd="0" presId="urn:microsoft.com/office/officeart/2005/8/layout/hierarchy1"/>
    <dgm:cxn modelId="{3931EAD3-C205-4B56-88DD-1F729992D031}" srcId="{5BAE52B7-2377-4196-B77F-BB695E70C412}" destId="{1FB512FD-ADC1-4D4E-AA83-910E916C3274}" srcOrd="0" destOrd="0" parTransId="{E1327BE5-F86C-4C9C-9EA4-15071A05F3E8}" sibTransId="{047D9552-6217-4526-BFFD-04607EDA5E40}"/>
    <dgm:cxn modelId="{6A3C79D9-7113-49D3-8D8F-7FBDC8B6B9E4}" type="presParOf" srcId="{A3309B5B-D236-4F7C-A84F-DAE1FF658DE2}" destId="{C06FAB36-D92C-4AC5-9633-4B77F0C005B0}" srcOrd="0" destOrd="0" presId="urn:microsoft.com/office/officeart/2005/8/layout/hierarchy1"/>
    <dgm:cxn modelId="{4AE93FFB-F7A3-4EB3-85BC-CECACBF52D2F}" type="presParOf" srcId="{C06FAB36-D92C-4AC5-9633-4B77F0C005B0}" destId="{8C7EF7A2-39DE-4F79-BD7B-F645EEE7AC63}" srcOrd="0" destOrd="0" presId="urn:microsoft.com/office/officeart/2005/8/layout/hierarchy1"/>
    <dgm:cxn modelId="{C83B592A-D4CF-44B2-BC03-E4802553FF45}" type="presParOf" srcId="{8C7EF7A2-39DE-4F79-BD7B-F645EEE7AC63}" destId="{D7D36DFB-E084-4ADB-9919-E23C75160EB3}" srcOrd="0" destOrd="0" presId="urn:microsoft.com/office/officeart/2005/8/layout/hierarchy1"/>
    <dgm:cxn modelId="{7C6B9C52-979B-434F-9F27-480CA793A636}" type="presParOf" srcId="{8C7EF7A2-39DE-4F79-BD7B-F645EEE7AC63}" destId="{1AA4C358-0E4D-4F36-A277-A5C8F61E6020}" srcOrd="1" destOrd="0" presId="urn:microsoft.com/office/officeart/2005/8/layout/hierarchy1"/>
    <dgm:cxn modelId="{B104C66B-F70E-4FF1-A6AB-DA77D83C66E4}" type="presParOf" srcId="{C06FAB36-D92C-4AC5-9633-4B77F0C005B0}" destId="{B335C15E-564A-4619-B221-A12AF7600491}" srcOrd="1" destOrd="0" presId="urn:microsoft.com/office/officeart/2005/8/layout/hierarchy1"/>
    <dgm:cxn modelId="{28A7ECCB-BC80-480E-BD60-B419F138E85C}" type="presParOf" srcId="{B335C15E-564A-4619-B221-A12AF7600491}" destId="{30D8BB80-CC78-45B2-8DEE-85DBE8C1E3EC}" srcOrd="0" destOrd="0" presId="urn:microsoft.com/office/officeart/2005/8/layout/hierarchy1"/>
    <dgm:cxn modelId="{7210A773-C7C6-4295-BEA4-E911D323D0B8}" type="presParOf" srcId="{B335C15E-564A-4619-B221-A12AF7600491}" destId="{9E12464D-662E-4F20-86DB-AB490351B986}" srcOrd="1" destOrd="0" presId="urn:microsoft.com/office/officeart/2005/8/layout/hierarchy1"/>
    <dgm:cxn modelId="{B90B35F9-27AC-4E0B-B125-1D93606E9249}" type="presParOf" srcId="{9E12464D-662E-4F20-86DB-AB490351B986}" destId="{DC424B39-1E10-40FC-A127-37DDD9936626}" srcOrd="0" destOrd="0" presId="urn:microsoft.com/office/officeart/2005/8/layout/hierarchy1"/>
    <dgm:cxn modelId="{66D72423-2943-4A1C-B3B9-90611B4C8D02}" type="presParOf" srcId="{DC424B39-1E10-40FC-A127-37DDD9936626}" destId="{22000097-563E-416E-8CE7-F3AEF87E3C54}" srcOrd="0" destOrd="0" presId="urn:microsoft.com/office/officeart/2005/8/layout/hierarchy1"/>
    <dgm:cxn modelId="{7D81D357-7B1C-4930-AEE1-D394A1E3A04A}" type="presParOf" srcId="{DC424B39-1E10-40FC-A127-37DDD9936626}" destId="{FCBA44E6-7BA2-4CC5-9EE3-078278DD21DD}" srcOrd="1" destOrd="0" presId="urn:microsoft.com/office/officeart/2005/8/layout/hierarchy1"/>
    <dgm:cxn modelId="{CF464367-C438-4F1A-823C-AEDFDCBD216D}" type="presParOf" srcId="{9E12464D-662E-4F20-86DB-AB490351B986}" destId="{FD7C9941-457E-4306-AB93-54D31C9EDB50}" srcOrd="1" destOrd="0" presId="urn:microsoft.com/office/officeart/2005/8/layout/hierarchy1"/>
    <dgm:cxn modelId="{18878712-A2E9-4ECB-A4BB-AD0AB5D3D2D0}" type="presParOf" srcId="{B335C15E-564A-4619-B221-A12AF7600491}" destId="{3722307F-1B09-43BA-8D5A-91D904FFE309}" srcOrd="2" destOrd="0" presId="urn:microsoft.com/office/officeart/2005/8/layout/hierarchy1"/>
    <dgm:cxn modelId="{69855DA6-BB8E-48DF-9D53-BF1B679DDE8E}" type="presParOf" srcId="{B335C15E-564A-4619-B221-A12AF7600491}" destId="{A2618246-AC7E-4CA3-897E-A7C118320D70}" srcOrd="3" destOrd="0" presId="urn:microsoft.com/office/officeart/2005/8/layout/hierarchy1"/>
    <dgm:cxn modelId="{4ACA152F-4C72-4C99-8326-1742121E554B}" type="presParOf" srcId="{A2618246-AC7E-4CA3-897E-A7C118320D70}" destId="{5745D730-C93C-4936-8C12-5E9D985EB10B}" srcOrd="0" destOrd="0" presId="urn:microsoft.com/office/officeart/2005/8/layout/hierarchy1"/>
    <dgm:cxn modelId="{90D2789E-7357-40E5-9CF2-F9EE118767C7}" type="presParOf" srcId="{5745D730-C93C-4936-8C12-5E9D985EB10B}" destId="{C2725226-B412-4AC3-95BB-AC3F08EAA5BA}" srcOrd="0" destOrd="0" presId="urn:microsoft.com/office/officeart/2005/8/layout/hierarchy1"/>
    <dgm:cxn modelId="{635A2403-35BC-45F4-89CE-BACE8E49931B}" type="presParOf" srcId="{5745D730-C93C-4936-8C12-5E9D985EB10B}" destId="{2263772E-AF38-4023-B8D5-C2B9F1C66924}" srcOrd="1" destOrd="0" presId="urn:microsoft.com/office/officeart/2005/8/layout/hierarchy1"/>
    <dgm:cxn modelId="{4A375CC3-F0E1-4BA3-86FA-79DD8B1EAD3D}" type="presParOf" srcId="{A2618246-AC7E-4CA3-897E-A7C118320D70}" destId="{FB1D5667-E58C-46E9-B23A-63FB99C10E1B}" srcOrd="1" destOrd="0" presId="urn:microsoft.com/office/officeart/2005/8/layout/hierarchy1"/>
    <dgm:cxn modelId="{176F2C49-0931-4161-89B7-D0F19EF2D009}" type="presParOf" srcId="{B335C15E-564A-4619-B221-A12AF7600491}" destId="{1C96B095-073B-47C5-9180-94A445FBBCB2}" srcOrd="4" destOrd="0" presId="urn:microsoft.com/office/officeart/2005/8/layout/hierarchy1"/>
    <dgm:cxn modelId="{115E9D49-5183-43C8-90AE-79BF6AC5C8F9}" type="presParOf" srcId="{B335C15E-564A-4619-B221-A12AF7600491}" destId="{1E166FB3-D5A6-4DBC-9A04-C182B5B5C18F}" srcOrd="5" destOrd="0" presId="urn:microsoft.com/office/officeart/2005/8/layout/hierarchy1"/>
    <dgm:cxn modelId="{B01C9D44-89DD-4A56-9907-84B46AF4ECFE}" type="presParOf" srcId="{1E166FB3-D5A6-4DBC-9A04-C182B5B5C18F}" destId="{68309126-FB0C-4C21-84AD-2ADA543D5C1A}" srcOrd="0" destOrd="0" presId="urn:microsoft.com/office/officeart/2005/8/layout/hierarchy1"/>
    <dgm:cxn modelId="{097F4900-BE13-423E-822F-E6B10A385FC0}" type="presParOf" srcId="{68309126-FB0C-4C21-84AD-2ADA543D5C1A}" destId="{CADB4E78-0B99-4DA3-98D7-CC5682414582}" srcOrd="0" destOrd="0" presId="urn:microsoft.com/office/officeart/2005/8/layout/hierarchy1"/>
    <dgm:cxn modelId="{705A1353-F938-4F99-AD55-2FF1F54C6331}" type="presParOf" srcId="{68309126-FB0C-4C21-84AD-2ADA543D5C1A}" destId="{9CC21B81-C617-4180-B3F4-AD215FA6A9ED}" srcOrd="1" destOrd="0" presId="urn:microsoft.com/office/officeart/2005/8/layout/hierarchy1"/>
    <dgm:cxn modelId="{F01A160D-BA6B-49F8-935F-22C365D63FC3}" type="presParOf" srcId="{1E166FB3-D5A6-4DBC-9A04-C182B5B5C18F}" destId="{278E8582-ECEB-45F4-B74B-2ABD126A7E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6B095-073B-47C5-9180-94A445FBBCB2}">
      <dsp:nvSpPr>
        <dsp:cNvPr id="0" name=""/>
        <dsp:cNvSpPr/>
      </dsp:nvSpPr>
      <dsp:spPr>
        <a:xfrm>
          <a:off x="5112748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3191135" y="517471"/>
              </a:lnTo>
              <a:lnTo>
                <a:pt x="3191135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2307F-1B09-43BA-8D5A-91D904FFE309}">
      <dsp:nvSpPr>
        <dsp:cNvPr id="0" name=""/>
        <dsp:cNvSpPr/>
      </dsp:nvSpPr>
      <dsp:spPr>
        <a:xfrm>
          <a:off x="5067028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8BB80-CC78-45B2-8DEE-85DBE8C1E3EC}">
      <dsp:nvSpPr>
        <dsp:cNvPr id="0" name=""/>
        <dsp:cNvSpPr/>
      </dsp:nvSpPr>
      <dsp:spPr>
        <a:xfrm>
          <a:off x="1921612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3191135" y="0"/>
              </a:moveTo>
              <a:lnTo>
                <a:pt x="3191135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36DFB-E084-4ADB-9919-E23C75160EB3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4C358-0E4D-4F36-A277-A5C8F61E6020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SQL Database</a:t>
          </a:r>
          <a:endParaRPr lang="en-IN" sz="4300" kern="1200" dirty="0"/>
        </a:p>
      </dsp:txBody>
      <dsp:txXfrm>
        <a:off x="4145946" y="324414"/>
        <a:ext cx="2513811" cy="1560821"/>
      </dsp:txXfrm>
    </dsp:sp>
    <dsp:sp modelId="{22000097-563E-416E-8CE7-F3AEF87E3C54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A44E6-7BA2-4CC5-9EE3-078278DD21DD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Managed Instance</a:t>
          </a:r>
          <a:endParaRPr lang="en-IN" sz="4300" kern="1200" dirty="0"/>
        </a:p>
      </dsp:txBody>
      <dsp:txXfrm>
        <a:off x="954810" y="2741699"/>
        <a:ext cx="2513811" cy="1560821"/>
      </dsp:txXfrm>
    </dsp:sp>
    <dsp:sp modelId="{C2725226-B412-4AC3-95BB-AC3F08EAA5BA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3772E-AF38-4023-B8D5-C2B9F1C66924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Single</a:t>
          </a:r>
          <a:endParaRPr lang="en-IN" sz="4300" kern="1200" dirty="0"/>
        </a:p>
      </dsp:txBody>
      <dsp:txXfrm>
        <a:off x="4145946" y="2741699"/>
        <a:ext cx="2513811" cy="1560821"/>
      </dsp:txXfrm>
    </dsp:sp>
    <dsp:sp modelId="{CADB4E78-0B99-4DA3-98D7-CC5682414582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21B81-C617-4180-B3F4-AD215FA6A9ED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Elastic Pool</a:t>
          </a:r>
          <a:endParaRPr lang="en-IN" sz="4300" kern="1200" dirty="0"/>
        </a:p>
      </dsp:txBody>
      <dsp:txXfrm>
        <a:off x="7337081" y="2741699"/>
        <a:ext cx="2513811" cy="156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1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5241,'1'-3'3738,"-1"3"-3668,16 3 202,1-1 1,-1-1 0,27-2 0,53-8-28,-74 6-160,246-34 811,351-96 1,114-51 1785,-592 150-1929,-87 20-178,72-7 1,-117 20-504,-7 1-45,0 0 1,0 0-1,0 0 0,0-1 1,0 1-1,0-1 1,0 1-1,4-3 1,-13-2-43,-18-8-2083,8 1-546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3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1296 3993,'0'3'1607,"1"3"141,-1-10 613,0 4-2360,1 0 1,-1 0 0,0-1 0,0 1-1,1 0 1,-1 0 0,0 0 0,1 0-1,-1 0 1,0 0 0,0 0-1,1 0 1,-1 0 0,0 0 0,0 0-1,1 0 1,-1 0 0,0 0 0,1 0-1,-1 0 1,0 0 0,1 1-1,0-1 6,11 1 21,0 0 0,0-1 0,0 0 0,16-3 0,51-13 74,-40 8-72,369-104 633,-400 109-643,1091-350 2275,-596 182-1559,6-3-155,5 15 7,9 16 303,2 18 409,-494 119-1206,139-23 625,-151 29-318,-13 1-373,-13-1-1055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3753 8530,'0'0'132,"0"0"1,0 0-1,0 1 0,0-1 1,0 0-1,0 0 1,0 0-1,0 1 0,0-1 1,0 0-1,0 0 1,0 0-1,-1 1 1,1-1-1,0 0 0,0 0 1,0 0-1,0 0 1,0 1-1,-1-1 0,1 0 1,0 0-1,0 0 1,0 0-1,-1 0 0,1 0 1,0 1-1,0-1 1,0 0-1,-1 0 0,1 0 1,0 0-1,0 0 1,-1 0-1,1 0-145,-1 0 0,1 0-1,-1 0 1,1-1 0,0 1 0,-1 0-1,1 0 1,0 0 0,-1-1 0,1 1-1,0 0 1,-1 0 0,1-1 0,0 1-1,-1 0 1,1-1 0,0 1 0,0 0 0,-1-1-1,1 1 1,0 0 0,0-1 0,0 1-1,0 0 1,-1-1 0,1 1 0,0-1-1,-27-97 29,18 70 42,-38-133 327,-24-164 80,25-12-233,40 218-74,5 0 0,6 0-1,28-174 1,-4 141 94,78-237 1,-63 268-92,4 3 0,86-150 0,-84 186-26,3 2 0,98-112 0,-55 86 136,114-95 1,-160 158-157,139-133 521,-184 170-573,14-16 186,-18 20-191,0 1 0,0-1 1,0 1-1,0-1 0,0 1 1,-1-1-1,1 1 0,0-1 1,-1 0-1,1 0 1,-1 1-1,0-1 0,0-2 1,0 2-6,-1 0 0,0 0 1,0 0-1,0 0 0,0 1 1,0-1-1,0 0 0,0 1 0,-1-1 1,1 1-1,-1-1 0,1 1 1,-3-2-1,-2-3-16,-3-2-105,0 0 0,0 1-1,-1 0 1,0 0 0,-1 1 0,1 0 0,-1 1 0,0 0 0,-1 1 0,1 0 0,-13-2-1,9 3 22,1 1 0,0 0 0,-1 1 0,1 1 0,-1 0 0,1 1 0,0 1 0,-27 6 0,24-3 40,10-4 5,0 1 0,0 0 0,0 0 0,1 1 0,-1 0 0,-10 6 0,17-9 1,0 0 0,0 0 1,0 0-1,0 0 0,0 0 0,-1 0 1,1 1-1,0-1 0,0 0 1,0 0-1,0 0 0,0 0 0,0 0 1,0 0-1,0 0 0,0 0 0,0 1 1,0-1-1,0 0 0,0 0 1,0 0-1,0 0 0,0 0 0,0 0 1,0 0-1,0 0 0,0 0 1,0 1-1,0-1 0,0 0 0,0 0 1,1 0-1,-1 0 0,0 0 0,0 0 1,0 0-1,0 0 0,0 0 1,0 0-1,0 0 0,0 1 0,0-1 1,0 0-1,0 0 0,0 0 0,1 0 1,-1 0-1,0 0 0,0 0 1,0 0-1,0 0 0,0 0 0,0 0 1,0 0-1,0 0 0,1 0 1,-1 0-1,7 2-36,-2-1 34,0 0 0,0 0 0,0 0-1,0-1 1,9-1 0,-4 1 12,30-2 104,65-11 1,39-18 38,4-1-64,-19 8 708,-122 22 463,-16 2-460,7 0-813,0 1 0,1-1 0,-1 1 0,0-1 0,0 1 1,1 0-1,-1 0 0,0 0 0,-1 1 0,-3 3-22,-1 0 1,2 0 0,-1 1-1,0-1 1,1 1-1,-5 8 1,1-1-28,1 1 0,-9 21 0,-31 103-145,45-130 203,-79 324-1121,72-246-361,9-15-742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9 8882,'-11'-8'5894,"11"8"-5827,-1 0 0,1 0 0,-1 0 1,1 0-1,-1 0 0,1 0 0,-1 0 1,1 0-1,-1 0 0,1 0 0,-1 0 1,1 0-1,-1 0 0,1 0 0,-1 1 1,1-1-1,-1 0 0,-3 3-257,0 1-1,0-1 1,1 1-1,0-1 1,-5 7-1,5-6 433,-142 199-571,123-170 336,-25 49 0,44-77-5,1 1 1,0-1-1,0 1 1,1-1 0,-1 1-1,1 0 1,0-1-1,0 10 1,1-12 6,1 1-1,-1-1 1,1 0 0,-1 0 0,1 1 0,0-1 0,0 0 0,1 0-1,-1 0 1,1 0 0,-1 0 0,1 0 0,0-1 0,0 1-1,0 0 1,4 3 0,3 1 56,0 0-1,1 0 0,0-1 1,0 0-1,13 6 0,61 21 397,-69-28-373,27 11 136,6 0 140,80 41 0,-115-50-306,0 1 1,-1 0-1,0 1 1,0 0 0,-1 1-1,0 0 1,-1 1 0,0 0-1,-1 0 1,13 21-1,-19-28-32,-1 1-1,0-1 0,0 0 0,-1 1 1,1-1-1,-1 1 0,0-1 0,0 1 0,0 6 1,-1-7-8,0-1 1,-1 1 0,1-1 0,-1 0 0,0 1 0,1-1-1,-1 0 1,-1 1 0,1-1 0,0 0 0,-1 0 0,0 0 0,0 0-1,-2 2 1,-2 2 19,0 0 0,-1-1-1,0 0 1,0 0 0,0-1-1,-15 8 1,3-3 46,-38 14 0,25-13-149,-1-2 0,-35 5 1,-68 3-2358,74-12 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8106,'0'0'135,"0"0"1,-1 0-1,1 0 1,0 0-1,0 1 1,-1-1-1,1 0 1,0 0-1,0 1 1,-1-1-1,1 0 1,0 0-1,0 1 1,0-1-1,-1 0 1,1 0-1,0 1 1,0-1-1,0 0 1,0 1-1,0-1 1,0 0-1,0 1 1,0-1-1,-1 0 1,1 1-1,0-1 1,0 0-1,1 1 1,-1 13-190,6 8 53,46 144-64,9 46 314,10 32 22,-9-32 350,-52-175-119,-4-21-35,-3-9 233,-6-11 1499,-2-7-1981,-14-16 0,12 17-206,1 0 0,-9-17 0,8 10-40,0-1 0,2 0 1,0 0-1,1 0 0,-3-30 0,4 6-22,4-59 0,-1 89 29,1-1 1,1 1-1,0 0 0,0-1 1,8-19-1,-8 28 3,-1 0 1,1 1-1,0-1 1,0 1-1,0-1 0,0 1 1,1 0-1,-1 0 0,1 0 1,0 0-1,0 1 1,0-1-1,0 1 0,0-1 1,0 1-1,1 0 0,-1 0 1,1 1-1,0-1 0,0 1 1,-1 0-1,7-2 1,0 2-8,1 0 0,-1 1 1,1 0-1,-1 1 0,1 0 1,-1 1-1,0 0 1,1 0-1,-1 1 0,0 0 1,0 1-1,-1 0 0,1 1 1,12 8-1,4 5 42,0 1-1,0 1 1,31 34 0,23 28 115,-66-65-94,0 0 0,-1 1 1,12 20-1,-22-31-25,0-1 0,0 0-1,2 10 1,-4-14-22,-1 0 0,1-1 0,-1 1 0,1 0-1,-1 0 1,0 0 0,0 0 0,0 0 0,0 0 0,-1-1 0,1 1 0,0 0 0,-1 0 0,1 0-1,-1 0 1,-1 2 0,2-4-15,-1 1-1,1 0 0,-1-1 1,1 1-1,-1 0 0,0-1 1,1 1-1,-1-1 0,0 1 1,1-1-1,-1 1 0,0-1 1,0 0-1,1 1 0,-1-1 1,0 0-1,0 1 0,0-1 1,1 0-1,-3 0 1,-16-2-627,18 2 623,-6-2-426,0 1 0,-11-6 0,-18-10-1839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 6265,'0'0'-53,"0"0"-1,0 0 1,0 0-1,0 0 0,0-1 1,0 1-1,0 0 0,0 0 1,0 0-1,-1 0 1,1-1-1,0 1 0,0 0 1,0 0-1,0 0 1,0 0-1,0 0 0,0 0 1,-1-1-1,1 1 0,0 0 1,0 0-1,0 0 1,0 0-1,0 0 0,-1 0 1,1 0-1,0 0 1,0 0-1,0 0 0,0 0 1,-1 0-1,1 0 1,0 0-1,0 0 0,0 0 1,0 0-1,-1 0 0,1 0 1,0 0-1,0 0 1,-11 3-762,5-1 1382,1 1 0,-1-1 0,1 1-1,-1 1 1,1-1 0,0 1 0,-7 6-1,0 0 1070,10-7-1491,-1 0 0,0-1 1,1 1-1,0 0 0,0 1 0,0-1 1,0 0-1,0 1 0,1-1 1,-1 1-1,1-1 0,0 1 0,0 0 1,0-1-1,1 1 0,-1 0 1,1 0-1,0 7 0,1 4-214,1 0 0,0 0 0,6 20 0,-4-21 84,0-1 0,1 0-1,0 1 1,1-2 0,0 1 0,1-1-1,0 0 1,1 0 0,1-1 0,0 0-1,0 0 1,1-1 0,0-1 0,1 0-1,0 0 1,16 10 0,-13-11 19,1 0-1,0-1 1,0 0-1,29 7 1,-42-13 5,0-1 0,-1 1 0,1-1 0,0 0 0,0 0 0,0 0 0,0 0 0,0 0-1,-1 0 1,1 0 0,0-1 0,0 1 0,0-1 0,3-1 0,-4 1 19,0 1 0,0-1-1,0 0 1,0 0 0,0 0 0,0 0-1,0-1 1,0 1 0,0 0 0,0 0-1,-1 0 1,1-1 0,0 1 0,-1 0-1,1-1 1,-1 1 0,0-1 0,1 1-1,-1-2 1,1-9 82,0 0-1,-1-1 1,0 1-1,-1 0 1,0 0-1,-1 0 1,-1 0-1,0 1 1,0-1-1,-6-12 1,0 4-124,0 0 0,-2 1 0,0 0 0,-24-30 0,30 42-17,-1 1 0,0 0 0,0 0 0,0 0 0,-1 1 0,1 0 0,-1 0 1,-1 1-1,-9-5 0,11 4 58,5 3 32,4 3-234,148 144-88,-135-130 219,87 80 127,-70-66-541,40 25-1,-44-37-951,-10-7-745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7202,'13'-6'805,"0"0"1,0 2 0,20-5-1,43-5-1423,-41 9 1312,-5-1 124,1 3 1,0 0 0,49 3 0,-66 1-773,0 1 1,1 0-1,-1 1 0,0 1 1,0 0-1,-1 1 1,1 0-1,-1 1 1,23 15-1,-27-15-66,0 0 1,-1 1-1,0 0 0,0 1 1,0-1-1,-1 2 1,9 12-1,-13-16-49,-1-1 0,1 0 0,-1 1 0,0-1 0,0 1 0,-1 0 0,1 0 0,-1 0 0,0 0 0,0 0 0,-1 0 0,0 0 0,1 0 0,-2 0 0,1 0 0,-1 0 0,1 0 0,-3 8 0,0-5-125,-1-1 0,0 1 1,0-1-1,0 0 1,-1 0-1,1 0 0,-2-1 1,1 1-1,-1-1 0,0 0 1,-9 6-1,3-3 13,0-1 0,-1 0 0,1-1 0,-2 0 0,-21 7 0,26-10 387,0-2 1,0 1-1,0-1 1,-1-1-1,1 0 1,0 0 0,-1-1-1,1 0 1,-1 0-1,1-1 1,-1 0-1,1-1 1,0 0-1,0-1 1,0 0 0,-11-5-1,18 7-96,-1 0-1,1 0 1,0-1-1,0 1 1,0-1-1,0 1 1,0-1 0,0 0-1,0 0 1,1 0-1,-1 0 1,1 0-1,-1 0 1,1 0 0,0-1-1,0 1 1,-1-4-1,1 2-7,0-1-1,1 1 1,-1-1 0,1 1-1,0-1 1,0 0 0,1 1-1,-1-1 1,3-6 0,0-1-27,1 1 1,0-1-1,0 1 0,2-1 1,-1 1-1,1 1 1,14-19-1,5-1 191,32-31 0,16-18-80,-69 75-265,-1 0 0,0-1-1,0 0 1,0 0 0,3-7 0,-5 9-78,0 0 1,-1 1 0,1-1 0,-1 0-1,1 0 1,-1 0 0,0 0-1,0 1 1,-1-1 0,1 0 0,0 0-1,-2-3 1,2 5 5,-1 0 0,1-1 0,0 1 1,0 0-1,0 0 0,-1 0 0,1-1 0,0 1 0,1 0 0,-1 0 0,0-1 0,0 1 1,1-2-1,7-7-1754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1006 7946,'37'-16'3431,"-24"9"-2930,24-18-1,-17 8-613,33-33 0,-47 42 187,0 1 1,0-1-1,0 0 1,-1-1-1,0 1 0,-1-1 1,0 0-1,0 0 1,-1 0-1,0-1 0,-1 1 1,0-1-1,0 0 1,-1 0-1,0 1 1,-1-1-1,0 0 0,-1 0 1,-2-14-1,1 18-104,1 1-1,-1 0 1,0 0-1,-1 0 1,-3-6-1,6 10 13,-1-1 0,0 1-1,-1 0 1,1-1 0,0 1-1,0 0 1,0 0 0,-1 0 0,-2-2-1,3 3 9,1-1 0,-1 1 0,0 0 0,1 0 0,-1 0 0,0-1 0,0 1 0,1 0 0,-1 0 0,0 0 0,0 0 1,1 0-1,-1 0 0,0 1 0,1-1 0,-1 0 0,0 0 0,0 0 0,1 1 0,-1-1 0,0 0 0,1 1 0,-2 0 0,1 0-6,-1 0 1,1 1 0,-1-1-1,1 1 1,0 0 0,-1-1-1,1 1 1,0 0-1,0 0 1,0 0 0,1 0-1,-1 0 1,0-1 0,1 1-1,-1 1 1,1-1 0,0 0-1,-1 2 1,1 5-37,0 0 1,0 0 0,2 9-1,0-6 24,0 0 0,1-1 0,1 0 1,-1 0-1,2 0 0,0 0 0,0 0 0,1-1 0,0 0 0,1 0 0,0-1 0,0 1 0,10 8 0,-9-11 46,0 1-1,1-1 1,0-1 0,0 0 0,0 0-1,1 0 1,0-1 0,0-1 0,0 0-1,0 0 1,1-1 0,0 0 0,-1-1-1,16 1 1,-12-2 103,1-1 0,-1-1 0,0 0 0,0-1 0,0 0 0,0-1 0,0-1 0,-1 0 0,1-1 0,-1-1 0,0 0 0,-1 0 0,1-2 0,-1 1-1,-1-1 1,18-16 0,-10 5 87,-1 0 0,-1 0 0,0-2 0,-2 0 0,18-32-1,-27 41-158,1-1-1,-2 0 0,0 0 1,0 0-1,-1-1 0,-1 0 1,0 0-1,-1 0 0,-1 0 1,0 0-1,-2-21 0,1 30-42,-1 0-1,0 0 1,0 0-1,0 0 0,0 0 1,-1 1-1,0-1 1,0 0-1,0 1 0,-1 0 1,-4-6-1,5 7-17,0 1-1,0 0 0,0 0 1,0 1-1,0-1 0,-1 0 1,1 1-1,-1-1 0,1 1 0,-1 0 1,0 0-1,1 0 0,-1 0 1,0 0-1,0 0 0,1 1 1,-1 0-1,0-1 0,0 1 1,-5 1-1,6-1-7,-1 0 0,1 1-1,0 0 1,0-1 0,0 1 0,0 0 0,-1 0-1,1 0 1,0 0 0,1 1 0,-1-1-1,0 0 1,0 1 0,1 0 0,-1-1-1,0 1 1,1 0 0,0 0 0,-1-1 0,1 1-1,0 0 1,0 0 0,-1 5 0,-2 1-38,1 1 1,1 0 0,0 0-1,-2 16 1,2-8 21,1 0 0,1 1 1,0-1-1,1 0 0,1 0 0,1 1 1,7 24-1,-7-33 35,0 0 0,1 0 1,0 0-1,0-1 0,1 1 1,0-1-1,1 0 0,0-1 0,0 0 1,0 0-1,1 0 0,0 0 1,1-1-1,-1 0 0,13 6 1,-12-8 20,0 0 0,0 0 0,1-1 1,-1 0-1,1-1 0,0 0 0,0 0 1,0-1-1,0 0 0,0 0 1,0-1-1,0 0 0,0-1 0,12-2 1,-18 2 4,-1 0 1,1 0 0,-1 0 0,1-1 0,-1 1 0,0 0 0,0-1-1,0 0 1,0 1 0,0-1 0,0 0 0,0 0 0,0 0 0,-1 0-1,1-1 1,-1 1 0,0 0 0,1-1 0,-1 1 0,0-1 0,1-3-1,0-2 72,-1 1 0,0 0 0,0-1 0,0 1 0,-1-1 0,-1-12 0,-2 1 42,-1 0 0,-1-1 1,-7-19-1,6 22-90,-89-222 93,89 226-146,-42-89-88,-63-98 0,102 184 77,-2 0 1,-18-22 0,15 25-85,14 13 95,0 0-1,0 0 1,0 0 0,-1 0-1,1 0 1,0 0-1,0 0 1,0 0-1,0 0 1,0-1-1,0 1 1,-1 0 0,1 0-1,0 0 1,0 0-1,0 0 1,0 0-1,0 0 1,-1 0 0,1 0-1,0 0 1,0 0-1,0 0 1,0 0-1,0 1 1,-1-1-1,1 0 1,0 0 0,0 0-1,0 0 1,0 0-1,0 0 1,0 0-1,-1 0 1,1 0 0,0 0-1,0 0 1,0 1-1,0-1 1,0 0-1,0 0 1,0 0-1,0 0 1,0 0 0,0 0-1,0 1 1,0-1-1,0 0 1,-1 0-1,1 0 1,0 0 0,0 0-1,0 1 1,0-1-1,0 2-37,0 0-1,0 1 0,0-1 1,0 0-1,0 1 0,1 2 1,4 16-78,1 0 0,1-1 0,0 0 0,17 33 0,54 77 34,151 180-1230,-139-204-347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103 119 4897,'3'-65'7474,"-3"62"-7151,0 0 0,0 1 1,0-1-1,-1 0 0,1 0 0,-1 1 1,0-1-1,0 0 0,0 1 1,0-1-1,0 1 0,-1-1 0,-1-2 1,2 4-263,0 0 0,0 0 1,1 0-1,-1 0 0,0 0 0,0 0 1,0 0-1,0 1 0,0-1 0,0 0 1,-1 1-1,1-1 0,0 1 1,0-1-1,0 1 0,0 0 0,-1-1 1,1 1-1,0 0 0,-1 0 0,1 0 1,0 0-1,0 0 0,-1 0 0,1 0 1,0 0-1,0 1 0,-1-1 1,1 0-1,0 1 0,-2 0 0,0 1-54,0 0 0,1 0 0,-1-1 0,1 1 0,0 1 0,0-1 0,-1 0 0,1 0 0,1 1 0,-1 0-1,0-1 1,1 1 0,-3 5 0,0 2-34,0 0 0,-3 19 0,4-12 55,0 0-1,2 0 0,0 0 0,1 0 0,0 0 0,2 0 1,0 0-1,0 0 0,2-1 0,0 1 0,1-1 0,1 0 0,0 0 1,1 0-1,1-1 0,1 0 0,0-1 0,15 20 0,-19-28 16,0-1 0,1 1 0,-1-1-1,1 0 1,0-1 0,0 1-1,1-1 1,-1 0 0,1-1-1,0 0 1,11 4 0,-13-5-29,1-1 0,-1 0 0,1 0 1,-1-1-1,1 0 0,0 0 1,-1 0-1,1 0 0,-1-1 0,1 0 1,-1 0-1,1-1 0,-1 1 0,0-1 1,0 0-1,7-4 0,-6 2-110,-1 1 0,1-1 0,-1 0 0,0-1 0,0 1 0,-1-1 0,1 0 0,-1 0 0,0 0 0,0-1 0,4-7 0,-1-3-902,6-19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92 7370,'-2'0'894,"1"0"-547,0 0 1,0-1-1,0 1 1,0 0-1,1 0 1,-1 0 0,0 0-1,0 0 1,0 1-1,0-1 1,1 0 0,-1 0-1,0 1 1,0-1-1,1 0 1,-1 1 0,0-1-1,0 0 1,0 2-1,0 0-310,1 0 0,-1 0 0,1 0-1,-1 1 1,1-1 0,0 0 0,0 0 0,0 1 0,1 3-1,0 9-74,1 0 0,1-1 0,0 1 0,1-1-1,0 1 1,1-1 0,8 15 0,-7-20 35,0 0 0,0 0 0,1 0 1,0-1-1,1 0 0,-1 0 0,1 0 0,1-1 0,0-1 1,12 8-1,-15-11 31,-1 0 0,1 0 0,0-1 0,0 0 0,0 0 1,1-1-1,-1 1 0,9 0 0,-10-2 17,-1 0 0,1-1 1,0 1-1,0-1 0,-1 1 1,1-2-1,0 1 0,-1 0 1,1-1-1,-1 0 0,0 0 0,6-3 1,-7 3-6,0-1 1,1 1 0,-1-1-1,0 0 1,0 0 0,0 0-1,-1 0 1,1 0-1,-1-1 1,0 1 0,1-1-1,-2 0 1,1 1-1,0-1 1,-1 0 0,0 0-1,0 0 1,0 0 0,0 0-1,0 0 1,-1-1-1,0 1 1,0 0 0,0 0-1,-2-7 1,0 0 38,0-1 0,-1 1-1,0 1 1,-1-1 0,-1 0 0,0 1 0,0 0 0,-8-12-1,-2-1-31,-25-27 0,33 42-223,0 1 1,0 0-1,-1 0 0,0 1 1,-1-1-1,-17-8 0,21 12-140,0 2 0,0-1-1,-1 0 1,-6 0 0,-20-1-2066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3545,'30'14'696,"-2"2"0,0 1 0,-1 1 0,0 2 1,-2 0-1,0 2 0,-2 1 0,41 49 0,-49-50 1209,-34-42 871,-10-7-2312,6 6-99,1-1 1,-20-26-1,35 39-353,1 0-1,0 0 1,0-1-1,1 1 1,1-1-1,0-1 0,0 1 1,0 0-1,2-1 1,-1 0-1,1 0 1,1 0-1,0-12 0,1 19-25,0 0-1,1 0 1,0 0-1,0 0 0,0 1 1,0-1-1,1 0 0,-1 0 1,1 1-1,0-1 0,0 1 1,0-1-1,1 1 1,-1 0-1,1 0 0,0 0 1,0 0-1,0 0 0,0 1 1,0-1-1,1 1 0,-1 0 1,4-2-1,5-1-51,0 0 0,0 0 0,1 1 0,-1 1 1,26-4-1,-23 5-27,-1 0 0,0 2 0,1-1 0,22 4 0,-31-2 30,1 0 0,-1 1 0,1 0-1,-1 0 1,1 0 0,-1 1 0,0-1 0,0 2-1,0-1 1,0 1 0,9 7 0,-12-8 10,0 0 1,0 0-1,-1 1 0,1-1 1,2 6-1,-4-8 43,0 1 0,0-1 0,-1 1 0,1-1 0,-1 1 0,1-1 0,-1 1 0,0 0 0,1-1 0,-1 1-1,0 0 1,0-1 0,0 1 0,0 0 0,0-1 0,-1 4 0,0-3 55,0 0 0,0 0 0,0 0 0,0 0-1,-1 0 1,1 0 0,0 0 0,-1 0 0,1 0 0,-1-1 0,0 1 0,1-1 0,-1 1 0,0-1-1,0 0 1,0 0 0,0 0 0,0 0 0,0 0 0,-1 0 0,1 0 0,0-1 0,-3 1 0,4-1-17,0-1 0,0 1 0,-1-1 0,1 0 0,0 1 0,0-1 0,0 0 0,0 0 0,0 1 0,0-1 0,0 0 0,0 0 0,0 0 0,1 0 0,-1 0 0,0 0 0,1-1 0,-1 1 0,1 0 0,-1 0 0,0-3 0,-2-3-18,1 0 1,-3-11 0,5 16-30,0 0 0,0 1 0,0-1 0,0 0 0,0 0-1,0 0 1,0 1 0,0-1 0,1 0 0,-1 0 0,1 1 0,0-1 0,-1 0 0,1 1 0,0-1 0,0 1 0,0-1 0,0 1 0,0-1 0,0 1 0,0 0 0,0-1 0,1 1 0,-1 0 0,1 0 0,-1 0 0,1 0 0,-1 0 0,3-1 0,3-1-197,1 0 0,0 0 0,0 0 0,0 1 0,8-1 0,80-8-2601,9-2-8,-92 10 2667,-1 0 1,1-1-1,0-1 1,-1 0-1,0 0 1,11-7-1,-7 1 325,-1 1-1,-1-2 1,0 0 0,0 0-1,-1-1 1,-1-1-1,0 0 1,-1-1-1,0 0 1,-2-1-1,0 0 1,0 0-1,10-30 1,-16 37 365,-1-1 0,0 0 1,0 0-1,-1-1 0,1-17 1,-2 21 222,0 5-26,-1 4-218,0 5-403,0 9-92,1-1 0,0 0 0,1 0 0,1 0 0,0 0 0,7 21 0,5 19-64,2-1 1,3 0-1,50 99 0,-26-77 46,96 131-1,-78-131 734,-94-113 415,-102-135 349,115 143-1344,2-2-1,2 1 0,1-2 0,1 0 0,1-1 0,2 0 0,2-1 0,1 0 0,-6-50 0,13 67-153,0-1 0,1 1 0,0 0 0,5-28 0,-3 36-11,0 0 1,0 0-1,1 0 1,0 1 0,0-1-1,1 1 1,1-1-1,-1 1 1,12-14-1,-13 18 2,0 1 0,1 0-1,-1 0 1,1 0 0,0 0-1,0 0 1,0 1 0,0 0-1,1 0 1,-1 0 0,1 0-1,-1 1 1,1 0 0,-1 0-1,1 0 1,7 0 0,-7 1-6,1 0 1,-1 0-1,1 0 0,-1 1 1,0 0-1,1 0 1,-1 1-1,0-1 0,1 1 1,-1 0-1,0 1 1,0-1-1,7 6 0,-6-3 5,0 0-1,-1 0 0,1 1 1,-1 0-1,0 0 0,-1 1 1,0-1-1,0 1 0,0 0 1,-1 0-1,1 0 0,-2 0 1,1 1-1,-1-1 0,1 11 1,0 2-79,-1 0 1,0 1 0,-2-1 0,-4 38 0,0-35-225,0 0 1,-8 22 0,-19 45-1217,30-89 1502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5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0 658 3537,'12'9'4285,"1"11"-2887,-7-10-696,13 22 296,22 32 178,-35-55-1059,1-1 0,0 0 1,0-1-1,1 1 1,9 6-1,-15-13-51,0 1 0,0-1 0,1 1 0,-1-1 0,1 0 0,-1 0 1,1 0-1,4 1 0,-7-2-31,1 0 0,0 0 0,-1 0-1,1 0 1,0 0 0,0 0 0,-1 0 0,1 0 0,0 0 0,-1-1 0,1 1 0,0 0 0,-1 0 0,1-1 0,0 1 0,-1-1 0,1 1 0,-1 0 0,1-1 0,0 1 0,-1-1-1,1 1 1,-1-1 0,0 1 0,1-1 0,-1 0 0,1 1 0,-1-1 0,0 0 0,0 1 0,1-1 0,-1 0 0,0 1 0,0-1 0,0 0 0,1 1 0,-1-1 0,0 0 0,0-1-1,2-22 419,-1-29-1,-1 28-302,5-36 0,9-10 88,3-22 119,-17 83-315,1 0-84,2 10-27,2 5-32,20 24-102,1 0 0,31 25 0,-47-47 191,-1 1 1,1-2 0,0 1-1,0-1 1,0-1 0,1 0-1,0 0 1,0-1 0,1 0-1,-1-1 1,14 2 0,-22-5 2,1 1 0,-1-1 0,1 0 0,-1 0 0,0-1 0,1 1 0,-1-1 0,1 1 0,-1-1 0,0 0 0,1 0 0,-1-1 0,0 1 0,0-1 0,0 1 0,0-1 0,5-4 0,-5 3-5,0 0 1,0-1-1,-1 1 0,1-1 0,-1 1 1,0-1-1,0 0 0,0 0 0,-1 1 0,1-1 1,-1-1-1,0 1 0,0 0 0,0-5 1,0-3 0,0 0 0,-1-1 0,-1 1 0,0 0 0,-1 0 1,0 0-1,-1 0 0,-6-17 0,-44-92 220,50 114-180,-23-48 493,2-1 0,2-1 0,-25-109-1,45 157-409,2 11-136,4 18-120,19 51-60,3-1 0,2-1 0,48 81 0,-51-109-781,1-1 0,51 58 0,-43-62-2102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3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95 4969,'-13'-14'1236,"2"0"-1,0-1 1,-18-31-1,27 40 1763,11 18-1632,0-1-1675,26 37 231,-2 0 1,36 72 0,40 132-3,-15 13 71,-80-224 10,147 473 243,-14 6 892,-101-355-523,144 590 2145,-109-449-2136,12-5-276,6 20-195,-98-318-157,52 174 105,13-4-749,-59-160-181,-7-13 791,0 0 1,0 0 0,0 0-1,0 0 1,0 0-1,0 0 1,0 0 0,0 0-1,0 1 1,0-1-1,0 0 1,0 0 0,0 0-1,0 0 1,0 0-1,0 0 1,0 0 0,0 0-1,0 0 1,0 1-1,0-1 1,0 0 0,1 0-1,-1 0 1,0 0-1,0 0 1,0 0 0,0 0-1,0 0 1,0 0-1,0 0 1,0 0 0,1 0-1,-1 0 1,0 0-1,0 0 1,0 0 0,0 0-1,0 0 1,0 0-1,0 0 1,0 0 0,1 0-1,-1-7-2303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5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2 300 7122,'-1'-2'3232,"9"-2"-983,12-4-1441,10-16-24,7-2-256,4-17-336,0-13-128,-2-10-1336,4-5-1377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5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123 177 5073,'8'18'2123,"11"26"0,-2-1 155,-9-31-1064,-2-10-262,-6-3-906,1 1 0,-1 0 0,0 0 0,1-1 0,-1 1 0,0 0 0,1 0 1,-1-1-1,0 1 0,0 0 0,1-1 0,-1 1 0,0-1 0,0 1 1,0 0-1,1-1 0,-1 1 0,0-1 0,1-5 109,0 0 0,0 0-1,0 0 1,-1 0 0,0 0 0,0-1 0,-1 1-1,0 0 1,-2-9 0,-18-55 331,20 66-458,-4-11 37,-1 1 1,0 0 0,-1-1-1,-1 2 1,0-1-1,-15-17 1,21 28-79,-1 0-1,0 1 1,1-1 0,-1 0 0,-1 1 0,1 0 0,0-1-1,-4-1 1,6 4-5,-1-1-1,1 1 1,0-1-1,-1 1 1,1 0 0,0-1-1,-1 1 1,1 0-1,0 0 1,-1 0-1,1 0 1,-1 0-1,1 0 1,0 0 0,-1 1-1,1-1 1,0 0-1,-1 1 1,1-1-1,0 1 1,0-1-1,-1 1 1,1 0 0,0-1-1,0 1 1,0 0-1,-2 1 1,0 3-41,-1 0 0,1 0 0,0 0 0,0 0 0,1 1 0,0-1 0,0 1 0,0-1 0,0 1 0,1 0 0,-1 9 0,0 2 29,2-1 0,0 1 1,1-1-1,0 1 0,2-1 1,-1 1-1,2-1 0,1 0 1,0-1-1,0 1 0,2-1 1,0 0-1,16 25 1,-11-22 172,0-1-1,1 0 1,1-1 0,0-1 0,1 0 0,1-1 0,0-1 0,1 0 0,1-1 0,27 14 0,-27-18-2,0-1-1,0 0 1,1-2-1,0 0 1,0-1-1,0-1 1,28 1-1,-32-3-286,1-1 1,-1-1-1,1-1 0,-1 0 0,0-1 0,1 0 0,-1-1 0,-1-1 0,24-11 1,9-10-1444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3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5385,'0'-3'2433,"-5"-7"-1057,2 2-1536,3 5-1048,0-1-153,2 11-615,-1 4 2216,4 16-40,-6-21-48,1-4 224,-2-4-376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10 534 6425,'-3'3'2268,"-3"3"-374,5-6-1885,1 1 0,0-1 0,0 0 1,0 0-1,0 0 0,0 1 0,0-1 1,0 0-1,0 0 0,0 0 0,0 0 1,0 1-1,1-1 0,-1 0 1,0 0-1,0 0 0,0 1 0,0-1 1,0 0-1,0 0 0,0 0 0,0 0 1,0 0-1,1 1 0,-1-1 0,0 0 1,0 0-1,0 0 0,0 0 0,0 0 1,1 0-1,-1 0 0,0 1 1,0-1-1,0 0 0,0 0 0,1 0 1,-1 0-1,0 0 0,0 0 0,1 0 1,3 2 34,1-1-1,-1 0 1,1 0 0,-1 0 0,1 0 0,0-1 0,-1 1-1,1-1 1,0 0 0,0-1 0,-1 1 0,1-1 0,0 0 0,-1 0-1,1-1 1,8-3 0,225-103 357,-142 62-424,-74 35 15,266-122-53,7 14 102,-44 26 213,-242 90-97,0 0 0,14-3 0,-22 6-125,5-2 339,-5 0 524,-11-1 991,-1 1-1815,-1-2-2,7 2-108,0 0 0,0 0 1,-1 1-1,1 0 0,0 0 0,0 0 1,-1 1-1,-9 0 0,14 0-15,1 0-1,-1 0 1,1 0-1,-1 1 1,1-1-1,-1 0 1,1 0-1,-1 1 0,1-1 1,0 0-1,-1 1 1,1-1-1,-1 0 1,1 1-1,0-1 1,0 1-1,-1-1 1,1 1-1,0-1 0,0 1 1,-1-1-1,1 1 1,0-1-1,0 1 1,0-1-1,0 1 1,0-1-1,0 1 1,0 0-1,-1 1 30,1 0 0,0 0-1,1 0 1,-1 0 0,0-1 0,1 1 0,-1 0 0,2 4-1,0-2 5,-2-2 16,1 0 0,0 0 0,0 0 1,0 0-1,1 0 0,-1 0 0,0 0 0,1 0 0,-1 0 0,1 0 0,0-1 0,-1 1 0,1-1 0,0 1 0,4 1 0,-2 0 18,-3-2-4,1 0 0,0 0 1,-1 0-1,1 0 0,0-1 0,0 1 1,3 1-1,-4-2 20,0 0 1,1 0-1,-1-1 0,0 1 1,0 0-1,0 0 1,0-1-1,0 1 1,0 0-1,0-1 0,0 1 1,0-1-1,0 1 1,0-1-1,0 0 1,0 1-1,1-2 0,-2 1 9,0 1 0,1 0-1,-1 0 1,0-1 0,0 1-1,1 0 1,-1-1 0,0 1-1,0 0 1,0 0 0,0-1-1,0 1 1,0 0 0,1-1-1,-1 1 1,0-1 0,0 1-1,0 0 1,0-1 0,0 1-1,0 0 1,0-1 0,-1 1-1,1 0 1,0-1 0,0 1-1,0 0 1,0-1 0,-1 0-1,-8-11 12,-11-5-433,20 17 376,0 0 0,0-1 1,-1 1-1,1 0 0,0 0 0,0 0 0,0-1 0,0 1 0,-1 0 0,1 0 0,0 0 1,0 0-1,-1 0 0,1-1 0,0 1 0,0 0 0,0 0 0,-1 0 0,1 0 0,0 0 1,0 0-1,-1 0 0,1 0 0,0 0 0,0 0 0,-1 0 0,1 0 0,0 0 0,0 0 1,-1 0-1,1 0 0,0 0 0,0 1 0,-1-1 0,1 0 0,0 0 0,0 0 0,0 0 0,-1 0 1,1 0-1,0 1 0,0-1 0,0 0 0,-5 3-142,5-3 135,0-4-561,1-11-216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186 777 3073,'-16'-9'131,"0"-2"0,1 0 1,1-1-1,0 0 0,0-1 0,1 0 1,1-2-1,-14-19 0,8 13-67,14 17 17,0-1 1,0 1 0,0-1 0,1 0 0,-4-8 0,7 13-60,-1 0 0,1 0 0,0-1 0,0 1 0,0 0 0,0 0 0,0-1 0,0 1 0,0 0 0,0 0 0,0-1 0,0 1 0,0 0 0,0 0 0,0-1 0,0 1 0,0 0 0,0 0 1,0-1-1,0 1 0,0 0 0,0 0 0,0-1 0,0 1 0,0 0 0,1 0 0,-1-1 0,0 1 0,0 0 0,0 0 0,0 0 0,1 0 0,-1-1 0,0 1 0,0 0 0,0 0 0,1 0 0,-1 0 0,0 0 0,0-1 0,0 1 0,1 0 0,15-2 813,-8 2-507,17-2 236,0-1-1,-1-1 1,44-13 0,77-44 862,-2-12-527,2-1-194,249-102 728,-269 128-1041,156-38-1,-224 74-112,-47 7 430,-10 5-671,0 0 0,0 0 0,0 0 0,0 0 0,0-1 0,0 1 0,0 0 0,0 0 0,0 0 0,0 0 0,0-1 0,0 1 0,0 0 0,0 0 0,0 0 0,0 0 0,0 0 0,0-1 0,0 1 0,0 0 0,0 0 0,0 0 0,0 0 0,-1 0 0,1-1 0,0 1 0,0 0 0,0 0 0,0 0 0,0 0 0,0 0 0,-1-1 0,0 1 74,0-1-1,0 0 0,-1 0 0,1 1 0,0-1 0,-1 0 0,1 1 0,-2-1 0,-3-1-132,0 1 1,0 0-1,1 0 0,-1 0 0,0 1 0,0 0 0,0 0 0,0 0 0,0 1 0,-6 1 0,10-1 8,1-1 1,0 0-1,0 1 1,0-1-1,0 1 1,0-1-1,0 1 1,0 0 0,0-1-1,0 1 1,0 0-1,0 0 1,1 0-1,-1 0 1,0 0-1,0-1 1,1 1-1,-1 0 1,1 1-1,-1-1 1,1 0 0,-1 0-1,1 0 1,-1 0-1,1 0 1,0 0-1,0 1 1,0-1-1,0 0 1,0 0-1,0 0 1,0 1-1,0 1 1,1-1-6,-1 0 0,0 0 0,1 0 0,-1 0 0,1 0-1,0 0 1,-1-1 0,1 1 0,0 0 0,0 0 0,0-1 0,1 1 0,-1 0 0,0-1 0,1 1 0,-1-1-1,1 0 1,-1 1 0,3 0 0,-1 0 46,1-1 0,-1 0-1,1 0 1,-1 0 0,1-1-1,-1 1 1,1-1 0,5 0 0,-9 0-17,0 0-1,0 0 1,0 0 0,0-1 0,0 1 0,0 0 0,0 0 0,0 0 0,0-1 0,0 1 0,0 0 0,0 0 0,0 0-1,0 0 1,-1 0 0,1-1 0,0 1 0,0 0 0,0 0 0,0 0 0,0 0 0,0 0 0,-1-1 0,1 1 0,0 0 0,0 0-1,0 0 1,0 0 0,-1 0 0,1 0 0,0 0 0,-22-2-286,20 2 139,1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439 106 7234,'-30'-22'3341,"9"6"-3210,10 9-63,-1-1 116,-1 0-1,0 1 0,-17-8 1,17 10 167,1 1 0,-1 0 0,-25-4 0,31 7-266,0 1-1,0 0 1,0 0-1,0 0 1,1 1-1,-1 0 1,0 0 0,0 0-1,-12 5 1,11-2-91,1-1 0,-1 2-1,1-1 1,-1 1 0,2 0 0,-1 0 0,0 0 0,1 1 0,-11 13 0,10-9-13,0 0 0,0 0 0,1 1 1,1 0-1,0 1 0,-5 14 0,4-2-11,0 1 0,2 0 1,0 0-1,2 0 0,1 1 0,2 28 0,0-35 10,1 0 0,1-1-1,0 1 1,1-1 0,1 0 0,1 0-1,1 0 1,11 20 0,-14-31 12,0 0 0,1 0 0,0-1 0,0 1 0,1-1 0,0 0 1,0 0-1,1-1 0,6 5 0,-7-6 12,0-1 0,0 0 0,0-1 1,1 1-1,-1-1 0,1 0 0,-1-1 0,1 1 1,-1-1-1,1-1 0,0 1 0,10-1 0,-12-1 20,0 1-1,-1-1 0,1 0 1,0 0-1,0-1 0,-1 1 1,1-1-1,-1 0 0,1 0 0,-1 0 1,0-1-1,0 0 0,0 1 1,0-2-1,-1 1 0,4-4 1,2-3 71,-2-1 0,0 0 0,0 0 0,-1 0 0,7-17 0,-5 9 29,15-42 253,-15 38-249,11-23-1,-15 39-119,-1 1 1,1-1-1,0 1 0,1 0 0,-1 0 0,1 1 1,10-10-1,-14 14-13,0 0 1,1 0 0,-1 0-1,0 0 1,1 0 0,-1 0-1,1 0 1,-1 0-1,1 1 1,-1-1 0,1 0-1,0 1 1,-1 0-1,1-1 1,-1 1 0,1 0-1,0 0 1,0 0-1,-1 0 1,1 0 0,0 0-1,-1 0 1,1 0-1,0 1 1,-1-1 0,1 1-1,-1-1 1,1 1-1,-1 0 1,1 0 0,-1-1-1,1 1 1,1 2-1,7 5-18,0 0 0,-1 1 0,0 1-1,-1 0 1,0 0 0,14 22 0,31 75-12,-1-3-66,-8-35-935,-25-43-199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43 400 7210,'5'1'611,"1"-1"1,-1 0 0,1 1 0,0-2-1,10-1 1,-10 1-494,0 0 1,-1-1-1,1 0 1,0 0-1,-1-1 0,1 0 1,-1 0-1,0 0 1,0-1-1,0 1 0,0-1 1,0 0-1,-1-1 1,6-7-1,-7 9-35,-1-1-1,0 0 1,0 1-1,0-1 1,-1 0-1,1-1 1,-1 1-1,0 0 1,0 0-1,0 0 1,-1-1-1,0 1 1,0 0-1,0-8 1,-2-1 56,0 0 1,0 0 0,-7-18-1,3 10-24,-16-31 0,20 46-115,-2 0 0,1 0 1,0 1-1,-1 0 0,0-1 0,-1 1 1,1 1-1,-1-1 0,-10-7 0,13 11-8,0 0-1,0-1 1,0 1-1,0 0 1,0 0-1,-1 1 0,1-1 1,0 0-1,-1 1 1,1-1-1,0 1 1,-3 0-1,3 0-4,0 0 0,0 1 1,1-1-1,-1 0 0,1 1 0,-1-1 0,0 1 0,1 0 1,-1-1-1,1 1 0,-1 0 0,1 0 0,0 0 0,-1 0 1,1 0-1,0 0 0,0 1 0,-1-1 0,0 2 0,-2 2-26,1 1 0,0 0 0,0 0 0,0 0-1,0 0 1,1 1 0,0-1 0,-1 9-1,0 6-53,-1 26-1,3-28 54,1 0-1,0 0 0,2 0 1,0 0-1,6 21 0,-6-33 36,0 0 0,0 1 0,1-1 0,0 0 0,0-1 0,1 1 0,0-1 0,0 1 0,0-1 0,1-1 0,0 1 0,0 0 0,1-1 0,-1 0 0,12 7 0,-10-8 38,0-1-1,1 1 1,-1-1-1,1-1 1,0 1-1,0-1 1,11 1-1,-7-2 53,0 0 0,0 0 0,0-2 1,16-1-1,-14-1-5,-1 0 1,0 0 0,0-2 0,0 1-1,0-2 1,-1 1 0,1-2-1,10-8 1,-14 10-24,-2-1 0,1 0 0,-1 0 0,0-1 0,0 0 0,0 0 0,-1-1 0,-1 0 0,1 0 0,-1 0 0,0-1 0,3-9 0,-6 11 12,0-1 1,0 0 0,-1 0 0,0 0 0,0 0 0,-1 0-1,0 0 1,0 0 0,-1 0 0,0 0 0,-3-9-1,-3-10 29,-19-45-1,25 71-98,-51-119-251,51 118-670,4 8 538,9 14 129,8 8 120,2 0 0,31 31 0,-42-49 236,0 0 0,0-1-1,1 0 1,0-1 0,1 0 0,0 0-1,0-2 1,22 9 0,-34-15-63,-1 0 0,0 0 0,1 1 0,-1-1 0,1 0 0,-1 0 0,0 0 0,1 0 0,-1 0 0,0 1 0,1-1 0,-1 0 0,1 0 0,-1 0 0,0 0 0,1 0 0,-1 0 0,1 0 0,-1-1 0,0 1 0,1 0 0,-1 0 0,1 0 0,-1 0 0,0 0 0,1-1 1,-1 1-1,0 0 0,1 0 0,-1 0 0,0-1 0,1 1 0,-1 0 0,0-1 0,0 1 0,1 0 0,-1-1 0,0-1 152,1 0 1,-1 0-1,0-1 1,0 1-1,0 0 0,-1-4 1,-1-8-314,2 4 157,-2-6-9,2-1 0,2-29 0,-2 42-38,1-1 0,0 1 0,0-1 0,0 1-1,0 0 1,1-1 0,-1 1 0,1 0 0,1 0-1,-1 0 1,0 0 0,1 0 0,0 1 0,0-1 0,0 1-1,4-4 1,-5 5-13,1 0-1,0 0 0,-1 1 1,1-1-1,0 1 0,0-1 1,1 1-1,-1 0 0,0 0 1,0 0-1,0 0 1,5 0-1,-4 1-11,0 1 1,0-1-1,0 1 0,0 0 1,0 0-1,0 0 1,0 0-1,0 1 0,-1-1 1,7 5-1,104 68-1826,-100-64 1326,13 10-1336,-2-4-961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4497,'16'3'1493,"54"7"1793,-63-10-2922,0 0-1,0 0 1,0 0 0,-1-1-1,1 0 1,0 0 0,13-5-1,-19 5-276,1 0 0,0 0 0,0 0-1,0 0 1,0-1 0,-1 1 0,1-1 0,-1 1-1,1-1 1,-1 1 0,0-1 0,1 0-1,-1 0 1,0 0 0,0 0 0,0 0 0,-1 0-1,1 0 1,0 0 0,0-2 0,1-6 101,-1 0 0,0 1 0,0-13 0,-1 16-149,0-7 56,-1-1 1,0 0-1,-1 1 0,-1-1 0,-5-17 0,6 23-77,-1 0 0,0 0-1,-1 0 1,0 1 0,0-1-1,-1 1 1,0 0 0,0 0 0,-10-10-1,13 15-29,0 1 0,0-1 0,0 1 0,0-1 0,0 1-1,0 0 1,0 0 0,0 0 0,0 0 0,-1 0 0,1 0 0,0 1-1,-1-1 1,1 1 0,0 0 0,-1-1 0,1 1 0,-5 1 0,5-1-8,-1 1 1,1 0-1,0-1 1,-1 1 0,1 0-1,0 1 1,-1-1 0,1 0-1,0 1 1,0-1-1,0 1 1,0-1 0,0 1-1,0 0 1,1 0 0,-1 0-1,1 0 1,-3 4 0,0 2-21,0 1 1,0 0 0,1 0 0,0 0-1,0 1 1,1-1 0,0 1 0,1-1 0,0 12-1,0-1 0,2 0-1,0 0 0,6 30 1,-5-38 43,1 0 0,0 0 0,1-1 0,0 0 0,1 1 0,1-1 0,-1-1 0,2 1 0,-1-1 0,1 0 0,1-1 0,0 1 0,0-2 0,1 1 0,0-1 0,0 0 0,1-1 0,14 8 0,-11-8 38,0 0-1,0-1 1,0-1-1,0 0 0,1-1 1,16 3-1,-23-6-88,-1 0 1,1 0-1,0-1 0,0 0 0,0 0 0,0-1 0,0 0 0,0 0 0,-1-1 0,1 0 0,-1 0 0,1 0 0,-1-1 0,9-4 0,-7 2-313,0-1-1,8-8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0 772 10162,'9'1'491,"-1"-1"-1,0 0 1,1-1-1,-1 1 1,1-2-1,10-2 1,-9 2-519,1 0-1,0 1 1,11 0 0,-9 2 42,-1 0 0,0 1 0,0 1 0,1 0 0,-2 1 1,1 0-1,0 0 0,-1 2 0,20 11 0,-11-4-41,0 2-1,-1 0 1,34 34 0,-15-5-13,-34-38-31,0 0 1,0 1-1,0-1 1,-1 1 0,4 9-1,-7-14 5,1 1 0,-1-1-1,1 0 1,-1 0 0,0 1-1,0-1 1,0 0 0,-1 0-1,1 1 1,0-1 0,-1 0-1,0 0 1,1 1 0,-1-1-1,0 0 1,0 0 0,0 0 0,0 0-1,-1 0 1,1-1 0,0 1-1,-3 2 1,0 1-53,-1 0 1,-1-1-1,1 0 1,0 1-1,-13 5 1,7-4 258,0 0 1,-1-1 0,1-1-1,-1 0 1,0 0 0,-1-2 0,-19 3-1,31-4-107,0-1 1,0 0-1,0 0 0,0 0 0,1 0 0,-1 0 1,0 0-1,0 0 0,0-1 0,0 1 1,0 0-1,0 0 0,0-1 0,1 1 0,-1 0 1,0-1-1,0 1 0,0-1 0,1 1 0,-1-1 1,0 1-1,1-1 0,-1 0 0,0 1 1,1-1-1,-1 0 0,1 0 0,-1 1 0,1-1 1,-1 0-1,1 0 0,0 0 0,-1 0 0,1 1 1,0-1-1,0 0 0,0 0 0,0 0 0,0 0 1,-1 0-1,2-1 0,-1-3 8,1 1 1,-1 0-1,1 0 0,0-1 0,1 1 0,-1 0 1,1 0-1,2-5 0,53-78 82,-25 39-118,126-170-204,-67 113-438,-86 100 574,22-29-660,-27 34 725,0 0 0,0 0 0,0 0 0,0 0 0,-1 0 0,1 0 0,0 0 0,0 0-1,0 0 1,0 1 0,0-1 0,0 0 0,0 0 0,-1 0 0,1-1 0,0 1 0,0 0 0,0 0 0,0 0-1,0 0 1,0 0 0,-1 0 0,1 0 0,0 0 0,0 0 0,0 0 0,0 0 0,0 0 0,0 0-1,0 0 1,0 0 0,0 0 0,-1-1 0,1 1 0,0 0 0,0 0 0,0 0 0,0 0 0,0 0 0,0 0-1,0 0 1,0 0 0,0-1 0,0 1 0,0 0 0,0 0 0,0 0 0,0 0 0,0 0 0,0 0 0,0-1-1,0 1 1,0 0 0,0 0 0,0 0 0,0 0 0,0 0 0,0 0 0,0 0 0,0-1 0,0 1 0,0 0-1,0 0 1,1 0 0,-1 0 0,0 0 0,0 0 0,-1 0-3,0 0 0,1 0 0,-1 0 0,0 0 0,0 0 0,0 0 1,1 1-1,-1-1 0,0 0 0,1 0 0,-2 2 0,-1 1-22,1 1-1,0-1 1,0 1-1,1 0 1,-1 0-1,1 0 1,0 0-1,0 0 1,0 0 0,0 5-1,1-7 17,-1 5-21,0 0 0,1 1 0,0-1 0,1 0 0,2 14 0,12 33-120,-7-25 58,1 2-1,19 61-87,-24-81 156,1 1 0,0-1 0,1 0 0,0-1 0,12 16 0,-15-23-8,0 0 0,0 0 1,-1 0-1,2-1 0,2 3 0,-5-4 23,0-1-1,-1 0 0,1 1 0,-1-1 1,1 1-1,0-1 0,-1 0 0,1 0 1,0 1-1,-1-1 0,1 0 0,0 0 1,-1 0-1,1 0 0,0 0 0,0 0 1,-1 0-1,1 0 0,0 0 1,-1 0-1,1 0 0,0 0 0,0 0 1,-1-1-1,1 1 0,0 0 0,-1-1 1,1 1-1,-1 0 0,1-1 0,0 1 1,-1-1-1,1 1 0,0-1 0,1-3 14,1 0 0,-1 0-1,0 0 1,0-1 0,-1 1-1,1-1 1,-1 1 0,0-1-1,1-4 1,3-47 362,-4 41-235,0-97 962,0 4-633,1 102-659,1 9-35,2 13-73,0 3 106,0 0 0,16 32 0,-18-45 188,0-1 0,0 1 1,0-1-1,1 0 0,-1 0 0,1-1 0,0 1 0,1-1 0,-1 0 0,1 0 0,0 0 0,0 0 0,8 4 0,-9-7 30,0 0-1,0 0 1,0 0 0,0 0-1,-1-1 1,1 1-1,0-1 1,0 0 0,0 0-1,0-1 1,0 1 0,0-1-1,0 0 1,0 0-1,0 0 1,-1-1 0,1 1-1,-1-1 1,1 0 0,-1 0-1,5-3 1,1-1 59,0-1 1,-1 0 0,0 0-1,-1-1 1,0 0 0,12-16-1,-13 12-32,1 1 1,-2-1-1,1-1 0,-2 1 0,1-1 0,-2 1 0,0-1 0,0 0 0,0-22 1,-1-11 105,-6-65 1,4 98-132,-20-166 172,15 148-108,-2 0 0,-2 0 0,-20-49 0,26 73-4,-1 0 1,0 0 0,-5-8-1,8 15-80,1-1 0,0 1-1,0 0 1,0-1 0,-1 1-1,1 0 1,0 0-1,0-1 1,-1 1 0,1 0-1,0 0 1,0-1 0,-1 1-1,1 0 1,0 0 0,-1 0-1,1 0 1,0 0-1,-1-1 1,0 1 0,-2 5-69,2 11-102,2 2 121,1-1 0,1 1 0,1-1 1,9 29-1,0-12-24,22 41 1,-14-37 41,2 0 1,2-2-1,1-1 0,2-1 1,1-1-1,2-2 0,0-1 0,44 31 1,-57-48-381,23 12 0,16 5-1092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20 314 6553,'1'6'1226,"-1"-1"-1,1 0 1,1 9-1,14 31-1330,-6-16 209,77 207-232,-56-166 151,51 85 0,-43-92 125,-38-60 79,-5-5 170,-22-21-104,0-1-1,2-1 1,1-1 0,1-1-1,1-1 1,1-1 0,2-1-1,1 0 1,1-2 0,-21-57-1,29 60-323,0 0 0,2 0 0,0 0-1,3-1 1,-1-43 0,4 48 25,2-1 0,1 1 1,1-1-1,1 1 1,1 0-1,16-42 1,-15 53-25,-1-1 1,2 1 0,0 0 0,11-14 0,-16 23-5,1 0 0,0 1 0,0-1 0,1 1 0,-1 0 0,1 0 1,0 0-1,0 1 0,0 0 0,1 0 0,-1 0 0,1 1 0,8-3 0,-12 4 11,0 1-1,0-1 1,0 1-1,1 0 1,-1 0-1,0 0 1,0 0-1,0 0 1,1 0-1,-1 1 1,0-1-1,0 1 0,0-1 1,0 1-1,0 0 1,0 0-1,0 0 1,0 0-1,0 0 1,0 0-1,0 1 1,-1-1-1,1 1 1,0-1-1,-1 1 0,2 1 1,0 3-40,1-1 0,-1 0 0,-1 1 0,1-1 0,-1 1 1,0 0-1,0 0 0,1 7 0,0 6-95,-2-1 1,0 1-1,0-1 1,-2 1-1,0-1 1,-1 1-1,-7 24 1,-2 2-217,-2-1 0,-1 0 1,-3-1-1,-1 0 0,-34 54 1,2-15-998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1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7202,'-4'1'4830,"3"2"-3459,7 9-2235,-3-7 1420,33 62 37,-4 2 0,40 123 0,24 156 48,-80-287-553,66 320-969,-79-358-1246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7762,'0'2'212,"0"-1"0,0 1-1,1-1 1,-1 1 0,1-1 0,-1 1 0,1-1 0,0 0 0,-1 1 0,3 2 0,3 7-391,7 39 188,1-12 195,16 37 227,-15-37-278,-11-25-128,1-1-1,0 1 0,10 15 0,-13-25 1,0 0 0,0 0 0,0 0 0,1 0 0,0-1 1,-1 1-1,1 0 0,0-1 0,0 0 0,1 0 0,-1 0 0,0 0 0,1-1 0,-1 1 0,1-1 0,5 2 0,-5-2 32,0-1 0,0 0 0,0 1 0,0-1-1,1-1 1,-1 1 0,0-1 0,0 1-1,0-1 1,0 0 0,0-1 0,0 1 0,0-1-1,-1 1 1,1-1 0,0 0 0,-1-1 0,1 1-1,-1-1 1,0 1 0,0-1 0,0 0-1,3-4 1,2-2 22,-2 0-1,1-1 0,-1 0 1,-1 0-1,0 0 0,0 0 1,5-18-1,-5 10 107,-2 0-1,1 0 1,-2-1-1,-1 0 1,0-20-1,-11-94 718,7 114-806,-1-8 24,11 44-320,16 80-130,2 7 98,-19-83-237,1 0 1,18 35 0,-5-20-1011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8866,'2'-1'2816,"1"-4"-2335,9-7-1330,5 2 57,5-1 544,0 2 168,8 12 240,-2 3 0,7 10-72,6 6-72,-10 11-16,7 0-8,-13 6-144,-5 2-200,-12-4-680,-9 3-432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93 688 4705,'-6'0'347,"0"-1"1,0 0-1,0 0 0,1 0 1,-1-1-1,1 0 0,-1 0 0,1 0 1,-1-1-1,-5-3 0,9 4-315,0 0-1,0 0 1,0 0-1,0 0 0,1 0 1,-1 0-1,1 0 0,-1 0 1,1-1-1,0 1 1,0-1-1,0 1 0,0-1 1,0 1-1,0-1 1,1 0-1,-1 1 0,1-1 1,0 0-1,0 1 0,0-1 1,0 0-1,0 1 1,1-5-1,1-3 19,1-1 0,0 1 0,0 0-1,9-18 1,24-37 122,-30 54-145,85-135 499,-12 20 54,-75 119-555,29-44 184,-29 46-199,0 1 0,0 0 0,0-1 0,1 1 0,-1 1 0,1-1 0,8-5 0,-12 9-16,-1 0 0,1-1-1,-1 1 1,1 0 0,-1 0 0,1-1-1,0 1 1,-1 0 0,1 0-1,-1 0 1,1 0 0,-1 0 0,1 0-1,0 0 1,-1 0 0,1 0-1,0 0 1,-1 0 0,1 0-1,-1 0 1,1 0 0,-1 0 0,1 1-1,0-1 1,-1 0 0,1 0-1,-1 1 1,1-1 0,0 1-1,0 1-13,1 0 0,-1 0-1,0-1 1,0 1-1,0 0 1,2 4 0,-1-1-14,20 44-181,21 71-1,-26-62 153,61 182-86,-61-198 139,1-2 1,2 0-1,42 63 0,-49-84 28,22 28-19,-29-40 35,-1-1-1,1 0 1,0-1 0,1 1 0,6 4-1,-10-9 165,-3-2-11,-6-7 156,-15-14 265,-111-122 1742,102 108-2116,1-1 0,-28-50 0,48 69-248,0 0-1,2 0 1,0-1 0,1 0 0,0 0 0,2 0-1,0-1 1,2 0 0,0 0 0,1 0 0,1 0-1,1 0 1,0 0 0,2 1 0,0-1-1,1 0 1,1 1 0,1 0 0,1 0 0,1 1-1,0 0 1,1 0 0,1 0 0,1 2 0,13-18-1,-16 24-29,0 1-1,1-1 1,14-11-1,-21 19 30,0 0-1,1 0 1,0 1-1,-1-1 1,1 0 0,0 1-1,0 0 1,0 0-1,0 0 1,0 0-1,0 0 1,0 1 0,0-1-1,0 1 1,0 0-1,0 0 1,1 0-1,-1 0 1,5 1 0,-5 0-2,0 1 0,0-1 0,0 0 0,0 1 0,0-1 0,-1 1 0,1 0 1,-1 0-1,1 0 0,-1 0 0,0 1 0,3 2 0,-1 0-6,-1 0 1,0 0-1,0 0 0,-1 0 0,1 0 1,2 11-1,0 4-9,-2-1 0,0 0 0,-1 1 0,-1 0 0,-3 38 0,-2-19-24,-2 0-1,-12 43 0,7-44-108,-1-1 0,-2 0-1,-1-1 1,-22 37 0,-18 15-780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6321,'-4'10'276,"1"1"0,0-1 0,1 1 0,0 0 0,0 0 0,1 12 0,-2 8-367,0-4 30,1 0 0,4 50 0,-1-61 96,1 13 120,9 39-1,-8-59-69,-1 1 0,1-1 0,1 0 0,0-1 0,0 1 1,0-1-1,1 0 0,8 10 0,-12-16-21,0-1 1,1 1 0,-1-1 0,0 1-1,1-1 1,0 1 0,-1-1 0,1 0-1,0 0 1,0 1 0,0-2 0,0 1-1,0 0 1,0 0 0,0 0 0,0-1-1,0 1 1,0-1 0,0 0 0,0 0-1,0 1 1,1-1 0,-1-1 0,0 1-1,0 0 1,4-1 0,-2-1 100,-1 1 1,1-1-1,-1 0 0,1 0 0,-1 0 1,0 0-1,1-1 0,-1 0 0,0 1 1,-1-1-1,1 0 0,0 0 1,3-6-1,-1-1 1,0 1 0,0-1 1,-1 1-1,-1-1 0,0-1 0,0 1 1,-1 0-1,0-1 0,0 1 0,-1-19 1,-1 14-119,-1 0 1,0 0 0,-1 0 0,-1 0 0,0 0-1,-1 1 1,-6-15 0,7 21-157,-1 0 0,0 1 1,0-1-1,-1 1 0,0 0 0,0 0 0,-1 0 1,0 1-1,0 0 0,0 0 0,-1 1 0,0-1 1,0 1-1,0 1 0,-1-1 0,1 2 0,-13-6 1,6 4-721,-20-3 1,-14 0-1458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8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 7954,'0'0'2424,"0"0"-2381,0 0-1,-1 1 1,1-1-1,0 0 1,0 1-1,0-1 1,0 0-1,0 1 1,0-1-1,-1 0 1,1 1-1,0-1 1,0 0-1,0 0 1,-1 1-1,1-1 1,0 0-1,0 0 1,-1 1-1,1-1 1,0 0-1,-1 0 1,1 1-1,-17 8 271,-219 192 1620,219-184-1809,-20 23 1,31-32-96,0 0-1,0 1 1,1-1 0,0 1 0,-6 15 0,10-20-29,0 0 0,0 1 0,0-1 0,1 1 0,0-1 0,-1 1 0,2 0 0,-1-1 0,0 1 0,1-1 0,0 1 0,0-1 0,0 0 0,0 1 0,1-1 0,0 0 0,4 7 0,0 0-8,2 0-1,0 0 0,0 0 1,16 14-1,7 3 73,1-2 0,68 43 0,-37-28 261,-52-33-233,21 15 124,-30-21-178,1 1 0,-1-1 0,1 1 0,-1-1 0,0 1 0,0 0 0,0 0 0,2 6 0,-4-9-28,0 1-1,1 0 1,-1-1 0,0 1 0,0 0-1,0 0 1,1-1 0,-1 1-1,0 0 1,0 0 0,0-1 0,0 1-1,-1 0 1,1 0 0,0-1-1,0 1 1,0 0 0,-1 0 0,1-1-1,0 1 1,0 0 0,-1-1-1,1 1 1,-1 0 0,0 0 0,-1 1 11,-1 0 0,1 0 1,-1 0-1,0 0 0,-3 2 1,5-4-18,-25 14-54,-2-1-1,0-1 0,-38 10 1,22-8-153,-194 73-3441,171-61 752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4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104 263 2697,'1'4'262,"-1"0"1,1-1-1,1 1 1,-1 0 0,1-1-1,-1 1 1,1-1-1,0 1 1,0-1-1,1 0 1,-1 0 0,0 0-1,1 0 1,0 0-1,0-1 1,0 1 0,0-1-1,0 1 1,0-1-1,1 0 1,-1-1-1,1 1 1,0-1 0,-1 1-1,1-1 1,0 0-1,0 0 1,-1-1 0,1 1-1,0-1 1,0 0-1,0 0 1,0 0-1,0 0 1,0-1 0,0 0-1,-1 0 1,5-1-1,3-2 2,0-1-1,-1-1 1,0 1-1,0-2 1,0 1 0,-1-1-1,0-1 1,14-14-1,-18 16-194,0 0 0,0 0 0,-1-1 0,0 1 0,0-1 0,0 0 0,-1 0 0,0-1 0,-1 1 0,0-1 0,0 1 0,0-1 0,1-15 0,-3 15-35,0 0 0,0 0 0,0 1 0,-1-1 0,-1 0-1,1 1 1,-1-1 0,0 1 0,-1-1 0,0 1-1,0 0 1,0 0 0,-7-10 0,7 14-50,1 0 0,-1 0 0,1 1 0,-1-1 0,0 1-1,0 0 1,0-1 0,0 1 0,0 1 0,0-1 0,0 0 0,-1 1 0,1 0 0,-1 0 0,1 0 0,-1 0 0,0 0 0,1 1-1,-1-1 1,0 1 0,1 0 0,-1 0 0,0 1 0,1-1 0,-1 1 0,0-1 0,-3 3 0,-5 0-46,1 2 0,0-1 0,0 2 0,1-1 0,-1 1 0,1 1 0,-11 9 0,9-6-13,1 0 1,0 1-1,1 0 0,0 1 0,-15 24 0,14-17-19,1 0 0,1 0 0,-12 35 0,16-37 62,1-1 1,0 1 0,2 0-1,0 0 1,0 28-1,2-32 58,1 0 0,1-1 0,0 1 0,1-1 0,0 0 0,1 1 0,0-1 0,9 16 0,-4-12 47,1 0-1,1-1 1,0 0 0,1-1-1,1 0 1,0 0-1,1-2 1,0 0 0,1 0-1,0-2 1,1 1-1,0-2 1,21 9 0,-18-10-157,1 0 1,1-1-1,-1-1 1,1-1-1,0-1 1,1 0-1,-1-2 1,0-1-1,1 0 1,-1-2-1,30-4 1,-25 0-880,35-13 0,-60 18 934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4393,'0'-5'7158,"11"26"-7047,50 131-124,-19-39 173,28 81 292,-66-182-429,-1 2-1,0-1 0,2 18 1,-5-29-2,0 0-1,0 0 1,0-1 0,0 1 0,1 0 0,-1 0 0,1-1 0,-1 1 0,1 0 0,0 0 0,0-1 0,0 1-1,0-1 1,0 1 0,0-1 0,0 1 0,0-1 0,0 0 0,1 0 0,-1 1 0,1-1 0,-1 0 0,1 0-1,-1 0 1,1 0 0,-1-1 0,3 2 0,-3-2-1,-1 0 1,0 0-1,0-1 0,0 1 1,0 0-1,0 0 0,1 0 0,-1 0 1,0 0-1,0-1 0,0 1 1,0 0-1,0 0 0,0 0 1,0 0-1,0-1 0,0 1 0,1 0 1,-1 0-1,0 0 0,0 0 1,0-1-1,0 1 0,0 0 0,0 0 1,0 0-1,0-1 0,0 1 1,0 0-1,-1 0 0,1 0 0,0-1 1,0 1-1,0 0 0,0 0 1,0 0-1,0 0 0,0-1 1,-1 1-1,1 0 12,-4-10 54,0 0-1,-1 0 1,0 0-1,-1 1 1,0 0 0,-9-10-1,5 6-168,1 0 0,-11-19 0,13 18 19,0-1 1,2 0-1,0 0 0,0 0 1,-3-27-1,3-6-7,3 0 0,6-81 0,-3 68 133,-2 47-46,1-1-1,1 0 0,0 1 0,1-1 1,0 1-1,7-19 0,-4 16-31,-3 10 13,1 0 0,-1 0 0,1 1 0,5-9 0,-7 13-1,0 0 0,1 1 0,-1-1 0,1 0 0,-1 1 0,1-1 0,0 1 0,0 0 0,-1-1 0,1 1 0,0 0 0,0 0 0,0 0 0,0 0 0,1 1 1,-1-1-1,0 0 0,4 0 0,-2 1-13,1 0 0,-1 1 0,1-1 1,-1 1-1,1 0 0,-1 0 1,1 0-1,-1 0 0,1 1 0,7 4 1,-3-2-6,-1 1 0,0 1 0,0-1 0,9 9 0,-11-7 17,0-1 1,0 1-1,-1 0 0,0 1 1,0-1-1,-1 1 0,0 0 0,-1 0 1,1 0-1,-2 1 0,1-1 1,2 18-1,-2-7 10,-2 0 0,0 1 1,-1-1-1,-4 36 1,-2-22 32,-1-1 0,-2 0 0,-22 52 0,30-83-36,-4 17-18,5-18 14,0 0 1,0 0-1,0 1 0,0-1 1,0 0-1,0 0 0,0 0 1,0 0-1,0 1 0,0-1 1,0 0-1,0 0 0,0 0 1,0 0-1,0 1 1,0-1-1,0 0 0,0 0 1,0 0-1,1 0 0,-1 0 1,0 1-1,0-1 0,0 0 1,0 0-1,0 0 0,0 0 1,1 0-1,-1 0 1,0 0-1,0 0 0,0 0 1,0 1-1,1-1-6,0-1 0,0 1 0,-1 0 0,1 0 1,0 0-1,0 0 0,-1-1 0,1 1 0,0 0 0,-1-1 0,1 1 0,1-1 0,45-30-162,50-28 71,-77 48 98,1 1 0,41-14 0,-54 22 19,0 0 0,1 1 0,-1-1 0,0 2 0,1-1 0,-1 1 0,14 2 0,-18-2 0,0 1 1,0-1-1,-1 1 1,1 0 0,0 0-1,-1 1 1,1-1-1,-1 1 1,0 0-1,1 0 1,-1 0 0,0 0-1,0 1 1,0-1-1,-1 1 1,1-1-1,0 1 1,3 6 0,-5-7-6,0 0 0,0-1 0,0 1 0,-1 0 1,1 0-1,-1 0 0,1 0 0,-1 0 1,1 0-1,-1 0 0,0 0 0,0 0 1,0 0-1,-1 0 0,1 1 0,0-1 0,-1 0 1,1 0-1,-1-1 0,1 1 0,-1 0 1,-1 2-1,-3 4 41,1-1 0,-1 0 0,-1 0 0,-6 6 0,-1 2 24,-85 85 195,69-72-312,10-11-525,0 0-1,-1-2 0,0 0 1,-32 16-1,10-10-2290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6289,'11'13'1437,"15"13"1,9 11-1337,-18-15 360,23 41 0,-32-48-222,-4-9-155,0 0 0,0 0 0,1-1-1,0 1 1,0-1 0,0 0 0,1-1-1,-1 1 1,1-1 0,0 0 0,0 0 0,1-1-1,-1 0 1,1 0 0,0-1 0,-1 1-1,1-1 1,0-1 0,1 1 0,-1-1 0,12 0-1,-17-1-60,0-1-1,0 1 0,0-1 0,0 1 1,0-1-1,-1 0 0,1 0 1,0 1-1,0-1 0,0-1 1,-1 1-1,1 0 0,0 0 0,-1-1 1,1 1-1,-1 0 0,0-1 1,1 0-1,-1 1 0,0-1 1,0 0-1,0 0 0,0 1 0,0-1 1,0-2-1,2-6 111,1 0-1,-2-1 1,3-16 0,-4 21-94,4-26 237,0-39 1,-4 58-162,-2 1 0,0-1 0,0 0 0,-1 1 0,-1 0 0,-4-14-1,1 13 248,6 12-344,-1 1 0,1-1 1,0 1-1,-1-1 0,1 1 1,0-1-1,-1 1 0,1 0 0,-1-1 1,1 1-1,0 0 0,-1-1 1,1 1-1,-1 0 0,1 0 1,-1-1-1,1 1 0,-1 0 0,1 0 1,-2 0-1,2 0-87,0 0-37,2 7 77,1-1-1,0 0 0,0 0 1,0 0-1,1 0 0,6 8 0,0-2 13,39 53 29,96 95 1,-109-122-130,-24-25-613,-4-6-583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5721,'-36'56'2683,"-3"7"-2417,-5 27 404,39-77-361,0 0-1,2 1 1,-1 0 0,2-1-1,-2 17 1,3-27-241,1 1 0,0 0 1,0 0-1,0 0 1,1 0-1,-1-1 0,1 1 1,0 0-1,0 0 1,0-1-1,1 1 0,-1-1 1,1 1-1,0-1 0,0 1 1,0-1-1,0 0 1,1 0-1,-1 0 0,1 0 1,3 2-1,2 1 38,0-1 1,1 1-1,-1-2 0,1 1 0,17 5 0,50 11 463,-34-11-265,-28-6-201,30 9 230,-40-12-287,0 1 0,0 0 0,0 0 0,0 0 1,0 1-1,-1-1 0,6 5 0,-8-6-37,-1 0 0,1 0 0,0 0 0,-1 0 0,1 0 0,-1 0 0,0 0 0,1 0 0,-1 0 0,0 0 0,1 0 0,-1 0 0,0 0 0,0 0 0,0 0 0,0 0 0,0 0 1,0 0-1,0 0 0,0 0 0,0 0 0,-1 2 0,0-1 1,0 1 0,0-1 0,0 1 0,0-1 1,-1 0-1,1 1 0,-1-1 0,1 0 0,-3 3 1,-53 48 74,35-35-189,-2-1 0,0 0 0,-35 17 0,47-28-291,1-1 0,-1 0 1,-18 5-1,28-9 261,0-1-48,1 1-1,-1-1 1,0 1-1,0-1 1,0 0-1,1 0 1,-4 0-1,4 0-44,0 0-1,0-1 1,0 1-1,0-1 0,0 1 1,0-1-1,0 0 1,0 1-1,0-1 1,-2-2-1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3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10162,'-3'27'2902,"4"40"-3166,0-57 823,0 4-209,1 0-1,1 0 1,0 0 0,9 23 0,27 51 430,-31-71-710,2 4 25,33 76 211,-41-91-289,0-1 0,0 1 0,-1 0 0,0 0 0,1 7 0,-2-12-25,0-1-1,0 1 1,0 0 0,0-1-1,0 1 1,0-1 0,0 1-1,0-1 1,0 1 0,0 0-1,-1-1 1,1 1 0,0-1-1,0 1 1,-1-1 0,1 1-1,0-1 1,-1 1 0,1-1-1,0 0 1,-1 1 0,1-1-1,-1 1 1,1-1 0,0 0-1,-1 1 1,0-1-45,0 1-1,0-1 1,0 0 0,0 0-1,0 0 1,0 0 0,0 0 0,0 0-1,0 0 1,1 0 0,-1 0-1,0 0 1,0 0 0,0-1-1,0 1 1,0 0 0,0-1 0,-1 0-1,-19-14-2017,-6-8-1559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1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76 9770,'-1'-14'4165,"1"13"-4140,0 0 0,0-1 1,-1 1-1,1-1 0,0 1 1,0 0-1,0-1 0,0 1 0,1-1 1,-1 1-1,0-1 0,1 1 1,-1 0-1,0-1 0,1 1 1,0 0-1,-1-1 0,1 1 0,0 0 1,0 0-1,0 0 0,-1 0 1,1 0-1,0 0 0,0 0 0,2-2 1,1 1-33,0 0 1,-1 0 0,1 0-1,0 0 1,0 1 0,0-1-1,0 1 1,7-1-1,9-2-21,0 1 0,1 1-1,0 1 1,0 1 0,-1 1-1,1 0 1,-1 2 0,1 0-1,37 12 1,-6 3-36,-1 2 0,77 42 1,-61-25 8,100 74 1,-122-76 50,-2 2 0,72 78 1,-100-97 10,-1 0 1,0 0 0,19 36 0,-29-47-5,-1 0 0,-1 0-1,1 0 1,-1 0 0,-1 0 0,3 13 0,-4-16-1,0 1 0,0 0 0,-1-1 0,1 1 0,-1-1 0,0 0 1,0 1-1,0-1 0,0 1 0,-1-1 0,0 0 0,-2 4 0,-1-1 5,1 0-1,-1-1 0,-1 1 1,1-1-1,-1-1 0,-13 11 1,3-5 26,-32 18 0,5-8 72,-64 21 1,-49 8 142,-18-2-38,0-14-236,161-32-198,0-1 1,0 0-1,-1-1 0,1-1 1,-24-3-1,32 2-254,-1 1 0,1-2 0,-1 1 0,-5-4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 8986,'-6'-1'3585,"-3"-2"-2209,-2-2-1144,11 3-632,1 2-160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6921,'24'40'4251,"5"8"-4611,10 20 202,7 13 408,-45-77-128,1-1 0,-1 1 0,0 0 0,0 0 0,0 0 0,0 8-1,0-8 113,-1-3-185,0 0 0,0-1-1,0 1 1,1 0 0,-1-1 0,0 1 0,1-1 0,-1 1 0,0-1 0,1 1 0,-1 0 0,0-1 0,1 1 0,-1-1 0,1 0 0,0 1 0,-1 0-17,1-1 0,-1 0 0,0 0 0,1 1 0,-1-1-1,0 0 1,0 0 0,1 1 0,-1-1 0,0 0 0,0 1 0,0-1 0,1 0 0,-1 1 0,0-1-1,0 0 1,0 1 0,0-1 0,0 1 0,0-1 0,0 0 0,0 1 0,0-1 0,0 0-1,0 1 1,0 0 0,0-1 6,0 0 0,0 0-1,-1 0 1,1 1-1,0-1 1,0 0 0,-1 0-1,1 0 1,0 0-1,0 0 1,-1 0 0,1 0-1,0 0 1,0 0 0,-1 0-1,1 0 1,0 0-1,0 0 1,-1 0 0,1-1-1,0 1 1,0 0 0,0 0-1,-1 0 1,1 0-1,0 0 1,0 0 0,0-1-1,-1 1 1,1 0-1,0 0 1,-9-7 280,-6-13-70,10 13-201,0-1 6,0 0 0,0 0 1,1-1-1,0 1 0,-5-16 1,2 0-11,2 0 0,0-1 1,1 1-1,2-1 0,0-30 1,2 50-57,1 0 1,-1 0-1,1 0 0,0 0 1,1 0-1,-1 0 1,1 0-1,0 0 0,0 1 1,4-8-1,-5 11-1,0 0-1,0 0 1,0 0 0,1-1-1,-1 1 1,0 0-1,0 0 1,1 1 0,-1-1-1,1 0 1,-1 0 0,0 1-1,1-1 1,-1 1-1,1-1 1,0 1 0,-1-1-1,1 1 1,-1 0 0,1 0-1,0 0 1,2 0-1,2 1-31,0-1 0,-1 1 0,1 0 0,0 1 0,7 2 0,-1 2 15,0 0 0,-1 0-1,0 1 1,16 13 0,38 37 89,-44-34 6,-1 0 0,-2 1 1,0 1-1,-1 1 1,-1 1-1,23 55 0,-26-46-721,-10-32-447,-4-11-1011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104 252 5793,'10'0'1402,"-1"1"-1,10 2 1,-11-1-780,1-1-1,-1 0 1,13 0 0,-20-1-606,0-1 0,1 1 0,-1 0 0,0-1 0,0 1 0,1-1 0,-1 1 0,0-1-1,0 1 1,0-1 0,0 0 0,0 0 0,0 0 0,0 1 0,0-1 0,0 0 0,0 0-1,0 0 1,0-1 0,-1 1 0,1 0 0,0 0 0,-1 0 0,1 0 0,-1-1 0,1 1 0,-1 0-1,1-3 1,0-3 22,0-1 0,0 0-1,-1-13 1,0 19-24,0-9 24,-1 1 1,0-1-1,-1 1 1,0-1-1,0 1 1,-1 0-1,-1 0 1,0 0-1,0 0 1,-1 0-1,0 1 1,0 0 0,-1 0-1,-1 1 1,1-1-1,-10-7 1,15 14-59,-1 1 0,1 0 1,-1-1-1,0 1 0,1 0 1,-1 0-1,0 0 0,0 0 0,1 0 1,-1 1-1,0-1 0,0 1 1,0-1-1,0 1 0,0-1 1,0 1-1,0 0 0,0 0 1,0 0-1,0 0 0,0 1 1,0-1-1,0 0 0,0 1 1,0-1-1,0 1 0,0 0 1,0 0-1,1 0 0,-4 1 0,-1 2-52,1 1 0,-1-1 0,1 1 0,0 0 0,0 1 0,1-1 0,-5 7 0,4-3 28,0 0 1,0 0-1,1 1 1,0-1-1,0 1 1,1 0-1,1 0 1,0 0-1,0 1 1,0 16-1,1-7 49,1 0 0,1 0 0,2 0 0,6 31 0,-6-39 121,1-1 0,0 0 0,0 0 0,1 0 0,1 0 0,0-1 0,0 0 0,1 0 0,1 0 0,-1-1 0,2 0 0,-1-1 0,1 0 0,0 0-1,1-1 1,0 0 0,0 0 0,0-1 0,1-1 0,0 0 0,0 0 0,0-1 0,0 0 0,21 3 0,-21-5-60,0 0 0,1-1 0,14 0 0,-24-1-123,1 0-1,0-1 0,-1 1 1,1 0-1,-1-1 0,1 1 1,-1-1-1,0 0 0,1 0 1,-1 0-1,1 0 0,-1 0 1,0 0-1,0-1 0,0 1 1,0-1-1,0 0 0,0 1 1,0-1-1,-1 0 0,3-3 1,-2 0-378,0 0 0,0 0 0,2-10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6673,'3'1'2862,"-1"0"-1115,-3 4-2363,-29 72 794,19-53-67,-22 55 179,22-49-221,-14 45 44,22-66-78,2 0 1,-1-1-1,2 1 1,-1 0-1,1 0 1,0-1-1,2 10 1,-2-14 0,1 0 1,1 0 0,-1-1 0,0 1 0,1 0 0,0-1 0,0 0 0,0 1-1,0-1 1,0 0 0,1 0 0,-1 0 0,1 0 0,0-1 0,0 1 0,0-1 0,6 4-1,4 2 223,1-1 0,0 0 0,17 5 0,-15-6 27,1 0 14,27 12 310,-41-16-579,0 0 0,1 0 0,-1 0 0,0 0 0,0 0 0,0 1 0,0-1 0,-1 1 0,4 4 1,-5-6-33,0 1 1,-1-1 0,1 1-1,-1-1 1,1 1 0,-1-1 0,1 1-1,-1 0 1,0-1 0,0 1 0,0 0-1,0-1 1,0 1 0,0-1 0,0 1-1,0 0 1,-1-1 0,1 1 0,0-1-1,-1 1 1,0-1 0,1 1 0,-1-1-1,0 1 1,-1 1 0,-4 5-78,0 0 0,0 0 0,-1 0 0,0-1 0,-10 7-1,-44 32-408,50-38 411,-15 10-348,-1-2 1,-1 0 0,-1-2-1,-36 13 1,20-14-2248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4849,'0'3'254,"-1"-1"-1,1 1 1,-1-1-1,0 1 1,0-1 0,0 0-1,0 1 1,-1-1-1,1 0 1,0 0 0,-1 0-1,-3 4 1,-4 6-136,-53 69 616,39-54 510,-29 48 0,47-68-1074,1 1-1,0 0 0,0 0 0,1 1 0,-3 11 0,5-16-141,1-1-1,-1 1 0,1-1 1,0 1-1,0 0 0,0-1 0,1 1 1,-1-1-1,1 1 0,0-1 1,0 1-1,0-1 0,0 1 1,0-1-1,1 0 0,2 4 0,0-1 45,1 0-1,0 0 0,0 0 1,0 0-1,1-1 0,7 6 0,42 25 499,-3-3-98,-46-28-426,1 0 0,-1 1 0,0-1 0,-1 1 0,8 10 0,-12-15-46,0 1 0,0-1-1,0 1 1,0-1 0,-1 1 0,1 0 0,0-1 0,-1 1-1,1 0 1,-1-1 0,1 1 0,-1 0 0,0-1 0,0 1 0,0 0-1,0 0 1,0 0 0,0-1 0,-1 4 0,0-3-28,0 0 0,0 0 0,0 0 0,0 0 0,-1 0 0,1 0 0,-1-1 0,1 1 0,-1-1 0,1 1 0,-1-1 0,0 1 0,-3 1 0,-4 2-227,-1-1 0,0 0 0,0 0-1,0-1 1,-13 2 0,-28 5-1175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63 3281,'-8'-13'3023,"-14"-20"0,20 31-2833,1 1-51,0 0 0,0-1 1,0 1-1,0 0 1,0 0-1,-1-1 0,1 1 1,0 0-1,-4-1 1,5 2-90,-1-1 0,0 1 0,0 0 0,0 0 0,0-1 0,1 1 0,-1 0 0,0 0 0,0 0 0,0 0-1,0 0 1,0 0 0,1 1 0,-1-1 0,-1 0 0,-1 2-8,-1 0 0,1 0 0,0 0 0,0 0-1,1 0 1,-1 1 0,0 0 0,-3 4 0,-6 7-20,1 2 0,0-1 0,1 2 0,0-1 0,-11 32 0,7-12 117,-17 72-1,-1 75 606,30-163-568,1 1 0,0-1 0,2 1 0,0 0-1,2-1 1,9 39 0,-10-52-137,0-1 0,1 0 1,0 1-1,0-1 0,1 0 0,0 0 0,-1-1 0,2 1 1,-1-1-1,1 0 0,0 0 0,0 0 0,9 6 0,-10-8-85,0-1 0,0 0 0,0 0 0,1 0 0,-1 0-1,0-1 1,1 0 0,-1 0 0,1 0 0,-1 0-1,1 0 1,-1-1 0,1 0 0,0 0 0,-1-1 0,1 1-1,0-1 1,-1 0 0,1 0 0,7-3 0,-8 2-107,0 1 1,-1-1 0,1-1 0,0 1 0,-1-1 0,1 1-1,-1-1 1,4-4 0,3-5-1283,14-22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19 218 3409,'-6'-5'1645,"5"4"-726,0 0 0,-1 0 1,1-1-1,0 1 1,-1 0-1,-1-4 1,3 5-827,0-1 0,0 0 0,-1 1 0,1-1 0,0 0 0,0 1 0,0-1 0,0 0 0,0 1 0,0-1 0,0 1 0,0-1 0,0 0 0,0 1 0,0-1 0,1 0 0,-1 1 0,0-1 0,0 1 0,1-1 0,-1 0 0,0 1 0,1-1 0,-1 1 0,1-1 0,14-13-61,-8 9-19,0-1 0,1 1 0,-1 0-1,1 1 1,0 0 0,0 0 0,1 1 0,-1 0-1,1 0 1,0 1 0,12-2 0,-14 4-26,1 0 1,-1 1 0,0 0 0,0 0-1,0 0 1,0 1 0,0 0 0,0 1-1,-1-1 1,1 1 0,-1 1 0,0-1-1,0 1 1,0 0 0,0 0 0,0 1-1,-1 0 1,0 0 0,0 0-1,0 0 1,-1 1 0,0 0 0,0 0-1,0 0 1,4 11 0,-4-9-84,0 1 1,-1-1-1,-1 1 0,4 14 0,-5-19 13,-1 0 1,0 0-1,0 0 0,0 1 0,0-1 0,-1 0 0,1 0 0,-1 0 0,0 0 0,-1 0 0,1 0 1,-3 5-1,1-3-101,-1 1 1,-1 0-1,1-1 1,-1 0 0,0 0-1,-1-1 1,1 1-1,-9 5 1,-1 0-157,0-1 0,-22 11-1,28-16 351,-1 0 0,1-1 1,-1 0-1,0-1 0,0 0 0,0 0 0,0-1 0,0 0 0,-1-1 0,-16 0 0,25-1 19,0 0 1,0 0-1,0 0 0,0 0 0,-1-1 0,1 1 1,0-1-1,0 1 0,0-1 0,1 0 1,-1 0-1,0 0 0,0 0 0,0 0 0,1 0 1,-1-1-1,0 1 0,1-1 0,-1 1 1,1-1-1,0 1 0,-1-1 0,1 0 0,0 0 1,0 1-1,0-1 0,0 0 0,1 0 1,-1 0-1,0 0 0,1 0 0,-1 0 1,1 0-1,0-3 0,-1-2-4,1 0 0,1 1 0,-1-1 0,1 1 0,0-1 0,1 1 0,0 0 0,0 0 0,0-1 0,1 1 0,3-5 0,4-8-17,1 1-1,15-19 1,-3 9 78,1 0 1,42-36 0,66-37 1150,-116 90-1117,20-10-1,-29 18-122,0 0-1,0 0 1,0 0 0,1 1-1,14-3 1,-21 5 8,0 1 0,0-1 0,0 0 0,0 0-1,0 0 1,0 1 0,0-1 0,0 1 0,0-1 0,0 1 0,0-1 0,0 1 0,0 0-1,0-1 1,0 1 0,-1 0 0,1 0 0,0-1 0,0 1 0,-1 0 0,1 0-1,-1 0 1,1 0 0,-1 0 0,1 0 0,0 1 0,1 4 20,1 1 1,3 11 0,-5-12-40,-1-6-11,0 1 1,1-1-1,-1 1 1,0 0-1,0-1 1,0 1-1,0-1 0,0 1 1,0-1-1,0 1 1,0 0-1,0-1 1,0 1-1,-1-1 1,1 1-1,0-1 1,0 1-1,0 0 1,-1-1-1,1 1 0,0-1 1,-1 1-1,1-1 1,-1 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0 395 4465,'5'1'2176,"6"2"-711,0 4-361,-5-1-520,5 3-144,-2 4-232,2-1-16,4 6 232,-1 2 112,4 8 137,-2 7 79,1 4-192,-2 2-120,2 0-216,-3-5-128,-5-10-352,-1-7-344,-8-13-1008</inkml:trace>
  <inkml:trace contextRef="#ctx0" brushRef="#br0" timeOffset="1">5 1 10074,'5'3'2985,"4"3"-4241,0 2-801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10146,'5'4'3557,"2"0"-2562,4 2-1206,-6-2 187,-1-1 0,0 1-1,0 0 1,0 1 0,0-1 0,-1 1-1,0 0 1,0 0 0,4 7-1,0 4 144,8 30-1,-9-26-61,91 337 183,-89-325-254,-3-15-88,-1-1 0,2 19 0,-7-26-238,-2-6-384,2-3 594,0 0 1,0-1 0,0 1 0,0-1-1,0 1 1,0-1 0,0 1 0,0-1-1,0 0 1,1 1 0,-1-1-1,-1-1 1,-15-16-2310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2993,'2'-9'406,"1"0"1,0 1-1,1-1 1,0 1-1,0 0 1,1 0-1,0 0 0,0 0 1,1 1-1,0 0 1,13-12-1,0 3 213,1 1 0,0 1 0,27-15 0,-37 24-391,-1 0 0,1 1 0,0 0 0,0 0 0,0 1 0,1 1 0,17-3 0,-21 5-154,-1-1 1,0 1-1,0 1 0,1-1 1,-1 1-1,0 0 1,0 0-1,0 1 0,0 0 1,0 0-1,0 0 0,-1 1 1,1 0-1,7 4 1,-1 3 22,0 1 1,0-1-1,-1 2 1,13 16 0,35 56 404,-51-72-415,12 19 79,-8-12-70,0 0 1,23 25-1,-14-22-822,-21-21 703,0-1-1,0 0 1,0 0-1,0 0 1,0 0-1,0 0 1,0 0-1,0 0 1,0 0 0,0 0-1,0 0 1,0 0-1,0 0 1,0 0-1,0 0 1,0 0-1,0 0 1,0 1-1,0-1 1,0 0-1,0 0 1,0 0-1,0 0 1,0 0-1,0 0 1,0 0-1,0 0 1,0 0-1,1 0 1,-1 0-1,0 0 1,0 0-1,0 0 1,0 0-1,0 0 1,0 0-1,0 0 1,0 0-1,0 0 1,0 0 0,0 0-1,0 0 1,0 0-1,0 0 1,0 0-1,0 0 1,1 0-1,-1 0 1,0 0-1,0 0 1,0 0-1,0 0 1,0 0-1,0 0 1,0 0-1,0 0 1,0 0-1,0 0 1,0 0-1,0 0 1,0 0-1,0 0 1,0 0-1,0 0 1,0-1-1,0 1 1,0 0-1,0 0 1,-3-5-2967</inkml:trace>
  <inkml:trace contextRef="#ctx0" brushRef="#br0" timeOffset="1">421 16 9698,'-2'0'3825,"-2"-3"-2457,-4 0-784,8 2-440,-2-1-88,1 0-344,-1 1-304,1-2-1168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1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48 6105,'-10'-7'377,"1"1"0,-2 1-1,1-1 1,0 2 0,-1 0-1,-21-6 1,23 8-319,1 1 0,-1 0 0,1 0 0,-1 0 0,0 1 0,1 1 0,-1-1 0,1 1 0,-17 5 0,17-3-27,0 0 1,0 1-1,0 0 1,0 1-1,1 0 1,0 0-1,0 1 1,-8 7-1,1 1-30,1 1 1,-19 25-1,23-27-5,1 1 1,1-1-1,0 1 0,0 0 1,1 1-1,1-1 1,1 1-1,0 0 0,1 0 1,-2 19-1,5-24-3,-1-1 0,2 1-1,-1-1 1,1 1-1,0-1 1,1 0 0,0 1-1,1-1 1,0 0 0,0 0-1,1 0 1,0-1 0,1 1-1,0-1 1,0 0-1,0 0 1,13 12 0,-13-15 7,1 1 1,0-1 0,1 0-1,-1 0 1,1-1 0,0 0-1,0 0 1,1-1 0,-1 0-1,1 0 1,-1 0 0,1-1-1,0-1 1,0 1 0,0-1-1,0 0 1,0-1 0,0 0-1,11-1 1,-14 0 28,-1 0-1,1 0 1,0-1-1,0 0 1,-1 0-1,1 0 1,-1 0-1,1 0 1,-1-1-1,0 0 1,0 0-1,0 0 1,0 0-1,-1-1 1,1 0-1,4-6 1,-3 3 68,-1 0 1,0 0 0,0 0-1,-1-1 1,0 1 0,0-1 0,-1 0-1,0 0 1,2-12 0,-2-15 389,-1 0-1,-5-49 1,0-23 224,4 102-650,1-22 259,-2 19-120,1 8-195,0 0 0,0 0 1,0 0-1,0 0 0,0 0 1,0 0-1,0 0 0,0 0 1,0 0-1,0 0 0,0 0 1,0 0-1,0 0 1,0 0-1,0 0 0,0 0 1,0 0-1,0 0 0,0 0 1,-1 0-1,1 0 0,0 0 1,0 0-1,0 0 0,0 0 1,0 0-1,0 0 0,0 0 1,0 0-1,0 0 0,0 0 1,0 0-1,0 0 0,0 0 1,0 0-1,0 0 0,0 0 1,0 0-1,0 0 1,0 0-1,0-1 0,0 1 1,0 0-1,0 0 0,0 0 1,0 1-14,-1 0 1,1 0-1,0 0 1,0 0 0,0 0-1,0 0 1,0 0 0,1 0-1,-1 0 1,0 0-1,0 0 1,1 0 0,-1 0-1,0 0 1,2 1-1,1 6-16,8 19-4,1 0 0,2-1 0,29 44 0,70 81 68,-88-121-287,2-1 0,57 48 1,-76-70-39,1-1 0,-1 0 1,1 0-1,1 0 0,-1-1 1,1-1-1,0 0 1,13 4-1,24-1-1842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8:5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81 547 4129,'7'-18'526,"-1"0"0,0 0 0,5-34 0,-11 50-306,1 1 0,-1-1 0,0 0 1,0 1-1,0-1 0,0 1 0,0-1 0,0 0 0,-1 1 0,1-1 0,0 1 0,-1-1 0,0 0 0,1 1 0,-1-1 0,0 1 0,1 0 0,-1-1 0,0 1 0,-1-2 0,1 3-184,1 0 0,-1 0 0,0 0 0,1 0-1,-1 0 1,1 0 0,-1 0 0,0 0 0,1 0 0,-1 0-1,1 0 1,-1 0 0,0 1 0,1-1 0,-1 0 0,1 0-1,-1 0 1,1 1 0,-1-1 0,1 0 0,-1 1 0,1-1-1,-1 1 1,1-1 0,-1 1 0,-1 0 30,-3 4-73,0-1 1,1 1 0,-1 0-1,1 0 1,0 0-1,0 1 1,0 0-1,-5 11 1,2-2-4,2 1-1,-7 24 1,7-20 23,1 0 0,0 0 1,2 0-1,0 22 0,2-33-5,1 0 0,0 0-1,0 0 1,1 0 0,0 0-1,0 0 1,1-1 0,1 1-1,-1-1 1,1 1 0,7 9-1,-8-14-5,0 0 0,0 0 1,0-1-1,0 1 0,1-1 0,-1 0 0,1 0 0,0 0 0,0 0 0,0-1 1,0 0-1,0 0 0,0 0 0,1 0 0,-1-1 0,7 2 0,-5-2 7,0 0 0,0-1-1,1 0 1,-1 0-1,0 0 1,0-1 0,1 0-1,-1 0 1,0-1-1,0 0 1,0 0 0,6-3-1,17-9 269,0-1-1,0-2 1,-1-1 0,49-42-1,-71 55-242,-1 0 1,0-1-1,0 0 0,0 1 1,-1-2-1,0 1 0,0 0 0,-1-1 1,1 0-1,-1 0 0,-1 0 1,1 0-1,-1 0 0,-1-1 0,1 1 1,-1-1-1,0 1 0,-1-1 0,0-9 1,-1 2-92,-1 0 1,-5-25 0,6 35 53,-1 0 1,1 0 0,-1 0 0,0 1 0,-1-1 0,1 1 0,-1-1 0,1 1-1,-1 0 1,-1 0 0,-5-6 0,6 8-29,0 0 0,1 1 0,-1-1 0,0 1 0,0 0 0,0 0 0,0 0 0,0 0 0,-1 0 0,1 1 0,0-1 0,-5 1 0,3 0-57,1 0 1,-1 0-1,1 1 1,-1-1-1,1 1 1,-1 0-1,1 0 1,-8 4-1,9-3 64,0 0 1,0 0-1,1 0 0,-1 0 0,1 0 1,-1 1-1,1-1 0,0 1 0,0 0 1,0 0-1,-3 5 0,2-3 2,1 0 0,0 0 0,0 1 0,1-1 0,-1 0 0,1 1 0,0 5 0,-1 37-147,10 88 0,-7-124 124,-1-8 5,1 1 0,-1 0 0,1-1 0,3 10 0,-4-13 34,1 0 1,-1-1-1,0 1 0,1 0 0,-1 0 1,1-1-1,-1 1 0,1 0 0,-1 0 1,1-1-1,0 1 0,-1-1 0,1 1 1,0-1-1,-1 1 0,1-1 0,0 1 1,0-1-1,-1 1 0,1-1 0,0 0 1,0 1-1,0-1 0,0 0 0,-1 0 1,1 0-1,0 0 0,0 0 0,0 0 1,0 0-1,0 0 0,1 0 0,-1-1 6,0 1 0,1 0-1,-1-1 1,0 0 0,0 1-1,0-1 1,0 0-1,0 1 1,0-1 0,0 0-1,0 0 1,0 0 0,-1 0-1,1 0 1,1-2-1,9-18 23,-10 17-19,13-24 18,23-35 0,-21 37-16,-14 22-6,2-3-18,0 0 0,9-10 1,-11 16 12,-1-1 0,0 1 1,1 0-1,-1-1 0,1 1 1,0 0-1,-1 0 0,1 0 1,0 0-1,0 1 0,-1-1 1,1 0-1,0 1 0,0-1 0,4 0 1,27 1-391,-26 0 339,-1 1-1,1-1 1,0-1-1,-1 1 1,1-1 0,-1 0-1,1-1 1,-1 1 0,0-1-1,0-1 1,9-3 0,-4-1 259,-2 0 0,1 0 0,14-15 1,-19 18 3,-1-1 1,0 0-1,0 0 0,0-1 1,0 1-1,-1-1 1,0 1-1,4-12 1,-5 9 28,-1 0 1,1 0 0,-1 0-1,-1 0 1,0-14-1,-8-44 425,6 46-555,-3-13-14,-13-82-19,15 99-94,-1 1-1,-1 0 1,0 1 0,-1-1 0,-10-17 0,15 31 16,1 1-1,-1-1 1,1 0-1,-1 0 1,1 1-1,-1-1 1,0 0-1,1 1 1,-1-1-1,0 1 1,-1-2-1,2 2 3,0 0 0,0 0 0,0 0 0,-1 0 0,1 0 0,0 0 0,0 0 0,-1 0 0,1 0 0,0 0 0,0 0 0,-1 0 0,1 0-1,0 0 1,0 0 0,-1 0 0,1 0 0,0 0 0,0 0 0,0 1 0,-1-1 0,1 0 0,0 0 0,0 0 0,0 0 0,-1 0 0,1 1 0,-1 0-15,0 0 1,0 1-1,1-1 0,-1 1 1,0-1-1,1 1 1,-1-1-1,1 1 0,-1 0 1,1 2-1,-2 12-46,1 1 0,0-1-1,2 0 1,0 1 0,0-1-1,2 1 1,4 16 0,1-3-49,2-1 0,25 55 0,-14-45-577,37 53 0,-13-33-1076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6041,'-7'6'4964,"7"-5"-4869,1 0 0,-1 0-1,1-1 1,-1 1 0,1 0 0,-1 0-1,1 0 1,-1-1 0,0 1 0,1 0 0,-1 1-1,3 5 91,13 33 161,21 76 0,1 47-55,-2-4 287,-12-75-1054,42 100-1,-58-166-1184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3 630 5249,'0'0'81,"-1"0"0,1 0 0,0 0 1,0 0-1,0 0 0,0-1 0,0 1 0,-1 0 0,1 0 0,0 0 0,0 0 0,0-1 1,0 1-1,0 0 0,0 0 0,0 0 0,0-1 0,0 1 0,0 0 0,0 0 0,0 0 1,0-1-1,0 1 0,0 0 0,0 0 0,0 0 0,0-1 0,0 1 0,0 0 0,0 0 1,0 0-1,0-1 0,0 1 0,0 0 0,0 0 0,1 0 0,-1-1 0,0 1 0,0 0 1,0 0-1,0 0 0,0 0 0,1 0 0,-1 0 0,0-1 0,0 1 0,0 0 0,1 0 1,14-6-379,-10 4 581,2 0-252,76-30 724,-63 24-548,-1-2-1,26-16 1,31-32 20,-64 48-209,-1 0 0,-1-2 0,0 1 0,10-15 0,-18 21-25,1 0-1,-1 0 1,1 0 0,-1-1-1,-1 1 1,1 0-1,-1-1 1,0 1 0,0-1-1,-1 0 1,0 1 0,0-1-1,0 1 1,-2-12 0,-2-4-98,-1 1 1,-13-33 0,11 32 59,4 13 39,-27-71 30,24 67 127,0 1 1,0 0-1,-1 0 0,-14-17 0,10 17 159,6 6-46,1 0 0,-1-1 0,-4-6 0,9 11-260,0 1 1,-1 0-1,1 0 0,0 0 1,0 0-1,-1-1 0,1 1 1,0 0-1,0 0 0,-1 0 1,1 0-1,0 0 0,-1 0 1,1 0-1,0 0 0,-1 0 1,1 0-1,0 0 0,0 0 1,-1 0-1,1 0 0,0 0 1,-1 0-1,1 0 0,0 0 1,-1 0-1,1 1 0,0-1 1,0 0-1,-1 0 0,1 0 1,0 0-1,0 1 0,-1-1 1,1 0-1,0 0 0,0 0 1,0 1-1,-1-1 0,1 0 1,0 1-1,0-1 0,0 0 1,0 0-1,0 1 0,0-1 1,0 0-1,-1 1 0,1-1 1,0 0-1,0 0 0,0 1 1,0-1-1,2 18-104,16 60 85,27 73 0,-37-127 49,148 411 473,-151-422-561,6 13-308,0-1 0,15 24 0,-23-46 127,-1 0 1,1 1-1,0-1 1,0 0-1,5 4 0,10 6-1882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4841,'0'6'713,"0"0"-1,1 0 1,0 0 0,0 0 0,1 0-1,4 11 1,1-1-954,10 16 1,-1-3 726,-10-17-174,1 0-1,0-1 0,1 1 1,0-2-1,18 20 0,-23-27-215,0-1 0,0 1 1,0-1-1,0 0 0,1 0 0,-1 0 0,1-1 0,-1 1 0,1-1 0,0 0 0,3 1 0,-4-2-37,0 1 0,0-1 0,0 0 1,0-1-1,0 1 0,0 0 0,0-1 0,0 0 0,0 1 0,-1-1 0,1 0 0,0-1 0,0 1 0,-1 0 0,1-1 0,3-2 0,-3 1 20,1-1 0,0 0-1,-1 1 1,0-1-1,1 0 1,-2-1 0,1 1-1,0-1 1,2-7 0,16-46 399,-19 53-441,20-87 423,-18 73-409,-4 19-54,0-1 0,0 1 1,0 0-1,0-1 0,0 1 1,0 0-1,0-1 1,0 1-1,0 0 0,0 0 1,0-1-1,0 1 0,0 0 1,1-1-1,-1 1 0,0 0 1,0 0-1,0-1 0,1 1 1,-1 0-1,0 0 0,0-1 1,1 1-1,-1 0 0,0 0 1,0 0-1,1-1 1,-1 1-1,0 0 0,1 0 1,-1 0-1,0 0 0,0 0 1,1 0-1,-1 0 0,0 0 1,1 0-1,-1 0 0,0 0 1,1 0-1,-1 0 0,0 0 1,1 0-1,-1 0 1,0 0-1,1 0 0,-1 0 1,0 0-1,1 0 0,-1 1 1,1-1-1,14 14-167,-12-11 142,27 29-148,-1 2 1,27 39-1,40 82 21,-68-106 75,-3 0-1,20 53 1,-41-91 37,-1-1-1,0 1 1,-1 0 0,2 13 0,-4-20 23,1 0 0,-1-1 0,-1 1 0,1 0 0,0-1 1,-1 1-1,0-1 0,0 1 0,0-1 0,0 1 0,-1-1 1,1 0-1,-1 0 0,0 1 0,0-1 0,-3 4 0,0-2 13,1-1-1,-1 1 1,-1-1-1,1 0 1,-1 0-1,1-1 1,-1 0 0,0 0-1,0 0 1,-1 0-1,1-1 1,0 0-1,-1-1 1,1 1-1,-1-1 1,-8 0-1,9-1 27,0 0 0,0 0-1,0 0 1,0-1 0,0 0-1,0-1 1,0 1 0,0-1-1,1 0 1,-1 0 0,1-1 0,0 1-1,-1-1 1,1-1 0,0 1-1,1-1 1,-1 0 0,-7-7-1,6 2-26,0 1 0,0-1 0,1 0-1,1 0 1,-1 0 0,1-1 0,1 1-1,0-1 1,0 0 0,1 0-1,0 0 1,0-17 0,1 2-27,1-1 0,2 1 0,8-51 1,2 22-156,26-72 0,30-50-3314,-59 154 2295,2 1 0,21-35 0,-27 49 1275,1-1-1,-1 1 0,1 1 1,1-1-1,-1 1 0,1 0 0,0 0 1,0 1-1,1 0 0,9-5 1,-15 9 55,0 0 0,0 1 0,1-1 1,-1 0-1,0 1 0,1-1 1,-1 1-1,1 0 0,-1 0 1,0 0-1,1 0 0,-1 0 1,1 0-1,-1 1 0,0-1 0,1 1 1,-1-1-1,0 1 0,0 0 1,1 0-1,-1 0 0,0 0 1,0 1-1,2 1 0,2 2-2,-1 0-1,0 0 1,1 1-1,-2 0 1,1 0-1,5 9 1,141 260 489,-146-264-562,34 67 616,54 152-1,-79-183-449,30 83 703,-43-129-900,-1-1 1,0 1-1,1-1 0,-1 1 0,0-1 0,0 1 0,0-1 0,1 1 0,-1-1 0,0 1 0,0-1 1,0 1-1,0 0 0,0-1 0,0 1 0,0-1 0,0 1 0,0-1 0,0 1 0,-1 0 0,1 0 1,-1-1 5,0 1 0,1-1 0,-1 0 0,0 0 1,0 0-1,1 0 0,-1 0 0,0 0 0,1 0 1,-1 0-1,0 0 0,0 0 0,1 0 0,-1 0 0,0-1 1,0 1-1,1 0 0,-1-1 0,-1 0 0,-15-6 118,0-2-1,0 0 0,1-1 0,0 0 0,0-2 1,1 0-1,-25-26 0,10 5 67,2-1 0,-32-50 0,51 69-197,-1-1 0,2 1 0,0-1 0,1 0 0,1-1 0,0 0 0,1 0 0,1 0 0,1-1 0,-3-33 0,6 30-32,1-1 1,1 1 0,1 0-1,1-1 1,1 2-1,7-23 1,-8 32-21,0 1-1,1-1 1,0 1 0,0 0-1,1 1 1,0-1 0,1 1-1,0 0 1,1 1 0,-1 0 0,2 0-1,-1 1 1,11-8 0,-13 11 3,0 1-1,0 0 1,1 0 0,-1 1 0,0 0 0,1 0 0,9-2 0,-12 4 21,1-1 1,-1 1-1,1 0 1,-1 0-1,1 0 1,-1 1-1,1-1 1,-1 1-1,1 0 1,-1 1-1,9 2 1,-9-1 22,1-1-1,-1 1 1,0 0 0,0 0 0,0 0-1,0 1 1,0-1 0,-1 1-1,0 0 1,0 0 0,0 0 0,0 0-1,0 1 1,-1-1 0,0 1-1,0-1 1,0 1 0,-1 0 0,1 0-1,-1 0 1,0 0 0,-1 0 0,1 0-1,-1 10 1,-1-4-29,0 1 0,0 0 0,-1-1 0,-1 1 0,0-1 0,0 0 0,-1 1 0,-1-2 0,-11 20 0,7-14-137,-1-1 1,-17 19-1,21-26-47,-1-1 0,0-1-1,-1 1 1,0-1 0,0 0 0,-10 5 0,-17 6-1158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33 333 8482,'10'9'4043,"-8"-8"-4005,-1 0-1,1 0 0,-1-1 1,1 1-1,-1-1 1,1 1-1,0-1 1,-1 0-1,1 1 0,0-1 1,-1 0-1,1 0 1,0 0-1,-1 0 1,1-1-1,2 1 0,-2-1 5,0 1-1,0 0 0,0-1 0,0 1 1,0-1-1,0 0 0,0 0 0,0 1 0,-1-1 1,1-1-1,0 1 0,0 0 0,-1 0 1,3-3-1,-3 2 47,1 1 0,-1-1 1,0-1-1,0 1 0,0 0 1,0 0-1,0 0 0,-1-1 1,1 1-1,-1 0 1,1 0-1,-1-1 0,0-3 1,0-7 28,-2 0 1,1 0-1,-2 0 1,0 0-1,-7-20 1,1 5-198,5 10 6,-18-52-422,18 58 316,-1 1-1,0-1 0,-12-18 1,5 15-16,12 15 193,-1 0 0,1 0 0,0-1 0,0 1 0,0 0 0,0 0 0,-1-1 0,1 1 0,0 0 0,0 0 0,-1 0 0,1 0 0,0-1 0,0 1 0,-1 0 0,1 0 0,0 0-1,-1 0 1,1 0 0,0 0 0,0 0 0,-1 0 0,1 0 0,0 0 0,-1 0 0,1 0 0,0 0 0,-1 0 0,1 0 0,0 0 0,0 0 0,-1 0 0,1 0 0,0 0 0,-1 0 0,1 0 0,0 1 0,0-1 0,-1 0 0,1 0 0,0 0 0,0 0 0,-1 1 0,1-1 0,0 0 0,0 0 0,0 1 0,0-1 0,-1 0 0,1 0 0,0 1 0,0-1 0,0 0 0,0 1 0,0-1 0,0 0 0,0 0 0,0 1 0,0-1 0,-3 20-107,3-20 106,-1 30-48,2-1 0,2 1 1,1-1-1,1 0 0,1 0 0,18 51 0,-18-64 178,1 0 0,0 0 1,1-1-1,1 0 0,0-1 0,1 0 0,19 20 0,-23-27-29,1-1 0,1 1 0,-1-1 0,1-1 0,0 0 0,12 6 0,-13-8-62,-1-1 0,1 1 0,0-1 0,-1-1 0,1 1 0,0-1 0,0-1 0,0 1 0,11-1 0,-15 0-58,0-1 0,1 1 0,-1-1 1,0 0-1,0 1 0,1-1 0,-1-1 0,0 1 0,0 0 1,0-1-1,-1 0 0,6-3 0,-4 2-93,-1-1 1,0 1-1,0-1 0,-1 1 1,1-1-1,-1 0 0,0 0 1,0 0-1,3-6 0,10-38-1829,0-8-1436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9394,'0'0'135,"0"1"1,0-1-1,0 0 1,0 1-1,0-1 1,0 0-1,0 0 1,0 1-1,0-1 1,-1 0-1,1 1 1,0-1-1,0 0 1,0 0-1,-1 0 1,1 1-1,0-1 0,0 0 1,-1 0-1,1 0 1,0 1-1,0-1 1,-1 0-1,1 0 1,0 0-1,-1 0 1,1 0-1,0 0 1,0 0-1,-1 0 1,1 0-1,-1 0-132,1 0 0,0 0 0,0 0-1,0 0 1,-1 0 0,1 0 0,0 0 0,0 1 0,0-1 0,-1 0-1,1 0 1,0 0 0,0 0 0,0 0 0,0 0 0,-1 0 0,1 0-1,0 0 1,0 1 0,0-1 0,0 0 0,-1 0 0,1 0 0,0 0-1,0 0 1,0 1 0,0-1 0,0 0 0,0 0 0,0 0 0,0 0-1,0 1 1,-1-1 0,1 0 0,0 0 0,0 0 0,0 1-1,0-1 1,0 0 0,0 0 0,0 0 0,0 1 0,0-1 0,0 0-1,1 0 1,-1 0 0,0 1 0,0-1 0,0 0 0,0 0 0,0 0-1,0 1 1,7 1 523,34 10-319,-1 2 0,71 36 0,-87-36-207,-1 0 0,-1 2 0,0 1 0,-1 1-1,-1 0 1,-1 2 0,0 0 0,30 44 0,-49-63 0,3 2-2,-1 1 0,0 0-1,0 0 1,3 8 0,-5-11-2,0 0 1,1 0-1,-1 0 0,0 0 1,0 0-1,0 0 1,0 0-1,0 0 0,0 0 1,0 0-1,0 0 0,-1 0 1,1 0-1,0-1 1,-1 1-1,1 0 0,0 0 1,-1 0-1,1 0 0,-1 0 1,1 0-1,-1-1 1,0 1-1,1 0 0,-1 0 1,0-1-1,1 1 0,-2 0 1,-2 1 5,0 0 0,0 0 0,0 0 0,0-1 0,-1 1-1,1-1 1,0 0 0,-1 0 0,1-1 0,-1 1 0,-8-1 0,2-1 142,0 0-1,0 0 1,-20-6-1,26 6-74,0 0 0,1-1 0,-1 0 0,0 0 0,1 0 0,-6-4 0,8 4-51,0 0 0,0 1 0,0-1-1,0 0 1,1-1 0,-1 1 0,0 0 0,1 0-1,-1-1 1,1 1 0,0-1 0,0 1 0,-1-5-1,0-3-35,0 1-1,0-1 1,2 0-1,-1 0 0,1 0 1,0 1-1,1-1 1,2-12-1,2-1-351,0 1 1,13-32-1,1 10-914,2-3-552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47 4393,'1'-2'450,"1"0"-1,-1-1 1,0 1 0,0-1 0,-1 1-1,1-1 1,0 1 0,-1-1 0,1-4 0,-1 6-382,0 0 1,0 1 0,0-1 0,0 0 0,0 1 0,0-1 0,0 1 0,0-1 0,0 0 0,0 1 0,-1-1 0,1 0 0,0 1 0,0-1 0,-1 1 0,1-1 0,0 1-1,-1-1 1,1 1 0,0-1 0,-1 1 0,1-1 0,-1 1 0,1-1 0,-1 1 0,1 0 0,-1-1 0,0 1 0,1 0 0,-1-1 0,1 1 0,-1 0 0,1 0-1,-1 0 1,0-1 0,1 1 0,-1 0 0,0 0 0,1 0 0,-1 0 0,0 0 0,1 0 0,-2 1 0,-3 0 39,0 0 0,0 0-1,0 1 1,1 0 0,-1 0 0,0 0 0,1 0-1,0 1 1,-1 0 0,-5 5 0,-6 6-107,-16 19-1,32-33 2,-29 31 97,2 2 0,-46 72 0,68-98-50,2 0 0,-1 0 1,1 1-1,0-1 0,0 1 1,-2 11-1,4-16-30,1 0-1,0 0 0,0 0 1,0 0-1,0 0 1,0 0-1,0 0 1,1 0-1,0 0 1,-1 0-1,1 0 1,0 0-1,0 0 1,1-1-1,-1 1 1,1 0-1,-1-1 1,1 1-1,0-1 1,3 4-1,7 5 54,-1-1-1,1-1 1,16 10 0,43 21 278,18 11 41,-85-48-361,0-1 0,0 1-1,-1 0 1,1 0-1,-1 0 1,0 0 0,0 1-1,0-1 1,0 1 0,0 0-1,-1 0 1,3 7 0,-4-11-25,-1 0-1,0 1 1,0-1 0,0 1 0,0-1 0,0 1 0,0-1-1,0 0 1,0 1 0,0-1 0,0 1 0,0-1 0,0 1-1,0-1 1,0 1 0,0-1 0,0 0 0,-1 1 0,1-1 0,0 1-1,0-1 1,0 0 0,-1 1 0,1-1 0,0 0 0,-1 1-1,1-1 1,-1 1 0,-13 5-17,-34 6-348,21-7 33,-77 15-1640,60-12 450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0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254 480 5121,'-13'-8'3517,"3"5"-2708,1 0-174,0 1 0,1 0-1,-1 0 1,-18 0 0,24 3-602,-1-1 0,1 1-1,-1 0 1,1-1-1,-1 1 1,1 1-1,0-1 1,-1 1 0,1-1-1,0 1 1,0 0-1,0 0 1,-4 4 0,1-1-36,0 1 0,0 0 1,1 0-1,-9 13 0,2 1-2,1-1 0,1 1 0,1 1 0,0 0 0,2 0 0,1 1 0,0 0 0,-3 27 0,8-33 12,0-1-1,1 1 1,0-1-1,1 1 1,5 21 0,-4-26-2,1 0 0,1 0 0,0 0 0,1 0 0,0 0 0,0-1 0,13 18 0,-15-23 13,1 0 0,1-1 0,-1 1 0,1-1 0,-1 0-1,1 0 1,0 0 0,8 3 0,-9-5 10,-1 0-1,1 0 1,0-1-1,1 0 0,-1 0 1,0 0-1,0 0 1,1 0-1,-1-1 1,0 0-1,0 0 0,1 0 1,4-1-1,-2-1 4,0 0 0,0 0 0,0 0 0,0-1-1,-1 0 1,0 0 0,1-1 0,5-4 0,45-39 81,-39 30-91,84-84 210,-97 97-181,-1-2 0,0 1 0,0 0 0,-1-1 0,0 0 0,0 0 0,0 0 0,0 0 0,-1 0 0,0-1-1,-1 1 1,1 0 0,-1-1 0,0 0 0,-1 1 0,0-1 0,0 0 0,0 1 0,-1-1 0,-1-8 0,-1 4-74,0 0 1,-1 0-1,-5-11 0,6 17-22,1 0 0,-1 1 0,0-1 1,0 1-1,-1 0 0,1-1 0,-1 1 0,-6-4 0,-4-9-159,13 15 187,0 1 0,0-1 0,0 1 0,-1-1 1,1 1-1,0-1 0,-1 1 0,1 0 0,-1-1 0,1 1 0,-1 0 1,1 0-1,-1 0 0,0 0 0,0 1 0,1-1 0,-5-1 0,6 3-1,-1-1-1,0 1 0,1-1 1,-1 0-1,1 1 0,-1-1 1,0 1-1,1 0 0,-1-1 1,1 1-1,-1-1 0,1 1 1,0 0-1,-1-1 0,1 1 1,0 0-1,-1-1 0,1 1 1,0 0-1,-1 1 0,-2 6-105,-3 3 79,1 0 1,-1 0-1,2 0 1,0 1-1,0 0 1,1-1-1,-2 21 1,2-8 42,2-14 6,-1 0-1,2 22 1,7 11 7,-2-22 4,-4-15 4,1 0 0,0-1 0,0 1 0,0 0 0,1-1 0,0 1 0,0-1 0,6 8 0,-7-10 10,0-1 1,0 1-1,0-1 0,1 0 0,-1 0 0,0 0 0,1 0 1,-1-1-1,1 1 0,0-1 0,0 1 0,0-1 0,-1 0 1,1 0-1,0 0 0,0 0 0,0-1 0,6 1 0,-9-1-14,1 0 0,0 0 0,-1-1 1,1 1-1,0 0 0,-1 0 0,1-1 0,0 1 0,-1-1 0,1 1 0,-1 0 0,1-1 0,0 1 0,-1-1 0,1 0 0,-1 1 0,0-1 0,1 1 0,-1-1 0,1 0 0,-1 1 0,0-1 0,1 0 0,-1 1 0,0-1 1,0-1-1,5-21 141,-5 6-36,0-1 0,-1 1 0,0-1 1,-6-19-1,-2-32-111,10 43-140,-1 26 119,0-1 0,0 1-1,0-1 1,0 1 0,0 0-1,0-1 1,1 1 0,-1-1-1,0 1 1,0 0 0,1-1 0,-1 1-1,0-1 1,1 1 0,-1 0-1,0-1 1,1 1 0,-1 0-1,0 0 1,1-1 0,-1 1-1,1 0 1,-1 0 0,1 0 0,-1-1-1,0 1 1,1 0 0,-1 0-1,1 0 1,-1 0 0,1 0-1,0 0 1,13 2-283,-4 3 225,0 1-1,-1-1 1,1 2-1,-1-1 1,10 10-1,-9-7 78,1-1 0,0 0-1,20 11 1,-22-15 8,1 0 0,-1-1 1,1 0-1,0-1 1,-1 0-1,1 0 0,0-1 1,0-1-1,0 1 0,19-3 1,-25 1 5,1 0-1,-1 0 1,1 0 0,-1 0 0,0-1-1,0 0 1,0 0 0,0 0-1,0 0 1,0-1 0,5-4 0,-7 5 14,1-1-1,-1 0 1,1 0 0,-1 0 0,0 0 0,0 0 0,-1-1 0,1 1 0,-1 0 0,1-1 0,-1 0 0,0 1-1,-1-1 1,1 1 0,0-7 0,-1-4 78,0 0 0,-1 0 0,0 1 0,-7-26 0,-19-55 78,21 77-168,-78-229 62,74 217-97,-1-1-1,-23-39 1,30 61 5,-1 0 1,0 1 0,0 0-1,-1 0 1,0 0-1,0 1 1,0 0 0,-1 0-1,0 0 1,0 1 0,-1 0-1,1 0 1,-13-5-1,16 9-4,0-1-1,0 1 0,-1 0 0,1 0 0,0 1 0,0-1 1,-6 1-1,8 0-2,1 0 0,-1 0 1,0 1-1,0-1 1,0 1-1,0-1 0,0 1 1,1-1-1,-1 1 1,0 0-1,1 0 0,-1 0 1,0 0-1,1 0 1,-1 0-1,1 1 0,0-1 1,-3 3-1,2-1-19,0 0 1,0 1-1,1-1 0,-1 0 0,1 1 1,0 0-1,0-1 0,0 1 0,0-1 1,1 1-1,-1 0 0,1 0 0,0 5 1,2 6-60,-1 0 0,5 15 1,-5-27 82,5 24-39,2 0-1,0-1 1,2 0 0,1 0-1,20 33 1,-18-38 41,0-1 0,1 0 1,2-1-1,-1-1 0,2-1 0,28 24 0,-35-34 36,0 0 0,0 0 0,1-1 0,0 0 0,0-1 0,0 0 0,1-1 0,0-1 0,0 1 0,0-2 0,0 0 0,0 0 0,0-1 0,0 0 0,1-1-1,-1-1 1,0 0 0,0 0 0,0-2 0,0 1 0,14-6 0,-14 4 19,0 0 0,-1-1 0,0-1 0,1 0-1,-2 0 1,1-1 0,-1 0 0,0-1 0,11-12 0,-16 15 12,0-1-1,-1 1 1,0-1 0,0 0 0,0 0 0,-1-1 0,0 1 0,0-1 0,-1 0-1,0 1 1,0-1 0,0 0 0,-1 0 0,0-1 0,0 1 0,-1 0 0,0-11-1,-2 8-94,1 0 0,-1 0 0,-1 0 0,0 0 0,0 1 0,-1 0 0,0-1 0,-1 1 0,0 1-1,0-1 1,-1 1 0,0 0 0,-12-13 0,16 19-20,-1 0 1,1 0-1,-1 0 0,1 0 1,-1 1-1,-4-3 0,7 4 41,-1-1-1,0 1 1,0 0-1,0 0 1,0 0-1,0-1 1,1 1-1,-1 0 1,0 0-1,0 0 0,0 1 1,0-1-1,0 0 1,0 0-1,0 0 1,1 0-1,-1 1 1,0-1-1,0 1 0,0-1 1,1 0-1,-1 1 1,0-1-1,0 1 1,1 0-1,-2 0 1,0 2-7,-1 0 0,1 0 0,0 1 0,0-1 0,1 0 0,-1 1 1,1-1-1,-1 1 0,1 0 0,0-1 0,0 1 0,1 0 1,-1 0-1,1-1 0,0 1 0,0 0 0,1 7 0,1 1 17,0 0 0,0 0-1,1-1 1,8 19-1,-4-13 107,1-1-1,0-1 0,1 1 0,1-1 1,0-1-1,18 19 0,-20-24-26,0-1-1,1 0 0,0-1 1,0 0-1,1-1 1,0 1-1,0-2 1,0 0-1,1 0 1,22 7-1,-22-10-72,0 0 0,0-1 0,0 0 0,14 0 0,48-8-283,-73 7 280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3689,'-7'1'4015,"11"2"-1184,25 6-1721,23 4-566,91 8-1,-12-9-182,55 4-204,-1-13 341,-17-6 335,-140 3-968,-21 1-254,-7-1 359,0 0 1,0 0-1,0 0 1,0 1 0,1-1-1,-1 0 1,0 0 0,0 0-1,0 0 1,0 0 0,0 0-1,0 0 1,0 0 0,0 0-1,0 0 1,0 1 0,0-1-1,0 0 1,0 0 0,1 0-1,-1 0 1,0 0 0,0 0-1,0 0 1,0 0 0,0 1-1,0-1 1,0 0 0,0 0-1,0 0 1,0 0 0,0 0-1,-1 0 1,1 0 0,0 1-1,0-1 1,0 0-1,0 0 1,0 0 0,0 0-1,0 0 1,0 0 0,0 0-1,0 0 1,0 0 0,0 1-1,0-1 1,0 0 0,-1 0-1,1 0 1,0 0 0,0 0-1,0 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 2449,'-6'-4'4878,"6"5"-4765,0 0-1,0 0 1,0-1-1,0 1 1,0 0 0,1 0-1,-1 0 1,0 0 0,1-1-1,-1 1 1,1 1 0,3 6 238,6 17-13,-1 1 1,-2 0-1,0 1 0,-2 0 1,0 0-1,0 36 0,-15 314 696,0-159-769,9 409 295,3-456-227,26 447 1516,-19-352-1795,-8-196-606,2-21-1836,-4-47 405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1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10 6337,'-16'-8'4994,"14"8"-4998,0-1 1,-1 1-1,1 0 1,0-1-1,0 1 1,-1 0-1,1 1 1,0-1-1,0 0 1,-1 1-1,1-1 0,0 1 1,0-1-1,0 1 1,-3 2-1,-7 2-2,0 1-1,1 1 1,-1 0-1,2 0 1,-1 1-1,1 1 1,0-1-1,1 2 1,0-1-1,0 1 0,-8 13 1,6-6-1,1 1 0,0 0 0,2 0 0,0 1 0,1 0-1,-8 31 1,12-36 3,1 0 1,0-1-1,1 1 0,0 0 0,3 27 0,-1-33 5,1 0-1,-1 0 1,1 1-1,1-1 1,0-1-1,0 1 1,0 0-1,1-1 1,0 1 0,10 12-1,-8-13 19,-1-1 0,2 0 0,-1 0 0,1 0 0,0-1 0,0 0 0,0 0 1,16 7-1,-19-11 3,0 1 1,0-1-1,0 1 1,1-1-1,-1 0 1,0-1-1,1 1 1,-1-1-1,0 0 1,1 0-1,-1 0 1,1-1-1,-1 1 1,0-1-1,1 0 1,-1 0-1,0-1 1,0 1-1,5-3 1,-3 0 66,0-1 1,-1 1 0,1-1 0,-1 0 0,0 0 0,0 0-1,0-1 1,-1 0 0,0 0 0,0 0 0,0 0 0,-1-1 0,0 1-1,0-1 1,-1 0 0,3-8 0,-2-1 121,1-1 0,-2 1-1,0 0 1,-1 0 0,-1-1 0,-1-18 0,0 25-119,-1-1-1,0 0 1,-1 1 0,1 0-1,-8-17 1,6 20-46,1 0 1,-1 1-1,0 0 0,0-1 1,-1 1-1,0 1 0,0-1 0,-10-8 1,11 9-117,4 5 64,1 0 1,-1 0-1,0 0 0,0 0 0,0 0 1,1 0-1,-1-1 0,0 1 0,0 0 0,0 0 1,1 0-1,-1 0 0,0 0 0,0 0 0,0 0 1,1 0-1,-1 0 0,0 0 0,0 1 0,0-1 1,1 0-1,-1 0 0,0 0 0,0 0 0,0 0 1,1 0-1,-1 0 0,0 0 0,0 1 1,0-1-1,1 0 0,5 3-9,0 0 0,-1 0 0,1 1 0,0 0 0,-1 0 0,8 7 0,2 2-5,120 106-150,-96-81-377,40 52 1,-39-36-717,4-4-382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21 1920,'0'-7'913,"-2"0"-809,-3 0-584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34 4265,'0'0'4544,"-4"12"-3924,-3-12-406,7 0-222,0 0 0,-1 0 1,1 0-1,-1 0 0,1 0 0,-1 0 0,1 0 1,0 0-1,-1 0 0,1 0 0,-1 0 0,1 0 0,-1 0 1,1 0-1,0 0 0,-1 0 0,1 0 0,-1 1 1,1-1-1,0 0 0,-1 0 0,0 1 0,-1 3-14,0-1 0,0 1-1,1 0 1,-1 0 0,1 0 0,0 0-1,0 0 1,0 0 0,1 0-1,-1 7 1,1-8 10,0-1-1,1 0 1,-1 1 0,1-1-1,0 1 1,-1-1 0,1 0 0,0 0-1,1 1 1,-1-1 0,0 0-1,0 0 1,3 2 0,0 0-8,-1 0 0,1-1 0,-1 1 0,9 4 0,-11-7 35,1 0 1,-1 0-1,0 0 1,1 0-1,-1-1 1,1 1-1,-1-1 1,1 1-1,-1-1 1,1 1-1,-1-1 0,1 0 1,0 0-1,-1 0 1,1 0-1,-1 0 1,1 0-1,0 0 1,-1-1-1,1 1 1,-1 0-1,1-1 1,-1 0-1,1 1 0,-1-1 1,1 0-1,-1 0 1,0 1-1,1-1 1,-1 0-1,0 0 1,0 0-1,1-1 1,-1 1-1,0 0 1,1-2-1,3-5 58,0 0 0,-1 0 0,1 0 0,4-18 0,-7 23-89,1-6-1,0 0 0,-1 1 0,2-12 0,-3 18 7,-1-1-1,0 1 0,0 0 0,0-1 0,0 1 0,-1 0 1,1-1-1,-1-2 0,1 5 7,-1-1 0,1 0 0,-1 0 1,1 0-1,-1 0 0,1 1 0,-1-1 0,1 0 1,-1 0-1,1 1 0,-1-1 0,0 0 0,1 1 1,-1-1-1,0 1 0,0-1 0,0 1 0,1-1 1,-1 1-1,-2-1 0,2 1-7,0 0-1,0 0 1,0 0 0,0 0-1,-1 0 1,1 0-1,0 0 1,0 0 0,0 0-1,0 1 1,0-1-1,0 0 1,0 1 0,0-1-1,-1 1 1,2-1-1,-1 1 1,0 0 0,0-1-1,0 1 1,-1 1 0,-17 20-285,18-21 273,-4 6-63,-3 5-76,-12 18 0,18-26 171,1 0 0,-1 0 0,0 0 0,1 1-1,0-1 1,0 0 0,0 1 0,0-1-1,1 6 1,0-9 262,2-1-200,1 0 1,-1 1-1,0 0 1,1-1-1,-1 1 1,3 2-1,7 1 165,-12-4-236,0 0 0,0 0 0,1 0-1,-1 1 1,0-1 0,0 0 0,1 0 0,-1 0 0,0 0-1,0 0 1,0 0 0,1 1 0,-1-1 0,0 0 0,0 0-1,0 0 1,1 1 0,-1-1 0,0 0 0,0 0 0,0 0 0,0 1-1,0-1 1,0 0 0,1 0 0,-1 1 0,0-1 0,0 0-1,0 0 1,0 1 0,0-1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57 7066,'-1'-7'4441,"1"5"-4830,5 6-61,1 1 607,1 0 0,0-1 0,1 0 0,12 6 0,-11-7-44,-1-1-1,1 0 1,0 0-1,0-1 1,0 0-1,0-1 1,-1 1-1,19-3 1,-10 1-60,157-15 111,-14 1-147,12-2 6,-120 12-12,13 0 30,-65 5-41,15-2 90,-12-1 276,-7-3 549,3 5-850,0 1-1,1-1 1,-1 1 0,0-1 0,0 1 0,0 0 0,0-1 0,0 1-1,0 0 1,0 0 0,0-1 0,0 1 0,0 0 0,-1 0 0,-6-1 43,-38-12 219,27 13-1574,19 1 1230,0-1-1,0 1 1,0 0 0,0-1-1,-1 1 1,1 0 0,0-1 0,0 1-1,1 0 1,-1 0 0,0-1-1,0 1 1,0 0 0,0-1-1,1 2 1,-1-2 11,1 4-1,1 0 0,0 0 0,0 0 0,0 0 0,0 0 0,1 0 0,0-1 0,-1 1 0,1-1-1,1 0 1,-1 0 0,0 0 0,1 0 0,-1 0 0,5 1 0,-6-3 31,-1 0-1,1 0 1,0-1-1,0 1 1,0-1 0,-1 1-1,1-1 1,0 0-1,0 1 1,0-1-1,0 0 1,0 0 0,0 0-1,-1-1 1,4 0-1,-5 1-5,-1-1 0,1 1-1,0 0 1,0-1 0,-1 1-1,1-1 1,0 1 0,-1-1-1,1 1 1,0 0 0,-1-1-1,1 1 1,0 0 0,-1-1-1,1 1 1,-1 0 0,1 0-1,-1-1 1,1 1-1,-1 0 1,-6-1-229,1 0 0,0 0 0,-11 1 0,16 0-330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4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5041,'3'1'3035,"6"0"-3645,13-3 883,-20 2-128,1 0 1,0 0-1,0 0 0,0 0 1,-1-1-1,1 1 1,0-1-1,0 0 0,-1 0 1,6-2-1,3-3 68,1 1-1,-1 1 1,1 0 0,19-4 0,-6 2-179,80-19-25,2 5 1,112-7 0,-169 22 132,0-2 1,0-2-1,-1-2 1,-1-3-1,63-26 1,-104 38 76,-6 2-141,0-1 1,0 1-1,1 0 1,-1-1-1,0 1 1,0-1-1,0 1 1,0-1-1,0 0 1,0 1-1,0-1 1,0 0-1,0 0 1,2-1-1,-4 2 275,0-2-344,-1-2 659,3 10-924,4 6 204,-3-9 46,-2-1 3,1 0 0,0 0-1,0 0 1,0 0 0,0 0-1,1 0 1,-1 0 0,0-1 0,1 1-1,-1 0 1,1-1 0,0 1-1,-1-1 1,1 0 0,0 1-1,0-1 1,0 0 0,3 1 0,-5-2 22,15 4-111,-7-5 210,-8 1-101,0 0 0,0 0 0,0 0 0,1 0 0,-1 0 0,0 0 0,0 0 1,0-1-1,0 1 0,0 0 0,0 0 0,0 0 0,0 0 0,0 0 0,0-1 0,0 1 0,1 0 0,-1 0 0,0 0 0,0 0 0,0 0 0,0-1 0,0 1 0,0 0 0,0 0 0,0 0 0,0 0 0,0-1 0,0 1 0,-1 0 0,1 0 0,0 0 0,0 0 0,0 0 0,0-1 0,0 1 0,0 0 0,0 0 0,0 0 0,-1-1-28,1 1-1,0-1 1,0 0-1,-1 1 0,1-1 1,-1 1-1,1-1 1,0 0-1,-1 1 0,1-1 1,-1 1-1,1-1 1,-1 1-1,1 0 0,-1-1 1,0 1-1,1 0 1,-1-1-1,0 1 0,1 0 1,-1 0-1,0-1 1,1 1-1,-1 0 0,0 0 1,1 0-1,-1 0 1,0 0-1,1 0 0,-1 0 1,0 0-1,1 0 1,-1 0-1,0 1 1,1-1-1,-1 0 0,0 0 1,1 0-1,-2 1 1,2 0 12,-1-1 1,1 1 0,-1-1-1,1 0 1,-1 1 0,1-1 0,0 1-1,-1-1 1,1 1 0,0-1-1,-1 1 1,1 0 0,0-1 0,0 1-1,0-1 1,0 1 0,-1 0-1,1-1 1,0 2 0,0-1-1,0 0 0,1 0 0,-1 0 0,0 0-1,0 0 1,1 0 0,-1 0 0,1 0 0,-1 0 0,1 0 0,-1 0 0,1 0 0,-1 0 0,1 0 0,1 0 0,13 14 67,-14-14-56,-1-1 0,1 1 0,0 0 0,0-1 0,-1 0 0,1 1 0,0-1 0,0 1 1,0-1-1,0 0 0,1 0 0,-2 1-5,0-1 0,0 0 1,0 0-1,0 0 0,0 0 0,0 0 0,0 0 1,0 0-1,1 0 0,-1 0 0,0 0 1,0 0-1,0 0 0,0 0 0,0 0 0,0 0 1,0 0-1,0 0 0,1-1 0,-1 1 1,0 0-1,0 0 0,0 0 0,0 0 1,0 0-1,0 0 0,0 0 0,0 0 0,0 0 1,0 0-1,1 0 0,-1 0 0,0 0 1,0-1-1,0 1 0,0 0 0,0 0 0,0 0 1,0 0-1,0 0 0,0 0 0,0 0 1,0 0-1,0-1 0,0 1 0,0 0 0,0 0 1,0 0-1,0 0 0,0 0 0,0 0 1,0 0-1,0 0 0,0-1 0,0 1 0,0 0 1,0 0-1,0 0 0,-1 0 0,1-1-165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65 141 6281,'-2'7'4563,"3"7"-3778,-1-7-497,0 26 351,0 25-20,29 122-728,-11-76 158,-12-59-8,-2-13-17,11 42 0,-108-315 397,90 235-412,-5-15 4,0 0 1,1 0 0,-4-24-1,9 35-5,0 0 1,2 0-1,-1 1 0,1-1 0,0 0 0,1 0 0,0 0 0,1 0 0,5-16 1,0 8 49,2-1 0,0 1 0,1 1 1,1 0-1,0 0 0,2 1 1,-1 1-1,2 0 0,20-18 0,-29 29-39,1 0-1,-1 0 1,1 0-1,0 1 0,0 0 1,0 0-1,0 0 1,0 1-1,1-1 0,-1 2 1,1-1-1,0 1 0,-1 0 1,1 0-1,0 1 1,0 0-1,-1 0 0,1 1 1,0-1-1,0 2 1,-1-1-1,1 1 0,-1 0 1,1 0-1,-1 0 1,0 1-1,0 0 0,0 1 1,0-1-1,-1 1 0,1 0 1,-1 0-1,0 1 1,0 0-1,0 0 0,-1 0 1,5 6-1,-4-2-38,-1 0-1,0 0 1,0 0 0,-1 0-1,0 1 1,-1-1 0,0 1-1,0 0 1,-1-1-1,-1 1 1,1 0 0,-2 13-1,-3 11 31,-1 0-1,-10 36 1,13-62-4,-12 42-141,13-49 102,1-1 0,0 1 0,0-1 0,0 1 0,0 0 1,0-1-1,0 1 0,0-1 0,0 1 0,0 0 0,0-1 0,0 1 1,0-1-1,0 2 0,0-2 15,1 0 1,-1 0 0,0 1-1,0-1 1,0 0 0,0 0-1,0 0 1,1 0-1,-1 0 1,0 0 0,0 1-1,0-1 1,1 0 0,-1 0-1,0 0 1,0 0-1,0 0 1,1 0 0,-1 0-1,0 0 1,0 0 0,0 0-1,1 0 1,-1 0-1,0 0 1,1 0 0,15-7-665,-14 6 616,50-27-1136,-32 16 774,0 0-1,1 2 0,1 0 0,38-11 0,-55 20 377,-1 0 0,0 1 0,1-1 0,-1 1 0,1 0 0,0 0 0,-1 0 0,1 0 0,-1 1 0,7 2 0,-9-3 73,-1 1 1,1 0-1,0 0 1,0 0-1,-1 0 1,1 0-1,-1 0 1,1 1-1,-1-1 1,1 0-1,-1 1 1,0-1-1,0 1 1,0 0-1,0-1 1,0 1-1,0 0 1,0-1-1,0 1 1,-1 0-1,1 0 1,-1 0-1,1 0 1,-1 0-1,0 0 1,0 3-1,0 1 65,0 1 0,0-1 0,-1 0 0,0 1 0,-1-1 1,0 0-1,0 0 0,0 0 0,-4 9 0,-6 8 129,-15 21 1,24-39-201,-139 196 1301,46-90 346,83-97-1434,-2-1-1,0 0 0,0-1 1,-1-1-1,-23 13 0,34-22-276,-1 1 0,1-1 0,0 0-1,-1 0 1,1-1 0,-11 2 0,14-3-49,-1 0 1,1 0 0,-1 0 0,1 0-1,-1-1 1,1 1 0,-1-1 0,1 1-1,0-1 1,-1 0 0,1 0 0,0 0-1,0 0 1,0-1 0,0 1 0,0 0-1,-2-3 1,-20-22-1797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8138,'-2'2'662,"-1"1"1,1-1-1,0 1 1,0 0-1,0 0 1,-2 4-1,2-3-667,0 1 0,1-1-1,0 1 1,0 0 0,1-1 0,-1 9 0,-2 49-45,7 64 0,-2-100 55,0 5-21,2 0 1,8 37-1,-10-60 25,0 0 0,1-1 0,0 1 0,0 0 0,1-1 0,-1 0 0,2 0 0,-1 0 0,1 0 0,0-1 0,0 0 0,1 0 0,9 8 0,-13-13 16,-1 0 0,1 0 0,-1 0 0,1 0 0,-1 0 0,1 0 0,0 0 0,-1-1 0,1 1 0,0-1 0,0 1 0,-1-1 0,1 0 0,0 1 0,0-1 0,0 0 0,-1 0 0,4-1 0,-3 0 19,0 1 0,-1-1 0,1 0 0,0 0 0,0 0-1,-1 0 1,1 0 0,-1-1 0,1 1 0,-1 0 0,1-1 0,-1 1 0,0-1 0,0 1 0,0-1 0,0 0-1,1-1 1,2-6 110,-1 1-1,1-1 1,-2 0-1,1 1 1,-1-1-1,-1 0 1,1-1 0,-2 1-1,1 0 1,-1 0-1,0 0 1,-1-1-1,0 1 1,-4-14-1,-1 3 107,0 0-1,-1 0 1,0 1-1,-2 0 0,-15-25 1,20 38-200,-1 0 0,1 0 0,-1 1 0,0 0 0,0 0 0,-8-6 0,12 11-55,1-1-1,-1 1 1,1 0 0,-1-1 0,1 1-1,-1 0 1,0 0 0,1 0 0,-1-1-1,1 1 1,-1 0 0,0 0 0,1 0-1,-2 0 1,2 0-5,0 0-1,0 0 0,-1 0 1,1 0-1,0 0 1,0 0-1,-1 0 0,1 0 1,0 0-1,0 0 1,0 0-1,-1 0 0,1 0 1,0 0-1,0 0 1,0-1-1,-1 1 0,1 0 1,0 0-1,0 0 1,0 0-1,0 0 0,-1-1 1,1 1-1,0 0 1,0 0-1,0 0 0,0-1 1,0 1-1,0 0 1,-1 0-1,1-1-22,0 1 1,0 0-1,0 0 1,0 0-1,0-1 1,0 1-1,0 0 1,0 0-1,0 0 1,0-1-1,0 1 1,0 0-1,0 0 1,0 0-1,0 0 1,0-1-1,0 1 1,1 0-1,-1 0 1,0 0-1,0 0 1,0-1-1,0 1 0,0 0 1,0 0-1,0 0 1,1 0-1,-1 0 1,0-1-1,0 1 1,0 0-1,0 0 1,1 0-1,-1 0 1,0 0-1,0 0 1,0 0-1,0 0 1,1 0-1,-1 0 1,0 0-1,0 0 1,0 0-1,1 0 1,-1 0-1,0 0 1,0 0-1,0 0 0,1 0 1,-1 0-1,0 0 1,0 0-1,0 0 1,21 4-230,-12-1 186,0 1 1,-1 0-1,1 0 1,-1 1-1,0 0 1,0 1-1,14 12 0,-9-5 17,-2 1-1,0 0 0,18 31 0,20 51 1,-34-65 9,7 18-270,17 32-2615,-27-59 51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9122,'-4'0'171,"1"1"1,0-1-1,0 0 0,-1 1 1,1 0-1,0 0 0,0 0 1,0 0-1,0 0 0,0 1 1,0-1-1,0 1 0,0 0 1,1 0-1,-1 0 0,1 0 1,-1 0-1,1 1 0,0-1 1,0 1-1,0-1 0,0 1 1,0 0-1,1 0 0,-2 3 1,-1 3-199,1 0 1,0 0 0,0 0 0,1 0 0,1 1-1,-1-1 1,1 16 0,1-15 37,1-1 1,0 1-1,0-1 0,1 1 1,6 17-1,0-8 25,17 33 0,-4-17 344,49 59 1,-41-57 99,-11-16-100,-13-15-240,1 0 1,-1 0-1,-1 1 1,1-1-1,-1 1 0,0 0 1,-1 0-1,4 10 1,-7-15-111,1 0 0,-1 0 0,0 0 0,1 0 0,-1-1 1,0 1-1,0 0 0,-1 0 0,1 0 0,0 0 1,-1 0-1,1 0 0,-1 0 0,0-1 0,1 1 1,-1 0-1,-2 3 0,1-3-16,0 1-1,0-1 1,-1 1-1,1-1 1,-1 0 0,1 0-1,-1 0 1,0-1 0,-5 3-1,-3 1-146,-1-1 0,1 0 0,-1-1 0,-16 2 0,3-1-754,-1-2 0,0-1 1,0-1-1,-32-4 0,12-3-2099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4217,'1'6'481,"0"0"0,0 1 0,0-1 0,1 0 0,0-1 0,0 1-1,0 0 1,1-1 0,4 7 0,8 19 1671,24 57 1588,22 62-2254,-55-131-1348,-1 1-1,0 0 1,-2 0 0,0 0 0,0 40-1,-3-54-107,0-4-51,0-1 1,0 1-1,0 0 1,0-1-1,0 1 1,0-1-1,-1 1 1,1-1-1,0 1 1,-1 0-1,0-1 1,1 1-1,-1-1 1,0 0-1,-1 3 1,2-4-7,0 0 1,0 0 0,0 1 0,-1-1 0,1 0-1,0 0 1,0 0 0,0 0 0,0 1-1,-1-1 1,1 0 0,0 0 0,0 0 0,0 0-1,-1 0 1,1 0 0,0 0 0,0 0 0,-1 0-1,1 0 1,0 0 0,0 0 0,0 0-1,-1 0 1,1 0 0,0 0 0,0 0 0,0 0-1,-1 0 1,1 0 0,0 0 0,0 0-1,-1 0 1,1 0 0,0-1 0,0 1 0,-1 0-1,-6-14-2145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10250,'-1'7'4337,"-4"9"-2593,5 0-1832,12-7-1944,-2-3-977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37 12699,'-6'-7'3264,"4"3"-2862,-1 1 0,0-1 0,1 1 0,-2 0 1,1 0-1,-4-3 0,6 6-461,0-1 1,0 1 0,0-1-1,0 1 1,0-1 0,0 1-1,0 0 1,-1 0-1,1-1 1,0 1 0,0 0-1,0 0 1,0 0 0,-1 0-1,1 1 1,0-1 0,0 0-1,0 0 1,0 1 0,-1-1-1,1 0 1,0 1-1,0-1 1,0 1 0,0 0-1,0-1 1,-1 2 0,-5 4-133,-1 1 1,1 0 0,0 1-1,1 0 1,0 0-1,0 0 1,-6 12 0,-9 17 141,1 1 0,2 1 1,-16 53-1,28-76 186,1 1 0,1 0 0,1 0-1,-2 23 1,5-33-57,0 0 0,0 0 1,0 0-1,1 0 0,0 0 0,1 0 0,-1-1 0,1 1 0,1 0 0,-1-1 0,1 1 0,0-1 1,6 8-1,-4-6 14,1-1 0,1 0 0,0-1 0,-1 0 0,2 0 0,13 9 0,-3-4 20,0-2 1,20 8-1,-10-6-374,1-1 1,0-2-1,1 0 0,0-2 0,0-2 0,45 2 0,-18-6-1719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2:1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7826,'-14'20'1864,"-91"129"-554,32-62-1268,24-30 49,-72 110 0,111-151-74,1 1 0,1 0 1,-11 35-1,16-43-13,1 1 0,0-1 0,0 1-1,1 0 1,1 0 0,-1-1 0,2 1 0,-1 0 0,4 13 0,-2-13 0,1 0 0,0 0 0,1 0 0,0 0 0,1-1 0,0 0 0,0 0 0,9 12 0,-4-9 0,1-1 1,0 0-1,0 0 0,1-1 1,13 9-1,9 2 10,1-2 0,1-1-1,57 20 1,145 43 785,-134-48 0,-87-27-609,0 0 0,1 0 0,-2 2-1,31 18 1,-45-25-170,0 1 0,1 0 1,-1-1-1,0 1 0,0 0 0,0 1 0,0-1 0,0 0 0,0 1 0,-1-1 0,1 1 0,1 4 0,-2-5-12,-1 0-1,1 1 0,-1-1 0,0 0 1,0 1-1,0-1 0,-1 1 0,1-1 0,0 0 1,-1 1-1,0-1 0,1 0 0,-1 0 1,0 1-1,0-1 0,-3 4 0,0 1-8,-1 1-1,-1 0 0,0-1 0,0 0 1,-13 11-1,-80 58-222,-34 13-362,-32 10-779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28 5161,'0'-2'579,"0"0"-92,-1 1 0,1 0 0,0 0 0,0 0 0,0-1 0,-1 1 0,1 0 0,0 0 0,-1 0-1,1 0 1,-1 0 0,0-1 0,1 1 0,-2-1 0,0 1-477,0 0-1,0 0 1,0 0 0,1 1-1,-1-1 1,0 0-1,0 1 1,0 0-1,0-1 1,0 1 0,0 0-1,0 0 1,0 0-1,0 0 1,0 1 0,0-1-1,1 0 1,-1 1-1,-3 0 1,0 2-18,-1-1 0,1 1-1,-1 0 1,1 0 0,-6 4 0,7-3 1,0 0 0,0-1 1,0 1-1,1 1 0,-1-1 1,1 0-1,0 1 0,0 0 1,1 0-1,-1-1 0,1 2 0,0-1 1,1 0-1,-2 8 0,0-2-61,2 1 0,0 0 0,0 0 0,1-1 0,3 24-1,-2-29 59,0-1-1,0 1 0,1-1 0,0 0 1,0 1-1,1-1 0,-1 0 1,1 0-1,0-1 0,0 1 0,1-1 1,-1 1-1,1-1 0,0 0 0,0 0 1,8 5-1,7 3 94,0 0 0,40 18 0,-8-5 53,-44-21-95,0 0-1,0 1 1,-1-1 0,0 1-1,0 1 1,0-1 0,6 9-1,-10-12-9,0 1-1,0 0 0,-1-1 0,1 1 0,-1 0 0,1 0 0,-1 0 0,0 0 0,0 0 0,-1 0 0,1 0 0,-1 0 0,1 1 0,-1-1 0,0 0 1,0 0-1,0 0 0,-1 0 0,1 1 0,-1-1 0,-1 3 0,0 1 26,-1-1 1,0 1-1,-1-1 0,0 1 1,0-1-1,0 0 0,-1-1 1,0 1-1,-6 5 0,0-1 0,-1 0-1,-1-1 1,-16 10-1,20-14-303,-1 0-1,1 0 0,-1-1 1,-1 0-1,1-1 0,0 0 0,-1-1 1,1 0-1,-1 0 0,0-1 1,-18-1-1,4-4-1801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3057,'2'1'7455,"3"76"-4664,15 168-2293,-8-137-131,-5-19-47,-3-35-506,16 87-1,-15-122-1099,-5-18 1173,1-1 0,-1 0 0,0 0-1,0 1 1,0-1 0,0 0-1,0 1 1,1-1 0,-1 0-1,0 0 1,0 1 0,1-1 0,-1 0-1,0 0 1,0 0 0,1 0-1,-1 1 1,0-1 0,0 0 0,1 0-1,-1 0 106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6761,'9'-3'3009,"9"-5"-1153,11-1-1207,7 1-153,13 3-40,3 4-88,4 1-104,-7 0-88,-4 0-112,-5 1-64,-15 3-160,0-3-176,-11-1-440,-5-1-240,-1-4-433,-3 3-247,0 4-745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230 632 3737,'2'-3'552,"-1"-1"1,0 0-1,0-1 1,0 1-1,-1 0 1,0 0-1,1 0 1,-1 0 0,-1-1-1,1 1 1,0 0-1,-1 0 1,-2-7-1,1 6-354,0 0 0,0 0 1,0 1-1,-1-1 0,1 1 0,-1-1 0,0 1 0,-1 0 1,1 0-1,-6-5 0,6 7-258,0-1 1,0 0-1,-1 1 0,1 0 1,-1 0-1,0 0 1,1 0-1,-1 1 0,0 0 1,0-1-1,0 1 1,0 1-1,-4-2 0,4 2-12,1 0-1,-1 1 1,1-1-1,0 0 0,-1 1 1,1 0-1,-1 0 1,1 0-1,0 0 0,0 0 1,0 1-1,0-1 0,0 1 1,0 0-1,0 0 1,0 0-1,-2 3 0,-4 3-102,1 1-1,0 0 0,0 0 1,1 1-1,0 0 0,1 0 1,0 0-1,-5 14 0,8-19 174,2 0 0,-1 0 1,0 1-1,1-1 0,0 1 0,0-1 0,1 1 0,0 0 0,0-1 0,0 1 0,0-1 1,1 1-1,0-1 0,0 1 0,1-1 0,0 1 0,-1-1 0,2 0 0,3 8 0,2 0 5,1 0-1,20 22 0,-25-30 1,1-1-1,0 1 1,0-1 0,0 0 0,0-1 0,0 1 0,1-1-1,0 0 1,10 4 0,-14-6-5,0-1 0,-1 1-1,1-1 1,0 0 0,-1 0 0,1 0 0,0 0-1,-1 0 1,1 0 0,0 0 0,0 0-1,-1 0 1,1-1 0,0 1 0,-1-1 0,1 0-1,-1 1 1,4-3 0,-3 2 8,0-1 1,-1 0-1,1 1 0,0-1 0,-1 0 1,1 0-1,-1 0 0,0 0 1,1-1-1,-1 1 0,1-4 1,1-4 42,0 0 0,-1 0 1,0 0-1,0-21 0,-2 0 143,-1 1 0,-2-1-1,-12-58 1,16 96-221,1 0-1,1 0 1,-1 0-1,1 0 1,0-1-1,1 1 1,0-1-1,0 0 1,0 0-1,1 0 1,-1 0-1,2-1 1,-1 0-1,0 0 1,1 0-1,0-1 1,0 1 0,0-1-1,11 4 1,-6-4 245,0 0 0,0-1 0,0-1 0,1 0 1,0 0-1,-1-1 0,1-1 0,18-1 0,-27 1-167,0 0 0,0-1 0,0 0 0,-1 1 0,1-1-1,0 0 1,0-1 0,-1 1 0,1 0 0,-1-1 0,1 0 0,-1 1-1,0-1 1,1 0 0,-1 0 0,2-3 0,-1 2-15,-1-1 0,1 0 0,-1 0 0,0 0 0,0-1 1,-1 1-1,1 0 0,-1-1 0,2-6 0,-2 0-38,0 1 0,0-1-1,-1 0 1,0 0 0,-1 0 0,-1 0-1,1 1 1,-4-12 0,4 20-2,-14-42-109,14 40 102,-1 1 0,1-1-1,-1 1 1,0 0 0,0-1 0,-1 1-1,1 0 1,-1 0 0,-3-4-1,-8 2-174,14 4 151,-1 1-1,1 0 1,0 0 0,0 0-1,-1 0 1,1 0 0,0 0 0,0 0-1,-1 0 1,1 0 0,0 0-1,0 0 1,-1 0 0,1 0 0,0 0-1,0 0 1,-1 0 0,1 0-1,0 0 1,0 1 0,0-1 0,-1 0-1,1 0 1,0 0 0,0 0-1,0 0 1,-1 1 0,1-1 0,0 0-1,0 0 1,0 0 0,0 1-1,-1-1 1,1 0 0,0 0 0,0 0-1,0 1 1,0-1 0,0 0-1,0 0 1,0 1 0,0-1 0,0 0-1,0 0 1,0 1 0,0-1-1,0 0 1,0 0 0,0 1 0,0-1-1,0 0 1,0 0 0,0 1-1,0-1 1,0 0 0,0 0 0,0 1-1,5 13 3,-1-1 0,2 1 0,0-1-1,10 17 1,-4-12 700,0 0-1,20 23 1,-29-38-492,17 17 878,-19-19-984,1 0 1,-1 0-1,0 0 0,1 0 0,-1 0 1,0 0-1,1 0 0,-1-1 0,1 1 1,0-1-1,-1 1 0,1-1 1,1 1-1,-1-1-38,-1-1 0,0 1 0,0 0 0,0 0 0,0-1 0,1 1 0,-1-1 0,0 1 0,0-1 0,0 0 0,0 1 0,0-1 0,0 0-1,-1 0 1,3-1 0,11-16 136,-8 10-101,-3 3-41,1 1 0,-2-1 0,1-1-1,0 1 1,1-7 0,-1 5-13,-1 1 1,1 0-1,5-7 1,-8 12-16,1 0 1,0 0 0,-1 0-1,1 0 1,0 0 0,0 0-1,-1 0 1,1 1 0,0-1-1,0 0 1,0 0 0,0 1-1,0-1 1,0 1 0,0-1-1,0 1 1,1 0 0,-1-1-1,0 1 1,0 0 0,0 0-1,0-1 1,1 1 0,-1 0-1,0 0 1,0 0 0,0 1 0,0-1-1,1 0 1,-1 0 0,0 1-1,0-1 1,0 0 0,0 1-1,0-1 1,0 1 0,0 0-1,2 0 1,2 4-133,0-1 1,0 0-1,0 1 1,0 0-1,4 6 0,-9-11 127,13 16-1040,0 0 0,19 15 0,-30-29 907,0 0 0,1-1 1,-1 1-1,1-1 0,-1 1 0,1-1 1,-1 0-1,1 0 0,0 0 1,0 0-1,0-1 0,-1 1 0,5 0 1,-2-1 17,-1 0 0,1-1 0,0 1 0,-1-1 0,1 0 0,-1 0 0,8-3 0,2-2 11,1-2 0,-1 0 0,22-17 0,-28 20 91,67-53 105,-9 7 233,-42 34-48,-10 8 293,-1-1 0,18-17 1,-23 17 775,-8 8-337,-5 5-686,-12 7-612,4 1 230,1 1-1,0 0 1,0 0-1,1 1 1,1 1-1,0-1 1,-12 24-1,18-29 39,1 0 0,0 0 0,0 0 0,1 0 0,0 0 0,0 0 0,0 15 0,1-18 2,2 1 0,-1-1 0,0 1 0,1-1 0,0 1 0,1-1 1,-1 0-1,1 0 0,0 1 0,0-1 0,1-1 0,5 10 0,-6-11 28,-1-1 1,1 1-1,0-1 1,0 0-1,0 0 0,1 0 1,-1 0-1,0 0 0,1 0 1,-1 0-1,1-1 0,0 1 1,-1-1-1,1 0 0,4 1 1,-4-1 1,0-1-1,0 0 1,0 0 0,0 0-1,0 0 1,-1 0 0,1-1 0,0 1-1,0-1 1,0 0 0,0 0 0,-1 0-1,1 0 1,0 0 0,3-3-1,2-1 37,-1 0 0,0-1 1,0 0-1,-1 0 0,1 0 0,-1-1 0,0 0 0,-1 0 0,0-1 0,0 1 0,-1-1 0,0 0 0,0 0 0,4-14 0,-2 2 107,-1 0 0,-1 0 0,-1 0 0,-1 0 1,0-29-1,-4 9 99,-1 1 0,-2 0 0,-2 0 0,-1 1 0,-2 0 0,-2 0 0,-27-58 0,35 87-209,-9-17 127,12 24-129,0 0-1,0 0 0,-1 1 0,1-1 0,0 1 0,-1-1 0,1 1 0,-1 0 0,0 0 0,1-1 0,-5 0 0,6 1-27,0 1-1,-1 0 0,1 0 0,-1 0 1,1 0-1,-1-1 0,1 1 0,-1 0 1,1 0-1,-1 0 0,1 0 0,-1 0 1,1 0-1,-1 0 0,1 0 0,-1 1 1,1-1-1,0 0 0,-1 0 0,1 0 1,-1 0-1,1 1 0,-1-1 0,1 0 1,0 0-1,-1 1 0,1-1 0,0 0 1,-1 1-1,1-1 0,0 0 0,-1 1 0,1-1 1,0 1-1,0-1 0,-1 0 0,1 1 1,0 0-1,-1 2-55,0 0 0,0 0 0,0 0 0,0 5 0,1-7 36,-2 19-199,1-1-1,1 1 1,5 37 0,16 59-12,-10-73 242,1 0 1,21 49-1,-21-64 32,2 0 0,1-1-1,35 49 1,-43-67-35,0-1 1,0-1-1,0 0 0,1 0 0,0 0 1,1-1-1,-1 0 0,1-1 0,0 0 0,1 0 1,11 4-1,-15-7-11,0-1-1,0 1 1,0-1 0,0 0 0,0 0-1,0-1 1,0 0 0,0 0-1,1 0 1,-1-1 0,0 1 0,0-2-1,0 1 1,0-1 0,0 0 0,0 0-1,-1 0 1,1-1 0,8-6-1,-6 4 35,0-1 0,-1-1 0,0 0-1,0 0 1,0 0 0,-1-1-1,0 1 1,-1-1 0,0-1 0,0 1-1,-1-1 1,0 0 0,0 0 0,-1 0-1,2-10 1,-3 10-9,0 1-1,-1 0 1,-1-1-1,1 1 1,-1-1 0,-1 1-1,1-1 1,-2 1-1,1 0 1,-1-1 0,0 1-1,-1 0 1,1 0-1,-2 0 1,1 1 0,-1-1-1,-8-11 1,9 16-69,0-1 1,0 1 0,0-1 0,0 1-1,-1 0 1,1 0 0,-1 1 0,0-1-1,-7-3 1,10 5 1,-1 1-1,0-1 1,0 0 0,0 1 0,1-1-1,-1 1 1,0 0 0,0-1-1,0 1 1,0 0 0,0 0 0,0 1-1,0-1 1,0 0 0,1 0-1,-1 1 1,0 0 0,0-1-1,0 1 1,0 0 0,1 0 0,-1-1-1,0 1 1,1 1 0,-3 1-1,1 0-68,0 0 0,0 1 0,0-1 0,1 1 0,0-1 0,-4 8 0,-10 29-545,7-10 461,0 1 1,2 1 0,1-1-1,-3 62 1,9-83 196,0 1 0,1-1 0,0 0 0,4 14 0,-5-22 1,1 1 1,0 0-1,0-1 1,0 1 0,0-1-1,0 1 1,0-1-1,1 0 1,-1 1-1,1-1 1,0 0 0,0 0-1,0 0 1,0 0-1,0-1 1,0 1-1,0 0 1,0-1-1,1 0 1,2 2 0,-2-2 18,-1 0 0,1 0 1,0-1-1,-1 1 1,1-1-1,0 0 1,-1 0-1,1 0 1,0 0-1,-1 0 1,1-1-1,-1 1 1,4-2-1,-2 1 39,1-1 1,-1 0-1,0 0 1,-1 0-1,1 0 0,0-1 1,4-3-1,1-3 143,0 0 0,-1 0-1,0-1 1,11-19 0,10-22 523,22-56 1,-35 70-507,-12 27-93,-1 3 17,-3 7-141,0 0-1,0 0 1,0 0-1,0 0 1,0 0-1,0 0 1,0 0-1,0 0 1,0 0-1,0 0 1,0 0-1,0 1 1,0-1 0,0 0-1,0 0 1,0 0-1,0 0 1,0 0-1,0 0 1,0 0-1,0 0 1,0 0-1,0 0 1,0 0-1,0 0 1,0 0 0,0 0-1,0 0 1,0 0-1,0 0 1,0 0-1,1 0 1,-1 0-1,0 0 1,0 0-1,0 0 1,0 0-1,0 0 1,0 0 0,0 0-1,0 0 1,0 0-1,0 0 1,0 0-1,0 0 1,3 36-280,2 0 1,9 36 0,-13-69 167,0 0 1,0 0-1,0 0 1,0 0 0,0 0-1,1-1 1,2 4-1,-4-5 28,1 0 1,-1-1-1,1 1 0,0-1 1,-1 1-1,1-1 0,-1 1 1,1-1-1,0 1 0,0-1 0,-1 1 1,1-1-1,0 0 0,0 0 1,-1 1-1,1-1 0,0 0 1,0 0-1,0 0 0,0 0 0,-1 0 1,1 0-1,0 0 0,0 0 1,0 0-1,-1 0 0,1 0 1,2-1-1,12-7-1851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9:5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7714,'0'4'1048,"0"0"0,1 0 0,-1 0 1,1 0-1,1 4 0,2 1-821,0 0 0,6 12 0,3 4-351,41 101 39,-38-91 139,28 45 0,-33-61-45,-8-13-24,0 0-1,-1 0 1,1 0-1,-1 0 0,0 0 1,1 10-1,-3-14-49,1 1 1,-1 0-1,0 0 0,0-1 0,0 1 1,0 0-1,-1 0 0,1-1 1,-1 1-1,1 0 0,-1-1 0,0 1 1,0-1-1,0 1 0,-1-1 1,1 1-1,-1-1 0,-1 3 0,-3 1 40,0 0 0,0-1 0,0 1 0,-1-2 0,0 1-1,0 0 1,0-1 0,-8 3 0,15-7 36,0 0 0,0 0 0,-1 0 0,1 1 1,0-1-1,-1 0 0,1 0 0,0 0 0,0 0 0,-1 0 1,1 0-1,0 0 0,-1 0 0,1 0 0,0 0 0,0 0 1,-1 0-1,1 0 0,0 0 0,-1 0 0,1 0 0,0 0 0,0-1 1,-1 1-1,1 0 0,0 0 0,0 0 0,-1 0 0,1 0 1,0-1-1,0 1 0,0 0 0,-1 0 0,1-1 0,0 1 1,0 0-1,0 0 0,-1-1 0,0-10-48,2 9 56,-1-12-47,-1-1-20,1-1-1,1 1 1,0 0 0,1 0-1,1-1 1,5-16-1,3 5-157,1 2 0,18-28-1,-16 29 52,-7 11 107,1 1 0,0 0 0,1 1 0,12-13 0,-14 17 45,0 1 0,0 0 0,1 0 0,0 1 0,0 0 0,17-8 1,-13 8 7,-1 0 0,1 1 1,1 0-1,13-2 0,-25 6-2,-1 0 0,1 0-1,0 0 1,0 0 0,0 0-1,0 0 1,0 0 0,0 0-1,-1 0 1,1 0 0,0 0-1,0 1 1,0-1 0,0 0-1,-1 0 1,1 1 0,0-1-1,0 1 1,-1-1 0,1 1-1,0-1 1,0 1 0,-1-1-1,1 1 1,0 0 0,0 1-7,-1-1 0,1 1 0,-1-1 0,1 1 0,-1-1 1,1 1-1,-1-1 0,0 1 0,0-1 0,0 1 0,0-1 0,0 4 0,-1 3-63,-1 0-1,0 1 0,0-1 0,-4 8 0,-5 10-167,-2 5-62,-16 60-1,27-81 288,0 0-1,1-1 1,0 1-1,0 0 1,1 0-1,0 0 1,1 0-1,0 0 1,1 0-1,4 17 1,-5-25 9,0 1 0,0 0 0,1-1 0,-1 1 0,0-1 0,1 1 1,0-1-1,-1 0 0,1 1 0,0-1 0,0 0 0,1 0 0,-1 0 0,0-1 1,0 1-1,1-1 0,2 2 0,-3-2 7,1 0-1,-1 0 1,0-1-1,1 1 1,-1-1-1,1 0 1,-1 0 0,1 0-1,-1 0 1,1 0-1,-1 0 1,0 0-1,1-1 1,-1 1 0,1-1-1,-1 0 1,0 0-1,0 0 1,1 0-1,1-2 1,0 1 23,-1 0 0,0 0 0,0-1 1,0 0-1,0 1 0,-1-1 0,1 0 0,-1 0 0,1-1 0,2-5 1,-2 3 45,0 0 1,-1-1 0,1 1-1,-2-1 1,3-11 0,-2 2 179,-1-1 1,-1 1-1,0-1 1,-4-21-1,-6-23 911,-3 2-1,-2-1 0,-41-100 0,54 154-1124,-1-1 0,0 0 0,0 1 1,0-1-1,-6-8 0,8 15-44,1-1 0,0 1 0,0 0 0,-1-1 0,1 1-1,0-1 1,0 1 0,-1 0 0,1-1 0,-1 1 0,1-1 0,0 1 0,-1 0 0,1 0-1,-1-1 1,1 1 0,-1 0 0,1 0 0,-1 0 0,1-1 0,-1 1 0,1 0-1,-1 0 1,1 0 0,-1 0 0,1 0 0,-1 0 0,1 0 0,-1 0 0,1 0 0,-1 0-1,1 0 1,-1 0 0,1 1 0,-1-1 0,1 0 0,0 0 0,-1 0 0,1 1-1,-1-1 1,1 0 0,-1 1 0,1-1 0,0 0 0,-1 1 0,1-1 0,0 0 0,-1 1-1,-1 2-51,1 0 0,-1-1 0,1 1 0,0 0 0,-1 0 0,0 5-1,-1 6-97,1 1-1,0 0 1,1 1-1,1-1 0,1 21 1,4 18-93,2 1-1,3-1 1,1 0 0,3-1-1,25 61 1,1-17-910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0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5889,'0'0'246,"0"1"0,1 0 0,-1-1-1,0 1 1,0-1 0,0 1 0,1-1-1,-1 1 1,0-1 0,1 1 0,-1-1-1,0 1 1,1-1 0,0 1 0,2 3 275,10 19-563,0 0 1,-2 1 0,0 0-1,-2 1 1,-1 0 0,7 36-1,14 164-159,-21-147 735,-4-48-48,-1 0 1,-2 0 0,-5 54 0,4-83-483,0-1 1,0 0 0,0 0 0,0 1 0,0-1 0,0 0-1,0 1 1,0-1 0,0 0 0,0 0 0,0 1-1,0-1 1,0 0 0,0 0 0,-1 1 0,1-1 0,0 0-1,0 0 1,0 1 0,0-1 0,0 0 0,-1 0-1,1 1 1,0-1 0,0 0 0,0 0 0,-1 0 0,1 1-1,0-1 1,0 0 0,-1 0 0,1 0 0,0 0-1,0 0 1,-1 0 0,1 0 0,-1 1 0,0-2 21,1 1 0,-1-1 0,0 1 0,0-1 1,1 1-1,-1-1 0,0 0 0,1 1 0,-1-1 0,1 0 1,-1 0-1,0 0 0,-14-28 663,3 0-389,2-1 0,1 0 0,1-1 0,-5-44 0,8 16-258,1-85-1,6 94-40,15-88 0,-11 106-26,2 0 0,1 1 0,25-54 0,-30 76-38,1 0-1,0 0 0,0 1 1,1 0-1,0 0 0,1 0 1,8-7-1,-12 12-2,0 1 1,0 0 0,0 0-1,0 0 1,1 0-1,-1 0 1,1 1-1,-1 0 1,7-2 0,-7 2 8,0 1 1,-1 0-1,1 0 0,0 0 1,-1 0-1,1 0 1,0 1-1,-1-1 1,1 1-1,-1-1 1,1 1-1,-1 0 1,1 0-1,-1 1 1,4 1-1,-2 0-2,1 1 0,0 0 0,-1 0-1,0 0 1,0 0 0,0 1 0,-1 0 0,1 0 0,-1 0-1,0 0 1,0 0 0,-1 1 0,3 6 0,0 4 25,-1 0 0,0-1 1,2 31-1,-5-28 40,-1 0 0,0 0 0,-1 0 0,-1 0 1,-1-1-1,-1 1 0,-6 18 0,1-11-241,-1 0 1,-1 0 0,-1-1 0,-16 25-1,-7 1-1625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0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5721,'0'0'268,"1"-1"0,-1 1 0,1-1 0,-1 0 0,0 1 0,1-1 0,-1 0 0,0 1 0,1-1 0,-1 0 0,0 1 0,0-1 0,0 0 0,0 1 0,1-2 0,1-9 1113,0 7-1241,0 1-1,0 0 1,0 0-1,0 0 1,1 0-1,-1 0 1,1 0-1,0 0 1,0 1-1,0 0 1,0-1-1,5-2 1,2 0-4,0 0 1,0 1-1,15-5 1,-13 5-188,0 1 1,1 1-1,-1 0 1,1 1-1,-1 0 1,1 1-1,0 1 1,-1 0-1,1 0 1,-1 1-1,1 1 1,-1 0-1,0 1 1,0 0-1,0 0 1,-1 2-1,1-1 1,-1 2-1,-1-1 1,20 16-1,-25-17 13,0-1-1,0 2 1,0-1-1,6 10 1,-9-13-12,-1 1 1,1-1-1,-1 1 0,0 0 1,0-1-1,0 1 0,0 0 1,0 0-1,-1 0 0,1 0 1,-1 0-1,0 0 0,0-1 1,0 5-1,-1-2-159,-1 1 0,1-1-1,-1 0 1,-1 0 0,1 0 0,-1 0 0,1-1 0,-2 1-1,1-1 1,0 1 0,-7 5 0,-5 4-320,-26 21 0,35-31 721,0 1 0,0-1 0,-1-1-1,-10 6 1,16-9-151,0 1-1,0-1 1,-1 1-1,1-1 1,0 1-1,-1-1 1,1 0-1,-1 0 1,1 0 0,0 1-1,-1-1 1,1-1-1,-1 1 1,1 0-1,-1 0 1,1 0-1,0-1 1,-1 1-1,1-1 1,0 1-1,-1-1 1,1 1-1,0-1 1,0 0-1,0 0 1,-1 0-1,1 0 1,0 0 0,0 0-1,-1-1 1,-1-3-2,1 1 0,0-1 0,0 0 1,0 1-1,0-1 0,1 0 0,0 0 1,0 0-1,0 0 0,0-1 0,1 1 1,0 0-1,0 0 0,1-7 0,1-3 145,1-1-1,1 1 1,7-22 0,-5 20-16,1 1 0,0 0 0,1 0 1,1 0-1,20-26 0,-24 35-244,0 1-1,1 0 1,0 0-1,1 0 1,-1 1-1,1 0 0,0 1 1,0-1-1,1 1 1,-1 0-1,1 1 1,0 0-1,0 0 0,14-2 1,39-3-2042,-34 7 838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0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60 204 2521,'2'2'521,"0"-1"1,1 1-1,-1-1 1,1 0-1,-1 0 1,1 0 0,0 0-1,0 0 1,4 0-1,-6-1-443,0 0 1,0 0-1,1 0 0,-1 0 0,0 0 0,0-1 0,0 1 0,0 0 0,0-1 0,0 1 1,1-1-1,-1 1 0,0-1 0,0 1 0,0-1 0,0 0 0,0 1 0,-1-1 1,1 0-1,0 0 0,0 0 0,0 1 0,-1-1 0,1 0 0,1-2 0,0-2 49,-1 0 0,1 0-1,0 0 1,-1 0-1,0 0 1,0 0 0,-1 0-1,0 0 1,1 0-1,-2 0 1,1-1 0,-2-6-1,0-1 28,-1 0 0,0 1-1,-11-23 1,13 31-77,-1-1 1,0 1-1,0 0 0,-1 1 1,1-1-1,-6-6 0,7 9-91,0 1-1,1-1 0,-1 0 1,0 1-1,0-1 0,0 1 1,0-1-1,0 1 1,0 0-1,0-1 0,0 1 1,0 0-1,0 0 0,0-1 1,0 1-1,0 0 1,0 0-1,0 0 0,0 0 1,0 0-1,0 1 0,0-1 1,0 0-1,0 0 0,0 1 1,0-1-1,0 0 1,0 1-1,0-1 0,0 1 1,0 0-1,1-1 0,-1 1 1,0-1-1,0 1 1,0 1-1,-3 2-155,0 0 1,0 0-1,1 0 1,0 0-1,0 1 1,0 0-1,0-1 1,1 1-1,0 0 1,0 1-1,0-1 1,-1 8-1,-1 4-167,2 1-1,-2 30 0,4-27 246,1-1 0,7 38 0,-6-48 36,0 1 0,1 0 0,0-1 0,1 0-1,0 0 1,1 0 0,6 10 0,-10-18 24,1 0 0,0 1 0,0-1 1,0 0-1,0 0 0,1 0 0,-1 0 1,0-1-1,1 1 0,-1-1 0,1 1 1,0-1-1,-1 0 0,6 2 0,-4-3 22,0 1 1,1 0-1,-1-1 0,1 0 0,0 0 0,-1 0 0,1 0 0,6-2 0,1-1 82,-1-1 1,0 0-1,0 0 1,-1-1-1,1-1 1,10-6-1,10-10 559,-1-1-1,-1-2 0,34-37 1,-57 56-482,29-33 571,-32 35-561,0 0 1,-1 0-1,1 0 0,-1 0 0,0 0 0,0-1 0,0 1 1,1-8-1,-3 12-165,0-1 0,0 1 0,0-1 1,0 1-1,0-1 0,0 1 0,0-1 1,0 1-1,0-1 0,-1 1 0,1-1 0,0 1 1,0-1-1,-1 1 0,1 0 0,0-1 1,0 1-1,-1-1 0,1 1 0,-1 0 0,1-1 1,0 1-1,-1 0 0,1 0 0,-1-1 0,1 1 1,-1 0-1,1 0 0,0 0 0,-1-1 1,1 1-1,-1 0 0,1 0 0,-1 0 0,1 0 1,-1 0-1,1 0 0,-1 0 0,1 0 1,-1 0-1,1 0 0,-1 0 0,1 0 0,-1 1 1,1-1-1,-1 0 0,1 0 0,-1 0 1,1 1-1,-1-1 0,1 0 0,0 1 0,-1-1 1,1 0-1,0 1 0,-1-1 0,1 0 1,0 1-1,-1 0 0,-2 4-42,0 0 1,0 0-1,1 0 1,0 0-1,0 1 0,0 0 1,-1 6-1,2-9 30,0 6 9,0 0-1,0 0 1,1 1-1,0-1 0,0 0 1,1 1-1,0-1 1,4 13-1,2 22 130,-5-35 133,0-9 119,0-7 13,1-5-189,0-1 0,12-23 0,4-14-75,-15 36-120,25-71-15,-24 71-91,2 0-1,-1 1 1,17-24-1,-20 33 14,0 0-1,0 1 1,0-1 0,1 1 0,5-4-1,-8 6 65,0 0-1,0 0 0,1 1 0,-1-1 1,0 0-1,1 1 0,-1-1 1,0 1-1,1-1 0,-1 1 1,0 0-1,1 0 0,-1-1 1,1 1-1,-1 0 0,0 0 0,1 0 1,-1 1-1,1-1 0,-1 0 1,0 0-1,3 1 0,0 3 21,0-1-1,0 1 1,0 0-1,0 0 1,-1 0-1,1 0 1,-1 1-1,3 6 1,-3-7 40,1 3 152,0-1 0,0 0 0,-1 1 0,0-1 0,0 1 0,-1 0 0,0 0-1,1 8 1,-3-15-116,2 9 251,-2-9-298,0 1-1,0-1 0,0 0 0,0 0 0,0 1 1,0-1-1,1 0 0,-1 1 0,0-1 0,0 0 1,0 0-1,0 1 0,0-1 0,1 0 0,-1 0 1,0 0-1,0 1 0,0-1 0,1 0 0,-1 0 1,0 0-1,0 1 0,1-1 0,-1 0 0,1 0 0,-1-6 555,2 2-539,0 0 0,0 0 0,0 1 0,0-1 0,0 0-1,1 1 1,-1-1 0,1 1 0,0 0 0,0 0 0,1 0 0,-1 0-1,1 1 1,-1-1 0,1 1 0,0 0 0,5-2 0,-7 3-48,0 1 1,1-1 0,-1 1 0,0 0-1,1 0 1,-1 0 0,0 0 0,0 0-1,1 1 1,-1-1 0,0 1-1,0 0 1,1-1 0,-1 1 0,0 0-1,0 0 1,0 0 0,0 1 0,0-1-1,2 2 1,3 2-42,-1 1-1,0-1 1,-1 1-1,10 12 1,-1 3-360,-1 1-1,-1 1 1,16 41 0,-12-19-1036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9898,'0'3'3737,"0"13"-2425,4-4-1496,3 7-160,3 19 176,-1 1 160,1 16 232,1 8 0,-2-4-48,0 2-88,-1-10-128,0-14-200,-3-18-752,-2-6-688,-3-23-1281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0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8850,'-6'4'3057,"-7"4"-2537,6-8-2321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5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5 119 1624,'3'-7'1574,"-3"7"-1490,0 0-1,0-1 1,0 1 0,0 0 0,0 0 0,1-1 0,-1 1 0,0 0 0,0 0 0,0-1 0,0 1 0,0 0-1,0-1 1,0 1 0,0 0 0,0 0 0,0-1 0,0 1 0,0 0 0,0 0 0,0-1 0,0 1 0,0 0 0,0-1-1,-1 1 1,1 0 0,0 0 0,0-1 0,0 1 0,0 0 0,0 0 0,-1 0 0,1-1 0,-1-3 1951,1 4-1937,0 0 0,0-1 0,0 1 0,0 0 0,0 0 0,0 0 0,0 0 0,0-1 0,0 1 0,-1 0-1,1 0 1,0 0 0,0 0 0,0 0 0,0-1 0,0 1 0,0 0 0,0 0 0,0 0 0,-1 0 0,1 0 0,0 0 0,0 0 0,0-1 0,0 1 0,0 0-1,-1 0 1,1 0 0,0 0 0,0 0 0,0 0 0,0 0 0,-1 0 0,1 0 0,0 0 0,0 0 0,0 0 0,0 0 0,-1 0 0,1 0 0,0 0 0,0 0-1,0 0 1,-1 0 0,5 18-44,1 3-45,-3-13-7,0 1 0,1-1 0,6 15 0,1-1 4,-8-15 9,0-1 0,1 0 0,0 0 0,0 0 0,1 0 1,-1-1-1,9 10 0,-8-11 15,0-1 1,1 0 0,-1 0 0,1-1 0,-1 1-1,1-1 1,0 0 0,-1 0 0,1-1 0,0 0-1,0 1 1,1-1 0,-1-1 0,6 1-1,4-1 81,0 0-1,0-1 1,0-1-1,16-4 0,45-14 299,135-56 0,-52 8-235,28-11 699,-161 70-233,52-13 0,-65 19-376,1 1 1,0 0 0,1 1 0,-1 1-1,22 2 1,-33-2-233,1 1 0,-1-1-1,0 1 1,0 0 0,1 0 0,-1 0-1,0 0 1,0 0 0,0 1 0,-1-1-1,1 1 1,0 0 0,0 0 0,4 4-1,-7-5 59,-3-1-686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0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6249,'-2'2'1960,"1"-1"-1844,1-1 0,0 1 0,-1-1 0,1 1-1,-1-1 1,1 0 0,-1 1 0,1-1-1,-1 0 1,1 1 0,-1-1 0,1 0 0,-1 0-1,1 1 1,-1-1 0,1 0 0,-1 0-1,1 0 1,-2 0 0,2 0-84,0 0 1,0 1-1,-1-1 1,1 0-1,0 0 1,0 0-1,0 0 1,0 0-1,0 1 0,0-1 1,0 0-1,-1 0 1,1 0-1,0 0 1,0 1-1,0-1 1,0 0-1,0 0 0,0 0 1,0 0-1,0 1 1,0-1-1,0 0 1,0 0-1,0 0 1,0 1-1,0-1 1,0 0-1,0 0 0,0 0 1,0 0-1,0 1 1,1-1-1,-1 0 1,0 0-1,0 0 1,0 0-1,0 1 1,29 98 563,-15-53-574,-1-9-13,27 53-1,-28-64-9,-4-8-4,2 0-1,12 17 0,-19-29-4,2-1 0,-1 1 0,1-1 0,0 0 1,0-1-1,0 1 0,0-1 0,1 0 0,8 5 0,-12-8 15,1 0 0,-1 0-1,0 0 1,0 0 0,1 0-1,-1-1 1,1 1 0,-1-1-1,1 0 1,-1 1 0,0-1 0,1 0-1,-1-1 1,1 1 0,-1 0-1,1-1 1,-1 1 0,0-1-1,1 0 1,-1 0 0,0 0-1,1 0 1,-1 0 0,0 0-1,0-1 1,0 1 0,0-1 0,0 1-1,-1-1 1,1 0 0,0 0-1,-1 0 1,1 0 0,1-3-1,3-8 194,0 0-1,-1-1 0,0 1 0,3-17 0,9-60 625,-14 70-709,-1 3-48,0-1 0,-1-31-1,-1 49-65,0 0-1,0-1 0,0 1 1,0 0-1,0 0 0,0 0 1,0-1-1,0 1 0,0 0 1,0 0-1,0-1 0,0 1 1,0 0-1,0 0 0,0 0 1,-1-1-1,1 1 0,0 0 1,0 0-1,0 0 0,0-1 1,0 1-1,-1 0 0,1 0 1,0 0-1,0 0 0,0-1 1,-1 1-1,1 0 0,-3 2-93,2 0 45,1 0 0,-1 0 0,1 1 0,0-1-1,0 0 1,0 0 0,0 1 0,0-1 0,2 4 0,-2-2 30,1 0 0,1 0 0,-1 0 0,0 0 0,1 0 0,0 0 0,0 0 0,0 0 0,1 0 0,-1-1 0,1 1 0,0-1 0,0 0 0,0 0 0,0 0 0,0 0 0,1-1 0,0 1 0,-1-1 0,1 0 0,0 0 0,0 0 0,0-1 0,0 1 0,0-1 0,0 0 0,1 0 0,-1 0 0,6 0 0,3-1 94,-1 0 1,0-1 0,1 0 0,-1-1 0,0 0 0,0-1 0,0 0 0,0-1 0,13-6 0,0-2 430,1-2 1,41-30-1,-59 38-339,-1 1-1,0-1 1,0-1 0,12-13-1,-18 18-144,0 0 0,0 1 0,0-1-1,0 0 1,0 0 0,0 1 0,-1-1 0,1 0-1,-1 0 1,1 0 0,-1 0 0,1 0 0,-1-3 0,0 4-14,-1 0 1,1-1-1,0 1 1,-1 0-1,1 0 1,-1-1 0,1 1-1,-1 0 1,0 0-1,1 0 1,-1 0 0,0 0-1,0 0 1,0 0-1,0 0 1,0 0-1,0 0 1,0 0 0,0 0-1,0 1 1,0-1-1,-2 0 1,0-1-46,1 1 1,-1 0-1,0 0 1,0 0-1,0 0 0,0 0 1,0 1-1,0-1 0,0 1 1,0 0-1,0 0 1,0 0-1,0 0 0,0 1 1,0-1-1,1 1 1,-1 0-1,0-1 0,0 1 1,0 1-1,0-1 1,1 0-1,-1 1 0,-3 1 1,0 3-28,1-1 1,0 0-1,0 1 0,0 0 1,0 0-1,1 1 1,0-1-1,1 1 1,-1 0-1,1 0 1,1 0-1,-1 0 0,1 1 1,0-1-1,1 1 1,-2 13-1,3-8 67,0-3 21,0 0 0,1 13 0,0-21-18,-1 0-1,0 0 1,1 0-1,-1 0 0,1 1 1,0-1-1,0-1 1,-1 1-1,1 0 0,1 0 1,-1 0-1,0 0 1,0-1-1,1 1 1,-1-1-1,1 1 0,1 1 1,-2-3 12,0 1-1,1-1 1,-1 1 0,0-1-1,1 0 1,-1 1-1,0-1 1,1 0 0,-1 0-1,0 0 1,1 0 0,-1 0-1,1 0 1,-1 0 0,0-1-1,1 1 1,-1 0 0,0-1-1,1 1 1,-1-1 0,0 1-1,0-1 1,0 0 0,2-1-1,1 0 64,0-1 0,-1 0 0,0 0-1,1 0 1,-1 0 0,4-6 0,1-5-19,-1 1 1,0-1-1,-1-1 0,-1 1 1,0-1-1,3-17 1,-3 12-254,0 2 0,1-1 0,11-20 0,-16 37 109,0 0 0,0 0 1,1 0-1,-1 0 0,1 0 0,-1 0 0,1 0 0,0 0 0,0 1 0,0-1 0,0 1 0,0-1 0,0 1 0,0 0 0,0 0 0,0 0 0,1 0 0,-1 0 1,1 0-1,-1 1 0,0-1 0,1 1 0,-1 0 0,1 0 0,-1 0 0,1 0 0,-1 0 0,1 0 0,-1 0 0,4 2 0,0 0 114,1 0 0,-1 0-1,0 0 1,0 1 0,0 0-1,0 1 1,-1-1 0,1 1-1,-1 0 1,7 7 0,6 10 894,-12-14-256,0 0 0,12 11 0,-17-18-649,-1 1 0,1-1 0,0 0 0,0 1 0,-1-1 0,1 1-1,0-1 1,0 0 0,0 0 0,0 0 0,0 1 0,-1-1 0,1 0 0,0 0 0,0 0 0,0 0-1,0 0 1,0-1 0,0 1 0,-1 0 0,1 0 0,0 0 0,1-1 0,18-11 70,-11 5-30,-6 5-53,-1 1-1,1 0 0,-1 0 1,1 0-1,-1 0 1,1 1-1,0-1 0,-1 1 1,1-1-1,0 1 1,-1 0-1,1 0 0,3 1 1,0 0-78,-1 0 0,0 0 0,0 1 0,-1 0 0,1 0 0,6 4 1,19 12-1067,4 3-719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15 172 5425,'-7'-8'4259,"0"-5"-2578,7 13-1674,0 0 0,0 0 0,0 0-1,0 0 1,0-1 0,0 1 0,0 0 0,0 0-1,0 0 1,0 0 0,0 0 0,0 0 0,0-1-1,0 1 1,0 0 0,0 0 0,0 0 0,0 0-1,0 0 1,0 0 0,0 0 0,0-1 0,0 1-1,0 0 1,1 0 0,-1 0 0,0 0 0,0 0 0,0 0-1,0 0 1,0 0 0,0 0 0,0 0 0,1 0-1,-1 0 1,0 0 0,0 0 0,0-1 0,0 1-1,0 0 1,0 0 0,1 0 0,-1 0 0,0 0-1,0 0 1,0 1 0,0-1 0,9-4 117,0 2 1,0-1 0,0 2-1,11-2 1,0 0 40,31-4 233,94 1 0,-100 6-331,41-1-18,231-9 266,148-32 990,-107 8-208,-276 27-844,191-13 722,-1 16 192,-243 5-1006,0 2 0,31 8 0,-57-11-156,8 3-66,0-1 1,9 5 0,-16-6-453,-9-4-2246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12611,'0'0'4371,"0"4"-1819,26 124-2773,-9-49 249,28 295 628,-30-211-385,13 181-573,-28-337 204,1 2-335,-1 0 1,0-1 0,-3 18 0,3-26 367,0 1 0,0-1 1,0 1-1,0-1 1,0 0-1,0 1 1,-1-1-1,1 1 1,0-1-1,0 1 1,-1-1-1,1 0 1,0 1-1,0-1 1,-1 1-1,1-1 1,0 0-1,-1 1 1,1-1-1,-1 0 0,1 0 1,0 1-1,-1-1 1,1 0-1,-1 0 1,1 0-1,-1 1 1,0-1-57,0 0-1,0 0 1,0-1 0,0 1 0,0 0 0,0 0 0,0-1-1,0 1 1,0 0 0,0-1 0,0 1 0,-2-2-1,-5-4-346,0 0-1,0-1 0,1 0 0,-1 0 0,1-1 0,1 0 0,-9-13 0,3 3 50,2 0 0,-15-34 1,18 31 314,1-1 1,1 1-1,1-1 0,-2-31 1,0 5 394,3 41 3809,3 22-2147,0-10-1810,1 1-1,0-1 0,0 0 1,0 0-1,1 0 1,0 0-1,0 0 0,0-1 1,0 1-1,1-1 0,3 6 1,27 37 179,40 43 1,-42-56-339,54 56-1538,-84-89 1406,-1 0 0,1 0 0,0 0-1,0-1 1,0 1 0,0 0-1,0-1 1,0 1 0,0 0-1,0-1 1,0 0 0,0 1-1,2 0 1,-2-1-160,0-1 0,0 1 0,1 0 0,-1 0 0,0 0 0,0-1 0,0 1 0,1-1-1,1 0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1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2 7258,'3'-2'6241,"-1"9"-4609,-4 2-1072,1 8-248,-18 98-336,-11-26-144,-17 18-352,-1 1-184,-6-9-432,-4-7-512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12739,'-2'1'4681,"-2"2"-3769,-1 0-528,3-4-424,1 1-72,-1 0-72,2 1 8,3 17 88,19 74 72,2 2 120,-5 11 56,-4 16-16,1-2-32,-7-10-88,4-10-88,-5-29-504,-5-15-456,-8-31-1889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33 308 8994,'-1'0'515,"0"1"0,-1-1 0,1 0 0,0 1 0,0-1 1,0 0-1,0 0 0,-1 0 0,1 0 0,0 0 0,0 0 0,0 0 0,0-1 0,-2 1 0,2-1-457,0 1-1,0-1 1,1 1 0,-1 0-1,0-1 1,1 0-1,-1 1 1,1-1-1,-1 1 1,1-1-1,-1 0 1,1 1 0,-1-1-1,1 0 1,-1 0-1,1 0 1,-1-2-233,0 0 1,0-1-1,1 1 0,-1 0 1,1 0-1,0-1 1,0 1-1,0 0 0,1-4 1,3-12-358,1 1 0,13-35 1,-14 40 482,2 0 1,0 1-1,0 0 1,1 0-1,0 1 1,1 0-1,13-14 1,-15 19 76,1 0 0,-1 0 0,1 1 0,0 0 0,0 0 0,1 0 0,0 1 1,-1 1-1,1-1 0,1 1 0,-1 1 0,16-4 0,-14 5-28,-1 0-1,0 0 1,1 1 0,-1 0-1,1 1 1,-1 0-1,0 1 1,17 4 0,-15-2-8,1 1 0,-1 0 0,1 1 1,-1 0-1,-1 0 0,12 10 0,-8-4 48,1 1-1,-2 0 1,0 2-1,0-1 1,-1 1-1,-1 1 1,-1 0-1,14 30 0,-18-34 44,-1 1 0,0-1 0,-1 2-1,0-1 1,-1 0 0,-1 1 0,0-1-1,-1 1 1,0 0 0,-1-1 0,-1 1 0,0 0-1,-1-1 1,0 1 0,-1-1 0,0 0-1,-2 0 1,-9 22 0,3-15 14,0 0 0,-2-1 0,-1 0 0,-24 26 0,17-24 144,0-1 0,-1-1 0,-30 20 0,44-34-167,0 0 0,0 0 0,-14 5-1,18-9-93,0 0-1,-1 1 0,0-2 0,1 1 0,-1 0 0,0-1 1,1 0-1,-1 0 0,-4-1 0,0-1-367,1 1 0,-1-2 1,1 1-1,0-1 0,0 0 0,0-1 0,0 0 1,0 0-1,-10-9 0,-10-6-3049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299 349 4433,'-21'0'7135,"1"0"-4551,7 0-2452,-20-3 0,23 2-230,-6-2 33,1 1-1,-1 1 1,-23 1-1,35 0 69,-1 0-1,0 1 0,1 0 0,-1 0 0,1 1 1,-1-1-1,1 1 0,0 0 0,0 0 0,-1 0 0,1 1 1,1-1-1,-1 1 0,0 0 0,1 0 0,-5 5 1,3-1-75,0-1 0,1 1 0,0 0 0,1 0 0,0 0 0,0 0 0,0 0 0,1 1 0,0 0 0,0-1 0,0 9 0,0 2-158,1-1 1,1 1-1,4 31 1,-1-24 169,2 0 0,1 0 0,1-1 1,1 0-1,1-1 0,1 1 0,20 34 0,-25-51 109,-1 0-1,1-1 1,1 1-1,-1-1 1,1 0 0,0 0-1,10 7 1,-13-12-11,-1 1 1,0-1-1,0 0 1,0 0-1,1 0 1,-1 0-1,0 0 1,1 0-1,-1-1 1,1 1 0,-1-1-1,1 0 1,-1 1-1,1-1 1,-1 0-1,1-1 1,-1 1-1,1 0 1,-1-1-1,1 1 1,-1-1-1,0 0 1,1 0-1,-1 0 1,0 0-1,0 0 1,1-1-1,-1 1 1,2-2 0,2-2 84,-1-1 0,0 0 0,1 0 1,-2 0-1,1 0 0,-1-1 0,0 0 1,0 0-1,-1 0 0,4-10 0,1-8 401,9-46 0,8-84-127,-23 149-1028,1 6-2,5 13-345,1 1 828,-8-12 140,3 3-10,0 0 0,1 0 0,-1 0 1,1 0-1,0-1 0,0 1 0,1-1 0,9 5 1,-8-5 66,0-1 1,0 0-1,1-1 1,0 0-1,-1 0 1,1-1-1,0 1 1,0-2-1,0 1 1,0-1-1,0 0 1,8-2-1,-7 0 12,1 0-1,0-1 1,-1 0-1,1 0 1,-1-1 0,0 0-1,0-1 1,15-10-1,-14 7 16,0 0-1,-1 0 1,0-1-1,0 0 1,-1 0-1,0-1 1,-1 0-1,0-1 1,0 1-1,-1-1 1,-1-1-1,0 1 1,0-1-1,-2 0 1,6-22-1,-6 9 94,0-1 0,-2 0-1,-1 1 1,-1-1 0,-7-39 0,5 49-29,0 0 1,-2 0-1,0 1 0,-1 0 1,0 0-1,-1 0 0,-1 1 1,0 0-1,-20-26 1,27 39-123,0-1 0,0 1 0,-1 0 0,1-1 0,0 1 1,-1 0-1,1 0 0,-1 0 0,1 0 0,-1 0 0,0 0 1,1 0-1,-1 1 0,0-1 0,-2 0 0,4 1-17,0 0-1,0 0 0,-1 0 0,1 0 1,0 0-1,0 0 0,-1 0 0,1 0 1,0 0-1,0 0 0,0 0 0,-1 0 1,1 0-1,0 0 0,0 0 0,-1 0 1,1 0-1,0 0 0,0 0 0,-1 0 1,1 0-1,0 1 0,0-1 1,0 0-1,0 0 0,-1 0 0,1 0 1,0 1-1,0-1 0,0 0 0,0 0 1,-1 0-1,1 1 0,0-1 0,0 0 1,-2 8-88,0-1 0,0 0 0,1 1 0,0-1 0,0 13 0,1 20-36,1 1 1,2 0-1,2-1 0,17 70 1,-3-41 137,54 123 0,-68-179-81,-1-4-217,0 0-1,0 0 1,1-1-1,11 16 1,-16-23 215,0-1 0,0 1 0,1-1 0,-1 0 1,0 1-1,1-1 0,-1 1 0,1-1 0,-1 0 0,1 1 1,-1-1-1,0 0 0,1 1 0,-1-1 0,1 0 1,-1 0-1,1 0 0,-1 1 0,1-1 0,-1 0 0,1 0 1,0 0-1,-1 0 0,1 0 0,-1 0 0,1 0 0,0 0 1,0-1-250,1 0 0,-1-1 0,0 1 0,0 0 0,-1-1 1,1 1-1,0-1 0,0 1 0,-1-1 0,1-1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1 407 9330,'-1'7'1554,"1"-4"-1011,0 1-1,0 0 1,1 0-1,-1 0 0,2 5 1,-2-8-536,1 0-1,-1 0 1,1 0 0,-1 0-1,1 0 1,-1 0 0,1 0-1,0 0 1,-1 0 0,1-1-1,0 1 1,0 0 0,0 0-1,0-1 1,-1 1 0,1-1-1,0 1 1,0-1 0,0 1-1,0-1 1,0 1 0,0-1-1,3 1 1,0-1-20,1 0 0,0 0-1,0 0 1,0 0 0,-1-1 0,1 1 0,0-1-1,0 0 1,-1-1 0,1 1 0,-1-1-1,6-3 1,4-2 52,1-1-1,15-13 1,18-14 181,-28 18 40,1 2 0,0 1 0,1 0 0,34-14 0,-20 15 64,-21 8-187,0-1 0,18-9 0,-32 15-135,-1-1 0,1 1 0,-1 0 0,1-1 0,-1 1 0,0 0 0,1-1 0,-1 1 0,1-1 0,-1 1 0,0-1 0,1 1 0,-1-1 0,0 0 0,-1-1-43,-6 3-120,-4 2 100,3 0 17,0 0 0,0 0 0,0 0 0,0 1 0,-11 8 0,15-9 15,1-1-1,-1 1 1,1 0 0,0 0 0,0 0 0,1 1 0,-1-1-1,1 1 1,-1-1 0,-2 7 0,2-3-51,1 0 0,-1 0 0,1 0 0,1 0 1,-2 13-1,2-5-117,0 0 1,2 1 0,0-1 0,0 0-1,6 22 1,-3-21 88,0-1 0,1 0-1,1-1 1,0 1 0,1-1 0,0 0 0,2-1-1,-1 1 1,1-2 0,1 1 0,1-1 0,-1-1-1,2 0 1,24 19 0,-34-29 129,-1 0 0,1-1-1,-1 1 1,1 0 0,0 0 0,-1 0-1,1-1 1,0 1 0,2-1 0,-3 0 6,-1 1 0,1-1-1,0-1 1,0 1 0,0 0 0,0 0 0,-1 0 0,1 0 0,0 0 0,0-1 0,-1 1-1,1 0 1,0-1 0,0 1 0,0-1 0,2-2 85,-1 1 1,0-1-1,0 0 0,0 0 1,0 0-1,0 0 0,2-6 1,-2 6-60,2-5 127,-1 0 1,0 0 0,-1 0 0,0 0-1,0 0 1,-1 0 0,1-1 0,-2 1 0,0-13-1,-1 0 188,-2 0 0,-7-31 0,8 42-332,0-1 1,1 1-1,-1-20 0,3 37-188,0-1 0,0 0-1,1 1 1,0-1-1,0 0 1,0 0 0,7 11-1,27 42 207,-31-51-21,0-1 0,1 1 0,0-1 0,0-1 0,1 1 0,8 5 0,-11-9-11,-1-1-1,1 0 1,-1 0 0,1 0 0,0-1 0,0 1 0,0-1 0,0 0 0,0 0-1,0 0 1,0-1 0,0 0 0,0 1 0,0-1 0,0-1 0,5 0 0,-6 1-7,0-1 0,0 1 1,-1-1-1,1 0 1,-1 0-1,1 0 0,-1-1 1,1 1-1,-1-1 1,0 1-1,0-1 1,0 0-1,2-2 0,0 1 41,-1-1 0,0 0 0,0 0 0,-1 0 0,1-1 0,2-7 0,0-2 141,-1-1-1,0 0 1,3-27-1,-4 3-162,-1 1 0,-2-1-1,-2 0 1,-2 1 0,-1-1-1,-2 1 1,-13-44 0,15 65-73,-15-31 1,17 41-20,-1 0-1,0 1 1,0-1-1,-1 1 1,0 0 0,-10-10-1,15 16 38,0 0 1,-1 0-1,1 0 0,0 0 0,0 0 0,0-1 1,0 1-1,0 0 0,0 0 0,0 0 0,0 0 1,0 0-1,0 0 0,0 0 0,-1 0 0,1 0 1,0 0-1,0 0 0,0 0 0,0 0 0,0 0 1,0 0-1,0 0 0,0 0 0,0 0 1,-1 0-1,1 0 0,0 0 0,0 0 0,0 0 1,0 0-1,0 0 0,0 0 0,0 0 0,0 0 1,0 0-1,0 0 0,-1 0 0,1 0 0,0 1 1,0-1-1,0 0 0,0 0 0,0 0 0,0 0 1,0 0-1,0 0 0,0 0 0,0 0 0,0 0 1,0 0-1,0 0 0,0 1 0,0-1 1,0 0-1,0 0 0,-1 10-647,3 15-194,33 124-1122,14 0 2239,-40-122-86,-8-25-155,23 71 1604,45 93 1,-65-157-1458,-2-5-74,0 0 0,0 0 0,0-1 0,1 1 1,-1 0-1,1-1 0,0 0 0,5 6 0,-7-8-64,0-1 0,0 1 0,-1-1 0,1 1 0,0-1-1,0 1 1,0-1 0,-1 0 0,1 1 0,0-1-1,0 0 1,0 0 0,0 0 0,0 0 0,0 0 0,0 0-1,0 0 1,0 0 0,-1 0 0,2 0 0,0-1 13,0 1 0,0-1 0,-1 0 0,1 0 0,-1 0 0,1 0 0,0 0 0,-1 0 0,3-3 0,2-2 74,-1-1 0,1 0-1,6-12 1,-8 11-42,0 2-36,20-27 24,-22 31-82,1-1 0,0 0 0,0 0 0,0 1-1,0 0 1,0 0 0,1 0 0,4-2-1,-5 2-14,0 1 0,0-1-1,0 1 1,1 0-1,-1 0 1,0 1-1,1-1 1,-1 1 0,1 0-1,-1 0 1,0 0-1,1 0 1,-1 0 0,1 1-1,-1-1 1,0 1-1,1 0 1,3 2 0,0 0 0,1 0 1,-1 0 0,0 1 0,0 0 0,9 6 0,-14-8 25,1 0-1,-1 0 1,0 0-1,1 0 1,-1 1-1,0-1 0,-1 1 1,1-1-1,0 1 1,-1-1-1,1 1 1,-1 0-1,0 0 1,0 0-1,0 0 0,0 0 1,0 5-1,-1-1-6,-1 0 0,1 0 0,-2 0 0,1 0 0,-1 0 0,1 0 0,-2-1-1,1 1 1,-1 0 0,0-1 0,-6 9 0,-5 6 117,-30 36-1,35-46-47,-70 78 545,64-74-574,0 0 0,-1-2-1,-29 20 1,42-32-118,0 1 0,0 0 1,0-1-1,0 0 0,0 0 1,0 0-1,-6 1 0,4-1-224,-1-1-1,1 0 0,-8-2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4617,'-6'8'8757,"5"-7"-8393,-14 4 452,4-3-405,-17 6 94,-14 2 279,38-8-757,-1-1 0,1 1 0,0 0 0,-1 1 0,1-1-1,-6 5 1,4-2-71,0 1-1,1 0 1,0 0-1,0 1 1,0-1-1,1 1 1,0 0 0,-6 14-1,4-6-63,1-1 1,1 1-1,-3 25 0,5-25 63,0 0 0,2 0 0,0 0 0,0 0-1,2 0 1,0-1 0,0 1 0,6 17 0,-4-20 32,0 0 0,1-1 1,1 0-1,-1 1 1,2-2-1,-1 1 0,2-1 1,-1 0-1,1 0 1,10 8-1,-15-15 9,-1-1 0,0 0-1,1 0 1,0-1 0,-1 1 0,1 0 0,0-1 0,5 2-1,-6-2 13,0-1 0,0 0 0,0 1-1,0-1 1,0 0 0,0 0 0,0 0-1,0 0 1,0-1 0,0 1 0,0 0 0,0-1-1,0 0 1,0 1 0,2-2 0,0-1 48,0 1 1,1-1-1,-1-1 1,0 1-1,0 0 1,-1-1-1,1 0 1,-1 0-1,0 0 1,0 0 0,0-1-1,3-6 1,3-7 180,-1-1 1,5-19 0,0-7 159,8-54 0,1-50 97,-17 109-358,-5 35-109,0 16-134,4 19 8,2 0-1,1-1 1,20 52 0,-15-52 122,0-1 0,2 0 0,1-1 0,1-1 1,2 0-1,0-1 0,25 24 0,-37-42-59,-5-5-33,1 0-1,0 0 0,0 0 0,0 0 1,0 0-1,0-1 0,0 1 1,1-1-1,-1 1 0,1-1 1,4 2-1,-6-3-7,-1 0 0,1 0-1,0 0 1,0 0 0,0 0 0,0 0 0,0 0-1,0 0 1,0 0 0,-1-1 0,1 1 0,0 0-1,0-1 1,0 1 0,-1 0 0,1-1 0,0 1-1,0-1 1,-1 0 0,1 1 0,0-1 0,-1 1-1,1-1 1,-1 0 0,1 1 0,0-3 0,3-2-497,-1 0 0,4-11 1,-5 11 252,12-32-1842,0-7-583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6633,'-2'0'4704,"-10"1"-3290,2 2-1378,0 1 1,0 1 0,-16 9 0,11-5-27,-1 0 64,1 1-1,1 1 1,-1 0-1,2 1 1,0 0-1,0 1 1,-14 19-1,21-23 31,0 0-1,1-1 1,0 2-1,1-1 1,0 1-1,0-1 1,1 1-1,0 0 1,0 0-1,0 13 1,2-18-61,1 1 1,-1-1-1,1 1 1,1-1-1,-1 1 1,1-1 0,0 0-1,0 1 1,0-1-1,1 0 1,0 0-1,0 0 1,0 0-1,1 0 1,0 0-1,0-1 1,0 1 0,0-1-1,1 0 1,-1 0-1,5 4 1,4 0 41,1 0 0,0-1 0,0 0 0,0-1 0,1 0 0,17 4 0,6 3 124,-15-5-70,42 18 250,-54-22-311,-1 1 1,-1 0-1,1 1 1,12 10-1,-20-15-71,0 0 0,0 1 1,0-1-1,0 0 0,0 0 0,0 0 1,0 1-1,-1-1 0,1 0 0,0 1 0,-1-1 1,1 1-1,-1-1 0,0 1 0,1-1 1,-1 1-1,0-1 0,0 1 0,0-1 0,0 1 1,0-1-1,0 1 0,-1-1 0,1 0 1,0 1-1,-1-1 0,1 1 0,-1-1 0,1 1 1,-1-1-1,0 0 0,0 0 0,0 1 1,-1 0-1,-3 5-19,0-1 0,-1 0 0,0 0 0,0 0 0,-8 5 0,-10 6-298,-1-1-1,0-1 1,-1-1 0,-40 15-1,50-24-384,-28 7-1,-18-2-1256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5:0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40 3121,'0'-1'250,"0"0"1,-1 1-1,1-1 1,0 1 0,0-1-1,-1 1 1,1-1-1,-1 1 1,1-1-1,0 1 1,-1-1 0,1 1-1,-1-1 1,1 1-1,-1-1 1,1 1-1,-1 0 1,0-1 0,1 1-1,-1 0 1,1 0-1,-2-1 1,-17-5 1878,11 3-1370,24 2 677,-16 1-1433,0 0-1,0 0 0,-1 0 1,1 0-1,0 0 1,0 0-1,0 0 1,0 0-1,-1 0 1,1 0-1,0 0 0,0 0 1,0 1-1,0-1 1,-1 0-1,1 0 1,0 0-1,0 0 0,0 0 1,0 0-1,0 0 1,-1 0-1,1 1 1,0-1-1,0 0 1,0 0-1,0 0 0,0 0 1,0 0-1,0 1 1,-1-1-1,1 8-72,1 0 58,5 117-29,-7-112 115,2 1 0,-1-1-1,2 0 1,0 1 0,5 19 0,-6-30-47,0 0 0,1 0 1,-1 0-1,0 0 0,1 0 0,0-1 0,0 1 1,0 0-1,0-1 0,0 0 0,0 1 0,0-1 1,1 0-1,-1 0 0,1 0 0,0 0 1,0-1-1,-1 1 0,1-1 0,0 1 0,0-1 1,0 0-1,1 0 0,-1-1 0,0 1 0,0 0 1,0-1-1,5 0 0,8-1 50,-1-1-1,1 0 0,-1-1 1,0-1-1,23-8 1,101-45 317,-4-11 6,56-25 457,-153 76-594,71-25 990,-89 38-1001,-17 4-245,-1 0 1,0 0-1,1-1 0,-1 1 1,0-1-1,0 1 0,0-1 1,1 0-1,-1 0 0,0 0 1,0 0-1,0 0 1,2-2-1,-3 2-48,-8 1-3632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103 234 8930,'1'1'13,"0"0"-1,0 0 1,0 0 0,0 0-1,-1-1 1,1 1 0,0 0-1,0-1 1,1 1 0,-1-1-1,0 1 1,0-1 0,0 1 0,0-1-1,0 0 1,0 1 0,1-1-1,-1 0 1,0 0 0,0 0-1,0 0 1,1 0 0,-1 0-1,0-1 1,0 1 0,0 0-1,0 0 1,1-1 0,-1 1 0,1-1-1,6-3-978,0 0-1,0 0 0,9-6 1,-6 3 1244,5-1 800,15-6 0,-6 3 5065,-23 11-5986,0-1 1,-1-1 0,1 1 0,0 0 0,-1 0 0,1-1-1,-1 1 1,1-1 0,-1 1 0,0-1 0,0 0-1,0 1 1,0-1 0,0 0 0,0 0 0,0 0 0,0 1-1,-1-1 1,1 0 0,-1 0 0,1-3 0,0 0-176,-1-1 0,0 1 0,0-1 0,0 0 0,-1 1 0,-1-8 0,1 8-60,-1 0 0,0 0 0,0 0 0,0 0 0,0 1 0,-1 0 0,0-1 0,0 1 0,0 0 0,0 0 0,-1 0 0,0 1 1,0-1-1,1 1 0,-2 0 0,1 0 0,0 0 0,-1 1 0,1-1 0,-10-2 0,6 2-140,0 0 0,0 1 1,-1 0-1,1 1 0,0-1 0,-1 2 1,1-1-1,-1 1 0,1 0 0,-1 1 1,1 0-1,-9 2 0,12-1 171,1-1 0,-1 1-1,1 0 1,-1 0 0,1 0 0,0 0-1,0 1 1,0 0 0,0 0 0,0 0-1,1 0 1,-1 1 0,-4 5 0,4-3 69,1 0 0,0 0 1,-1 0-1,2 0 0,-1 0 1,1 0-1,0 1 0,0-1 1,0 8-1,0-2 143,1 1 0,1 0 1,0-1-1,1 1 0,0 0 0,1-1 0,0 1 0,1-1 1,1 0-1,5 14 0,-1-8 168,2-1 0,0 1-1,1-2 1,1 1 0,0-2-1,1 1 1,22 18 0,-11-12 112,1-1-1,1-2 1,52 29 0,-65-40-404,1-2-1,-1 0 1,1 0-1,0-2 1,1 0-1,-1 0 1,28 3-1,-35-7-190,0 0 0,0 0-1,0 0 1,0-1 0,0 0 0,0-1-1,0 1 1,0-1 0,0-1-1,0 1 1,-1-1 0,0 0 0,1-1-1,-1 1 1,0-1 0,0 0-1,-1-1 1,7-6 0,-3 1-671,-1-1 1,10-15-1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10402,'3'1'3889,"10"-1"-2881,-1-3-360,14-6-31,0-5-1,9-7-24,4-1-24,10-7-152,1 0-112,-2-5-176,-5-1-120,4-2-456,1-3-320,1 3-1137,-3-1-839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7434,'-5'9'2984,"-3"2"-1663,3-4-1217,4 1-160,7 6-8,7 8 120,-2 14 520,7 5 216,-5 6 200,1 7-40,5 11-352,0-1-176,1-1-232,1-4-79,-6-11-250,-2-9-223,-5-13-816,-2-8-736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8858,'0'1'485,"0"0"0,0 0 0,0 0 0,1 1 0,-1-1 0,0 0-1,0 0 1,1 0 0,-1 0 0,1 0 0,-1 0 0,1 0 0,1 2 0,-1-2-272,0 0 0,0 0-1,0 0 1,0 0 0,1 0-1,-1 0 1,0 0 0,1 0 0,1 0-1,3 1-325,0 0 0,0-1 1,0 0-1,8 1 0,-7-1 445,33 4-390,-9-2 29,1 2 0,51 15 0,-61-13 36,-1 2 1,0 0-1,40 25 1,-50-27-13,1 2 0,-1-1 0,0 2 0,-1-1 0,0 1 0,-1 1 1,16 21-1,-21-25-98,0 0 0,-1 0 0,1 1 0,-1-1 0,-1 1 0,1-1 0,1 14 0,-3-17 5,-1 0-1,0 0 1,0-1-1,0 1 1,0 0-1,-1 0 0,1 0 1,-1-1-1,0 1 1,0 0-1,0-1 0,-1 1 1,1-1-1,-1 1 1,0-1-1,0 0 0,0 0 1,-3 3-1,0-1 30,-1 0 0,1 0 1,-1 0-1,0-1 0,0 0 0,0 0 0,-1-1 0,1 0 0,-1 0 1,0 0-1,-8 1 0,10-3 128,0 0 0,1 0 0,-1-1 0,1 1 0,-1-1 0,0-1 0,1 1 0,-7-2 0,8 2-4,0-1 0,0 0 1,0 0-1,0 0 1,0-1-1,1 1 0,-1-1 1,1 1-1,-1-1 1,1 0-1,-1 0 0,1 0 1,-3-4-1,-3-4 36,1 0-1,0-1 0,1 1 1,-9-21-1,7 8 142,-10-36-1,17 51-176,-1 0 0,1 0 0,0 0 0,0 0 0,1 0 0,0 0 0,1 0 0,0 0 0,0 0 0,0 0 0,1 0 0,0 1 0,1-1 0,0 1 0,5-11 0,-1 7-22,0 0-1,0 1 0,1 0 0,13-13 1,42-35-95,-50 47 21,100-80-924,-94 78 505,1 0 1,0 1 0,0 2-1,27-11 1,-43 20 439,-1 0 1,1 0-1,0 0 1,0 0-1,-1 1 1,1 0-1,0-1 1,0 1-1,-1 1 1,1-1-1,0 1 1,0-1-1,-1 1 1,1 0-1,0 0 1,-1 1 0,1-1-1,-1 1 1,0 0-1,5 2 1,-6-2 26,0-1 0,1 1 0,-1-1 0,0 0 0,1 0 0,-1 0 0,1 0 0,-1 0 0,1-1 0,0 1 1,-1-1-1,1 0 0,0 0 0,-1 0 0,1 0 0,0 0 0,-1 0 0,3-1 0,-4 1 2,-1 0 1,0 0-1,0 0 0,0 0 0,0 0 1,0 0-1,0-1 0,0 1 0,1 0 1,-1 0-1,0 0 0,0 0 0,0 0 1,0 0-1,0 0 0,0 0 0,0 0 0,0 0 1,0 0-1,0 0 0,1 0 0,-1-1 1,0 1-1,0 0 0,0 0 0,0 0 1,0 0-1,0 0 0,0 0 0,0 0 1,0-1-1,0 1 0,0 0 0,0 0 0,0 0 1,0 0-1,0 0 0,0 0 0,0 0 1,0-1-1,0 1 0,0 0 0,-5-4 900,-7 0-845,1 2 1,-1-1-1,-25 0 0,30 2-164,0 1 0,0 0 0,0 1 0,0-1 0,0 1 0,0 1 0,0-1 0,-9 4 0,14-3 37,-1-1 0,0 0 0,1 0-1,0 1 1,-1 0 0,1-1 0,0 1 0,0 0 0,0 0 0,0 0 0,0 0 0,0 0 0,0 1 0,1-1 0,-1 1 0,1-1 0,0 1-1,0-1 1,0 1 0,0 0 0,0-1 0,0 5 0,0 4-216,0 0 0,1 0 1,0 0-1,1 0 0,0 0 0,4 17 1,23 64-777,-25-83 1110,0-1-1,1 1 1,0-1-1,0 1 1,9 10-1,-12-17 7,1 0-1,0 0 1,-1 0 0,1 0-1,0-1 1,0 1-1,0 0 1,0-1 0,0 0-1,0 1 1,1-1-1,-1 0 1,0 0 0,1 0-1,-1-1 1,1 1 0,-1 0-1,1-1 1,-1 0-1,1 0 1,-1 1 0,1-1-1,-1-1 1,1 1 0,3-1-1,1-1 56,0 0 0,1-1 0,-2 0 1,1-1-1,0 1 0,-1-1 0,1 0 0,-1-1 0,0 0 0,0 0 0,8-10 0,-3 2 58,0 0-1,-1-1 1,-1 0-1,10-20 1,-14 21-8,1 0 0,-2 0 1,0 0-1,0 0 0,-1-1 1,2-21-1,-5 30-105,0 0 0,0 0 1,0 0-1,-1 0 0,0 0 1,0 0-1,0 0 0,-1 0 0,-2-6 1,3 8-102,-1 0 1,1 0 0,-1 0 0,1 1-1,-1-1 1,0 0 0,0 1 0,-1-1-1,1 1 1,0 0 0,-1 0 0,0 0-1,1 0 1,-7-3 0,10 9-349,1-1 0,-1 1 0,0-1 0,1 0-1,-1 1 1,5 5 0,-5-8 377,5 9 37,0-1 0,1 0 0,10 10 0,-14-16 94,0 0 1,1-1-1,-1 1 1,1-1-1,-1 1 1,1-1-1,0 0 1,-1-1-1,1 1 1,0-1 0,0 1-1,1-1 1,-1 0-1,4 0 1,-4-1-34,0 0 0,0 0 1,0 0-1,0 0 0,0-1 1,0 1-1,0-1 0,0 0 1,0-1-1,5-1 0,-7 2-49,1-1-1,-1 1 0,0-1 1,1 0-1,-1 0 1,0 0-1,0 0 0,0 0 1,0 0-1,-1 0 1,1 0-1,-1-1 0,1 1 1,-1-1-1,0 1 1,2-6-1,1-4 80,0-1-1,-1 0 1,-1 0-1,0 0 1,-1 0-1,0 0 1,-2-15-1,1 27-134,0 0 0,0-1 0,0 1 0,0 0 0,-1 0 0,1 0 0,0 0 0,-1 0 0,1 0 0,-1 0 0,1 0 0,-1 0 1,1 0-1,-1 0 0,0 0 0,0 0 0,1 1 0,-1-1 0,0 0 0,0 0 0,0 1 0,0-1 0,0 0 0,0 1 0,0-1 0,0 1 0,0 0 0,-1-1 0,2 3-390,0 2 322,0 0 1,0 0 0,1 1-1,0-1 1,0 0-1,0 0 1,3 6 0,1 6-52,39 111 265,-32-94 581,-10-25-446,-2-5-103,1-1 1,-1 1-1,1-1 1,0 0-1,0 1 1,0-1-1,0 0 1,1 1-1,-1-1 1,3 3-1,-4-12 851,2-3-913,-1 1-1,1-1 0,0 1 1,1 0-1,0 0 0,1 0 1,6-13-1,-9 21-101,-1 0 1,1-1-1,-1 1 0,1 0 0,0 0 0,-1 0 1,1 1-1,0-1 0,0 0 0,0 0 0,-1 0 0,1 1 1,0-1-1,0 0 0,0 1 0,0-1 0,1 1 1,-1-1-1,0 1 0,0-1 0,0 1 0,0 0 1,0 0-1,1-1 0,-1 1 0,0 0 0,0 0 1,0 0-1,1 0 0,-1 0 0,0 1 0,2-1 0,2 2-29,0 0 0,0 1 0,0-1 0,-1 1 0,9 6 0,14 12-457,0 1 0,-2 1-1,0 2 1,32 42 0,-38-41-1444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8 8594,'-2'1'3837,"-4"-4"-5226,4 2 1564,0 0 0,0 0-1,0 1 1,-1-1 0,1 1 0,0-1-1,0 1 1,-1-1 0,1 1-1,0 0 1,0 0 0,-1 1 0,-3 0-1,3-1-58,1 1-1,0 1 0,-1-1 0,1 0 1,0 0-1,0 1 0,-1-1 0,1 1 1,1 0-1,-1 0 0,0 0 0,0 0 1,-1 2-1,-26 29-84,16-19-79,-11 15 0,15-16 31,-1 1 73,-12 20-1,20-29-19,-1 0 1,1 0-1,0 0 0,0 0 1,1 1-1,0-1 0,0 1 1,-1 7-1,2-12-31,0 1-1,0-1 1,1 0 0,-1 1 0,0-1-1,1 0 1,-1 1 0,1-1 0,-1 0-1,1 0 1,-1 1 0,1-1 0,0 0-1,0 0 1,0 0 0,-1 0 0,1 0-1,0 0 1,0 0 0,0 0 0,1 0-1,-1-1 1,0 1 0,2 1 0,5 1-2,-1 0 1,1 0 0,10 2-1,-14-3 3,127 21 287,-25-5 206,-87-14-388,0 0 0,-1 2 0,1 0 0,-1 1 0,0 1 0,21 13 0,-35-18-99,0 0 1,0 0-1,0 0 0,0 0 0,6 8 0,-9-10-12,-1 0 0,1 1 0,0-1 0,0 0 0,-1 0 0,1 1 0,-1-1 0,1 0 0,-1 1 0,1-1 0,-1 1 0,0-1 0,0 0 0,0 1 0,1-1 0,-2 1 1,1-1-1,0 1 0,0-1 0,0 0 0,-1 1 0,1-1 0,0 1 0,-2 1 0,-1 2-9,-1 0 0,0 0 0,0 0 1,-1-1-1,1 1 0,-1-1 1,0 0-1,0-1 0,0 1 0,-6 2 1,-19 11-231,-1-2-1,0-1 1,-1-2 0,-1-1 0,-45 10 0,25-13-1275,3-4-822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5537,'0'1'246,"0"-1"0,0 1 0,0-1 1,0 0-1,0 1 0,0-1 0,0 1 0,0-1 0,0 0 0,-1 1 0,1-1 0,0 1 0,0-1 0,0 0 0,0 1 0,0-1 1,-1 0-1,1 1 0,0-1 0,0 0 0,-1 1 0,1-1 0,0 0 0,-1 0 0,1 1 0,0-1 0,-1 0 0,1 0 1,0 1-1,-1-1 0,1 0 0,-1 0 0,1 0 0,-1 0 0,-16-1 2752,7-1-3376,6 1 378,-28-2-14,29 3 10,0 0 0,-1 0 1,1 0-1,0 1 0,-1-1 0,1 1 1,0 0-1,-4 1 0,1 2-15,1 0 0,0 0 0,0 0 0,0 0 0,1 1 0,-1 0-1,1 0 1,-4 6 0,0 1-35,1 0 1,1 0-1,0 0 0,0 1 0,1 0 1,-5 23-1,2 0-35,-5 49-1,10-57 121,2 0-1,0 0 0,2 0 1,6 39-1,-5-54 18,1 0 1,0-1 0,1 1-1,1-1 1,0 1 0,0-1-1,1-1 1,1 1-1,0-1 1,0 0 0,14 14-1,-13-17 0,0 0-1,1-1 0,-1 0 1,2 0-1,-1-1 1,1 0-1,0-1 0,11 5 1,-12-6-22,0-2 1,1 1-1,-1-1 0,1 0 1,-1-1-1,1 0 1,0-1-1,-1 0 1,18-2-1,-13 0-12,-1-1 0,1 0 0,-1-1 0,1-1 0,-1 0 0,0-1 0,-1 0 0,0-1 0,0-1 0,0 0 0,-1 0 0,0-1 0,0 0 0,13-16 0,-12 10 9,0-1-1,-1 0 1,0 0 0,-1-1 0,-1-1-1,-1 0 1,0 0 0,-1 0 0,7-37-1,-8 26-70,-2 0 0,0-45 0,-4 73-1,0 0-1,0-1 0,-1 1 0,1 0 0,0 0 0,0 0 0,-1 0 0,1 0 1,-1 0-1,1 0 0,-1 1 0,1-1 0,-1 0 0,1 0 0,-1 0 0,0 0 1,0 0-190,0 0 0,1 1 0,-1-1 1,1 1-1,-1-1 0,0 1 0,0-1 1,1 1-1,-1 0 0,0-1 1,0 1-1,1 0 0,-1 0 0,0 0 1,0-1-1,0 1 0,1 0 0,-1 0 1,0 0-1,0 0 0,0 0 1,1 0-1,-1 1 0,0-1 0,0 0 1,0 0-1,1 0 0,-1 1 0,0-1 1,0 1-1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3713,'1'1'5307,"3"5"-2735,13 17-2003,0-1 0,37 35 0,-9-10 362,84 104 1128,76 79-932,-195-220-1221,0-1 0,0 0 0,1-1-1,21 12 1,-29-18-75,0-1-1,1 1 0,-1-1 0,0 1 1,1-1-1,-1 0 0,1-1 1,0 1-1,-1-1 0,1 1 0,-1-1 1,1 0-1,0-1 0,-1 1 1,1 0-1,0-1 0,-1 0 0,1 0 1,-1 0-1,0 0 0,1-1 1,-1 1-1,4-4 0,1 0-789,-1-1-1,8-9 1,-15 15 951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233 580 5769,'-23'13'5538,"-8"7"-4107,14-8-978,5-3-388,1 0 0,0 0 0,0 2 0,1-1 0,0 1 0,-14 22 1,11-12 143,0 1 0,2 0 0,-11 27 0,19-40-86,1 0 0,-1 1 0,1-1 0,1 1 0,0-1 0,0 1 0,0-1 0,2 1 0,-1 0 0,1-1 0,4 18-1,-2-15-42,1-1-1,0 0 1,0 0-1,1 0 0,1 0 1,0-1-1,0 0 1,15 18-1,-14-21-66,0 0 0,1-1-1,-1 1 1,1-2 0,0 1 0,0-1 0,1 0 0,0-1-1,0 0 1,0 0 0,0-1 0,16 4 0,-9-4-54,-1-1 0,1-1 0,0 0 0,-1-1 0,1 0 0,31-6 0,-32 3-166,0-1 1,-1-1 0,1 0-1,-1 0 1,0-2 0,0 0-1,0 0 1,-1-2-1,0 1 1,-1-2 0,0 1-1,-1-2 1,1 1 0,-2-2-1,16-20 1,-11 9-459,0-1 0,-2 0 0,-1-1 0,15-42 0,-11 19-1179,14-83-1,-18 53-134,3-135 0,-20 18 4336,-6 85 2100,9 95-3593,1 8-416,1 3-42,0-1 0,-1 1 0,0-1 0,0 1 0,0 0-1,0 0 1,-4-7 0,5 11-383,0 0 0,0 0 0,0 0 0,0 0-1,0 0 1,0 0 0,0 0 0,0-1 0,0 1 0,0 0 0,0 0-1,0 0 1,0 0 0,0 0 0,0 0 0,0 0 0,0 0-1,0 0 1,-1-1 0,1 1 0,0 0 0,0 0 0,0 0-1,0 0 1,0 0 0,0 0 0,0 0 0,0 0 0,-1 0 0,1 0-1,0 0 1,0 0 0,0 0 0,0 0 0,0 0 0,0 0-1,0 0 1,-1 0 0,1 0 0,0 0 0,0 0 0,0 0 0,0 0-1,0 0 1,0 0 0,0 0 0,-1 0 0,1 0 0,0 0-1,0 0 1,0 0 0,0 1 0,0-1 0,0 0 0,0 0-1,0 0 1,0 0 0,0 0 0,-1 0 0,1 0 0,0 0 0,0 1-1,0-1 1,-3 10 214,3-8-99,-4 13-59,2 1 1,0-1-1,1 1 0,2 30 1,12 64-175,24 109 361,-29-175-128,1 0 0,19 51 1,-27-92-282,1 0 1,-1 0 0,0 1 0,-1-1 0,1 0 0,-1 1 0,1 5 0,-1-8 13,-1 0-1,1 0 1,-1 0-1,1 1 1,-1-1 0,1 0-1,-1 0 1,0 0-1,1 0 1,-1 0 0,0 0-1,0-1 1,0 1-1,1 0 1,-1 0-1,0-1 1,0 1 0,0 0-1,0-1 1,-1 1-1,1-1 1,-1 1 0,-21 10-3140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32 269 6057,'-10'-9'3007,"8"8"-2860,1-1-1,-1 1 1,1 0 0,-1-1-1,1 1 1,0-1-1,-1 1 1,1-1-1,0 0 1,0 0 0,0 1-1,0-1 1,0 0-1,1 0 1,-1 0 0,0 0-1,1 0 1,0 0-1,-1 0 1,1-3 0,0 0 39,0 0 1,0 0-1,1-1 0,0 1 1,0 0-1,0 0 1,0 0-1,1 0 1,0 0-1,0 0 1,5-8-1,-3 7 36,1 0 1,0 0-1,0 0 0,0 0 1,1 1-1,0 0 0,8-6 1,1 2-4,-1 1 0,2 0 0,-1 1 0,1 1 1,0 0-1,26-6 0,-9 7-150,0 1 0,63 1 0,4-1-149,-98 4 78,12-1-5,1 0 0,-1-1-1,1-1 1,-1 0 0,0-1 0,18-8 0,-31 12 13,-1-1 1,1 1-1,0 0 1,-1-1-1,1 1 1,0 0-1,0 0 1,-1-1-1,1 1 1,0 0-1,0 0 0,-1 0 1,1 0-1,0 0 1,0 0-1,0 0 1,-1 0-1,1 0 1,0 1-1,0-1 1,1 1-1,-1 0-2,1 0 1,0 1-1,-1-1 0,0 1 0,1-1 0,-1 1 0,2 2 0,2 3-18,12 19 90,-1 0 1,-1 1-1,-2 1 0,13 33 0,33 126 1231,-51-161-1134,24 102 43,-38-158-2960,-10-37-539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1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14363,'-3'5'6489,"1"-5"-6497,0 3-1640,-1 16-7930,-1 20 6601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45:1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1840,'3'-13'12054,"-6"13"-10407,4 7-1674,48 100-239,-42-92 259,-2-6 16,0 0 0,0 0 0,1-1 0,12 16 0,-14-21-4,0 1 0,0 0 0,0-1 1,1 0-1,-1 0 0,1 0 0,0-1 1,-1 1-1,1-1 0,0 0 0,8 1 1,-2-1 4,0 0 0,-1-1 1,1 0-1,1-1 0,-1-1 0,12-1 1,68-16 66,-79 15-65,170-52 199,-4-12 146,-147 54-270,206-88 871,-150 62-524,-46 24-141,55-15 0,-85 27-261,-5 2-27,-3-1-23,1 1 1,-1 0 0,1 0-1,0 1 1,-1-1 0,1 1-1,0 0 1,0 0 0,7 0 0,-10 3-638,-2 2-958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11202,'0'2'6078,"-3"2"-4858,-9 18-2708,7-10 1392,1 0 0,0 0 0,0 0 0,2 1 0,-1 0 1,0 21-1,3-7 134,5 51 1,-4-67 45,1-1 1,1 1-1,0-1 1,0 0 0,1 0-1,0 0 1,10 16-1,-12-23-53,0 0-1,1 0 0,-1 0 0,1 0 1,0 0-1,0-1 0,0 1 0,0-1 1,0 0-1,1 0 0,-1 0 0,1 0 1,-1-1-1,1 1 0,4 0 1,-3-1 24,0 0 1,1 0 0,-1 0 0,0-1-1,1 0 1,-1 0 0,1 0 0,-1-1 0,0 0-1,8-2 1,-8 1 12,0 1 1,0-1-1,0 0 0,-1-1 0,1 1 0,-1-1 0,1 0 1,-1 0-1,0 0 0,6-7 0,-7 7-12,-1 0 0,1 0 0,-1 0-1,0-1 1,-1 1 0,1 0 0,0-1 0,-1 1-1,0-1 1,0 0 0,0 1 0,0-1 0,0 0-1,-1 0 1,0-6 0,0 3-56,-1 0-1,0 0 1,-1 0 0,0 0 0,0 0 0,0 1-1,-1-1 1,0 1 0,0-1 0,-1 1 0,0 0-1,-8-10 1,-2-1-348,-2 1-1,-31-26 1,-12-2-1214,-11 5-1596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7202,'6'2'1147,"1"1"1,-1-1 0,9 6-1,7 3-1112,-15-7-203,0 0 0,0 1 1,-1 0-1,1 0 1,-1 0-1,0 1 1,-1-1-1,1 1 1,-1 1-1,0-1 1,-1 1-1,5 8 1,-1-1 308,-1 1 1,0 1 0,-2-1 0,9 33 0,13 120 4683,-28-159-4113,-1-6 1224,1-4-1814,1 1-1,-1-1 1,0 1 0,1-1 0,-1 1-1,1-1 1,0 0 0,-1 1 0,1-1 0,-1 1-1,1-1 1,0 0 0,-1 1 0,1-1 0,0 0-1,0 1 1,-1-2 0,-6-23 170,4 17-273,0-1 0,0 0-1,1 0 1,1 0 0,-1 0 0,1 0 0,1 0-1,0 0 1,1-10 0,1 4-103,1 0 1,0 1-1,2-1 1,-1 1-1,2 0 0,12-24 1,-16 35 9,-1 0 1,1 1-1,-1-1 0,1 1 1,0-1-1,0 1 1,0 0-1,0 0 1,0 0-1,1 0 1,-1 0-1,1 0 1,-1 1-1,1-1 1,0 1-1,0-1 1,2 0-1,-1 2-52,-1-1 0,0 1 0,0 0 0,1 0 0,-1 0 0,0 1 0,0-1 0,0 1 0,1-1 0,-1 1 0,0 0 0,0 0 0,0 1 0,0-1 0,0 1 0,3 2 0,7 5-851,14 12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0 468 6057,'3'12'2628,"6"21"1,17 31-3758,-15-38 1176,11 26 425,56 94 0,-72-137-193,-1 0 1,2-1 0,-1 0-1,1 0 1,0-1 0,9 7-1,-15-12-248,1-1 0,0 1 0,0-1-1,0 0 1,-1 0 0,1 0-1,0 0 1,0 0 0,1-1 0,-1 1-1,0-1 1,0 1 0,0-1-1,0 0 1,0 1 0,1-1 0,-1 0-1,0-1 1,0 1 0,0 0-1,0-1 1,1 1 0,-1-1 0,0 1-1,0-1 1,0 0 0,0 0-1,0 0 1,-1 0 0,1 0 0,0-1-1,0 1 1,-1-1 0,4-2-1,3-6-1,0 0 1,-1-1-1,11-20 0,-18 30-27,9-17 28,-1 0 0,9-37-1,-2 8-29,10-43-132,-9 31-213,-5 11-530,-7 43 456,-1 8 45,1 8 7,-3 4 98,-1-9 197,0-1 0,1 1 0,1 6 0,-1-10 68,-1-1-1,1 1 1,-1 0-1,1-1 0,0 1 1,0-1-1,0 1 1,0-1-1,0 1 0,0-1 1,0 1-1,0-1 1,1 0-1,1 2 0,2-1 40,-1 1 1,1-1-1,0-1 0,-1 1 0,1-1 0,0 1 0,0-1 0,0-1 0,0 1 0,9-1 0,3 0 223,32-5 0,-37 2-186,1 1 1,-1-2-1,1 0 0,-1 0 0,0-1 1,19-11-1,-24 12-22,-1 0 0,0-1-1,0 1 1,0-1 0,0 0 0,-1-1 0,0 1-1,0-1 1,0 0 0,-1-1 0,0 1 0,5-11 0,-7 11 2,0 1 0,-1-1 1,0 1-1,0-1 0,-1 1 1,1-1-1,-1-6 0,-4 2 75,2 8-339,0 8-343,2 8 481,0 0 0,1 0 0,1 0 0,0 0 0,6 19 0,2 1 929,15 33 0,-19-54-130,-1 0 0,13 18 0,-15-28-320,-2-4 639,-1-9-423,-1-3-640,1 1-1,0-1 1,0 0 0,2 0 0,3-17 0,-2 15 6,0 1 1,2 0-1,0 0 1,0 0-1,1 0 1,9-13-1,-12 21-23,1 0 0,0 0 1,0 1-1,1 0 0,0 0 0,0 0 1,0 0-1,1 1 0,-1 0 0,1 0 1,0 0-1,0 1 0,0-1 0,1 2 1,6-3-1,-8 3-33,1 1 0,-1 0 0,1 1-1,-1-1 1,1 1 0,-1 0 0,1 0 0,-1 1 0,1 0 0,-1 0 0,10 3 0,-11-3 23,0 1 1,0-1 0,0 1-1,0 1 1,0-1-1,0 0 1,-1 1 0,1 0-1,-1 0 1,1 0 0,-1 0-1,0 0 1,-1 1 0,5 5-1,6 16-45,-7-13 130,14 19 1,-14-22 15,-2-3 46,1 0-1,0 0 1,0 0-1,8 7 1,-12-12-77,0 0 0,0 0 0,1-1 0,-1 1 0,0 0 0,1 0 0,-1-1 0,0 1-1,1-1 1,-1 1 0,1-1 0,-1 0 0,1 1 0,-1-1 0,0 0 0,1 0 0,-1 0 0,1 0 0,-1 0 0,1 0 0,-1-1 0,1 1 0,-1 0 0,1-1 0,-1 1 0,1-1 0,-1 0-1,2 0 1,1-2 40,0 0 1,-1-1-1,1 1 0,-1 0 0,0-1 0,0 0 0,0 0 0,-1 0 0,4-7 0,2-5 91,6-20 0,-13 30-138,0 1-1,0 0 0,-1 0 1,1-1-1,-1 1 0,0 0 0,-1-1 1,0 1-1,1 0 0,-2-1 1,-2-8-1,1 5-9,1-1 0,-1-13 1,2 14-12,1-1 0,1 1 0,-1-1 1,1 1-1,1 0 0,4-17 0,-5 24 4,0-1 1,0 1-1,0-1 0,0 1 0,0-1 0,1 1 0,-1-1 0,1 1 0,-1 0 1,1 0-1,0 0 0,0 0 0,0 0 0,0 0 0,0 1 0,0-1 0,1 1 1,-1-1-1,1 1 0,-1 0 0,1 0 0,-1 0 0,1 0 0,-1 0 0,1 1 1,0-1-1,0 1 0,3 0 0,11-2 16,-16 3-42,1-1 1,-1 1-1,0 0 0,0-1 1,0 1-1,0 0 0,0 0 1,0-1-1,-1 1 0,2 2 1,-1-2 0,19 23-139,-1 2 1,-1 0-1,18 36 0,13 19 203,-39-66 41,1 0 1,0-1-1,17 15 1,-25-26-65,0 0 1,0 0 0,1 0-1,-1-1 1,1 1 0,-1-1-1,1 0 1,0 0 0,0 0-1,0-1 1,0 1 0,1-1-1,-1 0 1,0 0 0,0-1-1,1 1 1,-1-1 0,0 0-1,1 0 1,-1 0 0,0-1-1,1 1 1,-1-1 0,0 0-1,0 0 1,0-1 0,8-3-1,-4 1 1,0 1 0,-1-2 0,1 1 0,-1-1 0,0-1 1,0 1-1,-1-1 0,1 0 0,-1-1 0,-1 1 0,1-1 0,6-11 0,-6 7 0,-1 1 1,0-1-1,0 0 1,-2 0-1,1-1 1,-1 1-1,-1-1 1,2-21-1,-3 32-16,1-25 168,-1-1 0,-1 1 0,-5-46 1,-25-45 790,29 115-959,-2-12 90,2 14-98,1 0 0,0-1 0,0 1-1,-1-1 1,1 1 0,0 0 0,0-1 0,-1 1 0,1 0 0,0 0 0,-1-1 0,1 1 0,-1 0 0,1-1 0,0 1 0,-1 0-1,1 0 1,-1 0 0,1 0 0,0-1 0,-1 1 0,1 0 0,-1 0 0,1 0 0,-1 0 0,1 0-3,-1 0 0,1 1 0,0-1 0,0 0 0,0 0 0,0 0 0,-1 0 0,1 1 0,0-1 0,0 0 0,0 0 0,0 0 0,0 1 0,0-1 0,0 0 0,-1 0 0,1 0 0,0 1 0,0-1 0,0 0 0,0 0 0,0 1 0,0-1 0,0 0 0,0 0 0,0 0 0,0 1 0,0-1 0,1 0 0,0 14-99,-1-13 83,1 5-12,2 17-101,1-1 0,9 30 0,-2-21 103,1 0 1,1-1-1,2 0 0,1-1 0,23 32 0,-19-36 63,1-1 1,37 34-1,-43-45-104,0-1 1,1 0-1,1-2 1,0 1-1,24 9 1,-36-18-51,0 0-1,-1 0 1,1-1 0,0 0 0,0 0-1,0 0 1,0 0 0,9-1-1,-12 0 10,0 0-1,0-1 0,0 1 1,0-1-1,0 1 0,0-1 1,0 0-1,0 0 0,0 0 1,0 0-1,-1 0 0,1 0 0,0 0 1,-1-1-1,1 1 0,-1-1 1,1 1-1,-1-1 0,1 1 1,-1-1-1,0 0 0,0 0 1,2-3-1,0-4-699,-1 1 0,1-1 0,1-12 0,-4 21 815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7330,'-1'0'9850,"-1"0"-9378,1 0-288,-1 0-600,1 0-288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83 8954,'-25'19'4300,"12"-8"-4440,1 1 0,-13 14 1,23-22 275,-1-1 0,1 0 1,0 1-1,0 0 0,0-1 1,0 1-1,1 0 0,0 0 0,-1 0 1,1 0-1,1 0 0,-1 0 1,1 0-1,-1 6 0,15-8 2181,6-3-1894,-1-1 1,1 0 0,-1-2 0,0 0 0,29-11-1,92-44-156,-80 32-432,104-50-3150,-117 52 729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5377,'10'-3'2633,"7"-7"-873,-1-2-984,4 4-712,-6 2-24,-1 9 40,-1 12 0,5 12 0,5 12 8,-4 11-72,2 4 8,-7 4-232,-6-6-360,-2-8-1816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32 269 7290,'0'-10'3332,"1"-7"-2496,0-5-1206,-1 18 332,0 1 1,-1-1 0,0 0 0,0 1-1,0-1 1,0 0 0,0 1 0,-4-7-1,-3-11 320,7 20-158,1 0 0,0 0-1,-1 1 1,1-1 0,-1 0 0,1 1-1,0-1 1,-1 0 0,0 1-1,1-1 1,-1 1 0,0-2 0,0 2 7,0 0 0,1-1 1,0 1-1,-1-1 0,1 1 0,-1-1 1,1 1-1,-1-1 0,1 1 1,0-1-1,-1 1 0,1-1 1,0 1-1,0-1 0,-1 0 0,1 1 1,0-1-1,0 1 0,0-2 1,2 4-6,47 58-192,63 101-1,-81-110 79,-3 1 1,-2 1 0,-3 1-1,25 84 1,-25-62 26,16 57-16,-37-126-80,-3-10 24,-5-14-9,-25-115 38,22 91 22,0-7-27,2 0 1,0-60 0,8-98-140,1 163 115,-2 22 19,2 1 0,1 0-1,0 0 1,10-30 0,-9 39-4,0-1 0,1 1 1,0 0-1,1 1 0,0-1 1,0 1-1,1 0 0,14-15 1,-17 21-18,0 1 0,1-1 0,-1 1 0,1-1 1,0 1-1,-1 0 0,1 1 0,1 0 0,6-3 1,-8 4 4,0 0 0,-1 0 0,1 1 0,0-1 0,0 1 0,0 0 0,0 0 1,0 0-1,0 1 0,-1 0 0,1-1 0,0 1 0,0 0 0,4 3 0,0 0 30,1 1-1,-1 0 1,0 1-1,0-1 1,-1 2-1,0-1 1,0 1-1,0 0 1,-1 1-1,0-1 1,8 15-1,1 5 270,0 0 0,12 38 0,43 149 1799,-51-148-1527,-22-73-627,0 0-1,-1 0 1,0 0-1,-10-12 1,4 7 29,-50-69-414,-115-119-1,163 188 347,0 1-1,-1 0 1,0 1-1,0 1 1,-29-16-1,36 23 61,0-1 1,0 1-1,0 0 1,0 0-1,0 0 1,-1 1-1,1 0 1,0 0-1,-1 1 1,1 0-1,0 0 1,-1 0-1,1 1 1,-1 0-1,1 0 1,0 1-1,0 0 1,-9 3-1,6 0 11,1 0 0,0 1 0,0-1-1,0 2 1,1-1 0,-1 1 0,2 0 0,-1 1 0,1-1-1,0 1 1,1 1 0,0-1 0,-6 14 0,3-4 43,0 0 1,2 1 0,0 0-1,1 1 1,-4 34 0,7-33 60,0-1 1,2 0-1,1 1 1,0-1-1,2 0 1,0 0 0,1 0-1,11 31 1,46 89 237,-14-35-12,-42-91-199,0 1 1,4 28-1,-1-5 370,-5-31-215,1 2 212,-4-9-431,0 0 0,0 0-1,0 0 1,0 0 0,0-1 0,0 1 0,0 0 0,-1 0 0,1 0 0,0 0-1,0 0 1,0 0 0,0 0 0,0 0 0,0 0 0,0 0 0,0 0 0,0 0-1,0 0 1,0 0 0,-1 0 0,1 0 0,0 0 0,0 0 0,0 0 0,0 0 0,0 0-1,0 0 1,0 0 0,0 0 0,0 0 0,-1 0 0,1 0 0,0 0 0,0 0-1,0 0 1,0 0 0,0 0 0,0 0 0,0 0 0,0 0 0,0 0 0,0 0-1,0 0 1,0 0 0,-1 0 0,1 0 0,0 1 0,0-1 0,0 0 0,0 0-1,0 0 1,0 0 0,0 0 0,0 0 0,0 0 0,0 0 0,0 0 0,0 0-1,0 1 1,0-1 0,0 0 0,0 0 0,0 0 0,0 0 0,0 0 0,0 0-1,0 0 1,0 0 0,-1-1 10,-1-1 0,1 1 0,0-1-1,-1 0 1,1 1 0,0-1 0,0 0-1,0 0 1,1 0 0,-1 0 0,0 0 0,1 0-1,-1 0 1,0-4 0,1 3-9,-4-13-37,1 1 0,1-1-1,1 0 1,0 0 0,1-1-1,1 1 1,5-30 0,1 19-2,1 1 1,2-1 0,17-34-1,47-72-6,-47 88 21,82-121-57,-83 132 20,2 0 0,50-44 0,-68 69 20,0 1 0,1 0 0,19-12 0,-25 18 17,-1 0 0,1 0-1,-1 0 1,1 1 0,0 0 0,0 0 0,-1 0 0,1 0 0,0 1 0,0-1 0,0 1 0,0 1 0,7 0-1,-6 0 12,0 1 0,0 0 0,0 1 0,0-1-1,-1 1 1,1 0 0,-1 0 0,0 1 0,1 0-1,6 6 1,-1 1 44,0 1-1,-1 0 1,11 16-1,4 11 148,-3 2 0,34 80 0,-39-73-115,-1 2 0,17 92 0,-18-73-824,-11-55-722,-4-14 1396,0 0 0,0 0 0,0 0 0,-1 1 0,1-1 1,0 0-1,0 0 0,0 0 0,0 0 0,0 0 1,0 0-1,0 1 0,0-1 0,0 0 0,-1 0 1,1 0-1,0 0 0,0 0 0,0 0 0,0 0 1,0 0-1,-1 0 0,1 0 0,0 0 0,0 0 0,0 0 1,0 0-1,0 0 0,-1 0 0,1 0 0,0 0 1,0 0-1,0 0 0,0 0 0,0 0 0,-1 0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2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4105,'79'110'4707,"-61"-81"-4128,27 60 1,13 80 1135,-57-165-1684,15 56 743,-2 1 0,6 73 0,-1 122 1017,-17-234-1554,-2-1 1,0 0-1,-2 1 1,-6 34-1,8-56-220,0 1 0,0 0 1,0-1-1,0 1 0,-1-1 0,1 1 0,0-1 1,0 1-1,-1-1 0,1 1 0,0-1 0,-1 1 1,1-1-1,0 1 0,-1-1 0,1 0 0,-1 1 1,0 0-1,1-1-11,-1 0 0,1 0 0,0 0 0,-1 0 0,1 0 0,-1 0 0,1 0 0,0 0 0,-1 0 0,1 0 0,-1 0 0,1 0 0,0 0 0,-1 0 0,1-1 0,0 1 0,-1 0 0,1 0 0,0 0 0,-1-1 0,-1 0-11,-1-1 1,1 0-1,1 0 1,-1 0-1,0 0 1,-2-3-1,-6-12-64,1 0-1,1 0 1,0-1 0,1 0-1,-6-24 1,10 33 48,-6-20-38,2-1-1,0 1 1,2-2 0,-1-44 0,6 56 36,0 0 1,2 1 0,0-1 0,1 0 0,1 1 0,1-1 0,0 1 0,12-25 0,-14 37 22,0 0-1,0 0 1,1 0 0,0 1-1,0-1 1,0 1 0,1 0-1,0 1 1,0-1 0,0 1-1,1 0 1,-1 0 0,1 0-1,7-3 1,1 1-9,0 1 0,1 0 0,0 1 0,0 1 0,18-2 1,-10 1-108,0 2 0,35 1 1,-50 1 85,-1 1 0,1 0 1,-1 0-1,1 1 0,-1 0 1,1 0-1,-1 1 0,0 0 1,0 0-1,0 0 0,10 8 1,-9-4 51,-1-1 0,0 1 1,0 1-1,-1 0 1,0-1-1,0 2 0,-1-1 1,0 1-1,-1 0 0,5 12 1,-1 2 135,0 0 0,-2 0 0,3 26 1,-3 4 11,-2 0 1,-3 63 0,-3-93-1504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3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1842 3057,'-13'-18'2547,"11"15"-2271,0 1-1,1-1 0,-2 0 0,1 1 0,0-1 0,0 1 1,-4-3-1,-4-1 792,1 0-1,-1 1 1,-1 0 0,-11-3 0,23 12-1114,-1-1-1,1 1 1,-1-1-1,1 1 1,0-1 0,2 5-1,13 33-37,25 49 1,-21-53 62,2-1 0,1-1 1,2-1-1,43 45 1,-57-68 28,0 0 1,1-2 0,0 1 0,1-1 0,0-1-1,0 0 1,1-1 0,0 0 0,0-1-1,1-1 1,0 0 0,0-1 0,0-1 0,0 0-1,0-1 1,1-1 0,15 0 0,-10-3 44,-1-1 0,0-1 1,40-13-1,-25 5 36,0-1 0,35-19 0,88-67 231,17-30 20,128-135 375,-8-19 52,35-46 5,124-122 29,-288 294-496,-21 31 11,-20 24 23,100-59 728,-219 156-971,1 1 0,0 0 1,0 0-1,8-3 0,-11 6-8,-3 0 258,-2 3 86,-2-1-201,1 0 1,-1-1-1,1 0 1,0 0-1,-5 0 0,3 0-174,4 0-56,-1 1 0,1-1 1,0 0-1,-1 0 0,1 0 0,-1 0 1,1 0-1,0 0 0,-1 0 1,1 0-1,0 0 0,-1 0 0,1 0 1,-1 0-1,1-1 0,0 1 1,-1 0-1,1 0 0,0 0 1,-1 0-1,1-1 0,0 1 0,-1 0 1,1 0-1,0-1 0,-1 1 1,1 0-1,0 0 0,0-1 1,-1 1-1,1 0 0,0-1 0,0 1 1,0 0-1,-1-1 0,1 1 1,0 0-1,0-1 0,0 1 0,0-1 1,0 1-1,0 0 0,0-1 1,0 1-1,0-1 0,0 1 1,0 0-1,0-1 0,0 0 0,1 0 0,-1-1-1,0 0 0,1 1 1,0-1-1,-1 1 0,1-1 1,0 1-1,0-1 0,1-2 1,2 1 6,-1-1 0,0 1 1,1 0-1,3-2 1,-2 2-1,2-2-175,-5 5 27,-1 0-25,-1-1-458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6T13:50:4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1166 8338,'-4'-4'2018,"-12"-13"41,15 15-2039,2 7-98,7 16-23,10 24 28,38 66-1,-42-87 72,1-1 0,1-1-1,1-1 1,31 32-1,-38-44 37,1 0 0,0-1 0,0 0 0,1-1 0,0 0 0,0-1 0,0 0 1,20 5-1,-16-6 49,0-2 1,0 0 0,1-1 0,-1-1-1,1 0 1,-1-1 0,21-3-1,-2-2 145,-1-1 0,40-15-1,96-42 469,35-38-138,29-26-147,99-66-181,129-74 3,14 24 575,-254 144-128,23 0 296,153-70 651,-229 79-991,-121 63-413,-38 22-141,-8 5-71,0-1-1,-1 0 0,1 0 1,0 0-1,0 0 0,-1 0 1,1 0-1,0 0 1,-1 0-1,1-1 0,-1 1 1,1-1-1,-1 1 0,0-1 1,0 0-1,2-2 1,-3 3-16,0 1 1,0 0 0,0 0 0,0 0-1,0-1 1,0 1 0,0 0 0,0 0-1,0-1 1,0 1 0,0 0 0,0 0-1,0-1 1,0 1 0,0 0 0,0 0-1,-1-1 1,1 1 0,0 0 0,0 0-1,0 0 1,0-1 0,0 1 0,-1 0-1,1 0 1,0 0 0,0 0 0,0 0-1,-1-1 1,1 1 0,0 0 0,0 0-1,0 0 1,-1 0 0,1 0 0,0 0-1,-1 0 1,-21-5-685,-12 5-525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D108-E51E-F442-5602-CEC4DC0AF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EE528-02BF-7914-0240-B4AC0E80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C27F-664D-5180-4C8D-566CFB08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14590-0359-0189-26E0-525A450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749C-C725-0DA4-91DD-13E6DB53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9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2E46-F35B-6077-06C1-E6BB4B7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E2B70-0DF2-27E3-7166-1A1106B4E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0B1B-8BC1-A3D2-4466-BE3F1ABC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2A88-17EE-6751-5F10-D5F0465E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32B2B-BD03-36CB-FC7B-4000DF40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8F188-A13B-5F25-76C8-2BA6E4D2D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77166-E8A2-034B-D1EA-210E95141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C222-4B4A-A3F1-89E2-5464B17E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E554-42D8-E8CE-6D1F-A033FC2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D4CC-921E-06E0-E9DC-EA19A3DE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11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740F-40B8-F571-BBDF-FD8D21B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7897-C764-7B95-8447-460D4E54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3C362-71FA-77BC-0364-58F06F60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6433-90FE-5784-135E-A3182C55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96B7-790B-B6A8-F9FB-B0116B6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0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45C-E048-96AF-4CD6-09F2C1A4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702F1-5D08-7188-621D-C1D57A8BF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1CA6E-CAAB-9A6F-E3AD-B578E38E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324D-F152-6A7F-FBF0-BB3B614D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5D39A-66E0-D4AC-6F2C-D709E859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92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DB18-8918-0F68-D605-93F56240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C655F-06DC-2706-C42A-E41D7AF2C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55FF-1976-DD37-E4AF-D6BF5EFE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2CFDF-8FB5-0F08-8072-3D27E918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E4492-749C-34BA-A355-12D3CF26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7A5B-D10E-B5F7-5ECC-78E5A037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2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6B3E-5F46-73D1-505A-D3C4AC29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92716-DDB8-04CB-AE56-D31340CC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F5534-B305-ACC9-15D0-73234DBF0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7A21F-7F63-A843-E90F-B86AB36B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10A01-4DD4-EB2B-8A02-F1682DBF1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C16A4-5E24-E455-D4D7-98181F86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C9A3B-6B0C-1DF6-0A6D-9F2402E2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5154C-DEFD-8E20-1C54-2CFE3F0E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0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31-A526-DC13-9869-1D96087D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40A41-ABFE-1BA3-9503-62D17294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AA4AB-AE1E-5D62-C0DF-224791C4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D7103-4B6A-F8E8-6769-B3902B83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6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F5FE6-7258-61FC-9036-6BB5D9B8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A1699-F752-1833-899D-F80F35B8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513BA-8270-9DB9-9D62-8BDACF32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6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0566-3307-0485-D94D-39A4F698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8236-280A-25ED-15E4-3C56B19C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6BCE8-FFFE-7CB7-77AA-64F8E25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D88F2-E196-2D75-1AB3-BF4A8E8D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BF726-10E0-A0FF-FD9C-1E2BE15D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15E1D-A9EE-DB72-B032-F86FF874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3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BEBD-DE81-134A-4934-BA9D5A59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9F26C-ED9A-611F-99B4-E1D23E5F6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B2B9F-6BF8-D02F-EF0F-BE8DDDC0F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5DCB2-F505-64F2-0F72-58873763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3321-8FFA-4BC2-BA45-BCA1FAB7B7E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DB1F-8125-C1EE-2B58-1C2572E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E85E-D873-86D6-1605-A60FA397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89F64-1293-2581-B5DB-B57BB912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722E-AADC-B30F-8326-E12756A8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28C6-4D57-C993-7528-F04B2FDCE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3321-8FFA-4BC2-BA45-BCA1FAB7B7E9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A5816-5750-237B-806B-525CA480C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A72B-1FF6-006C-0A9E-F07CE1E87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ECA9-0988-4335-A9A1-C1059F6A3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8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75" Type="http://schemas.openxmlformats.org/officeDocument/2006/relationships/image" Target="../media/image87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101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" Type="http://schemas.openxmlformats.org/officeDocument/2006/relationships/diagramLayout" Target="../diagrams/layout1.xml"/><Relationship Id="rId21" Type="http://schemas.openxmlformats.org/officeDocument/2006/relationships/customXml" Target="../ink/ink105.xml"/><Relationship Id="rId34" Type="http://schemas.openxmlformats.org/officeDocument/2006/relationships/image" Target="../media/image111.png"/><Relationship Id="rId7" Type="http://schemas.openxmlformats.org/officeDocument/2006/relationships/customXml" Target="../ink/ink98.xml"/><Relationship Id="rId12" Type="http://schemas.openxmlformats.org/officeDocument/2006/relationships/image" Target="../media/image100.png"/><Relationship Id="rId17" Type="http://schemas.openxmlformats.org/officeDocument/2006/relationships/customXml" Target="../ink/ink103.xml"/><Relationship Id="rId25" Type="http://schemas.openxmlformats.org/officeDocument/2006/relationships/customXml" Target="../ink/ink107.xml"/><Relationship Id="rId33" Type="http://schemas.openxmlformats.org/officeDocument/2006/relationships/customXml" Target="../ink/ink111.xml"/><Relationship Id="rId2" Type="http://schemas.openxmlformats.org/officeDocument/2006/relationships/diagramData" Target="../diagrams/data1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29" Type="http://schemas.openxmlformats.org/officeDocument/2006/relationships/customXml" Target="../ink/ink10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00.xml"/><Relationship Id="rId24" Type="http://schemas.openxmlformats.org/officeDocument/2006/relationships/image" Target="../media/image106.png"/><Relationship Id="rId32" Type="http://schemas.openxmlformats.org/officeDocument/2006/relationships/image" Target="../media/image110.png"/><Relationship Id="rId5" Type="http://schemas.openxmlformats.org/officeDocument/2006/relationships/diagramColors" Target="../diagrams/colors1.xml"/><Relationship Id="rId15" Type="http://schemas.openxmlformats.org/officeDocument/2006/relationships/customXml" Target="../ink/ink102.xml"/><Relationship Id="rId23" Type="http://schemas.openxmlformats.org/officeDocument/2006/relationships/customXml" Target="../ink/ink106.xml"/><Relationship Id="rId28" Type="http://schemas.openxmlformats.org/officeDocument/2006/relationships/image" Target="../media/image108.png"/><Relationship Id="rId10" Type="http://schemas.openxmlformats.org/officeDocument/2006/relationships/image" Target="../media/image99.png"/><Relationship Id="rId19" Type="http://schemas.openxmlformats.org/officeDocument/2006/relationships/customXml" Target="../ink/ink104.xml"/><Relationship Id="rId31" Type="http://schemas.openxmlformats.org/officeDocument/2006/relationships/customXml" Target="../ink/ink110.xml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99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108.xml"/><Relationship Id="rId30" Type="http://schemas.openxmlformats.org/officeDocument/2006/relationships/image" Target="../media/image10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E002-C3F0-0D72-30F4-A6C52E97A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CE3C6-3D3E-D034-35B2-53BFD797D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7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A659-D773-6CD3-9271-69AF80FE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0196-D661-A2F9-AA2A-E7D230C8F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relational database managed service</a:t>
            </a:r>
          </a:p>
          <a:p>
            <a:r>
              <a:rPr lang="en-US" dirty="0"/>
              <a:t>Fully managed database offering</a:t>
            </a:r>
          </a:p>
          <a:p>
            <a:r>
              <a:rPr lang="en-US" dirty="0"/>
              <a:t>Patching and Updating</a:t>
            </a:r>
          </a:p>
          <a:p>
            <a:r>
              <a:rPr lang="en-US" dirty="0"/>
              <a:t>Purchasing:</a:t>
            </a:r>
          </a:p>
          <a:p>
            <a:pPr lvl="1"/>
            <a:r>
              <a:rPr lang="en-US" dirty="0" err="1"/>
              <a:t>vCore</a:t>
            </a:r>
            <a:r>
              <a:rPr lang="en-US" dirty="0"/>
              <a:t> based pricing</a:t>
            </a:r>
          </a:p>
          <a:p>
            <a:pPr lvl="1"/>
            <a:r>
              <a:rPr lang="en-US" dirty="0"/>
              <a:t>DTU based pricing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4C1566-2EBA-0CB3-A021-2B40B106E925}"/>
              </a:ext>
            </a:extLst>
          </p:cNvPr>
          <p:cNvGrpSpPr/>
          <p:nvPr/>
        </p:nvGrpSpPr>
        <p:grpSpPr>
          <a:xfrm>
            <a:off x="5807352" y="461060"/>
            <a:ext cx="2565720" cy="709920"/>
            <a:chOff x="5807352" y="461060"/>
            <a:chExt cx="256572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E3F875-ECEE-635B-1FEF-69C965C43FAE}"/>
                    </a:ext>
                  </a:extLst>
                </p14:cNvPr>
                <p14:cNvContentPartPr/>
                <p14:nvPr/>
              </p14:nvContentPartPr>
              <p14:xfrm>
                <a:off x="5807352" y="922220"/>
                <a:ext cx="786240" cy="170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E3F875-ECEE-635B-1FEF-69C965C43F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8352" y="913580"/>
                  <a:ext cx="803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0689AF-0FBE-60E8-4697-7C8F606A1AFF}"/>
                    </a:ext>
                  </a:extLst>
                </p14:cNvPr>
                <p14:cNvContentPartPr/>
                <p14:nvPr/>
              </p14:nvContentPartPr>
              <p14:xfrm>
                <a:off x="7007952" y="752300"/>
                <a:ext cx="124560" cy="41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0689AF-0FBE-60E8-4697-7C8F606A1A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8952" y="743660"/>
                  <a:ext cx="1422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DE08D6-3A6F-CD8A-B83A-2B353D9E464A}"/>
                    </a:ext>
                  </a:extLst>
                </p14:cNvPr>
                <p14:cNvContentPartPr/>
                <p14:nvPr/>
              </p14:nvContentPartPr>
              <p14:xfrm>
                <a:off x="6929832" y="816020"/>
                <a:ext cx="382680" cy="353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DE08D6-3A6F-CD8A-B83A-2B353D9E46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20832" y="807020"/>
                  <a:ext cx="400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520654-0701-3CDD-8EC6-159AAFA3813B}"/>
                    </a:ext>
                  </a:extLst>
                </p14:cNvPr>
                <p14:cNvContentPartPr/>
                <p14:nvPr/>
              </p14:nvContentPartPr>
              <p14:xfrm>
                <a:off x="7379472" y="820700"/>
                <a:ext cx="288360" cy="221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520654-0701-3CDD-8EC6-159AAFA381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70472" y="811700"/>
                  <a:ext cx="306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6FEB09-BE50-B88E-3509-907929FCEC87}"/>
                    </a:ext>
                  </a:extLst>
                </p14:cNvPr>
                <p14:cNvContentPartPr/>
                <p14:nvPr/>
              </p14:nvContentPartPr>
              <p14:xfrm>
                <a:off x="7734792" y="807020"/>
                <a:ext cx="225720" cy="19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6FEB09-BE50-B88E-3509-907929FCEC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25792" y="798020"/>
                  <a:ext cx="243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235049-70A3-941B-8EE5-09AD2DAE8709}"/>
                    </a:ext>
                  </a:extLst>
                </p14:cNvPr>
                <p14:cNvContentPartPr/>
                <p14:nvPr/>
              </p14:nvContentPartPr>
              <p14:xfrm>
                <a:off x="8080032" y="461060"/>
                <a:ext cx="293040" cy="547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235049-70A3-941B-8EE5-09AD2DAE87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71032" y="452060"/>
                  <a:ext cx="310680" cy="56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71B742-1C2B-BE35-381E-0738F4DFCC86}"/>
                  </a:ext>
                </a:extLst>
              </p14:cNvPr>
              <p14:cNvContentPartPr/>
              <p14:nvPr/>
            </p14:nvContentPartPr>
            <p14:xfrm>
              <a:off x="2972712" y="3472460"/>
              <a:ext cx="406440" cy="105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71B742-1C2B-BE35-381E-0738F4DFCC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3712" y="3463460"/>
                <a:ext cx="42408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EF8E7D5-973A-EBEC-ACCF-49737046B0FB}"/>
              </a:ext>
            </a:extLst>
          </p:cNvPr>
          <p:cNvGrpSpPr/>
          <p:nvPr/>
        </p:nvGrpSpPr>
        <p:grpSpPr>
          <a:xfrm>
            <a:off x="3974952" y="2436380"/>
            <a:ext cx="4667040" cy="3042000"/>
            <a:chOff x="3974952" y="2436380"/>
            <a:chExt cx="4667040" cy="30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B0E000A-4150-4685-DD67-1E50AF7474DA}"/>
                    </a:ext>
                  </a:extLst>
                </p14:cNvPr>
                <p14:cNvContentPartPr/>
                <p14:nvPr/>
              </p14:nvContentPartPr>
              <p14:xfrm>
                <a:off x="4179792" y="3972500"/>
                <a:ext cx="318600" cy="114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B0E000A-4150-4685-DD67-1E50AF7474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1152" y="3963500"/>
                  <a:ext cx="336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C9F952-0C53-FBDD-25EB-B187C781A396}"/>
                    </a:ext>
                  </a:extLst>
                </p14:cNvPr>
                <p14:cNvContentPartPr/>
                <p14:nvPr/>
              </p14:nvContentPartPr>
              <p14:xfrm>
                <a:off x="3992232" y="4341140"/>
                <a:ext cx="455400" cy="127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C9F952-0C53-FBDD-25EB-B187C781A3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83232" y="4332500"/>
                  <a:ext cx="473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7DA978-8FA8-4ABD-AD1A-B128C14E78D9}"/>
                    </a:ext>
                  </a:extLst>
                </p14:cNvPr>
                <p14:cNvContentPartPr/>
                <p14:nvPr/>
              </p14:nvContentPartPr>
              <p14:xfrm>
                <a:off x="4156392" y="3627980"/>
                <a:ext cx="1626840" cy="469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7DA978-8FA8-4ABD-AD1A-B128C14E78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7752" y="3619340"/>
                  <a:ext cx="1644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9BCBBB-B311-D9FD-8265-00DF8C1C52C9}"/>
                    </a:ext>
                  </a:extLst>
                </p14:cNvPr>
                <p14:cNvContentPartPr/>
                <p14:nvPr/>
              </p14:nvContentPartPr>
              <p14:xfrm>
                <a:off x="5374272" y="3244580"/>
                <a:ext cx="475200" cy="145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9BCBBB-B311-D9FD-8265-00DF8C1C52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65272" y="3235580"/>
                  <a:ext cx="492840" cy="14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BE3D04-A6E3-BC08-8798-8B303F0780C5}"/>
                    </a:ext>
                  </a:extLst>
                </p14:cNvPr>
                <p14:cNvContentPartPr/>
                <p14:nvPr/>
              </p14:nvContentPartPr>
              <p14:xfrm>
                <a:off x="5775672" y="3591260"/>
                <a:ext cx="3240" cy="19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BE3D04-A6E3-BC08-8798-8B303F0780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66672" y="3582620"/>
                  <a:ext cx="20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ADA44A-930B-C168-4047-445453A23392}"/>
                    </a:ext>
                  </a:extLst>
                </p14:cNvPr>
                <p14:cNvContentPartPr/>
                <p14:nvPr/>
              </p14:nvContentPartPr>
              <p14:xfrm>
                <a:off x="5504592" y="3860540"/>
                <a:ext cx="479520" cy="200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ADA44A-930B-C168-4047-445453A233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95592" y="3851900"/>
                  <a:ext cx="497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7A8247-5767-DFF5-E04F-70D659052228}"/>
                    </a:ext>
                  </a:extLst>
                </p14:cNvPr>
                <p14:cNvContentPartPr/>
                <p14:nvPr/>
              </p14:nvContentPartPr>
              <p14:xfrm>
                <a:off x="5638872" y="4185260"/>
                <a:ext cx="529560" cy="280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7A8247-5767-DFF5-E04F-70D6590522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30232" y="4176620"/>
                  <a:ext cx="5472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7D3EBC-AC30-5ED3-E3BF-F8CF032450F4}"/>
                    </a:ext>
                  </a:extLst>
                </p14:cNvPr>
                <p14:cNvContentPartPr/>
                <p14:nvPr/>
              </p14:nvContentPartPr>
              <p14:xfrm>
                <a:off x="5847672" y="3319100"/>
                <a:ext cx="263520" cy="254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7D3EBC-AC30-5ED3-E3BF-F8CF032450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39032" y="3310460"/>
                  <a:ext cx="281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210910-6D0A-5491-E8DD-1024C64B09C7}"/>
                    </a:ext>
                  </a:extLst>
                </p14:cNvPr>
                <p14:cNvContentPartPr/>
                <p14:nvPr/>
              </p14:nvContentPartPr>
              <p14:xfrm>
                <a:off x="6178872" y="3313700"/>
                <a:ext cx="333360" cy="17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210910-6D0A-5491-E8DD-1024C64B09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70232" y="3304700"/>
                  <a:ext cx="351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F3CEAC-42A3-6A65-A667-16E27C8DEA98}"/>
                    </a:ext>
                  </a:extLst>
                </p14:cNvPr>
                <p14:cNvContentPartPr/>
                <p14:nvPr/>
              </p14:nvContentPartPr>
              <p14:xfrm>
                <a:off x="6588192" y="3152060"/>
                <a:ext cx="145440" cy="174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F3CEAC-42A3-6A65-A667-16E27C8DEA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79552" y="3143060"/>
                  <a:ext cx="163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5D9584-A684-31B1-738C-3C47710C40BC}"/>
                    </a:ext>
                  </a:extLst>
                </p14:cNvPr>
                <p14:cNvContentPartPr/>
                <p14:nvPr/>
              </p14:nvContentPartPr>
              <p14:xfrm>
                <a:off x="6739752" y="2823380"/>
                <a:ext cx="522360" cy="399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5D9584-A684-31B1-738C-3C47710C40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30752" y="2814380"/>
                  <a:ext cx="5400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BB8936-2E98-1BE5-F95D-401999E0C96E}"/>
                    </a:ext>
                  </a:extLst>
                </p14:cNvPr>
                <p14:cNvContentPartPr/>
                <p14:nvPr/>
              </p14:nvContentPartPr>
              <p14:xfrm>
                <a:off x="7518072" y="2626100"/>
                <a:ext cx="104400" cy="340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BB8936-2E98-1BE5-F95D-401999E0C9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9432" y="2617460"/>
                  <a:ext cx="1220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51D593-897F-BB80-A1CE-731C095F3E83}"/>
                    </a:ext>
                  </a:extLst>
                </p14:cNvPr>
                <p14:cNvContentPartPr/>
                <p14:nvPr/>
              </p14:nvContentPartPr>
              <p14:xfrm>
                <a:off x="7659552" y="2744900"/>
                <a:ext cx="154080" cy="159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51D593-897F-BB80-A1CE-731C095F3E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0912" y="2736260"/>
                  <a:ext cx="171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B5E7F2-1197-7A3B-1EED-AA8849C708C5}"/>
                    </a:ext>
                  </a:extLst>
                </p14:cNvPr>
                <p14:cNvContentPartPr/>
                <p14:nvPr/>
              </p14:nvContentPartPr>
              <p14:xfrm>
                <a:off x="7858272" y="2676860"/>
                <a:ext cx="120600" cy="97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B5E7F2-1197-7A3B-1EED-AA8849C708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49632" y="2668220"/>
                  <a:ext cx="138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B70DB5-5C90-668C-4E0C-C305D1E53248}"/>
                    </a:ext>
                  </a:extLst>
                </p14:cNvPr>
                <p14:cNvContentPartPr/>
                <p14:nvPr/>
              </p14:nvContentPartPr>
              <p14:xfrm>
                <a:off x="7863672" y="2570660"/>
                <a:ext cx="258480" cy="328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B70DB5-5C90-668C-4E0C-C305D1E532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55032" y="2562020"/>
                  <a:ext cx="276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D921B5-3B1B-9282-D9D6-8B2487CEDC70}"/>
                    </a:ext>
                  </a:extLst>
                </p14:cNvPr>
                <p14:cNvContentPartPr/>
                <p14:nvPr/>
              </p14:nvContentPartPr>
              <p14:xfrm>
                <a:off x="8180832" y="2526740"/>
                <a:ext cx="85680" cy="170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D921B5-3B1B-9282-D9D6-8B2487CEDC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72192" y="2518100"/>
                  <a:ext cx="103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FB2859-B98C-BE16-AA1B-D6C20FE83D6D}"/>
                    </a:ext>
                  </a:extLst>
                </p14:cNvPr>
                <p14:cNvContentPartPr/>
                <p14:nvPr/>
              </p14:nvContentPartPr>
              <p14:xfrm>
                <a:off x="8179392" y="2436380"/>
                <a:ext cx="188280" cy="339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FB2859-B98C-BE16-AA1B-D6C20FE83D6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70392" y="2427740"/>
                  <a:ext cx="205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68B245-D06A-81B5-DA64-7945E12C60DD}"/>
                    </a:ext>
                  </a:extLst>
                </p14:cNvPr>
                <p14:cNvContentPartPr/>
                <p14:nvPr/>
              </p14:nvContentPartPr>
              <p14:xfrm>
                <a:off x="8358312" y="2481380"/>
                <a:ext cx="218880" cy="270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68B245-D06A-81B5-DA64-7945E12C60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49672" y="2472380"/>
                  <a:ext cx="236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C06FBA-EBD9-F598-0C1C-D00E922B6328}"/>
                    </a:ext>
                  </a:extLst>
                </p14:cNvPr>
                <p14:cNvContentPartPr/>
                <p14:nvPr/>
              </p14:nvContentPartPr>
              <p14:xfrm>
                <a:off x="6141792" y="3736340"/>
                <a:ext cx="252360" cy="269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C06FBA-EBD9-F598-0C1C-D00E922B63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3152" y="3727340"/>
                  <a:ext cx="270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E5C124-9861-F425-A95D-67B18914977F}"/>
                    </a:ext>
                  </a:extLst>
                </p14:cNvPr>
                <p14:cNvContentPartPr/>
                <p14:nvPr/>
              </p14:nvContentPartPr>
              <p14:xfrm>
                <a:off x="6404592" y="3751100"/>
                <a:ext cx="217080" cy="125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E5C124-9861-F425-A95D-67B1891497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95952" y="3742460"/>
                  <a:ext cx="234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DEA93D-C4BD-1005-34D8-628BD07F5E4B}"/>
                    </a:ext>
                  </a:extLst>
                </p14:cNvPr>
                <p14:cNvContentPartPr/>
                <p14:nvPr/>
              </p14:nvContentPartPr>
              <p14:xfrm>
                <a:off x="6590712" y="3645620"/>
                <a:ext cx="114840" cy="255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DEA93D-C4BD-1005-34D8-628BD07F5E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81712" y="3636620"/>
                  <a:ext cx="132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39320D-C977-A05B-BFEE-0B17B38D4D15}"/>
                    </a:ext>
                  </a:extLst>
                </p14:cNvPr>
                <p14:cNvContentPartPr/>
                <p14:nvPr/>
              </p14:nvContentPartPr>
              <p14:xfrm>
                <a:off x="6798792" y="3654620"/>
                <a:ext cx="48240" cy="17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39320D-C977-A05B-BFEE-0B17B38D4D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90152" y="3645620"/>
                  <a:ext cx="65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E3FE6D-78B5-9DAF-5DBF-19AD16F2CB1B}"/>
                    </a:ext>
                  </a:extLst>
                </p14:cNvPr>
                <p14:cNvContentPartPr/>
                <p14:nvPr/>
              </p14:nvContentPartPr>
              <p14:xfrm>
                <a:off x="6714192" y="3535460"/>
                <a:ext cx="10080" cy="4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E3FE6D-78B5-9DAF-5DBF-19AD16F2CB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05552" y="3526460"/>
                  <a:ext cx="27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136EBD-0A85-3EA8-2229-94F336AFF03F}"/>
                    </a:ext>
                  </a:extLst>
                </p14:cNvPr>
                <p14:cNvContentPartPr/>
                <p14:nvPr/>
              </p14:nvContentPartPr>
              <p14:xfrm>
                <a:off x="6890952" y="3562100"/>
                <a:ext cx="166680" cy="137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136EBD-0A85-3EA8-2229-94F336AFF0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82312" y="3553460"/>
                  <a:ext cx="18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58A512-A03C-DAAF-73A1-441B785C3B4F}"/>
                    </a:ext>
                  </a:extLst>
                </p14:cNvPr>
                <p14:cNvContentPartPr/>
                <p14:nvPr/>
              </p14:nvContentPartPr>
              <p14:xfrm>
                <a:off x="7068792" y="3477140"/>
                <a:ext cx="128520" cy="187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58A512-A03C-DAAF-73A1-441B785C3B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60152" y="3468140"/>
                  <a:ext cx="146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845B43-140A-40D6-0DD9-6C08E4FAD0D4}"/>
                    </a:ext>
                  </a:extLst>
                </p14:cNvPr>
                <p14:cNvContentPartPr/>
                <p14:nvPr/>
              </p14:nvContentPartPr>
              <p14:xfrm>
                <a:off x="7181112" y="3375980"/>
                <a:ext cx="126000" cy="28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845B43-140A-40D6-0DD9-6C08E4FAD0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72472" y="3367340"/>
                  <a:ext cx="143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7FDCF7-644E-9847-24DF-B8EB1A3468E9}"/>
                    </a:ext>
                  </a:extLst>
                </p14:cNvPr>
                <p14:cNvContentPartPr/>
                <p14:nvPr/>
              </p14:nvContentPartPr>
              <p14:xfrm>
                <a:off x="7342032" y="3329900"/>
                <a:ext cx="77760" cy="218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7FDCF7-644E-9847-24DF-B8EB1A3468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33392" y="3320900"/>
                  <a:ext cx="95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9A094A-3969-1E5A-EEA9-5137DEAED984}"/>
                    </a:ext>
                  </a:extLst>
                </p14:cNvPr>
                <p14:cNvContentPartPr/>
                <p14:nvPr/>
              </p14:nvContentPartPr>
              <p14:xfrm>
                <a:off x="7676112" y="3216500"/>
                <a:ext cx="90000" cy="276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9A094A-3969-1E5A-EEA9-5137DEAED9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67112" y="3207500"/>
                  <a:ext cx="107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439D41-22DE-EC27-2535-A0A0D1746173}"/>
                    </a:ext>
                  </a:extLst>
                </p14:cNvPr>
                <p14:cNvContentPartPr/>
                <p14:nvPr/>
              </p14:nvContentPartPr>
              <p14:xfrm>
                <a:off x="7813992" y="3250340"/>
                <a:ext cx="165240" cy="17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439D41-22DE-EC27-2535-A0A0D174617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05352" y="3241340"/>
                  <a:ext cx="182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9B39A2-DCD6-B0B4-5DE4-FBD88F0F47C4}"/>
                    </a:ext>
                  </a:extLst>
                </p14:cNvPr>
                <p14:cNvContentPartPr/>
                <p14:nvPr/>
              </p14:nvContentPartPr>
              <p14:xfrm>
                <a:off x="7978872" y="3104900"/>
                <a:ext cx="74880" cy="272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9B39A2-DCD6-B0B4-5DE4-FBD88F0F47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69872" y="3096260"/>
                  <a:ext cx="92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720AAA-EDC5-BFFA-73F7-012DD4542084}"/>
                    </a:ext>
                  </a:extLst>
                </p14:cNvPr>
                <p14:cNvContentPartPr/>
                <p14:nvPr/>
              </p14:nvContentPartPr>
              <p14:xfrm>
                <a:off x="8095152" y="3100580"/>
                <a:ext cx="76320" cy="222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720AAA-EDC5-BFFA-73F7-012DD45420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86152" y="3091580"/>
                  <a:ext cx="93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A4C792-986F-C5A7-39B1-1A33148C4E8A}"/>
                    </a:ext>
                  </a:extLst>
                </p14:cNvPr>
                <p14:cNvContentPartPr/>
                <p14:nvPr/>
              </p14:nvContentPartPr>
              <p14:xfrm>
                <a:off x="8097312" y="3066020"/>
                <a:ext cx="219600" cy="198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A4C792-986F-C5A7-39B1-1A33148C4E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88672" y="3057380"/>
                  <a:ext cx="237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A69D36-289C-9965-3D24-4D5C79E3FF4D}"/>
                    </a:ext>
                  </a:extLst>
                </p14:cNvPr>
                <p14:cNvContentPartPr/>
                <p14:nvPr/>
              </p14:nvContentPartPr>
              <p14:xfrm>
                <a:off x="8369472" y="2927420"/>
                <a:ext cx="272520" cy="298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A69D36-289C-9965-3D24-4D5C79E3FF4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60832" y="2918780"/>
                  <a:ext cx="290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9906DB2-8BE7-2385-0E26-B737ED0F99DC}"/>
                    </a:ext>
                  </a:extLst>
                </p14:cNvPr>
                <p14:cNvContentPartPr/>
                <p14:nvPr/>
              </p14:nvContentPartPr>
              <p14:xfrm>
                <a:off x="6316032" y="4175900"/>
                <a:ext cx="84600" cy="283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9906DB2-8BE7-2385-0E26-B737ED0F99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07392" y="4166900"/>
                  <a:ext cx="102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5C018A-7129-5A87-DD6E-F93802E4B090}"/>
                    </a:ext>
                  </a:extLst>
                </p14:cNvPr>
                <p14:cNvContentPartPr/>
                <p14:nvPr/>
              </p14:nvContentPartPr>
              <p14:xfrm>
                <a:off x="6381912" y="4107140"/>
                <a:ext cx="185760" cy="310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5C018A-7129-5A87-DD6E-F93802E4B0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73272" y="4098500"/>
                  <a:ext cx="2034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E196551-6C60-5296-D79B-80A2C57C9CC4}"/>
                    </a:ext>
                  </a:extLst>
                </p14:cNvPr>
                <p14:cNvContentPartPr/>
                <p14:nvPr/>
              </p14:nvContentPartPr>
              <p14:xfrm>
                <a:off x="6644712" y="4140980"/>
                <a:ext cx="384840" cy="313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E196551-6C60-5296-D79B-80A2C57C9C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36072" y="4132340"/>
                  <a:ext cx="4024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F07254-9370-8CA5-8869-BB558FDD7E7A}"/>
                    </a:ext>
                  </a:extLst>
                </p14:cNvPr>
                <p14:cNvContentPartPr/>
                <p14:nvPr/>
              </p14:nvContentPartPr>
              <p14:xfrm>
                <a:off x="7083192" y="4081940"/>
                <a:ext cx="13536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F07254-9370-8CA5-8869-BB558FDD7E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74192" y="4073300"/>
                  <a:ext cx="153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BA386F4-4915-37AA-6241-77F2DA122789}"/>
                    </a:ext>
                  </a:extLst>
                </p14:cNvPr>
                <p14:cNvContentPartPr/>
                <p14:nvPr/>
              </p14:nvContentPartPr>
              <p14:xfrm>
                <a:off x="7189392" y="4043780"/>
                <a:ext cx="156600" cy="130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BA386F4-4915-37AA-6241-77F2DA1227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80392" y="4034780"/>
                  <a:ext cx="174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D8D135-6DD0-66C5-EFA2-9712F342E0C1}"/>
                    </a:ext>
                  </a:extLst>
                </p14:cNvPr>
                <p14:cNvContentPartPr/>
                <p14:nvPr/>
              </p14:nvContentPartPr>
              <p14:xfrm>
                <a:off x="7403592" y="3924620"/>
                <a:ext cx="104400" cy="224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D8D135-6DD0-66C5-EFA2-9712F342E0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94952" y="3915620"/>
                  <a:ext cx="122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13CFF89-E181-BF31-6518-06DE6ED225F2}"/>
                    </a:ext>
                  </a:extLst>
                </p14:cNvPr>
                <p14:cNvContentPartPr/>
                <p14:nvPr/>
              </p14:nvContentPartPr>
              <p14:xfrm>
                <a:off x="7603392" y="3728780"/>
                <a:ext cx="456840" cy="363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13CFF89-E181-BF31-6518-06DE6ED225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94752" y="3720140"/>
                  <a:ext cx="474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53D162E-B3B7-2359-7806-ECEC4716E9A9}"/>
                    </a:ext>
                  </a:extLst>
                </p14:cNvPr>
                <p14:cNvContentPartPr/>
                <p14:nvPr/>
              </p14:nvContentPartPr>
              <p14:xfrm>
                <a:off x="3974952" y="4555700"/>
                <a:ext cx="336600" cy="29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53D162E-B3B7-2359-7806-ECEC4716E9A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65952" y="4547060"/>
                  <a:ext cx="354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602E70-D2F4-24D1-23C2-4485433E3237}"/>
                    </a:ext>
                  </a:extLst>
                </p14:cNvPr>
                <p14:cNvContentPartPr/>
                <p14:nvPr/>
              </p14:nvContentPartPr>
              <p14:xfrm>
                <a:off x="4204992" y="4483340"/>
                <a:ext cx="28440" cy="950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602E70-D2F4-24D1-23C2-4485433E32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96352" y="4474340"/>
                  <a:ext cx="4608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122BB6C-1E28-FABF-2DA9-03DC574C6B59}"/>
                    </a:ext>
                  </a:extLst>
                </p14:cNvPr>
                <p14:cNvContentPartPr/>
                <p14:nvPr/>
              </p14:nvContentPartPr>
              <p14:xfrm>
                <a:off x="4363752" y="4534460"/>
                <a:ext cx="2520" cy="7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122BB6C-1E28-FABF-2DA9-03DC574C6B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54752" y="4525460"/>
                  <a:ext cx="20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324BEC-3BF8-BC85-3B68-30FE8605EE77}"/>
                    </a:ext>
                  </a:extLst>
                </p14:cNvPr>
                <p14:cNvContentPartPr/>
                <p14:nvPr/>
              </p14:nvContentPartPr>
              <p14:xfrm>
                <a:off x="4330992" y="4534820"/>
                <a:ext cx="49680" cy="59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324BEC-3BF8-BC85-3B68-30FE8605EE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22352" y="4526180"/>
                  <a:ext cx="67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5C17C2-33EB-5DE1-E10A-450B27FFDA04}"/>
                    </a:ext>
                  </a:extLst>
                </p14:cNvPr>
                <p14:cNvContentPartPr/>
                <p14:nvPr/>
              </p14:nvContentPartPr>
              <p14:xfrm>
                <a:off x="4063872" y="4872500"/>
                <a:ext cx="291240" cy="33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5C17C2-33EB-5DE1-E10A-450B27FFDA0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55232" y="4863860"/>
                  <a:ext cx="308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209B66-8DE8-3C7D-C333-D2C5049228CA}"/>
                    </a:ext>
                  </a:extLst>
                </p14:cNvPr>
                <p14:cNvContentPartPr/>
                <p14:nvPr/>
              </p14:nvContentPartPr>
              <p14:xfrm>
                <a:off x="4119672" y="5095700"/>
                <a:ext cx="378360" cy="78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209B66-8DE8-3C7D-C333-D2C5049228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11032" y="5086700"/>
                  <a:ext cx="396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CD8F1A-57AB-F956-D1CB-7E62C950C7D9}"/>
                    </a:ext>
                  </a:extLst>
                </p14:cNvPr>
                <p14:cNvContentPartPr/>
                <p14:nvPr/>
              </p14:nvContentPartPr>
              <p14:xfrm>
                <a:off x="4516032" y="4432940"/>
                <a:ext cx="240480" cy="328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CD8F1A-57AB-F956-D1CB-7E62C950C7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07392" y="4424300"/>
                  <a:ext cx="2581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AFF7F7-900D-C517-2990-0B7EEC719BF2}"/>
                    </a:ext>
                  </a:extLst>
                </p14:cNvPr>
                <p14:cNvContentPartPr/>
                <p14:nvPr/>
              </p14:nvContentPartPr>
              <p14:xfrm>
                <a:off x="4834272" y="4545260"/>
                <a:ext cx="129600" cy="205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AFF7F7-900D-C517-2990-0B7EEC719BF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25272" y="4536260"/>
                  <a:ext cx="1472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C765F4C-BE2E-E54C-FF6E-8650F16E975C}"/>
                    </a:ext>
                  </a:extLst>
                </p14:cNvPr>
                <p14:cNvContentPartPr/>
                <p14:nvPr/>
              </p14:nvContentPartPr>
              <p14:xfrm>
                <a:off x="4958832" y="4484780"/>
                <a:ext cx="115200" cy="225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C765F4C-BE2E-E54C-FF6E-8650F16E97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50192" y="4475780"/>
                  <a:ext cx="132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424649-C7DA-EB7F-F206-CD1CBF1D113A}"/>
                    </a:ext>
                  </a:extLst>
                </p14:cNvPr>
                <p14:cNvContentPartPr/>
                <p14:nvPr/>
              </p14:nvContentPartPr>
              <p14:xfrm>
                <a:off x="5137032" y="4500620"/>
                <a:ext cx="58680" cy="190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424649-C7DA-EB7F-F206-CD1CBF1D11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28032" y="4491620"/>
                  <a:ext cx="76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CB2BA08-47CC-72FC-EEDE-2CD214E52CF3}"/>
                    </a:ext>
                  </a:extLst>
                </p14:cNvPr>
                <p14:cNvContentPartPr/>
                <p14:nvPr/>
              </p14:nvContentPartPr>
              <p14:xfrm>
                <a:off x="5135592" y="4310180"/>
                <a:ext cx="8280" cy="20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CB2BA08-47CC-72FC-EEDE-2CD214E52CF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26952" y="4301540"/>
                  <a:ext cx="25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3971239-4D1D-5E9A-DC13-B8421D442E19}"/>
                    </a:ext>
                  </a:extLst>
                </p14:cNvPr>
                <p14:cNvContentPartPr/>
                <p14:nvPr/>
              </p14:nvContentPartPr>
              <p14:xfrm>
                <a:off x="5290752" y="4445540"/>
                <a:ext cx="169560" cy="230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3971239-4D1D-5E9A-DC13-B8421D442E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82112" y="4436540"/>
                  <a:ext cx="1872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66C433-9EE0-EE47-E2C2-431C2C8B8314}"/>
                    </a:ext>
                  </a:extLst>
                </p14:cNvPr>
                <p14:cNvContentPartPr/>
                <p14:nvPr/>
              </p14:nvContentPartPr>
              <p14:xfrm>
                <a:off x="4457352" y="4822820"/>
                <a:ext cx="101160" cy="225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66C433-9EE0-EE47-E2C2-431C2C8B831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48712" y="4813820"/>
                  <a:ext cx="118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9B43A50-C3D0-888A-CB56-F7E533D47F45}"/>
                    </a:ext>
                  </a:extLst>
                </p14:cNvPr>
                <p14:cNvContentPartPr/>
                <p14:nvPr/>
              </p14:nvContentPartPr>
              <p14:xfrm>
                <a:off x="4597032" y="4843340"/>
                <a:ext cx="29160" cy="266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9B43A50-C3D0-888A-CB56-F7E533D47F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88032" y="4834340"/>
                  <a:ext cx="46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8E5F22C-4B55-0234-F035-E78785EA6228}"/>
                    </a:ext>
                  </a:extLst>
                </p14:cNvPr>
                <p14:cNvContentPartPr/>
                <p14:nvPr/>
              </p14:nvContentPartPr>
              <p14:xfrm>
                <a:off x="4556712" y="4941620"/>
                <a:ext cx="171000" cy="13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8E5F22C-4B55-0234-F035-E78785EA622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48072" y="4932620"/>
                  <a:ext cx="188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2D92268-63AC-C611-203F-9CDE7F6A6C0B}"/>
                    </a:ext>
                  </a:extLst>
                </p14:cNvPr>
                <p14:cNvContentPartPr/>
                <p14:nvPr/>
              </p14:nvContentPartPr>
              <p14:xfrm>
                <a:off x="4718712" y="4776740"/>
                <a:ext cx="618840" cy="299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2D92268-63AC-C611-203F-9CDE7F6A6C0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0072" y="4767740"/>
                  <a:ext cx="6364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AD61965-DB37-9493-3601-D8291B540DB3}"/>
                    </a:ext>
                  </a:extLst>
                </p14:cNvPr>
                <p14:cNvContentPartPr/>
                <p14:nvPr/>
              </p14:nvContentPartPr>
              <p14:xfrm>
                <a:off x="5388672" y="4782500"/>
                <a:ext cx="168840" cy="225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AD61965-DB37-9493-3601-D8291B540D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80032" y="4773860"/>
                  <a:ext cx="186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459C483-8F91-5246-2CD9-4FDE2730E7E2}"/>
                    </a:ext>
                  </a:extLst>
                </p14:cNvPr>
                <p14:cNvContentPartPr/>
                <p14:nvPr/>
              </p14:nvContentPartPr>
              <p14:xfrm>
                <a:off x="4595952" y="5154380"/>
                <a:ext cx="117000" cy="324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459C483-8F91-5246-2CD9-4FDE2730E7E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86952" y="5145740"/>
                  <a:ext cx="1346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2113DFE-C451-5F79-5103-FFAFA923A7BC}"/>
                    </a:ext>
                  </a:extLst>
                </p14:cNvPr>
                <p14:cNvContentPartPr/>
                <p14:nvPr/>
              </p14:nvContentPartPr>
              <p14:xfrm>
                <a:off x="4711512" y="5270660"/>
                <a:ext cx="185760" cy="137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2113DFE-C451-5F79-5103-FFAFA923A7B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02872" y="5262020"/>
                  <a:ext cx="203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525BBDF-2CFA-4315-E56A-EF7DF4BB43A4}"/>
                    </a:ext>
                  </a:extLst>
                </p14:cNvPr>
                <p14:cNvContentPartPr/>
                <p14:nvPr/>
              </p14:nvContentPartPr>
              <p14:xfrm>
                <a:off x="4939392" y="5270300"/>
                <a:ext cx="317160" cy="142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525BBDF-2CFA-4315-E56A-EF7DF4BB43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30392" y="5261300"/>
                  <a:ext cx="334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BC032E2-CE44-03F2-3C04-D675EE685481}"/>
                    </a:ext>
                  </a:extLst>
                </p14:cNvPr>
                <p14:cNvContentPartPr/>
                <p14:nvPr/>
              </p14:nvContentPartPr>
              <p14:xfrm>
                <a:off x="5320992" y="5294420"/>
                <a:ext cx="33840" cy="174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BC032E2-CE44-03F2-3C04-D675EE68548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11992" y="5285780"/>
                  <a:ext cx="51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03119B-BACF-544D-2690-9D57E752D904}"/>
                    </a:ext>
                  </a:extLst>
                </p14:cNvPr>
                <p14:cNvContentPartPr/>
                <p14:nvPr/>
              </p14:nvContentPartPr>
              <p14:xfrm>
                <a:off x="5310192" y="5161220"/>
                <a:ext cx="10080" cy="5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03119B-BACF-544D-2690-9D57E752D90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01552" y="5152580"/>
                  <a:ext cx="27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05AEF0-8D1D-558B-2E80-984E0693D2D6}"/>
                    </a:ext>
                  </a:extLst>
                </p14:cNvPr>
                <p14:cNvContentPartPr/>
                <p14:nvPr/>
              </p14:nvContentPartPr>
              <p14:xfrm>
                <a:off x="5403432" y="5260580"/>
                <a:ext cx="405000" cy="162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05AEF0-8D1D-558B-2E80-984E0693D2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94432" y="5251940"/>
                  <a:ext cx="422640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4161510-2E61-3AEB-43BF-5B912D506987}"/>
                  </a:ext>
                </a:extLst>
              </p14:cNvPr>
              <p14:cNvContentPartPr/>
              <p14:nvPr/>
            </p14:nvContentPartPr>
            <p14:xfrm>
              <a:off x="1519032" y="4615100"/>
              <a:ext cx="842760" cy="61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4161510-2E61-3AEB-43BF-5B912D50698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10392" y="4606460"/>
                <a:ext cx="86040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6257F881-BDAD-9C2E-9579-3F5850FFDC38}"/>
              </a:ext>
            </a:extLst>
          </p:cNvPr>
          <p:cNvGrpSpPr/>
          <p:nvPr/>
        </p:nvGrpSpPr>
        <p:grpSpPr>
          <a:xfrm>
            <a:off x="1850592" y="4803380"/>
            <a:ext cx="194760" cy="418680"/>
            <a:chOff x="1850592" y="4803380"/>
            <a:chExt cx="19476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0B54B9D-2E22-B639-FCE2-B2A9EE72DBCD}"/>
                    </a:ext>
                  </a:extLst>
                </p14:cNvPr>
                <p14:cNvContentPartPr/>
                <p14:nvPr/>
              </p14:nvContentPartPr>
              <p14:xfrm>
                <a:off x="1850592" y="4803380"/>
                <a:ext cx="99000" cy="418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0B54B9D-2E22-B639-FCE2-B2A9EE72DB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41952" y="4794380"/>
                  <a:ext cx="1166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0B00F13-8A19-CE0A-612E-5ACB4FD8FE2B}"/>
                    </a:ext>
                  </a:extLst>
                </p14:cNvPr>
                <p14:cNvContentPartPr/>
                <p14:nvPr/>
              </p14:nvContentPartPr>
              <p14:xfrm>
                <a:off x="1951752" y="4990220"/>
                <a:ext cx="93600" cy="231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0B00F13-8A19-CE0A-612E-5ACB4FD8FE2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752" y="4981220"/>
                  <a:ext cx="11124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89C1451-37DF-7365-E212-57E0911BC72C}"/>
              </a:ext>
            </a:extLst>
          </p:cNvPr>
          <p:cNvGrpSpPr/>
          <p:nvPr/>
        </p:nvGrpSpPr>
        <p:grpSpPr>
          <a:xfrm>
            <a:off x="1218792" y="5439500"/>
            <a:ext cx="2489400" cy="1131840"/>
            <a:chOff x="1218792" y="5439500"/>
            <a:chExt cx="2489400" cy="11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127BB6C-8A31-405E-8D7F-052E05A8298C}"/>
                    </a:ext>
                  </a:extLst>
                </p14:cNvPr>
                <p14:cNvContentPartPr/>
                <p14:nvPr/>
              </p14:nvContentPartPr>
              <p14:xfrm>
                <a:off x="1233912" y="5572340"/>
                <a:ext cx="47880" cy="329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127BB6C-8A31-405E-8D7F-052E05A8298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24912" y="5563700"/>
                  <a:ext cx="65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BF4CFF-97D5-42C7-F40C-7A75E2C50DDF}"/>
                    </a:ext>
                  </a:extLst>
                </p14:cNvPr>
                <p14:cNvContentPartPr/>
                <p14:nvPr/>
              </p14:nvContentPartPr>
              <p14:xfrm>
                <a:off x="1218792" y="5559380"/>
                <a:ext cx="199440" cy="268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BF4CFF-97D5-42C7-F40C-7A75E2C50DD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09792" y="5550380"/>
                  <a:ext cx="217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77CE24E-6F76-B783-08F5-937C5FC841D2}"/>
                    </a:ext>
                  </a:extLst>
                </p14:cNvPr>
                <p14:cNvContentPartPr/>
                <p14:nvPr/>
              </p14:nvContentPartPr>
              <p14:xfrm>
                <a:off x="1537032" y="5513660"/>
                <a:ext cx="278280" cy="312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77CE24E-6F76-B783-08F5-937C5FC841D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28032" y="5505020"/>
                  <a:ext cx="295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4E01A03-B495-591F-8FD8-B031EC5A16F8}"/>
                    </a:ext>
                  </a:extLst>
                </p14:cNvPr>
                <p14:cNvContentPartPr/>
                <p14:nvPr/>
              </p14:nvContentPartPr>
              <p14:xfrm>
                <a:off x="1774272" y="5449580"/>
                <a:ext cx="421920" cy="347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4E01A03-B495-591F-8FD8-B031EC5A16F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65272" y="5440940"/>
                  <a:ext cx="439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F10BA55-7626-F8C8-3651-E9BE709EA3FF}"/>
                    </a:ext>
                  </a:extLst>
                </p14:cNvPr>
                <p14:cNvContentPartPr/>
                <p14:nvPr/>
              </p14:nvContentPartPr>
              <p14:xfrm>
                <a:off x="2256312" y="5498900"/>
                <a:ext cx="212400" cy="182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F10BA55-7626-F8C8-3651-E9BE709EA3F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47672" y="5490260"/>
                  <a:ext cx="230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CF76681-81D2-2FB3-2D16-BCB81EE5A94B}"/>
                    </a:ext>
                  </a:extLst>
                </p14:cNvPr>
                <p14:cNvContentPartPr/>
                <p14:nvPr/>
              </p14:nvContentPartPr>
              <p14:xfrm>
                <a:off x="2440272" y="5439500"/>
                <a:ext cx="124200" cy="259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CF76681-81D2-2FB3-2D16-BCB81EE5A94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31272" y="5430860"/>
                  <a:ext cx="141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1579B60-CD77-64D8-E4A2-4C30EB06A926}"/>
                    </a:ext>
                  </a:extLst>
                </p14:cNvPr>
                <p14:cNvContentPartPr/>
                <p14:nvPr/>
              </p14:nvContentPartPr>
              <p14:xfrm>
                <a:off x="2582112" y="5449220"/>
                <a:ext cx="213120" cy="206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1579B60-CD77-64D8-E4A2-4C30EB06A9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73112" y="5440220"/>
                  <a:ext cx="230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3AE5C1A-5056-9493-E113-19ABF6407DE7}"/>
                    </a:ext>
                  </a:extLst>
                </p14:cNvPr>
                <p14:cNvContentPartPr/>
                <p14:nvPr/>
              </p14:nvContentPartPr>
              <p14:xfrm>
                <a:off x="1328232" y="6065540"/>
                <a:ext cx="192240" cy="125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3AE5C1A-5056-9493-E113-19ABF6407D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19232" y="6056540"/>
                  <a:ext cx="209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7E1B758-F3EB-7574-B5BF-97459790BDEE}"/>
                    </a:ext>
                  </a:extLst>
                </p14:cNvPr>
                <p14:cNvContentPartPr/>
                <p14:nvPr/>
              </p14:nvContentPartPr>
              <p14:xfrm>
                <a:off x="1505352" y="6102260"/>
                <a:ext cx="70920" cy="227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7E1B758-F3EB-7574-B5BF-97459790BDE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96712" y="6093260"/>
                  <a:ext cx="885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7DFC98-AB9F-B8B9-043A-8DBEDBAF59E8}"/>
                    </a:ext>
                  </a:extLst>
                </p14:cNvPr>
                <p14:cNvContentPartPr/>
                <p14:nvPr/>
              </p14:nvContentPartPr>
              <p14:xfrm>
                <a:off x="1627032" y="6060140"/>
                <a:ext cx="495720" cy="257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7DFC98-AB9F-B8B9-043A-8DBEDBAF59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18032" y="6051500"/>
                  <a:ext cx="513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440631B-51B1-8BD4-9167-D309894891AF}"/>
                    </a:ext>
                  </a:extLst>
                </p14:cNvPr>
                <p14:cNvContentPartPr/>
                <p14:nvPr/>
              </p14:nvContentPartPr>
              <p14:xfrm>
                <a:off x="2146872" y="6010100"/>
                <a:ext cx="176040" cy="206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440631B-51B1-8BD4-9167-D309894891A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37872" y="6001100"/>
                  <a:ext cx="193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05C8DBA-2ACA-5D32-F783-356718F95BC7}"/>
                    </a:ext>
                  </a:extLst>
                </p14:cNvPr>
                <p14:cNvContentPartPr/>
                <p14:nvPr/>
              </p14:nvContentPartPr>
              <p14:xfrm>
                <a:off x="2356032" y="6014060"/>
                <a:ext cx="217440" cy="253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05C8DBA-2ACA-5D32-F783-356718F95BC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47032" y="6005060"/>
                  <a:ext cx="235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9290B2F-0F0B-DCA6-F41F-A7CC083D12B3}"/>
                    </a:ext>
                  </a:extLst>
                </p14:cNvPr>
                <p14:cNvContentPartPr/>
                <p14:nvPr/>
              </p14:nvContentPartPr>
              <p14:xfrm>
                <a:off x="2445312" y="5981300"/>
                <a:ext cx="238680" cy="217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9290B2F-0F0B-DCA6-F41F-A7CC083D12B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36312" y="5972300"/>
                  <a:ext cx="256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7C991F4-8E12-285D-A94E-52BA1894F465}"/>
                    </a:ext>
                  </a:extLst>
                </p14:cNvPr>
                <p14:cNvContentPartPr/>
                <p14:nvPr/>
              </p14:nvContentPartPr>
              <p14:xfrm>
                <a:off x="2663832" y="5759540"/>
                <a:ext cx="275760" cy="415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7C991F4-8E12-285D-A94E-52BA1894F46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54832" y="5750900"/>
                  <a:ext cx="2934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116175-334A-9F2C-10C6-8F3A6682FE98}"/>
                    </a:ext>
                  </a:extLst>
                </p14:cNvPr>
                <p14:cNvContentPartPr/>
                <p14:nvPr/>
              </p14:nvContentPartPr>
              <p14:xfrm>
                <a:off x="2831952" y="5916140"/>
                <a:ext cx="290520" cy="191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116175-334A-9F2C-10C6-8F3A6682FE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23312" y="5907140"/>
                  <a:ext cx="308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921A00C-0838-612E-ADED-CC9C1A8A7CA1}"/>
                    </a:ext>
                  </a:extLst>
                </p14:cNvPr>
                <p14:cNvContentPartPr/>
                <p14:nvPr/>
              </p14:nvContentPartPr>
              <p14:xfrm>
                <a:off x="3068112" y="5761700"/>
                <a:ext cx="5400" cy="2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921A00C-0838-612E-ADED-CC9C1A8A7CA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59472" y="5752700"/>
                  <a:ext cx="23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38DFFDE-6540-75FA-496D-0E70699F8AE3}"/>
                    </a:ext>
                  </a:extLst>
                </p14:cNvPr>
                <p14:cNvContentPartPr/>
                <p14:nvPr/>
              </p14:nvContentPartPr>
              <p14:xfrm>
                <a:off x="3205272" y="5867180"/>
                <a:ext cx="88920" cy="137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38DFFDE-6540-75FA-496D-0E70699F8AE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96632" y="5858180"/>
                  <a:ext cx="106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6FBCAE0-5437-0BF2-1839-FA0CA060C374}"/>
                    </a:ext>
                  </a:extLst>
                </p14:cNvPr>
                <p14:cNvContentPartPr/>
                <p14:nvPr/>
              </p14:nvContentPartPr>
              <p14:xfrm>
                <a:off x="3319032" y="5758820"/>
                <a:ext cx="126720" cy="141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6FBCAE0-5437-0BF2-1839-FA0CA060C37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10032" y="5749820"/>
                  <a:ext cx="144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ABA1C79-7BDD-BB6F-E8DF-0D438A0F467A}"/>
                    </a:ext>
                  </a:extLst>
                </p14:cNvPr>
                <p14:cNvContentPartPr/>
                <p14:nvPr/>
              </p14:nvContentPartPr>
              <p14:xfrm>
                <a:off x="2544672" y="6255260"/>
                <a:ext cx="802800" cy="316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ABA1C79-7BDD-BB6F-E8DF-0D438A0F467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535672" y="6246260"/>
                  <a:ext cx="8204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23023AC-A7BA-CC7A-7D35-0FDBA136AFD7}"/>
                    </a:ext>
                  </a:extLst>
                </p14:cNvPr>
                <p14:cNvContentPartPr/>
                <p14:nvPr/>
              </p14:nvContentPartPr>
              <p14:xfrm>
                <a:off x="2977752" y="6173900"/>
                <a:ext cx="324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23023AC-A7BA-CC7A-7D35-0FDBA136AFD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69112" y="616490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F976956-F51A-4C64-2E0C-98237297A7A9}"/>
                    </a:ext>
                  </a:extLst>
                </p14:cNvPr>
                <p14:cNvContentPartPr/>
                <p14:nvPr/>
              </p14:nvContentPartPr>
              <p14:xfrm>
                <a:off x="3132912" y="6223580"/>
                <a:ext cx="205560" cy="77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F976956-F51A-4C64-2E0C-98237297A7A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23912" y="6214580"/>
                  <a:ext cx="223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A3E0D7A-8A24-B8A6-1755-3C377F270E29}"/>
                    </a:ext>
                  </a:extLst>
                </p14:cNvPr>
                <p14:cNvContentPartPr/>
                <p14:nvPr/>
              </p14:nvContentPartPr>
              <p14:xfrm>
                <a:off x="3426312" y="5764940"/>
                <a:ext cx="73800" cy="123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A3E0D7A-8A24-B8A6-1755-3C377F270E2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17312" y="5756300"/>
                  <a:ext cx="91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E706944-F4EF-3A44-B60F-5A288C449AC4}"/>
                    </a:ext>
                  </a:extLst>
                </p14:cNvPr>
                <p14:cNvContentPartPr/>
                <p14:nvPr/>
              </p14:nvContentPartPr>
              <p14:xfrm>
                <a:off x="3315432" y="5725340"/>
                <a:ext cx="392760" cy="333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E706944-F4EF-3A44-B60F-5A288C449AC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06792" y="5716700"/>
                  <a:ext cx="4104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A4804F6-3D76-561A-3186-87E49C031971}"/>
                    </a:ext>
                  </a:extLst>
                </p14:cNvPr>
                <p14:cNvContentPartPr/>
                <p14:nvPr/>
              </p14:nvContentPartPr>
              <p14:xfrm>
                <a:off x="3362232" y="5688260"/>
                <a:ext cx="242640" cy="383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A4804F6-3D76-561A-3186-87E49C03197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353592" y="5679260"/>
                  <a:ext cx="260280" cy="40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155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9EC6-2F5A-E2C4-CCAF-5D74E057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7F6663-D9F2-033E-DE2E-2C57BC0B7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514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14CA31-DF7F-CA47-89C1-57A4A7BA1868}"/>
                  </a:ext>
                </a:extLst>
              </p14:cNvPr>
              <p14:cNvContentPartPr/>
              <p14:nvPr/>
            </p14:nvContentPartPr>
            <p14:xfrm>
              <a:off x="5569752" y="4101380"/>
              <a:ext cx="1144440" cy="814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14CA31-DF7F-CA47-89C1-57A4A7BA18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0752" y="4092380"/>
                <a:ext cx="1162080" cy="83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20DC12F-3678-0103-B1DB-BF405010AF1D}"/>
              </a:ext>
            </a:extLst>
          </p:cNvPr>
          <p:cNvGrpSpPr/>
          <p:nvPr/>
        </p:nvGrpSpPr>
        <p:grpSpPr>
          <a:xfrm>
            <a:off x="9081912" y="2439980"/>
            <a:ext cx="2735280" cy="2336400"/>
            <a:chOff x="9081912" y="2439980"/>
            <a:chExt cx="2735280" cy="23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069A83-1CDB-3F0C-548D-30D42DA24E55}"/>
                    </a:ext>
                  </a:extLst>
                </p14:cNvPr>
                <p14:cNvContentPartPr/>
                <p14:nvPr/>
              </p14:nvContentPartPr>
              <p14:xfrm>
                <a:off x="9081912" y="4216940"/>
                <a:ext cx="1300320" cy="55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069A83-1CDB-3F0C-548D-30D42DA24E5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73272" y="4208300"/>
                  <a:ext cx="13179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21C3DD-80D5-4984-2273-6386DC4ED4AA}"/>
                    </a:ext>
                  </a:extLst>
                </p14:cNvPr>
                <p14:cNvContentPartPr/>
                <p14:nvPr/>
              </p14:nvContentPartPr>
              <p14:xfrm>
                <a:off x="9383232" y="3297140"/>
                <a:ext cx="529560" cy="1352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21C3DD-80D5-4984-2273-6386DC4ED4A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74232" y="3288500"/>
                  <a:ext cx="547200" cy="13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B880EC-07EB-D49A-E34E-1B28958FB34D}"/>
                    </a:ext>
                  </a:extLst>
                </p14:cNvPr>
                <p14:cNvContentPartPr/>
                <p14:nvPr/>
              </p14:nvContentPartPr>
              <p14:xfrm>
                <a:off x="10009272" y="2918420"/>
                <a:ext cx="203040" cy="361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B880EC-07EB-D49A-E34E-1B28958FB34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00272" y="2909780"/>
                  <a:ext cx="2206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E2C8AD-9355-9735-4058-012A1052B30B}"/>
                    </a:ext>
                  </a:extLst>
                </p14:cNvPr>
                <p14:cNvContentPartPr/>
                <p14:nvPr/>
              </p14:nvContentPartPr>
              <p14:xfrm>
                <a:off x="10260912" y="2815820"/>
                <a:ext cx="263160" cy="338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E2C8AD-9355-9735-4058-012A1052B3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51912" y="2807180"/>
                  <a:ext cx="280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7A5D7B-6874-A2F7-0BC1-6F3498AFE94C}"/>
                    </a:ext>
                  </a:extLst>
                </p14:cNvPr>
                <p14:cNvContentPartPr/>
                <p14:nvPr/>
              </p14:nvContentPartPr>
              <p14:xfrm>
                <a:off x="10551072" y="2835980"/>
                <a:ext cx="202320" cy="161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7A5D7B-6874-A2F7-0BC1-6F3498AFE9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42072" y="2827340"/>
                  <a:ext cx="21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FDA624-4451-A813-1BC8-2A2F44ED116A}"/>
                    </a:ext>
                  </a:extLst>
                </p14:cNvPr>
                <p14:cNvContentPartPr/>
                <p14:nvPr/>
              </p14:nvContentPartPr>
              <p14:xfrm>
                <a:off x="10603632" y="2754980"/>
                <a:ext cx="219960" cy="17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FDA624-4451-A813-1BC8-2A2F44ED11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94992" y="2745980"/>
                  <a:ext cx="237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33B4AB-D202-E8AA-1221-71A23AE86A03}"/>
                    </a:ext>
                  </a:extLst>
                </p14:cNvPr>
                <p14:cNvContentPartPr/>
                <p14:nvPr/>
              </p14:nvContentPartPr>
              <p14:xfrm>
                <a:off x="10834752" y="2439980"/>
                <a:ext cx="376920" cy="36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33B4AB-D202-E8AA-1221-71A23AE86A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25752" y="2430980"/>
                  <a:ext cx="394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05C2A2-18FA-2242-4FEC-30C6F72A805F}"/>
                    </a:ext>
                  </a:extLst>
                </p14:cNvPr>
                <p14:cNvContentPartPr/>
                <p14:nvPr/>
              </p14:nvContentPartPr>
              <p14:xfrm>
                <a:off x="10502832" y="3358700"/>
                <a:ext cx="127080" cy="172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05C2A2-18FA-2242-4FEC-30C6F72A805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94192" y="3350060"/>
                  <a:ext cx="144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2C89D3-4B95-1D17-EEFB-5984D29E3A90}"/>
                    </a:ext>
                  </a:extLst>
                </p14:cNvPr>
                <p14:cNvContentPartPr/>
                <p14:nvPr/>
              </p14:nvContentPartPr>
              <p14:xfrm>
                <a:off x="10693992" y="3293540"/>
                <a:ext cx="109440" cy="132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2C89D3-4B95-1D17-EEFB-5984D29E3A9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85352" y="3284900"/>
                  <a:ext cx="127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FE5033-7A66-9A2B-812A-3177353A9B4B}"/>
                    </a:ext>
                  </a:extLst>
                </p14:cNvPr>
                <p14:cNvContentPartPr/>
                <p14:nvPr/>
              </p14:nvContentPartPr>
              <p14:xfrm>
                <a:off x="10821792" y="3075380"/>
                <a:ext cx="477360" cy="299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FE5033-7A66-9A2B-812A-3177353A9B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12792" y="3066740"/>
                  <a:ext cx="495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4ACED7-8266-58FD-2B4E-B06A3A797F11}"/>
                    </a:ext>
                  </a:extLst>
                </p14:cNvPr>
                <p14:cNvContentPartPr/>
                <p14:nvPr/>
              </p14:nvContentPartPr>
              <p14:xfrm>
                <a:off x="11327232" y="2840660"/>
                <a:ext cx="253440" cy="309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4ACED7-8266-58FD-2B4E-B06A3A797F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318232" y="2831660"/>
                  <a:ext cx="271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DA62E3-ECD9-8F11-9B02-0C2F39053B68}"/>
                    </a:ext>
                  </a:extLst>
                </p14:cNvPr>
                <p14:cNvContentPartPr/>
                <p14:nvPr/>
              </p14:nvContentPartPr>
              <p14:xfrm>
                <a:off x="11403912" y="2886020"/>
                <a:ext cx="93600" cy="10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DA62E3-ECD9-8F11-9B02-0C2F39053B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395272" y="2877020"/>
                  <a:ext cx="111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20D3F2-A3D1-02C8-50D7-DA1D6363E314}"/>
                    </a:ext>
                  </a:extLst>
                </p14:cNvPr>
                <p14:cNvContentPartPr/>
                <p14:nvPr/>
              </p14:nvContentPartPr>
              <p14:xfrm>
                <a:off x="11581392" y="2805380"/>
                <a:ext cx="235800" cy="19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20D3F2-A3D1-02C8-50D7-DA1D6363E31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72752" y="2796740"/>
                  <a:ext cx="253440" cy="21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71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8134-0C03-63DC-3F2C-8A46017A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SQL Server Option in Azure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32CAD6-C4A0-E7D6-00AE-ABE92232E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786430"/>
              </p:ext>
            </p:extLst>
          </p:nvPr>
        </p:nvGraphicFramePr>
        <p:xfrm>
          <a:off x="838200" y="1825625"/>
          <a:ext cx="10515597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833287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308137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52119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Server on 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 Managed 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 Database Logical 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4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have full control over the SQL Server Engine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compatibility with SQL Server on-premises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commonly used SQL Server features are available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2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99.95%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99.99%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99.99% availability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1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parity with the matching version of on-premises SQL Server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Latest Stable Database Engine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Latest Stable Database Engine version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3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backups, patching, recovery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Built-in backups, patching, recovery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Easy migration from SQL Server on-premises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migration from SQL Server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Migration from SQL Server might be hard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5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Endpoint</a:t>
                      </a:r>
                      <a:r>
                        <a:rPr lang="en-US"/>
                        <a:t>, Firewall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43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8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Azure SQL Database</vt:lpstr>
      <vt:lpstr>Azure SQL Database</vt:lpstr>
      <vt:lpstr>Deployment Options</vt:lpstr>
      <vt:lpstr>Choosing the Right SQL Server Option in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SQL Database</dc:title>
  <dc:creator>Ayush Rathi</dc:creator>
  <cp:lastModifiedBy>Ayush R</cp:lastModifiedBy>
  <cp:revision>2</cp:revision>
  <dcterms:created xsi:type="dcterms:W3CDTF">2023-07-30T05:53:20Z</dcterms:created>
  <dcterms:modified xsi:type="dcterms:W3CDTF">2024-07-06T15:25:54Z</dcterms:modified>
</cp:coreProperties>
</file>