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89" r:id="rId14"/>
    <p:sldId id="290" r:id="rId15"/>
    <p:sldId id="291" r:id="rId16"/>
    <p:sldId id="268" r:id="rId17"/>
    <p:sldId id="269" r:id="rId18"/>
    <p:sldId id="270" r:id="rId19"/>
    <p:sldId id="271" r:id="rId20"/>
    <p:sldId id="292" r:id="rId21"/>
    <p:sldId id="272" r:id="rId22"/>
    <p:sldId id="293" r:id="rId23"/>
    <p:sldId id="273" r:id="rId24"/>
    <p:sldId id="275" r:id="rId25"/>
    <p:sldId id="276" r:id="rId26"/>
    <p:sldId id="277" r:id="rId27"/>
    <p:sldId id="278" r:id="rId28"/>
    <p:sldId id="294" r:id="rId29"/>
    <p:sldId id="274" r:id="rId30"/>
    <p:sldId id="279" r:id="rId31"/>
    <p:sldId id="280" r:id="rId32"/>
    <p:sldId id="281" r:id="rId33"/>
    <p:sldId id="295" r:id="rId34"/>
    <p:sldId id="282" r:id="rId35"/>
    <p:sldId id="283" r:id="rId36"/>
    <p:sldId id="284" r:id="rId37"/>
    <p:sldId id="285" r:id="rId38"/>
    <p:sldId id="286" r:id="rId39"/>
    <p:sldId id="287" r:id="rId40"/>
    <p:sldId id="28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5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8T03:43:31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6 140 1124,'0'0'708,"-3"-7"579,3 7-939,-1 0-1,1-1 1,0 1 0,0-1-1,-1 1 1,1-1 0,0 1 0,0-1-1,0 1 1,0-1 0,0 1-1,0-1 1,0 0 0,0 1-1,0-1 1,0 1 0,0-1 0,0 1-1,0-1 1,0 1 0,0-1-1,1 1 1,-1-1 0,0 1-1,1-2 1,15-3-47,0 0 0,1 0 0,29-3 0,2-1 83,216-31 471,-184 31-750,174-12 123,28 9-84,-250 11-121,149-3 33,94 16-71,136 2 55,-175-2-63,-181-8 6,-19 1 27,33 0 18,116 4 26,-162-11-59,39 3 7,-38 1 3,104-3 5,-111 1-18,3-1 2,-7-1 8,-9 0-3,39 2 6,88 2 7,109 8-36,-220-8 20,65 0 18,484 12 20,-266-14 32,-115 12-37,-16 0-7,64-7 845,146 1 27,-177 2-688,-190-8-195,82 7 70,104 2 208,-143-8 67,-4-1-9,54-6 0,-20-2 49,-85 8-206,2 0-131,5 0-228,33-1 993,-16-3-3099,-24 3 1500,1-5-2207,-1 0 1432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0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7 346 1144,'0'0'111,"0"0"1,0 0-1,0 0 0,-1 0 1,1 0-1,0 0 0,0 0 0,0 0 1,0 0-1,-1 0 0,1 0 1,0 0-1,0 0 0,0 0 0,-1 0 1,1 0-1,0 0 0,0 0 1,0 0-1,-1 0 0,1 0 0,0 0 1,0 0-1,0 0 0,0 0 1,-1 0-1,1 0 0,0 0 0,0-1 1,0 1-1,0 0 0,0 0 1,-1 0-1,1 0 0,0 0 0,0 0 1,0-1-1,0 1 0,0 0 1,0 0-1,0 0 0,0-1 0,0 1 1,0 0-1,0 0 0,0 0 1,-1 0-1,1-1 0,0 1 0,0 0 1,0 0-1,1 0 0,-1-1 1,8-12 1008,19-15-1325,124-109 605,-111 93 1573,-29 90-1262,-9-10-447,1 1-1,3-1 1,17 65 0,-9-51 2132,-17-54-2246,-2-6-35,0-1 0,0 0 0,1 0 0,1-1 0,-4-18 0,-7-66 634,12 80-579,1 4-95,1-1 0,0 0 0,0 0 0,1 0 0,1 0 0,6-23 0,14-19 216,-19 49-273,0 0 1,0 1-1,1 0 0,-1 0 1,1 0-1,0 0 0,8-6 1,-10 10-21,21-6 26,-21 7 10,0 3-32,8 7 8,-10-10-10,1 1 0,-1 0 1,0-1-1,1 1 1,-1 0-1,0-1 0,1 1 1,-1 0-1,0-1 1,0 1-1,0 0 0,0-1 1,1 1-1,-1 0 1,0-1-1,0 1 0,0 0 1,-1 0-1,1-1 1,0 1-1,0 0 0,0-1 1,-1 2-1,1-2 1,-1 14 15,0 0 0,-1 0 0,-1-1 0,-1 1 0,-9 24 0,-5 22-8,15-47-12,1-6-5,1-1 1,-1 1-1,1-1 0,1 1 1,-1 8-1,1-13 5,1 0 1,-1 0-1,0 0 0,1 0 0,0-1 1,-1 1-1,1 0 0,0 0 0,0 0 1,0 0-1,0-1 0,0 1 0,0 0 1,1-1-1,-1 1 0,0-1 0,1 1 1,-1-1-1,1 0 0,0 0 0,3 2 1,22 13-27,-13-9 36,-1 0 0,1 1 0,-2 1 1,1 0-1,15 15 0,-28-23-6,1 0-1,0-1 1,-1 1 0,1 0-1,-1-1 1,1 1 0,-1 0 0,1 0-1,-1 0 1,0 0 0,1-1-1,-1 1 1,0 0 0,0 0 0,1 0-1,-1 0 1,0 0 0,0 0 0,0 0-1,0 1 1,0-1 0,0 1 1,0-1-1,0 1 1,0-1-1,0 1 1,-1-1-1,1 1 1,0-1-1,-1 1 1,1-1-1,-1 1 1,1-1-1,-1 0 0,0 1 1,0-1-1,1 0 1,-1 0-1,0 1 1,0-1-1,0 0 1,-2 2-1,-1 0 2,-1 2-17,-1 0 1,0-1-1,0 0 0,0 0 0,0 0 1,-12 4-1,14-6-439,-1-1 0,0 1 0,1-1 1,-10 1-1,11-2-283,1 1 0,-1-1-1,1-1 1,-1 1 0,1 0 0,-1-1 0,1 1 0,-1-1 0,-4-1-1,-9-6-2757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7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96 984,'0'-4'5446,"1"8"-3338,6 24-156,6 34-1824,3 81 951,-9-35-499,-6-88-459,-1 4-549,0-1 0,-2 0 0,-6 35 0,7-55-402,-7 0-3259</inkml:trace>
  <inkml:trace contextRef="#ctx0" brushRef="#br0" timeOffset="1">21 394 892,'-8'-36'1274,"3"-1"0,-2-51 0,7 77-965,0-1 0,1 1-1,0-1 1,1 1-1,0-1 1,0 1-1,2 0 1,-1 0-1,1 0 1,1 1-1,0-1 1,6-9-1,-5 14-170,0-1-1,1 1 0,0 1 0,-1-1 0,2 1 0,-1 0 0,1 1 0,-1 0 0,13-5 0,-10 5-50,1 0-1,-1 1 0,1 0 1,0 0-1,0 1 0,0 1 1,0 0-1,0 1 0,0 0 1,0 0-1,0 1 0,0 0 1,0 1-1,0 1 0,0 0 1,-1 0-1,1 1 1,-1 0-1,0 1 0,16 9 1,-13-5-16,0 0 1,0 0-1,-1 2 1,0-1 0,0 2-1,-1-1 1,-1 1-1,0 1 1,-1 0-1,0 0 1,-1 1 0,-1 0-1,11 27 1,-10-18-4,-1 0 0,-1 1 1,-1 0-1,-2 0 0,0 0 0,-1 39 1,-2-52-343,-1 1 1,-1-1 0,0 1 0,0-1 0,-1 0 0,-1 0 0,0 0-1,0-1 1,-1 1 0,0-1 0,-1 0 0,0 0 0,-1-1 0,0 0-1,0 0 1,-11 9 0,3-4-2444,1-3 28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1420,'0'0'682,"0"0"-628,0 1 0,0-1 0,0 0 0,0 0 0,0 0-1,0 1 1,0-1 0,0 0 0,0 0 0,-1 0 0,1 1 0,0-1 0,0 0-1,0 0 1,0 0 0,0 0 0,-1 0 0,1 1 0,0-1 0,0 0-1,0 0 1,0 0 0,-1 0 0,1 0 0,0 0 0,0 0 0,-1 0 0,1 0-1,0 1 1,0-1 0,0 0 0,-1 0 0,1 0 0,0 0 0,0 0 0,0 0-1,-1-1 1,1 1 0,0 0 0,0 0 0,-1 0 0,1 0 0,0 0 0,0 0-1,0 0 1,0 0 0,-1 0 0,1-1 0,0 1 0,0 0 0,0 0 0,0 0-1,-1 0 1,1 0 0,0-1 0,0 1 0,0 0 0,0 0 0,0 0-1,0-1 1,0 1 0,0 0 0,-1 0 0,1 0 0,0-1 0,0 1 0,0 0-1,0 0 1,0-1 0,-10 30 550,1 0 0,2 0-1,1 0 1,-4 46 0,8-57-376,2-1 0,0 1 0,1-1 0,1 1 0,1-1 0,0 0 0,1 1 0,1-2 0,10 26 0,-11-34-152,0 0 0,1 0 0,0-1-1,0 1 1,1-1 0,-1-1 0,2 1-1,-1-1 1,1 0 0,0 0 0,0-1 0,0 0-1,1 0 1,15 7 0,-10-7-45,-1-1 0,1-1 0,-1 0 0,1 0 0,0-1 0,0-1 1,0 0-1,0-1 0,24-3 0,0-1-547,0-2 1,-1-2-1,0-1 1,64-26-1,-62 13-3653,-22 10 1560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8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148 161 1648,'1'-3'1234,"3"-6"-688,1 0 1,0 1-1,0-1 1,1 1-1,0 0 1,1 0-1,0 1 1,0 0-1,1 0 1,-1 0-1,1 1 1,14-7-1,-9 5-318,1 0-1,1 2 0,-1 0 0,1 0 1,0 1-1,0 1 0,24-3 0,-30 6-157,1 0-1,0 1 0,-1 1 1,1 0-1,0 0 1,-1 1-1,1 0 0,-1 0 1,1 1-1,-1 0 0,0 1 1,0 0-1,-1 0 0,1 1 1,-1 0-1,0 1 0,12 10 1,-8-4 5,1 0-1,-2 1 1,0 1 0,0-1 0,-2 2 0,1-1 0,-2 1 0,14 33 0,-8-10 79,14 57 0,-23-76-111,-2 1 1,-1 0-1,0-1 0,-1 1 1,-2 21-1,-1-27-61,2-3-182,-1 0-1,0 0 1,-1 0 0,0 0-1,-1 0 1,-5 13 0,7-23 49,0 0 1,1 0 0,-1 1 0,0-1 0,0 0 0,0 0 0,0 0 0,0 0 0,0 0 0,0 0-1,0 0 1,-2 1 0,-5 4-4592</inkml:trace>
  <inkml:trace contextRef="#ctx0" brushRef="#br0" timeOffset="1">379 127 1516,'-9'-7'427,"-1"1"0,0 1 0,0 0-1,0 0 1,-1 1 0,0 1 0,0 0 0,0 0-1,-22-2 1,25 4-254,0 1-1,0 0 1,0 1-1,0 0 0,1 0 1,-1 0-1,0 1 1,1 0-1,-1 1 1,1 0-1,0 0 1,0 0-1,0 1 1,0 0-1,-6 6 0,2-1-7,1 0-1,0 1 0,1 0 0,0 1 0,0 0 0,1 0 1,1 1-1,0 0 0,0 0 0,-4 14 0,5-10-9,0 1 0,2-1-1,0 1 1,1 0 0,0 0 0,2 1-1,0 25 1,2-31-84,0 0 0,1 0 1,1-1-1,0 0 0,0 1 0,1-1 0,1 0 1,0 0-1,0-1 0,1 0 0,0 0 0,1 0 1,0-1-1,1 0 0,0 0 0,0 0 0,1-1 1,13 9-1,-7-6-23,1-1 1,0 0 0,0-1-1,0-1 1,1-1-1,1 0 1,-1-1-1,1-1 1,0-1-1,0 0 1,19 0 0,-26-3-184,0-1 0,0 0 0,-1-1 0,1 0 0,0 0 0,0-2 0,-1 1 0,15-6 0,-17 4-698,0 0 0,0 0 0,0-1 0,0 0 0,0 0 0,7-7 0,3-5-2080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9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56 1704,'0'-2'137,"4"-28"2592,-4 29-2594,1 0 1,-1 0 0,0-1 0,1 1 0,0 0 0,-1 0 0,1 0 0,0 0 0,-1 0 0,1 0 0,0 0 0,0 0 0,0 0 0,0 1 0,0-1 0,0 0 0,0 0 0,0 1-1,0-1 1,0 1 0,0-1 0,0 1 0,0-1 0,0 1 0,2-1 0,10 0 214,0 1-1,0 0 1,-1 1-1,1 0 1,25 6-1,-15-1-54,-1 1 0,31 13 0,-37-12-149,0 0 0,0 1-1,-1 1 1,0 0 0,-1 1 0,0 0-1,23 26 1,-29-27-75,0 0 0,-1 1 0,0-1 0,0 2 0,-1-1 0,-1 0 0,0 1-1,0 0 1,-1 1 0,-1-1 0,4 22 0,-7-27-81,0 0-1,0 0 0,0 1 1,-1-1-1,0 0 0,0 0 1,-1 0-1,0 0 0,0 0 1,-1 0-1,-4 9 0,4-11-251,0 0-1,0 0 1,-1 0 0,1-1-1,-1 0 1,-6 6-1,7-7-221,0-1 1,0 0-1,-1 0 0,1 0 0,0 0 0,-1 0 0,1-1 0,-1 1 1,0-1-1,-3 1 0</inkml:trace>
  <inkml:trace contextRef="#ctx0" brushRef="#br0" timeOffset="1">216 109 1076,'-3'-4'318,"0"0"1,-1 1-1,1-1 0,-1 1 1,1 0-1,-1 0 0,0 1 1,0-1-1,0 1 0,0 0 0,-1 0 1,1 0-1,-1 1 0,1-1 1,-1 1-1,-6-1 0,9 2-192,-1-1 0,0 1 0,0 0-1,0 1 1,1-1 0,-1 0 0,0 1-1,0-1 1,1 1 0,-1 0 0,0 0 0,1 0-1,-5 3 1,1-1 67,1 1-1,0 0 0,0 0 1,-6 6-1,4-2-8,0 0 0,1 1 0,0 0 0,0 0 0,1 0 0,0 1 0,1 0 0,0 0-1,0 0 1,1 0 0,0 0 0,-2 22 0,4-15-17,0 1-1,1-1 1,0 0 0,2 0-1,0 1 1,1-1 0,6 22 0,-4-26-97,1 0 1,0-1 0,0 1 0,1-2 0,1 1 0,0-1 0,0 0 0,1 0 0,1-1 0,-1 0 0,2-1 0,-1 0-1,2-1 1,-1 0 0,1 0 0,0-2 0,0 1 0,18 5 0,-18-7-71,0-1 1,1-1-1,-1 0 0,23 3 1,-27-6-164,0 0 1,0-1-1,0 0 1,0 0-1,-1 0 1,1-1 0,0 0-1,-1-1 1,9-3-1,0-2-1307,1-2-1,-1 0 0,23-18 1,-11 3-1591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9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1644,'13'-13'1309,"-10"9"-968,0 0-1,1 1 1,-1-1-1,1 1 1,0 0-1,0 0 1,0 1-1,0-1 1,0 1-1,0 0 1,1 0-1,-1 0 1,1 1-1,8-2 1,1 1-59,1 1 1,-1 0 0,0 1 0,1 1-1,-1 1 1,0 0 0,0 0-1,25 9 1,-21-5-45,0 2-1,-1 0 1,0 1 0,-1 1-1,0 0 1,17 14 0,-12-5-45,0 0 0,-1 1 1,-1 1-1,-2 1 0,0 1 1,-1 0-1,-1 1 0,-1 1 1,12 30-1,-19-34-101,0 0 1,-1 0-1,-1 1 0,0 0 0,-2 0 1,-1 0-1,-1 1 0,-1-1 1,0 0-1,-2 1 0,-5 22 0,7-41-196,-1 0 0,0 0 0,1 0-1,-2 0 1,1-1 0,0 1 0,-1 0 0,0 0-1,0-1 1,0 1 0,0-1 0,0 0-1,-1 0 1,-4 5 0,6-7-395,1-1 475,-1 0 1,1 0 0,0-1 0,0 1-1,0 0 1,0 0 0,0 0 0,-1 0-1,1 0 1,0 0 0,0 0 0,0 0-1,0 0 1,0 0 0,-1 0 0,1-1-1,0 1 1,0 0 0,0 0 0,-1 0-1,1 0 1,0 0 0,0 0 0,0 1-1,0-1 1,-1 0 0,1 0 0,0 0-1,0 0 1,0 0 0,0 0 0,-1 0-1,1 0 1,0 0 0,0 1-10,-1-1 0,1 0 0,-1 0-1,1 0 1,0 0 0,-1 0 0,1 1 0,-1-1 0,1 0 0,0 0 0,-1 0-1,1 0 1,-1 0 0,1 0 0,0 0 0,-1 0 0,1-1 0,-1 1 0,1 0-1,0 0 1,-1 0 0,1 0 0,-1-1 0,1 1 0,0 0 0,-1 0-1,1 0 1,0-1 0,-1 0 0,-11-15-1182,0-2-1,2 0 1,0 0-1,-11-30 1,21 48 1207,-16-38-2342</inkml:trace>
  <inkml:trace contextRef="#ctx0" brushRef="#br0" timeOffset="1">405 397 6029,'-39'-107'-533,"32"89"732,-1 1-1,-1 0 1,-22-31 0,26 42-53,1 1 1,-1 0-1,0 0 1,0 1 0,-1-1-1,1 1 1,-1 0 0,0 1-1,0-1 1,0 1 0,-1 0-1,1 1 1,-1-1 0,-9-1-1,10 3-21,1 0 0,-1 1 0,1 0 1,-1 0-1,1 0 0,-1 1 0,1-1 0,-1 1 0,1 0 0,0 1 0,0 0 0,-1-1 0,1 2 1,0-1-1,0 1 0,1-1 0,-1 1 0,-8 7 0,6-3 8,0 1 0,0-1 1,1 2-1,-1-1 0,2 0 0,-1 1 0,2 0 1,-1 0-1,1 1 0,0-1 0,1 1 0,0 0 1,1 0-1,0 0 0,0 0 0,0 12 0,2-10-33,-1-1 0,2 1-1,0-1 1,0 0-1,1 1 1,0-1-1,1 0 1,0 0-1,1 0 1,0 0-1,1-1 1,0 0 0,0 0-1,11 14 1,-6-12-18,1 0 1,0-1-1,0-1 1,1 1-1,1-2 1,0 0-1,0-1 1,0 0-1,1 0 1,0-2-1,1 0 1,-1-1-1,20 5 1,-23-7-248,0-1 1,0-1 0,0 0 0,0 0 0,0-1-1,0 0 1,0-1 0,0-1 0,0 1 0,0-2 0,-1 0-1,1 0 1,-1 0 0,1-2 0,-1 1 0,0-1-1,-1-1 1,1 1 0,15-14 0,22-27-5109,-29 26 1990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30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97 864,'-67'12'2808,"-48"12"1891,104-19-3869,15 0-17,18 1-193,-20-6-711,32 5 269,0-1 0,0-2 0,54-4 0,-14 0-15,191 7 223,-11-8-36,-112 1-208,175 5 163,78 0-80,62 1-10,-33 6-53,-184-16-75,-84 1-26,107 0 9,492 4 104,-579-1-149,10 1-7,72-5-30,-117 0-34,85-6-221,-214 11 244,0 0 0,0-1-1,-1-1 1,19-5 0,-28 7 8,-2 1 17,0 0 0,0 0 0,1 0 0,-1 0 0,0 0 0,0 0 0,1 0 0,-1 0 0,0 0 0,0 0 1,1 0-1,-1 0 0,0 0 0,0-1 0,1 1 0,-1 0 0,0 0 0,0 0 0,0 0 0,1 0 0,-1-1 0,0 1 0,0 0 0,0 0 0,0 0 0,1-1 1,-1 1-1,0 0 0,0 0 0,0-1 0,0 1 0,0 0 0,0 0 0,0-1 0,0 1 0,0 0 0,0 0 0,0-1 0,0 1 0,0 0 0,0 0 0,0-1 1,0 1-1,0 0 0,0 0 0,0-1 0,0 1 0,0 0 0,0 0 0,0-1 0,0 1 0,0 0 0,-1 0 0,-4-6 51,-1 1 0,1 1 0,-13-8 0,-76-42 1297,74 42-640,18 10-500,-1 1-5,-7-8 158,10 9-356,0 0 1,0 0-1,1 0 0,-1 0 0,0 0 0,0 0 0,0 0 0,0 0 0,0 0 0,0 0 0,0 0 0,0 0 0,0 0 0,0 0 0,0 0 0,0 0 0,0 0 0,0 0 0,0 0 0,0 0 0,0 0 0,0 0 1,0 0-1,0 0 0,0 0 0,1-1 0,-1 1 0,0 0 0,0 0 0,0 0 0,0 0 0,0 0 0,0 0 0,0 0 0,0 0 0,0 0 0,0 0 0,0 0 0,0 0 0,0 0 0,0 0 0,0 0 1,0 0-1,0 0 0,0 0 0,0 0 0,0 0 0,0 0 0,0-1 0,0 1 0,0 0 0,0 0 0,0 0 0,0 0 0,0 0 0,0 0 0,0 0 0,19 8 513,-11-4-632,-2-2 129,-1 0 0,0 1 0,0 0 0,0-1 0,0 2 0,-1-1 0,1 0-1,-1 1 1,0 0 0,0 0 0,0 0 0,-1 1 0,0-1 0,1 1 0,-1 0 0,-1 0-1,5 9 1,-6-10-91,0-1-1,0 1 1,-1 0-1,1 0 0,-1 0 1,0 0-1,0 0 1,0 0-1,-1 0 0,1 0 1,-1 0-1,0 0 1,0 0-1,0 0 0,-1 0 1,1-1-1,-1 1 1,0 0-1,0-1 0,0 0 1,0 1-1,-1-1 1,-4 5-1,-5 3-1175,1-1 1,-1 0-1,-24 13 0,15-8-1112,-18 8-1471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34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4619 143 1148,'0'0'4186,"-8"1"-3791,-238 34 2337,-87 9-1901,-136-2-395,150-19-231,-93-4-81,-26 0-66,244-10-57,23-10-2,41-1 7,-259 5 11,183-9-1,62 0-5,-51-4 125,113 5-101,-92 5 200,143-2-175,2 1 87,-39-6 0,-15-1-42,70 7-102,-103-12 413,89 10-375,0 0 0,0 2 1,0 2-1,-32 3 0,10-1 51,19-2 224,-36-4 0,56 3-243,8 0-19,-21-6 399,22 5-443,0 0 1,0 0-1,0-1 0,1 1 0,-1 0 0,0 0 1,1 0-1,-1 0 0,1-1 0,-1 1 0,1 0 1,0-1-1,-1 1 0,1 0 0,0-2 1,0 0 2,6-12 22,-2 6-24,1 1 1,0 0 0,1 0 0,0 0-1,0 1 1,7-8 0,47-37 18,-28 25 2,-17 16-8,0 0-1,0 1 0,24-11 0,18-12 115,-55 32 261,-6 4-370,-16 16 11,-1-2 0,0-1 0,-30 17 1,-20 14 34,41-25-47,13-10-16,-30 26-1,45-36-9,1-1 1,-1 1 0,1 0 0,0-1 0,-1 1-1,1 0 1,0 0 0,0 0 0,0 0-1,0 0 1,1 0 0,-1 0 0,0 1-1,1-1 1,0 0 0,-1 0 0,1 0 0,0 1-1,0-1 1,0 0 0,0 0 0,1 0-1,-1 1 1,1-1 0,-1 0 0,1 0 0,0 0-1,0 0 1,0 0 0,0 0 0,0 0-1,2 3 1,4 5 8,1-1 1,0 0-1,0-1 0,17 14 0,-19-17-10,64 50-307,81 47-1,-80-55-1367,-19-9-3939,-38-26 2684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35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89 1224,'0'0'3683,"-2"-4"-3025,-5-16 482,8 17-1037,0 1-1,0 0 1,1 0-1,-1 0 1,1 0-1,-1 0 0,1 0 1,0 0-1,-1 0 1,1 0-1,0 1 1,0-1-1,1 1 1,1-2-1,33-15 717,-28 14-692,1 1 0,0 0 0,-1 1 0,1 0 0,0 1 0,0 0 0,0 1 0,0-1 0,0 2 0,0 0 0,0 0 0,0 0 0,0 2-1,19 5 1,-18-3-47,0-1 0,0 2 0,-1-1 0,1 2 0,-1-1 0,0 1 0,-1 1-1,0 0 1,0 0 0,-1 1 0,0 0 0,8 10 0,-11-11-26,0 0 0,0 0 0,-1 0-1,0 1 1,6 16 0,-9-20-191,0-1 0,0 1 0,-1 0 0,1 0-1,-1 0 1,0-1 0,-1 1 0,1 0 0,-1 0 0,0 0-1,0-1 1,0 1 0,-2 4 0,-8 8-4668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35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9 952,'-3'-1'254,"0"0"0,1-1 0,-1 1 0,0 0 0,0 1 1,0-1-1,0 0 0,0 1 0,0 0 0,0 0 0,0-1 0,0 2 0,1-1 0,-1 0 0,0 1 0,0-1 0,0 1 0,-3 1 1,2 0-36,0 0 0,0 0 1,1 1-1,-1-1 1,1 1-1,-1 0 1,1 0-1,0 0 1,0 1-1,-5 6 0,-1 6 238,1 0 0,0 0 0,1 1 0,-9 31 0,14-40-320,0-1 0,0 1-1,1 0 1,0 0 0,0 1 0,1-1-1,0 0 1,1 0 0,-1 0 0,4 14-1,-3-19-102,0 0-1,1 1 0,-1-1 0,0 0 0,1 0 0,0 0 1,0 0-1,0 0 0,0 0 0,0 0 0,0-1 1,1 1-1,-1-1 0,1 0 0,0 0 0,0 0 1,0 0-1,0 0 0,0 0 0,0-1 0,0 1 1,0-1-1,1 0 0,-1 0 0,1-1 0,5 2 1,6-1-21,-1-1 0,0 0 0,1-1 0,-1 0 0,25-6 0,69-26-614,-36 10-218,12-4-1254,-50 14-1959,-22 8 1648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36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56 1464,'-1'-2'854,"1"1"-755,-1 0 0,1 0 0,-1 0 0,1 0 0,0 0 0,-1 0 0,1 0 0,0 0 0,0 0 0,0 0 0,-1 0 0,1-1 0,1 1 0,-1 0 0,0 0 0,0 0 0,0 0 0,0 0 0,1 0 0,-1 0 0,0 0 0,1 0 0,-1 0 0,1 0 0,0 0 0,-1 0 0,1 1 0,-1-1 0,1 0 0,0 0 0,0 1 0,0-1 0,-1 0 0,1 1 0,0-1 0,0 0 0,0 1 0,0-1 0,0 1 0,2-1 0,7-3 75,0 1 0,0 0 0,1 1 0,-1 0 0,1 1 0,0 0 0,-1 0 0,1 1 0,0 0 0,0 1-1,-1 1 1,13 2 0,-18-3-132,0 0-1,-1 1 0,1 0 1,0-1-1,-1 1 0,0 1 0,1-1 1,-1 1-1,0 0 0,0 0 1,0 0-1,-1 0 0,1 0 0,-1 1 1,0 0-1,1 0 0,-2 0 0,1 0 1,0 0-1,-1 1 0,0-1 1,0 1-1,0-1 0,-1 1 0,0 0 1,1-1-1,-2 1 0,2 8 1,-2-5-129,0 0 0,-1 0 0,0 0 1,0 0-1,-1 0 0,0 0 0,0 0 0,-6 13 1,6-16-670,-1 0 0,0 0 0,0-1 0,0 1 0,-4 4 0,-2 0-1171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1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26 1804,'-18'-25'13409,"18"25"-13303,-2 13 160,0-1 0,1 1 0,1-1 0,0 1 1,1 0-1,4 22 0,37 166 1594,-28-156-3630,-13-42 978,-1-1-197,3 7-312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36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17 852,'-2'-1'578,"-1"-1"-342,1 0 1,-1 1-1,0-1 0,0 0 1,0 1-1,0 0 0,0 0 0,0 0 1,-1 0-1,1 0 0,0 1 0,0-1 1,-1 1-1,1 0 0,0 0 1,-1 0-1,1 1 0,0-1 0,0 1 1,-4 0-1,-2 1 78,0 1 0,0 0 0,0 0 0,0 0 0,1 1-1,-15 9 1,19-10-228,0 0 0,0 0-1,1 0 1,0 0 0,-1 1-1,1-1 1,1 1 0,-1-1-1,0 1 1,1 0 0,0 0 0,0 1-1,0-1 1,0 0 0,-1 8-1,1-1 27,0 0-1,1 1 1,1-1 0,0 0-1,0 1 1,1-1-1,0 0 1,5 19-1,-3-19-24,1-1-1,0 1 1,1-1-1,0 0 1,12 19-1,-13-24-66,0 0 0,1 1-1,0-1 1,0-1-1,0 1 1,1-1 0,0 0-1,0 0 1,0-1-1,9 5 1,-5-4-1,1 0-1,0-1 1,0 0 0,0-1-1,0 0 1,1 0 0,-1-1-1,20-1 1,-23-1-5,-3 0 0,0 1 1,0 0 0,-1 0 0,1 1-1,8 1 1,23-1 24,-34 0-37,1 0 0,12-7 18,-8 2-18,-6 4 5,0-2 1,0 2-8,0-1 0,-1 1 1,1-1-1,-1 1 0,1 0 0,0-1 0,-1 1 0,1-1 0,-1 1 0,1-1 1,-1 0-1,1 1 0,-1-1 0,0 1 0,1-1 0,-1 0 0,0 1 0,1-1 1,-1 0-1,0-1 0,1 1-6,7-34-3291,-7 33 1968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37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61 1200,'-2'-1'513,"1"0"-149,-1 0-1,1 0 0,0 0 0,0 0 0,0 0 0,0 0 0,0-1 0,0 1 0,0 0 0,-1-3 0,1 3 969,0-4-1288,1 5-34,0 0-1,0-1 0,0 1 1,0 0-1,0 0 1,0-1-1,0 1 0,0 0 1,0-1-1,0 1 0,0 0 1,0 0-1,0-1 0,0 1 1,0 0-1,0 0 1,-1-1-1,1 1 0,0 0 1,0 0-1,0-1 0,0 1 1,0 0-1,-1 0 1,1 0-1,0-1 0,0 1 1,-1 0-1,1 0 0,0 0 1,0 0-1,0-1 0,-1 1 1,1 0-1,0 0 1,0 0-1,-1 0 0,1 0 1,-12 1 36,8-1 198,4-1-245,-1 0 0,-1-1 0,1 1-1,0 0 1,0 0 0,0 0 0,-1 0-1,1 0 1,0 1 0,-1-1 0,1 0-1,-1 0 1,1 1 0,-1-1 0,1 1-1,-1-1 1,-2 1 0,-6-4 24,-22-8 10,30 11-49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39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47 1920,'0'-2'262,"0"0"-1,0 1 0,0-1 1,-1 0-1,1 0 0,0 1 1,-1-1-1,1 0 1,-1 1-1,0-1 0,0 1 1,1-1-1,-1 0 0,0 1 1,0 0-1,-1-1 1,1 1-1,0 0 0,0-1 1,-1 1-1,1 0 0,0 0 1,-1 0-1,-2-1 1,1 0-55,-1 1 1,0 0-1,1 0 1,-1 0-1,0 0 1,0 0-1,0 1 1,0 0 0,1 0-1,-7 0 1,1 1 28,0 0 0,1 1 0,-1 0 0,0 0 0,1 1 0,0 0 1,-1 0-1,1 1 0,0 0 0,1 0 0,-12 9 0,16-10-174,0-1 1,0 1-1,0 0 0,0 0 0,1 0 0,-1 1 1,1-1-1,0 1 0,0-1 0,0 1 0,1 0 1,-1 0-1,1-1 0,0 1 0,0 0 0,0 0 1,0 0-1,1 1 0,0-1 0,-1 0 0,2 0 1,-1 0-1,0 0 0,1 0 0,0 0 1,2 7-1,2 2 53,1 0 0,0 0 0,1-1 1,0 0-1,18 22 0,-12-18 122,14 26 0,-27-40-216,1-1 1,0 1-1,-1-1 0,0 1 1,1-1-1,-1 1 0,0-1 1,1 1-1,-1-1 0,0 1 1,0 0-1,-1-1 0,1 1 1,0-1-1,0 1 0,-1-1 0,1 1 1,-1-1-1,1 1 0,-1-1 1,0 1-1,1-1 0,-1 0 1,0 1-1,0-1 0,0 0 1,0 0-1,0 1 0,-2 0 0,-1 2 11,-1 0 0,0 0 0,-1 0-1,1-1 1,-9 5 0,-8 1 67,-1 0 0,0-1 0,-36 8 0,-73 5-539,131-20 331,-1-1-1,0 0 1,1 0 0,-1-1 0,0 1 0,0 0 0,1 0 0,-1-1 0,-2 0 0,-3-2-2236,-1 2-3586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0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 1536,'0'0'5437,"-5"0"-4731,0 0-519,0 0-1,0 0 1,0 0 0,1 1 0,-1-1 0,0 1 0,0 1 0,1-1 0,-6 3 0,-1 1 125,0 1 1,0 0 0,0 1 0,1 1-1,0-1 1,0 2 0,1-1 0,0 1-1,0 1 1,-11 17 0,14-18-185,0-1 1,1 2-1,0-1 0,1 0 1,0 1-1,1 0 1,0 0-1,0 0 0,1 0 1,0 1-1,1-1 1,0 0-1,1 16 0,0-23-169,0-1 0,1 1-1,-1 0 1,1-1 0,0 1-1,0-1 1,0 1 0,0-1-1,0 0 1,0 1 0,0-1-1,1 0 1,-1 0 0,1 0 0,0 0-1,0 0 1,-1 0 0,5 2-1,-3-2-224,0 0 0,0-1-1,0 1 1,0-1 0,0 0-1,1 0 1,-1 0 0,0 0-1,1-1 1,-1 0 0,0 1 0,1-1-1,-1 0 1,7-1 0,23-5-2877,-2 0 36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0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248 287 1040,'-3'-2'1137,"2"0"-862,-1 0-1,1 0 1,-1 0 0,0 0 0,0 1-1,0-1 1,0 1 0,0-1 0,0 1-1,0 0 1,0 0 0,-1 0 0,1 0-1,0 0 1,-1 0 0,1 1 0,0-1-1,-1 1 1,1 0 0,-3-1 0,-3 3-14,0-1 1,0 1-1,0 1 1,1-1 0,-1 1-1,1 1 1,0-1-1,0 1 1,0 1 0,0-1-1,-9 9 1,5-4 36,1 2 1,0-1 0,0 1-1,1 1 1,-14 20 0,19-23-185,0 0 1,1 1-1,0-1 1,0 1-1,1-1 1,-2 17-1,-1-2 109,5-22-204,0 1 1,0-1-1,0 1 1,0 0-1,1-1 0,-1 1 1,1-1-1,-1 1 1,1-1-1,0 1 0,0-1 1,0 0-1,0 1 1,0-1-1,1 0 0,-1 0 1,1 0-1,-1 0 1,1 0-1,0 0 0,0 0 1,0 0-1,0-1 1,0 1-1,0-1 0,0 0 1,1 1-1,-1-1 1,0 0-1,5 1 0,-5-2-5,1 0-1,-1 0 0,1 0 1,-1 0-1,1-1 0,-1 1 1,0-1-1,1 0 0,4-1 1,-3 0 5,-3 2-16,0-1-1,0 1 1,0 0-1,-1-1 1,1 1-1,0-1 1,0 0 0,-1 1-1,1-1 1,0 0-1,-1 1 1,1-1 0,-1 0-1,1 0 1,-1 1-1,1-1 1,-1 0-1,1-1 1,1-1 5,12-17 20,-1-1 0,-1 0 0,-1-1 0,14-39 0,-22 54-26,-2 5-3,2 5-10,19 24-88,-19-22 60,0 0 0,0 0-1,1 0 1,0-1 0,0 0 0,0 0-1,0 0 1,1 0 0,0-1 0,-1 1-1,1-1 1,1 0 0,9 4 0,-11-7-69,0 0-1,0 1 1,0-1 0,-1-1 0,1 1 0,0 0 0,-1-1 0,1 0 0,0 0 0,-1 0 0,1 0 0,-1-1-1,1 1 1,-1-1 0,0 0 0,5-3 0,1-2 12,-1-1 1,0 0-1,0 0 0,-1-1 1,0 0-1,-1 0 0,0-1 0,0 0 1,-1 0-1,0 0 0,-1-1 0,3-11 1,4-17 130,11-79 0,-21 109-4,4-63 639,-2 19 535,-2 52-1134,-1-1-1,0 0 1,-1 0-1,1 0 1,0 0-1,0 1 1,-1-1-1,1 0 1,-2-2-1,-1-10 1772,1 21-1636,-3 10-73,2-1-1,0 1 1,1 0-1,-1 25 1,3-36-129,8 125 528,-5-110-647,0 0 0,2 0-1,0-1 1,9 23-1,-11-34-439,-2-6 372,0 0 1,0 0 0,1 0 0,-1 0-1,1 0 1,-1 0 0,3 2 0,-3-4-344,1 1 0,-1-1 0,0 0 0,0 0 0,0-1 0,1 1 0,-1 0 0,0 0 0,1-1 0,-1 1 0,1-1 0,2 2 0,11 1-2951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1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1 230 1104,'0'0'2575,"6"4"-1290,-1-4 2098,5-6-3106,0 1 0,-1-1 1,0 0-1,0-1 0,0 0 1,-1-1-1,0 0 0,7-10 1,-10 13-119,0-1 0,-1 0 0,0-1 0,-1 1 0,1-1 0,-1 1 1,0-1-1,-1 0 0,0 0 0,0 0 0,0-1 0,-1 1 0,1-9 1,-3 13-92,1 0 1,0 1 0,0-1 0,-1 1 0,0-1-1,1 0 1,-1 1 0,0 0 0,0-1 0,0 1-1,-1-1 1,1 1 0,-1 0 0,1 0 0,-1 0-1,0 0 1,1 0 0,-1 0 0,0 0-1,0 1 1,-1-1 0,1 1 0,0-1 0,0 1-1,-1 0 1,1 0 0,-1 0 0,1 0 0,-1 0-1,1 1 1,-5-1 0,5 1-46,0 0 0,0 0 0,0 0-1,0 0 1,0 1 0,0-1 0,0 1 0,0-1 0,1 1 0,-1 0-1,0 0 1,0 0 0,1 0 0,-1 0 0,0 0 0,1 0 0,-1 0-1,1 1 1,-3 2 0,0 0 30,1 1-1,-1-1 1,1 1 0,0 0-1,-3 6 1,3-5-27,1 0-1,0 0 1,0 0 0,1 1 0,0-1 0,0 0-1,0 0 1,1 1 0,-1-1 0,2 1-1,-1-1 1,1 0 0,2 9 0,-2-10-95,0 0 0,1 0 0,0 0 0,0 0 0,0 0 0,1-1 0,0 1 0,0-1 0,0 0 0,0 0 0,0 0 0,1 0 0,0-1 0,0 1 0,0-1 0,8 6 0,-4-5-476,-1-1 0,1 1 0,0-1 0,14 3 0,-15-5-717,-1 0 1,0 0-1,12 0 1,3-4-2145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1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 1864,'0'0'1948,"-4"1"-1070,-2 2-605,-1 0 0,0 0 0,1 1-1,0 0 1,0 0 0,0 1-1,0 0 1,1 0 0,-1 0 0,1 0-1,1 1 1,-1 0 0,1 0 0,0 0-1,0 0 1,-4 12 0,3-8-121,1-1 1,1 1-1,0 0 1,0 1-1,1-1 1,0 0-1,1 1 1,0-1-1,0 1 1,1-1 0,3 18-1,-2-22-88,0-1-1,1 1 1,0-1 0,0 1-1,0-1 1,1 0-1,0 0 1,0 0 0,0 0-1,0-1 1,1 1 0,6 5-1,-9-9-25,1 1 0,0-1 0,-1 0 0,1 0-1,0 1 1,0-1 0,0 0 0,0-1 0,0 1 0,0 0 0,0 0 0,0-1-1,1 0 1,-1 1 0,0-1 0,0 0 0,0 0 0,1 0 0,-1 0-1,0 0 1,0-1 0,0 1 0,0-1 0,1 1 0,-1-1 0,0 0-1,0 0 1,0 0 0,0 0 0,-1 0 0,1 0 0,0 0 0,0-1-1,-1 1 1,3-2 0,-2 0 36,0 0 0,1 0 0,-1-1 0,0 1 0,-1 0 0,1-1 0,0 1 0,-1-1 1,0 1-1,0-1 0,0 0 0,0 1 0,-1-1 0,1 0 0,-1 0 0,0 1 0,0-1 0,0 0 0,-2-4 0,1 0 36,0 0 1,-1 0 0,0 0-1,0 0 1,-1 0 0,0 0-1,-7-13 1,7 17-67,0-1 1,-1 1 0,1 0-1,-1 0 1,0 0-1,0 1 1,0-1-1,-1 1 1,1 0 0,-1 0-1,0 0 1,0 1-1,0 0 1,0 0 0,0 0-1,0 0 1,-10-1-1,11 3-252,-1-1 0,0 1-1,0 0 1,0 0 0,1 1-1,-1-1 1,0 1 0,0 0-1,1 1 1,-1-1 0,1 1 0,-8 3-1,6 0-371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2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1 406 944,'0'0'4258,"1"2"-3582,3 5-90,-1 1-1,0-1 1,-1 1-1,3 10 1,-4-12-350,1 0-1,-1 0 1,1 0 0,0 0 0,1 0-1,-1 0 1,1-1 0,0 1-1,1-1 1,-1 0 0,6 5-1,-7-9-194,-1 0 0,1 0 0,0 0-1,0 0 1,0 0 0,0 0 0,0-1-1,0 1 1,0-1 0,0 0 0,0 1-1,0-1 1,0 0 0,0 0 0,3-1-1,29-4 237,-13-1-162,0-2 0,0 0 0,-1 0 0,36-23 0,-54 30-106,-1 0 0,0 0 0,1 0 0,-1 0 0,1 1 0,-1-1 0,1 0 0,0 1 0,-1-1 0,1 1 0,0-1 0,-1 1 0,1 0 0,0 0 0,-1 0 0,1 0 0,2 0 0,-2 2-2,1-1-1,-1 1 0,0 0 1,0 0-1,0 0 0,0 0 1,0 1-1,0-1 0,-1 0 1,1 1-1,-1-1 0,2 5 1,0-3 0,0 1 0,0-1 1,0 1-1,0-1 1,1 0-1,0 0 0,0-1 1,0 1-1,0-1 1,0 1-1,1-1 0,-1-1 1,6 3-1,-6-3-3,0-1-1,0 0 1,0 0-1,0 0 1,0-1-1,0 0 0,0 1 1,0-1-1,0-1 1,0 1-1,0-1 1,0 1-1,0-1 1,0 0-1,0 0 1,0-1-1,6-3 1,-3 1 5,0 0 0,0 0-1,-1-1 1,0 0 0,0-1 0,0 1 0,-1-1 0,1 0 0,-1-1 0,-1 1 0,1-1 0,-1 0 0,-1 0 0,1 0 0,-1-1 0,0 1 0,2-12 0,0 0 80,-1-1 1,-1 0-1,0 0 1,-2 0-1,-2-39 1,-1 26 205,-2-1 1,-1 1 0,-1 0 0,-17-47-1,21 74-189,0 1-1,0-1 0,-1 1 0,0 0 1,0 0-1,0 0 0,-8-8 1,10 12 324,-4 6-324,0-1-84,1 1 0,0 0 1,0 0-1,1 0 1,-1 0-1,1 1 1,0-1-1,1 1 1,-1 0-1,1 0 0,-2 9 1,-2 15 56,2 1 1,1 0 0,1 0-1,4 50 1,0-58-229,2 0-1,0 0 1,1 0 0,2-1 0,0 0-1,20 42 1,-24-59-127,1 1 0,-1-1 0,1 0 0,8 8 0,8 3-3490</inkml:trace>
  <inkml:trace contextRef="#ctx0" brushRef="#br0" timeOffset="1">370 380 1128,'-37'-15'1466,"28"12"-867,-1 0 1,1-1-1,0 0 0,-11-7 1,19 10-146,1 1-414,0 0 0,-1 0 0,1 0 1,0 0-1,0 0 0,-1-1 1,1 1-1,0 0 0,-1 0 1,1 0-1,0-1 0,0 1 1,-1 0-1,1 0 0,0-1 0,0 1 1,0 0-1,0 0 0,-1-1 1,1 1-1,0 0 0,0-1 1,0 1-1,0 0 0,0-1 1,0 1-1,0 0 0,0-1 0,0 1 1,0 0-1,0-1 0,0 1 1,0 0-1,0-1 0,0 1 1,0 0-1,0-1 0,0 1 1,0 0-1,0 0 0,1-1 0,-1 1 1,0 0-1,0-1 0,1 1 1,9-9 113,0 1 0,1 0 0,1 0 0,15-7 0,59-24 276,-31 14-204,104-59 166,-71 36-1274,-54 25-3107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2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10 1732,'4'-6'1313,"-4"3"-460,-7 4 4347,-14 7-4681,0 0 1,0 2-1,1 1 1,-32 23 0,46-29-403,0 0 0,0 0 0,1 0 0,0 1 0,0 0 0,1 0 0,-1 0 0,1 0 0,1 1 0,-1-1-1,1 1 1,0 0 0,0 0 0,-2 13 0,4-14-65,1 0-1,-1-1 0,1 1 1,0 0-1,1 0 0,0 0 1,-1 0-1,2-1 1,-1 1-1,1 0 0,0-1 1,0 1-1,0-1 0,1 0 1,0 0-1,0 0 0,0 0 1,1 0-1,5 6 0,15 13 272,47 36-1,-42-37 120,-18-10 316,-13-10-664,1-1-69,1-1-17,-1 0-1,1 0 0,-1 0 1,1 0-1,-1-1 0,1 1 1,-1 0-1,1 0 0,-1-1 1,0 1-1,1 0 0,-1 0 1,0-1-1,0 1 0,1-1 1,-1 1-1,0-1 0,0 1 1,-2 0-1,-20 7-230,-38 8-1,48-14-840,0 0 0,-19 1 0,17-6-4386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3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16 1840,'0'0'1312,"-4"-2"-126,-12-8-99,15 10-1014,1-1-1,-1 1 1,0-1-1,0 1 1,1 0 0,-1 0-1,0-1 1,0 1-1,0 0 1,1 0 0,-1 0-1,0 0 1,0 0-1,0 0 1,0 0-1,1 0 1,-1 0 0,0 0-1,0 0 1,0 0-1,0 1 1,-1 0 0,1-1 173,-7 1 118,1 0 1,-1 1 0,1 0 0,0 0 0,-1 1 0,1 0-1,-9 6 1,3-2 215,0 2 0,-18 14 0,23-16-358,1 0-1,-1 1 1,1 0-1,0 0 1,1 1-1,0-1 1,1 2-1,-6 10 1,8-13-132,0-1 0,1 0 0,0 1 0,1 0 0,-1-1 0,1 1 0,0 0 0,1 0 0,-1-1 0,2 1 0,-1 0 0,1 0 0,2 12 0,-2-16-97,0-1 0,0 1 0,0 0 0,0 0 0,1-1 0,-1 1-1,1 0 1,0-1 0,0 0 0,0 1 0,0-1 0,0 0-1,0 0 1,5 3 0,-3-3-123,1 1 0,0-1 0,0 1 0,0-2 0,0 1 0,0 0 0,9 1 0,1-2-455,0 0 0,1 0 0,-1-2 1,27-3-1,11-4-4100,-31 2 1760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2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84 1388,'-2'-2'456,"0"0"1,-1-1-1,1 1 0,0-1 1,0 1-1,1-1 0,-1 1 0,0-1 1,1 0-1,0 0 0,-1 0 0,1 0 1,-1-5-1,2 7 73,2-2-13,-1 0-409,1 1 0,0-1 0,0 1 0,0 0-1,1 0 1,-1 0 0,0 0 0,1 0 0,-1 1-1,1-1 1,0 1 0,-1-1 0,1 1 0,0 0-1,0 0 1,5-1 0,8 0 124,1-1 1,0 2-1,-1 0 1,1 1-1,0 1 0,-1 1 1,1 0-1,-1 1 1,1 0-1,-1 2 0,0 0 1,-1 1-1,23 11 1,-33-15-119,-1 0 0,0 1 1,0-1-1,0 1 0,0 0 1,-1 1-1,1-1 0,-1 0 1,0 1-1,1 0 0,-2 0 1,1 0-1,0 0 0,-1 0 1,0 0-1,3 10 0,-4-13-81,-1 1 0,0 0-1,0-1 1,0 1 0,0 0-1,0-1 1,-1 1 0,1 0-1,0-1 1,-1 1 0,1 0-1,-1-1 1,1 1-1,-1-1 1,0 1 0,0-1-1,0 1 1,-2 1 0,1 1 15,-1-1 1,0 0-1,0 0 1,0 0-1,-1 0 1,-3 2 0,-11 5-198,-1 0 0,0-1 0,-20 6 1,37-14-411,-2-1-1009,0 0 1140,-2 1-49,0-1-5204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4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274 363 1312,'0'0'675,"0"-2"-44,0 1-502,0 0 0,0 0 0,-1-1 0,1 1 0,0 0 1,0 0-1,-1 0 0,1 0 0,0 0 0,-1 0 0,1 0 1,-1 0-1,1 0 0,-1 0 0,0 0 0,1 1 0,-1-1 1,0 0-1,0 0 0,0 1 0,1-1 0,-1 0 0,0 1 1,0-1-1,0 1 0,0-1 0,0 1 0,0-1 0,0 1 1,0 0-1,0-1 0,0 1 0,0 0 0,-1 0 1,1 0-1,0 0 0,-2 0 0,0 0 224,-3 2-10,-13 7 35,0 0 1,2 2-1,-31 22 1,33-21-121,2 1 0,0 1-1,0 0 1,-20 31 0,27-34-152,-1 0 0,2 0-1,-1 1 1,2 0-1,-1 0 1,2 0 0,0 1-1,-2 13 1,4-23-82,1-1 0,0 1 1,0-1-1,0 1 0,0 0 0,0-1 1,0 1-1,1 0 0,-1-1 1,1 1-1,0-1 0,-1 1 0,1-1 1,0 0-1,1 1 0,1 2 0,-2-4-14,0 0 0,0 0 0,0-1 0,-1 1 0,1 0 0,0-1 0,0 1 0,0-1 0,1 1 0,-1-1 0,0 0 0,0 1 0,0-1 0,0 0-1,0 0 1,0 0 0,0 0 0,1 0 0,-1 0 0,0 0 0,0 0 0,0 0 0,0-1 0,0 1 0,0 0 0,0-1 0,0 1 0,2-2-1,4-2 1,-1-1 0,-1 0 0,1 0 0,-1 0 0,0-1 0,0 0 0,0 0 0,-1 0-1,0-1 1,7-13 0,1-8 5,14-44 0,-24 65-39,-1 5 6,1 7-14,7 15 29,0-8 17,-5-9-13,1 1 0,-1-1 0,1 1 0,-1-1 0,1-1 0,0 1 0,0-1 0,0 0 0,0 0 0,1 0 0,-1-1 0,7 1 0,-5-1-7,0-1-1,1 0 1,-1 0 0,0-1 0,0 0-1,0 0 1,1-1 0,-1 1 0,7-4-1,-8 2-1,-1 0-1,1 0 1,-1 0-1,0-1 0,0 0 1,0 1-1,-1-2 1,1 1-1,-1-1 0,0 1 1,0-1-1,-1 0 1,1-1-1,-1 1 0,0 0 1,0-1-1,-1 0 1,4-11-1,-2 0-6,1 0 0,-2-1 0,0 1 1,-2-1-1,1-25 0,-3-7 0,2 4 64,-11-88 0,-6 59 703,16 71-631,-2 2 24,-1-3-144,3 5 7,-1-1-1,1 1 0,0 0 1,0 0-1,0 0 1,0 0-1,0 0 0,0 0 1,-1 0-1,1 0 0,0 0 1,0 0-1,0 0 0,0 0 1,0 0-1,0 0 1,-1 1-1,1-1 0,0 0 1,0 0-1,0 0 0,0 0 1,0 0-1,0 0 0,0 0 1,0 0-1,-1 0 1,1 0-1,0 0 0,0 1 1,0-1-1,0 0 0,0 0 1,0 0-1,0 0 0,0 0 1,0 0-1,0 0 1,0 1-1,0-1 0,0 0 1,0 0-1,0 0 0,0 0 1,0 0-1,0 0 0,0 1 1,0-1-1,0 0 1,0 0-1,-5 20 34,1 0 1,1-1-1,1 2 1,0 24-1,4-14 1,2 0-1,0-1 0,18 59 1,-17-73-23,1 0 1,0-1-1,1 1 1,1-1-1,1-1 1,0 0-1,1 0 1,21 23-1,-27-33-37,0 0 1,0-1-1,0 0 0,1 0 0,-1 0 1,1-1-1,-1 1 0,1-1 1,0 0-1,0 0 0,0-1 0,1 1 1,-1-1-1,0-1 0,0 1 1,1-1-1,-1 1 0,0-1 0,0-1 1,1 1-1,-1-1 0,0 0 1,0 0-1,1-1 0,-1 1 0,0-1 1,-1 0-1,1-1 0,0 1 1,-1-1-1,1 0 0,-1 0 0,0 0 1,0-1-1,0 1 0,0-1 0,-1 0 1,1 0-1,-1-1 0,0 1 1,0 0-1,-1-1 0,1 0 0,-1 0 1,0 0-1,0 0 0,-1 0 1,2-6-1,-3 10 15,1-1-5,-1-1 0,1 1-1,-1 0 1,1-1 0,-1 1-1,0-1 1,0 1 0,0-1-1,0 1 1,0 0 0,-1-1-1,1 1 1,-1-1 0,0 1 0,1 0-1,-3-4 1,-2-1-3,4 6 10,0 1 0,1-1 1,-1 1-1,0 0 1,1-1-1,-1 1 1,0 0-1,0-1 1,0 1-1,1 0 1,-1 0-1,0 0 0,0 0 1,0 0-1,1 0 1,-1 0-1,0 0 1,0 0-1,0 0 1,0 0-1,1 1 1,-1-1-1,-1 1 0,-12 4 7,11-3-1,0-1 0,0 1 0,1 0 0,-1 0 0,0 0 0,1 0 0,-1 0 1,1 1-1,0-1 0,0 1 0,0-1 0,0 1 0,0 0 0,0 0 0,1 0 0,-1 0 0,1 0 0,0 0 0,-1 6 0,1-5-1,0 0 0,0 0 0,1 0 0,0 0 1,-1 0-1,1 0 0,1 1 0,-1-1 0,1 0 0,0 0 0,0 0 0,0-1 1,0 1-1,0 0 0,3 5 0,1-3-49,0 1 0,1-1 0,0 0 1,-1 0-1,2-1 0,-1 1 0,1-1 0,0-1 1,0 1-1,0-1 0,0-1 0,1 1 0,-1-1 1,12 3-1,0-1-1394,0-1 0,1 0 1,-1-1-1,39 0 1,-42-4-1109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4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1 269 1660,'0'0'7492,"3"-4"-6986,3-3-123,-1 0 0,1 0 0,-2-1 0,1 0 0,5-13 0,16-49 2185,-18 46-1600,-7 22-728,-1 0 74,0 1-288,0 1 0,0 0 0,0 0 0,0 0 0,0-1 0,0 1 0,0 0-1,0 0 1,0-1 0,0 1 0,0 0 0,0 0 0,0 0 0,0-1 0,0 1-1,0 0 1,0 0 0,0-1 0,0 1 0,0 0 0,0 0 0,0 0 0,0-1-1,1 1 1,-1 0 0,0 0 0,0 0 0,0 0 0,0-1 0,0 1 0,1 0-1,-1 0 1,0 0 0,0 0 0,0 0 0,1-1 0,-1 1 0,0 0 0,0 0 0,0 0-1,1 0 1,-1 0 0,0 0 0,0 0 0,1 0 0,-1 0 0,0 0 0,0 0-1,1 0 1,4 5-14,0-1 0,1 0 0,0 0 0,0-1 0,0 1 0,0-1 0,7 2 0,-10-4-22,-1-1 5,1 0 1,0 0-1,0 0 1,0-1 0,0 1-1,0-1 1,0 0 0,4-2-1,-2 2 13,-5 1-8,1 0 0,0-1 0,-1 1 0,1 0 0,0 0 0,-1-1 0,1 1 0,0 0 0,-1-1 0,1 1 0,-1-1 0,1 1 1,0-1-1,-1 1 0,1-1 0,-1 0 0,0 1 0,1-1 0,0-1 0,5-6 1,-3 5-1,0 0 0,0 0 0,-1 0 0,1 0 0,-1 0 0,0-1 0,0 0 0,1-4 0,1-2 2,1-1 45,-1 0-1,0 0 0,4-19 1,-8 28 184,-1 9-205,-5 128 203,6-132-195,3 1 16,-3-3-46,0-1-1,0 0 0,0 1 0,0-1 1,0 0-1,0 0 0,0 1 0,0-1 1,1 0-1,-1 1 0,0-1 1,0 0-1,0 0 0,0 1 0,0-1 1,0 0-1,1 0 0,-1 1 1,0-1-1,0 0 0,0 0 0,1 1 1,-1-1-1,0 0 0,0 0 1,1 0-1,-1 0 0,0 0 0,0 1 1,1-1-1,-1 0 0,0 0 1,1 0-1,-1 0 0,0 0 0,1 0 1,10 0 37,-8 0 16,1-2 0,32-23 115,-24 15-44,1 1 0,0 1 0,0 0 0,15-6 0,-26 14-120,1-1 0,-1 1 1,0-1-1,0 1 0,0 0 0,0 0 0,0 0 1,0 0-1,1 1 0,-1-1 0,3 1 0,-2 0-7,-2 0 3,1 0-1,0 0 0,0 0 0,0 0 0,-1 0 0,1 0 0,0 1 0,-1-1 1,0 0-1,1 1 0,-1 0 0,0-1 0,1 1 0,1 3 0,-1-1 4,0-1-112,0 0 1,-1 1-1,1-1 1,-1 0 0,0 1-1,0 0 1,0-1-1,0 1 1,0 0-1,-1-1 1,0 1 0,0 0-1,0 5 1,0-2-174,-1-4-57,1 1 0,0-1 1,-1 1-1,0 0 1,0-1-1,0 1 0,0-1 1,-3 6-1,-9 12-5706,2-6 2070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5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90 1620,'-4'-9'2460,"-3"-10"-1400,5 10 689,1-8 63,2-2-1604,6 2-4325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02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1485 15 964,'0'0'1002,"10"-10"157,-5 5 2859,-9 9-3963,-78 60 282,2 2-200,-10 9-56,-18 18-20,51-47-50,-154 111 181,132-97-111,23-16-66,22-20-25,10-8 64,-39 36 0,30-25 22,-58 54 293,-44 36 138,55-53-336,35-22-82,14-18-47,1 2 0,-29 31 1,58-56-36,-2 1-5,1 0 0,0-1 0,-1 1 1,1 0-1,0 0 0,-2 4 0,2-5-4,1 1-8,-4 4 8,4-5 2,-16 18 36,14-16-16,2-2 382,0-6-392,-4-44 38,3 19 56,-1 0 0,-13-57 0,13 74-66,1 5-1,-19-111 700,21 117-690,-2-4 93,-1-4-164,3 9 490,0 5 622,0 8-1042,5 123 700,-4-80-527,2-1 1,12 59 0,6 14 143,-21-125-354,7 33 45,-7-31-39,5 10 25,-5-12-33,0 0-12,3 18 20,-2-18 0,1 11 3,0-6 21,-1-7-35,-1 0 0,0 1 1,0-1-1,0 1 0,0-1 1,1 0-1,-1 1 0,0-1 0,0 0 1,1 0-1,-1 1 0,0-1 0,1 0 1,-1 0-1,0 1 0,1-1 0,-1 0 1,0 0-1,1 0 0,-1 0 0,0 1 1,1-1-1,-1 0 0,0 0 0,1 0 1,-1 0-1,1 0 0,0 0 0,55-18 45,-41 13-40,77-32-3,-72 27-5,1 1 0,0 1 1,1 1-1,0 1 0,32-5 1,-27 5-4,3-1 3,10-2 13,-11 3 12,45-15-1,-33 8-28,-39 13 24,8-4 70,0 0 216,-10 4-300,0 0 0,0 0 0,0 0 0,0 0 0,0 0 0,0 0 0,0 0-1,0 0 1,0 0 0,0 0 0,-1 0 0,1 0 0,0 0 0,0 0 0,0 0 0,0 0-1,0 0 1,0 0 0,0 0 0,0-1 0,0 1 0,0 0 0,0 0 0,0 0 0,0 0-1,0 0 1,0 0 0,0 0 0,0 0 0,0 0 0,0 0 0,0 0 0,0 0-1,0 0 1,0 0 0,0-1 0,0 1 0,0 0 0,0 0 0,-45 2-160,-55 9 0,-21 11-1500,41-7-5307,64-12 3800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34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1406 19 1284,'11'-18'4924,"-25"31"-2044,3-2-3445,-386 357 3016,292-280-2008,-169 145 792,20 20 22,119-108-499,90-99-481,-25 28 275,62-66-324,-1 0-1,-11 10 1,0-2 350,19-15-432,-3 3 49,4-3-161,0-1 0,-1 1 0,1 0 0,0-1 0,-1 1 0,1-1 0,0 1 0,-1-1 0,1 1 0,-1-1 0,1 0 0,-1 1 0,1-1 0,-1 1 0,0-1 0,1 0 0,-1 0 0,1 1 0,-1-1 0,0 0 0,1 0 0,-1 0 0,1 0 0,-1 1 0,0-1 0,1 0 0,-2 0 0,-13-8-34,12 6 34,3-1-19,-3-24-13,3 25 6,0-3-3,0-14 8,-1-55-8,6-3-11,-5 75 6,0-1-18,3-9-19,-2 9 14,-3 12 53,1 2-19,-14 92 122,13-83-95,1 0 1,0 0-1,4 31 1,-2-48-33,-1-1 1,0 1 0,1-1-1,0 0 1,-1 1 0,1-1-1,0 0 1,0 1-1,1-1 1,-1 0 0,0 0-1,1 0 1,-1 0 0,1 0-1,-1-1 1,1 1 0,0 0-1,0-1 1,2 2 0,0-1-6,0 0 0,1 0 0,-1-1 0,0 0 0,0 0 0,1 0 1,-1-1-1,0 1 0,1-1 0,6 0 0,24-3-573,-2-2 1,1-1-1,55-17 1,-9 2-7245,-63 17 3933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3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1212,'0'1'6909,"6"29"-2378,0 1-4011,13 38 0,-2-27 351,27 50-1,-43-91-852,0 0-1,0 1 0,-1-1 0,1 0 0,0 1 1,1-1-1,-1 0 0,0 0 0,0 0 0,0 0 0,1 0 1,-1 0-1,1 0 0,-1-1 0,0 1 0,1 0 1,-1-1-1,1 1 0,0-1 0,-1 1 0,1-1 0,-1 0 1,1 0-1,0 0 0,-1 0 0,1 0 0,-1 0 1,1 0-1,0-1 0,-1 1 0,1 0 0,2-2 0,3-1 0,0 0 0,0-1 0,0 0 0,-1-1 0,9-5 0,-5 2 34,0 0-43,-9 6-9,1 1 0,-1-1 0,1 1 0,-1 0 0,1 0 0,0 0-1,0 0 1,-1 0 0,3-1 0,-2 1 2,1 0 0,-1 0 0,1 1 0,-1-1 0,1 0 0,-1 1 0,1 0 0,-1-1 0,1 1 0,-1 0 0,1 0 0,-1 1 0,1-1 0,-1 0 0,1 1 0,-1-1 0,5 3 0,3 0 5,6 2 15,28 14 1,-39-17-16,1 0 0,-1-1 0,1 1 0,0-1 0,10 1 0,-12-1-4,-2-1 3,1-1 0,-1 1 0,1 0 0,-1-1 0,0 0 0,1 1 0,-1-1 0,0 0 0,1 0 0,-1-1 0,0 1 0,0 0 0,0-1 0,0 1 0,0-1 0,0 1 0,-1-1 0,1 0 0,1-2 0,0 0 0,-1 0-1,1 1 1,-1-1 0,0-1-1,0 1 1,-1 0 0,1 0 0,-1-1-1,0 1 1,0-1 0,0 1-1,-1-1 1,0-4 0,0-8 5,0 1-1,-4-19 1,-1 13 0,0-1-1,-13-34 1,0 3 18,6 19-878,12 33 338,-1-1-860,0-9 510,0 10-200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36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1 358 1200,'0'0'3330,"2"1"-2877,0 1-243,0-1 1,0 0-1,0 0 0,0 0 1,0 0-1,1 0 0,-1 0 1,0-1-1,1 1 0,-1-1 1,0 0-1,1 1 0,-1-1 0,0 0 1,5-1-1,0-1-92,-1 0 0,0 0 0,-1-1 0,1 1 0,0-1 0,-1-1 0,0 1 0,1-1 0,-1 0 0,-1 0 0,1 0 0,-1-1 0,1 0 0,-1 0 1,-1 0-1,6-9 0,-4 5 18,-1 0 0,0 0 1,0 0-1,-1-1 0,0 1 1,-1-1-1,0 0 1,-1 0-1,1-18 0,-2 26-110,0 1-1,0-1 0,-1 0 0,1 1 0,0-1 0,-1 1 0,1-1 0,-1 1 0,1-1 0,-1 1 1,0-1-1,0 1 0,0 0 0,0-1 0,0 1 0,0 0 0,0 0 0,-2-2 0,3 3-20,-2-2 156,-4 6-118,-2 1-29,0 1-1,0 0 1,1 1-1,0 0 0,0 0 1,1 0-1,0 1 1,0 0-1,1 0 0,-7 14 1,7-9 2,0 0 1,1 1-1,0 0 0,1-1 1,1 1-1,-1 19 0,3-31-11,0 1-1,0-1 0,0 0 0,0 1 0,0-1 0,1 0 0,-1 0 0,1 1 0,1 3 0,2 6 17,-3-10-18,0 0-1,-1 0 1,1-1 0,0 1 0,0 0 0,0-1-1,0 1 1,0-1 0,0 1 0,1-1 0,-1 1-1,0-1 1,1 0 0,-1 0 0,1 0 0,-1 0-1,1 0 1,0 0 0,-1 0 0,1 0 0,0-1-1,0 1 1,0-1 0,-1 1 0,1-1 0,4 1-1,3-1 9,0 1-1,0-1 1,19-3-1,-19 2-15,0 0-1,0-1 0,0 0 1,0-1-1,0 1 0,-1-2 1,1 1-1,-1-1 1,0-1-1,0 1 0,0-2 1,-1 1-1,0-1 0,0 0 1,0 0-1,0-1 0,-1 0 1,0 0-1,-1 0 1,0-1-1,0 0 0,0 0 1,-1 0-1,-1 0 0,1-1 1,3-15-1,-4 14-1,7-24-23,-1 0-1,-1-1 1,3-47-1,-11 40 52,1 29-15,0 10-9,-1-11-18,1 11 6,-4 10-61,-3 15 78,0-1 0,2 1 0,-3 30 0,-2 96 47,9-139 26,1 0 0,0-1 0,2 13 0,-3-19-8,7 11 186,4-3-145,1 0 1,1-2-1,19 11 0,-15-9-30,24 18 0,-36-24-61,-1 0 0,1 0-1,-1 1 1,0-1 0,0 1 0,0 0 0,0 1-1,4 9 1,-4 1 53,-3-13-38,-1 1 1,-1 11 2,1-11 13,-1-4-47,1 0 1,0 0-1,0 0 0,0 0 0,-1 0 0,1 0 0,0 0 0,0 0 1,0 0-1,-1 1 0,1-1 0,0 0 0,0 0 0,0 0 0,0 0 1,-1 0-1,1 1 0,0-1 0,0 0 0,0 0 0,0 0 0,0 0 1,0 1-1,-1-1 0,1 0 0,0 0 0,0 0 0,0 1 0,0-1 1,0 0-1,0 0 0,0 0 0,0 1 0,0-1 0,0 1 0,0-1-1,0 1 1,0-1 0,-1 0 0,1 1 0,0-1 0,0 0-1,0 1 1,-1-1 0,1 1 0,0-1 0,0 0-1,-1 1 1,1-1 0,0 0 0,-1 0 0,1 1-1,0-1 1,-1 0 0,1 0 0,0 1 0,-1-1-1,1 0 1,-1 0 0,1 0 0,-1 0 0,-38 0 40,38 0-43,-1 0 0,0 0 1,1 0-1,-1-1 0,1 1 0,-1 0 1,1-1-1,-1 0 0,1 1 0,-1-1 0,1 0 1,0 0-1,-1 1 0,1-1 0,-2-2 1,-2-1-10,-2-1-92,0 0 0,0-1 0,1 0 0,-1 0 0,2 0 0,-1-1 0,1 0 0,0 0 0,0 0 0,0 0-1,1-1 1,1 0 0,-1 0 0,-2-10 0,5 13-213,0 0 0,0 0 0,0 0-1,1 0 1,0-1 0,0-6 0,5-16-4548,1 15 2416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37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0 216 856,'0'0'1768,"2"5"-1042,1 11 30,-1 0 0,1 22 0,-4 14 1280,-7 61 0,7-111-266,5-113-1296,18-111 1,-18 181-197,8-40 812,-11 78-443,3 12-579,6 13 4,-1 2 0,10 40 1,26 118-2790,-45-181 2235,2 6 668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3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0 167 1236,'0'0'3733,"6"-5"-3548,15-15-19,-17 17-71,0-1-1,0 2 0,0-1 0,0 0 0,1 1 0,-1 0 1,10-4-1,1 0 149,12-7 177,-12 4 164,1 1-1,32-11 0,-45 18-456,8 7 15,-7-5-81,0 1-1,0 0 1,-1 0-1,1 0 1,-1 0-1,1 1 1,-1 0-1,0-1 1,0 1 0,4 6-1,2 3 71,-1 1 0,0 0 0,-1 0 0,11 28 0,12 59 238,1 4-123,-24-79-120,0 1 0,4 36-1,-9-48-28,-2-11 16,0 0 12,0-3-112,0 0 1,0 0-1,0 0 1,0 0-1,0 0 0,0 0 1,0 0-1,0 0 1,0 0-1,0-1 1,0 1-1,0 0 1,0 0-1,-1 0 1,1 0-1,0 0 1,0 0-1,0 0 0,0 0 1,0 0-1,0 0 1,0 0-1,0 0 1,0 0-1,0 0 1,0 0-1,-1 0 1,1 0-1,0 0 1,0 1-1,0-1 1,0 0-1,0 0 0,0 0 1,0 0-1,0 0 1,0 0-1,0 0 1,0 0-1,0 0 1,0 0-1,0 0 1,0 0-1,0 0 1,0 0-1,-1 0 0,1 0 1,0 1-1,0-1 1,0 0-1,0 0 1,0 0-1,0 0 1,0 0-1,-8-13 116,4 4-132,1 1-1,-1-1 1,-2-14 0,0-7 40,2 1 1,1-1-1,2 0 1,0-1-1,2 1 1,2 0-1,0 0 1,10-36-1,-9 52-31,1 0 0,0 0 0,1 0-1,14-22 1,-16 30-4,0 0 0,0 0-1,1 0 1,0 0 0,0 1 0,1 0-1,-1 0 1,1 0 0,0 1-1,13-7 1,-11 8-1,-7 3-1,0 0 1,0 0 0,0 0-1,0 1 1,0-1-1,0 0 1,0 1 0,0-1-1,0 0 1,0 1-1,0-1 1,0 1-1,-1-1 1,1 1 0,0 0-1,1 0 1,-2 0 0,1-1 0,0 1 1,0 0-1,0 0 0,-1-1 0,1 1 0,0 0 1,0 0-1,-1 0 0,1 0 0,-1 0 1,1 0-1,-1 0 0,1 0 0,-1 0 0,0 0 1,1 0-1,-1 0 0,0 0 0,0 0 1,0 1-1,0 1 0,-1 22 17,0-24-17,-3 16-59,0 0 1,-2-1-1,0 0 0,-1 0 1,-14 24-1,8-15-25,-56 96-678,68-119 678,9-7-440,9-6 473,0 0 0,22-21-1,82-85-166,-119 115 270,13 1 85,-12 1-46,-1 3 13,9 16 83,0 0 1,15 39-1,11 50 76,-17-48-144,-12-31-3,7 37 1,-7-27 32,-8-36-110,0-2 6,1 7-42,-1-8-1,0 0 0,0 0 0,0 0 0,0 0 0,0 0 0,0 0 0,0 0 0,0-1 0,0 1 0,0 0 0,0 0 0,0 0 0,0 0 0,0 0 0,-1 0 0,1 0 0,0-1 0,0 1 0,0 0 0,0 0 0,0 0 0,0 0 0,0 0 0,0 0 0,0 0 0,-1 0 0,1 0 0,0 0 0,0 0 0,0 0 0,0 0 0,0 0 0,0-1 0,-1 1 0,1 0 0,0 0 0,0 0 0,0 0 0,0 0 0,0 0 0,0 1 0,-1-1 0,1 0 0,0 0 0,0 0 0,0 0 0,0 0 1,0 0-1,0 0 0,0 0 0,-1 0 0,1 0 0,0 0 0,0 0 0,0 0 0,0 0 0,0 1 0,0-1 0,0 0 0,0 0 0,0 0 0,0 0 0,0 0 0,-1 0 0,1 0 0,0 0 0,0 1 0,0-1 0,0 0 0,-6-6 5,1 0 0,0-1 0,0 0 0,0 0 0,0 0 0,1 0 0,1-1 0,-6-14 0,2 0 32,2 0 0,1-1 0,0 1 0,2-1 0,0-23 0,2 35-21,1 0 0,0 0 0,1 0 0,0 0 0,0 0 0,1 1 0,1-1 0,0 1 0,0 0 0,1 0 0,0 0 0,11-15 0,-12 21 0,-1 0 1,1-1 0,0 1-1,0 1 1,0-1 0,0 0-1,1 1 1,-1 0 0,1 0-1,0 1 1,0-1 0,0 1-1,11-3 1,-15 4-9,1 1 0,0 0 0,0 0 1,-1 1-1,1-1 0,0 0 0,0 1 0,-1-1 1,1 1-1,0-1 0,-1 1 0,1 0 0,-1-1 1,1 1-1,-1 0 0,1 0 0,-1 0 0,3 2 1,-4-2-9,1 0 2,0-1 0,0 1 0,-1 0-1,1-1 1,-1 1 0,1 0 0,-1 0 0,1-1 0,-1 1 0,1 0 0,-1 0-1,0 0 1,0 0 0,1-1 0,-1 1 0,0 0 0,0 0 0,0 0 0,0 0-1,0 2 1,0-1 10,1 5-9,-1 0 0,-1 0 0,1 0 0,-1 0 1,0 0-1,-1 0 0,1-1 0,-2 1 0,1-1 1,0 1-1,-1-1 0,-5 9 0,-7 8-429,-30 38-1,38-52 221,-73 80-5713,62-71 2821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38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107 461 1244,'0'0'1024,"-2"-4"-128,-1-12 105,1-1 1,0 0 0,1 0 0,0 0 0,2 0 0,2-16 0,19-108 663,-22 139-1633,8-28 776,14-41 0,-4 17 540,-17 52-1187,3-13 155,-4 14-295,0 1 0,0 0 1,0-1-1,0 1 0,0 0 1,1 0-1,-1-1 0,0 1 0,0 0 1,0-1-1,0 1 0,0 0 1,0-1-1,1 1 0,-1 0 1,0 0-1,0-1 0,0 1 1,1 0-1,-1 0 0,0 0 1,0-1-1,1 1 0,-1 0 1,0 0-1,0 0 0,1 0 1,-1 0-1,0-1 0,1 1 0,-1 0 1,10 121 113,-7-35-101,0-23 60,-8 107 0,3-152-159,-1 0-1,-1-1 0,-1 1 1,0-1-1,-12 26 1,13-35-27,0 0 0,-1-1 1,1 0-1,-1 0 0,-1 0 1,1 0-1,-1-1 0,0 0 1,-1 0-1,1-1 0,-1 0 1,0 0-1,-12 6 0,11-7-17,-1 0 0,1 0 0,-1-1 0,0-1 0,-10 3 0,17-5 56,8-6-229,1-2 278,1 1 0,-1 1 0,1-1 1,1 1-1,-1 0 0,10-4 0,205-84-680,-160 69-966,-45 17 423,-7 2-2758,6-4 1254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2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1 836,'8'0'9868,"-3"9"-9444,-1 0 1,-1 1-1,1-1 1,-2 1 0,1 0-1,-1 0 1,-1-1-1,0 1 1,0 12 0,3 20 674,16 106 1736,-17-126-2381,-3-19-431,2 10-328,-1-10-79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39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48 367 960,'-4'0'905,"-40"10"5066,56-13-5823,163-43 234,180-32-23,-201 52-280,412-68 184,-341 58-187,237-29 17,-216 42-32,-188 18-20,81 5 1,-128 1-26,-1 1 1,1 0 0,-1 1 0,1 0 0,-1 1-1,0 0 1,-1 1 0,1 0 0,-1 0 0,0 1-1,0 0 1,0 1 0,-1-1 0,0 2 0,0-1-1,-1 1 1,0 0 0,9 15 0,-5-5 22,0 0 1,-1 1-1,-1 0 0,0 1 1,-2 0-1,0 0 0,-2 1 1,6 30-1,-11-51-38,4 30 45,0-1 0,-2 1 1,-2 55-1,-24 82-189,19-140-901,-2-1 1,-1 0 0,-1 0-1,-15 30 1,13-37-1068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39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976 5 952,'-30'-3'613,"-1"2"-1,1 1 1,0 1 0,-57 11-1,20-3-104,-18 4 325,-153 44 0,200-46-646,0 2 0,2 1 0,-65 35 0,88-42-140,1 1 0,0 0 0,0 1 0,1 0 0,0 1 0,1 0 0,0 1 1,0 0-1,1 1 0,1 0 0,0 0 0,1 0 0,-11 23 0,15-25-26,0 0 0,1-1 1,0 1-1,1 0 0,-1 0 0,2 0 1,0 0-1,0 0 0,0 1 0,2-1 1,-1-1-1,1 1 0,0 0 0,1 0 0,1-1 1,-1 1-1,1-1 0,1 0 0,8 14 1,-4-11 0,0 0 0,1 0 0,0-1 0,1-1 0,0 1 0,0-2 0,1 1 0,1-2 0,-1 0 0,1 0 0,1-1 0,24 9 0,13 2 79,0-3 1,2-2 0,0-2-1,68 6 1,118-9 107,-214-8-190,416-11 271,-36-22 75,-15-8 22,-214 24-223,28-5-1,510-89 571,-662 102-1180,0-1 0,88-32 0,-138 41 70,7-3-1128,-4 1-673,11-6-370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0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21 1956,'0'-3'1079,"-1"-15"3849,3 23-2067,3 27-1905,3 112 891,-3-33-1019,1-42-212,2 0 0,29 110 0,-34-171-671,-1 1-1,0-1 1,0 0-1,-1 1 1,1 17-1,-2-26-69,0 1-1,0 0 0,0 0 1,0 0-1,0-1 1,-1 1-1,1 0 1,0 0-1,0-1 1,-1 1-1,1 0 0,0 0 1,-1-1-1,1 1 1,-1 0-1,1-1 1,-1 1-1,1-1 0,-1 1 1,1-1-1,-1 1 1,0-1-1,1 1 1,-1-1-1,0 1 1,1-1-1,-1 0 0,0 0 1,0 1-1,-1-1 1,-20 1-5426,18-1 2612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0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51 100 3352,'-43'-40'1116,"41"39"-776,-3-3-86,5 2 122,3 4 1975,21 12-2072,1 0-1,0-2 0,28 10 1,-30-15-138,0-2 0,0 0 0,0-2 1,1 0-1,39-2 0,-51-1-105,-1-1 0,0 0 0,0-1 1,1-1-1,-1 0 0,-1 0 0,1-1 0,0 0 0,-1-1 1,0 0-1,0 0 0,0-1 0,17-15 0,-24 17-5,1 0 0,-1 0 0,0 0 0,0 0 0,-1-1 0,1 1 0,-1-1 0,0 0-1,0 0 1,2-9 0,-3 12 53,-2-3 17,1 5-95,0-1 1,0 1 0,0 0-1,0-1 1,0 1 0,0 0-1,0-1 1,0 1 0,0 0-1,0-1 1,0 1 0,0 0-1,0-1 1,0 1 0,0-1-1,0 1 1,-1 0 0,1-1-1,0 1 1,0 0 0,0 0-1,0-1 1,-1 1-1,1 0 1,0-1 0,0 1-1,-1 0 1,1 0 0,0-1-1,-1 1 1,1 0 0,0 0-1,0 0 1,-1-1 0,-13 0 31,11 0-4,-2 4-9,-6 4-41,0 1 1,0 0-1,1 1 0,0 0 1,-11 14-1,-45 60-3399,49-60 999,3-5 150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1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1384,'0'0'5433,"2"5"-4975,0 7 168,0 0 0,0 22 0,0-1 222,-1-22-676,-1 8 254,2 1 0,1 0 0,0-1 1,1 1-1,8 21 0,-11-39-339,-1-2-78,0 0 1,0 1 0,1-1 0,-1 1 0,0-1 0,0 0 0,0 1 0,0-1 0,1 0 0,-1 1 0,0-1 0,0 0 0,1 1 0,-1-1 0,0 0 0,1 1 0,-1-1 0,0 0 0,1 0 0,-1 0 0,0 1-1,1-1 1,-1 0 0,1 0 0,-1 0 0,0 0 0,1 0 0,-1 1 0,1-1 0,0 0 0,0 0-2,0 0 0,0 0-1,1 0 1,-1 0 0,0 0 0,0 0 0,0-1 0,1 1-1,-1 0 1,0 0 0,0-1 0,2 0 0,84-61-203,-86 61 192,1 1 0,0-1 0,-1 0 1,1 1-1,0-1 0,0 1 0,0-1 1,-1 1-1,1 0 0,0 0 0,0 0 0,0 0 1,0 0-1,0 1 0,-1-1 0,1 0 0,0 1 1,0-1-1,-1 1 0,3 1 0,7 2-3,0 0 3,0 0 0,23 4 0,-33-8 3,0 1 0,-1-1 0,1 0 1,0 0-1,0 0 0,0 0 0,-1 0 0,1 0 0,0 0 1,0-1-1,-1 1 0,1 0 0,0 0 0,0-1 0,-1 1 1,2-1-1,0 0 0,1 1-2,9-10 10,-6 0 1,-4 5 0,0-1 1,-1 1-1,1-1 0,-1 0 1,-1 0-1,1 1 0,-1-1 1,0 0-1,0 0 0,-2-10 1,-1 3-405,-1-1 1,0 1 0,-6-15 0,4 17-756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2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1 373 1044,'13'4'2361,"-9"-4"-2246,0-1 0,1 1 0,-1-1 1,0 0-1,0 0 0,0 0 0,0-1 0,0 0 0,0 0 1,0 0-1,-1 0 0,1 0 0,-1 0 0,1-1 0,-1 0 1,0 0-1,0 0 0,0 0 0,-1 0 0,1-1 0,-1 1 1,1-1-1,-1 0 0,0 1 0,-1-1 0,1 0 0,-1 0 1,1 0-1,-1 0 0,0-1 0,-1 1 0,1 0 1,-1-8-1,0 9-16,0 0 1,0-1 0,0 1 0,-1 0-1,1 0 1,-1 0 0,0 0 0,0 0-1,0 0 1,0 1 0,0-1 0,-1 0-1,1 0 1,-1 1 0,0-1 0,0 1-1,-3-4 1,4 5 498,-1 2-577,0-1 0,1 0 0,-1 0-1,0 1 1,1-1 0,-1 1 0,1 0 0,-1-1-1,1 1 1,-1 0 0,1 0 0,-2 1-1,0 0 24,0 0-10,0 0 0,0 1 0,1-1 0,-1 0 0,1 1 0,0 0 0,-1 0 0,1-1 0,0 1 0,1 0 1,-1 1-1,0-1 0,1 0 0,0 0 0,-2 6 0,1 0 20,0 1 1,1-1-1,0 1 0,0 11 0,1-17-39,0-1 0,0 0 0,1 0 0,-1 1 0,1-1 0,0 0 0,0 0 0,0 0 0,0 0 0,0 0 0,1 0 0,0 0 0,-1 0-1,1-1 1,0 1 0,0 0 0,0-1 0,4 3 0,-2-2-2,0 0 0,0 0 0,1-1-1,-1 1 1,1-1 0,0 0 0,-1 0 0,1-1 0,0 1 0,0-1-1,6 1 1,-4-1-54,0-1-1,0 1 1,0-1-1,1 0 1,-1-1-1,0 0 1,0 0-1,0-1 1,0 1-1,0-1 1,0-1-1,-1 1 1,1-1 0,-1-1-1,1 1 1,-1-1-1,7-6 1,-7 3-25,0 0 0,0 0 1,-1-1-1,0 0 1,0 0-1,-1 0 0,0 0 1,0-1-1,-1 0 1,0 0-1,2-13 0,1-13-107,2-61 0,-5 48 53,1 12 42,-2 25 52,0-1 0,-1 0-1,-1-16 1,-1 26 315,0 4-273,-1 0 1,1 0-1,-1 0 0,1 0 0,0 0 1,-1 0-1,1 0 0,0 1 0,-1 3 1,0 1 14,-3 7 45,0 0 1,1 0 0,-2 17 0,-3 10 69,0-7 30,2 1 0,-4 59 0,11-92-124,0 0-1,0 0 1,1 0 0,-1 0 0,1 0 0,-1 0-1,1 0 1,0 0 0,-1 0 0,1 0-1,0-1 1,0 1 0,0 0 0,1-1-1,-1 1 1,0 0 0,1-1 0,-1 0-1,1 1 1,-1-1 0,1 0 0,3 2-1,3 2 76,0-1-1,0 0 0,14 4 0,-20-7-108,196 59 914,-170-52-797,-24-7-103,0 0 1,-1 0-1,1 0 0,-1 1 0,0 0 1,0-1-1,1 1 0,-1 0 0,0 1 1,4 3-1,-6-5 129,-6 1-133,-14 6-14,9-6-27,-9-6-156,0-1-1,0-1 1,0-1 0,1 0 0,0-1-1,-25-15 1,18 8-463,-20-11-604,20 5-3991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2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90 924,'0'0'1064,"0"5"-106,-44 201 4221,20-123-3117,23-81-1846,1-2-174,-1 0 0,1-1 1,-1 1-1,1 0 0,-1 0 0,1-1 0,-1 1 1,1 0-1,-1-1 0,1 1 0,0 0 0,-1-1 1,1 1-1,-1 0 0,1-1 0,0 1 0,0-1 1,-1 1-1,1-1 0,0 1 0,0-1 1,-1 1-1,1-1 0,0 0 0,-5-24 185,0-33-186,4 2 453,1 0 0,15-94 0,-12 131-187,-2 15-161,0 2 102,-1 2-236,0 0 0,0 0-1,0-1 1,0 1 0,0 0 0,0 0-1,0 0 1,0 0 0,0-1 0,0 1-1,1 0 1,-1 0 0,0 0 0,0-1 0,0 1-1,0 0 1,0 0 0,0 0 0,0 0-1,0 0 1,0-1 0,0 1 0,1 0-1,-1 0 1,0 0 0,0 0 0,0 0-1,0 0 1,0 0 0,1-1 0,-1 1-1,0 0 1,0 0 0,0 0 0,0 0-1,1 0 1,-1 0 0,0 0 0,0 0 0,0 0-1,1 0 1,-1 0 0,0 0 0,0 0-1,0 0 1,0 0 0,1 0 0,-1 0-1,0 0 1,0 0 0,0 0 0,0 0-1,1 1 1,-1-1 0,0 0 0,0 0-1,0 0 1,0 0 0,0 0 0,1 0 0,-1 0-1,0 1 1,0-1 0,0 0 0,0 0-1,14 26 151,-1 0 0,-2 1 0,9 29 0,-4-4-20,-9-34-126,-2 0 1,6 28-1,0 20-1962,-11-63 1141,-1 1-231,-4 10-777,3-9-1302,-7 0 34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3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87 137 5653,'-6'0'-7,"-1"-1"1,0-1 0,1 1 0,-1-1 0,1 0 0,-1-1 0,-10-6 0,-5-11 568,20 18-387,3-2-102,-1 1-58,1 0 0,0 0 0,0 0 0,0 0 0,0 0-1,1 1 1,-1-1 0,1 0 0,0 0 0,0 1 0,0-1 0,0 1 0,0 0 0,0 0 0,1 0 0,-1 0 0,4-2 0,6-5 59,1 1 1,16-7 0,-25 13 24,1 0 1,-1 0 0,0 1-1,1 0 1,-1 0 0,1 0 0,0 1-1,6-1 1,-9 2-42,1-1 0,-1 1 1,0 0-1,1-1 0,-1 1 0,0 0 1,0 0-1,0 1 0,0-1 1,0 0-1,0 1 0,0-1 0,0 1 1,-1-1-1,1 1 0,-1 0 0,1 0 1,1 2-1,8 13 170,-1-1 0,-1 2 0,-1-1 0,12 36 1,-8-12 69,9 51 1,-12-9 46,-11-64-273,2-19-67,0 0 0,0 0 0,0 1 0,0-1 1,0 0-1,0 1 0,0-1 0,0 0 0,0 1 0,0-1 1,0 0-1,0 0 0,0 1 0,0-1 0,0 0 0,0 1 1,-1-1-1,1 0 0,0 0 0,0 1 0,0-1 0,0 0 1,-1 0-1,1 1 0,0-1 0,0 0 0,-1 0 0,1 0 1,0 0-1,0 1 0,-1-1 0,1 0 0,0 0 0,-1 0 1,1 0-1,0 0 0,0 0 0,-1 0 0,1 0 0,-4-4-1,0 0-1,1-1 0,0 0 0,0 0 0,0 0 1,1 0-1,0 0 0,0-1 0,0 1 0,0 0 1,1-1-1,0 0 0,0 1 0,1-9 0,-1-5 5,1 0-1,2 0 1,0 0-1,0 0 1,2 1-1,6-21 1,-6 26-7,1 1 0,0-1 0,1 1 0,0 0 0,1 1 0,0-1 0,1 1 1,0 1-1,13-13 0,-18 21-7,4-2 6,-5 3 15,-2 6-5,-1 1-9,1 0 0,-2 1-1,1-1 1,0 0 0,-1 0-1,0 0 1,-1 0 0,-2 6 0,-48 84 5,51-87 20,2-8-31,0-1 0,0 0 0,0 0 0,0 0 0,0 0 0,0 0 0,0 0-1,0 1 1,0-1 0,0 0 0,0 0 0,0 0 0,0 0 0,0 0-1,0 0 1,0 1 0,0-1 0,0 0 0,0 0 0,0 0 0,0 0 0,1 0-1,-1 0 1,0 0 0,0 1 0,0-1 0,0 0 0,0 0 0,0 0-1,0 0 1,1 0 0,-1 0 0,0 0 0,0 0 0,0 0 0,0 0 0,0 0-1,0 0 1,1 0 0,-1 0 0,0 0 0,0 0 0,0 0 0,0 0-1,0 0 1,0 0 0,1 0 0,-1 0 0,0 0 0,0 0 0,0 0 0,0 0-1,0 0 1,0 0 0,1-1 0,-1 1 0,0 0 0,0 0 0,0 0-1,0 0 1,0 0 0,0 0 0,15-9-20,-1 1-1,0-2 1,-1 0 0,19-18-1,-1 6-32,-30 21 354,3 3-193,0 2-58,0 0-1,0 1 1,0-1-1,-1 1 1,0 0 0,0 0-1,0 0 1,0 0 0,-1 0-1,4 11 1,74 231 743,-47-115-467,-31-112-323,-2-20-6,0 0-1,0 0 1,-1 0 0,1 0-1,0-1 1,-1 1 0,1 0-1,0 0 1,-1 0 0,1 0-1,0 0 1,0 0-1,-1-1 1,1 1 0,0 0-1,0 0 1,0-1 0,-1 1-1,1 0 1,0 0 0,0 0-1,0-1 1,-1 1 0,1 0-1,0-1 1,0 1-1,0 0 1,0 0 0,0-1-1,0 1 1,-5-8-45,2 0 0,-1 0 0,-3-12 0,-7-28-3,1 2-16,-12-68 0,19 71 57,2 21 9,0-1 0,2 0 0,1 0 0,0 0 0,5-34 0,-3 50 25,1 1 1,-1 0-1,1 0 0,1 0 0,-1 0 0,1 1 1,5-9-1,-6 11 3,0 1-1,0-1 1,0 1-1,0 0 1,0-1 0,1 1-1,-1 0 1,1 0 0,-1 1-1,1-1 1,0 1-1,0-1 1,0 1 0,-1 0-1,1 0 1,5-1 0,-6 2-4,1-1 1,-1 1-1,0 0 1,1 0-1,-1 1 1,0-1-1,1 0 1,-1 1-1,0 0 1,1-1-1,-1 1 1,0 0-1,0 0 1,0 0-1,0 0 1,0 1-1,0-1 1,0 0-1,0 1 1,0 0-1,-1-1 1,1 1-1,0 0 1,-1 0-1,0 0 1,1 0-1,-1 0 1,1 3-1,1 0 7,-1 0 0,0 0 0,-1 0 1,1 0-1,-1 0 0,0 0 0,0 1 0,-1-1 0,1 0 0,-1 1 0,-1 7 1,-2 2-19,-1 0 0,-1-1 0,0 0 0,-1 0 1,-1 0-1,0-1 0,0 0 0,-1 0 0,-1-1 0,0 0 1,-1 0-1,-21 19 0,21-23-688,0 0-1,0-1 1,0 0-1,-1 0 1,-15 6 0,21-11-2315,-6 2 34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3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1488,'8'-10'867,"1"0"0,0 0 1,1 1-1,0 0 0,0 1 0,1 0 0,16-9 0,-15 11-555,0 1 0,0 0 0,0 1 0,1 0 0,18-2-1,-27 5-245,-1 0 0,1 1 0,0 0-1,-1-1 1,1 1 0,0 1 0,-1-1-1,1 0 1,0 1 0,-1 0 0,1 0-1,-1 0 1,1 0 0,-1 1 0,0-1-1,0 1 1,1 0 0,-1 0 0,0 0-1,0 0 1,-1 1 0,1-1 0,4 6-1,-5-4-31,0 0 0,0 0 0,0 0 0,-1 0 0,1 0 0,-1 1 0,-1-1 1,1 0-1,0 1 0,-1-1 0,0 0 0,0 1 0,0-1 0,-1 1 0,1-1 0,-1 0 0,-2 8 0,-3 5 40,0 0 0,-16 29 0,-81 123 274,62-107-199,41-62-154,0 0-1,0 0 1,0 0 0,0 1-1,0-1 1,-1 0 0,1 0-1,0 0 1,0 1 0,0-1 0,0 0-1,0 0 1,0 0 0,0 1-1,0-1 1,0 0 0,0 0 0,0 0-1,0 1 1,0-1 0,0 0-1,0 0 1,0 1 0,0-1-1,0 0 1,0 0 0,0 0 0,0 1-1,0-1 1,1 0 0,-1 0-1,0 0 1,0 0 0,0 1-1,0-1 1,0 0 0,1 0 0,-1 0-1,0 0 1,0 1 0,0-1-1,13 2-117,17-5-159,161-60-1965,-68 12-2836,-100 40 2787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4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15 220 1252,'-3'0'747,"-6"-2"-98,7 1 1256,9-1-1548,42-10 379,73-7 1,-50 9-353,260-30 584,-57 8-440,-141 13-361,104-12 50,413-19 376,-577 48-534,1 3 0,86 13 1,-129-9-5,0 2 0,-1 1 0,0 1 0,35 16 0,-44-15 33,0 1 0,-1 1 0,0 1 0,0 1 0,35 32 1,-36-26 2,-2 0 1,0 0 0,-2 2 0,0 0 0,-1 1 0,-2 0-1,0 1 1,-1 1 0,-2 0 0,10 33 0,-15-39-130,-1 0 1,0 1 0,-1 0 0,-2 0 0,0 0-1,-1 0 1,0 0 0,-2 0 0,-1-1 0,0 1-1,-1 0 1,-2-1 0,0 0 0,-13 30 0,10-31-820,-1-1 0,0 0 0,-1 0 1,-1-1-1,-16 16 0,6-10-1580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3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57 241 1812,'-39'-76'7694,"38"75"-7132,0-1-35,-4-8-34,4 8-27,0 0-20,0 1-401,0-1 107,0 0 0,0 1 0,1-1 0,-1 0 0,0 1 0,1-1 0,-1 0 0,1 0 0,-1 0 0,1 1 0,0-1 0,0 0 0,0 0 0,0-2 0,2-4 63,0 1-1,1 0 1,0-1-1,0 1 1,0 0-1,1 0 1,0 1-1,6-9 1,-7 11-112,1 0 1,-1 0-1,1 1 1,-1-1-1,1 1 1,0 0 0,1 0-1,-1 0 1,0 1-1,1-1 1,-1 1-1,1 0 1,0 1-1,8-3 1,-11 4-39,1 1 11,0 0-59,0 1-1,0-1 1,-1 1 0,1 0-1,-1 0 1,1 0-1,-1 0 1,0 0 0,0 0-1,0 1 1,0-1-1,0 1 1,0-1 0,-1 1-1,1 0 1,1 4-1,-1 1 7,-1-1-1,0 1 0,0 0 1,-1 0-1,0 0 0,0 0 0,-3 14 1,-15 54 62,17-71-79,-5 16 5,0-3 1,2-1 1,-5 28-1,9-17-9,1-24-6,0-2 3,-1-1 0,0 1 0,1-1 0,-1 1 0,1 0 0,0-1 0,-1 1 0,1-1 0,0 0 0,0 1 0,0-1-1,0 0 1,0 1 0,0-1 0,0 0 0,1 0 0,-1 0 0,2 1 0,27 13 19,-24-12-13,14 6 4,27 6 0,-32-11-7,-1 1 0,0 0 1,0 1-1,0 1 0,13 8 1,-11 0 11,-15-15-14,0 1-1,-1-1 1,1 1 0,-1 0-1,1-1 1,-1 1 0,0 0-1,1-1 1,-1 1-1,0 0 1,1 0 0,-1 0-1,0-1 1,0 1 0,0 0-1,0 0 1,0 0-1,0-1 1,0 1 0,0 0-1,0 0 1,0 0 0,0-1-1,0 1 1,0 0-1,-1 0 1,1 0 0,0-1-1,-1 1 1,1 0 0,0-1-1,-1 1 1,0 1-1,-3 2-101,0-1 1,0 0-1,0 0 0,0 0 0,0 0 0,0 0 0,-1-1 0,0 0 0,1 0 1,-1 0-1,0-1 0,0 1 0,-9 0 0,9-1-612,0-1 0,0 0 0,0 0 0,0 0 0,0-1 0,0 0 1,0 0-1,-9-3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4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0 904,'-40'7'982,"-63"15"1066,81-16-1587,0 2 0,1 1-1,-38 20 1,49-22-320,0-1 1,0 2 0,1-1-1,0 1 1,1 1 0,-1 0-1,2 0 1,-1 0 0,-6 12-1,8-8-45,0 0 0,0 0-1,2 0 1,-1 1 0,2 0 0,0 0-1,0 0 1,2 0 0,0 0-1,0 0 1,1 1 0,4 25-1,-3-30-50,1 0 0,0-1 0,1 1 0,0-1-1,0 1 1,1-1 0,1 0 0,-1 0-1,12 15 1,-7-13-2,0-1-1,0 0 1,1 0-1,1-1 1,0 0-1,16 10 1,2-2 7,1-2 0,1-1 0,1-2 0,0 0 0,34 6 0,22 3 29,2-5 0,112 7 0,343 7 121,-160-28-98,-368-2-95,445-14 109,-267 2-82,155-13 101,-166 0 485,-142 16-1734,0-1-1,56-23 0,-67 20-1216,-6 1 28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5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1500,'0'0'3750,"8"2"-3214,534 97 3394,-300-62-3191,-206-31-638,114 16 511,-142-20-433,-5-2-17,0 1 0,0 0-1,0-1 1,0 1 0,0-1-1,1 0 1,-1 0 0,0 0-1,6-1 1,-8 0-131,-1 1 0,1 0 0,-1-1 0,1 1 0,-1 0 0,1-1 0,-1 1 0,0-1 0,1 1-1,-1-1 1,1 1 0,-1-1 0,0 1 0,1-1 0,-1 1 0,0-1 0,0 0 0,0 1 0,1-1 0,-1 1 0,0-1 0,0 0 0,0-1 2,0 0 0,0 1 0,-1-1 0,1 1 0,0-1-1,-1 1 1,0-1 0,1 1 0,-1-1 0,0 1 0,1 0 0,-3-3 0,-2-3 111,-25-42 848,29 47-833,-4-10 180,4 5-103,1 7-227,0 0 0,0-1-1,0 1 1,0 0 0,0 0 0,0 0 0,0 0-1,0 0 1,0 0 0,0 0 0,0 0 0,0 0-1,0 0 1,0 0 0,0-1 0,0 1-1,0 0 1,0 0 0,0 0 0,0 0 0,1 0-1,-1 0 1,0 0 0,0 0 0,0 0 0,0 0-1,0 0 1,0 0 0,0 0 0,0 0 0,0 0-1,0 0 1,0 0 0,0 0 0,1 0 0,-1 0-1,0 0 1,0 0 0,0 0 0,0 0 0,0 0-1,0 0 1,0 0 0,0 0 0,0 0 0,0 0-1,1 0 1,-1 0 0,0 0 0,0 0-1,0 0 1,0 0 0,0 0 0,5 2 0,0 1 0,0 0 0,0 0 0,-1 0 0,1 1 1,-1-1-1,0 1 0,0 0 0,0 0 0,0 1 0,-1-1 0,0 1 0,0 0 1,0 0-1,4 8 0,-3 3 10,0 0 0,-1 0 0,0 1 0,-1-1 0,-1 1 1,-1 0-1,0-1 0,-4 22 0,2-24-29,0 0 0,-1-1 0,0 1 0,-1-1 0,-1 0 0,-9 20 0,3-12-1427,-1-1-1,-1 0 1,-14 17-1,24-33-2015,-5 9 35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6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1320,'9'-8'2644,"-1"5"2200,-7 4-4702,1 1 0,0-1-1,-1 1 1,1 0 0,-1 0-1,1 0 1,-1 0 0,0 0 0,0 0-1,0 0 1,0 0 0,0 0-1,-1 0 1,1 1 0,-1-1 0,1 0-1,-1 3 1,6 31 1122,-4-22-828,1 0 1,-1-1-1,2 1 1,8 19-1,-12-32-414,1 0 0,-1 0-1,1 0 1,0 0 0,0 0-1,-1 0 1,1 0 0,0 0-1,0-1 1,0 1 0,0 0-1,0-1 1,0 1 0,0 0-1,0-1 1,0 1-1,1-1 1,-1 0 0,0 1-1,0-1 1,0 0 0,1 0-1,-1 0 1,0 0 0,0 0-1,2 0 1,1 0 4,1-1 0,-1 0-1,0 0 1,8-2 0,-11 3-26,9-4 37,-1 0-1,0-1 0,10-6 1,-12 7-30,-1 1 0,0-1 0,1 1 0,0 0 0,0 1 0,0-1 0,0 1 0,0 1 0,10-2 0,-13 3-6,-1 0 0,1 0 1,0 0-1,0 1 0,0-1 1,0 1-1,-1 0 0,8 3 0,-8-3 2,0 0-1,0 0 0,0 0 0,1 0 0,-1-1 0,0 1 1,0-1-1,1 0 0,-1 0 0,4 0 0,-4-1 0,0 0 0,0 0 0,0 0 0,0 0 0,0 0 0,0-1 0,0 0 0,0 1-1,0-1 1,-1 0 0,1 0 0,-1 0 0,1-1 0,-1 1 0,0-1 0,0 1 0,0-1 0,0 1 0,0-1 0,-1 0 0,2-5 0,1-1-9,-1 0 1,0 0-1,0-1 0,-1 0 1,1-10-1,-3 5-320,0 0 0,0 0-1,-4-18 1,1 10-1993,3 21 453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7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63 290 1444,'3'-1'734,"7"-2"134,0 0 1,16-8 0,-21 8-645,1-1 0,-1 1 1,-1-1-1,1 0 0,-1 0 1,1-1-1,-1 1 0,4-6 1,-7 7-114,1 1 1,-1-1 0,1 0-1,-1 1 1,0-1 0,0 0-1,0 0 1,-1 0 0,1 0-1,-1 0 1,1 0 0,-1 1-1,0-1 1,0 0 0,0 0-1,0 0 1,-2-4 0,2 6-52,-1-1-1,0 1 1,0 0 0,0 0 0,0-1 0,0 1-1,0 0 1,-1 0 0,1 0 0,0 0-1,0 0 1,-1 0 0,1 1 0,-1-1 0,1 0-1,-1 1 1,1-1 0,-1 1 0,1-1-1,-1 1 1,1 0 0,-1 0 0,0-1 0,1 1-1,-1 0 1,-3 1 0,-1 0 2,0 0-1,-1 0 1,1 1-1,0-1 1,0 2-1,0-1 1,0 1-1,0 0 1,0 0-1,1 0 1,-1 1 0,1 0-1,0 0 1,0 0-1,1 0 1,-1 1-1,1 0 1,0 0-1,0 0 1,0 1 0,1-1-1,0 1 1,0 0-1,-3 11 1,5-14-51,1-1 0,0 1 0,0-1 0,0 1 0,0-1 0,0 1 0,1-1 0,-1 1 0,1-1 0,-1 1 0,1-1 0,0 0 0,0 1 0,0-1 0,0 0 0,1 1 0,-1-1 0,1 0 0,-1 0 0,1 0-1,0-1 1,-1 1 0,1 0 0,0-1 0,0 1 0,1-1 0,2 3 0,4 1 7,1 0-1,-1 0 1,1-1-1,0-1 1,11 4-1,-9-4-8,0-1 0,0 0 0,1 0 0,-1-1 0,1-1 0,12-1 0,-19 0-13,1 1-1,-1-1 1,0-1-1,1 1 1,-1-1-1,0 0 1,0-1-1,0 1 1,0-1-1,-1-1 1,1 1-1,-1-1 1,6-5-1,-6 4-2,-1 0 0,0 0-1,0 0 1,0-1-1,-1 0 1,0 1-1,4-12 1,-1-1-15,6-25-1,4-55-14,-1 10-19,-13 68-12,-2 20 67,0-1 1,0 1-1,0 0 0,0 0 1,0 0-1,0 0 0,0 0 1,0 0-1,0 0 1,0 0-1,0 0 0,0-1 1,0 1-1,0 0 1,0 0-1,0 0 0,0 0 1,0 0-1,-1 0 1,1 0-1,0 0 0,0 0 1,0 0-1,0 0 1,0 0-1,0 0 0,0 0 1,0 0-1,0 0 0,0-1 1,-1 1-1,1 0 1,0 0-1,0 0 0,0 0 1,0 0-1,0 0 1,0 0-1,0 0 0,0 0 1,0 0-1,0 0 1,-1 0-1,1 0 0,0 1 1,0-1-1,0 0 0,0 0 1,0 0-1,0 0 1,0 0-1,0 0 0,0 0 1,0 0-1,-1 0 1,1 0-1,0 0 0,0 0 1,0 0-1,0 0 1,0 0-1,0 1 0,0-1 1,0 0-1,0 0 1,0 0-1,0 0 0,0 0 1,0 0-1,-13 26 5,4 0 60,2 1 0,-6 46-1,12-70-60,-3 32 65,1 57-1,3-90-54,0 0-1,0 0 1,0 0 0,1 0-1,-1-1 1,1 1 0,-1 0-1,1 0 1,0 0-1,-1 0 1,1-1 0,0 1-1,0 0 1,0-1 0,1 1-1,-1-1 1,0 1-1,1-1 1,-1 1 0,1-1-1,-1 0 1,1 0 0,-1 0-1,1 0 1,0 0 0,2 1-1,4 1 78,1 0 0,-1-1 0,1 0 0,14 1-1,-7 0-75,18 3 120,41 13 0,-64-15-96,1 0 0,0 1-1,-1 0 1,0 1-1,0 1 1,17 13 0,-27-19-32,0 0 0,-1 1 1,1-1-1,-1 1 1,1-1-1,-1 1 1,0-1-1,1 1 0,-1-1 1,0 1-1,0-1 1,0 1-1,0-1 0,0 1 1,-1-1-1,1 1 1,0-1-1,-2 4 0,2-5-3,0 2 2,-1-1-1,0 1 1,0 0-1,0-1 1,0 1-1,0-1 1,0 1-1,0-1 1,-1 0-1,1 1 1,0-1-1,-1 0 1,1 0-1,-1 0 1,1 0-1,-1 0 1,-2 1-1,-28 9 26,32-11-29,-9 2 7,0 0 1,0 0-1,-1-1 0,1 0 1,0-1-1,-1 0 1,1 0-1,0-1 1,-1 0-1,1-1 1,0 0-1,-10-4 0,14 5-55,1-1-1,-1-1 1,1 1 0,0 0-1,-1-1 1,1 0-1,1 0 1,-1-1-1,0 1 1,1-1-1,-1 1 1,1-1-1,0 0 1,0 0-1,1-1 1,-1 1-1,1-1 1,0 1-1,0-1 1,1 0-1,-1 1 1,1-1-1,0 0 1,0-7-1,0 2-429,0-1 0,1 0-1,2-20 1,9-9-4330,-6 27 2042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7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1732,'0'3'935,"29"244"5766,-28-203-5847,-1-41-111,3-10-699,31-154 77,-23 99 165,25-79 0,-10 67 272,-14 51-176,-11 21 190,5 9-508,0 0-1,-1 1 1,0 0 0,-1 0 0,1 0-1,-1 1 1,-1 0 0,0-1-1,0 1 1,-1 0 0,2 13 0,16 125 326,-11-67-229,3 57-901,-11-119 116,0-15-98,-1 1 0,0-1-1,0 1 1,-1 0 0,1-1 0,-1 1 0,0-1 0,-1 4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8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4 151 924,'-1'-1'88,"1"0"-1,-1 0 1,1 0-1,0 0 0,-1 0 1,1 0-1,0 0 1,0 0-1,0 0 1,-1 0-1,1 0 1,0 0-1,0 0 1,1 0-1,-1 0 1,0 0-1,0 0 1,0 0-1,1 0 1,-1 0-1,0 0 1,1 0-1,-1 0 1,1 0-1,0 0 1,-1 0-1,1 0 1,-1 0-1,1 1 1,0-1-1,0 0 1,1-1-1,29-20 722,0 2 0,2 0 0,0 2 0,42-15 0,-72 32-739,0 0 0,1 0 0,-1 0 0,1 1 1,-1-1-1,1 1 0,-1 0 0,1 0 0,-1 0 0,1 1 0,-1-1 0,1 1 0,-1 0 0,1 0 1,-1 0-1,0 0 0,1 1 0,-1-1 0,0 1 0,0 0 0,0 0 0,-1 0 0,1 0 0,0 1 0,-1-1 1,5 6-1,3 4 119,-1 0 0,0 1 0,0 0 1,9 22-1,10 23 345,28 88 1,-52-135-432,-1 1 0,0 0 1,2 22-1,-9-19-61,3-13-15,0-1-23,1-1 0,-1 0 0,1 0 0,-1 0 1,1 1-1,-1-1 0,1 0 0,-1 0 0,1 0 0,-1 0 1,1 0-1,-1 0 0,1 0 0,-1 0 0,1 0 0,-1 0 1,1 0-1,-1-1 0,1 1 0,-1 0 0,1 0 0,-1 0 1,0-1-1,-7-5 3,0 0 1,0-1-1,1 0 1,0 0-1,0-1 0,1 1 1,0-2-1,0 1 1,1 0-1,-8-17 1,9 15-9,0 1 1,0-1-1,1 0 1,0 0 0,0 0-1,1-1 1,1 1-1,0 0 1,0-1 0,2-18-1,0 24-10,0 0 0,0 0-1,1 0 1,-1 0 0,1 0 0,1 1 0,-1-1-1,0 1 1,4-5 0,-4 6-8,0 1-1,0 0 1,0-1 0,0 1 0,0 0-1,0 0 1,1 0 0,-1 1-1,1-1 1,-1 1 0,1-1 0,0 1-1,0 0 1,-1 0 0,1 0-1,3-1 1,-4 2-23,0 2-1,-1-1 31,0 0-1,0 1 1,-1-1-1,1 1 0,0-1 1,-1 1-1,1-1 0,-1 1 1,0 0-1,1-1 1,-1 1-1,0 0 0,0-1 1,0 1-1,0 0 0,0-1 1,0 1-1,-1-1 1,1 1-1,0 0 0,-1-1 1,1 1-1,-1-1 1,0 1-1,0-1 0,1 1 1,-1-1-1,-2 2 0,-3 8-60,-2-1 0,-14 16-1,15-18 38,-11 13-33,-17 20-164,34-40 221,6-2-56,6-3 66,-1 0-1,0 0 1,0-1 0,-1 0-1,1-1 1,-1 0-1,-1-1 1,10-7-1,0-4-9,-4 3 1,2 0 0,0 1 1,0 0-1,34-19 0,-49 32 13,0 1 0,0-1 0,1 1 1,-1 0-1,0 0 0,0 0 0,0-1 1,1 1-1,-1 0 0,0 0 0,0 0 1,0 1-1,1-1 0,-1 0 1,0 0-1,0 1 0,0-1 0,1 1 1,-1-1-1,1 2 0,1-1 9,-1 1-1,1-1 1,-1 1 0,0 0-1,0 0 1,0 0 0,3 4-1,2 4 34,-1 1 0,0 0 0,-1 0 0,0 0 0,0 1-1,4 18 1,10 74 158,-19-101-200,7 45 147,0 73 1,-7-73-80,-21-158-512,20 108 440,-4-36 1,0-68 1,5 95 17,1 0 1,0-1-1,1 1 1,0 0 0,0 0-1,2 1 1,-1-1 0,1 1-1,1-1 1,9-16-1,-10 23-8,-1 0 0,0 0-1,1 1 1,0-1 0,0 1-1,0-1 1,0 1 0,1 0-1,-1 1 1,1-1 0,0 1-1,-1 0 1,1 0-1,0 0 1,9-1 0,-11 3-4,0-1-1,0 1 1,0-1 0,0 1 0,-1 0 0,1 0-1,0 1 1,0-1 0,0 0 0,0 1 0,0 0-1,0 0 1,0 0 0,-1 0 0,1 0-1,0 0 1,-1 1 0,1-1 0,-1 1 0,1 0-1,-1 0 1,0 0 0,0 0 0,0 0 0,0 0-1,0 1 1,0-1 0,2 5 0,-3-4 1,0 1 0,-1-1 0,1 0 0,-1 1 0,0-1 0,0 1 0,0-1 0,0 0 0,0 1 0,-1-1 0,1 0 0,-1 1 0,0-1 0,0 0 0,-1 0 0,1 1 0,-2 2 0,-2 1 2,1 0-1,-1 0 0,0 0 1,-1-1-1,0 0 0,0 0 0,-8 6 1,-5 3 6,-23 14 0,28-21-168,0 0 1,0-1-1,-1-1 0,-24 8 1,33-12-1120,-1-1 0,0 1 1,-13-1-1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8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1528,'0'0'1692,"1"-2"-960,1-11 444,1-1-1,1 1 1,0 0 0,1 0 0,0 1 0,8-13 0,-10 19-1055,1 0 1,0 0-1,1 1 1,-1 0-1,1 0 1,0 0-1,0 0 1,1 1-1,-1 0 0,1 0 1,0 0-1,0 1 1,10-5-1,-15 8-104,1-1-1,-1 0 0,1 0 1,0 1-1,-1-1 1,1 1-1,0 0 0,-1-1 1,1 1-1,0 0 1,0 0-1,-1 0 0,1 0 1,0 0-1,-1 1 0,1-1 1,0 0-1,-1 1 1,1-1-1,0 1 0,-1 0 1,1-1-1,-1 1 1,1 0-1,-1 0 0,1 0 1,-1 0-1,0 0 1,1 0-1,0 3 0,0-2-4,-1 1-1,1 0 0,-1 0 1,0-1-1,0 1 0,0 0 0,-1 0 1,1 0-1,-1 0 0,1 5 1,-1-2 5,1 7 5,-1 0-1,-1 0 0,0 0 1,-6 24-1,2-12-2,1 2 36,-2 53 0,6-67-46,1-1 1,0 1 0,1 0-1,1-1 1,0 0-1,7 18 1,38 72 40,-48-101-97,0-1 0,0 1 0,0 0 1,0-1-1,0 1 0,0-1 0,0 1 0,0 0 0,0-1 0,0 1 0,0 0 0,0-1 1,0 1-1,0-1 0,-1 1 0,1 0 0,0-1 0,-1 1 0,1-1 0,0 1 1,-1-1-1,1 1 0,0-1 0,-1 1 0,1-1 0,-1 1 0,1-1 0,-1 1 0,1-1 1,-2 1-1,1 0-140,1-1 168,0 0 0,0 0-1,-1 0 1,1 1 0,0-1 0,0 0 0,-1 0-1,1 0 1,0 1 0,0-1 0,-1 0 0,1 0-1,0 0 1,0 0 0,-1 0 0,1 0 0,0 0 0,-1 0-1,1 0 1,0 0 0,-1 0 0,1 0 0,0 0-1,0 0 1,-1 0 0,1 0 0,-155 0-6586,113 2 3870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9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26 307 1096,'0'0'836,"-3"-1"-63,-20-8 4177,30 6-4710,11-5-105,1 2 0,0 0-1,26-4 1,72-8 192,-76 12-259,268-33 341,29-5-162,115-30 6,-196 45-157,-13 2-2,-147 14-54,1 4 0,119 4 0,-194 6-23,-1 1-1,0 1 1,0 1-1,35 11 1,-45-10 30,0-1-1,-1 2 1,1-1 0,-1 2 0,-1-1 0,1 2 0,-1-1 0,0 1 0,14 16 0,-7-5 68,-1 2 1,0 0 0,-2 1-1,0 1 1,-1 0-1,18 47 1,-1 16 91,-4 2 1,-4 0-1,16 129 0,-37-205-281,0 0 1,-1 0-1,-1 0 0,0 0 0,0 0 0,-1 0 0,-5 13 0,5-17-715,-1 0 1,0-1 0,-1 1 0,1-1 0,-2 1-1,-8 11 1,-1-3-1949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50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493 0 1004,'0'0'4096,"-10"0"-3789,-29 2 332,1 1 0,-68 14-1,89-13-482,1 2 0,0 0-1,0 0 1,0 2 0,1 0-1,0 1 1,1 0-1,0 1 1,1 1 0,0 0-1,0 0 1,1 2 0,1-1-1,0 2 1,-15 22 0,17-19-25,0 0 1,0 0 0,2 1-1,0 0 1,2 0 0,-8 37 0,12-44-74,0 0 1,1 1-1,0-1 1,1 0 0,0 0-1,1 0 1,0 0-1,1 0 1,0 0-1,0 0 1,1-1 0,1 1-1,10 17 1,1-5 9,0 0 0,1-1 0,1-1 0,31 28 0,-32-34-34,1 0 0,1-1 0,0-1 0,36 18 0,-32-21-14,0-1 0,1-1 0,0-1-1,26 4 1,99 9 56,-139-19-73,497 19 76,-431-19-72,398-6 43,-10-35-37,-405 34-13,90-7 4,58-7 1,-111 12-21,-22 3 12,-25 2-3,-30 2-5,76-2 11,-1-3 1,-67 4-10,-24 2 6,14-2 16,28 0 609,-38 2-2394,2 0-3602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51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1456,'0'0'6173,"3"1"-6039,0 0-83,-1-1-1,0 1 0,1-1 0,-1 1 0,0-1 0,1 0 0,-1 0 0,1 0 1,-1 0-1,3-1 0,-2 1 43,10-4 291,-10 2-297,0-1 1,0 1-1,0 0 0,0-1 0,0 1 0,-1-1 1,1 0-1,-1 0 0,4-5 0,-5 6-29,4-9 94,7-26 432,-11 35-504,1-14 174,-1 15-203,2-12 123,-2 8-47,-2 5 57,-34 45-1376,4-14-2937,12-16 1454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3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75 313 2032,'0'0'1116,"-2"-1"-147,-4-8 3569,6 15-4061,-1 36 514,2 1 0,10 58-1,-1-15 428,-10-78-1197,1 6 1449,6 29 2410,-10-48-3721,-9-16-104,1-1 0,0 0 0,2 0 0,1-1 0,-9-39 0,8 20 5,2 0-1,-2-65 1,10 84-196,0 1 1,2-1 0,0 1 0,2 0-1,0 0 1,2 1 0,13-33 0,-18 50-255,0 0 0,0 0 0,0-1 0,1 1 0,-1 1 0,1-1 0,0 0 0,0 1 0,0-1 0,1 1 0,-1 0 0,1 0 0,0 0 0,0 1 0,0-1 0,0 1 0,0 0 0,0 0 0,1 1 0,-1-1 0,1 1 0,7-2 0,-9 4-343,0-1-1,0 0 1,-1 1-1,1 0 1,0 0-1,-1 0 1,1 0 0,0 0-1,-1 0 1,0 1-1,1-1 1,-1 1 0,0 0-1,0 0 1,0-1-1,0 1 1,3 4-1,6 11-3493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56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187 281 1040,'-23'-2'1343,"0"2"1,-1 1-1,-43 6 0,33-3 31,32-4-1058,-12 1 232,199-15 1647,199-39-1593,-326 45-559,442-46 436,80 1-111,-416 33-292,143-20-266,-165 11-1183,-112 23 509,-27 5 517,9-2-68,-3-2-3369,-2-1 1391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57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195 331 1500,'-74'9'1341,"38"-3"878,-48 0-1,88-6-2160,1 1-1,-1-1 1,1 1-1,-1-1 1,5 3 0,11 1 14,2-3 26,1 0 0,34-4-1,-23 0-33,221-18 248,78-20 68,-274 32-335,331-43 342,107-17 8,170-32 418,-562 81-391,32-4 737,-67 13 1106,-68 11-1917,0-1 5,8-1-22,-8 1 287,0 0-332,6-1-5,-6 1 1106,0 1-1271,16-1 713,-13 1-3895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14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1143 1 980,'3'0'735,"10"-1"10139,-36 1-8906,-43 1-2423,-33 6 1009,-300 30 1356,379-35-1770,1 2-1,-1 0 1,1 1-1,-24 9 1,36-10-103,-1-1-1,1 2 1,-1-1 0,1 1 0,1 0-1,-1 0 1,1 1 0,0-1 0,0 2-1,0-1 1,1 1 0,-8 12 0,6-6-11,0 1 1,1 1 0,1-1 0,0 1-1,1 0 1,-3 17 0,-7 94 126,14-122-145,-9 590 757,11-439-558,4 27-3,0 42 181,-20 129 485,3-193-479,-16 129 214,20-224-332,7-62-227,-1-1 6,1-2-50,0 0 0,0 0 0,0 1 0,0-1 0,0 0-1,0 0 1,0 0 0,0 0 0,-1 1 0,1-1 0,0 0 0,0 0 0,0 0-1,0 0 1,0 1 0,0-1 0,0 0 0,0 0 0,0 0 0,-1 0 0,1 0 0,0 1-1,0-1 1,0 0 0,0 0 0,0 0 0,-1 0 0,1 0 0,0 0 0,0 0-1,0 0 1,0 0 0,-1 0 0,1 0 0,0 0 0,0 0 0,0 0 0,0 1-1,-1-2 1,1 1 0,0 0 0,0 0 0,0 0 0,-1 0 0,1 0 0,0 0-1,0 0 1,0 0 0,0 0 0,0 0 0,-1 0 0,1 0 0,0 0 0,0 0 0,0-1-1,0 1 1,0 0 0,-1 0 0,1 0 0,0 0 0,0 0 0,0-1 0,0 1-1,0 0 1,0 0 0,0 0 0,-39-52 27,3-1 0,-37-71-1,39 63-1,11 25-3,-7-11 238,29 52-244,-1 4-13,1-1 0,0 1-1,0 0 1,1-1 0,0 1-1,1 0 1,0-1 0,0 1-1,1-1 1,0 1 0,0-1-1,1 0 1,5 10 0,5 11 9,1-1 1,25 38 0,-33-57-10,0 0 0,1 0 0,0 0 0,1-1 0,0 0 0,9 7 0,-11-11-2,0 0-1,0 0 1,0-1-1,1 0 1,-1 0-1,1-1 1,0 1-1,0-1 1,0-1 0,9 2-1,-8-3-39,0 1-1,0-2 1,0 1-1,1-1 1,-1 0-1,0 0 1,0-1-1,0 0 1,-1-1-1,1 0 1,0 0-1,-1-1 1,11-6-1,3-4-428,-1-1 0,0-1 0,18-19 0,-28 24-179,0 0 0,0-1 0,7-13 0,10-17-7508,-20 31 3739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16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1020,'3'-17'8797,"-3"17"-8674,8 8 4696,-2 2-6409,-6-10 1407,28 45 1188,-20-30-688,1 0 0,1 0 0,0-1 0,15 15-1,-23-27-295,8 8 204,0 0 0,1 0 1,0-1-1,1 0 0,22 13 1,-32-21-188,0-1 0,0 1 1,0 0-1,0-1 1,1 1-1,-1-1 1,0 0-1,0 0 1,0 0-1,0 0 0,0 0 1,0 0-1,0-1 1,0 1-1,0-1 1,1 1-1,-2-1 1,1 0-1,0 0 1,0 0-1,0 0 0,0 0 1,0 0-1,-1 0 1,1-1-1,-1 1 1,1-1-1,-1 1 1,1-1-1,-1 0 0,0 1 1,2-4-1,2-3 58,-1 0 0,1 0-1,-2 0 1,1-1 0,-1 1 0,2-12-1,2-11 765,0-1 0,-2 0 0,0-35-1,-5 66 60,2 7-831,32 102 271,-9-24-739,-15-52-1096,1-1-2113,-5-11-4665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16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53 1000,'24'-47'7638,"-24"42"-3442,0 5-4089,-5 7-6,0 0-1,0 0 0,1 1 1,0 0-1,1 0 0,-1 0 1,1 1-1,1-1 0,0 1 1,0-1-1,1 1 1,-1 11-1,2-12-29,1 1 0,1-1 0,-1 0 0,1 0 0,1 0 0,-1 0 0,2 0 0,-1 0 0,5 8 0,5 4 384,29 35 0,-24-34-56,-17-19-169,9 10 3,-10-12-158,0 1 0,1-1 0,-1 1 0,0-1 1,1 1-1,-1-1 0,0 1 0,0-1 0,1 1 0,-1-1 0,0 1 1,0-1-1,0 1 0,0-1 0,0 1 0,0-1 0,0 1 1,0-1-1,0 1 0,0-1 0,0 1 0,0 0 0,-3 2-75,0 0-1,0 0 1,-1 0-1,1-1 1,-1 0-1,1 1 1,-1-1-1,0 0 1,0-1-1,0 1 1,0-1-1,0 0 1,-5 1-1,3 0-430,0-1-1,0 0 1,0-1 0,0 1 0,0-1-1,-9-1 1,6-1-508,-6-5-5329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17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1492,'0'0'3126,"3"2"-2519,10 4-55,-9-5 514,-2 1-550,-1-1-345,0 0 0,1-1 0,-1 1 0,1 0 0,-1 0 0,1-1 1,-1 1-1,1 0 0,-1-1 0,1 0 0,0 1 0,-1-1 0,1 0 0,0 0 1,-1 0-1,1 0 0,0 0 0,-1 0 0,4-1 0,-2 0-25,0 0-1,1-1 0,-1 1 0,0-1 1,0 0-1,0 0 0,0 0 1,5-5-1,-1 0 63,0 0-1,0-1 1,-1 0 0,0 0 0,9-18-1,-12 22-46,-1 0-1,0 0 1,0 0-1,-1-1 1,1 1-1,-1-1 1,0 0-1,0 1 1,0-1-1,-1 0 1,0 1-1,0-1 1,0 0-1,0 0 1,-1 1-1,-1-6 0,2 8 74,-2 0-12,-1-2-157,3 4-44,-1-1 0,1 1-1,0 0 1,0 0 0,-1 0 0,1-1 0,0 1 0,-1 0-1,1 0 1,0 0 0,-1 0 0,1 0 0,0-1 0,-1 1-1,1 0 1,0 0 0,-1 0 0,1 0 0,-1 0 0,1 0 0,0 0-1,-1 0 1,1 1 0,0-1 0,-1 0 0,1 0 0,0 0-1,-1 0 1,-6 5 26,0 0 0,1-1 1,-1 2-1,1-1 0,0 1 0,1 0 0,-1 0 0,1 1 0,1-1 0,-8 14 0,6-7-5,0 0 0,1 0 0,0 0 0,1 1 0,1-1 0,0 1 0,1 0-1,0 0 1,1 0 0,1 0 0,0 0 0,4 23 0,-4-35-71,1 0 0,0 0 0,-1 0 0,1 0-1,0 0 1,0 0 0,0 0 0,0 0 0,1 0 0,-1-1 0,0 1 0,1 0-1,-1-1 1,1 1 0,0-1 0,-1 0 0,1 1 0,0-1 0,0 0 0,0 0-1,0 0 1,0 0 0,0-1 0,0 1 0,0 0 0,0-1 0,3 1 0,2 0-789,0-1 1,0 0 0,0 0 0,0 0-1,0-1 1,12-2 0,-9 0-2896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17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63 1660,'0'-3'1119,"-6"-38"5284,6 38-5037,0 1-772,0 1-527,0 1-1,-1-1 0,1 1 1,0-1-1,0 1 0,0-1 0,0 1 1,1 0-1,-1-1 0,0 1 1,0-1-1,0 1 0,0-1 0,0 1 1,1 0-1,-1-1 0,0 1 1,0-1-1,1 1 0,-1 0 0,0-1 1,0 1-1,1 0 0,-1-1 1,0 1-1,1 0 0,-1-1 0,1 1 1,-1 0-1,0 0 0,1 0 1,-1-1-1,1 1 0,-1 0 0,1 0 1,-1 0-1,0 0 0,1 0 1,-1 0-1,1 0 0,-1 0 0,1 0 1,-1 0-1,1 0 0,-1 0 1,1 0-1,-1 0 0,0 0 0,1 1 1,26 9 101,-10-2-40,1 2 1,-1 0 0,-1 1-1,0 1 1,-1 0 0,0 1-1,-1 1 1,24 28 0,-35-38-101,-1 0 1,0 0-1,0 0 0,0 0 1,0 0-1,-1 1 1,1-1-1,-1 0 0,0 1 1,0-1-1,-1 1 1,1-1-1,-1 1 0,-1 5 1,0-4-14,-1-1 1,0 1-1,0 0 0,0-1 1,-1 1-1,1-1 1,-1 0-1,-1 0 0,1 0 1,-1 0-1,0-1 1,0 1-1,0-1 1,-1 0-1,1 0 0,-1 0 1,-10 5-1,13-8-9,1-1 0,-1 1 0,0 0 0,0-1 0,0 1 0,0-1 0,0 0 0,0 1 0,0-1 0,0 0 0,0 0 0,0 0 0,0 0 0,0-1 0,1 1 0,-1-1 0,0 1 0,-4-2 0,-10-10 15,13 6-19,2 2 1,-1 0-3,0-1 1,1 0 0,-1 0 0,1 0-1,0-1 1,1 1 0,-1 0 0,1 0-1,0 0 1,0-1 0,0 1 0,2-8 0,1-3 5,1 1 0,10-27 1,0 12-1281,31-52-1,-42 78 782,3-4-1633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18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110 315 1128,'-2'-1'958,"-34"-9"3687,33 10-3983,0 0-25,-29-4 1152,30 4-1248,-27 0 2186,26 0-1839,463-69 147,-13 2-716,-249 39-199,89-11 76,-210 30-139,1-4-1,129-39 0,-130 36-87,-75 16 49,24-7 239,-24 9-224,0 0-10,0 0-1,0 1 0,0-1 0,0 1 0,0-1 0,-1 1 0,1 0 0,-1 0 0,0 0 0,0-1 0,0 1 0,0 0 0,-1 0 1,1 5-1,4 53 254,-4-41-210,12 142 298,-1-30-130,-6-90-314,-3 0 0,-1 0 0,-3 45 1,-1-75-380,0 0 0,-1 0 0,0 0 1,-9 22-1,8-26-873,0 0 0,0 0 1,-1-1-1,-6 9 0,-5 1-2387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19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1764,'10'3'12793,"-17"28"-12537,3 1 1,-2 40-1,3 72 168,3-135-403,0 34 97,2 1 0,2-1 0,1 0-1,14 52 1,-16-87-106,0 0 0,0 0 0,0-1 0,1 1-1,0-1 1,0 0 0,1-1 0,0 1 0,0-1 0,0 0 0,1 0 0,0 0-1,0-1 1,1 0 0,0 0 0,0 0 0,0-1 0,0 0 0,0-1 0,1 0-1,0 0 1,-1 0 0,1-1 0,13 2 0,22 2 9,0-1 0,46-1 0,85-11 38,-118 4-36,216-9-26,-180 9 28,-41 3-10,53-8-1,0 1-15,-97 7-1,16 3 10,-20-3-10,7 0-2,2 0 19,16 0 8,1-1 1,52-10 0,-67 9-35,0-1-1,0 0 0,17-7 1,-30 10 17,3-1 6,39-11-11,46-19-1,-42 12 47,-45 18-55,1 0 10,8-1-2,-8 1-3,15-4-59,7-6 58,-9 6-1,-13 5 7,-1-1-2,33-7 71,-12 1-60,5-6-19,-26 12 10,3 0 18,-4 0-9,17-10-36,-16 10 17,1 1 6,0-1 0,0 0-1,0 0 1,0 0 0,0 0-1,0 0 1,3-2 0,15-6 31,44-15-96,-63 24 62,4-1 565,-1 0-2814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21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19 179 2520,'0'0'7336,"-3"-3"-6528,-12-9 2925,22 10-3391,229-88 1347,-168 62-1291,21-15-1319,-87 42 429,-36 3-7690,28-2 8783,-9 2 180,12-2 412,-1 2-667,3-2-486,1 0 1,0 0-1,-1 0 0,1 0 1,0 0-1,-1 1 1,1-1-1,0 0 1,-1 0-1,1 0 1,0 0-1,-1 0 1,1 0-1,0 1 1,-1-1-1,1 0 1,0 0-1,-1 1 0,1-1 1,0 0-1,0 0 1,-1 1-1,1-1 1,0 0-1,0 1 1,-5 13 423,2 1 1,0 0-1,1 0 0,0 0 1,1 0-1,3 30 0,-2 10 269,-1 22-146,15 119 1,-11-158-2373,-2-22-4955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36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18 139 1668,'-18'1'9178,"18"-1"-9110,18-12 3612,-11 8-4632,28-16 1060,75-30 1,-64 31-1350,16-7-4592,-42 18 2764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22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1560,'1'-2'1286,"-1"1"-1016,0 0 0,0 0 0,0 0 0,1 0 0,-1 1-1,0-1 1,1 0 0,-1 0 0,0 0 0,1 0 0,-1 0 0,1 0 0,0 0 0,-1 1 0,1-1 0,0 0 0,-1 1 0,1-1 0,0 0 0,0 1 0,-1-1 0,1 1 0,0-1 0,2 0 0,-1 1-157,0 0 1,0 0-1,0 0 0,0 0 0,0 1 0,0-1 1,-1 1-1,1-1 0,0 1 0,0 0 1,0 0-1,2 1 0,12 6 105,0 1-1,-1 1 1,0 0-1,-1 1 0,0 1 1,0 0-1,-1 1 1,-1 0-1,0 1 1,-1 1-1,-1 0 1,0 0-1,12 26 1,-20-37-188,-1 0 0,0 0 0,0 0 0,0 1 1,0-1-1,-1 0 0,0 0 0,0 1 0,0-1 0,0 0 0,-1 0 0,1 1 1,-1-1-1,0 0 0,0 0 0,-3 5 0,2-6-9,0 0 0,0 0 1,0 0-1,0 0 0,-1-1 0,0 1 1,1-1-1,-1 0 0,0 0 0,0 0 0,-6 4 1,6-6-13,1 0 1,-1 1-1,1-1 1,-1 0-1,1 0 1,-1 0-1,1 0 1,0-1-1,-1 1 1,1-1-1,-1 0 0,1 1 1,0-1-1,-1 0 1,1 0-1,-3-2 1,4 2-12,-1 0 6,0-1 0,0 1 0,0-1 0,0 1 1,1-1-1,-1 0 0,1 0 0,-1 0 0,1 0 0,0 0 0,0 0 0,-1 0 0,1 0 1,1 0-1,-1-1 0,0-1 0,-1-2 3,1 1 0,0 0 0,0 0 0,1-1-1,0-7 1,1-4 7,1 0-1,1 1 1,1-1-1,0 1 1,1 0-1,1 0 1,0 1-1,1-1 1,1 1-1,1 1 0,10-15 1,-4 9-87,1 1-1,1 1 1,1 0 0,1 2 0,0 0-1,40-25 1,-50 35-284,1 2-1,0-1 1,1 1 0,-1 0-1,1 1 1,19-3 0,-6 3-1549,43-1 0,-64 4 1828,4-1-275,-4 2 806,-6 3 2398,-13 13-2513,0 1-1,2 1 1,-17 27-1,18-23-190,2 1 0,1 0-1,0 0 1,2 1-1,1 0 1,1 0 0,-5 51-1,10-67-108,1 1 0,0-1 0,1 1 0,0 0 0,0-1 0,1 0 0,0 1 0,7 15 0,-9-24-33,0 0 1,0-1-1,1 1 0,-1 0 0,0-1 0,1 1 0,-1 0 1,1-1-1,-1 1 0,1-1 0,-1 1 0,1 0 0,-1-1 0,1 1 1,0-1-1,-1 0 0,1 1 0,0-1 0,-1 1 0,1-1 1,0 0-1,-1 0 0,1 1 0,0-1 0,0 0 0,-1 0 0,1 0 1,0 0-1,0 0 0,0 0 0,-1 0 0,1 0 0,0 0 1,0 0-1,-1 0 0,1-1 0,0 1 0,0 0 0,-1 0 1,1-1-1,0 1 0,-1 0 0,1-1 0,0 1 0,-1-1 0,1 1 1,-1-1-1,1 1 0,-1-1 0,1 0 0,-1 1 0,1-2 1,3-2 18,-1 0 0,0 0 0,0-1 1,0 1-1,-1-1 0,3-6 1,1-8 53,-1 0 1,-1-1-1,-1 0 1,0 0-1,-1-25 1,-8-102 570,1 76-141,-3 0 497,7 68-853,1-1-14,-2-8-20,2 8 424,2 15-501,8 22-141,0-1 0,21 43-1,-23-58-219,1-1-1,1-1 1,20 27-1,-24-35-316,1 0-1,0-1 1,12 10-1,-12-12-649,-1 0 0,1 0 0,1 0-1,13 4 1,-1-2-2247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22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61 1024,'1'-4'469,"0"0"0,-1 1 0,1-1 0,-1 0 0,0 0-1,0 0 1,-1 1 0,1-1 0,-1 0 0,0 0 0,0 1 0,0-1 0,-2-5 0,2 7 1018,-13 3-227,11-1-670,0 4-56,-4 7-288,1 0 1,0 1-1,1 0 1,0 0 0,1 0-1,-6 27 1,-7 82 618,13-50-483,4 0 0,2 0 0,20 124 0,-20-181-1313,0 1-1,-2-1 1,1 1 0,-3 14 0,-1-23-2517,-4 1 37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23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1 434 836,'4'-10'546,"1"0"-1,0 0 1,1 1-1,0 0 1,1 0-1,0 0 1,0 1-1,14-13 1,-10 11-148,1 1 1,0 0 0,0 0-1,25-12 1,58-22 522,-47 23-646,32-13 136,46-21-616,-118 50 136,0-1 0,0 0 0,0-1 0,8-6 0,-13 9 138,1-1 0,-1 1-1,0-1 1,-1 0 0,1 0-1,-1 0 1,1 0 0,-1 0-1,3-9 1,-5 11 4,1 0-1,-1 1 1,0-1 0,0 0-1,0 1 1,1-1 0,-2 0-1,1 0 1,0 1 0,0-1-1,0 0 1,-1 1 0,1-1 0,-1 0-1,1 1 1,-1-1 0,0 1-1,0-1 1,0 1 0,0-1-1,0 1 1,0-1 0,0 1-1,0 0 1,0 0 0,0 0-1,-1-1 1,1 1 0,-1 1 0,1-1-1,-1 0 1,1 0 0,-1 0-1,1 1 1,-1-1 0,0 1-1,1-1 1,-1 1 0,0 0-1,1-1 1,-5 1 0,5 1-32,-1-1 1,0 0-1,0 1 1,0-1-1,1 1 1,-1 0-1,0-1 1,1 1-1,-1 0 1,0 0-1,1 0 1,-1 0-1,1 0 1,0 1-1,-1-1 1,1 0-1,0 1 1,0-1-1,-1 2 1,-3 4 63,1-1 0,0 1 0,-3 9 1,-5 15 62,2-1 1,0 1 0,3 1 0,0 0 0,2 0 0,-1 43 0,5-28-29,2 1 0,3-1 0,16 83 0,-13-101-331,-3-13-744,0-1 0,-2 1 0,2 22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23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9 485 1212,'-1'-2'348,"0"1"-1,0-1 1,0 0 0,0 0-1,0 0 1,0 0-1,1 0 1,-1 0 0,0-4-1,2 6-218,-1-1-1,0 0 1,0 0-1,1 0 1,-1 0-1,0 0 1,1 0-1,-1 0 1,1 1-1,-1-1 1,1 0-1,0 0 1,-1 1-1,1-1 1,0 0-1,0 1 1,-1-1-1,1 1 1,0-1-1,0 1 1,0-1-1,-1 1 1,1-1-1,0 1 1,2-1-1,147-50 3159,-96 35-2405,60-27-1,-56 18-521,-56 25-338,6-4 11,-6 3 15,-1 0 0,0 1 0,1-1 0,-1 0 0,1 0 0,0 1 1,-1-1-1,1 1 0,2-1 0,-2 1-3,1 0 0,0 1 1,-1-1-1,1 0 0,-1 1 1,1 0-1,-1-1 0,0 1 0,1 0 1,-1 1-1,0-1 0,1 0 1,2 3-1,0-1 16,-1 2 0,1-1 0,0 1-1,-1-1 1,4 7 0,4 7 44,-1 1 0,11 24 0,-22-43-105,56 121 74,-42-85-3029</inkml:trace>
  <inkml:trace contextRef="#ctx0" brushRef="#br0" timeOffset="1">471 39 2236,'-2'-3'1416,"-15"-33"8500,18 45-11124,0-3 946,5 33-595,-5-34-148,1 0 1,-1-1-1,1 1 0,5 7 0,3 5-1776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24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0 2248,'0'0'7556,"-10"4"-6745,9-3-783,-8 2 196,1 0-1,0 1 0,0 0 0,0 1 0,1-1 0,0 2 0,0-1 0,-13 13 0,6-1 275,1 0 0,1 1-1,-18 35 1,26-45-371,0 1-1,1 0 1,0 0 0,0 0 0,1 0-1,1 0 1,-1 1 0,1-1 0,1 0-1,0 1 1,1 11 0,0-17-89,0 0 0,0 1 0,0-1 1,1 0-1,0 0 0,0 0 0,0 0 0,0 0 1,1-1-1,-1 1 0,1 0 0,0-1 0,0 0 0,0 0 1,1 0-1,-1 0 0,1-1 0,-1 1 0,1-1 1,0 0-1,0 0 0,0 0 0,0 0 0,0-1 1,5 1-1,6 2 11,0-1-1,0 0 1,0-1 0,1-1 0,27-1 0,-29-2-266,0 1 0,0-2 0,-1 0 0,1 0 0,-1-1 1,22-10-1,-24 9-1335,-1-1 0,1 0 0,-1-1 0,14-12 0,-10 4-2207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24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1212,'0'0'5037,"-2"4"-4283,-1 10 10,0 0 0,1 0 1,0 0-1,1 0 0,1 22 1,-1 23 489,-7 28 1971,8-85-2555,0 0-218,-1 5-573,1-7 153,0 0 0,0 0-1,0 0 1,-1 0 0,1 0 0,0 0-1,0 0 1,0 0 0,0 0 0,0 0-1,0 1 1,0-1 0,0 0-1,0 0 1,0 0 0,0 0 0,-1 0-1,1 0 1,0 0 0,0 0 0,0 0-1,0 0 1,0 0 0,0 0-1,0 0 1,0 0 0,-1 0 0,1 0-1,0 0 1,0 0 0,0 0 0,0 0-1,0 0 1,0 0 0,0 0-1,0 0 1,-1 0 0,1 0 0,0 0-1,0-1 1,0 1 0,0 0 0,0 0-1,0 0 1,0 0 0,0 0-1,0 0 1,0 0 0,0 0 0,0 0-1,0 0 1,-1 0 0,1-1 0,0 1-1,0 0 1,0 0 0,0 0-1,0 0 1,0 0 0,0 0 0,0-1-1,-5-4 12,4 4-27,-1-1-1,1 1 0,-1-1 0,1 0 1,0 0-1,0 0 0,0 0 0,0 0 1,0 0-1,0 0 0,0 0 0,0 0 0,1 0 1,-1 0-1,1-4 0,-2-5 58,2 9-14,0-2-28,-1 2-23,1 0 0,0 0 0,0 0 0,0-1 0,1 1 0,-1 0-1,1 0 1,-1 0 0,1 0 0,-1 0 0,1 0 0,0 0 0,0 0-1,0 0 1,0 0 0,1 1 0,-1-1 0,0 0 0,1 1 0,-1-1-1,1 1 1,-1-1 0,1 1 0,0 0 0,0 0 0,2-2-1,2 1 0,-1 0 0,1 1 0,-1-1 0,1 1 0,0 1 0,-1-1 0,1 1 0,0 0 0,9 1 0,-5 1 13,0 0 0,0 0 1,-1 1-1,17 8 0,2 4 50,-26-14-53,-2-1-15,0 0-1,0 1 1,0-1-1,0 0 0,1 0 1,-1 1-1,0-1 1,0 0-1,0 0 0,0 1 1,1-1-1,-1 0 1,0 0-1,0 0 0,1 0 1,-1 1-1,0-1 1,0 0-1,0 0 0,1 0 1,-1 0-1,0 0 1,1 0-1,-1 0 0,0 0 1,0 0-1,1 0 1,-1 0-1,0 0 0,0 0 1,1 0-1,-1 0 1,0 0-1,1 0 0,-1 0 1,0 0-1,0 0 1,1 0-1,-1 0 0,0 0 1,0 0-1,1-1 1,-1 1-1,0 0 0,0 0 1,0 0-1,1 0 1,-1-1-1,1 0-1,1 1 1,-1-1-1,0 0 1,1 0-1,-1 0 1,0 0-1,0 0 1,1 0-1,0-2 1,11-21 30,-3 7-26,0 1 1,15-21-1,-20 31-3,1 0 0,-1 0-1,14-10 1,-17 14-3,1 0-1,0 1 1,0-1-1,0 1 1,0 0-1,0-1 1,0 1-1,0 1 1,1-1-1,-1 0 1,0 1-1,6-1 1,-5 4 8,2 0-31,-1 1 0,1 0 0,-1 0 0,0 0 0,0 1 0,0 0 0,-1 0 0,6 8 0,-3-4-396,-1 1 0,-1-1 0,1 1 0,5 19 0,-2-11-1087,-2-7 359,-7-10-117,2 2-895,5 8-1539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25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29 856,'0'0'1122,"0"-3"-121,0 2-810,0 0 0,0-1 0,0 1 0,0 0 0,0 0 0,0-1 0,0 1 0,-1 0 0,1 0 0,0 0 0,-1 0 0,1-1 0,-1 1 0,1 0 0,-1 0 0,0 0 0,1 0 0,-4-3 2309,-1 7-2137,1 0-308,1-2 15,0 1 0,0 1 1,0-1-1,0 0 0,0 1 1,1-1-1,-1 1 1,1 0-1,0 0 0,-1 0 1,-1 4-1,-7 18 230,0 0 0,2 1 0,1 0 0,-6 32 0,2 15 227,12-70-471,1 5 11,-1-8-61,0 0 0,0 0 0,0 0 1,0 1-1,0-1 0,0 0 0,0 0 1,0 0-1,0 0 0,1 0 0,-1 0 0,0 0 1,0 1-1,0-1 0,0 0 0,0 0 1,0 0-1,0 0 0,0 0 0,0 0 1,0 0-1,1 0 0,-1 0 0,0 1 1,0-1-1,0 0 0,0 0 0,0 0 1,0 0-1,1 0 0,-1 0 0,0 0 1,0 0-1,0 0 0,0 0 0,0 0 0,0 0 1,1 0-1,-1 0 0,0 0 0,0 0 1,0 0-1,0 0 0,0 0 0,0 0 1,1-1-1,-1 1 0,0 0 0,0 0 1,0 0-1,0 0 0,0 0 0,0 0 1,0 0-1,0 0 0,0 0 0,1-1 0,2-3 0,0 0-2,0 1 0,0-1 0,-1 1 0,1-1 0,-1 0 0,0 0 0,0 0 0,-1 0 0,1-1 0,1-5 0,17-75 123,-19 83-63,-1 1-50,0 1-11,0 0-1,0-1 1,0 1 0,0 0-1,1-1 1,-1 1-1,0 0 1,0-1 0,0 1-1,1 0 1,-1 0-1,0-1 1,0 1 0,1 0-1,-1 0 1,0-1 0,0 1-1,1 0 1,-1 0-1,0 0 1,1-1 0,-1 1-1,0 0 1,1 0-1,-1 0 1,0 0 0,1 0-1,-1 0 1,0 0 0,1 0-1,-1 0 1,1 0-1,-1 0 1,0 0 0,1 0-1,-1 0 1,5 3-1,8 3 5,22-3 37,-30-1-42,0-1-3,16-8 26,-15 4-20,0 0 0,-1-1 1,1 0-1,-1 0 1,0 0-1,0-1 0,0 0 1,-1 0-1,1 0 1,-1 0-1,-1-1 1,1 1-1,-1-1 0,0 0 1,5-12-1,-8 16 9,2-1 19,-2 2-23,0 1 0,0 0 0,0 0 0,0 0 1,0-1-1,0 1 0,0 0 0,0 0 1,0-1-1,0 1 0,0 0 0,0 0 0,0 0 1,0-1-1,0 1 0,0 0 0,0 0 1,0 0-1,0-1 0,1 1 0,-1 0 0,0 0 1,0 0-1,0-1 0,0 1 0,0 0 1,1 0-1,-1 0 0,0 0 0,0 0 0,0 0 1,1-1-1,-1 1 0,0 0 0,0 0 1,0 0-1,1 0 0,-1 0 0,0 0 0,0 0 1,1 0-1,-1 0 0,0 0 0,0 0 1,0 0-1,1 0 0,-1 0 0,0 0 0,0 0 1,0 0-1,1 0 0,-1 1 0,5 3 38,-1 1 0,1 0 0,-1 0 1,0 1-1,-1-1 0,1 1 0,-1 0 0,3 6 0,-2-2 50,1 0 0,9 12 0,-13-21-33,1 0-47,0 0 0,0-1 0,-1 1 0,1-1-1,0 0 1,0 1 0,0-1 0,0 0 0,0 0-1,0 0 1,0 0 0,0 0 0,-1-1 0,1 1-1,0-1 1,2 0 0,31-16 264,-20 9-120,7-4 51,-15 7-100,0 2 1,0-1-1,0 1 0,1 0 1,10-3-1,-14 5-86,-1 1-1,0 0 1,1 0 0,-1 0-1,0 0 1,1 0-1,-1 1 1,0-1 0,1 1-1,-1 0 1,0 0 0,0 0-1,0 1 1,0-1-1,0 1 1,0-1 0,3 4-1,1 1-54,-1 0-1,1 0 0,-1 1 1,0 0-1,-1 0 1,0 1-1,6 9 0,9 15-2759,-15-28 1188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26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119 373 1436,'0'-3'1116,"-1"0"-646,0 0-1,1 0 1,-1 0-1,0 0 1,0 0-1,0 1 1,-1-1-1,1 0 1,-1 0-1,0 1 1,-2-4-1,3 5 53,-15 1 804,13 2-970,-3 3-191,0 1 0,0 0 1,0 0-1,1 1 0,0 0 1,0-1-1,1 1 0,-6 12 1,5-8-15,0 0 1,1 0-1,0 0 1,1 0-1,0 1 1,-1 17 0,4-26-52,1 0-33,1 4-93,-2-7 32,0 1 1,1-1-1,-1 0 1,0 0 0,0 0-1,0 0 1,0 0-1,0 0 1,0 0 0,0 0-1,0 1 1,0-1-1,0 0 1,1 0-1,-1 0 1,0 0 0,0 0-1,0 0 1,0 0-1,0 0 1,0 0 0,0 0-1,1 0 1,-1 0-1,0 0 1,0 0-1,0 0 1,0 0 0,0 0-1,0 0 1,0 0-1,1 0 1,-1 0 0,0 0-1,0 0 1,0 0-1,0 0 1,0 0-1,0 0 1,0 0 0,1 0-1,-1 0 1,0-1-1,0 1 1,0 0 0,0 0-1,0 0 1,0 0-1,0 0 1,0 0-1,0 0 1,0 0 0,5-6 4,0 0 0,-1 0 0,0 0 0,-1 0 0,1 0 1,-1-1-1,4-12 0,-1 0 118,-6 18-106,0 1-1,0-1 1,0 0-1,0 0 1,0 0-1,0 1 1,1-1-1,-1 0 1,0 1 0,1-1-1,-1 0 1,1 0-1,-1 1 1,0-1-1,1 1 1,0-1 0,-1 0-1,1 1 1,-1-1-1,1 1 1,0 0-1,0-1 1,4 5-8,0 1 0,1 0-1,0-1 1,-1 0 0,1-1 0,1 1 0,-1-1-1,13 5 1,-11-7-47,0 0 0,0 0 0,0-1 0,0 0 0,1 0 0,-1-1 0,0 0 0,0 0-1,0-1 1,0 0 0,-1 0 0,1-1 0,0 0 0,-1-1 0,0 1 0,0-1 0,7-6 0,-5 4 9,-1-1 1,0 0 0,0-1-1,-1 1 1,0-2 0,0 1 0,-1-1-1,0 0 1,0 0 0,-1 0-1,0-1 1,4-15 0,-7 21 39,0 0 0,-1-1 0,0 1 0,0-1 0,0 1 0,0-1 0,-1 1 0,0-1 0,0 1 0,0-1 0,0 1 0,-1-1 0,0 0 0,-2-8 0,2 12-8,1 1 0,-1-1 1,1 0-1,0 0 1,-1 0-1,0 1 1,1-1-1,-1 0 1,1 1-1,-1-1 1,0 0-1,1 1 0,-1-1 1,0 1-1,0-1 1,0 1-1,1-1 1,-1 1-1,0-1 1,0 1-1,0 0 1,0 0-1,0 0 0,0-1 1,0 1-1,0 0 1,0 0-1,1 0 1,-1 0-1,0 0 1,0 0-1,0 1 1,0-1-1,0 0 0,0 0 1,0 1-1,0-1 1,0 1-1,-5 1 7,0 1 0,0-1 0,0 1-1,1 0 1,-1 0 0,1 1 0,0 0-1,0 0 1,0 0 0,1 0 0,-1 1-1,1 0 1,-5 7 0,6-7 5,1 1-1,0-1 1,0 1 0,-2 8-1,4-12 31,1 1-42,0-1-9,0-1 1,0 1-1,1-1 0,-1 1 0,0-1 0,1 1 0,-1-1 1,1 0-1,-1 0 0,1 0 0,0 1 0,0-2 0,-1 1 1,1 0-1,0 0 0,2 0 0,2 2 3,1 0-1,0 1 0,-1 0 0,0 1 1,1-1-1,-2 1 0,1 0 0,0 1 1,-1-1-1,0 1 0,-1 0 0,1 0 0,-1 1 1,0 0-1,-1-1 0,1 1 0,2 10 1,3 11 3,-1 1 0,7 55 1,-13-74-7,0 13 16,-1 0 1,-2-1-1,0 1 0,-1-1 0,-1 1 1,-7 23-1,7-35-9,0 1 1,-1-1-1,0 1 0,0-1 1,-2 0-1,1-1 1,-9 12-1,11-17 0,0-1-1,-1 1 1,0-1 0,0 0-1,0 0 1,0 0-1,0-1 1,-1 1 0,1-1-1,-1 0 1,0 0 0,0-1-1,0 0 1,-1 0 0,1 0-1,-10 2 1,12-4 1,0 0 0,1 0 0,-1-1 0,0 1 0,1-1 0,-1 1 0,0-1 0,1 0 1,-1 0-1,1-1 0,-1 1 0,1 0 0,0-1 0,-3-1 0,0-1 15,1 0 1,-1 0-1,1 0 1,0 0 0,-5-7-1,5 4-8,1 0-1,0 0 1,0 0-1,0 0 1,1 0 0,0-1-1,1 1 1,0-1-1,0 1 1,0-1 0,1 1-1,0-1 1,1 0-1,0 1 1,0-1-1,4-13 1,0 2 0,1 1-1,1-1 1,1 2 0,0-1-1,16-23 1,-12 24-306,0-1 1,2 2-1,0 0 0,1 0 1,1 2-1,0 0 0,29-19 1,-39 30 40,-1 1 0,1 1 0,0-1 1,-1 1-1,1 0 0,0 1 0,0-1 1,0 1-1,0 0 0,5 1 1,-1 0 66,-8-1 28,1 0 23,4 0 108,-1 0 0,0-1 0,0 0 0,0 0 0,1 0 0,-1-1 0,8-3-1,-11 4 77,-1 0-1,0-1 0,1 1 1,-1-1-1,0 1 0,1-1 0,-1 0 1,0 0-1,0 0 0,0 0 1,-1 0-1,1 0 0,0 0 0,-1-1 1,0 1-1,1-1 0,-1 1 1,0-1-1,0 1 0,0-1 0,-1 0 1,2-4-1,-2 1 152,1 0-1,-1-1 1,0 1 0,0 0-1,-1 0 1,1 0 0,-1 0-1,-4-10 1,5 14-154,-1 1 0,1 0 0,-1 0 1,1 0-1,-1-1 0,1 1 0,-1 0 0,0 0 0,0 0 0,0 0 0,1 0 0,-1 0 0,0 0 1,0 1-1,0-1 0,0 0 0,-1 0 0,1 1 0,0-1 0,0 1 0,0-1 0,-1 1 0,1-1 0,0 1 1,0 0-1,-1 0 0,1-1 0,0 1 0,0 0 0,-1 0 0,1 0 0,0 1 0,-1-1 0,1 0 1,0 0-1,0 1 0,-1-1 0,1 0 0,0 1 0,0 0 0,-2 0 0,0 1 10,-1 0-1,0 0 1,1 0-1,0 1 1,-1 0-1,1-1 1,0 1-1,0 0 1,1 0-1,-1 1 1,-3 4-1,6-7-42,-1 1 0,0-1-1,1 1 1,-1-1-1,1 1 1,0 0-1,-1-1 1,1 1-1,0 0 1,0-1 0,0 1-1,0-1 1,0 1-1,0 0 1,1-1-1,-1 1 1,1 0 0,-1-1-1,1 1 1,-1-1-1,1 1 1,0-1-1,0 1 1,0-1 0,1 2-1,-1-2-37,1 1 0,-1-1-1,1 1 1,-1-1 0,1 0-1,0 0 1,0 0 0,-1 0 0,1 0-1,0 0 1,0 0 0,0-1-1,0 1 1,0-1 0,3 1-1,0 0-21,0-1 4,-1 0 0,1 0 0,0 0 0,-1-1 0,1 0-1,0 0 1,-1 0 0,1 0 0,-1-1 0,1 0 0,-1 0 0,8-4-1,-6 0 16,1 1 0,-1-1 0,0 0-1,-1-1 1,1 1 0,5-10 0,7-9 110,-17 24-74,0 1 0,0-1 0,0 0 1,0 0-1,0 0 0,0 0 0,0 1 0,0-1 0,0 0 0,0 1 1,0-1-1,1 1 0,-1 0 0,0-1 0,0 1 0,1 0 0,-1 0 0,0 0 1,1-1-1,-1 2 0,0-1 0,1 0 0,0 0 0,22 9 88,-21-7-108,2 1 40,1 1 0,-1 0 1,0 0-1,0 0 0,-1 1 0,1 0 1,-1 0-1,0 0 0,0 0 1,-1 1-1,1-1 0,3 10 0,-1-4 17,0 1 0,-1-1 0,0 1-1,0 0 1,-2 1-1,4 17 1,-6-24-34,-1-1 0,0 0 0,0 0 0,0 0 0,-1 1 0,0-1 0,0 0 0,0 0 0,0 0 0,-3 5 0,2-6-3,0 0-1,0 0 1,-1-1 0,1 1 0,-1-1-1,0 1 1,0-1 0,0 0 0,0 0 0,-1 0-1,1-1 1,-5 4 0,5-5-8,1-1 0,-1 1 1,1-1-1,-1 1 0,0-1 1,1 0-1,-1 0 0,1 0 1,-1 0-1,0 0 0,-4-1 1,4 0 2,0 1 0,1-1 0,0 1 1,0-1-1,0 1 0,0-1 0,0 0 1,1 0-1,-1 0 0,0 0 0,0 0 1,0-1-1,1 1 0,-1 0 0,1-1 1,-1 1-1,1-1 0,0 0 1,-1 1-1,1-1 0,0 0 0,0 0 1,0 0-1,0 0 0,0-2 0,-1-1 11,1-1-1,-1 0 0,1 0 1,0 0-1,1 1 0,-1-12 1,3 1-9,0-1 0,1 1 0,1 0 1,0 0-1,1 0 0,1 1 1,1-1-1,0 2 0,0-1 1,2 1-1,12-17 0,11-11-181,2 1-1,45-40 0,53-44-2159,-129 123 1838,13-13-460,-7 9-5042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27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199 197 1236,'-21'2'497,"-156"6"5235,207-18-3560,41-6-2035,166-34 430,-55 12-294,251-31 329,-97 46-234,-25 25 27,-226 4-188,135 25 1,-77 3 120,142 56 1,-237-71-196,-2 1-1,0 3 0,-2 1 0,0 3 1,-2 1-1,75 66 0,-83-61-49,-2 2-1,-2 1 0,-1 2 1,-1 1-1,-3 0 0,-1 2 1,31 72-1,-52-105-76,29 67 103,22 84-1,-45-124-49,-2 1-1,3 47 1,-4 68 101,-6-137-148,0 34-41,-3 0-1,-1-1 0,-14 56 1,1-31-1202,-34 91 1,43-144 645,-1 1 1,0-1 0,-23 32-1,18-31-1589,-24 25-1,12-17-466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28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1398 73 960,'-3'-5'281,"-1"0"0,0-1 1,0 1-1,0 1 0,-1-1 0,0 0 0,0 1 1,0 0-1,-1 1 0,1-1 0,-1 1 0,0 0 1,0 0-1,0 0 0,0 1 0,0 0 0,0 1 1,-1-1-1,-10 0 0,-8 0 110,1 2 1,-1 1-1,-46 7 0,51-5-33,-46 9 392,-95 31 1,96-23-405,-24 5 172,1 4 0,-104 50 0,166-65-422,1 1 0,1 1-1,1 1 1,0 1 0,1 2 0,-29 32 0,19-14 51,2 1 0,-49 83 0,60-88-85,2 1 1,1 1-1,2 0 0,2 0 1,1 2-1,1-1 1,3 1-1,1 1 1,-2 76-1,8-78-16,2 0-1,1 0 1,2 0-1,16 58 1,-8-49 2,2-1 0,1-1-1,39 71 1,-46-100-39,10 21 15,2-1 0,1-1 0,2-1 1,38 41-1,-30-44-4,2-1 1,1-2 0,1-1 0,1-2 0,70 34-1,-38-27 21,1-4 1,119 32-1,57-6 17,-239-52-56,124 23 22,152 8 0,-98-21 26,193-14 0,-119-25 22,339-79 0,-277 15-50,-10-23-66,-283 105-113,90-39-394,-94 38-486,-1-2 1,40-27 0,-33 12-3551,-16 14 1728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3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233 159 1920,'0'0'9979,"-2"8"-9622,0 12-89,0 0-1,1 0 1,1 0-1,4 34 1,2-6-80,3-1 1,2 0-1,16 47 0,-8-38-1285,-9-27-2889</inkml:trace>
  <inkml:trace contextRef="#ctx0" brushRef="#br0" timeOffset="1">58 121 1764,'0'-6'414,"0"1"0,0-1 0,0 1-1,1-1 1,-1 1 0,1-1 0,1 1 0,-1 0 0,3-6-1,-2 7-253,-1 1 0,1 0 0,0 0 0,1 0 0,-1 0 1,0 0-1,1 1 0,-1-1 0,1 1 0,0 0 0,0-1 0,0 1 0,0 0 0,6-2 0,0 0-4,1 1 1,0 0 0,-1 1-1,1-1 1,0 2-1,0 0 1,0 0 0,0 0-1,0 2 1,0-1-1,0 1 1,0 1 0,13 2-1,-5 1 64,0 1-1,0 0 0,0 2 1,0 0-1,-1 1 1,18 12-1,-24-13-52,1 1 1,-1 0-1,-1 1 1,0 0-1,0 1 0,-1 0 1,0 1-1,13 22 1,-17-24-11,0 0 1,0 1-1,-1-1 1,-1 1 0,1 0-1,-2 0 1,1 0-1,-2 1 1,1-1 0,-2 0-1,0 18 1,-1-20-43,0 1 0,-1 0 0,-1 0 0,0-1 0,0 1-1,-1-1 1,0 0 0,0 0 0,-1 0 0,-11 14 0,7-12 0,0 0-1,-1-1 1,0 0-1,-1-1 1,0 0-1,-24 14 1,9-9-5,-1-1 0,-1-2 0,1 0 1,-2-2-1,0-1 0,-46 6 0,53-11-524,0-1-1,-34-2 0,10-2-8127,34 1 4630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29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0 500 1696,'0'0'9406,"10"-1"-9040,92-11 396,101-26-1,-62 9-461,215-29 246,-232 39-388,107-14 24,-86 14-81,78-12 84,438-74 243,-606 92-135,-2-3-1,69-28 0,-87 25 127,-12 8 300,-21 10-355,3-23-27,-6 22-162,1-1-55,-2-9 5,2 9 336,-1 1-389,-2-3-61,3 5-8,0 0 1,0 0-1,0 1 1,0-1-1,0 0 1,0 0-1,0 0 1,0 0-1,0 0 1,0 0-1,0 0 1,0 0-1,0 0 1,0 0-1,0 0 1,-1 1-1,1-1 1,0 0-1,0 0 1,0 0-1,0 0 1,0 0-1,0 0 1,0 0-1,0 0 1,0 0-1,0 0 0,0 0 1,-1 0-1,1 0 1,0 0-1,0 0 1,0 0-1,0 0 1,0 0-1,0 0 1,0 0-1,0 0 1,0 0-1,-1 0 1,1 0-1,0 0 1,0 0-1,0 0 1,0 0-1,0 0 1,0 0-1,0 0 1,0 0-1,0 0 1,0 0-1,0-1 1,-1 1-1,1 0 1,0 0-1,0 0 1,0 0-1,0 0 1,0 0-1,0 0 1,0 0-1,0 0 1,0 0-1,0 0 0,0-1 1,0 1-1,-6 36 43,2-1 0,2 1 0,1 0 0,1 0-1,3 0 1,12 67 0,21 49 64,-13-65-53,-21-78-204,0 0 1,-1 0-1,0 0 1,0 15-1,-1-22 13,-1 1-1,1 0 1,0-1-1,-1 1 1,1 0 0,-1-1-1,0 1 1,0-1-1,0 1 1,0-1 0,0 1-1,-1-1 1,1 0-1,-1 0 1,0 0 0,1 0-1,-1 0 1,-3 3-1,1-3-57,1 0 0,0 0 0,-1-1 0,1 1-1,-1-1 1,1 0 0,-1 0 0,0 0-1,0 0 1,1-1 0,-1 1 0,0-1 0,-6-1-1,0 1-151,1-2 0,-1 0 0,-17-5 0,8 0 140,0-1-1,-32-19 0,49 26 263,-5-1-73,7 2 33,0 0-1,0 0 0,0 0 1,0 0-1,0 0 0,0 1 1,0-1-1,0 0 1,0 0-1,0 0 0,0 0 1,0 0-1,0 0 1,0 0-1,0 0 0,0 0 1,0 0-1,0 1 0,0-1 1,0 0-1,0 0 1,0 0-1,0 0 0,0 0 1,0 0-1,0 0 0,0 0 1,0 0-1,0 0 1,0 1-1,0-1 0,0 0 1,0 0-1,0 0 0,0 0 1,0 0-1,-1 0 1,1 0-1,0 0 0,0 0 1,0 0-1,0 0 0,0 0 1,0 0-1,0 0 1,0 0-1,0 0 0,0 0 1,-1 0-1,1 0 0,0 0 1,0 0-1,0 0 1,0 0-1,0 0 0,0 0 1,0 0-1,0 0 0,0 0 1,-1 0-1,3 2-5,1 1 17,-1 0 0,1 0 0,0 0 0,0 0 0,0-1 0,0 1 0,1-1 0,-1 0 0,1 0 0,5 2 0,7 2 45,0-1 0,1-1 0,0 0 0,0-1 0,0-1 0,0-1 0,32-1 0,-40-1-49,0 0 1,-1-1-1,1 0 0,0 0 0,-1-1 0,0 0 0,0 0 1,0-1-1,0 0 0,0 0 0,-1-1 0,0 0 0,0-1 1,0 1-1,0-1 0,-1 0 0,7-10 0,-2 0 163,-1 0-1,-1-1 1,0 0 0,11-34-1,-14 35 150,-5 14 136,-7 9-431,-21 28-467,2 1 0,-33 61 1,11-3-6186,37-67 3081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06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2135 322 1072,'-2'5'1541,"-5"22"4560,0 9-3699,7-34-1879,-1 5-480,0-5 302,-1-6 1785,-24-164-1820,22 107-179,-2-9 42,6 69-155,0-3-6,0-7 10,0 4 54,0 0 0,0 0-1,-1 0 1,0 0 0,-1 0 0,-3-14-1,4 19 892,1 2-948,0-1 1,0 0-1,0 1 0,0-1 0,-1 0 0,1 0 0,0 1 1,0-1-1,-1 0 0,1 1 0,0-1 0,-1 1 0,1-1 1,0 0-1,-1 1 0,1-1 0,-1 1 0,1-1 0,-1 1 1,1-1-1,-1 1 0,0 0 0,1-1 0,-1 1 0,0 0 1,1-1-1,-1 1 0,0 0 0,1 0 0,-2-1 1,1 1-59,-1-1 115,-1 1-65,-10 0 6,10 0 2,-1 1-15,-50 5 27,37-5-26,-35 4 37,-26 11-49,49-9 27,-92 26 4,-16 7-67,3-2 75,33-8-5,-18 2-26,-54 17 6,-33 14-11,52-30 39,131-29-34,-7 1 0,0-1 0,-36 0 0,37-3 18,-157 13-1,162-11-17,13-2-16,1 1-1,-19 5 1,27-6 12,-32 6-23,16-2 51,16-4-13,-11 2 20,8-2-51,-3 2 13,-22 4 46,28-7-6,-1 1-14,-52 9 457,53-10-408,-6 2 148,0 0 6,-15 2 0,21-4-124,7-3-88,32-25 54,123-84 262,-158 111-289,1-1 37,1 1 0,-1-1 0,0 0 0,0 0-1,0 0 1,0 0 0,3-3 0,1-2 165,-5 6-39,-7 5-205,-71 47-17,50-34 52,16-10-35,-75 47 29,83-53-22,-6 3-14,-8 3 4,16-7 7,0 1-1,-1-1 1,1 0 0,0 0-1,0 0 1,-1 0-1,1 0 1,0 1 0,-1-1-1,1 0 1,0 0 0,0 1-1,0-1 1,-1 0-1,1 0 1,0 1 0,0-1-1,0 0 1,0 0 0,-1 1-1,1-1 1,0 0-1,0 1 1,0-1 0,0 0-1,0 1 1,0-1 0,0 0-1,0 1 1,0-1-1,0 0 1,0 1 0,0-1-1,0 1 1,4 5-6,0-1 1,1 1-1,-1-1 1,1 0-1,0 0 0,9 6 1,41 27-325,-23-18-13,149 97-3866,-120-78-1860,-25-16 1857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09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1420,'-11'85'1558,"1"144"0,28 254 685,-17-477-2225,53 387 1218,-29-270-692,42 123 1,-14-90 53,8-1 0,93 171 0,-134-290-488,37 63 170,-8-25-91,-14-21 33,42 51 0,-75-101-313,0 0 1,1-1-1,-1 1 0,1-1 1,0 1-1,0-1 0,0 0 1,3 2-1,11-5-1018,-14 1 308,-2-5-602,2-15-1001,-3-3 34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11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248 905 912,'1'-3'293,"75"-218"2173,-26 105-1964,-32 78-338,-11 22-45,-1 0 0,0 0 0,-1-1 0,0 1-1,-2-1 1,4-29 0,-9 12 30,1 30-81,-1 2-46,1 1-18,-1 1-1,0-1 1,0 0 0,1 1-1,-1-1 1,0 1 0,0 0-1,0-1 1,0 1 0,0 0 0,1 0-1,-1 0 1,0 0 0,0 1-1,0-1 1,0 0 0,1 1-1,-1-1 1,0 1 0,0 0 0,-1 1-1,-50 23 18,36-16-24,-15 9 214,-33 25-1,58-38-96,6-4-51,-11 6 308,4-2-300,8-5-20,-1 0-1,1 0 1,0 1-1,-1-1 1,1 0-1,0 0 0,-1 1 1,1-1-1,-1 0 1,1 0-1,-1 0 1,1 0-1,-1 0 0,1 1 1,-1-1-1,1 0 1,0 0-1,-1 0 1,1 0-1,-1 0 1,1-1-1,-1 1 0,-7-16-16,7 15-32,1 0 1,-1 0-1,1 0 1,0 0-1,-1-1 1,1 1-1,0 0 1,0 0-1,0 0 0,0 0 1,0 0-1,0 0 1,0-1-1,0 1 1,0 0-1,0 0 1,1 0-1,-1-1 1,2-3 3,-1-7 6,0-15 25,2 0 0,2 0 1,0 0-1,11-31 1,-13 49-52,-1 8 123,0 5-28,1 16 27,-1 32 100,-16 178 491,-1 30-149,19 390 340,23-253-496,61 182 116,-26-337-320,-43-181-94,51 109 0,-48-126-28,40 59 0,-45-79-39,24 32 50,-36-50-60,1 0 1,-1 0-1,1-1 0,0 0 0,0 0 0,10 5 0,-14-9 13,0-1-4,-1 0-28,0 1 0,-1-1-1,1 0 1,-1 0 0,1-1 0,0 1 0,-1 0 0,1 0 0,0 0-1,-1 0 1,1 0 0,-1-1 0,1 1 0,-1 0 0,1-1 0,0 1 0,-1 0-1,1-1 1,-1 1 0,0-1 0,1 1 0,-1 0 0,1-1 0,-1 1-1,1-1 1,-1 0 0,0 1 0,1-2 0,0 0-9,0-1-1,-1 1 1,1-1 0,-1 1-1,1-1 1,-1 1 0,0-6 0,-1-4-54,0 1 0,-5-20-1,-17-50-294,-48-109 0,22 62 103,34 89 187,-144-455-535,139 414 535,-41-218-150,41-13 49,21 248 126,3 0 1,23-121 0,-9 108 10,3 1 1,3 0 0,3 2-1,46-86 1,31-57-11,-81 160 9,30-117 1,-48 147 28,-1-1 0,2-29 0,-6 43-6,0 0 1,0 0-1,-1 0 1,-1 1-1,0-1 1,-5-16 0,0 11-37,6 17 45,1 1-1,0-1 1,-1 0-1,1 1 0,0-1 1,-1 1-1,1-1 1,-1 1-1,1 0 1,-1-1-1,1 1 1,-1-1-1,1 1 1,-1 0-1,1-1 0,-1 1 1,0 0-1,1 0 1,-1 0-1,1-1 1,-1 1-1,0 0 1,1 0-1,-1 0 1,0 0-1,1 0 0,-1 0 1,0 0-1,1 0 1,-1 0-1,1 1 1,-1-1-1,0 0 1,1 0-1,-2 1 1,-17 8-19,17-8 20,-2 2-3,-1 0 0,0 1 0,1-1 0,0 1 0,0 0 0,0 1 1,0-1-1,-4 7 0,0 0 0,-39 54-12,-73 139 0,104-174 15,-156 322-26,138-264 67,3 0-1,-20 102 1,9 84 109,34-189-64,4 1 0,12 160 0,2-171-33,2 0 0,4-1 0,34 96 0,175 371 211,-203-493-244,129 260 148,-87-184-67,-39-73-4,-4-13 369,-20-37-34,-6-8-396,-136-168 41,-34-45-76,141 169 10,-87-135-1,43 45 76,76 124-46,5 15-38,11-4 14,-6 6 5,14 5 10,-1 2 0,0 1 1,-1 0-1,30 17 1,80 57 125,-56-34-70,30 28 99,-39-26 593,-63-49 42,-8-6-741,-249-210 291,170 151-314,-71-56 227,152 118-244,3 4-16,6 9-10,-1-4-11,1-1 0,-1 1-1,9 8 1,27 25 51,102 95 48,9 6-7,-122-114 22,-27-25 32,-10-12-131,-337-387-55,297 338-30,47 58 51,5 5-8,40 43 2,114 122 143,104 125 115,-253-283-222,174 207 463,-89-96 270,-93-120-544,5 3-127,-6-5-69,0 0-1,0 0 0,1 0 0,-1 0 0,0 0 1,0 0-1,0 0 0,1 1 0,-1-1 1,0 0-1,0 0 0,0 0 0,1 0 1,-1 0-1,0 0 0,0 0 0,0 0 1,1 0-1,-1 0 0,0 0 0,0 0 0,0-1 1,1 1-1,-1 0 0,0 0 0,0 0 1,0 0-1,0 0 0,1 0 0,-1 0 1,0 0-1,0-1 0,0 1 0,0 0 0,0 0 1,1 0-1,-1 0 0,0 0 0,0-1 1,0 1-1,0 0 0,0 0 0,0 0 1,0-1-1,0 1 0,1 0 0,3-18 14,0 0 0,-1-1-1,0-20 1,-1-66 30,-1 29-25,6-38-39,26-146 0,7 93-22,-36 153-8,-3 12 23,-3 15-29,0-5 50,-3 23-11,-11 38 0,-24 70-20,-16 53 66,33-121-45,-29 80 19,37-112 37,14-37 47,2-17-122,-1 6 23,9-103-47,-1 57 8,3 1 1,2 0 0,2 1-1,2 0 1,29-59-1,-26 67-85,-19 43 64,-4 12-124,-11 35 174,-3 0 1,-2 0-1,-29 49 1,-90 127-61,105-166-977,27-49 828,2-7-1149,-1-32-6005,3 26 4364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13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30 1180,'-3'-14'4297,"-4"-1"1933,7 15-6169,1 20 4215,0-4-4996,-1 45 1389,-5 65 169,6-94-1179,0-27-72,-1 0 0,0 1 1,0-1-1,-1 10 1,1-13-16,-1 2 246,-5 12-9671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13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60 1844,'-10'-19'2582,"9"17"-1308,1-1-723,0-10-37,0 10-28,3 0-32,-2 2-371,1-1 0,-1 1 1,1-1-1,0 1 0,-1 0 1,1-1-1,0 1 0,0 0 1,0 0-1,0 1 0,0-1 1,0 0-1,0 1 0,0-1 1,0 1-1,0-1 1,0 1-1,1 0 0,-1 0 1,0 0-1,0 0 0,4 1 1,11 3 192,-1 0 1,0 0-1,0 2 1,30 14 0,-35-14-148,-1 0 0,-1 0 1,1 1-1,-1 0 0,0 1 1,-1 0-1,0 0 0,12 16 0,-16-20-1,-1 0-1,0 1 0,0-1 0,0 1 1,-1 0-1,1 0 0,-1-1 0,0 2 1,0-1-1,-1 0 0,0 0 0,0 0 1,1 10-1,-2-13-99,0 0 1,-1-1-1,1 1 0,-1 0 1,1 0-1,-1-1 0,1 1 0,-1-1 1,0 1-1,0-1 0,0 1 1,0-1-1,0 1 0,0-1 1,0 0-1,0 0 0,-1 1 1,1-1-1,-3 1 0,0 1 40,-1 0-1,0 0 0,1-1 0,-11 4 1,-1-1-66,0 0 0,-1-2 0,1 0 0,-34 1 0,49-4-266,-20-2-1246,17 2 704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13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36 238 1564,'0'0'846,"-1"-2"-106,-2-6 367,1 12 1467,-1 17 1073,2-17-4605,-1 13 1556,0 1 0,2 34 0,0-18 4,-3 31 554,3-63-879,0 3-13,-1 14-12,1-14-18,0-2 2,0 10 16,0-10 2133,-2-13-2303,0 1-65,-2-9 44,0-1 1,0-28-1,3-41 274,1 85-299,2-2 9,-2 4-44,0 1 1,0 0-1,0-1 0,0 1 0,0-1 1,0 1-1,0 0 0,0-1 0,0 1 1,0-1-1,0 1 0,1 0 1,-1-1-1,0 1 0,0-1 0,0 1 1,0 0-1,1-1 0,-1 1 0,0 0 1,1-1-1,-1 1 0,0 0 0,0 0 1,1-1-1,-1 1 0,0 0 1,1 0-1,-1-1 0,1 1 0,11-3 14,-9 2-12,2 2 5,97 23 58,-99-23-50,-1-1 1,0 1-1,1-1 0,-1 0 0,1 1 0,0-1 0,-1-1 0,1 1 0,-1 0 1,1 0-1,-1-1 0,1 0 0,-1 1 0,0-1 0,1 0 0,-1 0 0,0 0 1,0 0-1,1-1 0,2-2 0,-4 3-9,0 1-1,-1-1 1,1 0 0,-1 0 0,1 1-1,-1-1 1,0 0 0,1 0-1,-1 0 1,0 0 0,1 0 0,-1 1-1,0-1 1,0 0 0,0 0-1,0-2 1,1 0 14,1-6 19,0-1 0,-1 1 0,0 0 0,0-1 0,-1 1 0,0-1-1,-4-17 1,-17-66 89,16 74-115,3 10-381,0 0 0,0 1 0,1-1 0,0 0 0,1-13 0,0 20-309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14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22 1492,'0'0'1436,"9"-11"3348,-10 3 1913,-4 7-6630,3 0-43,0 1-1,0 0 1,0 0-1,0 0 0,0 0 1,1 0-1,-1 0 1,0 0-1,0 0 0,0 1 1,0-1-1,1 1 1,-4 1-1,-10 2 145,0 2-1,0 0 1,1 1 0,-1 0-1,-19 14 1,29-18-136,1 0 0,1 1 0,-1-1 0,0 1 0,1-1-1,-1 1 1,1 0 0,0 1 0,1-1 0,-1 0 0,1 1 0,-1-1 0,1 1 0,1 0 0,-1 0 0,1 0 0,0 0 0,0 0-1,0 0 1,1 0 0,-1 0 0,2 10 0,0-7 3,1 0-1,0 0 0,0 0 1,1-1-1,0 1 1,0 0-1,1-1 0,8 13 1,6 4 53,23 26-1,-24-31 24,21 31-1,-38-49-103,1 1 0,-1-1 0,1 1 0,-1-1-1,0 1 1,0-1 0,0 1 0,0-1 0,0 1 0,0-1-1,0 1 1,0-1 0,-1 1 0,1-1 0,-1 1 0,1-1-1,-1 1 1,1-1 0,-1 0 0,0 1 0,0-1-1,0 0 1,0 1 0,0-1 0,0 0 0,0 0 0,0 0-1,-2 1 1,-12 12-266,-33 22 0,38-30-1568,0-1 0,-17 8 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16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11 1176,'-1'-1'846,"-1"0"-695,1 0-1,0 0 0,-1 0 1,1 0-1,0 0 1,-1 1-1,1-1 1,-1 1-1,1-1 0,-1 1 1,0-1-1,1 1 1,-1 0-1,1 0 1,-1 0-1,0 0 0,1 0 1,-1 0-1,-1 1 1,-1 0 20,1 0 0,0 0 0,-1 0 0,1 1 0,0 0 0,0-1 0,0 1 0,-4 4 0,-3 3 133,1 0 1,1 0 0,0 1 0,-9 13-1,7-8-69,1 0-1,1 1 0,0-1 1,2 2-1,-1-1 0,2 1 1,-5 23-1,8-32-146,1 0 0,0 0 0,1 0 0,-1-1 0,1 1 0,1 0 0,-1 0 0,1 0 0,1-1 0,0 1 0,0 0 0,0-1 0,1 1 0,0-1 0,0 0 0,1 0 0,0 0 0,8 10 0,-10-15-56,0 0 0,0 0 0,0 0 0,0 0 1,0 0-1,1-1 0,-1 1 0,0-1 0,1 0 0,-1 0 1,1 0-1,0 0 0,-1 0 0,1 0 0,0-1 0,-1 1 0,1-1 1,0 0-1,0 0 0,4 0 0,-4 0-19,-1-1-1,0 1 1,0-1-1,0 1 0,0-1 1,0 0-1,0 0 1,0 0-1,0 0 1,0 0-1,0 0 1,-1-1-1,1 1 1,0-1-1,1-2 1,1 1 0,-1-1 1,0 0 0,0 0-1,0 0 1,3-7-1,-3 3-3,0 0 0,-1 0 0,1-1-1,-2 1 1,1-1 0,-1 1 0,-1-1-1,0-15 1,-1 1 25,-10-45 0,9 59-38,0 0 0,-1 0-1,0 0 1,-1 1-1,1-1 1,-2 1 0,1 0-1,-7-9 1,10 16 1,1 0 0,-1 1 0,0-1 0,1 0-1,-1 1 1,0-1 0,1 1 0,-1-1 0,0 1 0,0-1 0,1 1 0,-1-1 0,0 1 0,0 0 0,0-1 0,0 1 0,0 0 0,0 0 0,0 0-1,0-1 1,1 1 0,-1 0 0,0 0 0,0 1 0,0-1 0,0 0 0,0 0 0,0 0 0,0 0 0,0 1 0,1-1 0,-1 1 0,0-1 0,0 0-1,0 1 1,0-1 0,1 1 0,-1 0 0,0-1 0,1 1 0,-2 1 0,0 0 3,0 0-1,1 0 1,-1 1-1,0-1 1,1 0-1,0 1 1,-1-1-1,1 1 1,0 0-1,0-1 1,1 1-1,-1 0 1,0 4-1,1-1 6,-1 1 0,2-1-1,-1 1 1,1-1 0,0 1-1,0-1 1,1 0-1,3 11 1,-3-13-6,0-1 1,0 1-1,0-1 1,1 0-1,-1 1 1,1-1-1,0 0 1,-1-1-1,2 1 1,-1 0-1,0-1 0,0 0 1,1 0-1,-1 0 1,1 0-1,-1 0 1,1-1-1,0 1 1,0-1-1,5 1 0,-6-1-26,0-1-1,0 1 0,0-1 0,0 0 0,0 0 0,0 0 0,0 0 0,0 0 0,1-1 0,-1 1 0,0-1 0,0 0 0,2-1 0,0 0-15,-1-1 0,0 1 1,-1-1-1,1 0 0,0 0 1,-1 0-1,0 0 0,1-1 0,3-6 1,20-31-160,-26 40 197,0 5 10,5 12 7,-4-12 1,-2-3-12,-1 0 0,1 1 0,0-1 0,0 0 0,1 0 0,-1 1 0,0-1 0,0 0 0,1 0 0,-1 1 0,0-1 0,2 1 0,-2 1 2,1-1 5,0 1 0,-1 0 0,1-1 0,0 1 0,0 0 0,1-1 0,-1 1 0,0-1 0,1 0 0,0 1 0,-1-1 0,1 0 0,0 0 0,4 3 0,-5-4-4,1 0 1,-1-1-1,1 1 0,-1-1 0,1 1 1,0-1-1,-1 0 0,1 1 1,-1-1-1,1 0 0,0 0 0,-1 0 1,1 0-1,0 0 0,-1-1 0,1 1 1,0 0-1,-1-1 0,1 0 1,-1 1-1,3-2 0,7-4 48,0-1 1,-1 0-1,13-11 0,3-3 360,-24 20-260,0 1-139,-1 0 0,0 1 0,1-1 0,-1 0 0,1 0 0,-1 1 0,0-1 0,1 1 1,-1-1-1,0 1 0,0 0 0,1 0 0,-1-1 0,0 1 0,0 0 0,0 0 0,0 0 0,0 0 0,0 0 0,0 0 0,0 0 1,-1 1-1,1-1 0,0 0 0,-1 0 0,2 2 0,7 19-26,12 20-854,-19-40 138,0 0 0,-1 1 0,1-1 0,0 0 0,0 0 0,1 0 0,3 3 1,6 2-2186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17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0 394 1168,'2'-2'635,"23"-28"1538,-20 24-1922,1 0 1,-1 0-1,-1 0 1,1-1-1,-1 1 1,0-1-1,6-13 1,-9 15-1,1 0 0,-1 0-1,0-1 1,0 1 0,0 0 0,-1-1 0,0 1 0,0 0-1,0-1 1,0 1 0,-1 0 0,0 0 0,-2-6 0,2 10 97,1 1-318,0-1 0,0 1 0,-1 0 1,1-1-1,0 1 0,-1 0 0,1-1 0,0 1 0,-1 0 0,1 0 0,0 0 0,-1-1 0,1 1 0,-1 0 0,1 0 1,0 0-1,-1 0 0,1 0 0,-1 0 0,1 0 0,0 0 0,-1 0 0,1 0 0,-1 0 0,1 0 0,-1 0 0,1 0 1,0 0-1,-1 0 0,1 0 0,-1 0 0,1 0 0,-1 1 0,-5 2 33,3-2-30,0 1-1,0-1 1,1 1 0,-1 0 0,0 0-1,1 0 1,-3 2 0,3-1-5,0-1 0,1 1 1,-1 0-1,0 0 0,1-1 0,0 1 1,0 0-1,0 0 0,0 0 0,0 0 1,0 1-1,1-1 0,0 0 1,-1 0-1,1 0 0,0 0 0,1 0 1,-1 1-1,0-1 0,1 0 0,0 0 1,0 0-1,0 0 0,0 0 1,0 0-1,1 0 0,-1-1 0,1 1 1,0 0-1,-1-1 0,1 1 1,1-1-1,-1 0 0,0 0 0,0 1 1,1-1-1,-1-1 0,1 1 0,0 0 1,0-1-1,-1 1 0,1-1 1,6 2-1,-1-2-298,-1 1 1,1-1-1,0-1 1,-1 0-1,1 0 1,0 0-1,-1-1 1,11-2-1,-17 2 184,1 1 1,-1-1-1,0 0 0,1 0 0,-1 0 0,0 0 1,0 0-1,0 0 0,0 0 0,0 0 0,0 0 1,0-1-1,0 1 0,0 0 0,-1 0 0,1-1 1,0-1-1,7-22-762,-7 24 843,4-21-228,-2-1 0,0-1 0,-1 1 0,-1 0 0,-3-36 0,2 18 946,0 38-607,0 0 84,0 3-161,0 0 0,0 0 0,0-1 0,0 1 0,0 0 0,0 0-1,0 0 1,0-1 0,0 1 0,0 0 0,0 0 0,0 0 0,0 0 0,0-1 0,0 1-1,0 0 1,0 0 0,0 0 0,0-1 0,0 1 0,0 0 0,0 0 0,0 0 0,0 0-1,0-1 1,1 1 0,-1 0 0,0 0 0,0 0 0,0 0 0,0 0 0,0 0 0,1-1-1,-1 1 1,0 0 0,0 0 0,0 0 0,0 0 0,1 0 0,-1 0 0,0 0 0,0 0-1,0 0 1,0 0 0,1 0 0,-1 0 0,0 0 0,0 0 0,0 0 0,1 0 0,-1 0-1,0 0 1,0 0 0,0 0 0,0 0 0,1 0 0,-1 0 0,0 0 0,0 0 0,0 0-1,0 0 1,1 1 0,-1-1 0,0 0 0,0 0 0,8 8 104,0-1-1,-1 1 1,0 1 0,0-1-1,-1 1 1,8 15 0,59 122 1174,-51-97-671,-21-47-535,-1-2-89,1 0 1,-1 0-1,0 1 0,0-1 0,0 0 0,0 1 0,0-1 0,0 0 0,0 0 0,0 1 0,0-1 0,1 0 0,-1 1 0,0-1 0,-1 0 0,1 1 0,0-1 0,0 0 0,0 0 0,0 1 0,0-1 0,0 0 1,0 1-1,0-1 0,0 0 0,-1 0 0,1 1 0,0-1 0,0 0 0,0 0 0,-1 1 0,1-1 0,0 0 0,0 0 0,0 0 0,-1 1 0,1-1 0,0 0 0,-1 0 0,1 0 0,0 0 0,0 0 0,-1 1 0,-16-3 18,12 1-2,5 1-26,0 0-1,0-1 0,0 1 0,0-1 0,0 1 1,0 0-1,0-1 0,0 1 0,0-1 0,-1 1 0,1 0 1,0-1-1,0 1 0,-1-1 0,1 1 0,0 0 0,0 0 1,-1-1-1,1 1 0,0 0 0,-1-1 0,0 1 0,-8-11 23,4 0-20,1 0 1,-4-19 0,8 24-8,0 1 1,1-1 0,-1 0-1,2 0 1,-1 0 0,0 1 0,1-1-1,0 1 1,6-11 0,-5 11-4,0 0 1,0 0-1,1 0 1,0 0-1,0 1 1,0-1-1,0 1 1,1 0-1,0 1 1,0-1-1,0 1 1,6-4-1,-9 7-1,13-3-12,-1 4 18,-11 0-2,1-1 5,0 0 0,0-1 0,0 1 0,1-1 0,-1 1 0,0-1 0,5-2 0,-8 2-2,25-5 12,-10 1-6,0-1 0,0-1 0,-1 0 0,0-1 0,0-1 0,-1 0 0,0-1 0,-1 0 0,0-1 0,15-16 0,-9 7 15,-19 20-22,1-1-4,0-1 0,0 1 1,0 0-1,0 0 0,1 0 1,-1 0-1,0 0 0,0 0 0,1 0 1,-1 0-1,1 0 0,-1 1 1,0-1-1,3 0 0,9 10 4,-8-2 4,56 202 30,-55-179-26,-1 0 0,-1 0-1,-2 0 1,-1 0 0,-4 42-1,2-62-7,-1 1 0,0-1 0,-1 0 0,0 0 0,-8 15-1,9-20 5,0-1-1,-1 1 0,1-1 0,-1 0 1,-1 1-1,1-1 0,0-1 0,-1 1 1,0 0-1,0-1 0,0 0 0,-8 5 0,11-7 1,0-1 0,0 0-1,0 0 1,0 0-1,0 1 1,0-1-1,1 0 1,-1 0-1,0 0 1,0 0-1,0 0 1,0-1-1,0 1 1,0 0-1,0 0 1,1-1-1,-1 1 1,0 0-1,0-1 1,0 1-1,1-1 1,-1 1-1,0-1 1,-1 0-1,1 0 1,0-1-1,0 1 0,0 0 0,-1 0 0,1-1 0,1 1 1,-1 0-1,0-1 0,0 1 0,0-1 0,1 1 0,-1-1 1,0-2-1,0-8 5,0-1-1,1 1 1,1 0 0,0 0-1,1 0 1,0 0 0,0 0-1,1 0 1,1 1 0,0-1-1,1 1 1,0 0 0,7-11-1,7-10 1,2 2-1,0 0 1,28-29-1,-9 16-101,58-50 0,-34 45-3617,-60 45 878,10-3 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42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1 295 1340,'-1'5'7823,"499"-62"-5970,-130 15-1418,-176 24-232,26-4-15,67-9 22,117-32-262,-85 12-246,-298 49 303,-2-1-6,22-7 501,-37 10-338,11-1 157,-12 1-316,0 0 0,-1 0-1,1 0 1,-1 0 0,1 1 0,0-1-1,-1 0 1,1 0 0,-1 0-1,1 1 1,0-1 0,-1 0 0,1 0-1,-1 1 1,1-1 0,-1 1 0,1-1-1,-1 0 1,1 1 0,-1-1-1,0 1 1,1-1 0,-1 1 0,0-1-1,1 1 1,-1 0 0,0-1 0,0 1-1,1-1 1,-1 1 0,0-1-1,0 1 1,0 0 0,0-1 0,0 1-1,0 0 1,0-1 0,0 1 0,0-1-1,0 1 1,0 0 0,0-1-1,-1 2 1,1 0 3,0 3-2,-9 78 15,-5 110 4,22 40-17,25 261 29,6-103-28,-12-210 11,3 28 0,-20-133-23,0 1 8,0 87 0,-8 114 32,-9 189 146,-29 254 176,24-489-196,6-88-100,0 153 18,-17 184 24,-1-270-350,24-207-53,-1 0 1,0 0-1,0-1 1,0 1-1,0 0 1,0-1-1,-1 1 1,1-1-1,-1 1 0,0-1 1,0 0-1,-1 0 1,-3 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18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1420,'0'0'1000,"0"-2"-116,0 2-797,0 0 1,0 0-1,0 0 0,0-1 0,0 1 0,0 0 1,0 0-1,0 0 0,0-1 0,0 1 0,0 0 1,1 0-1,-1 0 0,0-1 0,0 1 0,0 0 1,0 0-1,0 0 0,0 0 0,0-1 0,1 1 0,-1 0 1,0 0-1,0 0 0,0 0 0,0 0 0,0 0 1,1-1-1,-1 1 0,0 0 0,0 0 0,0 0 1,1 0-1,-1 0 0,0 0 0,0 0 0,0 0 0,1 0 1,-1 0-1,0 0 0,0 0 0,0 0 0,1 0 1,-1 0-1,0 0 0,0 0 0,0 0 0,1 0 1,-1 0-1,0 0 0,0 1 0,0-1 0,0 0 0,1 0 1,-1 0-1,0 0 0,11 16 1162,8 27-672,15 97 993,-22-84-1254,-7-39-472,-4-11-121,1 0 0,-1-1 0,0 1 0,0 8 1,-1-12-259,-5 11-4330,4-11 2675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19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1332,'1'-2'173,"0"0"0,-1 1 0,1-1 0,1 1 0,-1-1 0,0 1 0,0-1-1,0 1 1,1-1 0,-1 1 0,1 0 0,-1 0 0,1 0 0,-1 0 0,1 0 0,2-1 0,0 1-1,0 0 0,0 0 1,0 1-1,0-1 0,0 1 1,4 0-1,8 1 120,0 0 1,0 1-1,0 0 1,0 1-1,0 1 1,-1 1-1,17 7 1,-23-8-112,1 0 0,-1 1 0,0 0 0,-1 1 1,1 0-1,-1 0 0,0 1 0,-1 0 1,0 0-1,0 0 0,12 18 0,-18-23-114,1 1-1,-1 0 1,1-1 0,-1 1-1,0 0 1,0 0-1,0 0 1,-1 0-1,1 0 1,-1 0 0,0 0-1,0 0 1,0 0-1,0 0 1,0 0-1,0 0 1,-2 4 0,1-3-14,-1 1 0,0-1 1,0 1-1,0-1 1,-1 0-1,1 0 0,-1 0 1,0 0-1,0-1 0,-4 4 1,-2 1-1,0 0 1,0-1-1,0 0 1,-1-1 0,-1 0-1,1-1 1,-1 0-1,-13 4 1,11-5-218,0 0-1,-1-1 1,-19 1 0,27-4-811,0 0 1,0 0-1,-1 0 0,1-1 1,-8-1-1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19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1192,'0'0'6165,"1"5"-5780,5 125 2437,-3-27-1221,0-83-912,-1-46 64,3-22-610,0 32-126,-5 14-17,1 0 1,-1 0-1,1 0 1,-1 0-1,1 1 1,0-1 0,0 0-1,0 1 1,0-1-1,0 0 1,0 1-1,1-1 1,-1 1 0,1 0-1,-1-1 1,1 1-1,-1 0 1,1 0-1,2-1 1,-3 1 1,1 1-1,0-1 1,0 1 0,0 0-1,0-1 1,0 1 0,0 0 0,0 0-1,0 0 1,3 1 0,-1 0-8,27-1 24,-23 1-11,-1 0 0,0-1 0,0 0 0,0-1 0,0 1 0,0-1 0,0-1 0,0 0 0,0 1 0,9-5 0,-14 4-3,0 0-1,0 1 1,-1-1-1,1 0 1,0 0 0,-1 0-1,0 0 1,1 0-1,-1 0 1,0 0 0,0 0-1,0 0 1,0-1-1,-1 1 1,1 0 0,0-5-1,2-13 0,-2 0-1,0 0 0,0 0 0,-2 0 1,-1 1-1,0-1 0,-2 0 0,0 0 1,-8-22-1,8 27-1002,1-1 0,-1-21 0,3 34 305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20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17 1576,'0'0'1921,"-3"-3"-1146,-13-11 1109,11 16-1341,1 0-469,0-1 67,1 0 0,-1 1-1,1-1 1,-1 1 0,1 0-1,0 0 1,-1 0 0,1 0-1,0 1 1,1-1 0,-1 1-1,0-1 1,1 1 0,-3 4-1,1-2-47,1 0-1,0 1 0,0-1 0,1 1 0,-1-1 0,1 1 0,1 0 0,-1 0 1,1 0-1,0 0 0,0 0 0,1 0 0,0 0 0,0 0 0,0 0 0,2 8 1,2 0 112,2 0 0,0 0 0,0 0 1,1-1-1,18 24 0,-13-20 281,17 35 0,-28-49-462,0-1 1,0 1-1,0-1 0,-1 1 1,1 0-1,-1-1 0,1 1 1,-1 0-1,0 0 0,0-1 1,0 1-1,0 0 0,-1 0 1,1-1-1,-1 1 0,1 0 1,-1-1-1,0 1 0,0-1 1,0 1-1,-1-1 0,1 1 1,-1-1-1,1 0 0,-1 0 1,-3 4-1,-3 2-967,-1-1 0,0 0 0,0 0 0,-21 11 0,20-13-920,-11 7-1177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2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1448,'0'0'2607,"2"6"-2074,4 17 449,6 43 0,-7-32-259,-1-8-9,8 49 717,-9-33 3398,-3-54-4801,1-24 192,9-71 0,-4 85-176,1 0 0,0 0 0,1 1 0,2 0 0,0 0 0,24-34 0,-32 52-40,0 1 0,0 0 0,0-1 0,0 1 0,1 0 0,-1 0 0,1 1 0,-1-1 0,1 0 0,0 1 0,0-1-1,-1 1 1,1 0 0,0 0 0,0 0 0,0 1 0,6-2 0,-7 2 9,0 1-9,0-1 1,-1 1-1,1 0 0,-1 0 1,1 0-1,-1 0 1,1 0-1,-1 0 1,1 0-1,-1 1 1,0-1-1,0 0 0,0 1 1,0-1-1,0 1 1,0-1-1,0 1 1,0-1-1,-1 1 0,1 0 1,-1-1-1,1 1 1,-1 0-1,1 0 1,-1-1-1,0 1 1,0 0-1,0 0 0,0-1 1,0 1-1,0 0 1,-1 0-1,1-1 1,-2 4-1,-1 7-8,-1 0 0,-1-1 0,0 0 0,0 0-1,-1-1 1,0 1 0,-11 12 0,1-4-193,0 1 0,-31 25 1,42-40 146,-22 17-98,25-21 112,0 1 0,0-1-1,0 0 1,-1 0 0,1 0 0,0 0-1,-1 0 1,1 0 0,-1-1 0,1 1-1,-4 0 1,5-4-17,-6-8 9,5 8 8,4-2-58,9-18 49,-11 22 42,1 1 0,0 0 0,-1-1 0,1 1 0,0-1 0,-1 1 0,1 0 0,0 0 0,0 0 1,-1-1-1,1 1 0,0 0 0,0 0 0,-1 0 0,1 0 0,0 0 0,0 0 0,-1 0 0,1 0 0,0 1 0,1-1 0,12 2-11,-6 0 10,0 1 1,0 0 0,0 0-1,-1 1 1,1 0 0,-1 1-1,0-1 1,10 9 0,7 4-3,57 42-4877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21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1620,'0'0'4741,"3"-1"-4425,1 0-207,-1 0-1,1 0 0,-1 0 0,1 0 0,-1-1 1,0 0-1,1 0 0,-1 0 0,0 0 0,0 0 1,-1 0-1,1-1 0,0 0 0,-1 1 1,1-1-1,-1 0 0,0 0 0,0 0 0,0-1 1,-1 1-1,3-4 0,1-5 349,-1 0 0,0 0 0,-1 0 0,4-24-1,-6 33-229,-1 2 48,-1-6-300,1 6 40,0 1 1,0 0 0,0 0 0,0 0-1,0 0 1,0 0 0,0 0 0,-1 0 0,1 0-1,0 0 1,0-1 0,0 1 0,0 0-1,0 0 1,0 0 0,0 0 0,0 0 0,0 0-1,0 0 1,-1 0 0,1 0 0,0 0-1,0 0 1,0 0 0,0 0 0,0 0 0,0 0-1,0 0 1,0 0 0,-1 0 0,1 0-1,0 0 1,0 0 0,0 0 0,0 0 0,0 0-1,0 0 1,0 0 0,-1 0 0,1 0-1,0 0 1,0 0 0,0 0 0,0 0 0,0 0-1,0 0 1,0 0 0,0 0 0,0 1-1,0-1 1,-1 0 0,1 0 0,0 0 0,0 0-1,0 0 1,0 0 0,0 0 0,0 0-1,0 0 1,0 1 0,0-1 0,0 0-1,-4 4 6,2-2-4,-1 1 1,1-1 0,0 1 0,0 0 0,0 0-1,0 0 1,0 0 0,0 0 0,1 0 0,0 0-1,-1 1 1,1-1 0,0 4 0,-1 5 45,0-1 0,1 21 0,1-25-41,1-1 1,0 1 0,-1-1 0,2 1 0,-1-1 0,1 1 0,0-1 0,1 0 0,-1 0-1,1 0 1,4 7 0,-4-10-45,-1-1-1,0 0 1,0 0-1,1 0 1,-1 0-1,1 0 1,0 0-1,0-1 1,-1 1-1,1-1 1,0 0-1,0 0 1,0 0-1,0 0 1,1 0-1,-1-1 1,4 1-1,-3-1-333,0 0-1,0 0 0,0 0 0,0 0 0,0-1 1,0 0-1,0 0 0,0 0 0,0 0 0,0-1 1,0 1-1,3-3 0,-3 1-2280,8-6 36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21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1448,'0'0'3563,"-4"4"-3026,-14 10-54,17-13-448,0-1 0,0 1 0,0 0 1,0 0-1,0 0 0,1-1 1,-1 1-1,0 0 0,1 0 1,-1 0-1,1 0 0,-1 0 0,1 0 1,-1 1-1,1-1 0,0 0 1,-1 0-1,1 0 0,0 2 1,-1 2 84,-3 10 105,1 0 0,0 0-1,2 1 1,0-1 0,0 1 0,1-1 0,1 1 0,1-1 0,0 0 0,1 1 0,0-1 0,11 25 0,-13-33 6,1-1-1,-1 0 1,0 1 0,0 9-1,-1-14-80,0-2-146,0 0 1,0 0 0,0 0-1,-1 0 1,1 0-1,0 0 1,0 1 0,0-1-1,0 0 1,-1 0 0,1 0-1,0 0 1,0 0 0,0 0-1,0 0 1,0 1-1,-1-1 1,1 0 0,0 0-1,0 0 1,0 0 0,0 0-1,0 1 1,0-1 0,0 0-1,0 0 1,0 0-1,0 1 1,0-1 0,0 0-1,0 0 1,0 0 0,0 1-1,-1-1-5,1 0-1,0 1 0,0-1 1,0 1-1,0-1 0,0 0 1,0 1-1,0-1 1,-1 0-1,1 1 0,0-1 1,0 0-1,0 1 0,-1-1 1,1 0-1,0 0 1,-1 1-1,1-1 0,0 0 1,0 0-1,-1 1 0,1-1 1,0 0-1,-1 0 1,1 0-1,-1 0 0,0 1 1,-10 2-400,-21 3-1027,9-8-2675,7-3 1803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2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56 321 1044,'1'4'91,"6"17"527,0 1 0,-2 0 0,-1 1 0,0-1 0,0 39 0,-6-28 157,1-30-521,1 1-23,-2 7-91,2-11-115,0 0 0,0 1 0,0-1 0,0 0 1,0 1-1,0-1 0,0 0 0,0 1 0,0-1 0,0 0 1,-1 1-1,1-1 0,0 0 0,0 0 0,0 1 0,0-1 1,0 0-1,-1 1 0,1-1 0,0 0 0,0 0 1,-1 1-1,1-1 0,0 0 0,0 0 0,-1 0 0,1 1 1,0-1-1,-1 0 0,1 0 0,0 0 0,0 0 1,-1 0-1,1 0 0,0 0 0,-1 0 0,1 1 0,0-1 1,-1 0-1,1 0 0,0 0 0,-1-1 0,1 1 0,0 0 1,-1 0-1,0 0 0,-4-5 27,-1-1 0,1 0 0,0 0 0,0 0 1,1 0-1,0-1 0,0 1 0,0-1 0,1 0 0,0-1 0,1 1 0,-4-13 0,1-1 89,1-1 0,1 0-1,1 0 1,1 0-1,1 0 1,0 0 0,2-1-1,1 2 1,0-1-1,2 0 1,1 1-1,0-1 1,10-20 0,-9 29-1,0 0 1,1 0 0,0 1 0,1 1-1,12-14 1,-17 21-71,-1 0 0,2 0 0,-1 0 0,0 1 0,1-1 0,-1 1 0,1 0 0,0 1 0,0-1 0,1 1 0,-1 0 0,0 0 0,1 1 0,-1 0 0,1-1 0,5 1 0,-9 2-18,1-1 0,-1 1 0,0 0 1,0-1-1,0 1 0,0 0 0,0 1 1,0-1-1,0 0 0,0 1 0,-1-1 0,1 1 1,0-1-1,-1 1 0,1 0 0,-1-1 1,0 1-1,0 0 0,1 0 0,0 4 1,-1 2 117,-3 7-94,0 0 0,-1 0 1,-1 0-1,0 0 1,-1-1-1,-1 0 1,-8 16-1,0-5-199,-1-1 0,-1 0 0,-22 24 0,27-32-375,-10 10-628,4-13-4362,7-9 2624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2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1352,'0'0'1739,"0"7"-976,0 11-358,1 82 1959,0-88-2098,0 1 1,2-1-1,-1 1 0,2-1 1,-1 0-1,8 16 0,-10-27-242,3 7 151,0-1 0,0 0 0,0 0 0,7 9 0,-9-15-111,-1 1-1,1-1 1,-1 1-1,1-1 1,0 1-1,-1-1 1,1 0-1,0 0 0,0 0 1,0 0-1,0 0 1,0 0-1,0 0 1,0-1-1,0 1 1,0-1-1,0 1 1,1-1-1,-1 0 1,0 0-1,0 0 1,0 0-1,3-1 1,-3 1-13,0-1 0,0 1 0,0-1 0,0 0 0,-1 1 0,1-1 0,0 0 0,0 0-1,-1 0 1,1-1 0,0 1 0,-1 0 0,1-1 0,-1 1 0,0-1 0,1 1 0,1-4 0,-2 2 14,1 0 0,-1 0-1,0 0 1,0-1 0,0 1 0,0 0-1,-1-1 1,1 1 0,-1 0-1,0-5 1,0 2-22,-1 0 0,1 0 0,-1 0 0,-1 1 0,1-1 0,-1 0 1,0 1-1,0 0 0,0-1 0,-1 1 0,0 0 0,0 0 0,-7-8 0,6 9-240,-1 0 1,1 1 0,-1-1-1,-8-4 1,-17-6-5827,17 8 3278</inkml:trace>
  <inkml:trace contextRef="#ctx0" brushRef="#br0" timeOffset="1">73 75 1584,'11'16'865,"-4"-8"-256,-1 1-1,0 0 0,0 0 1,-1 1-1,6 15 0,5 3 1976,-12-22 109,-1-10-2446,30-65 1091,-33 68-1321,0 0 0,1 1 0,-1-1 0,1 0-1,-1 1 1,0-1 0,1 0 0,-1 1 0,1-1 0,0 0 0,-1 1-1,1-1 1,0 1 0,-1-1 0,1 1 0,0 0 0,-1-1 0,1 1-1,0 0 1,0-1 0,-1 1 0,1 0 0,0 0 0,0 0 0,0 0-1,-1 0 1,1 0 0,0 0 0,0 0 0,0 0 0,-1 0-1,1 0 1,0 0 0,0 0 0,-1 1 0,1-1 0,0 0 0,0 1-1,-1-1 1,1 0 0,0 1 0,-1-1 0,1 1 0,0-1 0,-1 1-1,2 0 1,2 3 13,0 0 0,-1 0 1,1 0-1,-1 0 0,0 1 0,3 4 0,1 4-189,-1 0 1,8 24 0,-13-35-296,0 0-176,3 7 128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23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0 1252,'0'0'4499,"-6"3"-4114,3-1-347,-1-1 39,1 1 0,-1 0 1,1 0-1,0 0 0,0 0 0,0 1 1,0-1-1,0 1 0,0-1 0,1 1 1,-1 0-1,1 0 0,0 1 0,-4 4 1,3 1-9,1-1 0,-1 0 0,1 1 0,1-1 0,0 1 1,0-1-1,0 1 0,1 0 0,1-1 0,-1 1 0,1 0 0,1-1 1,0 1-1,0-1 0,0 0 0,1 1 0,1-1 0,-1-1 1,1 1-1,8 12 0,-2-6 27,4 7 298,-1 1 0,16 35-1,-29-55-303,0 1 0,0 0 1,0-1-1,0 1 0,0-1 0,0 1 0,0-1 0,-1 1 0,0-1 0,-1 5 0,2-6-65,-1 1 11,0 1 0,1-1 0,-1 0 0,0 0 0,0 1 0,-1-1 0,1 0 0,0 0 0,-1-1 0,1 1 0,-1 0 0,0 0 0,1-1 0,-1 1 0,0-1 1,0 1-1,0-1 0,0 0 0,0 0 0,-3 1 0,-2 1-187,0 0 0,0-1 1,0 0-1,-12 1 0,15-3-522,0 1 0,0-1 0,0 0 0,0 0 0,0-1 0,-5 0 0,5 0-48,1 1-1776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44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48 836,'0'0'718,"0"-4"-76,0-9-40,0 10 2037,0 0-2147,-2-10-20,2 10 1272,-1 1-1370,-2-2-392,3 4 81,0 0 0,0-1 0,0 1-1,0 0 1,-1 0 0,1 0 0,0 0 0,0-1 0,0 1 0,-1 0 0,1 0 0,0 0 0,0 0-1,-1 0 1,1 0 0,0 0 0,0 0 0,0 0 0,-1 0 0,1 0 0,0 0 0,0 0-1,-1 0 1,1 0 0,0 0 0,0 0 0,-1 0 0,1 0 0,0 0 0,0 0 0,-1 0 0,1 0-1,0 0 1,0 0 0,0 1 0,-1-1 0,1 0 0,0 0 0,0 0 0,-1 1 0,-19 16 108,20-16-162,-1-1 1,1 1-1,-1-1 1,1 0-1,-1 1 1,1-1-1,-1 1 0,1 0 1,0-1-1,-1 1 1,1-1-1,0 1 0,-1 0 1,1-1-1,0 1 1,0 0-1,-16 56 385,2 1 0,-9 106 0,6 125 344,16-266-701,8 345 606,2-202-416,9 88 71,30 172 14,-37-307-250,-2 122 77,-7-92-51,-1 9 45,-1-11-8,-2 82 48,3 45 13,3-104-74,-2-20-51,19 135 46,-8-129-36,-10-79-45,-9 105 0,3-119-27,-1 19 16,1 8 2,3-59-14,-4 35 0,-2-2-4,5 89-1,1-84 4,2-23 8,-1-25-9,-2 26 0,0-32 1,1-1 0,3 20 0,-1-10-5,4 31 24,-5-48-33,-1-5 7,2 1 4,0-2 0,0 1 0,1 0 1,-1-1-1,0 1 0,1-1 1,-1 0-1,1 0 0,-1 0 1,5 1-1,-4-1-7,2-2 10,268-35 43,-1-22-51,-150 31-4,-103 22 8,156-28 0,-149 28-10,36-9 0,-19 2 22,100-27-32,51-12 9,-167 46 22,8-2-7,64-3-1,-58 4-16,128-23-19,-163 28 42,6 1 2,31-6 16,-29 4-36,-10 1 0,11-3-15,-11 4 8,67-8-25,-42 7 76,-26 1-39,1-1 13,87-21-1,-44 9-34,-15 5 9,10-3-2,-20 4 44,-20 6-16,0 0-16,8-3 4,-7 3 0,-1 1 8,2-3-3,0 2-4,-1-1-1,0 0 1,1 1 0,-1 0 0,1 0-1,6-1 1,29-6-44,-37 8 41,1-1 11,6 0 5,-7 0-6,1 1-6,7-2 0,18-4 34,-25 5-15,4 0 745,-2 1-3114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23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1 177 1740,'10'-6'762,"-1"1"-1,0-2 1,0 1-1,0-1 1,15-16-1,-20 18-492,0-1 0,0 1-1,0-1 1,-1 0-1,0 0 1,0 0 0,-1-1-1,1 1 1,-1 0 0,-1-1-1,2-10 1,1-12 997,-4 27-929,-2-1 95,2 2-411,0 1-1,0 0 0,0 0 0,0-1 1,0 1-1,0 0 0,0 0 1,-1-1-1,1 1 0,0 0 0,0 0 1,0 0-1,0-1 0,0 1 1,-1 0-1,1 0 0,0 0 0,0-1 1,0 1-1,0 0 0,-1 0 1,1 0-1,0 0 0,0 0 0,0 0 1,-1-1-1,1 1 0,0 0 1,0 0-1,-1 0 0,1 0 0,0 0 1,0 0-1,-1 0 0,1 0 1,0 0-1,0 0 0,-1 0 0,1 0 1,0 0-1,0 0 0,-1 0 1,1 0-1,0 1 0,0-1 0,0 0 1,-1 0-1,1 0 0,0 0 1,0 0-1,0 0 0,-1 1 0,1-1 1,0 0-1,0 0 0,0 1 0,-8 6 61,1 1 0,0 1 0,1-1 0,0 1 0,0 0 0,1 1-1,0-1 1,1 1 0,0 0 0,-5 19 0,8-22-34,0 1 1,0-1-1,1 1 1,0 0-1,0-1 1,1 1-1,2 10 1,-2-14-30,0-1 0,0 0 0,1 1 0,-1-1-1,1 0 1,-1 0 0,1 0 0,0 0 0,0-1 0,0 1 0,0 0 0,1-1 0,-1 1 0,1-1-1,0 0 1,0 0 0,-1 0 0,7 3 0,-1-2-42,-1 0 0,1-1 0,0 1 0,0-2 0,0 1 0,1-1 0,-1 0 0,0-1 0,0 0 0,16-2 0,-16 1-968,0-1 1,1 0-1,-1 0 0,0-1 0,0 0 1,11-6-1,-2-1-2248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0:19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49 623 1444,'-1'5'1053,"-2"6"-497,0 0 0,1 1 0,1-1 0,0 0 0,1 19 0,8 62 1071,1-23-705,4 26 237,18 30 544,-22-85 1300,-12-46-2769,-12-31 32,2-1 0,-11-45 0,6-17 54,8 43-124,-1-19 272,3-1-1,3-141 1,7 188-365,0 1 0,3 0 1,0-1-1,16-47 1,-12 53-47,0 0 1,1 1-1,2 1 1,0 0-1,29-38 1,-35 53-110,0 0-1,1 0 1,0 1 0,0-1 0,1 2 0,9-7 0,-12 9-153,0 0 0,1 1 0,-1-1 0,1 1 0,0 0 0,-1 0 0,1 1 0,0 0 0,0 0 0,7 0 0,-5 3-621,-3 0 422,0 1 0,1-1 1,-1 1-1,6 5 0,-8-6-397,0 1 1,0 0-1,-1-1 1,1 1-1,4 7 0,5 10-2766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0:2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0 588 836,'6'-3'7082,"0"-2"-6831,1 0 0,-1 0 1,8-10-1,10-11 422,48-41 0,-19 19-562,33-40-3126,-69 72 760,1 3 29</inkml:trace>
  <inkml:trace contextRef="#ctx0" brushRef="#br0" timeOffset="1">465 132 1040,'-1'-3'8917,"14"6"-7812,16 4-1490,14 7 817,-1 1-1,40 21 1,-52-22-145,36 23 0,-57-31-226,0 1 1,0-1 0,-1 2 0,0-1 0,0 1-1,0 0 1,10 16 0,-15-19-49,0 0 0,-1 0 0,0 0 0,0 0 0,0 0 0,-1 1 0,1-1 0,-1 1 0,0-1 0,-1 0 0,1 8 0,-2-10-18,1 1-1,0 0 1,-1 0-1,1 0 1,-1-1-1,0 1 1,-1 0-1,1-1 1,0 1-1,-1-1 1,0 1-1,0-1 1,0 0-1,0 0 1,-1 0-1,-4 5 1,1-3-2,0 0 0,0 0 0,0-1 0,-1 0 0,1 0 0,-1 0 0,0-1 0,0 0 0,0-1 0,-1 1 0,1-1 0,0-1 0,-1 1 0,-9-1 0,16-1 5,-1 0 1,0 0-1,0 0 1,0 0-1,0 0 1,1-1-1,-1 1 1,0-1-1,0 1 1,1-1 0,-4-1-1,1-1-2,1 2 3,0-1 0,0 1 0,0-1 0,1 0 0,-1 0 0,1 0 0,0 0 0,-1-1 1,1 1-1,0 0 0,0-1 0,1 0 0,-1 1 0,0-1 0,1 0 0,0 0 0,0 0 0,0 0 0,0 0 0,0 0 1,0 0-1,0-6 0,1 0-3,-1 1 0,1-1 0,0 1 1,1-1-1,0 1 0,1-1 0,2-9 1,7-11-16,0 0 1,29-50-1,-28 61 7,-1 0 1,26-28-1,33-29-46,-56 62 39,17-16-84,-30 28 75,2 4-2,-2-3 30,1 1-1,-1 0 0,0 0 1,0 1-1,0-1 0,0 0 1,1 0-1,-1 0 0,-1 1 1,1-1-1,0 0 0,0 1 0,0-1 1,-1 1-1,1-1 0,-1 1 1,1 0-1,-1-1 0,0 1 1,0-1-1,1 1 0,-1 1 0,0 12-1,1 0 0,1 0 0,0-1 0,1 1 0,1-1 0,0 0 0,1 1 0,0-2 0,13 23 0,-15-31 10,1-1-1,-1 0 0,1 0 0,0 0 0,0-1 0,1 0 0,-1 1 0,7 2 0,-5-5 20,9 1-6,-11-1-7,1-4 7,-3 2-18,1 0 7,0 0 0,0 0-1,0-1 1,0 1 0,0-1 0,-1 0 0,1 0 0,-1 0-1,1 0 1,-1 0 0,0-1 0,0 1 0,0-1 0,0 1-1,3-7 1,-4 5 7,0 0 0,0 0 0,-1-1-1,1 1 1,-1 0 0,0-1 0,0 1 0,0-1 0,-1 1-1,1 0 1,-1-1 0,0 1 0,-1 0 0,1 0 0,-1 0-1,1 0 1,-1 0 0,-1 0 0,-3-5 0,-5-7-46,-1 1-1,0 0 1,-17-14 0,-43-30-3548,71 58 3160,-2-2 63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0:2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1 591 1160,'12'11'1031,"1"1"0,-1 0 1,-1 0-1,11 16 0,-16-21-622,6 8 1413,23 24 2087,-30-43-3662,18-12-22,-22 15-185,1-1 1,-1 0-1,1 0 0,-1 1 1,0-1-1,0 0 1,0 0-1,0 0 0,0 0 1,1-5-1,3-4 161,2-3 39,3-6 57,0 7-97,-8 9-135,1 0 1,0 1 0,0-1 0,0 1-1,6-5 1,-8 7-49,1 0 1,0 0-1,0 0 0,0 0 0,0 0 1,0 0-1,0 0 0,0 1 1,0-1-1,0 1 0,0 0 1,0 0-1,0 0 0,0-1 0,0 2 1,3-1-1,0 0 0,-4 0-11,0 0 0,1 0 0,-1 0 0,1 0 0,-1 0 0,1 0 0,-1 1 0,0-1 0,1 1 0,-1-1 0,0 1 0,2 0 0,18 8-25,-1 2-1,23 14 0,-22-10-192,-7-6-314,21 18 1,-29-22 139,1 0 0,-1 0 0,1-1 0,11 7 1,-13-9-896,0 0 1,0 0 0,11 2 0</inkml:trace>
  <inkml:trace contextRef="#ctx0" brushRef="#br0" timeOffset="1">553 67 876,'-25'-54'4619,"24"52"-3673,-1 0-104,-5-7 2084,7 16-2509,-1-1-327,0 1 10,1 0 1,0 0 0,0 0 0,1 0 0,1 9-1,8 33 340,2 0 0,36 89 0,-33-104-403,-2-3-427,1 0 0,1-1 0,33 47-1,-16-34-4743,-25-35 2472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0:21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77 406 1436,'-8'-2'560,"1"-1"0,-1 0-1,1 0 1,-1 0 0,-11-8-1,18 9-397,-1 1-1,1 0 0,-1 0 0,1-1 0,0 1 0,0-1 0,-1 1 0,1-1 0,-1-3 0,-2-1 470,3 1 16,1-19 453,2 17-641,5-5-223,0 0 0,0 1 1,1-1-1,0 2 0,15-15 1,-18 20-174,27-24 420,68-48 0,-32 28-1049,-59 43-5,-1-1 1,9-8-1,13-11-2767,1 1 633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0:21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45 300 1412,'0'0'1081,"-3"0"-75,-38-2 6680,45-9-6907,1 3-612,1 1 1,0-1-1,1 1 1,-1 0-1,11-8 0,-8 8-68,79-72 434,-38 37-449,31-30-1456,-76 68 978,-3 2-188,0 0 1,-1 0 0,1 0 0,0 0 0,-1 0 0,1 0 0,-1 0-1,2-4 1,0-2-2434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0:21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60 489 1684,'-10'3'6727,"-4"-2"-3738,0 0-1359,14-1-1603,-1 0-1,1 0 1,0 0 0,-1 0-1,1 0 1,0 1 0,-1-1-1,1 0 1,0 0 0,-1 0-1,1 0 1,0 1 0,0-1-1,-1 0 1,1 0 0,0 1-1,0-1 1,-1 0 0,1 0-1,0 1 1,0-1 0,0 0-1,0 1 1,-1-1 0,1 0-1,0 1 1,0-1 0,0 0-1,0 1 1,0-1 0,0 1-1,-3 7 290,0-1-227,1 0-1,0-1 1,1 1-1,-1 0 1,1 0-1,1 0 1,-1 0-1,1 0 1,0 0 0,2 10-1,3 12 113,9 32-1,-10-43-145,5 11 65,1 0 1,2 0 0,26 47 0,-25-51-142,-10-19-10,26 56-900,-28-59 813,0-1 0,0 1 0,-1 0 0,1 0 0,-1 0 0,0 0 0,0 0 0,0 0 0,0 0 0,0-1 0,0 1 0,-1 0 0,0 3 0,-2 2-256,0-1 1,0 0-1,-6 9 1,6-10 174,-1-2 30,3-4 35,2-3-688,4-6 797,1 0 0,0 1 0,10-13 0,28-26-47,-4 5 32,-19 17 22,28-43 0,-21 24 44,-11 18 322,19-40 0,-19 32 475,-17 34-808,0 0-1,0-1 1,0 1 0,0 0-1,0 0 1,0 0-1,1 0 1,-1-1-1,0 1 1,0 0-1,0 0 1,0 0-1,0 0 1,0 0-1,0-1 1,1 1-1,-1 0 1,0 0-1,0 0 1,0 0-1,0 0 1,1 0 0,-1 0-1,0 0 1,0 0-1,0 0 1,1 0-1,-1 0 1,0 0-1,0 0 1,0 0-1,0 0 1,1 0-1,-1 0 1,0 0-1,0 0 1,0 0-1,1 0 1,-1 0-1,0 0 1,0 0 0,0 0-1,0 0 1,1 0-1,-1 0 1,0 1-1,0-1 1,0 0-1,0 0 1,0 0-1,0 0 1,1 0-1,-1 1 1,0-1-1,0 0 1,0 0-1,0 0 1,0 0-1,0 1 1,0-1 0,25 61 274,5 14-74,54 74 114,-60-108-176,-24-40-151,0-1 0,0 0-1,0 0 1,0 0 0,0 0-1,0 0 1,0 0 0,0 1-1,0-1 1,0 0 0,0 0 0,0 0-1,0 0 1,0 0 0,1 0-1,-1 0 1,0 0 0,0 1-1,0-1 1,0 0 0,0 0-1,0 0 1,1 0 0,-1 0 0,0 0-1,0 0 1,0 0 0,0 0-1,0 0 1,0 0 0,1 0-1,-1 0 1,0 0 0,0 0-1,0 0 1,0 0 0,0 0 0,1 0-1,-1 0 1,0 0 0,0 0-1,0 0 1,0 0 0,0 0-1,0 0 1,1-1 0,-1 1-1,0 0 1,0 0 0,0 0 0,0 0-1,0 0 1,0 0 0,0 0-1,0 0 1,1-1 0,-1 1-1,0 0 1,0 0 0,0 0-1,0 0 1,0 0 0,0 0 0,0-1-1,0 1 1,0 0 0,-1-10 7,0 0 0,0 1 0,-1-1 0,-3-10 0,-16-42 37,18 54-35,-35-90 168,-19-58 286,37 91 89,-18-117 0,36 166-475,1 0-1,1 0 0,1 0 0,0 0 0,1 0 1,1 0-1,7-24 0,-6 28-27,0 0 1,0 1-1,1 0 0,1 0 0,0 1 0,0 0 0,1 0 1,0 0-1,1 1 0,15-15 0,-12 15 4,0 0 0,1 1-1,-1 0 1,15-6-1,-21 12-27,0-1 0,0 1-1,0 0 1,1 1-1,-1-1 1,1 1 0,-1 0-1,1 1 1,0-1-1,-1 1 1,1 0-1,-1 1 1,9 0 0,-12 0-17,1 0 1,0 0-1,0 0 1,-1 1-1,1-1 1,-1 1 0,1-1-1,-1 1 1,1 0-1,-1 0 1,0 0-1,0 0 1,0 0 0,0 0-1,0 1 1,-1-1-1,1 1 1,-1-1-1,0 1 1,1-1 0,0 5-1,0 0 4,1 1 1,-2-1-1,1 1 0,-1 0 1,0 0-1,-1 13 0,-2 0-36,0-1-1,-2 0 1,0 0-1,-9 25 1,-3-1-241,-2 0 1,-29 51 0,32-66 61,-53 99-1540,21-47-5087,35-58 3009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0:22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0 992,'0'0'2546,"-5"3"-1406,-5 3-666,0-1 1,0 2-1,1-1 1,0 1-1,0 1 1,1 0 0,-9 9-1,3 2 51,0 1 0,2 0 0,-12 24 1,18-31-210,0 0 0,1 1 0,1 0 0,0 0 0,1 0 0,-3 23 0,6-28-177,0-1 0,0 0 0,1 0 0,0 0 0,1 0 0,0 1 0,0-2-1,0 1 1,1 0 0,1 0 0,-1-1 0,8 12 0,-7-13-68,1 0 1,-1 0-1,1-1 0,0 0 0,0 0 1,1 0-1,0 0 0,-1-1 0,1 0 1,1 0-1,-1-1 0,1 0 1,-1 0-1,13 3 0,-11-3-151,0-2 0,1 1 0,-1-1 0,1 0 0,-1-1 0,1 0 0,-1 0 0,1-1 0,-1 0 0,1-1-1,-1 1 1,0-2 0,11-3 0,-5 0-365,0-1 1,0-1-1,14-9 0,-15 7-1340,0 0 1,23-23 0,-9 1-1597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0:22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9 1632,'-8'-8'2994,"3"11"-2281,1 0-518,0 1 0,0-1 0,0 1 0,0 0 0,1 0 0,0 1 0,-1-1 0,2 0 0,-5 8 0,2 2 198,1 0 1,0 0-1,1 0 0,-1 23 0,3-27-241,1-1 1,0 0-1,1 0 0,0 0 1,0 0-1,1 0 1,0 0-1,6 13 0,-3-9 152,1 0-1,13 19 0,-17-28-228,0-1 0,1 0 0,-1 0-1,1 1 1,0-2 0,0 1-1,0 0 1,0-1 0,1 1 0,-1-1-1,1 0 1,-1 0 0,7 2-1,4-2 244,-10-2-257,0 1 118,0-2-8,-2 0-150,0 1-1,0-1 1,-1 1 0,1-1 0,0 0 0,0 0 0,-1 1 0,1-1 0,0 0 0,-1-1 0,1 1 0,-1 0 0,1 0 0,-1-1 0,0 1 0,0 0 0,1-1 0,-1 0 0,0 1 0,0-1 0,-1 0 0,1 1 0,0-1 0,0 0 0,-1 0 0,1-3 0,0 0 10,-1-1 1,0 0 0,-1 1-1,1-1 1,-1 0 0,0 1-1,0-1 1,-3-4 0,-18-43-30,19 48-23,-4-8-174,-1 0 1,0 1-1,-1 0 1,-12-13-1,-4-5-701,5 3-1075,11 14-2049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0:23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1584,'4'2'854,"12"7"-68,-15-9-704,0 1 0,0 0 0,0-1 0,-1 1 0,1 0 0,0 0 0,0-1 0,0 1 1,-1 0-1,1 0 0,0 0 0,-1 0 0,1 0 0,-1 0 0,1 0 0,-1 0 0,1 0 0,-1 2 1,3 5 401,10 16 579,23 37 486,-1 0-360,-14-30-617,-12-17-154,1 0 0,14 16 1,-4-9 864,-18-20-721,2-3-332,1 0-153,-3 1-43,0 0-1,-1 0 1,1-1 0,0 1-1,0 0 1,0-1-1,-1 1 1,1-1-1,-1 1 1,1-1 0,1-2-1,11-14 305,-1 0 0,11-21 0,-11 13 89,1 1 0,1 1 1,25-30-1,-34 46-290,-4 6-103,-1 0-1,1 0 0,-1 0 1,1 0-1,-1 0 0,1 1 0,0-1 1,0 1-1,0-1 0,0 1 0,0 0 1,0 0-1,0-1 0,0 2 0,5-3 1,-3 2 1,-2 0-16,-1 1-1,1-1 0,-1 1 1,1 0-1,-1-1 0,1 1 1,2 0-1,-1 0-6,-1 0-1,0 0 1,0 1-1,0-1 0,1 1 1,-1-1-1,0 1 1,3 1-1,1 1 0,-3-2-34,1 0 0,-1 1 0,0-1 0,0 1 1,0 0-1,0 0 0,0 0 0,0 1 1,4 4-1,0 0-81,0 0-361,-1 0 1,0 1-1,0 0 0,0 1 0,-1-1 0,0 1 0,7 17 1,0 0-4766,-6-13 1630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8T03:43:35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101 273 1632,'-48'0'5032,"45"0"-4036,-11 0 307,2 0-346,-11 0 2280,37 4-2425,11-2-648,-1-1 1,33-3-1,-4 0-76,130-9 94,-66 2-84,41-9-6,-6 1-11,166-14 111,-248 23-158,33-1-12,99-16 28,-156 19-126,83-2 0,-51 5-4,318 8-4,-132 4 205,144-20 386,-29-14-140,-298 19-352,-37 1 15,85 3 0,70 1-5,-79-3-38,240 10 243,-92-20 213,271-33 31,-451 40-449,36-2-20,232 2 65,-171-2 70,-50 6 445,-96 3-168,-25 0-288,0 0-1,0 1 0,14 3 1,-26-3-101,28-1 219,77 5 940,-105-5-1155,17-4-2610,-16-1 1818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46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1 876,'22'3'1918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0:23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66 2252,'-11'-10'930,"5"4"-368,0 0 1,-1 1-1,1 0 0,-1 0 1,0 0-1,-1 1 0,-11-5 1,-5-1 1058,18 10-914,-12 1-89,10 2-63,4-1-450,-1 0 1,2 0 0,-1 1-1,0 0 1,0 0 0,1 0 0,0 0-1,0 1 1,-4 4 0,2-1 25,1 0 1,-1 0-1,1 0 1,-5 14 0,2 3 16,0-1 0,2 1 1,1 1-1,0-1 1,2 1-1,1-1 1,1 1-1,1-1 0,1 1 1,6 31-1,1-15-26,2-1 0,1-1-1,2 0 1,2-1 0,27 49-1,35 38-158,-56-88-135,17 32-720,-37-66 745,0 0-1,-1 0 1,0 1 0,0-1 0,0 0-1,0 1 1,-1-1 0,1 7 0,-3-7-386,1-1 362,0-1 107,1 0 0,-1 0 1,0 0-1,0 0 1,0 0-1,0 0 1,0 0-1,0 0 1,0 0-1,0-1 0,0 1 1,0 0-1,0-1 1,-1 1-1,1-1 1,0 1-1,0-1 1,-1 0-1,1 0 0,0 1 1,-2-1-1,-8-1-72,1 1 0,-1-2-1,0 1 1,1-2-1,-1 1 1,1-2 0,0 1-1,0-1 1,0-1-1,0 0 1,1 0 0,0-1-1,-16-12 1,19 13 120,1 0 1,-1 0 0,1 0-1,0-1 1,1 0 0,0 0-1,0 0 1,0-1-1,0 1 1,1-1 0,0 0-1,1 0 1,-1 0 0,1 0-1,1-1 1,-1 1 0,1 0-1,1-1 1,-1-10-1,2 9 37,-1-1 0,1 1 0,1 0-1,0 0 1,0 0 0,1 0 0,4-9 0,-1 3 107,2 0 0,0 1 0,12-15 0,-16 22-4,1 1 0,1 0 0,-1 1 0,1-1 0,0 1 0,1 0 0,-1 1 0,1 0 0,0 0 0,0 0 0,0 1 0,14-5 0,-13 8 131,1 1-161,0 0 0,0 0 0,0 1 0,0 0-1,0 1 1,0 0 0,-1 0 0,1 1 0,8 5 0,1 5 66,-1 0 0,0 2-1,-2 0 1,20 25 0,-26-30-138,14 17-354,-1 1 1,22 39 0,-36-56-353,1 5-4054</inkml:trace>
  <inkml:trace contextRef="#ctx0" brushRef="#br0" timeOffset="1">263 146 2032,'-11'-16'1028,"2"3"-112,-3 5-104,6 2-123,0-1 419,-6 1-128,15 38-6065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0:23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64 2060,'-4'-1'1058,"-6"-1"-651,0 1 0,0 0 0,0 1 0,0 0 0,0 0 0,0 1 1,0 1-1,-14 3 0,9-1-43,1 1-1,-1 0 1,1 1 0,0 0-1,-14 10 1,23-13-272,2 0 0,-1 0 0,0 1 0,1-1 0,-1 1 0,1-1 0,0 1 0,0 0 0,1 1 0,-1-1 0,1 0 0,0 1 1,0-1-1,-2 7 0,4-9-61,-1 0 0,0 1 1,1-1-1,0 0 1,-1 0-1,1 1 0,0-1 1,0 0-1,1 1 1,-1-1-1,0 0 0,1 1 1,-1-1-1,1 0 1,0 0-1,0 1 1,0-1-1,0 0 0,0 0 1,0 0-1,0 0 1,1 0-1,-1-1 0,1 1 1,-1 0-1,1-1 1,0 1-1,0-1 0,0 1 1,0-1-1,3 2 1,-2-2-6,0 0-1,0 0 1,0 0 0,0-1 0,0 1 0,0-1-1,7 0 1,-10 0-27,9-2 62,-1-1-32,1-1 0,-1-1 0,0 1 1,0-2-1,0 1 0,12-12 0,-6 0 139,0-1 0,0-1-1,-2 0 1,0 0 0,-2-1 0,0-1-1,7-22 1,-9 32 68,-8 11-199,1-1 0,0 0 0,0 0-1,-1 0 1,1 0 0,0 0 0,-1 0 0,1 0 0,0-2 0,2 6 53,12 15-12,-1 0 0,15 23 0,24 47 30,-8-12-50,-35-62-54,27 47 10,-9-6 17,27 43 33,96 126 73,-74-124-84,-45-61-30,36 56-1,-27-20-93,-37-66 45,0 1 0,0 0 0,-1 0-1,-1 1 1,3 16 0,-4-23 14,-1 1 1,0 0 0,-1-1 0,1 1-1,-1-1 1,1 0 0,-1 1-1,-1-1 1,1 1 0,-3 4 0,0-2-24,0 0 0,0 0 0,-1 0 0,-8 8 1,11-13 27,0 0 1,0 0 0,0 0-1,-1-1 1,1 1 0,0-1-1,-1 1 1,0-1 0,1 0-1,-1 0 1,0 0 0,0 0-1,1-1 1,-1 1 0,0-1-1,0 1 1,0-1 0,0 0-1,0 0 1,-3-1 0,-4 0 5,0-1 1,1 0 0,-1-1 0,-16-7 0,11 3 15,0 0 1,0-2-1,0 0 1,1 0-1,1-2 1,0 1 0,0-2-1,1 0 1,-18-21-1,19 17 2,0 0 0,0 0-1,1-1 1,2 0 0,-1-1 0,2 0-1,0 0 1,-5-25 0,7 14-39,0 0 1,2 0-1,1 0 0,2 0 1,0 0-1,2 0 1,1 0-1,2 0 1,12-42-1,-8 42-242,1 1-1,1 0 0,2 1 1,21-33-1,-9 22-1822,1 2 1,36-38-1,-29 39-813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0:27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11 864,'-4'-11'7611,"28"51"-6468,2 6-228,6 4-322,21 38 177,9 18-4,-29-50-429,-32-55-331,11 18 0,-2-1-1,0 2 1,-1-1-1,10 35 1,-15-31-1038,-4-14-4767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0:27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23 233 1692,'-4'-7'681,"1"0"-1,1-1 1,-3-9-1,-1-4 783,5 20-1396,1 0 1,0 0 0,-1 0 0,1 0 0,0 0 0,0 0 0,0 0 0,0 0 0,0 0 0,0 0 0,0-1 0,1-3 85,-2-1 62,1 0-1,1 0 1,-1 0-1,1 0 0,0 0 1,1 1-1,-1-1 1,1 0-1,0 1 1,4-8-1,-3 6-30,1 0-17,0 1 0,0 0 0,0 0 0,1 1 0,0-1 0,0 1 0,0 0 0,12-8 0,-12 10-78,0 0 0,0 1 0,1 0-1,-1-1 1,0 2 0,9-3 0,-8 5 40,-4 0-114,0-1 5,1 1-1,-1 0 0,0 0 1,1 0-1,-1 0 1,0 0-1,0 0 1,0 0-1,0 1 0,0-1 1,0 1-1,-1-1 1,1 1-1,0 0 0,1 3 1,3 9 21,0 1 1,-2 0-1,0 0 1,-1 0-1,0 1 1,1 21-1,0 4-17,0-10-80,14 48 0,-16-70 20,2 1 0,-1-1 0,1 0 0,1-1 0,-1 1 1,2-1-1,-1 0 0,1 0 0,9 9 0,-6-9-6,0 1 1,1-2-1,0 0 0,1 0 0,-1-1 1,17 7-1,69 21-142,-79-28 146,-8-3 4,3 0 12,-1 1 0,0 0 0,0 1 0,17 9 1,-26-13 22,0 0 0,0 1 0,0-1 0,-1 0 0,1 1 0,0-1 0,-1 1 1,1 0-1,-1-1 0,0 1 0,1 0 0,-1 0 0,0 0 0,0 0 1,0 0-1,-1 0 0,1 0 0,0 0 0,-1 0 0,1 1 0,-1-1 0,0 0 1,0 0-1,0 0 0,0 1 0,0-1 0,0 0 0,0 0 0,-1 0 0,1 1 1,-2 2-1,-2 4-2,-1 0 1,1-1-1,-1 0 0,0 0 1,-1 0-1,0-1 1,-9 9-1,1-3-192,0 0 1,-28 19-1,29-25-469,-24 12 1,2-5-3062,20-9 1274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0:27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24 1752,'-1'-1'152,"1"1"-1,-1-1 1,1 0 0,-1 0-1,0 0 1,1 1-1,-1-1 1,0 0-1,1 1 1,-1-1 0,0 1-1,0-1 1,0 0-1,1 1 1,-1 0 0,0-1-1,0 1 1,0-1-1,0 1 1,0 0 0,-2 0-1,1-1 471,-1 3-66,-2 0-401,1 1 0,-1 0 0,1 0-1,0 1 1,0-1 0,1 1 0,-1 0-1,-4 6 1,-6 11 147,1 2 0,1 0 0,1 0 1,2 1-1,-14 46 0,20-56-189,1-1 1,0 1-1,1-1 0,1 1 1,0 0-1,2 15 0,-1-25-77,-1-1-1,1 0 0,0 0 1,0 1-1,0-1 1,0 0-1,1 0 1,-1 0-1,1 0 0,0 0 1,0 0-1,0 0 1,0-1-1,0 1 0,1-1 1,-1 0-1,1 1 1,3 2-1,-5-5-30,-1 0-1,1 0 1,-1 1-1,0-1 1,1 0-1,-1 0 1,1 1-1,-1-1 1,0 0-1,1 0 1,-1 0-1,1 0 1,-1 0 0,1 0-1,-1 0 1,1 0-1,-1 0 1,1 0-1,-1 0 1,1 0-1,-1 0 1,1 0-1,0 0 1,0-1 11,1 1 46,2-2-4,0-2-43,1 0 0,-1 0-1,0 0 1,0 0 0,0-1-1,-1 1 1,1-1 0,-1 0-1,0 0 1,4-11 0,-2 1 12,-1-1 1,-1 0-1,3-29 0,-4-49 192,-4-58 1532,2 150-965,4 8-690,57 112 280,-53-102-515,1-1 0,1 1 0,1-1 0,0-1 0,19 20 0,1-13-2007,-26-19 355,9 0-1318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0:28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6 932,'-5'-2'682,"0"1"-1,0 0 1,0 0 0,-10 0-1,14 1-587,0 0-1,0 0 1,0 0-1,1 0 0,-1 0 1,0 1-1,0-1 0,0 0 1,0 0-1,0 1 1,0-1-1,0 1 0,0-1 1,0 0-1,0 1 0,1 0 1,-2 0-1,-1 1 205,1 0-96,-1-1 0,1 1 1,0 0-1,0-1 1,0 1-1,0 0 1,1 0-1,-1 0 1,0 1-1,1-1 1,-2 4-1,0-1 77,1 0-1,0 1 0,0-1 1,-1 9-1,1 0-95,0 0 0,1 0 0,0 0 0,2 0 0,-1 0 0,2 0 0,0 0 0,0 0 0,2 0 0,-1 0-1,2-1 1,0 0 0,0 0 0,1 0 0,1-1 0,0 0 0,1 0 0,15 18 0,-16-20-99,1-1 1,1 0-1,0 0 1,0 0-1,1-1 1,0-1-1,18 11 1,-16-13-223,0 0 0,0-1 1,0 0-1,0-1 0,21 3 0,-23-7-392,-5 1 354,0-1-89,0 0 1,0 1-1,0-1 1,0-1-1,0 1 1,0-1-1,-1 0 0,1 0 1,0-1-1,-1 1 1,6-5-1,5-8-2736,-1-1 38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0:28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11 1160,'-9'-10'3855,"11"50"-2906,2-1 0,12 58 1,-3-32-386,-4-11-240,3-2 0,2 1 0,2-1 0,30 62 0,-8-35-1835,-37-77 1138,0-1 189,-1-1 0,0 1 0,0-1 0,0 1 0,1-1 0,-1 1 0,0-1 0,1 1 0,-1-1 0,0 1 0,1-1 0,-1 0 0,1 1 0,-1-1 0,0 0 0,2 1 0,5 3-2007</inkml:trace>
  <inkml:trace contextRef="#ctx0" brushRef="#br0" timeOffset="1">336 38 1384,'0'0'2448,"-7"8"-1760,-77 101 1116,56-74-1322,-8 11 282,-49 46 1,-11 5 3017,106-101-3570,-3 2-161,7-3 71,0 1-1,21-3 1,-20 6-16,-1 0-1,1 1 0,0 0 1,-1 1-1,1 1 1,-1 0-1,1 1 1,17 7-1,109 46 342,-135-53-432,68 36 137,-29-14-248,-30-16-1400,0-1 1,26 11-1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0:29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1238 1744,'0'0'1835,"4"1"-1007,12 2-75,-16-2-732,0-1 0,0 0 0,1 0 0,-1 0 1,0 0-1,0 0 0,0 0 0,0 0 0,1 0 0,-1 0 0,0 0 1,0 0-1,0 0 0,1 0 0,-1 0 0,0 0 0,0 0 0,0 0 1,1 0-1,-1 0 0,0 0 0,0 0 0,0 0 0,1 0 1,-1 0-1,0-1 0,0 1 0,0 0 0,0 0 0,0 0 0,1 0 1,15-13 959,-9 8-631,0 0 1,8-8-1,3-5 30,-8 8-81,-1 1-1,0-1 1,13-21-1,-20 27-223,0 1 1,0-1-1,0 0 0,-1 0 0,0 1 1,0-1-1,0 0 0,0 0 0,0-1 1,-1 1-1,0 0 0,0 0 0,0 0 1,0 0-1,-1 0 0,1 0 0,-2-4 1,1 5-4,0 0 1,0 0 0,0 0 0,0 1-1,-1-1 1,1 0 0,-1 1 0,0-1-1,0 1 1,1 0 0,-1 0-1,-1 0 1,1 0 0,0 0 0,-4-3-1,2 3 27,0 1 0,1-1-1,-1 1 1,0-1-1,0 1 1,0 0 0,0 1-1,0-1 1,0 1-1,0-1 1,0 1 0,-6 1-1,-12 1 187,10 0-25,12-1-254,-6 0 56,0 1 0,0 1 0,1-1 0,-1 1 0,1 0 0,0 0 0,0 0 0,0 1 0,0 0-1,-7 8 1,7-6 11,1 1 0,0-1 0,0 1 0,1 0 0,0 0 0,-4 11 0,6-14-40,0 1 0,0-1 0,0 1 0,1 0-1,-1-1 1,1 1 0,0 0 0,1-1 0,-1 1-1,1-1 1,2 10 0,-1-8-7,1 0 0,0 0-1,0 0 1,0 0 0,1 0 0,-1-1-1,1 1 1,1-1 0,-1 0 0,1-1 0,0 1-1,0-1 1,0 0 0,1 0 0,-1 0-1,1-1 1,0 1 0,0-2 0,9 4-1,5 1-16,1 0 0,1-2-1,29 4 1,-37-8-117,1 0 0,-1-1-1,0-1 1,0 0 0,0-1 0,23-6 0,-22 4-157,-1-1 1,0-1-1,0 0 1,-1 0-1,0-2 1,0 1-1,0-2 1,11-9-1,-17 12-17,-1 0 0,1-1-1,-1 1 1,-1-1-1,1 0 1,-1-1-1,0 0 1,-1 1-1,0-1 1,0-1 0,-1 1-1,0 0 1,0-1-1,-1 0 1,2-9-1,-2 1 43,-1 0 0,-1-1-1,-1 1 1,0 0-1,-1 0 1,0 0-1,-2 0 1,0 1-1,-1-1 1,-12-27 0,3 16 453,14 27-205,0 0 0,0 1 0,-1-1 1,1 1-1,0-1 0,0 1 0,-1-1 0,1 0 1,0 1-1,-1-1 0,1 1 0,-1-1 0,1 1 0,0 0 1,-1-1-1,0 0 0,-1 0 14,1-1 54,-1 1 32,-6-2 34,6 2 953,3 7-868,0-1-181,-1 0 21,1 0 0,0 0 0,0 0 1,0-1-1,1 1 0,-1-1 0,1 1 0,0-1 1,3 5-1,9 11 216,-3-3 72,1-1-1,0 0 1,22 20-1,-27-30-49,1 0 1,0 0-1,12 6 0,-17-10-86,1-3-20,12 0-20,-9-2-13,3-3-33,-1-1 0,16-15 0,17-28 120,-23 27-141,31-30 1,-43 47-87,0 1 0,13-7 0,-13 8 2,0 0-1,9-7 1,-11 9-4,0 1-17,14 0 29,-14 0-30,17 2 26,-7 1-23,87 5 49,-84-6-73,0-2-1,0 0 1,32-7 0,-32 4-46,0-1 0,-1-1 0,29-14 0,-36 15 26,-1-1 1,0 0 0,0 0-1,0-1 1,-1 0 0,0 0-1,11-15 1,-15 16 19,0 0 0,0 0 0,-1-1 1,0 1-1,0-1 0,-1 0 0,1 0 0,-1 0 1,-1 0-1,0 0 0,0 0 0,0-1 0,-1 1 1,0-9-1,0 14 12,-1 0 0,1 0-1,0 0 1,-1 1 0,1-1 0,-1 0 0,0 0 0,0 0 0,0 0-1,0 1 1,0-1 0,0 0 0,0 1 0,0-1 0,-1 1 0,-2-3 0,2 2 0,-1 1 0,0-1 1,1 1-1,-1-1 0,0 1 1,0 0-1,0 0 0,0 0 1,-6 0-1,1 0 7,0 0-1,0 1 0,0 0 1,0 1-1,0 0 1,0 0-1,-11 4 1,7-1 7,1 0-1,-1 1 1,1 1 0,0 0 0,1 0-1,-1 1 1,-16 15 0,21-18-5,1 2 0,0-1 0,0 1 0,0-1 0,1 1 0,-1 0 0,2 1 0,-1-1 0,1 1 0,0 0 0,0 0 0,0 0 0,1 0 0,-1 9 0,3-15-5,-1 1 0,1-1 0,0 0 0,0 1 0,1-1 0,-1 0 0,0 1 0,0-1-1,1 0 1,-1 1 0,0-1 0,1 0 0,0 0 0,-1 0 0,1 1 0,0-1 0,-1 0 0,1 0-1,0 0 1,1 1 0,2 3 11,0-3 1,-1 0-10,-3-1-2,1 0 0,0-1 0,0 1 0,0-1 0,0 1 0,0-1 0,0 0 1,0 1-1,0-1 0,0 0 0,0 0 0,0 0 0,0 0 0,2 0 0,15 2-2,-17-1-1,0-1 1,1 0-1,-1 0 1,1 0-1,-1 0 1,0 0-1,1 0 0,-1-1 1,1 1-1,-1 0 1,0-1-1,1 1 1,1-1-1,2-2-3,0 2-1,-1-1 0,0 0 0,1 0 0,-1 0 0,0-1 0,0 1 0,0-1 0,-1 0 0,1 0 0,-1 0-1,1-1 1,-1 1 0,0-1 0,0 0 0,-1 0 0,1 0 0,-1 0 0,0 0 0,0-1 0,0 1 0,1-6 0,0-1-1,0 0 0,-1-1 0,0 1 0,-1-1 1,0 0-1,-1 1 0,-2-15 0,-3-8-4,-1-1 0,-17-51 0,18 69 9,-13-41-8,-38-83-1,38 104 125,-2 1 1,-1 0 0,-26-32 0,44 65-72,0-1-1,-1 1 1,-6-6 0,1 1 79,8 7 48,-2 5-91,2-2-71,-1 0-2,1 0 0,0-1 1,-1 1-1,1 0 0,0 0 1,0 0-1,1 0 0,-1 0 1,0 0-1,1 0 0,-1 0 0,1 0 1,-1 0-1,1 0 0,0 0 1,0 0-1,0 3 0,4 19 34,1-1-1,1 0 1,1 0-1,1-1 1,1 0-1,1 0 1,21 33 0,-14-28-70,2-1 1,1-1 0,0-1 0,2-1 0,32 27 0,-39-38-173,0 0 0,1-1 0,1-1-1,-1 0 1,36 14 0,-29-16-935,1-1 1,0-1-1,0-1 0,34 3 1,-7-5-1909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0:29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206 369 1408,'0'0'894,"-2"-2"-98,-2-1-650,4 3-86,0 0 0,0 0 0,-1 0-1,1 0 1,0 0 0,0 0 0,0 0-1,0 0 1,0 0 0,0-1 0,0 1-1,0 0 1,-1 0 0,1 0 0,0 0-1,0 0 1,0 0 0,0 0 0,0 0-1,0 0 1,-1 0 0,1 0 0,0 0-1,0 0 1,0 0 0,0 0 0,0 0 0,0 0-1,-1 0 1,1 0 0,0 0 0,0 0-1,0 0 1,0 0 0,0 1 0,0-1-1,-1 0 1,1 0 0,0 0 0,0 0-1,0 0 1,0 0 0,0 0 0,0 0-1,0 0 1,0 1 0,0-1 0,0 0-1,0 0 1,-1 0 0,1 0 0,0 0 0,0 1-1,0 4 120,-1-3-108,1 0 1,0-1-1,0 1 1,0 0-1,0 0 1,0 0-1,0 0 1,0 0-1,1-1 1,-1 1-1,2 3 1,6 21 338,1 0 1,12 25-1,32 55 407,-46-92-727,93 150 828,-55-93-518,-36-59-269,11 14 1,-1-2 177,-109-123 484,12 9-387,-91-136-1,85 88 291,71 111-487,1 1 0,1-2 1,-9-39-1,17 56-137,1 0 0,0 0 1,1 0-1,0 0 1,1-1-1,0 1 0,1 0 1,0 0-1,1 0 0,0 0 1,0 0-1,7-15 0,-7 22-39,0 0 0,1 0-1,-1 1 1,1-1-1,0 1 1,0 0-1,0 0 1,0 0-1,1 0 1,-1 0-1,1 1 1,-1-1-1,1 1 1,0 0 0,0 0-1,0 1 1,0-1-1,1 1 1,-1 0-1,8-1 1,-9 1 66,4 4 6,-3-2-90,1 0 0,-1 1 0,0 0-1,0 0 1,0 0 0,0 0 0,0 1 0,0-1 0,-1 1 0,1 0 0,-1 0 0,0 1-1,0-1 1,0 0 0,0 1 0,0 0 0,2 6 0,0 1 13,0 0 0,-1 0 1,0 1-1,-1-1 0,3 21 0,-4-14-7,-1 0 0,0 0 0,-4 29 0,-9 21-228,-23 79 0,14-83-245,-3 17-826,7-13-1981,13-48-423,3-3 37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0:30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74 1692,'0'0'5629,"-2"9"-5090,1-8-526,-4 26 410,0 0 0,0 27 0,5-33-190,1 0-1,0-1 1,2 1 0,0-1-1,10 31 1,-11-44-178,1 1-1,0 0 1,1-1 0,0 0 0,0 0-1,0 0 1,1-1 0,0 1 0,1-1 0,-1 0-1,1-1 1,0 1 0,1-1 0,-1 0-1,1-1 1,12 7 0,-13-8-10,0 0-1,0-1 1,0 0 0,1 0 0,-1 0-1,0-1 1,1 0 0,-1 0 0,1 0-1,0-1 1,-1 0 0,9-1-1,-14 1-36,0-1 0,0 1 0,0 0 0,0 0 0,0 0 0,0-1 0,0 1-1,0 0 1,0-1 0,0 1 0,0-1 0,-1 1 0,1-1 0,0 1 0,0-1 0,0 0-1,-1 1 1,1-1 0,0 0 0,-1 0 0,1 1 0,0-1 0,-1 0 0,1 0 0,-1 0-1,1 0 1,-1 0 0,0 0 0,1 0 0,-1 0 0,0 0 0,0 0 0,0 0-1,0-1 1,1-1 8,-3-4 24,-1 0-19,0 1 0,-1-1-1,0 1 1,-1 0 0,0 0-1,1 1 1,-8-7 0,-94-64 373,68 51-36,-46-40-1,81 63-343,0-1-1,1 0 1,-1 0 0,0 0-1,1 0 1,0 0-1,0 0 1,0-1 0,0 1-1,0-1 1,1 0-1,-1 1 1,1-1 0,0 0-1,0 0 1,0 0-1,1 1 1,0-1-1,-1 0 1,1 0 0,1 0-1,-1 0 1,0 0-1,1 0 1,0 0 0,0 0-1,0 1 1,0-1-1,1 0 1,0 1 0,-1-1-1,1 1 1,5-7-1,1 1 4,1 0-1,0 0 0,0 1 1,1 0-1,0 1 0,0 0 1,1 0-1,0 1 1,0 0-1,17-5 0,-23 9-13,1 1 0,0 0 0,0 0 0,1 1 0,-1-1 0,0 2 0,0-1 0,0 0 0,0 1 0,0 0 0,11 4-1,-8-2 2,0 0-1,0 1 1,0 0-1,-1 1 1,0-1-1,15 13 1,17 19 30,50 59 1,-79-82-36,25 19 0,-10-10 6,-17-14-2,0 0 0,0-1 0,1 0 0,0 0 1,1-1-1,0 0 0,-1-1 0,17 5 0,-21-8 10,0-1 0,0 0 1,10 0-1,-8-3-6,-7 2-7,3-2-3,0 0 1,0 0 0,-1 0-1,1 0 1,4-4 0,-7 5-1,1-1 0,-1 1 0,0-1 0,0 1-1,0-1 1,0 1 0,0-1 0,0 0 0,0 1 0,0-1 0,-1 0 0,1 0 0,-1 1 0,1-1 0,-1 0 0,0 0-1,0-4 1,0 2-8,0-1 1,-1 1-1,0-1 0,0 1 0,0-1 0,-1 1 0,0-1 0,0 1 1,0 0-1,0 0 0,-6-7 0,-2-2-34,-22-23 0,23 28 28,-1 0-1,0 1 0,0-1 1,-1 2-1,-18-10 0,6 6-65,-44-12 0,50 18-385,-17-1 0,32 5 434,-2 0-402,1-1-119,-11-1-141,11 2-251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4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1432,'14'-6'8626,"-9"14"-3646,-3 3-6831,40 188 4433,-40-194-2528,0 0 0,0-1 0,1 1 0,-1-1-1,1 0 1,0 0 0,0 0 0,6 6-1,-8-9-13,1 0 6,2-1-35,0 0-1,-1 1 1,1-1-1,0 0 1,0-1-1,-1 1 1,1-1-1,0 1 1,-1-1-1,1 0 1,-1 0-1,1-1 0,-1 1 1,0-1-1,5-2 1,27-11 16,-33 14-28,1 1 10,1-1-9,26 5 10,3 4-6,-17-4 19,28 4 1,-40-8-18,0 0-1,0 0 0,0 0 1,0 0-1,0-1 0,0 1 1,0-1-1,0 0 0,0 0 1,0 0-1,7-4 1,-8 3 19,0-1 1,0 1 0,0-1 0,0 0-1,-1 0 1,1 0 0,-1 0 0,1 0 0,-1 0-1,0-1 1,-1 1 0,1-1 0,0 0 0,-1 1-1,0-1 1,0 0 0,1-7 0,0 2 70,-1 0 1,-1-1-1,0 1 0,0 0 1,0 0-1,-3-12 0,-2-1-46,0 0 0,-1 1 0,-13-30 0,16 45-741,-3-6-1238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0:30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495 846 1852,'-7'-22'1177,"-1"0"0,-1 1 0,-13-24 0,-39-55 850,15 26-1001,-25-46 175,-75-133 615,54 97-230,66 125-919,25 29-21,1 8-600,0-1 1,0 1-1,-3 7 0,1 9-5,2-13-16,1 1 0,0 0 0,0-1 0,1 1 1,7 17-1,24 46 85,-8-26-36,2-2 0,46 58 0,84 79 68,45 2-533,-162-150-13,51 41-1633,-28-29-3486,-33-26 1834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0:31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1268,'-8'-14'3601,"12"21"128,10 18-2059,142 220 1107,-120-190-2351,-35-54-417,28 43-1048,35 72 0,-58-96-3724,-5-10 1768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0:32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98 517 1480,'-2'-1'271,"0"-1"-1,1 1 1,-1-1-1,1 0 1,0 0 0,0 0-1,-2-2 1,3 3-160,-1 0 1,1 0 0,0 0-1,-1 0 1,1 0 0,0 0-1,0 0 1,0 0 0,0 0-1,0-1 1,0 1 0,0 0-1,0 0 1,0 0-1,0 0 1,1 0 0,-1 0-1,0 0 1,1 0 0,-1 0-1,1 0 1,0-2 0,2-2 57,0 1-20,0 0 0,0 0 0,0 0 0,6-5 0,16-16 490,33-41 0,-56 63-614,0-1-1,-1 1 0,1 0 1,-1 0-1,0 0 0,0-1 1,0 1-1,0-1 0,-1 1 1,1-6-1,0-1 51,0 4-12,-1 0 0,0-1 0,0 1 0,-1 0-1,0 0 1,0-1 0,0 1 0,-1 0 0,-2-6 0,-2-2 168,0 1 1,-15-25 0,8 17 201,-1 1 1,0 0-1,-2 1 1,-33-31-1,42 44-245,0 0 278,-1 0 0,0 0 0,-14-7 0,20 12 12,1 5-280,0-1-158,0 0-1,0 0 1,1 0-1,-1 0 1,1 0-1,0 0 0,0 1 1,0-1-1,0 0 1,1 0-1,-1 0 1,2 5-1,1 5 47,2-1 0,-1 0 0,11 20-1,24 34 93,-27-47-116,13 19-14,1 0-1,33 33 0,-47-57-380,24 19 1,-30-27-39,1-1 1,0 0 0,1-1-1,-1 0 1,16 7-1,-16-8-188,3 2-604,-1-2-3351,9-1 1297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0:32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12 313 1160,'3'-2'857,"0"-1"-394,1 0 1,-1 0 0,1-1-1,-1 1 1,0-1-1,4-7 1,-4 7-392,15-22 767,-8 14-499,-1 0-1,-1-1 1,8-18-1,-10 20-102,-2 0-1,0-1 0,0 0 0,-1 0 1,0 0-1,-1 0 0,1-19 1,-3 28-109,-1-1 1,1 0-1,-1 1 1,1-1-1,-1 1 1,0-1-1,-1 1 1,1-1-1,0 1 1,-1 0 0,-3-5-1,4 6-32,0 1 1,0-1-1,-1 0 0,1 1 1,-1-1-1,1 1 0,-1-1 1,0 1-1,1 0 0,-1 0 1,0 0-1,0 0 0,0 0 1,0 0-1,0 0 0,0 1 1,0-1-1,0 1 1,0 0-1,-4-1 0,1 3 133,1-1-176,2 0-29,0-1-1,0 1 0,0 0 0,0 0 0,0 0 0,0 0 0,0 0 1,0 0-1,0 0 0,1 0 0,-1 1 0,0-1 0,1 1 0,-3 3 1,-1 3 50,0 0 1,0 1 0,0 0 0,1 0 0,1 0 0,0 1 0,0-1-1,1 1 1,-2 13 0,3-16-45,1-1 0,-1 1 0,2 0 0,-1-1-1,1 1 1,0-1 0,0 1 0,0-1 0,1 1 0,0-1-1,1 0 1,-1 1 0,1-1 0,0-1 0,5 7 0,-5-8-37,0-1 1,0 0 0,0 0-1,0-1 1,0 1-1,1-1 1,-1 0 0,1 0-1,0 0 1,0 0-1,0 0 1,0-1 0,0 0-1,0 0 1,0 0-1,0 0 1,0-1 0,0 1-1,8-1 1,0-1-118,0 0 0,1 0-1,-1-2 1,0 1 0,15-6 0,2-3-471,0-1 1,0-1-1,49-32 0,-50 25-1199,0-1-1,26-27 1,-23 16-986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0:32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203 684 1004,'0'-3'158,"0"1"0,-1-1 0,1 1 1,0-1-1,-1 0 0,0 1 0,0 0 0,0-1 0,0 1 0,0-1 0,0 1 0,0 0 1,-1 0-1,1 0 0,-1 0 0,0 0 0,1 0 0,-5-3 0,0 0 483,-1 0-1,0 1 1,-1 0-1,-10-4 1,16 7-357,-17 1 219,15 0-280,0 1-31,0 0-115,-1 1-1,1 1 1,0-1-1,-1 0 0,1 1 1,0 0-1,1 0 1,-1 0-1,0 1 0,1-1 1,-6 8-1,4-3 13,0 0 0,1 0-1,-1 0 1,2 1 0,-1-1-1,-2 13 1,-1 4 154,-3 27 1,8-36-79,1 22 1,4-9 17,-3-28-178,0 0 0,0-1 1,1 1-1,-1-1 0,0 1 0,0-1 0,1 1 0,-1 0 0,0-1 0,1 1 0,-1-1 0,1 1 0,-1-1 0,0 0 0,1 1 0,-1-1 0,1 1 0,0-1 0,-1 0 6,1 2 42,3 1-37,4-6 165,-4 1-171,-2 2-6,-1-1-1,1 0 0,0 0 1,-1 1-1,1-1 0,0 0 1,-1 0-1,0-1 0,1 1 1,-1 0-1,1 0 0,-1-1 0,0 1 1,0-1-1,0 1 0,1-4 1,43-113 120,-42 102-79,-3 14-31,1-1 1,-1 1 0,1 0 0,-1-1-1,1 1 1,0 0 0,0 0-1,2-3 1,-3 4-1,0 1 0,0 0 0,1-1 0,-1 1 0,0 0 0,1 0-1,-1-1 1,0 1 0,0 0 0,1 0 0,-1-1 0,0 1 0,1 0 0,-1 0 0,1 0 0,-1 0 0,0-1-1,1 1 1,-1 0 0,1 0 0,-1 0 0,0 0 0,1 0 0,-1 0 0,0 0 0,1 0 0,-1 0 0,1 0 0,-1 0-1,0 0 1,1 1 0,-1-1 0,1 0 0,-1 0 0,1 0 0,10 10-74,-8-7 106,3 3-27,1 0 0,-1-1 0,1 0 1,1 0-1,-1-1 0,1 0 0,-1-1 1,13 5-1,-14-7-14,0 1 0,1-1-1,-1 0 1,0-1 0,1 0 0,-1 0 0,1 0 0,-1-1 0,1 0-1,-1 0 1,7-2 0,-4 0-3,0 0-1,0 0 0,0-1 1,-1 0-1,1-1 1,-1 0-1,0 0 1,0 0-1,-1-1 0,0-1 1,0 1-1,0-1 1,-1 0-1,0 0 1,0-1-1,-1 0 0,0 0 1,0 0-1,-1-1 1,4-9-1,-4 5-2,0 0 1,-1-1-1,0 1 0,-1-1 0,0 0 0,-1-14 1,-2 7 2,0 1 1,-1 0-1,-8-30 1,-5-3 64,-3 1 0,-24-51 0,37 91-44,-11-25 391,-1 0-1,-2 2 1,-29-44-1,47 77 75,1 6-438,0 0 0,0 0 1,0-1-1,-1 7 0,1 8 5,3 1 7,0 0 0,2 1-1,1-1 1,0-1 0,10 21 0,-3-11 17,1 0 0,23 33 1,41 48 92,-40-61-310,3-1 1,93 79-1,-84-86-599,-42-35-150,0 0 0,0-1 0,0 0 0,15 5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0:33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97 788 1328,'-6'-2'609,"0"1"1,-1-1-1,1 0 0,0-1 1,0 0-1,0 0 0,0 0 1,-8-7-1,13 10-240,1-3-47,1 0-258,0 1 0,0-1 0,0 1-1,0 0 1,0-1 0,0 1 0,1 0 0,-1 0 0,2-3 0,20-19 318,-6 7-215,19-22 77,-9 10-29,30-42 0,-49 60-179,-1-1 0,0 1 0,-1-1-1,-1 0 1,0-1 0,0 1 0,5-25 0,-8 26-18,-1-1-1,0 1 1,-1-1 0,0 1 0,0-1 0,-2 1 0,-1-13 0,-1 9 4,-1-1-1,0 1 0,-1 1 1,-11-23-1,4 15 34,0 1 1,-1 0-1,-19-21 0,-73-68 711,89 99-563,16 10-23,-2 3-94,0-1-72,2 0-8,0-1 0,0 1 0,0 0 0,0 0 0,0-1-1,0 1 1,0 0 0,0 0 0,0 0 0,0 0 0,0 0 0,1 0 0,-1 0 0,0 1-1,1-1 1,-1 0 0,1 0 0,-1 0 0,1 1 0,0-1 0,-1 2 0,0 12 23,1-1 1,1 0-1,0 0 1,1 0-1,1 0 1,0 0-1,0 0 1,9 18-1,2 1 20,1-1 0,27 44 0,-33-63-28,0-1 0,0 0 0,1 0 0,1-1-1,0 0 1,1-1 0,0 0 0,0-1-1,1 0 1,0-1 0,26 12 0,-34-19 9,0 1 0,0-1 0,0 0 0,6 0 0,0 1 62,-4-3 18,7-4 4,1 0 1,26-13-1,81-48 486,-113 62-569,0 0-1,0 1 1,0 0 0,1 0-1,-1 1 1,1 1 0,-1-1-1,1 1 1,-1 1 0,1 0-1,0 0 1,15 3-1,-13 0 5,0 0-1,0 0 0,0 1 0,0 1 0,-1 0 0,0 0 0,0 1 0,0 1 1,12 9-1,-3 0-188,80 55-2365,-97-69 1555,1 0 1,-1 0-1,1-1 1,4 2-1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0:3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76 329 1572,'5'14'7019,"1"4"-6718,9 22 0,5-4 404,30 43-1,-23-37-313,9 11 155,-8-17-226,-17-20 1,1 0-1,21 20 1,-32-35-120,3 5 9,-2-4-117,-5-5 653,-80-76-280,48 42-202,2-1 0,-29-44 1,44 56-120,2-2 1,1 0-1,1 0 0,-15-44 1,25 57-84,0 1 0,1-1 0,0 0 0,1-1 0,1-18 0,1 23-19,0 0 1,1 1 0,1-1 0,0 0 0,0 1-1,1 0 1,1 0 0,5-14 0,-4 16 1,1-1 0,0 1 0,0 0 1,12-12-1,-12 15-18,-4 2-15,1 1 0,-1 0 0,1 0 0,0 0-1,0 0 1,0 0 0,0 0 0,0 1 0,1-1 0,-1 1 0,4-1-1,0 1 27,0 0-1,0 0 1,14 0-1,-10 3 21,-9-1-59,4 0 11,0 1 1,-1 0-1,1 0 0,-1 0 0,0 1 0,0 0 1,0 0-1,0 0 0,0 1 0,0-1 0,7 9 1,-7-5-4,-1 0 1,0 0-1,0 1 1,0-1 0,-1 1-1,0 0 1,-1 0-1,0 0 1,0 0 0,0 0-1,-1 1 1,0-1-1,-1 14 1,-2 6-236,0 0 0,-12 46 0,8-48-441,-2-1 1,-11 27-1,2-9-2593,7-20-247,1-3-264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0:34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3 239 1180,'-2'-2'1048,"17"7"6316,7 2-7045,-1 2 1,27 15-1,-30-13 73,28 24-1,-42-31-318,1 1 0,-1-1-1,0 1 1,0-1 0,0 1-1,-1 0 1,0 1 0,0-1-1,0 1 1,3 9-1,-5-13-55,-1 0 0,1 0 0,-1 0 0,0 0 0,1 0 0,-1 0 0,0 0-1,0 0 1,-1 1 0,1-1 0,0 0 0,-1 0 0,1 0 0,-1 0-1,0-1 1,1 1 0,-1 0 0,0 0 0,0 0 0,0-1 0,-1 1 0,-1 2-1,0-1 6,0 0 0,0-1 0,-1 1 0,1-1 0,-1 0 0,1 0 0,-1 0 0,0 0 0,-4 0 0,7-1-17,0-1 1,0 1 0,0-1-1,-1 1 1,1-1-1,0 0 1,0 0-1,-1 0 1,1 0 0,0 0-1,0 0 1,-1 0-1,1 0 1,-1 0-1,-2-1 13,2 1-12,0 0 0,1 0 1,-1 0-1,0 0 1,1-1-1,-1 1 1,1 0-1,-1-1 1,0 1-1,1-1 1,-1 1-1,-1-2 1,-2-1 7,2 2-5,0 0 0,0-1 0,0 0 0,0 1 0,0-1 0,0 0 0,1 0 0,-1-1 0,1 1 0,-1 0 0,1-1 0,0 0 0,0 1 0,0-1 0,1 0 0,-1 0 0,1 0 0,-1 0 0,1 0 0,0-1 0,-1-5-1,0 2 0,1 0-1,1-1 0,-1 1 0,1 0 1,0 0-1,1 0 0,0 0 0,0 0 0,3-11 1,1 2 5,1-1 0,0 1 0,1 0 1,1 1-1,0-1 0,15-20 0,6 0 15,18-23-14,-27 38-50,-18 20 78,-2 8-40,1 0-1,2 12 1,1 1 0,-3-15-2,0 0 1,1 0-1,-1-1 1,1 1-1,0 0 1,0-1-1,0 0 1,1 1-1,-1-1 1,1 0-1,0 0 1,1-1-1,-1 1 1,0-1-1,1 1 1,0-1-1,0 0 0,0 0 1,0-1-1,6 3 1,-5-4 10,-1 0-8,-2-1-2,-1 0 0,0 1 0,0-1 0,1 0 0,-1 0 0,0 0 1,1 0-1,-1-1 0,0 1 0,0 0 0,1 0 0,-1-1 0,0 1 0,2-2 1,-2 2-2,4-1 4,0-1 1,-1 0-1,1 1 1,-1-2-1,1 1 1,-1 0 0,0-1-1,0 0 1,0 0-1,-1 0 1,5-5-1,-6 6 6,-1 0 0,1 0-1,-1 0 1,0-1 0,0 1-1,0 0 1,0-1 0,0 1-1,-1 0 1,1-1 0,-1 1 0,0-1-1,1 0 1,-1-4 0,-3 0 32,1 2-34,1 2-2,-1 0 0,1-1 0,-1 1 0,0 0 0,0 0 1,0 0-1,0 0 0,0 0 0,-5-3 0,-1 0 8,0 0 1,0 1 0,-1 1-1,0-1 1,-15-5-1,-51-11-92,47 14-69,-1 1-214,20 5-488,0-1 0,1 0 0,-15-5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0:34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1176,'0'0'1792,"1"6"-1310,2 1-280,-1 1-1,1-1 1,0 0 0,0 0-1,6 8 1,85 136 1801,-76-122-1549,1-1 1,2 0 0,1-2-1,50 47 1,-70-72-382,16 15 431,-17-15-307,1 0-1,-1 0 1,1 0-1,-1 0 0,1 0 1,-1 0-1,1 0 1,0-1-1,3 2 1,0-4 112,17-5 8,-21 7-251,1-1 0,-1 1 0,0-1 0,1 0-1,-1 1 1,0-1 0,0 0 0,1 0-1,-1 0 1,0 0 0,0 0 0,0 0 0,0 0-1,1-1 1,7-7 407,26-17 313,-23 19-647,0 0 0,0 1-1,1 0 1,0 1 0,25-6 0,14-1 111,-50 11-200,2 2-16,14 1 17,-14-2-13,4 7 10,-6-5-43,-2-2-4,0 0-1,0 0 0,1 0 1,-1 0-1,0 0 0,0 0 0,0 0 1,0 1-1,0-1 0,0 0 0,0 0 1,0 0-1,0 0 0,1 0 1,-1 0-1,0 0 0,0 1 0,0-1 1,0 0-1,0 0 0,0 0 1,0 0-1,0 0 0,0 0 0,0 0 1,0 1-1,0-1 0,0 0 0,0 0 1,0 0-1,0 0 0,0 0 1,0 0-1,0 1 0,0-1 0,-4 12 1,1-7-22,0 0 0,-1 0 0,1 0 0,-1 0 0,0-1-1,0 0 1,-1 0 0,1 0 0,-1 0 0,0 0 0,0-1 0,-8 4 0,3-2-163,0 0 0,0-1 0,0-1 1,-1 0-1,1 0 0,-14 1 0,15-2-189,5-1-11,0-1 1,-1 1-1,1-1 1,-1 0-1,1 0 1,0-1-1,-5 0 1,-13-2-2980,17 2 38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0:35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100 186 1236,'0'1'1034,"0"3"-948,6-1 5142,0-6-5083,1-1 1,-1 1-1,-1-1 1,1 0-1,0 0 1,6-7-1,17-21 425,-26 29-499,-1-1 0,1 0 1,-1 0-1,0 0 0,0 0 1,0 0-1,2-8 0,-3 7 18,0 0 0,0 0 1,0 0-1,-1 0 0,0-6 0,-1 9-43,1 0 0,0 0 0,-1 0 0,1 0-1,-1 0 1,1 0 0,-1 0 0,0 0 0,0 0 0,0 0 0,0 1 0,0-1-1,-1 0 1,1 1 0,-3-3 0,1 1 112,-1 0 1,-1 0-1,1 1 0,0-1 0,-8-2 1,8 3-64,-3 1 155,2 1-169,2 0-41,1 0 0,0 0 0,0 0 0,-1 1 1,1-1-1,0 0 0,0 1 0,0 0 0,-3 0 1,-2 2 23,0-1 0,0 1 0,1 0 0,-1 0 0,1 1 0,0 0 0,0 0 0,-7 6 0,7-4 8,0 0 1,0 1 0,1 0 0,-1 0 0,2 0-1,-6 10 1,8-13-45,1-1 0,-1 1 0,1 0-1,0 0 1,0-1 0,1 1 0,-1 0 0,1 0 0,0 0-1,0 0 1,0 0 0,0 0 0,1 0 0,0 0 0,0 0-1,1 4 1,0-2 2,1 0-1,0 0 1,0-1-1,1 1 1,-1 0 0,1-1-1,0 0 1,1 0-1,-1 0 1,1-1-1,0 1 1,11 6-1,-9-6-7,1-1-1,-1 0 0,1 0 0,0-1 1,0 0-1,0 0 0,1-1 1,-1 0-1,15 1 0,15-1-62,49-3 0,-69 0-296,-1-2 0,0 1 1,0-2-1,0 0 1,21-9-1,-30 9-969,-1 1 0,10-8 0,-9 5-164,13-7-1928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4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93 1236,'0'0'2021,"4"-2"-1518,13-10 343,-1 0 1,22-22-1,-22 19-431,-15 15-371,0-1 1,0 0-1,0 1 1,0-1 0,-1 0-1,1 0 1,0 0-1,-1 1 1,1-1-1,0 0 1,-1 0-1,1 0 1,-1 0-1,1-2 1,-1 3-14,0 0 1,-1-1-1,1 1 0,0 0 1,0 0-1,0 0 1,-1-1-1,1 1 1,0 0-1,0 0 1,0 0-1,-1 0 1,1-1-1,0 1 0,-1 0 1,1 0-1,0 0 1,0 0-1,-1 0 1,1 0-1,0 0 1,0 0-1,-1 0 1,1 0-1,0 0 1,-1 0-1,1 0 0,0 0 1,0 0-1,-1 0 1,1 0-1,-1 0 1,-3 1 65,1 0-1,-1 0 1,0 0 0,1 1 0,-1-1 0,1 1 0,-5 3 0,0 2 19,0 1 1,1 0 0,1 0-1,-1 1 1,1 0 0,1 0-1,-1 0 1,2 1-1,-1 0 1,-2 10 0,0-1 39,1 0 0,1 0 0,0 1 0,-1 25 1,5-38-115,0 0 1,1 0 0,0 0 0,0 0 0,1 0-1,0 0 1,0 0 0,1-1 0,0 1-1,0 0 1,0-1 0,1 1 0,0-1 0,0 0-1,7 10 1,-8-13-121,1 0 0,-1-1 0,1 1 0,-1-1 0,1 0 0,0 1-1,0-1 1,0 0 0,0-1 0,0 1 0,0 0 0,1-1 0,-1 0 0,0 0 0,1 0 0,-1 0 0,1-1 0,0 1-1,-1-1 1,1 0 0,-1 0 0,1 0 0,-1 0 0,5-1 0,-7 1-130,0 0 1,0 0-1,0-1 1,0 1-1,0 0 1,0 0-1,0-1 1,-1 1-1,1 0 1,0-1-1,0 1 1,0-1-1,0 1 1,0-1-1,0 0 1,2-1-613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0:3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1820,'0'-79'5917,"1"72"-5128,-1 7-732,1 0 0,-1 0-1,0 0 1,0 0 0,0 0-1,0-1 115,0 1-115,0 0 1,0 0 0,0 0-1,0 0 1,0 0 0,0 0-1,0 0 1,1 0 0,-1 0 0,0 0-1,0 0 1,0 0 0,0 0-1,0 0 1,0 0 0,0 0-1,0 0 1,0 0 0,1 0 0,-1 0-1,0 0 1,0 0 0,0 0-1,0 0 1,0 0 0,0 0-1,0 0 1,0 0 0,0 0 0,0 0-1,1 0 1,-1 0 0,0 1 113,0-1-114,0 0 1,0 0 0,0 0-1,0 0 1,0 0 0,0 0 0,0 0-1,0 0 1,0 0 0,0 0-1,0 0 1,0 1 0,0-1-1,0 0 1,0 0 0,0 0 0,0 0-1,0 0 1,0 0 0,0 0-1,0 0 1,0 0 0,0 1-1,0-1 1,39 115 1729,-23-67-1200,1-2 1,31 59 0,-37-84-375,2 0 0,0-1 0,1 0 0,1-1 0,1-1 0,33 30 0,-42-42-156,1-1 0,-1 0 0,1-1 0,0 0 0,0 0 0,1 0 0,-1-1 0,1 0 0,-1-1 0,1 0 0,0 0 0,0-1-1,0 0 1,0-1 0,0 0 0,10-1 0,-12 0-25,0 0 0,0-1-1,0 0 1,0 0-1,-1 0 1,1-1 0,12-6-1,-4 0-97,-1-1-1,16-13 1,-21 15-297,0 0 1,-1-1-1,0 0 1,0 0-1,-1-1 0,10-17 1,-12 17-1190,0 1 1,-1-1-1,0-1 1,3-14-1,-4 6-2226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0:36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6 972,'-1'-1'1053,"-11"-3"6644,12 4-7607,5 16 237,1 0 0,1 0 0,1-1 0,0 0 0,14 20 0,-11-20-214,132 188 1170,-135-189-2082,0 1 0,8 27 0,-14-40 395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0:36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37 385 1560,'-5'-7'809,"0"0"-1,1-1 0,0 1 1,0-1-1,0 0 1,-3-10-1,6 13-584,0 1 0,0-1 0,1 1 0,-1-1-1,1 0 1,0 1 0,0-1 0,1 1 0,-1-1 0,1 1-1,0-1 1,0 1 0,3-8 0,8-13 478,0 1 1,22-31-1,-16 27-141,23-25 0,-34 46-444,0-1 0,0 1 1,1 1-1,-1-1 0,2 1 1,-1 1-1,16-9 1,0 9 166,-22 4-202,2 3-15,-2-2-59,0 1 0,0 0 1,0-1 0,-1 1 0,1 0 0,0 0-1,0 0 1,0 0 0,-1 1 0,1-1 0,-1 0-1,1 1 1,-1-1 0,1 1 0,-1 0 0,0-1-1,0 1 1,0 0 0,1 2 0,5 13 19,-1 1 1,-1-1 0,-1 1 0,-1 0 0,2 21-1,-1 94 53,-2-20-32,0-93-35,1-1 0,1 0 0,1 0 0,1-1 0,9 23 0,-9-30-11,0 0 0,1 0 0,0 0 0,0-1 0,1 0 0,12 11-1,18 23-73,-34-38 34,1 0 0,-1 1-1,-1 0 1,1 0 0,3 11 0,-2-1-129,-4-15 28,-2 1-54,-3 7-65,3-7-64,1-3 311,0 0 0,-1 0 0,1 0 0,0 0 0,0 0 0,0 0 0,0 0 0,0 0 0,-1 0 0,1 0-1,0 0 1,0 0 0,0 0 0,0 0 0,0 0 0,-1 0 0,1 0 0,0 0 0,0 0 0,0 0 0,0 0 0,0 0 0,0 0-1,-1 0 1,1 0 0,0 0 0,0 0 0,0 0 0,0 1 0,0-1 0,0 0 0,0 0 0,0 0 0,0 0 0,-1 0 0,1 0-1,0 0 1,0 1 0,-5 2-855,-26-21-8520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0:37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98 327 836,'0'0'3330,"1"5"-2670,3 29 81,1-1 0,12 38 0,8 18 182,-13-39-186,33 80 0,-13-54-179,21 45 751,-44-101-820,-4-14-199,-5-6-274,0 0 0,0 0 0,0 0 0,0 0 0,0 0 0,1 0 0,-1 0 0,0 0 0,0 0 0,0 0 0,0 0-1,0 0 1,1 0 0,-1 0 0,0 0 0,0 0 0,0 0 0,0 0 0,0 0 0,0 0 0,0 0 0,1 0 0,-1 0 0,0 0 0,0 0 0,0-1 0,0 1 0,0 0 0,0 0 0,0 0 0,0 0 0,0 0 0,0 0 0,1 0 0,-1 0 0,0-1 0,0 1 0,0 0 0,0 0 0,0 0 0,0 0 0,0 0 0,0 0 0,0-1 0,0 1 0,0 0 0,0 0 0,0 0 0,0 0 0,0 0 0,0-1 0,0 1 0,0 0 0,-1 0 0,1 0 0,0 0 0,0 0 0,0 0 0,0 0 0,0-1 0,-23-108 243,-49-116 3,37 99-139,30 99-56,1-1-1,0-45 1,4 44 5,2 0-1,1-1 0,12-52 1,-11 67-45,0 1-1,1-1 1,1 1 0,1 0-1,0 0 1,0 1 0,2 0 0,-1 0-1,12-11 1,-14 17 1,0 1 1,1 0-1,13-9 1,-17 13-17,0 0 0,0 0 0,0 1 0,1-1 0,-1 1 0,1 0 0,-1 0 0,1 0 0,-1 0 0,8 0 0,-9 1 33,3 3-9,16 11 0,-20-13-33,0 0-1,0 0 1,1 1 0,-1-1 0,0 1 0,0-1 0,0 1 0,-1-1 0,1 1 0,0-1-1,0 1 1,-1-1 0,1 1 0,-1 0 0,0 0 0,1-1 0,-1 1 0,0 0-1,0 2 1,0 1 4,1 6 2,-1-1 0,-1 1 0,0 0 0,-1-1 0,0 0 0,-3 13-1,-26 60 36,16-50-40,-2-1 0,-1 0-1,-1-2 1,-2 0 0,-1-2-1,-1 0 1,-2-1-1,-36 31 1,51-50 0,-1 0 0,0 0 0,0-1 0,-1 0 0,0-1-1,-20 7 1,32-13-4,0 0 1,-1 0-1,1 0 0,0 1 0,0-1 0,-1 0 0,1 0 0,0 0 0,0 0 1,0 0-1,-1 0 0,1 0 0,0 0 0,0 0 0,-1-1 0,1 1 0,0 0 1,0 0-1,-1 0 0,1 0 0,0 0 0,0 0 0,0 0 0,-1 0 0,1-1 0,0 1 1,0 0-1,-16-9-2,16 9 2,0 0 0,-1 0-1,1 0 1,0 0 0,0 0-1,0 0 1,-1-1 0,1 1 0,0 0-1,0 0 1,0 0 0,0 0-1,-1 0 1,1 0 0,0-1-1,0 1 1,0 0 0,0 0-1,0 0 1,0 0 0,-1-1-1,1 1 1,0 0 0,0 0 0,0 0-1,0-1 1,0 1 0,0 0-1,0 0 1,0 0 0,0-1-1,0 1 1,0 0 0,0 0-1,0-1 1,0-13-13,3 6 21,2-3 15,1 1 0,0 0 0,1 0 0,8-8 0,-10 12-3,1 0-1,0 1 1,0 0-1,0 0 1,1 1 0,0 0-1,0 0 1,0 1-1,0-1 1,0 2 0,1-1-1,-1 1 1,1 0-1,11-1 1,5 0 36,-1 2-1,1 0 1,41 5 0,-26 2 26,58 15 0,-53-7-7,49 21 0,40 27-411,-104-48 75,7 5-373,-23-12-1020,0 0 1,27 10-1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0:37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31 861 1328,'0'0'2772,"-5"5"-1984,-13 16-69,17-19-588,0 0-1,0 0 1,0 0 0,0 0-1,0 0 1,1 0-1,-1 0 1,1 1 0,0-1-1,-1 0 1,1 0-1,0 0 1,0 1 0,0-1-1,0 0 1,1 0 0,-1 1-1,1-1 1,0 2-1,0 1-2,0-2-27,0 0-1,0 0 1,0 0 0,0 0-1,0 0 1,0-1 0,1 1 0,0 0-1,-1-1 1,1 1 0,0-1 0,3 3-1,0 0 122,1-1-1,0 1 1,9 4 0,-10-6-142,0-2 93,0-1-120,-3 1-33,0-1 0,0 0 1,-1 0-1,1 0 0,0 0 0,0 0 1,-1 0-1,1-1 0,0 1 0,-1 0 0,3-2 1,5 0 19,0-1 1,1 0 0,-1 0 0,-1-1-1,1-1 1,-1 1 0,1-1-1,-1-1 1,-1 0 0,1 0 0,-1 0-1,0-1 1,9-11 0,63-95 399,-78 112-419,8-12 101,-9 12-96,1 1 0,-1-1 0,1 0 0,-1 1 0,1-1 0,-1 1 0,1-1 0,0 1 0,-1-1 0,1 1 0,0 0 0,-1-1 0,1 1 0,0 0 0,1-1 0,1 4 12,22 22 72,-23-23-102,0 0-1,0 1 1,0-1-1,1 1 1,-1-1-1,1 0 1,0 0-1,-1 0 1,1 0-1,0-1 1,0 1-1,0-1 1,0 0-1,0 0 1,0 0-1,4 1 1,7 0-18,-7-3-17,1-2 11,0 1 0,0-1 0,-1-1-1,1 0 1,-1 0 0,0 0 0,0-1 0,-1 0 0,1 0 0,-1 0 0,0-1 0,6-7-1,-4 0 5,1-1-1,-1 0 0,-1 0 0,-1 0 0,0-1 1,0 1-1,-2-1 0,0-1 0,3-17 0,-2-13-6,0-84 0,-5 79 135,-4 1 0,-16-86 1,17 121 63,-1 0 0,0 1 0,-1 0 0,-13-25 0,18 38 158,-3 5-253,1 0-68,0 0-1,0 0 1,0 0 0,1 0-1,0 1 1,-1-1 0,2 0-1,-1 0 1,0 1 0,1-1-1,0 1 1,0 6 0,2 2 7,1 0 0,1 0 0,0-1 0,0 0 0,1 1 0,1-2 0,0 1 0,1-1 0,0 0 0,0 0 0,11 11 0,-12-16-14,-1 0-1,2 0 1,-1 0 0,1-1 0,-1 0 0,1 0 0,1-1 0,-1 0 0,1 0 0,-1-1 0,1 0-1,0 0 1,1-1 0,-1 0 0,0 0 0,0-1 0,1 0 0,14 0 0,-11-2-13,0 0 0,-1-1-1,0 0 1,1-1 0,-1 0 0,0-1 0,0 0 0,-1 0 0,21-13 0,-22 11-4,1 0 0,-1-1 0,-1 0 0,1 0 0,-1-1 0,-1 0 0,1-1 0,-1 0 0,-1 0 0,11-19 0,-13 16-3,-5 0 7,0 9 13,0 1-1,1 0 0,-1-1 1,0 1-1,0 0 1,0 0-1,-1 0 1,-1-2-1,3 3-7,0 1 0,0 0-1,0 0 1,0 0 0,-1-1-1,1 1 1,0 0 0,0 0-1,0 0 1,-1 0 0,1 0-1,0 0 1,0-1 0,-1 1-1,1 0 1,0 0-1,0 0 1,-1 0 0,1 0-1,0 0 1,0 0 0,-1 0-1,1 0 1,0 0 0,-18-1 46,14 0 9,-3 3 2,4-1-51,-33 14 93,33-14-83,-1 1-1,1 0 0,0 0 1,0 1-1,0-1 1,0 1-1,0-1 1,0 1-1,-3 4 1,-1 4 40,7-11-55,-1 1-1,1-1 0,0 0 1,0 0-1,0 0 0,0 1 1,0-1-1,0 0 0,0 0 1,0 1-1,-1-1 0,1 0 1,0 0-1,0 0 0,0 1 1,0-1-1,0 0 0,0 0 1,0 1-1,0-1 0,1 0 1,-1 0-1,0 1 0,0 1 5,1 1 0,-1-1 0,1 0-1,0 0 1,0 0 0,0 0-1,0 0 1,0 1 0,0-2-1,1 1 1,-1 0 0,1 0-1,-1 0 1,1-1 0,0 1 0,-1-1-1,1 1 1,0-1 0,0 0-1,0 1 1,4 0 0,5 3 12,0 0 0,0-1 1,1 0-1,0-1 0,23 3 0,68-2 50,-13-9-11,102-18 0,-99 6-180,0-3 0,150-56 0,-198 59-384,50-28 0,-75 34-292,-1-1 0,0-1 0,-1-1 0,24-22 0,-21 11-2520,-7 1 35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0:39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1020,'120'186'844,"163"214"105,-116-193-430,178 160 29,-115-154-302,-116-110-107,96 99 102,58 82 112,-199-200-262,86 137 0,-118-158-36,-4 2 0,30 81 0,-51-111-25,-1 1 0,12 70 0,-16-48 22,0 65 0,-8-61-12,-4 1-1,-15 74 1,7-71 84,-33 94 1,-36 60 610,80-216-716,-68 174 1077,62-158-822,8-19-198,-1 0 1,1 1 0,-1-1-1,1 0 1,-1 0 0,0 0 0,0 1-1,0-1 1,1 0 0,-1 0-1,-2 1 1,-1-5-16,1 0-47,1 2-10,1 0 1,0 0-1,0 0 0,0-1 1,-1 1-1,1 0 0,0 0 1,0-1-1,0 1 0,1-1 1,-1 1-1,0-1 0,1 1 1,-1-1-1,0 1 0,1-1 0,0 0 1,-1 1-1,1-3 0,-1-6 14,0 0 0,1 0-1,0 0 1,0 0 0,1 1 0,0-1-1,1 0 1,1 0 0,5-16-1,-4 17-3,0-1-1,1 1 1,0 1 0,0-1-1,11-11 1,-12 16 6,0 0 0,0 0 0,1 0-1,0 0 1,-1 1 0,1 0 0,1 0 0,-1 0 0,0 1 0,1 0-1,8-3 1,-3 3 28,1-1 1,-1 2-1,1-1 0,0 2 1,-1 0-1,1 0 0,0 1 0,20 4 1,-15-1 3,1 1 1,-1 1-1,1 0 1,-2 1 0,24 14-1,-5 0 47,53 42 0,43 55 96,7 23-55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0:5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1504,'0'0'9681,"0"1"-9375,3 7-83,1-2 0,0 1 1,0 0-1,6 8 0,10 13 143,-14-17-266,19 28 263,-3 2 0,19 46 1,-15-20 40,22 95 1,-28-78-109,8 48 153,-2 66 169,1 46 215,-24-225-758,15 91 567,-10-61 209,-7-47-710,-1-1-134,0-1 1,0 0-1,0 0 0,0 1 1,0-1-1,0 0 0,0 0 0,0 0 1,1 1-1,-1-1 0,0 0 1,0 0-1,0 1 0,0-1 1,0 0-1,1 0 0,-1 0 1,0 0-1,0 1 0,0-1 0,1 0 1,-1 0-1,0 0 0,0 0 1,1 0-1,-1 1 0,0-1 4,1 0 0,-1 0-1,0 0 1,0 0 0,1 0-1,-1 0 1,0 0 0,0 1 0,0-1-1,1 0 1,-1 0 0,0 0-1,0 0 1,0 1 0,1-1-1,-1 0 1,0 0 0,0 1 0,0-1-1,0 0 1,0 0 0,0 1-1,0-1 1,0 0 0,0 0-1,1 1 1,2-4 88,19-17 1,0-1 0,-2 0 0,31-43 0,2-2-64,-31 37-229,20-32 0,-23 35-169,-13 20 55,-1-1 0,-1 0 0,1 0 0,3-8 1,7-14-1972,2-5-5213,-14 23 3892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0:54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207 530 1536,'-2'-3'343,"1"0"-1,-1-1 0,0 1 1,0 0-1,0 0 0,-1 0 1,1 1-1,0-1 0,-1 0 1,-5-3-1,-4-5 2970,11 16-2859,1 7-275,0-1 1,1 0 0,0 1-1,5 21 1,18 52 265,-14-52-300,72 233 862,-56-195-566,57 112 0,-36-88-101,38 61 133,-26-54 31,-58-101-490,0 0-1,-1 0 1,1 0 0,-1 1 0,1-1-1,-1 0 1,1 0 0,-1 0-1,0 1 1,1 1 0,-1-1 243,-6-6-219,-2 0-27,-1 0-4,1-1 0,0 0 0,-14-11 0,-2-7 15,0-1 0,-24-32 1,-34-56 26,24 21-12,-64-133 0,58 78 21,30 64-10,21 51 3,-16-67 0,2-34 54,23 99-62,1 0 1,1-1 0,2 1 0,5-34 0,-3 49-31,1 1 0,0 0 0,1 1 0,1-1 0,13-28 0,-7 23 2,0 1 0,2 1 1,22-30-1,-28 42-7,1-1 0,0 1 0,17-15 0,-20 20-3,0-1 0,0 1 0,1 0 0,-1 0-1,1 1 1,-1 0 0,1 0 0,9-2 0,-8 5 34,-4 0-28,0 0-1,1 1 1,-1 0 0,0-1 0,0 1 0,0 0-1,0 1 1,0-1 0,-1 0 0,1 1 0,0 0 0,-1 0-1,0-1 1,0 1 0,0 0 0,0 1 0,2 4-1,5 11 14,-2 0-1,0 1 1,-1 0 0,-1 0-1,0 0 1,-2 1-1,1 37 1,-12 150 70,4-166-75,-12 120 42,-3 51 51,17-188-91,2 0 0,5 48 0,-4-65-16,1 0 0,-1 0 1,2 0-1,-1 0 1,1 0-1,0 0 0,1-1 1,0 1-1,0-1 1,1 0-1,-1 0 0,10 9 1,-5-8 4,1-1 1,-1 0-1,1-1 1,0 0-1,0-1 1,19 8-1,-20-9-5,30 10 28,79 19 1,-82-24-19,48 8 7,-72-13-23,-11-3-13,-1-1 0,1 0 0,0 1 0,0-1 0,-1 1-1,1-1 1,0 0 0,-1 1 0,1 0 0,-1-1 0,1 1-1,0-1 1,-1 1 0,1 0 0,-1-1 0,0 1 0,1 0 0,-1 0-1,1-1 1,-1 1 0,0 0 0,0 0 0,1 0 0,-1-1-1,0 1 1,0 0 0,0 0 0,0 0 0,0 0 0,0 0-1,0-1 1,0 1 0,-1 0 0,1 0 0,0 0 0,0-1-1,-1 1 1,1 0 0,0 0 0,-1-1 0,1 1 0,-1 1-1,-5 6-231,1 1 0,-1-1 0,0-1 0,-1 1 0,-9 8 0,-3 3-235,-18 19-934,-8 9-3916,27-26 2301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1:12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81 1040,'2'-9'1366,"0"-1"0,0 0 0,-1 0 1,1-14-1,-6 12 733,4 12-1945,0-1-1,0 1 1,0 0-1,0 0 1,0 0 0,0-1-1,0 1 1,-2-3 2149,2 3-2150,0 0 1,0 0 0,0 0-1,-1 0 1,1 0-1,0 0 1,0 0-1,0 0 1,-1 0-1,-4 20 192,1 0 0,0 1-1,0 27 1,2-21-160,-9 109 626,8 12-64,13 1-24,-5-78-410,28 143 563,-25-177-717,-3-4 4,-3-20-68,0 1 1,5 16-1,-4-19 52,3 17 0,-3-8 209,-3-19-344,0-1 0,1 0-1,-1 1 1,0-1 0,0 1-1,0-1 1,0 1-1,0-1 1,0 1 0,0-1-1,0 1 1,-1-1 0,1 1-1,0-1 1,0 1 0,0-1-1,0 0 1,-1 1-1,1 0 1,-1 0 29,1 1 100,0-1 44,0 3-208,0-4 37,-1 0 0,1 0 1,0 0-1,0 0 0,0 1 1,0-1-1,0 0 0,0 0 0,0 0 1,-1 0-1,1 0 0,0 0 1,0 0-1,0 0 0,0 0 1,0 0-1,0-1 0,0 1 0,-1 0 1,1 0-1,0 0 0,0 0 1,0 0-1,0 0 0,0 0 0,0 0 1,0 0-1,0 0 0,0 0 1,-1 0-1,1 0 0,0 0 1,0-1-1,0 1 0,0 0 0,0 0 1,0 0-1,0 0 0,0 0 1,0 0-1,0 0 0,0-1 1,0 1-1,0 0 0,0 0 0,-113-130 24,97 112-43,-33-34-36,29 32 29,14 13 7,-1 0-1,-7-6 1,-15-12-77,29 25 79,0 0 1,0-1 0,0 1-1,0 0 1,0 0-1,-1 0 1,1 0 0,0-1-1,0 1 1,0 0-1,0 0 1,-1 0 0,1 0-1,0 0 1,0 0 0,0 0-1,-1-1 1,1 1-1,0 0 1,0 0 0,0 0-1,-1 0 1,1 0-1,0 0 1,0 0 0,-1 0-1,1 0 1,0 0-1,0 0 1,0 0 0,-1 0-1,1 1 1,0-1 0,0 0-1,0 0 1,-1 0-1,1 0 1,0 0 0,0 0-1,0 0 1,-1 1-1,-2 8-78,2-6 109,1-3-29,0 1 1,0-1 0,0 0 0,0 1-1,0-1 1,-1 0 0,1 1 0,0-1-1,0 0 1,0 1 0,0-1 0,1 1-1,-1-1 1,0 0 0,0 1-1,0-1 1,0 0 0,0 1 0,1-1-1,4 12 3,0-1-1,1 0 0,0-1 0,1 1 0,0-1 1,1-1-1,0 1 0,1-1 0,19 15 0,-16-14 8,1-1-1,1 0 1,-1-1-1,2 0 0,-1-1 1,1-1-1,25 7 1,-30-10 5,0-1 0,0-1 1,1 0-1,-1 0 0,1-1 1,-1 0-1,17-3 0,-20 2-63,0-1-1,0 0 0,-1 0 0,1 0 0,-1-1 1,0 1-1,0-2 0,0 1 0,0-1 0,0 0 1,-1 0-1,9-8 0,59-59-4424,-37 43-333,-23 21 817,9-3 37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1:10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61 1012,'0'-2'999,"-3"-42"6484,-2 29 183,18 106-6592,-8-56-586,0 69 0,-13 53 245,0-43-257,7-66-291,-3 83 304,5-115-365,0 0 1,6 29-1,-7-42-104,1-1 0,-1 1 0,1-1 0,0 0 0,0 1 0,0-1 0,0 0 0,0 1 0,0-1 0,1 0 0,-1 0 0,1 0 0,-1 0 0,1 0 0,0 0 0,0-1 0,0 1 0,0-1 0,0 1 0,0-1 0,0 1 0,0-1 0,1 0-1,-1 0 1,0 0 0,1-1 0,-1 1 0,1-1 0,-1 1 0,4-1 0,5 1 9,0 0 0,0-2-1,0 1 1,-1-1 0,1-1-1,15-3 1,62-24-24,-66 20-325,-1-1 0,29-16 0,-42 21-179,0-1 0,0 1-1,-1-1 1,0-1 0,0 0-1,0 0 1,-1 0 0,8-12 0,-11 14-1098,0 0 1,-1-1-1,1 1 1,1-6-1,-3 0-2506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5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4 140 960,'-4'-4'8697,"4"5"-8577,13-16 1047,22-17-2153,47-43-3948,-65 60 2754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1:11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 2168,'0'0'3375,"-3"-5"-2184,1 5-603,1 7 2866,0 15-2469,2 39 1,1-52-764,14 96 1432,-9-75-1372,0 2 329,17 52 0,-15-53-331,-6-21-138,6 17-1,17 42-700,-21-47-414,-4-9-6651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1:11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27 345 1780,'-7'-19'1473,"2"-1"0,0 0 0,1 0 0,2-1 0,-2-22 0,5 35-1088,1 0 1,-1 0 0,1-1 0,1 1-1,0 0 1,0 1 0,0-1 0,1 0 0,7-9-1,-4 7-40,1 0 0,1 0 0,-1 1 0,1 0-1,1 1 1,15-11 0,-21 17-238,1-1-1,-1 1 1,1-1 0,9-2-1,8-4 182,-19 7-243,1 1 0,-1-1 0,1 1 0,0 0 0,0 0 0,0 0 0,0 0 0,4 1 0,9-3 153,-14 3-133,0 1 8,24 5 65,-26-5-131,0-1 1,-1 0-1,1 0 0,0 1 1,-1-1-1,1 0 0,0 1 1,-1-1-1,1 0 0,0 1 1,-1-1-1,1 1 0,-1-1 1,1 1-1,-1 0 0,1 0 1,1 2 16,0-2-8,-1 1 0,1 0 0,-1-1-1,1 1 1,-1 0 0,0 0-1,0 0 1,0 0 0,0 1 0,0-1-1,0 0 1,-1 0 0,1 0-1,-1 1 1,0-1 0,1 0-1,-1 4 1,-1 3 16,1 0 0,-2 1 0,-2 9 0,1-2 14,-22 79 90,15-64-44,-11 66 1,20-88-77,0 0 1,1 0-1,0 0 1,0 1-1,3 13 1,-1-18-10,-1-1 0,1 1 1,0-1-1,0 1 1,1-1-1,-1 0 0,1 0 1,1 0-1,-1 0 0,0-1 1,5 5-1,-2-3-1,1-1 0,-1 1 0,1-2 0,0 1 0,12 6 0,-7-5 0,21 10 10,1-1-1,0-1 1,64 16-1,-81-26-4,0 1-1,26 12 1,-35-11 12,-7-6-22,-1 1 0,0-1 0,0 0 0,0 0 0,1 1 0,-1-1-1,0 0 1,0 1 0,0-1 0,0 0 0,0 1 0,0-1-1,0 0 1,1 1 0,-1-1 0,0 0 0,0 1 0,0-1 0,0 0-1,0 1 1,-1-1 0,1 0 0,0 1 0,0-1 0,0 0-1,0 1 1,0-1 0,0 0 0,0 1 0,-1-1 0,1 0 0,0 0-1,0 1 1,0-1 0,-1 1 0,-10 7 16,11-8-17,-13 7 4,0-1 0,0-1 1,-1 0-1,-14 4 0,7-3-2,-194 62-2147,208-65 378,0-1 0,-10 6-1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1:14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1790 55 1276,'0'-8'1543,"1"5"-1092,-1 0-1,0 0 1,0 0 0,0 1-1,0-1 1,-1 0-1,1 0 1,-1 1 0,-1-5 813,2-2-459,0 9-769,0 0-1,0-1 1,0 1-1,0 0 1,0 0-1,0 0 1,0 0-1,0-1 1,0 1-1,0 0 1,0 0-1,0 0 1,0-1-1,0 1 1,0 0-1,-1 0 1,1 0-1,0 0 1,0-1-1,0 1 1,0 0-1,0 0 1,0 0-1,-1 0 1,1 0-1,0 0 1,0-1-1,0 1 0,0 0 1,-1 0-1,1 0 1,0 0-1,0 0 1,0 0-1,-1 0 1,1 0-1,0 0 1,0 0-1,0 0 1,0 0-1,-1 0 1,1 0-1,0 0 1,0 0-1,0 0 1,-1 0-1,1 0 1,0 0-1,0 0 1,0 0-1,0 0 1,-1 1-1,1-1 1,0 0-1,-4 2-20,0 0 9,-1 1 1,1-1 0,1 1-1,-1 0 1,0 0 0,1 0 0,-6 6-1,-23 33 194,-9 13 2,-4 16 164,-36 82 0,36-66-129,-12 27 47,-13 26 59,-53 98 205,79-148-421,-4-7 27,18-34-72,-54 103 191,6-13-8,-16 29 92,-123 198 396,128-201-405,44-81-203,-27 64 56,37-73-90,-82 152 266,103-201-351,6-13-9,1 0 0,-2 0 0,-14 18 1,18-24-14,4-6-18,0 0 0,0 1 1,0-1-1,0 0 1,0 0-1,0 0 1,0 1-1,0-1 0,-1 0 1,1-1-1,0 1 1,-1 0-1,1 0 0,0 0 1,-4 0-1,-9 1 11,-3-3 15,12-1-27,1 0 3,-5-3 2,0 0 0,1-1 0,-1 0 0,1 0 0,0-1 0,-12-13 0,14 15-9,-5-7 1,-10-15 0,13 17 9,0 0 1,-11-11 0,18 21-18,-4-3 32,5 2-17,0 1 0,0 0-1,0 0 1,0 0 0,0 0-1,-1 0 1,1 0 0,0 0-1,0 0 1,0 0-1,0 0 1,-1 0 0,1 0-1,0 0 1,0 0 0,0 0-1,0 0 1,-1 0 0,1 0-1,0 0 1,0 0 0,0 0-1,0 0 1,-1 0 0,1 0-1,0 0 1,0 0-1,0 0 1,0 0 0,-1 0-1,1 1 1,0-1 0,0 0-1,0 0 1,0 0 0,0 0-1,0 0 1,0 0 0,-1 1-1,-1 5 44,1 0 1,-1 0-1,1 0 0,0 1 0,0-1 0,1 1 1,-1-1-1,2 11 0,0-12-24,-1 1 1,1-1-1,1 1 0,-1-1 1,1 1-1,0-1 1,0 0-1,0 0 0,1 0 1,0 0-1,4 5 0,1 2 11,-4-7-11,0 1 1,0-1-1,1 0 0,-1 0 1,1-1-1,0 1 0,1-1 0,-1 0 1,1-1-1,11 7 0,-7-6 2,1-1-1,-1 0 0,1 0 1,0-1-1,0 0 0,0-1 1,0-1-1,17 0 0,8-4-322,0-2-1,-1-1 0,1-2 0,-2-1 0,1-2 0,-2-2 1,1 0-1,-2-3 0,0 0 0,32-24 0,-4-2-1671,40-29-3645,-44 26 1737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1:15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4 952,'0'0'1501,"-1"-1"-882,-3-1-527,4 2-47,0 0 0,0 0 0,0 0-1,0 0 1,0 0 0,0 0 0,0 0 0,0 0 0,0 0-1,-1 0 1,1 0 0,0 0 0,0 0 0,0 0 0,0 0-1,0 0 1,0 0 0,0 0 0,0 0 0,-1 0 0,1 0-1,0 0 1,0 0 0,0 0 0,0 0 0,0 0 0,0 0 0,0 0-1,0 0 1,0 0 0,-1 0 0,1 0 0,0 0 0,0 0-1,0 0 1,0 1 0,0-1 0,0 0 0,0 0 0,0 0-1,0 0 1,0 0 0,0 0 0,0 0 0,0 0 0,0 0-1,0 0 1,0 1 0,0-1 0,0 0 0,0 0 0,0 0-1,0 0 1,0 0 0,0 0 0,0 0 0,0 0 0,0 1 0,0-1-1,0 0 1,23 172 2623,-19-133-2326,13 143 715,2 75 94,-4-78-450,-9-83-351,7 92 333,6-49-303,-3 91 73,-13-179-333,2 42 80,5 75 93,3 156 38,-18-186-160,5-134-165,-5 27 31,1 6 48,4-36-82,0-1 0,0 1-1,0 0 1,0-1 0,0 1 0,0 0-1,0-1 1,-1 1 0,1 0-1,0-1 1,0 1 0,-1-1-1,1 1 1,0 0 0,-2 0-1,1 1 7,1-2-8,0 0 0,0 1 0,0-1 0,-1 0 0,1 1 0,0-1 0,0 0 1,-1 1-1,1-1 0,0 0 0,-1 0 0,1 1 0,0-1 0,-1 0 0,1 0 0,0 0 1,-1 0-1,1 1 0,0-1 0,-1 0 0,1 0 0,-1 0 0,1 0 0,0 0 0,-1 0 0,1 0 1,0 0-1,-1 0 0,1 0 0,-1 0 0,1 0 0,0 0 0,-1-1 0,1 1 0,0 0 1,-1 0-1,1 0 0,0 0 0,-1-1 0,1 1 0,0 0 0,-1 0 0,1-1 0,-4-1 0,2 1-1,-1 0 1,1 0 0,0-1 0,0 1 0,0-1 0,0 0 0,0 0-1,0 1 1,0-1 0,0 0 0,1 0 0,-3-4 0,-6-10-3,1-1 0,-9-21 0,1 2 161,16 35 450,3 6-462,8 19 31,1 0 0,16 26 0,-16-34-106,1-1 0,0-1 0,0 0 1,22 17-1,-26-24-51,1-1 0,-1 0 0,2 0 0,-1-1 0,1 0 0,-1-1 0,1 0 0,1-1 1,16 4-1,-12-5-28,0 0 1,0 0 0,0-2 0,1 0 0,-1 0 0,21-5 0,-25 3-84,0 0 1,-1-1 0,0-1 0,0 0 0,0 0-1,0-1 1,0 0 0,-1-1 0,0 0 0,10-8-1,-10 5-177,1 0 0,-2-1-1,1 0 1,-1-1 0,-1 0-1,0 0 1,10-21-1,-9 13-1037,-1 0 0,0-1 0,-2 0-1,5-26 1,-4-1-2051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1:16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1512,'0'0'7259,"4"3"-6718,31 36 525,136 121 818,-41-58-1199,-40-32-275,83 60 541,364 206 0,-260-199-543,-156-81-244,-79-35-112,331 166 527,-80-40-52,-264-135-233,56 17 1,-65-23-70,-9-3-92,-8-2 8,-2-1-120,0-1 1,1 1-1,-1 0 0,0-1 1,0 1-1,0 0 1,0 0-1,0 0 0,0 0 1,2 0-1,1 0 22,-1 0 84,-1-2 1,8-5 1,-9 6-115,-1 1 0,1-1 0,-1 1-1,1-1 1,-1 0 0,1 1 0,-1-1 0,0 0-1,1 1 1,-1-1 0,0 0 0,1 0 0,-1 1 0,0-1-1,0 0 1,0 0 0,0 1 0,0-1 0,0 0 0,0 0-1,0 0 1,-3-13 141,-4-6 161,-2 0 0,-19-33 1,-11-8 795,23 32-363,15 28-194,6 6-484,1 0-51,-1 0 0,0 0 0,0 0 0,0 1 0,-1 0 0,1 0 1,-2 0-1,1 0 0,4 11 0,-5-5 10,0 0 0,-1 0 1,0 0-1,-1 0 0,-1 19 1,-1-21-20,-1 1 1,0 0 0,-1-1-1,0 1 1,0-1-1,-1 0 1,-1 0 0,-8 15-1,9-18-11,-12 20-398,0-1 0,-2-1 0,-1 0 0,0-2 0,-2 0 0,-1-1 0,-38 29-1,26-22-1184,19-16-2342,-27 19 1,18-18-995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1:17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36 247 1940,'-2'0'330,"0"0"-1,1 1 1,-1-1-1,0 0 1,0 1-1,0-1 1,1 0-1,-1 1 1,0 0-1,1 0 1,-1-1-1,-3 3 1,-4 3 5244,16-7-5134,24-4 89,40-12 0,-68 16-514,308-92 1409,-203 56-1064,81-24 598,-143 44-495,12-3 701,-57 20-1121,1-1 0,0 1 1,0-1-1,-1 0 0,1 1 1,-1-1-1,1 0 0,1-1 1,0 1 137,7 1-10,-7 0 0,1 1 16,0 1-122,0 0 1,0 1 0,0-1-1,0 1 1,0 0-1,0 0 1,0 0-1,-1 0 1,0 0 0,1 1-1,-1 0 1,3 5-1,16 30 173,-2 0-1,-1 2 0,-2 0 0,11 45 0,-14-41-21,8 49 0,-19-79-258,-2 0 1,1 0 0,-2-1-1,0 1 1,-1 0 0,0 0 0,-6 24-1,4-26-148,-9 26-690,11-35 730,-1 0 1,0-1-1,0 1 1,0 0-1,0-1 1,-1 0-1,-4 6 0,-3 0-835,0 0-1,-16 12 1,20-18-383,1 1 0,-1-1 0,0-1 0,-7 3-1,-5 1-2734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1:17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33 1932,'-3'-2'342,"1"1"-1,-1-1 1,1 0 0,-1 0-1,1 0 1,0 0 0,-3-4-1,-5-4 1063,9 9-559,-10-1 1992,9 5-2172,-1 8-334,0-1 0,0 1-1,1-1 1,0 1 0,0 13 0,1 63 868,1-58-868,0 19 164,2-1 1,2 0-1,3 0 1,1 0 0,21 66-1,-25-102-416,0-1-1,1 1 0,0-1 1,0 0-1,1 0 0,1-1 1,0 0-1,0 0 0,0 0 1,1-1-1,1 0 1,-1-1-1,1 1 0,12 5 1,-11-7-9,0-1-1,0 0 1,1-1 0,21 6 0,-9-5 43,31 3 0,-38-7-70,0 0 0,1-1 0,-1-1 0,21-4-1,64-20 86,-56 9-284,0-2-1,45-26 1,-62 29-40,9-5-456,52-38-1,30-33-1103,-96 74 1455,-10 6 93,90-74-2916,-59 47-561,2 7 36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1:17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50 101 2032,'-3'-1'437,"-3"0"517,0 0 0,0-1 1,1 0-1,-1 0 0,-8-4 0,14 6-875,0-1 0,0 1 0,-1 0 0,1 0 0,0-1 0,-1 1 0,1 0 0,0-1 0,0 1 0,0-1 0,-1 1 0,1 0 0,0-1 0,0 1 0,0 0 0,0-1 0,0 1 0,0-1 0,0 1 0,0-1 0,0 1 0,0 0 0,0-1 0,0 1 0,0-1 0,0 1 0,0 0 0,0-1 0,0 1 0,1 0 0,-1-1 0,0 1 0,0-1 0,1 1 0,6-12 873,-6 12-1081,0-2 200,1 0 1,0 0 0,0 0-1,0 1 1,-1-1-1,1 1 1,1-1 0,-1 1-1,0 0 1,0 0-1,0 0 1,4-1 0,4-3 106,4-1-50,0 0 1,1 1 0,-1 0 0,1 1 0,0 1 0,1 0 0,-1 1 0,0 1 0,1 0 0,-1 1-1,1 1 1,-1 0 0,0 1 0,0 1 0,0 0 0,0 1 0,0 1 0,0 0 0,-1 1 0,26 15-1,-28-14-50,1 1 0,-1 0 0,-1 1-1,0 0 1,0 1 0,0 0 0,-2 1-1,1 0 1,8 13 0,-6-5-8,0 0 1,-2 1-1,0 0 1,-1 0-1,-1 1 1,-1 1-1,-1-1 0,-1 1 1,-1 0-1,-1 0 1,1 32-1,-4-27-46,1-5-138,-1 0-1,-2-1 1,-6 40 0,4-47-231,0-1-1,0 0 1,-2-1-1,1 1 1,-12 17 0,12-22-823,-1-1 1,0 1-1,0-1 0,0-1 1,-9 8-1,2-4-2361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1:18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56 2036,'-16'-12'1583,"0"1"-1,0 1 1,-19-9 0,33 18-1470,1 1 0,0-1 0,0 1 0,0 0 0,-1-1 0,1 1 0,0 0 0,0 0 0,-1 0 0,1 0 0,0 0 0,-2 0 0,-1 0 148,1 0-90,-1 0 0,1 0 0,0 0 0,-1 0 0,1 1 0,0-1 0,-1 1 0,1 0 0,0 0 0,0 0 0,0 0-1,-4 3 1,-2 1 169,1 1 1,-13 11-1,20-17-318,-13 13 235,0 1 0,1 0-1,0 1 1,1 0 0,1 1 0,1 0 0,0 1 0,1 0-1,-11 27 1,15-29-113,0-1 0,1 1 0,1 0 0,0 0 0,1 0-1,0 0 1,2 1 0,0-1 0,0 0 0,1 0 0,1 1-1,6 23 1,-5-32-77,0 0-1,0 0 1,0 0 0,1-1-1,0 1 1,0-1-1,9 10 1,-1-3 52,0-1 1,19 14-1,-13-13-42,1-1 0,0-1 0,0 0-1,2-2 1,-1 0 0,1-1 0,0-1 0,40 7 0,-13-6 71,0-3 1,97-1 0,-112-5-60,61-10 0,-77 7-160,-1 0-1,1-1 1,-1 0-1,-1-1 1,24-13-1,-21 7-505,-1-1 0,0 0 0,28-31 0,6-4-984,-11 11-104,23-18-4049,-22 25 1876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1:18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33 193 1804,'-33'10'12003,"41"-12"-11559,97-35 617,-54 19-681,11-5 25,13-6-49,15-7 1,-62 24-172,0 1 1,34-9-1,-42 14-41,-15 4-71,1 0-1,-1 1 0,9-1 1,-6 1 83,0 1 0,12 1 0,-18 0-113,1-1 0,-1 1-1,1 0 1,-1 0 0,1 0-1,-1 0 1,0 1-1,0-1 1,1 1 0,2 3-1,16 17 237,-17-17-213,-1 0-1,0 0 0,4 11 0,-1-3 28,2 7 25,0 0 0,-1 1 0,6 33 0,1 7 67,11 44 60,-19-74-176,-3-8-179,0-1 1,-2 34 0,-1-45-324,-1 0 0,0 0-1,0-1 1,-1 1 0,0 0 0,-1-1-1,-1 1 1,1-1 0,-2 0 0,-9 17-1,14-26-27,-1 0 0,0 0-1,0 0 1,0 0 0,0 0-1,0 0 1,0 0-1,0 0 1,-1 0 0,1 0-1,0 0 1,0-1 0,-3 2-1,-5 3-3606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5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18 145 912,'0'0'7153,"0"7"-6561,-6 64 1341,5-63-1726,1 1 1,0 0-1,0 0 0,3 10 0,-1 8 210,3 11 275,1 1-1,14 47 1,-20-83-583,1-1 24,-1 8 229,-4-15 500,-6-18 240,9 20-1431,-5-12 373,0 0-1,1-1 0,1 0 1,1 0-1,0 0 0,1 0 0,0-1 1,2-28-1,0 15 62,-1 18-58,0-1 1,1 1 0,1-1 0,0 1 0,1 0 0,0-1 0,1 1 0,1 0 0,-1 0 0,2 1-1,0-1 1,7-12 0,-5 12-6,-2 2 13,1 0 0,12-14 0,-16 20-48,18-13 71,-18 16 4,1 4-60,8 10-6,-11-13-15,0 0 0,1 0 0,-1 1 0,0-1 0,0 0 0,0 0 0,1 1 0,-1-1 0,0 0 1,0 1-1,0-1 0,0 0 0,0 1 0,0-1 0,1 0 0,-1 1 0,0-1 0,0 0 0,0 1 1,0-1-1,0 0 0,0 1 0,0-1 0,-1 1 0,-2 28 23,-2-1 0,-15 52 0,11-48 0,-9 60-1,18-89-24,0 0 0,0 0 0,0 1 0,0-1 0,1 0 0,-1 0-1,1 0 1,0 0 0,0 0 0,0 0 0,0 0 0,0 0 0,1 0-1,-1 0 1,1 0 0,0-1 0,0 1 0,0-1 0,0 0 0,0 1 0,4 1-1,3 4-3,1-2 0,1 1 0,-1-1-1,15 5 1,2 2 2,48 28 27,-73-40-17,-1 0 0,1 0 0,0 1 0,-1-1 0,1 0-1,-1 1 1,0-1 0,1 1 0,-1 0 0,0-1 0,0 1-1,0 0 1,0 0 0,1 1 0,-5 2 12,-9 13 7,12-18-26,0 1 0,0-1 0,0 0 0,-1 0 0,1 1 0,0-1 0,0 0 0,0 0 0,0 1 0,-1-1 0,1 0 1,0 0-1,0 1 0,-1-1 0,1 0 0,0 0 0,0 0 0,-1 0 0,1 1 0,0-1 0,0 0 0,-1 0 0,1 0 0,0 0 0,-1 0 1,1 0-1,-1 0 0,-19 3-68,-1 0-1229,-39 2-1,48-5 335,-12-2-5290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1:19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22 1856,'-12'-5'1077,"0"1"0,0 0 0,-14-3 0,24 6-937,0 1 1,0 0-1,0 0 1,0 0-1,0 0 0,0 0 1,0 0-1,0 0 1,1 0-1,-4 2 0,-2-1 145,1 0-65,1 1 0,0-1-1,-1 1 1,1 0 0,0 0-1,0 0 1,-9 7 0,1 0 347,-16 15 1,21-17-414,-10 11 229,1 0 0,0 1-1,2 1 1,0 0-1,-23 44 1,20-28 200,-18 52 1,28-67-410,1-1 3,1 1-1,1-1 1,0 1-1,1 0 1,2 0 0,0 0-1,1 1 1,4 34-1,-3-48-112,1 0 0,0 0-1,1 0 1,0 0 0,1-1-1,-1 1 1,1 0 0,1-1 0,-1 0-1,1 0 1,0 0 0,1 0 0,10 11-1,-5-9-8,1 1-1,0-2 1,1 1-1,0-2 1,0 1-1,1-2 1,0 0 0,0 0-1,0-1 1,15 3-1,5 0 26,1-2-1,0-1 1,38 0-1,-31-5 31,70-9 0,-82 5-82,13-2-4,-1-2 1,0-1 0,62-24 0,-39 8-533,83-47-1,-133 64-101,1-1 1,-1 0-1,-1-1 0,0 0 0,0-1 0,14-17 0,-25 26-181,-1 0-1,0 0 0,1 0 1,-1-1-1,0 1 1,1-3-1,1-3-2680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1:30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86 259 1168,'-51'4'4430,"32"-3"1945,6-3-5077,11 1-180,6-1-632,4-2-319,42-19 962,75-26 35,117-39 91,-206 77-1103,55-18 500,126-22-1,-206 49-539,0 1-1,1 0 1,20 2-1,-28-1-72,1 1 0,-1 0 0,0 0 0,0 0 0,1 0 0,-1 0 0,0 1 0,0 0 0,0 0 0,-1 0 0,1 0 0,0 1 0,4 4 0,0 1 23,0 1 0,-1 0-1,1 1 1,-2 0 0,0 0-1,7 15 1,-1 3 55,10 37 1,32 172 233,-43-178-282,20 121 50,-24-124-333,0 68 0,-7-85-8,-1 46-687,0-71 614,0-1 1,-2 1-1,1 0 1,-6 14-1,3-15-199,-1 0 0,0-1-1,0 1 1,-1-1 0,-13 17 0,10-18-2061,1 0-1,-22 18 1,9-13-1409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1:31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77 1876,'-6'-8'445,"-3"-3"715,0 0-1,-1 0 1,-16-14 0,24 24-944,0 0 0,-1-1 0,1 1 0,-1 0 0,0 0 0,1 1 0,-4-2 0,-1 0 429,2 3 40,-1 2-477,1 0 1,-1 0 0,1 1 0,0-1 0,0 1-1,0 0 1,1 1 0,-1-1 0,-5 8 0,-4 8 264,-15 24 0,13-13-22,1 1-1,-20 62 1,31-83-386,-9 33 332,3 0-1,1 1 1,-5 81-1,14-97-214,0 0-1,6 34 0,-3-38-79,0 4 57,2 0-1,1 0 1,1 0 0,1-1 0,1 0 0,15 30-1,-15-40-73,1-1-1,1 0 0,0 0 0,1-1 0,1-1 0,0 0 0,1 0 0,1-2 0,29 22 0,-24-22 6,1-1-1,0 0 1,1-2-1,35 12 1,-20-11 28,0-2 0,43 6-1,-55-13-74,-1-2 0,0 0 0,30-4 0,-43 3-46,13-2-97,0-1-1,-1-1 1,0-1-1,38-15 1,84-49-1290,-106 48 109,65-49-1,28-40-6213,-92 75 3986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1:3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 1160,'3'-25'1446,"0"4"335,0 1-1,9-31 0,-5 35-1180,0 1-1,0 0 1,2 1-1,0-1 1,11-12-1,-12 16-356,2 0-1,0 1 1,0 0 0,0 1-1,1 0 1,1 1-1,-1 0 1,2 1-1,-1 0 1,1 1-1,-1 0 1,2 1-1,-1 0 1,26-4-1,-20 5-59,1 1 0,0 2 0,-1 0 0,1 1-1,0 1 1,0 0 0,-1 2 0,1 0-1,-1 2 1,19 6 0,-35-10-166,20 6 150,-1 2-1,0 0 0,23 14 1,-20-6-31,0 0-1,-2 2 1,28 28 0,-14-10 105,34 47 0,-52-59-131,-1 1 0,-1 0 0,-2 1 0,23 55 0,6 63 175,-40-131-274,2 11-46,0 0 0,-2 1 0,1 41 0,-5-52-138,-1 0 0,0 0 0,-1-1 0,0 1 0,-2 0 0,1-1-1,-10 21 1,7-21-564,0-2 0,-2 1 0,0-1 0,-17 22 0,20-29-496,0 0 1,-1-1 0,1 0-1,-9 6 1,-1 0-2627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1:31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84 836,'-7'-8'573,"0"0"-1,0 0 1,-1 1-1,0 0 1,-1 1-1,0 0 1,0 0 0,-19-9-1,22 13-338,0-1-1,0 1 0,-1 1 1,1-1-1,-1 1 1,1 0-1,-1 1 1,0 0-1,1 0 0,-1 0 1,1 1-1,-1 0 1,1 0-1,-1 0 1,1 1-1,-7 3 1,0 1 54,0 0 0,0 2 0,1-1 0,0 2 0,1-1 0,0 2 1,-18 18-1,12-9 52,1 1 0,0 0 0,-19 36 0,6 0 519,-35 101 0,51-116-435,1 2 1,-8 55-1,18-85-328,-2 9 89,1 0 1,2 0-1,0 0 1,1 1-1,1-1 1,7 40-1,-4-47-98,0 1 1,1-1-1,0 0 0,1 0 0,1-1 1,0 0-1,1 0 0,1-1 0,0 0 1,12 13-1,-10-14-18,1 0-1,0-1 1,1-1 0,0 0 0,1-1 0,0 0-1,17 7 1,-10-7 6,1 0 0,0-2 0,0-1 0,36 6 0,-17-6-46,0-3 0,0-1 0,0-2 0,0-2 0,47-8 0,-42 1-374,74-26 1,-87 23-158,-1-1 0,0-2 0,-1-1 0,43-29 0,-33 17-394,61-46-2818,-59 37-179,3 2 36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1:32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33 200 1376,'-3'-1'427,"1"-1"0,0 1 0,-1-1 0,1 1 0,0-1 0,0 0 1,0 0-1,1 0 0,-1 0 0,0 0 0,1 0 0,-1-1 0,1 1 0,0-1 0,-1 1 0,0-5 0,2 6-307,0-1 0,0 1 0,0-1 0,0 1 0,0 0 0,0-1 0,1 1 0,-1-1 0,1 1 0,-1 0 0,1-1 0,-1 1 0,1 0 0,0 0 0,0-1 0,-1 1 0,2-1 0,-1 1 40,6-8 160,0 0-1,0 1 1,1 0 0,0 0-1,1 1 1,0 0-1,0 0 1,19-10-1,-9 8 66,0 0 0,1 1 0,38-9-1,-43 13-216,0 1 0,1 0-1,-1 2 1,1 0-1,-1 0 1,1 1 0,-1 1-1,1 1 1,-1 0-1,16 5 1,-13-2-9,-1 0-1,1 1 1,-2 1 0,1 1-1,-1 0 1,21 15 0,-19-10-21,-1 0-1,0 2 1,-1 0 0,-1 0 0,22 29 0,-18-17 13,-2 0 0,0 2 1,-2-1-1,15 43 0,-23-51-159,0 1 0,-2 1 1,-1-1-1,0 1 0,-2 0 1,0 0-1,-2 31 0,-1-35-210,-1 0 1,0 1-1,-1-1 0,-1-1 1,-1 1-1,0 0 0,-12 23 1,7-22-448,-1 1 1,-18 23-1,24-35 32,-2-1 0,1-1 0,-9 8 0,9-10-336,0 0 0,1 0 0,-1 0 0,-1-1 0,-6 3-1,-10 0-2587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1:32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80 1476,'-4'-5'268,"-2"-5"599,-1 0 0,0 1 0,-13-13 0,17 20-626,0-1 1,0 1 0,0 0 0,-1 0-1,1 0 1,0 0 0,-1 1 0,1 0-1,-1-1 1,1 1 0,-1 0 0,0 0-1,0 1 1,1-1 0,-6 1-1,5 0-88,-1 0 0,1 0 0,-1 1 0,1 0 0,0 0 0,-1 0 0,1 0 0,0 0 0,0 1 0,0 0-1,0 0 1,0 0 0,0 1 0,-5 3 0,-5 5 213,1 1-1,0 1 1,1 0-1,-19 24 1,15-13 83,0 2 0,-15 34 0,11-18 77,3 2 0,-17 64-1,27-83-299,2 0-1,1 1 0,1-1 1,2 1-1,0 0 1,4 30-1,-1-36-74,1 0 0,2 0 0,0 0 0,1-1 0,0 0-1,13 24 1,-12-30-76,1-1 0,0 1 0,0-1-1,1-1 1,1 0 0,0 0-1,1-1 1,-1 0 0,19 12-1,-9-10 24,0-1 0,0 0 0,35 11-1,63 13 113,-90-30-189,-1-1 0,1-1 0,46 0 0,-27-6-250,59-9-1,-75 6-226,0 0-1,-1-2 0,55-23 0,-64 22-325,-1-1-1,0-2 0,-1 0 1,-1-1-1,0 0 1,21-22-1,-4-1-3165,-2-4 37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1:33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195 272 1492,'13'-33'2227,"-10"25"-1570,0-1 1,1 1-1,0 0 1,0 0-1,10-14 0,-1 7-248,1 0 0,0 1-1,1 0 1,0 1 0,2 0 0,-1 2-1,1 0 1,1 1 0,0 0-1,0 2 1,1 0 0,0 1 0,0 1-1,1 0 1,-1 2 0,36-4-1,-28 7-168,-1 0 0,1 1 0,-1 2 0,1 1 0,-1 1 0,0 1 0,34 12 0,-35-8-43,0 1 0,-1 2 0,43 28-1,-50-29-80,0 2 0,-1 0 0,-1 1 0,0 0 0,-1 1 0,14 20 0,-12-10 7,-2 1 1,0 1 0,-2 0 0,16 49-1,-17-40-24,11 60 0,-19-73-107,-1 1-1,-1-1 0,-4 38 1,0-25-273,-10 45 1,10-68 97,0 0 0,-2 0 0,1 0 0,-2-1 0,0 0 0,-12 19 0,9-18-149,0 0 1,-1-1-1,-1-1 1,-14 13-1,17-17-759,-1 0 0,0-1 0,0 0 0,-1-1 0,0 0 0,-18 6 0,5-3-2468</inkml:trace>
  <inkml:trace contextRef="#ctx0" brushRef="#br0" timeOffset="1">580 145 1188,'-8'-8'665,"0"0"0,-1 1 0,-16-11 0,20 15-346,-1 0 0,1 0 0,-1 0 0,0 1 0,0 0-1,0 0 1,0 1 0,-13-2 0,4 3 2,0-1 1,0 2-1,0 0 0,0 1 1,0 0-1,0 2 0,0-1 1,1 2-1,-1 0 1,1 1-1,1 0 0,-1 1 1,1 0-1,0 1 0,1 1 1,0 0-1,0 0 0,-20 22 1,7 1 291,1 0 1,-32 60 0,44-69-396,1 0 0,1 1 0,1 0 0,1 0 0,1 1 0,1 0 1,1 1-1,2-1 0,0 1 0,2-1 0,2 33 0,0-44-137,0 1 0,1-1 0,1 0 0,1 0-1,0 0 1,0 0 0,1-1 0,1 0 0,1 0 0,-1 0-1,2-1 1,0 0 0,0 0 0,1-1 0,1 0 0,13 12-1,-4-7 32,0-2 0,0 0 0,40 20 0,-28-19-8,64 21 0,-57-25-132,1-2-1,-1-2 0,1-2 0,61 2 0,38-9-605,-107-1 52,0-1 0,48-13 0,2-10-1664,-57 17-550,29-17 1,-5-2-1348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1:33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383 231 2200,'2'-11'581,"0"0"0,1 0 0,1 0 0,0 0 0,0 1 0,12-20 0,-10 21-181,1-1 0,0 1 1,1 0-1,0 1 0,0 0 1,1 0-1,0 1 0,1 0 1,-1 0-1,18-8 0,-12 8-148,1 1-1,0 0 0,0 1 0,0 1 0,1 1 1,-1 0-1,1 1 0,0 0 0,0 2 0,0 0 1,0 1-1,-1 0 0,21 6 0,-16-3 18,0 2 0,0 0 0,33 16 0,-20-3 49,-1 1 0,42 33 0,-55-36-160,-2 0-1,0 2 1,0-1-1,15 24 1,-20-25-57,-1 0 0,-1 1 0,0 0-1,-2 1 1,0 0 0,-1 1 0,0 0 0,5 25 0,-4-6 38,-1 0-1,-3 1 1,2 49 0,-7-57-65,-1-1 1,-2 1 0,0-1 0,-16 57 0,9-56-180,-1 0-1,-1-1 1,-29 53 0,34-72-133,-1-1 0,0 0-1,-1 0 1,0 0 0,-18 14 0,21-19-258,-1-1 0,0-1 0,0 1 0,0-1 1,0 0-1,-1-1 0,0 0 0,1 0 0,-1 0 1,-13 1-1,5-3-3158,-1-4 38</inkml:trace>
  <inkml:trace contextRef="#ctx0" brushRef="#br0" timeOffset="1.35">709 88 2036,'-5'-5'266,"-1"0"-1,0 0 1,-1 1 0,1-1-1,-1 1 1,0 1-1,0-1 1,0 1-1,0 1 1,-1-1 0,1 1-1,-1 0 1,1 1-1,-13-1 1,3 1 40,0 1-1,0 0 1,1 1-1,-1 1 1,0 1 0,1 0-1,0 1 1,-1 1 0,2 0-1,-1 2 1,-20 10 0,4 1 41,2 2 1,1 0 0,0 2 0,2 2 0,0 0 0,2 1 0,1 2-1,1 1 1,1 0 0,1 2 0,-20 39 0,33-52-161,0 0 0,2 1-1,0 0 1,1 0 0,0 1 0,2-1 0,0 1 0,1 0 0,1 0-1,1 0 1,1 0 0,5 34 0,-3-39-86,0 1-1,1-1 1,1 0-1,1 0 1,0 0 0,0-1-1,1 1 1,1-2 0,1 1-1,-1-1 1,2 0-1,0-1 1,0 0 0,1-1-1,0 0 1,23 15 0,-12-10-8,1-1 0,0-1 0,1-2 0,1 0 0,0-1 0,38 9 0,1-7-61,1-2 0,-1-4 0,1-2 1,0-4-1,85-8 0,-91 0-450,0-2 1,106-33-1,-123 26-710,75-40 0,-102 50 829,-3 0-223,-1 0-1,13-9 1,5-9-5398,-18 15 2469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1:34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89 775 1600,'-59'11'5283,"30"-6"881,38-4-5884,6 0-176,1 0 1,-1-1 0,0-1-1,22-4 1,208-31 597,-109 17-465,378-51 320,-267 44-341,-142 15-140,-91 10-64,354-34 227,272-10 55,-469 35-220,224-12 68,152-10 17,-22-20-26,-179 24-89,-320 26-41,379-26 24,-35-13-4,-249 25-20,118-4 1,-170 15-1,326-34 14,-301 28 2,-86 10-17,29-3 20,0-1 1,-1-1 0,42-14-1,-74 19 18,0-1 0,0 1 0,-1-1 1,1 0-1,-1 0 0,1 0 0,-1 0 0,0-1 0,1 0 0,-1 1 0,-1-1 0,1 0 0,0 0 0,-1 0 1,4-6-1,-6 8-27,1 1 0,-1-1 0,0 1 0,0-1 0,1 1 0,-1-1 0,0 1 0,0-1 0,0 1 0,0-1 0,0 1 0,1-1 0,-1 1 0,0-1 0,0 0 0,-1 1 0,1-1 0,0 1 1,0-1-1,0 0 0,-1-1 36,1 0 124,-1-1-4,-2-4-29,1 4-78,1 0 0,0 0 0,-1 0 0,1 0 0,-1 0 0,0 0 0,0 1 0,-4-4-1,-3-2 53,-1 0-1,0 1 1,0 0-1,-1 0 1,-18-7-1,-12 0 224,-59-11 0,89 22-194,-23-7 475,31 9-463,3 1-138,0 0-1,0 0 1,0 0-1,0 0 1,0 0 0,0 0-1,0 0 1,0 0-1,0 0 1,0 0-1,0 0 1,0-1-1,0 1 1,0 0-1,-1 0 1,1 0-1,0 0 1,0 0 0,0 0-1,0 0 1,0 0-1,0 0 1,0 0-1,0 0 1,0 0-1,0 0 1,0 1-1,0-1 1,0 0-1,0 0 1,0 0 0,0 0-1,-1 0 1,1 0-1,0 0 1,0 0-1,0 0 1,0 0-1,0 0 1,0 0-1,0 0 1,0 0-1,0 0 1,0 0 0,0 0-1,0 0 1,0 0-1,0 0 1,0 0-1,0 0 1,0 1-1,0-1 1,0 0-1,0 0 1,0 0-1,0 0 1,0 0 0,0 0-1,0 0 1,0 0-1,0 0 1,0 0-1,5 4 390,17 6-508,-7-3 204,-10-5-72,0 1-1,0 0 0,0 0 0,-1 1 0,1-1 0,-1 1 0,0 0 1,0 0-1,0 1 0,5 7 0,-3-4 12,3 4 22,-1 1 0,0 0-1,-1 1 1,10 26 0,-14-30-39,0 0 0,0 1 0,-1-1 0,0 1-1,-1 0 1,0-1 0,-1 1 0,0 0 0,-1 0 0,0-1 0,-1 1 0,0 0 0,-4 10 0,2-9-58,0 1 0,-1-1 0,-1 0 0,0 0 0,-1 0 0,0-1 0,-1 0 0,0-1 0,-19 19 0,-11 4-675,-1-3 0,-2-1-1,-47 24 1,2-8-2046,0-9-4121,33-14 1781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6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24 1420,'-7'-24'11565,"24"213"-9317,17-6-988,-17-101-2124,-16-78-240,0 5 1595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1:36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197 376 1956,'2'-9'5591,"-9"21"-1863,4-6-4326,-101 191 5281,56-101-2893,39-77-1235,1-1 1,-10 31-1,16-38-153,6-14 183,9-16 88,-11 16-838,13-24 275,-1-1 0,-1 0 0,15-50 0,-20 56-70,90-344 500,-90 330-450,1-1 231,1 0 1,20-46 0,-29 83-311,-1 0-1,0-1 1,0 1-1,0-1 1,0 1-1,1 0 1,-1-1-1,0 1 1,0-1 0,1 1-1,-1 0 1,0-1-1,0 1 1,1 0-1,-1 0 1,0-1-1,1 1 1,-1 0 0,1 0-1,-1-1 1,0 1-1,1 0 1,-1 0-1,1 0 1,-1 0-1,1 0 1,-1 0 0,0 0-1,2-1 1,-1 2 9,-1-1 0,1 0 1,0 1-1,0-1 0,0 1 0,0-1 1,-1 1-1,1-1 0,0 1 1,0-1-1,-1 1 0,1 0 1,0 0-1,3 4 37,-1 0 0,1-1-1,2 8 1,7 16 86,-1 1 0,12 47 0,-12-38-68,6 28-656,-3 1 0,8 93 0,-17-124-837,1 15-321,-7-45 192,1 0 0,-2 1-1,1-1 1,-1 0 0,-2 11-1,0-6-2890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1:3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34 610 1620,'-22'-8'1876,"22"8"-1796,-1 0-1,1 0 1,-1-1-1,0 1 0,1 0 1,0-1-1,-1 1 1,1 0-1,-1-1 1,1 1-1,-1-1 0,1 1 1,0-1-1,-1 1 1,1-1-1,0 1 0,-1-1 1,1 0-1,-1 0 151,1 1-165,0-1 1,-1 1-1,1-1 0,0 1 0,0-1 1,0 1-1,-1-1 0,1 1 1,0-1-1,0 1 0,0-1 0,0 1 1,0-1-1,0 1 0,0-1 0,0 0 1,0 1-1,0-1 0,0 1 0,0-1 1,1 0-1,-1 0 109,0 1-111,0-1 1,0 0-1,0 0 1,0 1-1,1-1 1,-1 0-1,0 1 1,0-1-1,1 0 1,-1 1-1,1-1 1,-1 0-1,0 1 1,1-1-1,-1 1 1,1-1-1,-1 1 1,2-2-1,0 1 130,2-4 47,1 1 0,0 0-1,0 0 1,1 0 0,-1 1 0,1 0-1,8-4 1,0 0 9,219-97 1841,6 20-877,-192 69-965,-13 3 442,45-22 1,-77 33-516,1-1 212,1 0 0,-1 0 1,1 1-1,-1 0 0,1-1 0,6 0 0,-8 4-102,0 0-211,-2-1-41,1-1 1,0 1-1,0 0 1,-1 0-1,1 0 1,0 0-1,-1 0 1,1 1-1,-1-1 1,1 0-1,-1 0 1,0 0-1,1 0 1,-1 0 0,0 1-1,0-1 1,0 0-1,0 0 1,0 2-1,0 13 409,4 27-1,-3-36-372,0-1 0,1-1 1,0 1-1,0 0 0,0 0 0,0 0 0,1-1 0,4 8 1,-3-8-16,0 1 0,1-1 0,-1 0 1,9 6-1,-11-9-40,1 0-1,0 0 1,0-1-1,0 1 1,0-1-1,0 0 1,0 0-1,0 0 0,1-1 1,-1 1-1,5 0 1,5-1 5,-1 0 0,0-1 0,1 0 0,-1 0 0,0-2 0,0 0 0,0 0 0,-1-1 0,1 0 0,-1-1 0,0 0 1,0-1-1,12-8 0,-7 3 3,-7 6-2,-1-1-1,1 0 0,10-12 1,-12 12 77,-1-1 1,1 1-1,13-8 1,-19 13 309,2 4-316,15 20 142,-13-16-173,0 0-1,11 10 1,-14-14-50,1-1 1,0 0-1,0 0 1,-1 0-1,2 0 0,-1-1 1,0 1-1,0-1 1,0 0-1,6 2 0,3-1 4,0-1 0,0 0-1,0 0 1,0-1 0,0-1-1,0 0 1,0-1 0,0 0-1,0-1 1,17-6 0,-15 4-10,0 0 1,-1-1 0,0-1 0,-1-1-1,1 1 1,-1-2 0,-1 0-1,17-16 1,-20 17-3,-2-1 1,1 0-1,-1 0 0,-1 0 1,1-1-1,-2 0 0,1 0 0,-1 0 1,-1 0-1,0-1 0,3-17 1,-2-9 140,-1-1 1,-1-37 0,-2 49 175,0 25-8,0 8-258,9 116 115,-5-90-156,4 52-93,-6-39-818,9 53 1,-9-85-17,0 18 0,0 0-1429,-2-17 217,-2-7-3421,-1 2-49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1:37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133 454 932,'-13'-5'725,"-1"-1"-1,1-1 1,1-1-1,-1 1 1,1-2-1,-13-11 1,22 17-458,0 0 0,0 0 0,1 0-1,-1-1 1,1 1 0,0 0 0,0-1 0,0 0 0,0 1 0,0-1 0,1 0-1,0 0 1,-1-5 0,1 7-157,1-1 0,0 1-1,0-1 1,0 1 0,0-1-1,1 1 1,-1-1-1,1 1 1,-1-1 0,1 1-1,0 0 1,0-1 0,2-3-1,0 0 74,1 0 0,0 0-1,0 1 1,6-7-1,10-7 167,1 1-1,1 1 1,1 1-1,36-20 1,70-29 512,-115 58-780,23-10 193,0 2-1,0 1 0,2 2 0,-1 1 1,43-4-1,-72 13-178,-1 2-1,0-1 1,1 1 0,-1 1 0,9 1-1,-14-2-46,1 1-1,-1 0 1,0 0 0,0 0-1,0 0 1,0 0-1,0 1 1,0-1-1,-1 1 1,1 0-1,0 0 1,-1 0-1,1 0 1,-1 0 0,0 1-1,2 2 1,0 0 29,-1 0 1,1 0-1,-1 1 1,-1 0-1,1-1 1,-1 1 0,0 0-1,2 7 1,4 42 397,7 30 118,-12-76-531,-1 0-1,1-1 1,1 1-1,0-1 1,0 0-1,0 0 1,8 9 0,-9-13-30,1-1 0,-1 0 0,1 0 0,0 0 0,0-1 0,0 1 0,1-1 0,-1 0 0,1 0 0,-1 0 0,8 1 0,-10-2-23,0-1 0,-1 1 0,1-1 0,-1 0 0,1 0 0,0 0 0,-1 0 0,1 0 0,0 0 0,2-1 0,3 0 10,-2 1-4,0 0 1,0-1 0,0 0 0,-1 0 0,1-1 0,8-2-1,-12 3-8,1 0-1,0 1 1,-1-1-1,1 0 1,-1 0 0,1-1-1,-1 1 1,0 0-1,1 0 1,-1-1-1,0 1 1,0 0-1,0-1 1,0 0-1,0 1 1,0-1-1,-1 1 1,1-1-1,0 0 1,-1 0-1,1 1 1,-1-3-1,1-1 4,-1 1 1,0-1-1,0 0 0,0 0 0,-1 1 0,0-1 1,0 0-1,0 1 0,0-1 0,-1 1 0,1 0 1,-1-1-1,0 1 0,-1 0 0,1 0 0,-5-5 1,0 1-50,0 0-1,-1 1 1,0 0 0,-1 0 0,1 1 0,-1 0 0,-1 0 0,1 1 0,-1 0 0,-14-4 0,-10-2-980,-60-12 0,88 22 890,-49-11-2501,19 3-4044,23 6 2406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1:37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25 1792,'2'-2'311,"0"1"0,0-1 0,0 0 1,0 0-1,0 0 0,10-11 8065,-18 14-7538,-1-1-557,4 0-173,0 0 0,1 1 1,-1-1-1,0 1 0,1-1 0,-1 1 1,0 0-1,1 0 0,-1 0 1,1 0-1,-4 3 0,-1 1 130,1 0 0,0 0 0,0 1-1,1-1 1,0 1 0,0 1 0,0-1-1,1 1 1,0 0 0,0 0 0,-3 8-1,6-13-179,0 0 0,1 0 0,-1 1 0,0-1 0,1 0-1,0 1 1,-1-1 0,1 1 0,0-1 0,0 1 0,0-1 0,0 0-1,1 1 1,-1-1 0,2 4 0,-1-2 18,1 0-1,0 0 1,0 0-1,0 0 1,1 0 0,-1 0-1,6 5 1,1 0 43,1 0 0,-1-1-1,2 0 1,19 11 0,101 42 505,-95-45-452,-14-8-37,-17-6-84,0-1 1,-1 1-1,0 0 0,1 0 0,-1 0 0,0 0 1,0 1-1,0 0 0,0 0 0,-1 0 0,5 4 1,-8-6-41,0-1 1,1 1-1,-1-1 1,1 1-1,-1-1 1,0 1 0,0-1-1,1 1 1,-1-1-1,0 1 1,0-1-1,0 1 1,1 0 0,-1-1-1,0 1 1,0-1-1,0 1 1,0 0-1,0-1 1,0 1 0,0-1-1,-1 1 1,1 0-1,0-1 1,0 1 0,0-1-1,-1 1 1,1-1-1,0 1 1,0-1-1,-1 1 1,1-1 0,0 1-1,-1-1 1,1 1-1,-1-1 1,0 1-1,-2 2 22,0-1-1,-1 0 1,1 0-1,-1 0 1,-4 2-1,-24 9 56,-1-2 0,0-1 0,0-1 0,-35 3 0,-142 11 45,202-23-135,-77 5-155,69-5-274,0 0 0,0-2-1,-20-3 1,25 1-1088,9 3 612,4-8-2787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1:37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48 1684,'2'-4'1175,"0"0"1,-1 1-1,1-1 0,-1 0 0,0 0 1,1-8-1,-2 10-217,0 1-783,0 1 0,0-1 0,0 1 0,0-1 0,-1 1 0,1-1 0,0 1 0,-1-1 0,1 1 0,0-1 0,-1 1 0,1-1 0,-1 1 0,1 0 0,0-1 0,-1 1 0,1 0 0,-1-1 0,1 1 0,-1 0 0,1 0 0,-1-1 0,0 1 0,1 0 0,-1 0 0,0 0 0,0 0-356,-1-1 803,-1 4-33,-5 4-59,0 1 0,-11 14 0,10-10-246,1 1 0,1-1 0,0 1 0,0 1 0,2-1 0,-1 1 1,2 0-1,-5 24 0,7-29-188,1-1 0,0 1 0,1-1 0,0 1 0,1-1 0,-1 1 0,1 0 0,1-1 0,0 0 0,0 1 0,1-1 0,5 11 0,-5-13-107,1-1 0,0 1 0,0-1 0,1-1 0,7 7 0,-9-8-226,1-1 0,0 1 0,0-1 0,0 0 0,0 0 0,0-1 0,0 1 0,0-1 0,0 0 0,1 0 0,-1 0 0,0-1 0,1 0 0,-1 1 0,1-2-1,8 0 1,3-1-1062,0-1-1,0-1 1,18-6-1,-4-1-2750,8-4 43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1:38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341 557 1488,'-3'-41'3214,"2"37"-2681,0 1 0,0-1 0,0 1 0,-1 0-1,1-1 1,-4-4 0,3 6-144,1 0-200,0 0-1,-1 0 0,1 0 1,-1 1-1,0-1 0,1 1 1,-1-1-1,0 1 0,0-1 1,0 1-1,0 0 1,0 0-1,0 0 0,-1 0 1,1 1-1,0-1 0,0 0 1,-1 1-1,1-1 0,0 1 1,-1 0-1,-3 0 0,0 1 19,-1-1 0,1 1 0,-1 1 0,1-1 0,0 1 0,-1 0 0,1 1-1,0-1 1,-9 6 0,-3 4 355,-23 17-1,40-27-538,-11 7 208,1 0 0,1 1 0,0 0 0,0 1 0,1 0-1,-8 14 1,5-8 10,6-9-86,0 1 0,1 0 0,-6 14 1,10-21-140,-5 12 191,1 0 1,-4 21-1,8-31-164,0 1 0,1-1 0,-1 1 0,1-1 1,0 1-1,1-1 0,-1 1 0,1-1 0,0 0 0,0 1 0,0-1 0,4 8 1,-4-9-23,1-1 0,0 0 1,0 1-1,0-1 1,0 0-1,0 0 1,0 0-1,0 0 0,1 0 1,-1-1-1,1 1 1,-1-1-1,5 2 1,7 0-10,-9-1-12,-4-2-1,1 1 1,-1-1-1,0 0 0,1 0 0,-1 0 1,0 1-1,1-1 0,-1 0 1,1-1-1,-1 1 0,0 0 1,1 0-1,1-1 0,6-1-5,-1-1 0,1 0 0,-1-1 0,0 0 0,0 0 0,0-1 0,12-9 0,-13 8 4,0-1-1,-1 0 0,9-12 1,-9 11 15,1-1 1,9-8 0,-15 17-13,-1-1 1,0 0 0,1 1-1,-1-1 1,1 1 0,-1 0 0,1-1-1,-1 1 1,1-1 0,-1 1 0,1 0-1,-1-1 1,1 1 0,0 0 0,-1 0 0,1-1-1,0 1 1,-1 0 0,1 0 0,-1 0-1,1 0 1,1 0 0,5 3-15,-2-1-25,-1 0 1,1 0-1,0 0 0,0 0 0,0-1 0,0 0 0,9 1 0,0-3-70,0 1 0,1-1-1,-1-1 1,0-1 0,-1 0-1,1-1 1,0 0-1,21-10 1,-24 8 44,-1 0 1,1 0-1,-1-1 1,0 0-1,0-1 1,-1 0-1,0-1 0,-1 0 1,0 0-1,9-14 1,-10 12 29,-1-1 1,0 0-1,0-1 1,-2 1-1,6-22 0,-4 5 21,3-42-1,-7 24 92,-2 1 0,-7-49 0,3 37 75,-2-76 461,1 117-465,1 1 638,3 88-353,-1-32-277,8 78 0,-2-89-111,2-1 0,1 0 0,1 0 0,11 26 0,-12-36-22,1 0 1,10 16 0,-13-27-23,0 0 0,0 0 1,0 0-1,1-1 0,0 0 1,0 0-1,9 6 1,-9-8-25,0 1 0,1-1 0,-1 0 0,1 0 0,0-1 0,0 0 0,0 0 1,1-1-1,-1 0 0,0 0 0,1 0 0,0-1 0,-1-1 0,1 1 0,15-2 1,0-1-91,-1 0 1,33-10 0,-44 9 58,0 0 0,0-2 0,-1 1 0,1-1 0,-1-1 0,0 0 0,10-7-1,-10 5-4,0-1 0,-1 0 0,0 0-1,11-14 1,-17 19 48,0 0 0,-1 0 0,1 0-1,-1 0 1,0-1 0,0 1 0,-1-1 0,1 1 0,-1-1-1,0 0 1,0 1 0,0-1 0,-1 0 0,0-9-1,0 13 21,0 0-1,0 0 1,0 0-1,-1 0 1,1 0-1,0 0 0,0 0 1,-1 0-1,1 0 1,-1 0-1,1 0 0,-1 0 1,1 1-1,-1-1 1,0 0-1,1 0 1,-1 0-1,0 1 0,1-1 1,-1 0-1,0 1 1,0-1-1,0 1 0,0-1 1,0 1-1,0-1 1,0 1-1,1 0 1,-1-1-1,0 1 0,0 0 1,-1 0-1,1 0 1,0-1-1,0 1 0,0 0 1,0 1-1,0-1 1,-1 0-1,0 1 2,-9 2 60,0 0 1,1 1 0,0 1-1,-1 0 1,-12 9 0,7-2 32,1 1 1,1 1-1,-20 23 0,29-31-70,1 1 1,0-1-1,0 0 0,0 1 0,0 0 1,1 0-1,-4 13 0,7-16-20,-1-1 0,0 1 0,1 0 0,-1 0 0,1-1 0,0 1 0,0 0 0,1 0 0,-1-1 0,1 1 0,0 0 0,0-1 0,0 1 0,0-1 0,1 1 0,-1-1 0,4 6 0,0-2-7,1-1 0,-1 1-1,1-1 1,0-1 0,1 1-1,0-1 1,-1 0 0,2 0-1,-1-1 1,0 0 0,1 0-1,0-1 1,0 0-1,0-1 1,10 3 0,3-1-151,-1-1 0,2 0 0,-1-2 0,42-2 0,-46 0-281,1-1 1,-1-1-1,0 0 1,0-1-1,0-1 1,30-13-1,9-11-2109,0-5-3346,-19 8 1524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1:40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19 232 1612,'-16'-20'3891,"16"20"-3828,-1 0-1,1-1 0,0 1 1,0-1-1,-1 1 0,1 0 1,0-1-1,0 1 0,0-1 1,0 1-1,0-1 0,0 1 1,-1-1-1,1 1 0,0-1 1,0 1-1,1-1 0,-1 1 1,0-1-1,0 1 1,0-1-1,0 1 0,0-1 1,0 1-1,1-1 0,-1 1 1,0 0-1,0-1 0,1 1 1,-1-1-1,0 1 0,1 0 1,-1-1-1,13-11 924,2 4-615,0 0 0,0 1 0,17-4-1,50-13 273,-27 10-216,153-37 879,-164 42-1018,32-5 287,4 0 456,-38 7 398,-39 7-1129,-1-1 23,38-11 2516,-38 11-2106,0 0-515,-2 1-202,1 0 1,-1-1-1,0 1 0,0 0 1,0 0-1,0 0 1,0 0-1,1-1 1,-1 1-1,0 0 1,0 0-1,0 0 0,1 0 1,-1 0-1,0 0 1,0-1-1,0 1 1,1 0-1,-1 0 1,0 0-1,0 0 0,0 0 1,1 0-1,-1 0 1,0 0-1,0 0 1,1 0-1,-1 0 1,0 0-1,0 0 1,0 0-1,1 1 0,-1-1 1,0 0-1,0 0 1,0 0-1,1 0 1,-1 0-1,0 0 1,0 0-1,0 1 0,0-1 1,1 0-1,-1 0 1,0 0-1,0 1 1,3 3-3,-1 1 1,1 0-1,-1 0 1,0 0-1,2 11 1,5 34 41,-6-35-41,13 67 45,6 42 42,12 62 41,-7-45 22,-14-67-79,30 227 233,-5 523 385,-39-545-524,10 23 54,-7-264-203,13 238 139,-4 19 39,3 53 22,5 69-15,-8-137-103,0-143-72,-1-9 2,18 150 40,-13-165-20,-13-102-43,-1-1-1,-1 14 1,0-22-15,0 0-1,0-1 1,-1 1-1,1-1 1,-1 1-1,1-1 1,-1 1-1,1-1 1,-1 1-1,0-1 1,0 1-1,0-1 1,0 0-1,0 0 1,0 1-1,0-1 1,0 0-1,-1 0 1,1 0-1,-2 1 1,-13 1 11,-1-3-38,-1-1 1,1-1-1,0 0 1,-30-8-1,-70-30-341,10-12-207,87 41 448,-13-7-340,0-2 0,2-1-1,-36-29 1,39 26-232,0-2 0,-34-40 0,53 54-27,0 0 0,1-1-1,-11-22 1,15 25-244,0 0 0,1 0 0,0 0 0,1 0 0,0 0 0,-1-13 0,4-22-3591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1:4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5359 1 1536,'0'0'3658,"2"0"-3139,-14 2 7562,-81 14-7355,-51 13-377,10-9-128,24-5-44,53-5-78,-39 5 36,-25 5-24,77-12-79,-194 28 101,213-31-121,-172 27 90,153-27-88,-226 33 78,22 4-43,-63 8 117,254-42-155,-244 35 56,-96 15 35,300-42-82,-100 11-16,73-9 8,32-4-25,-172 23 1,161-22 30,-34 5-25,87-14-2,-71 7 18,-102 10-5,-38-9-11,131 1-3,41-4 8,-15 6 18,59-8-33,-40 9 28,39-7-31,44-11 31,-4 2-5,0 0 0,0-1 1,0 2-1,0-1 0,-7 5 1,-8 2-23,-54 24 44,42-16 68,32-16-70,-1 0 7,1 0 0,-1 0 1,0 0-1,1 0 0,-1 0 1,1-1-1,-5 2 1,6-2-34,-1 0 74,-17 8 1185,20-11-1230,5-6-9,1 0 0,0 1 1,0 0-1,0 1 0,17-12 0,21-19 31,12-11-10,-1 1-15,-18 15 15,-7 8-21,-17 11-2,0 1 1,2 0-1,-1 2 1,28-15-1,-30 16 69,-2 0 29,12-10 255,-23 19-323,12-7 407,2-1 16,-13 8 203,-5 4-614,-13 19 5,-1 0 0,-22 21 0,-225 195 109,80-84-76,178-150-100,0 1 1,1-1-1,0 1 0,0 0 1,1 1-1,-1-1 0,-4 8 1,9-12 1,0-1 1,0 1 0,0-1-1,0 1 1,0-1-1,0 1 1,0 0 0,0-1-1,0 1 1,0-1 0,0 1-1,0 0 1,0-1-1,0 1 1,0-1 0,1 1-1,-1-1 1,0 1 0,0-1-1,1 1 1,-1-1-1,0 1 1,1-1 0,-1 1-1,0-1 1,1 1 0,-1-1-1,1 0 1,-1 1-1,1-1 1,-1 0 0,1 1-1,-1-1 1,1 0 0,0 1-1,27 8 10,14 5-36,162 25-376,45 12-1477,-99-4-209,-78-16-417,-4 7-4024,-49-24 2889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1:50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19 201 1264,'-2'-1'948,"1"-1"-730,-1 1 1,1 0-1,0-1 0,-1 1 0,1-1 0,0 0 0,0 1 1,0-1-1,0 0 0,0 0 0,0 0 0,1 0 0,-1 0 0,0 0 1,1 0-1,0 0 0,-1 0 0,1 0 0,0 0 0,0 0 1,0 0-1,0 0 0,1 0 0,-1 0 0,0 0 0,1 0 1,1-3-1,1-2 107,1-1 0,0 1 1,1 0-1,0 0 0,0 0 0,0 1 1,1 0-1,12-11 0,-8 9-53,0 1 1,0 1-1,1-1 0,-1 2 1,20-8-1,-11 6-79,1 2 0,0 0 0,0 2 1,0 0-1,0 1 0,0 1 0,1 1 1,-1 0-1,37 7 0,-44-4-109,0 1-1,-1 0 1,0 0 0,1 1-1,-2 1 1,1 0 0,-1 1-1,0 0 1,14 12 0,-16-11-64,0 0 1,-1 0 0,0 1 0,0 0-1,-1 1 1,0-1 0,-1 1 0,0 1-1,-1-1 1,8 21 0,-9-18-128,0 0-1,-1 1 1,-1-1 0,0 1 0,-1 0-1,-1 24 1,0-33-99,-1 1 0,1-1 1,-1 1-1,0-1 0,-1 0 0,1 0 0,-1 0 0,0 1 1,-1-2-1,1 1 0,-1 0 0,0 0 0,0-1 0,0 0 1,-1 1-1,0-1 0,0-1 0,0 1 0,0 0 0,-7 4 1,9-7-302,-10 5-214,2-5-3062,-7-1 1216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1:50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11 1116,'-2'-1'860,"-6"-5"-147,8 5-520,-1 1 1,0-1-1,1 1 1,-1 0-1,0 0 0,1-1 1,-1 1-1,0 0 1,1 0-1,-1 0 0,0 0 1,0 0-1,1 0 1,-1 0-1,0 0 0,1 0 1,-1 0-1,0 0 1,1 0-1,-1 1 0,0-1 1,1 0-1,-2 1 1,-15 11 506,16-11-641,0 0 0,0 0 0,0 0 0,0 0 0,0 0 0,0 0 0,0 1 0,0-1 0,1 0 0,-1 1 0,0-1 0,1 0 0,-1 1 0,1-1 0,-1 1 0,1-1 0,0 2-1,-2 5 186,-4 10 335,0-1-1,-5 34 1,6-14-169,2 0 1,1 0 0,2 0 0,1 1-1,3-1 1,8 42 0,-9-67-319,0 0 0,1 1 0,1-1 0,0-1 0,1 1 0,0-1 0,1 0 0,0 0 0,0-1 0,1 0 0,1 0 0,0-1 0,18 15 0,-17-18-49,0-1 1,1 0-1,-1 0 1,1-1-1,1-1 1,13 3-1,-21-5-40,12 2-25,-1 0 0,1-2 0,-1 0 0,1 0 0,0-2 1,-1 0-1,26-5 0,-1-2-540,67-25 1,-86 25 55,-1-1 1,0-1-1,27-17 1,18-21-4874,-44 29 2284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6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49 1056,'3'-4'195,"0"0"0,0 1-1,0-1 1,1 1 0,-1-1 0,1 1 0,0 0-1,0 1 1,0-1 0,0 1 0,0 0-1,1 0 1,-1 0 0,1 0 0,-1 1 0,1 0-1,0 0 1,-1 0 0,1 0 0,0 1-1,0 0 1,-1 0 0,1 0 0,0 0 0,0 1-1,0 0 1,4 1 0,-1 1-58,-1-1 0,1 1 0,-1 0 0,0 1 0,0-1 1,-1 2-1,1-1 0,-1 1 0,0 0 0,0 0 0,0 0 0,0 1 0,-1 0 0,0 0 1,-1 0-1,6 10 0,-4-3-4,0-1-1,-1 1 1,0 0 0,-1 0 0,-1 1 0,0-1 0,-1 1-1,0 0 1,-1-1 0,-1 19 0,-1-13 5,-1 0 1,-1 0-1,-1 0 0,-1-1 1,0 1-1,-1-1 1,-9 18-1,11-28-86,-1 0 1,0 0-1,0 0 1,-1-1-1,1 1 1,-2-1-1,1-1 0,-1 1 1,0-1-1,0-1 1,-1 1-1,1-1 1,-1 0-1,-1-1 0,1 0 1,0 0-1,-1-1 1,-17 5-1,21-7-48,1-1-1,-1 1 1,0-1-1,1 0 1,-1 0-1,1-1 1,-1 1-1,1-1 1,-1 0-1,1 0 1,-1 0-1,1-1 1,0 0-1,-7-3 1,9 4-107,-1-1 0,0 0-1,1 0 1,0 0 0,-1 0 0,1 0 0,0-1 0,0 1 0,0-1-1,0 1 1,1-1 0,-1 0 0,1 0 0,0 0 0,-1 0 0,1 1-1,-1-6 1,1 1-592,-1-1-1,1 1 0,0 0 1,1-1-1,-1 1 0,2-8 1,3-5-1841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1:50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64 1732,'11'-8'649,"2"1"0,-1 0 1,1 0-1,0 2 0,0-1 0,1 2 0,0-1 0,17-1 0,-5 2-123,0 1-1,1 1 1,40 4-1,-49-1-312,0 1-1,0 1 1,0 1 0,0 1-1,-1 0 1,30 13-1,-34-11-100,-1-1 0,1 2 0,-1 0 0,0 0 0,-1 1 0,0 1 0,-1 0 0,0 0 0,10 13 0,-12-12-68,-1 0 0,0 1 0,-1-1 0,0 2 0,0-1 0,-2 0 0,1 1 0,-2 0 0,0 0 0,0 0-1,-1 1 1,-1-1 0,0 19 0,-1-20-106,-1-1 1,-1 1-1,0 0 0,0 0 0,-1-1 1,-1 0-1,-6 17 0,-5 2-755,-27 42 1,36-63 198,0 1 1,-1-1-1,-1 0 0,1 0 1,-1-1-1,-1 0 1,-11 8-1,-1 0-1969</inkml:trace>
  <inkml:trace contextRef="#ctx0" brushRef="#br0" timeOffset="1">204 83 1464,'-1'-2'230,"0"0"0,0 0 0,-1 0 0,1 0 0,-1 0 0,1 0-1,-1 0 1,0 0 0,0 1 0,0-1 0,0 1 0,0 0 0,0-1 0,0 1 0,-1 0 0,-4-1 1726,2 4-1118,-1-1-628,1 2 0,0-1 0,0 1 0,0-1-1,0 1 1,1 1 0,-1-1 0,1 1-1,0-1 1,-8 10 0,0 4 218,1 0 0,1 2 0,0-1 0,-10 31 0,13-32-219,0 2-31,0 0-1,2 0 1,0 1 0,2 0 0,0-1 0,1 1-1,0 1 1,2-1 0,2 23 0,0-29-103,0 0 0,0 0 0,1 0 0,1-1 0,1 1 0,0-1 0,0 0 0,1 0 0,1 0 0,0-1 0,1 0-1,0-1 1,16 18 0,-14-20-38,-1-1 1,2 0-1,-1 0 0,1-2 0,0 1 0,0-1 0,1-1 0,-1 0 0,22 6 0,2-2-122,0-3 0,41 3 0,-62-8-139,0 0 0,0-1 1,0-1-1,0 0 0,1-1 1,-2-1-1,25-7 1,-20 3-843,-2 0 0,1 0 1,15-11-1,-15 9-1901,-5 1 37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2:0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30 1536,'7'-6'4915,"-6"6"-4686,-1-1 1,0 1-1,1 0 0,-1-1 0,0 1 0,1 0 0,-1-1 0,0 1 0,0 0 1,1-1-1,-1 1 0,0 0 0,0-1 0,1 1 0,-1-1 0,0 1 1,0 0-1,0-1 0,0 1 0,0-1 0,0 1 0,0-1 0,0 1 0,0 0 1,0-1-1,0 1 0,0-1 0,-7-7 1758,5 6-2473,-1 0 1931,-3 4-1318,-7 3 11,1 0-1,-17 9 1,25-12-100,0 1-1,0-1 1,0 1-1,0 0 0,0 0 1,1 1-1,0-1 1,-1 1-1,1-1 1,1 1-1,-1 0 1,-3 6-1,5-5-17,-1-1 0,1 1 0,0 0 0,0 0 0,1 0 0,0-1 0,0 6 0,1-4 31,5 7-35,1 0-1,0 0 1,1 0 0,0-1 0,1 0 0,0-1-1,1 0 1,13 12 0,-16-17 12,-1-1 5,1 1 0,-2 0 0,1 0 0,6 9 0,-11-13-17,-1-1 0,1 0 1,-1 1-1,1-1 1,-1 1-1,0-1 1,0 1-1,1-1 1,-1 0-1,0 1 0,0-1 1,-1 1-1,1-1 1,0 1-1,0-1 1,-1 1-1,1-1 1,-2 2-1,1 2 23,-1 0-1,-1-1 1,1 1-1,-4 4 1,-1-2-8,0 1 0,0-1 0,0-1 0,-1 1 0,0-1 0,-9 5 0,-6 5 34,-37 21-296,38-24-679,11-9-227,9-3 863,-1 0-854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2:10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37 1552,'14'-29'8829,"-16"28"-8196,1 0-455,0 0-99,0 0 0,1 1 0,-1-1 1,0 1-1,1-1 0,-1 1 0,0 0 0,0-1 0,1 1 0,-1 0 0,0 0 0,-1-1 586,-5 3-95,-6 2-47,1 1-1,0 0 1,-23 13 0,26-11-161,0 0 0,0 0 0,-12 15 1,17-18-222,1 0 0,0 1-1,0-1 1,0 1 0,0-1 0,1 1 0,0 0 0,0 0 0,-3 10 0,5-13-181,0 1 0,0 0-1,0 0 1,1 0 0,-1-1 0,1 1-1,-1 0 1,1 0 0,0-1 0,0 1-1,0-1 1,1 1 0,-1-1 0,1 1-1,-1-1 1,1 0 0,0 1 0,-1-1-1,1 0 1,1 0 0,-1 0 0,0-1 0,0 1-1,1-1 1,-1 1 0,0-1 0,1 0-1,0 1 1,-1-1 0,1-1 0,0 1-1,-1 0 1,4 0 0,-2 0-188,-3-1 106,1 1 0,-1-1-1,1 0 1,-1 0 0,0 0-1,1 1 1,-1-2-1,1 1 1,-1 0 0,3 0-1,1-1-518,10-1 279,2-1-5785,3-2 2362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2:11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146 254 1252,'0'-1'767,"0"0"-560,0 0 0,1 0 0,-1 0 0,0 1 0,0-1 1,0 0-1,0 0 0,-1 0 0,1 1 0,0-1 0,0 0 0,0 0 0,-1 0 0,1 1 1,0-1-1,-1 0 0,1 1 0,0-1 0,-1 0 0,1 1 0,-2-2 0,1 0 1186,-7 0-1038,2 3 2261,3-1-2584,0 1 73,-1 0 0,1-1 0,0 1 0,0 0 0,-1 0 0,1 1 0,0-1-1,0 1 1,-3 2 0,1 0 11,-2 2 92,0 0 0,0 1-1,1 0 1,0 0 0,-7 11 0,13-18-206,-5 8 109,0 0 1,1 1-1,0-1 0,0 1 0,1 0 1,1 0-1,-4 17 0,5-21-89,0-2-3,1 0 1,-1 1 0,1-1 0,0 0-1,0 0 1,0 0 0,0 0 0,0 1 0,1-1-1,-1 0 1,1 0 0,0 0 0,0 0-1,0 0 1,0 0 0,3 4 0,-2-5-3,-1 0 0,1-1 0,-1 1 0,1-1 1,0 1-1,0-1 0,0 0 0,0 1 0,0-1 1,0 0-1,0 0 0,0-1 0,0 1 0,4 1 1,-3-2 28,0-1-27,-3 1-19,11-4 26,14-9-1,-23 12-22,-1-1 0,0 1-1,0-1 1,0 1-1,0-1 1,0 0 0,0 0-1,0 1 1,-1-1-1,1 0 1,-1 0 0,1 0-1,-1 0 1,1-3-1,0 0 4,1-10 45,0 0 0,-1-1 0,0-24 1,-2 21 70,0 12-75,0 7-26,1 2 122,0 1-143,0 2 4,1-1 0,-1 1-1,1 0 1,0-1 0,0 1-1,1-1 1,-1 1 0,5 7-1,1-1-1,-7-9-2,1-1 0,0 0 0,-1 0 0,1 0 0,0 0 0,0 1 0,-1-1 0,1 0 0,0 0 0,0-1 0,0 1 0,0 0 0,0 0 0,1 0 0,-1-1 0,2 2 0,-2-1 3,0 0 0,1 0 0,-1 0 0,0 0 0,1-1 0,-1 1-1,1 0 1,-1-1 0,1 1 0,-1-1 0,1 0 0,0 1 0,1-1-1,11-2 3,-11 2 4,0-2 7,1-1-14,0-1 0,0 1 0,0-1 0,-1 0-1,0 0 1,1 0 0,-1 0 0,3-7-1,1-4-12,-1-1 0,0 1-1,-2-1 1,0 0-1,4-30 1,3-116-45,-10 156 53,-1-1 0,-1 1 0,1-1 0,-1 1 0,0-1 0,-1 1 0,1 0 0,-4-8 0,4 13 46,-1 4-25,-2 0-17,1 1-1,1-1 0,-1 1 0,0 0 0,1-1 1,0 1-1,0 0 0,0 1 0,0-1 0,0 5 0,-1 0 11,1 2 0,1-1 0,-1 0 0,2 0 0,0 14 0,0-18-10,1 0-1,0 1 1,0-1 0,0-1-1,1 1 1,-1 0 0,2 0-1,-1-1 1,1 1-1,-1-1 1,5 6 0,-5-8-9,1-1 0,0 1 0,0-1-1,1 1 1,-1-1 0,0 0 0,1 0 0,-1 0 0,1-1 0,-1 1 0,1-1 0,0 0 0,0 0 0,0 0 0,0-1 0,-1 1 0,9-1-1,-11 0 6,0 0 0,0 0 0,1 0 0,-1 0-1,0-1 1,0 1 0,0 0 0,0-1 0,0 1 0,0 0-1,1-1 1,-1 1 0,1-2 0,2-1-4,6 0-38,-4 0 30,0 1-1,10-7 1,-14 8 13,0 0 1,-1 0-1,1-1 1,-1 1-1,1-1 1,-1 0-1,1 1 1,-1-1-1,0 0 1,0 0-1,0 0 1,1-2-1,1-1 7,-1 0-1,-1 0 1,1 0-1,-1 0 1,0-1-1,0 1 1,0 0-1,0-7 0,-2 10 15,1 0-1,0 0 1,-1 0-1,1 0 0,-1 0 1,1 0-1,-1 1 1,0-1-1,0 0 0,0 0 1,0 0-1,0 1 1,0-1-1,-3-2 0,3 2 264,-4 6-234,-16 10 16,20-13-53,-1 1-1,1-1 0,0 1 0,-1 0 0,1 0 0,0-1 1,0 1-1,0 0 0,0 0 0,0 0 0,1 0 0,-1 0 1,0 0-1,1 1 0,-1 2 0,1 2 25,0 1-1,1 12 1,-1-15-29,1 3 19,0 1 1,0-1 0,1 0 0,5 16 0,-5-21-18,-1 0-1,0 0 0,1 0 1,0 0-1,0 0 0,0 0 1,0 0-1,0-1 0,0 1 1,1-1-1,-1 0 0,1 1 1,0-1-1,0 0 0,5 2 1,3 1-181,0-1 0,0 0 1,1 0-1,0-2 0,0 1 1,0-1-1,12 0 0,-23-2 104,1 0-1,-1 0 0,1 0 1,-1 0-1,1 0 0,-1-1 1,0 1-1,1 0 0,-1-1 1,1 1-1,-1-1 0,3-1 0,1 0-143,4-1-482,6-2-412,-2 0-4051,2-2 1908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2:1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1320,'0'0'7245,"4"-4"-6698,-3 4-522,3-4 211,1-1 0,-1 1 0,0-1 0,0 0 0,5-8 0,-3-1 546,0 0 0,4-17-1,-8 27-639,6-40 1752,-8 44-1855,0-1-1,0 1 1,1-1 0,-1 1-1,0-1 1,0 1 0,0 0-1,0-1 1,0 1 0,0-1-1,0 1 1,0-1 0,0 1-1,0-1 1,0 1 0,-1-1 0,1 1-1,0-1 1,0 1 0,0 0-1,-1-1 1,1 1 0,0-1-1,0 1 1,-1-1 0,-2-7 1759,0 13-1728,-7 12-6,8-12 40,2-4-88,0 0 1,1 0-1,-1 0 1,0 0 0,0 0-1,0 0 1,0 0 0,0 0-1,0 0 1,-1 0-1,1 1 1,4-2 4,11 2 7,-11-1-6,0-2 1,12-1-1,-15 2-19,0 0-1,1 0 1,-1 0-1,0 0 1,0 0-1,0-1 1,1 1-1,-1-1 1,0 1-1,0-1 1,0 1 0,0-1-1,0 0 1,1 0-1,3-2 6,1 0 6,1-1-1,-1 0 1,0 0 0,0 0 0,0-1-1,6-6 1,-3 2 9,12-11 297,-19 19 109,-1 5-406,3 12-5,-3-12-3,-2-2-14,-3 9 11,3-8 13,1 10 34,1-11-35,-1-1-23,0-1 0,0 0 0,0 0 0,0 1 1,0-1-1,0 0 0,0 0 0,0 0 0,0 1 1,0-1-1,0 0 0,0 0 0,0 0 0,0 0 1,0 1-1,0-1 0,1 0 0,-1 0 0,0 0 1,0 0-1,0 1 0,0-1 0,0 0 0,1 0 1,-1 0-1,0 0 0,0 0 0,0 0 0,1 0 1,-1 1-1,0-1 0,0 0 0,0 0 0,1 0 1,-1 0-1,0 0 0,0 0 0,1 0 0,17 0 7,15 1-4,-27 0-4,-4 0 0,3-1-33,0 1-1,0 0 0,1 0 1,-1 0-1,0 1 1,0 0-1,-1 0 1,1 0-1,0 0 1,-1 1-1,9 6 1,-7-5-124,-4-2-24,1 0-1,-1 0 0,0 0 0,0 0 1,1 0-1,-1 1 0,0-1 1,-1 1-1,1-1 0,0 1 1,-1 0-1,0 0 0,1-1 1,-1 1-1,1 6 0,-1-6-493,0 9 416,-5 1-6228,-3 3 2538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2:12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48 1444,'-3'-11'1400,"0"3"-104,0 0-128,0 3 813,-3-3 707,6 0-1760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2:14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5 1344,'-2'-1'434,"0"0"1,0 1-1,-1-1 0,1 1 1,0-1-1,0 1 0,0 0 1,0-1-1,-1 1 0,1 1 1,0-1-1,0 0 0,0 0 1,0 1-1,-3 0 0,1 0-160,0 0 1,0 1-1,1-1 0,-1 1 0,1 0 0,-1 0 0,1 0 0,-4 3 0,3-2-126,1 1 0,-1-1-1,1 1 1,0-1 0,0 1-1,1 0 1,-1 0-1,1 0 1,0 0 0,0 1-1,0-1 1,1 1 0,-1-1-1,1 1 1,0-1 0,1 1-1,-1 0 1,1 0 0,0-1-1,0 1 1,0 0-1,0-1 1,1 1 0,0 0-1,0-1 1,2 6 0,-1-6-94,-1 0 0,1-1 1,0 1-1,0-1 0,0 0 1,0 1-1,1-1 0,2 3 1,26 22 285,-19-17-219,24 16 155,-26-19-96,0-1-1,0 1 1,10 11 0,-20-19-143,1 1 0,0 0 0,-1 0 0,1-1 0,-1 1 0,1 0 0,-1 0 0,0 0 0,1 0 0,-1 0 1,0 0-1,1 0 0,-1 0 0,0-1 0,0 1 0,0 0 0,0 0 0,0 0 0,0 0 0,0 0 0,-1 2 1,1-1 1,-1 0 1,0 0-1,0 0 0,0 0 1,0 0-1,-1-1 1,1 1-1,0 0 1,-2 2-1,-4 1 30,1 1 0,0-1-1,-1 0 1,-8 5 0,-20 9 199,-47 18 0,0-3-675,80-33 288,0-1 0,1 1 0,-1-1 1,0 1-1,0-1 0,-3 0 0,3 0-492,-1 0-1066,-9 0 487,10 0-989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2:15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132 494 1756,'0'0'4599,"-2"-1"-3820,1 0-509,-8-2 1596,5 5-1214,-4 2-199,1 1-1,-1 0 1,1 0-1,-12 13 0,12-10-133,-1 1-1,2 0 0,-1 0 0,1 1 0,1 0 0,-1 0 0,-3 12 0,6-15-208,1 0 0,0 0-1,1 0 1,-1 0 0,1 0 0,0 0-1,1 0 1,0 1 0,0-1-1,1 0 1,0 0 0,1 9-1,0-13-74,-1 0 0,0 0-1,1 0 1,-1 0-1,1 0 1,0 0-1,0 0 1,0 0 0,0-1-1,1 1 1,-1-1-1,1 0 1,-1 0-1,1 0 1,0 0-1,0 0 1,0 0 0,4 1-1,-1 0-7,1-1 1,0 0-1,0 0 0,0 0 1,0-1-1,0 0 1,13 0-1,-6-1-23,1-1-1,0-1 1,-1 0-1,0-1 1,1 0 0,-1-1-1,0-1 1,-1 0-1,1-1 1,-1-1 0,0 0-1,-1-1 1,20-15 0,-23 17-5,-1-1 1,0-1 0,0 1 0,-1-1-1,10-14 1,-11 13 3,-1 0 0,1-1 0,-2 0 0,1 0 0,4-16 0,-6 15-4,-1 1 0,0-1 0,0-17 0,-2 27 2,0-1 1,-1 0-1,1 1 1,0-1 0,-1 1-1,1 0 1,-1-1-1,-1-2 1,2 3 0,-1 0 0,0-1 0,1 1 0,-1 0 0,1-1 0,0 1 0,-1-1 0,1-1 0,-2 1-4,-6-3 8,6 4 4,-7-7 23,9 8-29,-3-1 3,1 1 0,0 0 0,0 0 0,0 0 1,-1 0-1,-2 1 0,4-1-2,-3 1 21,-2 3-14,0-1 0,1 1-1,-1 0 1,1 0 0,-1 0-1,1 1 1,0 0 0,1 0-1,-5 6 1,0 5 11,-11 29 1,17-34-16,0 0 1,1 0 0,-2 19 0,2-19-7,2-2 12,-1 0 1,1 0-1,1 0 0,-1 0 1,1 1-1,1-1 0,5 16 1,-7-23-10,1-1 1,0 0 0,-1 0-1,1 0 1,0 0 0,0 0 0,0 0-1,0 0 1,1 2 0,-1-3-10,1 2 28,-1-2-14,0 0-10,0 0-1,1 0 1,-1-1 0,0 1 0,-1 0 0,1 0-1,0 0 1,0-1 0,0 1 0,0 0-1,0-1 1,0 1 0,0-1 0,0 1-1,0-1 1,-1 1 0,1-1 0,0 0 0,0 1-1,-1-1 1,1 0 0,0 0 0,-1 1-1,1-1 1,0-1 0,5-11 14,13-32-12,-17 39-13,0-1 1,0 1-1,-1 0 1,0 0 0,0-10-1,-1 15 10,0 1-1,0 0 0,0 0 1,0-1-1,0 1 0,0 0 0,0 0 1,0-1-1,0 1 0,0 0 1,0-1-1,0 1 0,0 0 1,0 0-1,0-1 0,0 1 1,0 0-1,0 0 0,1-1 1,-1 1-1,0 0 0,0 0 1,0 0-1,0-1 0,1 1 0,-1 0 1,4 5-57,1 7 36,-5-10 22,1 1-1,0-1 1,0 0-1,1 0 1,-1 0 0,0 0-1,1 0 1,-1 0 0,1 0-1,-1 0 1,1-1-1,0 1 1,0-1 0,0 1-1,0-1 1,0 0 0,0 1-1,0-1 1,1 0 0,-1-1-1,0 1 1,0 0-1,1-1 1,-1 1 0,1-1-1,3 1 1,-3-1-10,1-1 0,-1 1-1,0-1 1,0 1 0,6-3 0,4-1-21,-3 2 7,0-1-1,-1-1 1,1 0 0,-1 0 0,0 0-1,-1-1 1,1-1 0,-1 0-1,0 0 1,0 0 0,-1-1 0,9-9-1,-7 5-11,0-1 0,0 0 0,-1 0-1,-1-1 1,0 0 0,-1 0 0,8-27 0,-5 11 3,-1-1 1,-2 0 0,4-48 0,-8 38 47,-2 0 0,-1 0 0,-3 0 1,-11-58-1,13 89 44,-1 0 0,1 1 0,-8-16 0,10 23 174,-3 5-131,-1 1-80,1 1 0,0-1 0,1 1 0,-1 0 1,1 0-1,-2 10 0,1-5 8,1 0-1,1 1 1,-1 14 0,3 28 69,13 95 0,-11-135-89,0-1-1,1 0 1,1 1-1,0-1 1,0-1-1,2 1 1,-1-1-1,2 0 0,10 12 1,-12-16-9,0-1 1,1-1-1,1 1 1,-1-1-1,1 0 0,0-1 1,10 6-1,-14-9-13,1 0-1,-1 0 1,1 0-1,-1-1 1,1 0-1,-1 1 1,1-2-1,0 1 1,0 0-1,-1-1 1,1 0-1,0 0 1,0-1-1,0 1 1,-1-1-1,7-2 1,-7 2-1,0-1 0,1 0-1,-1 0 1,0 0 0,0-1 0,0 0 0,0 1 0,-1-1 0,1-1 0,-1 1 0,0 0 0,0-1 0,0 0 0,5-7 0,-5 5 6,0 0 1,-1-1-1,1 1 0,-1 0 1,0-1-1,-1 0 0,0 1 1,0-1-1,0-13 1,-1 11 2,-1-1 1,-2-15-1,3 23 8,0 0 0,-1 0-1,1 0 1,-1 0 0,0 0-1,1 0 1,-1 0 0,0 0-1,0 0 1,0 1 0,0-1-1,-1 0 1,1 1 0,0-1-1,-1 1 1,1-1 0,-1 1-1,-3-2 1,4 2 105,-2 4-45,0-2-50,0 1 1,1 0-1,0 0 0,-1 0 0,1 0 0,0 0 0,0 0 0,0 0 1,0 1-1,1-1 0,-1 1 0,1 0 0,-1-1 0,1 1 0,0 0 1,0 0-1,0 0 0,-1 4 0,0 4 21,1 0 0,0 0 1,1 0-1,0 0 0,1 0 0,2 15 0,-1-20-22,-1 0 1,1-1-1,0 1 0,0 0 0,1-1 0,0 0 0,0 0 1,0 1-1,1-2 0,-1 1 0,1 0 0,0-1 1,9 8-1,-8-9-3,0 1 0,0-1 0,1 0 0,-1-1 0,1 1 0,0-1 0,7 2 0,-1-1-66,0-1 0,23 2 0,-25-4-90,0 0 0,-1 0 0,1-1-1,0 0 1,-1-1 0,1 0 0,-1 0-1,1-1 1,-1-1 0,13-5 0,-10 2-583,24-15 0,-16 3-1527,-16 15 868,-1 0 0,0 0 0,4-7 0,-1 0-1972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2:1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29 1448,'-3'-18'2112,"-3"10"50,6 8-2055,0 0 1,0-1-1,-1 1 1,1 0-1,0 0 1,0 0-1,-1-1 1,1 1 0,0 0-1,-1 0 1,1 0-1,0 0 1,-1 0-1,1-1 1,0 1 0,-1 0-1,1 0 1,0 0-1,-1 0 1,1 0-1,0 0 1,-1 0-1,1 0 1,0 1 0,-1-1-1,1 0 1,0 0-1,-1 0 1,1 0-1,0 0 1,-1 0 0,1 1-1,0-1 1,0 0-1,-1 0 1,1 0-1,-1 1 1,-4 5 192,0 0-1,0 1 1,1 0 0,0-1 0,0 2-1,-3 7 1,2 1 43,2-1 1,0 1-1,1-1 1,0 1-1,1 23 0,1-36-288,1 0-1,-1 0 0,0 0 1,1 0-1,-1 0 0,1 0 1,0 0-1,0 0 0,0 0 1,1 0-1,-1-1 0,1 1 1,-1 0-1,1-1 0,0 1 1,0-1-1,0 0 0,0 0 1,0 0-1,1 0 0,-1 0 1,1 0-1,-1 0 0,1-1 1,0 1-1,-1-1 0,4 1 1,-5-1-43,1-1 0,-1 0 1,0 0-1,0 0 0,0 0 1,0 0-1,0 0 0,0 0 1,0 0-1,0 0 0,0 0 1,0-1-1,2 0 0,0 1 21,-1-1-6,1 1 0,0-1 0,0 1 0,0-1 0,-1 0 0,1 0 0,0 0 0,-1-1 0,1 1 0,-1-1 0,0 1-1,1-1 1,-1 0 0,0 0 0,3-3 0,-2 2 12,-1-1 0,0 1 0,0 0 0,-1-1 0,1 1 0,-1-1 0,1 1 0,-1-1 0,0 0 0,0-5 0,0 0 10,0 1-1,-1-1 0,-1 0 1,1 1-1,-1-1 1,-1 0-1,0 1 0,0 0 1,-3-10-1,3 13-19,-1 0-1,1 0 0,-1 0 1,0 1-1,0-1 1,0 1-1,-7-8 0,7 9-44,0 0-1,-1 1 0,1 0 1,0-1-1,-1 1 0,1 0 1,-1 1-1,0-1 1,0 1-1,-6-2 0,2 3-167,-9 3-53,0 1 0,-22 8 0,30-9-455,0 1-1,-12 7 0,18-9-251,-1 1 0,0-1-1,1 1 1,0 0 0,0 0 0,-5 6-1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2:16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0 504 972,'2'-1'1121,"-2"0"-906,12-10 2956,-2 3 4573,-8 11-7606,1-1 1,-1 1 0,0 0 0,0 0 0,0 0 0,-1 0 0,1 0 0,-1 0 0,2 6 0,5 18 773,-3-7-183,5 33 0,-8-47-606,-1 0-1,1 0 0,0 0 1,1-1-1,-1 1 1,1 0-1,0-1 1,0 0-1,5 6 0,-7-10-111,-1-1-1,1 1 1,-1-1-1,1 0 1,-1 1 0,1-1-1,-1 1 1,1-1-1,0 0 1,-1 0-1,1 1 1,0-1-1,-1 0 1,1 0-1,0 0 1,-1 1-1,1-1 1,0 0-1,1 0 19,3 3 96,-5-3-115,0 0-1,1 0 1,-1 0-1,1 0 1,-1 1-1,1-1 1,-1 0-1,1 0 0,-1 0 1,1 0-1,-1 0 1,1 0-1,-1 0 1,1 0-1,-1 0 1,1 0-1,-1-1 1,0 1-1,1 0 1,-1 0-1,1 0 1,-1 0-1,1-1 1,0 1-1,2-1-3,1 0 10,1-1 0,0 0 0,-1 1-1,1-2 1,-1 1 0,1 0 0,7-6 0,57-55 283,-68 62 51,5 21-279,-3-13-43,-3-6-24,1 1-1,-1-1 0,1 0 1,0 0-1,0 0 0,-1 0 1,1 0-1,0-1 0,0 1 1,0 0-1,0 0 0,0-1 0,0 1 1,0 0-1,0-1 0,0 1 1,0-1-1,1 1 0,-1-1 1,0 0-1,0 1 0,0-1 1,1 0-1,-1 0 0,2 0 0,0 1 1,4-2-24,3-1-5,-1-1-1,1 0 0,-1 0 0,1-1 1,-1 0-1,0-1 0,-1 0 1,1-1-1,-1 1 0,0-2 0,0 1 1,10-12-1,-3 0-33,12-19 1,-22 29 48,0 0 0,-1-1 1,0 1-1,0-1 0,3-12 0,-4 5-6,2-19-1,-2 9-2,-1-3 41,0 0 0,-2 0 1,-1 0-1,-2 0 0,0 0 1,-2 1-1,-14-45 0,5 38 100,10 25-11,-6-17 0,9 25-56,1-1 0,-1 1 0,0-1 0,0 1-1,0-1 1,0 1 0,0 0 0,-1 0-1,1 0 1,-1-1 0,1 1 0,-4-3 0,2 10 63,3-4-115,-2 3 21,-1 1 1,1 0-1,1-1 0,-1 1 0,1 0 0,0 0 1,0 0-1,0 7 0,-1 13 41,2 1 0,1-1-1,1 0 1,8 41 0,-2-34-71,1 0 1,2 0 0,1-1-1,17 32 1,-19-46-333,0 0 0,1-1 0,0 0-1,1-1 1,24 23 0,-31-34-146,0 0 0,0 0 0,1-1 0,-1 0 0,1 0 0,10 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7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1608,'4'2'1296,"10"6"-128,-13-8-1098,0 1 1,-1-1-1,1 0 0,-1 1 1,1-1-1,-1 1 1,1-1-1,-1 1 0,0-1 1,1 1-1,-1-1 1,1 1-1,-1-1 0,0 1 1,0-1-1,1 1 1,-1 0-1,0-1 0,0 1 1,0 0-1,0-1 1,1 1-1,-1 0 0,0-1 1,0 2-1,0-2 155,1 5 81,0 0 0,1 0 0,-2 0 0,1 0 1,0 6-1,1 10 352,20 179 3138,-11-108-2583,-5-54-719,-4-28-484,0 0-1,0 18 0,0-17-107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2:16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33 414 1180,'-29'-3'2712,"26"3"-354,7-3-1561,19-13 388,36-19 0,2-1-382,31-21 58,32-21-73,-97 58-796,0 0 0,30-32-1,-42 36-488,14-17-1,-6-2-4321,-17 26 2129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3:02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179 292 1528,'0'-10'2859,"-8"-11"881,8 20-3096,-4-8 1719,0 4-1819,3 3-39,-1-2 228,-2 6 1968,-1 5-2550,0 0 0,0 0 0,1 1 0,-1 0 0,-4 15 0,-16 50 418,22-61-513,-42 148 626,29-95-438,-15 73 378,30-130-601,0-6 75,0-5 325,7-86-346,20-190 64,20 41 354,-45 233-471,4-16 72,-1-1 134,1 0 0,10-26 0,-6 17 222,-8 29 280,4 7-522,1 2-130,1 0 0,-1 1 0,0 0 0,0 0 1,-1 1-1,8 16 0,29 79 303,-3-6-127,78 149-211,-82-175-3195,-35-71 3090,6 12-2245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3:02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76 342 1720,'-52'-3'3613,"51"3"-3524,1 0-1,-1 1 1,0-1-1,0 0 1,0-1-1,1 1 1,-1 0-1,0 0 1,0 0-1,0 0 1,1-1-1,-1 1 1,0 0-1,0-1 1,-1 0-1,0 0 170,2 1-177,-1-1-1,1 1 0,-1 0 1,1 0-1,-1 0 0,1-1 1,0 1-1,-1 0 0,1-1 1,0 1-1,-1 0 0,1-1 1,0 1-1,-1 0 0,1-1 1,0 1-1,0-1 0,-1 1 1,1-1-1,0 1 0,0 0 1,0-1-1,0 1 0,-1-1 1,1 1-1,0-1 0,0 1 1,0-1-1,0 1 0,0-2 1,4-9 586,-4 11-672,1-3 96,1 0 0,1 0-1,-1 0 1,0 0 0,1 0-1,-1 1 1,1-1 0,0 1 0,0 0-1,4-3 1,7-6 125,181-121 352,-81 60-2433,-51 29-2327,-31 22 1579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3:03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89 181 1492,'-16'-2'1045,"8"2"-55,1-1 0,-1 0 1,1 0-1,-8-3 1,-12-6 4563,31 6-5128,7-3-165,0 0 1,1 0-1,0 1 1,14-5 0,59-19 461,-16 7-290,24-4 28,-55 17-90,12-5 706,-8 2 225,-39 11-375,0 5-635,-2-3-270,1 1 13,-1 0 1,0 0-1,0 0 1,1-1-1,-1 1 1,0 0-1,0 0 1,0 0-1,0 1 0,0-1 1,-1 0-1,1 0 1,0 1-1,0-1 1,-1 0-1,1 1 1,-1-1-1,1 0 0,-1 1 1,1-1-1,-1 1 1,0-1-1,0 1 1,0-1-1,0 3 1,-1 18 296,0 1 1,-8 32 0,-15 45 251,-23 58 237,45-150-761,-1 0 0,2 0 0,-1 0 0,1 0 0,0 0-1,0 0 1,1 0 0,1 0 0,0 10 0,0-17-52,-1 0 0,0 0 0,0 0 0,0-1 0,1 1 0,-1 0 0,0 0-1,1-1 1,-1 1 0,1 0 0,-1-1 0,1 1 0,-1 0 0,1-1 0,0 1 0,1 0 9,0 1 1,-1-1-1,1-1 1,0 1-1,0 0 1,0 0-1,4 0 1,2 1-29,1-1 0,-1 0 0,1 0 0,-1-1 0,1 0 1,-1-1-1,10-1 0,1-2-439,0 0 0,0-1 1,-1-1-1,0-1 0,0-1 0,0 0 0,29-19 1,-39 21 24,3-2-619,0 0 0,0-1 0,-1 0 0,0-1 1,10-11-1,2-10-3499,-1-3 43</inkml:trace>
  <inkml:trace contextRef="#ctx0" brushRef="#br0" timeOffset="1">945 53 2264,'1'-3'290,"-1"-1"-1,1 0 0,-1 0 1,0-7-1,0 9-87,0 1 1,0 0-1,-1-1 0,1 1 0,0-1 0,-1 1 0,1 0 1,-1-1-1,1 1 0,-1 0 0,0-1 0,0 1 0,0 0 1,-3-4 3855,1 9-3330,1-2-567,0 0-67,0 0-1,1 0 1,0-1-1,-1 1 1,1 0-1,0 0 1,0 1-1,0-1 1,0 0-1,0 0 1,1 0-1,-2 4 0,1 8 328,0 0 0,1 0 0,0-1-1,3 21 1,14 56 612,-13-73-864,0 0 0,2 0-1,0 0 1,0 0 0,2-1 0,13 22 0,-10-21-46,-5-8-154,0 0 1,0 0 0,10 9-1,-14-17 16,9 11-460,16 10 1,-24-19 137,1-1 0,0 1 0,0-1 1,0 0-1,0 0 0,0 0 1,0-1-1,8 2 0,-11-2-28,0-1 0,1 0 1,-1 0-1,0 0 0,1 0 0,-1 0 0,0 0 0,1 0 0,-1 0 0,0 0 0,3-1 1,0 0-753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3:03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106 588 2672,'9'-35'916,"-9"34"-868,0 1-1,0-1 0,0 1 1,0-1-1,0 1 0,0-1 0,0 1 1,0-1-1,0 1 0,0-1 1,0 1-1,0-1 0,0 1 1,-1-1-1,1 1 0,0-1 1,0 1-1,-1 0 0,1-1 0,0 1 1,0-1-1,-1 1 0,1 0 1,0-1-1,-1 1 0,0-1 235,1 1 0,-1-1 0,1 1 0,0-1 0,-1 1 1,1 0-1,0-1 0,0 1 0,-1-1 0,1 1 0,0-1 0,0 1 0,0-1 0,-1 0 0,-3 3 133,-14 9-23,14-8 358,4-2-387,1 1-274,0-1 0,0 1 0,0-1 0,0 0 0,0 1 0,0-1 0,0 0 0,0 0 1,1 0-1,-1 0 0,0 0 0,1 0 0,1 1 0,3 0 175,-1-2-181,14-1 343,-15 2-343,-3-1-53,0 0 1,1 0 0,-1 0 0,0 0 0,1 0-1,-1-1 1,0 1 0,0 0 0,1-1-1,-1 1 1,0 0 0,0-1 0,2 0 0,-1 0 48,0 0 0,1-1 0,-1 1 0,0 0 0,0-1 0,0 1 1,0-1-1,0 0 0,0 0 0,-1 0 0,1 0 0,0 0 0,-1 0 1,0 0-1,2-3 0,-3 3-45,1 0 0,0 0 0,-1 0 0,1 0 0,-1 0 0,0-1 0,0 1 0,0 0 0,0 0-1,0 0 1,-1 0 0,1 0 0,0-1 0,-1 1 0,0 0 0,1 0 0,-1 0 0,0 0 0,0 0 0,-2-2 0,-7-10-13,-1 0 0,0 1 1,0 1-1,-2 0 0,-15-12 0,-20-21-1926,41 38 596,-1-1 0,2-1-1,-1 1 1,-5-11 0,9 8-1941</inkml:trace>
  <inkml:trace contextRef="#ctx0" brushRef="#br0" timeOffset="1">351 0 1576,'0'0'2184,"-2"4"-1186,0 3-576,-1 0-1,2 0 1,-1 0-1,1 0 1,0 0-1,0 0 0,1 0 1,0 0-1,0 0 1,1 0-1,0 1 0,0-1 1,3 9-1,-2-10-270,1 0 0,-1 1 0,1-1 0,1-1-1,-1 1 1,1 0 0,0-1 0,0 0 0,0 0 0,1 0-1,0 0 1,9 6 0,-6-6-18,0 1-1,1-2 1,0 0 0,0 0 0,0 0-1,0-1 1,19 4 0,-7-4 6,1-1 0,0-1 0,-1-1 0,1 0 0,0-2 1,-1-1-1,24-5 0,-32 5 41,0 0 1,0-2-1,-1 1 0,1-1 1,-1-1-1,16-10 0,-5 3 294,-12 6 253,0 0 0,17-13 0,-17 13-91,-9 6-523,1 0 979,0 4-880,0-1-183,-1 0 0,1 1 0,-1-1 0,0 1 0,1 0 0,-1 0 0,-1 0 0,1 0 0,0 0 0,-1 0 0,0 0 0,0 1 0,1-1 0,-2 0 0,1 1 0,0 5 0,22 113 125,-5-34-778,-14-56-398,-1 1 0,-2 0 0,-2 0 1,0 0-1,-2-1 0,-9 40 1,0-28-3331,-5 0 41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3:04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86 178 1144,'-5'3'1354,"0"1"-934,3-3-293,0 0 1,0 0-1,1 1 1,-1-1 0,0 1-1,1-1 1,-1 1-1,1 0 1,-1 0 0,1-1-1,0 1 1,0 0 0,0 0-1,-1 3 1,-6 15 608,0 1 0,2 0 1,1 0-1,0 0 0,-1 26 1,-1 8 235,4-33-284,-2 33 0,5-53-653,4 102 1919,1-71-611,-5-31-16,4-9-1111,1 0-159,-1 1-5,0 0 1,0-1-1,-1 1 1,0-1-1,0 0 0,2-9 1,14-79 431,-12 58-313,7-62 257,-1 0 10,-12 96-414,33-206 1751,-34 203-1674,1-6 202,-1 12-281,0-1 1,0 1-1,0 0 1,0-1 0,0 1-1,0 0 1,0 0-1,0-1 1,1 1-1,-1 0 1,0 0-1,0-1 1,0 1 0,0 0-1,0 0 1,1-1-1,-1 1 1,0 0-1,0 0 1,0 0-1,1-1 1,-1 1 0,0 0-1,0 0 1,1 0-1,-1 0 1,0 0-1,0 0 1,1-1-1,-1 1 1,4 5 146,1 0-113,-3-3-34,-1 0 0,1 1 0,0-1 1,-1 0-1,1 1 0,-1 0 0,0-1 1,0 1-1,2 5 0,63 193 400,-24-71-1357,-26-78-464,-14-45 870,-1-1-1,0 0 1,1 11 0,-1-5-649,-1-10 171,0 1 0,0-1 0,0 0 0,0 1 0,-1-1 0,0 4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3:05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151 321 2840,'-17'-2'617,"0"0"0,0-2 0,1 0 0,-1 0 0,1-2 0,-17-8 0,32 14-538,-1-1 0,1 1-1,0-1 1,0 0 0,0 0 0,0 0 0,0 0 0,0 0 0,0 0 0,0 0 0,0 0 0,0 0 0,0 0 0,0-2 0,0 2-11,1 0-30,0 1-1,0-1 0,0 0 0,0 1 0,0-1 0,0 0 0,0 1 0,0-1 1,0 0-1,0 1 0,0-1 0,1 0 0,-1 1 0,0-1 0,0 1 0,1-2 1,-1 2-5,0-1 1,1 0-1,-1-1 0,0 1 1,1 0-1,-1 0 0,1 0 1,0 0-1,-1 0 1,1 0-1,0 0 0,-1 0 1,1 0-1,1-1 0,2-2 49,8-10 76,1 2 0,0-1 0,1 2 0,22-16 1,43-20 170,-47 28-212,30-13 80,-21 11-16,-31 16-89,1 1 1,11-4-1,12-4 249,-10 2 243,-22 9 207,1 3-514,0 1-215,-1 0 1,0 1-1,0-1 1,0 0-1,0 1 1,-1-1-1,0 1 1,1 0-1,-1 0 1,0-1-1,-1 1 1,1 5-1,10 75 570,3 14-142,41 99 291,-53-191-755,29 77 256,-24-66-175,1-1 0,17 28 0,-11-21 134,-13-22-77,-1-8-74,-12-97 195,7 75-226,-2-5 36,2 1 0,-1-49 0,6 62-50,1 0 0,0 0-1,1 0 1,9-31 0,-8 38-21,2 1 1,-1-1-1,2 1 1,-1 0-1,2 1 1,9-16-1,-7 17 2,0-1 0,19-15-1,-24 22-22,0 1 0,1 0 0,0-1-1,0 2 1,0-1 0,0 0 0,1 1-1,8-3 1,-12 5-18,1 3-81,0-2 78,-2 0 10,-1-1 1,1 1-1,0-1 0,0 1 1,0 0-1,0-1 0,-1 1 1,1 0-1,0 0 0,0-1 1,-1 1-1,1 0 0,-1 0 0,1 0 1,-1 0-1,1 0 0,-1 0 1,0 0-1,1 0 0,-1 0 1,0 0-1,0 0 0,0 0 0,0 0 1,0 0-1,0 0 0,0 0 1,0 2-1,-3 7-66,0-1 1,-1 0-1,0 1 0,-9 13 0,-25 35-140,33-52 194,-93 131-415,68-89 208,29-46 214,-1 0 1,1 0-1,0 0 0,0 0 0,0 0 1,1 0-1,-2 2 0,2-3-41,7-5-185,-1 0 231,0 0 1,0 0-1,0 0 1,0-1 0,-1 0-1,0 0 1,6-7 0,113-139-116,-121 147 118,1 0 0,-1 0 0,1 0 0,0 1 0,0 0 0,0-1 0,1 1 0,-1 1 0,1-1 0,5-2-1,-7 4 3,2 3 18,1 0-11,0 1 0,0 0 0,-1 1 1,1 0-1,-1-1 0,0 2 0,0-1 0,0 0 0,-1 1 1,5 6-1,22 25 34,42 62 0,-46-55-26,-2 1 0,-1 1 0,-3 1-1,-2 1 1,14 55 0,-31-96-6,0 1 1,-1 0-1,0 13 1,-1-18-5,0 1 0,0 0 0,0-1 0,-1 1 0,1-1 0,-1 1 0,0 0 0,0-1 1,0 1-1,0-1 0,0 0 0,-2 4 0,-7 1 25,6-10-21,-2-1 15,1-1 0,-1 0 0,1 0 0,0 0-1,1-1 1,-1 0 0,-3-6 0,-5-11 65,0-1 0,2 0 1,0-1-1,2-1 0,0 1 1,-8-52-1,14 58-50,1-1 1,1 0-1,0 1 1,2-1-1,0 0 0,1 1 1,2-1-1,0 1 1,0 0-1,10-25 1,-6 26-15,1 1 1,1 0-1,0 0 1,1 1-1,0 1 1,2-1-1,0 2 1,0 0-1,1 0 0,23-15 1,-29 23-13,0 1-1,1 0 1,0 0 0,-1 1 0,1 1-1,1-1 1,9-1 0,-16 4-8,0 1 0,1-1 0,-1 1 0,0 0 1,0 0-1,0 0 0,1 0 0,-1 1 0,0-1 0,0 1 1,3 1-1,-4-1-1,0 0 1,0 0 0,0 0-1,0 0 1,-1 1 0,1-1-1,0 0 1,-1 1 0,1-1-1,-1 1 1,1 0-1,-1 0 1,0-1 0,0 1-1,0 0 1,0 0 0,1 4-1,0-1-6,-1 0 0,0 0-1,0-1 1,0 1 0,-1 0-1,1 0 1,-1 0 0,-2 9-1,0 1-119,-7 22 0,6-26-25,-1 0 1,-1-1-1,0 1 1,0-1-1,-1 0 1,-8 11-1,-48 51-1969,24-29-279,8-7-1478,0-8 38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3:06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34 892,'0'-2'1447,"0"1"-1090,0-1 1,0 1-1,0 0 0,-1-1 1,1 1-1,0 0 0,0-1 1,-1 1-1,1 0 0,-1-1 1,1 1-1,-1 0 0,0 0 1,1-1-1,-1 1 0,0 0 1,0 0-1,0 0 0,-2-2 981,-1 2-424,-14-2-36,7 3-22,-8 6-264,-1 0-1,1 1 1,0 1 0,-26 15 0,30-14-299,1 0 0,1 2 0,-1-1 0,-14 17 0,22-20-162,0 0 1,1 0-1,0 0 0,0 1 0,0 0 1,1 0-1,0 0 0,1 0 1,-5 17-1,7-19-51,0 1 0,1 0-1,0-1 1,0 1 0,0 0 0,1-1-1,0 1 1,0-1 0,1 1 0,0-1-1,0 0 1,0 1 0,6 10 0,5 5 129,1 1 0,18 22 1,-24-35-155,15 17 127,-17-22-122,-1 1 1,0 0-1,-1 0 0,1 0 1,-1 0-1,-1 0 1,6 12-1,-9-17-47,1 0-1,-1 1 1,0-1 0,1 1-1,-1-1 1,0 1 0,0-1-1,0 1 1,0-1 0,-1 0-1,1 1 1,0-1-1,-1 1 1,1-1 0,0 0-1,-1 1 1,0-1 0,0 2-1,-1-1 5,0 1-1,1-1 1,-1 0-1,0 0 1,0 0-1,0-1 1,-1 1-1,1 0 1,-3 1-1,-2 0-59,0 1 0,0-1-1,-1 0 1,0-1 0,-11 3-1,-17 0-1170,34-5 551,-2-1-137,1 0 218,-12-3-328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3:06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19 176 876,'0'0'1331,"3"-1"-132,34-16 4159,-17 7-4598,-1-1 1,0-1-1,-1-1 0,25-21 0,-41 32-595,1-1 0,-1 1 1,0-1-1,0 1 0,0-1 0,0 0 0,0 0 0,0 0 0,-1 0 0,0 0 1,0 0-1,1-1 0,-2 1 0,1 0 0,0-1 0,-1 1 0,1-6 0,-1 9-151,0 0 1,0-1-1,0 1 0,0 0 0,0 0 0,0 0 0,0 0 0,0 0 0,0-1 0,0 1 0,0 0 0,0 0 0,-1 0 0,1 0 0,0 0 0,0-1 1,0 1-1,0 0 0,0 0 0,0 0 0,0 0 0,0 0 0,0 0 0,-1 0 0,1-1 0,0 1 0,0 0 0,0 0 0,0 0 0,0 0 0,-1 0 0,-1-2 122,0 1-28,0-1 0,0 1-1,0 0 1,0 0 0,0 0 0,0 0-1,-1 0 1,1 0 0,0 0 0,0 1-1,-1-1 1,1 1 0,0 0-1,-1 0 1,-2 0 0,-6 0 100,1 1 0,0 0 1,0 1-1,0 0 0,0 0 0,0 1 0,0 0 1,0 1-1,1 0 0,-16 10 0,22-12-160,1 0 1,-1 0-1,0 0 0,1 1 0,-1-1 0,1 1 0,0-1 0,0 1 1,0 0-1,0 0 0,1 0 0,-1 0 0,1 0 0,-1 0 1,1 0-1,0 1 0,0-1 0,1 0 0,-1 1 0,1-1 1,-1 0-1,1 1 0,0-1 0,1 1 0,-1-1 0,0 0 1,1 1-1,0-1 0,2 6 0,-1-4-27,0 0 0,1 0 0,0 0 0,0 0 0,0 0 0,0-1 0,1 0 0,0 0 0,0 0 0,0 0 0,0 0 0,1-1 0,-1 1 0,1-1 0,0-1 0,0 1 0,8 2 0,1 1-237,1-1-1,0-1 1,0 0 0,1-2 0,17 2 0,-16-2-414,0-2-1,22-1 0,-3-5-1909,-28 3 306,0 1 0,11-6 1,-4 0-2205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3:06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 1300,'-12'-8'8396,"12"13"-7701,1-1-587,-1-2-32,0 1 0,0 0 1,0 0-1,1-1 0,0 1 1,-1 0-1,1-1 0,0 1 1,0-1-1,0 1 0,1-1 1,-1 0-1,0 1 0,4 2 1,17 17 555,2-1-1,31 20 1,10 9 129,-42-31-504,-14-12-94,1 1 0,-1 0-1,0 1 1,-1-1 0,14 20-1,-19-24-113,-1 0 63,1 1-1,-1-1 1,4 8-1,-6-11-100,0-1 0,0 1 0,0-1 0,0 1 1,0 0-1,0-1 0,-1 1 0,1 0 0,0-1 0,0 1 0,0-1 0,-1 1 0,1 0 0,0-1 0,0 1 0,-1-1 1,1 1-1,0-1 0,-2 1 0,2 0 15,0-1-16,0 1 0,-1-1-1,1 1 1,0-1 0,-1 1-1,1-1 1,0 1 0,-1-1-1,1 1 1,-1-1 0,1 1-1,-1-1 1,1 0 0,-1 1-1,1-1 1,-1 0 0,1 0-1,-1 1 1,1-1 0,-1 0-1,-1 1 21,0 0 47,-3-1-4,-5-2-36,1 0-1,-1 0 1,1-1 0,-1 0 0,1 0-1,0-1 1,1-1 0,-13-6 0,10 3 55,0 0 0,0 0 1,0-1-1,1-1 1,1 1-1,0-2 1,-12-15-1,20 22-68,-1 1-1,1-1 1,-1 1-1,1-1 1,0 0 0,1 0-1,-1 1 1,0-1-1,1 0 1,0 0 0,0-4-1,0 5-2,1 0-12,-1 1 0,1-1 0,-1 0 0,1 1-1,0-1 1,0 0 0,0 1 0,0-1 0,3-3 0,-3 3-11,1 0-89,1 0-1,-1 0 0,1 0 1,-1 0-1,1 0 0,0 0 1,0 1-1,4-3 0,29-16-1810,-33 19 1710,42-19-2244,-13 8-3264,-20 10 2495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7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5 211 1084,'-5'-62'6328,"5"60"-5669,0-2-66,0-2-213,0 0-1,1-1 1,0 1-1,0 0 1,0 0-1,4-9 1,-4 13-68,0 0-217,0-1 1,0 1-1,0 0 0,1 0 1,-1 0-1,1 0 0,-1 0 1,1 0-1,0 0 1,3-3-1,23-19 868,-19 16-682,1 1-1,0 0 0,11-6 1,-19 12-185,3 1 38,-5-1-118,1 1 0,-1 0 0,1 0 0,-1-1 0,0 1 0,1 0 0,-1 0 0,1 0 0,-1 0 1,1-1-1,0 1 0,-1 0 0,1 0 0,-1 0 0,1 0 0,-1 0 0,1 0 0,-1 1 0,1-1 0,-1 0 0,1 0 0,-1 0 0,1 0 1,-1 1-1,1-1 0,0 0 0,12 11 46,-13-11-60,0 0 0,1 0 0,-1 0 0,0 0 0,0 1 0,0-1 0,1 0 0,-1 0 0,0 0 0,0 1 0,0-1 0,1 0 0,-1 0 0,0 1 0,0-1 1,0 0-1,0 1 0,0-1 0,0 0 0,0 0 0,0 1 0,1-1 0,-1 0 0,0 1 0,0-1 0,0 0 0,-1 1 0,2 11 24,-1-1-1,-1 1 1,0 0-1,-4 19 1,-18 52 85,0 7-35,20-76-63,0 0 0,2 0 1,0 0-1,0 0 0,3 22 1,-2-31-11,1 0 1,0 0 0,1 0-1,-1 0 1,1 0 0,0 0 0,0 0-1,1-1 1,-1 1 0,1-1-1,0 0 1,0 1 0,0-1-1,1-1 1,0 1 0,-1 0-1,1-1 1,7 4 0,12 7 3,1-1 1,32 11-1,-2 0 4,-43-20 2,8 6 33,-15 5 14,-9-12-48,-23 11-486,-1-1-1,-53 17 1,63-27-1515,16-3 5,-2 0-1417,-19 2 39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3:07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1160,'0'0'794,"1"-1"-12,9-5 7233,-3 6-3631,-6 1-4275,0 0 1,0 1-1,0-1 1,0 0 0,0 1-1,0-1 1,0 1-1,0-1 1,-1 1-1,1 0 1,-1-1-1,1 3 1,2 1 39,0 1 0,0 0-1,1-1 1,-1 0 0,1 0 0,0 0 0,1 0 0,-1-1-1,1 0 1,6 5 0,-4-3-6,1-1 0,1 1 0,-1-2 0,1 1 0,0-1 0,10 3 0,41 7 411,-53-13-415,0 0-1,0-1 1,8 1-1,-14-1-112,2 0 183,-3 0-197,0-1 1,1 1 0,-1 0-1,0 0 1,1 0 0,-1 0-1,0 0 1,1-1-1,-1 1 1,0 0 0,1 0-1,-1 0 1,0 0 0,1 0-1,-1 0 1,0 0-1,1 0 1,-1 0 0,0 1-1,1-1 1,-1 0-1,0 0 1,1 0 0,-1 0 31,1 1-1,0-1 1,-1 0 0,1 0 0,-1 0 0,1 0-1,0 0 1,-1 0 0,1 0 0,-1 0 0,1 0 0,-1 0-1,1 0 1,0 0 0,-1 0 0,1 0 0,-1 0 0,2-1-1,0 0 93,0 0-1,1 0 0,-1-1 0,0 1 0,0-1 1,0 1-1,2-4 0,0 2 39,-3 2 5,-1-1-3,5-12 187,2-15-50,-3 10-70,1-3-28,-5 20-194,0 0 0,0 0-1,0 0 1,1 0 0,-1 0-1,1 0 1,1-4 0,3-9 132,-4 8-115,3-15 111,-4 21-122,8-19-2,-2 15-35,-5 4 4,0 0-31,1 0 41,0 0 0,0-1 0,0 1 0,0 0 0,-1-1 1,1 1-1,-1-1 0,1 0 0,-1 1 0,1-1 0,-1 0 0,1-2 0,-1 3-14,0 5-89,48 82-279,-42-75 60,-5-8-142,0 1 0,0 0 0,0-1 0,0 1 0,2 6 0,-2-3-464,-2-5-148,0 4-1022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3:07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80 114 1252,'-79'-112'12048,"78"110"-11432,3 8-4306,7 17 473,-5-9 36</inkml:trace>
  <inkml:trace contextRef="#ctx0" brushRef="#br0" timeOffset="1">497 358 1516,'0'0'7712,"-5"2"-6598,4-1-1055,-3 0 211,-1 1-1,1 0 1,1 0 0,-1 0-1,0 1 1,0-1 0,1 1-1,0 0 1,-1 0 0,-2 4-1,-1 2 150,1 0 0,1 1 0,-1 0 0,1 0 1,1 1-1,0-1 0,1 1 0,0 0 0,0 0 0,-1 19 0,3-22-264,0 1 0,1-1 1,0 0-1,1 0 0,0 0 0,0 0 1,1 1-1,0-2 0,0 1 1,1 0-1,0 0 0,1-1 0,-1 0 1,1 1-1,8 9 0,-8-13-90,0 1 1,0-1-1,0-1 0,1 1 1,-1-1-1,1 1 0,0-1 0,0 0 1,6 1-1,-2 0-126,-1-1 0,2 0 0,-1-1 1,16 2-1,-18-3-154,0-1 0,0 0 0,0-1 0,0 1 0,-1-1 0,1-1 0,0 1 0,-1-1 0,12-5-1,18-12-2718,-2-4-3362,-16 8 1911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3:08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125 279 1464,'0'0'6314,"-2"-2"-5689,-4-7-34,6 9-576,0 0-1,0 0 1,0-1 0,0 1-1,0 0 1,0 0-1,0 0 1,0 0 0,0 0-1,-1 0 1,1 0-1,0 0 1,0 0 0,0-1-1,0 1 1,0 0-1,0 0 1,0 0-1,0 0 1,0 0 0,0 0-1,0-1 1,0 1-1,0 0 1,0 0 0,0 0-1,0 0 1,0 0-1,0 0 1,0 0 0,0-1-1,0 1 1,1 0-1,-1 0 1,0 0 0,0 0-1,5-10 577,-1 0 0,0 0 0,0 0 1,-1 0-1,-1-1 0,0 1 0,0-1 0,0-18 0,-2 28-483,0 0-1,-1-1 1,1 1-1,-1-1 1,1 1-1,-1 0 1,1 0-1,-1-1 1,0 1-1,0 0 1,0 0-1,1 0 1,-1 0-1,0 0 1,-3-2-1,4 3-81,0-1 17,-1 1 0,1-1-1,-1 1 1,0-1 0,1 1 0,-1 0-1,1-1 1,-1 1 0,0 0 0,1-1-1,-1 1 1,0 0 0,0 0 0,-1-1 63,0 0 205,-3 3-13,-2 1-189,1 0 1,-1 0 0,1 1-1,0 0 1,0 1-1,0-1 1,0 1 0,-6 8-1,5-5-14,1 1-1,0 0 0,1 0 0,0 0 0,1 1 1,-6 16-1,8-20-49,0 1 1,1 0-1,-1-1 1,1 1-1,1 0 1,-1 0-1,1 0 0,1 0 1,-1 0-1,4 13 1,-3-16-51,1 0-1,-1 0 1,1 0 0,0 0-1,1 0 1,-1-1 0,0 1-1,1-1 1,0 0 0,0 1 0,0-1-1,0-1 1,1 1 0,-1 0-1,1-1 1,0 1 0,-1-1-1,9 3 1,-3-2-306,0 0-1,1 0 0,-1-1 1,0 0-1,1 0 0,0-1 1,9-1-1,-8-1-701,1-2 80,17-5 0,-20 5-1998,17-9 0,-6 0-1102</inkml:trace>
  <inkml:trace contextRef="#ctx0" brushRef="#br0" timeOffset="1">445 30 1076,'-6'-7'1089,"4"5"-735,1 0 1,-1 1-1,0-1 0,1 1 0,-1-1 0,0 1 0,0 0 0,0 0 0,-2-2 1,2 2-39,1 0-215,0 1 1,1-1 0,-1 1-1,0-1 1,0 1-1,0-1 1,1 1 0,-1 0-1,0-1 1,0 1-1,0 0 1,0 0 0,0 0-1,1 0 1,-1-1-1,-2 2 1,-6 0 1384,0 0 1,-10 3-1,19-4-1447,-1 0-1,1 0 1,0 1-1,-1-1 1,1 0-1,-1 0 1,1 0-1,0 0 1,-1 1-1,1-1 1,-1 0-1,1 0 1,0 1-1,-1-1 1,1 0-1,0 1 1,-1-1-1,1 0 1,0 1-1,0-1 1,-1 0-1,1 1 1,0-1-1,0 1 1,0-1 0,0 1-1,-1-1 1,1 0-1,0 1 1,0 0-1,0-1 103,0 6 448,1-2-457,0 0-1,0 0 1,1 1 0,-1-1 0,1 0 0,0-1 0,1 1 0,-1 0 0,1 0 0,-1-1 0,6 5-1,14 14 510,49 38-1,-45-39-100,41 40 0,-60-54-433,2 3 156,11 14 1,-19-21-213,1-1 1,0 1-1,-1 0 0,0 0 1,1-1-1,-1 1 0,0 0 0,0 0 1,-1 0-1,1 0 0,0 5 1,-2-5-50,1-1 1,-1 1-1,1-1 0,-1 0 1,0 1-1,0-1 1,0 0-1,0 1 0,0-1 1,-1 0-1,1 0 1,-1 0-1,1 0 0,-1 0 1,0-1-1,0 1 1,0 0-1,0-1 0,-4 3 1,-5 3-330,0-1 0,-18 8-1,23-11 188,-19 8-1580,-49 14 0,57-21-1105,-33 3 0,6-6-1429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3:09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36 324 2036,'-11'3'1411,"-4"0"1507,6-1 4133,12-5-6266,-3 2-764,4-3 171,0-1 1,0 1 0,0 0-1,0 0 1,1 1-1,8-6 1,247-120 2377,-185 93-2158,168-67-505,-219 94-232,-16 6-118,0 0-1,0 0 0,1 1 1,-1 0-1,1 0 0,9 0 1,-22 6-2706,-44 33-1849,12-12 1884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3:09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314 146 6893,'-37'25'-125,"-185"137"1738,222-161-1591,-9 5 385,2 1 0,-1 0 0,1 0 0,-12 16 0,18-23-330,1 1 0,0 0 0,-1-1 0,1 1 0,0-1 0,-1 1 1,1 0-1,0-1 0,0 1 0,-1 0 0,1-1 0,0 1 0,0 0 1,0 0-1,0-1 0,0 1 0,0 0 0,0 0 50,1 0-1,-1-1 1,1 1-1,-1 0 1,1-1-1,-1 1 1,1-1-1,-1 1 1,1-1 0,-1 1-1,1-1 1,1 1-1,-2-1-104,0 1 0,1-1-1,-1 0 1,0 0 0,0 0 0,1 0-1,-1 0 1,0 0 0,1 0-1,-1 0 1,0 0 0,0 0 0,1 0-1,-1 0 1,0 0 0,1 0-1,-1 0 1,0 0 0,0 0 0,1 0-1,-1 0 1,0 0 0,0 0 0,1 0-1,-1-1 1,40-11 725,-2-2 0,70-34 0,-13 6-166,-41 20-359,245-117-2305,-174 83-1732,-54 24 566,14-7-392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3:11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932 0 2248,'0'0'6266,"-5"0"-5133,-8 1-392,0 0 1,1 1-1,-18 4 1,-43 16 1432,28-9-1386,-158 50 1884,82-24-1587,-287 90 128,401-125-1329,6-1-692,6-3-2905,150-23-3833,-96 10 3692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3:11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618 1 4136,'63'-1'673,"-34"2"355,-28-1-935,0 0 0,0 0 1,0 0-1,0 0 1,0 0-1,0 0 1,0 1-1,0-1 0,0 0 1,0 1-1,2 0 1,-1 0 131,5 3 745,-7-4-895,1 0 1,-1 0 0,0 0 0,0 1-1,0-1 1,0 0 0,0 0-1,0 1 1,0-1 0,0 0-1,0 0 1,0 1 0,0-1-1,0 0 1,-1 0 0,1 1 0,0-1-1,0 0 1,0 0 0,0 0-1,0 1 1,0-1 0,0 0-1,-1 0 1,1 0 0,0 1-1,0-1 1,0 0 0,-1 0 0,1 0-1,0 0 1,0 0 0,0 1-1,-1-1 1,1 0 0,-17 11 401,0 0 0,-1-1 0,-20 9 1,-76 25 691,35-14-598,64-24-478,-172 66-188,1 13-5731,172-78 4643,-31 17-2249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3:12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1289 19 872,'1'-1'1212,"-1"0"-848,1 0 1,0 0-1,-1 0 0,1-1 1,-1 1-1,1 0 0,-1 0 0,0-1 1,0 1-1,1-4 3161,-11 7-2829,-17 8 27,-51 24 0,-35 26 323,61-31-801,26-16-118,-323 166 1190,316-163-1222,-211 105 556,9 1 72,129-64-384,104-57-359,0 0-3,1-1-1,-1 1 0,1 0 1,-1 0-1,1 0 1,0 0-1,0 0 0,-1 0 1,1 0-1,0 0 1,0 1-1,0-1 0,-1 3 1,2-4-243,6-1-573,183-58-3324,-113 29 917,8-2 37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3:12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1169 0 1420,'0'0'3360,"-10"5"-2346,-146 75 1792,-19 4-1098,96-48-1107,-162 71 930,26-11-346,157-71-822,22-9-28,1 0 1,-38 25-1,17-5-867,21-14-6475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3:13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1450 23 1548,'15'-21'7014,"-21"19"-1830,-4 5-3529,-14 7-2478,13-5 1432,-254 117 1136,-14 6-681,-121 51 252,328-150-1064,-136 54 695,136-54-456,34-13-138,-25 12 523,61-27-798,-7 2 32,8-2-90,-1 0 88,1 0-60,-1-1 264,4-4-140,6-10-106,9-20-96,7-25 26,46-80 0,-57 118 5,22-27 0,2-4-1,-28 42-8,-7 7 10,1 0 0,-1 1 0,1-1-1,-1 0 1,4-6 0,-4 5-3,2-3 13,-5 9 18,-15 22 37,9-16 54,0 0-1,-17 14 1,16-15-47,0 1 1,-7 9 0,-1 0-12,12-14-51,1 0-1,0 1 1,0-1-1,-3 7 1,-6 8 23,7-12-23,1 1 0,0 1 0,0-1 0,0 0 0,1 1 0,0 0 0,0 0 0,-1 8 0,2-1-1,1 0 1,0-1 0,2 1-1,-1 0 1,2 0 0,3 15-1,-2-18-4,0-1-1,1 0 1,0-1-1,0 1 1,2-1-1,-1 0 1,1 0-1,11 13 1,-4-8 1,0 0 0,2-1 1,0 0-1,27 18 1,-18-17-75,1 0 1,44 19 0,-42-24-188,0-1 1,1-1 0,32 5 0,88 2-1509,41-23-1682,-160 6 2635,63-10-6445,-51 8 2691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9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62 730 1408,'-3'0'780,"-43"0"3171,44 0-3363,-6 1 15,6-1-204,9-2 2062,105-25-1877,122-13-1,-180 33-490,587-72 689,-334 40-570,-36 5-74,-13 6 79,151-13 373,299-44 583,-647 75-1123,183-36 95,12 6-50,3 18-62,-247 21-29,514-54 88,-402 38-89,49-8 14,349-41-11,-421 56-12,87-5 0,-125 11 10,624-34 65,-286 42-94,-41 17 74,-315-20-31,-30-1-7,-1 0-1,18 3 1,14 1-40,-17 3 31,-27-6-5,5 7 6,-4 2-10,0 1-1,0-1 1,-1 1-1,-1 0 0,1 20 1,2 19 16,13 227-151,-15-166 32,2 13 22,2 63-375,-5-111-365,1 7-5815,0-68 3566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3:14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1 1300,'-7'-1'485,"0"1"1,0 1-1,0-1 0,0 1 0,0 1 1,0-1-1,0 1 0,1 0 0,-13 6 1,-13 8 700,0-1 207,1 1 1,-43 30-1,50-28-489,1 1 0,1 2-1,-23 26 1,34-34-486,1 0 0,0 1-1,1 0 1,0 1 0,1 0 0,1 0 0,-6 17-1,11-26-288,0 0-1,1-1 0,0 1 0,0 0 0,1 0 0,-1-1 1,1 1-1,0 0 0,1 0 0,-1 0 0,1 0 1,0-1-1,1 1 0,0 0 0,-1-1 0,2 1 0,-1-1 1,1 0-1,-1 0 0,1 0 0,1 0 0,-1 0 1,1 0-1,0-1 0,0 0 0,0 0 0,1 0 0,-1 0 1,1-1-1,7 4 0,1 0 3,0-1 0,1 0-1,-1-1 1,1-1 0,1 0 0,-1-1-1,29 3 1,-21-5-438,-1-1 1,0-1-1,0 0 0,39-9 0,-45 5-489,1 0 0,-1-1 0,0 0 0,-1-1 0,20-13 0,-4-2-2335,-13 5-1843,-4 1 761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3:14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27 127 2112,'-2'-2'8952,"5"14"-7716,0-3-1148,1 1 0,5 9 0,11 17 821,34 58 768,-11-30-738,22 36 396,-62-96-1202,-2-2-7,1 0 0,-1 0 1,1 1-1,-1-1 0,0 0 0,0 1 0,0-1 0,-1 1 0,1 0 0,0-1 0,-1 5 0,-1-5 75,-1-2-141,2 0-30,-1 1-1,0-1 0,1 0 0,-1 1 0,0-1 0,1 0 0,-1 1 0,1-1 0,-1 1 0,1-1 0,-1 1 0,0 0 0,-5-2 220,5 1-244,-8-2 125,1 0-1,-1-1 0,1 0 0,0 0 0,-13-7 1,8-1 29,0 1 0,1-2 0,-15-18 0,22 24-120,-5-5 26,1-1 0,0 0 0,1-1-1,0 1 1,2-2 0,-1 1 0,1-1 0,1 0 0,1 0 0,0 0 0,0-1-1,-2-26 1,6 28-20,-1 0-1,2 0 1,-1-1-1,2 1 1,0 0-1,0 0 1,2 0-1,-1 1 1,2-1-1,-1 1 1,2 0-1,0 0 1,0 0-1,12-15 1,-17 25-35,0 1-1,0 0 1,0 0 0,0 0 0,0-1 0,0 1 0,0 0 0,1 1 0,-1-1-1,0 0 1,0 0 0,1 0 0,-1 1 0,1-1 0,-1 1 0,1-1-1,-1 1 1,1 0 0,2-1 0,-3 1 36,1 3-44,-1 1-1,0-1 1,0 0-1,0 1 1,-1-1-1,1 1 1,-1-1-1,0 1 1,0-1-1,0 1 1,0-1-1,-1 1 1,0 3-1,-3 6-152,-9 26-1,7-24 20,-3 10-157,-41 122-4448,39-118-2817,8-18 2796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3:15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19 175 2112,'-9'-11'7655,"9"11"-7567,0 0 1,0 1-1,0-1 0,-6 20 3071,5-18-3677,0 6 782,0 0 0,0 0 0,1 0 1,0 0-1,2 9 0,-2-9-101,4 21 613,1 1 1,14 42 0,-12-44-346,-2-12-156,1 0 1,0 0 0,1-1-1,1 1 1,0-1-1,16 20 1,-17-27-121,0 0 1,1 0-1,0 0 1,1-1-1,0 0 0,14 8 1,-15-10-43,3 2 4,-1-1 0,1-1-1,0 1 1,0-2 0,1 0 0,-1 0 0,1-1 0,0-1-1,0 0 1,0 0 0,16-1 0,-20-1-46,0-1 0,0 0-1,0 0 1,0-1 0,0 0 0,0-1 0,0 0-1,-1 0 1,13-7 0,-14 6-33,-1-1 0,0 1 0,1-1 0,-1 0 0,-1 0 0,1 0 0,-1-1 0,0 0 0,0 0 0,-1 0 0,1 0 0,-2 0 0,1-1-1,2-8 1,-3 4-8,1 0-1,-2 0 0,0 0 0,0 0 0,-1 0 0,-1-1 0,-1-11 1,-18-76 122,11 66-121,-2 0-1,-1 1 1,-1 0-1,-2 1 1,-1 1-1,-1 0 1,-36-46 0,50 73-170,0-1 1,1 1 0,-1 0 0,0 1 0,-1-1-1,1 0 1,0 1 0,-1 0 0,0 0 0,1 0 0,-1 0-1,0 1 1,0-1 0,0 1 0,-5-1 0,7 1-624,0 5-1171,-1 0 1537,1 0-1,1-1 0,-1 1 1,0 0-1,-1 6 0,3-7-402,-1-1 0,1 1 0,0-1-1,0 1 1,0-1 0,0 1 0,0-1 0,1 4 0,2 7-3485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3:1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43 1104,'-1'-2'1366,"2"-17"2103,-4 6 903,3 11-3749,1-5 171,1 9 988,3 10 879,-3-8-3403,-2-3 766,1 0-1,-1 0 1,1 0 0,0 0 0,-1 0 0,1 0 0,0 0 0,0 0 0,0 0-1,0-1 1,-1 1 0,1 0 0,0 0 0,1-1 0,-1 1 0,1 0-1,5 4 4763,-30-13-4680,17 5 34,2 6-259,0 0-135,0 0 0,-1 0 0,-5 7 0,9-9 0,-1 1 1,1 0-1,0-1 0,0 1 0,-1 0 0,1-1 1,0 1-1,1 0 0,-1 0 0,0 0 0,0 0 1,1 0-1,-1 0 0,1 3 0,0 12-10762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3:16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54 1444,'-9'-35'5557,"8"32"-4354,-3-9-87,4 12-1082,0 0 0,0-1 1,0 1-1,0 0 1,0 0-1,0 0 0,0 0 1,0 0-1,0-1 1,0 1-1,0 0 0,-1 0 1,1 0-1,0 0 1,0 0-1,0-1 0,0 1 1,0 0-1,0 0 1,0 0-1,-1 0 0,1 0 1,0 0-1,0 0 1,0 0-1,0 0 0,0-1 1,-1 1-1,1 0 1,0 0-1,0 0 0,0 0 1,0 0-1,-1 0 1,1 0-1,0 0 0,0 0 1,0 0-1,0 0 1,0 0-1,-1 0 1,1 0-1,0 0 0,0 1 1,0-1-1,0 0 1,-1 0-1,-1 4 3104,-1 5-2796,1 0-1,1 0 0,0 0 0,0 12 1,2 43 754,-1-56-980,11 101 1234,-8-84-1099,14 65 552,-7-42-427,22 87 487,-12-51-422,-9-44-413,5 43-1,-11-53-513,-2-15-1857,1 25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3:16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63 1720,'0'-3'473,"0"0"0,0 0 0,0 0 0,-1 1 0,1-1 0,-1 0-1,0 0 1,1 1 0,-1-1 0,-1 0 0,1 1 0,0-1 0,-1 1 0,1-1 0,-1 1-1,0 0 1,1 0 0,-1 0 0,0 0 0,0 0 0,-5-3 3208,2 6-3056,-15 6-66,20-6-479,-1-1 0,0 0-1,0 0 1,1 1 0,-1-1-1,0 0 1,1 1 0,-1-1-1,0 0 1,1 1 0,-1-1-1,1 1 1,-1-1 0,1 1-1,-1-1 1,1 1 0,-1 0-1,1-1 1,0 1 0,-1-1-1,1 1 1,0 0 0,-1-1-1,1 1 1,0 0 0,0 0-1,0-1 1,0 1 0,0 0-1,-1 0 1,1 0 0,2 1 146,6 7-14,-7-8-198,-1-1-1,0 0 0,1 1 0,-1-1 1,0 0-1,1 1 0,-1-1 0,0 0 0,1 0 1,-1 1-1,1-1 0,-1 0 0,1 0 0,-1 0 1,1 0-1,-1 1 0,1-1 0,-1 0 0,1 0 1,-1 0-1,0 0 0,1 0 0,0 0 1,0 0 31,1 0 100,1 0-12,9 0-7,-9 0 96,0-1-136,11-5-18,-11 5-1,-1-2-15,-2 2-66,0 1 1,0 0-1,0 0 0,0-1 0,1 1 1,-1 0-1,0 0 0,0-1 1,0 1-1,0 0 0,0-1 0,0 1 1,0 0-1,0-1 0,0 1 0,0 0 1,0 0-1,0-1 0,0 1 1,0 0-1,0-1 0,0 1 0,0 0 1,0 0-1,0-1 0,0 1 1,-1 0-1,1-1 0,0 1 0,0 0 1,0 0-1,-1-1 0,0-1-113,1 1 76,-1 1 0,1-1 1,-1 0-1,1 1 0,-1-1 0,1 0 0,-1 1 0,1-1 0,-1 1 0,1-1 0,-1 1 0,0-1 0,1 1 0,-1-1 1,0 1-1,0 0 0,-1-1 0,-32-10-3332,33 10 2847,-1 1 0,0 0 0,1-1 0,-1 1 0,1 0 0,-1 0 0,0 0 0,1 0 0,-4 0 0,1 1-878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3:17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30 141 1252,'0'0'4259,"-2"3"-3745,-1 0-263,-7 7 4803,9-11-4997,0 0-1,0-1 0,0 1 1,0-1-1,0 1 0,0-1 0,0 1 1,0-1-1,0-2 0,-1-1 45,2 5-88,0 0-1,-1 0 1,1-1 0,0 1 0,0 0-1,0-1 1,0 1 0,-1 0 0,1-1-1,0 1 1,0 0 0,0 0 0,0-1-1,0 1 1,0 0 0,0-1 0,0 1-1,0 0 1,0-1 0,0 1 0,0-1-1,1-5 89,0 0-1,0 0 0,1 0 1,-1 1-1,1-1 0,1 0 1,-1 1-1,1-1 0,0 1 1,0 0-1,1 0 0,4-5 1,1 1 26,15-11 0,-20 17-83,0 0 1,0 0-1,1 1 1,-1-1-1,1 1 1,8-3 0,-11 5 25,0 0-58,0 0 0,-1 0 0,1 1 0,-1-1 0,1 0-1,-1 1 1,1-1 0,-1 1 0,3 1 0,0 0 5,-2-2-10,-1 0-1,0 1 0,0-1 1,0 1-1,0-1 1,1 1-1,-1 0 0,0-1 1,0 1-1,0 0 1,-1 0-1,1 0 0,0 0 1,0 0-1,0 0 1,-1 0-1,1 0 0,0 0 1,-1 0-1,1 0 1,-1 0-1,1 1 0,-1-1 1,0 0-1,1 2 1,-1 2 10,1-1 1,-1 1-1,-1-1 1,1 1-1,-2 5 1,2-4-2,-2 5-48,-1 1 1,0-1-1,0 1 0,-1-1 0,-1 0 0,-5 10 0,-3 2-1933,-26 34 0,29-42-1338,2-4 40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3:19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54 317 1972,'-36'11'4902,"19"-9"900,17-3-5723,0 0 0,1-1 0,-1 1 0,0 0 0,1 0 0,-1-1 0,1 1 0,0 0 0,-1 0 0,1 0 0,0-1 0,1 0 0,0-1 64,9-10 194,1-1 0,1 2 0,-1 0 0,23-15 0,7-8 45,80-66 472,-56 47-466,-14 16-934,-49 35 772,-3 2-1049,-8 5-3915,-1 2 4055,-1-1 1,2 1-1,-1 0 0,-11 11 1,16-13 286,1-1 1,-1 0 0,-7 4-1,9-5 399,-1-1 0,1 1 1,-1 0-1,1 0 0,0 0 0,-1 0 0,1 0 0,-3 5 0,4-6 151,0 1-1,-1-1 1,1 0-1,0 1 1,-1-1-1,1 0 1,0 0-1,-4 1 1,3-1 16,2-1-143,0 0 1,0 1-1,-1-1 1,1 0-1,0 0 1,0 0-1,0 0 1,-1 1-1,1-1 1,0 0-1,0 0 1,0 0-1,0 1 1,-1-1-1,1 0 1,0 0-1,0 0 1,0 1 0,0-1-1,0 0 1,0 0-1,0 1 1,0-1-1,0 0 1,0 0-1,0 1 1,0-1-1,-2 8 814,0-5-569,1 1 0,-1 0 1,1 0-1,0 0 1,0 0-1,1 0 0,-1 0 1,1 1-1,0-1 1,0 7-1,2 7 496,5 21 1,-4-22-393,33 118 1549,-28-107-1612,45 130 1141,-29-93-3632,-20-59 1077,-2-3-420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3:19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 1424,'-1'-1'1388,"-9"-2"4924,0 19-5477,10-16-793,0 1 0,-1-1 0,1 0 0,0 1 0,0-1 0,-1 1 0,1-1 0,0 0 0,0 1 0,0-1 0,0 1 0,0-1 0,0 0 0,0 1 1,0-1-1,0 1 0,0 0 0,0 11 325,1 1 1,1-1 0,0 0 0,1 0 0,1 0-1,-1 0 1,2 0 0,6 12 0,-2-6-38,1 0 0,1 0 0,1-1 0,18 19-1,-25-30-182,1 0 0,1-1-1,-1 0 1,9 5-1,-13-9 41,2-1 4,14 0 9,-14 0 23,1-2 19,0-1-124,1-1 1,-1 0-1,1 0 0,-1 0 1,-1 0-1,10-11 1,36-55 1265,-43 60-969,0 0 0,1 1 0,13-12-1,-20 20-345,1 0-1,-1 0 1,1 0-1,0 0 0,-1 0 1,1 1-1,0-1 1,0 1-1,-1-1 0,1 1 1,4-1-1,-5 1-48,3 0 34,0 0 0,0 0 1,0 0-1,-1 0 0,1 1 0,0 0 0,0 0 1,-1 0-1,6 2 0,-7-2-49,3 1-11,1 1-1,-1 0 1,0 0-1,0 0 0,0 0 1,-1 1-1,7 6 1,-1 0-405,-2 0 1,9 12-1,1 5-1384,-2-5-1865,-7-8-2538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3:20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27 165 1476,'-26'-42'6139,"25"39"-5162,2 1 334,-2-4-1370,2 6 264,-1 0 1,1 0-1,-1 0 1,1 0-1,-1 0 1,1 0-1,-1 0 1,1 0-1,-1 0 1,1 0 0,-1 0-1,1 0 1,-1 0-1,0 0 1,1 0-1,-1 0 1,1 0-1,-1 1 1,1-1-1,0 0 1,17 7 78,0 0 1,0 2-1,-1 0 1,25 17-1,-36-22-203,2 2 22,-1 0 1,1 0-1,-1 0 1,0 1-1,-1 0 1,1 1-1,5 8 1,-8-8-51,0 0-1,0 0 1,0 0 0,-1 0 0,3 11 0,-5-14-42,-1-1 1,1 1-1,-1 0 1,1-1-1,-2 1 1,1 0-1,0-1 1,-1 1 0,0 0-1,0-1 1,-2 7-1,2-9-2,0 0-1,1 0 0,-1 0 1,0-1-1,0 1 0,0-1 1,0 1-1,0-1 0,-1 1 1,1-1-1,0 1 0,-1-1 1,1 0-1,-1 0 1,0 0-1,-2 2 0,3-3 1,0 1 0,0-1 0,-1 1 0,1-1 0,0 0 0,0 0 0,0 1 0,0-1 0,0 0 0,-1 0 0,0 0 0,-1 0 16,-1 0 60,1-2 16,-11-5 12,14 7-106,-1 0-1,1 0 0,0 0 1,-1-1-1,1 1 0,0 0 0,-1 0 1,1 0-1,0-1 0,-1 1 1,1 0-1,0-1 0,0 1 1,0 0-1,-1-1 0,1 1 1,0 0-1,0-1 0,-4-6 43,1 0 0,1 1 0,0-1 0,0-1 0,0 1 0,1 0 0,-1 0 0,2-1 0,-1-12 1,2 9-19,0-1 1,0 1 0,1 0 0,1 0 0,0 0 0,4-11 0,-3 13-38,0 1 1,0 0-1,1 0 1,0 1-1,1-1 1,0 1-1,0 0 1,0 0-1,13-9 1,-16 14-112,0 0 0,0 0 0,1 0 0,-1 0 0,1 0 0,-1 1 0,1 0 0,0 0 1,6-2-1,25-1-956,-32 4 681,2 1-21,80 6-2221,-82-7 2548,0-1-1,0 1 1,0-1-1,0 1 0,0-1 1,-1 0-1,1 0 1,0 0-1,5-4 0,-6 4 57,0 0 18,0 0-1,0 0 1,0-1-1,0 1 1,0 0-1,0-1 1,-1 1 0,1-1-1,2-3 1,-3 4 16,0 0 8,-1 1-1,0 0 1,1-1 0,-1 1 0,0 0 0,0-1 0,1 1 0,-1-1-1,0 1 1,0-1 0,0 1 0,1-1 0,-1 1 0,0-1 0,0 1 0,0-1-1,0 0 1,0-1 41,1 0 172,-1 0 278,2-3-832,-3 5 427,1 0 1,0 0-1,0 0 1,0-1-1,0 1 1,-1 0-1,1 0 1,0 0 0,0 0-1,-1 0 1,1 0-1,0 0 1,0 0-1,0 0 1,-1 0 0,1 0-1,0 0 1,0 0-1,-1 0 1,1 0-1,0 0 1,0 0-1,0 0 1,-1 0 0,1 0-1,0 0 1,0 1-1,0-1 1,-1 0-1,1 0 1,0 0 0,0 0-1,0 0 1,0 0-1,-1 1 1,-34 16 232,33-15-275,-1 0-1,1 0 1,0 0-1,0 0 1,0 0 0,0 0-1,0 1 1,0-1-1,0 0 1,1 1-1,-1 0 1,1-1-1,0 1 1,0 0 0,0 0-1,0 0 1,0-1-1,0 1 1,0 4-1,1-3-23,-2 4 54,1 0-1,0-1 1,1 1-1,0-1 1,0 1 0,1 0-1,0-1 1,0 1-1,0-1 1,1 1 0,4 10-1,-4-16-62,-1 1 0,0-1 0,1 1 0,-1-1 0,1 0 0,0 1 0,0-1 0,-1 0 0,2 0 0,-1 0 0,4 3 0,1-1-87,-1 0 1,13 5-1,-17-8 18,1 0-1,-1 0 1,1 0 0,-1 0 0,1-1-1,0 1 1,-1-1 0,4 1 0,2-1-59,-2 1-104,0-1 0,0 0-1,0 0 1,0-1 0,0 1 0,10-4 0,-11 2-56,1 0-1,-1 0 0,0-1 1,0 1-1,0-1 0,0 0 1,-1-1-1,8-6 1,2-1-422,-8 6-10,0 0-1,0-1 0,0 1 1,-1-1-1,0 0 0,0-1 1,-1 1-1,0-1 0,0 0 1,6-14-1,-6 10 1693,5-22 1,-4 11-1203,-3 17 342,0 0 0,-1 0 1,0 0-1,0 0 1,0 0-1,-1-1 0,0 1 1,0 0-1,0 0 1,-1-7-1,0 10-16,0 1 1,1-1-1,-1 1 0,0-1 0,0 1 1,0-1-1,0 1 0,0 0 0,0 0 1,0-1-1,0 1 0,-3-2 0,1 1 385,2 1 268,-3 0 33,0 0-548,3 1-146,-1 0 0,1-1 0,0 1 1,-1 0-1,1 0 0,-1-1 0,1 1 0,0 0 0,-1 1 1,1-1-1,-2 0 0,-4 2 535,3-1-471,0 0 1,1 0-1,-1 0 0,1 0 0,-1 1 1,1 0-1,-5 2 0,7-3-115,0-1 1,1 1-1,-1-1 0,0 1 0,0 0 1,1 0-1,-1-1 0,0 1 1,1 0-1,-1 0 0,1 0 0,-1-1 1,1 1-1,-1 2 0,-1 0 90,2-2-84,-1 0-1,1 0 0,-1 0 1,1 0-1,0 1 1,-1-1-1,1 0 0,0 0 1,0 1-1,0-1 1,0 0-1,0 0 0,0 1 1,0-1-1,0 0 0,1 1 1,-1-1-1,0 0 1,1 0-1,-1 0 0,1 0 1,-1 1-1,2 0 1,1 3 53,0-1 0,0 1 1,7 6-1,-6-7-47,5 5 186,20 15-1,1 2 33,-20-17-189,-1 1 1,0 0-1,0 1 0,-1 0 1,11 20-1,-17-28-141,-1 0 1,0-1 0,0 1-1,-1 0 1,1 0-1,0 0 1,-1 0-1,0 0 1,0 0 0,0 0-1,0 0 1,0 0-1,0 0 1,-1 0-1,1-1 1,-1 1-1,0 0 1,0 0 0,0 0-1,-1-1 1,1 1-1,0 0 1,-1-1-1,0 1 1,-3 3-1,4-5-150,0 0 0,0 0 0,0 0 0,0-1 0,0 1 0,0 0 0,0 0 0,0-1-1,0 1 1,-1-1 0,1 1 0,0-1 0,0 0 0,-1 1 0,1-1 0,0 0 0,-1 0-1,1 0 1,0 0 0,-2 0 0,0-2-1152,1 0 1078,-8-8-1602,4-1-2129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35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14 210 1744,'4'-4'7706,"-4"3"-7627,25 193 2509,-8-41-1218,-17-120-1099,1-4 4841,-11-53-4846,0 0 0,2-1 0,-8-47 0,8 17 40,0-75-1,8 103-216,1-1-1,2 1 1,1-1 0,11-40 0,-13 63-66,0 1 0,1 0 0,0 0 1,-1 0-1,2 0 0,7-10 1,-10 14-50,0 0 0,1 1-1,-1-1 1,1 1 0,0-1 0,-1 1 0,1-1 0,0 1 0,0 0 0,0 0 0,0 0 0,0 0-1,0 0 1,0 0 0,0 1 0,0-1 0,1 1 0,-1-1 0,0 1 0,0 0 0,1 0 0,-1 0 0,0 0-1,0 0 1,4 1 0,-1 1-209,-1 0 0,1-1-1,-1 1 1,0 1 0,1-1-1,-1 1 1,0-1 0,-1 1-1,1 0 1,0 0 0,-1 1-1,4 3 1,-2 1-1223,0-1 0,0 0 0,0 1 1,-1 0-1,6 16 0,-4-8-2549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1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10 960,'-8'-2'280,"0"0"-1,0 0 1,-1 1-1,1 0 1,-1 0-1,1 1 1,-1 0-1,1 0 1,-1 1-1,1 0 1,-1 1-1,1 0 1,0 0-1,-1 1 1,1 0-1,1 0 1,-1 1-1,0 0 1,1 0-1,0 1 1,0 0 0,0 0-1,1 0 1,-12 13-1,2 2-91,2 0 0,0 1-1,1 0 1,1 1 0,1 0 0,1 1 0,1 0 0,1 1-1,-6 29 1,1 14 176,3 0-1,-2 75 0,8-89-197,3 0 0,2 0 0,11 75 0,-9-114-136,3 20 70,1-1 1,18 51 0,-21-75-83,-1 0 0,2 0-1,-1 0 1,1-1 0,1 0 0,0 1 0,0-2 0,0 1-1,1-1 1,0 0 0,0 0 0,1-1 0,14 9 0,-3-6 5,1 0 1,0-1-1,1-1 0,-1-1 1,1-1-1,1-1 0,35 2 1,5-3 16,86-6 0,-110 1-33,134-14 22,39-17 7,74-2-4,-109 14-24,-65 12 6,-21 3-6,138-12 9,161-32 5,-258 36 19,-17 3 9,129-13 91,53 23-40,-225 2-79,272-4 50,52 1-18,-169 4-71,50 17 19,-221-17-13,0-2 1,75-9-1,-52 2-2,53-10-29,-44 3 26,223-24-2,-210 29 10,46-5-7,0-1-210,-40 6 57,4-4 30,115-17 35,71-36-7,-205 48 104,131-22-15,-104 23 46,60-11 4,-168 28-17,28-12-1,46-11 18,6-9 8,-89 31-36,103-34 24,-82 25 150,-20 9-72,12-3 41,19-6-26,-31 9-80,0 0-31,7-1 20,-1-1 0,0 0 0,12-6 0,-19 8 25,2 0 14,-1 0 0,0-1 1,0 1-1,0-1 1,0 1-1,0-1 1,0 0-1,0 0 1,0 0-1,-1 0 0,3-3 1,-3 4 107,0-1-140,0 1-1,-1-1 1,1 1 0,0-1-1,-1 1 1,1-1 0,-1 1 0,1-1-1,-1 0 1,0 1 0,0-1-1,0-2 1,1 2 134,-1-2-94,0-10-15,0 11-7,-1-1-3,-37-225-426,29 180-3077,5 31-338,3 14 493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3:20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33 1444,'-2'-7'1617,"-1"0"-1,-6-11 5701,6 23-6550,-9 19-75,11-23-641,1 0-1,-1 1 1,1-1-1,0 1 1,0-1 0,-1 1-1,1-1 1,0 1-1,0-1 1,0 1-1,1-1 1,-1 1-1,0-1 1,1 1 0,-1-1-1,1 0 1,-1 1-1,2 1 1,1 6 167,0 6 107,-1-7-152,0 0-1,1-1 1,-1 1-1,1 0 1,8 13-1,79 123 1082,-76-126-1098,0 1 1,1-2-1,1 0 1,0-1-1,2 0 1,-1-2-1,40 25 1,-26-24 43,-17-9-83,-7-6-35,-2-1-56,16-4 108,-16 3-84,1-1 1,0 0-1,-1 0 0,1 0 0,-1-1 1,0 1-1,0-1 0,0 0 1,0-1-1,-1 1 0,5-7 0,18-26 907,-3 0 0,28-53-1,-42 73-225,-8 15 78,2 6-711,1 0-105,0 0 0,0 0 0,-1 1 0,0-1 0,0 1 1,0 0-1,0 1 0,4 9 0,-5-10-276,0 1 0,0-1 0,0 0 0,0 0-1,1 0 1,4 5 0,-3-3-89,-3-5 68,0 1 0,0-1 1,1 1-1,-1-1 0,0 1 0,1-1 0,-1 0 0,1 0 0,0-1 0,0 1 0,3 1 0,19 6-3752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3:21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215 369 1268,'1'-4'354,"-1"2"-186,1 0 1,-1 1-1,1-1 0,-1 0 0,0 0 0,1 0 0,-1 0 0,0 0 0,-1 0 0,1 0 0,0 0 0,0 0 0,-1 0 0,1 0 0,-1 0 0,0 0 0,-1-3 0,-4-3 751,5 5 12,-2 3-5,-9 0-48,9 0 766,-2 3-826,1-1-617,0 0 0,1 0-1,-1 0 1,1 0 0,0 0 0,-1 1-1,1 0 1,0 0 0,1 0 0,-1 0 0,0 0-1,1 0 1,-2 4 0,2-5-84,1 1-1,0-1 1,0 0-1,1 1 1,-1-1 0,0 1-1,1-1 1,-1 0 0,1 1-1,0-1 1,0 1-1,0-1 1,0 1 0,0-1-1,1 1 1,-1-1-1,1 1 1,-1-1 0,1 1-1,0-1 1,0 0 0,0 1-1,3 3 1,-3-4-67,1-1 0,-1 1 0,1-1 1,-1 0-1,1 1 0,-1-1 0,1 0 0,0 0 1,-1 0-1,1 0 0,0 0 0,0-1 0,3 2 1,-3-2 17,0 1-39,-1-1 0,0 1 0,1-1 0,-1 1 0,1-1 0,-1 0 0,1 0 0,2 0 0,7 0 160,-8 0-144,-2 1-26,1-1-1,-1 0 1,0 0 0,1 0 0,-1 0-1,0 0 1,1 0 0,-1 0-1,0-1 1,0 1 0,2-1 0,0 1 30,-2 0-28,0 0 1,0 0 0,0 0 0,0-1-1,0 1 1,0 0 0,0 0 0,0-1-1,0 1 1,0-1 0,0 1-1,0-1 1,0 1 0,0-1 0,1 0-1,7-6 86,-6 5 94,-13-11-64,10 13-135,0-1 0,0 1 0,0 0 0,-1 0 0,1-1 0,0 1-1,0 0 1,0 0 0,-1 0 0,1-1 0,0 1 0,0 0 0,-1 0 0,1 0 0,0 0 0,0 0 0,-1 0-1,1-1 1,0 1 0,0 0 0,-1 0 0,-98-29 62,83 25-532,0-1 1,0 0-1,-27-15 0,40 18 179,0 0-1,0 0 0,0 0 1,0 0-1,0 0 1,0-1-1,0 1 0,1-1 1,0 0-1,-3-3 1,4 4-122,0 0 1,0-1-1,0 1 1,0 0 0,0 0-1,1-1 1,-1 1-1,1 0 1,-1-1 0,1 1-1,0-1 1,0 1 0,0-1-1,0 1 1,1 0-1,0-5 1,2-15-2652</inkml:trace>
  <inkml:trace contextRef="#ctx0" brushRef="#br0" timeOffset="1">32 104 5753,'13'-65'1165,"-13"59"-648,1 0-1,-1 0 1,0 1-1,-2-10 4458,7 20-4293,-2-2-581,2 1 56,0 1 0,-1 1 0,1-1 1,-1 1-1,0 0 0,3 7 0,55 127 1600,-31-70-1186,5 15-93,-28-64-689,2 1 1,0-1-1,1-1 0,18 25 0,-27-42-20,1 1 0,0-1 0,1 0 0,-1 0 0,0 0 0,1 0 0,0 0 0,0-1 0,0 1 0,0-1 0,0 0-1,0-1 1,0 1 0,0-1 0,9 2 0,-8-2-461,1 0 0,-1-1-1,0 0 1,0 0 0,1 0 0,-1-1 0,0 1-1,5-3 1,14-4-2795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3:2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269 411 2904,'5'-7'389,"0"0"1,6-12-1,-10 16-72,1-1-1,-1 1 1,0-1 0,0 1 0,0-1 0,-1 1 0,1-1 0,-1-7 2242,-5 11-1873,-14 0-13,18 0-633,1 0 0,-1 0 1,1 0-1,-1 0 0,1 0 0,-1 0 1,1 0-1,-1 1 0,1-1 0,-1 0 1,1 0-1,-1 0 0,1 1 1,-1-1-1,0 1 0,-11 6 330,0 0-1,1 1 1,0 1 0,0 0-1,1 1 1,-16 19 0,15-15-55,0 1 150,-15 24-1,23-34-370,1 0 1,0 0 0,0 0-1,0 1 1,0-1-1,1 0 1,0 1 0,0-1-1,0 9 1,2-12-44,-1 1 1,1-1 0,-1 0-1,1 1 1,0-1 0,0 0-1,0 0 1,2 3 0,-1-2-4,-2-2-44,0-1 1,1 1 0,-1-1 0,1 1 0,-1-1 0,0 1 0,1-1 0,-1 1 0,1-1 0,-1 0 0,1 1 0,-1-1 0,1 0 0,-1 1 0,1-1 0,-1 0 0,2 1 0,0-1 4,0 2 5,3-4-20,-3 0 5,0 2-1,0-1 1,0 0-1,0 0 0,0 0 1,0 0-1,0 0 1,0-1-1,-1 1 0,1 0 1,0-1-1,-1 1 0,1-1 1,-1 0-1,0 1 1,1-1-1,-1 0 0,0 0 1,0 0-1,0 0 0,0-3 1,1-3 0,-1-1 0,0 1 1,0-1-1,-1 0 0,-2-11 0,-7-44 24,2 26 68,-20-53 0,-19-34 376,39 109-377,-46-105 1166,51 117-1131,0 0-1,-1 0 1,1 1 0,-1-1 0,0 1 0,-5-5 0,7 7 626,1 6-539,-1-1-178,1 0 0,0 0 0,0-1 0,1 1 0,-1 0 0,1 0 0,-1 0 0,1-1 0,1 1 0,1 4 0,37 93 398,-7-26-222,28 53-150,-29-62-342,-8-15-190,3 8-527,17 30-4994,-36-75 1614,-1-1 43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3:21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2557 0 1864,'0'0'9752,"-7"7"-8955,-8 7-321,-1 0 1,-34 23-1,-116 62 927,88-54-886,-35 20 43,-28 17-107,-227 129 537,242-142-663,-102 56 255,-520 268 1542,533-282-1414,24-12-60,175-91-589,-2 2-44,-1-2 1,-21 7-1,39-14-275,6-6-634,77-49-416,103-52-293,6 7 537,78-43-481,-240 126 1338,387-200-2547,-254 139 796,-37 10-1407,-25 17 30</inkml:trace>
  <inkml:trace contextRef="#ctx0" brushRef="#br0" timeOffset="1">2395 188 960,'157'-70'1538,"-144"64"-1061,20-5-1,-21 8 106,19-10 0,17-5 5556,-48 22-5414,1-3-663,-1 1 1,0 0-1,0 0 1,0 0-1,0 0 0,0 0 1,-1-1-1,1 1 0,-1 0 1,1 0-1,-1 0 0,1-1 1,-1 1-1,0 0 1,0-1-1,0 1 0,0-1 1,0 1-1,0-1 0,-1 1 1,1-1-1,-2 2 1,-17 15 546,-44 31 1,44-35-408,-164 110 1182,-533 308 1083,342-216-1333,32-17-105,235-135-618,-76 49 368,-29 22-1181,197-127-648,-19 9 0,13-9-7113</inkml:trace>
  <inkml:trace contextRef="#ctx0" brushRef="#br0" timeOffset="2">1283 1089 1040,'-9'-10'-40,"3"-1"-40,-8-7 16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18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95 1804,'-16'-46'6176,"15"44"-5300,0-3 211,-1 0 0,0-1 0,0 2 0,0-1 0,-1 0 0,-5-7 0,5 7 2193,2 10-3010,-3 14-28,2 1 1,0 0 0,0 22 0,6 66 430,-2-66-415,7 138 614,7-42-375,-5-67-237,-9-46-118,2 0-1,1 0 0,0-1 1,2 0-1,16 39 0,-20-58-114,0-1 0,0 1 0,0-1-1,1 0 1,-1 0 0,1 0 0,0 0-1,0-1 1,0 1 0,1-1 0,5 3-1,-9-5-29,2 0-79,-1 0 0,1 0 0,0 0 0,0 0 0,0-1 0,0 1 0,0-1 0,-1 0 0,1 1 0,0-1 0,0-1 0,0 1 1,0 0-1,5-2 0,1 0-368,-1 0 0,1-1 0,11-4 0,-7 0-547,0 0 0,0-1 0,18-14 0,12-16-6904,-17 15 3335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19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9 1432,'0'0'7821,"-4"5"-7349,-1 3-305,1 0-1,0 0 1,0 0 0,0 1 0,1 0-1,1-1 1,0 1 0,-2 12 0,2-2 180,0 1 0,3 35 0,0-45-231,1-1 1,0 1 0,0-1 0,0 1 0,2-1 0,-1 0 0,8 15 0,-9-21-66,0-1 0,-1 0 0,1 0 0,0 0 1,0 0-1,0 0 0,1 0 0,-1-1 0,5 4 0,-6-5 135,2 0 62,-1 0-197,-1 0 1,1-1-1,0 1 0,-1-1 0,1 1 0,0-1 1,-1 1-1,1-1 0,-1 0 0,1 1 0,-1-1 0,1 0 1,-1 0-1,0 0 0,0-1 0,1 1 0,-1 0 1,0 0-1,0-1 0,0 1 0,0 0 0,0-1 0,0 1 1,0-3-1,3-6 117,0 1 1,-1-1 0,-1 0-1,0-1 1,0 1-1,-1 0 1,0 0 0,0-1-1,-3-19 1,1 18-34,-1 0 0,0 0 1,-1 0-1,0 1 1,-1-1-1,-1 1 0,0 0 1,-7-14-1,9 22-132,1-1 0,0 1-1,-1 0 1,1 1 0,-1-1 0,0 0 0,0 1-1,0-1 1,0 1 0,-1 0 0,1 0 0,-1 0-1,1 1 1,-1-1 0,1 1 0,-7-2 0,5 2-524,0 0 0,-1 0 0,1 1 0,-8 0 0,-22 5-7393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19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1552,'0'0'3646,"-6"4"-2921,-2 0-489,1 0 1,0 1 0,0 1-1,1-1 1,-1 1 0,1 0-1,-9 12 1,6-4 160,0 1 0,0 0 0,2 0 0,0 1 0,-9 32 0,13-37-197,0 1-1,1 0 0,0 1 0,1-1 1,1 0-1,0 0 0,0 0 1,5 24-1,-5-35-179,0 1 0,0-1 0,1 1 0,-1-1 0,0 1 0,1-1 0,-1 0 0,1 1 0,0-1 0,-1 0 0,1 0 0,0 1 0,0-1 0,0 0 0,0 0 0,0 0 0,0 0 0,0 0 0,0 0 0,0 0 0,1 0 1,-1-1-1,0 1 0,1 0 0,-1-1 0,0 1 0,1-1 0,-1 0 0,1 1 0,-1-1 0,0 0 0,1 0 0,-1 0 0,3 0 0,-2 0 12,1-1 1,-1 1-1,0-1 0,1 0 1,-1 0-1,0 0 0,0 0 0,0 0 1,1-1-1,-1 1 0,-1-1 1,1 1-1,0-1 0,0 0 1,-1 1-1,1-1 0,0 0 1,-1 0-1,2-4 0,1-2 90,-1 0-1,0 0 1,0-1 0,-1 1-1,-1-1 1,2-10-1,0-55 678,-2 51-584,-1-3 615,-1 1 0,-1-1-1,-8-36 1,9 59 449,3 13-1204,15 71-201,-14-70-90,0 0 0,2 0 1,-1 0-1,1-1 0,0 0 1,10 14-1,-10-18-57,0-1 1,1 1-1,0-1 1,0 0-1,0 0 1,0-1-1,1 0 1,0 0-1,0 0 1,0-1-1,0 0 1,0 0-1,15 3 1,-10-4-592,0 0 0,1-1-1,-1 0 1,0-1 0,1-1 0,-1 0 0,1 0 0,11-4 0,0 0-2133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0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123 537 5705,'6'-6'138,"0"-1"0,-1 0 0,0-1 0,0 1 0,-1-1 0,0 0 1,0 0-1,4-14 0,-8 19 368,-1 0 4,1 1-428,0 1 1,-1 0-1,1-1 0,-1 1 1,1 0-1,-1-1 0,1 1 0,-1 0 1,0 0-1,0-1 0,0 1 1,1 0-1,-1 0 0,0 0 1,0 0-1,-1 0 0,1 1 1,0-1-1,0 0 0,0 0 0,-1 1 1,1-1-1,0 0 0,-1 1 1,1 0-1,-3-1 0,2 1 285,-3 1-28,-2 2-241,-1 0 0,1 1 1,0 0-1,1 0 0,-1 1 0,1 0 0,-1 0 0,2 0 0,-1 1 0,0 0 0,1 0 0,0 0 0,1 0 0,-7 13 0,5-9-8,1 1 0,0 0 0,0 0 0,1 0 0,1 1 0,0 0 0,1-1 0,0 1 0,-1 20 0,3-27-53,1-1-1,-1 1 1,1 0-1,0 0 1,0-1-1,1 1 1,0 0 0,-1-1-1,5 7 1,-6-11-31,0 1 0,1-1 0,-1 0 0,0 1 0,1-1 0,-1 0 0,1 1 0,-1-1 0,1 0 0,-1 1 0,1-1 0,-1 0 0,1 0 0,-1 0 1,1 1-1,-1-1 0,1 0 0,-1 0 0,1 0 0,-1 0 0,1 0 0,-1 0 0,1 0 0,-1 0 0,1 0 0,0 0 0,-1 0 0,1 0 0,-1-1 1,1 1-1,-1 0 0,1 0 0,-1-1 0,1 1 0,15-10 43,-16 10-50,4-4 9,-1 0 0,1 0 0,-1 0 0,0 0-1,0-1 1,0 1 0,0-1 0,-1 0 0,4-9 0,-1-4 16,6-26 0,-4 3 82,-2-1 1,-1-1-1,-4-73 1,-28-124 1478,25 222-1107,-2 0 0,-8-26-1,12 43-403,1 0 0,-1 0-1,0 0 1,1 0 0,-1 1 0,0-1-1,0 0 1,1 0 0,-1 0 0,0 1-1,0-1 1,0 0 0,0 1 0,-2-2-1,0 7 103,-1 0-139,1 0 0,0 0 0,1 1 0,-1 0 0,1-1 0,0 1 0,1 0 0,-1 0 0,1 0 0,-1 9 0,0 11-37,2 0 0,0 0 0,2 0 0,0 0 0,2 0 1,1 0-1,1 0 0,17 43 0,-16-52-440,1-1 0,1 1 1,0-2-1,2 1 0,18 22 1,-18-27-547,0 0 0,0 0 0,1-2 1,0 1-1,0-2 0,1 1 1,20 8-1,3-2-3000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0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101 345 2448,'-2'-22'8200,"0"28"-6445,0 4-1157,0 0 1,-1 17 0,3 56 851,19 150 1,-2-126 1323,-64-363-1043,32 188-1427,-17-113 717,28 141-704,1 0 0,4-63 1,1 89-238,1 1 1,0-1 0,9-24 0,-11 37-77,-1 0 1,6-10 23,15-2 25,-18 10-50,18 1 25,-19 1-22,4 2 6,19 12 4,-19-4-10,-5-5-4,2 1 2,-2 1-1,1 0 0,-1 0 1,0 0-1,0 0 1,0 0-1,-1 0 0,0 0 1,0 0-1,-1 0 0,1 0 1,-3 7-1,-2 8 10,-14 37 0,17-55-13,-3 11-1,-5 11-27,1 0-1,1 0 0,1 1 1,-6 48-1,13-69 2,0 1-1,0-1 1,1 0-1,0 1 1,-1-1 0,2 0-1,-1 1 1,1-1-1,0 0 1,0 0-1,0 0 1,0 0-1,1-1 1,0 1 0,0-1-1,0 1 1,1-1-1,0 0 1,6 5-1,6 4-30,0-2 0,1 0-1,1-1 1,18 9 0,-13-8-114,26 18-1,-47-28 163,-1 0 0,0-1-1,0 1 1,0 0-1,0-1 1,-1 1 0,1 0-1,0 0 1,0 0-1,0 0 1,-1 0 0,1 0-1,0 0 1,-1 0-1,1 0 1,-1 1 0,0-1-1,1 0 1,-1 0-1,0 0 1,1 0 0,-1 1-1,0-1 1,0 0-1,0 0 1,0 1 0,0-1-1,-1 0 1,1 0 0,0 0-1,0 1 1,-1-1-1,1 0 1,-1 0 0,1 0-1,-1 0 1,1 0-1,-1 0 1,0 0 0,0 0-1,-1 2 1,-3 3-7,-1 0 0,-1 0 1,1 0-1,-1-1 1,0 0-1,-8 5 0,-48 22-60,47-25 60,-9 6-599,-1-2-1,-1-1 1,-36 10 0,60-20-163,3-1 609,-1 0 0,0 1-1,0-1 1,-1 0-1,1 0 1,0 0-1,0 1 1,0-1-1,0 1 1,-2-1 0,0-1-932,3 1 881,0-1-1,-1 1 1,1 0-1,1 0 0,-1-1 1,0 1-1,0 0 1,0 0-1,1 0 1,-1-1-1,1 1 1,0-2-1,0 1-576,3-7-3195,12-16 34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1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172 636 1420,'5'-12'992,"-4"10"-55,0-1-54,1-9 240,-2 12-988,0-1 0,0 1 0,0-1 0,0 0 0,0 1 0,0-1 0,1 1 0,-1-1 0,-1 1 0,1-1 0,0 0 0,0 1 0,0-1 0,0 1 0,0-1 0,0 1 0,-1-1-1,1 1 1,0-1 0,0 1 0,-1-1 0,1 1 0,0-1 0,-1 1 0,1-1 0,-1 1 0,1 0 0,-1-1 0,-3 1-60,1 0 0,0 0 0,0 1 0,0-1 0,0 1 0,0 0 0,0 0 0,0 0 1,0 0-1,0 0 0,0 1 0,0 0 0,1-1 0,-1 1 0,1 0 0,-1 0 0,-1 3 0,-9 7 57,1 2-1,1-1 1,1 1-1,0 1 1,0 0-1,2 1 1,0-1-1,0 1 0,2 1 1,0 0-1,1 0 1,0 0-1,2 0 1,0 1-1,1-1 1,0 1-1,3 34 1,-1-51-129,0 1 0,0-1 0,0 0 1,1 0-1,-1 0 0,0 0 0,1 1 1,-1-1-1,1 0 0,-1 0 0,1 0 1,0 0-1,-1 0 0,1 0 0,0 0 1,0 0-1,0 0 0,0-1 0,0 1 1,-1 0-1,2 0 0,-1-1 0,0 1 1,0-1-1,0 1 0,0-1 0,0 1 1,0-1-1,0 0 0,1 1 0,-1-1 1,0 0-1,2 0 0,0 0-12,0 0 0,0 0 0,0 0 0,0 0 1,0-1-1,0 0 0,0 1 0,-1-1 0,1 0 0,0 0 0,0-1 0,2-1 0,4-3-17,-1 0 0,0-1 0,-1-1 0,1 1 0,-2-1 0,1 0 0,-1-1 0,9-15 0,-2-1-37,19-52 1,-6-1-12,-25 76 63,3 7-34,-3-5 45,8 12-11,1-1 0,0-1 0,1 0 0,0 0 0,0-1 0,14 8 0,-20-15 0,-1 0-1,1 0 0,0-1 1,-1 1-1,1-1 1,0 0-1,0 0 1,0-1-1,5 0 1,-7 0 0,0 0 1,-1 0 0,1-1-1,0 1 1,-1-1 0,1 0-1,-1 1 1,1-1 0,-1-1 0,1 1-1,-1 0 1,0 0 0,1-1-1,-1 0 1,0 1 0,0-1-1,0 0 1,3-3 0,2-6-8,-1-1 1,1 1-1,-2-1 1,0 0-1,0 0 1,-1 0-1,0-1 1,3-20-1,6-108 62,-11 114-4,-1-43 392,-4 1 1,-2-1-1,-15-68 1,-5 30 1791,20 100-1881,5 8-325,0 0 1,-1 0-1,1 0 1,0 0-1,0 0 1,-1 0-1,1 0 1,0 0-1,0 0 1,-1 0-1,1 0 1,0 0-1,0 0 1,0 0-1,-1 0 1,1 0-1,0 1 1,0-1-1,-1 0 1,1 0-1,0 0 1,0 0-1,0 0 1,0 1-1,-1-1 1,1 0-1,0 0 1,0 0-1,0 0 1,0 1-1,0-1 1,-1 0-1,1 0 1,0 1-1,0-1 1,0 0-1,0 0 1,0 0-1,0 1 1,-3 5 19,0-1-5,1 0 1,-1 1-1,1-1 0,0 1 0,1 0 0,0-1 0,-2 12 0,0 42 54,2 0 0,3 0 1,2 0-1,3 0 0,3-1 0,2 0 0,32 93 0,-25-93-421,13 38-442,-27-83 262,1-1-1,1 0 1,-1 0-1,2 0 0,10 12 1,-3-9-1424,-5-8-2600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2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52 715 1572,'-1'3'1014,"-6"14"12530,-2-40-11934,4 9-1731,1-1-1,-2-22 1,-14-461 1884,21 450-1422,1 25 185,-5-39 0,3 60-385,1 0-83,1-6 0,-1 6 126,3 7-144,8 15-15,-1 0 0,-1 1 1,8 22-1,22 77 54,-14-39-29,35 118 53,-21-88-2097,-39-108 1380,3 4 325,-3-3-1867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93 1576,'0'-6'262,"1"0"184,-1-1 1,0 1-1,-1 0 1,1 0-1,-1-1 1,0 1-1,0 0 1,-1 0-1,0 0 1,0 0-1,-6-11 1,7 16 18,-14 2 330,8 3-463,-7 11-187,0 2 0,1-1 0,1 2-1,0-1 1,2 2 0,0-1 0,1 1 0,1 1 0,1 0-1,0 0 1,2 0 0,-5 28 0,8-30-85,-2 7 100,-1 45 1,6-62-134,-1 0 0,1-1 0,0 1 1,0-1-1,1 1 0,0-1 0,0 0 0,1 1 0,0-1 0,5 9 0,-7-14-20,-1-2-6,0 1 0,0 0 0,1-1 0,-1 1 0,0 0 0,1-1 0,-1 1 1,0-1-1,1 1 0,-1-1 0,1 1 0,-1-1 0,1 1 0,-1-1 0,1 1 0,-1-1 0,1 0 1,-1 1-1,1-1 0,0 0 0,-1 1 0,1-1 0,0 0 0,-1 0 0,1 0 0,0 0 0,-1 1 1,1-1-1,1 0 0,8 1 3,-3-2 4,-1-4-8,0 1 0,-1-1 0,1 1 0,-1-2 0,0 1 0,0-1 0,0 1 0,-1-1 0,0 0 0,0-1 0,-1 1 0,0-1-1,0 0 1,0 0 0,2-9 0,2-10 26,-1-1-1,5-53 1,-9-21 832,-3 85-616,0 13-200,1 0 81,-1-3 8,1 4-46,2 5 425,2 5-495,0 0-1,1 0 1,0-1-1,0 1 0,1-1 1,0 0-1,0 0 1,1-1-1,0 0 0,15 10 1,-18-13-10,0-1 0,1 0 1,-1-1-1,1 1 0,0-1 0,0 0 1,-1 0-1,1 0 0,0 0 0,0-1 1,0 0-1,0 0 0,0 0 0,-1-1 1,8-1-1,-6 0 0,0 0 1,-1-1 0,1 1-1,0-1 1,-1-1-1,0 1 1,1-1-1,-1 0 1,-1 0-1,1 0 1,5-7 0,8-8 41,-8 10 200,14-21-1,-15 23-4,-3 10 62,1 15 11,-6-15-399,1 4 102,0-1 1,-1 1-1,1 0 0,-1 9 1,4 18 30,-3-25-50,-1-5 10,0 1 0,0-1-1,0 0 1,1 1 0,-1-1 0,1 0 0,0 0 0,4 6-1,-5-9 46,3-1-8,1-2-23,-1 1-1,1-1 1,-1 0 0,0 0 0,0 0 0,0 0 0,0-1 0,0 0 0,0 1-1,-1-2 1,1 1 0,5-7 0,4-4 101,0 0-1,0 2 1,18-14 0,-30 25-113,1 1 1,-1-1-1,0 0 0,0 1 1,1-1-1,-1 1 0,1 0 1,-1-1-1,0 1 0,1 0 1,-1 0-1,1 0 0,-1 0 1,0 0-1,1 0 1,-1 0-1,1 1 0,-1-1 1,0 0-1,1 1 0,-1-1 1,0 1-1,3 1 0,-2-1-19,1 0 15,-1 0 1,1 1-1,-1-1 1,0 1 0,0-1-1,1 1 1,-1 0-1,0 0 1,-1 0-1,1 0 1,0 0-1,1 3 1,3 2 13,7 12-87,-1 0 0,-1 1 0,0 0 1,-2 0-1,8 25 0,5 8-2507,4-2-3550,-19-39 2700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2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20 2392,'-1'-2'1390,"-4"-7"-123,4 7-123,-1 1-97,-12-4 936,10 8-1059,-5 4-570,1 0 1,0 1-1,1 0 1,0 1-1,0-1 0,1 1 1,0 1-1,0-1 1,1 1-1,1 0 1,0 0-1,-6 19 0,5-12-85,1 1-1,1 1 0,0-1 1,2 0-1,0 1 0,0 0 1,4 19-1,-2-26-145,2-1 0,-1 0 0,1 0 0,1 0 0,0-1 0,1 1 0,0-1 0,0 0 0,1 0 0,0-1 0,12 14 0,-12-17-292,0 0 1,0 0-1,1 0 1,0-1 0,0 0-1,13 8 1,-14-10-308,0-1 0,1 1 0,-1-1 1,0 0-1,1-1 0,0 0 0,-1 0 0,1 0 1,9 0-1,6-4-3477,1-4 34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1 271 2020,'0'0'5672,"4"1"-5118,16 2 458,-15-5-554,8-3-210,-1-1 0,0 0 0,0-1 0,0 0 0,-1-1 0,16-14 0,-20 15-114,0 0 0,-1 0 0,1-1 0,-2 0 0,1 0 0,-1 0 0,0-1 0,-1 1-1,0-1 1,5-15 0,-8 20-89,1-2 98,0 0 0,0-1-1,0 1 1,-1 0 0,0-1 0,0 1 0,-1-1 0,0 0 0,0 1 0,-1-1 0,1 1-1,-3-8 1,3 13-127,-1 0 0,1 1 0,-1-1 0,1 1 0,0-1 0,-1 0 0,0 1-1,1-1 1,-1 1 0,1 0 0,-1-1 0,0 1 0,1-1 0,-1 1 0,0 0 0,1-1-1,-1 1 1,0 0 0,1 0 0,-1 0 0,0 0 0,-1-1 0,-1 1 26,1-1 0,-1 0 0,0 1-1,0-1 1,1 1 0,-1 0 0,0 0 0,0 0 0,0 0 0,-4 1 0,2 0 37,-5 3 71,2 1-97,-1 0 0,1 0 0,0 1 0,0 1 0,1-1 0,0 1 0,0 1-1,0-1 1,1 1 0,0 0 0,1 1 0,-6 11 0,8-13-29,1 0-1,0 0 1,0 0 0,1 0 0,-1 1 0,2-1-1,-1 0 1,1 0 0,0 1 0,1-1-1,0 0 1,0 0 0,2 10 0,0-9-11,0 1 0,1-1 1,0 0-1,0 0 0,1 0 0,0 0 1,0-1-1,1 0 0,11 12 0,-7-10-284,0-1-1,0 0 0,1-1 0,0 0 0,0 0 0,0-1 0,1 0 0,0-1 0,0-1 0,1 0 0,-1 0 1,1-1-1,0-1 0,25 1 0,-32-3-639,0 0 1,-1-1-1,1 0 1,-1 0-1,11-4 1,5-3-2509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77 1268,'0'-4'1034,"-5"-26"2034,5 27-1100,-1-1-1093,0-3-808,1 7-1,0 0 1,0-1 0,0 1 0,0 0 0,0 0-1,0 0 1,0 0 0,0-1 0,0 1 0,0 0-1,0 0 1,0 0 0,0 0 0,0-1 0,0 1 0,0 0-1,0 0 1,0 0 0,0 0 0,0-1 0,0 1-1,1 0 1,-1 0 0,0 0 0,0 0 0,0 0-1,0 0 1,0-1 0,0 1 0,1 0 0,-1 0-1,0 0 1,0 0 0,0 0 0,0 0 0,0 0 0,1 0-1,-1 0 1,0 0 0,0 0 0,0 0 0,1 0-1,-1 0 1,0 0 0,0 0 0,0 0 0,0 0-1,1 0 1,-1 0 0,0 0 0,0 0 0,0 0-1,0 0 1,1 0 0,-1 0 0,0 0 0,0 0 0,0 0-1,0 0 1,0 0 0,1 1 0,-1-1 0,0 0-1,0 0 1,0 0 0,0 1 0,9 4 15,-2 0-6,0 0 0,-1 1 0,1-1 1,-1 1-1,10 12 0,83 113 789,-82-107-711,-2 2 0,-1-1-1,18 46 1,-28-63-115,-2 1 0,1 0 0,-1 0 0,-1-1 0,1 1 0,-2 0-1,1 1 1,-1-1 0,0 0 0,-1 0 0,0 0 0,-4 14 0,4-22-30,0 1 1,0 0-1,0 0 1,0-1-1,0 1 1,0 0-1,-1-1 1,1 0-1,-1 1 1,1-1-1,-1 0 1,0 1-1,1-1 1,-1 0-1,-3 1 1,4-2-6,0 1 1,1-1 0,-1 1 0,0-1 1,0 0-1,0 1 0,0-1 0,0 0 1,1 0-1,-1 0 0,0 0 0,0 0 0,0 0 1,0 0-1,0 0 0,0 0 0,1 0 1,-1 0-1,0-1 0,-1 1 0,0-1 17,0 1 4,-1-1-1,0 1 1,1-1-1,0 0 1,-1 0-1,1 0 1,-1 0-1,1 0 1,0 0-1,0-1 1,0 1-1,0-1 1,-3-2-1,-20-25 178,21 22-171,-1-1 1,1 0 0,1 0-1,0 0 1,0 0-1,0-1 1,1 1-1,0-1 1,1 0 0,0 1-1,0-1 1,2-13-1,-1 8-22,2 1 0,-1 0-1,2-1 1,0 1 0,0 0-1,2 1 1,7-19 0,-4 15-169,2 0 0,-1 1 0,2 0 1,0 1-1,0 0 0,1 1 1,1 0-1,22-17 0,-17 17-1855,0 1 0,0 1-1,37-17 1,-33 20-1228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5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2733 547 1504,'0'-3'1006,"0"-2"-625,0-1 0,0 1 0,-1 0 0,0 0 0,0 0 0,0 0 1,-1 0-1,0 0 0,1 0 0,-2 0 0,1 0 0,-4-4 0,2 4-220,0-1-1,-1 1 0,0 0 0,0 1 0,0-1 0,-1 1 0,0 0 0,1 0 0,-11-4 0,-9-3 34,0 1-1,0 1 1,-1 1 0,0 2 0,0 0 0,-38-3-1,7 6 55,-110 6-1,74 6-127,0 4-1,1 5 0,1 3 0,-135 51 0,91-25-49,-90 39 12,73-17 52,-257 159 0,118-14 20,243-175-105,1 2 1,3 2-1,-48 59 1,72-76-21,1 2 0,1 0-1,1 1 1,1 0 0,2 1 0,1 1 0,-16 57-1,21-51 3,1 0 0,2 0 0,1 0 0,2 0 0,2 1 0,1-1 0,9 53 0,-3-48-4,2-1 0,2-1-1,30 74 1,-12-53 31,71 106-1,-72-128-34,1-1 1,2-2-1,59 53 0,81 50 41,-128-110-49,0-2 0,66 31 1,16-3 21,139 41 0,-239-89-35,292 78 54,-160-55-38,2-7 1,174 2 0,78-37 15,-320 3-24,184-14 9,56 4 11,-286 15-25,255-20 19,69-6-8,174-11-14,-87 3 13,-67-4 3,-13 1 3,-89 13-1,-38 4-2,-108 9 15,256-59 1,-71-32-21,-11-32 9,-306 134-21,215-106-5,-158 73 14,85-62 1,-53 24 12,108-106 0,-148 124 46,-3-4 0,50-70 0,-84 101-41,-2-1 0,-1 0 0,-1-1-1,-2-1 1,-1-1 0,-2 0 0,11-46 0,-17 49 7,-2 1 1,-1-1 0,-1 0 0,-1 0 0,-2 0 0,-2 0 0,0 0-1,-10-37 1,5 36 52,-1 1 0,-2 0 0,-1 0 0,-1 1 0,-1 1 0,-2 0 0,-30-42 0,13 30-1,-1 1 1,-2 2 0,-2 1 0,-80-60-1,43 46-28,-1 3-1,-87-39 0,38 31-13,-3 6 1,-134-35-1,29 27-33,70 19-7,118 28-6,-155-35 5,-527-59 424,121 81-203,406 22-194,-392-3-2,155 21-9,271-8-3,-213 26 1,226-13-25,-156 43 0,224-39-40,2 3 0,-140 69 0,174-71-125,1 2 0,1 2 0,2 2 0,1 2 0,-56 57 0,84-75-123,2 1 0,0 0 1,1 1-1,-20 37 1,27-44-379,1 2 0,0-1 0,1 0 0,0 1 0,1 0 1,0 0-1,1 0 0,1 0 0,-1 17 0,4 15-2688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6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1 404 1932,'3'-10'3505,"4"4"-3035,-1 0 0,1 0 0,0 1 0,1 0 1,-1 0-1,1 1 0,10-5 0,64-20 312,-79 27-690,354-92 1715,-259 70-1442,-13 6-43,-42 10-25,1-3 0,68-25 0,-111 35-274,0 1 0,0 0 0,0-1 0,0 1 0,-1-1 0,1 1 0,0-1 0,0 0 0,0 1 0,0-1 0,-1 0 0,1 1 0,0-1 0,-1 0 0,1 0 0,0 0 0,-1 0 0,1 0 0,-1 0-1,0 0 1,1 0 0,0-1 0,-1 0 17,0 0 0,-1 1 0,1-1 0,0 1 0,0-1 0,-1 0 0,1 1 0,-1-1 0,1 1 0,-1-1 0,0 1 0,1-1 0,-2-1 0,-4-5 363,-1 0-1,0 1 1,-14-13 0,17 16-105,-4-3 511,1-1 1,-12-14 1048,23 30-1727,12 25 12,-1 0-1,17 56 1,-25-56-82,0 1-1,-2 0 1,-2 1 0,-1-1 0,-1 1 0,-7 56-1,1-56-1091,-2 0-1,-2 0 1,-19 52 0,22-66-6107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6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2128,'0'-2'1361,"2"-3"-982,0 0 0,0 0-1,0 1 1,1-1 0,-1 1 0,1-1 0,0 1-1,1 0 1,-1 0 0,1 0 0,-1 1 0,1-1-1,0 1 1,0 0 0,1 0 0,-1 1 0,8-5-1,10-3-27,-1 1-1,34-10 0,159-31 775,-121 31-2631,-83 16 686,-7 2-149,1 1-2695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7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4 3392,'-7'-1'147,"-24"-1"45,23 2 80,5 0 19,-3 0-273,2 0 213,1 0-1,-1 0 0,0 0 0,0 1 1,0-1-1,1 1 0,-1 0 1,0 0-1,0 0 0,1 1 1,-1-1-1,1 1 0,-7 4 1,4 3-18,-1 0 0,1 0 0,1 1 0,0-1 1,0 1-1,1 1 0,-5 18 0,3-13-64,-6 22 102,1-1-1,2 1 1,2 1 0,1 0-1,2 0 1,2 55 0,2 107 325,0-184-575,-1-1 1,-1 1-1,-1 0 1,-5 19 0,7-32-51,0 0 1,0 1-1,-1-1 1,0 0-1,0 1 1,0-1 0,-1 0-1,1-1 1,-1 1-1,0 0 1,0-1-1,0 0 1,0 1 0,-1-1-1,1 0 1,-1-1-1,0 1 1,0-1-1,-8 4 1,8-4-5,2-1 40,0 0-1,0-1 1,0 1-1,0-1 1,0 0 0,0 1-1,0-1 1,0 0-1,0 0 1,0-1-1,-4 1 1,1-1 112,-1 0 0,1-1 1,0 1-1,0-1 0,0 0 1,0 0-1,-6-4 0,9 5 23,2-1 20,0 2-132,-1-1-1,1 1 1,0-1-1,0 1 1,0-1-1,-1 1 1,1 0-1,0-1 1,0 1-1,0-1 1,0 1-1,0-1 1,0 1-1,0-1 1,0 1-1,0-1 1,0 1-1,0-1 1,0 1-1,1-1 1,-1 1-1,0 0 1,0-1-1,0 1 1,1-1-1,-1 1 1,0-1-1,1 1 1,-1 0-1,1-1 1,11-8-5,0 1 0,1 1 1,0 0-1,0 1 0,18-6 1,81-22-492,-30 11-9,-46 11 118,0-1 0,-2-1 1,62-35-1,-84 41 312,-1-1 1,1 0-1,-1 0 1,-1-1-1,15-18 1,-19 20 117,0 0 0,-1 0 0,0-1 0,-1 1 1,0-1-1,0 0 0,-1 0 0,0-1 0,2-11 0,-4 16 41,0 1 0,-1 0-1,0 0 1,0 0-1,0-1 1,-2-7 0,2 10-64,-1 1 0,1 0 1,0-1-1,-1 1 0,0-1 1,1 1-1,-1 0 0,0-1 1,1 1-1,-1 0 0,0 0 1,0-1-1,0 1 0,0 0 1,0 0-1,-1 0 0,1 0 1,0 0-1,0 1 0,-1-1 1,1 0-1,0 1 0,-1-1 1,1 1-1,-2-1 0,-2 0 8,1 0 0,0 1 0,0 0-1,0 0 1,-1 0 0,1 0 0,0 1 0,0 0-1,0-1 1,0 1 0,-1 1 0,2-1-1,-1 1 1,0 0 0,0 0 0,0 0 0,1 0-1,-1 0 1,1 1 0,-4 3 0,1-1-6,0 0 1,1 0 0,-1 1-1,1 0 1,0 0 0,1 1-1,0-1 1,0 1 0,0 0-1,1 0 1,-1 0 0,2 1-1,-1-1 1,-1 12 0,1-6-15,1 0-1,1 0 1,0 0 0,1 0-1,0 0 1,1 0 0,1-1-1,4 20 1,-6-31-32,0 0 1,1 0-1,-1-1 0,0 1 1,1 0-1,-1 0 0,1 0 0,-1 0 1,1 0-1,0-1 0,-1 1 0,1 0 1,0 0-1,-1-1 0,1 1 1,0-1-1,0 1 0,-1 0 0,1-1 1,0 1-1,0-1 0,0 0 1,0 1-1,0-1 0,0 0 0,0 0 1,0 1-1,0-1 0,0 0 0,0 0 1,0 0-1,0 0 0,0 0 1,0 0-1,0-1 0,0 1 0,-1 0 1,1 0-1,0-1 0,0 1 1,0 0-1,1-2 0,-1 2 10,0 0 1,0-1-1,0 1 0,0-1 1,0 1-1,-1-1 0,1 0 0,0 1 1,0-1-1,-1 0 0,1 1 1,0-1-1,-1 0 0,1 0 0,-1 0 1,1 0-1,-1 1 0,1-1 1,-1 0-1,1-1 0,0-2-8,72-143 131,-55 105 314,-17 39-385,0 1-1,0 0 0,0 0 1,0 0-1,0 0 1,0 0-1,1 0 1,-1 0-1,1 1 0,-1-1 1,4-2-1,-4 3-34,0 1-1,0 0 1,0 0 0,0 0-1,0 0 1,0 0 0,0 0-1,0 0 1,0 0-1,0 0 1,0 0 0,0 0-1,0 1 1,-1-1 0,1 0-1,0 1 1,0-1 0,0 1-1,0-1 1,0 1-1,-1-1 1,1 1 0,0-1-1,0 1 1,0 0 0,9 9 35,0-1 0,-1 1 0,15 20 0,3 4-8,-7-14-220,0-1 0,1-1 0,1-1 0,33 19 0,-32-23-1878,1-1 0,34 13 0,-39-18-817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7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24 1716,'-8'-4'338,"0"0"0,-1 1 0,1 0 0,0 1 0,-1-1 0,0 2 0,1-1 0,-1 1 0,0 1 0,0-1 0,0 2 0,0-1 0,1 1 0,-1 0 0,0 1 0,0 0 0,1 1 0,0 0 0,-1 0 0,1 0 0,0 1 0,-9 6 0,10-5-217,1-1 0,0 1 0,0 0 0,0 0-1,0 0 1,1 1 0,0 0 0,0 0-1,1 0 1,0 1 0,-6 10 0,8-11-55,0 0 1,0 0 0,0 0-1,1 0 1,-1 1-1,1-1 1,1 0-1,0 1 1,0-1 0,0 1-1,0-1 1,1 1-1,0-1 1,1 0 0,1 7-1,-2-10-51,0 0 1,0-1-1,0 1 0,0-1 0,1 0 1,-1 1-1,1-1 0,-1 0 0,1 0 1,0 0-1,0 0 0,0 0 0,0 0 1,0 0-1,0-1 0,1 1 0,-1-1 1,1 0-1,-1 1 0,1-1 1,-1 0-1,1-1 0,-1 1 0,1 0 1,4 0-1,-5-1-11,0 0 1,0 0 0,0 0-1,0-1 1,0 1-1,0-1 1,0 1 0,-1-1-1,1 1 1,0-1-1,0 0 1,0 0 0,-1 0-1,1 0 1,0 0-1,-1-1 1,2 0 0,22-24 56,-8 1 492,-1 0 0,26-55 0,-35 67-192,-7 12-340,0 1 1,1-1-1,-1 0 1,0 1-1,1-1 1,-1 0-1,1 1 0,-1-1 1,1 1-1,-1-1 1,1 1-1,0-1 1,-1 1-1,1 0 1,0-1-1,-1 1 0,1 0 1,0-1-1,-1 1 1,1 0-1,0 0 1,-1 0-1,1 0 0,0-1 1,0 1-1,-1 0 1,1 0-1,0 0 1,0 0-1,-1 1 1,1-1-1,0 0 0,0 0 1,-1 0-1,1 1 1,0-1-1,-1 0 1,1 1-1,0-1 0,-1 0 1,1 1-1,-1-1 1,2 2-1,3 2-21,0 0 0,-1 0 1,9 9-1,-10-9 68,122 114-138,-81-81-2335,0-1-3538,-36-30 2691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7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15 1640,'0'0'1714,"-2"-2"-964,-1 0-589,-1 0 1,1 1-1,0-1 0,0 1 1,-1 0-1,1 0 1,0 0-1,-1 1 1,1-1-1,-1 1 0,1 0 1,-1 0-1,0 0 1,1 0-1,-1 0 1,1 1-1,-4 1 0,-14 2 411,-29 10-1,48-13-522,-9 2 151,0 1-1,0 1 0,0 0 0,0 0 0,1 1 0,-12 8 0,20-12-139,-1 0-1,0 1 1,1-1-1,-1 1 1,1 0-1,0-1 0,0 1 1,0 0-1,0 1 1,0-1-1,1 0 1,0 0-1,-1 1 1,1-1-1,0 1 1,1-1-1,-1 1 0,1-1 1,-1 1-1,1-1 1,0 1-1,0 0 1,1-1-1,0 7 1,2-1 16,0 1 1,0-1-1,1 0 1,0 0-1,0 0 1,1-1 0,0 1-1,8 9 1,57 60 304,-44-51-243,20 21 68,46 53 267,-90-99-445,0 0 1,0 0 0,-1 1-1,1-1 1,-1 0 0,0 1-1,0-1 1,0 1 0,0 0-1,0-1 1,0 1 0,-1 0-1,1-1 1,-1 1 0,0 4-1,0-5-14,-1 0 1,1 0-1,-1 0 0,1 0 0,-1 0 0,0 0 0,0 0 0,0 0 1,0-1-1,0 1 0,-1 0 0,1-1 0,0 1 0,-1-1 0,1 1 1,-3 1-1,-4 2-38,0 0 1,0-1-1,0 0 1,-1 0-1,0 0 1,0-1-1,-11 2 1,-56 11-1119,26-12-4517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1 328 1296,'0'0'1904,"1"-4"-1078,0 0-582,-1 3-167,1-1 0,-1 1-1,0 0 1,1 0 0,-1-1-1,1 1 1,-1 0 0,1 0-1,0 0 1,-1-1 0,1 1-1,0 0 1,0 0 0,0 0-1,1-1 1,23-23 763,0 1 0,2 2-1,30-21 1,95-53 288,-54 36-1511,-42 32-4754,-53 26 3237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21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325 107 2200,'-3'-3'1206,"-13"-9"3641,9-3 203,-2 4-2541,-4-4 770,11 14-2761,-6-16 4740,-8-14-3421,14 30-1661,1 8-256,-4 53 73,-11 76 192,-3-48 73,-56 156 1,58-199-201,-77 234 247,76-196-148,17-82-153,0 0 1,1 1-1,-1-1 0,1 0 0,0 0 1,-1 1-1,1-1 0,0 0 0,0 1 1,0-1-1,0 0 0,0 1 0,0-1 0,0 0 1,1 0-1,-1 1 0,0-1 0,1 0 1,-1 0-1,1 1 0,-1-1 0,1 0 1,0 0-1,-1 0 0,1 0 0,0 0 1,0 0-1,0 0 0,0 0 0,0 0 0,0 0 1,0 0-1,0 0 0,0-1 0,0 1 1,0-1-1,0 1 0,1-1 0,-1 1 1,2 0-1,5 1 6,-1-1 0,1 0 0,0 0-1,-1 0 1,11-1 0,-16 0-7,30-2-23,-1-2 0,0-1 0,0-1-1,0-2 1,30-12 0,-26 8-873,-1-1-1,0-3 1,35-21-1,-16 2-4061,-3-4-4252,-37 27 4342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2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1892,'1'-24'4853,"-1"21"-3744,0-15 5316,5 24-5805,8 16-33,-1 0 0,0 1 0,14 42 0,-2 11 336,16 89 0,-25-60-3074,-14-96 1078,0 5-256,-2-3-5181,-1-1 2824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22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89 439 1004,'-28'-103'8568,"24"87"-7672,0 0 1,1-1 0,1 0 0,1 0 0,0 0 0,1 0 0,4-32 0,-1 41-746,0 1 0,0-1 1,1 0-1,0 1 0,0 0 0,1 0 1,0 0-1,0 1 0,0-1 0,1 1 0,10-8 1,-5 4-84,0 1 1,1 0 0,0 1-1,0 0 1,0 1 0,1 0-1,0 1 1,18-5 0,-29 10-52,0 1 10,-1-1-23,0 1-1,0 0 1,0 0 0,0 0 0,0 0 0,0 0-1,0 0 1,0 0 0,0 0 0,0 1 0,0-1-1,0 0 1,0 1 0,0-1 0,0 0 0,0 1-1,0-1 1,0 1 0,0 0 0,0-1 0,-1 1 0,1 0-1,0-1 1,0 1 0,-1 0 0,1 0 0,0 0-1,-1-1 1,1 1 0,-1 0 0,1 0 0,-1 0-1,0 0 1,1 0 0,-1 0 0,0 0 0,1 2-1,0 27 46,-4 31 0,1-36-37,1 1 0,2-1 0,3 30 0,-1-40-4,1 0 0,1 0 0,0 0-1,1-1 1,0 0 0,1 0-1,1 0 1,0-1 0,1 0-1,0-1 1,1 0 0,21 20-1,77 65 36,-65-58-16,-19-13 5,-23-25-21,0 0 0,-1 0 1,1 0-1,0 0 0,0 0 0,-1 0 0,1 1 0,-1-1 0,1 0 0,-1 0 0,1 1 0,-1-1 1,0 0-1,1 1 0,-1-1 0,0 0 0,0 1 0,0-1 0,0 0 0,0 1 0,-1-1 0,1 0 1,0 1-1,-1 1 0,-4 3 13,0-1 0,-1 0 0,1 0 0,-1 0 0,0 0 0,0-1 0,-1 0 0,1-1 1,-1 1-1,0-1 0,-14 4 0,-9 2 42,-46 8 1,42-11-53,-1-1 1,1-2-1,-36-1 0,60-2-294,-1 0 1,1-1-1,0-1 0,0 1 0,0-2 0,0 1 0,0-2 0,0 1 1,1-1-1,-1-1 0,1 1 0,0-2 0,1 1 0,-15-12 1,4-6-1835,4-4-3366,7 7 1466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2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1481 223 1264,'-23'-23'942,"-1"1"0,-1 1 0,-1 1 0,-1 1 0,0 2 0,-2 1 0,-59-26 0,64 33-677,-2 1-1,1 1 1,-1 1 0,0 1 0,0 1 0,0 2 0,-1 0 0,1 2-1,0 1 1,-39 6 0,30 0-109,1 2 0,0 0 1,1 3-1,1 1 0,-1 1 0,2 1 0,0 2 0,1 2 0,-40 31 1,34-20 43,1 1 0,-39 46 0,-63 96 250,108-129-260,1 1 1,-33 72 0,40-66 2,-28 100 1,5 64 57,38-172-165,2 0 0,2 0-1,5 64 1,1-79-50,0 0 1,2 0-1,1-1 1,1 0-1,1 0 0,2 0 1,0-2-1,2 1 0,1-1 1,1-1-1,1-1 0,1 0 1,1-1-1,0-1 0,2-1 1,31 25-1,-20-21 2,1-2 0,1-1 0,45 20 0,-31-18-2,1-2-1,0-2 1,1-3 0,1-1-1,1-3 1,0-2-1,71 5 1,216-23 107,-255-3-81,-1-4 0,140-43 0,-157 35 5,-1-3 0,-1-3 0,105-64 0,-135 72-13,-2-1 0,0-2 1,-2 0-1,0-3 1,-2 0-1,-1-1 0,-1-2 1,-2-1-1,27-44 1,37-85 157,-70 122-83,-2 0 1,20-79-1,-22 51 152,6-127 0,-17 165-149,-2 0-1,-1-1 1,-1 1 0,-2-1 0,0 1 0,-2 1 0,-1-1-1,-2 1 1,0 0 0,-25-48 0,22 54-48,-2 1 0,0 1 0,-1 0 0,-1 1 0,0 0 0,-1 1 0,-1 1 0,-1 1 0,-1 1 0,1 0 0,-2 2 0,0 0 0,-29-11 0,-4 2 19,-2 3 0,1 2 1,-90-13-1,90 23-24,-1 3-1,1 2 1,-88 9 0,47 5-152,1 4 1,-161 52-1,210-54-200,2 3 0,0 1 1,1 3-1,-57 37 0,70-38-658,1 2 1,-29 28-1,36-28-1743,0 2 1,-30 43-1,27-27-2093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25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1922 49 1300,'0'-3'557,"0"0"0,1-1 0,-2 1 0,1 0 0,0 0 0,-1-1-1,1 1 1,-1 0 0,0 0 0,-2-5 0,3 7-359,-1-1 1330,0 1-861,0 0-592,1 1 0,0-1 0,-1 1 0,1 0 0,-1-1 1,1 1-1,0 0 0,-1 0 0,1-1 0,-1 1 0,1 0 0,-1 0 0,1 0 1,-1 0-1,1 0 0,-1-1 0,1 1 0,-1 0 0,0 0 0,1 0 0,-1 0 0,1 1 1,-1-1-1,1 0 0,-1 0 0,1 0 0,-1 0 0,1 0 0,-1 1 0,0-1 0,-14 13-22,9-7 261,-19 20 340,1 0 0,2 2 0,-33 53 0,45-66-517,-206 368 2580,211-373-2678,-217 425 2581,176-341-2102,-118 246 1657,34-65-662,42-92-433,-31 65 153,23-43-4,85-185-1020,10-18-236,0-2-28,1 0 0,-1 0 0,1 0 0,-1 0 0,1 0 0,0 0 0,-1-1 0,1 1 0,-1 0 0,1 0 0,-1-1 0,1 1 0,0 0 0,-1 0 0,1-1 0,0 1 0,-1 0 0,1-1 0,0 1 0,-1-1 0,1 1 0,0 0 1,0-1-1,-1 0 0,-4-17-629,3-30 132,2 34 211,-1-69-846,1 31 473,-2-1 0,-2 1 0,-15-69 0,18 114 611,-1-1 1,-1 1-1,1 0 1,-1 0-1,-1 1 1,1-1 0,-8-10-1,9 15 83,0-1-1,0 1 0,0 0 1,-1 0-1,1 0 0,-1 0 1,0 0-1,1 0 0,-1 1 1,0 0-1,0-1 1,0 1-1,0 0 0,0 0 1,0 0-1,-1 1 0,1-1 1,0 1-1,0 0 0,-7 0 1,-1 2 44,-1-1 0,1 2 0,-1 0 0,1 0 0,0 1 0,0 0 0,0 1 0,-19 12 0,2 2 142,-45 37 1,43-29-34,2 1 1,1 1 0,1 2-1,1 0 1,2 2 0,1 1-1,2 0 1,2 2 0,-17 42-1,28-60-63,2-1-1,0 1 1,1 0-1,0 0 1,2 0-1,0 0 1,1 1-1,0-1 1,2 0-1,0 1 1,2-1-1,0 0 0,0 0 1,2 0-1,7 19 1,-7-24-37,1 0-1,1 0 1,-1-1 0,2 0 0,0 0-1,0-1 1,1 0 0,0-1 0,1 0 0,0 0-1,1-1 1,0 0 0,0-1 0,1 0-1,0-1 1,1 0 0,-1-1 0,1 0-1,0-1 1,17 3 0,-14-4-12,1-2-1,1 0 1,-1-1-1,0 0 1,0-2 0,0 0-1,0-1 1,0 0 0,0-2-1,24-7 1,-19 3-5,0 0 0,-1-1 0,0-2-1,-1 0 1,0-1 0,0 0 0,21-20 0,-21 14-4,-1-1-1,-1-1 1,0 0 0,-2-1-1,0-1 1,-2-1 0,0 0-1,-2 0 1,0-2 0,7-24-1,-13 31-1,-1 1-1,-1 0 0,0-1 0,-1 0 1,-1 0-1,-1 0 0,-1 0 1,0 0-1,-2 0 0,0 0 0,-1 0 1,0 0-1,-1 1 0,-2-1 0,-11-26 1,7 24-1,0 2 1,-2-1-1,0 1 1,-1 1 0,-1 0-1,-1 1 1,-24-21-1,-11-4-217,-65-39 0,25 19-984,84 56 785,0 1 1,0-1-1,-6-7 1,10 10 20,1 0 0,-1 1 1,1-1-1,0 0 0,0 0 1,0 0-1,0 0 1,0 0-1,1 0 0,-1 0 1,1 0-1,-1 0 1,1 0-1,-1-4 0,12-16-9648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26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26 1980,'-1'-2'1556,"-2"-15"409,4 10 3,5 11 2053,18 31-3329,-1 1-1,31 68 1,2 49 461,-42-112-923,62 219 1025,22 119 785,70 153 83,-86-357-1374,-65-141-568,4 2 145,-21-37-194,-6-10-56,1 1 0,-2-1 1,1 1-1,-14-15 0,13 18-71,0 0-1,-1 0 1,0 0-1,0 1 1,0 1-1,-1-1 1,0 1-1,0 0 1,0 1-1,-1 0 1,1 1-1,-1 0 1,0 1-1,0-1 1,0 2-1,0-1 1,-11 1-1,6 2 7,1 1 0,-1 0 0,1 1 0,0 0 1,0 1-1,0 1 0,0 0 0,-24 14 0,13-4 42,1 0 0,1 2 1,-33 30-1,42-34-20,2 0-1,0 1 1,0 1 0,2 0 0,0 0-1,0 1 1,2 0 0,0 1 0,0 0 0,2 0-1,0 1 1,1 0 0,1 0 0,1 0 0,0 0-1,0 31 1,3-37-17,0 0 0,1 0-1,0 0 1,1 0 0,1 0 0,0 0-1,0-1 1,1 0 0,0 1 0,1-1-1,8 12 1,-4-10-1,0 0 0,1-1-1,0 0 1,1 0 0,0-1-1,1-1 1,22 17 0,-7-11-1,1 0-1,0-2 1,1-1 0,1-1 0,0-2 0,0-1 0,62 10-1,-64-16-11,-1 0 0,1-2 0,-1-2 0,1 0 0,46-9 0,-57 7 0,-1-1 0,0 0-1,0-1 1,0-1 0,0-1 0,-1 0 0,0-1 0,-1 0 0,1-1-1,-2-1 1,1 0 0,-1-1 0,-1-1 0,14-15 0,-10 7 1,-1-1 0,-1-1 0,-1 0 0,-1 0 0,0-1 0,-2-1-1,-1 0 1,-1-1 0,7-33 0,-13 44 20,0-1-1,-1 0 1,0 0 0,-1 0-1,-1 0 1,0 1-1,-7-28 1,5 31 9,0 0-1,-1 0 1,-1 1 0,0-1-1,0 1 1,-1 0 0,0 1-1,-1 0 1,0 0 0,-1 0-1,-10-9 1,-11-7 36,-1 1-1,-1 2 1,-1 1 0,-1 2-1,-63-28 1,-189-53 27,197 73-284,70 21-48,-45-15-722,59 19 573,-1 0 1,1 0-1,1 0 0,-1 0 1,0-1-1,0 0 0,1 1 1,0-1-1,-1 0 0,1-1 1,-4-4-1,6-1-4346,6-3 2428,-4 11 1368,10-15-4060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27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8 1892,'-25'-3'1226,"18"2"-501,-1-1 0,0 2 0,1-1 0,-1 1 0,1 0 0,-1 0 0,-11 3 0,19-3-674,-1 0-1,1 0 1,0 0-1,-1 1 1,1-1-1,-1 0 1,1 0-1,-1 0 1,1 1-1,0-1 1,-1 0-1,1 1 1,-1-1 0,1 0-1,0 1 1,-1-1-1,1 0 1,0 1-1,0-1 1,-1 0-1,1 1 1,0-1-1,0 1 1,0-1-1,0 1 1,-1-1-1,1 1 1,0-1-1,0 1 1,0-1 0,0 0-1,0 1 1,0-1-1,0 1 1,0-1-1,0 1 1,0-1-1,0 1 1,1-1-1,-1 1 1,0 0-1,4 10 151,0 1 0,1-1 0,0 1 0,1-1 0,0-1-1,1 1 1,14 16 0,67 69 761,-78-87-900,186 177 1006,163 98 314,-98-97-585,-161-116-520,268 191 536,-314-222-702,163 113 375,227 146 213,-247-157-389,-21-13 108,-159-119-341,-7-6 15,-7-5 88,-4-5-165,-1-1 0,0 1 0,0 0 1,-1 0-1,0 0 0,0 0 0,0 0 0,-1 1 0,0-1 0,0 1 0,0 0 0,-8-7 0,1 3 43,-1 0 0,0 1-1,0 0 1,-1 1 0,0 1 0,0 0-1,0 0 1,-1 2 0,0-1 0,0 2-1,0 0 1,0 0 0,0 2 0,-1 0-1,1 0 1,-1 1 0,-18 3 0,22-2-18,0 1 0,-1 0 0,1 1 1,0 0-1,0 1 0,0 0 0,1 0 1,-1 1-1,1 1 0,0 0 1,1 0-1,-1 1 0,1 0 0,1 1 1,-1 0-1,1 0 0,1 1 0,0 0 1,0 0-1,0 0 0,1 1 0,-6 14 1,8-15-19,1 0 0,0 1 0,0-1 0,1 1 1,0-1-1,1 1 0,0 0 0,1 0 0,0 0 0,0-1 1,1 1-1,0 0 0,1 0 0,4 13 0,-2-12-5,0 1-1,1-1 0,1 0 0,0-1 1,0 0-1,1 0 0,0 0 0,1 0 0,0-1 1,1-1-1,12 11 0,3-2-55,0 0 1,1-2-1,0-1 0,1-2 1,1 0-1,32 9 0,-37-13-50,1-2-1,1-1 1,-1-1-1,1-1 1,-1-1 0,1-1-1,0-1 1,0-1-1,0-2 1,-1 0-1,1-1 1,-1-1-1,27-10 1,-37 10 58,-1 0 0,0-1 1,0 0-1,-1-1 1,1 0-1,-2-1 0,1 0 1,-1-1-1,0 0 1,-1-1-1,0 0 0,0 0 1,7-14-1,-11 16 54,0 0 0,-1 0 1,0-1-1,-1 1 0,0-1 0,0 0 0,-1 0 0,0 0 1,0-1-1,-1 1 0,-1 0 0,1-1 0,-2 1 0,1 0 1,-1-1-1,0 1 0,-1 0 0,0 0 0,-5-13 0,2 11 16,0 1 1,-1 0-1,0 0 0,-1 1 0,0-1 0,0 1 0,-1 1 0,0 0 0,-14-11 0,-3-1 33,-1 1 1,-31-16-1,-24-8 60,-104-38 0,150 67-345,-4-3-1640,-47-11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1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99 338 1044,'-8'-16'7471,"8"16"-7405,1 22 3764,0-12-4657,16 112 2794,-2-7 91,-14-103-1357,0-10-569,-1-1-1,0 0 0,0 1 1,0-1-1,0 0 0,0 1 1,0-1-1,0 0 0,0 1 1,0-1-1,-1 0 0,1 1 1,-1 1-1,0-1 222,-2-3-31,-3-1-226,1 0 0,0-1 0,0 0-1,-1 0 1,2 0 0,-1-1 0,0 1-1,1-1 1,-1 0 0,1-1 0,0 1-1,1-1 1,-1 1 0,-4-9-1,1 1 12,0 0 0,1 0 1,0-1-1,1 1 0,-5-20 0,8 22-69,0 1 0,1-1 1,0 0-1,0 0 0,1 0 1,1 0-1,0 0 0,0 0 1,0 0-1,2 0 0,-1 0 1,5-9-1,-5 12-22,2 0 0,-1 0 0,1 0 0,0 1-1,1-1 1,-1 1 0,1 0 0,0 0 0,1 1 0,-1 0 0,1 0-1,1 0 1,-1 0 0,0 1 0,1 0 0,8-3 0,-5 2 3,0 2-1,0-1 1,0 1 0,1 1 0,19-3 0,-23 4-13,-1 1 1,1 1-1,0-1 1,0 1-1,0 0 0,0 0 1,-1 1-1,1 0 1,-1 0-1,9 5 1,-1 0 19,1 1 1,-1 1-1,-1 0 1,24 21-1,-36-29 72,-1-7-78,-3-59 32,2 54-48,1 0-1,1 0 1,0 0 0,1 0-1,0 0 1,0 1-1,1-1 1,1 0-1,0 1 1,0 0-1,1 0 1,10-16-1,-12 21-4,1 0-1,0 0 0,1 0 0,-1 1 0,1-1 0,-1 1 0,1 0 1,0 1-1,1-1 0,-1 1 0,1 0 0,-1 0 0,1 1 0,0-1 0,0 1 1,0 1-1,0-1 0,1 1 0,-1 0 0,0 1 0,1-1 0,-1 1 1,8 1-1,-8 0-95,1 0 1,-1 1-1,1 0 1,-1 0-1,0 0 0,0 1 1,0 0-1,0 0 1,0 1-1,-1 0 1,0 0-1,1 0 1,-1 0-1,-1 1 1,1 0-1,-1 0 1,0 0-1,5 7 1,-2 0-1025,0 0 0,12 25 0,-13-19-2779,8 26 0,-8-21-354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23 932,'-3'-1'480,"1"-1"0,0 0 0,0 0 0,1 0 0,-1 0 0,0 0 0,1 0 0,-4-6 4207,8 17-4284,8 21 207,23 43 1,-27-58-433,1-1-1,1 0 1,0 0-1,1-1 1,1 0-1,13 13 1,-22-24-115,-1-1 0,1 1 0,-1-1 0,1 0 1,0 1-1,0-1 0,0 0 0,0 0 0,0 0 0,0 0 1,0-1-1,0 1 0,0-1 0,0 1 0,0-1 0,1 1 1,-1-1-1,2 0 0,-2-1-22,-1 1 1,0-1-1,0 1 0,0-1 0,0 1 1,0-1-1,0 0 0,0 1 1,0-1-1,0 0 0,0 0 1,1-1-1,-1 1 33,2-2 91,-1 1-1,1-1 1,0 0 0,-1 0 0,0 0 0,1 0 0,-1 0 0,0-1 0,-1 1 0,3-5 0,-1 0 437,-1 0 1,1 1 0,1-15 0,-4 22-573,3-21 773,-3 20-696,0 0 1,0-1-1,1 1 1,-1 0-1,0 0 1,1 0-1,-1-1 1,0 1-1,1 0 1,-1 0-1,1 0 1,0 0-1,-1 0 1,1 0 0,0 0-1,1-1 1,15 0 152,-13 6-146,15 15-236,-2 0 0,25 36 0,-14-17-3297,1-4-5104,-22-26 4310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2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32 314 1536,'-23'-52'4999,"22"50"-3948,-7-14 3746,12 25-4374,69 143 895,-15-35-675,-17-25-524,20 44-846,-13-48-6387,-42-78 3917</inkml:trace>
  <inkml:trace contextRef="#ctx0" brushRef="#br0" timeOffset="1">195 86 1648,'-23'-85'6050,"31"102"236,38 103-5143,-27-71-754,165 411 1791,-151-382-1920,91 189-330,-106-229-2102,-18-37 947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3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23 1388,'0'0'1776,"-3"-4"-1011,-6-11-70,7 12-71,-2 4-58,-3 1-334,0 1 1,0 0 0,0 0-1,1 0 1,0 1-1,0 0 1,0 0 0,0 1-1,0 0 1,1 0-1,-8 10 1,9-11-134,0 1 0,1 0-1,-1-1 1,1 2 0,1-1 0,-1 0-1,1 1 1,0-1 0,0 1-1,0 0 1,1-1 0,0 1 0,0 0-1,0 0 1,1 7 0,0-8-36,1 1-1,0-1 1,0 1-1,1-1 1,-1 0-1,1 0 1,0 0 0,1 0-1,-1 0 1,5 5-1,1 2 160,1-1 1,15 14-1,-15-16 134,0 1 1,15 20-1,-21-26 63,-2-4-359,0 1 0,0-1 0,0 1 1,-1-1-1,1 1 0,0 0 0,-1-1 0,1 1 1,-1 0-1,1 0 0,0 0 0,-1-1 0,0 1 1,1 0-1,-1 0 0,1 0 0,-1 0 0,0 0 1,0 0-1,0 0 0,1 0 0,-1 0 0,0 0 1,0-1-1,0 1 0,0 0 0,-1 2 0,-7 7 54,-1-1 0,0 0 0,0-1 0,-1 1 0,-17 10 0,12-9-44,6-4-782,-1 0 0,-16 9 0,24-15-133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2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135 953 2688,'-10'-4'334,"0"-1"0,0 0 1,0-1-1,0 0 0,1 0 0,0-1 0,0 0 0,1 0 0,-9-11 0,13 13-213,1 0-1,-1 0 0,1 0 0,0 0 0,1 0 1,-1-1-1,1 0 0,0 1 0,0-1 0,1 0 1,0 0-1,0 0 0,0 0 0,1 0 0,-1 0 1,2 0-1,-1 0 0,1 1 0,1-8 0,3-5 43,0 0 0,2 0 0,0 0 0,1 1 0,19-30-1,61-76 1012,-83 115-1069,14-16 751,0 0 1,43-40-1,-61 63-807,0 1 1,0-1-1,1 0 0,-1 1 0,0-1 1,1 1-1,-1-1 0,1 1 1,-1 0-1,1-1 0,-1 1 1,1 0-1,-1 0 0,1 0 1,-1 0-1,0 1 0,1-1 1,-1 0-1,1 0 0,-1 1 0,1-1 1,-1 1-1,0-1 0,1 1 1,-1 0-1,2 1 0,7 4 65,0 1-1,0 0 1,-1 0 0,0 1-1,0 0 1,-1 1-1,9 11 1,49 76 352,-21-28-270,23 39-1271,-60-96 766,-5-6-1466,9 11-7070</inkml:trace>
  <inkml:trace contextRef="#ctx0" brushRef="#br0" timeOffset="1">298 181 1876,'-28'-36'2947,"-1"1"0,-65-58 1,77 78-1920,15 14-1064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3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2 180 904,'0'0'10166,"-1"3"-9692,1 12-42,-1-11-49,7-8-38,27-18-698,-1-2-1,0-1 0,40-43 1,-38 27-4372,-22 23 1768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3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24 150 1892,'-4'0'4750,"3"0"-4646,-2 8 945,0 13-1324,3-20 498,0 7-43,0 1 1,0 0 0,1-1-1,0 1 1,1-1 0,3 12-1,1 9 190,5 16 216,1 0 0,30 70 0,33 40 225,-4-11-201,-60-117-162,22 36-1,-32-61 7,-4-9-324,-128-263 651,110 224-563,-25-79-1,37 94-80,2 0 0,1 0 0,-3-52 0,8 53 51,4-55-1,-1 71-119,1 0-1,0 0 0,0 1 0,1-1 0,1 1 1,8-15-1,-12 26-55,0 0 1,0 0-1,0 1 0,0-1 1,0 1-1,1-1 1,-1 1-1,0-1 0,1 1 1,0-1-1,-1 1 1,1 0-1,0 0 0,-1 0 1,1 0-1,0 0 1,0 1-1,0-1 0,3 0 1,-4 1-8,1 0 0,-1 0 0,0 0 0,0 0 1,0 0-1,1 1 0,-1-1 0,0 0 0,0 1 0,0-1 0,0 1 0,0-1 0,0 1 1,0 0-1,0-1 0,0 1 0,0 0 0,0 0 0,0 0 0,0-1 0,-1 1 1,1 0-1,0 0 0,-1 0 0,1 1 0,0-1 0,-1 0 0,0 0 0,1 0 1,-1 0-1,0 0 0,1 1 0,-1-1 0,0 2 0,3 13-8,-1 1 0,-1 0 0,-1-1-1,0 1 1,-1-1 0,-1 1 0,0-1 0,-10 32-1,-4 4-308,-33 68-1,12-51-34,9-17-5,22-47 245,7-5 107,-1 0 1,0 0-1,0 0 0,0 0 1,0 0-1,0 0 0,0-1 0,0 1 1,0 0-1,0 0 0,0 0 0,0 0 1,0 0-1,0 0 0,0 0 0,0 0 1,0 0-1,0 0 0,0 0 0,0 0 1,0-1-1,0 1 0,0 0 0,0 0 1,0 0-1,0 0 0,0 0 0,0 0 1,0 0-1,0 0 0,0 0 1,0 0-1,0 0 0,0-1 0,0 1 1,0 0-1,0 0 0,0 0 0,0 0 1,0 0-1,0 0 0,0 0 0,0 0 1,0 0-1,0 0 0,0 0 0,0 0 1,0 0-1,-1 0 0,1 0 0,0 0 1,0 0-1,0 0 0,0 0 0,0-1 1,0 1-1,0 0 0,0 0 0,0 0 1,0 0-1,0 0 0,-1 0 1,1 0-1,0 0 0,0 0 0,0 1 1,0-1-1,0 0 0,13-23 40,-13 22-39,0 1 1,0 0-1,0-1 0,0 1 1,0 0-1,1-1 0,-1 1 1,0 0-1,0-1 0,0 1 1,1 0-1,-1 0 0,0-1 1,0 1-1,1 0 0,-1 0 1,0-1-1,0 1 0,1 0 1,-1 0-1,0 0 0,1-1 1,-1 1-1,1 0 0,12-3 33,1 1 0,-1 1-1,1 0 1,-1 0-1,27 4 1,74 15 30,-80-11-38,213 48-570,-233-52 113,0 1 1,-1 1 0,16 7 0,-1 2-3670,-19-10 1931,-1-1-1236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4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115 381 1448,'-3'-11'538,"-1"0"-1,2-1 1,-1 1-1,2-1 1,0 0 0,0 1-1,1-1 1,0 0-1,1 1 1,0-1 0,1 0-1,7-21 1,-5 16-9,0-1 0,0 1 0,-2-1 0,0 1-1,-1-20 1,-1 35-483,0 1 0,0-1 0,-1 1 0,1-1 0,0 1 0,0-1 0,-1 1 0,1 0 0,-1-1 0,0 1 0,1 0 0,-1-1 0,0 1 0,1 0 0,-1 0 0,0 0 0,0 0 0,0-1 0,0 1 0,0 0 0,-1 1 0,1-1 0,0 0 0,0 0 0,-1 0 0,1 1 0,0-1 0,-1 1 0,1-1 0,0 1 0,-1 0 0,1-1 0,-1 1 0,1 0 0,-1 0 0,1 0 0,-1 0 0,-1 0 0,0 0-8,0 1 1,0-1-1,0 1 1,0 0-1,0 0 1,0 0-1,0 0 1,0 1-1,0-1 1,0 1-1,0 0 1,1-1-1,-1 1 1,1 0 0,0 1-1,-4 2 1,1 2-7,0 1 1,1 0-1,0-1 1,0 2-1,0-1 1,1 0-1,1 1 1,-1-1-1,1 1 1,1 0-1,-1 0 1,2-1-1,-1 1 1,1 0-1,1 0 1,-1 0 0,3 11-1,-1-14-20,-1 1 1,1 0-1,1-1 0,-1 1 0,1-1 0,0 0 1,1 0-1,-1 0 0,1 0 0,1 0 1,-1-1-1,1 0 0,0 0 0,0 0 1,0-1-1,0 1 0,1-1 0,0-1 0,0 1 1,0-1-1,0 0 0,12 4 0,-11-5-18,-1-1 0,1 1 0,0-1-1,0-1 1,0 1 0,0-1 0,0-1 0,0 1-1,0-1 1,0 0 0,-1-1 0,1 1 0,0-1-1,-1-1 1,1 1 0,-1-1 0,0 0-1,9-7 1,-5 4 2,-1-2 1,1 1-1,-1-1 0,-1 0 0,0-1 1,0 0-1,-1 0 0,0-1 1,0 0-1,4-11 0,0 0-5,-1-1 0,12-39 0,-20 54 37,0 1 0,-1-1 0,0 0-1,0 1 1,0-1 0,-1 0 0,0 0 0,-1 1-1,1-1 1,-1 0 0,-1 1 0,1-1-1,-1 1 1,-3-9 0,4 13-20,0 1 1,-1-1-1,1 1 0,0-1 1,-1 1-1,1 0 0,-1-1 1,1 1-1,-1 0 0,1 0 1,-1 0-1,0 0 0,0 1 1,1-1-1,-1 0 0,0 1 1,0-1-1,0 1 0,0-1 1,0 1-1,0 0 0,0 0 1,0 0-1,0 0 0,0 0 1,1 1-1,-1-1 0,0 0 1,-2 2-1,-3-1 7,0 1-1,0 0 1,0 1-1,0 0 1,0 0-1,-9 6 1,11-5-9,0 0 0,0 0 0,1 1-1,-1-1 1,1 1 0,0 0 0,1 0 0,-4 6-1,5-7-5,0 0 0,0 0-1,0-1 1,0 1-1,1 1 1,0-1-1,0 0 1,0 0 0,0 0-1,1 1 1,0-1-1,0 8 1,0-11-4,1 1 0,-1-1 0,0 0 0,1 1 1,-1-1-1,1 0 0,0 1 0,-1-1 0,1 0 1,0 1-1,0-1 0,0 0 0,0 0 0,0 0 0,0 0 1,0 0-1,0 0 0,0 0 0,0 0 0,1-1 1,-1 1-1,0 0 0,1-1 0,-1 1 0,0-1 0,4 1 1,2 1-13,1-1 1,-1-1 0,1 1-1,8-1 1,12 1 1,-17 2 6,0 1 0,-1 1 0,0 0 0,0 0 0,-1 1 0,1 0 0,-1 1 0,0 0 0,-1 0 0,0 1 0,0 0 0,12 17 0,-2-1 13,-2 1 0,-1 1-1,20 44 1,-19-31 5,-1 0 0,-2 1 0,9 48-1,-18-67-37,-1 1 0,-1 0 0,0 0 0,-2 0 0,-1 0 0,0 0 0,-8 36 0,7-49-61,-1 0 0,0 0 0,-1 0 1,1-1-1,-2 1 0,1-1 0,-10 13 0,10-17 38,1 0-1,0 0 0,-1-1 0,0 1 0,0-1 0,0 0 0,0 0 0,0 0 1,-1-1-1,1 0 0,-1 1 0,0-2 0,0 1 0,1 0 0,-7 0 1,9-2 41,-1 0 1,0 0 0,1 0 0,-1 0-1,1 0 1,-1-1 0,0 1 0,1-1-1,-1 0 1,1 0 0,-1 0 0,1 0-1,0 0 1,-1 0 0,1-1 0,0 1-1,0-1 1,0 0 0,0 0 0,0 1-1,0-1 1,-1-3 0,-3-3 21,0 0-1,1 0 1,0 0 0,-5-14 0,5 9 6,0 0 1,1-1 0,1 0-1,-3-21 1,1-58 56,6 50-26,1 0-1,3 0 0,13-52 0,44-123 264,22 8 583,-83 208-868,0 0 0,0 0 0,0 0 0,0 1 0,0-1 1,1 0-1,-1 1 0,1-1 0,-1 0 0,1 1 0,-1 0 0,1-1 0,0 1 0,3-2 0,-3 3 68,10 9 52,-10-8-137,0 0 0,-1 0 1,1 0-1,-1 0 0,1 0 1,-1 1-1,0-1 1,1 0-1,-1 1 0,2 2 1,14 26 90,-1 1 1,18 50-1,-21-45 7,35 62 0,-16-38-1861,-31-58 751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4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198 164 1940,'-69'-91'3305,"60"81"-2762,-1 0-1,1 1 1,-2 0 0,1 0 0,-2 1-1,-12-7 1,23 15-521,1-1 0,-1 1 1,1 0-1,-1 0 0,0-1 0,1 1 0,-1 0 0,1 0 1,-1 0-1,0 0 0,1 0 0,-1 0 0,1 0 0,-1 0 1,0 0-1,1 0 0,-1 0 0,1 0 0,-1 1 0,-1-1 1,-5 2 187,6-2-221,0 0 0,0 0 0,0 1 0,0-1 0,0 0 0,0 1 0,0-1 0,0 1 1,1-1-1,-1 1 0,0-1 0,-1 2 0,0-1-45,2 0 16,-1-1 0,1 1 0,-1-1 0,1 1 0,-1-1 0,1 1 0,-1-1 0,1 1 0,0 0 0,-1-1 0,1 1 0,0 0 0,-1-1 0,1 1 0,0 0 0,0-1 0,0 1 0,0 0 1,0 0-1,0-1 0,0 1 0,0 0 0,0 0 0,0 0-128,-1 0 1,1 0 0,0 0-1,0 0 1,0 0-1,0 0 1,0 0-1,0 0 1,0 0 0,0 0-1,0 0 1,0 0-1,1 0 1,-1 0 0,0 0-1,1 1 1,1 1-496,-2 1-1535</inkml:trace>
  <inkml:trace contextRef="#ctx0" brushRef="#br0" timeOffset="1">410 438 856,'10'91'5071,"5"37"-2305,-11-104-2300,2 0 1,12 33-1,-16-51-377,1 1 1,0-1-1,0 0 0,0 0 0,1 0 1,0 0-1,0-1 0,1 1 0,-1-1 1,1 0-1,0 0 0,0-1 0,10 7 1,-11-10 62,1 1 0,-1 0 0,1-1 0,-1 0 0,7 1 0,-8-2 166,1 0 60,21-10 980,-24 9-909,0-1-41,-1-1-319,0 0-1,0 0 1,0 0 0,0 0 0,0 1 0,0-1-1,-1 0 1,0 0 0,1 0 0,-1 1 0,0-1-1,0 0 1,-1 1 0,1-1 0,-1 1 0,1-1 0,-1 1-1,0 0 1,1-1 0,-5-3 0,-4-3 33,-1 0 0,1 0 0,-16-9 0,2 3-388,-27-13 1,-1 4-4518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5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1844,'4'-1'-37,"-3"0"366,0 0 0,0 1 0,1-1 0,-1 0 0,0 1 0,0 0 0,1-1 0,-1 1 0,1 0 0,-1 0 0,0-1 0,1 1 0,-1 0 0,1 0 0,-1 1 0,0-1 0,1 0 0,-1 0 0,0 1 0,1-1 1,-1 1-1,0-1 0,2 2 0,8 10 405,-10-12-406,1 2-15,7 5-13,-7-6-8,-1 1 3,1-1-149,-1 0 0,0 0 0,0 0 0,0 0 0,1 0 1,-1-1-1,1 1 0,-1 0 0,0-1 0,1 1 0,2 0 0,-2-1 228,2-2-13,8-8-33,-1 0 0,-1 0 0,0-1 0,0-1 0,12-19 0,-8 12 376,23-26-1,-36 44-471,4 2-131,-2 0-103,1-1 1,-1 1-1,1 0 0,-1 1 1,1-1-1,-1 0 1,0 1-1,0 0 0,1 0 1,-1 0-1,-1 0 1,1 0-1,0 1 1,0-1-1,-1 1 0,0 0 1,1-1-1,1 5 1,1 2-188,-1 0 1,-1 0 0,1 0 0,-2 1-1,1 0 1,-1-1 0,1 13 0,0 69-1996,-3-79 1821,0 2-1124,-2 0 0,0 0 0,-7 26 0,-1 4-2252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5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1479 2308,'-61'23'1894,"33"-12"531,-44 12-1,71-23-1224,8-3-681,116-58 395,613-302 562,-374 193-1044,481-222 286,169-10-124,-872 351-592,89-29-866,-213 74 667,-13 5 62,0 0-1,1-1 1,0 1 0,-1 0 0,1 1 0,4-1 0,-7 1-327,-6 3-68,-161 89-1942,-11-11-106,109-51 1431,-106 48-1383</inkml:trace>
  <inkml:trace contextRef="#ctx0" brushRef="#br0" timeOffset="1">1594 1002 940,'-624'335'2256,"157"-69"-77,195-96 757,255-158-2139,16-10-231,5-3 8,34-19 242,577-318 1063,-437 246-1562,583-295 732,15 28-301,-416 200-437,-173 75-112,145-75 96,-283 133-449,41-25-55,-75 41-430,0 0 0,-2-1 0,23-21 0,-25 18-4797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7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40 856,'0'-9'1096,"-1"7"-100,1-1-93,-1-22 8082,3 33-8593,4 26 204,1 38 0,-6 5 508,-14 120 0,-28 75 787,27-187-1274,10-59-434,-2 5 166,1 0 0,2 0 0,1 0 0,3 32 0,-1-61-322,-1 0 0,2-1 0,-1 1 0,0-1 0,0 1 0,0 0 0,1-1 0,-1 1 0,1-1 0,-1 1 0,1-1 0,0 0 0,-1 1 0,1-1 0,0 1 0,0-1 0,0 0 0,0 0 0,0 0 0,0 1 0,1-1 0,-1 0 0,0 0 0,0-1 0,1 1 0,-1 0 0,1 0 0,-1-1 0,1 1 0,-1-1 0,1 1 0,-1-1 0,1 1 0,1-1 0,5 0-131,0-1-1,0 0 0,0-1 0,0 1 0,0-1 0,0-1 1,-1 0-1,1 0 0,-1 0 0,0-1 0,0 0 1,8-6-1,-5 2-993,0 0 0,15-15 0,-14 10-2783,15-22 0,-14 15-586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8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1940,'3'-2'7693,"-3"2"-7588,5 10 1130,3 15-1411,30 127 2720,-27-98-1940,20 107 798,-20-97-956,1 5-5425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8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19 247 1876,'-6'-20'1499,"3"12"-612,1 0-1,0 0 1,0 0 0,-1-13 0,3 20-233,0-3-40,0-2-208,0 0 1,0 0-1,0 0 1,1 0-1,0 0 1,3-10-1,-2 10-154,1 0-1,0 0 1,0 1-1,0-1 1,1 1-1,0-1 0,0 1 1,0 1-1,1-1 1,-1 0-1,1 1 0,0 0 1,10-6-1,-5 4-4,0 1-1,1-1 0,-1 1 0,1 1 1,0 0-1,20-4 0,-29 8-148,15-2 166,-17 3-260,0-1-1,0 0 1,0 0-1,0 0 0,0 1 1,0-1-1,0 0 1,0 0-1,0 0 0,0 1 1,1-1-1,-1 0 1,0 0-1,0 0 1,0 0-1,0 0 0,0 1 1,1-1-1,-1 0 1,0 0-1,0 0 1,0 0-1,0 0 0,1 0 1,-1 0-1,0 0 1,0 0-1,0 0 0,1 0 1,-1 0-1,0 1 1,1-2-1,-1 2 1,0-1-1,1 0 0,-1 0 1,0 0-1,1 0 1,-1 0-1,1 0 1,-1 0-1,0 1 1,1-1-1,-1 0 0,0 0 1,0 0-1,1 1 1,-1-1-1,0 0 1,1 0-1,-1 1 1,0-1-1,0 0 1,1 1-1,-1-1 0,0 0 1,0 1-1,0-1 1,0 0-1,1 1 1,-1 5 21,1-1-1,-1 1 1,0-1 0,0 1 0,-1-1 0,0 0 0,0 1 0,0-1 0,0 0 0,-4 7 0,-25 55 60,12-31-58,9-16-10,1 1-1,1 0 1,0 0-1,-3 24 0,9-37-10,0 0 0,1 0 0,-1 0 0,2 0 0,-1 0 0,1 0 0,0 0 0,1 0 0,0 0 0,0-1 0,1 1 0,0-1 0,0 1 0,6 9 0,1-3 2,0 0 1,1-1-1,1 0 0,19 17 1,58 38 21,-81-63-21,-1 1 0,1 0 0,-1 0-1,-1 0 1,1 1 0,7 10 0,-14-16-4,1 0 0,-1-1 0,0 1 0,0 0 0,0 0 0,1 0-1,-1-1 1,0 1 0,0 0 0,0 0 0,0 0 0,0 0 0,0-1 0,0 1-1,-1 0 1,1 0 0,0 0 0,0-1 0,-1 1 0,1 0 0,0 0 0,-1-1-1,1 1 1,-1 0 0,1 0 0,-1-1 0,1 1 0,-1-1 0,0 1 0,0 0-1,-1 1 7,-1 0 0,1 0-1,-1 0 1,0 0-1,0 0 1,-4 1 0,-14 5-198,0-1 0,0-2 1,-1 0-1,1-1 0,-1-1 1,0-1-1,0-1 0,-24-2 1,41 0-263,-1 0 1,1 0 0,0 0-1,-9-4 1,-7-5-5891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4 354 1128,'0'0'8216,"0"-6"-7770,0-1-262,0 4-95,0 0-1,0 0 1,1 0-1,-1 0 1,1 0-1,-1 0 1,1 1-1,0-1 1,0 0-1,0 1 1,2-4-1,12-31 1066,-1 0-1,-2-1 0,-2-1 1,-1 0-1,6-72 0,-15 108-862,-8 156 1803,14 30-1914,-4-161-156,13 150 106,-15-167-121,0 0 0,0 0 0,-1 0 0,0 0 0,-2 7 1,1-2-3,-4 10-4,2-16-5,2-1 0,-1 0-10,1 0-1,-1 0 1,0-1 0,1 1 0,-1 0 0,-1-1 0,1 0-1,0 0 1,0 0 0,-1 0 0,1 0 0,-1-1-1,-7 3 1,9-3 3,0 0-15,-13 3-19,12-3 14,-2 0-41,-1 1 81,12-3-496,10 0 402,43-8-342,29-7-683,113-28-4560,-156 32 1649,0 0 38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9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1467 216 980,'-14'-10'373,"0"1"0,0 1 1,-1 0-1,0 1 0,0 0 0,-1 1 0,0 1 1,0 1-1,0 0 0,-1 1 0,-29-1 1,4 1-78,0 2 0,1 2 1,-1 2-1,0 1 0,1 3 1,0 1-1,1 2 0,0 2 1,-49 21-1,23-4 140,-73 43-1,104-50-199,1 1-1,1 1 1,1 2-1,-38 39 1,-77 108 459,114-129-397,1 3-1,-33 67 0,46-74-143,2 1 0,1 1-1,3 1 1,1 0 0,2 1-1,3 0 1,-5 78 0,11-93-85,2 1 1,1-1 0,1 0-1,1 0 1,2 0 0,1 0 0,1-1-1,1 0 1,1-1 0,2 0 0,1 0-1,29 44 1,-26-50-20,0 0-1,1 0 1,2-2-1,0 0 1,39 29-1,-23-22 1,1-2-1,1-2 1,1-1-1,2-1 1,-1-3 0,2-1-1,0-2 1,1-2-1,45 7 1,-20-9 11,1-2 0,95-3 0,-106-8-23,1-2 0,-2-2-1,1-3 1,-1-3 0,-1-2 0,72-29 0,-68 20-9,-1-3-1,-1-3 1,-1-2 0,50-39 0,-69 42 6,-2-1 1,42-46 0,-55 50 29,-1-1 0,-1-1 1,-2-1-1,20-40 0,33-93 233,-60 130-145,-1 0-1,-2-1 1,8-65-1,-13 63 38,-2 0 0,-2 0 0,-10-69 0,3 58-17,-2 0 0,-1 0 0,-3 1 1,-2 1-1,-2 1 0,-24-45 0,22 52 7,-1 0 1,-2 2 0,-1 0-1,-2 2 1,-44-44 0,-53-36 153,98 93-245,1 2 1,-2 0 0,0 1 0,-33-13 0,22 14-224,0 3 1,0 0 0,-1 3 0,-1 1 0,1 2-1,-1 2 1,0 1 0,0 2 0,0 1 0,0 3-1,0 1 1,0 2 0,-43 12 0,70-15-458,-1 2 1,1 0 0,0 0-1,-18 12 1,20-11-1368,1 1 1,-15 15-1,-2 7-2747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0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1270 48 1632,'22'-48'11873,"-24"53"-11203,-90 182 1983,59-115-2084,-108 236 1335,-34 70-276,42-91-713,78-167-502,19-36 16,-14 30-2966,51-121 2200,1-17 92,0 9 48,0 0-1,-1-1 1,-1 1 0,-3-28-1,3 40 187,-1 0-1,1 0 1,-1 0 0,0-1-1,0 1 1,0 0 0,-1 0-1,1 0 1,-1 1 0,1-1-1,-1 0 1,0 0 0,0 1-1,0-1 1,-1 1 0,1 0-1,-1 0 1,1 0 0,-1 0-1,1 0 1,-1 0-1,0 1 1,0-1 0,0 1-1,0 0 1,0 0 0,0 0-1,-1 0 1,-3 0 0,-8 0 49,1 0 1,-1 1-1,1 1 1,0 1-1,-1 0 1,1 0 0,0 2-1,-27 9 1,15-3 59,0 2 1,1 1 0,-39 26 0,44-25-26,1 1 1,0 1 0,2 0-1,-1 2 1,2 0-1,0 1 1,1 0 0,1 1-1,-16 31 1,25-39-43,-1 1 1,2-1-1,0 1 1,0-1-1,1 1 0,1 1 1,0-1-1,0 15 1,2-18-14,0 1 1,2-1 0,-1 1-1,1-1 1,0 1-1,1-1 1,1 0-1,-1 0 1,2 0 0,-1-1-1,7 11 1,-4-9-2,1 0 0,0-1 0,0 0 0,1-1 1,0 1-1,1-2 0,0 1 0,0-1 0,0-1 0,21 11 0,-17-11-3,1-1-1,-1-1 0,1 0 0,0-1 0,0-1 1,0 0-1,1-1 0,20 0 0,-15-3-17,1 0 1,-1-1-1,0-1 0,1-1 1,-1-1-1,-1-1 0,1-1 0,-1-1 1,0 0-1,-1-2 0,0 0 1,0-1-1,19-16 0,-15 8-10,-1-2 1,-2 0-1,0-1 0,-1-1 0,-2-1 0,0 0 1,-1-1-1,-2-1 0,0-1 0,-2 1 0,-1-2 0,-1 0 1,10-48-1,-18 61 18,0 0 0,0 0 0,-2 0 0,0 0 0,0 0 0,-2 0 0,1 0 0,-2 0 0,0 0 0,-1 1 0,-1 0 0,0-1 0,0 2 0,-2-1 0,0 0 0,0 1 0,-1 1 0,-1-1 0,0 1 0,-1 1 0,0 0 0,0 0 0,-1 1 0,-23-16 0,7 9-103,0 1 0,-2 2 0,1 1-1,-2 1 1,-32-9 0,53 18 516,5 0-2144,29-7-11938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1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72 1728,'-3'-14'1127,"-3"-24"2406,5 18 2635,0 48-5036,0-20-989,0-1-1,1 1 0,1-1 1,-1 1-1,4 13 1,11 33 366,3-1-1,3-1 1,1 0 0,3-2 0,55 85 0,4-18 7,99 109 1,21-16 104,-123-130-631,-80-79-4,-8-4-87,-16-5 108,-1 1 0,0 1 1,0 1-1,-1 1 0,1 1 0,-1 2 0,-26 0 1,17 3 72,-1 1 0,1 1 0,0 2 1,-57 17-1,65-12-4,-1 0 1,2 2-1,0 1 1,-31 22-1,41-25-25,0 1 0,0 1-1,2 0 1,-1 1 0,2 0-1,0 1 1,0 0 0,2 1-1,-17 31 1,23-37-29,-1 0 0,2 0 1,-1 0-1,1 0 0,1 1 1,0-1-1,0 1 0,1 0 1,0-1-1,1 1 0,0 0 0,1 0 1,0-1-1,1 1 0,0-1 1,1 1-1,0-1 0,7 16 1,-5-17-10,0 0 1,1 0-1,0-1 1,1 0-1,-1 0 1,2-1-1,-1 1 1,1-2-1,0 1 1,0-1-1,1 0 1,0-1-1,14 7 1,-1-2 3,2-2 0,-1 0 0,1-1 1,40 6-1,-31-8-24,0-1 0,0-1 1,0-2-1,55-5 0,-60 0-20,0 0 0,0-2 0,-1-1 0,0-2-1,27-11 1,-39 13 12,0-1-1,0-1 0,-1 0 0,0 0 0,-1-2 1,0 1-1,-1-2 0,0 0 0,0 0 1,9-15-1,-11 13 7,0-1 1,-1-1-1,-1 0 0,-1 0 1,0 0-1,-1-1 1,0 0-1,-2 0 0,0-1 1,2-22-1,-5 27 24,0 1-1,-1 0 1,-1-1 0,0 1-1,-1 0 1,0-1 0,-1 1-1,0 1 1,-1-1-1,0 0 1,-1 1 0,0 0-1,-1 0 1,0 0 0,-13-15-1,5 9 15,-2 1 0,0 1-1,0 1 1,-2 0 0,-29-17-1,-94-45 69,-8 16-34,30 15-1083,111 41-67,0-1 0,-14-10 0,21 14 964,1 1-1,0-1 1,-1 1-1,1-1 1,0 1-1,0-1 1,-1 0 0,1 1-1,0-1 1,0 1-1,0-1 1,0 0-1,0 1 1,0-1-1,0 0 1,0 1-1,0-1 1,0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1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134 126 1960,'-27'-30'3644,"-2"1"0,-49-37 2004,88 71-5269,491 240 1298,-119-77-1141,-142-60-218,58 12 17,65 28 18,52 11-306,-403-155-75,0-1-1,0 0 1,1-1-1,16 1 1,-27-3 22,0-1 1,-1 1-1,1-1 1,0 1-1,-1-1 1,1 0-1,0 1 1,-1-1-1,1 0 0,-1 0 1,0 0-1,1 0 1,-1 0-1,0-1 1,1 1-1,-1 0 1,0-1-1,2-2 0,-3 4 6,1-1 0,-1 0 1,1 1-1,-1-1 0,1 0 0,-1 0 1,0 0-1,1 0 0,-1 0 0,0 1 1,0-1-1,1 0 0,-1 0 0,0 0 1,0 0-1,0 0 0,0 0 0,0 0 1,0 0-1,-1-1 0,1 0 4,0 0 0,1 0-1,-1 1 1,0-1 0,0 0 0,0 0 0,-1 0 0,1 0 0,0 0 0,-1 0 0,1 1 0,-1-1-1,0 0 1,0-2 0,-2-2 11,1-1 12,-1 1 0,0-1 0,0 1 0,0 0 0,-1 0 0,0 1 0,0-1 1,0 1-1,-1-1 0,0 1 0,0 1 0,0-1 0,0 1 0,-1 0 0,0 0 0,0 0 0,0 1 0,-8-3 0,4 1 28,-1 2 0,1 0-1,-1 0 1,0 1 0,0 0-1,0 0 1,0 2-1,0-1 1,0 1 0,-17 3-1,7 1 19,1 2 0,-1 0 0,1 1-1,1 1 1,-1 1 0,1 0-1,1 2 1,0 0 0,0 1 0,1 1-1,1 0 1,0 1 0,0 1-1,-14 19 1,17-16-25,0 0 0,1 0 0,1 1 0,1 0 0,1 1 0,0 0 0,2 1 0,0 0 0,1 0 0,1 0 0,-3 34 0,7-42-33,1 0-1,0-1 1,1 1 0,0 0 0,1 0 0,0 0 0,1-1 0,1 1 0,0-1 0,0 0 0,2 0 0,-1 0 0,1-1 0,1 0 0,0 0 0,0-1 0,11 12-1,-6-10-72,0 0 0,1-1-1,-1-1 1,2 0-1,0-1 1,0 0-1,1-1 1,-1-1 0,2 0-1,-1-1 1,1 0-1,29 5 1,-25-7-36,0-2-1,1 0 1,-1-1-1,1 0 1,-1-2 0,1-1-1,32-6 1,-38 4 47,0-1-1,0 0 1,0-1 0,0 0 0,-1-1 0,0-1 0,-1 0-1,1-1 1,-2-1 0,17-14 0,-17 12 75,0 0 1,0-1 0,-1 0-1,-1 0 1,0-2-1,-1 1 1,0-1-1,-1 0 1,-1-1 0,-1 0-1,0 0 1,-1 0-1,0-1 1,3-29-1,-7 23 68,-1 0-1,-1 1 0,-1-1 0,0 1 0,-2 0 0,-1 0 0,0 0 0,-17-39 0,10 35-87,0 1 0,-2 0 0,-1 2 0,0-1 0,-2 2 0,-33-35 0,45 52-164,0 1 1,1-1-1,-1 1 1,-1 0-1,1 1 1,0 0-1,-1-1 1,0 2-1,0-1 1,0 1-1,-9-3 0,-11 3-2966,-1 6-3537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2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54 1024,'1'-12'1342,"7"-21"6866,-7 25-2985,-36 322 78,26-259-4401,2 0 1,0 88-1,7-136-820,1-1 1,-1 1-1,1-1 0,1 0 1,-1 1-1,1-1 1,0 0-1,3 7 0,-3-10-37,0 1-1,0-1 1,1 0-1,-1 0 0,1 0 1,0 0-1,0 0 1,0 0-1,0-1 0,0 0 1,1 1-1,-1-1 1,1-1-1,4 3 0,0-1-74,1 0 1,-1 0-1,0-1 0,1-1 0,0 1 0,-1-1 1,1-1-1,-1 0 0,11-1 0,7-2-945,45-12-1,-54 10 206,0-1-1,0 0 0,-1-2 0,23-13 1,26-21-7398,-34 20 3075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3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66 2064,'-2'4'6554,"-2"3"-6029,1 0-1,0 0 1,0 1 0,-3 12 0,-3 33 133,3 0 1,1 0-1,3 0 1,3 0-1,2 1 1,2-1 0,22 99-1,-18-109-655,-1-8 2883,-7-34-2190,0-5-151,-1-19-187,-11-135 1419,11 150-1731,3-143 1018,1 112-795,1 1 0,2 0 0,1 0 0,26-67 0,-29 93-195,5-12 83,14-26 0,-5 28-68,-16 19-77,2-1 0,-4 3-11,0 1 0,0-1 1,0 1-1,0-1 0,1 1 0,-1-1 1,0 1-1,0 0 0,0-1 0,0 1 0,1 0 1,-1 0-1,0 0 0,0 0 0,1 0 0,-1 0 1,0 1-1,0-1 0,2 1 0,17 7 5,-19-6 3,1 0 2,4 7 6,3 8-9,-9-11-6,-1-2 1,2 5-1,-1 0 0,-1 0 0,0-1 1,0 1-1,0 0 0,-1 0 0,-1 0 0,-4 13 0,6-20 0,-47 118 11,0 1-3,45-114-11,1 0 0,1 0 0,0 0 0,0 0 0,0 0 0,1 0 0,0 14 0,1-17-4,-1 0 0,1 0 0,0 1 0,1-1 1,-1 0-1,1 0 0,-1 0 0,1 0 0,0-1 0,1 1 0,-1 0 0,1-1 0,-1 0 1,6 6-1,7 3-21,-1-1 1,2 0 0,24 13-1,57 23-99,-60-30 58,-21-11 34,-14-5 26,0 0 0,1-1 1,-1 1-1,0 0 0,0 0 1,0 1-1,0-1 1,0 0-1,0 1 0,-1-1 1,3 3-1,-3-3-14,-5 2-59,-3 1 65,1 0 1,-1 0-1,0-1 1,0 0 0,0 0-1,-1-1 1,1 0-1,-1 0 1,-8 1 0,-40 4-1070,-61 0 0,113-6 837,-1-1-1,1-1 1,-1 1-1,1-1 1,0 1-1,-1-1 1,1-1-1,0 1 1,0 0-1,0-1 1,-7-4 0,7 4-927,1-1 0,0 1 1,0-1-1,0 0 1,0 1-1,0-1 1,-3-5-1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3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954 287 1432,'-10'-8'410,"0"1"1,-1-1-1,0 2 0,0 0 0,0 0 1,-1 1-1,0 0 0,0 1 0,0 0 0,-1 1 1,1 1-1,-1 0 0,1 0 0,-1 1 1,0 1-1,-23 2 0,9 2-37,0 0 0,0 2 0,1 1 0,0 1 0,0 2 0,0 0 0,-39 23 0,35-14-55,2 0 0,0 2 1,1 1-1,1 2 1,-36 40-1,30-25-71,2 2-1,2 0 1,2 2-1,2 1 1,1 1 0,3 1-1,2 0 1,-21 81-1,26-69 30,-8 71-1,18-95-152,2 1-1,1 1 1,6 49-1,-2-58-69,1 0 1,1-1-1,1 1 0,2-1 0,0-1 1,2 0-1,1 0 0,1-1 0,0 0 0,2-1 1,1-1-1,1-1 0,1 0 0,1-1 1,0-1-1,1 0 0,35 23 0,-25-23-10,1-1-1,1-1 0,0-2 1,0-1-1,2-2 0,0-1 1,59 11-1,-49-15-10,0-2 0,0-3-1,0-1 1,0-2 0,0-2 0,50-10 0,-16-2 5,107-35 0,-147 37-15,-1-1-1,-1-3 0,0 0 1,-2-3-1,55-39 0,-42 21 6,-2-1-1,60-69 0,-82 81 12,-2 0 0,-1-2 1,-1 0-1,-2-1 0,0-1 0,20-57 0,-24 49 57,-1-1 1,-2-1-1,-2 0 1,-2 0-1,-2 0 1,-2-83-1,-6 87 57,-2 0 0,-1 1 0,-2 0 0,-19-47 0,6 27 128,-50-89 1,56 118-185,-2 1 0,0 0 0,-1 1 0,-2 2 0,0 0 0,-2 1 0,0 1 0,-2 1 0,-31-19 1,9 11 30,-2 2 1,-1 3 0,-1 1-1,-63-17 1,72 27-425,-1 1 0,0 1 0,0 3 0,-1 2 0,0 1-1,0 3 1,0 1 0,0 3 0,-78 13 0,108-13-379,1 1 0,0 0 0,0 1 0,-12 7 0,13-6-1222,1 1 0,-10 8 0,-10 9-2857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4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809 26 1384,'0'0'1540,"0"-2"-132,1-22 8013,-50 229-6243,41-169-2903,-28 121 892,-35 191 837,53-222-1433,-13 130 439,21 90 275,14-292-935,-4-53-312,-5-6-115,-6-5 69,-1 0 0,0 1 0,0 0 0,-1 0 0,-16-7 0,16 11 4,0 1 0,0 0 0,0 1 0,0 1 0,-1 0-1,1 1 1,0 0 0,-25 2 0,15 1-3,1 2 0,-1 0-1,1 1 1,-28 11 0,33-9 5,1 0 1,0 1 0,1 0-1,0 1 1,0 1 0,1 0-1,0 1 1,0 1 0,2 0-1,-1 1 1,-18 25 0,29-34 0,-1-1 0,1 2 1,-1-1-1,1 0 0,0 0 1,1 0-1,-1 1 0,1-1 1,0 1-1,0 0 0,0-1 1,1 1-1,-1 0 0,1-1 1,0 1-1,1 0 0,-1-1 1,1 1-1,0-1 0,0 1 1,3 6-1,-1-4 3,0 0 0,1-1 0,0 1 0,0-1 0,0 0 0,1-1 0,0 1 0,1-1 0,-1 0 0,1 0 0,0 0 0,12 7 0,0-3-1,0 0 0,1 0 0,0-2 0,1-1 0,-1 0 1,35 5-1,-20-7-11,1-1 0,0-1 0,36-4-1,-47 0-1,0 0-1,-1-2 0,0-1 1,0-1-1,0 0 0,0-2 0,-1-1 1,-1-1-1,31-17 0,-40 19 7,-1-1 0,1 1 0,-1-2-1,-1 1 1,1-2 0,-2 1 0,0-1 0,0-1-1,-1 0 1,0 0 0,-1 0 0,0-1 0,-1 0-1,-1 0 1,0-1 0,5-22 0,-7 19 1,0 0 1,-1 0 0,-1 0-1,-1 0 1,-1 0 0,0 0-1,-1 0 1,0 1 0,-2-1-1,0 0 1,-9-22 0,5 21-7,0 0 1,-2 1 0,0 0 0,-1 1-1,0 0 1,-1 0 0,-1 1 0,-1 1-1,-24-21 1,4 10-457,-70-40-1,15 12-2603,74 38 769,9 6-4912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4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1640,'6'-23'2192,"-1"-1"0,-2 0-1,1-31 1,-4 55-2054,0-1 1,0 1 0,0 0-1,0-1 1,0 1-1,0-1 1,0 1-1,0 0 1,0-1-1,0 1 1,0-1-1,0 1 1,0 0-1,0-1 1,0 1-1,0-1 1,1 1-1,-1 0 1,0-1-1,0 1 1,0 0 0,1-1-1,-1 1 1,0 0-1,0 0 1,1-1-1,-1 1 1,0 0-1,1 0 1,0-1-1,-1 1-77,1 0 0,0 0 0,0 1-1,-1-1 1,1 0 0,0 0 0,-1 1 0,1-1-1,0 1 1,-1-1 0,1 0 0,-1 1 0,1-1-1,-1 1 1,2 0 0,22 30 304,255 350 2444,-224-313-2514,92 103 337,67 29 100,-207-193-716,71 66 201,22 20 253,-94-87-404,-6-6-63,0 0 1,0 0 0,0 0 0,0 0 0,0 0 0,0 1 0,0-1 0,0 0-1,0 0 1,0 0 0,0 0 0,0 0 0,0 0 0,0 1 0,0-1 0,0 0-1,0 0 1,0 0 0,0 0 0,0 0 0,0 0 0,0 0 0,0 0 0,0 1-1,-1-1 1,1 0 0,0 0 0,0 0 0,0 0 0,0 0 0,0 0 0,0 0-1,0 0 1,0 0 0,0 0 0,-1 0 0,1 0 0,0 0 0,0 0 0,0 1-1,0-1 1,0 0 0,0 0 0,-1 0 0,1 0 0,0 0 0,0 0 0,0 0-1,0-1 1,0 1 0,0 0 0,0 0 0,-1 0 0,1 0 0,0 0 0,0 0-1,0 0 1,0 0 0,0 0 0,0 0 0,0 0 0,-1 0 0,1 0 0,0 0-1,0-1 1,-25-2 15,0 1 0,-43 2-1,45 4-10,0 0 0,1 1 0,0 2 0,0 0 0,1 1 0,-1 1 0,-35 22 0,41-21 0,1 2 0,0-1 1,0 2-1,1 0 0,1 0 0,0 1 1,1 1-1,1 0 0,-19 32 0,24-35-3,0 1-1,0-1 0,2 1 0,-1 0 1,2 1-1,-1-1 0,2 0 1,0 1-1,0 20 0,2-25-1,0-1 0,1 1 0,1 0 0,0-1 0,0 1 0,0-1 0,1 0-1,0 0 1,1 0 0,-1 0 0,2 0 0,-1-1 0,1 1 0,0-1 0,13 12 0,-9-10-1,1-1 1,0-1-1,0 1 1,1-2-1,0 1 0,0-2 1,1 1-1,0-2 1,0 1-1,0-2 1,0 1-1,0-2 1,1 0-1,-1 0 1,15-1-1,-7 0-5,0-2 0,1 0 1,-1-1-1,0-1 0,0-1 0,0-1 0,0-1 0,30-13 1,-37 12-1,-1 0 1,1-1-1,-2 0 1,1 0-1,-1-2 1,0 1-1,-1-1 1,0-1-1,-1 0 1,0 0-1,-1-1 1,0 0-1,10-21 1,-11 17 4,0 0-1,0-1 1,-2 0 0,0-1 0,-1 1-1,-1-1 1,0 1 0,-2-1 0,0 0 0,-2-28-1,-1 30 1,-1 0-1,-1 1 1,0-1-1,-1 1 1,-1 0-1,0 0 0,-1 0 1,0 1-1,-2 0 1,1 0-1,-2 1 1,0 0-1,0 1 0,-1 0 1,-14-11-1,1 2-219,-1 2 0,-1 1 0,-1 0 0,0 3 0,-1 0 1,-54-20-1,24 18-613,4 1-1702,20 2-4881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5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248 112 1332,'-71'-36'2479,"22"11"729,-61-22 0,109 46-3104,0 1-1,0-1 1,0 1 0,0-1 0,0 1-1,0 0 1,0 0 0,0-1-1,0 1 1,-1 0 0,1 0 0,0 0-1,0 0 1,-1 1 0,2-1-31,0 0 0,0 1 0,0-1-1,0 1 1,0-1 0,0 0 0,1 1 0,-1-1 0,0 1 0,0-1 0,0 0 0,1 1 0,-1-1 0,0 0-1,0 1 1,1-1 0,-1 0 0,0 1 0,0-1 0,1 0 0,-1 0 0,0 1 0,1-1 0,32 23 779,-11-12-725,0-1 0,1-2 1,42 11-1,-32-10-44,421 115 625,-322-89-560,386 108 372,-458-125-470,267 90 219,-250-80-224,275 106 164,-169-61-89,245 116 70,-284-121-373,-142-67 195,0 1 1,0-1-1,1 0 0,-1-1 1,0 1-1,1 0 1,-1-1-1,0 1 0,1-1 1,-1 0-1,1 0 1,-1 1-1,1-2 0,-1 1 1,0 0-1,1 0 1,-1-1-1,0 0 0,1 1 1,-1-1-1,0 0 1,4-2-1,-4 1 60,1 0 0,-1 0 0,0 0 0,0 0 0,0 0 0,0 0 0,0-1 0,-1 1 0,1-1 0,-1 0 0,0 1 0,1-1 0,-1 0 0,-1 0 0,1 0 0,1-3 0,-2 3-10,0 0 0,0 1 0,0-1 0,0 1 0,0-1 1,-1 1-1,1-1 0,-1 1 0,0-1 0,1 1 0,-1-1 1,0 1-1,-1 0 0,1-1 0,0 1 0,-1 0 0,1 0 0,-1 0 1,-2-3-1,1 2 4,0 1 1,0-1-1,0 0 1,0 1-1,-1 0 1,1 0 0,-1 0-1,1 0 1,-1 0-1,0 1 1,-4-2-1,0 2-1,0 0-1,0 0 1,0 1-1,0 0 1,0 1 0,0-1-1,1 2 1,-1-1-1,0 1 1,0 0-1,1 1 1,-1 0 0,1 0-1,0 0 1,0 1-1,0 0 1,-10 8-1,5-3-3,1 1-1,0 1 0,0 0 1,1 0-1,0 1 0,1 0 0,0 1 1,-8 16-1,9-13-12,1 0 1,0 0-1,1 1 1,1 0-1,1 0 0,0 1 1,2-1-1,-1 1 0,2-1 1,2 34-1,0-38-26,1-1 0,0 1 0,1-1 0,0 0 0,1 0 0,0 0 0,1 0 0,0-1-1,1 1 1,0-1 0,1-1 0,1 1 0,-1-1 0,1 0 0,19 16 0,-13-15-21,1 0 1,1-1-1,0 0 1,1-1-1,-1-1 1,2-1-1,-1 0 1,1-1-1,0-1 1,0-1-1,23 2 1,-18-3-4,0-1 1,0-2-1,1 0 1,-1-2-1,0 0 0,0-1 1,0-2-1,35-11 1,-49 13 3,0-1 1,0 0-1,-1 0 0,0-1 1,0 0-1,0 0 0,0-1 1,-1 0-1,0 0 1,0-1-1,-1 0 0,0 0 1,0 0-1,-1-1 0,0 0 1,0 0-1,0-1 1,2-8-1,-3 6 5,0-1 0,-1 0 0,-1 1 0,0-1 0,-1 0-1,0 0 1,0 0 0,-2 0 0,1 0 0,-2 0 0,1 0 0,-2 1 0,-6-21 0,3 15 3,-1 0 0,-1 1 1,-1 1-1,0-1 0,-1 1 0,0 1 0,-1 0 1,-1 1-1,-1 0 0,-24-20 0,16 16-394,0 1 0,-2 2-1,0 0 1,0 1-1,-1 2 1,-41-14 0,18 11-2496,18 10-4763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6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16 694 1584,'0'0'917,"-15"10"4230,92-9-4276,222-34 392,-176 16-1012,181-32 385,-36 5-101,-266 44-529,449-49 983,-333 42-768,244-8 306,203 10 107,-422-1-510,41 0 23,454-25 292,-422 16-448,-27 5-123,109-8 34,-3-21 49,289-65 33,-497 89 17,75-10-14,100-15 9,-59-4 19,-96 19-2,130-14-1,-39 12-5,-21 2-2,26 12 48,-165 11-51,-29 1 2,-3 1-4,0 0-1,1 0 1,-1 0 0,0 1 0,0-1 0,7 4 0,-9-3 8,0 0 0,0 0 1,-1 1-1,1-1 0,-1 1 0,1 0 0,-1 0 0,0 1 0,0-1 0,0 1 0,0-1 0,0 1 0,3 4 1,-2-1 2,0 0 0,-1 0 1,1 0-1,-1 0 0,-1 1 1,5 12-1,-3 2 20,0-1 0,-2 1-1,0-1 1,-1 23 0,-2-6 25,-2 0 0,-9 45 1,-24 74 102,10-51-104,-26 156 103,42-191-115,3 1 1,4 112 0,2 10 23,-1-157-41,9 123 17,-7-157-37,0 11 11,0-8-17,-1 62 10,2-28 22,2-22-35,-3-14-4,-1 13-15,0-13 32,-1 7-6,-1 8 4,2-15-2,-5 13 22,-2-5-23,0-1 0,-1 1-1,0-2 1,-1 1 0,-11 8 0,-61 41 10,56-44-7,-1-2-1,-1 0 1,0-2-1,-1-1 1,-29 6-1,-627 171 42,422-118-41,181-47-4,0-3 0,-1-4 1,-1-4-1,-113 2 0,62-20-20,26 1 9,-232-9 1,231 10 1,-200-2 24,38 2-9,-104-21-16,69-4 4,252 25 5,-501-59-56,331 24 46,6-9 3,96 19 31,-142-18-50,210 42 15,-1 2-1,-103 8 1,-19 8-1,-115 15 0,272-24 8,-328 65-62,337-65 62,2-1 3,1 0 1,-1 0 0,1-1 0,-13-1 0,-2 1-6,-12-3 22,23-1-14,-22-3 63,-37-10 1,19 4 158,50 11-207,1 0 1,-1 0-1,1 0 1,0 0-1,-1 0 1,1-1-1,0 1 1,0-1-1,0 1 1,0-1-1,0 0 1,-2-2-1,-5-4 47,5 4-28,1 1-1,0-1 1,-1 0-1,2 0 1,-1 0 0,0 0-1,1-1 1,-4-7-1,2 3 8,-1-3 11,1 0-1,0 0 1,0-1 0,1 1-1,1-1 1,-1-23 0,-1 4 18,-33-368 268,39 337-329,17-108 0,2 62-2,-19 98-6,0-1-1,8-20 0,-8 25 0,1-1 1,-1 0-1,0 0 0,1-15 0,2-7 9,-4 25-8,0 1 0,0-1 0,0 1-1,-1-1 1,1 1 0,-1-6 0,-2-44 157,1 50-129,1 1-18,-4-29 77,3 29-82,1 0 19,-2-8-10,1 5 4,0 0 0,0 0 1,-1 1-1,-4-11 1,-2-6 7,8 19 19,-1 0-50,-3-8 4,3 8 46,1 0-55,-4-35-83,3 28 94,1 7-19,29 29-10288,-8-11 6812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9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166 232 2024,'0'0'1064,"-2"4"-78,-1 1-687,0 0 1,1 1-1,0 0 1,0 0-1,0-1 1,1 1-1,-2 8 1,-1 47 926,0-12-441,-4 89 727,5-58-807,-13 194 1317,17-221-783,-2-50 149,-1-10-1145,-5-14-70,2-1 0,1 0 0,-3-26 0,-2-74 332,8 107-460,-3-54 406,3-1 1,14-121-1,-8 162-323,0 1 0,2-1-1,1 1 1,2 1 0,0 0-1,2 0 1,1 1 0,1 1-1,20-29 1,-29 47-70,1 1 0,0-1 0,0 1 0,1 0 0,0 0 0,8-5-1,-13 9-33,1 1 0,-1 0 0,1-1 0,-1 1 0,1 0 0,-1 1-1,1-1 1,0 0 0,-1 1 0,6-1 0,-7 1-10,1 0 1,-1 1-1,1-1 1,-1 0-1,1 1 1,-1-1-1,0 1 1,1-1 0,-1 1-1,0-1 1,1 1-1,-1 0 1,0 0-1,0 0 1,0 0-1,0 0 1,1 0-1,-1 0 1,-1 0-1,3 3 1,-1 0 6,0 0-1,0 0 1,0 0-1,-1 1 1,1-1 0,-1 1-1,0-1 1,0 1 0,-1-1-1,0 1 1,1 0 0,-2 6-1,0 5 17,-1 0 0,-6 21 0,0-10 6,-1 1 0,-1-1 1,-1-1-1,-23 38 0,6-18-95,-52 64 0,68-95-25,-28 26 1,34-36 43,0 0 0,0 0 0,-1-1 0,1 0 0,-1 0 0,0-1 1,-12 5-1,17-7-11,1-1-2,0-1 40,0 1 0,0 0 0,0-1 1,0 1-1,0-1 0,0 1 0,0-1 0,0 1 1,0-1-1,0 0 0,-1-1 0,0 1-6,-1-1-21,2 0 0,1 1 32,0 1-1,0-1 1,0 0-1,1 1 1,-1-1 0,0 0-1,0 1 1,0-1-1,0 0 1,1 1-1,-1-1 1,0 0 0,0 1-1,1-1 1,-1 1-1,1-1 1,-1 1-1,1-1 1,-1 1-1,0-1 1,1 1 0,0-1-1,-1 1 1,1-1-1,-1 1 1,1 0-1,-1-1 1,1 1 0,0 0-1,-1 0 1,1-1-1,0 1 1,-1 0-1,1 0 1,0 0 0,-1 0-1,1 0 1,1 0-1,2-1 6,5 1 7,8 5 2,0 2 0,0 0 0,0 1 0,17 11 1,63 45-1,-90-59-15,59 45-397,41 26-3028,-102-73 3121,23 13-2079,-7-7-2636,-3 0 958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0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342 233 2020,'-12'-37'1962,"4"11"-291,-1 1-1,-20-39 0,25 58-1419,1 0 0,-1 0 0,0 0 1,0 1-1,-1 0 0,1-1 0,-1 2 0,0-1 0,-1 0 0,1 1 1,-1 0-1,0 1 0,0-1 0,0 1 0,-8-3 0,10 5-163,-1 0-1,1 1 0,0-1 1,0 1-1,0 0 1,0 0-1,0 1 0,0-1 1,0 1-1,0 0 1,0 0-1,0 0 0,0 0 1,0 1-1,0 0 1,1 0-1,-1 0 0,1 0 1,-1 0-1,1 1 1,0-1-1,-4 5 0,-3 3 42,1-1 0,0 2 0,1-1 0,0 1 0,-10 19 0,11-16-61,0 0 1,1 1-1,1 0 0,1 0 1,0 0-1,1 0 1,0 1-1,1-1 1,1 1-1,0 0 0,2-1 1,-1 1-1,2 0 1,0-1-1,1 1 1,1-1-1,0 0 0,7 17 1,-7-24-52,-1-1 0,1 0 0,0 0 0,1 0 0,0-1 0,0 0 0,0 0 1,1 0-1,0 0 0,11 8 0,-8-8-22,1-1-1,0 1 1,0-2 0,0 1 0,0-1 0,1-1-1,12 3 1,-1-2-41,1-1 1,-1-2-1,1 0 0,0-1 0,-1-1 0,1-1 1,23-6-1,-18 3-15,0-2 1,0-2-1,-1 0 0,38-19 1,-34 11 8,-1-1 0,0-2 0,-2-1 1,0-1-1,-2-1 0,45-51 0,-54 55 8,25-40 0,-37 51 81,-1 1-1,0 0 0,-1-1 0,1 0 0,-2 0 1,1 0-1,-1 0 0,0 0 0,1-13 1,-3 19-10,0-1 0,0 0 0,0 1 0,-1-1 0,1 1 0,-1-1 0,1 0 0,-1 1 0,0-1 0,0 1 0,0 0 0,0-1 0,-1 1 0,1 0 0,0 0 0,-1-1 0,-2-1 0,1 1 10,0 0-1,-1 1 0,1-1 0,-1 1 0,0 0 0,1 0 0,-1 0 0,0 0 0,-7-1 0,-2 0 26,0 0-1,0 1 1,-1 1 0,1 0-1,-22 2 1,24 0-25,1 0 0,-1 1 0,1 0 0,0 0 1,0 1-1,0 0 0,0 1 0,0 0 0,1 1 0,0 0 0,-13 9 0,20-13-32,1 0 0,1-1-1,-1 1 1,0 0 0,0 0-1,0 0 1,0 0 0,0 0-1,1 0 1,-1 0 0,0 0-1,1 0 1,-1 1 0,1 0-12,1-1 0,-1 1 0,0-1-1,1 1 1,0-1 0,-1 0 0,1 1 0,0-1 0,-1 0 0,1 1 0,0-1 0,0 0 0,1 1 0,0 0-11,-1-1-6,1 0 0,-1 0 0,1 0 1,-1 0-1,1 0 0,-1 0 0,1 0 0,-1-1 0,1 1 0,0 0 1,0-1-1,-1 0 0,1 1 0,2-1 0,1 1 22,20 5-153,0 0 0,27 12 1,-42-14 125,-1 1 0,0 0 0,0 0 0,-1 1 1,1 0-1,-1 0 0,-1 1 0,13 13 1,-6-1 11,0 1 0,-1 0 1,-1 1-1,0 1 0,-2 0 1,-1 0-1,-1 1 1,0 0-1,3 25 0,0 7 10,-3 0-1,2 104 0,-10-111 5,-2-1-1,-9 51 1,7-76-37,-1 0 0,0 0 0,-2 0 0,-1-1 1,0 0-1,-17 29 0,21-43 2,0-1 0,0 0 1,-1 0-1,1 0 0,-1 0 1,-1-1-1,1 0 0,-1 0 1,0 0-1,0-1 0,0 0 1,-9 4-1,14-8 33,-1 1 0,1-1 1,-1 0-1,1 0 0,-1 0 1,1 0-1,-1 0 0,1 0 0,-1 0 1,1-1-1,-1 1 0,1 0 1,-1-1-1,1 0 0,-1 1 0,1-1 1,0 0-1,-1 1 0,1-1 1,0 0-1,0 0 0,0 0 1,-2-1-1,0-2 19,-1 0 1,1 0 0,0 0-1,0 0 1,-4-6-1,2-2 25,0 1-1,1 0 0,0-1 0,1 0 0,0 0 0,1 0 0,0 0 0,1-1 0,0-12 0,2-14 117,10-58 0,-2 50-53,3 1 1,1 0 0,37-82 0,-34 93-9,1 0 1,1 1 0,3 1-1,45-58 1,-59 84-70,-1 0 1,1 0 0,1 0 0,-1 1-1,1 0 1,0 1 0,11-6 0,-16 9-11,1 0 0,-1 1-1,0 0 1,0 0 0,1 0 0,-1 0 0,0 1 0,1-1 0,-1 1 0,1 0 0,-1 0 0,1 0 0,-1 0 0,0 1 0,1-1 0,-1 1 0,0 0 0,1 0 0,-1 0 0,0 0-1,0 1 1,0-1 0,5 5 0,0 0 9,0 1-1,0 0 1,-1 1-1,-1-1 1,1 2-1,-1-1 0,0 1 1,-1-1-1,0 2 1,-1-1-1,7 17 1,-3 1-21,-1 0 0,-1 0 0,3 31 0,-6-36-271,-1 31 0,-6-16-1932,3-31 685,-1-1 0,1 1 0,-1-1 0,-4 7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0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207 497 1020,'-14'-68'3526,"-41"-118"-1,42 153-2404,-1 0 0,-1 2 0,-2 0 0,-1 1 0,-33-42 0,41 59-2205,18 19-3337,4 4 3033,8 4-2236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0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 1188,'-8'9'1027,"0"1"1,0 0-1,1 1 0,0 0 0,1 0 1,1 0-1,-6 14 0,6-12-538,1 0-1,1 1 0,0-1 1,0 1-1,1 0 0,0 16 1,2-27-426,0 1 1,1-1 0,-1 1 0,1 0 0,0-1 0,0 1 0,0-1 0,0 0 0,0 1 0,1-1 0,-1 0 0,1 0 0,0 0-1,0 0 1,0 0 0,1 0 0,-1-1 0,1 1 0,-1-1 0,1 1 0,0-1 0,0 0 0,0 0 0,0 0 0,0-1 0,0 1-1,1-1 1,-1 1 0,0-1 0,1 0 0,-1-1 0,5 2 0,0-1-20,-1 0-1,0-1 1,1 1 0,-1-2 0,1 1-1,-1-1 1,0 0 0,1 0 0,-1-1-1,0 0 1,0 0 0,0-1 0,0 1-1,9-7 1,-14 7 41,1 1-1,-1-1 1,0 0-1,0 0 1,0 0-1,0 0 1,0 0-1,0 0 1,0-1-1,-1 1 1,1-1-1,-1 1 1,0-1 0,0 1-1,0-1 1,0 0-1,0 0 1,0 0-1,-1 1 1,1-1-1,-1 0 1,0-5-1,-1 3-23,0 0 1,-1 0-1,1-1 0,-1 1 0,-1 0 0,1 1 0,0-1 1,-1 0-1,0 1 0,0-1 0,-1 1 0,-4-5 0,2 3 28,-1 0 0,1 1 0,-1 0 0,0 0 0,-1 1-1,1-1 1,-13-4 0,11 6-160,1 0 1,0 0-1,-1 1 0,0 0 1,0 1-1,1 0 0,-1 0 0,0 1 1,0 0-1,0 0 0,0 1 1,0 0-1,1 1 0,-1 0 1,0 0-1,-12 6 0,-2 4-2666,17 2-7684</inkml:trace>
  <inkml:trace contextRef="#ctx0" brushRef="#br0" timeOffset="1">399 77 1108,'36'0'8138,"-9"28"-3225,-25-26-4291,3-4-432,12-3-9,7-4 533,44-9 1,-64 17-653,0 1-1,1-1 1,-1 1-1,0 0 1,1 0 0,-1 0-1,0 1 1,1 0 0,-1 0-1,0 0 1,0 0 0,0 0-1,0 1 1,0 0 0,0 0-1,0 0 1,0 0 0,4 4-1,36 39 83,-3-2-3383,-39-41 2596,1 1 144,12 7-8460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1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2048,'16'-81'10529,"-12"85"-9743,1 3-575,0 1 0,0-1 1,-1 1-1,0 0 0,0 0 1,-1 0-1,1 0 0,1 11 1,10 48 552,-3 0 0,4 76-1,-12-102-663,-2-19-446,11 102-398,1-42-6867,-8-58 3464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1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39 287 2220,'-1'4'1224,"-4"46"745,2 0-1,7 94 0,-1-87-1110,21 357 3434,-22-375-1859,-4-46-2179,-15-71 378,-11-112-1,25 162-569,-4-29 170,3-1 1,3 0-1,10-107 0,-5 137-131,0 1 0,3 0-1,0 1 1,1-1 0,2 1-1,0 1 1,2 0-1,1 1 1,1 0 0,20-27-1,-25 40-48,0 1-1,1 0 1,0 1-1,1 0 1,16-11 0,-23 17-31,1 0 0,0 0 0,-1 1 0,1-1 0,0 1 1,0 0-1,0 1 0,0-1 0,0 1 0,1 0 0,-1 1 0,0-1 1,0 1-1,1 0 0,-1 0 0,0 0 0,7 2 0,-8 0-8,-1-1 0,1 1 0,-1 0-1,1-1 1,-1 2 0,0-1 0,1 0-1,-1 1 1,0-1 0,-1 1 0,1 0-1,0 0 1,-1 0 0,0 0 0,1 1-1,-1-1 1,-1 1 0,1-1 0,0 1 0,-1 0-1,0-1 1,1 6 0,1 2 2,-1-1 1,-1 0-1,0 1 1,-1 0-1,0-1 1,0 1-1,-3 12 1,-2 4-29,-2 1 0,0-1 0,-2-1 0,-1 1 0,-2-2 0,-25 45 1,8-25-356,-2-2 0,-58 65 1,83-103 272,1 0 1,0 0-1,-1 0 0,-11 6 0,16-11 1,1 0 86,0-1 1,0 1-1,0-1 0,-1 1 1,1-1-1,0 1 1,0 0-1,-1-1 0,1 1 1,0-1-1,-1 1 0,1-1 1,0 1-1,-1 0 1,1-1-1,-1 1 0,1 0 1,0 0-1,-2-1 0,2 1 4,-1-1-1,0 1 0,1-1 0,-1 1 1,0-1-1,1 1 0,-1-1 0,1 0 1,-1 1-1,1-1 0,-1 1 0,1-1 1,0 0-1,-1 0 0,1 1 0,0-1 0,-1 0 1,1 0-1,0 1 0,0-1 0,0 0 1,-1 0-1,1 0 0,0-6 63,0 0 0,1 0 0,-1 0 0,1 1 0,0-1 0,1 0 0,0 1 0,0 0 0,0-1 0,1 1 0,0 0 0,0 0 0,5-7 0,-7 12-42,0 0 1,1 0-1,-1-1 1,0 1 0,1 1-1,-1-1 1,1 0 0,-1 0-1,1 0 1,-1 1 0,1-1-1,-1 1 1,1-1-1,0 1 1,-1 0 0,1-1-1,0 1 1,-1 0 0,1 0-1,0 0 1,-1 1 0,1-1-1,0 0 1,-1 1 0,1-1-1,0 0 1,1 2-1,6 2 29,0-1-1,-1 2 0,14 7 0,-14-6-18,45 29-174,-2 4 0,67 63 1,-27-21-2639,-63-60 245,0-2-3294,-10-8 1413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2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142 310 1764,'-1'-1'578,"0"0"-1,0 0 1,0 0 0,-1 0-1,1 0 1,0 0 0,0 0-1,0 0 1,1-1 0,-1 1-1,-1-3 1,2 1-401,1-1 0,0 1 0,1-1 0,-1 1 0,0 0 0,1-1 0,0 1 0,0 0 0,0 0 0,0 0 0,0 1-1,4-5 1,40-35 640,-28 27-502,-16 14-303,16-15 296,26-28 1,-39 38-240,-1 0 0,1 0 0,-1 0 0,-1 0 1,1-1-1,-1 0 0,0 0 0,0 0 0,2-12 1,-4 18-54,-1 0 1,0-1-1,0 1 0,0-1 1,0 1-1,0-1 1,0 1-1,-1 0 1,1-1-1,0 1 1,-1-1-1,1 1 1,-1 0-1,1-1 1,-1 1-1,0 0 1,1 0-1,-1-1 0,0 1 1,0 0-1,0 0 1,0 0-1,0 0 1,-2-1-1,0-1 43,-1 1-1,1 0 1,-1 0-1,1 1 0,-1-1 1,-6-1-1,1 1 27,1 1-1,-1-1 0,0 2 0,0-1 0,0 1 1,0 1-1,0-1 0,0 1 0,1 1 0,-18 5 1,14-3 11,1 0 1,-1 1 0,1 0-1,0 1 1,0 1-1,1-1 1,-12 11 0,16-12-49,1 0 1,0 1-1,0-1 1,0 1 0,0 0-1,1 1 1,0-1-1,1 1 1,-1-1-1,1 1 1,1 0 0,-1 0-1,1 1 1,0-1-1,1 0 1,-1 11-1,1-11-25,2-1-1,-1 1 0,1-1 1,0 1-1,0-1 0,0 1 1,1-1-1,0 0 0,1 0 1,-1 0-1,1 0 0,0 0 1,1 0-1,-1-1 0,1 0 1,0 1-1,1-2 0,-1 1 1,8 6-1,3 1-73,1-2 0,0 1-1,0-2 1,1 0 0,0-1 0,1-1 0,-1-1 0,1 0 0,1-1-1,-1-1 1,1-1 0,0-1 0,-1 0 0,1-1 0,22-3 0,-15 1-24,-1-2 1,0-1-1,-1-1 1,1-1-1,-1-1 1,0-1-1,0-1 1,-1-1-1,-1-1 1,43-28-1,-54 30 49,-1 1-1,0-1 0,-1-1 0,1 1 0,-2-2 1,1 1-1,10-20 0,-16 25 42,0 0 0,0 0 0,-1-1 0,0 1 0,0 0 0,0-1 0,-1 0-1,0 1 1,0-1 0,0 0 0,-1 0 0,1 1 0,-1-1 0,-1 0 0,1 0 0,-1 0 0,0 1 0,-1-1 0,-3-10-1,3 12 15,1 1-1,-1-1 1,0 1-1,-1 0 0,1 0 1,-1 0-1,1 0 1,-1 0-1,0 1 1,0-1-1,0 1 0,0 0 1,0 0-1,-6-3 1,3 3 13,0 0 1,1 0-1,-1 0 1,0 1-1,-1 0 1,1 0 0,0 1-1,-8 0 1,-4 1 58,0 2 0,1 0 0,-1 0 0,1 2 0,-22 8 1,24-7-1,0 0 1,-16 11-1,26-15-64,1 1 1,0 0-1,0 0 0,0 0 0,0 0 1,1 1-1,-1-1 0,1 1 1,0 0-1,-5 9 0,8-13-30,0 1 0,-1 0 0,1 0 0,0-1 0,0 1 0,-1 0 0,1 0 0,0-1 0,0 1 0,0 0 0,0 0 0,0-1 0,0 1 0,0 0 0,0 0 0,1 1 0,-1 0 14,0 0 33,3 2-10,1-1-34,0 1-1,0-1 1,0 0-1,1 0 1,-1 0-1,1 0 0,0-1 1,0 0-1,0 0 1,0 0-1,0-1 1,6 2-1,58 9 15,-38-8-17,44 13 0,-64-14-6,-1 1 1,0 0 0,0 0-1,-1 1 1,1 1 0,-1-1-1,0 2 1,9 7 0,-6-2-8,0 0 0,-1 1 0,0 0 0,-1 1 1,0 0-1,-2 1 0,1 0 0,11 31 0,-10-18 14,-2 1-1,-1-1 1,-1 2-1,2 38 1,-4-27-3,-1 0-1,-3 0 1,-1 0 0,-2 0-1,-2 0 1,-15 63 0,9-69-157,0-1 1,-2 0 0,-2-1 0,-1 0-1,-1-2 1,-2 0 0,-44 56 0,59-82 79,0-1 1,-1 0 0,1 1 0,-1-2 0,0 1 0,0-1 0,0 1-1,-1-1 1,-5 2 0,10-5 59,1 0 0,-1 0 1,0 1-1,0-1 0,1 0 0,-1 0 0,0 0 0,0 0 0,1 0 0,-1-1 1,0 1-1,0 0 0,1 0 0,-1 0 0,0-1 0,1 1 0,-1 0 0,0-1 1,-1 0-23,2 1 25,-1 0 0,0-1 0,0 1 0,0-1 0,1 1 0,-1-1 0,0 0 0,1 1-1,-1-1 1,0 0 0,1 1 0,-1-1 0,1 0 0,-1 0 0,1 0 0,-1 1 0,1-1 0,0 0 0,0 0 0,-1 0 0,1-1 0,-1 0-17,-1-4 2,0 1 0,1-1 0,-1 0 0,1-1 0,1 1-1,-1 0 1,1-7 0,4-45-69,-1 35 60,11-85 87,5 1 0,4 1 1,56-155-1,-55 195 360,3 1 0,56-98 0,-79 155-307,1 1-1,0 0 1,0 0-1,9-8 1,-12 12-41,1 1 1,0 0 0,-1 0 0,1 0 0,0 0 0,0 0 0,0 1-1,1-1 1,-1 1 0,0 0 0,1 0 0,5-1 0,-8 2-46,0 0 1,0 0 0,0 0 0,0 0-1,0 0 1,0 1 0,0-1 0,0 0-1,0 1 1,0-1 0,0 1 0,0-1-1,0 1 1,0-1 0,0 1 0,1 1-1,0-1 39,4 3-3,-2-1 0,1 1 0,0 0 0,-1 0 0,0 0 0,0 0 0,0 1 1,0 0-1,3 5 0,24 48 237,-25-47-251,7 21-188,-1 0 0,-1 1 0,-2 0 0,9 58 0,-17-70-528,1 5-1067,4-9-5555,-1-5 2977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3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87 2020,'-2'-7'910,"-1"-1"-1,0 1 0,0 0 1,-1 0-1,1 0 1,-2 0-1,1 1 1,-1 0-1,0 0 0,-8-8 1,13 14-826,0 0 0,-1-1 0,1 1-1,-1-1 1,1 1 0,-1 0 0,1-1 0,-1 1 0,1 0 0,-1 0 0,1-1 0,-1 1 0,1 0 0,-1 0 0,1 0 0,-1 0 0,1 0-1,-1-1 1,0 1 0,1 0 0,-1 0 0,1 0 0,-1 1 0,0-1 0,1 0 0,-1 0 0,1 0 0,-1 0 0,1 0 0,-1 1 0,1-1-1,-1 0 1,1 1 0,-1-1 0,1 0 0,-1 1 0,1-1 0,-1 0 0,1 1 0,0-1 0,-1 1 0,1-1 0,0 1 0,-1-1 0,1 1 0,0-1-1,0 1 1,-1-1 0,1 1 0,0-1 0,0 2 0,-5 24 400,7-11-290,1 1 0,0-1 0,1 0 0,1 0 0,10 22 0,-7-17 16,8 32-1,-14-44-109,0-1 0,0 0 0,6 14 0,-7-20 25,5 22 678,-2-6-552,-2-3-65,2 0 1,8 26-1,-10-38-178,-1-1-1,1 1 1,-1-1-1,1 0 1,0 1-1,0-1 0,-1 0 1,1 0-1,0 0 1,0 0-1,0 0 1,0-1-1,0 1 1,0 0-1,1-1 1,-1 0-1,0 1 1,0-1-1,3 0 1,2-1-1,0 1 1,1-1-1,-1 0 1,0-1 0,0 1-1,0-2 1,-1 1-1,1-1 1,0 0-1,-1 0 1,0 0 0,0-1-1,11-9 1,-9 6-1,0-1 0,0 0-1,-1 0 1,0-1 0,0 0 0,-1 0 0,0 0 0,5-13 0,-9 17-7,1 1 1,-2-1 0,1 0 0,0 1 0,-1-1 0,0 0-1,0 0 1,-1 0 0,1 0 0,-1-6 0,-1 9-2,1-1-1,-1 1 1,1-1 0,-1 1 0,0-1 0,0 1-1,0 0 1,-1-1 0,1 1 0,-1 0 0,1 0-1,-1 0 1,1 0 0,-1 0 0,0 0-1,0 1 1,0-1 0,0 1 0,0-1 0,-1 1-1,-2-2 1,-6-2 0,0 0-1,0 1 0,0 0 0,-1 1 0,1 0 1,-14-1-1,4 2-9,-1 1-1,-32 1 1,51 0 4,0 1 1,0-1-1,-1 1 0,1 0 0,0-1 0,0 1 1,0 1-1,-4 1 0,12-1-628,14 9 438,-8-9 19,7-3 51,0 0 0,1-1 0,-1-1-1,0-1 1,0-1 0,31-12 0,93-42-254,-128 53 348,-1 1-1,1 0 1,0 1-1,15-3 1,-27 6 33,0 0 1,0 1 0,0 0 0,0-1 0,0 1-1,1 0 1,-1 0 0,0 0 0,0 0-1,0 1 1,0-1 0,0 1 0,0-1 0,0 1-1,2 1 1,1 0 3,-3-1 3,1 0 0,-1 1 0,0-1 0,0 1 0,0-1 0,0 1 0,0 0 0,0 0 0,-1 0 0,1 0 0,-1 0 0,1 0 0,1 5 0,13 31 50,-7-15 12,-8-20 0,2-1-46,-3-2-19,0 1 0,0-1 0,0 0 0,0 0 0,1 0 0,-1 1-1,0-1 1,0 0 0,0 0 0,0 0 0,0 0 0,1 1 0,-1-1 0,0 0-1,0 0 1,0 0 0,1 0 0,-1 0 0,0 0 0,0 0 0,0 1 0,1-1-1,-1 0 1,0 0 0,0 0 0,0 0 0,1 0 0,-1 0 0,0 0 0,0 0-1,1 0 1,-1 0 0,0 0 0,0 0 0,0 0 0,1-1 0,-1 1-1,0 0 1,0 0 0,1 0 0,9-3 68,4-2 119,25-5 0,-34 9-171,-1 0 0,0 1 0,1 0 1,-1 0-1,1 0 0,-1 0 1,0 1-1,1-1 0,-1 1 0,8 3 1,-4 0-74,-1-1 1,0 2 0,-1-1 0,1 1-1,-1 0 1,0 0 0,0 0-1,0 1 1,-1 0 0,1 1 0,-2-1-1,1 1 1,-1 0 0,0 0-1,0 0 1,-1 0 0,0 1-1,0-1 1,-1 1 0,0 0 0,0 0-1,0 12 1,-2-16-195,-1-1-1,1 0 1,-1 1 0,0-1-1,0 0 1,0 0 0,-1 0-1,1 0 1,-1 0 0,0 0 0,0 0-1,-2 3 1,-3 2-1900,1 0-1,-13 10 1,0-4-1847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3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50 1584,'-8'-15'1372,"0"4"-148,4 3-128,-1 1 709,-1-2 635,22 31-4204,4-4-845,12 7 401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4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2 395 1648,'-1'-17'1516,"0"0"1,1 1-1,1-1 0,5-29 0,-2 28-597,0-1 0,2 1 0,14-33 0,-15 41-684,1 0 1,1 0 0,0 1-1,0-1 1,1 2 0,0-1-1,0 1 1,11-8 0,-1 2 101,1 2 1,0 0-1,25-12 0,-36 20-222,1 0 0,-1 1 0,1 0 0,-1 1 0,1 0 0,0 0-1,0 0 1,0 1 0,15 1 0,-20 0-69,1 1 1,-1-1-1,1 1 0,-1 0 1,1 1-1,-1-1 0,0 1 0,0 0 1,1 0-1,-1 0 0,-1 1 1,1-1-1,0 1 0,-1 0 1,1 0-1,-1 0 0,0 0 0,0 1 1,0-1-1,5 9 0,-4-5-8,0 1-1,-1 0 0,1 0 1,-2 0-1,1 0 1,-1 0-1,0 1 0,-1-1 1,1 11-1,-1-4 16,-2 0 0,1 0 0,-2 0 0,-5 24 0,-4-1 48,-1-1 0,-34 70 0,-58 88 228,103-193-322,0-1 0,0 0 0,1 1 0,-1 0 0,0-1-1,1 1 1,-1-1 0,1 1 0,-1 0 0,1 0 0,0-1 0,0 1-1,0 0 1,0-1 0,0 1 0,0 0 0,0 0 0,1-1 0,-1 1 0,1 0-1,-1-1 1,2 3 0,-1-2 0,1-1 0,-1 0 0,1 1 0,0-1 0,0 0 1,-1 0-1,1 0 0,0 0 0,0 0 0,0-1 0,0 1 0,0 0 0,0-1 0,0 0 0,0 1 0,0-1 0,1 0 0,1 0 0,26 0 13,0 0 0,0-2-1,41-9 1,87-28-1012,-141 33 223,0-1-1,27-15 0,4-8-6849,-29 17 3337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7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176 269 1156,'-4'1'1072,"-11"3"-112,11-4-97,2 2-58,-6 4-271,1 1 0,-1 0 0,2 1 0,-1-1 0,1 1 0,0 0 0,0 1 0,1 0 0,-5 10 0,-4 13 327,-14 45-1,18-37-311,2-1 0,-5 48 0,6-38-73,6-12-161,3-17 2043,9-69-2201,9-80-1,-13 66-64,3-45 26,1-54-16,-3 76 40,-6 59-55,-2 12 45,2 0 0,3-21 1,4-16 325,-8 50-372,3 10-57,11 26 15,15 53 0,23 101 105,-24-88-78,1-21-9,-14-39-40,-4-14-99,-11-23-71,0 0-88,9 22-1076,-10-23 630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4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35 347 2156,'-5'98'3717,"8"114"-1,12-53-1833,-14-116 1046,-16-102-2531,3 1-1,3-1 1,2-1 0,3 1-1,3-1 1,6-70-1,-1 102-222,0 0 0,1 0 0,2 1 0,1 0 0,17-39 0,-19 52-99,1 1 0,1-1 0,0 1 0,1 0 0,0 1 0,1 0 0,0 0 0,1 1 0,0 0 0,1 1 0,17-12 0,-27 21-61,0-1 0,1 1 0,-1-1 0,0 1 0,1 0 0,-1 0 0,1 0 0,-1 1 0,1-1-1,0 0 1,-1 1 0,1 0 0,0-1 0,-1 1 0,1 0 0,0 1 0,-1-1 0,1 0 0,0 1 0,-1-1-1,1 1 1,0 0 0,-1 0 0,1 0 0,-1 0 0,0 0 0,1 1 0,-1-1 0,0 1 0,0 0 0,0-1-1,0 1 1,0 0 0,0 0 0,0 0 0,-1 0 0,1 1 0,-1-1 0,0 0 0,1 1 0,-1-1-1,0 1 1,0-1 0,0 6 0,1 1 2,0 0-1,-1 1 1,0 0 0,-1-1-1,0 1 1,0-1 0,-1 1-1,0-1 1,-1 1-1,0-1 1,-1 0 0,-3 10-1,-4 5-4,0 0 0,-2-1 0,-17 27 0,7-17-108,-2 0 0,-1-2 0,-52 50-1,74-78 82,0 0-1,0 0 0,0 0 0,-1 0 1,1-1-1,-1 1 0,1-1 1,-1 0-1,0 0 0,0 0 0,0-1 1,-7 2-1,11-3 17,-1 0 0,1 0 0,-1 0 0,1 0 0,-1 0 0,1-1 0,-1 1 0,1 0 1,-1 0-1,1-1 0,0 1 0,-1 0 0,1-1 0,-1 1 0,1 0 0,0-1 0,-1 1 0,1-1 0,0 1 0,0-1 0,-1 1 1,1 0-1,0-1 0,0 1 0,0-1 0,-1 1 0,1-2 0,-2-12 164,3 12-65,3-3 68,2-4 17,-4 8-155,-1 1 0,1-1 0,0 1 0,0-1 0,-1 1 0,1 0 0,0-1 1,0 1-1,0 0 0,-1 0 0,1 0 0,0 0 0,0 1 0,0-1 0,-1 1 0,1-1 0,0 1 0,0-1 1,-1 1-1,1 0 0,0 0 0,-1 0 0,1 0 0,-1 0 0,2 1 0,7 6 36,0 0 1,14 16-1,-14-14 13,105 123 303,15 15-3028,-117-135 1668,5 5-1865,-5-8-2782,-4-5 1211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6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31 425 2236,'0'0'3405,"-1"-3"-2435,-6-12 703,15 3-1159,0 0-1,1 1 0,0 0 1,0 0-1,1 1 1,18-15-1,18-18 41,-31 28-272,-1-2-1,17-26 0,-26 36-203,-1-1 1,-1 1 0,1-1 0,-1 0-1,0 0 1,-1 0 0,0 0 0,0 0 0,0-10-1,-2 17-64,0 0-1,0 0 1,0 0-1,-1 0 1,1-1-1,0 1 1,0 0-1,-1 0 1,1 0 0,-1 0-1,1 0 1,-1 0-1,1 1 1,-1-1-1,1 0 1,-2-1-1,0-1 27,0 0-5,0 1 0,0 0 0,0 0 0,0 0 0,0 0 0,-1 0 0,1 0 0,0 0 0,-1 1 0,1-1-1,-1 1 1,0 0 0,1 0 0,-1 0 0,0 0 0,0 0 0,0 1 0,0-1 0,0 1 0,0 0 0,0 0 0,-3 0 0,-2 0 22,-1 1 0,1-1-1,-1 2 1,1-1 0,0 1 0,-12 5 0,13-4-23,1 0-1,0 1 1,0-1-1,0 2 1,0-1-1,0 1 1,1-1-1,0 2 1,0-1-1,0 0 1,1 1-1,0 0 1,0 0-1,0 0 1,-3 8-1,5-9-17,0 0-1,0-1 1,0 1 0,1 0-1,0 0 1,0 0-1,0 0 1,1 0 0,-1 0-1,1 0 1,1 1-1,-1-1 1,1 0-1,-1 0 1,1 0 0,1 0-1,-1 0 1,1-1-1,0 1 1,0 0-1,0-1 1,4 6 0,1-1-26,1-1 1,-1 0 0,2 0 0,-1-1 0,1 0 0,0-1 0,0 1 0,1-2 0,0 0 0,0 0 0,0 0 0,13 3 0,-4-3-52,1 0 0,0 0 1,0-2-1,0-1 0,39 0 0,-40-3 29,0-1-1,0 0 0,0-2 0,-1 0 0,1-1 0,-1-1 0,0-1 0,17-9 0,-21 9 18,0-1 0,-1 0-1,0-1 1,-1-1-1,0 0 1,0-1 0,-1 0-1,-1 0 1,0-2-1,11-15 1,-17 22 29,-1 0 1,0 0-1,0-1 0,0 1 0,-1-1 1,0 0-1,0 0 0,0 1 0,-1-1 1,0-1-1,-1-11 0,0 15 4,0 1-1,-1-1 1,1 0-1,-1 1 1,0-1-1,0 1 0,0-1 1,-1 1-1,1 0 1,-1-1-1,0 1 1,0 0-1,0 0 1,0 0-1,0 1 0,-1-1 1,1 0-1,-1 1 1,0-1-1,0 1 1,0 0-1,0 0 1,0 0-1,-3-1 0,-4-1 19,0 1-1,0 0 1,0 1-1,0 0 1,0 0-1,0 1 1,0 1-1,-17 0 1,-2 2 73,-47 10-1,64-10-50,0 1-1,-20 8 1,29-10-46,-1 0 0,1 1 0,0 0 0,0 0 0,0 0 0,0 0 0,0 0 0,1 1 0,-1-1 0,1 1 0,-1 0 0,-2 4 1,4-5 65,3 1-49,1-1-23,0 1 0,0-1 0,0 1 0,1-1 0,-1 0 0,1-1 0,-1 1 0,1 0 0,0-1 0,4 1 0,47 9 36,-9-2-25,-31-4-15,-1 0 1,1 1-1,-1 1 0,0 0 0,-1 1 0,0 0 0,0 1 0,0 1 0,-1 0 1,15 16-1,-13-9 4,0 0-1,-1 1 1,-1 0 0,-1 1 0,-1 0 0,15 39 0,-11-19 4,-2 0-1,-2 0 1,-2 1 0,-1 0-1,-2 1 1,-2-1 0,-2 1 0,-6 64-1,2-81-34,0 0 0,-2 0 0,-1-1 0,-15 38-1,17-52-42,0 0-1,0 0 0,-1 0 0,0-1 0,-1 0 1,0 0-1,0 0 0,-1-1 0,0 0 1,0 0-1,0 0 0,-1-1 0,-16 10 0,21-15 37,0 1-1,-1-1 0,1 1 1,0-1-1,0 0 0,0-1 1,-1 1-1,1 0 0,0-1 0,-5 0 1,6 0 22,1 0 0,-1-1 0,1 1 0,-1 0 0,1-1 0,-1 0 0,1 1 0,-1-1 0,1 0 0,-1 0 1,1 1-1,0-1 0,0 0 0,-1 0 0,1-1 0,0 1 0,0 0 0,0 0 0,0 0 0,0-1 0,1 1 0,-1-1 0,-1-2 0,-3-8 3,1-1 0,0 0 0,1 0 0,1 0 0,0 0 0,1 0 0,0-1 0,1 1 0,0 0 0,1-1-1,0 1 1,5-18 0,6-16 37,1 1 0,22-47 0,-7 26 142,2 0 0,4 2-1,3 1 1,2 2-1,88-105 1,-109 144-57,14-16 82,-29 36-168,0 0-1,0 1 1,0-1 0,0 1 0,0 0-1,0 0 1,1 0 0,-1 0 0,6-2-1,-8 4-19,-1 0-1,1 0 1,0 0-1,0 0 0,0 0 1,0 0-1,-1 0 1,1 0-1,0 0 0,0 0 1,0 1-1,-1-1 1,1 0-1,0 1 1,0-1-1,-1 0 0,1 1 1,0-1-1,-1 1 1,1-1-1,0 1 0,-1-1 1,1 1-1,-1 0 1,1-1-1,-1 1 1,1 0-1,-1-1 0,1 1 1,-1 0-1,1 1 1,8 26 78,-8-25-70,18 105 171,-15-77-161,1 0 0,2 0 0,17 47 0,-24-76-27,13 21 23,-13-22-27,1 0 0,0 0 0,0 0-1,0 0 1,-1 0 0,1 0 0,0-1-1,0 1 1,1 0 0,-1-1 0,0 1-1,0 0 1,0-1 0,0 1 0,0-1 0,1 0-1,-1 1 1,0-1 0,0 0 0,3 0-1,2-1-1,0 0 0,0 0-1,0-1 1,-1 0 0,1 0-1,0-1 1,-1 1 0,1-1-1,-1-1 1,0 1 0,0-1 0,0 0-1,6-6 1,10-11-31,27-34 0,-47 54 37,17-24 422,0-1 0,-2 0 0,25-56 0,-34 63 233,-6 17-485,1-2 20,-2 4-181,0 0 1,0 0-1,0 0 1,0 1 0,0-1-1,0 0 1,0 0 0,0 0-1,0 0 1,0 0 0,0 0-1,0 0 1,0 0 0,0 0-1,0 0 1,0 0 0,0 1-1,0-1 1,0 0 0,0 0-1,0 0 1,0 0 0,0 0-1,0 0 1,0 0 0,0 0-1,0 0 1,0 0 0,0 0-1,0 0 1,1 0 0,-1 0-1,0 0 1,0 0-1,0 1 1,0-1 0,0 0-1,0 0 1,0 0 0,0 0-1,0 0 1,0 0 0,0 0-1,0 0 1,1 0 0,-1 0-1,0 0 1,0 0 0,0 0-1,0 0 1,0 0 0,0-1-1,0 1 1,0 0 0,0 0-1,0 0 1,0 0 0,1 0-1,-1 0 1,0 0 0,0 0-1,3 14-15,1 0-1,1 0 1,0-1 0,1 1-1,0-1 1,11 16-1,-14-24-56,0 0 0,0-1-1,0 0 1,1 0 0,0 0-1,-1 0 1,2 0 0,-1-1-1,0 1 1,1-1-1,-1 0 1,1-1 0,0 1-1,0-1 1,0 0 0,0 0-1,0 0 1,0-1 0,1 0-1,8 1 1,-10-2 31,-1 0 0,1-1 1,0 0-1,-1 1 0,1-1 1,-1 0-1,0-1 0,1 1 1,-1-1-1,0 1 0,0-1 1,1 0-1,-1 0 0,-1 0 1,1-1-1,0 1 0,-1-1 1,1 0-1,-1 1 0,0-1 1,0 0-1,0 0 0,0 0 1,2-5-1,-2 3 16,0 0 0,0 0 0,-1 1 0,1-1 0,-1 0 0,0 0 0,-1 0 0,1-1 0,-1 1 0,0 0 0,0 0 0,-1 0 0,1 0 0,-1 0 0,0 0 0,-4-9 0,2 6 11,-1 1 0,0 0 0,-1 0 1,1 0-1,-1 1 0,-1-1 0,1 1 0,-1 1 1,0-1-1,-1 1 0,-13-9 0,8 7 13,-1 0 0,0 1 0,0 0 0,-1 1 0,-27-6 0,36 11-13,-17 4 4,22-4 1,0 0 1,-1 0-1,1 0 1,0 0-1,0 0 1,0 0-1,0 0 1,-1 1-1,1-1 1,0 0-1,0 0 1,0 0 0,0 0-1,0 1 1,-1-1-1,1 0 1,0 0-1,0 1 1,0-1-1,0 0 1,0 0-1,0 0 1,0 1-1,0-1 1,0 0-1,0 0 1,0 1-1,0-1 1,0 3 1,-1-2 22,3 3-21,1-1-3,1 1 0,-1 0 0,0-1-1,1 0 1,-1 0 0,1 0 0,0 0-1,0-1 1,0 1 0,1-1 0,-1 0 0,0-1-1,7 3 1,3-1 3,0 0 0,1-2 0,-1 1 0,0-2 0,1 0 1,-1 0-1,0-2 0,1 0 0,-1 0 0,0-1 0,22-8 0,3-4 5,0-2 1,61-36-1,-66 32 23,-16 9-17,21-9-1,-37 20-13,-1 0 1,1 1-1,0-1 1,-1 1-1,1 0 0,-1-1 1,1 1-1,0 0 0,-1 0 1,1 0-1,0 0 1,-1 0-1,1 0 0,0 0 1,-1 1-1,1-1 0,-1 1 1,1-1-1,-1 1 1,1 0-1,-1-1 0,1 1 1,-1 0-1,1 0 0,-1 0 1,0 0-1,0 0 1,1 0-1,-1 0 0,0 1 1,0-1-1,0 0 0,0 1 1,-1-1-1,1 1 1,1 2-1,2 3 2,-1 1 1,0 0-1,-1 0 1,0 0-1,2 11 1,-2-6 1,1 0 0,1-1 0,6 16 0,-8-22-1,1 0-1,-1 0 1,2-1-1,-1 0 1,1 0-1,-1 0 1,1 0 0,9 8-1,-10-11 2,1 1 1,-1-1-1,1 0 1,0 0-1,0-1 0,0 1 1,0-1-1,0 0 1,8 2-1,-1-1-4,0 1 1,17 8-1,-25-11-1,7 10 3,-9-9 7,-1 0 1,1 0-1,-1 0 1,1 0-1,-1 1 0,0-1 1,0 0-1,0 0 0,0 0 1,0 1-1,0-1 1,0 0-1,0 0 0,0 0 1,0 1-1,-1-1 0,1 0 1,-1 2-1,1-2 3,-1 1 59,1 4-2,-1-1-1,1 0 1,-1 1-1,-2 8 0,2 3-746,0-16-33,-1 1 1,0-1 0,1 1 0,-1-1 0,0 1-1,0-1 1,0 0 0,0 0 0,0 0-1,0 0 1,-2 1 0,1-1-780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6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73 122 1552,'-12'-18'1414,"-2"-2"1311,0-2 0,-13-27 0,24 44-2118,0-1-170,7 4-2909,24 5-570,-6 2 31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1504,'12'-8'13689,"-9"6"-14794,-1 0 2011,-1 0-488,3-6-20,-3 6-8,1 0-24,8-11 313,1 0 1,0 1 0,1 0-1,22-18 1,-8 15-44,0 0 0,42-17 1,-67 31-630,-1 1 1,1 0-1,0-1 1,-1 1-1,1 0 0,0 0 1,0-1-1,-1 1 1,1 0-1,0 0 1,0 0-1,-1 0 1,1 0-1,0 0 1,0 0-1,-1 0 1,1 0-1,0 1 1,0-1-1,-1 0 1,1 0-1,0 1 0,-1-1 1,1 0-1,0 1 1,-1-1-1,1 1 1,-1-1-1,1 1 1,0-1-1,-1 1 1,1-1-1,-1 1 1,0-1-1,1 1 1,-1 0-1,1-1 0,-1 1 1,0 0-1,1-1 1,-1 1-1,0 0 1,0 0-1,0-1 1,0 1-1,1 0 1,-1 0-1,0-1 1,0 2-1,0 2 10,0 0 0,0 0-1,0 0 1,0 1 0,0-1 0,-1 0-1,-1 4 1,-7 16 28,-2-1-1,-1 0 1,0 0-1,-16 20 1,9-15 16,-21 46 0,38-72-63,1 0-1,0 1 1,0-1-1,0 1 1,1-1-1,-1 1 1,1-1-1,-1 1 0,1-1 1,0 1-1,0 0 1,0-1-1,0 1 1,1-1-1,-1 1 1,2 3-1,-1-3-14,0 0 0,1-1 0,0 0 1,-1 1-1,1-1 0,0 0 0,0 0 0,1 0 0,-1 0 0,0 0 0,1 0 1,-1-1-1,1 1 0,-1-1 0,5 2 0,21 9-181,1-2 1,43 10-1,32 11-302,-102-31 482,0 1 0,-1-1-1,1 1 1,0 0 0,0 0 0,-1 0-1,1 0 1,0 0 0,-1 0-1,1 0 1,-1 0 0,0 0 0,1 1-1,-1-1 1,0 1 0,0-1-1,0 1 1,0-1 0,0 1 0,0 0-1,0-1 1,0 1 0,-1 0-1,1 0 1,0 2 0,-5 3-61,-6 4 1,-1 0 0,0-1 0,-1-1 0,0 1 0,-1-2 0,-14 9 0,-93 42-3072,48-26-4547,53-25 3337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0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2014 1708,'-11'7'875,"9"-6"606,0 0-884,1-1-656,-10 6 1484,11-6-1372,0 0-1,0 0 1,0 0 0,-1 0-1,1 0 1,0 0-1,0 0 1,0 0-1,0 0 1,0 0-1,-1 0 1,1 0 0,0 0-1,0 0 1,0 1-1,0-1 1,0 0-1,-1 0 1,1 0 0,0 0-1,0 0 1,0 0-1,0 0 1,0 1-1,0-1 1,0 0-1,0 0 1,0 0 0,-1 0-1,1 0 1,0 1-1,0-1 1,0 0-1,0 0 1,0 0-1,0 0 1,0 1 0,0-1-1,0 0 1,0 0-1,0 0 1,0 0-1,0 1 1,0-1-1,0 0 1,1 0 0,-1 0-1,0 0 1,0 0-1,0 1 1,0-1-1,0 0 1,0 0-1,7 2 14,0 0-1,0 0 0,0 0 1,0-1-1,0-1 0,0 1 1,0-1-1,1 0 0,-1-1 1,0 1-1,9-3 0,17-4 115,34-13 0,-42 13-93,180-61 332,-151 50-344,1047-404 1198,-385 142-733,-48 19-170,7-9-45,-284 119-12,-49 19 201,214-123 1651,-550 251-2111,30-14 747,-2-2 0,37-29 0,-62 43-247,0-1 1,-1-1-1,9-9 1,-16 15-319,18-17 1084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0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1368,'11'-84'5536,"-11"84"-5478,0 0 0,0-1 0,0 1 0,0 0 0,0 0 0,0 0 0,0-1 0,0 1 0,0 0 0,0 0 0,0 0 0,0 0 0,0-1 0,0 1 0,1 0 0,-1 0 0,0 0 0,0 0 0,0-1 0,0 1 0,0 0 0,0 0 0,0 0 0,1 0 0,-1 0 0,0 0 0,0-1 0,0 1 0,0 0 0,1 0 0,-1 0 1,0 0-1,0 0 0,0 0 0,0 0 0,1 0 0,-1 0 0,0 0 0,0 0 0,0 0 0,0 0 0,1 0 0,-1 0 0,0 0 0,0 0 0,0 0 0,1 0 0,-1 0 0,0 0 0,0 0 0,0 0 0,0 0 0,1 0 0,-1 1 0,0-1 0,0 0 0,11 14 666,8 27-579,86 326 1746,-61-195-1381,-34-135-446,85 289 634,-22-125-326,-12-36-132,119 259 439,-102-253-474,-1-15 35,29 73-1049,-101-207-218,-5-12-5768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1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32 1464,'-23'-32'6869,"27"35"-6601,30 15 28,0-1 0,46 15 0,86 20-42,-63-21-107,589 169 276,-272-77-274,113 30 2,338 43 1,-506-117-92,-208-44-34,224 47 27,405 86 35,-713-149-77,741 200 90,-464-115-59,139 54 46,-434-139-76,-9-3 2,86 27 32,-111-38-29,0 1 99,33 5 1,-47-10-100,-1-1 0,1 1 1,0-1-1,-1-1 0,1 1 1,0-1-1,-1-1 0,1 1 1,6-3-1,-11 3-127,1 0 0,-1 0 0,0-1 0,0 1 0,1-1 0,-1 1 0,0-1 0,0 0 0,-1 0 0,1 0 0,2-3 0,-1 1-297,-2 3 246,-1 1 1,0 0-1,0-1 0,1 1 1,-1-1-1,0 1 1,0-1-1,0 1 1,1-1-1,-1 1 1,0-1-1,0 1 1,0-1-1,0 1 0,0-1 1,0 0-1,0 1 1,0-1-1,0 1 1,0-1-1,-1 1 1,1-1-1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3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80 291 1040,'-33'2'3239,"-13"1"7609,51-8-10440,17-12-90,1 1 1,0 1-1,33-15 0,87-34 367,-64 30-391,-22 9-128,69-35-456,-99 41-744,-26 19 975,-1 0-1,0 0 1,0-1 0,0 1-1,1 0 1,-1 0 0,0 0 0,0 0-1,0-1 1,0 1 0,0 0-1,0 0 1,1 0 0,-1-1-1,0 1 1,0 0 0,0 0 0,0 0-1,0-1 1,0 1 0,0 0-1,0 0 1,0-1 0,0 1 0,0 0-1,0 0 1,0 0 0,0-1-1,0 1 1,0 0 0,0 0 0,0-1-1,-1 1 1,1 0 0,0 0-1,0 0 1,0 0 0,0-1 0,0 1-1,0 0 1,-1 0 0,1 0-1,0 0 1,0-1 0,0 1-1,-1 0 1,1 0 0,0 0 0,0 0-1,0 0 1,-1 0 0,1 0-1,0 0 1,0 0 0,-1-1 0,-5 1-304,0-1 1,0 1 0,0 0 0,0 1-1,0-1 1,0 1 0,0 1 0,-9 2-1,-16 6-1347,0 2 0,-51 28 0,66-30 1824,14-8 6,-8 5 807,-2 2 13,11-9-301,-17 11 2453,8-2 2015,13-2-1732,3 2-3971,-2 1 662,-1 0 0,0 0 0,0 1-1,-1-1 1,0 0 0,0 12 0,0-6 22,64 511 2638,-48-422-1005,-18-103-1537,4-14-5729,5-22 3608,1 10-4341,-2 11 1578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3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74 474 1308,'0'0'3855,"1"7"-3025,4 27 581,2 66 0,0 13 14,41 178 1312,-47-287-2694,17 102 4894,-18-110-4859,0 0 0,-1 1 0,1-1 1,-1 0-1,0 0 0,-2-6 0,-1-3 28,-30-117 728,-34-152 126,59 238-780,-24-150 669,29 159-634,2 1 0,2 0 0,6-58 0,-5 81-181,2 1 0,-1 0 0,2 0 0,-1 1 0,1-1 0,1 1 0,0 0 0,0 0 0,0 0 0,1 1 0,1-1-1,-1 2 1,1-1 0,1 1 0,-1 0 0,1 0 0,1 1 0,14-9 0,-4 4-69,0 2 1,0 0-1,1 1 1,0 1-1,0 1 0,1 0 1,0 2-1,22-2 1,-38 5-130,0 1 1,1 0 0,-1 0-1,1 0 1,-1 1 0,0 0-1,1 0 1,-1 0-1,0 1 1,0-1 0,0 1-1,0 1 1,0-1 0,-1 1-1,1-1 1,8 8 0,-10-7-65,0-1 1,-1 2 0,1-1 0,0 0-1,-1 0 1,0 1 0,0-1 0,0 1-1,0 0 1,-1 0 0,1 0 0,-1 0-1,0 0 1,0 0 0,0 0-1,-1 0 1,1 0 0,-1 0 0,0 0-1,0 0 1,-1 1 0,0 3 0,-2 5-309,0 0 1,-1 0-1,-1 0 1,0-1 0,0 0-1,-1 0 1,-13 18-1,-6 4-293,-32 34 0,40-49 613,-64 60 2007,100-85 722,84-31-4270,-62 21-2824,-18 9 1694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4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304 293 2020,'-38'6'1758,"-202"40"7573,214-42-6114,38-5-2915,412-88 874,-373 76-1100,483-125 400,-424 112-613,56-17-632,-142 36 478,13-5-1262,47-7 1,-83 19 817,-11 3-1692,-135 44-2652,71-23 2502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8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38 308 1744,'-33'-7'6874,"32"4"-6444,-2-8-37,2 8-42,4-1-30,10-15-15,1 0-1,0 1 1,19-17 0,57-48 368,-33 32-270,-4 4 74,-52 45-567,7-4-2766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4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834 154 1952,'-233'94'1049,"-254"115"2575,458-196-3154,-18 10 437,42-20-672,1-1 0,0 1 0,0 0 0,0 0 0,1 0 0,-1 1 0,-6 8 1100,16-10-820,1 0-424,0-1 0,0 1-1,0-1 1,0 0 0,1-1 0,-1 0-1,0 0 1,0 0 0,12-3-1,170-32 765,201-69 222,-337 90-949,345-104 821,-169 54-317,-31 9-131,-122 33-274,75-25 513,-148 46-747,-1 1 10,-1-1 0,0 1-1,1-1 1,-1 1 0,1-1 0,-1 1 0,0-1 0,1 0-1,-1 1 1,0-1 0,0 0 0,0 0 0,0 0 0,1 0 0,-1 0-1,-1 0 1,1 0 0,0 0 0,0-1 0,0 1 0,0 0-1,-1 0 1,1-1 0,0-1 0,-5 1-340,-4-3 8,-1 2 1,0-1 0,0 1-1,0 1 1,-12-3-1,-55-4-2547,21 2-1455,8-1 625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5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20 492 2032,'0'0'1181,"-2"0"-111,0-1-826,1 1 0,0-1 1,0 1-1,-1-1 0,1 0 0,0 1 0,0-1 0,0 0 1,0 0-1,0 0 0,0 0 0,0 0 0,0-1 0,-1 0 406,3-1-59,1-4-369,0 0-1,1 1 1,0-1 0,0 1 0,0-1-1,1 1 1,0 0 0,0 0-1,8-8 1,49-47 456,228-175 873,-256 210-2142,40-41 1,-72 66 511,1-1-237,-2 2-134,0 0 411,0-1 0,0 1-1,1 0 1,-1 0 0,0 0 0,0 0 0,0 0 0,0-1-1,0 1 1,1 0 0,-1 0 0,0 0 0,0 0 0,0-1-1,0 1 1,0 0 0,0 0 0,0 0 0,0-1-1,0 1 1,0 0 0,0 0 0,0-1 0,0 1 0,0 0-1,0 0 1,0 0 0,0-1 0,0 1 0,0 0 0,0 0-1,0 0 1,0-1 0,0 1 0,0 0 0,0 0 0,-1 0-1,1 0 1,0-1 0,0 1 0,0 0 0,0 0-1,0 0 1,-1 0 0,1 0 0,0-1 0,0 1 0,0 0-1,-1 0 1,1 0 0,0 0 0,0 0 0,0 0 0,-1 0-1,1 0 1,0 0 0,0 0 0,0 0 0,-1 0-1,-23 3 108,18-2 205,3 0-95,-1 1-34,0 0-1,0 0 1,0 0-1,0 1 1,0-1-1,0 1 1,1 0-1,-1 0 1,1 1-1,0-1 1,0 1-1,0-1 1,0 1-1,1 0 1,-1 0-1,1 1 1,-3 7-1,-1 7 122,0 0 0,2 0 0,0 0-1,1 0 1,-1 22 0,5 101 905,0-97-844,22 199 1176,-6-88-655,-5-75-444,-6-47-91,1 35-1,-2 3 228,-5-70-487,0-1-66,-1 1-1,1-1 0,0 1 1,-1-1-1,1 0 0,0 1 0,0-1 1,0 1-1,0-1 0,1 3 0,-2 8-369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6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122 508 892,'0'0'4251,"1"8"-3651,15 174 1957,-2-55-1453,13 270 1247,-23-355-2093,8 135 1494,-10-161-975,-2-14 1193,-3-7-1676,-10-19 24,1-1 0,-17-50 0,-11-61 264,36 121-546,-27-105 427,-20-163 0,42 199-208,3-1 1,11-158 0,-1 208-171,2-1 0,10-37 0,-10 53-43,0 0-1,2 0 1,0 1 0,21-35 0,-24 47-29,0 0 1,0 0 0,1 0-1,0 1 1,0 0-1,1 0 1,-1 0 0,1 1-1,1 0 1,9-5 0,-12 7-71,1 1 1,0 0-1,0 0 1,-1 1-1,1-1 1,0 1-1,0 0 1,1 1-1,-1-1 1,0 1-1,0 1 1,0-1-1,0 1 1,0 0-1,10 3 0,-2 1-278,-1 0-1,0 1 0,0 1 1,-1 0-1,0 1 0,0 0 1,-1 1-1,0 0 0,0 1 0,-1 0 1,14 16-1,-18-17-874,0 0 0,0 1 0,-1-1 0,0 1 0,6 15-1,-4-1-2708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7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39 233 1572,'-39'16'10522,"135"-41"-9808,16-8-145,-19 7-231,12-3 673,-103 29 31,-11 2-877,-170 42 692,150-37-660,-42 5 619,69-11-513,10-7-246,24-15-9,1 1 1,1 2-1,45-17 0,-23 10 14,-54 24 20,-11 3-68,-97 23 6,103-24-8,10-5-32,41-25 24,-3 5 39,-43 23-6,-10 0-23,0-1-12,5 1-4,-1 0 0,0 0 0,1 0 0,-1 1 1,0 0-1,-6 0 0,-25 0-13,32 1-1,-7-1 44,10 0-46,0 0-1,0 0 0,0 0 0,0 0 0,0 0 0,0 0 0,-1 0 0,1 0 0,0 0 0,0 0 0,0 0 0,0 0 0,0 0 0,0 0 0,-1 0 0,1 0 0,0 0 1,0-1-1,0 1 0,0 0 0,0 0 0,0 0 0,0 0 0,0 0 0,-1 0 0,1 0 0,0 0 0,0 0 0,0-1 0,0 1 0,0 0 0,0 0 0,0 0 0,0 0 1,0 0-1,0 0 0,0 0 0,0-1 0,0 1 0,0 0 0,0 0 0,0 0 0,0 0 0,0 0 0,0-1 0,0 1 0,0 0 0,0 0 0,0 0 0,0 0 0,0 0 1,0 0-1,0 0 0,0-1 0,0 1 0,0 0 0,0 0 0,0 0 0,12-7-365,-1 1-1,1 0 1,0 1 0,20-5-1,-30 9-24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7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274 573 1744,'-45'-2'2646,"0"2"-1,-1 3 1,1 1-1,-45 11 1,87-15-1166,11-2-1175,211-57 428,266-92-171,-33 9-158,-147 45-102,-145 45-132,-130 43-160,5-1-72,0-2 0,-1-2 0,39-20 0,-72 33-142,8-5 302,-9 4-709,-6 1-1501,-25 3 1536,1 3 0,0 0 1,-30 10-1,24-5 86,-152 50-5368,110-30 2576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8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97 251 1176,'-90'44'6715,"83"-38"-5696,8-4-709,7-2 1504,185-32-585,162-45-407,-317 68-740,314-78 169,-114 19-3419,-187 53-54,-2 1 34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46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215 438 876,'-45'8'4053,"-51"14"0,33-6-574,60-16-3105,1 1-37,2-1-306,0 0 0,-1 0 1,1 0-1,0 0 0,0 0 1,-1 1-1,1-1 0,0 0 0,0 0 1,0 0-1,-1 0 0,1 0 0,0 1 1,0-1-1,0 0 0,-1 0 1,1 0-1,0 1 0,0-1 0,0 0 1,0 0-1,-1 0 0,1 1 1,0-1-1,0 0 0,0 0 0,0 1 1,0-1-1,0 0 0,0 0 1,0 1-1,0-1 0,0 0 0,0 1 1,0-1-1,0 0 0,0 0 0,0 1 1,10 8 248,-4-6-254,0 0 1,0 0 0,0-1 0,8 2-1,30 6 167,0-2-1,87 4 1,107-19 159,-182 4-308,281-30 245,109-45-26,-58 11-48,50-47-3,-334 83-126,165-56 119,-255 82-153,9-3 132,0-1 0,-1-1 0,0-1 0,-1-1-1,22-15 1,-41 25-8,-2 2-133,1-1 0,-1 1 1,1-1-1,-1 1 0,1-1 0,-1 0 1,1 1-1,-1-1 0,0 0 1,1 1-1,-1-1 0,0 0 1,0 1-1,1-1 0,-1 0 0,0 1 1,0-1-1,0 0 0,0 0 1,0 1-1,0-2 0,0-12 314,0 11 627,3 0-901,-3 2-79,0 1-1,0 0 1,0-1 0,0 1-1,0 0 1,0 0 0,0-1 0,0 1-1,0 0 1,0 0 0,0-1 0,0 1-1,0 0 1,1 0 0,-1-1-1,0 1 1,0 0 0,0 0 0,0 0-1,1-1 1,-1 1 0,0 0-1,0 0 1,0 0 0,1 0 0,-1-1-1,0 1 1,0 0 0,1 0-1,-1 0 1,0 0 0,0 0 0,1 0-1,-1 0 1,0 0 0,1 0-1,-1 0 1,0 0 0,0 0 0,1 0-1,-1 0 1,0 0 0,0 0-1,1 0 1,-1 0 0,0 0 0,0 0-1,1 0 1,-1 0 0,0 1-1,0-1 1,1 0 0,-1 0 0,5 4 6,0 1 1,0-1 0,-1 1 0,1-1 0,-1 1 0,-1 0 0,1 1-1,0-1 1,-1 1 0,0 0 0,-1-1 0,1 1 0,-1 0-1,2 9 1,-2-4-16,-1 1 0,0 0 0,-1 1 1,0-1-1,-1 0 0,0 0 0,-1 0 0,-4 17 0,0-8-146,-2-1 0,0 1 0,-20 35 0,3-16-625,-1 0-1,-51 57 1,-78 58-7496,90-100 3662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47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102 290 1752,'6'-14'554,"1"-1"0,1 1 0,0 0 1,1 1-1,16-20 0,61-56 773,-14 15-218,-71 74-1139,-1 0 1,1-1-1,-1 1 1,1-1-1,-1 1 0,1-1 1,-1 0-1,0 1 1,1-1-1,-1 1 1,1-1-1,-1 0 1,0 1-1,0-1 1,1 0-1,-1 1 1,0-1-1,0 0 0,0 1 1,0-1-1,0 0 1,0 0-1,0 1 1,0-1-1,0-1 1,-1 1-43,1 1 0,-1-1 0,0 1 0,1-1 1,-1 1-1,0-1 0,0 1 0,0-1 0,1 1 1,-1 0-1,0-1 0,0 1 0,0 0 0,0 0 1,-1 0-1,0 0 35,-1 0-1,0 0 1,0 1 0,0-1-1,1 1 1,-1 0 0,0-1-1,0 1 1,1 1 0,-1-1 0,1 0-1,-4 3 1,2-2 22,-14 7 43,0 2 0,1 0 0,0 1 0,0 0 0,1 2 0,1 0 0,0 0 0,1 2 0,1-1 0,0 2 0,-18 32 0,20-28 129,1 0 0,0 1 0,2 1 0,1-1 0,0 1 0,2 0 0,1 1 0,0-1 0,2 1 0,1 25 0,1-29-22,2 0-1,0 0 0,1 0 1,1-1-1,0 1 1,2-1-1,12 29 0,-14-40-100,-1 0 0,1-1 0,1 0 0,0 0-1,0 0 1,0 0 0,1-1 0,-1 1-1,2-1 1,-1-1 0,1 1 0,-1-1-1,2-1 1,-1 1 0,0-1 0,1 0-1,0-1 1,0 0 0,0 0 0,14 3-1,-10-5-152,1 1 0,0-2-1,19 0 1,-25-1-336,0 1 0,0-1-1,-1-1 1,1 1 0,-1-1 0,1 0-1,-1-1 1,11-5 0,-6 0-1394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48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0 977 1368,'0'0'1762,"5"-6"-1409,12-13-17,0 2 0,20-17 1,0 3 357,-2-1 1,-2-2-1,49-65 1,-10 1 2050,-71 98-2717,-1-1-1,1 0 1,0 1 0,0-1 0,0 0-1,0 1 1,0-1 0,0 1-1,0-1 1,0 1 0,0 0 0,0-1-1,0 1 1,1 0 0,-1 0-1,0 0 1,0 0 0,0 0 0,0 0-1,0 0 1,0 0 0,0 0-1,1 0 1,-1 1 0,0-1 0,0 0-1,0 1 1,0-1 0,0 1 0,0 0-1,0-1 1,1 2 0,9 6 66,-1 0 1,0 1 0,15 17-1,-19-19-57,1 1-1,0-1 1,0 0-1,1-1 1,-1 0 0,2 0-1,-1-1 1,0 0-1,13 6 1,-18-11-29,0 1 1,0-1 0,0 0 0,0 1-1,0-1 1,0-1 0,0 1-1,0 0 1,-1-1 0,1 1-1,5-3 1,29-13 43,-21 5-25,1 0 1,-2-1 0,1 0 0,14-17 0,49-62 245,-78 90-267,0-1-2,1 0 0,-1 0 0,1 0 1,0 0-1,0 0 0,0 0 0,0 0 1,2-1-1,-2 2 14,12-2 0,-9 3-20,0 0 0,0 0 0,0 1 0,-1-1 0,1 1 0,0 0 0,6 2 0,2 1-38,23 2-444,1 0-1,66 0 1,-91-6 390,0-1-1,0 0 1,0-1-1,-1 0 1,1-1-1,0 0 1,-1-1 0,0 0-1,1-1 1,-2 0-1,1-1 1,15-11 0,-19 12 93,-1-1 0,0 0 0,-1 0 0,1-1 0,-1 0 0,0 0 0,-1 0 0,1 0 0,-2-1 0,1 0 0,-1 0 1,0 0-1,0 0 0,-1 0 0,1-11 0,-3 16 47,1 1 1,-2 0-1,1-1 0,0 1 1,0-1-1,-1 1 0,1 0 1,-1 0-1,0-1 0,0 1 1,0 0-1,0 0 0,0 0 1,0 0-1,-1 0 1,1 0-1,0 0 0,-3-2 1,3 4-35,1-1 0,-1 1 0,0-1 1,0 1-1,1 0 0,-1 0 0,0-1 1,0 1-1,0 0 0,0 0 0,1 0 0,-1 0 1,0 0-1,0 0 0,0 0 0,0 0 1,0 0-1,0 0 14,-2 0-6,0 0 0,1 0 0,-1 0 0,0 1 0,1-1 0,-1 1 0,0-1 0,1 1 0,-1 0 0,1 0 0,-1 0 0,1 1 0,0-1 0,-3 2 0,-29 25 112,29-23-104,-3 3-6,0 1 1,1 0 0,0 0-1,0 1 1,1 0 0,1 0 0,-1 1-1,-3 12 1,3-7 9,1 0 1,0 1-1,1 0 1,-2 33-1,5-44-25,0-1 0,1 1 1,0 0-1,1-1 0,-1 1 0,1-1 0,0 1 0,0-1 0,0 1 0,1-1 0,0 0 0,0 0 0,1 0 0,-1 0 0,1 0 0,0 0 0,5 5 0,-8-9-5,1-1 0,0 0 0,-1 1 0,1-1 1,0 1-1,-1-1 0,1 0 0,0 0 0,0 0 0,0 1 0,-1-1 0,1 0 0,0 0 0,0 0 0,-1 0 0,1 0 1,0 0-1,0 0 0,0 0 0,-1-1 0,1 1 0,0 0 0,0 0 0,-1-1 0,1 1 0,1-1 0,14-8 11,-12 4-13,0 0 0,0 1 0,0-1 0,-1 0 0,1-1 0,-1 1 1,-1-1-1,1 1 0,-1-1 0,4-12 0,-5 14 2,8-33-1,-2-1 0,-1 0 0,1-61 1,-6 96-2,2-64 459,-3 0 0,-2 1 0,-20-116-1,73 302 878,-31-82-1558,0-1 1,3-1 0,42 54-1,-47-70-3274,36 32 0,-42-42 315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48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50 273 952,'-4'-6'1301,"-1"1"0,1-1 0,-10-8 0,9 10 1518,2 7-2390,-7 10-45,9-13-361,1 1 1,-1-1 0,1 1 0,0 0 0,-1 0 0,1-1 0,0 1 0,-1 0 0,1-1 0,0 1-1,0 0 1,0 0 0,0-1 0,0 1 0,0 0 0,0 0 0,0-1 0,0 1 0,0 0 0,0 0-1,0 0 1,0-1 0,1 2 0,-1-1 50,1 9 60,0 1 0,1-1 1,0 0-1,0 0 0,1 0 1,1 0-1,0 0 0,0-1 0,1 0 1,0 0-1,0 0 0,10 12 0,-11-17-94,0 1-1,1-1 1,0 0-1,-1-1 1,1 1-1,0-1 0,1 0 1,-1 0-1,1 0 1,-1-1-1,1 0 1,0 0-1,6 1 1,-9-3-29,-1 1 0,0-1 0,1 0 1,-1 0-1,0-1 0,1 1 0,-1 0 1,0-1-1,1 1 0,-1-1 1,0 0-1,0 0 0,1 0 0,-1 0 1,0 0-1,0 0 0,0-1 1,0 1-1,-1-1 0,1 1 0,0-1 1,-1 0-1,3-3 0,2-3 5,-1 0 0,-1 0 0,0 0-1,5-13 1,-5 11 1,11-29 93,11-48 0,-5 14 206,-14 42 328,-1 1 1,-1-1 0,1-40 0,-6 68-63,0 3-532,0-1-37,0 1 0,0 0 0,1 0 0,-1-1 0,0 1 0,1 0 0,-1-1 0,0 1 0,0 0 0,1 0 0,-1 0 0,0-1 1,1 1-1,-1 0 0,1 0 0,-1 0 0,0 0 0,1 0 0,-1-1 0,0 1 0,1 0 0,-1 0 0,1 0 0,-1 0 0,0 0 0,1 0 0,-1 1 0,1-1 0,-1 0 0,0 0 0,1 0 0,-1 0 0,0 0 0,1 0 0,-1 1 0,0-1 0,1 0 0,-1 0 0,0 1 0,1-1 1,-1 0-1,0 0 0,1 1 0,-1-1 0,0 0 0,0 1 0,0-1 0,1 0 0,-1 1 0,0-1 0,48 125 345,15 36-77,0-40-1562,-57-111 611,1 0-1,0-1 1,10 11 0,0-4-6074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8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34 1608,'2'-3'754,"14"-15"894,-4 5 7341,-20 14-8620,-2-1-239,-1 1-1,1 1 1,1 0-1,-1 0 1,0 1 0,0 0-1,1 1 1,0 0-1,-10 6 1,7-3 100,1 1 1,-17 15-1,24-20-167,1 1-1,0-1 1,0 1-1,0-1 1,0 1-1,0 0 0,1 0 1,0 1-1,-1-1 1,-1 9-1,3-9-30,1-1 1,1 1-1,-1 0 0,0-1 0,1 1 1,0-1-1,0 1 0,0-1 0,0 1 1,1-1-1,-1 1 0,1-1 0,0 0 1,0 0-1,0 0 0,0 0 0,0 0 1,6 4-1,5 5 60,1 0 0,1-1 0,0-1 0,25 13 0,-19-11 153,-1 0 0,18 15 0,-37-26-206,17 16 439,-18-16-437,1 0 0,0 0 0,-1 0 0,1 0 0,0 0 1,-1 0-1,1 0 0,-1 0 0,1 0 0,-1 0 0,0 0 1,0 0-1,1 0 0,-1 0 0,0 0 0,0 0 0,0 0 1,0 0-1,0 0 0,0 1 0,0-1 0,0 0 0,-1 0 1,1 1-1,-4 4 1,0 0 0,0 0 0,-1-1 1,1 1-1,-1-1 0,0 0 0,-1 0 0,1-1 0,-1 0 1,-10 6-1,-95 53-1915,109-62 1042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49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26 1876,'-17'-20'3288,"16"19"-3218,0 1 0,1-1 0,-1 1 0,1-1 0,-1 1 0,0 0 0,1-1 0,-1 1 0,0 0 1,0 0-1,1-1 0,-1 1 0,0 0 0,0 0 0,1 0 0,-1 0 0,0 0 0,0 0 0,1 0 0,-1 0 0,-1 1 0,2-1 91,-4-1 556,0 3-80,-1 0-508,1 1 0,-1-1-1,1 1 1,-1 0 0,1 1 0,0-1-1,0 1 1,0-1 0,1 1 0,-1 0-1,1 1 1,0-1 0,0 0-1,0 1 1,1 0 0,0 0 0,0-1-1,0 1 1,0 1 0,-1 7 0,2-2-38,0 0 0,1 0 0,1-1 0,-1 1 0,2 0 0,-1-1 0,2 1 0,-1 0 0,1-1 0,1 0 0,0 0 0,1 0 0,-1 0 0,12 15 0,7 6 128,1-1-1,51 50 1,1 0 365,-75-78-510,1 0 1,0 1-1,-1-1 0,1 0 1,-1 0-1,0 1 1,0-1-1,0 1 1,0-1-1,0 1 1,0-1-1,-1 1 1,1-1-1,-1 6 1,0-6-36,0 0-1,-1-1 1,1 1 0,-1 0 0,1 0 0,-1-1-1,0 1 1,1 0 0,-1-1 0,0 1 0,0-1 0,0 1-1,-1-1 1,1 0 0,0 1 0,0-1 0,-1 0 0,1 0-1,-1 0 1,1 0 0,-1 0 0,-2 1 0,-1 0-134,0 0 0,0 0 0,0 0 0,0-1 0,-1 0 0,1 0 0,0-1 1,-10 1-1,12-1-543,0-2-192,0 1 53,0-1 0,0 0 0,0 1 0,1-1 0,-1-1 0,1 1 0,-5-5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4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0 697 1780,'3'-1'930,"4"-1"-590,-1 0 0,1 0 0,-1-1 0,0 0 0,0-1 1,0 1-1,0-1 0,0 0 0,-1 0 0,0-1 1,0 0-1,0 0 0,0 0 0,-1 0 0,0-1 0,0 1 1,0-1-1,-1 0 0,0-1 0,0 1 0,0 0 0,3-14 1,-6 17-223,0 0 0,0 0 0,0 0 0,0 0 1,0 0-1,-1 0 0,1 0 0,-1 0 0,-1-4 1,1 3 9,0 3-59,0-1 0,0 1-1,0-1 1,1 1-1,-1 0 1,-1 0-1,1-1 1,0 1-1,0 0 1,0 0-1,-1 0 1,1 0-1,0 0 1,-3-1 0,-17 3 327,20-1-382,0 0-1,0 0 1,0 0-1,0 0 1,0 1-1,0-1 1,0 0-1,0 1 1,0-1-1,0 0 1,0 1-1,0-1 1,1 1-1,-1-1 1,0 1-1,0 0 1,1-1-1,-1 1 1,0 0-1,0 1 1,-1 0 32,-1 0-16,0 1 0,1 0 0,-1-1 0,1 1 0,-1 0 0,1 0 0,0 0 0,0 0 0,1 1 0,-1-1 0,0 1 0,1-1 0,0 1 0,0-1 0,0 1 0,1 0 0,-1-1 0,1 1 0,0 0 0,-1-1-1,2 1 1,-1 0 0,0 0 0,1-1 0,0 1 0,0 0 0,0-1 0,0 1 0,2 3 0,-1-2-42,1-1 0,-1 1 0,1-1 0,0 0 0,0 0 0,0 0 0,1 0 0,-1 0 0,1-1 0,0 1 0,0-1 0,0 0 0,0-1 0,1 1 0,-1 0 0,1-1 0,0 0-1,0 0 1,-1-1 0,8 2 0,-4-2-162,1-1-1,0 1 0,0-2 1,0 1-1,0-1 1,0-1-1,-1 1 0,14-6 1,-15 5 29,-1 0-1,1-1 1,-1 0 0,0 0 0,0-1 0,0 1 0,-1-1-1,1-1 1,-1 1 0,0-1 0,7-8 0,-7 5 42,0 0 0,0-1 0,-1 1 0,0-1 1,-1 0-1,0 1 0,3-16 0,7-69-129,-10 58 223,12-148 1229,-15 181-1185,0 1 0,0-1 0,1 0 0,-1 1 0,1-1 0,-1 0 0,1 1 0,-1-1 0,1 1 0,0-1 0,2-2 0,-3 4-22,1 0 1,-1-1-1,0 1 1,1-1 0,-1 1-1,1 0 1,0-1-1,-1 1 1,1 0-1,-1 0 1,1 0-1,-1-1 1,1 1 0,0 0-1,-1 0 1,1 0-1,-1 0 1,1 0-1,0 0 1,-1 0 0,2 0-1,1 1 9,0 0 0,0 1-1,0-1 1,0 1 0,0 0 0,0-1-1,0 1 1,2 3 0,-4-5-24,15 14 43,0 0 0,0 1 0,-2 1 0,0 0 0,-1 1 0,18 29 0,-15-17-14,-1 1 0,-1 0 1,14 46-1,-25-66-7,0 1-1,0-1 1,-2 0 0,1 1 0,-1-1 0,-1 1 0,0 0-1,0-1 1,-1 1 0,-4 18 0,4-28-12,1 0 0,-1 1 0,1-1-1,-1 0 1,1 0 0,-1 0 0,0 0 0,0 0 0,1 1 0,-1-2 0,0 1 0,0 0 0,0 0 0,0 0 0,-2 1-1,-1 1 65,3-3-44,-1 1 0,1-1 0,-1 0-1,0 1 1,1-1 0,-1 0 0,0 0-1,1 0 1,-1 0 0,1 0-1,-1 0 1,0-1 0,1 1 0,-1-1-1,1 1 1,-1-1 0,0 1-1,1-1 1,-1 0 0,-1-1 0,2 1-44,-6-5 114,2-2-73,2 1-1,-1-1 1,1 0-1,0 0 1,1-1 0,0 1-1,1-1 1,-1 1-1,1-1 1,1-15-1,1 4-20,2 1 0,0-1-1,1 1 1,1 0 0,0 0-1,2 1 1,9-20 0,9-13-382,33-50 1,39-37-1420,-27 54-2643,-36 47 1371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51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431 750 940,'-2'-2'432,"-1"1"-269,0 0 0,1 0 0,-1 0 0,0 0 0,0 0 0,0 1 0,0-1 0,0 1 0,0 0 1,0-1-1,0 1 0,-4 1 0,-28 2 390,0 2 1,1 1 0,-35 10 0,-43 9 679,31-9 632,61-11-1231,20-5-624,1 1 0,-1-1 1,0 0-1,0 0 0,0 0 0,0 0 1,0 0-1,0 0 0,0 0 1,0 0-1,0 0 0,0 0 1,0 0-1,0 0 0,0 0 0,0 0 1,0 0-1,0 1 0,0-1 1,0 0-1,0 0 0,0 0 0,0 0 1,0 0-1,0 0 0,0 0 1,0 0-1,0 0 0,0 0 1,0 0-1,0 0 0,0 0 0,0 1 1,0-1-1,0 0 0,0 0 1,0 0-1,0 0 0,0 0 1,-1 0-1,1 0 0,0 0 0,0 0 1,0 0-1,0 0 0,0 0 1,0 0-1,0 0 0,0 0 1,0 0-1,0 0 0,0 0 0,0 0 1,0 0-1,0 0 0,-1 0 1,27 1 525,-18-2-662,49-2 294,102-19 1,-73 8-71,146-27 72,38-5-35,89-16-25,-193 31-59,130-34 14,-119 22-38,75-18 35,-200 47-50,-27 6-11,31-4 0,50-15 12,-31 7-4,-21 8-11,-21 2 5,6 3 16,-18 2-15,1 0-4,0 0-1,31-1 1,-20-2-5,-25 6 9,-1 0-1,1 0 0,0 1 1,-1 0-1,10 0 0,1 1 0,0-1-1,24-4 1,-26 2 10,43-10 19,-57 12 10,1 1 57,8-3 38,-8 2 334,0 1-316,7-2-16,-8 2 1535,-9-3-1600,-114-38 320,80 29 9,-78-34 1,72 19 76,1-1 0,-44-38 0,53 39 60,35 25-444,-1 0-16,0 1 198,6 5-115,17 16-72,39 28-67,-26-26 3,206 125 27,-215-134-13,-19-11-33,0 1 25,0-1-1,0 0 1,0 0-1,1 0 1,9 1 0,-14-3-30,0 0 0,0-1-1,0 1 1,0-1 0,0 1 0,0-1 0,0 0 0,0 1 0,0-1 0,0 0 0,-1 0 0,3-1 0,-2 0 3,2 0 16,-2 1 9,4-6 40,-3 5 351,-1 0-281,3-7-18,-3 7 289,-7 8-353,-10 12-16,0 1 0,-16 25 1,-26 52 40,5 1 0,-63 162 0,90-191-50,-59 165 60,76-208-98,8-22 20,0 0 4,-2 9 4,2-9 48,-6 12 188,1-2-3,3-2-177,2-8 30,-1 3 856,1 0-3692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4:01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4823 35 932,'0'0'825,"0"0"-560,1-1 0,0 1-1,-1-1 1,1 0 0,-1 1 0,1-1 0,-1 0 0,1 0-1,-1 1 1,1-1 0,-1 0 0,0 0 0,1 1 0,-1-1-1,0 0 1,0 0 0,0 0 0,0 0 0,0 0 0,1 1 0,-2-2-1,-1-1-202,-1 2-1,0-1 1,0 0 0,0 0-1,0 1 1,0 0-1,0-1 1,0 1-1,0 1 1,-1-1-1,1 0 1,0 1 0,0-1-1,-1 1 1,1 0-1,-5 1 1,-11 0 139,-32 8 1,35-6-136,-468 114 715,198-44-513,63-18-76,-11 17-23,76-23 8,114-34-109,-42 21-1,-32 11 13,-3-3 84,-185 95 0,-57 50-43,349-182-121,-503 224 16,204-129 23,39 14-58,30-12 25,-19 2-71,228-90 66,-43 30 0,51-29 7,-2-1 0,-54 23 0,53-28-1,-10 3 17,-50 11 0,55-18-23,-75 19-1,99-23 22,1 0 0,-23 2-1,26-5-12,5 1 8,0-1-4,-7 2-2,6-2-7,3 0-2,0 0 1,0 0-1,0 0 1,0 0-1,0 0 1,-1 0-1,1 0 1,0 0-1,0 0 1,0 0-1,0 0 1,-1 0-1,1 0 1,0 0 0,0 0-1,0 0 1,0 0-1,0 0 1,0 0-1,-1 0 1,1 0-1,0 0 1,0 0-1,0-1 1,0 1-1,0 0 1,0 0-1,0 0 1,-1 0-1,1 0 1,0 0-1,0-1 1,0 1-1,0 0 1,0 0-1,0 0 1,0 0-1,0 0 1,0-1 0,0 1-1,0 0 1,0 0-1,0 0 1,0 0-1,0 0 1,0-1-1,0 1 1,0 0-1,0 0 1,0 0-1,0 0 1,0 0-1,0-1 1,9-11 320,25-23 376,-22 23-582,66-68 167,70-66 168,-53 55-34,-48 48 255,-45 41-603,2-3 1,-2 4-15,-4 5 282,-21 24-287,-1 0 0,-48 41 0,-69 46 76,93-82-107,34-24-27,-1 1 1,2 0-1,-21 19 1,33-27 19,4 1-12,0 0 2,0 0 0,0-1 0,0 1-1,1-1 1,0 0 0,-1 0 0,1 0 0,0-1-1,0 1 1,0-1 0,0 0 0,5 1-1,154 24 21,-121-21-18,612 57-2542,-393-57-3508,-173-9 2902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4:02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46 1468,'-4'-36'2612,"4"34"-1894,-1-5 4124,34 284-3120,8 46-703,113 354 859,-137-607-1496,14 126 0,-13-63 260,-18-131-6,-1 1-568,-2 12 15,2-12 63,-2-3-86,-11-6 35,1-1 0,0 0 0,1 0 0,0-1 0,0-1 0,-12-11 0,-21-15 922,37 31-918,7 4-90,1 0 0,0-1 0,0 1 1,0 0-1,0 0 0,0 1 0,0-1 0,-1 0 0,1 0 0,0 0 1,0 0-1,0 0 0,0 0 0,0 0 0,0 0 0,0 0 0,-1 0 0,1 0 1,0 0-1,0 0 0,0 0 0,0 0 0,0 0 0,0 1 0,0-1 1,0 0-1,0 0 0,0 0 0,0 0 0,-1 0 0,1 0 0,0 0 1,0 0-1,0 1 0,0-1 0,0 0 0,0 0 0,0 0 0,0 0 0,0 0 1,0 0-1,0 1 0,0-1 0,0 0 0,0 0 0,0 0 0,0 0 1,0 0-1,1 0 0,-1 0 0,0 1 0,0-1 0,0 0 0,0 0 0,0 0 1,0 0-1,0 0 0,0 0 0,0 0 0,0 0 0,0 0 0,1 1 1,-1-1-1,11 29 23,-9-26-25,0 0 0,1 0 0,-1 0-1,0 0 1,1 0 0,0-1 0,-1 1-1,1-1 1,0 0 0,0 0-1,1 0 1,-1 0 0,0 0 0,1-1-1,5 3 1,2 1 15,4 1-11,0 0-1,1-1 1,0 0 0,0-1 0,0-1 0,0-1-1,0 0 1,1-1 0,-1-1 0,0 0 0,1-1 0,-1-1-1,0-1 1,30-8 0,-25 4 54,-1 0 0,0-2-1,0 0 1,-1-1 0,0-1 0,-1-1-1,0 0 1,-1-1 0,0-2 0,27-29-1,-36 36 1359,-18 24-1167,-28 34-298,-50 67-323,33-41-1406,23-32-1475,-1-2-3373,17-23 2099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4:0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184 414 1224,'0'0'2340,"-3"0"-1880,-8 0-29,8 0 1471,1 0-1550,-29 1 3877,30-1-4216,1-1 0,-1 1 0,1 0 1,-1-1-1,1 1 0,0-1 1,-1 1-1,1-1 0,-1 1 0,1-1 1,0 1-1,-1-1 0,1 1 0,0-1 1,0 1-1,0-1 0,-1 1 1,1-1-1,0 0 0,0 1 0,0-1 1,0 0-1,0 1 0,0-1 0,0 1 1,0-1-1,0 0 0,0 1 1,0-1-1,1 0 0,1-14 87,4-13 4,2 0 0,1 1-1,1 0 1,26-48 0,-27 56-48,8-12 50,-11 20-11,0 0 1,-1 0-1,8-23 1,-11 29-43,0 0 0,1 0 0,-1 0 0,5-5 0,-3 3 9,-3 5-18,0 0 6,10-18 108,-10 18-88,0 0-35,3-5-8,-2 5 99,-2 0-113,0 2 8,0 0 1,0-1 0,0 1-1,0 0 1,0 0-1,0 0 1,0 0-1,0 0 1,0 0-1,0 0 1,1 0-1,-1-1 1,0 1 0,0 0-1,0 0 1,0 0-1,0 0 1,0 0-1,0 0 1,0 0-1,-1-1 1,1 1-1,0 0 1,0 0 0,0 0-1,0 0 1,0 0-1,0 0 1,0 0-1,0 0 1,0-1-1,0 1 1,0 0-1,0 0 1,0 0 0,0 0-1,0 0 1,-1 0-1,1 0 1,0 0-1,0 0 1,0 0-1,0 0 1,0 0 0,0 0-1,0 0 1,0 0-1,-1 0 1,1 0-1,0 0 1,0 0-1,0 0 1,0 0-1,0 0 1,0 0 0,0 0-1,-1 0 1,1 0-1,0 0 1,0 0-1,0 0 1,0 0-1,-11 7 198,6-2-237,1 0 0,0 0 1,-1 0-1,-2 7 0,-18 25 47,-1-1-1,-1-1 1,-2-2-1,-45 41 0,12-16 52,61-57-68,-1 1-2,-5 5-43,7-6 32,-1-1 1,1 0-1,0 0 0,0 1 1,-1-1-1,1 0 1,0 0-1,0 1 0,0-1 1,0 0-1,-1 1 0,1-1 1,0 0-1,0 1 0,0-1 1,0 0-1,0 1 0,0-1 1,0 0-1,0 1 1,0-1-1,0 1 0,0-1 1,0 0-1,0 1 0,0-1 1,0 0-1,0 1 0,1-1 1,9 10-5,23 7 12,-21-12-8,123 55-153,3-6-1,2-6 1,210 44-1,-222-71-1374,-40-9-2853,-74-11 3079,28 5-1979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4:49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41 135 1572,'-2'1'1189,"0"-1"-876,-4 2 965,0-1 1,1 1 0,-1-1 0,-7 5 0,12-5-127,24-5 3822,15-6-3935,40-12-1187,-76 21 226,112-36 291,-29 8-171,-65 23-203,67-24-1483,-68 21-844,-17 8 1215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4:50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1136,'-5'3'-282,"-6"6"8842,10-8-7952,1 2-27,12 116 2674,-3-30-2323,-3-49-677,-1 5 57,6 61 351,-7-57-489,-2-28-397,0 0 1,-3 27 0,1-32-361,0-12-41,0-1 0,0 1-1,-1 0 1,1-1 0,-2 7-1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4:50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0 318 1352,'0'0'2974,"1"4"-2135,10 63 2044,13 78-418,-18-118-2026,2 0 0,0-1 1,17 34-1,-14-39-205,-3-1 76,14 19 0,-7-9 32,-12-23-7,0-1 0,7 11 0,-9-15 670,-1-9-844,-5-26 54,-10-35 0,0 2 18,-10-107 0,15-71 202,10 225-392,1 1 0,0-1-1,2 1 1,5-22 0,-6 33-31,0 1 1,0 0-1,0 0 1,1 0 0,0 0-1,0 0 1,0 0-1,1 1 1,0-1-1,0 1 1,1 0 0,-1 1-1,1-1 1,0 1-1,8-6 1,-8 7-27,1 1 0,-1-1 0,1 1 0,0 0 0,0 1 0,-1 0 0,1 0 0,0 0 0,10 0 0,-3 1-241,1 1 1,-1 0-1,18 4 1,-24-3-62,0 0-1,0 0 1,-1 1 0,1 0-1,0 0 1,11 8 0,-13-7-749,-1-1 1,1 1-1,-1 0 1,0 1-1,5 5 0,-2 2-2422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4:51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55 900,'-40'10'5667,"38"-9"-4785,0 0-50,-10 4 1301,12-5-2101,0 0-1,0 0 0,0 0 1,0 0-1,0 0 0,0 0 0,0 0 1,0 0-1,0 0 0,0 0 0,0 0 1,0 0-1,0 0 0,0 0 32,0 1-32,0-1 0,0 0 0,0 0 1,0 0-1,0 0 0,0 0 0,0 0 1,0 0-1,1 0 0,-1 0 0,0 0 1,0 0-1,0 0 0,0 0 0,0 0 1,0 0-1,0 0 0,0 0 1,0 0-1,0 0 0,0 1 0,0-1 1,0 0-1,0 0 0,-1 0 0,1 0 1,0 0-1,0 0 0,0 0 0,0 0 1,0 0-1,0 0 0,0 0 0,0 0 1,0 0-1,0 0 0,0 0 0,0 0 1,0 0-1,0 0 0,0 0 0,0 0 1,0 0-1,0 0 0,0 0 0,0 0 1,0 0-1,19 0 2122,-9-1-2582,10 0 816,32-8 0,-19 3-133,-20 5-149,122-23 918,-82 15-350,-21 6 421,-30 3-1110,7-1 486,1-1 0,-1 0 0,12-5 1,-19 7-379,4-1 562,7-5-9295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9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102 121 2020,'0'0'1286,"-5"-2"-94,-35-13 1893,37 14-2175,1 0-43,-9-5-54,8 4-26,-1-1 194,3 4-917,1-1-1,0 0 1,-1 0 0,1-1 0,0 1-1,0 0 1,-1 0 0,1 0-1,0 0 1,-1 0 0,1 0-1,0 0 1,-1 0 0,1-1-1,0 1 1,0 0 0,-1 0 0,1 0-1,0-1 1,0 1 0,0 0-1,-1 0 1,1-1 0,0 1-1,0 0 1,0 0 0,-1-1-1,1 1 1,0 0 0,0-1 0,0 1-1,0 0 1,0 0 0,0-1-1,0 0 1,-2-13 300,2 11-33,2-1-17,4-3-106,0-1 0,0 2 0,1-1 0,0 1-1,11-9 1,-15 13-125,0 0 0,0 1 0,0-1 0,0 1 0,0 0 0,0 0 1,1 0-1,3-1 0,-6 2-63,0 0 1,0 0 0,1 0 0,-1 0-1,0 0 1,0 0 0,0 0 0,1 0 0,-1 0-1,0 1 1,0-1 0,0 1 0,0-1-1,1 0 1,-1 1 0,0 0 0,0-1-1,0 1 1,0 0 0,0-1 0,0 1-1,-1 0 1,1 0 0,0 0 0,0 0 0,0 1-1,3 5 24,-1 0-1,-1 0 1,1 0-1,-1 1 1,0-1-1,-1 1 1,0-1-1,0 1 1,-1 0-1,0-1 1,0 1 0,-3 14-1,-2 11 68,-16 53 0,18-77-84,-56 158 219,-2 6-23,58-153-189,3-16-8,1-2-9,0 0-11,5 9 42,-2-11-21,10-2-110,-1 0-1,0-1 0,0 0 0,0-1 0,0-1 0,0 0 0,13-8 1,-7 3-676,0-2 1,0 0 0,30-26 0,-28 16-2039,-12 12-1686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4:52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75 1436,'0'-2'1001,"-3"-34"3831,-3 1-522,6 33-3954,0 3-247,-1-1 1,1 1-1,0-1 0,-1 1 1,1-1-1,0 1 0,0 0 1,-1-1-1,1 1 1,0-1-1,0 1 0,0-1 1,0 1-1,0 0 0,0-1 1,0 1-1,0-1 0,0 1 1,0 0-1,0 25-264,0-12 409,3 189 755,-3-50-491,0-4-127,1 19-45,1 20-95,6-86-71,-1-30-16,0-27-45,-4-32-45,-1 0-1,1 15 1,2 20 640,-5-47-635,1 1-176,1 2 647,-2-29-6121,0 23 4932,0 0-1,-1 0 1,1 1-1,0-1 1,-1 0 0,0 0-1,0-1 1,0 0-349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4:53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141 108 1436,'-2'-1'811,"-1"-2"-43,0 1-1,0 0 1,-1-1 0,-3-1-1,6 4-619,0-1 0,0 1-1,1-1 1,-1 1 0,0-1 0,1 1 0,-1-1-1,1 1 1,-1-1 0,1 1 0,-1-1-1,0-1 1,-5-5 2912,-19-13 4090,22 20-6982,0-1-28,0 0 0,-1 0 0,1 0 0,0 0 0,-1 0 0,1-1 0,0 0 0,0 1 0,-5-6 0,7 7-93,0-1-32,1 0 1,0 1-1,-1-1 0,1 1 0,-1-1 1,1 1-1,-1-1 0,1 1 0,-1-1 1,1 1-1,-1-1 0,1 1 0,-1 0 1,0-1-1,1 1 0,-2-1 0,1 1 8,0-1 0,0 1 0,0-1 0,0 1-1,0-1 1,0 0 0,1 1 0,-1-1-1,0 0 1,0 1 0,0-3 0,-7-8 291,7 10-243,-4-5 47,2 2-48,4 4 98,26 19-128,47 41 1,20 35 42,-82-82-53,0 1 1,17 28-1,-24-35 20,0 0 0,0 0 0,9 9 0,8 10 264,0 1 327,-21-26-539,1-2-43,0 1 0,0 0 0,0-1 0,0 1 0,0-1-1,0 0 1,0 0 0,-1 0 0,1 0 0,0 0 0,0 0-1,-1 0 1,1-1 0,-1 1 0,3-2 0,3-5-94,11-14 1,-13 14 106,116-164-2128,-117 167 1288,-1-1 0,0 0 0,4-13 0,-1 3-5269,-5 12 3998,2-6-2810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4:58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1576 25 1668,'0'0'1967,"0"-7"2102,0 6-3914,-1 0 0,1 0 1,0 0-1,0 1 0,0-1 0,-1 0 0,1 0 0,0 1 1,-1-1-1,1 0 0,-1 1 0,1-1 0,-1 0 1,1 1-1,-1-1 0,1 1 0,-1-1 0,0 1 0,1-1 1,-1 1-1,0-1 0,1 1 0,-3-1 0,1 0 132,-4 4-155,-23 12 138,-48 35-1,-29 32 83,64-49-237,-158 129 353,116-88-293,-133 114 160,149-131-204,-37 28 70,-175 158 287,190-161-366,10-5 31,43-41-84,-24 35 25,50-59-72,8-9-13,0 1-1,0-1 1,-1 1-1,-6 4 0,9-7-4,-1 0 0,1 0-1,0 0 1,0 0 0,0 1 0,0-1-1,0 0 1,-1 2 0,-3 5 44,4-7 2,-2 3-71,3-4 26,-1 0 0,1 0 0,0 0 0,0 0 0,0 0-1,0 0 1,0 0 0,0 0 0,0 0 0,0 0 0,0 0 0,0 0 0,0 0 0,-1 0 0,1 0 0,0 0 0,0 0-1,0 0 1,0 0 0,0 0 0,0 0 0,0 0 0,0 0 0,0 0 0,0 0 0,-1 0 0,1 0 0,0 0 0,0 0-1,0 0 1,0 0 0,0 0 0,0 0 0,0 0 0,0 0 0,0 0 0,0-1 0,0 1 0,0 0 0,0 0 0,0 0-1,0 0 1,-1 0 0,1 0 0,0 0 0,0 0 0,0 0 0,0 0 0,0 0 0,0-1 0,0 1 0,0 0 0,0 0-1,-6-18 25,6 16-24,-1 0 0,1 0 0,-1 0 0,1 0 0,-1-1 0,1-3 0,0-1 3,-1 6-4,1 1-1,0-1 0,0 0 0,0 1 0,0-1 0,0 1 1,0-1-1,0 0 0,0 1 0,0-1 0,0 0 0,0 1 0,0-1 1,1 1-1,-1-2 0,1-2 12,-6-71 557,2 56-207,0-5 150,3 23-397,0 0-112,0 1-1,0 0 1,0 0 0,0 0-1,-1-1 1,1 1 0,0 0 0,0 0-1,0 0 1,0-1 0,0 1-1,0 0 1,0 0 0,0-1-1,0 1 1,0 0 0,0 0 0,0 0-1,0-1 1,0 1 0,0 0-1,0 0 1,0-1 0,0 1-1,1 0 1,-1-9 186,9 21 478,5 17-586,-1 11 157,-2 1 0,10 72 0,-18-97-178,0 0 0,11 26 1,-11-32-39,-1-5-12,0 0 1,0 0-1,0 0 1,0 0-1,1 0 0,0-1 1,0 1-1,0-1 1,0 0-1,1 0 0,0 0 1,0 0-1,0 0 1,0-1-1,0 0 0,1 0 1,-1 0-1,1-1 1,0 1-1,7 2 0,-2-3-40,0-1 0,-1 0 0,1 0 0,0-1 0,0 0 0,-1 0-1,1-1 1,10-3 0,0 2-76,3-2-244,1-1 0,-1-1-1,0-1 1,-1-1 0,0 0 0,0-2 0,36-22 0,56-41-2845,-40 25-1831,-24 15 1244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4:59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72 1400,'-6'-8'1475,"0"2"-1,-13-12 1,10 11-260,0-1 43,3 2-123,0 1 0,-11-8 0,16 12-146,-2 3-703,0 1-226,0 0 1,1 0-1,-1 0 0,1 0 0,0 0 0,0 0 1,0 1-1,0-1 0,1 1 0,-1-1 0,-1 8 0,-2 8 188,-3 21 0,5-19-155,-28 211 698,30-217-747,-22 350 998,25-182-518,0-56-191,9 50 96,-2 6 194,-11-113-157,1-68-434,1-1 0,0 1 1,0 0-1,-1 0 0,1 0 1,-1-1-1,1 1 1,-1 0-1,0-1 0,0 1 1,1 0-1,-1-1 0,0 1 1,-2 1-1,2-2 42,-2-1-10,-9 2 2,9-1-1,-1-3-1,-8-3-37,1-1 1,0 0-1,-10-7 1,-20-23 64,27 23-20,-21-14 1,25 19-24,-8-3 6,16 10-62,-1 1 17,-7 0 11,8 0 13,2 3-30,-1 0 0,1 0 1,0 0-1,0-1 0,0 1 0,0 0 0,1 0 1,-1 0-1,1-1 0,0 1 0,0 0 0,0-1 0,0 1 1,0-1-1,0 1 0,1-1 0,-1 1 0,1-1 0,0 0 1,2 2-1,3 4 9,1 0 0,0-1 0,16 11 0,-15-12-8,0-1 1,0 0-1,0-1 0,1 0 0,0 0 1,0-1-1,0 0 0,0-1 1,13 2-1,9-2-12,53-2 1,-63-1-158,-1-1 1,1-2-1,-1 0 1,0-1-1,0-1 1,-1-1-1,0-1 1,0-1-1,0 0 1,27-19-1,-30 16-450,-1 0 0,-1-1 0,24-26-1,37-52-6806,-53 58 3559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0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24 1124,'-1'-2'1017,"-4"-11"-115,3 4 5073,105 161-4210,-26-34-1022,-17-39-285,4-4 0,2-2 0,116 97-1,-113-117-129,86 50-1,65 16 216,3-7 157,-35-21-61,-123-58-393,-23-13 68,-1 2 0,37 27 0,-63-39-10,0-2 0,0 0-1,17 6 1,-14-6 1560,-20-30-1686,2 22-173,0 0 0,0-1-1,0 1 1,0 0 0,0-1 0,-1 1 0,1-1-1,0 1 1,0 0 0,0-1 0,0 1-1,0 0 1,0-1 0,-1 1 0,1 0-1,0 0 1,0-1 0,0 1 0,-1 0-1,1-1 1,-41-39 427,-28-20 197,57 46-477,9 11-101,0 0 0,0 0 0,0 0 0,-3-2 0,-1-2 47,7 7-84,0-1 1,-1 1 0,1-1-1,0 1 1,-1-1 0,1 1-1,0-1 1,-1 1 0,1 0-1,-1-1 1,1 1 0,-1-1-1,1 1 1,-1 0 0,1 0-1,-1-1 1,0 1 0,1 0-1,-2 0 1,5 5 16,4 7-29,30 59 128,-34-62-120,1 0 0,-2 0 0,1 0 0,-1 1 0,-1-1-1,0 1 1,0 0 0,-1 12 0,-1-15-50,0 0 0,0 0 1,-1 0-1,1 0 0,-2 0 0,1-1 1,-1 1-1,0-1 0,0 0 1,-1 0-1,0 0 0,-7 9 0,-3 1-379,-1-1-1,0 0 1,-1-2-1,0 1 1,-1-2-1,-30 16 1,32-20-1077,0-1 0,-1 0 0,-1-1 0,1-1 0,-20 3 1,-10-2-3239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01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48 1220,'0'0'1592,"-1"-3"-911,-5-8-34,5 9 519,-2-1 263,0 0-1,0 0 1,0 1 0,-5-4 0,0 0-1189,6 5 770,1 0-832,-19-6 1333,18 7-1287,0 3-165,0 3-3,-1 1 1,1-1-1,-2 11 0,-7 50 374,9-41-258,1 0 0,1-1-1,6 38 1,-3-36 109,11 37-1,-14-63-270,1 0-1,-1 0 1,0-1 0,1 1-1,-1 0 1,1-1-1,-1 1 1,0-1 0,1 1-1,-1-1 1,1 1 0,-1-1-1,1 1 1,0-1 0,-1 1-1,1-1 1,0 1 0,-1-1-1,1 0 1,0 0 0,-1 1-1,1-1 1,1 0-1,-2 0-7,1 1 160,5-3-152,31-9 18,-31 8-30,-6 2 2,0 1 0,0 0 0,0 0 0,1 0-1,-1-1 1,0 1 0,1 0 0,-1 0 0,0 0 0,0 0 0,1-1 0,-1 1 0,0 0 0,1 0 0,-1 0 0,0 0-1,1 0 1,-1 0 0,0 0 0,0 0 0,1 0 0,-1 0 0,0 0 0,1 0 0,-1 0 0,1 0 0,13 0 5,-11 0-5,-1 1-16,3 1 10,-1-1 3,-1 0 0,1 0 0,-1 1 0,1 0-1,-1 0 1,4 2 0,-4-1 6,1 0 0,0 0 0,0-1 0,0 1 0,0-1 0,1 0 0,-1 0 0,6 2 0,-7-4 1,-1 1 0,0 0 0,0 0-1,0 0 1,0 1 0,2 0 0,3 2 7,-5-3 1,0 0 4,8 1-1,-7-2 9,1-1-1,11-5-9,-14 6-14,-1 0 0,1 0 0,-1 0 0,1 0 0,-1-1 1,0 1-1,1 0 0,-1 0 0,1-1 0,-1 1 0,1 0 0,-1-1 0,0 1 0,1 0 0,-1-1 0,0 1 0,0-1 0,1 1 0,-1-1 0,0 1 0,0 0 0,1-1 0,-1 1 0,0-1 0,0 1 0,0-2 0,1 1-1,1-4 8,0-1-1,0 1 0,-1 0 0,0-1 1,0 1-1,0-1 0,0 0 0,-1 1 1,0-1-1,0 1 0,-2-10 0,-1 0-456,0 0 0,-11-28 1,13 42 226,1 0 0,-1-1 1,0 1-1,1 0 1,-1-1-1,0 1 0,0 0 1,0 0-1,-1-2 1,-10-8-10276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02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37 326 992,'0'0'2480,"0"1"-1782,-1 0-562,1-1 0,0 1 0,0-1 1,0 1-1,0-1 0,0 0 0,0 1 1,0-1-1,0 1 0,0-1 0,0 1 1,0-1-1,0 0 0,1 1 0,-1-1 0,0 1 1,0-1-1,0 0 0,0 1 0,1-1 1,-1 0-1,0 1 0,1-1 0,-1 0 1,0 1-1,0-1 0,1 0 0,-1 1 1,0-1-1,1 0 0,0 1 0,0-2 9,0 1-1,-1 0 0,1 0 1,0 0-1,0-1 1,0 1-1,-1 0 0,1-1 1,0 1-1,0-1 1,-1 1-1,1-1 0,0 1 1,0-2-1,4-2 135,-1-1 1,-1 1-1,1-1 0,3-6 0,5-14 1019,-12 24-1242,1 1 0,-1-1 1,1 0-1,-1 0 1,0 0-1,1 0 1,-1 0-1,0 0 1,0 0-1,1 0 1,-1 0-1,0 0 1,0 0-1,0 0 0,0-2 1,-1-1 337,1 3 56,0-2-9,-2-8-26,1 9-33,0 1-43,-5-3-30,5 4 233,-4 2-303,4-1-219,-3 1 30,0 1 0,0-1 0,1 1 0,0-1 0,-1 1 0,1 0 1,0 0-1,0 1 0,1-1 0,-3 4 0,-1 5 53,0 0 0,1 0 1,1 0-1,0 0 1,-4 22-1,7-27-67,0 1 0,0-1 0,1 1 0,0 0 0,0-1 0,1 1 0,0 0 0,0-1 0,1 1 0,0-1 0,3 8 0,-4-12-44,1-1-1,-1 1 1,1-1 0,-1 1 0,1-1-1,0 0 1,0 1 0,0-1 0,0 0-1,1 0 1,-1-1 0,0 1 0,1 0-1,-1-1 1,4 2 0,-1-1-90,-1-1 1,1 1-1,-1-1 0,1 0 1,-1-1-1,1 1 1,0-1-1,0 0 0,5 0 1,-2-1-152,1 0-1,-1 0 1,0-1 0,1 0 0,-1-1 0,0 0-1,0 0 1,-1-1 0,1 0 0,-1 0 0,1 0 0,-1-1-1,-1 0 1,1-1 0,-1 0 0,0 0 0,0 0 0,0 0-1,-1-1 1,0 0 0,6-11 0,2-14-470,0 0 0,-2-1 0,9-49 0,-16 62 395,1-26-1,-1 11 148,-3 25 257,-1-1 0,1 1 1,-2 0-1,1 0 1,-2 0-1,-3-19 1,-6 1 806,10 26-723,1 1 37,-1 1-182,1 0 1,0 0-1,0 0 1,0-1-1,0 1 1,0 0 0,0 0-1,0 0 1,-1 0-1,1-1 1,0 1-1,0 0 1,0 0 0,0 0-1,0 0 1,-1 0-1,1 0 1,0-1 0,0 1-1,0 0 1,-1 0-1,1 0 1,0 0-1,0 0 1,0 0 0,-1 0-1,1 0 1,0 0-1,0 0 1,-1 0 0,1 0-1,0 0 1,0 0-1,0 0 1,-1 0-1,1 0 1,0 0 0,0 0-1,0 1 1,0-1-1,-1 0 1,1 0 0,0 0-1,0 0 1,0 0-1,0 0 1,-1 1-1,-3 2 47,3-2-41,0 0-1,0 0 0,0 0 0,-1 0 0,1 0 0,0 1 1,1-1-1,-1 0 0,0 0 0,0 1 0,0-1 0,1 1 0,-1-1 1,1 1-1,-1-1 0,1 3 0,-4 16 253,0 0 1,2 0-1,1 37 1,0-37-124,1-10-49,0-1 0,0 0 0,4 18 0,-2-14 41,-1 0 0,1 16-1,-2-18-14,0-1-1,2 1 1,2 14 0,-3-23-108,-1 0 0,1 0 1,0 0-1,0 0 0,0 0 1,0-1-1,0 1 0,0 0 0,1-1 1,-1 1-1,1-1 0,-1 1 1,1-1-1,-1 0 0,1 0 1,0 0-1,0 0 0,-1 0 1,1 0-1,0 0 0,2 0 0,5 2 29,-1-1 0,1-1 0,14 1 0,-6 0 5,77 8 75,-93-10-130,-1 0 0,1 0 0,-1 0-1,1 1 1,-1-1 0,0 0 0,1 0 0,-1 0-1,1 1 1,-1-1 0,1 0 0,-1 0 0,0 1 0,1-1-1,-1 0 1,1 1 0,-1-1 0,0 1 0,0-1-1,1 0 1,-1 1 0,1 0 5,0 1 19,-1-1-12,0 6-13,0-5 12,-3 1 1,-2 1-5,-1 0 0,-1 0 0,1-1 0,0 0 0,-1 0 0,0 0 1,1-1-1,-14 3 0,12-4-16,-11 3-236,-1-1 1,0-1-1,-38 0 1,40-3-433,5 1-278,1 0-4,9 0-963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03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124 218 1104,'-35'55'4396,"30"-48"-3972,0 1 0,0 0-1,-4 10 1,1 0 224,-2 3 245,1 0 0,1 0 0,-10 45 0,13-48-352,3-13-65,1 0 1,0 0 0,0 0 0,-1 10-1,6-19-274,5-8 24,-1 0 1,9-18 0,-8 7 16,-1-1 0,-1 1 0,4-32 0,4-14 226,-1-1 52,-4 17-44,-3 3 151,-6 36-178,1 0 1,6-22-1,-6 28-258,4-7 581,-6 13-366,4 7-301,0-1-78,0-1-5,-1 1 1,-1-1-1,1 1 0,0 0 0,-1 0 1,3 6-1,31 59-14,-25-48-243,-1 0-1439,15 40-1,-25-60 1494,0 1 0,1-1 0,-1 0 0,1 0 0,-1 0-1,1 0 1,0 0 0,-1 0 0,1 0 0,1 1 0,3 5-2490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03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92 316 856,'-9'1'659,"1"0"-1,-1 0 1,0-1-1,0 0 1,0 0-1,-11-3 1,17 3 517,0-1-686,-7-3-53,10 4-427,0 0-1,0 0 0,0 0 0,0 0 0,0 0 0,0 0 0,0 0 1,-1 0-1,1 0 0,0 0 0,0 0 0,0 0 0,0 0 0,0 0 1,0 0-1,0 0 0,0 0 0,0 0 0,0 0 0,-1 0 0,1 0 1,0-1-1,0 1 0,0 0 0,0 0 0,0 0 0,0 0 1,0 0-1,0 0 0,0 0 0,0 0 0,0 0 0,0-1 0,0 1 1,0 0-1,0 0 0,0 0 0,0 0 0,0 0 0,0 0 0,0 0 1,0-1-1,0-7 347,0 5-31,3 0-28,3-3-175,5-6 161,1 0 0,20-15 0,54-35 291,81-56 1292,-140 97-1287,-17 13 36,17-10 0,-5 9 368,-19 9-427,0 3-303,2 4-108,-1 0 1,0 0 0,0 1-1,0-1 1,5 17-1,5 25 272,10 57-1,-7-29-165,-14-45-138,-3-27-79,1 1 0,-1-1 0,1 0 0,2 8 0,-2-12-27,-1-1 1,0 1-1,0 0 0,0-1 1,1 1-1,-1 0 0,0-1 1,0 1-1,0 0 0,0-1 1,0 1-1,0 0 0,-1 1 1,1 0 11,0 0 32,0 0-12,0 7 4,0-7 82,-5-6-99,4 3-24,-4-3 11,0 0-1,0 0 1,1-1 0,-1 1 0,1-1 0,0-1 0,1 1 0,-6-10-1,5 6 4,1 1 0,0-1-1,0 0 1,1-1-1,0 1 1,1 0-1,0-1 1,0 1 0,2-12-1,-1 13-6,1 0-1,1 0 1,0 0-1,0 0 1,0 1 0,1-1-1,0 1 1,1 0-1,-1 0 1,1 0 0,8-11-1,3 0-1,26-26 0,-33 37-14,-1 0 1,1 1-1,0 0 0,1 0 0,0 1 1,13-6-1,-19 9 1,-3 2 3,1 0 0,-1-1 0,1 1 0,-1 0 0,1-1 0,-1 1 0,1 0 0,0 0-1,-1-1 1,1 1 0,-1 0 0,1 0 0,-1 0 0,1 0 0,0 0 0,-1 0 0,1 0 0,-1 0 0,1 0-1,0 0 1,-1 0 0,1 0 0,-1 1 0,2-1 0,17 5-56,-19-5 58,1 0 0,-1 0 0,0 0-1,0 0 1,0 0 0,0 0-1,0 0 1,1 0 0,-1 0 0,0 0-1,0 0 1,0 0 0,0 0-1,1 0 1,-1 0 0,0 1-1,0-1 1,0 0 0,0 0 0,0 0-1,1 0 1,-1 0 0,0 0-1,0 0 1,0 0 0,0 1 0,0-1-1,0 0 1,1 0 0,-1 0-1,0 0 1,0 0 0,0 0 0,0 1-1,0-1 1,0 0 0,0 0-1,0 0 1,0 0 0,0 1 0,0-1-1,0 0 1,0 0 0,0 8-44,-1-1 1,0 0-1,-1 0 0,1 0 1,-1 0-1,-3 7 0,-3 3-83,-11 21-1,-27 33-277,35-55 175,-6 11-518,15-25 565,6-7-1039,62-77 693,-65 81 523,1-1-13,0 0-1,0 0 1,1 0-1,-1 0 0,4-2 1,8-5 3,-10 9 31,-1 0 14,2 3 1,5 2-5,0 2-1,-1-1 0,14 13 0,-11-7 8,-1 0 0,0 1 0,13 21-1,29 48 20,-39-59-48,-8-15 11,0 1 0,-1 1-1,6 12 1,5 8 112,-15-28-91,-6-7-26,-2-2 15,1 0 0,0-1 0,0 0 0,0-1 0,-8-17 0,5 2 44,0-1 1,2 0-1,1 0 0,-4-34 0,10 52-54,0 1-1,0-1 1,0 1 0,1-1-1,-1 0 1,2 1 0,-1 0 0,1-1-1,0 1 1,0 0 0,3-6-1,0 3 0,0 1 0,0 0 0,1 0 0,0 0 0,0 1 0,13-12 0,-18 18-3,0 0-5,-1 0 1,1 1-1,0-1 0,0 0 0,-1 1 0,1-1 0,0 1 1,0-1-1,-1 1 0,1-1 0,0 1 0,0 0 0,0-1 0,0 1 1,0 0-1,0 0 0,0 0 0,0 0 0,0-1 0,-1 1 0,1 0 1,0 1-1,0-1 0,0 0 0,0 0 0,0 0 0,0 1 1,0-1-1,1 1 0,13 6 22,-15-7-25,1 0-1,-1 0 1,0 0-1,0 0 1,0 0-1,1 0 0,-1 0 1,0 0-1,0 0 1,0 1-1,1-1 1,-1 0-1,0 0 0,0 0 1,0 0-1,0 0 1,0 1-1,1-1 0,-1 0 1,0 0-1,0 0 1,0 0-1,0 1 1,0-1-1,0 0 0,0 0 1,0 0-1,0 1 1,0-1-1,0 0 0,0 0 1,0 0-1,0 1 1,0-1-1,0 0 1,0 0-1,0 0 0,0 1 1,0-1-1,0 0 1,0 0-1,0 1 0,-2 11-33,-1-1 0,0 1 0,0-1 0,-1 1 0,-1-1 0,1-1-1,-2 1 1,0 0 0,0-1 0,-1 0 0,-9 10 0,-7 7-654,-1-2 1,-46 38-1,49-47-1248,-28 16 1,32-22-633,1-1-733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04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1097 173 1368,'-25'-27'1657,"-35"-26"0,47 42-1395,0 1 0,-1 0 0,0 2 0,-1 0 0,0 0 0,0 1-1,-1 1 1,1 0 0,-1 2 0,-1 0 0,1 0 0,-1 1-1,1 1 1,-1 1 0,0 1 0,0 0 0,1 1 0,-1 1 0,0 0-1,1 1 1,0 1 0,0 1 0,0 0 0,0 1 0,1 1 0,-19 10-1,1 4-49,1 1-1,1 2 0,1 1 1,-30 32-1,25-20 42,3 2 0,-51 76-1,49-55-29,-45 105 0,68-139-183,11-25-38,-46 108 198,34-75-84,-9 41-1,10-23-6,3 1 0,2 0-1,2 0 1,3 0 0,8 88 0,-1-94-49,3 0 0,1 0 1,2-2-1,2 1 0,2-2 0,34 68 1,-29-76-23,1-1 1,2-1-1,1-1 1,1-1 0,2-1-1,57 48 1,-63-62-23,1-1 0,1 0 1,0-2-1,1-1 0,1-1 1,28 9-1,-18-10 5,0-1 0,1-1 0,70 5 0,-81-12-6,0-2-1,46-6 1,43-15 7,-64 9-15,-1-3 0,0-2-1,-2-2 1,0-2-1,78-48 1,-61 27-1,-1-3 1,-3-3-1,66-66 0,-102 89 13,-1-1 0,-1-1 0,-1-1 0,-2-1 0,31-58 0,-35 54 57,-1-1-1,-2 0 0,15-66 1,-22 73 1,-2 1 0,-2-1 0,0 0 1,-1 0-1,-7-52 0,1 46 25,-3 0-1,0 1 1,-2 0 0,-1 1 0,-2 0 0,-23-41-1,8 24 62,-3 1 0,-2 1 0,-38-40-1,40 51-17,-1 3-1,-45-36 0,51 49-51,0 1 0,-1 0 0,-1 2 0,-32-12 0,37 18-62,0 2 0,-1 1 0,0 1 0,-1 1 0,0 1 0,1 1 0,-50 1 0,44 3-205,-1 1-1,1 2 1,0 1-1,-58 16 1,67-13-416,-12 2 309,-32 17 1,54-21-510,0 0-1,-12 9 1,17-11-481,0 1 0,0 1 0,0-1 0,-6 9 0,3 0-2800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35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13 505 2012,'-13'6'8495,"123"-74"-7790,5-3-4034,-87 51 901,2 0 33</inkml:trace>
  <inkml:trace contextRef="#ctx0" brushRef="#br0" timeOffset="1">571 99 1812,'0'0'2263,"0"-3"-1208,1 19 5449,2 19-4473,4 69-1674,8 27 432,5-48-3588,-19-71-2233</inkml:trace>
  <inkml:trace contextRef="#ctx0" brushRef="#br0" timeOffset="2">478 92 1668,'0'-3'219,"0"-1"0,1 1 0,-1-1 0,1 1 0,-1 0-1,1-1 1,0 1 0,0 0 0,0-1 0,1 1 0,-1 0 0,1 0 0,0 0-1,0 0 1,0 0 0,4-4 0,-3 4-46,1 0 1,0 0-1,0 0 0,0 1 0,1 0 0,-1-1 1,0 2-1,1-1 0,-1 0 0,9-1 1,2 1 47,-1 0 0,0 1 0,1 0 0,0 2 0,-1-1 0,27 6-1,-26-2-76,0 0-1,0 1 0,-1 0 0,0 1 0,0 1 0,0 0 0,-1 1 0,0 0 0,0 1 0,-1 1 0,14 13 0,-18-15-13,-1 0 0,1 0 0,-2 1 0,1 0 0,-1 0 0,0 1 0,-1 0 0,0 0 0,0 0 0,-1 0 0,-1 1 0,0 0 0,0 0 0,-1 0 0,-1 0 0,1 12 1,-2-18-50,0 1 0,0-1 0,-1 0 1,0 0-1,0 1 0,0-1 1,-1 0-1,0 0 0,0 0 1,0 0-1,0-1 0,-1 1 1,0-1-1,0 1 0,-5 5 1,2-4 29,0 0 0,-1-1 0,0 0 0,1 0 0,-1-1 0,-1 0 0,1 0 0,-1-1 0,-7 3 0,-14 2 195,-1-1 0,1-1 0,-1-2 0,-36 1 0,-58 8-336,121-13-465,-6 0-1770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10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60 1108,'0'0'1808,"4"1"-1292,13 1 5436,-18 2-5880,-2 12-3,2-12 1224,6-7-1243,14-7-8,-15 8 238,-1 10-260,-3-7-18,0-1 0,1 1 0,-1 0 1,0-1-1,0 1 0,0 0 0,1-1 0,-1 1 0,0 0 1,0-1-1,0 1 0,0 0 0,0 0 0,0-1 1,0 1-1,-1 0 0,1-1 0,0 1 0,0 0 0,0-1 1,-1 1-1,1 0 0,0-1 0,-2 2 0,-23 43 35,24-43-29,-10 14 101,28-42-94,-13 20 0,-3 4-2,4-14-19,-5 16 6,0 0-1,0 0 1,0 0 0,0-1-1,0 1 1,0 0-1,0 0 1,0 0-1,0 0 1,0 0-1,0 0 1,0-1 0,0 1-1,0 0 1,0 0-1,0 0 1,0 0-1,0 0 1,-1 0-1,1 0 1,0-1 0,0 1-1,0 0 1,0 0-1,0 0 1,0 0-1,0 0 1,0 0-1,0 0 1,-1 0 0,1 0-1,0 0 1,0 0-1,0 0 1,0-1-1,0 1 1,0 0-1,-1 0 1,1 0-1,0 0 1,0 0 0,0 0-1,0 0 1,0 0-1,-1 0 1,-17 11-44,13-8 41,-1 1 18,5-3-12,1 0-1,-1-1 1,0 1 0,0 0-1,1-1 1,-1 1 0,0-1-1,0 1 1,0-1 0,0 1-1,1-1 1,-1 0 0,0 1 0,-1-1-1,-6 1 3,8-1-5,-1 0 0,1 0 0,0 0 0,0 0 0,0 0 0,0 0 0,0 0 0,0 0 0,0 0 0,-1 0 0,1 0 0,0 0 0,0 0-1,0-1 1,0 1 0,0 0 0,0 0 0,0 0 0,0 0 0,0 0 0,0 0 0,0 0 0,0 0 0,0 0 0,0-1 0,-1 1 0,1 0-1,0 0 1,0 0 0,0 0 0,0 0 0,0 0 0,0 0 0,0-1 0,0 1 0,0 0 0,0 0 0,0 0 0,1 0 0,-1 0 0,0 0 0,0 0-1,0-1 1,0 1 0,0 0 0,0 0 0,0 0 0,0 0 0,12-26 12,-9 19 13,0 0-5,-3 7-20,0 0-1,1 0 1,-1-1 0,0 1-1,0 0 1,0 0 0,0 0-1,0 0 1,0 0 0,0 0-1,0-1 1,0 1-1,0 0 1,0 0 0,0 0-1,0 0 1,0 0 0,0-1-1,0 1 1,0 0 0,0 0-1,0 0 1,0 0 0,0 0-1,0 0 1,-1-1 0,1 1-1,0 0 1,0 0-1,0 0 1,0 0 0,0 0-1,0 0 1,0 0 0,0 0-1,0-1 1,-1 1 0,1 0-1,0 0 1,0 0 0,0 0-1,0 0 1,0 0-1,0 0 1,-1 0 0,1 0-1,0 0 1,0 0 0,0 0-1,0 0 1,0 0 0,0 0-1,-1 0 1,1 0 0,0 0-1,0 0 1,0 0 0,0 0-1,0 0 1,-1 0-1,1 0 1,0 0 0,0 0-1,0 0 1,0 1 0,0-1-1,-27 12-15,20-9 3,-10 15-18,15-16 117,7-8-87,36-43 3,-39 48 1,8-12-48,-8 10 17,-6 7 22,-11 9 16,13-11-12,-3 3 11,3-3-3,-6 7-16,5-6 17,-1 1-6,5-7 31,14-24-35,-3 11-16,-11 14 5,7-12-39,-1 8 46,-5 5 2,14-2 49,-14 3-34,25-6 47,-25 6-60,0-2-8,10-8-532,-12 10 528,0 0 0,0 0 0,0 0-1,0 0 1,0 0 0,0 0 0,0 0 0,0 0 0,0 0 0,0 0-1,0 0 1,-1 0 0,1 0 0,0 0 0,0 1 0,0-1 0,0 0 0,0 0-1,0 0 1,0 0 0,0 0 0,0 0 0,0 0 0,0 0 0,0 0-1,0 0 1,0 0 0,0 1 0,0-1 0,0 0 0,0 0 0,0 0 0,0 0-1,0 0 1,0 0 0,0 0 0,0 0 0,0 0 0,0 0 0,0 1-1,0-1 1,0 0 0,0 0 0,0 0 0,0 0 0,0 0 0,0 0-1,0 0 1,0 0 0,0 0 0,0 0 0,0 0 0,0 0 0,1 0 0,-1 1-1,0-1 1,0 0 0,0 0 0,0 0 0,0 0 0,0 0 0,0 0-1,0 0 1,0 0 0,0 0 0,0 0 0,1 0 0,-1 0 0,-4 5-866,0 1 1,0-1-1,-1 0 1,-4 5-1,-10 9-1531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05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27 1004,'-3'-2'1018,"-9"-9"1506,3-2 5536,9 14-8009,0 0 0,0 1 0,0-1 0,0 0 0,-1 1 0,1-1-1,-1 0 1,1 0 0,-1 1 0,0 0 0,-2 4 63,2 0 60,0 0 1,0 1-1,1-1 0,0 0 1,1 9-1,0 3 140,-1 1-25,2 1-1,4 25 1,-4-37-199,0 0-1,0 0 0,1-1 1,0 1-1,0-1 1,0 1-1,1-1 0,6 8 1,-7-13-25,1-2-59,0 1 1,0 0 0,0-1-1,0 0 1,0 0 0,0 0-1,0-1 1,0 1 0,0-1-1,0 0 1,0 0 0,0-1-1,6-2 1,33-11-61,-22 8 35,12 0-7,-33 6 26,0 1-1,1 0 1,-1 0-1,0 0 1,1-1-1,-1 1 1,0 0-1,1 0 0,-1 0 1,1 0-1,-1 0 1,0 0-1,1 0 1,-1 0-1,1 0 1,-1 0-1,0 0 1,1 0-1,0 0 1,9 1-17,36-9 44,-43 7-25,-1 0 1,1 0-1,0 0 0,-1 0 0,0 0 1,1 0-1,-1-1 0,0 1 0,0-1 1,0 0-1,1 0 0,-2 1 0,1-1 1,0 0-1,2-5 0,2-3 14,-5 7-14,4-11-13,-6 10 3,0 2-1,1 0-25,0 1 1,0-1-1,-1 0 1,1 1-1,0-1 1,-1 1 0,0-1-1,1 1 1,-1-1-1,0 1 1,0-1 0,-1-1-1,-15-15-1459,8 9 24,1-1-3310,7 7 3466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06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1 255 1424,'0'0'2070,"4"-1"-1229,-4 1-848,6 0 434,-1-1 0,1 0 0,0-1 0,6-2 0,-3 0-62,-2-1 1,1 0-1,0 0 1,-1 0-1,0-1 1,0-1 0,-1 1-1,0-1 1,10-14-1,-13 16-139,-1 0-1,0-1 1,0 1-1,0 0 1,-1-1 0,0 1-1,0-1 1,-1 1-1,1-11 1,-3 7 283,2 7-417,-1 0 167,-1 2-9,-8-2 395,-3 13-366,10-8-233,-1 0 0,1 1 0,0-1 0,0 0 0,0 1 1,-4 6-1,1 0 38,1 0 1,0 1 0,1 0 0,-6 21 0,8-27-59,1 0 1,0 0 0,1 0-1,-1 0 1,1 0 0,0 0-1,0 0 1,1 0 0,-1-1-1,1 1 1,0 0 0,0 0-1,1 0 1,2 6 0,-3-9-15,1 0 1,-1 0 0,1-1-1,-1 1 1,1 0-1,0-1 1,-1 1 0,1-1-1,0 0 1,0 0-1,4 2 1,0 1 12,0-3-8,-2 0-14,-2 0-2,-1-1 0,1 0 0,0 1 0,0-1 0,-1 0 0,1 0 0,0 0 0,-1 0 0,4-1 0,6-1-4,1 0 1,-1 0-1,1-1 0,-1-1 1,0 0-1,0-1 1,-1 0-1,1 0 0,-1-1 1,11-9-1,-13 9 0,0-1 0,0 0 1,0-1-1,-1 0 0,0 0 0,-1 0 0,1-1 0,-2 0 0,1 0 1,-1-1-1,-1 1 0,0-1 0,0 0 0,-1 0 0,0-1 0,-1 1 1,2-20-1,0-45 113,-4 72-80,-1 2 1,0-3-22,1 3-8,0 1 0,0 0 0,0 0 0,0 0 1,0 0-1,0 0 0,0 0 0,0-1 0,0 1 0,0 0 0,-1 0 1,1 0-1,0 0 0,0 0 0,0 0 0,0 0 0,0 0 0,0 0 1,0 0-1,-1 0 0,1-1 0,0 1 0,0 0 0,0 0 0,0 0 1,0 0-1,-1 0 0,1 0 0,0 0 0,0 0 0,0 0 0,0 0 1,0 0-1,0 0 0,-1 0 0,1 1 0,0-1 0,0 0 1,0 0-1,0 0 0,0 0 0,0 0 0,-1 0 0,1 0 0,0 0 1,0 0-1,0 0 0,0 0 0,0 1 0,0-1 0,0 0 0,0 0 1,0 0-1,-1 0 0,1 0 0,0 1 0,-4 4 5,-1 1 1,1 0-1,0 0 0,0 0 1,-5 12-1,8-14-8,-2 2 1,1 1 1,0 0-1,0 0 1,-1 8-1,0 5 4,2-12 3,0 0-1,0 1 1,1-1-1,0 0 1,1 15-1,0-21-3,-1-1 0,1 1-1,-1 0 1,1-1 0,0 1-1,0-1 1,-1 1 0,1-1-1,0 0 1,0 1 0,0-1-1,1 0 1,-1 0 0,0 0-1,0 0 1,1 0-1,-1 0 1,2 1 0,4 2 22,-1-1 0,14 4 0,30 6 59,6 2-39,-31-9-51,-24-5 8,0 0 0,0-1-1,0 1 1,0 0 0,0-1 0,0 1 0,0 0 0,0 0-1,0 0 1,-1 0 0,1 0 0,0 0 0,0 0 0,-1 0 0,1 0-1,-1 0 1,1 2 0,0-1-3,-1-1-1,0 1 0,0-1 1,0 1-1,0 0 1,-1-1-1,1 1 1,0-1-1,0 1 1,-1-1-1,1 1 0,-1-1 1,0 1-1,1-1 1,-1 1-1,0-1 1,0 0-1,0 1 1,0-1-1,0 0 0,0 0 1,0 0-1,0 0 1,-2 2-1,-7 5-49,1-1 1,-1 0-1,0-1 0,0 1 0,-1-2 0,-14 6 0,-11 1-488,-44 7 1,4-7-7168,72-12 4526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06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71 119 1504,'-4'10'660,"0"0"-1,1 0 1,-3 16-1,-4 12 833,-3 6 838,-14 89 0,24-43 210,3-87-2354,0-1 1241,3-10-1291,2-3-88,-1 3 4,-1 0-1,0-1 0,0 1 1,2-15-1,24-165 939,-11 59-108,-15 107-666,-2 10 44,1 0 1,6-23 0,-2 25 13,-5 8 178,4 5-362,0 0-65,-3-2-16,0 0 0,1 1 0,-1-1 0,-1 0 0,1 1 0,0-1 0,0 1 1,0 0-1,-1 0 0,1-1 0,-1 1 0,0 0 0,2 3 0,119 178-2660,-115-171 2070,-3-4-1369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07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62 319 1252,'-4'0'668,"-51"7"2960,53-7-1189,2-11-1947,2 7-271,12-10 141,0 1-1,24-16 0,38-21 823,-65 44-945,0 1 0,0 0 0,1 1 0,17-5-1,-10 6 190,-15 3-197,1 2-25,1 0-110,0 1 0,1 0 1,-1 0-1,0 1 1,0 0-1,7 6 1,-2 3 73,-1 0 0,0 0-1,-1 1 1,0 1 0,9 19 0,-14-26-112,12 29 279,-1 2 0,16 63 0,-29-94-269,7 15 514,-8-21 554,-6-8-984,2 2-129,-1-2 11,0 1 0,0-1 0,1 0 0,0 1 0,0-2 0,0 1-1,-2-9 1,-23-100 411,25 97-372,1-1-1,0 0 1,2 0-1,2-27 1,0 24 6,2 0-1,9-36 1,-10 50-56,0-1 0,0 1 0,1 0 0,0 1 0,1-1 0,-1 1 0,1 0 0,1 0 0,-1 0 0,8-6 0,-9 9-11,0 1 0,0-1 0,1 1 0,0 0 0,-1 0 1,1 0-1,0 0 0,9-2 0,-12 5 18,2 2-26,1-1-6,-4-1 1,0 1 1,1-1-1,-1 1 0,0-1 1,0 1-1,0-1 0,1 1 1,-1 0-1,0-1 0,0 1 1,0 0-1,0 0 0,0 0 1,0 0-1,0 0 1,0 0-1,-1 0 0,1 0 1,0 0-1,-1 1 0,1-1 1,-1 0-1,1 2 0,1 2-10,-2 1-1,1 0 0,0-1 0,-1 1 1,0 0-1,-1 0 0,1-1 0,-1 1 1,-2 9-1,-19 50-137,19-56 129,-42 111-446,31-74-51,14-44 405,0-2-106,0 0 211,1 1 1,-1-1 0,0 0 0,0 0-1,1 0 1,-1 0 0,0 0-1,0 0 1,1 0 0,-1 0 0,0 1-1,0-1 1,1 0 0,-1 0-1,0 0 1,0 1 0,1-1 0,-1 0-1,0 0 1,0 1 0,0-1-1,1 0 1,-1 1-1,0-1 0,0 0 1,0 0-1,0 1 0,0-1 0,1 0 0,-1 0 0,0 1 1,0-1-1,0 0 0,1 0 0,-1 0 0,0 0 1,0 1-1,1-1 0,-1 0 0,0 0 0,1 0 0,-1 0 1,0 0-1,0 0 0,1 0 0,-1 0 0,5-3-96,26-19-142,48-46 1,-78 67 240,3-3-26,0 0 1,0 1-1,0-1 1,0 1-1,1 0 1,-1 0-1,10-5 1,-12 7 21,-1 0 5,0 1 0,-1-1 0,1 1 0,0-1 1,0 1-1,0 0 0,-1-1 0,1 1 0,0 0 1,0-1-1,0 1 0,0 0 0,0 0 1,-1 0-1,1 0 0,2 0 0,-1-1-3,-1 1 5,-1 0 1,1 0-1,0 0 0,0-1 0,0 1 1,-1 0-1,1 0 0,0 0 0,0 0 1,-1 1-1,1-1 0,0 0 1,0 0-1,-1 0 0,1 1 0,0-1 1,0 0-1,-1 1 0,2 0 1,6 3-2,-1 0 1,0 1-1,0 0 1,0 0-1,9 10 1,-4-1 3,0 0 0,9 18 1,6 10 7,-16-27 13,18 34-1,19 47 6,-26-55-11,-21-40 154,-7-8-92,-58-80 245,55 73-249,1-1-1,1 0 0,1 0 0,-6-17 1,7 17-11,1 3 11,1 0 0,0-1 1,0 1-1,0-23 0,2 28-49,1 1 0,0-1 1,1 0-1,0 0 0,0 1 0,0-1 0,1 1 0,0-1 0,0 1 0,4-8 0,-4 10-12,0 1 0,1-1 1,-1 1-1,1 0 0,0 0 0,0 0 0,0 1 0,0-1 1,0 1-1,0 0 0,6-4 0,-8 6-11,0 0 0,0-1 1,0 1-1,0 0 0,0 0 0,0-1 1,0 1-1,0 0 0,0 0 0,-1 0 1,1 0-1,0 0 0,0 0 0,0 0 0,2 1 1,-1 0 3,5 0 23,-3 2-23,-1-1 0,0 1 1,1 0-1,-1 0 1,0 0-1,-1 0 0,1 1 1,-1-1-1,1 1 1,-1-1-1,0 1 0,0 0 1,1 5-1,-2-2-53,0-1 0,0 1 0,-1 0-1,1 0 1,-2-1 0,1 1 0,-1 0 0,0-1-1,-2 8 1,3-14 43,-4 16-396,0 0 0,-1 0 0,-1 0 0,-1 0 0,0-1-1,-1-1 1,-1 1 0,-16 21 0,21-32-292,1 0 1,-1 0-1,0-1 0,0 0 0,-5 4 1,-1 0-1387,-8 8-1838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07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890 26 1940,'-14'-5'399,"0"0"0,0 1 0,-1 0 0,0 1 0,0 1 0,0 0 0,0 1 0,0 1 0,-21 2 0,16 0-73,1 0 1,0 2-1,0 0 1,0 1-1,1 1 0,-33 15 1,23-6-57,2 1 0,0 1 1,0 1-1,2 1 0,0 1 1,-39 44-1,31-24 91,1 1-1,-27 47 1,27-32 46,-35 88-1,9 10-38,45-116-213,-8 41 0,3 49 172,2 29-52,14-99-130,3 0 0,2-1 1,3 1-1,2-1 0,25 81 0,-14-76-42,2 0-1,36 67 0,-57-127-99,12 25 26,29 59 78,-31-66-66,1-1 0,17 20 0,-5-12 2,1-1 0,1-1-1,1-2 1,1 0 0,55 33 0,-47-37-39,1 0 0,0-3 0,2 0 0,0-3 0,0-1 0,1-3 0,0 0 0,1-3 0,0-1 0,0-3 0,0-1 0,57-5 0,-46-2-34,0-1-1,-1-3 0,91-30 0,-73 12 6,-2-3-1,-1-3 0,66-46 1,-42 17 5,118-107 0,-172 137 42,-1-1 1,39-50-1,-50 53 37,-2-1 0,-1 0 0,-2-1 0,-1-2 0,18-48 0,-24 46 112,11-57 0,-19 70-59,-2 0 0,0 0-1,-2-38 1,-3 28 21,-2 0-1,-1 0 1,-1 1 0,-2 0-1,-16-39 1,4 26 103,-1 0 0,-52-80 0,35 72-50,-2 2-1,-57-56 0,71 80-2,-52-40 0,54 51-33,0 0 1,-41-19-1,31 21-62,1 2-1,-2 1 1,0 1-1,0 3 1,0 0 0,-1 3-1,0 1 1,-40 1-1,6 4-47,0 4 0,0 2-1,-92 23 1,118-19-337,-72 27 1,93-28-248,0 1 1,1 1-1,0 1 0,-32 24 0,48-32-295,1 1 0,-11 11-1,2 5-4414,6-8 1222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08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 1092,'-6'-2'11624,"4"17"-11387,2-12 219,0-1-226,6 52 1660,-3-33-1487,2 0-1,0 0 1,13 35 0,-16-51-354,0-1 0,1 1 1,-1-1-1,1 0 0,6 7 1,-8-9-33,1 0 0,0 0 0,0 0 0,0-1 0,0 1 0,0-1 0,0 0 0,1 1 0,-1-1 0,0 0 0,1 0 0,-1-1 0,1 1 1,3 0-1,8 1 11,-11-1-15,2-3 4,20-7-28,37-18 0,-50 22 3,30-9-34,-21 6 77,-11 4-19,-1 1 0,11-8 1,-17 9-14,0 0 0,0 0 1,0-1-1,0 0 0,-1 1 1,1-1-1,-1 0 0,0 0 1,0 0-1,0-1 0,0 1 1,0 0-1,-1-1 0,1 1 1,-1-1-1,0 0 0,0 1 1,0-6-1,-1 5-189,0-1 0,0 1 0,0-1-1,-1 0 1,1 1 0,-1-1 0,0 1 0,-3-6 0,2 2-940,2 6 201,-2-2-880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09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2 496 1384,'2'-2'898,"3"-1"-488,-1-1 0,1 0 1,-1-1-1,0 1 1,0-1-1,0 0 1,-1 0-1,0 0 0,0-1 1,0 1-1,3-9 1,-3 5 59,-2 7-276,0-1 0,0 1 1,-1 0-1,1-1 0,0 1 0,-1-1 0,0 1 1,0-4-1,0-26 1479,0 30-198,-5 5-1306,-20 11-18,24-13-133,-1 1-1,1-1 1,0 0 0,-1 1-1,1-1 1,0 0-1,0 1 1,0 0-1,0-1 1,0 1 0,1-1-1,-1 1 1,0 0-1,1 0 1,-1 2 0,-2 5 64,1-4-42,0-1-1,1 1 0,-1 0 1,1-1-1,0 1 1,1 0-1,-1 7 0,1-11-39,0 0 0,0 1 0,0-1 0,0 1 0,1-1-1,-1 0 1,0 1 0,1-1 0,-1 0 0,1 1 0,0-1-1,-1 0 1,1 0 0,0 0 0,0 1 0,0-1 0,0 0 0,0 0-1,0 0 1,0 0 0,0 0 0,0-1 0,0 1 0,0 0-1,1 0 1,-1-1 0,0 1 0,0-1 0,1 1 0,-1-1 0,1 0-1,1 1 1,5 0-59,1-1 1,0 0-1,0-1 0,0 1 0,0-1 1,-1-1-1,18-5 0,-11 2-67,0 0 0,-1-2 0,0 0-1,0 0 1,18-14 0,15-18-228,-42 34 308,0 1 1,-1-1-1,0-1 1,0 1 0,0-1-1,-1 1 1,4-8-1,-3 1-4,0 0 0,-1 0 0,0-1 0,-1 1-1,2-23 1,-6-62 46,2 82 31,-1-1 93,0 1-1,-1 0 0,-1 0 1,-7-25-1,9 37-74,-1-1 98,1-1 0,-1 0 1,1 1-1,-1-7 0,-2 16-82,2-3-55,-1 2 7,0 1 1,0 0-1,0 0 1,0 0-1,0 0 1,1 1-1,-2 5 1,-9 38 62,-11 43 36,21-77-89,1 0 0,0 0 0,1 0 0,2 19 1,-1-24-13,0-7-2,1 0 1,-1 0-1,0 0 1,1 0-1,-1 0 1,2 4 0,-1-6 2,0 1 0,0-1 0,0 1 1,0-1-1,0 0 0,0 0 0,0 1 1,1-1-1,-1 0 0,0 0 0,1 0 1,-1 0-1,1 0 0,1 1 1,3 0 17,0 0 1,0 0 0,0 0-1,0-1 1,1 1-1,-1-1 1,0-1 0,12 0-1,7 2 38,120 0 312,-24 0-24,-102-2-286,31 3 120,-45-2-143,0 0-1,0 0 1,0 0 0,0 1-1,0 0 1,0 0-1,5 3 1,-9-4 21,-2 1-11,0 1-46,0-1-1,-1 1 0,1-1 1,-1 0-1,0 1 1,0-1-1,0 0 1,0 0-1,0 0 0,0-1 1,0 1-1,-1 0 1,1-1-1,-4 2 1,-7 3-8,-21 7 1,23-9-8,-14 5-141,0-2 1,-1-1-1,1-1 0,-47 3 0,35-7-2200,-44-4 0,69 3-800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09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1328,'-9'25'1299,"0"0"1,-6 34-1,0 2 336,11-45-1253,1 1 1,0 0 0,1-1 0,1 1 0,1 0-1,2 26 1,-3-18 39,1-20-296,0 0 1,0 0 0,0-1 0,0 1-1,1 0 1,2 9 0,0 6 2576,-3-22-2641,0 0 0,0 1 0,1-1 0,-1 0 1,0 1-1,1-1 0,-1 1 0,1-1 0,0-1 0,3-6 82,3-26 517,-2-1 1,2-60 0,1 30-65,-2 22-155,4-9 292,-5 26-221,-4 27-489,-1-1 0,0 0 0,1 1 1,-1-1-1,0 1 0,1-1 0,-1 1 0,1-1 1,-1 1-1,1-1 0,-1 1 0,1 0 0,0-1 1,-1 1-1,1 0 0,-1-1 0,1 1 0,0 0 1,-1 0-1,1-1 0,0 1 0,-1 0 1,1 0-1,0 0 0,-1 0 0,1 0 0,0 0 1,1 0-1,-1 1-6,1 0-1,-1 0 1,0 0 0,1 0 0,-1 0-1,0 0 1,1 1 0,-1-1 0,2 3 0,0 0 11,-1-2-13,0 1-1,1 0 0,-1 0 1,0 0-1,1 4 1,3 4-4,9 14-395,-1 0-1,-2 0 1,-1 2-1,10 30 1,-17-43-580,4 23-1,-5-4-6737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10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21 192 1692,'-2'-1'177,"1"0"0,0 0 0,-1 0 0,1 0 0,0 0 0,0 0 0,0 0 0,0 0 0,-1 0 0,1 0 0,1-1 0,-1 1 0,0 0 0,0-1 0,0 1 0,1-1 0,-1 1 0,1-1 0,-1 1 0,1-1 0,0 1 0,0-1 0,-1 1 0,1-3 0,0 4-129,0-1 1,1 0-1,-1 1 0,0-1 0,0 0 0,0 1 1,1-1-1,-1 0 0,0 1 0,1-1 0,-1 0 1,1 1-1,-1-1 0,1 1 0,0-2 0,1 0 90,3-7 157,1 1 0,-1 0 0,1 1 0,1-1 0,9-8 0,0 3 117,24-17 1,-29 23-173,1 0 0,0 1 0,15-7-1,-22 11-87,0 0 0,0 1-1,0 0 1,1-1-1,-1 2 1,1-1-1,-1 0 1,1 1 0,-1 0-1,7 1 1,-9 0-61,0 0 0,0 0 0,0 0 0,0 0 0,-1 1 0,1-1 0,-1 1 0,1 0 0,4 3 0,16 20 438,55 82 533,-30-37-650,-1-10-21,-33-42 92,-25-29-419,1 0 1,-17-26 0,19 25-15,2-1 1,0 0 0,0 0-1,1-1 1,-6-24-1,10 31-40,0-1-1,0 1 0,1 0 0,-1-1 1,2 1-1,-1-1 0,1 1 0,0 0 0,0 0 1,1-1-1,0 1 0,0 0 0,4-7 1,-5 12-74,0-1 0,1 1 0,-1 0 0,0-1-1,1 1 1,0 0 0,-1 0 0,1 0 0,0 0 0,0 0 0,0 0 0,3-1 0,-6 7-107,0 2 62,0 1-1,-1-1 1,0 0 0,-1 0-1,-5 12 1,-9 23-536,17-40 619,0-1-1,0 1 0,0 0 1,0-1-1,0 1 0,0 0 0,0-1 1,0 1-1,0 0 0,0-1 1,1 1-1,-1 0 0,0-1 1,1 1-1,-1-1 0,0 1 0,1 0 1,-1-1-1,0 1 0,1-1 1,0 1-1,3-3-22,-1 0 49,10-7-21,-1 1-1,0-2 0,15-14 1,-24 20 42,-1 1 0,2 0 0,-1 0 1,0 0-1,0 0 0,1 1 0,-1-1 1,1 1-1,0 0 0,0 0 0,0 0 1,0 0-1,8-1 0,-8 2 0,-1 1 1,1 0-1,0 0 0,-1 0 0,1 0 0,0 0 1,0 1-1,-1 0 0,1 0 0,-1 0 0,1 0 1,-1 1-1,1-1 0,-1 1 0,0 0 0,6 3 1,4 6 40,0 0 1,0 1-1,17 21 1,-12-10 27,-1 1 1,-1 1-1,14 29 1,-25-45-55,-1 2-1,1-1 1,-2 0 0,0 1 0,0-1 0,0 1 0,-2 0 0,2 19-1,-3-29-31,0 0-1,-1-1 1,1 1-1,0 0 1,0-1 0,-1 1-1,1 0 1,0-1-1,-1 1 1,1 0-1,-1-1 1,1 1-1,-1-1 1,1 1-1,-2 0 1,1 0 3,1 0-3,0-1 0,0 1-1,-1-1 1,1 1 0,-1-1-1,1 1 1,-1-1-1,1 0 1,-1 1 0,1-1-1,-1 1 1,1-1 0,-1 0-1,1 0 1,-1 1 0,1-1-1,-1 0 1,0 0-1,0 1 1,-1-2 0,1 1-1,-1 0 1,0 0-1,1-1 1,-1 1-1,1 0 1,-1-1-1,0 0 1,1 1-1,-2-2 1,-2 0 14,-2-2 32,0 0-1,-1 0 1,2 0 0,-1-1 0,1 0 0,-1 0-1,1-1 1,1 0 0,-1 0 0,1 0-1,-6-10 1,6 9-2,0-1-1,1 0 1,0 0-1,0-1 1,1 1-1,1-1 0,-1 0 1,1 0-1,-1-15 1,2 17-26,2 0-1,-1-1 1,1 1 0,0 0-1,1 0 1,0 0 0,0 0-1,0 1 1,6-12 0,-6 13-9,1 1-1,-1-1 1,1 1 0,0 0 0,1 0-1,-1 0 1,1 0 0,-1 0-1,1 1 1,0-1 0,0 1 0,1 0-1,-1 1 1,6-4 0,-7 6-6,1-1 1,-1 0-1,1 1 1,0 0-1,-1 0 1,1 0-1,-1 0 1,1 1-1,-1-1 1,1 1-1,5 2 1,-7-3-41,0 1-1,0 0 1,-1 0 0,1 0 0,0 0-1,-1 1 1,1-1 0,-1 0 0,0 1-1,1-1 1,-1 1 0,0-1 0,0 1-1,0-1 1,0 1 0,0 0 0,0 0-1,-1-1 1,1 1 0,-1 0 0,1 0-1,-1 0 1,1 0 0,-1 0 0,0 0 0,0 0-1,0-1 1,0 1 0,0 0 0,-1 3-1,0-1-375,1 0 0,-1 0 0,0 0 0,-1 0 0,1 0 0,-1 0 0,1-1 0,-1 1 1,0-1-1,0 1 0,-1-1 0,-3 5 0,-7 1-6267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10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1128 75 1004,'-6'-6'365,"0"-1"-1,-1 1 0,0 0 1,0 1-1,0 0 1,0 0-1,-1 0 0,0 1 1,0 0-1,-1 1 1,1 0-1,0 0 0,-1 1 1,-13-3-1,3 3 1,0 0-1,1 1 1,-1 0-1,0 2 1,-36 5-1,24 1-84,-1 1 0,1 2-1,1 1 1,0 1-1,-48 27 1,39-16-42,0 2-1,2 2 1,-45 40-1,37-23 15,3 1 0,-44 59 0,-9 29 35,74-101-184,2 1 0,1 0-1,1 2 1,2 0-1,2 0 1,-15 62 0,20-54-17,1 0 1,2 0 0,2 81 0,3-112-74,0 32 67,3 1 0,1-1 1,2 0-1,19 66 0,-16-81-41,1-1 1,1 0 0,2 0-1,1-1 1,0-1-1,2 0 1,23 26 0,-15-22-6,2-2 1,2 0 0,0-2 0,41 29 0,-44-38-9,1-1 1,0-1-1,1-2 1,1 0-1,56 16 1,-33-17-7,0-2 1,1-3-1,1-2 0,57-1 0,18-10 3,43-11 1,-108 6-23,101-33 1,-130 33-3,134-42 18,-138 43-12,203-74 68,-71 12-17,95-68 61,-195 100 17,101-86-1,-138 103-62,0-1 0,-2-2 0,-1 0-1,22-34 1,-32 42 13,-1 0-1,-1-1 1,-1 0-1,-1-1 1,-1 0-1,0 0 1,6-39-1,-11 40 21,0-1-1,-2 1 0,0-1 0,-1 1 0,-1-1 0,-1 1 1,-1 0-1,-12-36 0,5 24 57,-2 2 0,-1-1-1,-1 2 1,-31-44 0,22 41-26,-1 1-1,-2 2 1,-1 0-1,-1 1 1,-2 2-1,-33-22 1,8 12 27,-1 3 0,-96-41 0,152 73-160,-48-21 102,-1 2-1,0 3 1,-1 2-1,-1 2 1,-72-8-1,81 17-136,0 2 0,-1 2-1,1 1 1,0 3 0,0 1-1,-72 21 1,-8 16-431,-44 22-164,66-22-1235,2 5-1,-109 71 1,133-68-2277,4 6 34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4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6 236 852,'-5'3'12157,"251"-43"-10673,314-54-156,-464 76-89,-93 18-1087,1-1 0,-1 0-1,0 0 1,0-1-1,0 1 1,0-1 0,0 1-1,4-3 1,-7 3 69,13-15 1115,-12 15-1313,-1 0 1,0 0-1,0 0 0,0 0 1,0 0-1,0 0 0,0 0 1,0 0-1,0 0 0,0 0 1,-1 0-1,1 0 0,0 0 1,-1 0-1,1 0 0,-1 0 1,1 0-1,-1 0 0,1 1 1,-1-1-1,1 0 0,-1 0 1,0 1-1,0-1 0,0-1 1,-2 1-18,1-1 0,0 1 1,0 0-1,-1 0 0,1 0 1,0 0-1,-1 0 1,-3-1-1,4 2-1,-26-13 93,15 6 304,68 34-364,5 1 134,-59-28-100,2 2 26,-3-2-91,0 0 0,0 0 0,1 0 1,-1 0-1,0 0 0,0 1 0,0-1 0,1 0 0,-1 0 0,0 0 1,0 0-1,0 0 0,1 0 0,-1 0 0,0 0 0,0 1 0,0-1 1,0 0-1,0 0 0,1 0 0,-1 0 0,0 1 0,0-1 0,0 0 1,0 0-1,0 0 0,0 0 0,0 1 0,1-1 0,-1 0 0,0 0 1,0 1-1,0 1 0,-1 0 1,1 0-1,-1 0 1,1-1 0,-1 1-1,1 0 1,-1 0-1,0 0 1,0 0 0,0-1-1,0 1 1,0 0-1,0-1 1,0 1 0,-1-1-1,-1 2 1,-29 27-111,25-24 21,-70 64-1190,-6 7-4040,64-59 461,2 0 44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12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30 679 1288,'0'0'970,"-2"0"-50,-8-2-38,7 2-32,1-1-31,-10-1 6651,20 4-7159,13 2-108,0-1 0,40 2 0,102-8 323,-15 0-214,438-13 374,-450 10-527,91-7 52,-67-5-79,37-4 32,-92 13-101,617-64 331,-285 21-202,-14 1-34,-80 7-55,54-9 6,-83 11-8,-295 40-98,457-55 116,-309 37-70,84-11 0,107-21 767,-340 48-608,-9 2 22,-1 1 0,11-1 0,-18 2-188,0 0 0,-1 0 0,1 0 0,0 0 0,0 0-1,0 0 1,0 0 0,0 0 0,0 0 0,0-1 0,0 1 0,1-1 0,11-3 515,14-2 557,-25 5-366,6-2-338,-8 3-378,0 0 1,1 0 0,-1 0-1,0 0 1,0 0-1,0 0 1,0 0 0,0 0-1,0 0 1,0 0 0,0 0-1,1-1 1,-1 1 0,0 0-1,0 0 1,0 0 0,0 0-1,0 0 1,0 0 0,0 0-1,0 0 1,0 0 0,0-1-1,0 1 1,0 0-1,0 0 1,0 0 0,0 0-1,0 0 1,0 0 0,0 0-1,0-1 1,0 1 0,0 0-1,0 0 1,0 0 0,0 0-1,0 0 1,0 0 0,0 0-1,0-1 1,0 1 0,0 0-1,0 0 1,0 0 0,0 0-1,0 0 1,0 0-1,0 0 1,0 0 0,0 0-1,-1-1 1,1 1 0,0 0-1,0 0 1,0 0 0,0 0-1,0 0 1,0 0 0,-1 0-1,-7-4 12,3 1-9,-1 1 0,1 0 0,-1 0-1,-9-1 1,-100-18 412,55 11-239,-62-16 171,88 19-253,5 3-6,26 3-86,0 1-8,-1 0 0,1-1 1,-1 1-1,-5-3 0,5 2-13,2 1 28,5 3-27,1 2-10,-2-3-4,0 0-1,0 1 1,0-1 0,0 0-1,5 3 1,22 17 5,1-1 1,2-1-1,0-2 0,47 19 1,-47-24 3,117 41 107,-86-34-93,-46-14-23,-14-3 0,-1-1-2,-2-2 2,0 0 0,0 0-1,0 0 1,0 0 0,1 0-1,-1 0 1,0 0-1,0 0 1,0 0 0,0 1-1,0-1 1,0 0-1,0 0 1,0 0 0,1 0-1,-1 0 1,0 0 0,0 0-1,0 1 1,0-1-1,0 0 1,0 0 0,0 0-1,0 0 1,0 0-1,0 1 1,0-1 0,0 0-1,0 0 1,0 0 0,0 0-1,0 1 1,0 9 0,0-10 1,0 1-1,0-1 0,0 0 1,0 0-1,0 1 0,0-1 0,0 0 1,-1 0-1,1 1 0,0-1 0,0 0 1,0 0-1,0 0 0,0 1 1,0-1-1,-1 0 0,1 0 0,0 0 1,0 1-1,0-1 0,0 0 0,-1 0 1,1 0-1,0 0 0,0 0 0,-1 1 1,1-1-1,0 0 0,0 0 1,0 0-1,-1 0 0,-188 106-1097,64-40-1036,30-14-2210,59-31-3826,21-15 3061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13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1256,'0'0'1737,"1"6"-934,17 120 1311,14 7-1158,-16-65-590,67 268 781,-9-8-134,162 579 1082,-66-255-1067,-88-332-650,26 160 177,-33-133-69,10 61 91,-30-131-168,4 22 60,-28-125-195,21 80 237,-14-94-308,52 155 262,-70-258-416,0-1-169,26 53 1,-42-101 78,33 71-738,-31-64-81,0-2 0,15 26 1,-20-38 393,-1 0 0,1 0 0,0 0 1,0 0-1,0 0 0,0 0 1,0 0-1,0 0 0,1-1 0,-1 1 1,2 1-1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14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64 350 1536,'-56'12'6058,"53"-11"-5394,-1 1 137,3-1-541,7-3 1262,63-20-828,144-50 500,45-28-402,-177 67-488,29-11 79,-23 10 53,-27 9 412,-57 24-715,-1 0-1,1 0 1,-1 0-1,0-1 1,0 1-1,0-1 1,0 0 0,0 0-1,0 0 1,3-3 865,-6 2-894,-5-6-11,4 7 186,-24 9-27,23-6-228,3 0-10,-1-1-11,1 0 0,0 0 0,0 1 1,0-1-1,0 0 0,0 0 0,-1 0 1,1 1-1,0-1 0,0 0 1,0 0-1,0 1 0,0-1 0,0 0 1,0 0-1,0 1 0,0-1 0,0 0 1,0 0-1,0 1 0,0-1 0,0 0 1,0 0-1,0 1 0,0-1 1,0 0-1,0 0 0,0 0 0,0 1 1,1-1-1,-1 0 0,0 0 0,0 1 1,0-1-1,0 0 0,1 0 0,-1 0 1,11 8-6,-14-8-10,2-1 4,0 1 0,0 0 1,0 0-1,-1 0 0,1 1 1,0-1-1,0 0 1,0 0-1,0 1 0,-2 0 1,-10 8-984,11-8 638,-16 4-5219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15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107 459 1212,'0'0'3813,"-1"6"-3059,1 12-113,0-1 1,3 28-1,10 41 525,-10-71-1048,3 26 304,23 108 852,-24-130-929,-1 0 0,0 0 0,1 27 1356,-8-50-1425,-12-19 153,1-1 1,-16-39-1,9 17-41,20 45-375,-15-32 285,2 1 0,-14-45 0,17 35 91,-10-79 0,18 98-290,2 0 0,1-1 0,1 1 0,1 0 0,6-29 0,-2 27-10,1 0 0,1 0 0,1 1 1,14-26-1,-14 34-23,0 1 1,1 0 0,0 0-1,1 1 1,0 1 0,27-24-1,-34 34-44,0 0 0,0 0 0,0 0 0,0 0 0,0 1 0,1 0 0,-1 0 0,1 0 0,0 0 0,-1 1 0,1 0 0,0 0 0,7-1 0,-6 4 71,-3-1-76,0 0 0,0 1 1,0-1-1,-1 1 0,1 0 0,-1 0 0,1 0 0,-1 0 1,0 0-1,0 1 0,0-1 0,0 1 0,0-1 0,0 1 1,2 5-1,-2-1 9,0-1 1,-1 1-1,1 0 1,-1 0-1,-1 0 1,1 0 0,-2 14-1,0-4-26,-2 0 0,-4 18 0,-28 71-440,21-67 118,-38 85-1354,28-69 309,8-19-408,1-2-3850,7-18 1828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15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1432,'0'0'2026,"4"-2"-1150,-3 2-853,42-19 1990,-37 15-1716,0 1 1,0-1-1,-1 0 0,1 0 1,8-9-1,-3 2 147,-7 6-126,1 0-1,-1 0 1,0 0 0,0 0-1,0-1 1,-1 1-1,5-11 1,-2-6 1187,-6 19-1039,-1 2-23,-5-7-20,2 7-14,-6 1-20,8 0-22,-4 1-29,1 0-247,0 0 1,1 1 0,-1 0-1,0 0 1,1 0-1,-1 0 1,1 0 0,-1 1-1,1 0 1,0 0 0,-6 6-1,6-4-25,0 0 0,0 1 0,1-1 0,0 1 0,0-1 0,0 1 0,1 0 0,-3 6 0,4-8-28,0-1 0,1 0 0,-1 1 0,1-1 0,-1 1-1,1 0 1,0-1 0,1 1 0,-1-1 0,0 1 0,1-1-1,0 1 1,0-1 0,0 0 0,0 1 0,3 5 0,0-3-54,1 0 0,-1-1 0,1 1 1,0-1-1,0 0 0,0 0 1,1-1-1,0 0 0,0 0 0,0 0 1,0 0-1,1-1 0,-1 0 0,1-1 1,0 1-1,14 2 0,-11-3-456,1-1 0,0 1 0,-1-2 0,1 0 0,0 0-1,-1 0 1,1-2 0,0 1 0,-1-1 0,1-1 0,12-5-1,-5 1-3294,-5-5 36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16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82 1356,'-1'-1'905,"-13"-11"5569,18 16-6105,44 42 592,-28-25-529,-1 0-1,23 36 1,-37-50-367,-1 1 0,0-1 0,0 1 0,-1 0 0,0 0 0,0 0 0,-1 1 0,0-1 0,0 0 0,-1 1 0,0-1 0,-1 16 0,0-19-30,-1 0 0,0 1 1,0-1-1,-1 0 0,1 0 0,-1 0 0,-4 8 0,5-11 15,-1 1-1,1-1 1,-1 0-1,1 0 1,-1 0-1,0 0 1,0 0-1,0 0 1,0 0-1,0-1 1,-1 1-1,1-1 1,0 0-1,-1 1 1,1-1-1,-1 0 1,1 0-1,-6 0 1,4 0 78,0-2 0,-1 1 0,1 0 0,0-1 1,-1 0-1,-6-2 0,9 3-103,1-1 1,0 0-1,-1 1 0,1-1 0,0 0 1,0 0-1,0 0 0,0 0 1,0 0-1,0 0 0,0 0 0,0 0 1,0 0-1,0-1 0,0 1 1,1 0-1,-1 0 0,1-1 1,-1 1-1,1 0 0,-1-1 0,1 1 1,0-1-1,-1 1 0,1-1 1,0 1-1,0-3 0,1-2 31,-1 0 0,1 0 0,1 0 0,2-9 0,-4 13-48,9-21 81,1-1-1,0 1 1,22-33 0,-7 18-226,52-60 0,-60 78-337,20-25-4155,-24 33-1817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20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19 864,'0'-1'426,"0"0"1,1 0-1,-1 0 1,0 0-1,0 0 0,1 0 1,-1 0-1,1 0 1,-1 0-1,1 0 0,-1 0 1,1 0-1,-1 0 1,1 0-1,0 0 0,1-1 677,16 28 790,-1 12-672,19 68-1,-17-47-704,8 34 174,-3-12-99,-16-53-664,9 54 1,-17-79-343,0 0 1,0-1-1,0 1 1,-1 0-1,0 0 1,-1 3-1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21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12 154 1332,'-1'-23'2059,"-6"-46"-1,5 53-3,0-29 959,2 76-10484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21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51 1896,'-2'16'918,"1"0"0,0 0 0,1 0-1,3 25 1,-2-36-758,-1-1-1,1 0 1,1 1 0,-1-1-1,0 0 1,1 0 0,0 0-1,0 0 1,0 0 0,0 0-1,1 0 1,0-1 0,0 1-1,-1-1 1,2 0 0,-1 0-1,0 0 1,1 0 0,-1 0-1,1-1 1,5 3 0,0-2-8,-1 0 1,1 0 0,-1-1-1,1 0 1,0 0-1,0-1 1,0 0 0,0-1-1,0 0 1,0-1 0,0 1-1,0-2 1,0 1 0,-1-1-1,1-1 1,0 0 0,-1 0-1,13-6 1,-19 8-72,1-1 1,-1 1 0,0 0-1,0 0 1,0-1-1,0 1 1,-1-1 0,1 0-1,0 0 1,-1 1-1,1-1 1,-1 0-1,1 0 1,-1-1 0,0 1-1,0 0 1,0 0-1,1-4 1,-2 3-6,1 0-1,-1 0 1,0 0-1,0 0 1,0-1-1,0 1 1,-1 0-1,1 0 1,-1 0-1,0 0 1,0 0-1,0 0 1,0 0-1,-2-3 1,-4-6-36,-1 0 0,0 1 0,0 0 0,-1 0 0,-1 1 0,0 1 0,0-1 0,-17-11 0,20 16-399,0 0 0,-1 1 0,0 0 0,0 0 0,-8-3 1,-13 1-6161,12 3 3214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22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0 458 1180,'2'-1'698,"-1"0"-78,0 0 0,0 0 1,0 0-1,0 0 0,0 0 0,0 0 0,0 1 1,1-1-1,1 0 0,0 3 97,9 5-160,-1 1 0,0 0-1,11 11 1,109 133 1664,-126-145-2134,0 0 1,0 0-1,-1 0 1,0 1-1,0-1 1,-1 1-1,4 13 1,-6-15-43,1 0 1,-2 0 0,1 0-1,0 1 1,-1-1-1,0 0 1,-1 0-1,1 1 1,-1-1-1,-3 10 1,2-12-22,1-1 0,-1 1 0,0-1 1,0 0-1,0 0 0,0 1 0,0-2 0,-1 1 0,0 0 0,1 0 1,-1-1-1,0 0 0,-6 4 0,-8 7 102,13-12-70,-7-1 3,8 0-5,0-2-6,1 1-37,1-1 0,-1 0 0,0 0 0,1 0-1,-1 0 1,1 0 0,0 0 0,-1 0 0,1 0 0,0 0 0,0-1 0,1 1 0,-1 0 0,0-1 0,1 1 0,0-1 0,-1 1 0,1-4 0,1-2 5,0 0 0,0 0 0,1 0 0,0 0-1,1 1 1,-1-1 0,7-11 0,28-48 31,-29 54-39,1 0-1,0 1 1,0 0 0,2 0 0,-1 1-1,1 1 1,14-11 0,-20 18-3,0 0 1,0 1-1,10-3 1,-10 5 4,-2 1-4,1 1 0,0-1 0,-1 1-1,0-1 1,1 1 0,-1 0 0,0 0-1,0 1 1,0-1 0,0 1 0,-1-1-1,4 5 1,2 3 4,-1-1 0,-1 1 0,1 0-1,5 14 1,17 46-57,-20-46-67,-6-17-120,-1 0 0,0 0-1,2 12 1,-2 7-3507</inkml:trace>
  <inkml:trace contextRef="#ctx0" brushRef="#br0" timeOffset="1">215 103 1596,'-5'-7'707,"1"0"0,-6-13 0,7 12 76,-1 1 0,-8-13-1,5 7 234,6 11-829,0 1 0,0-1 0,0 0 0,0 1 0,0-1 0,0 1 0,-2-3 0,-1-1 263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29 373 1264,'-5'-9'4148,"2"3"-3356,1 6-126,3 5 3438,14 68-2826,12 13-560,-1-5 4078,-27-83-4759,0 0 1,1 0 0,-1 0 0,0 0-1,0 0 1,-1 0 0,1 0 0,0 0-1,-3-2 1,-3-6 35,0-6 51,0-1 1,2 0 0,-1-1 0,2 0 0,-3-23-1,1 7 46,-16-100 502,20 109-507,1 0-1,0-1 1,5-33 0,-2 44-69,0 1 1,1 0 0,6-20 0,-7 30-145,0-1-1,0 1 1,1 0-1,-1-1 1,1 1 0,0 0-1,0 0 1,0 1-1,1-1 1,-1 1 0,1-1-1,0 1 1,6-3 0,-8 4-139,1 1 1,-1 1 0,1-1-1,-1 0 1,1 0 0,0 1-1,0 0 1,-1-1 0,1 1 0,0 0-1,-1 0 1,6 1 0,-6 0-180,0-1 0,0 0-1,-1 1 1,1-1 0,0 1 0,-1 0 0,1 0 0,-1-1 0,1 1 0,-1 0 0,1 0 0,-1 0 0,3 3 0,3 5-3652,-1 0 40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22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1308,'0'0'1020,"2"2"-59,0-1-767,0 0 0,0 1 0,0-1 0,0 1 0,0 0 0,0 0 0,0-1 0,-1 1 0,1 0 0,-1 1 0,0-1 0,1 0 0,-1 0 0,0 0 0,0 1 0,0-1 0,0 4 0,21 64 1494,14 49 28,21 82 51,-26-81-1023,-11-37-318,24 108-313,-43-186-288,0 0-1,0 1 1,-1-1 0,0 1-1,0-1 1,0 1-1,-1-1 1,1 1 0,-1-1-1,-3 7 1,3-10 23,0-1 0,0 1 1,0-1-1,-1 1 1,1-1-1,0 0 0,-1 1 1,1-1-1,-1 0 1,1 0-1,-3 1 0,1-1-101,-2 0-305,-18-5-168,13 2 699,0-2 1,1 1 0,0-1-1,0 0 1,-17-12 0,11 5 213,1-1 0,0-1 0,1 0 0,0-1 0,1 0 0,1-1 0,-12-20 1,20 29-123,0 1 1,0-1 0,1 1 0,0-1 0,1 0 0,-1 0 0,1 0 0,0 0 0,0 0 0,1 0 0,0 0 0,0 0 0,0 0 0,1 0 0,0 0 0,0 0 0,0 0 0,1 0 0,0 1 0,0-1 0,0 0 0,1 1 0,0 0-1,0-1 1,0 1 0,6-6 0,0 1 35,-1 1 0,2 0-1,-1 1 1,18-12-1,46-22 337,-62 36-289,2 1-1,-1 0 1,0 0-1,1 2 1,25-5-1,-37 8-139,0 0 0,-1-1 1,1 1-1,0 0 0,-1 0 0,1 0 0,0 0 0,0 0 0,-1 0 0,1 0 0,0 0 1,0 1-1,-1-1 0,1 0 0,0 0 0,0 1 0,0-1 0,9 5 86,-2-3-47,-3-1 1,0 0 1,0 0-1,-1 0 1,1 1-1,0 0 1,7 4-1,-11-5-42,-1-1-1,1 1 1,-1-1-1,1 0 1,0 1-1,-1-1 1,1 0 0,-1 0-1,1 0 1,0 1-1,-1-1 1,1 0-1,0 0 1,-1 0-1,1 0 1,0 0-1,0 0 1,0 0 10,2 0 49,0 1 34,9 2 35,-10-2 22,3-2 7,1 1-103,-4 0-30,0 0 1,-1 0-1,1 0 0,0-1 1,0 1-1,0-1 1,0 1-1,0-1 0,-1 1 1,4-3-1,11-6 217,0-1 0,-1 0 0,18-16 0,-9 6 18,-3 8-54,-12 8-162,-4 6-13,1 1-17,0 0 0,-1 0-1,1 1 1,0-1-1,-1 1 1,0 1-1,0-1 1,0 1 0,-1 0-1,1 0 1,-1 0-1,7 11 1,4 12 20,-1-1 0,-2 2-1,0 0 1,9 41 0,18 128 67,-35-162-136,0 1 0,-3 0 0,-4 51 0,1-71-40,0 1 0,-1-1 0,-1-1 0,-1 1 0,0 0 0,-1-1 0,-1 0 0,0 0 0,-14 19 0,19-32 56,0 0 1,0 0-1,0-1 0,-1 1 1,1 0-1,-1-1 1,0 0-1,0 0 0,0 0 1,0 0-1,0 0 1,0-1-1,0 1 0,-7 1 1,7-2 70,-2-3 29,0 1-67,0-1 1,1 0-1,0 0 0,-1 0 1,1 0-1,0-1 0,0 1 1,0-1-1,0 0 0,1 0 1,-1-1-1,1 1 0,0-1 1,-5-6-1,-1-4 20,0-1 0,1 0-1,1 0 1,-8-20 0,12 25-23,0-1 1,0 0-1,1 0 1,0 0-1,1 0 1,1-1-1,1-19 1,1 11-78,2 0 0,1 1 0,0-1 0,1 1 0,1 0 1,1 1-1,1 0 0,0 0 0,2 1 0,0 0 0,0 0 1,20-20-1,-15 21-397,0 0 0,1 1 0,30-21 0,-29 23-127,-10 8-588,-1-1 0,1 2 1,0-1-1,13-5 1,1 4-2205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23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15 184 1684,'-2'0'1291,"-10"5"3576,14-5-3245,21-1-41,96-19-239,-75 12-999,131-35 653,-56 13-470,51-17 368,-102 24 997,-58 14-222,-16 3-1635,5 5 214,-1 3-460,-4 7 28,5-7-82,-3 3-1809,1-1-551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24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57 1432,'2'5'505,"-1"0"1,-1 0-1,1-1 0,-1 1 1,1 0-1,-1 0 0,-1 0 1,0 8-1,-1 5-27,-2 71 1742,14 147 0,-6-208-1952,9 33 1,-4-22-60,43 133 643,-48-160-779,1 5 228,13 22-1,-18-39-29,-2-4-115,-42-83 802,10 24-403,14 20-62,2-1 0,-20-70 0,30 78-145,1 0 1,1 0-1,-1-70 1,7 89-232,1-1 0,1 1 1,1 0-1,0 0 0,1 0 0,1 0 0,1 0 1,0 1-1,16-29 0,-19 41-74,-1-1-1,2 1 1,-1 0-1,0 0 1,1 0-1,0 1 1,0-1-1,0 1 1,0 0-1,8-5 1,-10 7-27,0 0 0,0 0 1,0 1-1,0-1 0,0 0 1,0 1-1,0-1 1,0 1-1,0 0 0,0 0 1,0 0-1,0 0 1,0 0-1,1 0 0,-1 1 1,0-1-1,0 0 1,0 1-1,0 0 0,0 0 1,0-1-1,0 1 1,0 0-1,-1 0 0,1 1 1,0-1-1,0 0 0,2 4 1,1-1 4,-1 1 1,0 1-1,0-1 1,0 0-1,-1 1 1,0 0-1,0 0 1,0 0-1,3 12 1,-4-8-14,0 0 1,0 0 0,-1 0-1,-1 0 1,0 18-1,-3-1-208,-2 0 0,0 0 0,-18 49 0,10-44-602,-1 0 1,-21 33 0,15-29-562,-9 16-5359,17-35 2511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24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0 186 1160,'0'0'2474,"2"0"-1405,1 0-649,0-1 0,0 1 1,0-1-1,-1 0 0,1 0 0,0 0 0,-1 0 1,1 0-1,3-3 0,27-18 683,-16 9-511,-2 1 170,25-25 0,-38 35-726,1-2 146,1 1-1,-1-1 1,0 0-1,0 0 0,-1 0 1,1 0-1,-1 0 1,0-1-1,0 1 0,-1-1 1,1 0-1,-1 1 1,0-1-1,1-7 0,-2 10 221,-2 0 2,-3-7-10,4 9-365,1 0-1,0-1 0,-1 1 0,1 0 0,0-1 0,-1 1 0,1 0 1,-1-1-1,1 1 0,0 0 0,-1 0 0,1-1 0,-1 1 1,1 0-1,-1 0 0,1 0 0,-1 0 0,1 0 0,0 0 0,-1 0 1,1 0-1,-1 0 0,1 0 0,-2 0 0,2 0 39,-5 1 297,-1 3-175,-1 1 0,1-1 0,-1 1 0,-8 10-1,9-9-109,1 1-1,0-1 0,0 1 0,0 1 1,1-1-1,0 1 0,1-1 0,0 1 1,0 0-1,0 0 0,1 0 0,1 1 1,-1-1-1,1 0 0,0 12 0,1-11-28,0-1 0,1 0 0,0 1 0,0-1 0,0 0 0,1 0 0,5 14 0,1-5-5,0 0-1,0-1 0,2-1 0,15 21 0,-20-30-233,0 0-1,1 0 1,0 0 0,0-1 0,1 0 0,-1 0 0,1-1 0,0 0 0,0 0 0,1 0 0,-1-1 0,12 3 0,-13-4-370,-1-1 0,1 0 0,0-1 0,8 1 0,-12-1 125,1 0 0,-1 0 0,0 0 0,0-1 0,0 1 0,0-1 0,0 1 0,1-1-1,-1 0 1,0 0 0,0 0 0,-1 0 0,1 0 0,0 0 0,2-3 0,3-6-3157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25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44 644 3084,'-1'-13'432,"-2"0"0,0 0-1,0 0 1,-10-22-1,4 10 866,-3-6 3635,19 35-4659,20 15 142,48 45 0,-55-41-228,-1 1-1,28 45 0,-40-57-131,0 1-1,-1 0 0,0 0 1,5 19-1,-9-26-31,0 0 1,-1 0-1,0 0 0,0 0 1,-1 1-1,1-1 0,-1 0 1,-1 0-1,1 1 1,-1-1-1,0 0 0,-4 12 1,4-16-9,1 0 0,-1 0 0,0 0 0,0 0 0,-1-1 0,1 1 0,0 0 0,-1-1 0,1 1 0,0 0 0,-1-1 0,0 0 0,1 1 0,-1-1 0,0 0 1,0 0-1,0 0 0,0 0 0,0 0 0,0-1 0,0 1 0,0 0 0,-4 0 0,-5-1 100,4-3 11,1 0-70,0-1-1,0 0 0,0 0 0,1-1 0,-9-9 1,9 8-21,1 0 1,0 0-1,0-1 0,0 1 1,1-1-1,-5-12 1,7 13-22,0 1 0,0-1 0,0 1 0,1 0 1,-1-1-1,1 1 0,1-1 0,-1 1 0,1-1 1,2-7-1,1-1-95,0-1 1,1 2 0,1-1 0,0 0-1,1 1 1,0 0 0,17-22 0,60-55-1156,-47 52-51,54-43 1,-12 11-48,-46 36 607,29-39 0,-60 70 711,7-9 202,0 1 0,-1-2-1,-1 1 1,0-1 0,0 0-1,-1 0 1,-1-1 0,0 0 0,-1 0-1,-1 0 1,0 0 0,-1-1 0,1-16-1,-3 29-24,-1-13 444,1 14-552,-1 1-1,1-1 0,0 1 0,0 0 1,0-1-1,0 1 0,0-1 0,-1 1 1,1-1-1,0 1 0,0 0 0,-1-1 1,1 1-1,0 0 0,-1-1 1,1 1-1,0 0 0,-1-1 0,1 1 1,0 0-1,-1-1 0,1 1 0,-1 0 1,1 0-1,0 0 0,-1 0 0,1-1 1,-1 1-1,1 0 0,-2 0 1,-7 0 527,8 0-557,1 0 0,0 0 0,0 0 0,-1 0 0,1 0 0,0 0 0,0 0 0,-1 0-1,1 0 1,0 0 0,0 1 0,-1-1 0,1 0 0,0 0 0,0 0 0,0 0 0,-1 0 0,1 1 0,0-1 0,0 0 0,0 0-1,-1 0 1,1 1 0,-7 6 170,0 1 1,0 1-1,0-1 0,1 1 0,1 0 0,0 0 0,0 1 1,-5 14-1,0 4 237,-12 56 0,16-46-221,1 0 0,1 0 1,2 1-1,2-1 1,6 46-1,25 103 153,48 112-2898,-77-292 2104,0 1 1,-1-1-1,1 13 0,-1-19 282,-1 1 1,0 0-1,0 0 0,0 0 0,-1 0 0,1 0 0,0 0 1,-1 0-1,1 0 0,-1-1 0,0 1 0,1 0 0,-1 0 1,0-1-1,0 1 0,0-1 0,0 1 0,-2 1 0,-1-2-448,-8 1 87,9-2 90,-3-1 121,-4-2 262,1 0 1,-1-1-1,1 0 0,0 0 1,0-1-1,-11-8 0,9 5 123,1-1 0,0-1 0,1 0 0,-12-14 0,8 5 168,-19-36 0,29 49-210,1-1 0,0 1-1,0 0 1,0-1 0,1 0 0,0 1 0,0-1 0,0 0-1,1 1 1,0-1 0,1 0 0,-1 1 0,1-1 0,1 0-1,3-12 1,1 1 10,2 0-1,0 0 0,1 1 0,1 0 0,18-25 1,-5 14 16,1 1 0,0 2 1,42-33-1,1 13 493,-47 37-79,-19 7-171,3 4 26,-2-2-284,-1 0-1,1 0 1,0 0 0,-1 1-1,1-1 1,-1 1 0,1-1-1,-1 1 1,0 0 0,0-1-1,1 1 1,-1 0 0,0 0-1,-1 0 1,1 0 0,0 0 0,-1 0-1,1 3 1,15 98 1085,-14-77-914,2 0-1,0 0 0,2-1 1,9 26-1,-12-43-164,0 0 0,1 1 0,0-2 0,0 1 0,1 0-1,0-1 1,0 0 0,1 0 0,9 8 0,-12-12-31,0-1-1,1 0 1,-1 0-1,1 0 1,0-1-1,-1 1 1,1-1-1,7 2 1,-4-2 47,0 1 0,14-1 1,-20 0-66,0-1 0,0 0 0,0 0 0,0-1 1,0 1-1,0 0 0,0 0 0,0 0 1,0-1-1,0 1 0,0 0 0,0-1 0,-1 1 1,1-1-1,0 1 0,0-1 0,0 0 1,2-1 31,-1 1-23,-1 0 0,0 0 0,1 0 1,-1 0-1,0 0 0,0 0 0,0-1 0,0 1 0,0 0 1,0-1-1,-1 1 0,1-1 0,0 1 0,-1-1 0,1 1 0,-1-1 1,1 1-1,-1-1 0,0 1 0,0-1 0,0 0 0,0-1 1,0-3 20,0 1 0,0-1 0,-1 0 1,0 1-1,-1-6 0,-3-2 8,-1 1 0,0 0 0,0 0 1,-1 1-1,-1 0 0,-9-11 0,13 17-47,-19-23-944,-2 1 0,-45-38 1,44 42 307,15 14-2557,-18-13-1,8 10-806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26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64 924,'-3'-16'3466,"1"7"-1487,1 8-1690,1 0 1,0 0 0,0 0 0,0 0 0,0 0 0,0-1 0,0 1 0,0 0 0,1 0 0,-1 0-1,0 0 1,0 0 0,1 0 0,0-2 0,0 3-211,1 0 1,-1 0-1,1 0 1,-1 0-1,0 1 0,1-1 1,-1 0-1,0 1 0,1-1 1,0 1-1,10 3 517,4 2-239,0 2 1,0-1 0,26 19 0,-15-7-19,30 27 0,-46-35-267,0 0 0,-1 0 0,0 1 1,0 0-1,-1 1 0,-1 0 0,0 1 1,-1-1-1,0 1 0,5 19 0,-10-28-87,-1 1-1,0-1 0,0 1 0,0 0 1,0-1-1,-1 1 0,0 0 0,-1 0 0,1 0 1,-1-1-1,0 1 0,0 0 0,-1-1 1,1 1-1,-1-1 0,-1 0 0,1 1 1,-1-1-1,0 0 0,0 0 0,0-1 0,-1 1 1,1-1-1,-1 0 0,-6 6 0,5-6 14,1-1 0,-1 1 0,0-1-1,0 0 1,0 0 0,0-1 0,-1 1-1,1-1 1,-1 0 0,1-1 0,-1 1-1,0-1 1,-10 1 0,15-2 13,-1 0 0,1-1-1,-1 1 1,0 0 0,1 0 0,-1-1-1,1 1 1,-1-1 0,1 1 0,-1-1-1,1 0 1,-2 0 0,-1-1 15,2 0-7,-1 1 1,1-1-1,0 1 0,0-1 1,0 0-1,0 0 1,0 0-1,0 0 0,1 0 1,-1 0-1,-2-4 0,1 0 29,0-1 1,-5-11-1,7 12-23,-1 0 1,1 0 0,1-1-1,-1 1 1,1 0-1,0 0 1,0-1-1,1 1 1,1-7 0,2-5 38,10-31 0,-7 31-34,1 0 1,0 0-1,1 0 1,1 1-1,1 0 1,20-23-1,-16 20-11,-6 8-4,0 1 1,15-15 0,-5 8 12,-11 10-4,0 1 0,0 0 1,13-8-1,-20 14-21,-1 1 1,1-1-1,0 1 0,0 0 1,-1-1-1,1 1 0,0 0 1,0 0-1,0 0 0,0 0 1,-1-1-1,1 1 1,0 0-1,1 1 0,1-1 10,3 1 36,2 2-19,-5-2-6,1 0 0,0 1 0,-1 0 1,1 0-1,-1 0 0,0 0 0,1 0 1,4 6-1,6 10 86,-1 1-1,16 34 1,-4-9-11,-12-20-44,-11-19-26,1 1 0,0-1 0,1 0 0,-1 0 0,1 0 0,5 6 0,-7-10 60,1-3-72,13-5 4,-16 7-20,1 0 0,-1 0 0,0 0 0,0 0 0,1 0 0,-1 0 0,0 0 0,0 0 0,1-1 0,-1 1 0,0 0 0,0 0 0,0 0 0,0 0 0,1-1 0,-1 1 0,0 0 0,0 0 0,0 0 0,0-1 0,1 1 0,-1 0 0,0 0 0,0-1 0,0 1 0,6-13 0,0 1 0,0 0 0,1 1 0,1 0 0,14-18 0,-19 27-2,1 0 1,-1 0 0,0 0-1,1 0 1,-1 0 0,5-1-1,-4 1-4,-3 2 4,-1-1 0,1 1 0,0 0 0,-1 0 0,1-1 0,-1 1 0,1 0 0,0 0-1,-1 0 1,1 0 0,0 0 0,-1 0 0,1 0 0,0 0 0,-1 0 0,1 0 0,1 0 0,3 1-4,-2 1 3,22 9 6,-23-10-5,-1-1 1,1 1-1,-1 1 1,1-1-1,-1 0 1,1 0-1,-1 1 1,1-1 0,-1 0-1,0 1 1,0 0-1,0-1 1,0 1-1,1 3 1,-2-5 0,1 0 0,-1 1-1,0-1 1,0 0 0,0 0 0,0 1 0,0-1 0,0 0 0,1 0-1,-1 1 1,0-1 0,0 0 0,0 0 0,1 1 0,-1-1 0,0 0-1,0 0 1,1 0 0,-1 0 0,0 1 0,0-1 0,1 0 0,-1 0-1,0 0 1,0 0 0,1 0 0,0 0 0,-1 1 0,1-1 0,-1 0 0,1 0 0,-1 0 0,0 0-1,1 1 1,-1-1 0,1 0 0,-1 0 0,0 1 0,1-1 0,-1 0 0,0 1 0,1-1 0,-1 0 0,1 1 0,-1 0 1,1 0 0,0 0 1,0 0-1,0-1 1,0 1-1,0 0 0,0 0 1,0-1-1,0 1 1,2 0-1,-2 0 26,-1-1-25,0 0-1,0 0 1,0 0 0,0 1-1,0-1 1,0 0-1,0 0 1,0 0 0,0 1-1,0-1 1,0 0-1,1 0 1,-1 0-1,0 1 1,0-1 0,0 0-1,0 0 1,0 0-1,0 1 1,0-1 0,0 0-1,1 0 1,-1 0-1,0 0 1,0 0 0,0 1-1,0-1 1,1 0-1,-1 0 1,0 0-1,0 0 1,0 0 0,1 0-1,-1 0 1,8-2 67,5-7-27,-3 0-3,15-21 0,-18 21-29,1 0 1,0 0-1,0 1 0,10-7 1,-6 6-5,0 1 0,1 1-1,-1-1 1,2 2 0,-1 0 0,21-6 0,-27 10-8,0 0-1,1 1 1,-1-1-1,0 2 1,0-1 0,1 1-1,-1 0 1,0 0 0,0 1-1,1 0 1,-1 0 0,0 1-1,0 0 1,0 0 0,9 5-1,-11-4 0,0 0-1,0 1 0,0 0 1,-1 0-1,1 0 0,-1 0 1,0 1-1,0 0 0,0 0 1,5 9-1,-2-1-133,-1 1 0,0-1 0,5 19 0,-7-18-311,-1 0 0,-1 0 0,-1 0 0,1 25 1,-1-21-435,0-14-306,-1 0 0,0 0 0,1 0 0,-2 7 0,-1-3-2403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26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9 1640,'-2'-1'1222,"-20"-6"1771,20 7-2120,-3 2-54,-3 2-477,1-1-1,0 2 1,0-1-1,0 1 1,-11 9-1,6 0-20,0-1 0,1 2 0,0-1 0,1 1 0,1 1-1,0 0 1,-11 32 0,12-25 121,-8 39-1,14-50-266,0 1 0,1-1 0,1 1 0,2 24 0,-2-34-152,0-1 13,0 1 1,1-1-1,-1 1 1,1-1 0,-1 1-1,1-1 1,0 0-1,0 1 1,0-1 0,0 0-1,0 0 1,2 3-1,-2-4 109,3-4-104,13-10-13,-16 12-22,1-1 0,-1 0 0,1 1 1,-1-1-1,1 0 0,-1 1 0,0-1 0,0 0 1,0 0-1,0 0 0,0 0 0,0 0 1,-1 0-1,2-4 0,1-4 5,40-117 133,-34 99-64,-5 31-74,10 5 11,0-1-1,1 0 1,0-1-1,0-1 0,1 0 1,28 5-1,-40-10-11,0 1 1,0-1-1,0 0 0,0-1 0,0 1 0,-1-1 1,1 0-1,0 0 0,0 0 0,-1 0 1,1-1-1,0 1 0,-1-1 0,0 0 1,1 0-1,-1 0 0,0 0 0,0-1 0,3-2 1,25-34 539,-24 25-262,-7 12-248,1 1 1,0-1-1,-1 0 0,1 0 1,0 1-1,0-1 0,0 1 1,3-4-1,6-6 122,-9 10-129,1 0-3,5-2 6,-5 2-1,1 0-6,40-11 46,1 1-55,-39 11-10,0-1 1,1 1-1,-1 0 0,1 1 1,-1-1-1,1 1 1,-1 0-1,0 0 0,1 1 1,-1 0-1,0 0 0,0 0 1,0 0-1,6 5 1,2 2 21,0 1 0,-1 1 0,0 0 0,-1 0 0,18 25 0,1 4-337,-27-35 86,0-1 0,1 0 0,0 0 0,5 5 0,-7-7-734,0-1-1,0 1 1,0-1 0,0 0 0,0 0 0,0 0-1,3 1 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2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1828,'-1'-1'654,"-9"2"4826,6 0-5153,3 0-228,-1 0 0,1-1 1,-1 1-1,1 0 0,0-1 1,0 1-1,-1 0 0,1 0 0,0 0 1,0 0-1,0 0 0,0 1 1,0-1-1,0 0 0,0 0 1,0 1-1,1-1 0,-2 3 1,-4 7 527,2-1 113,-1 0 0,-5 19 0,5-5 89,0 1-1,2-1 0,0 50 1,3-59-567,1 0 0,0 0 1,2 0-1,0-1 1,0 1-1,1 0 0,12 24 1,-15-35-352,1-1 0,0 0 0,0 0 0,0 0 0,0 0 0,0 0 0,1 0 0,5 4 0,-7-6-212,1 0 1,0 0-1,0 0 0,-1 0 0,1 0 0,0-1 1,0 1-1,2 0 0,-1-1-644,-1 1 0,1-1 0,0 0 0,-1 0 0,1 0 0,5-1 0,14-4-2888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27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1 348 1032,'38'-24'2906,"-25"13"-2205,-1-1 1,-1 0-1,0-1 1,-1 0-1,0 0 0,-1-1 1,0-1-1,-1 1 1,8-21-1,-12 20-184,-1 0 1,0 1-1,-1-1 0,0 0 0,-1-21 0,-1 33-371,0 0 0,0 0 0,-1 0-1,1 0 1,0 0 0,-1 0 0,0 0-1,0 0 1,0 1 0,0-1 0,0 0 0,0 0-1,-1 1 1,1-1 0,-1 1 0,0 0-1,0-1 1,0 1 0,0 0 0,0 0-1,-3-2 1,3 3 217,-3 3-18,-18 8-37,21-9-277,0 0 0,1 0 0,-1 0-1,1 0 1,-1 0 0,1 0 0,-1 1-1,1-1 1,0 1 0,0-1 0,0 1-1,-1-1 1,2 1 0,-2 1 0,-2 3 52,0 0-25,1-1 1,0 1-1,0-1 1,0 1-1,0 0 1,1 0-1,0 0 1,1 1-1,-1-1 0,1 0 1,0 1-1,1-1 1,-1 11-1,2-5-14,-1-1 0,2 0-1,-1 1 1,2-1 0,-1 0 0,1-1 0,1 1-1,0 0 1,1-1 0,0 0 0,0 0 0,1 0-1,0-1 1,15 17 0,-8-14-2,0 0 0,0-1 1,1-1-1,0 0 0,17 8 1,-6-6-52,1-1 1,34 11 0,-47-18-168,0 0 1,1-1 0,0-1-1,-1 0 1,1-1 0,24-1-1,-28 0-382,-1-2-1,0 1 1,1-2-1,8-2 1,-9 1-889,0 1 1,0-2-1,-1 1 1,11-8-1,1-5-2863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27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44 194 1504,'-30'5'3372,"28"-5"-2458,-10 3 2765,16-4-3491,1 0 0,-1 0 0,0 1 0,8-1 1,6 1 6,66-17 696,-29 5-418,14 0-4,123-29 541,-4-2-288,-137 32-551,-39 8-125,21-3 276,53-20-1,-48 15 240,-35 10-510,0 0 18,0 0 1,0 0-1,0 0 0,0 0 0,0 0 0,0-1 0,3-1 0,-5 2-43,1 0-464,5 0 334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6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1672,'0'0'4881,"17"-21"-4377,-9 14-52,2 1-44,-1-2-48,1 1-112,8-2-108,0-2-164,0 2-136,1-1-252,-2-1-652,0-1-1273,0 1 369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2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1 992,'0'0'4898,"-3"3"-4143,-9 9-49,11-11-605,0 1 1,0-1-1,0 0 0,1 0 1,-1 1-1,0-1 1,1 0-1,-1 1 0,1-1 1,0 1-1,-1-1 1,1 1-1,0-1 1,0 1-1,0-1 0,0 1 1,0-1-1,0 1 1,0-1-1,1 3 0,0-1 85,3 53 1768,-3-45-1531,1 0 0,1-1 0,0 1 0,1-1 0,8 18 1,-11-27-333,0 0 0,0 0 0,-1 0 0,1 0 0,0-1 0,0 1 0,0 0 0,1-1 0,-1 1 0,0 0 0,0-1 0,2 1 0,-2 0-116,1-1 1182,4-1-975,15-4 3,-19 4-121,-1 1 0,1 0 0,0-1 0,-1 0 0,1 1 0,-1-1 0,1 0 0,-1 0 0,1 0 0,1-1 0,-1 0-49,0 1 303,10-2 35,-10 5-311,8 3-3,-7-4-6,-1 0-6,8 3-3,-8-3 2,0-1-7,6 2 7,-6-2-5,1 0 8,1 0-12,0-1 0,0 1 0,0-1 0,1 0 0,-1 0 0,0-1 0,0 1 0,6-4 0,6-4 108,-13 8-82,0 0 0,-1 0 0,1 0 0,-1-1 0,0 1 0,1-1 0,-1 0 0,0 1 0,0-1 0,0 0 0,0 0 0,2-3 0,0 0 151,-3 5-182,-1 0-1,0 0 1,1 0-1,-1-1 1,1 1-1,-1 0 1,0 0-1,0-1 1,1 1-1,-1 0 1,0 0-1,1-1 0,-1 1 1,0 0-1,0-1 1,0 1-1,1-1 1,-1 0-1,3-4 248,-1-1-1,4-12 0,-1 3-16,-4 13-152,-1-4-6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29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31 145 1168,'-2'1'211,"0"-1"-1,1 1 1,-1 0 0,0-1-1,1 1 1,-1 0-1,1 0 1,0 0 0,-1 0-1,1 1 1,0-1-1,-1 0 1,1 0 0,0 1-1,0-1 1,0 1 0,0-1-1,-1 4 1,2-4-132,-1 0 0,1 1 0,-1-1 1,1 0-1,0 0 0,-1 1 0,1-1 0,0 0 1,0 1-1,0-1 0,0 0 0,0 0 0,0 1 1,0-1-1,1 0 0,-1 2 0,2 11 368,-2-11-323,0 1 1,1 0 0,-1 0 0,1-1 0,0 1 0,0 0 0,0-1-1,0 1 1,1-1 0,-1 1 0,1-1 0,0 0 0,0 1 0,0-1-1,1 0 1,-1 0 0,1-1 0,0 1 0,-1-1 0,1 1 0,0-1-1,0 0 1,1 0 0,-1 0 0,0 0 0,1-1 0,-1 1 0,1-1-1,-1 0 1,1 0 0,0 0 0,0 0 0,4-1 0,-3 0 2,0 0 1,0-1-1,0 1 0,-1-1 1,9-3-1,-7 2 30,0 0 3,0 0-1,0 0 1,0-1-1,-1 0 1,1 0-1,-1 0 1,0-1-1,0 0 1,0 0-1,0 0 1,-1-1-1,1 1 1,-1-1-1,0 0 1,-1 0-1,1 0 1,-1-1 0,4-9-1,11-42 1275,-17 52-1314,0 1 0,0-1 0,-1 1 0,0-1 0,0-6 0,0 8-86,0 1 114,4-7 145,3-6-43,-6 13-135,3-8-37,-2-8-61,-2 17-6,0-1-7,2-14 28,-1 15-12,-1-1-52,0-7 26,0 7 2,0 0-8,0-5 2,0 5-7,-1 1-79,-1-2-62,2 2 151,0 1 0,0 0-1,0 0 1,0 0 0,-1 0 0,1 0 0,0-1 0,0 1-1,0 0 1,-1 0 0,1 0 0,0 0 0,0 0 0,0 0-1,-1 0 1,1 0 0,0 0 0,0 0 0,0 0 0,-1 0-1,1 0 1,0 0 0,0 0 0,0 0 0,-1 0 0,1 0-1,0 0 1,0 0 0,-1 0 0,1 0 0,0 0 0,0 0-1,0 0 1,0 1 0,-1-1 0,-15 11-204,13-9-24,-21 5-4619,-35 14-1960,44-17 4337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30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135 178 1500,'-8'-4'926,"0"-1"0,1 0 1,-1-1-1,1 0 0,-7-6 0,11 9-578,-31-29 3397,33 31-3335,0 1-368,1 0-1,0-1 0,0 1 1,0 0-1,0 0 1,0 0-1,-1 0 0,1-1 1,0 1-1,0 0 0,-1 0 1,1 0-1,0 0 1,0 0-1,0 0 0,-1 0 1,1 0-1,0-1 0,0 1 1,-1 0-1,1 0 1,0 0-1,0 0 0,-1 0 1,1 0-1,0 0 0,0 0 1,-1 1-1,1-1 0,0 0 1,0 0-1,0 0 1,-1 0-1,1 0 0,0 0 1,0 0-1,-1 0 0,1 1 1,0-1-1,0 0 1,-1 0-1,-1 2 20,0 0 1,-1 0-1,1 0 1,0 0-1,0 0 1,0 0-1,0 1 1,0-1-1,0 1 1,1-1-1,-1 1 1,1 0-1,0 0 1,-2 5-1,1-1 35,1 1 0,0 0 0,0-1 0,1 1 1,-1 0-1,2-1 0,-1 1 0,1-1 0,0 1 0,4 13 0,-3-17-51,-1 0 0,1 0 0,0 0 0,0 0-1,1 0 1,-1 0 0,1-1 0,0 1 0,0-1 0,0 1 0,0-1-1,0 0 1,1-1 0,-1 1 0,1 0 0,0-1 0,0 0-1,0 0 1,8 3 0,-1-2 11,0 0 0,0-1 0,1-1 0,-1 1 0,1-2 1,-1 0-1,20-2 0,-21 1-19,-1 0-1,0-1 1,0-1 0,0 1 0,0-1 0,0-1 0,0 0 0,-1 0 0,14-10 0,-19 11-4,0 1 0,0-1 1,0 0-1,-1-1 1,1 1-1,-1 0 0,0-1 1,0 1-1,0-1 1,0 0-1,-1 1 0,0-1 1,2-5-1,2-6 107,0-4 181,-4 13-217,-1 6-97,0 0 1,0 0 0,0 0 0,0 0 0,0 0-1,0 0 1,0 0 0,0 0 0,0 0-1,0 0 1,0 0 0,0 0 0,0 0-1,0 0 1,0 0 0,0 0 0,0 1 0,0-1-1,0 0 1,0 0 0,0 0 0,0 0-1,0 0 1,0 0 0,0 0 0,0 0-1,0 0 1,0 0 0,0 0 0,0 0 0,0 0-1,0 0 1,0 0 0,0 0 0,0 0-1,0 0 1,0 0 0,0 1 0,0-1-1,0 0 1,0 0 0,0 0 0,0 0 0,0 0-1,0 0 1,1 0 0,-1 0 0,0 0-1,0 0 1,0 0 0,0 0 0,0 0 0,0 0-1,0 0 1,0 0 0,0 0 0,0 0-1,0 0 1,0 0 0,0 0 0,0 0-1,0 0 1,1 0 0,0 14 26,0 0 0,2-1-1,0 1 1,9 26 0,-8-32-8,-1 0 0,2 0 0,-1 0 0,1-1 0,9 12 0,-13-18-19,0 0-1,0-1 0,0 1 0,0 0 1,0-1-1,0 1 0,0-1 0,0 1 0,0-1 1,0 1-1,1-1 0,-1 0 0,0 1 1,0-1-1,0 0 0,0 0 0,1 0 0,1 0 1,0 0 11,1-1 1,-1 1-1,1-1 1,4-2-1,-5 2-15,-1 0-1,0-1 1,1 1-1,-1 0 1,0-1-1,0 0 1,0 1-1,-1-1 1,1 0-1,0 0 1,0 0-1,-1 0 1,0 0-1,1-1 1,-1 1-1,0 0 1,0-1-1,1-3 1,1-2 3,-1-1 1,-1 1-1,1-1 1,-1-8-1,-1-67 13,0-6-143,0 55-472,2 24 14,-2 8 216,0 0 0,1 0 0,-1 0-1,1 0 1,0 0 0,0 0 0,2-4 0,-3 6-374,2 1-509,-2 0 1180,1 0 0,-1 0 0,0 0 1,0 0-1,1 0 0,-1-1 0,0 1 1,0 0-1,1 0 0,-1 0 0,0 0 0,0 0 1,0 0-1,1-1 0,-1 1 0,0 0 0,0-1 1,6-2-4501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30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1 207 1208,'5'3'431,"1"-1"1,-1 1-1,1-1 0,0 0 0,-1 0 1,1-1-1,8 2 0,-1-1 504,-7-2-133,4-2-450,3 0 450,0-1 0,0 0 0,0-1-1,12-6 1,-21 8-583,0 0 0,0 0 0,0 0 0,-1-1 0,1 0 0,-1 1 0,0-1 0,1 0 0,-2-1 0,6-6 0,-6 5 70,0 0 0,0 0 0,0 0 0,-1 0 0,0 0 0,0 0 0,-1-6 0,0 9-164,0 0 0,0-1 0,0 1-1,-1 0 1,1-1 0,-1 1-1,0 0 1,1 0 0,-1 0 0,0 0-1,0 0 1,-1 0 0,1 0-1,0 0 1,-1 0 0,1 0 0,-4-3-1,4 5-70,0-1 0,0 0-1,0 1 1,0-1 0,0 1-1,0-1 1,0 1 0,-1 0-1,1-1 1,0 1 0,0 0-1,0 0 1,-1 0-1,1 0 1,0 0 0,0 0-1,-2 0 1,0 0 1,0 1 0,1 0-1,-1-1 1,0 1 0,1 0-1,-5 3 1,0 0 45,-1 1 0,2 0 0,-1 0 0,0 1 0,1 0 0,0 0 0,1 0 0,-10 14 0,11-15-63,1 0 1,0 1 0,1-1-1,0 1 1,-1-1 0,2 1 0,-1 0-1,1 0 1,0-1 0,0 1-1,0 0 1,1 0 0,0 10 0,1-14-26,-1 0 0,0 0 0,1 0 0,0 0 0,-1 0 0,1-1 0,0 1 0,0 0 1,0 0-1,0-1 0,0 1 0,1 0 0,-1-1 0,0 1 0,1-1 0,-1 0 0,1 1 1,0-1-1,2 2 0,3 0 7,-1 0 1,1 0-1,0 0 0,10 2 1,6 0 7,0-1 0,0 0 0,1-2 0,-1-1-1,33-2 1,-13-3 1,0-2 0,43-11 0,-61 11-12,-1-1-1,0-2 1,-1 0-1,0-2 0,-1 0 1,30-21-1,-45 28-9,-1-1 1,0 0-1,-1-1 0,1 1 0,-1-1 0,0 0 1,0-1-1,-1 1 0,5-10 0,-4 6 23,0 0 0,-1 0 0,0 0 0,-1-1 0,-1 1 0,2-12 0,0-18 425,-4 39-325,0 1-121,-1 0 0,1 0 1,0 0-1,-1 1 0,1-1 0,0 0 1,0 0-1,-1 0 0,1 0 1,0 1-1,0-1 0,-1 0 1,1 0-1,0 1 0,0-1 0,0 0 1,-1 0-1,1 1 0,0-1 1,0 0-1,0 1 0,0-1 1,0 0-1,0 1 0,-1-1 0,1 0 1,0 0-1,0 1 0,0-1 1,0 0-1,0 1 0,1 19 65,7 21-11,-7-34-55,1-1-1,0 0 1,1 0 0,-1 0 0,1 0 0,1 0-1,-1-1 1,8 11 0,-8-14-120,-1 1 1,1-1-1,-1 1 1,1-1-1,0 0 1,0 0-1,0 0 0,0-1 1,0 1-1,1-1 1,-1 1-1,0-1 1,1 0-1,-1 0 1,1-1-1,-1 1 0,8 0 1,-1-1-698,-8 0-155,4-1-159,-3 0 667,23-4-916,-24 5 727,-1-1 0,1 0-1,0 1 1,-1-1 0,1 0 0,-1 0 0,1 0-1,-1-1 1,2 0 0,3-8-3665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31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197 149 1564,'-49'-47'2716,"34"32"-1378,0 0-1,-20-14 1,17 15-42,14 10-867,0 1 0,0-1 0,-1 1 0,-7-4 0,7 5-95,3 1-165,1 0 1,-1 0 0,1 1-1,-1-1 1,0 1-1,1-1 1,-4 0 0,4 2-143,0-1 0,0 1 1,1-1-1,-1 1 1,0 0-1,1-1 0,-1 1 1,0 0-1,1-1 1,-1 1-1,1 0 1,-2 1-1,2-1-9,-1 1-74,1 0 1,-1 0 0,0 0 0,1 0 0,-1 0 0,1 0-1,0 0 1,0 0 0,0 0 0,0 1 0,0-1 0,0 0-1,1 0 1,-1 0 0,2 4 0,0 6-339,0-3-428,0-1-1,0 1 0,1-1 1,0 1-1,0-1 0,6 9 0,2 6-2232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31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241 260 912,'0'0'1644,"-3"-1"-247,-6-4-175,6 3-144,-2 4-114,-9 3-156,0 0 0,0 1 0,-24 14-1,23-10-371,1 1-1,0 0 0,0 1 0,1 1 1,1 0-1,-12 15 0,17-16-56,0 0 0,2 0 0,-10 24-1,14-33-301,1-2-38,0 1 0,0-1 0,0 0 0,0 0 0,1 0 0,-1 1 0,0-1 0,1 0 0,-1 0 0,0 0 0,1 1 0,-1-1 0,1 0-1,0 0 1,-1 0 0,3 1 0,-2 0 83,1-2-16,8 0-2,-8 0-1,2-2-6,6-3-15,-1-1 1,0 0 0,0 0-1,0-1 1,-1 0-1,0 0 1,0-1 0,7-9-1,13-12 372,-18 23-160,-6 9-231,0 0-47,-2-2-7,0 1-1,0 0 0,1 0 1,-1 0-1,-1 0 1,1 0-1,0 0 1,0 0-1,-1 0 1,2 4-1,12 24 54,-1 1-1,-2 0 1,9 35-1,-21-65-59,6 21 18,0 0 0,-2 0 0,0 1 0,0 38 0,-4-45-98,-2 0 0,0 0 1,-1 0-1,-1 0 0,0 0 0,-1-1 1,0 0-1,-2 0 0,0-1 1,0 1-1,-1-1 0,-1-1 1,0 0-1,-20 22 0,25-31 14,0 0 0,0 0 0,-10 6 0,12-9 39,0 0 0,0 1 0,-1-1 1,1 0-1,0 0 0,-1 0 0,1-1 0,0 1 0,-1-1 1,-3 1-1,-8-1-96,10-2 71,2 1 41,0-1 0,1 0 0,-1 0 0,1 0 0,-1 0 0,1-1 0,0 1 0,0 0 0,0-1 0,0 1 0,-1-4 0,1 0-2,0 1 0,0-1 0,1 1-1,0-12 1,2-1-4,1 1-1,6-25 0,39-93 19,-32 94-16,46-111-40,-20 55 54,-15 34 42,9-22 46,-19 42-10,45-144 719,-61 184-734,0-1 0,0 1 1,-1-1-1,1 1 1,-1-1-1,0 1 1,0-1-1,0 1 0,-1-1 1,-1-6-1,2 9 118,-3 5-112,-8 11-31,1 2 0,0-1-1,2 2 1,0-1-1,0 1 1,2 0 0,0 0-1,2 1 1,0 0-1,-3 34 1,6-41-39,0 3 13,1 0 0,1 18 0,-1-29-15,1 0 0,-1-1 1,1 1-1,0 0 0,0-1 0,0 1 0,1-1 0,-1 1 0,1-1 1,0 0-1,0 0 0,0 0 0,0 0 0,4 4 0,-3-5 1,-1 0-1,0-1 0,1 0 0,-1 1 0,1-1 0,-1 0 1,1 0-1,-1 0 0,1-1 0,0 1 0,-1 0 0,1-1 1,0 0-1,0 0 0,-1 0 0,4 0 0,6-1-5,0-1 1,17-5-1,-14 4 4,46-15-24,-40 11 18,34-7 0,-37 14 6,-14 1 8,1 0-1,0 0 1,0 0-1,-1 1 1,1-1 0,-1 1-1,1 1 1,-1-1-1,0 0 1,0 1-1,0 0 1,0 0-1,0 0 1,4 6-1,-4-5 0,3 3 2,0 1 0,-1 0 0,0 0 0,0 1 0,5 10 0,11 31 30,-2 0 1,20 76-1,-32-100-415,11 25 0,-5-16-2291,-12-30 2495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32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68 106 1092,'-17'-82'3998,"15"58"2141,17 93-4605,8 88 0,-23-154-1499,7 58 435,11 73 394,26 125-44,-38-198-2567,-4-57 1696,-1-1-1056</inkml:trace>
  <inkml:trace contextRef="#ctx0" brushRef="#br0" timeOffset="1">3 453 1832,'-2'-34'2923,"2"32"-2762,0 0 0,0 0 1,0 0-1,0 0 0,1 0 0,-1 0 0,1 0 0,-1 0 0,1 0 1,0 0-1,0 1 0,0-1 0,0 0 0,0 0 0,0 1 1,0-1-1,3-1 0,1-3 257,0 1 1,1 1-1,8-7 1,174-108 2263,-156 102-2557,70-40-687,-77 44-147,7-6-1686,-18 11-235,-2 2 37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32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1 873 1408,'2'0'1178,"2"0"-769,-1 0 0,1 0-1,0 0 1,0-1 0,0 1-1,0-1 1,0 0 0,-1 0-1,1 0 1,0-1 0,5-3-1,5-2 318,21-14-1,-29 17-574,0 0 0,-1-1 0,1 1 0,-1-1-1,0-1 1,-1 1 0,1 0 0,-1-1 0,0 0 0,-1 0 0,1 0 0,-1-1 0,0 1 0,-1-1 0,4-11 0,-6 15-59,0 1 0,0 0 0,0 0 1,-1-1-1,1 1 0,0 0 0,-1 0 0,1 0 1,-1 0-1,0 0 0,0 0 0,-2-3 0,0 3 159,-3 1-155,0 1 1,0 0-1,-1 0 1,1 0-1,0 1 1,0 0-1,0 0 1,0 1-1,0-1 1,0 2-1,-7 2 1,7-2-52,1 0-1,-1 0 1,1 0 0,-1 1-1,1 0 1,0 0-1,0 0 1,1 1 0,-1-1-1,1 1 1,-4 6 0,6-9-29,1 1 1,0-1 0,-1 0-1,1 1 1,0-1 0,0 1-1,1 0 1,-1-1 0,0 1-1,1-1 1,-1 1 0,1 0-1,0 0 1,0-1 0,0 1-1,1 0 1,-1-1 0,1 4-1,0-3-13,1 0-1,-1-1 0,1 1 1,-1 0-1,1-1 0,0 1 1,0-1-1,0 0 1,0 1-1,1-1 0,-1 0 1,1-1-1,-1 1 0,1 0 1,-1-1-1,6 3 0,4 2-36,0-1-1,1-1 1,-1 0-1,1-1 1,0 0-1,1 0 1,-1-2-1,15 1 1,40-2-302,0-2 1,-1-3 0,121-26-1,-162 24 195,39-17-1,-22 8 18,-41 15 119,9-2-25,-1-1-1,1 0 1,0-1 0,-1 0-1,0-1 1,15-11-1,-20 13 98,0 0 0,0 0 0,0-1-1,-1 1 1,0-1 0,0 0 0,0 0-1,0 0 1,3-9 0,-6 6 328,-1 4 244,-5 4-410,-15 0-21,20 0-195,-1 0-1,0 0 1,1 0-1,-1 0 1,0 1-1,1-1 1,-1 0-1,0 0 1,1 0-1,-1 0 1,0 1-1,1-1 1,-1 0-1,0 1 1,-9 4 53,-11 6 161,-22 15 0,35-20-173,-44 34 283,45-34-284,0 1-1,1-1 1,0 2 0,0-1-1,-5 8 1,1-1 29,9-12-63,-1 0 1,1 0-1,-1 0 1,1 0-1,-1 0 1,1 1-1,0-1 1,0 0-1,-1 6 1,2-7-16,0 0 1,-1 0 0,1 0-1,0 0 1,0 0-1,0 0 1,0 0-1,1 1 1,-1-1 0,0 0-1,0 0 1,1 0-1,-1 0 1,0 0-1,1 0 1,-1 0 0,1 0-1,0 0 1,-1 0-1,1 0 1,0 0-1,-1-1 1,1 1 0,0 0-1,0 0 1,0-1-1,0 1 1,0 0-1,0-1 1,0 1 0,0-1-1,0 1 1,0-1-1,2 1 1,-2-1-9,0 0-1,0 1 1,-1-1 0,1 0 0,0 0 0,0 0 0,0 0-1,0 0 1,0 0 0,0 0 0,0-1 0,0 1-1,0 0 1,2-1 0,-1 0-15,6 0-26,0-1 1,-1 0 0,0-1-1,1 0 1,-1 0 0,0 0-1,0-1 1,-1 0 0,1 0-1,-1-1 1,0 1 0,0-2-1,0 1 1,-1 0 0,0-1-1,0 0 1,0-1-1,-1 1 1,0-1 0,5-8-1,-3-3 2,0 1 0,-1-1-1,-1 0 1,-1 0-1,0 0 1,0-24-1,-2 6 1,-2 1 0,-6-51-1,-20-67 9,17 99 43,-46-184 381,53 228-338,3 6-23,-1 0 0,-1 0 1,1-1-1,-1 2 0,1-1 1,-1 0-1,-4-6 0,6 10-7,0 0-18,0 0-1,0 0 0,0-1 1,0 1-1,0 0 1,0 0-1,-1 0 0,1 0 1,0 0-1,0 0 1,0 0-1,0 0 0,0 0 1,0 0-1,0 0 1,0 0-1,-1-1 0,1 1 1,0 0-1,0 0 1,0 0-1,0 0 0,0 0 1,0 0-1,0 0 1,-1 0-1,1 0 0,0 0 1,0 0-1,0 0 1,0 0-1,0 0 0,0 0 1,0 1-1,-1-1 1,1 0-1,0 0 0,0 0 1,0 0-1,0 0 0,0 0 1,0 0-1,0 0 1,0 0-1,0 0 0,-1 0 1,1 0-1,0 1 1,0-1-1,0 0 0,0 0 1,0 0-1,0 0 1,0 0-1,0 0 0,0 0 1,0 1-1,0-1 1,0 0-1,0 0 0,0 0 1,0 0-1,-2 4 12,0-1 0,0 1 1,1-1-1,-1 1 0,1 0 0,0 0 0,0 0 0,0 0 0,0 6 0,-1 44 64,2-26-46,-2 28 31,2 0 0,15 98 0,-7-106-387,3 1 0,2-1 1,22 53-1,15 6-2183,-44-94-139,14 22-1,-8-14-666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3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44 226 1156,'-43'8'12057,"69"-10"-11562,-1-1 1,35-8-1,-21 1-142,450-115 2497,-388 96-1898,-55 20 589,-24 5-413,-20 4-267,0-1-706,6-1-18,-6 2 253,0-1-483,7-5-586,14-15-10987,-16 12 6683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34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5 1020,'0'0'86,"0"-1"1,0 1-1,0 0 0,0 0 0,0 0 0,0 0 1,0-1-1,0 1 0,0 0 0,0 0 1,0 0-1,0-1 0,0 1 0,0 0 0,0 0 1,0 0-1,-1 0 0,1 0 0,0-1 1,0 1-1,0 0 0,0 0 0,0 0 1,0 0-1,-1-1 0,-4 2 4113,2 1-4040,0 0 0,-1 0 0,1 0 0,0 1 0,1-1 0,-1 1 0,0-1 0,1 1 0,-1 0 0,1 0 0,0 0 0,0 0 0,-2 6 0,-12 21 493,2 1 0,1 1 1,-16 59-1,28-84-590,-19 104 865,18-93-756,1 0 1,1 0-1,0 0 1,4 23-1,-1-29-86,0 0-1,1 0 1,1-1 0,0 1 0,0-1-1,1 0 1,0 0 0,1 0 0,11 13-1,-12-18-30,-1 0-1,1 0 1,1 0-1,-1-1 0,1 1 1,0-2-1,0 1 0,1-1 1,-1 0-1,1-1 1,0 1-1,0-1 0,0-1 1,12 3-1,-16-5 12,0 0 0,0 1-1,0-1 1,0-1 0,0 1 0,6-2-1,-7 2-9,0-1 107,0-2 92,-3 3-236,0 0-1,1 0 1,-1-1-1,0 1 1,0 0-1,1 0 0,-1 0 1,0 0-1,0-1 1,0 1-1,0 0 1,0 0-1,1 0 1,-1-1-1,0 1 1,0 0-1,0 0 1,0 0-1,0-1 0,0 1 1,0 0-1,0 0 1,0-1-1,0 1 1,0 0-1,0 0 1,0-1-1,0 1 1,0 0-1,0-1 1,-1-6 284,0 0 0,-1 0 1,-2-8-1,3 12-247,0-1 1,0 1-1,0-1 0,1 1 1,-1-1-1,1 1 0,0-1 1,0 1-1,0-1 0,1 1 1,-1-1-1,1 1 0,0-1 0,0 1 1,0-1-1,0 1 0,0 0 1,1 0-1,0 0 0,0-1 1,0 2-1,0-1 0,0 0 1,0 0-1,1 1 0,3-4 1,1 0-18,0 0 1,0 1-1,1 0 1,0 1-1,0-1 1,0 2-1,0-1 1,0 1-1,12-3 1,-17 6-18,1-1-1,0 1 1,-1 0 0,1 0 0,0 0-1,-1 0 1,1 1 0,-1-1 0,1 1 0,0 0-1,-1 0 1,6 3 0,1 0 52,-1 1 0,17 12 0,-17-10-31,0 0 0,-1 1-1,0 0 1,0 0 0,0 1-1,7 12 1,-4-3-25,0 1-1,12 28 1,-17-33-187,-2-6-310,0 0-1,-1 0 0,0 0 1,-1 0-1,0 1 1,2 14-1,1-17-795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6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 1864,'0'0'1328,"-6"-4"15,6 3-363,7 2 5003,10 5-5770,1 1 1,-1 0 0,0 1-1,15 10 1,-18-8-50,7 4 152,29 25 0,-45-34-262,-1-1-1,1 1 1,-1 0 0,0 0 0,0 1 0,0-1-1,-1 1 1,1 0 0,-2 0 0,5 11-1,-6-15-37,-1 1 0,0-1 0,1 1 0,-1-1 0,-1 1 0,1-1 0,0 1 0,0-1 0,-1 1 0,1-1 0,-1 1 0,0-1 0,0 0 0,0 1 0,0-1 0,0 0 0,-1 0 0,1 0 0,0 0 0,-1 0 0,0 0 0,1 0 0,-1-1 0,0 1 0,0 0 0,0-1 0,-2 2 0,-1 0 9,0 0 1,-1 0 0,1 0-1,-1-1 1,1 1 0,-1-2-1,0 1 1,1 0 0,-13 0-1,17-1-22,-1-1-1,1 0 1,-1 0 0,1 0-1,-1 0 1,1 0-1,-1 0 1,1 0-1,-1 0 1,1-1 0,-1 1-1,1-1 1,-1 1-1,1-1 1,-1 0-1,1 1 1,0-1-1,-1 0 1,1 0 0,0 0-1,0 0 1,0 0-1,0 0 1,0 0-1,0 0 1,0-1 0,0 1-1,0 0 1,0 0-1,1-1 1,-2-1-1,2 0-10,-1 0-1,1 1 1,0-1-1,0 0 1,0 0-1,0 0 1,0 0-1,1 0 1,-1 1-1,1-1 1,0 0-1,-1 0 1,2 1-1,-1-1 1,2-3-1,7-14-22,2 0 0,0 1 0,1 0-1,1 1 1,1 0 0,16-15 0,-29 32 30,-1 0 0,0 0 1,1 0-1,-1 0 0,1 1 1,0-1-1,-1 0 0,1 1 1,-1-1-1,1 1 0,0-1 1,-1 1-1,1 0 0,0 0 1,-1 0-1,1 0 0,0 0 1,0 0-1,-1 0 0,1 1 1,0-1-1,-1 0 0,1 1 1,0 0-1,1 0 0,5 3 2,-1 0 0,1 1 0,13 11-1,2 0 16,-19-13 14,1-1 1,0 1-1,0-1 1,0 0-1,0-1 1,0 1-1,1-1 1,-1 0-1,0-1 1,7 1-1,-9-1 139,0-1 2,10-3-17,-10 3 2,0-5 68,-3 6-218,1 0 1,-1 0-1,0-1 0,0 1 1,1 0-1,-1 0 0,0 0 0,0-1 1,0 1-1,1 0 0,-1-1 1,0 1-1,0 0 0,0 0 1,0-1-1,0 1 0,0 0 0,0-1 1,1 1-1,-1 0 0,0-1 1,0 1-1,0 0 0,0-1 0,0 1 1,0 0-1,-1-1 0,1 1 1,0 0-1,0-1 0,-1-3 24,0 1 0,0-1-1,-1 0 1,0 1 0,1-1-1,-1 1 1,-1-1 0,1 1 0,0 0-1,-1 0 1,1 0 0,-1 0 0,0 1-1,0-1 1,0 1 0,-1 0 0,-4-4-1,0 2-149,0 0-1,0 0 1,-1 1-1,1 0 1,0 1-1,-18-3 0,19 4-342,0 1-1,0 1 0,0 0 0,0 0 0,0 0 0,0 1 0,0 0 0,-9 3 0,11-3-815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34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1 329 1928,'0'0'212,"0"-1"0,0 1 0,0-1 0,0 1-1,0-1 1,0 1 0,0-1 0,0 1 0,0-1 0,0 1-1,0-1 1,0 1 0,0-1 0,0 1 0,1-1 0,-1 1-1,0-1 1,13-9 1238,0 1-1,23-13 1,15-10-472,-32 18-630,-2 1 17,0 0 0,-1-1-1,0 0 1,19-24 0,-31 33-207,0-1-1,-1 0 1,0-1 0,0 1-1,0 0 1,-1-1 0,0 1-1,2-12 1,-4 15-58,1 0 0,-1 0 0,0 1 0,1-1 0,-1 0 0,-1 0 0,1 0 0,0 0 0,-1 1 0,1-1 1,-1 0-1,0 0 0,0 1 0,0-1 0,0 0 0,-1 1 0,1-1 0,-1 1 0,1 0 0,-1 0 0,0-1 0,0 1 0,-2-2 0,2 3-8,0 0-1,0 0 1,0 0-1,0 0 1,0 0-1,-1 1 1,1-1-1,0 0 1,0 1-1,-1 0 1,1 0-1,0 0 1,0 0-1,-3 0 1,1 0 25,-1 1 0,1 0 0,0 0 0,0 0 0,0 0 0,-5 3 0,3-1-44,1 0 0,0 0 0,0 1-1,0 0 1,0 0 0,1 1 0,-1-1 0,1 1 0,0 0 0,1 0 0,-1 0 0,1 0 0,0 1 0,0-1 0,1 1 0,0 0 0,0 0 0,-2 10 0,2-10-36,1 0 1,0 0 0,1 1-1,-1-1 1,1 1 0,1-1-1,-1 0 1,1 1 0,0-1 0,0 0-1,1 0 1,0 0 0,0 0-1,0 0 1,1 0 0,0 0 0,0-1-1,4 6 1,-1-4-15,0 0 0,0-1 0,1 0 0,0 0 0,0 0 0,0-1 0,0 0 0,10 4 0,-6-4-97,-1-1 0,1 0 0,0-1 1,0 0-1,1 0 0,13 0 0,6 0-497,58-2 0,-74-2-823,31-7-1,-35 5-687,-1 0-1,1-1 1,15-7-1,-6 0-1980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35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54 1776,'-15'-8'4807,"10"10"-3785,1 0-714,-1 0-1,1 0 1,0 1-1,0 0 1,0-1-1,1 1 0,-1 1 1,-3 3-1,3-3-53,1 0 0,-1 0-1,1 0 1,0 0 0,1 1-1,-1-1 1,1 1-1,0 0 1,0 0 0,0 0-1,1 0 1,-1 0 0,1 0-1,0 0 1,0 7 0,1-10-179,0 1 0,0-1 0,0 1 1,0-1-1,0 1 0,1-1 0,-1 0 1,1 1-1,-1-1 0,1 1 0,0-1 1,0 0-1,0 0 0,0 1 0,1-1 0,-1 0 1,0 0-1,1 0 0,0 0 0,-1-1 1,1 1-1,0 0 0,0-1 0,0 1 1,4 2-1,-4-3-16,-1 0-34,1 0 0,-1 0 0,0 0 0,1 0 0,-1 0 0,1-1 1,-1 1-1,1 0 0,-1-1 0,1 1 0,-1-1 0,1 0 0,-1 0 0,1 1 0,0-1 0,2 0 0,-4 0-24,31-7 343,-29 7-320,0-1 0,0 1 0,0-1 0,-1 0-1,1 1 1,0-1 0,0 0 0,-1 0-1,1 0 1,-1 0 0,1-1 0,-1 1 0,1 0-1,-1-1 1,0 1 0,1-1 0,0-1 0,-1 0 4,-1 1 0,1-1 0,-1 0 0,0 1 1,0-1-1,0 1 0,0-1 0,-1 0 0,1 1 0,-1-1 1,1 1-1,-1-1 0,0 1 0,0-1 0,-2-3 1,-3-6 50,-14-19 1,17 26-63,-5-6-103,0 0 0,-1 0 0,0 1 0,-1 0-1,-17-13 1,18 15-275,7 5-189,0 1 1,0 0 0,0 0-1,-1 0 1,1 0 0,0 1-1,-1-1 1,0 0-1,-5-1 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35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1 2156,'0'0'2620,"-5"0"-1417,-14 2-76,8 1-66,3 1-719,-7 3 469,1 1-1,-22 15 1,25-16-552,-62 51 1278,58-45-1098,1 1 1,-22 27-1,23-25-102,7-10-172,1 1-1,-1 0 1,1 1 0,1-1-1,0 1 1,-7 16 0,8-15 39,1 1 0,0 0 0,-2 14 0,4-21-163,0-1 0,0 1 0,0-1 0,0 1 0,0-1 1,1 1-1,-1-1 0,1 1 0,0-1 0,0 1 0,0-1 0,0 0 0,0 0 0,0 0 0,1 1 1,-1-1-1,1 0 0,-1-1 0,3 3 0,-4-3-29,1-1 0,0 1 0,0-1 0,-1 1 0,1-1 0,0 1 0,0-1 0,0 0 0,0 1 0,0-1 0,-1 0 0,1 0 0,0 1 0,0-1 0,1 0 0,2 0 21,0 1-4,-1 0 0,1-1 1,-1 1-1,1-1 0,-1 0 0,1 0 0,-1 0 0,1-1 0,-1 1 0,5-2 0,2-1 33,0 0-1,-1-1 1,1 0 0,-1 0-1,9-6 1,-5 0 204,0-1-1,21-22 1,-3 3 448,-30 29-667,-1 1-30,0-1 0,1 1 1,-1-1-1,1 1 0,-1-1 0,1 1 0,0-1 0,-1 1 0,1 0 0,-1 0 0,1-1 0,0 1 0,-1 0 0,2 0 1,2 3 72,12 12-25,1 2 0,-2 0 0,17 24 0,162 271-735,-173-271 326,-1 2 0,-3 0 0,-1 0 1,12 62-1,-25-94 261,-1 1-1,0-1 1,-1 1 0,0-1 0,-1 1 0,0 0 0,-3 14 0,2-21 33,0 1 1,-1 0-1,0-1 0,0 1 1,0-1-1,0 0 1,-1 0-1,0 0 1,0 0-1,-1 0 1,1 0-1,-1-1 0,0 0 1,0 0-1,-1 0 1,-6 5-1,2-3 22,0 0 0,0 0-1,-1-1 1,0-1 0,0 1 0,0-1-1,-21 4 1,13-4 129,-1-2 0,0 0 0,0-1 1,0-1-1,0-1 0,0 0 0,0-2 0,0 0 0,1-1 0,-19-6 0,23 5 63,0-1 0,0 0 1,-14-9-1,19 10-36,2-1 0,-1 0 0,1 0 0,-1-1-1,2 0 1,-7-9 0,7 9-58,1-1-1,0 1 1,0-1-1,1-1 1,0 1-1,1-1 1,0 1-1,0-1 1,1 0-1,0 0 1,0 0-1,1-1 0,0 1 1,1 0-1,0 0 1,1-1-1,0 1 1,0 0-1,1 0 1,3-13-1,2 4-11,2-1-1,-1 1 1,2 0-1,0 1 0,19-23 1,-16 24-122,0 0 1,29-25-1,31-18-327,-69 56 369,30-23-288,128-91-3105,-72 59-3516,-46 31 2587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37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11 210 1500,'-1'-1'1138,"0"-1"-819,0 1 0,0-1 1,0 1-1,0-1 1,0 0-1,1 1 1,-1-1-1,0 0 1,1 1-1,-1-1 1,1 0-1,0 0 1,-1 0-1,1 1 0,0-1 1,0 0-1,0 0 1,1 0-1,-1 0 1,1-3-1,0 4-248,-1 0 0,1 0-1,0 0 1,0 0 0,0 1 0,0-1-1,0 0 1,0 0 0,0 0-1,0 1 1,0-1 0,0 1 0,0-1-1,1 1 1,-1-1 0,0 1 0,0-1-1,1 1 1,-1 0 0,2 0-1,1-1 250,2 1 91,8 2-155,1 1 1,-1 1-1,1 0 0,-1 1 1,0 1-1,17 9 1,-1 2 167,47 35 0,-65-43-340,-1 1 0,0 0 0,0 0 0,-1 1 0,-1 0 0,0 1 0,0 0 0,7 14 0,-15-24-74,0 1 0,0-1-1,0 0 1,0 1 0,0-1-1,-1 1 1,1-1 0,-1 1-1,1-1 1,-1 1 0,0 0-1,0-1 1,0 1 0,-1-1-1,1 1 1,-1 0 0,1-1-1,-1 1 1,0-1-1,-1 4 1,0-4-17,0 1 1,0 0-1,0-1 0,0 1 1,0-1-1,0 0 0,-1 0 0,1 0 1,-1 0-1,0 0 0,0 0 1,0-1-1,1 1 0,-1-1 0,-1 0 1,-3 1-1,0 0 6,0 0 1,-1-1-1,1 0 0,-1-1 0,1 1 1,-1-2-1,1 1 0,-1-1 0,1 0 1,-1 0-1,1-1 0,0 0 0,0-1 1,0 1-1,0-1 0,0-1 0,0 1 1,1-1-1,0 0 0,0-1 0,0 1 1,0-1-1,1 0 0,-1-1 0,-5-8 1,9 11 1,0 0 0,0 0 1,0 0-1,0 0 0,1-1 1,0 1-1,-1-1 0,1 1 1,0-1-1,1 1 0,-1-1 0,1 1 1,-1-1-1,1 0 0,0 1 1,2-8-1,-2 5-3,2 1 1,-1 0-1,1-1 1,-1 1-1,2 0 0,-1 0 1,0 0-1,1 0 1,0 1-1,5-7 0,5-4-29,1 1 1,0 1-1,1 0 0,0 1 0,1 1 0,28-16 0,4 3-449,57-20-1,-19 10-396,-79 30 773,-1 1 1,10-7 0,4-2-92,-19 12 195,0-1 1,0 0 0,0 1 0,0-1-1,0 0 1,-1 0 0,1 1-1,0-1 1,1-2 0,8-8 321,-8 10-232,-1 0 0,0 0 0,0 0 0,0 0 0,0 0 0,0-1 0,0 1 0,0 0 0,0-1 0,1-2 0,-1 3 533,-5 4-530,-5 6-17,1 0-1,-1 1 0,2 0 0,-10 16 0,-24 52 155,36-64-184,0 0 0,1 0 0,-5 26 0,9-35-26,-1 0 1,1 0 0,0 9-1,1-1 24,-1-12-41,0-1 1,0 1-1,0-1 0,0 1 0,0-1 0,1 1 0,-1-1 0,0 1 0,0-1 0,1 1 0,-1-1 0,0 1 0,0-1 0,1 1 0,-1-1 0,1 1 0,0 0 5,0 1 12,1-1-6,-1 0 4,-1 0-10,1-1 0,0 1 0,-1-1 0,1 0 0,-1 1 0,1-1 0,0 1 0,-1-1 0,1 0 0,0 1 0,-1-1-1,1 0 1,0 0 0,0 0 0,-1 0 0,1 1 0,0-1 0,0 0 0,-1 0 0,1 0 0,0-1 0,0 1 0,-1 0 0,1 0 0,0 0 0,0-1-1,4 0-1,-1 0 19,-1 1-1,1-1 1,-1-1 0,1 1 0,-1 0 0,0-1 0,0 0 0,1 1 0,-1-1 0,5-5 0,16-27 561,-23 32-537,0-1 0,1 1 1,-1 0-1,-1 0 0,2-4 0,0 2-21,7-21 342,-9 23-368,1 1 27,2-9 332,-4-21 514,1 29-817,-2-5 268,2 1-299,2 9 28,2 13 26,-3-13-103,0-1 23,-1-1-1,1 1 0,0-1 0,-1 1 1,1-1-1,0 0 0,0 1 0,0-1 0,0 0 1,0 0-1,0 0 0,1 2 0,5 4-3,-3-2 11,1 1-1,-1-1 1,1 0-1,0 0 1,0-1-1,11 8 0,-12-9-3,0-1-1,1 0 0,-1 0 1,0 0-1,1-1 0,0 1 1,-1-1-1,1 0 0,7 0 1,-5 0-2,-6-1-2,0 1 0,1-1 0,-1 0 0,0 0 0,0 0 0,0 0 0,1 0 0,-1 0 0,0 0-1,0-1 1,3 0 0,-1 0-1,0 1 0,-1 0 1,1-1 0,-1 0-1,1 0 1,-1 1-1,4-3 1,4-1-2,-8 3 2,-1 1 0,1-1 0,0 0-1,-1 0 1,1 0 0,-1 0 0,1 0 0,-1 0 0,1 0-1,-1 0 1,2-3 0,2-1 6,0-1-3,0 1 0,0-1 0,-1 0-1,0 0 1,0-1 0,-1 1 0,4-8 0,4-9-5,-9 20-4,1-1 0,0 1 0,0 0-1,5-5 1,-7 7-1,3 4-7,2 1 13,-1 0-1,0 0 1,0 0-1,0 1 1,0 0-1,-1 0 1,0 1-1,6 10 0,64 121-45,-22-35 62,9 13 7,-23-43-208,-10-16-12,-11-29-623,-16-25 588,-7-8-1138,-15-24 1387,1 0 0,1-2 0,1 0-1,-13-36 1,16 33 92,2 4 58,-9-33 0,13 34-44,1 2 63,-6-37-1,12 56-128,1-1 0,1 1 0,0 0-1,0 0 1,1-1 0,0 1 0,0 0-1,4-13 1,-3 18-39,0-1 0,0 0 0,1 1 0,0-1 0,-1 1 0,1 0 0,1 0 0,-1 0 0,0 1 0,1-1 0,0 1 0,0-1 0,0 1 1,0 0-1,1 1 0,-1-1 0,1 1 0,-1 0 0,1 0 0,0 0 0,0 1 0,0 0 0,0 0 0,0 0 0,0 0 0,0 1 0,0 0 0,0 0 0,0 0 0,0 1 0,0-1 0,0 1 0,0 1 0,0-1 0,0 1 0,0-1 0,-1 2 1,1-1-1,0 0 0,-1 1 0,0 0 0,6 4 0,-6-3-10,-1-1 0,1 1 1,-1-1-1,0 1 0,0 0 1,-1 0-1,1 1 0,-1-1 0,0 0 1,0 1-1,0-1 0,-1 1 1,1 0-1,-1 0 0,-1-1 1,1 1-1,0 0 0,-1 0 0,0 0 1,0 0-1,-2 7 0,0 1-73,-2 0-1,0 1 1,0-1 0,-1-1-1,-12 23 1,-16 17-549,28-46 377,0 1 0,0-1 0,-1-1-1,0 1 1,-10 7 0,0-1-520,11-8-129,-1 0 0,1 0 0,-10 4 0,7-3-2915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5:38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19 1056,'-1'-2'1323,"-7"-14"4985,5 20-5622,1-1-592,0 0 1,1 0-1,-1 1 0,1-1 1,-1 1-1,1-1 0,0 1 1,0-1-1,1 1 1,-1 0-1,1-1 0,0 7 1,0 80 763,5-1-1,3 0 1,25 109 0,-24-158-687,-4-16 20,0-1-1,12 31 1,16 16 382,-16-37-161,-13-22-223,-2-7 2,0 0 0,0 0-1,4 6 1,-4-8 782,1-6-857,1-1-70,-1 1 1,1-1 0,-1 0 0,-1 0 0,6-10-1,22-52 377,-6 15-106,-22 48-284,-1 1-3,1-1 1,-1 0-1,1 0 1,0 1-1,0-1 1,0 1-1,0-1 1,1 1-1,-1 0 1,1 0 0,5-4-1,-7 6-14,1-1 1,-1 1-1,1 0 0,-1 0 0,0-1 1,1 1-1,0-3 0,-1 3-8,0 0 0,0 0 0,0 0 0,-1 0 0,2-1 0,-1 1 0,0 1 1,0-1-1,0 0 0,0 0 0,0 0 0,1 1 0,-1-1 0,0 0 0,1 1 0,1-1 0,3 0 4,-1 1 0,1 0 0,0 1 0,0-1 0,0 1 0,-1 0 0,1 1 1,0-1-1,-1 1 0,0 0 0,1 1 0,-1-1 0,0 1 0,6 4 0,27 14 29,13 5 17,-48-25-59,0 0 0,0 0 0,-1-1 0,1 1 0,0-1 0,0 0 0,0 0 0,0 0 0,0 0 0,0 0 0,0-1 0,0 1 0,-1-1 0,1 0 0,3-1 0,5-2-6,0-1 0,13-7 0,-23 11 6,0 0 1,6-3 0,0 0-1,1 1 0,0 0 1,-1 0-1,1 0 0,0 1 1,11-1-1,-17 2 0,-1 1 1,1-1-1,0 1 0,0 0 0,0 0 1,0 0-1,0 0 0,0 0 0,0 0 1,-1 0-1,1 1 0,0-1 0,0 1 1,0 0-1,-1-1 0,1 1 0,3 1 1,23 10 16,4-8 6,-27-4-12,10-5-6,-1 0 1,0-1 0,0-1-1,0 0 1,-1-1-1,0 0 1,16-14-1,-18 13 3,-5 4-3,0 0 1,0 0-1,1 1 0,7-5 0,-1 4-1,-10 6 1,2-3-32,-3 6 39,4 3-6,-1 1 0,0 1 0,-1-1 0,8 19 0,9 42 22,-8-26-20,14 38-79,28 93-259,-47-144-16,-2 1 1,6 60-1,-12-83 189,0 1 0,0 0-1,-1 0 1,-2 12 0,2-18 91,1 1 1,-2-1-1,1 1 1,0-1-1,-1 1 1,0-1 0,0 0-1,0 0 1,0 1-1,0-2 1,0 1-1,-4 3 1,4-4 46,0-1-1,1 0 1,-1 0 0,0 0-1,0 0 1,0-1 0,0 1-1,0 0 1,0-1 0,0 1-1,0-1 1,0 0 0,-2 1 0,-27-3 56,30 2-31,-12-2 103,1 0 0,0-1 1,0 0-1,0-1 0,0-1 0,1 1 0,-20-13 0,16 8 88,0-2-1,0 0 1,1 0-1,-21-24 1,29 28-122,0 0 1,1 0-1,0 0 0,0-1 1,1 0-1,0 0 1,1 0-1,-1-1 0,-2-12 1,5 15-27,-1-1 1,1 1-1,1-1 1,-1 0-1,1 0 1,0 0-1,1 1 1,-1-1-1,1 0 1,1 1-1,-1-1 1,6-12-1,1 4 7,0 0-1,1 1 1,0 0-1,1 0 1,1 1 0,12-12-1,78-65-57,-87 78-33,6-4-138,2 1 0,29-17 0,48-18-1049,-51 27 198,-22 12-2252,38-12 0,-54 20 1165,9-3-1886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6:04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144 100 1684,'0'0'5463,"-2"4"-4668,0-2-654,0 1 37,1 0-1,-1 0 1,1 0 0,-1 0 0,1 1-1,0-1 1,0 0 0,0 1-1,0 5 1,4 42 1158,12 67 0,-5-45-1358,-7-60-222,-2-11 110,0 0 1,-1 0-1,1 1 1,-1-1-1,0 1 1,0 1-1,0-3 43,0 0 0,0-1 0,0 1 0,0-1 0,0 1 0,0-1 0,0 1-1,0 0 1,0-1 0,-1 1 0,1-1 0,0 1 0,0-1 0,-1 1 0,1-1 0,0 1 0,-1-1 0,1 1 0,-1-1 0,1 1-1,0-1 1,-1 0 0,1 1 0,-2 0 0,1-1-516,-4-1-417,1-1 916,-1 0 0,0-1 1,1 1-1,0-1 0,0 0 0,0 0 0,-6-5 0,-2-5 269,0 0-1,1-1 1,1 0 0,1-1 0,0 0-1,-12-28 1,16 32 142,1 0-1,0-1 0,1 0 0,1 0 1,-1 0-1,2 0 0,0 0 1,0-1-1,1 1 0,3-18 0,-3 26-203,1 0-1,0 0 0,0 1 1,1-1-1,-1 1 1,1-1-1,0 1 0,0 0 1,0 0-1,0-1 0,3-2 1,-1 2 37,1-1 0,0 1-1,0 0 1,0 0 0,11-6 0,0 2 85,1 1 1,0 1-1,26-7 1,-25 8-56,-1 1 0,1 1 0,0 0 1,1 2-1,-1 0 0,0 1 0,36 4 0,-47-3-78,-1 1-1,1 0 1,-1 0-1,0 0 0,0 0 1,0 1-1,7 5 0,-9-6-11,0 1 0,-1 0 0,1 0 0,-1 0 0,0 0 0,0 0 0,0 1-1,0-1 1,0 1 0,-1 0 0,3 5 0,-4-6-30,0 0 0,0-1 0,0 1-1,-1 0 1,1 0 0,-1 0 0,0 0 0,1 0 0,-1 0 0,-1 0 0,1 0 0,-1 3-1,0-1 18,-1 0-1,1 0 0,-1 0 0,0 0 1,0 0-1,-4 5 0,-2 1 38,0 0-1,0-1 1,-1 0-1,-14 12 1,-9 4-34,-1-1 1,-1-2-1,-1-1 1,0-2-1,-65 26 1,87-41-1415,-1 0 1,-22 4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6:05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67 184 1200,'0'0'5539,"-2"5"-4616,-22 84 2784,22-81-3428,1 0 1,0 0-1,0 15 1,0-4 88,0 40 633,2-38-597,-4 36 1,2-48-492,2-8 40,-1 0-1,-1 1 1,1-1 0,0 1-1,0-1 1,0 0 0,-1 1-1,0 1 1,1-2-264,0 6-1045,-3-18-745,-4-33 1964,-2-54 0,8 70 761,-6-41 0,6 67-569,1 1 0,0 0 0,0-1 0,0 1 0,0 0 0,0-1 0,0 1 1,1 0-1,-1-1 0,0 1 0,1 0 0,-1-1 0,2-1 0,-2 2 714,5 4-650,23 14 54,-10-6 18,0 0 0,22 9 0,31 0 873,-66-21-844,18-12 363,-21 11-523,0 1-1,0-1 1,0 1 0,0-1 0,0 0-1,0 0 1,-1 0 0,1 0-1,-1 0 1,2-3 0,2-7 149,-1-1 0,-1 0 0,1 0 0,1-25 0,-2-53 367,-3 76-485,-3-48 322,0 42-865,3 19 125,-1 1-348,-3-2 593,1 7-2834,-9 22-3749,11-15 3346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6:05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0 892,'-11'13'9039,"-4"10"-6870,11-17-2039,0 0 0,1 1 1,0-1-1,0 1 1,1-1-1,-3 13 1,4-11 55,0 0 1,1 0-1,0-1 1,0 1-1,1 0 1,0 0-1,1 0 1,3 11 0,-1-9 13,0 0 0,0 0 0,1-1 0,1 0 0,10 15 0,0-4 116,36 52 787,-50-69-1025,0 0 1,-1 0-1,1 0 1,-1 0-1,0 0 1,1 0-1,-2 0 1,3 7-1,-3-8-50,-1-1 0,1 1-1,0-1 1,0 1-1,0-1 1,-1 1 0,1-1-1,-1 0 1,1 1 0,-1-1-1,0 1 1,0-1-1,1 0 1,-1 0 0,0 1-1,0-1 1,0 0 0,0 0-1,-1 0 1,1 0-1,-2 1 1,-3 2-132,0-1-1,0 1 0,0-2 1,0 1-1,0-1 1,-1 1-1,1-2 1,-1 1-1,1-1 1,-1 0-1,0 0 1,0-1-1,-7 0 1,7 0-826,1-1 1,-1 1 0,-11-3 0,-2-1-3327,2 1-9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6:06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121 234 852,'0'0'1020,"-3"2"-117,2-1-785,-1 0 0,1 0 0,0 1-1,-1-1 1,1 0 0,0 1 0,0-1 0,0 1 0,-2 3 0,2-2 143,0 1 1,0-1-1,0 1 1,0-1-1,0 8 1,-2 24 765,2-1 0,4 46 0,-1-58-504,2 15 983,-4-35-1145,-1 2-18,1-4-306,0 0-1,0 0 1,0 0-1,0 0 0,0 0 1,0 0-1,0 0 1,0 0-1,0 0 1,0-1-1,0 1 1,0 0-1,0 0 1,0 0-1,0 0 0,0 0 1,0 0-1,0 0 1,0 0-1,0 0 1,0 0-1,0 0 1,0 0-1,0 0 0,0 0 1,0-1-1,0 1 1,0 0-1,-1 0 1,1 0-1,0 0 1,0 0-1,0 0 0,0 0 1,0 0-1,0 0 1,0 0-1,0 0 1,0 0-1,0 0 1,0 0-1,0 0 1,0 0-1,0 0 0,-1 0 1,1 0-1,0 0 1,0 0-1,0 0 1,0 0-1,0 0 1,0 0-1,0 0 0,0 0 1,0 0-1,0 0 1,0 0-1,0 0 1,0 0-1,-1 0 1,1 0-1,0 0 0,0 0 1,0 1-1,0-1 1,0 0-1,0 0 1,0 0-1,0 0 1,-2-6 39,-5-18 568,-7-37 0,11 33-344,1 0-1,1-1 0,5-51 1,-2 60-176,2 1 0,0-1 0,1 1 1,1 0-1,1 0 0,12-24 0,-16 37-85,0 0 1,0 0-1,0 1 0,1 0 0,0 0 0,0 0 1,0 0-1,0 0 0,1 1 0,0 0 0,0 0 1,0 0-1,10-5 0,-13 8-21,1 0 1,-1 0-1,0 0 0,0 1 0,1-1 1,-1 1-1,0 0 0,4-1 1,-3 1 31,1 3-10,-3-2-35,1 0-1,-1 0 1,1 0-1,-1 0 1,1 0-1,-1 0 1,0 1-1,1-1 1,-1 1 0,0-1-1,0 1 1,0-1-1,0 1 1,0 0-1,-1-1 1,1 1-1,0 0 1,-1 0-1,1 0 1,-1-1-1,0 1 1,1 0-1,-1 0 1,0 0-1,0 0 1,-1 2-1,0 8-17,-2 0 0,1 0 0,-2 0 0,1 0 0,-2-1 0,1 0 0,-1 0 0,-13 20-1,3-10-74,0 0 0,-1-1-1,-25 23 1,35-37 66,-1 0 1,1 0-1,-2 0 1,1-1-1,0 1 0,-1-2 1,-10 5-1,13-6 42,4-3-5,-1 1 0,1 0 1,0-1-1,0 1 1,0-1-1,0 1 0,-1-1 1,1 0-1,0 0 0,0 1 1,-1-1-1,1 0 1,-2 0-1,-12-9 31,13 7 35,7 5-69,3 1-15,-4-2 3,0-1-1,-1 1 0,1 0 1,-1 1-1,1-1 0,-1 0 0,4 5 1,80 83-200,-23-23-881,-46-48 395,-10-10-449,17 14 0,-7-9-4651,-10-7 2141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6:07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56 159 1328,'0'0'5671,"3"0"-4921,7-3 22,0 1 0,-1-1-1,19-9 1,-6 3-20,-15 5-456,0 0 0,0 0 1,0-1-1,0 0 0,-1 0 0,7-7 0,-8 8-4,-3 2-186,0-1 0,-1 1 0,1 0 0,-1 0-1,1-1 1,-1 1 0,0-1 0,0 0 0,0 1-1,0-1 1,0 0 0,-1 1 0,1-1 0,-1 0-1,0 0 1,1 1 0,-1-1 0,-1 0 0,1 0 0,0 0-1,-1 1 1,1-1 0,-1 0 0,0 1 0,0-1-1,-2-4 1,2 6-46,0 0-1,-1 0 1,1 0-1,0 0 0,-1 0 1,1 0-1,0 1 1,-1-1-1,1 0 1,-1 1-1,1-1 1,-1 1-1,1-1 0,-1 1 1,1 0-1,-3 0 1,2 0-41,-5 0 204,-2 2-146,1 0 0,-1 1 0,1 0 0,-1 1 1,1 0-1,0 0 0,1 0 0,-8 7 0,5-4 1,1 1 1,1 0-1,-1 0 1,1 1-1,-10 16 1,14-19-46,0-1 0,1 1 0,0 0 0,0 0 0,1 1 0,0-1 0,0 0 1,0 1-1,1 0 0,0-1 0,0 10 0,1-12-30,1 0 0,-1 0 0,1 0 0,0 0 0,0 0 0,0 0 0,1 0 0,0 0-1,-1 0 1,1-1 0,0 1 0,1-1 0,-1 1 0,1-1 0,-1 0 0,1 0 0,0 0 0,0 0 0,1-1 0,-1 1 0,0-1-1,1 0 1,-1 0 0,1 0 0,7 2 0,2 0-97,0 0 0,0-1-1,0 0 1,1-1 0,16 1 0,69-6-921,-80 1 542,-1-1 0,31-9 0,-24 5-74,-14 4 65,0-1 0,-1 0-1,0-1 1,0 0-1,11-7 1,22-18-5147,-22 14 2141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7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1 424 1564,'0'-1'159,"1"1"0,-1 0-1,1-1 1,-1 1 0,1-1 0,-1 1 0,1 0-1,-1 0 1,1-1 0,0 1 0,-1 0 0,1 0-1,-1 0 1,1-1 0,0 1 0,-1 0-1,1 0 1,0 0 0,-1 0 0,1 0 0,-1 1-1,1-1 1,0 0 0,-1 0 0,1 0 0,0 0-1,-1 1 1,1-1 0,-1 0 0,1 0-1,-1 1 1,1-1 0,0 1 0,1 1 145,-1 1 1,1-1 0,-1 1-1,1-1 1,-1 1-1,2 4 1,-1-2-236,6 17 782,-6-15-552,1-1 0,-1 1 0,1-1 0,6 10 0,4 17 987,-12-31-961,0-2-283,-1 1-1,0-1 0,0 0 0,0 1 1,0-1-1,0 0 0,1 1 1,-1-1-1,0 1 0,0-1 0,1 0 1,-1 0-1,0 1 0,1-1 1,-1 0-1,0 1 0,1-1 1,-1 0-1,0 0 0,1 0 0,-1 1 1,0-1-1,1 0 0,-1 0 1,1 0-1,-1 0 0,0 0 1,1 0-1,-1 0 0,1 0 0,-1 0 1,0 0-1,1 0 0,-1 0 1,1 0-1,-1 0 0,0 0 1,1 0-1,1-1 16,-1 1 1,1 0-1,0-1 0,-1 1 1,1-1-1,-1 1 0,0-1 1,1 0-1,-1 1 0,0-1 1,1 0-1,1-2 0,12-11 269,41-45 1137,-55 58-1429,0 0 0,0 0 0,0 0 0,0 1 0,0-1 0,0 0 0,0 1 1,0-1-1,0 1 0,1-1 0,-1 1 0,0-1 0,0 1 0,1 0 0,1 0 0,-2-1-45,2 1 93,0 2-7,2 2-59,0 0 0,0 0 0,0 1 0,0 0 0,-1 0 0,0 0 0,0 0 0,5 9 0,1 6-561,12 27 0,1-4-3771</inkml:trace>
  <inkml:trace contextRef="#ctx0" brushRef="#br0" timeOffset="1">288 306 944,'-4'-162'3981,"1"99"-2002,-1-15 1921,4 75-2371,1 10-1309,3 17-47,15 70 384,-4-41-358,21 70 152,-27-100-331,-1 4-682,2-1-1,23 41 1,-22-50-4858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6:07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46 1212,'-1'-4'215,"1"3"-142,-1 0-1,1 0 1,0 0-1,0 0 0,0 0 1,0 0-1,0 0 1,0 0-1,0 0 0,0 0 1,0 0-1,0 0 0,0 1 1,1-1-1,-1-2 1,1 3 605,-2-3 2,0 0-540,-3-15 5167,-3 23-4831,2-2-384,-4 3 71,1 1 0,0 0 0,0 0 0,-6 8 0,-19 19 499,22-23-428,0 1 0,0 0 0,-8 14 0,12-16-80,-34 58 784,35-57-746,0 0 1,2 1 0,-1-1 0,-3 17-1,4-1 331,4-25-468,0 0 0,1 0 0,-1 0 0,0 0 0,1 0 0,-1 0 0,1-1 0,0 1 0,0 0 0,1 2 0,-2-3 263,6-4-249,1 1-50,-4 1-11,-1 0-1,1-1 1,0 1-1,-1 0 1,1-1-1,-1 0 0,1 1 1,-1-1-1,0 0 1,1 0-1,1-4 1,12-11 52,-1-2 1,-1 0-1,23-41 1,-35 56-59,1 0 0,0 0 0,0 0 0,0 0 0,0 1 0,0-1 0,5-3 0,-7 6 52,3 4-47,0-1 1,-1 1 0,1 0-1,-1 0 1,0 0 0,0 0-1,0 1 1,0-1 0,-1 1-1,1 0 1,-1 0 0,0 0-1,3 7 1,28 104 76,-16-54-38,26 66-1,-25-82-5,12 27 29,-23-59-50,-5-8 1,0 0-1,1 0 1,-1-1 0,1 1-1,1-1 1,-1 1 0,1-1 0,4 4-1,0-1 12,-6-5-22,0-3-2,10 0 14,-7-2 3,4-8-19,0-1 1,-1 0-1,-1 0 1,0-1 0,-1 0-1,0 0 1,5-17-1,22-103 1,-20 72 8,20-117 333,-30 150-146,-3 27 85,0 7-252,-1 4-12,0 1 1,1-1 0,0 0 0,1 1-1,0-1 1,5 17 0,-5-24-19,0-1-1,0 1 1,0-1 0,0 1-1,0-1 1,1 0-1,-1 1 1,1-1 0,-1 0-1,3 2 1,-3-3-3,-1-1 1,1 0-1,-1 1 1,1-1-1,-1 0 1,1 1-1,0-1 1,-1 0-1,1 0 1,-1 1-1,1-1 1,0 0-1,-1 0 1,1 0-1,0 0 1,-1 0-1,1 0 1,0 0-1,1 0 0,2-2-6,2 0 6,-1-1 0,1 1 0,-1-2 0,1 1 0,-1 0 1,0-1-1,5-5 0,9-11 21,17-18 177,-30 31-133,-5 6-49,-1 0-1,1 0 1,-1 0 0,1 0 0,0 0-1,0 1 1,-1-1 0,1 0 0,0 0-1,0 1 1,0-1 0,0 0 0,0 1-1,0-1 1,0 1 0,0-1-1,0 1 1,0 0 0,2-1 0,-1 1-9,0 1 1,-1 0-1,1 0 1,0 0-1,-1 0 1,1 0-1,-1 1 1,1-1-1,-1 0 1,1 1-1,-1-1 1,0 1-1,0-1 1,1 1-1,-1 0 1,1 3-1,3 5 35,6 20 0,-3-8-35,8 15-90,18 38-1690,-32-71 1314,0-1 0,1 1 1,-1 0-1,6 5 0,4 0-6286,0-3 2981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6:08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60 228 1448,'0'0'7688,"-4"-1"-7045,-10-2-51,14 3-584,0 0 1,1 0 0,-1 0-1,0 0 1,0 0-1,0 0 1,0-1-1,0 1 1,0 0-1,0 0 1,0 0-1,0 0 1,0 0-1,0 0 1,0 0 0,0 0-1,0 0 1,0 0-1,0 0 1,0 0-1,0-1 1,0 1-1,0 0 1,0 0-1,0 0 1,0 0-1,0 0 1,0 0-1,0 0 1,0 0 0,0 0-1,0 0 1,0 0-1,0 0 1,0-1-1,0 1 1,0 0-1,0 0 1,0 0-1,-1 0 1,1 0-1,0 0 1,0 0 0,0 0-1,0 0 1,0 0-1,0 0 1,0 0-1,0 0 1,0 0-1,0 0 1,0 0-1,0 0 1,0 0-1,-1 0 1,1 0-1,0 0 1,0 0 0,0 0-1,0 0 1,12-14 675,-1 0 1,-1-1-1,0 0 1,12-24-1,-18 28-199,1 0 0,-1 0-1,-1 0 1,0 0 0,0-1-1,-1 1 1,0-1 0,-1-11-1,-1 22-447,0 1-1,0-1 0,0 1 0,0 0 1,0-1-1,0 1 0,0-1 0,0 1 1,0 0-1,0-1 0,0 1 0,-1 0 0,1-1 1,0 1-1,0-1 0,0 1 0,-1 0 1,1 0-1,0-1 0,0 1 0,-1 0 1,1-1-1,0 1 0,-1 0 0,1 0 1,0-1-1,-1 1 0,0 0 0,-10-1 527,7 1-409,0 3 74,-4 1-142,1 1-1,0 0 1,0 0-1,0 0 1,0 1 0,-7 9-1,8-7-15,0 0-1,1 0 1,0 1 0,1 0-1,0 0 1,0 0-1,1 0 1,-3 14-1,3-8 16,1 0 0,0 1-1,1 0 1,2 24 0,0-32-75,0-1 0,0 1 0,0-1 0,1 1 1,1-1-1,-1 0 0,4 8 0,-4-11-93,0-1 0,0 0 0,0 0 0,0 1 0,1-1 0,-1 0 0,1-1 0,0 1 0,0 0 0,0-1 0,0 0 0,0 0 0,0 0 0,1 0 0,-1 0 0,4 1 0,-1-1-192,0-1 0,0 1 1,0-2-1,0 1 0,1 0 0,-1-1 0,0 0 0,0-1 0,0 1 0,11-3 1,-4 1-292,-5 0 95,0-1-1,0 1 0,0-1 1,-1 0-1,1-1 1,-1 0-1,0 0 0,0 0 1,0-1-1,0 0 1,11-12-1,-2-2-826,0 0 1,26-42-1,-22 30 833,-14 20 969,0 0 1,0 0-1,-1-1 1,0 1 0,5-24-1,-9 33-102,-1 0-1,0 0 1,1 0 0,-1 0-1,0-1 1,-1-2-1,1 0 2593,-5 9-2624,-12 10-36,16-14-321,1 0 0,0 0 0,0 0 0,-1 1 0,1-1 0,0 0 0,-1 0 0,1 0 1,0 1-1,0-1 0,0 0 0,-1 1 0,1-1 0,0 0 0,0 0 0,0 1 0,-1-1 0,1 0 0,0 1 0,0-1 0,0 0 1,0 1-1,0 3 55,-1 0 1,1-1 0,0 1 0,1-1 0,-1 1 0,0 0 0,1-1 0,0 1 0,0-1 0,0 1-1,1-1 1,-1 0 0,1 1 0,-1-1 0,1 0 0,4 5 0,5 4 77,-1 0 0,23 18 1,-22-20-11,0 0 0,16 19 0,-26-28-116,0 1 0,1-1 0,-1 1 0,0 0 0,-1 0 0,1-1 0,0 1 0,1 3 0,-2-4-12,0 0 0,0 0 0,0 0 0,0 0 0,-1 0 0,1 0 0,0 0 0,0 0 0,-1 0 0,1 0 0,0 0 0,-1-1-1,1 1 1,-1 0 0,1 0 0,-1 0 0,0-1 0,0 2 0,-2 1 5,0 0 0,-1-1 0,1 1 0,-1-1-1,1 0 1,-1 0 0,0 0 0,1-1 0,-7 3 0,9-4-17,0 0-12,0 1 0,0-1 1,-1 1-1,1-1 0,0 0 1,-1 0-1,1 0 0,0 0 1,-1 0-1,1 0 0,0 0 1,-2 0-1,-3-1-64,2 1-105,0 1-1,0-2 0,0 1 0,0 0 1,0-1-1,0 0 0,0 0 0,0 0 1,0 0-1,0-1 0,-4-2 0,6 3-140,-1-1 0,1 1 0,0-1 0,0 0 0,0 1 0,0-1-1,-2-4 1,2 4-292,1 0 0,0 0 0,0 0 0,0 0 1,0 0-1,1-1 0,-1 1 0,0 0 0,0-4 0,1-7-3253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6:08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22 2092,'-1'-21'10854,"0"36"-7096,1 5-4949,1 5 1730,7 35 0,-3-29-220,27 112 946,-20-98-898,-9-31-226,2 0 0,0 0 0,1-1-1,0 1 1,1-2 0,1 1-1,9 13 1,-12-20-203,0 1-1,0-1 0,1-1 0,0 1 1,0-1-1,0 0 0,1 0 1,0 0-1,0-1 0,0 0 1,0-1-1,0 0 0,1 0 0,10 3 1,-14-5-155,10-2-1664,-7 0 1529,-4 1 173,-1 0 0,1 0-1,-1-1 1,1 1 0,-1-1-1,1 1 1,-1-1-1,1 0 1,-1 0 0,3-2-1,-4 3-114,0-1-1,-1 0 0,1 1 0,-1-1 1,1 1-1,0-1 0,-1 0 1,1 1-1,-1-1 0,1 0 0,-1 0 1,0 0-1,1 1 0,-1-1 1,0 0-1,1-1 0,-1-1-766,4-8-2725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6:09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71 244 1224,'-51'-3'2879,"49"3"-2074,-1 0 7,-12 0 771,16-2-803,-1 0-618,1 1 0,-1-1 1,1 1-1,0-1 0,0 1 1,0-1-1,0 1 1,0-1-1,0 1 0,0 0 1,0 0-1,1-1 0,2-1 1,22-13 690,-16 11-566,131-63 1461,-30 15-1161,-8 0-2034,-85 40-401,-7 5-2031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6:10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1042 1844,'0'0'2182,"-1"-3"-1232,-2-4-453,0 0 0,0 0 0,1-1 0,0 1 0,1-1 0,0 1 0,-1-10 0,0-59 1133,3 56-1332,25-421 2783,-5 316-2530,-7 50-225,-2 24-70,-8 34-50,5-28 1,-3 4 251,-3 25 260,1-27-1,-4 35-373,0 7-309,0 1 0,0-1 1,0 0-1,0 1 1,0-1-1,0 0 1,0 0-1,0 1 0,-1-1 1,1 0-1,0 1 1,0-1-1,-1 0 1,1 0-1,-1-1 668,-3 5-686,-12 7 5,12-7-3,3-1-3,-7 6-2,1 0 0,-1 0 0,-1-1 0,1 0 1,-14 8-1,15-10-8,-1 0 0,1 0 1,-10 12-1,-12 6 50,20-18-11,7-4-34,0 0 30,-2 2 14,3-2-27,5-3 147,3-2-167,-4 2-1,1 0 1,1 0-1,-1 0 0,9-2 0,-5 1 2,0 0-4,1 0 1,0 1-1,10-2 0,12 3-6,-25 2-8,2-1-73,1 1-1,-1 0 0,1 0 1,-1 1-1,0 0 0,0 1 1,0 0-1,11 5 1,4 5-1117,27 19 1,-42-26 746,5 3-3347,20 19 1,-20-16-94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6:11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1756,'0'0'2435,"-2"3"-1358,-1 3-669,0 0-1,1 0 0,0 1 0,0-1 1,1 1-1,-1-1 0,1 13 0,2 82 1537,1-35-1136,-2-33-1142,2 0 1,10 60-1,-11-81-4387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6:11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7 144 1400,'-2'-16'843,"0"8"-320,1 1 0,0 0 0,0-1 0,1-9 0,0 14-366,1 1-1,-1 0 0,1-1 0,-1 1 1,1 0-1,0-1 0,0 1 0,0 0 1,0 0-1,0 0 0,1 0 0,-1 0 1,0 0-1,1 0 0,0 0 0,-1 0 0,5-2 1,1-1 63,0 1 0,1-1 1,0 1-1,0 1 0,0 0 0,0 0 1,1 0-1,-1 1 0,11-1 1,-7 1-11,0 1 1,1 0 0,-1 1 0,0 0 0,24 5-1,-23-3-15,-1 1 0,0 1 0,0 0 0,21 11 0,-27-12-112,0 0-1,-1 1 1,0 0-1,1 0 1,-1 0-1,-1 1 1,1 0-1,-1 0 1,0 0-1,0 0 1,3 6-1,-3-4 34,0-1 5,-1-1-1,0 1 0,1 7 1,-3-11-89,0 0 0,-1 0 0,0 0 1,1 0-1,-1 0 0,0 1 1,0-1-1,0 0 0,0 0 1,-1 0-1,1 1 0,-2 3 1,-1 1 24,0 1 1,-1-1-1,0 0 0,0 0 1,-1 0-1,0 0 1,0-1-1,-1 0 1,-11 11-1,8-10-26,0 0 1,0-1-1,0 0 0,-1 0 0,0-1 1,-21 7-1,26-10-205,-1-1-1,-1 0 1,1 0 0,0 0 0,0-1-1,0 0 1,0 0 0,0-1-1,0 1 1,-1-1 0,-8-3 0,14 3-76,0 1 0,0-1 1,-1 1-1,1-1 0,0 1 1,0-1-1,0 0 0,0 0 1,0 1-1,0-1 0,0 0 1,0 0-1,0 0 0,1 0 1,-1 0-1,0 0 0,1-1 1,-1 1-1,1 0 0,-1 0 1,1 0-1,-1-1 0,1-1 1,-1-7-2838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6:12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1920,'8'66'3866,"-9"-21"-2390,1 2 507,7 68 0,-5-98-1623,0 0 511,0-1 1,10 31-1,-12-46 125,0-6-873,-3-62 145,0-38 32,3 69-180,0 25-61,0 0 0,0 0-1,4-16 1,-4 27-55,0 0 0,0-1 0,0 1 0,0-1 0,0 1 0,1-1 0,-1 1 0,0 0 0,0-1 0,0 1 0,1-1 0,-1 1 0,0 0 0,1-1 0,-1 1 0,0 0 0,1-1 0,-1 1 0,0 0 0,1 0 0,-1-1 0,1 1 0,-1 0 1,0 0-1,1 0 0,-1 0 0,1-1 0,-1 1 0,1 0 0,-1 0 0,1 0 0,-1 0 0,1 0 0,-1 0 0,0 0 0,1 0 0,-1 0 0,2 1 0,14 6 50,-14-6-57,1 1 18,1 0-1,-1 0 1,1 1-1,4 5 1,4 2 6,3 1 23,-10-7-26,1 0-1,-1 0 1,7 3 0,6 2 16,-9-4 15,0-1 1,0 0-1,0 0 0,12 3 0,11-4 256,-30-3-279,0 0 0,-1 0 0,1-1 0,0 1 0,0 0 0,0-1 0,-1 1 0,1-1 0,0 1 0,0-1 0,-1 0 0,1 0 0,-1 0-1,1 0 1,1-1 0,-2 1-3,1 0 14,0-1 1,1 0-1,-1 0 0,0 1 1,0-1-1,0 0 1,-1-1-1,1 1 1,0 0-1,-1-1 1,0 1-1,1 0 1,-1-1-1,1-4 1,4-15 73,-1-1 0,-1-1 0,-1 1 0,-1-1 0,-1-35 0,-2 54-122,0-3-131,1 0-1,-1 0 1,1 0 0,1-1 0,-1 1 0,4-12 0,-4 20 86,0-1 0,0 1 0,0-1 0,0 0-1,0 1 1,0-1 0,0 1 0,0-1 0,0 0 0,0 1-1,0-1 1,0 1 0,0-1 0,0 1 0,-1-1 0,1 0 0,-1 0-1,1 0-114,-1-1-535,1-1-1085,0 1 431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6:12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1800,'0'0'6830,"-6"2"-5996,-21 6-64,25-7-675,0 0 1,1 0 0,-1 0-1,1 0 1,-1 1 0,1-1 0,-1 0-1,1 1 1,-1-1 0,1 1 0,0-1-1,0 1 1,0 0 0,0-1-1,0 1 1,0 0 0,1 0 0,-2 3-1,0 1 166,1 0-1,0 1 1,-1 9-1,2-15-243,0 5 109,1 0 0,-1 1 0,1-1 0,0 0 0,1 1 0,-1-1 0,1 0 0,3 6 0,2 7 187,-3-7-34,1-1 0,10 16 0,-10-18-33,0 1-1,-1-1 1,5 15-1,-8-22-194,0 0 0,-1 0-1,0 0 1,1 0 0,-1 0-1,0 0 1,0 1-1,0-1 1,0 0 0,0 0-1,-1 0 1,1 0 0,-1 0-1,1 0 1,-1 0-1,0 0 1,0 0 0,1 0-1,-2 0 1,1-1-1,0 1 1,0 0 0,-2 1-1,-4 2-77,1-1-1,-1-1 0,0 1 1,0-1-1,-1-1 0,1 1 0,-1-1 1,1 0-1,-1-1 0,1 0 1,-1 0-1,0-1 0,0 0 1,-14-1-1,17-1-1109,0 1-1,0-1 1,1 0 0,-10-5-1,9 5-1078,-4-5-2094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6:13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13 1180,'-1'-3'7347,"-3"6"-7198,0 0-1,0 0 0,0 0 1,0 0-1,1 1 1,0 0-1,-1 0 0,1 0 1,1 0-1,-1 0 0,-2 6 1,-7 19 612,2 0 1,-12 52 0,21-74-689,0 1 0,1-1 0,0 1-1,0-1 1,1 1 0,0-1 0,0 0 0,1 1 0,0-1-1,0 0 1,1 0 0,-1 0 0,2 0 0,-1-1 0,1 1-1,0-1 1,0 0 0,1 0 0,-1 0 0,1 0 0,1-1-1,-1 0 1,1 0 0,11 7 0,-13-10-52,-1-1 0,1 1 0,0-1 0,0 0 0,-1 0 0,1-1 0,0 1 0,0-1 0,0 1 0,0-1 0,0-1 0,0 1 0,0 0 0,0-1 1,4-1-1,-1 0-24,-1 0 0,1 0 1,-1-1-1,1 0 1,-1 0-1,0-1 1,9-6-1,-12 7 1,0 0-1,0 0 1,0 0 0,0 0-1,0 0 1,-1-1 0,1 1-1,-1-1 1,0 1 0,0-1-1,-1 0 1,1 0-1,1-6 1,-2 4 1,0 0 0,-1 0 0,1 0 1,-1 0-1,0 0 0,-1 0 0,0 0 0,-2-9 0,-2-1 19,0 1-1,-1 0 1,-1 0-1,0 0 1,-18-24-1,13 21 70,0 1 0,-17-17 0,24 29-48,1 1 0,-1-1 0,0 1 0,-1 0 0,1 1 0,-1-1 0,1 1 0,-1 0 0,0 1 0,-12-4 0,14 5-14,1 0 1,-1 1-1,1-1 1,-1 1-1,0 0 0,1 0 1,-1 1-1,0-1 0,1 1 1,-1 0-1,1 0 0,-1 0 1,-4 2-1,2 0 9,1 0-1,0 0 1,0 0-1,1 0 1,-1 1-1,1 0 1,-7 7-1,9-9-15,1 1 0,-1 0-1,0-1 1,1 1-1,-1 0 1,1 0 0,0 0-1,0 0 1,0 0-1,0 0 1,1 1-1,-1-1 1,1 0 0,0 0-1,0 0 1,0 1-1,0-1 1,0 0 0,1 0-1,-1 0 1,1 0-1,2 6 1,-1-3-2,1-1-1,-1 1 1,1-1 0,0 0 0,0 0-1,1 0 1,0 0 0,-1 0 0,2-1-1,-1 0 1,6 5 0,-1-3-26,1 0 1,-1-1 0,1 0-1,0 0 1,0-1 0,1-1-1,-1 0 1,1 0 0,19 2-1,-13-3-65,0-2-1,0 0 0,-1 0 1,1-2-1,29-5 0,-39 4 57,0 0 0,0 0 0,0 0 0,-1 0 0,1-1 0,-1 0 0,0-1-1,0 0 1,0 0 0,-1 0 0,1 0 0,-1-1 0,-1 0 0,1 0-1,-1 0 1,5-9 0,34-79 868,-42 93-277,2 4-524,2 3-29,16 18 118,-19-23-127,-1 1 1,1-1-1,0 0 0,-1 1 0,1-1 0,0 0 1,0 0-1,-1 0 0,1-1 0,0 1 0,0 0 1,0-1-1,0 1 0,3-1 0,30-1 23,-29 0-25,5-2-5,1 1 0,-2-1 0,1-1 0,0 0 1,12-7-1,1 0 14,9-4 15,-19 8 1,0 1 1,22-7 0,-33 13-22,0 0 0,0-1 1,0 2-1,0-1 1,0 0-1,0 0 1,4 2-1,-2 0 3,0 0 1,0 1-1,0 0 1,-1-1-1,1 1 0,-1 1 1,0-1-1,0 1 0,0-1 1,0 1-1,-1 1 1,4 4-1,10 10 2,12 16-194,-21-25-653,0 0-1,12 11 1,-19-20 541,8 5-526,1-4-5260,8-2 2262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7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5 257 984,'-1'-2'281,"1"0"-1,-1 0 1,0-1-1,1 1 1,-1 0-1,1 0 1,-1 0-1,1-1 1,0 1-1,0 0 1,0 0-1,0-1 1,1 1-1,-1 0 1,1 0-1,-1-1 1,1 1-1,0 0 1,0 0 0,0 0-1,0 0 1,0 0-1,2-3 1,4-5-11,1 0 1,0 1-1,10-10 1,-9 10 250,20-18 176,39-29 1,-1 1-3542,-62 49 419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3:56:13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98 172 1040,'0'0'1112,"4"-9"1796,3-1-2073,-2 0 1,1 0-1,-1 0 0,-1-1 1,0 0-1,0 0 1,-1 0-1,0 0 0,-1 0 1,0-1-1,-1-15 1,-1 26-767,0 0 0,0 0-1,-1 0 1,1 0 0,0 0 0,-1 0 0,1 0 0,-1 0 0,1 0 0,-1 0 0,0 0 0,1 0 0,-1 1 0,0-1 0,0 0-1,-1 0 1,2 0 61,-1 0 225,-3 2-30,-2-1-237,1 2 0,0-1 0,-1 0 0,1 1 0,0 0 0,0 1 0,0-1 0,1 1 0,-8 4 0,6-2 3,-1 0 1,1 1-1,1 0 0,-1 0 1,1 0-1,-7 10 0,8-10-36,0 0-1,1 1 1,0-1-1,0 1 1,1 0-1,-1 0 0,-1 11 1,3-13-33,1 0 1,0 0-1,-1 0 0,2 0 1,-1 0-1,0 0 0,1 0 1,0 0-1,0 0 0,1 0 1,3 7-1,-3-7-76,0 0 0,0-1 1,1 1-1,-1-1 0,1 0 0,0 0 0,1 0 1,-1 0-1,1 0 0,0-1 0,0 1 0,0-1 1,0 0-1,0 0 0,1-1 0,-1 1 0,1-1 0,0 0 1,0 0-1,5 1 0,8 1-314,0 0 1,1-1-1,-1-1 0,1-1 1,-1-1-1,1 0 1,0-2-1,-1 0 0,36-9 1,-33 6-717,41-18 1,-47 16-1506,22-14-1,-16 7-651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27:49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92 455 1200,'0'0'1104,"1"8"-103,5 44 358,5 45 485,12 25-194,4 25-24,-5-29-329,-8-48-250,-5-33-18,-8-32-804,1 1 147,-2-4 319,-2-4 605,-8-14-1118,1 0 1,-9-22 0,-22-72 484,-47-197-1,81 278-584,-6-29 255,-6-66 0,14 65 70,3-1 1,10-99 0,-7 142-316,8-40 226,-9 51-246,1 0-1,0 0 1,1 0 0,0 0 0,-1 0-1,8-9 1,-9 13-46,0 1-1,1 0 1,-1 0 0,0 0-1,0-1 1,1 1-1,-1 1 1,1-1 0,-1 0-1,1 0 1,-1 0 0,1 1-1,-1-1 1,1 1-1,-1-1 1,1 1 0,0 0-1,-1-1 1,1 1-1,0 0 1,-1 0 0,1 0-1,0 0 1,0 1-1,-1-1 1,1 0 0,-1 1-1,1-1 1,0 1 0,1 1-1,2 0 13,-1 0-1,0 0 1,0 0-1,-1 1 1,1 0-1,0 0 1,-1 0-1,0 0 1,0 0-1,4 6 1,1 3 12,-2 0 0,1 0 0,-2 1 0,0 0 0,0 0 1,4 20-1,-5-11-17,-1 0 1,-1-1 0,-1 44-1,-2-39-53,2 21-203,-3 1-1,-11 64 0,-35 133-3361,38-195 1645,2-17-2555,7-25 2665,-3 8-2506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27:50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1904,'2'-13'2139,"-2"11"-1676,0 0 0,1 0-1,-1-1 1,1 1 0,-1 0 0,3-4 0,-2 3-166,0 1-1,0-1 1,1 0 0,-1 1 0,1-1 0,0 1 0,-1-1 0,1 1 0,4-3 0,-4 3-141,1 1 1,-1 0-1,1 0 1,0 0-1,0 0 1,-1 0-1,1 1 1,0-1-1,0 1 1,0-1-1,4 1 1,-1 1 8,0-1 1,0 1 0,1 0-1,5 2 1,-3 0-19,0-1 0,0 2 0,-1-1 0,1 1 0,-1 0-1,0 1 1,0 0 0,0 0 0,-1 1 0,1 0 0,-1 0 0,8 10 0,31 46 431,-39-52-475,-2 0 0,1 0 0,-1 1 0,6 21 0,-7-18-24,-1 0 1,-1 1-1,-1-1 0,0 0 1,0 0-1,-3 23 1,0-26-33,1-1 0,-2 1-1,1-1 1,-2 1 0,1-1 0,-1 0 0,-1 0 0,0 0 0,-8 11 0,6-11 14,-1 1 0,-16 16-1,20-24-44,1 0 0,-1 0-1,1 0 1,-1 0 0,0-1 0,0 0-1,0 0 1,-1 0 0,1 0-1,0-1 1,-7 2 0,9-3-3,-1 0 0,0 0 0,0 0 1,1 0-1,-1 0 0,0-1 0,1 1 0,-1-1 0,0 1 0,-4-3 1,4 2-3,1-1 1,-1 1-1,1-1 1,-1 1 0,1-1-1,-1 0 1,1 0-1,0 0 1,0 0 0,0-1-1,0 1 1,0 0-1,1-1 1,-3-3 0,2 1 7,-1 0 0,1-1 1,0 1-1,1-1 0,-1 1 1,0-8-1,1 0 7,0 1 0,1-1 0,1 0 0,0 1 0,1-1 0,0 1 0,1-1-1,6-16 1,-3 12-11,1 1 0,1-1 0,0 1 0,1 1 0,17-23 0,-11 21-6,0 1 0,0 0 1,32-23-1,-13 15 1,39-22 1,109-53 71,-120 65 59,-48 27 44,-13 6-149,12-7 102,-11 8-78,-1-1 54,0 0 0,1-1 0,-1 1 0,0 0 0,1 0 0,-1 0-1,1 0 1,2-1 0,-2 4-75,8 5 1,-8-5 198,2 3-223,34 126 97,-17-54-90,31 112-105,-46-159-609,4 35-1,-6-29-1189,-3-30 1344,-1 5-5266,0-9 4251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27:50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76 1584,'-11'-16'3279,"-17"-17"0,10 12-286,16 19-2466,1 1-119,-4-1-162,5 2-256,0 0 0,0 0 0,0 0 0,0 0 0,0 0 0,0 0 1,0 0-1,0 0 0,0 0 0,0 0 0,-1 0 0,1 0 0,0 0 0,0 0 1,0 0-1,0 0 0,0 0 0,0 0 0,0 0 0,0 0 0,0 0 1,0 0-1,0 0 0,0 0 0,0 0 0,-1 0 0,1 0 0,0 0 1,0 0-1,0 1 0,0-1 0,0 0 0,0 0 0,0 0 0,0 0 1,0 0-1,0 0 0,0 0 0,0 0 0,0 0 0,0 0 0,0 0 1,0 1-1,0-1 0,0 0 0,0 0 0,0 0 0,0 0 0,0 0 0,0 0 1,0 0-1,0 0 0,0 0 0,0 0 0,0 0 0,0 0 0,0 1 1,1-1-1,0 7-1335,1 1 1,1 0-1,4 11 1,2-5-1504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27:51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1424,'-24'107'4818,"21"-89"-4407,1 0-1,1-1 1,1 1 0,2 21 0,0-23-167,1 0-1,0-1 0,2 1 1,-1-1-1,2 0 1,0 0-1,1-1 0,8 15 1,-10-21-129,0-1 1,0 0-1,1 0 0,0 0 1,0-1-1,0 0 1,1 0-1,0 0 0,0-1 1,1 0-1,-1 0 1,1-1-1,0 0 0,0-1 1,18 6-1,-17-8 40,0 1 0,0-2 0,12 1 0,-14-2 12,-5 2-125,0-1 0,0-1 0,0 1-1,0 0 1,-1 0 0,1-1 0,0 1 0,0-1 0,0 1 0,-1-1 0,3-1 0,1 0 50,-2 0-34,-1 1 0,1 0 0,-1-1 0,1 1 0,-1-1 0,0 0 0,0 0 0,0 0 0,0 0 0,0 0 0,0 0 0,0-1 0,-1 1 1,1-1-1,-1 1 0,0-1 0,1 1 0,-1-1 0,1-5 0,-1 1 49,1 0 0,-2 0 0,1 0 1,-1 0-1,0 0 0,-1-11 0,-1 5 9,-1 0-1,0 0 0,-1 0 1,0 1-1,-1-1 1,-10-18-1,4 11 56,-1 1-1,-28-34 1,32 46-120,1-1 1,-1 1-1,0 0 1,-13-8-1,-10-9 31,23 18-127,0-1-1,-1 1 1,0 0 0,0 1 0,-1 0-1,1 0 1,-15-4 0,10 4-217,8 3-140,0 0 0,-1 0 0,1 0 1,0 1-1,-11-1 0,6 4-1246,5-1 494,0-2-2655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27:51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1732,'5'-15'3578,"-4"14"-2613,-1 1-933,0 0 0,0 0 0,0 0 0,0 0 0,1 0 0,-1 0 0,0 0 0,0-1 1,0 1-1,0 0 0,0 0 0,0 0 0,0 0 0,0 0 0,1 0 0,-1 0 0,0 0 1,0 0-1,0 0 0,0 0 0,0 0 0,0-1 0,0 1 0,0 0 0,0 0 0,0 0 1,0 0-1,0 0 0,0 0 0,0 0 0,0-1 0,0 1 0,0 0 0,0 0 0,0 0 1,0 0-1,0 0 25,0-1 0,0 1 0,0 0 1,0 0-1,1-1 0,-1 1 1,0 0-1,0 0 0,0 0 0,0-1 1,0 1-1,0 0 0,0 0 1,0 0-1,1-1 0,-1 1 0,0 0 1,0 0-1,0 0 0,0 0 0,1 0 1,-1-1-1,0 1 0,0 0 1,0 0-1,1 0 0,-1 0 0,0 0 1,0 0-1,0 0 0,1 0 1,-1 0-1,0 0 0,0 0 0,1 0 1,-1 0-1,0 0 0,0 0 1,0 0-1,1 0 0,-1 0 0,0 0 1,1 0-1,3 0 138,-2 0-94,0 0-1,1 0 0,-1 1 1,0-1-1,0 0 1,0 1-1,0-1 0,2 2 1,10 3 210,-1 0-1,1 1 1,18 11 0,1 5 86,-1 2 1,-1 0-1,41 44 1,-67-63-354,0 1 0,0 1 0,0-1 0,-1 1 0,0 0 0,0 0 0,-1 0 0,0 0 0,0 0 0,-1 1 0,0 0 0,0-1 0,-1 1 0,0 0 0,0 0 0,-1 0 1,0-1-1,0 1 0,-1 0 0,0 0 0,0 0 0,-1-1 0,0 1 0,0 0 0,-4 7 0,3-10-28,1-1 1,-1 0-1,1-1 0,-1 1 1,0 0-1,-1-1 0,1 0 1,-6 5-1,6-6-2,0 0 1,0 0-1,0 0 1,0 0-1,0-1 0,0 1 1,-1-1-1,1 0 1,0 0-1,-1 0 0,1-1 1,-6 1-1,6-1 7,-1 0 1,1 0-1,-1 0 0,1 0 1,0-1-1,-1 1 0,1-1 1,-1 0-1,1 0 0,0 0 1,0-1-1,0 1 0,0-1 1,-5-3-1,1 0 34,1-1 0,-1-1 0,1 1 0,0-1 0,1 0 0,-1-1-1,-5-10 1,8 11-27,0 1 0,1 0 0,-1-1-1,1 0 1,1 1 0,-1-1 0,1 0 0,1 0-1,-1 0 1,1-12 0,2 7-3,0 0 0,0 0 1,2 0-1,-1 1 0,1-1 0,1 1 0,0 0 1,1 0-1,0 0 0,0 1 0,10-12 1,-3 5-8,0 0 1,2 1 0,0 1 0,0 0 0,1 1 0,1 1-1,20-13 1,-16 12 28,-14 9-29,0 0-1,11-5 1,-17 9-21,2 0 12,21-12 31,-22 12-10,34-15 1215,-34 16-438,0-1-697,15-8 883,-15 8-872,0 4-97,6 6 7,-1 1 1,9 16-1,-7-11-6,-6-12-15,0 1-1,-1 1 0,0-1 0,3 5 0,34 80 71,6 14-26,-13-29-318,-11-29-881,-10-17-1704,-10-26 1614,4 7-5205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27:52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94 364 1696,'-11'-19'2412,"-2"0"0,-25-28-1,28 35-948,5 6-1127,-7-6 803,7 5-6839</inkml:trace>
  <inkml:trace contextRef="#ctx0" brushRef="#br0" timeOffset="1">435 1 2296,'4'13'7050,"19"70"-5278,99 276 1561,-61-201-2527,-41-109-654,-6-16-117,41 107-643,-42-107 55,4 13-2881,-16-37 11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27:52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85 732 1492,'-18'-20'952,"12"14"-589,0 0 1,1 0 0,0 0-1,0-1 1,0 0 0,1 0-1,-6-13 1,8 14-183,-4-12 720,-3-19 1,8 30-672,0 0 0,0 0-1,1 0 1,0 0-1,0 0 1,2-10 0,0 6-34,1 0 0,-1 0 0,2 1 0,0-1 1,0 0-1,0 1 0,2 0 0,-1 0 0,10-12 0,14-14 369,50-47-1,-59 65-309,1 1 0,1 0 0,1 2 0,24-13 1,-42 25-167,1 1 0,-1 0 0,1 0 0,0 0 0,-1 1 0,1 0 0,10-1 0,-13 2-49,1 1 0,-1-1 0,0 1 1,1 0-1,-1 0 0,0 0 0,0 0 1,1 1-1,-1-1 0,0 1 0,-1-1 1,5 4-1,3 3 74,16 17 0,-17-17-65,74 82 262,-78-85-296,1 1 0,0-1 1,0 0-1,0 0 0,1-1 0,0 1 0,0-1 0,8 3 0,-4-3 5,0 0 1,0-1-1,1 0 0,19 3 0,-23-6-3,0 1 1,0-1 0,1-1 0,-1 0-1,0 0 1,0-1 0,0 0 0,-1 0-1,1 0 1,0-1 0,-1-1 0,0 1-1,0-1 1,0 0 0,0-1-1,0 1 1,-1-1 0,0-1 0,6-6-1,13-14 196,-2-2-1,-1-1 0,-1 0 1,31-60-1,-49 82-116,0 1 1,1 0-1,0 0 1,1 0-1,4-5 1,1 5 183,-6 11-206,11 15-8,0 1-1,12 24 0,53 99 64,6 22-65,-13-22-78,-54-110-10,112 211-357,-99-178-116,39 123 1,-64-167 209,7 48-1,-13-62 201,0 0-1,0 1 0,-1-1 1,-1 0-1,0 1 0,0-1 1,-1 0-1,-3 12 0,4-19 69,0 0-1,0 1 0,0-1 0,0 0 1,0 0-1,0 0 0,-1 0 1,1 0-1,-1-1 0,0 1 0,1 0 1,-1-1-1,0 1 0,0-1 0,0 1 1,0-1-1,0 0 0,0 0 0,0 0 1,-1 0-1,1 0 0,0-1 1,-1 1-1,1-1 0,0 1 0,-1-1 1,-4 0-1,0 0 20,-1-1 0,0 0 0,1 0 0,-1-1 1,1 0-1,0 0 0,-8-4 0,-7-4 81,0 0 1,1-2-1,1-1 0,0 0 0,1-2 1,0 0-1,-20-23 0,9 6 86,2-1 1,2-1-1,-25-40 0,40 56-97,1 1 0,0-1 0,2-1 0,0 1 0,0-1 0,2-1 0,-5-23 0,8 26-33,0 1 1,1-1 0,1 0-1,0 0 1,2 0-1,0 0 1,0 0-1,2 0 1,0 0 0,6-18-1,1 7-16,1 1 0,1 0-1,1 1 1,1 0 0,2 1-1,0 1 1,22-24 0,4 2-314,3 1 0,1 3 0,2 1 0,2 3 1,2 1-1,1 4 0,70-34 0,-58 36-3167,111-36-1,-85 42-203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27:55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0 305 1820,'0'0'5242,"1"5"-4525,7 43 516,13 46 1,-15-68-938,11 36 520,31 79 1,-19-60-341,9 20 306,-18-54 506,-19-45-219,-4-9-869,-64-159 568,55 133-655,2-1-1,2 0 1,-7-44-1,13 60-62,-5-21 94,3-1 0,1 1 0,2-1 1,2 0-1,2 0 0,8-46 1,-7 67-60,0-1 1,1 2-1,1-1 0,1 1 1,1 0-1,0 0 1,20-29-1,-26 44-52,0 0-1,0 0 1,1 0 0,-1 0 0,1 1-1,0-1 1,-1 1 0,1-1-1,1 1 1,-1 0 0,0 0-1,0 1 1,1-1 0,-1 0 0,1 1-1,-1 0 1,1 0 0,0 0-1,5 0 1,-5 3 96,-1-1-108,-1 1-1,0 0 0,1 0 0,-1 0 0,0 0 0,0 1 1,-1-1-1,1 1 0,0-1 0,-1 1 0,1-1 0,-1 1 0,0 0 1,0 0-1,0-1 0,0 1 0,0 3 0,0 10 10,-1 1-1,-1-1 1,0 0-1,-1 0 0,-8 31 1,-38 99-473,45-140 404,-32 78-693,-7 20-988,22-40-271,10-22-4708,7-28 2701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27:56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61 465 984,'0'0'1255,"1"1"-113,0-1-1114,-1 0-1,0 0 1,0 1-1,0-1 1,0 0 0,0 0-1,1 0 1,-1 1-1,0-1 1,0 0-1,0 0 1,1 0 0,-1 0-1,0 0 1,0 1-1,0-1 1,1 0 0,-1 0-1,0 0 1,0 0-1,1 0 1,-1 0 0,0 0-1,1 0 1,6-2 3721,1-2-3372,-1-1 0,1 0 0,-1-1 0,11-9 1,-10 6 102,0-1 0,0 0 0,9-19 0,-13 22-156,0 0 1,-1-1-1,0 1 0,-1-1 0,1 0 1,1-15-1,-4 20-194,0 0 0,0 0 1,0 0-1,-1 0 0,1 0 0,-1 0 1,0 0-1,0 0 0,0 1 0,0-1 0,0 0 1,-1 0-1,1 1 0,-1-1 0,1 1 1,-1-1-1,0 1 0,0 0 0,0 0 0,-1 0 1,1 0-1,0 0 0,-1 0 0,1 1 1,-1-1-1,0 1 0,1 0 0,-1-1 1,0 1-1,-3 0 0,4 0-67,0 1 1,0-1-1,1 1 0,-1 0 1,0 0-1,0 0 0,0 0 1,-3 1-1,0-1 39,-3 2 185,1 1-214,1 0 0,0 0 0,0 1 0,0 0 0,0 0-1,0 0 1,1 1 0,0 0 0,0 0 0,0 0 0,-4 7-1,5-6-23,1 0-1,-1 0 1,1 0-1,0 1 1,1-1-1,0 1 1,0 0-1,0-1 1,1 1-1,0 0 0,0 0 1,0 8-1,2-9-26,-1 0-1,1-1 1,0 1-1,0 0 0,1-1 1,0 1-1,0-1 1,0 1-1,1-1 0,-1 0 1,1 0-1,0 0 0,1 0 1,7 8-1,-5-7-76,0 0 0,1-1 0,0 0 0,0 0 1,0 0-1,0-1 0,1 0 0,0 0 0,-1-1 0,2 0 0,11 3 0,-2-3-269,0 0-1,0-1 1,0-1-1,24-2 1,-31 1-21,-1-2 0,1 0 0,-1 0 1,0-1-1,0 0 0,0 0 0,0-1 1,0-1-1,9-5 0,-11 5-47,-1 0 0,0 0 0,1 0 0,-2-1-1,1 0 1,-1 0 0,0-1 0,0 0 0,-1 0 0,0 0-1,5-10 1,-7 10 131,0-1 0,-1 1-1,0-1 1,0 0 0,0 0 0,-1 0-1,0 0 1,-1 0 0,-1-12-1,0 4 79,-1 1-1,-1-1 1,-8-26-1,5 19 378,4 16 28,1 0 0,-2 1 0,1-1 0,-5-7 0,1-5 2349,12 23-2291,44 37 355,49 52 0,-14 4-40,-80-90-543,-1 0 0,1 1 0,-2-1 0,1 1 0,-1 0 0,0 0 0,0 0 0,-1 0 0,2 16 0,-4-22-39,0 0 0,0 0-1,0 0 1,0 1 0,0-1-1,-1 0 1,1 0 0,-1 0-1,1 0 1,-1 0 0,0 0-1,0 0 1,0-1 0,0 1-1,0 0 1,0 0 0,0-1-1,0 1 1,-4 2 0,3-2 12,0 0 1,-1-1-1,1 1 1,0-1 0,-1 0-1,0 0 1,1 0-1,-1 0 1,0 0 0,1 0-1,-1-1 1,0 1 0,0-1-1,1 0 1,-1 0-1,-4 0 1,-4-1 44,1 0 0,0-1 0,0 0 0,0-1 0,0 0 0,1 0 1,-1-1-1,-10-5 0,13 4-21,0 0 0,0-1 0,1 0 0,-1 0 0,1 0 1,0 0-1,1-1 0,-8-11 0,11 13-35,-1 0 0,1 1 0,-1-1 0,1 0 0,1 0 0,-1-1 0,1 1-1,0 0 1,0 0 0,0-1 0,1 1 0,-1 0 0,1-1 0,2-9 0,0 5-98,1 0 1,0 1-1,1-1 1,0 0-1,1 1 0,0 0 1,0 0-1,1 0 1,0 1-1,9-10 0,7-4-468,1 0-1,27-19 0,71-46-1973,-70 57 558,-14 8-377,3-6-344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8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1 814 1052,'2'0'934,"7"-1"-97,0 0 0,-1-1 1,10-3-1,-10 2-576,0-1 1,0 0-1,-1 0 0,0-1 0,1 0 1,-2 0-1,1-1 0,8-9 0,-10 10 9,-1 0 0,0 0 0,-1 0 0,1-1 0,-1 1 0,0-1 0,0 0 0,-1 0 0,0 0 0,0 0 0,2-9 0,-4 14-190,0-1-1,1 0 0,-1 1 0,0-1 0,0 1 0,0-1 1,0 0-1,0 1 0,-1-1 0,1 0 0,0 1 1,-1-1-1,1 1 0,-1-1 0,0 1 0,1-1 1,-1 1-1,0-1 0,0 1 0,0-1 0,0 1 0,0 0 1,0 0-1,0 0 0,0 0 0,-1-1 0,1 2 1,0-1-1,-1 0 0,1 0 0,-1 0 0,1 1 1,-1-1-1,1 0 0,-1 1 0,0 0 0,1-1 0,-3 1 1,0 2 102,0 0-139,0 1 1,0-1 0,0 1 0,0 0 0,0 0-1,1 1 1,0-1 0,-1 1 0,1-1-1,1 1 1,-1 0 0,0 0 0,1 1 0,0-1-1,0 0 1,0 1 0,-1 5 0,2-6-27,0 0 0,1-1 0,0 1 0,-1 0 1,1-1-1,1 1 0,-1 0 0,0-1 0,1 1 1,0-1-1,0 1 0,0-1 0,0 1 0,1-1 1,-1 1-1,1-1 0,2 4 0,-1-3-4,1 0 0,0 0 0,0 0-1,0 0 1,0-1 0,0 1 0,1-1-1,-1 0 1,1-1 0,9 5 0,-6-4 1,0 0 0,1 0 0,-1-1 0,1 0 0,-1-1 0,1 0 0,0 0 0,-1-1 0,1 0 0,0 0 0,-1-1 0,1-1 0,0 1 0,14-5 0,-15 2-10,0-1 0,0 1 0,-1-1 0,1 0 1,-1-1-1,0 0 0,0 0 0,-1-1 0,0 1 0,0-1 1,-1-1-1,1 1 0,3-10 0,1 0 98,-2-1 0,0-1-1,-1 1 1,8-38 0,-15 54-19,1 8-76,2 22 1,-2-12 3,5 30-1,-2-24-13,-4-21 4,0-1-1,0 1 0,0 0 1,0 0-1,0-1 1,0 1-1,0 0 0,1-1 1,-1 1-1,0 0 1,1 0-1,-1-1 0,0 1 1,1-1-1,-1 1 1,1 0-1,-1-1 0,1 1 1,0 0-1,0 0 0,0 0 1,0 0-1,0 0 0,0 0 0,0 0 0,0 0 1,1 0-1,-1-1 0,0 1 0,0 0 0,1-1 1,-1 1-1,0-1 0,1 1 0,-1-1 0,1 0 1,-1 1-1,1-1 0,-1 0 0,0 0 0,1 0 1,-1 0-1,1-1 0,-1 1 0,1 0 0,-1 0 1,2-1-1,0 0-1,28-8-5,-1-1-1,0-1 0,50-27 0,-38 17-12,-39 20 18,-1 0-1,1 1 0,0-1 1,0 0-1,0 1 0,-1 0 1,1 0-1,0 0 0,0 0 1,0 0-1,0 0 0,0 1 1,-1-1-1,1 1 0,0 0 0,2 1 1,7 3-120,0 1 0,14 8 0,-9-4-300,-12-8 330,-1-1 0,1 1 0,-1-1 0,1 0 0,0 0 0,0 0 0,0-1 0,-1 1 0,1-1 0,0 0 0,0-1 0,0 1 1,0-1-1,7-2 0,-3 0 33,-1 1 0,0-2 0,0 1 0,0-1 0,0 0 1,-1-1-1,8-5 0,-6 3 78,0-1 0,-1 0 0,0 0-1,0-1 1,-1 0 0,0 0 0,-1-1 0,0 0 0,0 0 0,-1 0 0,0-1-1,-1 0 1,-1 1 0,1-2 0,2-20 0,-5 30 306,-3 2-317,0 0 1,0 1-1,0 0 1,0-1-1,0 1 0,0 0 1,0 0-1,1 0 1,-1 0-1,0 0 0,1 1 1,-1-1-1,1 0 1,0 1-1,-1-1 0,1 1 1,0-1-1,0 1 1,0 0-1,0-1 0,0 1 1,-1 3-1,-4 8-80,1 0-1,-5 16 1,7-20-27,2-2-51,-1 0-1,1 0 1,0 0 0,1 0 0,0 0-1,0 1 1,1 7 0,-1-14 111,0 0 0,0 0 0,1 0 0,-1 0 0,0 0 0,0 0 1,1 0-1,-1-1 0,0 1 0,1 0 0,-1 0 0,1 0 0,-1 0 0,1-1 0,1 2 0,-2-1 18,0-1 0,1 0 0,-1 0 0,1 0 0,-1 1 0,1-1 0,-1 0-1,0 0 1,1 0 0,-1 0 0,1 0 0,-1 0 0,1 0 0,-1 0-1,1 0 1,-1 0 0,1 0 0,-1 0 0,1 0 0,0 0 0,1-1-1,-1 0 0,1 1 0,-1-1 0,1 0 0,-1 0 1,0 0-1,0 0 0,1 0 0,-1 0 0,0-1 0,0 1 1,1-2-1,2-6 12,0 0 1,-1-1 0,0 1 0,0-1-1,-1 0 1,0 0 0,-1 0-1,0-19 1,-1-5 97,-1-1-1,-2 1 1,-11-47-1,-34-98 667,37 144-367,-2 2 0,-29-57-1,32 78-80,10 12-299,0 0 0,-1 0 0,1 0 1,0 0-1,0 0 0,-1 0 0,1 0 1,0 0-1,-1 0 0,1 0 1,0 0-1,0 0 0,-1 0 0,1 0 1,0 0-1,0 0 0,-1 0 1,1 1-1,0-1 0,0 0 0,0 0 1,-1 0-1,1 0 0,0 0 0,0 1 1,0-1-1,-1 0 0,1 0 1,0 1-1,-9 21 192,8-17-231,-1 7 52,0 1-1,1 0 1,0-1 0,1 1 0,1 0 0,0-1-1,0 1 1,7 21 0,-5-17-9,7 25-347,2 0 0,2-1 1,2 0-1,37 69 0,9-8-2014,-21-37-1875,-21-29 1261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27:56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190 204 2368,'23'-45'786,"-21"39"-485,0 1-1,0-1 0,-1 1 0,0-1 0,1 0 1,-1-10-1,-2 11 29,0 0 0,-1-1 1,1 1-1,-1 0 0,0 0 0,-1 0 0,1 0 1,-1 1-1,-6-9 0,5 8 181,0 0-1,0 0 0,0 0 1,-1 1-1,0 0 1,0 0-1,0 0 1,-9-5-1,12 8-380,0 1 0,0-1 0,1 0 0,-1 1 0,0-1 0,0 1 0,0 0-1,1-1 1,-5 1 0,1 0 103,-4 0 427,5 1-521,0 1 1,0-1 0,0 1 0,1 0-1,-1 0 1,0 0 0,1 0 0,-1 1-1,1 0 1,0 0 0,-6 5 0,2 1-9,1 0 1,-1 1-1,2-1 1,-1 1 0,1 1-1,1-1 1,0 1-1,0-1 1,1 1-1,1 0 1,-3 19 0,2 2 143,2 0 1,5 60-1,-1-57-147,2 0-1,2-1 0,16 53 1,17 15-55,-19-52-167,-5-15-291,1-1 1,38 55-1,-40-67 99,24 35-801,7 11-2553,-35-52-2153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27:57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237 756 7649,'0'0'-384,"-7"-4"140,1 1 211,0 0 23,0 0 0,1-1-1,-1 1 1,1-1 0,0 0 0,-8-8 0,-13-15 174,-11-10 127,20 17-157,6 7 26,-1 0-1,2-1 1,0 0-1,0-1 1,-12-28-1,20 39-132,-2-5 40,1 0 0,0 0 0,0 0 0,1-1 0,0 0 0,0 1 0,1-17-1,2 7-7,1 0 0,1 0-1,1 0 1,0 1-1,2-1 1,0 1-1,1 0 1,1 1-1,0 0 1,1 0-1,1 1 1,23-29-1,-1 4 31,-17 21 13,25-26-1,16-6 819,-56 51-897,1 1 1,-1-1 0,0 1-1,1 0 1,-1 0-1,1-1 1,-1 1 0,1 0-1,-1 0 1,1 0 0,-1-1-1,1 1 1,-1 0 0,1 0-1,-1 0 1,1 0-1,-1 0 1,1 0 0,0 0-1,0 0 65,1 0 606,0 3-342,3 5-155,-1-1 1,0 1 0,0 1-1,4 11 1,-1 7 114,1-1 1,2 0-1,1-1 0,15 28 0,-21-46-254,-1-1 1,1 0-1,0 0 0,1 0 0,0 0 0,0-1 0,0 0 0,9 6 0,-5-5 14,0-1 0,0 0 0,0 0 0,1-1 0,15 4-1,-18-6 16,1-1 0,0-1 0,-1 0 0,15-1 0,-22 1-77,-1 0 0,1 0 1,-1 0-1,1 0 0,0 0 0,-1 0 0,1-1 0,-1 1 0,1 0 0,0 0 0,-1 0 1,1-1-1,-1 1 0,1 0 0,-1-1 0,1 1 0,-1 0 0,1-1 0,-1 1 0,1-1 1,0 0-1,0 0 27,2-3 83,-1-7-18,-3 5-10,-2 1-61,1 0 0,-1 0 1,1 1-1,-1-1 0,-1 1 1,1 0-1,-5-6 0,-8-2-66,0 1-1,-32-19 1,21 15-183,-59-30-831,44 25-1242,3-1-4410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27:57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1 347 876,'6'-7'488,"-4"5"-186,0-1 0,0 0 0,0 1 0,0 0 0,1 0 1,-1-1-1,1 1 0,0 1 0,-1-1 0,1 0 0,0 1 0,0-1 1,0 1-1,0 0 0,0 0 0,0 0 0,1 0 0,-1 1 1,5-1-1,17 0 354,0 1 0,28 4 0,-21 1-156,0 1 0,0 1-1,50 18 1,-51-12-192,-1 2 0,-1 1 0,0 1 0,-1 1-1,42 36 1,-66-51-267,-1 1-1,1-1 1,-1 1-1,0 0 1,0 0-1,0 0 1,-1 0-1,1 1 1,-1-1-1,0 1 1,0-1-1,-1 1 1,1 0-1,-1-1 1,0 1-1,-1 0 1,1 6 0,-1-6-19,0 1 1,-1-1-1,0 1 1,0-1-1,0 0 1,-1 1-1,0-1 1,0 0-1,0 0 1,0 0 0,-1-1-1,0 1 1,0-1-1,0 1 1,-5 3-1,4-3-3,-1-1 0,0 1 0,0-1 0,-1 0 0,1-1 0,-1 1 0,0-1 0,-8 3 0,2-1 12,-1-1 0,1-1-1,-17 3 1,24-6-22,-1 1 0,0-1 0,1 0 0,-1 0 0,0-1 0,0 0 0,1 0-1,-1 0 1,1-1 0,-1 0 0,1 0 0,0 0 0,0-1 0,-8-4 0,9 4-8,0 0 0,0 0 0,0 0 0,1 0 0,-1 0 0,1-1 0,0 0 0,0 1 0,1-1 0,-1 0 0,1-1 0,-1 1 0,1 0 0,1-1 0,-1 1 0,1-1 0,-2-7 0,2 1-17,0 0 0,1 0 0,1 0 0,-1 0 0,2 0 0,0 0 0,0 1 0,1-1 0,0 0 0,5-10 0,7-10-132,34-55-1,-36 65 97,-5 8 12,1 1 0,-1-1-1,12-10 1,13-14-54,31-31-140,-59 65 212,-1-1 0,0 1 0,1 0 0,0 1 0,0-1 0,0 1 1,0 0-1,0 0 0,8-1 0,-10 3 18,0 0-1,-1 0 1,1 1 0,0-1 0,4 2-1,-1-1 3,2 3 3,2 4 8,0 0 0,-1 1 0,-1 1 0,1 0 0,7 12 0,35 61 94,-31-49-81,-7-11-4,14 22 58,-15-25 18,-12-19-59,10 2 38,-7-2-57,-1 0 112,1-3-44,1-2-35,0 1 0,-1-1-1,0 0 1,1 0 0,-1 0 0,-1 0 0,1 0 0,3-9-1,-1 1 53,1 0 0,0 0 0,0 0-1,1 1 1,12-16 0,2-1 91,-17 21-157,1 1 1,-1-1-1,1 1 0,1 0 0,-1 0 0,1 1 0,8-6 0,-12 9-25,12-8 77,-10 7-42,28-1 83,-29 4-99,1 2-6,1-1-17,-3 0-3,0 0 1,0 0 0,0-1-1,0 1 1,-1 0 0,4 3-1,20 16-12,-23-19 1,-1 1 1,1-1-1,-1 0 0,1 1 0,0-1 0,0 0 0,3 1 0,2 2-7,-5-3-10,3-4 4,2 0 19,-4 2 1,0-1 0,0 1 0,0-1 0,-1 0 0,1 1 0,-1-1 0,5-4 0,14-16 51,35-44 1,15-16 105,-64 75-141,0 1-1,0 0 1,1 1-1,0 0 0,0 0 1,0 1-1,1 0 1,-1 0-1,1 1 1,0 0-1,0 1 1,13-3-1,-12 6 10,-3 1-11,-2-1-5,0 0-1,0 0 1,0 0-1,0 1 1,0-1-1,0 1 1,-1 1-1,1-1 0,-1 1 1,1 0-1,3 3 1,2 4-37,-1 1 0,0 0 0,-1 1 0,0 0 1,-1 0-1,7 17 0,-7-12-139,-2 1-1,0 0 1,-1 0 0,2 20-1,-5-34 117,1 10-684,-1 0-1,0 1 1,0-1-1,-2 0 1,-4 29-1,0-23-2732,6-3 38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27:57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213 138 1352,'-31'-25'3487,"26"23"-2533,-12 0 739,10 6-928,-3 2-452,0 1 0,0 1 1,1 0-1,0 0 0,-9 12 0,6-4-127,2 0 0,0 1 0,1 0 0,1 1 0,0 0 0,2 0 0,0 1 0,1 0 0,1 0 1,0 0-1,2 0 0,0 1 0,1-1 0,1 1 0,1-1 0,1 0 0,6 29 0,-5-35-121,2-1 0,-1 0-1,2 0 1,-1 0 0,2 0-1,9 13 1,-14-22-66,1 0-1,0-1 1,-1 1 0,1 0-1,1-1 1,-1 0 0,5 3-1,-3-4-17,8-1 2,-9 0-2,1-3 2,-1 1 17,0 0 0,0-1 0,0 1-1,0-1 1,0 0 0,-1-1 0,0 1 0,1 0-1,-1-1 1,0 0 0,0 0 0,4-7 0,-3-1 29,0 0 0,0 0 0,-1 0 0,-1 0 0,0 0 0,-1-1 0,0 1 1,-1-1-1,0 1 0,-1 0 0,0-1 0,-1 1 0,0 0 0,-7-20 0,-9-26 357,1 23 78,20 34-458,29-6-50,-16 5 33,1-1 0,-1 0 0,0-1 0,-1-1 0,1-1 0,19-9 0,-24 8 11,-1 1 0,1-2 0,-1 1 0,0-1 0,0-1 0,-1 0 0,-1 0-1,12-15 1,-9 7 74,0-1 0,12-30 0,-7 15 143,7-21 533,-22 52-340,2 6-331,3 4-31,-1 1 0,0 0-1,6 17 1,15 35 65,-2-6-33,-14-30-40,2-2 0,0 1-1,23 30 1,-32-50-36,0 0-1,1 0 0,-1-1 0,1 1 1,0-1-1,0 0 0,0 0 0,8 4 1,-11-6-4,-1-1 1,1 0 0,0 1 0,0-1 0,0 1 0,0-1 0,0 0 0,0 0-1,0 0 1,0 0 0,0 1 0,0-1 0,0 0 0,2-1 0,-1 1 1,2 0 2,-1 0 0,0 0 0,1 0 0,-1 0 0,0-1 1,1 0-1,-1 0 0,0 0 0,0 0 0,0 0 0,0 0 0,4-3 0,2-2 31,0 0 0,10-8-1,81-75 751,-87 78-647,-4 3 21,0 1-1,0-1 0,1 2 1,0-1-1,15-6 0,-18 12-49,-2 1-75,14 3 130,-12-1-147,-1 0 1,1 1-1,0-1 1,-1 2-1,0-1 1,0 1-1,0-1 1,0 2-1,0-1 1,-1 1-1,8 8 1,5 7-577,26 42 1,-16-21-883,-22-32 404,0-1-1,-1 1 0,4 11 1,-1-5-3482,-2-3 548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27:58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13 1388,'-2'-1'378,"1"-1"0,-1 0 0,1 1 0,-1-1 0,0 1 0,-3-3 3448,-2 7-2767,-19 11-39,24-13-917,1 1 0,-1-1 0,1 0 1,-1 1-1,1-1 0,-1 1 0,1-1 0,0 1 1,0 0-1,0-1 0,0 1 0,0 0 0,0 0 1,-1 3-1,-1 2 178,-6 15 219,0 1 0,2 1 0,0-1 0,2 1 0,0 0 0,2 0 0,0 1 0,2-1 0,3 43 0,-1-57-351,1 0 1,0 0-1,0 0 0,1-1 1,1 1-1,-1-1 0,1 1 0,1-1 1,0-1-1,0 1 0,1-1 0,8 10 1,-9-12-110,0-1 0,1 0-1,0 0 1,0 0 0,0 0 0,0-1 0,1 0 0,0-1 0,-1 1 0,2-1 0,-1 0 0,0-1-1,0 0 1,1 0 0,-1-1 0,13 2 0,-3-3-296,1 0-1,0-1 1,-1 0 0,35-9-1,-40 7-593,0-1 1,21-10-1,-23 8-785,1 1 0,-1-2 0,12-10 0,-2-1-2355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27:58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80 221 1804,'-1'-1'980,"-1"-1"-612,-4-3 3596,8 2-3249,5-7 357,12-12 0,-15 18-957,2-2 193,-1 0 1,1-1-1,-1 1 1,0-1 0,-1 0-1,0 0 1,0-1 0,-1 1-1,6-17 1,-6 12 235,-2 9-369,0 0 1,-1-1-1,1 1 0,-1 0 1,1-4-1,-1 4-26,0 0-1,0 1 1,-1-1-1,1 1 1,-1-1 0,1 0-1,-1 1 1,0-1 0,-2-3-1,3 4-88,-1 1 0,0-1-1,0 1 1,0 0 0,0-1-1,-1 1 1,1 0 0,0 0-1,0 0 1,-1-1 0,1 1-1,-1 1 1,1-1 0,-1 0-1,1 0 1,-1 0 0,1 1-1,-1-1 1,0 1 0,1 0-1,-3-1 1,1 0 57,-5 1 167,0 0-186,0 1 0,1-1-1,-1 2 1,0-1 0,-8 3 0,12-3-51,1 1 1,-1-1 0,1 0-1,0 1 1,0 0 0,0 0 0,0 0-1,0 0 1,0 0 0,1 1-1,-1-1 1,1 1 0,-1-1 0,1 1-1,0 0 1,-2 4 0,3-5-25,0 0 1,0 1-1,0-1 0,1 0 1,-1 1-1,1-1 1,-1 0-1,1 1 0,0-1 1,0 0-1,0 1 1,0-1-1,0 1 0,1-1 1,-1 0-1,2 4 1,-1-2 0,1 0 0,0 0 0,0-1 0,0 1 0,1 0 0,-1-1 0,1 1 0,4 3 0,2 2 8,0-1 0,1-1 0,0 0 0,1 0 0,13 7 0,-4-5-12,0-1 0,0-1 0,31 7 0,-15-7-66,43 3 0,-43-8-228,0-2 0,0-2 0,46-8 0,-57 5-322,-1 0 1,1-1 0,-2-2-1,35-15 1,-30 10-3023,37-25 0,-29 14-485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28:01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32 1116,'-3'-9'2965,"-2"-7"-209,4 15-1946,-9-3 397,8 3-991,0 0 1088,-6 4-678,0 0-448,3-1-64,1 0 0,-1 0 0,0 0 1,0 1-1,1-1 0,-1 1 0,1 1 1,-7 5-1,-10 12 438,1 0 1,1 2-1,-23 35 1,32-42-340,1-1 1,1 1-1,1 1 1,0-1-1,1 1 1,0 0 0,-2 20-1,4-18-23,2-11-92,1 1 1,0 0 0,0-1 0,0 1-1,1 0 1,2 16 0,2-5 72,-2-7-19,5 17 1,-6-27-114,0 1 0,1-1 0,-1 0 0,1 0 0,0 0 0,-1 0 0,2 0 0,-1 0 0,5 5 0,-6-7-22,1 0 0,-1 0 0,1 0-1,0 0 1,0 0 0,-1 0 0,1-1 0,0 1 0,0-1 0,0 1-1,0-1 1,0 0 0,0 1 0,-1-1 0,1 0 0,3-1 0,1 1 13,1-1 1,-1 0 0,9-4-1,-8 3-10,0-1 0,0 0-1,0 0 1,-1-1 0,13-8-1,24-25 71,-27 22-49,-5 5 0,33-28 179,-39 34-166,1 0-1,-1 1 0,1-1 1,0 1-1,13-5 0,-18 8-40,0-1 0,1 1-1,-1 0 1,1-1 0,-1 1-1,1 0 1,-1 0 0,1 0-1,-1 0 1,1 1 0,1-1-1,1 1 18,2-1 3,0 0 0,0 1 0,1 0 0,-1 0 1,-1 1-1,1 0 0,0 0 0,0 0 0,-1 0 1,7 4-1,2 4 36,0-1 1,15 15 0,-17-14-30,5 6-46,28 32-1,-7-6-627,-31-35-326,-1 1 0,0 0 0,7 10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28:02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73 199 964,'-2'3'1048,"-10"12"5261,16-14-5856,11 1-41,-14-2-395,-1 0 1,0 0 0,1 0-1,-1 0 1,0 0 0,0 0 0,1 0-1,-1 0 1,0 0 0,1 0-1,-1 0 1,0 0 0,1 0 0,-1 0-1,0-1 1,1 1 0,-1 0-1,0 0 1,0 0 0,1-1 0,5-3 264,0 0 0,0 0-1,8-10 1,-11 12-146,-1-1 0,1 0 0,-1 0-1,0 0 1,0 0 0,0 0 0,0 0-1,-1-1 1,1 1 0,1-7-1,-1 1 173,-1 0-1,0 0 0,-1 0 1,0-17-1,-1 21-121,0 0-1,0 0 1,0 1 0,0-1-1,-1 0 1,0 1 0,0-1-1,0 1 1,-1 0 0,1 0-1,-4-5 1,2 5 87,3 2-172,0 0-1,0 0 1,-1 0 0,1 1-1,-1-1 1,1 1-1,-1-1 1,0 1 0,1-1-1,-1 1 1,0 0 0,0 0-1,0 0 1,0 0 0,0 0-1,-4-1 1,-6 1 221,6 1-26,2 2-234,1 0 0,-1 0-1,1 0 1,-1 0 0,1 0-1,0 0 1,0 1 0,0 0 0,0 0-1,0-1 1,1 2 0,-1-1 0,-3 6-1,3-3 8,0 0-1,1 1 1,-1-1-1,1 1 0,0-1 1,1 1-1,-2 12 1,3-8-5,-1 0-1,2 1 1,-1-1 0,1 0 0,1 1 0,0-1 0,1 0 0,0 0 0,9 21 0,-7-23-66,0 0 1,0 0-1,0 0 1,1 0-1,1-1 1,-1 0-1,1 0 1,1-1-1,-1 0 1,1 0-1,1-1 1,-1 0-1,1 0 1,15 7-1,-13-8-199,0-2 0,0 1 0,0-1 0,0-1 0,14 2 0,-17-3-127,0-1 1,1 0-1,-1-1 0,1 0 0,-1 0 0,0-1 0,14-4 0,-13 3-454,1-1 0,-1 0 0,10-6-1,-11 5-1018,-1 0 0,7-7-1,4-6-1977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28:02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8 876,'-3'-1'1164,"-8"-4"49,10 5-1058,0 0 1,0-1-1,0 1 0,0 0 1,0-1-1,0 1 0,0 0 0,0 0 1,0 0-1,0 0 0,0 0 1,0 0-1,0 1 0,0-1 1,0 0-1,-2 1 0,-2 2 93,0 1-1,0-1 1,1 1-1,-1 0 1,1 1-1,0-1 1,0 1-1,0 0 0,1 0 1,-1 0-1,1 0 1,1 0-1,-1 1 1,1-1-1,-2 7 1,1-3-49,2-1 0,-1 1 0,1-1 0,0 1 0,1-1 0,0 1 0,0 0 0,1-1 0,0 1 1,3 10-1,-2-11-79,1 1 0,0 0 0,0-1 1,1 0-1,0 0 0,1 0 0,0 0 0,0-1 1,11 13-1,-11-15-49,0-1 0,0 1 1,0-1-1,0 0 0,1 0 0,0-1 0,-1 0 1,1 0-1,1 0 0,-1-1 0,0 0 1,1 0-1,12 2 0,-8-3 30,0-1 0,-1 1 0,20-4 0,-24 3-52,-1-1-1,1-1 0,0 1 1,-1-1-1,1 0 0,-1 0 1,1 0-1,7-6 0,-10 5-9,1 0-1,-1 0 0,1-1 0,-1 1 1,0-1-1,0 1 0,-1-1 0,1 0 0,-1 0 1,0-1-1,3-7 0,-2 2 36,0 0 0,-1 1 1,0-1-1,1-14 0,-3 16-15,0 1 0,-1-1 0,0 0 0,0 1 0,-1-1 0,0 1 0,0 0 0,-3-8 0,2 11-71,1-1 1,-1 1-1,1 0 0,-1 0 1,-1 0-1,1 0 0,0 1 0,-1-1 1,0 1-1,0 0 0,0 0 0,0 1 1,0-1-1,0 1 0,-1-1 0,1 1 1,-6-1-1,0 0-272,0 0 1,-1 0-1,1 1 1,-1 1-1,1 0 1,-1 0-1,-11 1 1,10 1-264,-33 2-5424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28:03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40 1756,'0'-1'200,"-1"0"0,1 0 0,-1 0 0,1 0 0,-1 0 0,0 0 0,0 0 0,1 1 0,-1-1-1,0 0 1,0 0 0,0 1 0,0-1 0,0 1 0,0-1 0,0 1 0,-1-1 0,-19-5 1324,15 5-910,-2 1 112,-10 4-74,0 1 0,-25 9 0,33-10-375,-1 0 1,1 0-1,1 1 0,-1 1 1,1 0-1,-17 13 0,12-7 74,1 1 0,-12 15-1,21-23-246,1 0-1,-1 0 1,1 0-1,0 1 1,1-1-1,-1 1 1,1 0-1,0-1 1,-2 13-1,4-16-67,-1 0-1,1 0 0,1 0 1,-1 0-1,0 0 0,0 0 0,1 1 1,-1-1-1,2 3 0,-1-4-17,-1 0-1,1 0 0,-1 0 1,1 0-1,-1 0 0,1 0 0,0 0 1,-1 0-1,1-1 0,0 1 1,0 0-1,0 0 0,-1-1 0,1 1 1,0-1-1,0 1 0,0-1 1,0 1-1,0-1 0,0 1 0,0-1 1,2 1-1,0 0 5,-2-1-15,0 0 0,0 1 0,0-1 0,0 0 0,0 0-1,0 0 1,0 0 0,0 1 0,0-1 0,0-1-1,0 1 1,0 0 0,0 0 0,0 0 0,2-1-1,6-2 22,1 0 0,-1 0 0,0-1 0,-1 0 0,1-1-1,-1 0 1,12-9 0,-9 6 4,-1-2 0,0 1-1,-1-1 1,15-22 0,-5 5 60,-7 12 118,-1-1-1,0-1 0,10-22 0,-7 14 353,-13 23-333,2 5-128,4 6-60,0-1 1,-1 1 0,11 19 0,14 36 57,-14-26-37,94 181 74,-49-100-122,10 20-126,24 110-382,-91-231 368,0 1 0,3 29 0,-7-42 80,-1 0-1,0 0 0,0 0 0,0 0 1,0 0-1,-1 0 0,0 0 0,-1-1 1,1 1-1,-1 0 0,0-1 1,-4 9-1,5-12 35,0-1 0,0 1 0,-1-1 1,1 1-1,0-1 0,0 0 0,-1 1 0,1-1 0,-1 0 1,1 0-1,-1 0 0,1 0 0,-1-1 0,1 1 0,-1 0 1,0-1-1,0 1 0,-2 0 0,0-1 22,1 0-1,-1 0 1,1 0-1,0 0 1,-1 0-1,1-1 1,0 0-1,0 0 0,-5-2 1,-5-3 93,0 0 1,1-1-1,-20-15 1,27 19-91,-17-15 123,0 0 0,1-2 0,0 0-1,2-1 1,1-1 0,0-1 0,2-1 0,1 0-1,-19-41 1,27 49-89,0-1 0,2 0 1,0 0-1,1 0 0,-2-27 0,4 20-74,2-1 0,0 0 0,6-34 1,-4 44-95,2 0 0,0 0 0,1 0 0,0 1 0,12-22 0,-1 6-774,29-38-1,-8 23-1366,-12 17-3668,-16 20 2609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8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5 2032,'-24'-4'6202,"18"4"-6073,5 0-51,0 0 0,0 0 0,1 0 0,-1 1 0,0-1 0,1 0-1,-1 1 1,1-1 0,-1 0 0,0 1 0,1-1 0,-1 1 0,1-1 0,-1 1-1,1-1 1,-1 1 0,1 0 0,0-1 0,-1 1 0,1-1 0,-1 2-1,0-1 173,-5 8 200,-1 1 0,1 0 0,0 0 0,1 0 0,0 1 0,1 0 0,0-1 0,1 2 0,0-1 0,1 0 0,-2 15 0,2-7-88,0-1 1,1 0-1,2 20 0,-1-31-316,1-1-1,0 1 1,0-1 0,0 1 0,1-1-1,0 0 1,1 0 0,-1 0-1,1 0 1,0 0 0,8 10 0,-9-13-168,1-1 1,-1 0-1,1 1 1,0-1 0,-1 0-1,1-1 1,0 1-1,0 0 1,1-1 0,-1 1-1,0-1 1,0 0-1,1 0 1,-1-1 0,1 1-1,-1-1 1,1 1-1,-1-1 1,1 0 0,-1 0-1,1-1 1,-1 1-1,0-1 1,7-2 0,1 0-889,-1 0 1,0-1 0,0-1 0,-1 1-1,0-2 1,15-9 0,2-6-2479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28:04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19 423 1064,'-1'-3'237,"-4"-10"1778,-5-22 0,9 31-1639,0 0-1,1 0 0,-1 0 0,1 0 0,0 0 0,1 0 0,-1 0 0,0 1 0,1-1 0,2-6 0,-2 8-290,-1 1 0,1 0 1,0 0-1,0 0 0,0-1 0,-1 1 0,1 0 1,0 0-1,1 0 0,-1 0 0,0 1 1,0-1-1,0 0 0,1 0 0,-1 1 0,0-1 1,0 1-1,1-1 0,-1 1 0,1-1 1,-1 1-1,0 0 0,1 0 0,-1-1 0,1 1 1,1 1-1,5-1 132,-1 0 0,1 1 0,11 2 0,-15-2-202,10 3 147,0 1 0,0 0 0,-1 1 0,0 0 0,0 1 0,18 13 0,-14-9-28,0 1-1,-1 1 1,-1 0-1,0 1 1,0 1-1,-2 0 1,19 27-1,-28-34-84,1-1-1,-1 1 0,-1 1 0,0-1 0,0 1 0,2 10 1,-4-15-30,0-1 1,-1 1 0,0 0-1,1 0 1,-1-1 0,0 1 0,-1 0-1,1 0 1,-1-1 0,0 1 0,1 0-1,-2-1 1,1 1 0,0-1 0,-1 1-1,-3 5 1,4-8-16,1 0 0,0-1 0,-1 1 0,0-1 0,1 1 0,-1-1 0,1 1 0,-1-1 0,0 0 0,1 1 0,-1-1 0,0 1 0,1-1 0,-1 0 0,-1 1 0,0-1 7,1 1-7,0-1 0,0 1-1,1-1 1,-1 0-1,0 1 1,0-1 0,0 0-1,0 1 1,0-1-1,0 0 1,1 0 0,-1 0-1,0 0 1,-2 0-1,1 0 3,-6-1 4,0-2-8,0 0-1,0 0 1,0-1-1,1 0 1,0-1-1,-1 1 1,2-2-1,-1 1 1,0-1-1,1 1 0,0-2 1,1 1-1,-1-1 1,1 0-1,-6-10 1,8 11-9,-1 0-10,1 1-1,0-1 1,0 0-1,1 1 1,0-1-1,0-1 0,0 1 1,1 0-1,-1-7 1,2 3-44,0 1 0,1-1 0,0 1 0,1-1 1,0 1-1,0 0 0,1 0 0,0 0 0,1 0 0,0 0 0,0 1 1,1-1-1,0 1 0,10-12 0,-9 13-33,0 1 1,0 0-1,13-9 1,-6 4-34,4-1-46,1 1 0,-1 0-1,2 2 1,23-10-1,9-4-102,-47 21 265,11-5-6,0-1-1,-1 0 1,1-1-1,12-12 1,-26 20 93,0 0 1,0 0-1,0 0 1,0 0-1,0 0 1,-1-1-1,1 1 1,0 0-1,-1-1 1,1-1-1,0 2-56,-1 0 575,-5 4-546,-1 0-35,2-1-5,1 0 0,0 0 0,-1 0 0,1 0-1,0 1 1,0-1 0,1 1 0,-4 3 0,-4 7 10,0 1 0,1-1 0,1 2 0,0-1 0,1 1 1,1 0-1,0 0 0,1 1 0,0 0 0,2 0 1,-4 27-1,7-34-41,0 1 0,0-1 1,1 1-1,0-1 1,0 0-1,4 11 0,-4-18 10,3-7-18,2 1 26,-2-1-1,1 0 1,0-1-1,-1 1 0,0-1 1,5-10-1,-3 5 7,-1 0 1,-1-1-1,0 1 0,0-1 0,-1 0 0,-1 0 0,2-20 1,-5 23 20,-1 0 14,2 9-41,0 0-1,0 0 0,0 0 1,0 0-1,0 0 0,0 0 1,0 0-1,0 0 1,0 0-1,0 0 0,0 0 1,0 0-1,0-1 0,0 1 1,0 0-1,0 0 0,0 0 1,0 0-1,0 0 1,0 0-1,0 0 0,0 0 1,0 0-1,0 0 0,0 0 1,0 0-1,0-1 0,0 1 1,0 0-1,0 0 1,0 0-1,0 0 0,0 0 1,0 0-1,0 0 0,0 0 1,0 0-1,0 0 0,0 0 1,0 0-1,0 0 1,0 0-1,1 0 0,-1 0 1,0 0-1,0 0 0,0 0 1,0 0-1,0 0 0,0 0 1,0 0-1,0 0 1,0 0-1,0 0 0,0 0 1,0 0-1,1 0 0,-1 0 1,0 0-1,0 0 0,0 0 1,0 0-1,0 0 1,0 0-1,32 20-185,-31-20 177,0 1 1,1 0-1,-1-1 1,0 1-1,0-1 1,1 1-1,-1-1 1,0 0-1,1 0 1,-1 1-1,0-1 1,2 0-1,2 0-15,0 0-9,1 1-1,-1-1 1,0-1 0,7 0-1,-5 0 34,4 0-11,1-1-1,-1-1 1,0 0 0,-1 0 0,1-1 0,-1 0-1,1-1 1,-1 0 0,0-1 0,16-13 0,-13 9 264,0-1 0,12-14 0,-23 22-90,-2 3-148,0 0-1,0 0 1,0-1-1,0 1 1,0 0-1,0 0 1,0 0-1,1-1 1,-1 1-1,0 0 1,0 0 0,0 0-1,0 0 1,1-1-1,-1 1 1,0 0-1,0 0 1,0 0-1,1 0 1,-1 0-1,0 0 1,0 0-1,1 0 1,-1 0 0,0-1-1,0 1 1,0 0-1,1 0 1,-1 0-1,0 0 1,0 0-1,1 0 1,-1 0-1,0 1 1,0-1-1,1 0 1,-1 0-1,0 0 1,0 0 0,0 0-1,1 0 1,-1 0-1,0 0 1,0 1-1,0-1 1,1 0-1,-1 0 1,0 1-1,6 4 12,0 1 0,0 0 0,-1 0 0,0 1 0,-1 0 0,7 11 0,74 138 193,18 38-182,-38-75-275,-48-94 117,-13-20 83,-4-5 40,0 0 0,0 0 0,0 0 0,0 0 1,1 0-1,-1 0 0,0 0 0,0 0 0,0 0 0,0 0 1,0 0-1,0 0 0,0 0 0,0-1 0,0 1 1,0 0-1,0 0 0,0 0 0,0 0 0,1 0 0,-1 0 1,0 0-1,0 0 0,0 0 0,0 0 0,0 0 0,0 0 1,0 0-1,0 0 0,0 0 0,0 0 0,0 0 1,0 0-1,0-1 0,0 1 0,0 0 0,0 0 0,0 0 1,0 0-1,0 0 0,0 0 0,0 0 0,0 0 0,0 0 1,0 0-1,0 0 0,0 0 0,0-1 0,0 1 1,0 0-1,0 0 0,0 0 0,0 0 0,0 0 0,0 0 1,0 0-1,0 0 0,0 0 0,0 0 0,0 0 0,0 0 1,-1 0-1,1 0 0,0 0 0,0 0 0,0-1 1,0 1-1,0 0 0,0 0 0,-12-24 33,0 0-1,-2 0 1,-17-21-1,5 5 49,5 8-29,-77-129 635,82 131-438,1 0 1,2-2-1,-14-51 1,24 73-193,2 1 1,-1-1 0,1 1 0,1-1-1,0 0 1,0 0 0,1 1 0,0-1-1,1 1 1,4-16 0,-5 20-35,1 1 0,0-1 1,0 1-1,0 0 0,0-1 0,1 1 0,0 0 1,-1 0-1,2 0 0,-1 1 0,0-1 0,1 1 1,-1 0-1,1 0 0,0 0 0,0 0 0,0 1 0,1-1 1,-1 1-1,0 0 0,1 0 0,0 1 0,4-2 1,-6 3-17,-1 0 0,0 0 0,1-1 0,-1 2 1,0-1-1,1 0 0,-1 0 0,0 1 0,0-1 0,1 1 1,-1 0-1,0 0 0,0 0 0,0 0 0,0 0 1,0 0-1,0 0 0,0 1 0,0-1 0,0 1 0,-1-1 1,1 1-1,0 0 0,-1-1 0,0 1 0,1 0 1,-1 0-1,1 3 0,1 1-27,0 0-1,0 1 1,0-1 0,-1 1 0,0 0 0,-1 0-1,2 14 1,-2-5-115,-2 0 0,0 0 0,0 0-1,-2 0 1,0 0 0,-1 0 0,-11 30-1,-6 2-2251,-29 50 0,26-52-1806,12-25 658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28:04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47 1876,'-3'-5'502,"1"0"1,-2 0-1,-6-7 0,1 0 618,2 5 3452,7 15-4434,0 0-1,1 1 1,0-1 0,1 0 0,3 13 0,75 200 1280,-56-168-1202,3-2 0,1-1 0,3 0-1,43 52 1,-50-72-127,-9-11-4,1 0 0,17 16 0,-21-24-36,13 11 141,-23-21-152,0 0 0,0 0 0,0 0 0,0 0 0,0 0-1,0 0 1,0 0 0,1-1 0,-1 1 0,0-1 0,5 1 0,-6-1-13,0 0-1,0 0 1,0-1-1,0 1 0,0 0 1,-1 0-1,1-1 1,0 1-1,0 0 1,0-1-1,0 1 1,0-1-1,1 0 0,2-2 44,1 0 23,0 0-1,-1 0 1,1 0 0,-1-1 0,1 0 0,-1 0 0,0 0 0,-1 0 0,1-1 0,4-7 0,3-3 143,8-11 358,-1 0 1,19-41 0,-37 67-577,1-2 17,0 0 0,-1 1 1,1-1-1,0 1 0,0-1 1,0 1-1,0-1 0,0 1 1,0 0-1,0 0 0,0-1 0,1 1 1,-1 0-1,1 0 0,-1 0 1,0 0-1,1 0 0,-1 1 1,1-1-1,0 0 0,2 0 1,-1 1-7,0 0 1,1 0-1,-1 0 1,0 0 0,0 1-1,0-1 1,1 1-1,-1 0 1,0 0-1,0 0 1,0 0 0,0 1-1,-1-1 1,1 1-1,0 0 1,4 3-1,5 5-16,0 1-1,12 14 0,-16-17-66,1 3-149,-1 0 1,0 0-1,0 1 0,8 19 0,1 4-4334,-10-19 98,-3-8 496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28:05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267 412 1840,'0'0'3975,"3"4"-3372,60 136 1583,-13-25-1222,16 13-2191,-60-113-2190</inkml:trace>
  <inkml:trace contextRef="#ctx0" brushRef="#br0" timeOffset="1">70 75 1720,'-14'-19'1341,"3"5"1208,-25-27 1785,34 44-4168,-4 9-179,6-11 5,0-1-1,0 0 1,0 1 0,-1-1-1,1 0 1,0 1 0,0-1-1,0 0 1,0 1 0,0-1 0,0 0-1,0 1 1,0-1 0,0 0-1,0 1 1,0-1 0,0 0-1,0 0 1,0 1 0,1-1-1,-1 0 1,0 1 0,0-1 0,6 18-1163,1-2 1,1 1-1,20 30 1,-8-20-1106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28:05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9 1864,'-2'-1'348,"0"0"-1,0 0 0,0 0 1,0 0-1,0 0 1,0 1-1,-1-1 1,1 1-1,0-1 0,0 1 1,-4 0-1,-3 2 885,-6 4-627,1 0 0,0 1 0,1 1 0,0 0 0,0 1-1,1 0 1,-20 19 0,26-21-387,0-1 1,0 1-1,1-1 0,0 2 0,0-1 0,1 0 0,0 1 0,0 0 1,0 0-1,1 0 0,1 0 0,-1 1 0,1-1 0,1 1 1,-2 16-1,3-20-133,0 0 0,1 0 1,-1 0-1,1 1 0,0-1 1,0-1-1,1 1 0,-1 0 1,1 0-1,0 0 0,0-1 0,1 1 1,0-1-1,-1 0 0,1 1 1,1-1-1,-1-1 0,0 1 1,1 0-1,0-1 0,8 6 1,-4-4 5,1 0 1,0 0-1,0-1 1,1 0 0,-1-1-1,14 4 1,-3-3-2,0-1 0,24 1-1,-28-3-628,-1-1-1,1-1 1,0-1-1,-1 0 1,1-1-1,25-8 1,-17 2-6345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17:59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1220,'-18'96'352,"1"-1"-80,2 6-96,12-1-132,6 4-140,15-1-84,-10-2-208,7-1 72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18:02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89 128 1448,'-64'7'7878,"60"-6"-6457,1-2-806,-14-1 2994,29 1-3407,191-33 368,108-39-1111,-281 66 266,37-7-1046,-24 10-2612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18:03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86 270 1740,'-25'9'3131,"-35"6"3618,67-17-6299,132-44 919,79-22-479,-3 3-404,-31 8-968,-161 50 210,-2 1-671,1-1 0,22-11 0,-23 5-3760,-12 8 1762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18:04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68 100 872,'-2'2'1024,"-37"28"3845,34-27-3499,0 0-1,1 1 1,-9 7-1,14-9-1000,1 7-32,-2-6-27,19-4 62,0-1 1,29-6-1,57-21 167,-92 25-500,108-38-3,-81 26-337,26-14-576,-17 7-1550,-16 11-2642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18:04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1 225 1420,'0'1'6180,"10"-2"-5082,14-4-1359,113-43 1973,-51 16-969,-43 17-468,235-68 1106,-186 58-1351,-79 21-325,-5 2-78,23-9-5724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18:05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15 151 1540,'0'0'1052,"-2"1"-94,-10 0 4800,26-6-2693,-3 2-3628,39-15 950,-22 9-261,27-13 0,18-8-466,-13 6-207,-8 4-354,-19 6-416,-12 7-2595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9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86 2004,'4'-8'401,"0"-1"0,-1 0 0,0 1 1,2-13-1,-5 20 271,-3-15 504,3 12-951,-1 0 449,-2 2 236,3 2-859,0 0 0,0-1 1,0 1-1,0 0 0,0 0 1,-1-1-1,1 1 0,0 0 1,0 0-1,0 0 0,0-1 1,-1 1-1,1 0 0,0 0 1,0 0-1,-1 0 0,1 0 1,0 0-1,0-1 0,-1 1 1,1 0-1,0 0 0,0 0 1,-1 0-1,1 0 0,0 0 0,0 0 1,-1 0-1,1 0 0,0 0 1,0 0-1,-1 0 0,1 0 1,0 0-1,0 0 0,-1 1 1,1-1-1,0 0 0,0 0 1,-1 0-1,1 0 0,0 0 1,0 1-1,0-1 0,-1 0 1,1 0-1,-4 6 97,0 0 1,0 0-1,1 0 1,0 0-1,0 0 1,0 1-1,1-1 1,0 1-1,0 0 1,-1 10-1,3-6-36,-1 0 0,2 0 0,0-1 0,0 1 1,1 0-1,0 0 0,4 11 0,-4-17-69,0 0 0,0-1 0,0 1 0,0-1 0,1 1 0,0-1 0,0 0 0,0 0 0,1 0 1,-1-1-1,1 1 0,0-1 0,0 0 0,0 0 0,0 0 0,9 4 0,-11-6-27,-1 0-1,1 0 1,0-1 0,-1 1-1,1-1 1,0 1 0,-1-1-1,1 1 1,0-1-1,0 0 1,-1 0 0,1 0-1,0 0 1,0 0 0,-1-1-1,1 1 1,0 0-1,0-1 1,-1 1 0,1-1-1,-1 0 1,1 1 0,0-1-1,-1 0 1,1 0-1,-1 0 1,0 0 0,1 0-1,-1-1 1,0 1 0,0 0-1,0 0 1,1-1-1,-2 1 1,3-3 0,0-2 49,-1 0 0,1 0 0,-1 0 0,0-1-1,0 1 1,-1-1 0,2-10 0,-3 12-40,0-1-1,0 1 1,0 0 0,0 0-1,-1-1 1,0 1-1,0 0 1,0 0-1,-1 0 1,1 0 0,-1 0-1,-1 0 1,1 1-1,-1-1 1,1 1-1,-1-1 1,-1 1 0,1 0-1,-1 0 1,1 1-1,-1-1 1,0 1-1,0-1 1,-1 1 0,-4-2-1,-1-1-275,0 1 0,0 0 0,-1 1 0,0 0 0,0 1 1,0 0-1,0 0 0,0 2 0,-1-1 0,-15 1 0,3 5-3004,16-2 746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18:05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 1584,'1'0'4755,"14"-2"-3124,-4-1-1557,18-6-1,463-159 2805,-476 163-2831,107-32 118,-52 15-1861,-63 18 602,-4 2-2117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18:33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100 379 1844,'-1'0'224,"1"0"-1,-1-1 1,0 1 0,0 0-1,0 0 1,0-1 0,1 1-1,-1 0 1,0 0 0,0 0-1,0 0 1,0 0-1,0 0 1,1 0 0,-1 1-1,0-1 1,0 0 0,0 0-1,0 1 1,1-1-1,-1 0 1,0 1 0,0 0-1,-1 1-40,0 0 0,1 0-1,0 1 1,0-1-1,-1 0 1,1 1 0,-1 3-1,2-4-183,-3 7 265,0 1 0,1-1 1,0 1-1,0 15 1,1 43 577,1-18-430,0-24-182,-4 45 473,3-57-413,2 23 0,0-24-49,-1-1 0,-1 13 0,-1 13 2920,0-56-3026,0 0 1,2-22-1,-1-15 21,-6-90 143,-6-70 41,-7-1 519,19 176-534,1 27-51,-2-22 0,3 19-31,0 5-10,9 11-89,-5 2-82,10 8-12,-1 0-1,0 0 1,0 2-1,22 23 1,-5-2-15,15 17 13,-12-13-58,-23-25-91,0 1-1,19 26 1,-13-11-396,27 46-1326,-38-61 638,0 0 1,-1 0-1,0 0 1,3 18-1,-5-18-2632,0-2 37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18:33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74 393 1400,'-17'7'1410,"12"-4"-768,1-1-1,-1 0 1,0 0-1,0-1 0,0 0 1,0 1-1,-5-1 0,9-1-545,0 1-1,0-1 0,1 0 1,-1 0-1,0 1 0,1-1 0,-1 1 1,0-1-1,1 1 0,-1-1 0,-3 4 3484,7-8-3138,4-5-223,1 1 0,0 1 0,13-11 0,33-21 378,-22 17-381,36-22 170,19-14-3,-33 16-244,66-54-2269,-116 91 1488,1 0-1,0-1 1,-1 0 0,0 1-1,-1-1 1,4-8 0,-2 5-1120,5-9-1509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18:34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48 1764,'-3'-6'1075,"-1"0"0,0 0 0,0 0 0,0 1 0,-7-7 0,9 11-237,1 0 146,-4-3-993,5 4 60,0 0 0,0 0 0,0 0 0,0-1 0,0 1 0,-1 0 0,1 0 0,0 0 0,0 0 0,0 0 0,0 1 0,0-1 0,0 0 0,0 0 0,-1 0 0,1 0 0,0 0 0,0 0 0,0 0 0,0 0 0,0 0 0,0 0 0,0 0 0,0 0 0,-1 0 0,1 0 0,0 0 0,0 0 0,0 1 0,0-1 0,0 0 0,0 0 0,0 0 0,0 0 0,0 0 0,0 0 0,0 0 0,0 0 0,0 1 0,0-1 0,0 0 0,0 0 0,0 0 0,0 0 0,0 0 0,0 0 0,0 0 0,0 1 0,0-1 0,0 0 0,0 0 0,0 0 0,0 0 0,0 0 0,0 0 0,0 1 0,3 27 492,0 1 0,11 37 0,-5-23-139,30 161 698,-18-90-643,25 113 280,-17-127-1427,40 96 0,-65-188 102,-1 0 1,10 14 0,-10-18-975,0 0 1,1 0-1,4 5 1,1-4-2058</inkml:trace>
  <inkml:trace contextRef="#ctx0" brushRef="#br0" timeOffset="1">401 403 1552,'-1'-3'748,"-1"-1"0,0 0 0,0 1 0,0-1-1,-4-4 2563,5 13-3069,0-1-1,-1 1 1,2 0-1,-1 0 0,0 0 1,1 0-1,0 0 0,0 0 1,2 9-1,-1 0 160,5 38 592,16 71 0,-17-100-776,13 47 422,32 81-1,-31-98-682,5 17-2096,-18-50-3185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18:34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24 260 1780,'-4'-11'671,"0"0"0,0 0-1,1 0 1,0-1 0,1 1-1,1-1 1,0 1 0,0-1-1,1 0 1,0 1 0,1-1-1,3-15 1,-2 22-483,0 1 0,-1-1 0,2 1 0,-1-1 0,0 1 0,6-8 0,4-8 427,-10 18-519,-1-1 0,1 1 0,-1-1 0,1 1 0,0 0-1,0-1 1,0 1 0,0 0 0,0 0 0,0 1-1,1-1 1,-1 0 0,1 1 0,4-3 0,-5 3-52,0 1-1,1-1 1,-1 1 0,0-1 0,1 1 0,-1 0 0,1 0 0,-1 0 0,0 0-1,1 0 1,-1 0 0,1 1 0,-1-1 0,0 1 0,0 0 0,1 0 0,-1 0-1,4 2 1,1 1 14,-1 1 0,1 0 0,-1 0 0,1 1 0,-2 0 0,1 0 0,-1 1 0,0-1 0,0 1 0,0 0 0,-1 0 0,4 10 0,0 2 28,-1 1-1,0-1 1,5 35 0,2 67 206,-2-10-86,-9-96-175,0 0 0,1 0 0,1 0 0,0 0 0,10 16 0,-11-24-15,0 0 1,1 0-1,0 0 1,1-1-1,-1 0 1,1 0-1,1 0 1,-1-1-1,1 0 1,0 0 0,11 6-1,3-1 65,0-1 0,41 12 1,-62-21-78,1 0 1,0 0 0,0 0-1,-1 1 1,1-1 0,0 0 0,-1 1-1,1-1 1,0 1 0,-1-1 0,1 1-1,0 0 1,1 1 4,0 0 15,-1 6-4,-4-4-41,1 1 0,-1-1 1,0 0-1,0 0 0,0 0 1,0-1-1,-1 1 0,-4 3 1,4-3-4,-196 178-2742,103-96-3703,64-56 3000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18:34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71 923 1552,'-3'1'209,"-2"2"289,0-1-1,0 0 1,0 0-1,0 0 1,0-1-1,0 0 1,-8 1-1,12-2-377,0 0-1,1 0 1,-1 0 0,0 0-1,0 0 1,0 1 0,0-1-1,0 0 1,0 0 0,1 1-1,-1-1 1,0 1-1,0-1 1,1 1 0,-2 0-1,-3 2 3655,13-12-3064,-4 4-625,12-13 299,1 1-1,35-27 1,204-132 1010,-105 87-1032,175-88 433,-255 139-691,153-85 372,7-4-320,-64 46-1075,-154 74 369,2 0 0,-1 0 0,1 2 0,0 0 0,26-6 0,-35 11-600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18:35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1278 1180,'-9'8'450,"1"-2"43,1 1 0,0-1 1,0 1-1,1 1 1,0-1-1,-7 12 1,11-10 1782,14-14-1532,16-5-277,-1-2 0,37-22 1,39-31 184,428-253 1049,-291 186-1073,-112 62-312,182-91 466,-153 84-454,-109 52-219,230-110 608,-21 15-121,-95 44-210,-8-3 326,-148 76-655,1-1 96,0 0 1,-1 0 0,9-7-1,-14 10 29,-5-1-583,-15-4-1187,13 6 698,-1-1 516,-20 2-2512,12 1-637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18:36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51 717 1168,'-15'3'1567,"8"-1"-519,1-1 1,-1 0 0,-6 0 0,11-1 660,3-4-936,0-1-580,1 0 0,0 1 0,0-1 0,1 0 0,-1 1 0,1-1 1,0 1-1,0 0 0,7-7 0,170-163 1716,39-9-782,-119 103-723,47-35 213,-117 94-371,1 2 0,67-32-1,-83 45-135,-1 0-1,22-4 0,-29 8-63,-1 1 0,0 1 1,0-1-1,0 1 0,1 0 0,-1 1 0,0-1 1,0 1-1,8 2 0,-3 1 17,0 0 0,0 1 1,0 0-1,0 1 0,-1 0 1,0 1-1,0 0 0,-1 0 1,16 16-1,-3 1 55,-2 0 1,26 39-1,109 198 418,-22 13-137,-72-121-703,-52-125-49,9 56-1,-15-71 260,0 5-285,0 1 0,-1 0 1,0-1-1,-2 1 0,-4 37 0,2-36-1071,-1-1-1,-1 1 1,-2-1-1,-13 36 1,1-16-2334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18:36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43 2112,'-15'-8'842,"0"1"-1,0 1 1,0 0-1,-21-4 1,29 8-554,0 0 0,0 1 0,0 1 0,0-1-1,-1 1 1,1 0 0,0 1 0,0 0 0,-1 0 0,1 0 0,0 1 0,-10 4 0,5-1-64,0 1 0,0 0 0,1 1 0,-1 0 0,1 1 1,1 0-1,0 0 0,0 1 0,1 1 0,0 0 0,0 0 0,1 0 0,1 1 0,-1 1 0,2-1 1,-6 13-1,4-1 11,1-1 1,2 1 0,0 0 0,-2 26-1,4-17-8,2-1-1,1 1 1,2 0-1,0-1 1,3 0 0,10 45-1,-2-31 79,3 0-1,0-1 1,39 69 0,-41-88-109,1-1 1,31 38 0,-34-48-88,1-1 0,0 0-1,1-1 1,0 0 0,26 15 0,-13-12 2,1-1 0,1-2 0,0-1 1,0-1-1,1-1 0,60 9 0,-53-14-16,-1-1-1,1-2 0,0-1 1,0-2-1,61-11 1,-36-1 0,-1-2 1,0-3 0,-1-3-1,78-40 1,-100 41-289,-1-2 1,-1-1-1,-2-2 0,0-1 0,-2-1 1,-1-2-1,36-45 0,-50 53-215,-2-1 0,-1-1-1,-1 0 1,-1 0 0,0-2 0,8-32-1,-11 27-899,-1-1-1,-1 0 1,-2-1-1,-2 1 1,0-60-1,-8 0-2694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18:37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25 1768,'-2'-2'300,"0"0"-1,-1 0 1,1 0-1,0 0 1,-1 0-1,1 0 0,-1 1 1,1-1-1,-1 1 1,0 0-1,1 0 1,-1 0-1,0 0 1,0 0-1,0 1 1,0-1-1,0 1 1,0 0-1,0 0 1,0 0-1,1 0 1,-7 1-1,1 1-52,0 1-1,0 0 1,0 0 0,0 0-1,0 1 1,1 0-1,-1 0 1,1 1 0,-6 5-1,-2 3-3,1 0-1,1 0 0,0 1 0,1 1 1,-11 18-1,3-2 121,1 2 0,2 0 1,-14 36-1,-29 111 847,7 47-234,46-188-842,-18 96 906,-9 201-1,31-242-541,4 1 0,15 111 0,-12-185-714,0 1-1,2-1 1,12 34 0,-14-44-143,-1-4-482,0-1 0,0 1 0,5 8 0,-5-10-562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38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58 233 1444,'-2'1'881,"-8"3"324,4-2-310,-1 0 0,1 1 1,0 0-1,-7 5 0,12-7 22,-1 0-332,2-1-554,-1 0-1,1 0 1,0-1 0,0 1 0,0 0-1,0 0 1,0 0 0,-1 0 0,1 0-1,0 0 1,0 0 0,0 0 0,0 0-1,0 0 1,0 0 0,-1 1-1,1-1 1,0 0 0,0 0 0,0 0-1,0 0 1,0 0 0,0 0 0,-1 0-1,1 0 1,0 0 0,0 0 0,0 0-1,0 0 1,0 1 0,0-1-1,0 0 1,0 0 0,0 0 0,0 0-1,0 0 1,-1 0 0,1 1 0,0-1-1,0 0 1,0 0 0,0 0-1,0 0 1,0 0 0,0 0 0,0 1-1,0-1 1,0 0 0,0 0 0,0 0-1,0 0 1,0 0 0,0 1 0,1-1-1,-1 0 1,0 0 0,0 0-1,0 0 1,0 0 0,0 0 0,0 0-1,0 1 1,0-1 0,0 0 0,0 0-1,1 0 1,-1 0 0,8 3 46,0-1 0,0 0 0,1-1 1,-1 0-1,1 0 0,15-1 0,58-6 204,-58 3-202,44-3 84,82-12 51,104-16 77,-167 23-216,329-29 224,-270 28-212,-86 6-75,240-24 130,-5-26-42,-167 16 921,-126 39-891,34-8 579,-34 9-654,0 1-25,4 4-24,0 0 1,-1 0-1,1 0 0,-1 1 1,-1-1-1,1 1 0,-1 0 1,5 9-1,25 57 42,-32-68-48,21 59 28,27 118 1,18 230-20,-39-227 13,-1 8-2,21 213-14,-27 4 101,-20-302-81,7 159-4,21-1 32,48 294 265,-33-96 434,-1 354-426,-19-302-510,-25-504-16,0-2-341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9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1560,'0'0'3397,"2"5"-2831,24 102 3245,-15-64-1093,-10-41-1366,4-5-967,9-7 247,-2-1 0,1 0 0,-1 0 0,19-26 1,3 1 713,-34 35-1318,1 0 1,0 1 0,0-1 0,0 1 0,0-1-1,0 1 1,0-1 0,0 1 0,0 0-1,0-1 1,0 1 0,0 0 0,0 0 0,0 0-1,0 0 1,0 0 0,1 0 0,-1 0-1,0 0 1,0 0 0,0 0 0,0 1-1,0-1 1,1 1 0,23 11 261,-19-7-309,0 0 0,0 0-1,-1 1 1,0-1 0,0 1 0,5 7 0,24 43-1526,-26-41 835,-4-9 190,8 15-2379,-3-9-2684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18:38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218 226 912,'-12'-15'1704,"8"9"-423,-1 0 0,-10-10 0,5 8-115,4 2-182,0 1 1,-9-11-1,15 15-935,0 1 1,-1-1-1,1 1 1,0 0 0,0-1-1,-1 1 1,1 0-1,0-1 1,-1 1 0,1 0-1,0 0 1,-1-1-1,1 1 1,0 0-1,-1 0 1,1 0 0,-1-1-1,1 1 1,0 0-1,-1 0 1,0 0 0,0 0 19,1 0 1,-1-1 0,0 1 0,1 0 0,-1 0 0,0-1 0,1 1-1,-1 0 1,1-1 0,-1 1 0,1 0 0,-1-1 0,0 1 0,0-1 0,-14-12 2661,-22-14 1,13 6-339,23 20-1865,-1-1-292,-19-18 1134,20 18-1256,-1-2-30,-1 1 1,1-1 0,0 0-1,0 0 1,-1-4 0,3 6-20,-1 1-44,0 1-1,1-1 1,-1 0-1,0 1 1,1-1-1,-1 0 1,1 1-1,-1-1 1,1 0-1,-1 0 1,1 0-1,0 1 1,-1-1-1,1 0 1,-1-2-1,1 3-35,0-2 129,-2-2-87,2 2-2,2 4 140,48 84-5,29 51 49,-71-123-173,15 20 0,-14-23 7,12 22-1,-14-18 14,14 17-1,-5-9-6,5 10 28,2-1 0,28 30 0,-23-30-13,-15-17-10,0 0-1,1-2 1,18 15 0,-29-26-11,0 0 0,0 0 1,0-1-1,0 1 1,0-1-1,1 0 1,5 2-1,-7-3 76,2-1-63,0 0-49,0 0 9,1-1 1,0 1-1,-1-1 0,0 0 1,1 0-1,-1 0 0,5-4 1,38-35 60,-1-2 1,57-70-1,-73 76-58,72-93 15,-75 92-35,42-45 1,-45 56-11,-7 10 14,-12 11-15,1 0-1,-1 0 1,6-9-1,0 0-61,-10 13 65,3 0 5,-3 1 5,-4 3 11,-93 95-26,34-34-2,-23 22 6,-120 132 34,199-209-23,5-5-4,0-1 0,0 0 0,-1 0 0,1-1 1,-1 1-1,0 0 0,-2 2 0,3-3-3,8-3-16,8-4 17,0 0 0,0-1 1,23-15-1,48-36-18,-56 38 16,89-68-2,2 9-35,-126 83 8,-1 0 1,-7 9-1,-5 5 38,-33 23-12,-60 36 1,34-25 6,-17 13 3,-37 27-53,41-30-797,89-62 798,0 1 1,1 0-1,-1-1 0,0 1 0,-1-1 0,1 1 0,0-1 0,0 1 1,0-1-1,0 0 0,0 0 0,0 0 0,-2 1 0,1-1-412,13-10-6708,24-20 4721,-7 9-2755,-8 8 1121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18:40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3464 1940,'-46'13'2821,"13"-5"3020,33-8-5790,6 1 70,0 0 0,1 0 0,-1-1 0,0 0 0,1 0-1,10-2 1,38-10 251,-45 9-291,65-17 496,125-55 0,76-59-42,-119 50-363,-17 3 13,-41 21-62,228-129 111,-85 47-38,-206 120-173,227-132 132,198-99 45,-75 29-40,-323 185-153,197-128 74,-115 67-45,83-55 29,-155 107-50,128-88 27,-169 114-37,210-143 27,70-38 3,-12 20-7,-226 139-21,332-191 5,92-62 30,-479 286-33,50-35 36,-56 36 121,0-1 1,-1 1-1,13-16 0,-21 21-83,14-18 725,-17 21-708,0 0 0,0 0 0,0 0 0,0 0 1,-1 0-1,1 0 0,-1 0 0,1 0 0,-1 0 0,0-4 1,0 4 123,0 0-11,0 1-100,-1 0 1,1-1-1,0 1 1,-1 0-1,1 0 1,-1-1-1,0 1 1,1 0-1,-1 0 1,0 0-1,1 0 0,-2-1 1,2-1-9,-1-6 508,-1 7-517,1 1 0,-1 0 0,1 0 0,-1-1 0,1 1 0,-1 0 0,0 0 0,1 1 0,-1-1 0,0 0 0,0 1 0,1-1 0,-1 1 0,0-1-1,0 1 1,0 0 0,-3 0 0,2-1-28,-9 1 32,-3 3-4,-86 7 174,5-2-84,-35 2 125,77-7-84,-43 0 619,64-1-324,30-1 133,14-3-623,3-2-22,4 0 19,28-2 0,101-3 72,-54 5-52,-18 0-23,41-3 10,65-16 164,-179 22-93,1 3-67,9 3 3,-12-5-40,0 0-1,0 0 1,1 1-1,-1-1 0,0 0 1,0 0-1,0 1 1,0-1-1,0 0 0,1 0 1,-1 1-1,0-1 1,0 0-1,0 0 0,0 1 1,0-1-1,0 0 1,0 0-1,0 1 0,0-1 1,0 0-1,0 1 1,0-1-1,0 0 0,0 0 1,0 1-1,0-1 1,-1 0-1,1 0 0,0 1 1,0-1-1,0 0 1,0 0-1,-1 1 0,1 0 10,-4 9 3,-1 1 0,0-1 0,0-1 0,-1 1 0,-8 10 0,2-4-7,-92 121-226,77-105-79,11-12-34,6-8-205,0 0-1,-7 14 1,1-2-1079,-6 11-1314,13-11-5236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18:46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1018 984,'-100'31'7315,"98"-30"-5515,0-3-1467,-4-7-29,6 9-298,0 0 0,0-1 0,0 1 0,0 0-1,0 0 1,0 0 0,0 0 0,0 0 0,-1 0 0,1 0-1,0 0 1,0-1 0,0 1 0,0 0 0,0 0 0,0 0-1,0 0 1,0 0 0,0 0 0,0-1 0,0 1 0,0 0-1,0 0 1,0 0 0,0 0 0,0 0 0,0 0 0,0-1-1,1 1 1,-1 0 0,0 0 0,0 0 0,0 0 0,0 0-1,0 0 1,0 0 0,0 0 0,0-1 0,0 1 0,0 0-1,0 0 1,1 0 0,-1 0 0,0 0 0,0 0-1,0 0 1,86-85 808,26-16-451,-15 15-179,78-87 109,167-212 140,-270 285-293,-18 24 557,-39 55-321,-14 20-295,1 0-11,0 0-50,8-3 75,-2 7-46,-1 1-34,4 0 7,-1 0-1,0 1 1,14 10-1,-1 2 21,-2 0 0,25 27 0,35 45 43,12 22 20,78 125 0,-32-43-13,-58-77-90,-24-32-202,-39-58-504,-1 0 1,-1 1 0,21 49 0,-36-74 306,-1-1 1,0 1-1,1 0 1,-1-1-1,0 1 1,0 0-1,0-1 0,0 1 1,0 0-1,-1-1 1,1 1-1,0-1 1,-2 3-1,2-2 286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18:4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1244,'-9'0'398,"0"0"-1,0 1 1,0 0-1,0 0 1,1 1-1,-1 0 1,1 1 0,-1-1-1,1 2 1,-11 5-1,11-4-199,0 0-1,0 1 1,1 0-1,0 0 1,0 1-1,1 0 1,0 0-1,0 0 1,0 1-1,1 0 1,0 0-1,1 0 1,-4 11-1,-1 5 160,1 2 0,1-1 0,-5 39 0,8-33-66,1 0-1,2 52 1,4-42-54,1 1 0,2 0 0,2-1 0,2-1 0,2 1-1,27 64 1,-29-84-133,1-2 0,0 1-1,1-1 1,1-1 0,1 0-1,1-1 1,0 0 0,2-1-1,-1-1 1,2-1 0,23 16-1,-24-20-36,0 0 0,0-1-1,1 0 1,0-2-1,1 0 1,0-1 0,0-1-1,0-1 1,0 0-1,1-2 1,0 0-1,-1-1 1,24-2 0,-17-2 15,0-1-1,46-14 1,44-25 80,-28 5 21,146-88 1,66-71 110,-295 194-289,62-43 86,62-55 0,-128 100-226,0-1-1,1 1 1,-1-1-1,0 1 1,0-1-1,0 0 1,0 1-1,-1-1 1,1 0-1,0 0 1,-1 0-1,1 1 1,0-4-1,-4 3-592,-29-9-5338,28 10 2849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18:47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153 381 1144,'-3'0'457,"-11"0"-78,11 0 291,0 0-325,-36 10 3797,37-10-2683,1 1-1385,1-1 0,-1 1-1,1-1 1,0 1 0,-1-1-1,1 1 1,-1-1 0,1 0 0,-1 1-1,0-1 1,1 0 0,-1 1-1,1-1 1,-2 0 0,2 1-28,-1-1 0,0 0 0,1 0 0,-1 1 0,0-1 1,1 0-1,-1 1 0,1-1 0,-1 1 0,1-1 0,-1 1 0,1-1 0,-1 1 0,1-1 1,-1 1-1,-10 14 1361,10-14-861,0 0-494,1 0-1,-1-1 1,0 1 0,0 0-1,1 0 1,-1-1 0,0 1 0,1 0-1,-1 1 1,-1 0 101,1 0 1,0 0 0,0 0-1,0 0 1,0 0-1,-1 2 1,1-2-165,1 0 366,-2 0-181,-4 5-14,5-5-27,0-1 0,-24 33 767,24-32-771,-3 3-81,2-4 82,5-4 666,80-71-538,18-17-90,45-38 4,73-37-1186,-214 162 733,0 1-1,0-1 1,-1 0-1,1 0 1,-1 0-1,7-10 1,-9 12 238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18:47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0 416 1940,'0'3'574,"4"10"7594,-4-14-8056,49-43 649,140-123 999,-30 47-944,-60 47-1113,-59 47-860,-38 25 660,-7 8-1113,-73 93 907,19-27 577,23-24 556,-36 64 0,70-111-392,2-1-8,-1 0-1,1 0 0,-1 0 1,1 0-1,-1 0 1,1 0-1,0 0 0,-1 1 1,1-1-1,0 1 0,0-1 322,5-1-208,3-1-105,1 0-1,-1-1 0,0 0 1,0 0-1,0-1 0,0 0 1,-1-1-1,1 1 0,7-6 1,119-74 28,-94 55-695,45-41 1,-68 52-1534,29-36 0,-46 52 2072,30-36-2695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18:48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54 501 1512,'-6'0'978,"1"1"-1,-1-1 0,-9-1 1,14 1-859,0 0 0,0 0 0,0-1 0,1 1 0,-1 0 0,0 0 0,0-1 1,0 1-1,1-1 0,-1 1 0,0-1 0,1 1 0,-1-1 0,0 1 0,1-1 0,-1 1 0,1-1 0,-1 0 0,0 1 1,1-1-1,0 0 0,-1 0 0,0 0 0,0-2 116,1 0 1,-1 0-1,0 0 0,1 0 1,-1-3-1,1 5-204,0-6 249,0-1 0,0 1-1,3-13 1,2-7 215,2 0-1,0 0 0,2 0 1,23-48-1,-16 44-8,1 2 0,1 0 1,39-47-1,-50 68-364,0 1 0,0-1 0,1 1 0,1 0 1,-1 1-1,13-8 0,-15 11-40,1 0 1,0 0-1,-1 1 0,1-1 1,0 2-1,1-1 0,-1 1 1,0 0-1,0 0 0,13 1 1,-7 1-15,1 1 0,0 1 0,-1 0 0,0 1 0,0 0 0,0 1 0,0 0 0,0 1 0,-1 1 0,14 9 0,3 5 86,0 1 0,46 47 0,-52-44-91,-1 1 1,-1 1 0,-1 1 0,30 56 0,-26-35-335,-3 1 1,22 70 0,-33-88-36,-2-8-479,9 51-1,-9 5-1236,-8-66-921,-2 26 0,-1-18-706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18:48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0 836,'-7'0'335,"-1"0"0,0 1 0,1 0 0,-1 0-1,1 1 1,-1 0 0,1 0 0,0 1 0,0-1 0,0 2 0,0-1-1,0 1 1,1 0 0,0 0 0,-8 8 0,0 0 9,0 2 0,2 0 0,0 0-1,0 1 1,1 0 0,1 1 0,1 1 0,0-1 0,1 1 0,1 1 0,1-1 0,0 1-1,-4 24 1,3 7 238,2 0 0,1 72 0,5-92-300,1-1 1,1 1-1,2-1 0,0 0 1,2 0-1,17 42 0,-17-54-161,0 0-1,1-1 1,1 0-1,1 0 1,0-1-1,1 0 0,0-1 1,1-1-1,0 0 1,1 0-1,1-1 1,14 10-1,-10-11-26,0 0 0,0-2 0,1 0 1,0-1-1,0 0 0,1-2 0,0 0 0,0-1 0,0-2 0,0 0 0,1-1 1,37-2-1,-2-4-37,0-3 0,0-2 0,-1-2 1,0-3-1,-1-2 0,90-43 0,-120 48-310,0-2 0,-1-1-1,0-1 1,-2-1 0,30-28-1,-28 22-918,22-32 0,-25 27-1667,17-30 0,-10 8-1023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18:49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233 485 1136,'-9'-16'1281,"-10"-28"1,16 36-940,0 0 0,1-1 0,1 1 0,-1-1 0,1 1 0,1-10 0,0 2 35,1 0 0,1-1 1,0 1-1,2 0 1,0 0-1,0 0 1,1 0-1,1 1 1,13-24-1,-12 27-153,1-1-1,1 2 1,-1-1-1,2 1 0,-1 1 1,2-1-1,-1 2 1,1-1-1,1 2 1,0-1-1,19-9 0,-17 11-67,0 1-1,1 0 0,-1 2 0,1-1 1,0 2-1,1 0 0,15-1 0,-11 3-11,-1 1 0,1 1 0,-1 0 1,0 2-1,29 7 0,-12 0-11,-1 2 0,0 2 1,-1 1-1,0 1 1,-2 2-1,0 2 0,36 28 1,-23-12 63,-2 2 0,-1 3 0,71 89 0,-88-96-153,-1 1 0,-3 2 0,0 0 0,-3 1 0,25 71 0,-37-91-324,-1 1 0,0 0 0,-2 0 0,0 0 0,-1 0 0,-2 35 0,0-50 32,-1-1 1,1 1-1,-1-1 1,0 0-1,0 1 1,0-1-1,-1 0 1,1 1-1,-4 4 1,3-6-448,1 1 0,-1-1 0,0 0 0,0 0 0,-1 1 0,-4 2 0,-4 1-2715</inkml:trace>
  <inkml:trace contextRef="#ctx0" brushRef="#br0" timeOffset="1">339 159 1076,'-103'11'2859,"86"-7"-2255,0 0 1,-1 0-1,-26 13 0,34-12-304,1 0 0,0 1 0,-12 9 0,11-8-111,3-2-56,1 0 0,0 1 0,0 0 0,1 0 1,0 0-1,0 0 0,0 1 0,1 0 0,0 0 0,0 0 1,-4 12-1,4-7 11,1-1 1,0 1 0,1-1 0,0 1 0,1 0 0,1 0-1,0 14 1,3 2 82,1-1 1,2 1-1,0-1 0,2 0 0,21 49 0,-8-32 35,1 0 0,3-2 0,1 0 0,2-2 0,2-1 0,2-2-1,71 66 1,-87-89-155,1-2 0,0 0 0,1-1 0,0 0 0,22 8 0,99 29 373,-109-41-410,-1 0 1,1-2-1,0-2 1,0 0-1,37-2 0,-35-2-70,1-2 0,-1-1-1,0-1 1,45-14-1,-54 12-402,1-1 0,-1-1-1,-1 0 1,0-2-1,0-1 1,-1-1-1,-1-1 1,0 0 0,-1-2-1,-1 0 1,33-37-1,-12 6-2955,6-17 38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18:49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 1284,'0'-4'296,"0"0"0,1 0 0,-1 0 1,1 0-1,0 0 0,0 0 0,1 0 0,-1 0 0,1 0 0,0 1 0,2-5 1,0 3 14,0 0 1,0 0 0,0 0 0,1 0 0,0 1 0,7-6 0,-1 2-2,1 1 1,0 0-1,0 1 0,0 1 1,1 0-1,16-4 1,-10 4-30,1 2 0,0 0 0,0 1 1,0 2-1,36 2 0,-21 1 14,0 3-1,48 13 0,-44-7-124,-1 2-1,0 2 1,0 1-1,-2 2 1,0 1-1,45 36 1,-35-20 82,-2 2 0,-2 2 0,72 88 0,-89-93-86,27 49 1,-38-58-112,3 3-10,18 46-1,-28-56-200,0 0 0,-2 1-1,6 33 1,-10-50 47,-1 0 0,0 0 0,0 1 0,0-1 0,0 0 0,-1 0 0,1 1 0,-1-1 0,0 0 0,0 0 0,0 0 0,0 0 0,-1 0 0,1 0 0,-1 0 0,-3 4 0,3-4-314,0-1 1,0 0-1,-1 0 1,1 0-1,0 0 0,-1-1 1,1 1-1,-1-1 0,0 1 1,0-1-1,1 0 1,-4 1-1,-16 3-2481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0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62 1888,'-1'-6'774,"-1"0"1,0 1-1,0-1 0,-1 1 0,1 0 0,-1-1 1,0 1-1,-1 1 0,-3-6 0,5 9-52,0 0 131,2 1-810,-1 0-1,1 0 1,-1 0 0,1-1-1,0 1 1,-1 0 0,1 0-1,-1 0 1,1 0 0,-1 0-1,1 0 1,0 0 0,-1 0-1,1 0 1,-1 0 0,1 0-1,-1 0 1,1 0 0,-1 1-1,1-1 1,0 0 0,-1 0-1,1 0 1,-1 1 0,1-1-1,0 0 1,-1 0 0,1 1-1,0-1 1,-1 1 0,-6 12 139,1 0 0,0 1 0,1 0 0,0 0 0,1 0 0,1 1 0,0-1 0,1 1 0,1 0 0,0 0 0,2 22 0,2 1 16,2 0 0,1-1 1,17 53-1,-14-65-83,2 0 0,0 0 1,27 42-1,5 9-772,-41-73 426,-1 0 0,0-1 1,0 1-1,-1 0 0,1 0 1,0 0-1,-1 0 0,0 0 1,0-1-1,0 1 0,0 4 0,-4-6-259,-5 1 295,0 0 0,-1-1 1,1 0-1,-1-1 0,1 0 1,-1 0-1,1-1 0,-11-2 1,7 0 91,-1 0-1,1 0 1,0-2 0,0 0 0,-16-8 0,22 9 49,0-1 0,0-1-1,1 1 1,-9-10 0,14 13 44,0-1 0,1 1 0,-1 0 0,1 0 0,0 0-1,0 0 1,-1-1 0,1 1 0,1 0 0,-1 0 0,0 0 0,1-1-1,-1 1 1,2-3 0,-2 4 7,0-1 1,0 0-1,1 0 0,-1 1 0,1-1 0,-1 0 1,1 1-1,0-1 0,0 1 0,0-1 0,-1 1 1,2-1-1,0 0 0,2-4-2,8-11 97,0 1 0,2 0 0,0 1 0,0 0 0,34-24 0,-42 34-2,4-4 84,-1 2 59,0 0 0,0 0 0,0 1 0,13-7-1,-19 12-185,0-1 0,0 1 0,0 0-1,-1 1 1,1-1 0,0 0-1,0 1 1,0 0 0,0 0 0,0-1-1,0 2 1,0-1 0,0 0 0,0 1-1,0-1 1,0 1 0,0 0 0,0 0-1,0 0 1,-1 0 0,4 2-1,7 6 57,0 0 0,-1 0-1,0 1 1,16 18-1,38 52 91,-25-29-719,-17-17-2997</inkml:trace>
  <inkml:trace contextRef="#ctx0" brushRef="#br0" timeOffset="1">373 163 1732,'-5'-8'2120,"0"-3"-540,-1 3-359,1 2-253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18:50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1 1328,'-19'5'426,"0"1"0,0 1 0,1 1-1,0 0 1,0 2 0,1 0 0,0 0 0,1 2-1,0 0 1,1 1 0,1 1 0,0 0 0,0 1 0,2 0-1,0 1 1,0 0 0,-10 23 0,7-8-92,2 1 0,1 0 0,1 1 0,-9 54 0,16-55-116,2 0-1,1 0 1,1 1 0,2-1-1,7 34 1,-4-35 8,2 1 0,1-1-1,1-1 1,1 0 0,19 36 0,-20-48-113,2 0 1,0 0 0,1-1 0,1-1-1,1 0 1,0-1 0,1 0 0,31 24-1,-25-26-13,1-1 0,0-1 0,1 0-1,0-2 1,24 7 0,-25-10-17,1-1 0,-1 0 0,47 2 0,-32-7 32,60-5-1,-63 0-103,0 0 0,-1-3 0,1-1 0,-2-1 0,53-24 0,-47 16-225,0-2 1,0-2 0,-2-1-1,39-34 1,8-20-996,-50 46 498,-16 14-757,0-1-1,-2-1 1,20-30-1,-18 19-1563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18:50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71 573 1188,'-11'2'1256,"-1"0"-1,1 0 0,-13 0 1,20-2-639,3-3-59,-5-5-57,5 3-28,4-7-164,0-1-1,1 1 0,0 1 1,1-1-1,13-20 0,40-54 313,-24 38-232,0 3 51,60-62 0,-83 96-375,11-12 144,0 2 1,48-35-1,-54 45-107,1 0-1,0 2 1,1 0-1,0 0 1,31-8-1,-40 14-57,0 1 0,-1 0 0,1 1 0,0 0 0,0 0 0,0 1 0,-1 0 0,1 1 0,0 0 0,0 0 0,12 4 0,0 2 58,1 1 1,-1 2-1,31 17 1,-22-8 30,46 36 0,30 46 101,-84-79-186,26 30 81,-2 2 0,-3 3 0,-1 1 0,-4 2 0,55 115 0,-82-151-148,0 0-1,-2 1 1,8 37 0,-16-57-112,0 0-1,0 0 0,-1-1 1,0 1-1,0 0 1,0 0-1,0 0 1,-1 0-1,0 0 1,0 0-1,0 0 0,-3 7 1,1-9-572,-9 4-163,12-7 832,-1 0 0,1 0 0,0 0 0,0 0 0,0 0 0,0 1 0,-1-1 0,1 0 0,0 0 1,0 0-1,0 0 0,-1 0 0,1 0 0,0 0 0,0 0 0,0 0 0,-1 0 0,1 0 0,0 0 0,0 0 0,-1 0 0,1 0 0,0 0 0,0 0 0,0 0 0,-1 0 0,1 0 0,0 0 0,0-1 0,-1 1 0,-42-14-4685,8 0 1774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18:51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44 1144,'-16'-9'633,"0"2"1,-32-12-1,39 17-390,0-1 0,0 2 0,-1 0 0,1 0 0,0 0 0,0 1 0,-18 2 0,13 1-59,0-1 0,1 2 0,-1 0 0,1 0 0,0 2 0,0-1 0,0 2 0,1-1 0,0 2 0,0 0 0,1 0 0,0 1 0,1 0 0,-14 15 0,12-7-5,0 0 1,0 0-1,2 1 0,0 1 1,1 0-1,1 0 0,1 1 1,-7 30-1,7-16 35,2 2 0,1-1 1,2 0-1,3 41 0,-1-52-86,2 0 0,1 0 0,1 0 1,1-1-1,1 1 0,1-1 0,15 32 0,-6-20 79,2-1-1,1-1 0,28 34 1,-37-54-134,1-2 0,1 1 1,0-2-1,0 1 0,1-2 1,24 14-1,-15-11 23,1-1-1,0-2 1,34 10 0,-23-10-20,0-2 0,1-2 0,0-1 0,0-1 0,0-2 1,0-2-1,59-8 0,-38-1 20,1-2 0,-2-3 0,101-42 0,-108 35-284,0-3 1,-1-1-1,-2-3 1,-1-1-1,-1-3 1,-2-1 0,67-72-1,-78 70-1267,-2 0 1,-1-2-1,24-47 0,-19 27-1647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18:51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312 429 940,'-5'-5'399,"1"-1"-1,1 0 1,-1 0-1,1 0 1,0 0-1,0-1 0,0 1 1,1-1-1,0 1 1,1-1-1,-1 0 1,1 0-1,1 0 1,-1 0-1,1 0 1,1-9-1,1-2 39,1 0 0,0 1 0,2-1 0,0 1 0,8-20 0,-6 23-268,0 0-1,1 0 1,1 1-1,0 0 0,0 1 1,2-1-1,-1 2 1,2 0-1,-1 0 1,20-13-1,-25 20-103,1-1 0,0 1 1,0 1-1,1-1 0,-1 1 0,1 1 0,-1-1 1,1 1-1,0 0 0,0 1 0,0 0 0,0 0 0,0 1 1,0 0-1,10 2 0,-3 0-7,0 1 0,-1 0 1,1 2-1,-1 0 0,0 0 1,0 1-1,-1 1 0,0 0 0,0 1 1,-1 0-1,14 12 0,8 11 55,-1 1 0,36 47-1,-32-33-44,-2 1 0,-2 3-1,-2 0 1,27 61-1,-46-84-44,47 113 9,-51-116-63,6 19-274,14 66 1,-25-92-14,3 27-178,-5-39 28,-1-1 0,0 1 1,-1-1-1,1 1 0,-1-1 0,0 1 0,-2 6 0</inkml:trace>
  <inkml:trace contextRef="#ctx0" brushRef="#br0" timeOffset="1">282 326 836,'-8'-1'239,"0"0"0,0 1-1,0 0 1,0 1 0,-1 0 0,1 0 0,0 1-1,0 0 1,0 0 0,1 1 0,-1 0 0,-10 6-1,6-2-37,0 0 0,1 1 0,0 0 0,0 1 0,1 0 0,0 1 0,1 0 0,0 0 0,0 1 0,2 1 0,-1-1 0,1 1 0,1 0 0,0 1 0,0-1 0,2 1 0,-1 0 0,2 1 0,0-1 0,-3 24 0,5-7 6,0-1 0,2 1 1,1 0-1,1-1 0,1 0 0,2 1 1,1-2-1,2 1 0,0-1 1,20 38-1,-15-38 52,2 0 0,25 31-1,-40-58-248,14 20 145,2-1 0,0-1 0,2-1 0,0 0 0,0-2 0,2 0 0,37 22 0,-33-24-40,0 0 0,2-2 0,-1-1 0,1-1 0,39 9 0,-27-12 0,1-2 0,0-1 0,55-2 0,-42-5-1,0-3 1,58-14 0,-84 14-213,0-2 0,-1 0 0,0-2 1,0-1-1,-1-2 0,38-23 0,-43 22-563,-1-1 0,-1-1 0,0-1 0,23-27 0,-7 1-2468,-3-1 35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18:52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328 353 1084,'-9'-9'883,"1"-1"-1,1 0 1,-9-13 0,14 18-614,-1 0-1,1 0 1,0 0 0,0 0 0,0 0 0,1 0 0,0-1 0,0 1 0,-1-11 0,2 8-40,0 0 0,1 0 0,0 0 0,0 0 0,1 0 1,0 0-1,0 0 0,1 0 0,6-12 0,-4 10-101,0 1 0,1-1 0,1 1 0,-1 0 0,1 1 0,1-1 0,0 1 1,0 1-1,0-1 0,1 2 0,0-1 0,1 1 0,-1 0 0,1 1 0,0 0 0,0 1 0,16-4 0,-12 4-31,1 1-1,0 1 0,1 0 0,-1 1 1,0 1-1,0 0 0,25 4 0,-18 0 2,0 1-1,-1 1 0,0 1 0,32 16 0,-10 0 20,-1 2 0,-2 1-1,73 63 1,-81-60-53,-2 1 0,-1 2-1,-1 1 1,41 65 0,-50-66-266,-1 1 0,25 65 1,-39-87-5,-1-1 1,4 20-1,-6-25-172,0-1 0,-1 0 0,0 0 0,0 1 0,-1-1 0,1 0 0,-1 0 0,0 0 0,-2 8-1,-12 0-5156</inkml:trace>
  <inkml:trace contextRef="#ctx0" brushRef="#br0" timeOffset="1">175 186 1756,'-12'11'392,"0"0"-1,1 1 1,0 0-1,1 0 1,0 1-1,1 1 1,1 0-1,-12 25 1,7-6 196,1 0 0,-15 66 0,19-55-232,2 1 0,2 1 0,3-1 1,1 1-1,7 56 0,-5-80-178,2-1 1,0 1 0,1-1-1,1 0 1,1-1-1,1 0 1,14 27-1,-13-32-70,0-1 0,1 0-1,0-1 1,1 0 0,1 0-1,0-2 1,0 1 0,1-1-1,0-1 1,20 11 0,-9-7 23,0-1 1,1-1 0,47 15-1,-35-18 1,1-2 0,0-1 0,0-2-1,61-2 1,-38-6 31,1-2-1,100-26 1,-104 15-65,0-2 1,82-40 0,-102 39-98,0-2 1,70-52-1,-103 70-11,21-17-168,0 0 0,-2-2 0,-1-1 0,24-30 0,-14 9-1774,45-80-1,-60 89-839,0 8 38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18:54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2216 1476,'-10'12'1254,"-2"0"1,1 0-1,-2-1 0,-23 16 0,17-13 704,-30 27-1,45-37-1521,161-124 1931,-122 94-2147,147-109 28,-45 32-139,83-59 39,-152 114-116,289-213 130,48-59-15,-86 47-27,-311 266-119,394-367 14,-358 331-14,125-134-1,-138 142 2,6-6-2,37-53 1,-18 12 84,-54 79-80,1-1-1,-1 0 1,1 1 0,0 0-1,0 0 1,0 0 0,0 0-1,1 0 1,-1 0 0,1 1-1,-1 0 1,1 0 0,0 0-1,0 0 1,0 0 0,0 1-1,6-1 1,-4 2-8,4 3 12,0 0 0,0 1 0,0 0 0,-1 0 0,1 1 0,-1 0 0,0 1 0,-1 0-1,11 10 1,71 74 27,-73-72-38,19 24-58,-1 1 0,-2 2 0,29 53-1,-47-71-275,-1 1-1,-1 0 1,10 33 0,-19-48-384,-1 0 1,0 0-1,-1 0 1,0 0-1,-1 1 1,0-1 0,-1 1-1,-1-1 1,-3 21-1,-6-3-2539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18:55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2184 856,'0'0'1514,"1"-1"-1062,0 1-349,-1 0 0,1 0 0,-1-1 0,0 1 0,1 0 0,-1 0 0,0-1 0,1 1 0,-1 0-1,0-1 1,0 1 0,1 0 0,-1-1 0,0 1 0,0 0 0,0-1 0,1 1 0,-1 0 0,0-1 0,0 1 0,0-1-1,0 1 1,0 0 0,0-1 0,0 1 0,0-1 0,0 1 0,0-1 0,0 1 0,0 0 0,0-1 0,0 1 0,0-1-1,0 1 1,-1-1 0,1-1 679,-3 2-540,-26 0 922,26 0-946,-1 1-4,-1 0-109,0 1 0,0 0 0,1 0 0,-1 0 0,0 0 0,1 1 0,0 0 0,-1 0 1,-5 6-1,8-7-65,-5 4 79,1 0 0,1 1 0,-1 0 0,1 0 0,1 0 0,-6 11 0,0 8 73,1 0 0,1 1-1,1 0 1,-3 31 0,2-14 34,-3 26 219,-1 89-1,8-92-245,1 3 137,7 72 1,3-93-162,-3-24-1,-4-25-159,1 1 1,-1 0-1,0 0 0,0 0 1,0 0-1,1 0 1,-1 0-1,0 0 0,1 0 1,-1 0-1,1-1 0,-1 1 1,1 0-1,0 1 1,-1-2-7,1 0 0,-1 0 0,0 0 0,0 0 0,1 0 0,-1 1 0,0-1 0,0 0 0,1 0 0,-1 0 0,0 0 0,1 0 0,-1 0 0,0 0 1,0 0-1,1-1 0,-1 1 0,0 0 0,0 0 0,1 0 0,-1 0 0,0 0 0,0 0 0,0 0 0,1 0 0,-1-1 0,0 1 0,0 0 0,0 0 0,1 0 1,-1-1-1,0 1 0,0 0 0,2-2 5,-1 0 1,0-1 0,1 1 0,-1 0 0,0 0-1,0-1 1,-1 1 0,1-1 0,0 1-1,-1-1 1,1-3 0,1-44 38,-7-69 1,4 114-52,-18-160 36,7 79-19,8 63-24,-10-33 0,9 38 14,4 14-11,-6-8-9,6 11 0,-1 8-7,-14 92 36,12-58-23,1 0-1,7 78 1,8 11 48,-9-116 28,5 21 1,-7-34 118,2-6-176,2-6-13,0-1 1,-1 0-1,0 0 1,4-25-1,-4 5 10,22-130 91,-20 138-105,21-81 12,-20 81-7,1 1 0,16-30 0,-1 4 9,0 1-12,-20 41-1,23-40-13,57-79 1,128-107-24,-158 181 29,98-88 0,103-52-18,-118 93-1,105-75 23,-94 70 5,126-94 1,-203 151-24,36-28-5,163-117 23,-76 44 5,-13-10 4,-135 114-14,133-141-59,-168 173 75,9-14 0,-6 8-25,-4 7 14,-5 6 7,-2 1-5,0 1-1,0 0 1,1 0 0,-1 0-1,1 0 1,5-4 0,28-23 6,-15 14-26,-19 14 24,1 4 5,3 1-4,-1 1 1,0 0-1,0 0 0,0 0 0,0 0 0,-1 1 1,0 0-1,6 8 0,127 195 60,-90-140-91,20 28-321,20 30-4415,-77-111 1508,-1-3 36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18:57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1262 398 1500,'-60'-83'3928,"48"69"-3307,0 2 0,0-1 0,-27-19 1,16 16-6,-32-17 0,44 28-460,0 0 0,-1 0 0,1 1 0,-1 1 0,-20-4 1,14 5-54,-5-2 75,0 1 0,-41 1 0,22 5-24,1 2 0,-1 2 0,1 1 1,1 3-1,0 1 0,0 2 0,1 1 0,1 3 0,1 1 0,-53 35 0,50-26 41,-43 39-1,63-48-120,0 1 0,2 0 0,0 2-1,1 0 1,-23 42 0,28-40 3,0 1 0,2 0 0,1 1 0,1 0 0,-5 30 1,5-15-19,2 0 1,2 1-1,1 0 1,3 0-1,1 0 1,2 0 0,2-1-1,2 1 1,2-1-1,18 53 1,-12-52-22,3-1 0,1 0 0,2-1 0,2-1 1,1-2-1,2 0 0,2-2 0,1 0 0,2-2 0,34 28 0,-31-32-5,1-3-1,2-1 1,0-1 0,55 24-1,-23-18 33,122 35-1,-140-52-35,1-3 0,0-1 0,71 1 0,-72-9 10,90-11-1,-106 5 4,-1-1 0,0-3 0,55-20 0,-39 7 43,87-53 1,-104 53-21,-1-3 0,51-48 1,-63 54-33,-1-1-1,-1-1 1,0 0 0,-2-1 0,21-38-1,-22 31 9,-2 0-1,-1 0 0,-1-2 0,11-45 0,-16 46-11,-1 0 1,-1-1-1,-1 1 0,-3-42 0,-3 22 7,-2-1 0,-13-48 0,6 50-7,-2 1-1,-30-68 1,-59-89 61,66 143-68,-2 2 0,-49-56 0,59 82-20,-2 1-1,0 2 0,-3 1 1,-52-37-1,57 50-1,-1 0-1,-1 3 1,0 0 0,-1 2-1,-60-15 1,51 18-16,-1 2 0,1 1 0,-73 1 0,-24 9-3,109 0 14,0 0-1,0 2 1,-28 10 0,27-7 1,1 3 0,0 0 0,1 2 0,-47 30 1,49-26 0,1 2 1,1 0 0,1 2 0,0 0 0,-37 51 0,38-38 0,1 1 1,3 1 0,-26 70-1,-17 106-4,39-98-1,20-103 7,-10 74 4,-1 107 0,16 30 11,1-174-14,2 0 0,17 64 0,-9-63-4,1-1 1,3-1 0,2 0 0,2-2 0,36 59-1,-41-79 7,1-2-1,1 0 0,1-1 0,0-1 0,2-1 0,1-1 0,0-1 0,2-1 0,0-1 0,39 20 0,-38-26-2,0 0 1,1-2-1,0 0 0,0-2 0,1-1 1,0-2-1,0 0 0,29-1 1,-13-4 1,1-1 0,0-3 1,-1-2-1,0-1 0,-1-3 1,0-1-1,83-36 0,-60 15 11,0-2 1,-3-3-1,-1-3 0,57-50 0,-92 69-10,-1 0 1,-2-2-1,0-1 0,-1-1 1,36-55-1,-45 57 1,-2-1-1,-1 0 1,0-1 0,-2 0 0,-2-1-1,8-41 1,-11 37-4,-2 1 0,-1-1-1,-2 0 1,-1 0 0,-1 1 0,-10-43 0,6 46-7,-1-1 0,-2 1 1,-1 0-1,-20-36 1,5 18-6,-50-64 1,46 73 0,0 1-1,-48-40 1,-80-49-23,109 91-62,-2 2 1,-92-40-1,110 57-221,-1 2 0,0 2 0,-1 1 0,1 1 0,-2 2 0,1 2 1,-1 1-1,1 1 0,-48 5 0,-31 10-5241,60-5 2060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28:08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42 292 1492,'-1'-1'465,"0"-1"-1,1 1 0,-1-1 1,1 1-1,-1-1 1,1 0-1,-1-2 1,-3-9 1688,4 12-1641,-3-8 456,2 7-457,0-1 0,0 0-1,-1 1 1,1-1 0,-1 0-1,0 1 1,-2-3 0,0 0 2647,2 9-2980,1-1-127,-1 1-1,1 0 1,-1 0-1,1 0 1,0 0-1,1 0 1,-1 0-1,1 0 1,-1 0-1,1 1 0,1 4 1,1 8 36,1 44 246,-2-54-296,0 0 1,0 0-1,0-1 0,1 1 1,4 11-1,3 9 110,-7-20-91,0-1 1,0 0 0,6 11-1,-7-15-38,0 0 0,0 0 0,1 0 0,-1 0 0,1 0 0,-1 0 0,1 0 0,0 0 0,0-1 0,0 1 0,0-1 0,2 2 0,7 0 38,-9-3-37,2-1-7,4-1-12,-1-1 1,1 0-1,-1 0 1,0-1-1,0 0 0,11-7 1,65-63-111,-76 68 121,1-2-48,1 1 0,10-7 1,-16 12 25,0 0 0,0 0 1,1 1-1,-1 0 1,0 0-1,0 0 1,1 0-1,-1 0 0,1 0 1,-1 1-1,4 0 1,16-1-12,17 2-24,-27 1 37,2 0-4,-3-2 6,0-1 0,0-1 0,19-4 0,-29 5 9,1 0 1,-1 0 0,1 0-1,-1-1 1,1 1 0,-1-1-1,0 1 1,0-1 0,0 0-1,0 0 1,0 0 0,0 0-1,0 0 1,-1 0 0,1-1-1,-1 1 1,2-4 0,-1 2 8,0 0 0,-1 0 1,0 0-1,0-1 0,0 1 1,0-1-1,0 1 0,-1 0 1,0-9-1,-3-8 0,-1 0-1,0 1 1,-1-1-1,-2 1 1,0 0-1,-16-31 1,-6-11-1480,28 59 1024,-5-10-1051,6 13 1128,0-1 0,-1 1 0,1-1 0,0 1 0,-1-1 0,1 1 0,-6-4-4050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28:08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1 250 952,'0'0'5219,"4"-3"-4650,0 1-443,0 0 60,0 0-1,-1 0 1,1-1 0,-1 1-1,0-1 1,6-5-1,5-8 569,-7 7 165,12-17 0,-17 23-731,0 0 0,-1 0 0,1 0 0,-1 0 0,0 0 0,0 0 0,0 0 0,0-1 0,-1 1 0,1-6 0,0 0 500,-1 9-622,0-1-1,0 0 1,1 0-1,-1 1 1,0-1-1,0 0 1,0 0-1,0 0 0,-1 1 1,1-1-1,0 0 1,0 0-1,0 1 1,-1-1-1,1 0 0,0 1 1,-1-1-1,1 0 1,0 1-1,-1-1 1,1 0-1,-1 1 1,1-1-1,-2 0 0,1 0 35,0 0 1,0-1-1,0 1 0,0 0 0,-1 1 0,1-1 0,0 0 0,-1 0 0,1 1 0,0-1 0,-3 0 0,2 0 590,-4 4-380,-18 6-28,22-8-248,1 0-1,-1-1 1,1 1-1,-1 0 1,1 0-1,0 0 1,-1 0-1,1 0 1,0 0-1,0 0 1,0 1-1,-1-1 1,1 0-1,1 1 1,-2 1-1,-3 3 141,4-4-142,0 0 0,0 0 0,-1 1-1,1-1 1,0 0 0,1 0-1,-1 1 1,0-1 0,1 0 0,-1 1-1,1-1 1,0 0 0,0 1 0,0-1-1,0 1 1,0-1 0,0 0 0,1 1-1,-1-1 1,1 0 0,0 1 0,-1-1-1,1 0 1,0 0 0,1 0-1,-1 1 1,2 1 0,0 0-5,0 1 0,1-1 0,-1 0 1,1 0-1,0 0 0,1 0 0,-1-1 0,1 0 0,-1 0 1,9 4-1,4-1-185,-1-1 1,1 0 0,0-2-1,1 0 1,-1-1 0,0 0-1,28-2 1,-29-2-237,0 0 0,0-1 0,0 0 0,0-1 0,-1-1 0,0-1 0,20-10 0,9-9-1190,-38 20 1340,-1 0 0,1 0 0,-1 0 0,0 0 0,-1-1-1,1 0 1,-1 0 0,0 0 0,0 0 0,-1-1 0,0 1 0,0-1 0,-1 0-1,0 0 1,0 0 0,0 0 0,-1-1 0,1-10 0,-3 10 345,0 1 0,0 0-1,-1 0 1,0 0 0,0 0 0,-5-9 0,3 5 278,3 10 768,2 6-990,2 8-67,0-1-1,0 0 1,1 0-1,6 12 1,15 23 142,20 34-1007,-36-66-584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0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1504,'0'0'5829,"-6"2"-5319,0 1-327,0 0 0,0 0 0,0 1 0,1 0 0,-1 0 0,1 0 0,0 0-1,0 1 1,-7 8 0,10-9-100,0-1-1,-1 0 0,1 1 1,0 0-1,1-1 0,-1 1 1,1 0-1,-1 0 1,1 0-1,0 0 0,1 0 1,-1 0-1,1 0 1,0 0-1,0 0 0,0 1 1,1 5-1,0-7-56,-1-1 1,1 0-1,-1 1 0,1-1 1,0 1-1,0-1 0,0 0 1,1 1-1,-1-1 1,0 0-1,1 0 0,0 0 1,-1 0-1,1 0 0,0-1 1,0 1-1,0 0 0,0-1 1,0 0-1,3 2 0,-4-2-7,1-1-1,-1 1 1,0-1 0,0 1-1,1-1 1,-1 0-1,0 0 1,1 0-1,-1 0 1,0 0-1,1 0 1,-1 0-1,0 0 1,1 0-1,-1-1 1,0 1-1,1-1 1,-1 1-1,0-1 1,0 1 0,0-1-1,1 1 1,-1-1-1,0 0 1,0 0-1,0 0 1,0 0-1,1-1 1,13-19 416,-1 0 1,20-43 0,-9 16 636,-24 46-949,0 2-100,0 0-1,0 1 1,0-1 0,0 0-1,0 1 1,0-1 0,0 0-1,0 1 1,0-1-1,0 1 1,0 0 0,-1-1-1,1 1 1,0 0 0,0-1-1,-1 1 1,1 0 0,0 1-1,15 24 140,6 37-128,-18-51 16,17 50 25,89 250 161,-57-147-284,-52-162 34,0 1-1,0 0 1,0 0-1,-1 0 0,0 0 1,0-1-1,0 1 0,0 0 1,0 0-1,-1 0 1,0 0-1,0 0 0,0-1 1,0 1-1,0 0 0,-1-1 1,-4 7-1,5-8 8,0-1 0,0 0 1,0 0-1,-1 0 0,1 0 0,0-1 0,-1 1 1,1 0-1,-1-1 0,1 1 0,-1 0 0,1-1 1,-1 0-1,1 1 0,-1-1 0,1 0 0,-1 0 1,0 0-1,1 0 0,-1 0 0,1 0 0,-1 0 0,1-1 1,-1 1-1,1 0 0,-1-1 0,1 1 0,-1-1 1,-1-1-1,-3 0-1,0-2-1,0 1 1,1 0 0,-1-1 0,-6-6 0,1-1 1,-1 0 0,1-2 0,1 1-1,0-1 1,1-1 0,0 0 0,1 0 0,1 0 0,-10-29 0,11 25 1,1 0-1,1 0 0,0 0 1,2 0-1,0-1 1,1 1-1,1-1 0,3-26 1,0 23-14,2 1 0,0 0-1,1 1 1,2-1 0,0 1 0,1 1 0,0 0 0,25-35 0,0 2-21,-33 50 24,2 2-26,-2 1 43,1-1-1,0 1 0,0-1 0,0 1 1,-1-1-1,1 1 0,0 0 0,-1 0 1,1 0-1,-1 0 0,1 0 0,-1 1 1,1-1-1,0 2 0,25 28 21,-2-4-31,-23-25 11,0 0 0,0-1 0,0 1 0,1-1 0,-1 1 0,0-1 0,1 0-1,-1 0 1,1 0 0,0 0 0,-1-1 0,1 1 0,0-1 0,-1 1 0,1-1 0,0 0 0,0 0 0,-1 0 0,6-1 0,-3-1 0,1 1 0,-1-1 0,0 0 0,0-1-1,0 1 1,0-1 0,-1 0 0,7-5 0,1-2 17,-1 0 1,0-1-1,-1 0 1,0 0-1,16-25 1,-21 29 80,1-1 0,11-11-1,-16 18 19,-1 2-114,0-1-1,0 1 1,0-1 0,0 1-1,0-1 1,0 1-1,0-1 1,0 1-1,1-1 1,-1 1-1,0-1 1,0 1-1,0-1 1,1 1-1,-1-1 1,0 1 0,1-1-1,-1 1 1,0-1-1,1 1 1,0-1-6,-1 1 0,1 0 1,0 0-1,-1-1 0,1 1 1,-1 0-1,1 0 0,-1 0 1,0 0-1,1-1 0,-1 1 0,0 0 1,1 2-1,0 3-249,1 0 0,-1 0 0,2-1-1,-1 1 1,4 6 0,-4-9-403,-1-1-1,1 1 1,0 0-1,0-1 1,1 1-1,4 3 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28:09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21 1040,'-3'-7'716,"-3"1"452,0-2 220,9 37-1512,3-21-148,0 3-200,3 8-540,3-1 164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28:09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229 340 1148,'-4'-3'891,"3"2"-653,0 0-1,-1 0 0,1 0 1,0 1-1,0-1 1,0 0-1,-1 1 1,1 0-1,0-1 0,-1 1 1,1-1-1,0 1 1,-3 0-1,1-1 26,1 1-173,1 0-1,0 0 1,0 0-1,0 0 1,-1 0-1,1 0 1,0 0-1,0 0 1,0 0-1,0 0 1,-1 1-1,1-1 1,-1 1-1,-9 3 168,1 0-1,0 1 0,1-1 0,-1 2 0,1 0 1,0 0-1,0 0 0,1 1 0,0 1 0,0-1 1,1 1-1,-8 10 0,7-7-85,1 0-1,0 0 1,0 1-1,1 0 1,1 0 0,0 0-1,1 0 1,0 1-1,1 0 1,-2 13-1,5-23-131,0 0-1,0-1 0,0 1 1,1-1-1,-1 1 0,1-1 0,-1 1 1,1-1-1,1 4 0,-2-6-28,1 1-1,-1-1 0,0 1 1,1-1-1,-1 1 0,1-1 1,-1 1-1,1-1 1,-1 1-1,0-1 0,1 0 1,0 1-1,-1-1 1,1 0-1,-1 0 0,1 1 1,-1-1-1,2 0 0,-2 1 16,1-1-19,-1 0 0,0 0 0,1 1 0,-1-1 0,1 0 1,-1 0-1,1 0 0,-1 1 0,0-1 0,1 0 0,-1 0 0,1 0 0,-1 0 0,1 0 1,-1 0-1,1 0 0,-1 0 0,0 0 0,1 0 0,-1 0 0,1-1 0,3 1 155,1-3-102,-2 2-49,1-1 12,0 0 0,-1 0 0,1 0 0,-1-1 0,1 1-1,-1-1 1,0 0 0,0 0 0,0 0 0,2-4 0,4-8 199,-1 0 0,-1 0 0,0-1 0,-1 0 0,7-33 0,-10 37 67,1 1 0,9-22 0,-12 31 110,5 6-332,5 5-32,1 0 0,-1 1 0,14 17 0,34 45 71,-28-33-62,20 28-97,-2 3 0,57 110-1,-88-142-115,19 56-1,-33-85 107,-1 1 0,0-1 0,-1 1 0,0 0 0,-1 0-1,0 0 1,-1 0 0,0 0 0,0 0 0,-1 0 0,0 0 0,-4 13-1,4-20 34,0 0 0,-1 1-1,1-1 1,-1 0-1,0 0 1,0 0 0,-4 4-1,5-5 12,0-1 0,-1 0-1,1 1 1,-1-1 0,1 0 0,-1 0 0,0 0-1,1 0 1,-1 0 0,0 0 0,0 0-1,0-1 1,0 1 0,0-1 0,0 1-1,0-1 1,-3 1 0,-2-2 2,0 0 1,0-1-1,-1 0 0,1 0 0,0 0 1,1-1-1,-1 0 0,0 0 1,1 0-1,0-1 0,0 0 0,0 0 1,0-1-1,0 0 0,-6-7 1,-1-4 3,0-1 1,0 0-1,2-1 1,0 0-1,1-1 1,1 0-1,1-1 1,-8-27-1,9 25 9,-2-11 3,0 0 0,2 0 0,-3-42 1,6-20 36,15-180 0,-4 211 44,-2-100-1,-5 126-11,0 25-8,0 0-1,0 0 1,-4-19 0,-4-4 184,7 34-147,0 7-68,0 5-18,-1 1 1,2-1 0,-1 0-1,2 1 1,-1-1 0,4 19-1,1-10-6,-1 1-7,2 1 0,0-1 1,14 29-1,-12-33-6,-5-8-2,1-1 1,-1 0 0,2 0-1,-1 0 1,6 6 0,-2-4-20,1 0 1,-1 0 0,2-1-1,0 0 1,11 7-1,-16-13 19,-1 1 0,1-1 0,0 1-1,0-2 1,1 1 0,-1 0 0,0-1-1,0 0 1,1 0 0,-1-1-1,0 0 1,1 0 0,-1 0 0,9-1-1,-7-1 5,0 1-1,1-2 1,-1 1-1,0-1 1,-1 0-1,1 0 1,11-7-1,-1-3 29,22-20-1,-13 10 55,-1-1 187,0-2 0,37-51 0,-58 72-199,0 0 0,1 0 0,-1 1 0,1 0 0,-1 0-1,7-4 1,-9 7 33,1 2 6,0 0-78,1 0 1,-1 0 0,1 0 0,-1 1-1,1 0 1,-1-1 0,0 1-1,0 0 1,0 1 0,6 4 0,4 6 23,11 14 1,-15-16-13,115 113-407,-117-118 206,1-1 0,14 8-1,-2 0-235,-12-9-43,-1 0-1,1 0 1,0 0-1,0-1 1,0 0 0,9 1-1,-15-3-498,-1-1 540,1 0 0,-1 0 0,1-1 1,-1 1-1,1 0 0,-1 0 1,1-1-1,1 0 0,1-1-550,0 1-1907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28:10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99 1528,'-35'-76'2958,"28"67"-2322,6 8-421,0 0-1,0 1 0,1-1 1,-1 0-1,0 0 1,1 0-1,-1 0 1,1 0-1,-1 0 1,1 0-1,0 1 1,-1-3-1,-1 23 701,1-15-810,1-1-1,-1 1 0,1 0 1,1 7-1,4 25 162,2 0 1,1 0-1,2-1 1,2-1-1,1 0 1,1 0-1,2-2 1,37 59-1,28 20 75,-59-83-473,-16-22-211,-1 0 0,1 0 0,1 0 0,-1-1 0,14 10 0,-13-13-1159</inkml:trace>
  <inkml:trace contextRef="#ctx0" brushRef="#br0" timeOffset="1">0 380 1212,'1'-3'879,"0"-4"-536,1 1 1,1 0 0,-1-1-1,1 1 1,0 0 0,1 1-1,-1-1 1,1 0-1,0 1 1,0 0 0,7-6-1,5-4 32,0 0 0,23-14 0,36-20 264,-28 19-424,-10 10-441,-26 15-639,18-13-1,-15 10-1010,-2 3 28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14:28:1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1103 1396,'5'-2'278,"0"-1"0,0 0 0,0 0 0,0 0 1,-1-1-1,1 1 0,-1-1 0,0 0 0,5-7 0,-3 3 110,0 1 1,-1-1-1,0-1 0,0 1 0,-1 0 1,0-1-1,-1 0 0,0 0 1,0 0-1,2-12 0,-5 18-239,-1 0 0,1 0 1,0 0-1,-1 1 0,1-1 0,-1 0 0,0 1 0,1-1 1,-1 0-1,-1 1 0,1-1 0,0 1 0,-4-5 0,5 7-131,0 0 1,0 0-1,-1-1 0,1 1 0,0 0 0,0 0 0,-1-1 0,1 1 0,0 0 0,0 0 1,-1 0-1,1-1 0,0 1 0,-1 0 0,1 0 0,0 0 0,-1 0 0,1 0 1,0 0-1,-1 0 0,1 0 0,-1-1 0,1 2 0,-1-1-6,1 0 0,0 0 0,0 0 0,0 0 0,-1 0 0,1 0 0,0 0 0,0 0 0,0-1 0,-1 1 0,1 0 0,0 0 0,0 0 0,0 0 0,0 0 0,-1 0 0,1 0 0,0 0 0,0 0 0,0-1 0,0 1 0,-1 0 0,1 0 0,0 0 0,0 0-1,0 0 1,0-1 0,0 1 0,0 0 0,-5 1 196,4-1-209,-5 2 87,0 0 0,0 0 1,0 0-1,0 1 0,-6 3 0,10-4-72,0 0 0,0 0 0,0 0 0,0 0 0,1 0 0,-1 0 0,1 0 0,-1 1 0,1-1 0,0 0 0,0 1 0,0-1 0,0 1 0,0 0 0,0-1 0,1 1 0,-1-1 0,1 1 0,0 0 0,0 0-1,0-1 1,0 1 0,1 0 0,-1-1 0,1 1 0,-1 0 0,1-1 0,0 1 0,0-1 0,0 1 0,0-1 0,0 0 0,1 1 0,-1-1 0,1 0 0,0 0 0,-1 0 0,1 0 0,0 0 0,0 0 0,0-1 0,3 3-1,3 2-63,0-1 0,1 0-1,-1-1 1,1 0 0,0 0-1,0-1 1,0 0 0,0 0-1,1-1 1,-1 0 0,13 0-1,6-1-38,0-1 0,0-1 0,0-2 0,0-1-1,-1-1 1,0-1 0,0-1 0,27-12 0,-30 8 8,-1 0 1,39-27-1,-48 28 57,0 0 0,-1-1 0,0-1 0,-1 0 0,11-16 0,-11 13 119,-1-1 0,0-1 0,14-29 0,-23 41-14,1-1-1,-1 0 1,0 0-1,-1 0 1,0 0-1,0 0 1,0 0-1,-1 0 1,1-1-1,-2 1 1,1 0-1,-1 0 1,1 0-1,-2 0 1,-2-11-1,-7-3 291,7 17-203,2 2-122,1 1-33,1-1-1,-1 1 1,0-1 0,0 1-1,0 0 1,1 0 0,-1-1-1,0 1 1,0 0-1,0 0 1,0 0 0,0 0-1,1 0 1,-1 0 0,0 0-1,0 0 1,-1 0 0,-14 2 99,8 1-11,2 2-65,0-1 0,0 1 0,0 0 0,1 0-1,0 0 1,-9 12 0,8-7-2,0 1 1,0 0-1,1 0 0,1 1 0,-1-1 0,2 1 0,-4 18 1,6-17-17,0-1 1,0 1-1,1-1 1,3 22-1,-1-27-26,-1 1 1,1-1-1,0 0 0,1 0 0,0-1 0,0 1 1,0 0-1,1-1 0,6 9 0,-7-12-20,-1-1-1,1 1 1,0-1-1,0 1 1,0-1-1,0 0 1,0 0-1,1 0 0,-1 0 1,7 1-1,-7-2 4,-1 0 0,1 0 0,0-1-1,-1 1 1,1-1 0,0 0 0,-1 1 0,1-1-1,0-1 1,-1 1 0,1 0 0,0-1-1,-1 1 1,1-1 0,0 0 0,-1 0-1,3-1 1,-2 0 12,2 0-13,0-1 0,0 0-1,0-1 1,0 1-1,-1-1 1,1 0-1,-1 0 1,0 0 0,0-1-1,4-5 1,-4 2 5,1-1 0,-1 1 0,0-1 0,-1 0 0,0 0 0,-1 0 0,1 0 0,-2-1 0,2-13 1,-2-21-21,-2 0 1,-1 0-1,-10-51 0,6 65 40,-1 2 0,-16-41-1,-29-53 49,26 63-8,-68-122 290,63 126-138,22 41-70,0 1 1,-13-16-1,15 20-59,6 8-45,0 0 0,-1-1 0,1 1 0,0 0 0,0 0 1,-1 0-1,1 0 0,-1 0 0,1 0 0,-1 0 0,-2-1 0,2 2 73,-1 3 1,2-1-81,-1 1 0,0-1 0,1 0 0,-1 1 0,1-1 0,0 1 1,0-1-1,0 1 0,0-1 0,0 1 0,0 0 0,1 0 0,0-1 0,-1 1 0,1 0 0,0 4 0,2 17 47,1 0-1,8 29 1,10 28 39,58 144 0,63 72-166,-87-202-120,8 15-339,5 11-1197,-19-45-3573,-32-51 2230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4:45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54 2192,'-1'-4'729,"1"0"-1,-1 0 1,1 0-1,-1 0 1,0 1 0,0-1-1,-3-4 1,4 7 226,-1 0-854,1 1-1,0-1 0,0 0 1,-1 1-1,1-1 0,0 1 1,-1-1-1,1 1 1,0-1-1,-1 1 0,1 0 1,0-1-1,-1 1 0,1-1 1,-1 1-1,1 0 1,-1-1-1,1 1 0,-1 0 1,1 0-1,-1-1 1,0 1-1,1 0 0,-1 0 1,-16-6 1306,15 5-1187,-3 1 28,1 0 0,-1 0 0,0 0 0,0 0 1,1 1-1,-1-1 0,0 1 0,1 1 0,-1-1 0,0 1 0,-7 3 0,1-1 93,3 0-109,0-1-1,0 1 1,1 0 0,0 1-1,0 0 1,-12 10 0,-34 40 679,44-45-733,-9 11 82,1 1 0,1 1 0,1 0 0,2 1 0,0 0 0,1 1 0,1 0 0,2 1-1,-11 44 1,17-55-167,1 0 0,1 0 0,0 1-1,1-1 1,1 0 0,0 0-1,1 0 1,0 0 0,2 0 0,6 19-1,-7-25-67,1 0-1,0 0 0,1 0 0,-1-1 0,2 0 0,-1 0 1,12 12-1,-12-15-91,0-1 1,0 1-1,0-1 0,1 0 1,0 0-1,0-1 0,0 0 1,0 0-1,1 0 1,-1-1-1,11 3 0,-7-4-206,-1 1 0,1-2 0,-1 1 0,0-2 0,1 1 0,-1-1 0,1 0 0,10-4 0,-2 0-481,-1 0 1,1-2 0,20-10 0,-17 5-2570,23-17 0,-41 26 2863,31-20-3999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4:46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1732,'-3'2'1160,"-6"4"-542,1 0-1,1 1 0,-1 0 1,1 1-1,1-1 0,-1 1 1,1 0-1,-9 18 0,7-12-233,1 0 1,1 1-1,0 0 0,1 0 0,-4 20 1,7-27-230,1 0 0,0 1 0,1-1 0,0 0 0,0 1 0,1-1 0,0 1 0,0-1 0,1 0 0,0 0 0,0 1 0,1-1 0,4 9 0,-4-12-75,0 0-1,1 1 0,0-1 1,-1 0-1,1-1 0,1 1 1,-1-1-1,1 0 0,0 0 1,-1 0-1,2-1 0,-1 1 1,0-1-1,1-1 1,-1 1-1,1-1 0,0 0 1,10 2-1,-4-1 83,-1-1 0,1-1-1,-1 0 1,1-1 0,0 0 0,-1-1 0,17-3 0,-22 3-71,-1 0 1,1 0 0,-1-1 0,0 0 0,1 0 0,-1-1-1,0 1 1,0-1 0,-1 0 0,1-1 0,-1 1 0,0-1-1,1 0 1,-1 0 0,-1 0 0,1 0 0,4-8 0,-3 2 47,0 0 1,0 0 0,-1 0 0,-1-1 0,0 0 0,0 1 0,-1-1 0,-1 0 0,1 0-1,-2-1 1,0 1 0,0 0 0,-3-14 0,2 17-117,0-1 0,-1 1 0,-1 0 0,1 1-1,-1-1 1,-1 0 0,1 1 0,-1-1 0,0 1 0,-1 0 0,0 1 0,0-1 0,0 1 0,-1 0 0,0 0-1,0 1 1,-1-1 0,-9-5 0,10 8-184,0 0-1,-1 0 1,1 1-1,-1 0 1,0 0-1,1 1 1,-1 0-1,0 0 1,0 0-1,0 1 0,-10 1 1,7-1-739,0 2 0,-17 3 0,19-2-1301,-1 0 1,-15 7-1,9-1-1740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4:46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24 1144,'0'0'2668,"-1"-3"-1472,-5-10-109,4 9-105,-13 0 2034,10 6-2428,1 0-457,0 1 0,0-1 0,0 0 1,1 1-1,-1 0 0,1 0 0,-1 0 0,1 0 0,0 0 0,0 1 1,0-1-1,1 1 0,-1 0 0,1 0 0,0 0 0,-3 7 1,3-4-21,0 1 0,0 0 0,1 0 0,0 0 0,0 0 0,1 0 0,0 0 0,0 1 0,1-1 0,0 0 0,0 0 0,1 0 0,3 7 0,4 10 142,1 0 0,23 37 0,-1-1 32,-18-32-87,-7-16 149,-1 1 0,9 24 0,-14-35-151,-3 18 308,2-21-483,-1 1 1,1 0-1,0 0 1,-1-1 0,1 1-1,-1 0 1,1-1-1,-1 1 1,1 0-1,-1-1 1,0 1 0,1-1-1,-1 1 1,0-1-1,1 1 1,-1-1-1,0 0 1,0 1 0,-1-1-1,-10 5 75,9-4-85,-2-2-72,0-1-45,3 2-6,-1-1 0,0 1-1,1-1 1,-1 0 0,1 0 0,-1-1-1,1 1 1,0 0 0,-1-1-1,1 1 1,0-1 0,0 0-1,0 0 1,0 0 0,0 0-1,-2-3 1,1 0-456,1-1 0,-1 0 0,1 0-1,-2-9 1,0-16-4432,3 8 1287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4:46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12 1572,'5'-11'11526,"-4"19"-10970,1 27 188,-1 0 0,-7 55 0,0 24 194,5-45-489,-1-21-91,2-1 1,8 56-1,-6-90-301,1 0 0,0 0 1,0 0-1,1-1 0,1 1 0,0-1 0,1 0 0,0 0 0,1-1 1,0 0-1,1 0 0,13 15 0,-16-21-138,0 0 1,1 0-1,-1-1 1,1 0-1,0 0 1,0 0-1,1 0 0,-1-1 1,1 0-1,0-1 1,-1 1-1,1-1 0,0-1 1,0 1-1,10 0 1,2-5-1019,-14 2 838,-4 1 167,0-1-1,0 1 0,0 0 1,1 0-1,-1-1 1,0 1-1,0-1 1,0 1-1,0-1 0,0 1 1,0-1-1,0 0 1,-1 0-1,1 1 1,0-1-1,0 0 0,1-2 1,1 0-305,20-20-5669,-12 8 2259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4:47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46 157 1224,'-4'0'1003,"-35"-5"4641,36 5-3907,11-2-1238,98-23 567,308-70 103,-320 69-4839,-83 22 977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04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0 210 1284,'0'-2'1250,"1"-1"-959,0 0 1,0-1 0,1 1 0,-1 0 0,0 0 0,1 0 0,0 0 0,0 0 0,0 1-1,0-1 1,0 1 0,0-1 0,1 1 0,-1 0 0,1-1 0,5-2 0,8-5 211,31-15 1,-28 15-4,39-16 853,119-37 1,-152 55-1056,-11 3-213,1 2-1,-1 0 0,17-2 0,-28 5-331,-3 4-1717,0 11 1178,-3-10-635,-10 6-1022,-3 2 35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1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1 566 1536,'2'-67'4765,"-2"65"-4054,0-1-77,-1-4-586,1 7 1,0 0 1,0 0-1,0 0 1,0 0-1,0-1 1,0 1-1,-1 0 1,1 0-1,0 0 1,0 0-1,0 0 1,0 0-1,0-1 1,0 1-1,0 0 1,0 0-1,0 0 1,0 0-1,0 0 1,0 0-1,0-1 1,1 1-1,-1 0 1,0 0-1,0 0 1,0 0-1,0 0 1,0 0-1,0 0 1,0-1-1,0 1 1,0 0 0,0 0-1,0 0 1,1 0-1,-1 0 1,0 0-1,0 0 1,0 0-1,0 0 1,0 0-1,0 0 1,0 0-1,1-1 1,-1 1-1,0 0 1,0 0-1,0 0 1,0 0-1,0 0 1,0 0-1,1 0 1,-1 0-1,0 0 1,0 0-1,0 0 1,0 1-1,0-1 1,0 0-1,1 0 1,-1 0-1,0 0 1,0 0-1,0 0 1,21 19 314,-1 0 0,31 41 0,-38-43-271,97 134 736,-78-98-498,-31-51-213,-5-1-102,-12 3 2,12-3 0,-2-4-6,-8-3-8,-59-26 33,67 29-35,0 0-1,0-1 0,0 0 0,1 0 1,-1 0-1,1-1 0,0 1 0,0-1 0,-5-7 1,9 9-23,-1-1 0,1 1 0,0 0 0,0-1 0,0 1 0,0-1 0,0 1 0,1-1 0,0 1 0,-1-1 1,1 1-1,1-1 0,-1 1 0,0-1 0,1 1 0,0-1 0,0 1 0,0-1 0,0 1 0,1 0 0,-1 0 1,1-1-1,0 1 0,2-3 0,4-6-81,1 0 1,0 1-1,1 0 1,16-14-1,148-118-558,-126 101 818,-42 36-46,-5 5 123,-6 4-213,-5 2-11,1 1-1,0 0 0,0 1 1,0 0-1,1 0 1,0 1-1,0 0 1,-11 15-1,10-9-5,-1 1 4,1-1 0,1 2 0,0-1 0,1 1-1,-6 18 1,10-22-7,0 3-2,4-6-44,0-8 49,2 15-247,-2-16 216,-1 1 1,0 0-1,1-1 1,-1 1-1,0-1 1,1 1 0,-1 0-1,1-1 1,-1 1-1,1-1 1,-1 0-1,1 1 1,-1-1-1,1 1 1,0-1 0,-1 0-1,1 1 1,0-1-1,-1 0 1,1 0-1,0 1 1,-1-1-1,1 0 1,0 0-1,-1 0 1,1 0 0,0 0-1,0 0 1,5-1-52,0-1 0,-1 1 1,1-1-1,-1 0 0,1-1 0,-1 1 1,0-1-1,0 0 0,0 0 0,0-1 1,-1 1-1,1-1 0,-1 0 0,0 0 1,0-1-1,6-8 0,2-5 199,0-1 0,-1 0 0,10-22 0,-21 39-33,1 8-62,0 0-1,0 0 1,1 0 0,0 0 0,0 0 0,0 0 0,1-1 0,-1 1-1,1-1 1,1 1 0,-1-1 0,1 0 0,8 8 0,-8-10-91,0 0 1,0 0-1,0-1 1,1 0-1,-1 0 1,1 0-1,0-1 1,-1 1 0,1-1-1,0 0 1,0 0-1,0-1 1,0 1-1,0-1 1,0 0-1,0-1 1,0 1-1,-1-1 1,1 0 0,0 0-1,8-3 1,-5 0 10,-1 1 1,0-1 0,0 0 0,0 0 0,-1 0 0,1-1 0,-1 0-1,0-1 1,-1 1 0,1-1 0,-1 0 0,0-1 0,4-7-1,1-4 70,-1 0-1,-1-1 0,-1 0 1,0-1-1,-1 0 0,4-30 0,8-128 644,-15 144-449,-3 11 130,-2-25 0,0 3 473,2 44-789,0 1 0,0-1 0,0 0 0,0 1 0,0-1-1,0 1 1,0-1 0,0 0 0,0 1 0,0-1 0,0 1-1,-1-1 1,1 0 0,0 1 0,0-1 0,-1 1 0,1-1-1,0 1 1,-1-1 0,0 0-6,1 1 0,0 0 0,-1 0 1,1 0-1,0 0 0,-1 0 0,1 0 0,0 0 0,-1 0 0,1 0 1,0 0-1,-1 1 0,1-1 0,0 0 0,0 0 0,-1 0 0,1 0 0,0 0 1,-1 0-1,1 1 0,0-1 0,0 0 0,-1 0 0,1 1 0,-14 15 225,11-10-212,0 0 0,0 0 0,0 0 0,1 1 0,0-1 0,-2 12 0,-2 40 85,5-52-101,0 14 16,1 1 0,1-1 1,0 1-1,2-1 0,0 0 1,7 22-1,-7-32-61,0 1 0,1-1-1,0 0 1,1 0 0,0-1 0,1 1 0,0-1 0,0 0 0,1-1-1,0 0 1,0 0 0,1 0 0,9 6 0,-15-12 10,1 0 1,-1 0-1,1-1 1,0 0-1,0 1 1,0-1-1,0 0 1,0 0-1,0 0 1,0-1-1,0 1 1,0-1-1,0 0 1,0 0-1,0 0 1,0 0-1,6-1 1,-4 0 9,-1-1 0,0 1 0,0-1 1,0 0-1,0 0 0,0 0 0,-1 0 0,1-1 1,-1 0-1,1 1 0,4-7 0,1-1 31,-1 0-1,0-1 1,-1 0-1,0 0 1,9-22-1,19-64 375,-16 39 141,-8 34-157,-10 22 31,0 7-345,5 18 11,-1 1 0,3 31 0,-5-27-134,1 0 1,9 29-1,-4-19-762,-1-4-3409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04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10 924,'0'0'1706,"-2"-1"-950,-18-7 2378,18 7-1796,-2 3-966,-2-1-229,0 1-1,1 1 1,-1-1 0,0 1-1,1 0 1,0 1-1,0-1 1,-9 8 0,5-2 51,0 0 1,1 1-1,-13 18 0,5-1 107,0 0-1,-18 51 1,20-42-36,2 1 0,1 1 0,-8 59 0,16-72-124,1 0 0,1 1 0,1-1 0,1 0 0,2 0 0,7 38 0,-5-45-23,0-2 0,1 1 0,1 0 0,13 21 0,-16-30-71,1 0-1,1 0 1,0 0 0,0-1-1,0 0 1,1 0 0,0 0-1,0-1 1,15 10 0,-19-15-72,1 1 1,-1-1 0,1 1 0,0-1 0,-1 0 0,1 0 0,0-1-1,0 1 1,-1-1 0,1 0 0,0 0 0,0 0 0,4-1 0,1-1-341,0-1 0,0 0 0,-1-1 0,1 0 0,-1-1 1,0 1-1,0-1 0,-1-1 0,11-8 0,-15 11-288,0 0-1,0-1 0,-1 1 0,6-8 1,-5 6-374,8-9-1652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05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0 221 1888,'0'0'2605,"6"-6"-1870,10-6-292,0 0 0,0 1 0,23-11-1,35-10 853,151-45 1,-148 53-978,0 1-5420,-74 22 3032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05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3 109 1812,'0'0'2768,"-2"1"-1584,27-10 5938,97-33-5593,-79 28-1186,29-10-295,-25 11-4444,-42 11 1123,6-3 32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05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16 2224,'-5'-3'444,"0"1"-1,0 0 0,0 0 0,0 0 1,0 1-1,0 0 0,-1 0 1,1 0-1,0 1 0,-1-1 1,1 1-1,0 1 0,-1-1 1,1 1-1,0 0 0,0 0 1,-1 0-1,-6 4 0,6-2-281,0 0 0,0 0-1,0 1 1,0 0 0,1 0 0,0 1-1,0-1 1,0 1 0,1 0 0,-1 0-1,1 1 1,1 0 0,-1-1-1,-4 10 1,4-6-31,1 0-1,-1 1 0,2-1 0,-1 1 1,1 0-1,1 0 0,-1 0 1,2 0-1,-1 0 0,2 0 1,-1 0-1,4 19 0,-3-25-146,0 1 0,1-1 0,-1 1-1,1-1 1,0 1 0,0-1 0,0 0-1,1 0 1,-1 0 0,1 0 0,0-1-1,0 1 1,0-1 0,1 1 0,-1-1-1,1 0 1,0 0 0,0-1 0,0 1 0,0-1-1,0 0 1,0 0 0,1 0 0,-1-1-1,7 2 1,3 0-572,1 0 1,0-1-1,-1-1 0,1 0 0,0-1 1,21-2-1,1-3-2628,0-5 33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07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29 1468,'0'0'955,"-3"-1"-51,0 1-737,1 0 0,0-1 0,0 1 0,-1 0 0,1 0 0,0 0 0,0 1 0,-1-1 0,1 0 0,0 1 0,0 0 0,-1-1 0,1 1 0,0 0 0,0 0 0,0 0 0,0 0 0,0 1-1,1-1 1,-1 0 0,0 1 0,-2 1 0,-1 3 104,0 0-1,1 1 0,-1-1 0,1 1 0,-6 12 0,8-14-149,0 1 0,0-1-1,0 0 1,0 1 0,1-1-1,0 1 1,0 0 0,0-1-1,1 1 1,0 0 0,0-1-1,0 1 1,2 7 0,-1-9-56,0 0 0,1 0 1,0 0-1,-1 0 0,1 0 0,1 0 1,-1-1-1,0 1 0,1-1 0,0 0 1,0 0-1,0 0 0,0 0 0,0 0 1,1 0-1,-1-1 0,1 0 0,4 3 1,0-2 4,0 1 0,0-1 0,1 0 1,-1-1-1,1 0 0,-1 0 0,1-1 0,0 0 1,-1-1-1,18-1 0,-20 1-35,0-1 0,1 0 1,-1 0-1,0-1 0,-1 0 0,1 0 0,0 0 0,0-1 0,-1 1 0,1-2 0,-1 1 1,0 0-1,0-1 0,0 0 0,-1 0 0,6-6 0,-8 6 4,0 1 0,0-1 0,0 0 0,-1 1 0,1-1 0,-1 0 0,0 0 0,0 0 0,0 0 1,-1-1-1,1 1 0,-1 0 0,-1-8 0,1 12-39,0-2 12,0 1-1,0-1 1,0 0-1,-1 0 1,1 1 0,-1-1-1,1 0 1,-1 1 0,1-1-1,-1 1 1,0-1 0,0 1-1,-2-3 1,0-1 14,0-1-1,-1 0 1,1 0 0,-1 0 0,0 1 0,0 0-1,-1 0 1,0 0 0,0 0 0,0 1 0,0 0-1,-1 0 1,0 0 0,1 1 0,-1 0 0,-12-5-1,12 7-22,0-1 0,0 1 0,-1 0-1,1 1 1,0-1 0,0 1 0,0 1 0,-7 0-1,-2 0-83,-15 1-247,27-1 264,8-5-303,-2 1 365,1-1-5,1 1 0,0-1 0,0 1-1,0 0 1,0 0 0,0 0-1,6-2 1,-6 3 6,0 1 0,-1-1 0,1 1 0,0 0 0,-1 0 0,1 1 0,0-1 0,0 1 0,0 0 0,0 0 0,0 1 0,-1-1 0,1 1 0,8 3 0,3 3 26,-2 1 0,1 1 0,-1 0 0,-1 1 0,1 0 0,-2 1 0,0 1 0,12 14 0,10 14 157,38 60 1,-48-60 178,22 51-1,-34-67 276,-12-22-29,2 0-314,1 2-331,-3-4 79,0 1 0,0-1-1,0 0 1,1 0 0,-1 0-1,0 0 1,0 0 0,0 0 0,0 0-1,0 0 1,0 1 0,0-1 0,0 0-1,0 0 1,1 0 0,-1 0-1,0 0 1,0 0 0,0 0 0,0 0-1,0 0 1,0 0 0,1 0 0,-1 0-1,0 0 1,0 0 0,0 0-1,0 0 1,0 0 0,0 0 0,1 0-1,-1 0 1,0 0 0,0 0-1,0 0 1,0 0 0,0 0 0,0 0-1,1 0 1,-1 0 0,0 0 0,0-1-1,0 1 1,0 0 0,0 0-1,0 0 1,0 0 0,0 0 0,1 0-1,-1 0 1,0 0 0,0-1-1,0 1 1,0 0 0,0 0 0,0 0-1,0 0 1,0 0 0,0 0 0,0-1-1,0 1 1,2-6-21,3-19 444,6-41 1,-4-10-16,7 1-26,-14 73-389,1-1-1,2-6 8,1 1 0,8-16-1,-11 22-22,4 0-5,-5 2-12,1-1 0,-1 1 0,0 0 0,0 0 0,1 0 0,-1-1 0,0 1 1,0 0-1,1 0 0,-1 0 0,0 0 0,1 0 0,-1-1 0,0 1 0,1 0 0,-1 0 0,0 0 0,1 0 1,-1 0-1,0 0 0,1 0 0,-1 0 0,0 0 0,1 0 0,-1 0 0,0 0 0,0 1 0,1-1 0,-1 0 1,0 0-1,1 0 0,-1 0 0,0 0 0,0 1 0,1-1 0,-1 0 0,0 0 0,0 1 0,1-1 1,-1 1-1,23 18 54,39 43 1,-28-29 15,-33-32-47,14 5 14,-3-4-13,-4-3-14,5-3-8,0 0 1,-1-2-1,16-8 1,15-11-12,-42 24 10,2 0-20,39-13-38,-39 13 53,0 1 8,49-10 11,-42 6-14,-1 0 0,16-9-1,15-9 0,-32 17-5,-5 3-9,-3 2 11,0-1 1,1 1-1,-1 0 0,0-1 0,1 1 0,-1 0 0,1 0 0,-1-1 0,0 1 0,1 0 0,-1 0 0,1 0 0,-1 0 0,0 0 0,1 0 0,-1-1 0,1 1 0,-1 0 0,1 0 0,-1 0 0,1 0 0,-1 1 0,0-1 0,1 0 0,-1 0 0,1 0 0,-1 0 0,1 0 0,-1 0 0,1 1 0,14 6-1,-14-7 4,-1 0-1,1 1 1,0-1 0,-1 0-1,1 1 1,-1-1 0,1 0 0,0 1-1,-1-1 1,1 1 0,-1-1-1,1 0 1,-1 1 0,1 0-1,-1-1 1,0 1 0,1-1 0,-1 1-1,0-1 1,1 2 0,2 5 15,13 25-21,-15-30 6,7 11 10,-6-9-2,0 0 8,-1-3 6,-1-1-17,0 1 0,0-1 0,0 0 1,0 1-1,0-1 0,0 0 1,0 0-1,0 1 0,0-1 0,0 0 1,0 0-1,0 1 0,0-1 0,1 0 1,-1 0-1,0 0 0,0 1 1,0-1-1,0 0 0,1 0 0,-1 0 1,0 1-1,0-1 0,0 0 1,1 0-1,-1 0 0,0 0 0,0 1 1,1-1-1,-1 0 0,0 0 1,0 0-1,1 0 0,-1 0 0,0 0 1,0 0-1,1 0 0,-1 0 0,0 0 1,0 0-1,1 0 0,-1 0 1,0 0-1,1 0 0,-1 0 0,0 0 1,0 0-1,1-1 0,-1 1 1,0 0-1,0 0 0,0 0 0,1 0 1,-1 0-1,0-1 0,0 1 0,0 0 1,1 0-1,-1 0 0,0-1 1,0 1-1,11-9 119,-8 6-50,20-30 105,-10 24-171,1 0 0,0 1-1,0 0 1,1 2 0,0-1 0,20-4-1,-28 8-11,0 1-1,0 0 0,0 1 0,0 0 0,10-1 0,-6 1-3,-4 0-1,5 2-1,5 4 4,-10-3 9,0 1-1,-1 0 0,1 0 0,-1 1 1,0 0-1,0 0 0,0 0 0,10 10 1,-1 1 8,24 30 0,-34-38-16,-1-1 0,1 0-1,1-1 1,5 6-1,-9-9-2,-1-1-57,0-1 50,-1 0 1,1 1-1,-1-1 1,1 0-1,0 0 1,-1 1-1,1-1 1,-1 0-1,1 1 1,-1-1-1,1 1 0,-1-1 1,1 1-1,-1-1 1,0 1-1,1 0 1,6 6-372,0-2 605,1 0-3615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07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1 358 1108,'2'-1'916,"20"-8"664,1-1-1,-2-2 1,28-18-1,-39 23-1309,-1 0-1,0-1 1,0 0-1,0 0 1,-1-1-1,-1 0 1,1-1-1,-2 0 1,7-11-1,-11 18-190,-1 0 1,1 0-1,-1 1 0,0-1 1,0 0-1,-1 0 0,1 0 0,-1 0 1,1 0-1,-1 0 0,0 0 1,0 0-1,0-1 0,0 1 1,-1 0-1,0 0 0,1 0 0,-1 0 1,0 1-1,0-1 0,0 0 1,-1 0-1,1 0 0,-1 1 1,1-1-1,-1 1 0,0-1 0,0 1 1,0 0-1,0 0 0,-1 0 1,1 0-1,-4-2 0,2 1-26,-1 0 0,1 1 0,0 0 0,-1 0 0,1 0 0,-1 1-1,0 0 1,1-1 0,-1 2 0,0-1 0,0 0 0,0 1 0,0 0 0,0 0 0,0 1 0,1-1-1,-1 1 1,0 0 0,0 0 0,-8 4 0,11-5-35,1 1 1,-1 0-1,0 0 0,0 0 1,0 0-1,0 0 0,1 0 0,-1 0 1,1 1-1,-1-1 0,1 0 1,-1 1-1,1-1 0,0 1 1,-1 0-1,1-1 0,0 1 1,0 0-1,0 0 0,1 0 0,-1 0 1,0 0-1,1 0 0,-1 0 1,1 0-1,-1 4 0,2-3 1,0 0-1,0 0 1,0 0-1,0 1 0,0-1 1,1 0-1,-1 0 1,1-1-1,0 1 1,0 0-1,0 0 0,0-1 1,0 1-1,0-1 1,1 0-1,-1 0 1,4 2-1,0 1-12,1-2-1,0 1 1,0 0 0,0-1-1,0-1 1,0 1-1,1-1 1,-1 0 0,1-1-1,-1 0 1,15 1-1,-3-2-181,1 0-1,0-2 0,25-4 0,-15 0-737,51-16-1,-72 19 656,-1 0-1,0-1 1,1 0 0,-1-1-1,-1 0 1,1 0 0,-1-1-1,0 1 1,0-2 0,7-8-1,-6 6-69,0-1 0,-1 0 0,0-1 0,9-20 0,-3 2 377,-13 27 115,2 1-65,1-2-87,-3 2 6,0 1-1,1 0 1,-1 0-1,0 0 1,0 0-1,0 0 1,1 0-1,-1 0 1,0 0-1,0 0 1,0 0-1,1 0 1,-1 0-1,0 0 1,0 0-1,0 0 1,1 0-1,-1 0 1,0 0-1,0 0 1,0 0-1,1 0 1,-1 0-1,0 0 1,0 0-1,0 0 1,0 0-1,1 0 1,-1 0-1,0 1 1,0-1-1,0 0 1,0 0-1,1 0 1,-1 0-1,0 0 1,0 1-1,0-1 1,0 0 0,0 0-1,0 0 1,0 1-1,1-1 1,16 48 531,-2 1 0,-2 1 1,8 63-1,-19-99-403,-1-1 1,-1 1-1,0-1 0,-1 1 1,-4 24-1,-1-23 69,4-12-172,2-2-7,-1 0 0,0 0 1,1 0-1,-1 0 0,0 0 1,0-1-1,1 1 1,-1 0-1,0-1 0,0 1 1,0 0-1,0-1 0,0 1 1,0-1-1,0 0 1,0 1-1,0-1 0,0 0 1,0 1-1,0-1 0,0 0 1,0 0-1,-1 0 1,0 0-1,-1 0 142,0-3-48,1 0-119,-1 1 18,1 0 0,0 0 1,0-1-1,1 1 0,-1-1 1,0 0-1,1 1 0,0-1 1,-1 0-1,1 0 1,0 0-1,0-4 0,0 2-22,0-1-1,1 1 1,0 0-1,0-1 0,1 1 1,-1-1-1,1 1 1,0 0-1,1 0 1,-1-1-1,3-4 0,0 0-84,1 1-1,0 1 0,1-1 0,-1 1 0,11-11 0,7-5-522,1 2 1,44-32-1,-66 53 574,38-26-1699,0 2 0,2 2 0,59-23 0,-64 30-681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08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36 4628,'11'-4'-74,"-3"1"221,0 0 0,0 0 0,0-1 1,0 0-1,12-10 2508,-28 14-2431,0 1 1,0 0-1,1 0 1,-1 1-1,0 0 1,1 1-1,-1-1 1,1 2-1,0-1 1,0 1-1,0 0 1,0 0-1,-9 9 1,-6 6 491,2 1 1,-26 32-1,37-42-526,1 0 98,0 0 0,1 1 0,0 0 0,1 0 0,0 1 1,-8 24-1,12-30-190,0 0 0,1 0 0,0 0 0,0 0 1,0 1-1,1-1 0,-1 0 0,1 1 0,1-1 0,0 0 0,-1 1 1,2-1-1,-1 0 0,1 0 0,0 0 0,3 6 0,-2-7-126,-1-1 0,2 1 0,-1-1-1,0 0 1,1 0 0,0 0 0,0-1 0,0 1-1,1-1 1,-1 0 0,1 0 0,-1 0-1,1-1 1,0 0 0,0 1 0,0-2 0,0 1-1,1-1 1,-1 0 0,0 0 0,8 1 0,9-1-1063,0-1 1,0-1-1,40-7 1,-57 7 838,34-6-3515,-3-4 40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08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52 191 1296,'1'-2'652,"8"-6"106,41-45 2384,-45 48-2824,-1 0 0,0-1-1,-1 0 1,1 0 0,-1 0-1,0 0 1,0-1 0,2-8-1,-5 13-188,1 0-1,-1-1 0,1 1 1,-1-1-1,0 1 0,0-1 1,0 1-1,0-1 0,0 1 1,0 0-1,-1-1 0,1 1 1,-1-1-1,0 1 0,1 0 1,-1-1-1,0 1 0,-1 0 1,1 0-1,0 0 0,-1 0 1,1 0-1,-1 0 0,1 0 1,-1 0-1,-3-2 0,4 4-100,1-1-1,-1 1 0,0 0 0,0-1 0,0 1 0,0 0 0,0 0 0,0 0 0,0 0 0,1 0 0,-1-1 0,0 2 1,0-1-1,0 0 0,0 0 0,0 0 0,-1 1 0,0-1 51,-1 0-35,0 1 0,0-1-1,1 1 1,-1 0-1,0 0 1,1 0-1,-1 0 1,0 0-1,1 1 1,-1-1 0,1 1-1,-4 3 1,1-2 40,0 1-35,0 0 0,0 0-1,0 0 1,1 1 0,0 0 0,0 0-1,0 0 1,0 0 0,1 0-1,0 1 1,0 0 0,0-1 0,1 1-1,0 0 1,0 0 0,-2 13-1,3-11-15,1 0 0,0 0 0,0 0 0,0-1 0,1 1 0,0 0 0,0 0 0,1 0 0,0-1 0,1 1 0,-1-1 0,2 0 0,3 9 0,0-6-66,0 1 0,1-1 1,0-1-1,0 0 0,1 0 0,0 0 0,0-1 1,1 0-1,1-1 0,-1 0 0,1-1 0,0 0 1,0-1-1,1 0 0,20 6 0,-20-8-713,0-1 1,0 0-1,1 0 0,-1-1 0,0-1 0,1 0 1,-1 0-1,0-1 0,23-6 0,-14 2-2242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08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218 221 912,'-40'280'5049,"32"-200"-4010,5-38 141,-1 1 0,-3-1 0,-12 41 0,18-81-295,-2-2-637,-9-2-24,9 2-9,2-4-139,0-1 0,-1 1 0,0 0 0,-4-8 0,3 7-42,1 1 1,-1-1-1,1 0 0,1 1 0,-1-1 1,-1-6-1,-2-21 104,0 0 0,3 0 0,0-1 0,2 1 0,2 0 1,0-1-1,3 1 0,0 0 0,2 1 0,21-57 0,-19 64-49,2 0 1,1 1-1,0 1 1,2 0-1,1 1 0,18-21 1,-20 27 7,2 1 1,-1 0-1,2 1 1,-1 1-1,2 0 1,0 1-1,0 1 1,26-11-1,-36 19-23,-1-1-1,1 1 1,0 0-1,0 0 1,9-1 0,-15 3-60,0 0-1,0 0 1,0 0 0,0 0 0,0 1 0,-1-1 0,1 0 0,0 0 0,0 1 0,0-1 0,0 0 0,-1 1 0,1-1 0,0 1 0,0-1 0,-1 1 0,2 0 0,0 1 26,-2-2-32,1 0 0,-1 1 1,1-1-1,-1 1 0,1-1 1,-1 1-1,0-1 0,1 1 0,-1 0 1,0-1-1,1 1 0,-1-1 0,0 1 1,0 0-1,0-1 0,1 1 0,-1 0 1,0-1-1,0 1 0,0 0 1,0-1-1,0 1 0,0 0 0,0-1 1,-1 1-1,1 0 0,0 1 19,-1 3-6,0 0 1,0 0-1,0 0 1,-1 0-1,1 0 0,-1 0 1,-1 0-1,1 0 1,-1-1-1,-3 6 0,-7 8 16,-17 17-1,25-29-28,-61 61-804,-114 91 0,56-53-7203,94-77 4005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09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47 1552,'-2'-5'1346,"-3"-13"-112,4 16-998,1 1-1,-1-1 0,0 1 0,0 0 0,0-1 0,-1 1 0,1 0 0,0 0 1,0-1-1,-1 1 0,1 0 0,0 0 0,-1 0 0,1 1 0,-1-1 0,1 0 1,-1 0-1,0 1 0,1-1 0,-1 1 0,0 0 0,1-1 0,-1 1 1,0 0-1,0 0 0,-3 0 0,-4 3-41,-1 1 1,1 0-1,0 1 1,0 0-1,0 0 1,1 1-1,0 0 1,-9 8-1,-59 65 413,51-51-424,3-5 67,-30 45-1,43-54-168,1 0 0,0 1 0,1 0 0,-10 31 0,16-45-56,0 2 4,-1 9 5,1-9 51,2 0-62,1 8-3,-1-8 19,2-4-22,4 0-11,0-1 0,-1 0 0,1 0 0,-1-1 0,0 0 0,1 0 0,-1 0 0,-1-1 0,1 0 0,-1 0 0,1-1 0,-1 1 0,0-1 0,-1 0 0,6-8 0,9-11 1,-2-2 0,16-29 0,-28 46-5,24-47-22,-23 50 6,-6 6 13,0 0 1,0 0 0,0 0 0,0 0-1,0 0 1,1 0 0,-1 0 0,0 0-1,0 0 1,0 0 0,0 0-1,0 0 1,0 0 0,1 0 0,-1 0-1,0 0 1,0 1 0,0-1 0,0 0-1,0 0 1,0 0 0,1 0 0,-1 0-1,0 0 1,0 0 0,0 0 0,0 0-1,0 0 1,0 0 0,0 1-1,0-1 1,0 0 0,0 0 0,0 0-1,0 0 1,1 0 0,-1 0 0,0 0-1,0 1 1,0-1 0,0 0 0,0 0-1,0 0 1,0 0 0,0 0 0,0 0-1,0 1 1,0-1 0,0 0-1,0 0 1,-1 0 0,2 5 3,-1 7-14,1-1 0,3 20 0,-4-30 6,1 1 0,0 0 0,-1-1 0,1 1 0,0 0 0,0-1 0,0 1 0,0-1 0,1 1 1,-1-1-1,0 0 0,1 1 0,-1-1 0,0 0 0,1 0 0,0 0 0,-1 0 0,1 0 0,-1 0 0,1-1 0,0 1 0,0 0 0,2 0 0,3 0-31,1 1-1,0-1 1,14 0-1,-5-2-18,1 0-1,0 0 1,-1-2-1,20-5 1,67-25-237,-95 30 259,17-6-93,-1-1-1,47-26 0,-17 9-11,-8 4 97,-34 15 69,-1 0 0,1 1 0,1 1 0,-1 0 0,23-6 0,-35 12 69,2 3-52,0 0-35,0 0-1,0 1 1,0 0 0,0 0-1,-1 0 1,0 0 0,0 0-1,0 0 1,0 1 0,-1-1-1,0 1 1,1-1 0,-2 1-1,2 4 1,0 14 24,-1 38-1,-1-40-18,-6 181 106,3-168-99,0 0 1,-2 0-1,-2-1 1,-1 0-1,-2 0 1,-1 0-1,-24 49 1,31-75-19,-1-1 0,1 1 0,-1-1 0,0 0 0,-1 0 0,1-1 1,-11 8-1,15-12 8,-20 2 80,18-7-68,0-1-18,2 4-5,0 0 0,0-1 0,0 1 0,0 0 0,0-1 0,0 1 1,0-1-1,1 0 0,-1 1 0,1-1 0,-1 0 0,1 1 0,-1-1 0,1 0 0,0 1 0,0-1 0,0 0 0,0-2 0,1-14-163,1 1-1,1-1 0,0 0 1,1 1-1,1 0 0,1 0 0,0 0 1,2 1-1,-1 0 0,2 0 1,0 1-1,1 0 0,16-19 1,3 0-860,14-17-3331,-15 24 1588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2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9 590 1096,'0'0'4360,"-6"-2"-3292,6 2-1039,-1 0-1,1 0 1,0 0 0,0 0 0,0 0 0,0 0 0,0 0 0,0 0 0,0 0 0,0 0 0,-1 0 0,1 0 0,0 0 0,0 0 0,0-1 0,0 1 0,0 0 0,0 0 0,0 0 0,0 0 0,0 0 0,0 0 0,0 0 0,0 0 0,-1-1 0,1 1-1,0 0 1,0 0 0,0 0 0,0 0 0,0 0 0,0 0 0,0-1 0,0 1 0,0 0 0,0 0 0,0 0 0,0 0 0,0 0 0,0 0 0,1 0 0,-1-1 0,0 1 0,0 0 0,0 0 0,0 0 0,0 0 0,0 0 0,0 0 0,0 0 0,0 0-1,0 0 1,0-1 0,0 1 0,1 0 0,-1 0 0,0 0 0,0 0 0,0 0 0,0 0 0,0 0 0,0 0 0,0 0 0,1 0 0,-1 0 0,0 0 0,0 0 0,0 0 0,0 0 0,101-49 1366,39-21-1431,-121 59-780,-2-1 1,1 0-1,-2-1 1,0-1-1,20-22 0,-11 5-1364</inkml:trace>
  <inkml:trace contextRef="#ctx0" brushRef="#br0" timeOffset="1">521 44 1300,'-3'-15'1055,"2"12"-88,1 1-33,-4-16 1895,1 13-4860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10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 1340,'0'0'2534,"-4"-4"-1236,4 4-1232,0 0-1,0 0 0,0 0 0,0 0 0,0 0 0,0-1 1,0 1-1,0 0 0,0 0 0,0 0 0,-1 0 1,1 0-1,0 0 0,0 0 0,0 0 0,0 0 1,0 0-1,0 0 0,0 0 0,-1 0 0,1 0 1,0 0-1,0 0 0,0 0 0,0 0 0,0 0 0,0 0 1,-1 0-1,1 0 0,0 0 0,0 0 0,0 0 1,0 0-1,0 0 0,0 0 0,0 0 0,-1 0 1,1 0-1,0 0 0,0 1 0,0-1 0,0 0 0,0 0 1,0 0-1,0 0 0,0 0 0,0 0 0,0 0 1,0 0-1,0 1 0,-1-1 0,1 0 0,0 0 1,0 0-1,0 0 0,0 0 0,-3 15 286,0 1 0,1-1 0,0 0 0,1 17 0,4 69 340,-2-82-612,4 57-336,1 24-5453,-6-97 3316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10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60 1780,'17'-10'440,"-1"2"0,2 0 0,-1 1 0,1 1 0,0 1 0,0 0 0,1 1 0,0 1-1,-1 1 1,28 0 0,-24 3-143,1 0-1,-1 2 0,-1 0 1,1 2-1,0 0 1,-1 1-1,0 1 0,31 16 1,-42-18-139,-1 0 0,0 0 0,-1 1 0,1 0 0,-1 1 0,0 0 0,-1 0 0,0 1-1,12 15 1,-17-19-85,1 0 0,-1 0 0,0 0 0,0 0-1,0 1 1,-1-1 0,0 1 0,0-1 0,0 1-1,0 0 1,0-1 0,-1 1 0,0 0 0,0-1-1,-1 1 1,1 0 0,-1-1 0,0 1 0,0 0-1,0-1 1,-1 0 0,1 1 0,-1-1 0,-3 5-1,-4 5 19,-1 0-1,0 0 1,-1-2-1,0 1 0,-1-1 1,-1-1-1,0 0 1,0 0-1,-1-2 0,-18 11 1,-5-1 3,0-1 1,-1-1 0,-43 11-1,54-19-384,-1-1 1,0-2-1,0-1 0,-50 3 0,63-10-685,11 1 761,4 0 178,0 1 0,-1 0 0,1 0 0,-1 0 1,1 0-1,0-1 0,-1 1 0,1 0 0,0 0 0,-1-1 0,1 1 0,0 0 0,0-1 1,-1 1-1,1 0 0,0-1 0,0 1 0,-1 0 0,1-1 0,0 1 0,0-1 0,0 1 0,0 0 1,0-1-1,0 1 0,-1-1 0,1 1 0,0 0 0,0-1 0,0 1 0,0-1 0,1 0 1,2-7-4443,19-23 1923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1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41 952,'105'-39'4957,"-103"38"-4441,1 1-19,-1 0 1734,-4 4-951,-12 12-656,-26 24-718,-7 2 245,2 1-1,3 3 1,1 2 0,-40 61-1,76-100-121,1 1-1,-1-1 0,2 1 0,0 0 0,0 0 0,0 0 1,-1 17-1,4-24-6,2-1-4,4 9 0,-5-8-6,5 0-1,-5-2-13,-1-1 1,0 0-1,1 1 1,-1-1-1,0 0 1,1 0-1,-1 1 1,1-1-1,-1 0 1,0 0 0,1 0-1,-1 0 1,1 1-1,-1-1 1,1 0-1,-1 0 1,0 0-1,1 0 1,-1 0-1,1 0 1,-1 0-1,1 0 1,-1 0-1,1 0 1,-1 0-1,0-1 1,1 1 0,-1 0-1,1 0 1,0-1-1,4 1-18,-3-1 8,-1 1 0,1 0 0,0 0 0,0-1 0,-1 1 0,1-1 0,-1 0 0,1 0 0,0 1 0,-1-1 0,3-2 0,17-11-223,-2-1 0,1-1 0,-2 0 0,30-35 0,-31 30 51,0 0 0,-1 0 0,-1-2 0,-1 0 0,-1 0 0,10-29 0,10-27-85,-32 77 343,-3 10-31,-2 2-26,-6 33 79,7-28-47,1-10-11,1 0-1,0 0 1,0 0-1,1 0 1,-1 0-1,1 0 1,0 0-1,0 0 1,1 0-1,0 0 1,1 6-1,-1-10-23,0 1-1,0-1 1,0 0-1,0 0 1,0 0 0,0 0-1,1 0 1,-1 0-1,0 0 1,1 0-1,-1 0 1,0-1-1,1 1 1,-1 0 0,1-1-1,-1 0 1,3 1-1,1 1 17,-4-2-27,0 1 1,0-1 0,0 0 0,0 0-1,0 0 1,0 0 0,0 0 0,0 0-1,0 0 1,0 0 0,0 0 0,0 0 0,0 0-1,0-1 1,-1 1 0,2-1 0,1 1 6,4-2 2,0 0 0,1 0-1,-1-1 1,0 1 0,0-2 0,-1 1-1,1-1 1,-1 0 0,1 0 0,5-6-1,4-2 4,98-72 11,-88 64 57,-24 19 118,1 3-187,8 7 2,-8-7 22,4 9 58,-4-10-88,0 1 0,-1-1 0,1 0 0,0-1 0,0 1 1,0 0-1,0-1 0,0 0 0,0 0 0,0 1 0,-1-2 0,1 1 0,4-1 0,43-12 51,-38 9 53,0 1-1,22-4 1,-32 7-96,-1 0 0,0 0-1,1 0 1,-1 0 0,0 0 0,0 0-1,1 0 1,-1 1 0,0-1 0,1 0 0,-1 1-1,0-1 1,0 1 0,0-1 0,0 1-1,1 0 1,-1 0 0,0-1 0,0 1 0,1 2-1,-1-1 2,1 0 0,-1 0-1,0 0 1,1 0 0,-1 0 0,-1 1-1,1-1 1,0 1 0,0-1-1,0 4 1,0 6 19,0 1 1,-1 0-1,-2 19 0,1-21-12,-4 47 41,-2-1 0,-3 1 0,-2-2 0,-3 1 0,-27 68-1,33-104-63,-1 0 0,0-1-1,-19 26 1,24-40-58,0 1 0,0-1 0,0 1-1,-1-1 1,0-1 0,-1 1 0,1-1 0,-1-1-1,0 1 1,0-1 0,0 0 0,-11 4 0,16-7 41,0-1 1,0 1-1,0 0 1,0-1-1,0 1 1,-1-1-1,1 0 1,0 0-1,0 0 1,-1 0-1,1 0 1,0 0-1,0-1 1,-1 1-1,1-1 1,0 1-1,0-1 0,0 0 1,0 0-1,0 0 1,0 0-1,0 0 1,0 0-1,0-1 1,-2-1-1,0-1 30,1-1-1,-1 1 0,1-1 1,0 0-1,0 0 0,0 0 1,1-1-1,-1 1 0,1 0 1,1-1-1,-1 0 0,1 1 1,0-1-1,0 0 0,1 1 1,-1-1-1,1 0 0,1 0 1,-1 0-1,1 0 0,2-10 1,3-3 12,0 0 0,0 0 0,2 1 0,1 0 0,10-18 0,-9 20-25,1 0 1,1 1-1,0 0 0,2 1 0,-1 0 0,17-12 0,96-66-580,-124 91 560,136-81-2396,-87 52-709,-15 11 687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11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28 876,'-18'-21'1392,"11"17"-112,0 3-972,1 0-1,-1 1 1,1 0-1,-1 0 1,1 1-1,-1 0 1,1 0 0,0 0-1,-1 1 1,1 0-1,0 0 1,0 1-1,0 0 1,0 0-1,1 0 1,-1 0-1,1 1 1,0 0-1,0 0 1,0 1-1,-7 7 1,5-2-133,0-1 0,0 1 0,1-1 0,1 2 0,-1-1 0,2 1 0,-1 0 0,2 0 0,-1 0 0,1 0 0,-2 19 0,3 2 277,3 57-1,1-57-134,-3 45 0,0-72-271,1 1 7,-1 1-1,0-1 0,0 1 1,-1-1-1,0 0 1,-4 11-1,5-14-38,-1 0 0,1-1 1,-1 1-1,1 0 0,-1-1 0,0 0 1,0 1-1,0-1 0,0 0 0,0 0 1,-1 0-1,1 0 0,-1 0 0,1-1 1,-1 1-1,0-1 0,0 1 0,-4 0 1,-52 10-729,55-12 350,0-1-116,-17-1-849,11-5-556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12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252 219 1744,'6'-7'10102,"-11"9"-10047,0-1-1,0 1 0,1-1 1,-1 1-1,0 1 1,0-1-1,1 1 0,-5 3 1,-4 3 148,-19 14 237,1 1 1,1 2 0,-27 31-1,12-1 162,44-55-460,1 2-84,0-2-42,1 1 1,-1-1-1,0 0 1,0 0-1,0 0 1,0 1-1,-1-1 1,1 0-1,0 0 1,0 0-1,-1 2 1,6-3 13,14 2 2,-17-1-30,-1-1 0,0 0 0,0 0 0,0 0-1,1 0 1,-1 0 0,0 0 0,0-1 0,1 1 0,-1 0 0,0-1 0,0 1 0,0-1 0,0 1 0,1-1 0,0 0 0,4-3 3,8-1 0,-1-1 0,0 0 0,0-1 0,-1-1 0,21-15 0,52-55-39,-70 63 22,-9 9-2,-4 4 6,-2 3-125,0 0 126,0 0-1,0 0 1,0 0 0,0 0 0,1 0 0,-1 0 0,0 0 0,0 0 0,1 0 0,-1 0 0,1-1 0,0 2-1,-1-1-2,1 0 0,-1 0 1,1 0-1,-1 0 0,0 0 0,1-1 0,-1 1 0,0 0 0,0 0 0,0 0 0,1 0 0,-1 0 0,0 2 0,0-3-9,0 1 1,0 0-1,1-1 1,-1 1-1,1-1 1,-1 1-1,1 0 1,-1-1-1,1 1 1,-1-1-1,1 1 0,-1-1 1,1 1-1,-1-1 1,1 0-1,0 1 1,-1-1-1,1 0 1,0 1-1,0-1 0,-1 0 1,1 0-1,0 0 1,-1 1-1,2-1 1,19 3-424,-20-3 435,7 0-135,0 0 1,0-1 0,1 0 0,-1 0-1,0-1 1,0 0 0,0 0-1,0-1 1,10-5 0,-7 2 28,0 0-1,-1 0 1,1-1-1,-2 0 1,17-15 0,-9 3 118,-1 0-1,0-1 1,15-26 0,33-70 1312,-46 83-404,-17 30 310,-6 11-1120,-7 13-3,1 1-1,-12 31 1,14-26-83,0-1-520,1 0 1,-8 46-1,15-68-283,4 12-2201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12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0 238 852,'23'-8'3058,"30"-14"1,-29 10-2250,-2-1 0,0-1 0,0-1 0,-1 0 1,25-26-1,-40 35-506,-1 0 1,0 0 0,0-1 0,-1 1-1,1-1 1,-2 0 0,1-1-1,-1 1 1,3-9 0,-5 12 97,-1 1-40,-4-11 538,0 14-661,-14 1-28,13-1-23,1 4-12,-3 2-118,0 1 0,0 0 1,1 1-1,0-1 0,0 1 1,0 0-1,1 1 1,1-1-1,-1 1 0,1 0 1,1 0-1,0 0 0,0 1 1,1-1-1,0 1 1,-1 12-1,3-19-80,1 0 1,-1 0-1,0 0 1,1-1-1,0 1 1,0 0-1,0 0 0,0 0 1,0-1-1,0 1 1,1-1-1,-1 1 1,1-1-1,0 1 0,0-1 1,0 0-1,0 0 1,0 0-1,3 2 1,-3-2-46,-1-1 5,1 0-1,0 0 1,0 0-1,0 0 0,-1 0 1,1 0-1,0 0 1,0-1-1,0 1 1,0-1-1,1 1 1,-1-1-1,2 0 0,5 1-300,0 0-90,0 0 1,0 0 0,1-1 0,-1-1-1,0 0 1,14-3 0,31-10-5413,-21 1 2447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17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1444,'0'0'1251,"10"-7"796,-3 2 2631,-7 5-4645,0 0 0,0 0 0,0 0-1,0 0 1,0-1 0,1 1 0,-1 0 0,0 0-1,0 0 1,0 0 0,0 0 0,0 0 0,0 0-1,0 0 1,0 0 0,1 0 0,-1 0 0,0 0-1,0 0 1,0 0 0,0 0 0,0 0 0,0 0-1,1 0 1,-1 0 0,0 0 0,0 0 0,0 0-1,0 0 1,0 0 0,0 0 0,0 0 0,1 0-1,-1 0 1,0 0 0,0 0 0,0 0 0,0 0-1,0 0 1,0 0 0,0 0 0,0 1 0,0-1-1,1 0 1,-1 0 0,0 0 0,0 0 0,0 0-1,0 0 1,0 0 0,0 0 0,0 1 0,0-1-1,0 0 1,0 0 0,0 0 0,0 0 0,0 0-1,0 0 1,0 0 0,0 1 0,0-1 0,0 0-1,0 0 1,6 17 534,2 21-379,-7-38-147,44 199 1082,-41-160-1314,-5-14-6966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18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26 1740,'11'-9'2945,"-5"3"-2337,-5 4-41,7-5 2826,-8 5-2087,-3 3-549,-13 6-358,10-4-386,0 0 0,0 1 0,0 0 0,-8 7 0,12-8 6,-1 0-1,1 0 0,0 0 0,0 0 0,0 0 1,0 0-1,1 1 0,0-1 0,-1 1 0,1-1 1,0 1-1,1 0 0,-1-1 0,1 1 0,-1 0 1,1 3-1,1 6 57,0 0 1,1 0 0,4 15 0,-4-22-51,5 21 123,2 0-1,17 36 1,-14-35 4,-11-24-121,1-1 1,-2 1 0,1-1-1,0 1 1,0 6 0,-1-9-20,0 1 35,0 1-1,-1-1-39,0 0 0,1 0 0,-1 0-1,0-1 1,0 1 0,0 0 0,0 0 0,0-1 0,0 1 0,-1-1 0,1 1-1,-1-1 1,1 0 0,-1 0 0,1 1 0,-1-1 0,1 0 0,-1 0 0,0 0 0,0-1-1,-2 2 1,-5 1-61,0 0-1,0-1 1,-13 2-1,9-2-500,0 0-1,1-1 0,-1-1 0,0 0 1,0-1-1,1 0 0,-1-1 1,-24-7-1,33 7-1995,-6-7 30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18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3 972,'0'0'2657,"11"-2"2925,-9 8-5375,1 0 0,-1 0 0,-1 0 0,1 0 1,-1 1-1,0-1 0,-1 0 0,1 1 0,-2 6 0,5 35 668,-3-42-843,0 0-1,0 0 1,0 0-1,1-1 1,0 1-1,0 0 1,0-1-1,1 1 1,0-1-1,0 0 1,0 0-1,1 0 1,0 0-1,0-1 1,0 1-1,7 5 0,-6-7-254,0 0-1,0 0 0,0-1 0,10 4 0,14-2-5400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18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27 1692,'-1'1'4408,"7"-2"-2084,23-2-1537,19-3-364,53-1-327,2 0-4587,-67 4 2204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2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1128,'1'1'262,"-1"-1"1,0 1-1,0 0 0,0 1 0,0-1 1,0 0-1,0 0 0,0 0 1,0 0-1,0 0 0,0 0 0,0 0 1,0 0-1,-1 0 0,0 1 0,-6 18 204,1 0 0,0 1 0,2-1-1,0 1 1,-1 28 0,5-39-358,-1-1 1,2 1-1,-1-1 1,1 0-1,1 1 1,-1-1 0,2 0-1,-1 0 1,1 0-1,1 0 1,-1 0-1,1-1 1,1 1-1,0-1 1,6 7 0,-8-11-37,1-1 0,-1 0 0,1 0 0,0 0 0,0 0 1,0-1-1,0 1 0,0-1 0,1 0 0,-1 0 0,1-1 1,0 1-1,-1-1 0,1 0 0,0-1 0,8 1 0,-10-1-2,0 0-1,-1 0 0,1 0 0,0-1 1,-1 1-1,1-1 0,-1 0 0,1 1 1,-1-1-1,1-1 0,-1 1 0,0 0 0,1 0 1,-1-1-1,0 0 0,0 1 0,0-1 1,0 0-1,0 0 0,0 0 0,-1 0 1,1 0-1,-1 0 0,1-1 0,-1 1 1,0 0-1,0-1 0,0 1 0,0-1 1,0 1-1,-1-1 0,1 0 0,0-5 1,-1 2 23,1-1 1,-1 0 0,0 1 0,0-1 0,-1 0-1,0 1 1,0-1 0,-1 1 0,0-1 0,0 1-1,0 0 1,-4-7 0,2 7-54,1 1-1,-1 0 1,1 0-1,-2 1 1,1-1-1,0 1 1,-1-1-1,0 1 1,0 1-1,0-1 1,0 1-1,0 0 1,-1 0-1,0 0 1,1 1 0,-8-2-1,8 3-308,-1 1 1,1-1-1,-1 1 0,1 0 0,-1 0 0,1 1 1,-1 0-1,1 0 0,-1 0 0,1 1 0,0-1 1,-1 1-1,1 0 0,-5 4 0,9-5-83,-4 2-468,1 1-2735,-7 5 594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19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27 1572,'-2'0'707,"-14"2"1924,20 1 461,24 2-1666,3-2-1093,0-2 1,1-2-1,39-5 1,-29 2-86,222-11 926,-230 14-1004,-25 1-188,-1 0 1,1 0 0,-1-1 0,1 0 0,-1-1 0,16-4 0,-22 5-343,9-2-565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19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1264,'88'-33'4086,"44"0"-2161,-30 8-711,-77 15-819,-5 1-4879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20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1 900,'-2'2'108,"0"0"164,1 0 0,-1 0-1,0 1 1,1-1 0,0 0-1,-1 0 1,1 1 0,0-1-1,0 0 1,0 1-1,0 0 1,0 4 0,1-2-94,0 0 1,1 1 0,0-1-1,0 0 1,0 0 0,1 0-1,0 0 1,0 0-1,0 0 1,0-1 0,1 1-1,-1-1 1,1 1 0,1-1-1,-1 0 1,0 0-1,5 3 1,7 7 92,0 0 0,1-1 0,18 11 0,59 40 1074,-92-64-1328,-1 1 0,1-1 1,-1 1-1,1-1 0,-1 1 1,1-1-1,-1 1 0,0-1 1,1 1-1,-1-1 1,0 1-1,1 0 0,-1-1 1,0 1-1,0 0 0,1-1 1,-1 1-1,0 0 0,0-1 1,0 1-1,0 0 0,0-1 1,0 1-1,0 0 1,0-1-1,0 1 0,-1 0 1,1-1-1,0 1 0,0 0 1,-1 0-1,0 1 6,0 1 1,-1-1-1,1 0 0,-1 0 0,1 0 1,-1 0-1,-4 3 0,-3 1-230,-1 0 0,0 0 0,0-2 0,-1 1 0,1-1 0,-1-1 0,-15 4 0,23-6-71,-9-1-959,7-1-1655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20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1332,'0'0'1026,"7"-2"5195,-5 9-6170,1 1-1,-1-1 0,0 1 0,-1 0 0,0 0 0,0 0 0,-1-1 0,1 1 0,-2 0 1,1 0-1,-4 14 0,-4 0-4170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2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0 184 1200,'0'0'679,"4"-3"-65,9-8-73,-10 8-71,11 0 351,33-6 758,-36 7-1348,1 0 1,-1-1-1,0 0 0,1 0 1,-1-1-1,17-9 0,-24 10-155,-1 1 0,1-1-1,-1 0 1,0 0 0,0-1-1,0 1 1,-1 0-1,1-1 1,2-5 0,16-35 471,-20 42-478,1-4 49,0 0 1,-1 0-1,0-1 0,1-6 1,-2 12-141,0-1 603,1 8-478,2 20 4,-3-20 0,7-3 48,3 1 0,3-2-38,0 0 1,-1 1 0,0 0 0,1 1-1,-1 1 1,-1 0 0,1 0 0,-1 1-1,17 11 1,-20-10-159,0 1-1,-1 0 1,0 0 0,0 1-1,0 0 1,-1 0 0,-1 0-1,1 1 1,4 13 0,-5-5-1073,1 4-3678,0-9 2356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2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0 892,'0'0'1852,"9"24"-996,0-4-496,-7-7 208,9 17-328,-5-12-4,0 1-40,1-2-96,-3-3-140,1-3-172,-1 9-728,-2-4-1380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21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1684,'8'-2'551,"-1"0"0,1 1 0,-1 0-1,1 0 1,-1 0 0,1 1 0,0 0-1,11 2 1,-4 1-221,-1-1 1,0 2-1,0 0 0,0 1 0,0 0 0,-1 1 1,0 1-1,0 0 0,13 10 0,-12-7-91,0 1-1,-1 1 0,0 0 1,0 0-1,-2 2 1,1-1-1,9 17 0,-18-25-175,0-1 1,-1 1-1,1 0 0,-1 0 0,0 0 0,-1 0 0,1 0 0,-1 0 0,0 1 0,1 8 0,-2-10-38,-1-1 0,1 1 0,-1-1-1,1 1 1,-1-1 0,0 0 0,0 1 0,-1-1 0,1 0 0,-1 0 0,1 0 0,-1 0-1,0 0 1,0 0 0,-1 0 0,1-1 0,-5 5 0,-3 1-71,0 0 0,-1-1 0,1 0 0,-1-1 0,0 0 1,-1-1-1,0 0 0,1-1 0,-24 6 0,16-7-386,0 0 1,0-1-1,0-1 0,0-1 1,-35-3-1,48 2-221,1 0 0,-1-1 0,1 1 1,-1-1-1,1 0 0,-7-4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22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15 872,'0'0'5075,"-5"-2"-4833,-12-8-16,13 7 394,-13 3 104,14 1-558,-11 0-2,11 0-2,-23 7 598,18-5-644,0 1 1,1 0-1,-1 1 0,1 0 1,0 0-1,1 0 0,-1 1 1,1 0-1,0 0 0,0 0 1,1 1-1,0 0 0,-7 12 1,8-11-79,0 1 0,1-1 1,0 0-1,0 1 0,1 0 0,0 0 1,0-1-1,0 18 0,-2 4 23,4-23-34,1 0 1,-1 0-1,1 0 0,0 0 1,1 0-1,-1 0 0,2 0 1,4 12-1,-5-16-9,1 1 0,-1-1-1,1 1 1,-1-1 0,1 0 0,0 0 0,0 0 0,1-1-1,-1 1 1,1-1 0,-1 0 0,1 0 0,0 0-1,-1 0 1,1 0 0,0-1 0,0 0 0,1 0 0,-1 0-1,0 0 1,0-1 0,0 1 0,0-1 0,8-1-1,-9 1-7,13-3 20,-15 3-29,0 0-1,0-1 1,0 1 0,0-1 0,0 1 0,0-1-1,0 1 1,0-1 0,0 0 0,0 0 0,0 1-1,-1-1 1,1 0 0,1-1 0,0-2-2,0 1-1,0 0 1,0-1 0,-1 0 0,1 1 0,-1-1 0,0 0-1,0 1 1,0-1 0,0-7 0,0 2-4,6-88-56,-7 94 57,0 0-6,-1-10 12,1 10 1,0-12 1,-10-14 29,2 9-3,7 18-30,-5-14 21,-8-20 887,13 34-530,-1-5-273,1 5-9,1 7 505,3 22-540,2 1-1,11 36 1,-14-58-66,1 0 0,-1 1-1,2-1 1,-1 0 0,0-1 0,1 1 0,0-1-1,1 1 1,-1-1 0,1 0 0,8 6 0,-9-8-68,0 0 1,0-1 0,1 1 0,-1-1 0,1 0-1,-1 0 1,1 0 0,0-1 0,0 1 0,-1-1-1,1-1 1,0 1 0,0 0 0,9-1 0,-9-2-24,0 1 1,0 0-1,0-1 1,0 0 0,0 0-1,0-1 1,-1 1-1,1-1 1,-1 0 0,6-5-1,-2 2 3,26-24-475,-33 29 528,1 1-60,33-1-61,-27 1 154,1 1 1,-1-2-1,1 1 0,11-3 1,-4-1 88,29-11 0,-43 14-46,0 1-7,0 0-13,-1-1 0,1 1 0,-1 0 0,1 0 1,0 0-1,-1 0 0,1 0 0,-1 0 0,1 1 0,0-1 0,-1 0 0,1 1 1,-1-1-1,1 1 0,-1 0 0,0-1 0,1 1 0,-1 0 0,1 0 0,1 2 0,-1 0 3,1 0 0,-1 0 0,0 0 0,0 0 0,0 0 0,-1 1 0,1-1 0,1 8 0,12 34 130,8 47 0,-19-69-106,-1 0 0,-1 0 0,-1 0 0,-2 28 0,-1-33-13,-1-1-1,-7 22 1,7-29-16,2-7-8,-1 0 0,0 1 0,1-1 0,-1 0 0,0 0 0,0 0-1,-1-1 1,1 1 0,-1 0 0,1-1 0,-5 4 0,0-1 4,1-1 1,-1 1 0,-12 5-1,14-8-6,0 0 0,1 0 0,-1 0 0,0-1 0,0 0 0,0 0 0,0 0 0,0-1 0,0 1 0,0-1 0,0 0 0,0-1 0,0 1 0,0-1 0,-9-3 0,10 3-1,0-1 0,0-1 0,1 1 0,-1 0 0,1-1 0,0 0 0,0 0 0,0 0-1,0 0 1,0 0 0,1 0 0,-3-5 0,2 3-17,0 1 0,0-1 0,1 1 0,0-1 0,0 0 0,0 0 0,1 0 0,0 0 0,0 0 0,0 0 0,0 0 0,1 0 0,0-1 0,0 1 0,0 0 0,1 0 0,-1 0 0,1 0 0,1 0 0,-1 0 0,1 0 0,3-8 0,2 0-894,0 0-1,1 0 0,1 1 1,0 0-1,1 0 0,15-13 1,-9 8-1643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23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1908,'0'0'957,"2"0"-94,7-2-97,-6 2-90,1-1-80,175-28 2644,-113 21-2832,4 0-25,-32 5 18,-1-3 0,38-9 0,-70 13-265,1 0 1,-1 0-1,0 0 1,0-1-1,0 0 1,7-5-1,-11 6-78,1 0 0,-1 0 0,0 0 0,1 0 0,-1-1 0,0 1 0,-1 0 0,1 0 0,0-1 0,-1 1 0,1 0 0,-1-1 0,1 1 0,-1-1 0,0 1 0,0 0 0,0-1 0,-1-2 0,0 2 79,1-1 8,-7-37 1127,7 38 246,1 12-1430,0-1-65,0-5-16,-1 0-1,1-1 1,-1 1-1,0 0 1,1 0-1,-1 0 1,-1 0-1,1 0 1,0 0-1,-1 0 0,1-1 1,-1 1-1,0 0 1,0 0-1,0-1 1,-3 5-1,-6 7-18,0 0 0,-1-1-1,-1 0 1,0-1 0,-18 14 0,-74 47-3266,71-53-2205,20-14 2051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24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113 134 1040,'1'-1'243,"1"0"0,-1 0 0,0 0 0,0 0 0,0 0 0,0 0 0,-1 0 0,1-1 0,0 1 0,0 0 0,-1-1 0,2-1 0,0-4 4353,-5 13-4209,-50 111 1437,14-31-820,32-67-602,-7 24 1,3-9 585,10-32-751,62-128 1770,0-6-1907,-37 82-64,-17 32-11,2 0 0,0 1 0,20-27 0,-29 43-22,1 1 0,-1-1 0,1 0 0,0 0 0,-1 0 0,1 1 0,0-1-1,0 0 1,0 1 0,-1-1 0,1 1 0,0-1 0,0 1 0,0-1 0,0 1-1,0 0 1,0 0 0,0-1 0,0 1 0,0 0 0,0 0 0,0 0-1,0 0 1,0 0 0,0 0 0,1 0 0,0 1-5,0 0 1,0 0-1,0 0 0,0 0 1,0 0-1,0 0 1,-1 1-1,1-1 0,-1 0 1,1 1-1,-1-1 1,2 3-1,4 6-88,-1 0 1,0 0 0,7 17-1,-12-26 69,28 71-1948,-15-26-2705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1396,'53'-16'2803,"-18"12"-854,-32 4-1724,33 3 449,-33-2-544,0-1-17,10 2-3,-10-2-7,0 0 37,11 0 74,-1-1 0,0 0 0,1-1 1,-1 0-1,0-1 0,0-1 0,22-8 0,-16 5 177,0 1 0,29-5 0,-40 11-283,-1 1 0,1 0 0,-1 0 0,1 1 0,-1-1 0,0 2 0,7 2 0,-3 1-52,0 0-1,0 1 1,-1 0-1,-1 1 1,12 10-1,-20-17-66,1 1-236,-1 0 1,1 0-1,-1 0 1,1 0-1,-1 1 1,0-1-1,0 0 0,0 1 1,2 3-1,-3-4-194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24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9 397 1296,'0'0'295,"-6"-4"-521,5 4 320,1 0 0,0 0 0,0 0 0,0 0 0,0 0 0,0 0 0,0 0 0,-1 0 0,1-1 0,0 1 0,0 0 0,0 0 0,0 0 0,0 0 0,0 0 0,0 0 0,0 0-1,0-1 1,-1 1 0,1 0 0,0 0 0,0 0 0,0 0 0,0-1 0,0 1 0,0 0 0,0 0 0,0 0 0,0 0 0,0 0 0,0-1 0,0 1 0,0 0 0,0 0 0,0 0 0,1 0 0,-1 0 0,0-1 0,0 1 0,0 0 0,0 0 0,0 0 0,0 0 0,0 0 0,0-1 0,0 1 0,0 0 0,1 0 0,-1 0 0,14-10 321,1 0 0,1 1 0,22-9 0,60-21 678,-77 31-872,254-112 2833,-272 119-2609,-3 2-442,0-1 0,0 0 0,0 1 0,0-1 0,0 1 0,0-1 0,0 0 0,0 1 0,0-1 0,1 0 0,-1 1-1,0-1 1,0 0 0,1 1 0,-1-1 0,0 0 0,0 1 0,1-1 0,-1 0 0,0 0 0,1 1 0,-1-1 0,0 0 0,1 0 0,-1 0 0,1 1 0,0-1-1,-1 0 0,0 0 0,1 1 1,-1-1-1,1 0 0,-1 0 0,0 1 1,1-1-1,-1 0 0,0 1 1,1-1-1,-1 0 0,0 1 0,1-1 1,-1 0-1,0 1 0,0-1 0,1 1 1,-1-1-1,0 1 0,0-1 0,0 1 1,0-1-1,0 1 0,1-1 1,-1 0-1,0 1 0,0-1 0,0 1 1,0-1-1,-1 1 0,0 11 61,0-1-1,1 1 1,0-1 0,1 1-1,0-1 1,4 12 0,-4-18-43,0-1 1,1 1-1,0-1 1,0 0-1,0 1 1,0-1-1,1 0 1,-1 0-1,1 0 1,0-1-1,1 1 1,-1-1-1,0 1 1,1-1-1,0 0 1,0-1-1,7 5 1,0-1-8,-1-1 0,2-1 1,-1 1-1,1-2 0,-1 0 1,1 0-1,0-1 0,0 0 1,0-1-1,0 0 0,0-1 1,0-1-1,0 0 0,0-1 1,0 0-1,0 0 0,17-7 1,14-6 29,-19 9-53,-22 5 10,1 1 1,0-1-1,-1 1 0,1-1 0,-1 1 1,1 0-1,2 0 0,0 1 3,0-2 1,0 1-1,0 0 0,-1-1 0,1 0 0,6-2 1,4-1-2,-1 0-1,1-1 1,-1-1 0,0-1 0,-1 0 0,1 0 0,14-12 0,-20 12 0,0 0 1,0-1-1,-1 0 1,1 0-1,-2 0 0,1-1 1,-1 0-1,-1-1 1,1 1-1,7-21 1,-3-4 56,-2 1 1,7-47-1,-12 56 73,-2 22 40,-2 9-153,-4 24-159,1 0 0,2 0-1,1 0 1,1 0 0,7 43 0,0-38-748,-2-11-1262,-2-10-2056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25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2 107 836,'0'0'689,"-1"-3"-94,1 2-495,0-1 0,0 1 0,0 0 0,0-1 1,0 1-1,0 0 0,0-1 0,1 1 0,-1 0 1,0-1-1,1 1 0,-1 0 0,1 0 0,0-1 1,-1 1-1,1 0 0,0 0 0,-1 0 1,1 0-1,0 0 0,0 0 0,0 0 0,0 0 1,0 0-1,0 0 0,0 1 0,1-1 0,-1 0 1,0 1-1,0-1 0,0 1 0,2-1 0,219-44 1987,-98 23-1614,-122 22-454,-1-1 1,0 1-1,1 0 1,-1 0-1,0-1 0,1 1 1,-1 0-1,1 0 1,-1 0-1,0 1 0,1-1 1,-1 0-1,1 0 1,-1 1-1,0-1 0,1 1 1,-1-1-1,0 1 1,0-1-1,2 2 0,-3 0 32,0 1 0,1-1 0,-1 1 0,0-1 0,-1 0 0,1 1-1,0-1 1,-1 1 0,1-1 0,-2 3 0,-2 14 185,1 0 0,0 0-1,1 37 1,3-50-176,-1 0 0,1 0 0,1-1-1,-1 1 1,1 0 0,0-1-1,0 1 1,1-1 0,-1 1 0,1-1-1,0 0 1,1 0 0,-1 0-1,1-1 1,0 1 0,8 6 0,-5-6 41,0 1-1,0-1 1,1 0 0,0 0 0,10 4 0,-15-8-56,0 1 1,1-1-1,0 0 0,-1 0 1,1 0-1,-1-1 0,1 1 1,0-1-1,0 0 0,-1 0 1,1 0-1,0 0 0,-1-1 1,5 0-1,-7 0-31,0 0 0,0 1-1,0-1 1,0 0 0,-1 0-1,1 0 1,0 1 0,-1-1 0,1 0-1,-1 0 1,1 0 0,-1 0-1,1 0 1,-1 0 0,1 0 0,-1 0-1,0 0 1,0 0 0,0 0-1,1-1 1,-1 1 0,0 0 0,0 0-1,-1 0 1,1 0 0,0 0 0,0 0-1,0 0 1,-1 0 0,1 0-1,0 0 1,-2-2 0,-5-10 0,-1 1 1,0 0 0,-1 0-1,0 1 1,-1 0 0,0 0-1,-15-11 1,9 9-810,-27-16 1,29 21-945,0 1 1,-20-8 0,19 10-913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25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25 1020,'0'0'1121,"1"-2"-126,0 2-809,-1-1 1,0 1-1,0-1 0,0 1 1,0-1-1,0 0 1,1 1-1,-1-1 1,0 1-1,0-1 1,0 1-1,0-1 1,-1 0-1,1 1 0,0-1 1,0 1-1,0-1 1,0 1-1,-1-1 1,1 1-1,0-1 1,0 0-1,-1 1 1,1 0-1,0-1 0,-1 1 1,1-1-1,-1 0 1,-5-3-254,6 3-41,-3-1 1490,-2 5-962,-1 0-277,4-2-72,0 0 0,-1 0 0,1 0-1,0 1 1,0-1 0,0 1 0,-1-1 0,-2 5-1,4-4 5,-1 0 0,1 1 0,0-1 0,-1 0 0,1 1 0,1-1 0,-1 1 0,0 0 0,1-1 0,-1 1 0,1-1 0,0 1 0,0 3 0,3 34 397,3-21-268,1 0-1,1 0 1,0-1-1,1 0 1,13 18-1,19 42 564,-38-63-537,-3-11-187,0-1 80,-2 1-24,-1 0-76,0 0 0,0-1 0,-1 1 0,1-1 1,-1 0-1,0 0 0,0 0 0,0 0 0,0-1 0,-1 1 0,1-1 0,-9 3 0,6-3-227,-1 0 1,1 0 0,-1 0 0,0-1-1,1 0 1,-1-1 0,0 0-1,1 0 1,-1 0 0,0-1-1,-11-3 1,19 4 138,-1 0 0,1 0 0,-1 0-1,1-1 1,0 1 0,-1 0 0,1 0-1,-1 0 1,1-1 0,0 1 0,-1 0 0,1-1-1,0 1 1,-1 0 0,1-1 0,0 1 0,-1 0-1,1-1 1,0 1 0,0-1 0,-1 1 0,1 0-1,0-1 1,0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25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0 1640,'0'0'4022,"-7"1"-3398,-25 4-45,29-4-465,0 0 0,0 0 0,0 1 0,0-1 0,0 1-1,0 0 1,1 0 0,-1 0 0,0 0 0,1 1 0,0-1 0,0 1-1,-4 5 1,-1 0 168,1-1-115,1 1 0,-1-1 0,2 1 0,-1 0 0,1 0-1,1 1 1,-1-1 0,1 1 0,1-1 0,0 1 0,0 0-1,-1 10 1,3-16-157,0 0-1,0-1 1,1 1-1,-1 0 1,1-1-1,-1 1 1,1-1-1,0 1 1,0-1-1,0 1 1,0-1-1,0 0 1,0 0-1,1 1 0,-1-1 1,1 0-1,0 0 1,-1 0-1,1 0 1,0-1-1,0 1 1,0 0-1,3 1 1,2 0-340,-1 1 1,0-1-1,1-1 1,0 1-1,-1-1 1,12 2-1,-1-3-2540,-12-2 2105,-1 1-1499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26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181 664 1596,'19'-11'2736,"-18"10"-2195,1 0-34,12-8 1341,-14 9-1649,1 0 0,-1 0 0,0-1 0,1 1-1,-1 0 1,1 0 0,-1 0 0,1-1 0,-1 1-1,0 0 1,1-1 0,-1 1 0,0 0 0,1-1-1,-1 1 1,0 0 0,1-1 0,-1 1 0,0-1-1,0 1 1,1 0 0,-1-1 0,0 1 0,0-1-1,0 0 1,-23-1-95,21 2-72,-1 0 0,1 0 0,-1 1 0,1-1 0,-1 1 0,1-1-1,0 1 1,-1 0 0,1 0 0,0 0 0,0 0 0,0 0 0,-3 3 0,1-2-3,-10 5 62,1 1 0,1 0 0,-1 0 0,1 1 0,1 1 0,-1 0 0,2 0 0,-1 1 0,2 1 0,-1 0 0,-9 16 0,16-22-46,1 0 0,0-1-1,0 1 1,-3 10 0,3-5-12,1-9-25,1 0 0,0 0 0,0 0 1,0-1-1,0 1 0,1 0 0,-1 0 0,0 0 0,1-1 1,-1 1-1,1 0 0,-1 0 0,1-1 0,0 1 0,0 0 1,0-1-1,0 1 0,0-1 0,1 2 0,1 0 7,0 0-1,-1 0 0,1-1 1,0 1-1,0-1 0,0 0 1,7 4-1,-6-4-5,-1-1 0,1 0 1,-1 0-1,1-1 0,0 1 0,0-1 1,-1 1-1,1-1 0,0-1 0,0 1 0,-1 0 1,1-1-1,0 0 0,-1 1 0,1-2 0,-1 1 1,1 0-1,-1-1 0,1 1 0,-1-1 1,0 0-1,5-4 0,-3 2-6,-1-1 0,1 0 0,-1-1 0,0 1 0,-1-1 1,1 1-1,-1-1 0,0 0 0,0 0 0,3-12 0,-2 7-6,10-27 8,-6 13 24,-7 23-9,-1 0-22,0 1 0,0 1 1,0 0 0,0 0 0,0 0-1,0-1 1,0 1 0,0 0 0,0 0-1,0 0 1,0 0 0,0-1 0,0 1-1,0 0 1,0 0 0,0 0 0,0-1-1,0 1 1,0 0 0,1 0 0,-1 0-1,0 0 1,0 0 0,0-1-1,0 1 1,0 0 0,0 0 0,0 0-1,1 0 1,-1 0 0,0 0 0,0-1-1,0 1 1,0 0 0,1 0 0,-1 0-1,0 0 1,0 0 0,0 0 0,0 0-1,1 0 1,-1 0 0,0 0 0,0 0-1,0 0 1,1 0 0,-1 0 0,0 0-1,0 0 1,0 0 0,0 0 0,1 0-1,-1 0 1,10 10 1,3 5-7,-8-13 8,-1 0 0,1 0 0,0 0-1,-1 0 1,1-1 0,0 0-1,0 0 1,5 1 0,36 0 16,-42-2-27,1-1 0,-1 1 0,0-1 0,0 0 0,0 0 1,0 0-1,0-1 0,0 0 0,0 0 0,0 0 0,0 0 0,-1 0 1,1-1-1,-1 1 0,0-1 0,0 0 0,0 0 0,0 0 0,0-1 1,0 1-1,-1-1 0,0 1 0,0-1 0,3-6 0,2-7-30,0 0 0,-1-1 0,-1 0 0,3-23 0,3-37-63,2-91-1,-5 40 25,0-80-56,-8 207 219,-5 10-42,-1 1-29,1 0 0,0 1 0,0 0 0,1 0 0,-5 19 0,-2 23 94,3 0 1,1 1-1,2 60 0,5-86-60,2-1 1,0 1 0,2-1-1,1 0 1,1 0 0,1-1-1,1 1 1,15 29 0,-15-40-26,0-1 0,1 0 0,1-1 0,0 0 0,1 0 1,0-1-1,1 0 0,0-1 0,1-1 0,0 0 0,21 12 0,-18-13-7,1-1-1,0-1 1,0 0-1,0-1 1,1-1-1,0-1 0,0 0 1,1-1-1,36 1 1,-38-4-6,-1-1 1,1 0-1,0-2 0,-1 1 1,1-2-1,29-10 0,-38 11-15,-1-1-1,0 1 1,-1-1-1,1 0 0,-1-1 1,1 1-1,-1-1 1,0-1-1,-1 1 0,0-1 1,0 0-1,0 0 0,0 0 1,-1-1-1,0 0 1,0 0-1,2-8 0,-2 6 1,-1-1-1,-1 1 0,1-1 0,-2 0 1,1 1-1,-1-1 0,-1-13 0,0 19 5,0 1-1,0-1 1,-1 0-1,0 1 1,1-1-1,-1 1 1,0-1 0,-1 1-1,1-1 1,-1 1-1,1 0 1,-1 0-1,0 0 1,0 0-1,0 0 1,-1 0-1,1 0 1,-1 1 0,0-1-1,1 1 1,-1 0-1,-5-3 1,5 4 1,0 0 1,0 0-1,0 1 1,0-1 0,1 1-1,-1 0 1,0-1-1,0 2 1,0-1 0,-5 1-1,5-1 0,0 1-3,0 0 0,-1 0 1,1 0-1,0 0 0,0 1 1,-1-1-1,1 1 0,1 0 1,-1 0-1,0 0 0,0 0 0,1 0 1,-1 1-1,1-1 0,-1 1 1,1-1-1,0 1 0,0 0 1,1 0-1,-1 0 0,1 0 1,-1 1-1,1-1 0,0 0 0,0 0 1,0 1-1,0 5 0,0-7 3,1 1 0,-1-1 0,1 0-1,0 1 1,0-1 0,0 1-1,0-1 1,1 0 0,-1 1 0,1 2-1,1-1 1,-1 0-31,0-1 0,1 1 0,-1-1 0,1 1 0,0-1 0,0 0 0,0 0 0,1 0 0,-1 0 0,1 0 0,-1 0 0,1-1 0,0 1 0,0-1 0,0 0 0,7 4 0,1-1-442,-1 0 0,1-1 0,1 0 0,-1 0 0,0-1 0,18 2 0,15-1-4396,-23-3 1982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3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63 141 1940,'-39'-12'7332,"36"11"-6512,-11-1 2774,10 0-3550,4 2 40,0 0 0,-1 0-1,1 0 1,0 0 0,0 0-1,0-1 1,0 1 0,0 0-1,-1 0 1,1 0 0,0 0-1,0-1 1,0 1 0,0 0-1,0 0 1,0 0 0,0 0-1,0-1 1,0 1-1,0 0 1,0 0 0,0-1-1,0 1 1,0 0 0,0 0-1,0 0 1,0-1 0,0 1-1,0 0 1,0 0 0,0 0-1,0 0 1,0-1 0,0 1-1,0 0 1,0 0 0,1 0-1,-1-1 1,0 1 0,0 0-1,0 0 1,1 0 0,4-5 11,0 1 0,0 0-1,1 0 1,0 0 0,12-5 0,40-15 446,-43 19-470,30-11-593,67-16-1,-98 26-175,-6 2-1939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34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14 206 844,'0'0'6037,"-1"-2"-5661,-4-8 4,3 7 1439,2 3-1762,0 0 1,-1 0-1,1 0 1,0 0 0,0 0-1,-1 0 1,1 0-1,0-1 1,-1 1 0,1 0-1,0 0 1,0 0-1,-1-1 1,1 1 0,0 0-1,0 0 1,0-1-1,0 1 1,-1 0 0,1 0-1,0-1 1,0 1 0,0 0-1,0 0 1,0-1-1,0 1 1,-1 0 0,1-1-1,0 1 1,0 0-1,0-1 1,0 1 0,0 0-1,0-1 1,0 1-1,1-1 1,2-3 5,1 0-1,0 0 1,0 1-1,0-1 1,1 1-1,-1 0 1,1 0-1,0 0 0,8-3 1,55-18 145,-34 12-121,56-17 335,0 3-1,114-17 1,-151 37-222,-51 6-173,1 0 1,21-2 14,-23 2-28,1 0 4,31-2 96,-31 2 4,0 1-38,-1 2-41,1-1-1,-1 0 0,0 1 1,0-1-1,0 1 1,0-1-1,0 1 0,0 0 1,-1-1-1,1 1 1,-1 0-1,1-1 0,-1 4 1,0 47 373,0-33-300,-4 192 873,2-47-508,0 21-103,5-109-626,-4-1 0,-13 92 1,13-165-5,-8 41-554,-1-22-1146,-5-3-3965,1-7 2444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34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33 1104,'-1'-2'471,"-1"-1"77,0 0 0,0 0 0,0 0 0,0 0 0,0 0-1,-3-2 1,4 4-388,0 0 0,0 0 0,0 1 0,0-1-1,0 0 1,-1 1 0,1-1 0,0 1 0,0 0 0,0-1-1,0 1 1,-1 0 0,1 0 0,0 0 0,0-1 0,-1 1-1,1 1 1,0-1 0,0 0 0,-1 0 0,1 0 0,0 1 0,0-1-1,-3 1 1,-7 5 160,1 0 0,-1 1 0,1 0 0,0 0 1,0 1-1,1 0 0,0 1 0,1 0 0,-11 14 0,-4 8 453,-33 61 0,46-74-571,1 2-1,1 0 0,0 0 1,1 0-1,1 1 0,2 0 1,0 0-1,1 0 0,-1 39 1,4-45-120,1 0 1,1 0 0,0-1-1,1 1 1,1 0-1,0-1 1,0 0-1,2 0 1,0 0 0,1 0-1,0-1 1,0 0-1,2-1 1,17 21 0,-14-19-176,1-2 1,1 1-1,0-2 1,0 0 0,1 0-1,1-2 1,-1 0-1,2 0 1,-1-2-1,1 0 1,0-1 0,0-1-1,1 0 1,0-1-1,0-1 1,0-1 0,29 0-1,-23-2-616,0-2 0,0-1 0,33-8 0,28-15-4702,-36 8 1992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35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0 279 1828,'4'-5'596,"2"-6"419,0 1 0,1 1 0,0-1 0,1 1 0,15-14-1,10-2-359,1 2-1,1 1 1,1 2-1,1 1 1,0 2-1,1 1 1,1 3-1,1 1 0,0 1 1,0 3-1,56-5 1,-77 11-507,-1 2 0,1 0 1,-1 1-1,1 1 0,-1 1 0,0 0 1,1 1-1,18 8 0,-26-8-90,-1 1-1,1 1 1,-1-1 0,0 1-1,-1 1 1,0 0-1,0 1 1,0-1 0,-1 1-1,0 1 1,0 0-1,-1 0 1,11 19 0,-11-14-14,0 0 0,-1 0 1,-1 1-1,0 0 0,-1 0 1,-1 0-1,0 1 0,-1-1 1,0 31-1,-3-11-95,-2-1 0,-1 1 1,-13 46-1,8-52-451,-1-1 1,-22 43-1,23-51 82,2-6-351,0-1 1,-17 24-1,17-28-1386,-1 0 0,-10 9-1,5-7-1533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35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53 1356,'-6'-7'836,"0"0"-1,0 1 1,0 0-1,-11-7 1,15 11-623,-1 0 1,1 1-1,-1 0 1,0-1-1,1 1 1,-1 0-1,0 0 1,0 1-1,0-1 1,1 1-1,-1-1 1,0 1-1,0 0 1,0 0-1,0 0 1,0 0-1,0 1 1,0-1-1,-4 2 1,-10 5 118,1 0 0,0 2 0,1 0 0,0 0 0,0 1 0,1 1 0,0 1 1,1 0-1,-21 25 0,15-14-18,0 2 0,2 0 0,0 1 1,2 0-1,-13 33 0,19-38-63,1 1 1,1 0-1,1 1 0,-6 44 0,11-54-133,0 0 0,1-1 0,1 1-1,0 0 1,1 0 0,0-1-1,1 1 1,0-1 0,1 0-1,7 18 1,-4-19-55,-1 0 0,1 0 1,1-1-1,0 0 0,1 0 0,0-1 1,0 0-1,1-1 0,0 0 0,0 0 1,1-1-1,0-1 0,0 1 0,19 6 1,-8-5-54,0 0 1,1-1 0,0-2 0,0 0-1,0-1 1,1-2 0,25 0 0,-30-3-343,-1 0 0,1-2-1,0 0 1,-1-1 0,35-13 0,-10-1-3662,51-28-1,-52 23 13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3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1136,'0'0'1423,"9"-9"4301,-7 9-5520,1 0 0,0 0 0,0 0 0,-1 1 0,1-1 0,0 1 0,0-1 0,-1 1 0,1 0-1,-1 0 1,1 0 0,-1 1 0,1-1 0,-1 1 0,4 2 0,37 30 558,-39-31-778,0 0 1,-1 1-1,0 0 0,1 0 1,-2 0-1,1 0 1,0 0-1,-1 0 0,3 7 1,-4-9-795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35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80 1108,'5'-7'544,"1"0"0,1 1 0,-1 0 0,1 0 0,1 0 0,-1 1 0,1 0 0,-1 0 0,2 1 0,-1 0 0,0 1 0,1-1 0,-1 2 0,1-1 0,0 1 0,0 0 0,13 0 0,-11 2-340,-1 0 0,1 0 0,0 2 0,-1-1 0,1 1 1,-1 1-1,0 0 0,0 0 0,0 1 0,0 0 0,-1 1 1,1 0-1,-1 0 0,15 12 0,-9-4 12,0 1 0,-1 0 1,0 1-1,-1 0 0,-1 1 0,0 1 1,16 31-1,-17-24 5,0 1-1,-2 0 1,-1 0 0,-1 1 0,6 38-1,-9-29-249,-1 1-1,-2-1 1,-1 1-1,-2 0 0,-2-1 1,-1 0-1,-2 0 0,-1 0 1,-14 38-1,17-60-433,0 0 0,-2-1 0,-12 21 0,15-27-965,-1 0-1,0 0 1,0 0-1,-10 8 0,5-8-2108</inkml:trace>
  <inkml:trace contextRef="#ctx0" brushRef="#br0" timeOffset="1">427 99 2048,'-2'-3'277,"-1"0"0,1 0-1,0 0 1,-1 1 0,0-1 0,1 1-1,-1 0 1,0 0 0,0 0-1,0 0 1,-1 0 0,1 1 0,0-1-1,-1 1 1,1 0 0,-1 0-1,-3 0 1,1 0-20,1 1-1,0 0 1,-1 0 0,1 1 0,-1 0-1,1 0 1,0 0 0,0 1-1,0-1 1,-8 5 0,-4 3 134,0 1 1,0 1 0,1 0-1,0 2 1,-16 15-1,13-9-135,1 1 0,1 0-1,0 1 1,2 1-1,0 0 1,2 1-1,1 1 1,0 0-1,2 0 1,0 1-1,2 0 1,-5 28-1,10-34-129,0 1 0,1-1 0,1 1-1,1 0 1,1-1 0,0 1-1,6 26 1,-3-31-65,0 0-1,1 0 1,1-1 0,0 1-1,1-1 1,0-1-1,1 1 1,1-1 0,0-1-1,12 13 1,-6-9-166,2 0 1,0-1 0,1-1-1,0-1 1,1 0-1,1-1 1,0-1-1,0-1 1,1-1-1,1-1 1,-1-1-1,1-1 1,0 0-1,1-2 1,30 3-1,138-1-2501,-64-13-2413,-61-1 1399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36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8 196 1600,'-3'-11'880,"1"-1"-1,1 1 0,0 0 1,0 0-1,1-1 1,2-11-1,-1 18-608,-1 1-1,1-1 1,1 0-1,-1 1 1,1-1-1,0 1 1,0-1-1,0 1 1,0 0-1,1 0 1,0 0-1,0 0 1,0 1-1,0-1 0,0 1 1,7-6-1,-6 6-145,1 0 0,-1 0-1,1 0 1,0 0-1,0 1 1,0 0 0,0 0-1,0 0 1,0 0-1,1 1 1,-1 0 0,0 0-1,1 1 1,-1-1-1,1 1 1,-1 0-1,1 1 1,-1-1 0,0 1-1,1 0 1,7 3-1,2 1 20,0 0 1,0 1-1,-1 0 0,1 1 0,-2 1 0,1 0 0,-1 1 0,0 1 0,-1 0 0,0 0 0,0 1 1,15 21-1,-15-16-38,0 0-1,-2 1 1,0 1 0,-1-1 0,-1 2 0,-1-1 0,0 1 0,-1 0 0,6 37 0,-7-21 51,-2 1 0,-1 50 0,-3-66-338,-1-1 1,-1 1-1,0 0 0,-1-1 1,-14 36-1,15-47-223,-1-1 0,0 0 0,0 0 0,-9 11 0,10-14-747,-1 0 1,0 0-1,1-1 1,-1 1-1,-5 2 0,-2 0-2768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36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37 1180,'-2'-2'250,"1"-1"134,0 1 1,0 0 0,-1-1 0,1 1 0,-1 0 0,1 0 0,-1 0 0,0 0 0,0 0-1,0 1 1,0-1 0,0 0 0,0 1 0,-1 0 0,1-1 0,-5-1 0,4 3-177,1 0 0,-1 0 0,0 0 1,1 0-1,-1 0 0,0 1 0,1-1 1,-1 1-1,0 0 0,1 0 0,-1 0 0,1 0 1,0 0-1,-4 2 0,-31 26 1032,24-19-970,-7 8 134,0 1-1,1 0 1,1 2-1,1 0 1,0 1-1,-18 35 1,23-36-168,1 1 0,1 0 0,1 1 1,1 1-1,1-1 0,1 1 0,-3 34 0,8-45-148,0-1 0,1 1 1,1 0-1,0-1 0,1 1 0,0-1 0,1 1 0,0-1 0,1 0 0,1 0 0,0 0 0,0-1 0,1 1 1,1-1-1,-1-1 0,2 1 0,14 14 0,-7-9-50,1-1 1,1-1-1,1 0 1,0-2-1,0 0 1,2-1-1,-1-1 1,1 0-1,29 8 0,-28-10-325,0-2-1,1-1 1,0-1-1,0 0 1,0-2-1,41 0 1,-35-3-246,181-13-2690,-70-9-2305,-63 2 1858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36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1300,'1'-6'349,"0"0"1,0 0-1,0 0 0,1 1 0,0-1 0,0 1 1,1-1-1,-1 1 0,1 0 0,0 0 1,0 0-1,1 0 0,0 0 0,0 1 0,0 0 1,0 0-1,0 0 0,1 0 0,0 0 0,0 1 1,0 0-1,0 0 0,0 1 0,1-1 1,-1 1-1,7-2 0,6 0-93,-1 0 0,1 1-1,-1 0 1,1 1 0,0 1 0,0 1 0,0 1 0,-1 0-1,1 2 1,0 0 0,26 8 0,-23-4-70,0 0 1,0 2-1,-1 1 0,-1 0 1,1 1-1,-2 1 1,1 1-1,-2 1 0,20 19 1,-19-15-47,0 1 0,-1 1 0,-1 0 0,-1 2 1,-1 0-1,-1 0 0,-1 1 0,-1 1 0,10 28 0,-15-30-111,0 0-1,-2 0 0,-1 1 1,0-1-1,-2 1 1,-1 0-1,0 0 0,-2-1 1,0 1-1,-2-1 0,0 1 1,-2-1-1,-14 37 1,17-52-237,0 0 0,-1-1 1,1 0-1,-2 0 1,1 0-1,0 0 1,-11 9-1,10-11-1096,0 0 0,0 0 0,0-1-1,0 1 1,-8 2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37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502 32 1632,'-2'-3'233,"-1"1"0,1-1 0,-1 1 0,0-1 0,1 1 0,-1 0 0,0 0 0,0 0 0,-1 1 0,1-1 0,0 1 0,0 0 0,-1-1 0,1 1 0,-1 1 0,1-1 0,-1 1 0,1-1 0,-1 1 0,1 0 0,-1 0 0,-5 1 0,-2 2 59,1 1 0,-1 0 0,1 0 0,0 1-1,0 0 1,-14 11 0,-2 3 156,1 2 0,1 1 0,0 1 0,2 1 0,-32 43 0,-34 70 657,77-116-854,0 1 1,1 0-1,1 1 1,-11 45-1,15-45-20,1 1 0,1-1-1,1 36 1,3-46-136,0 0 0,1 0-1,0-1 1,1 1-1,1-1 1,0 0 0,1 0-1,6 13 1,-3-10 16,1 0 0,1-1-1,0 0 1,1 0 0,0-1 0,1 0 0,26 20 0,-19-18-21,1-2 1,1 0-1,0-1 1,0-2-1,29 11 1,-17-10-12,1-1 1,0-2-1,1-1 1,-1-2-1,1-2 0,0 0 1,69-6-1,-74-1-208,0 0 0,0-2-1,-1-2 1,1 0 0,39-19-1,-67 26-480,4-4-259,-2 3-695,7-13-7997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40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14 932,'-2'-1'964,"-5"-2"-108,-1-1 4799,8 4-5561,15-3 113,0 2 0,0 0 0,0 0 0,0 1-1,18 3 1,4 0 7,882 38 1911,-819-37-2005,475 9 489,-366-13-432,192 9 127,-224-3-212,481 40 127,-485-31-170,62 9 4,-24 0-19,103 14 1,14-6 27,125-10-27,234-15 25,-323-6-9,-90-1 165,-203 0-171,-15 2 147,-1-3 0,59-9 0,-58-3 816,-54 13-830,1-1-8,6-3 104,0 0 1,0-1-1,11-7 0,-18 11-72,-2-3-164,1-9 2,-1 10-10,-2-1-10,-8-8 15,0 0 0,-1 0 0,0 1 0,0 0 1,-19-12-1,-70-42 768,99 64-731,-5-4-43,3 5 84,6 7 596,59 93-327,-52-85-325,0 0-1,-2 1 0,0 0 0,0 0 0,8 31 0,-14-40-110,0 0 0,-1 0-1,0 0 1,-1 0 0,0 0-1,0 0 1,0 0 0,-1 0-1,0 0 1,0 0 0,0 0 0,-1 0-1,0-1 1,-1 1 0,0-1-1,0 1 1,-7 10 0,3-7-262,-1-1 1,0 0-1,-1 0 1,0-1-1,0 0 1,-12 8-1,-66 38-6926,84-52 6809,-39 20-3939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42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6520 681 1104,'7'-4'9130,"-36"-3"-8586,-40-3 0,-113 1 97,67 7-478,-288-29 122,299 20-258,-633-47 55,395 48-62,-422-17-29,673 21 4,-369-39-17,118 4-9,181 22 19,-128-9-5,155 22 19,-302-7-10,337 12 37,-96 2-22,9 4 1,-13-11 0,57-1 5,-41 3-10,9-2-8,9-1 28,79 10-29,-61 1-10,124-3 40,-18 0 52,38-2-23,-14 0 221,15 1-208,-7-2 17,6 2 177,1-1-167,1 1-104,0 0 56,-1-1 0,1 1 0,0 0 0,-1-1-1,1 1 1,0-1 0,0 1 0,0-1 0,-1 0 0,1 1 0,0-1-1,0 0 1,0 0 0,0 0 0,0 0 0,0 0 0,1 0 0,-1 0-1,0 0 1,0 0 0,1 0 0,-1 0 0,1-1 0,-1 1 0,1 0-1,-1-2 1,0-8 5,0 8 64,3 0-96,5-10 12,0 0-1,1 0 1,1 1-1,0 0 1,0 1-1,17-16 0,94-83 516,-60 62 54,-40 34-439,-18 13-142,0 0 8,5-4-3,-6 4 8,10-5 50,12 2-9,-21 4 34,-1 2-84,3 7-1,-3-6 0,-4 1-28,-22 28 27,20-28-13,-23 19-1,-1-2 0,-36 21 0,24-16 6,1-2 3,-1-3 0,0-2 1,-78 26-1,114-43-11,0 0 0,0 1 0,0 0 0,0 0 1,0 0-1,1 1 0,0-1 0,-1 1 0,-4 6 0,9-9-1,-1 1-1,0 0 0,0-1 1,1 1-1,-1 0 0,1-1 1,-1 1-1,1 0 1,0 0-1,0-1 0,0 1 1,0 0-1,0 0 0,0-1 1,0 1-1,0 0 0,1 0 1,-1-1-1,2 4 1,5 17-8,2 0 1,0-1 0,2 0 0,0 0 0,1-1-1,25 30 1,-11-19-279,1-1 1,2-2-1,35 28 0,72 58-2258,-48-38-3190,-86-74 5524,32 29-3117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46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3 151 984,'-1'-5'552,"0"1"0,1-1 1,-1 0-1,1 1 0,1-1 0,-1 0 0,2-7 0,-1 10-358,-1-1 0,1 1 0,0 0 1,0 0-1,0 0 0,0 1 0,0-1 0,1 0 0,-1 0 0,0 0 0,1 1 0,0-1 0,-1 1 0,1-1 1,0 1-1,0 0 0,-1 0 0,4-2 0,22-8 613,1 0 0,1 2-1,48-9 1,7-3 14,-84 21-1054,8-2 764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46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1264,'0'0'1550,"-10"5"4061,9-5-5540,0 0 0,0 0 0,1 0 0,-1 0 0,0 0 0,1 1 1,-1-1-1,0 0 0,1 1 0,-1-1 0,0 0 0,1 1 0,-1-1 0,1 1 0,-1-1 0,1 1 0,-1-1 0,1 1 0,-1 0 0,1-1 0,-1 1 0,1-1 0,0 1 0,-1 0 0,1-1 0,0 2 0,-1 1 5,1-1 1,0 0-1,0 0 1,0 1-1,0-1 1,0 0-1,0 0 1,1 1-1,0 1 1,1 4 42,1 0 0,0 0 0,0 0 1,7 11-1,17 18 283,2 0 1,1-2 0,50 46-1,32 34 655,-110-112-1005,0 0 1,0-1-1,0 1 0,0 0 0,-1 0 0,1 0 0,-1 0 1,2 5-1,-3-7 52,-10 12 60,6-11-150,0 1 1,0-1-1,0 0 1,0 0-1,-1 0 1,1-1 0,-1 1-1,1-1 1,-1 0-1,1-1 1,-6 1-1,7 0-18,-121 17-1272,42-5-5687,66-10 3771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47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1064,'6'37'5688,"-2"15"-4008,14 240 2177,-13-227-3891,-7-20-2119,2-44 1995,0-1 1,0 1 0,0-1-1,0 1 1,0-1-1,0 1 1,0 0 0,0-1-1,0 1 1,0-1 0,-1 1-1,1-1 1,0 1 0,0-1-1,0 1 1,-1-1-1,1 1 1,0-1 0,-1 1-1,1-1 1,-1 1 0,0 0-575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4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3 266 1876,'-3'-13'5278,"4"21"-4737,4 19 120,14 49 0,-19-75-651,27 78 1097,66 133-1,-81-191-784,-10-19-162,-2-4-9,-10-26 189,5 16-416,-37-95 352,-25-79 1224,61 161-1168,2-1 0,0 1 0,1-45 0,3 63-258,0 0-1,1 0 0,0 0 1,5-14-1,-1-1 85,-3 13-82,1 1-1,0-1 0,1 0 1,0 1-1,0 0 1,1 0-1,0 0 0,0 1 1,11-13-1,-13 17-51,1 0 0,-1 0 0,1 0 0,-1 0 0,1 0 0,0 1 0,0 0 0,0 0 0,0 0 0,0 0 0,8-2 0,-10 4 14,-1 0-35,0 1 1,0 0 0,0-1-1,0 1 1,0-1 0,0 1-1,0-1 1,0 1-1,0-1 1,0 1 0,2-1-1,-3 0 1,3 2 9,-2 1 24,1 3-31,-1 0 1,0 1-1,0-1 1,0 1-1,-1 0 1,0-1-1,0 1 1,-3 10-1,-14 60 59,4-23-44,11-44-20,1-1-1,0 1 1,0 0 0,1 0-1,1 0 1,0 0 0,0-1-1,1 1 1,0 0 0,0-1 0,1 0-1,1 1 1,-1-1 0,2 0-1,-1-1 1,1 1 0,0-1-1,1 0 1,0 0 0,14 14 0,2 1 1,1-1 1,1-1-1,34 23 1,-58-44-6,0 0 1,1 0 0,-1 1 0,0-1-1,1 0 1,-1 0 0,1 0 0,-1 1-1,0-1 1,1 0 0,-1 0 0,0 1-1,0-1 1,1 0 0,-1 1 0,0-1-1,0 0 1,1 1 0,-1-1 0,0 0 0,0 1-1,0-1 1,1 1 0,-1-1 0,0 0-1,0 1 1,0-1 0,0 1 0,0-1-1,0 1 1,0-1 0,0 0 0,0 1-1,0-1 1,0 1 0,0-1 0,-1 0-1,1 1 1,0-1 0,0 1 0,0-1-1,0 0 1,-1 1 0,1-1 0,0 0 0,0 1-1,-1-1 1,1 0 0,0 1 0,-1-1-1,-17 10-104,18-10 107,-8 3-113,0-1 0,-1-1 0,1 1 0,0-1 0,-1-1 0,-15 0 0,12 0-102,3 0-189,-46-3-1060,49 2 93,0 0-1,0-1 0,0 1 1,-8-4-1,-2-3-1878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47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1 972,'0'0'5676,"3"5"-5283,6 15-63,37 71 1138,-35-73-1496,-5-8-70,-1-1 0,2 0 0,7 10-1,-11-16-504,0 0-1,1 0 1,-1 0-1,1 0 1,0-1-1,5 4 1</inkml:trace>
  <inkml:trace contextRef="#ctx0" brushRef="#br0" timeOffset="1">379 72 852,'42'-42'8217,"-46"46"-7922,-43 50 294,-58 87-1,89-118-873,-31 50-4707,36-56 2692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47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13 1504,'5'-12'3970,"-9"13"-669,-13 15-816,15-14-3037,-16 18 1283,2 0-1,-22 34 0,26-37-328,-2 8 155,13-23-515,0-1 0,0 1 1,1-1-1,-1 1 0,1-1 1,-1 1-1,1-1 0,0 1 0,-1 0 1,1-1-1,0 1 0,0 0 1,0-1-1,0 1 0,1 2 1,1 0-6,0-1 0,1 1 0,-1-1 0,1 0 0,0 0 0,0 0 0,0 0 0,0 0 0,0-1 0,0 1 0,1-1 0,0 0 0,-1 0 0,1 0 0,7 2 0,7 2-375,1-1 0,22 4-1,-14-4-1495,-24-4 896,11-4-3804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48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10 1284,'0'0'688,"-1"-3"-58,1 3-564,0-1 1,0 1-1,0 0 1,0 0-1,0-1 1,0 1-1,0 0 1,0 0-1,0-1 1,0 1-1,-1 0 1,1 0-1,0 0 1,0-1-1,0 1 1,0 0-1,0 0 1,0-1-1,-1 1 1,1 0-1,0 0 1,0 0-1,0 0 1,-1-1-1,1 1 1,0 0-1,0 0 1,0 0 0,-1 0-1,1 0 1,0 0-1,0 0 1,-1-1-1,1 1 1,0 0-1,0 0 1,-1 0-1,1 0 1,0 0-1,0 0 1,-1 0-1,1 0 1,0 0-1,0 0 1,-1 1-1,1-1 1,0 0-1,-1 0 1,-7 11 3376,5-7-4310,0 6 1365,2 29 55,1 0 0,2 0 0,2 1 0,15 66 0,1-7-1304,-10-33-4385,-9-46 2559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48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1552,'0'0'7167,"0"5"-6603,6 249 3043,-6-240-3642,0-1 1,-1 1 0,-4 15-1,4-24-390,0 0 0,0 1-1,-1-1 1,0 0-1,0 0 1,0 0-1,-1 0 1,1-1 0,-1 1-1,-7 7 1,-2-3-4528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49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1352,'0'0'1528,"12"-4"1080,-8 5-2367,-1-1-1,1 1 1,0 0 0,-1 0-1,1 1 1,-1-1 0,1 1-1,-1-1 1,0 1 0,0 0-1,0 1 1,0-1 0,0 0-1,0 1 1,3 4 0,7 7 395,19 28 0,-27-35-493,19 29 375,-17-24-528,1 1 1,1-2-1,0 1 0,0-1 0,16 13 0,-23-22-134,0-1 1,0 1-1,1-1 1,-1 1-1,1-1 1,-1 0-1,1 0 1,-1 0-1,1-1 1,0 1-1,0-1 0,-1 1 1,1-1-1,4 0 1,-2 0-73,0-1-1,0 0 1,0 0 0,0 0-1,0-1 1,-1 0 0,8-3-1,1-2-42,0-1 0,-1-1-1,1 0 1,13-14 0,115-124 2090,-123 123 661,-22 27-2369,-21 19-281,2 1 0,0 1 0,-32 44 0,19-22-1960,18-23-261,3-1 33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49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0 267 872,'0'0'5143,"2"-5"-4622,-2 3-499,1-4 321,0 0 1,1 0 0,0 0-1,0 1 1,1-1 0,-1 1-1,6-8 1,3-5 530,1 0 0,0 2 0,1-1 0,20-18 0,-23 26-561,0 0 0,1 1 0,0 0 0,1 0 1,0 1-1,0 1 0,23-9 0,-15 7-26,0 2-1,1 1 0,0 0 1,0 2-1,0 0 0,1 1 1,-1 1-1,0 2 0,26 2 1,-46-3-277,0 0 1,0 0 0,0 0 0,0 0-1,0 1 1,0-1 0,0 0 0,0 0-1,0 1 1,0-1 0,0 1 0,0-1-1,0 1 1,0-1 0,0 1 0,-1-1-1,1 1 1,0 0 0,0-1 0,-1 1-1,1 0 1,0 0 0,-1 0-1,1 0 1,-1-1 0,1 1 0,-1 0-1,1 0 1,-1 0 0,0 0 0,0 0-1,1 0 1,-1 0 0,0 0 0,0 0-1,0 0 1,0 0 0,0 0 0,0 0-1,0 0 1,0 0 0,-1 0-1,1 0 1,0 0 0,-1 2 0,-1 3-2,-1-1 0,1 1 0,-1-1 0,0 0-1,-5 6 1,8-11-7,-15 18 19,0-1-1,-1 0 1,-1-2-1,-22 17 1,10-9-5,13-9 2,-30 27-4,42-37-14,0 1-1,0-1 0,0 1 1,1 0-1,0 1 0,0-1 1,-4 9-1,6-11 0,1 0 0,-1 1 1,1-1-1,-1 1 0,1-1 0,0 1 0,0-1 1,0 1-1,1-1 0,-1 0 0,1 1 0,0-1 0,0 1 1,0-1-1,0 0 0,4 6 0,0 1 0,1-1-1,0 0 1,14 15-1,66 70-64,-85-93-2,0 0 0,-1-1 0,1 1 0,-1-1 0,1 1 0,-1 0 0,1 0 1,-1-1-1,0 1 0,1 0 0,-1 0 0,0-1 0,1 1 0,-1 0 0,0 0 0,0 0 0,0-1 0,0 1 0,0 0 0,0 0 0,0 1 0,-9 8-1839,6-8 2090,0 0-1453,-10 0-5168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51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69 1200,'19'-14'12782,"-17"11"-13619,-1 2 1500,31-12-243,-3 0-335,4-7-20,-32 19 22,4-1-51,-3 1 3,-7 1 185,-146 33-259,-66 12-1686,203-43 1451,-71 10-1701,29-5-2129,26-4 1093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5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2060,'7'1'1936,"-3"1"1317,-1-1-2992,-1 1 1,1 0 0,-1 0 0,0 1 0,1-1-1,-1 0 1,0 1 0,-1-1 0,1 1-1,0 0 1,-1 0 0,1-1 0,0 5-1,15 44 677,-11-30-532,38 121 968,-36-117-1807,6 30 0,-6-20-6467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51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 1640,'-2'-3'5530,"4"6"-3379,9 13-1044,23 27-1001,-30-39-109,59 57 380,-17-24-4066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52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9 2004,'0'0'1042,"-4"-9"5578,-14 23-6267,1 1 1,1 1-1,-28 32 1,31-32-1065,7-9-288,0 0 0,0 0-1,0 1 1,-7 14 0,7-8-1358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4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1448,'0'0'6236,"-6"3"-5639,2-1-484,0 1-1,0-1 1,0 1-1,0 0 1,1 0-1,-1 0 0,1 0 1,0 1-1,0-1 1,0 1-1,0 0 0,-3 6 1,1 1 49,0 0 1,1 0 0,0 0-1,1 0 1,0 0-1,0 1 1,2-1 0,-1 1-1,2 0 1,-1-1-1,2 1 1,-1 0 0,5 19-1,6-13-107,-11-17-49,1-1 0,-1 1 0,0-1-1,1 1 1,-1 0 0,1-1 0,-1 1 0,1-1 0,0 0 0,-1 1 0,1-1 0,-1 1 0,1-1-1,0 0 1,-1 0 0,1 1 0,0-1 0,-1 0 0,1 0 0,0 0 0,0 1 0,-1-1 0,1 0 0,0 0-1,-1 0 1,1-1 0,1 1 0,1-1 11,0-1 0,0 0 0,0 0 0,0-1 1,0 1-1,0 0 0,-1-1 0,1 1 0,-1-1 0,0 0 0,0 0 0,0 0 0,0 0 0,0 0 0,1-5 0,30-108 3030,-32 113-2622,1-4-209,-2 7-202,0 0 0,0 0 0,0 0 0,0-1 0,0 1 0,0 0 1,0 0-1,0 0 0,0 0 0,0 0 0,0 0 0,0 0 0,1 0 0,-1 0 0,0 0 0,0-1 0,0 1 0,0 0 0,0 0 1,0 0-1,0 0 0,0 0 0,0 0 0,0 0 0,1 0 0,-1 0 0,0 0 0,0 0 0,0 0 0,0 0 0,0 0 1,0 0-1,0 0 0,0 0 0,1 0 0,-1 0 0,0 0 0,0 0 0,0 0 0,0 0 0,0 0 0,0 0 0,0 0 0,0 0 1,0 0-1,1 0 0,-1 0 0,0 1 0,0-1 0,0 0 0,0 0 0,0 0 0,0 0 0,0 0 0,0 0 0,0 0 1,0 0-1,0 0 0,0 0 0,0 1 0,0-1 0,2 4 17,20 39-380,-20-40 152,0 0 0,0-1 0,0 1 0,1 0 0,-1-1 0,1 1-1,-1-1 1,1 0 0,0 1 0,0-2 0,0 1 0,0 0-1,6 2 1,27 4-1761,-6-7-2584,-7-3 1123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52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69 1400,'0'0'9576,"4"-6"-9108,12-20-53,-14 24-337,0 0 0,0 0-1,1 0 1,-1 0 0,1 1 0,-1-1 0,1 1-1,0-1 1,0 1 0,-1 0 0,1 0-1,0 0 1,0 0 0,0 1 0,5-1 0,1-1 47,10-2 188,1 1-1,23-2 0,-36 5-214,-1 0 0,1 0-1,0 0 1,-1 1 0,1 0-1,-1 0 1,1 1 0,-1 0-1,0 0 1,7 3 0,-11-4-71,0 0 1,-1 0 0,1 1 0,-1-1-1,1 0 1,-1 1 0,1-1 0,-1 1-1,0 0 1,0-1 0,1 1 0,-1 0-1,0 0 1,-1 0 0,1-1 0,0 1-1,0 0 1,-1 0 0,0 0 0,1 0-1,-1 0 1,0 0 0,0 1 0,0-1-1,0 0 1,0 0 0,0 0 0,-1 0-1,1 0 1,-1 0 0,1 0 0,-2 3-1,-1 2 2,0 0 0,-1 0 0,0 0 0,0-1 0,0 1 0,0-1 0,-7 7 0,-170 156 333,178-166-355,-7 5 4,1 1 1,-10 12-1,12-11-10,3-2 5,3-7-6,4 2 10,2 0-11,-1-1 0,0 0 0,1 0 0,0 0 1,0 0-1,-1 0 0,1-1 0,0 0 0,8 1 1,53 1-12,-29-2 26,192 0-827,-108-3-1788,-33-1-3060,-45 1 2122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53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27 836,'1'-2'1477,"-1"1"-1083,10-22 12264,-10 23-12553,3 6 43,-1 0-1,0 1 0,-1-1 1,1 0-1,0 8 1,-4 101 1104,0-33-767,2-82-486,1 38-457,-2 0 0,-2 0 0,-9 48 0,5-61-2344,3-13-2791,1-4 1989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53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55 1032,'0'0'1252,"-10"-9"3429,2 1-1855,4 2-2399,4 4 75,6 2 2577,-2 1-3090,6 2 113,0 0 0,0 0 0,0 1 0,0 0 1,-1 1-1,11 6 0,-18-9-64,1 0 1,-1-1 0,1 1 0,0-1-1,0 1 1,4 0 0,3 2 40,-9-3-16,15 7 116,18 3-4,-31-11-146,0-1-26,4 0 10,-1-1 0,1 0 0,-1-1 0,1 0 0,10-6 0,-5-1 32,-1 0 1,0-1-1,0 0 0,10-15 1,-20 24 79,3-5-62,-4 7-64,0 0-1,0 1 1,0-1-1,0 0 1,0 0-1,-1 0 1,1 0-1,0 0 1,0 0-1,0 0 1,0 0-1,0 0 1,0 0-1,0 0 1,0 0-1,0 0 1,0 0-1,-1 0 1,1-1-1,0 1 0,0 0 1,0 0-1,0 0 1,0 0-1,0 0 1,0 0-1,0 0 1,0 0-1,0 0 1,0 0-1,0 0 1,0 0-1,-1 0 1,1 0-1,0 0 1,0-1-1,0 1 1,0 0-1,0 0 1,0 0-1,0 0 1,0 0-1,-62 56-1789,19-14-4733,28-28 3145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55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29 315 1208,'-12'-3'1134,"9"2"826,-6-7 2581,9 7-4408,-1 0-1,1-1 1,-1 1 0,1 0 0,-1 0 0,1-1-1,-1 1 1,1 0 0,0 0 0,0-1 0,0 1-1,0 0 1,0-1 0,0 1 0,0 0-1,0-1 1,1-1 0,0 0 86,0 1 7,46-100 1729,0-6-372,-46 106-1507,0-1-5,3-7 1,-3 8 68,0 0-78,9-23 344,-9 22 74,0 1-321,2-6 13,-2 6 868,0 0-917,0 0 452,-2 9-272,-4 21-210,-4 25-95,1 3 4,2 2 0,2 68 0,4-110-179,0-1 0,-3 22 1,0-11-110,3-24 190,0 27-380,0-26 433,0 10-120,0-10 131,-1-1-19,-1 8 59,1-8-28,-1-1-25,-4 4 41,4-4 8,-1 0-5,-1 1 0,1-2 1,-1 1-1,1 0 1,-7 0-1,-12 0-25,27 1-58,39-2-746,6-6-2408,-21 0-2628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4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21 1104,'-5'-21'6593,"2"26"-6237,-4 11 23,1 0-1,1 0 0,0 0 1,-5 32-1,-3 77 431,7-56-423,0 50 139,3-52-285,10 242 691,0-190-714,43 358 390,81 243-166,-73-290-333,-49-336-118,-5-13-7,-8 106 0,3 59-209,6-194 109,-2-28 54,-1 0 0,-1 31 1,-9 169-227,4-36 183,8 29-437,-3-199 521,0 64-327,2 15-176,3 31-162,-5-88 326,2 21 10,-1-15 90,-3 55 0,-2-11-51,2-31 194,-2 135-321,5-180 396,-1-7 31,-1 0 0,1 0 0,-1 0 1,-1 9-1,1 10-2,-4 56-29,3-77 33,2 8-2,-1 2 2,3-5 10,-2-9 2,-1 0 0,1-1 0,-1 1 0,1 0 0,-1 0-1,1-1 1,0 1 0,-1 0 0,1-1 0,0 1 0,0 0-1,-1-1 1,1 1 0,0-1 0,0 0 0,0 1-1,0-1 1,0 1 0,0-1 0,-1 0 0,1 0 0,0 0-1,0 0 1,1 1 0,20-5 31,-18 3-30,42-10 19,0-2-1,66-29 1,-98 36-17,26-8-2,48-11 0,-20 7 15,-39 11-13,1 1-1,41-2 0,-11 1-7,66-4-6,-33 5 3,-42 2 13,41-6 7,138-39-20,-174 33 1,173-44 41,-35 17-7,-164 36-30,-12 2 1,-1 1 0,1 0 0,-1 2 0,1 0 1,0 1-1,0 1 0,0 0 0,26 5 0,-3 5-11,10 2 17,-49-12-15,11 7-9,2 0 37,-4-2-7,-7-3-7,-1-1 0,1 1 0,0-1 0,-1 0 0,1 0 1,0-1-1,0 1 0,4 0 0,8 0-7,-14 0-2,5 0 14,0 1-1,0 0 0,0 0 1,9 4-1,-15-5-2,1 0 1,8 2 26,-1 1 1,1-1-1,0-1 0,0 1 0,0-2 0,1 0 0,19 0 1,-28-1 43,22 0 269,4-1-790,-25 1 66,-1-1-121,15-9-3392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5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134 348 1256,'-1'-2'205,"0"0"0,1 1 0,-1-1 0,-1 0 0,1 1 1,0-1-1,0 1 0,0-1 0,-1 1 0,1 0 0,-1 0 0,1 0 0,-1-1 0,1 1 0,-1 0 0,0 1 0,0-1 0,1 0 1,-1 1-1,0-1 0,0 0 0,0 1 0,0 0 0,0 0 0,0-1 0,1 1 0,-1 0 0,0 1 0,0-1 0,0 0 0,0 0 0,0 1 1,0-1-1,0 1 0,-2 1 0,3-2-135,0 1 1,0-1-1,0 1 1,0-1 0,0 1-1,0 0 1,0-1-1,0 1 1,0 0-1,0 0 1,1 0 0,-1 0-1,0-1 1,1 1-1,-2 2 1,-1 2 125,-4 3 6,1 1 0,1 0 0,-1 0 0,1 0 0,1 1 0,0 0 0,0 0 0,1 0 0,0 0 0,0 0 0,1 1 0,1-1 0,-1 14 0,2-16-159,0 1 0,0 0 1,1 0-1,0 0 1,1-1-1,0 1 0,0-1 1,0 1-1,1-1 0,1 0 1,-1 0-1,1 0 0,1 0 1,0-1-1,0 0 0,6 7 1,-7-10-202,-1-1 0,2 1 0,-1-1 1,0 0-1,1 0 0,-1-1 0,1 1 0,0-1 1,0 0-1,9 2 0,-9-3-428,-1 0 0,0 0 0,1-1-1,-1 0 1,0 0 0,1 0 0,-1 0-1,6-2 1,11-5-2343</inkml:trace>
  <inkml:trace contextRef="#ctx0" brushRef="#br0" timeOffset="1">280 14 1972,'-8'-9'1051,"8"9"-924,0 0 1,-1-1 0,1 1 0,0 0 0,-1-1 0,1 1-1,0 0 1,0 0 0,-1-1 0,1 1 0,-1 0 0,1 0 0,0-1-1,-1 1 1,1 0 0,0 0 0,-1 0 0,1 0 0,-1 0-1,1 0 1,0 0 0,-1 0 0,1 0 0,-1 0 0,1 0-1,-1 0 1,1 0 0,0 0 0,-1 0 0,1 0 0,-1 0-1,1 1 1,-4 4 123,1 0 0,0 1 0,0-1 0,0 1 0,1 0 0,0 0 0,0 0-1,0 0 1,1 0 0,-1 12 0,-3 72 614,5-72-629,1 41 449,11 84-1,-7-105-470,3 0 0,1-1 0,18 46 0,-22-69-323,1 0 0,0-1 0,12 20 0,-17-32-11,0-1-1,0 1 1,-1 0-1,1 0 1,0-1 0,0 1-1,0-1 1,0 1-1,0 0 1,0-1-1,0 0 1,0 1-1,0-1 1,0 0-1,0 1 1,0-1 0,0 0-1,0 0 1,0 0-1,1 0 1,-1 0-1,0 0 1,0 0-1,0 0 1,1-1 0,0 1 136,1-1-1514,-1-3-1061,9-17 32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5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25 1468,'1'-24'2692,"-3"30"606,-6 22-2792,5-22-447,0-1 0,0 1 0,0 0 0,-1-1 0,0 0-1,-6 6 1,0 2 38,-29 30 419,-1-1 1,-68 54-1,101-90-408,1-1-70,4-3 59,-1 0 1,1 0-1,0 0 1,0 0 0,0 0-1,0 0 1,0 0-1,-1 4 1,3-6-75,0 1-1,0 0 1,0 0-1,-1 0 1,1-1 0,0 1-1,1 0 1,-1 0 0,0 0-1,0-1 1,0 1 0,0 0-1,1 0 1,-1 0 0,0-1-1,1 1 1,-1 0-1,0-1 1,1 1 0,-1 0-1,1-1 1,-1 1 0,1 0-1,-1-1 1,1 1 0,0-1-1,-1 1 1,1-1 0,0 1-1,-1-1 1,1 0-1,0 1 1,0-1 0,1 1-1,154 95 674,-92-52-549,73 45-562,-135-88 282,21 10-1018,-7-7-3679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6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1018 1144,'0'0'932,"-1"-4"-83,-2-10-94,3 10 483,2 1-1074,0-1 0,0 1 0,0 0 0,0 0 1,1 0-1,0 0 0,-1 0 0,1 0 0,0 1 0,5-3 0,1-3 88,7-7 274,26-31 0,-39 41-422,1 0 0,0 0-1,-1-1 1,0 1 0,0-1 0,-1 0 0,0 0 0,0 0 0,0 0 0,1-11 0,-2 14-57,-1 0 1,0 0 0,0 1 0,0-1 0,0 0 0,-1 1 0,1-1 0,-1 0-1,1 1 1,-1-1 0,0 0 0,0 1 0,0-1 0,-1 1 0,1 0 0,0-1 0,-1 1-1,0 0 1,1 0 0,-1 0 0,0 0 0,-3-2 0,1 1 44,0 1 0,0 0 0,0 0 0,0 0 0,0 0 0,0 1 0,-1 0 0,1 0 0,0 0 0,-1 0-1,1 1 1,-8 0 0,6 0-34,0 0 0,0 0 0,1 0 0,-1 1 0,0 0 0,0 1 0,1-1-1,-1 1 1,1 0 0,-1 0 0,1 1 0,0 0 0,0 0 0,0 0 0,0 0 0,1 1-1,-1 0 1,1 0 0,0 0 0,0 0 0,0 1 0,-4 6 0,7-9-44,0 0 1,0 0 0,0 0-1,0 0 1,0 0 0,1 1-1,-1-1 1,0 0 0,1 0-1,0 1 1,0-1-1,-1 0 1,1 1 0,1-1-1,-1 0 1,0 1 0,2 3-1,-1-3-6,0 1-1,1-1 1,-1 0 0,1 0-1,0 0 1,0-1-1,0 1 1,1 0-1,-1-1 1,5 5 0,4 0-25,-1 0 0,1 0 1,0-1-1,1 0 0,15 5 1,-10-5-38,0-2 1,0 1 0,0-2 0,1 0-1,35 0 1,-11-4-125,56-7 0,-90 7 156,1-1 0,-1 0 0,0 0-1,0 0 1,0-1 0,0 0 0,-1-1 0,1 0-1,-1 0 1,0 0 0,0-1 0,0 0 0,7-8-1,-11 9 49,0 0-1,-1 0 1,0-1-1,1 1 1,-2-1-1,1 0 1,0 1-1,-1-1 1,0 0-1,0 0 1,-1 0-1,1-7 1,-1 11-24,0-11 48,-1-1 0,0 1 0,-1 0 0,0-1 0,-1 1 0,-1 0 0,-7-19 0,3 8 113,7 21-135,0 1 3,1 1-28,0-1 0,0 1 0,0 0 0,0 0 0,0-1 0,-1 1 0,1 0 0,0 0 0,0-1 0,0 1 0,-1 0 0,1 0 0,0-1 0,0 1 0,-1 0 0,1 0 0,0 0 0,0 0 0,-1-1 0,1 1 0,0 0 0,-1 0 0,1 0 0,0 0 0,-1 0 0,1 0 0,0 0 0,0 0 0,-1 0 0,1 0 0,0 0 0,-1 0 0,1 0 0,0 0 0,-1 0 0,1 0 0,0 0 0,-1 0 0,1 1 0,0-1 0,0 0 0,-1 0 0,1 0 0,0 0 0,0 1 0,-1-1 1,1 0-1,0 0 0,-1 1 0,-2 8 8,-1 0 0,1 0 0,-4 17 0,6-13-8,1 0 1,0 0-1,1 0 0,0 0 0,1 0 0,0-1 1,1 1-1,5 13 0,-7-24-5,-1 0 0,1 0 1,0 0-1,0 0 0,0 0 1,1 0-1,-1 0 0,0 0 0,1-1 1,-1 1-1,1-1 0,-1 1 0,1-1 1,0 1-1,0-1 0,-1 0 1,1 0-1,4 2 0,-3-2-7,0-1 0,-1 1-1,1-1 1,0 0 0,0 0-1,0 0 1,0 0 0,0 0 0,-1-1-1,1 1 1,0-1 0,4-2-1,6-2-34,0-1 0,-1-1 0,0 0 0,18-15 0,-21 15 41,15-12-48,-1-2 1,39-44 0,-34 35 18,0 6-52,-26 23 65,1 2-8,6 3-59,0 0 1,-1 0-1,11 8 1,-10-6-32,0 0 0,0-1 0,0-1 1,16 7-1,-16-9-24,-1 0 1,1 0-1,0-1 1,0 0-1,0-1 1,0 1-1,0-2 1,0 1 0,0-1-1,0-1 1,14-3-1,-16 2 86,-1 1 1,1-1-1,0-1 0,-1 1 1,0-1-1,0 0 0,0-1 0,0 1 1,-1-1-1,1 0 0,-1-1 1,-1 1-1,1-1 0,7-11 1,-3-1 132,0-1 1,-1 0-1,0 0 1,-2 0-1,0-1 1,-2 0 0,3-22-1,-6 36 28,-1-1 0,0 1 0,0 0 0,-1 0-1,0-1 1,0 1 0,-1 0 0,1 0 0,-1 0 0,-5-10-1,6 15-72,1-1 0,-1 1 1,0 0-1,0-1 0,0 1 0,0 0 0,-1 0 0,1-1 0,0 1 0,0 0 0,-1 0 0,1 0 0,-3-1 0,1 0 88,1 1-90,0 1 0,1-1 0,-1 0 0,0 1 0,0-1 0,1 1-1,-1 0 1,0 0 0,0-1 0,0 1 0,1 0 0,-1 1 0,0-1 0,0 0-1,0 0 1,-2 2 0,0-1 9,1 0 0,-1 0-1,1 1 1,-1 0 0,1-1-1,-6 5 1,4-1-9,0 0 0,1-1 0,0 1 0,0 1 0,0-1 0,0 1-1,1-1 1,0 1 0,0 0 0,0 0 0,1 1 0,-3 11 0,3-8-46,0-1 0,1 1 0,0 0-1,0 0 1,1 0 0,0 0 0,4 18 0,-4-25-71,1 1-1,0-1 1,0 1 0,0-1 0,0 0-1,0 1 1,1-1 0,-1 0-1,1 0 1,0 0 0,0 0 0,0 0-1,1-1 1,-1 1 0,1-1 0,-1 1-1,1-1 1,0 0 0,0 0 0,4 2-1,-7-3 35,1-1 0,0 1-1,0-1 1,0 0 0,0 1 0,0-1-1,0 0 1,0 1 0,0-1 0,0 0-1,0 0 1,0 0 0,0 0-1,0 0 1,0 0 0,2-1 0,0 0 21,-1-1 1,1 0 0,-1 0-1,0 0 1,1 0 0,-1 0-1,0-1 1,0 1 0,0-1-1,-1 1 1,1-1 0,-1 1-1,1-1 1,-1 0 0,0 0 0,0 0-1,0 0 1,0 0 0,0-5-1,1-6 47,-1 0 0,-1 1-1,0-16 1,-1 19-10,-1-28 180,-2-1 1,-2 1-1,-12-41 0,-42-108 1341,15 74 660,40 104-1792,4 9-379,1-1 0,0 1 0,0 0 0,0 0 0,0 0 0,0 0 0,0 0 0,0 0 0,0 0 0,0 0 0,0 0 0,0 0-1,-1 0 1,1 0 0,0-1 0,0 1 0,0 0 0,0 0 0,0 0 0,0 0 0,0 0 0,0 0 0,-1 0 0,1 0 0,0 0 0,0 0 0,0 0 0,0 0 0,0 0 0,0 0 0,0 0 0,-1 0-1,1 0 1,0 0 0,0 1 0,0-1 0,0 0 0,0 0 0,0 0 0,0 0 0,0 0 0,-1 0 0,1 0 0,0 0 0,0 0 0,0 0 0,0 0 0,0 0 0,0 1 0,0-1 0,0 0 0,0 0 0,0 0-1,0 0 1,0 0 0,0 0 0,0 0 0,0 0 0,0 1 0,0-1 0,0 0 0,0 0 0,0 0 0,0 0 0,0 0 0,0 0 0,0 0 0,0 1 0,-1 5 26,-1 1-3,1-1 0,0 1 0,0 0 0,1-1 0,0 1 0,1 12 0,7 30-128,2 0-1,2 0 1,2-1 0,2-1-1,3-1 1,1 0 0,31 49-1,-42-80-531,1 0-1,19 20 1,-22-28-738,0 0 0,0-1-1,13 9 1,-1-4-2109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6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1 303 1600,'0'-2'1067,"5"21"5036,26 90-5365,103 227 1047,-118-293-1381,-15-40 491,-7-16-696,-36-94 269,5 3 593,6-1 0,-19-112 0,46 195-734,2-1 1,1-43 0,1 54-202,1 1 0,1 0 0,0-1 0,0 1 0,1 0 0,1 0 1,7-17-1,-8 24-81,-1 0 0,1 1 1,0-1-1,0 0 1,0 1-1,0 0 0,0 0 1,1 0-1,-1 0 1,1 0-1,0 1 0,7-4 1,-10 6-37,0-1 1,1 1 0,-1 0-1,0 0 1,0-1-1,0 1 1,0 0 0,1 0-1,-1 0 1,0 1-1,0-1 1,0 0 0,0 0-1,1 1 1,-1-1-1,0 0 1,1 1 0,2 1 15,-2-1-14,1 0-1,0 1 0,0-1 0,0 1 0,-1 0 0,1 0 0,-1 0 0,1 0 0,-1 0 0,0 0 1,0 1-1,0-1 0,0 1 0,0-1 0,-1 1 0,1 0 0,1 4 0,1 2 25,0 1 0,-1 0-1,4 19 1,-5-18-171,-1 0 0,-1 1 0,1-1 0,-2 0 0,0 0 0,0 1-1,-1-1 1,0 0 0,-1 0 0,0-1 0,-5 12 0,-7 11-978,-1-1 0,-23 33 0,-11 21-960,37-59-1897,1-6 36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7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5 550 1056,'0'0'4811,"-1"10"-4230,-3 85 929,4-73-1157,1-1 1,1 1 0,5 22 0,-4-31-177,1 0-1,1-1 1,-1 0 0,2 0-1,8 15 1,-10-21-92,0-1 1,0 1-1,0-1 1,1 0 0,0 0-1,0-1 1,0 1-1,1-1 1,-1 0-1,1-1 1,8 5-1,-13-8-71,0 1 0,0-1 0,0 1 0,0-1 0,0 0 1,0 1-1,0-1 0,0 0 0,0 0 0,1 0 0,-1 0 0,0 0 0,2 0 0,0 0 26,1 1 104,-1-4 30,13-5 7,-16 7-168,1 1 0,0 0-1,-1-1 1,1 1 0,-1-1-1,1 1 1,-1-1 0,1 1 0,-1-1-1,1 0 1,-1 1 0,1-1 0,-1 1-1,0-1 1,1 0 0,-1 0-1,0 1 1,0-1 0,0 0 0,1 1-1,-1-1 1,0 0 0,0 0-1,0 0 1,0 0 30,1-4 44,0-1 0,-1 1 0,0-1 0,0 1-1,0-1 1,-1 1 0,1-1 0,-1 1-1,-1 0 1,1-1 0,-1 1 0,-3-7 0,-2-4 87,-1 1 0,0 1 0,-2-1 0,0 1 1,0 1-1,-17-17 0,-14-19 568,40 47-638,-2-2 17,3 3-114,-1 1 0,1 0 0,0 0-1,-1 0 1,1-1 0,0 1 0,0 0-1,0 0 1,-1-1 0,1 1-1,0 0 1,0-1 0,0 1 0,0 0-1,-1-1 1,1 1 0,0 0 0,0-1-1,0 1 1,0 0 0,0-1-1,0 1 1,0 0 0,0-1 0,0 1-1,0 0 1,0-1 0,0 1 0,0 0-1,0-1 1,0 1 0,1 0 0,-1-1-1,0 1 1,0 0 0,0-1-1,0 1 1,1 0 0,-1 0 0,0-1-1,1 1 1,9-9 7,1 1 0,0 0 0,1 1 0,0 1 0,0 0 0,18-7-1,-21 9-6,30-7-16,-14 7 21,-20 5-17,-1 1 2,-1-2 1,-1 1 0,1 0 1,0 1-1,0-1 0,-1 0 1,1 1-1,-1-1 0,1 1 1,-1 0-1,0 0 0,0 0 1,0 0-1,0 0 0,0 0 1,2 4-1,-1-3 2,7 11-6,0 0-1,14 29 0,-16-26-6,19 26 0,-22-36-26,0 0-1,0-1 0,0 0 1,1 0-1,0 0 0,0-1 1,1 0-1,-1 0 1,1 0-1,0-1 0,10 5 1,-15-9-2,0 1 0,0-1 1,0 0-1,0 0 0,0 0 1,0 0-1,1 0 0,-1 0 0,0-1 1,0 1-1,0-1 0,0 1 1,0-1-1,0 0 0,0 0 0,2-1 1,-3 1 25,1 0-13,1 0-1,-1 0 1,0 0 0,0 0 0,0-1-1,0 1 1,0-1 0,0 0-1,-1 0 1,1 1 0,0-1-1,-1 0 1,0 0 0,1 0 0,-1-1-1,0 1 1,0 0 0,0 0-1,0-1 1,-1 1 0,1 0-1,0-6 1,0 2-3,-1-1 0,1 1 0,-1-1-1,-1 0 1,0 1 0,-2-14 0,1 14 16,0-1 0,0 1 0,-1 0 1,1-1-1,-1 1 0,-1 1 0,1-1 1,-1 0-1,0 1 0,0 0 0,-1 0 1,1 0-1,-1 0 0,0 1 0,-1 0 1,1 0-1,-1 0 0,0 1 0,0-1 1,0 2-1,0-1 0,0 1 0,-10-3 1,13 5 12,0-1 1,-1 1 0,1 0 0,-1 1 0,1-1-1,0 0 1,-1 1 0,1 0 0,0 0-1,0 0 1,0 0 0,-1 1 0,1-1 0,0 1-1,0 0 1,-3 2 0,3-1 2,1 0 0,-1 0 0,0 0 1,1 0-1,-1 1 0,1-1 0,0 1 0,0-1 0,1 1 1,-1 0-1,1 0 0,-2 6 0,3-8 0,-3 13-2,3-12-25,0-1 0,0 1 0,0 0 0,0 0 0,1-1 0,-1 1 0,1 0 0,0-1 0,-1 1 0,1-1 0,0 1 0,0-1 0,1 1 0,-1-1 0,0 0 0,1 1 0,0-1 0,3 4 0,-3-5-30,1 1 1,0-1-1,-1 0 1,1 0-1,0 0 1,0 0-1,-1 0 0,1 0 1,0-1-1,0 1 1,0-1-1,0 0 1,0 0-1,0 0 1,0 0-1,0-1 1,0 1-1,3-2 1,0 1-9,0-2-1,1 1 1,-1 0 0,0-1-1,-1 0 1,1-1 0,-1 1-1,7-6 1,-5 2 41,0-1 0,0 1-1,0-1 1,-1 0 0,0-1 0,-1 0 0,0 0-1,0 0 1,-1 0 0,-1-1 0,1 0-1,-1 0 1,-1 1 0,3-18 0,-1-7 142,-2-1 0,-1 1 1,-4-36-1,-2-3 808,-4-1 1,-28-108 0,34 172-567,2-2 503,-3 18-727,0 2-101,0 2 0,0-1 0,1 0 0,0 1-1,1-1 1,0 1 0,1 0 0,-1 12-1,2 6 22,1-1-1,1 0 0,1 0 0,1 0 1,12 41-1,53 125-669,-63-177 486,15 32-996,27 48-1,5-5-3310,-41-70 2611,14 22-1520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8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5 1940,'0'0'6490,"-5"11"-5866,-19 36-59,22-40-462,-1 0 1,1-1-1,0 1 1,0 0 0,1 1-1,0-1 1,0 0-1,1 0 1,-1 0-1,2 1 1,0 9-1,1-3 66,-1 2 49,1-1-1,0 0 1,1 0-1,1 0 1,10 24-1,-11-31-129,1-1 0,-1 1 0,2-1-1,-1 0 1,1-1 0,0 1 0,0-1 0,1 0-1,0 0 1,0-1 0,1 0 0,9 7 0,-11-10-37,1 1 1,0-1 0,-1 0-1,1 0 1,0-1 0,0 1-1,1-1 1,-1-1 0,0 1 0,9-1-1,-12 0-29,-1-1 0,0 1 0,0 0-1,0-1 1,1 1 0,-1-1 0,0 0-1,0 1 1,0-1 0,0 0 0,0 0-1,2-2 1,3-1 43,-2 1 13,0 0 1,0 0-1,0-1 1,-1 0-1,1 0 1,-1 0-1,0 0 1,0 0 0,-1-1-1,1 0 1,-1 0-1,0 0 1,0 0-1,3-8 1,-3 4 59,0 0 0,0 0 0,-1-1-1,0 1 1,0-1 0,0-18 0,-3 19-45,1 0 0,-1 0 0,-1 0 0,1 1 0,-1-1 0,-1 1 0,0-1 0,0 1-1,-1 0 1,0 0 0,0 0 0,0 1 0,-1 0 0,-9-11 0,3 7-11,0 0 1,0 1-1,-1 0 0,0 0 1,-1 1-1,-26-13 0,22 17-792,14 4 166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8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92 140 1920,'2'-9'685,"-1"1"0,1-1 1,-2 0-1,1 1 0,-1-1 0,0 0 0,-1 1 0,0-1 0,0 0 1,-1 1-1,0-1 0,-6-13 0,7 19 764,-2 1-845,-10-5-60,10 6 423,-1 8-531,-5 6-287,1 1 0,1 1 1,1-1-1,0 1 0,0 0 0,2 0 0,0 1 0,-2 16 0,4-6 36,2 0-1,0 1 1,2-1 0,9 47 0,0-25 89,28 77-1,-17-75-985,40 69 1,-49-96-242,-4-3-814,-8-16 610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9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138 900 3616,'-18'-5'508,"1"-2"-1,0 0 0,1-1 0,-19-13 1,32 18-397,0 0 1,0 0 0,0 0 0,0-1 0,1 1 0,-1-1 0,1 0 0,0 0 0,0 1 0,0-1 0,1-1 0,0 1 0,-1 0 0,1 0 0,1 0-1,-1-6 1,2 0 194,4-4-161,0 0 0,1 0 0,1 0 0,13-21-1,-1 13 13,0 0-1,1 0 0,31-23 0,77-51 118,-44 35-482,-35 23-88,115-95-1260,-150 119 1358,-6 7 133,0-1 0,0 1 0,0 1 0,15-10 0,-20 15 491,1 4-264,2 2-106,-1 0 0,0 0 0,0 0 0,0 1 0,-1 0 0,0 0 0,0 0 0,0 0 0,4 12 0,0 0 82,0 0 1,2 0-1,0-1 1,1-1-1,0 0 1,2 0-1,-1-1 1,2-1-1,0 0 1,1-1-1,0-1 0,24 15 1,-31-22 29,0-1 0,0 0 0,1 0 0,0-1 0,-1 0 0,1 0 0,0-1 0,0-1 0,0 1 0,0-1 0,13-1-1,-18 0-69,0 0 0,0-1 0,0 0 0,0 0 0,0 0 0,-1 0 0,1-1 0,0 1 0,-1-1 0,1 0 0,-1 0 0,7-5 0,-5 3 33,0-1 1,0 0-1,0 0 0,-1 0 1,0-1-1,0 1 0,0-1 0,-1 0 1,1 0-1,-1 0 0,-1-1 1,4-11-1,0-7 131,-1 1-1,3-29 1,-6 31-73,0-1-21,-2 1 1,-1-1-1,0 0 0,-7-30 1,-1-21-1979,9 72 1496,0-1 0,1 0 0,-1 1 0,1-1 0,-1 0 0,1 1 0,0-1 1,0 1-1,0-1 0,0 1 0,2-4 0,0 2-694,0-1-2322,9-5 32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9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1 325 1584,'10'61'3289,"-6"-36"-1682,0 0-1,2 0 1,11 29 0,-16-51-1061,0-1-253,4 9 10,-3-8 1376,-1-12-1512,1-2-104,-1 7-18,-1-1 0,1 1-1,-1-1 1,1 1 0,-1-1-1,-1 0 1,0-6 0,-3-33 459,2 5-72,2-10 84,0 45-290,0 0-140,1-14-9,0 14 327,2 2-356,-1 1-18,-1 0-7,0 0 0,0 1 1,0-1-1,0 0 0,0 1 1,0-1-1,0 1 0,0 0 1,0-1-1,0 1 0,0 0 1,2-1-1,-2 1-20,1 0-1,-1 0 1,0 0 0,1 1-1,-1-1 1,0 0 0,1 0-1,-1 1 1,0-1 0,0 1-1,1-1 1,-1 1 0,0 0-1,2 0 1,-2 0-2,0 0-1,0 0 1,0-1 0,0 1-1,1-1 1,-1 1 0,0-1 0,0 1-1,1-1 1,-1 0 0,0 0-1,1 0 1,-1 0 0,2 0 0,-1 0 1,-1-1-1,0 1 1,0-1 0,1 1 0,-1-1 0,0 0 0,0 0 0,0 0 0,0 0 0,2-2 0,1 1 2,-1-1 0,0 0 0,0-1 0,0 1 0,0 0 0,-1-1 0,1 1 0,-1-1 0,4-7 0,3-5 15,72-122 243,-68 119-150,0 1 1,1 0-1,31-29 1,-44 46-109,-1 1 1,1-1 0,0 1-1,0 0 1,-1-1 0,1 1-1,0 0 1,0-1 0,0 1-1,0 0 1,-1 0 0,1 0-1,0 0 1,0 0 0,0 0-1,0 0 1,1 0 0,1 0 43,-1 0-44,-1 1 0,1-1 0,-1 1 0,1-1 0,-1 1 0,0-1 0,1 1 0,-1 0 0,0 0 0,1 0 0,-1 0 0,2 1 0,0 1 6,7 5 6,-1 1 0,-1 0 0,0 0 0,0 1-1,-1 0 1,0 0 0,7 14 0,-7-11-19,36 71-486,-32-59-834,2-1 0,24 37-1,-18-40-4614,-10-14 2215</inkml:trace>
  <inkml:trace contextRef="#ctx0" brushRef="#br0" timeOffset="1">807 126 1528,'0'0'2737,"5"3"-1932,11 10-20,-15-12-715,0-1 0,0 1 0,0 0 0,0 0 0,0 0 0,-1-1 0,1 1 0,0 0 0,-1 0 0,1 0 0,0 0 0,-1 0 0,1 0 0,-1 1 0,1-1 0,-1 2 0,2 3 144,14 22 309,-2 2-1,-1 0 1,-2 0-1,-1 1 1,10 54-1,-19-79-619,-1 1 0,1-1 0,-2 1-1,1-1 1,-1 1 0,0-1 0,0 0-1,0 1 1,-4 7 0,1-4-1192,-1 0 1,-9 17-1,-7 5-1163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0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25 2172,'-1'-3'1608,"-9"-19"6872,13 31-7963,32 76 774,77 134 0,-53-119-1152,28 50-4903,-80-133 1379,-3-1 36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46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2 156 1020,'0'0'4900,"3"-1"-4605,15-7 3091,-17 7-3106,6-10 518,13-13-73,-18 23-514,0 0-146,6-4-7,-6 4 61,10-7 102,41-22 377,-40 23-282,0 0 0,19-13-1,-31 19-141,10-7 456,-11 8-576,1 0 0,-1-1-1,0 1 1,1 0 0,-1 0 0,0-1-1,0 1 1,1 0 0,-1 0-1,0-1 1,0 1 0,1 0 0,-1-1-1,0 1 1,0 0 0,0-1-1,0 1 1,0 0 0,1-1 0,-1 1-1,0 0 1,0-1 0,0 1-1,0 0 1,0-1 0,0 1 0,0 0-1,0-1 1,0 0 0,-16-7-26,12 5 2,1 4-6,-11 1-3,11-2 14,0 0-21,-9 1 3,9 0-5,-13-3-43,14 1 35,0 1-5,1-1 1,-1 1 0,0-1-1,0 1 1,0 0 0,0 0-1,0 0 1,1 0-1,-1 0 1,0 0 0,0 1-1,0-1 1,0 1 0,1-1-1,-1 1 1,0-1 0,0 1-1,1 0 1,-1 0-1,1 0 1,-1 0 0,1 0-1,-1 0 1,1 1 0,-1-1-1,-1 2 1,2-2-16,-11 6 186,8-7-173,-1 1 0,1 0 0,-1-1 0,1 1 0,0 1 0,-1-1 0,1 1 0,-5 2 0,3-1-11,4-2-2,-2 2-25,4-3 34,0 0 0,0 0 0,-1 0 0,1 0-1,0 0 1,0 0 0,0 0 0,-1 0 0,1 0 0,0 0 0,0 0-1,-1 0 1,1 1 0,0-1 0,0 0 0,0 0 0,-1 0 0,1 0-1,0 1 1,0-1 0,0 0 0,0 0 0,0 0 0,-1 1 0,1-1-1,0 0 1,0 0 0,0 0 0,0 1 0,0-1 0,0 0 0,0 0-1,0 1 1,0-1 0,0 0 0,0 1 0,-1 9-371,1-10 305,1 1-1,-1-1 0,0 1 0,-1-1 1,1 1-1,0-1 0,0 1 0,0-1 1,0 1-1,0-1 0,0 1 0,-1-1 1,1 0-1,0 1 0,0-1 0,0 1 0,-1-1 1,1 0-1,0 1 0,-1-1 0,1 1 1,0-1-1,-1 0 0,1 0 0,-1 1 1,0-1-1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0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1 462 1720,'0'-3'771,"0"-6"-82,0 7-82,2-2-88,2-1-341,0 0 0,0 0 0,0 1 0,1-1 0,0 1 0,0 0 1,0 0-1,7-3 0,83-43 726,49-27-49,-138 73-775,0 0-1,0 0 1,-1 0-1,1-1 1,-1 0 0,0 0-1,-1 0 1,1-1-1,-1 1 1,0-1-1,6-12 1,-8 13 49,0 0-1,-1 0 1,1 0-1,-1 0 1,0 0 0,-1-1-1,1 1 1,-1 0-1,0 0 1,0-1-1,-1 1 1,0 0 0,0 0-1,0 0 1,0 0-1,-4-9 1,-1 1 634,-1 0 0,0 0-1,-17-22 1,6 10 953,18 24-1682,0 1-1,-1 0 1,1-1 0,0 1-1,0 0 1,0-1 0,0 1-1,-1 0 1,1-1 0,0 1-1,0 0 1,-1-1-1,1 1 1,0 0 0,-1 0-1,1-1 1,0 1 0,-1 0-1,1 0 1,0 0 0,-1-1-1,1 1 1,0 0 0,-1 0-1,1 0 1,0 0-1,-1 0 1,1 0 0,-1 0-1,1 0 1,0 0 0,-1 0-1,1 0 1,-1 0 0,1 0-1,0 0 1,-1 0 0,1 0-1,-1 0 1,1 0-1,0 1 1,-1-1 0,1 0-1,-8 13 722,7-11-898,-1 7 353,5 21-23,1-1 0,1 1 1,1-1-1,2-1 0,12 33 1,-6-28-629,1 0 0,2 0 0,0-2 0,24 31 1,-20-37-1889,-7-12-3713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1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7 317 1436,'-7'-8'4105,"8"6"-3925,-1 0-1,0 0 1,1 0 0,0-1 0,-1 1 0,1 0 0,0 0 0,0 0 0,0 0 0,0 0 0,1 1 0,-1-1 0,0 0 0,1 0 0,-1 1 0,3-3 0,36-30 426,-27 22-257,-4 5-224,15-14 299,31-34-1,-50 49-331,1 0 0,-2-1 0,1 1 1,-1-1-1,0 0 0,0 0 0,-1-1 0,0 1 0,0-1 1,-1 1-1,2-10 0,-4 13 13,1 0 0,-1 1-1,-1-1 1,1 1 0,0-1 0,-2-4 0,2 7-70,0 0 1,-1 0 0,1 0 0,0 0 0,-1 0-1,1 0 1,-1 0 0,1 0 0,-1 0 0,1 0 0,-1 0-1,0 0 1,1 1 0,-1-1 0,0 0 0,0 0-1,0 1 1,1-1 0,-1 1 0,0-1 0,0 1-1,0-1 1,0 1 0,-1-1 0,-1 0 6,1 1 0,0 0 0,0 0 0,-1 0-1,1 0 1,0 0 0,0 0 0,-1 1 0,1-1 0,0 1 0,0-1 0,0 1 0,0 0 0,0 0-1,0 0 1,0 0 0,0 0 0,0 0 0,-3 3 0,-1 2 14,0 0 0,0 0 1,0 1-1,1 0 0,0 0 1,0 1-1,1-1 0,0 1 0,0 0 1,1 0-1,0 0 0,0 0 0,1 1 1,0-1-1,1 1 0,-1 0 1,1 11-1,1-12-89,0 0-1,1 0 1,0 0 0,0 0 0,0 0 0,1 0-1,1 0 1,-1-1 0,1 1 0,0-1 0,1 0-1,0 0 1,0 0 0,0 0 0,1-1-1,0 1 1,0-1 0,1 0 0,7 5 0,-8-7-169,0 0 1,1-1-1,0 0 1,-1 0 0,1-1-1,0 0 1,0 0-1,1 0 1,-1 0 0,0-1-1,11 1 1,-8-2-545,1 0 0,-1 0-1,1-1 1,0 0 0,-1-1 0,0 0 0,10-3 0,4-4-1961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1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236 433 944,'-1'-4'631,"1"0"-470,-1-1 180,0 0-1,0 0 1,0 0 0,-1 1 0,0-1-1,0 0 1,0 1 0,-5-9-1,3 9-46,1-1 0,-1 1 0,0 0 0,-1 0 0,1 1 0,-1-1 0,1 1 0,-1 0 0,0 0 0,-8-3 0,11 6-249,1-1 0,-1 1-1,0-1 1,1 1 0,-1 0 0,1 0 0,-1 0-1,0 0 1,1 0 0,-1 0 0,1 1 0,-1-1-1,-2 1 1,-2 0 62,2 0-33,-1 0 0,1 1 1,0-1-1,-1 1 0,1 0 0,0 0 0,0 0 0,0 0 1,0 1-1,1 0 0,-1 0 0,1 0 0,-1 0 0,1 0 1,0 1-1,-3 4 0,-1 2 42,0 0 0,1 1 0,1-1 0,-8 21 0,8-14-26,0 0 1,1 0-1,1 0 1,0 0-1,1 1 1,1-1-1,1 1 1,2 17-1,-1-33-78,-1 0 0,1 0 0,0 0 0,0 0 0,0 0 0,0 0 0,0 0 0,0 0 0,0-1 0,1 1 0,-1-1 0,1 1 0,-1-1-1,1 1 1,3 1 0,-4-2 76,3-4-62,0-1-18,0-1 1,0 1-1,-1-1 1,0 0-1,0 0 1,0 0-1,0 0 1,-1 0-1,0-1 1,0 1-1,2-9 1,1-18 380,0 0 0,-1-38 1,-2 60 624,2 15-764,3 19-416,-6-21 263,2 7-70,1 0 0,0 0 0,0-1 0,1 0 0,1 0 0,-1 0 1,1 0-1,1-1 0,0 0 0,10 9 0,-11-11-124,0-1 0,0 0 0,1 0 0,0-1 1,0 0-1,0 0 0,1 0 0,-1-1 0,1 0 0,0-1 0,0 0 0,0 0 0,9 1 1,-13-3-60,0 0 0,0 0 0,0 0 0,1-1 0,-1 1 0,0-1 1,0 0-1,0 0 0,0-1 0,0 1 0,0-1 0,-1 0 0,1 0 0,0 0 1,-1 0-1,1-1 0,-1 1 0,0-1 0,0 0 0,0 0 0,0 0 1,-1 0-1,1-1 0,-1 1 0,0-1 0,4-6 0,0-4-116,-1 1-1,0-1 1,-1-1-1,0 1 1,-1-1-1,1-17 1,-1-2 279,-1 0 1,-2 0 0,-1 0 0,-2 0-1,-1 0 1,-11-44 0,-28-91 3591,41 165-1309,3 17-1881,8 32-455,65 148 439,-61-162-416,-5-13-157,1 0 0,0 0-1,16 21 1,-20-33-358,-1-1-1,1 1 1,0-1 0,0 0 0,1 0-1,-1 0 1,1-1 0,0 0 0,0 0-1,1 0 1,-1-1 0,11 4 0,-4-3-2121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54 884,'-21'-54'7347,"21"61"-6969,-1 17-89,2 0 0,1 0-1,8 41 1,24 75 287,77 221-2063,-97-309-2169,-9-33 1391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2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0 840 1056,'0'-3'832,"0"-1"-619,0-1 1,1 1 0,-1-1 0,1 1 0,0 0 0,0-1-1,0 1 1,1 0 0,0 0 0,0 0 0,0 0 0,0 0-1,0 0 1,6-6 0,6-7 230,30-27-1,-23 24-172,6-7-52,50-52 290,-66 65-426,0 0 1,-1 0-1,0-1 1,9-21-1,-13 22 39,-1-1-1,0 0 1,-1 0-1,0 0 1,-2 0 0,0-1-1,0 1 1,-1-1-1,-1 0 1,-1 1-1,0-1 1,-1 1 0,-7-26-1,8 34 14,-1 1 0,0-1 0,0 1 0,-1-1 0,1 1 0,-1 0 0,-1 0 0,1 0 1,-1 1-1,0-1 0,-1 1 0,-5-6 0,9 10-113,0 1 1,1-1 0,-1 1-1,0 0 1,0-1-1,0 1 1,1 0 0,-1-1-1,0 1 1,0 0 0,0 0-1,1 0 1,-1 0-1,0 0 1,-2 0 0,1 0 37,1 0-45,0 0-1,0 0 1,0 0 0,0 0 0,0 0 0,0 0-1,0 1 1,0-1 0,0 0 0,0 1 0,0-1-1,0 0 1,0 1 0,0-1 0,0 1 0,1 0 0,-1-1-1,0 1 1,0 0 0,0 0 0,-1 1 29,-2 1-9,1 0 0,-1 1 0,1-1 0,0 1 0,0 0 0,1 0 0,-1 0 0,1 0 0,0 0 0,0 1 0,-2 7 0,-1 4 74,-4 30-1,9-44-102,-3 21 34,1 0 0,2 0 0,0 0 0,1 0 0,1 0 0,2-1 0,0 1 0,1-1 0,1 0 0,1 0 0,2-1 0,0 0-1,1 0 1,0-1 0,27 36 0,-33-51-35,0 1 1,0-1-1,1 0 0,-1-1 0,1 1 1,0-1-1,1 0 0,-1-1 0,1 1 1,0-1-1,0 0 0,0 0 0,0-1 0,0 1 1,1-2-1,-1 1 0,0-1 0,1 1 1,0-2-1,-1 1 0,1-1 0,0 0 1,-1-1-1,1 1 0,-1-1 0,1 0 0,-1-1 1,1 0-1,-1 0 0,0 0 0,0-1 1,11-6-1,13-9 42,29-23 1,-32 21 114,35-19 0,-58 37-132,-1 1 1,1 0 0,0 0-1,-1 0 1,1 0 0,0 1-1,0 0 1,0-1 0,0 1-1,0 1 1,-1-1 0,1 0-1,0 1 1,0 0 0,0 0-1,-1 0 1,1 0 0,5 4-1,7 3 69,0 0 0,25 19 0,-33-22-78,24 22-55,-24-20-347,0 0 0,0-1-1,14 9 1,-18-13-523,0 0 0,0 0-1,0-1 1,1 1 0,-1-1-1,9 1 1,4 0-2026</inkml:trace>
  <inkml:trace contextRef="#ctx0" brushRef="#br0" timeOffset="1">982 128 1092,'-5'-3'6270,"4"16"-5080,7 30-1109,16 49 828,4-2 0,60 137 0,-79-211-703,-1 0-1,0 0 1,4 23-1,-9-37 139,-6-6-233,-9-8-22,0-1 0,2-1-1,0 0 1,0-1 0,-10-18-1,-48-89 531,68 117-595,-15-26 240,1-1-1,2-1 1,1 0 0,2-1 0,1 0-1,-10-70 1,20 94-186,0 1 0,0-1 0,1 1 0,0-1 1,1 1-1,4-16 0,-5 21-47,0 0 0,1 0 0,-1 0 1,1 0-1,0 1 0,0-1 0,0 1 1,0-1-1,1 1 0,-1 0 0,1 0 1,0 0-1,0 0 0,0 0 0,0 1 0,1-1 1,4-2-1,-7 5-19,1-1-1,-1 1 1,1 0 0,0 0-1,-1 0 1,1 0 0,0 0-1,-1 0 1,1 0 0,0 1-1,-1-1 1,1 1 0,-1-1-1,1 1 1,-1-1 0,1 1-1,-1 0 1,2 1 0,23 18 121,-20-13-115,0-1 0,-1 1 0,0 1 1,-1-1-1,1 1 0,-1 0 0,-1 0 1,0 0-1,0 0 0,0 1 1,-1-1-1,1 13 0,1 12-264,0 64 0,-5-86 96,1 9-760,1 16-815,1-11-4473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1224 1148,'0'3'1113,"1"12"3132,1-15-4091,-1-1 0,0 1 1,1 0-1,-1 0 0,1-1 0,-1 1 1,0-1-1,1 1 0,-1-1 0,0 0 0,0 0 1,1 1-1,-1-1 0,0 0 0,0 0 1,0 0-1,0 0 0,2-2 0,-1-1 0,1-1-1,0 1 1,-1 0-1,0-1 1,3-7 0,-2 0-39,0 0 1,0 1 0,-1-1 0,0-17-1,-1 13 108,-2 0 0,0 0-1,-1 0 1,-7-28 0,7 35-84,-2-1 1,1 1 0,-1 0-1,0 1 1,-1-1 0,0 1-1,-1 0 1,-11-14 0,15 20-116,0 1 1,1-1-1,-1 1 1,0 0-1,0 0 1,0 0-1,0 0 1,0 0-1,-1 1 1,1-1-1,0 1 1,0-1-1,0 1 1,0 0-1,-1-1 1,1 1-1,0 0 1,0 1-1,-1-1 1,1 0-1,0 1 1,0-1-1,0 1 1,0 0-1,-1 0 1,1-1-1,0 1 1,1 1-1,-1-1 1,0 0-1,0 0 1,-2 3-1,2-3 14,0 4-2,1-5-34,1 0 0,0 0 0,0 1 0,-1-1 0,1 0 1,0 0-1,0 1 0,0-1 0,-1 0 0,1 0 0,0 1 0,0-1 0,0 0 1,0 1-1,0-1 0,0 0 0,0 1 0,-1-1 0,1 0 0,0 1 0,0-1 1,0 0-1,0 1 0,0-1 0,1 0 0,-1 1 0,0-1 0,0 0 0,0 1 0,0-1 1,0 0-1,0 1 0,0-1 0,1 0 0,-1 0 0,0 1 0,12 11 10,1-5-10,-9-6 11,1-1 0,-1 1 0,0-1 0,1 1 1,-1-1-1,0 0 0,1-1 0,-1 1 0,0-1 0,1 0 0,-1 0 0,0 0 0,0-1 0,0 0 0,0 1 0,0-1 0,6-5 0,3-2 64,-1-1 0,0 0 1,16-19-1,-21 22-63,-7 6-5,0 1 1,1-1 0,-1 1 0,0 0-1,1-1 1,-1 1 0,0 0 0,1-1-1,-1 1 1,1 0 0,-1 0-1,0-1 1,1 1 0,-1 0 0,1 0-1,-1 0 1,1 0 0,-1-1 0,1 1-1,-1 0 1,1 0 0,-1 0-1,1 0 1,-1 0 0,1 0 0,-1 0-1,1 0 1,-1 1 0,1-1 0,-1 0-1,1 0 1,-1 0 0,1 0-1,-1 1 1,1-1 0,9 13 156,-8-10-207,16 37 45,-3-6-413,-10-27-92,0 0 0,0 0 0,11 10 0,-14-15 355,0-1 1,-1 1 0,1-1 0,0 0 0,0 0 0,0 0 0,1 0-1,-1 0 1,0 0 0,0-1 0,0 1 0,1-1 0,-1 0 0,0 1-1,1-1 1,-1 0 0,0 0 0,0 0 0,1-1 0,-1 1 0,4-2 0,0 1-171,1-1 0,-1 0 1,0-1-1,0 1 1,10-7-1,-8 3 142,-1 1-1,1-2 1,-1 1-1,-1-1 1,1 0 0,-1 0-1,8-13 1,31-61 233,-44 79-45,7-14 422,-2 0 0,0-1 0,0 1 0,-2-1 0,4-19 0,-8 33 1628,-2 5-2042,1 0 0,-1 0-1,0 0 1,1 1-1,0-1 1,-1 0-1,1 0 1,0 1 0,-1 4-1,0-1 16,1-3-14,0 0 0,0 0 0,0-1 0,1 1 0,-1 0 0,1 0 0,0 0 0,0 0-1,0 0 1,0 0 0,0 0 0,1 0 0,0 4 0,1 4 19,0-1 1,0-1-1,0 1 1,6 13 0,-7-20-55,1 1 0,-1-1-1,1 0 1,0 0 0,0 0 0,0 0-1,0-1 1,0 1 0,1 0 0,-1-1-1,1 0 1,0 1 0,3 1 0,-3-3-8,-1 0 0,1 0 1,0-1-1,-1 1 0,1-1 1,0 1-1,0-1 0,-1 0 0,1 0 1,0-1-1,0 1 0,-1 0 1,1-1-1,0 0 0,-1 0 1,1 1-1,-1-1 0,1-1 0,3-1 1,-3 1 21,0-1 0,-1 1 0,0-1 0,1 1 0,-1-1 0,0 0-1,0 0 1,-1 1 0,1-2 0,-1 1 0,1 0 0,-1 0 0,0 0 0,1-5 0,0 0 66,-1 1 0,0-1 0,-1 1 0,0-1 0,0-10-1,-1 11 2,0 1-1,-1-1 1,1 1-1,-1 0 1,0-1-1,-1 1 1,1 0-1,-1 1 0,0-1 1,-1 0-1,0 1 1,1-1-1,-2 1 1,1 0-1,-1 1 0,1-1 1,-1 1-1,-1 0 1,1 0-1,0 0 1,-1 1-1,-7-3 1,11 4-41,-1 2 0,0-1 0,0 0 1,0 1-1,0-1 0,1 1 1,-1 0-1,0 0 0,0 0 1,-4 0-1,3 1 5,2-1-27,0 1 0,0-1 1,0 1-1,-1 0 0,1 0 0,0 0 0,0 0 0,0 0 0,0 0 0,1 1 0,-1-1 1,-2 3-1,-1 11-898,9-14 707,14 5 11,-17-6 162,0 0-1,0 1 0,0-1 0,0 0 1,0 0-1,0 0 0,0 0 0,0 0 0,0 0 1,0 0-1,1 0 0,-1-1 0,0 1 1,-1 0-1,1 0 0,0-1 0,0 1 0,0-1 1,0 1-1,1-2 0,2 0-32,4-1-5,-1-1-1,0-1 0,0 1 1,0-1-1,0 0 1,-1-1-1,0 0 1,0 0-1,8-9 0,-5 2-2,1 0 0,-2-1-1,14-27 1,-14 21 54,-1 0 0,-1-1 0,0 1 0,-2-1 0,2-24 0,1-107 348,-7 139-308,-2-35 461,-2 0-1,-16-77 0,15 107-180,4 14-194,-2 3 29,3 1-152,0 0 1,-1-1-1,1 1 0,0 0 0,-1 0 1,1 0-1,0 0 0,-1-1 0,1 1 0,0 0 1,-1 0-1,1 0 0,0 0 0,-1 0 1,1 0-1,0 0 0,-1 0 0,1 0 1,0 0-1,-1 0 0,1 0 0,0 0 1,-1 0-1,1 0 0,0 0 0,-1 1 0,1-1 1,0 0-1,-1 0 0,1 0 0,0 0 1,0 1-1,-1-1 0,1 0 0,0 0 1,0 1-1,-1-1 0,1 1 0,-16 24 88,2 0-1,0 1 1,-18 54-1,20-49-48,-1 3-4,2 0 0,-10 53 0,17-67-22,2 0 0,0 0-1,1 0 1,1 1 0,5 39-1,-4-55-13,0-1 0,0 1-1,0 0 1,1-1-1,0 1 1,0-1-1,0 1 1,1-1 0,-1 0-1,1 0 1,0 0-1,0 0 1,0 0 0,1-1-1,-1 0 1,1 0-1,0 1 1,0-2 0,0 1-1,0-1 1,9 5-1,4-1 10,0-1 0,1-1 0,0 0 0,28 2 1,-21-2-8,67 6 13,50 9-4,-118-15 2,-1 2 0,-1 0 1,44 20-1,-63-26-6,-1 1 0,0 0 0,0 0 0,0 1 0,0-1 1,0 0-1,0 1 0,-1-1 0,1 1 0,0 0 0,-1-1 0,1 1 1,1 2-1,-2-1 104,-6 1-65,-3 2-32,0-1 0,0 0 0,-1 0 0,0-1 0,0 0 0,0 0 0,0-1 0,-13 3 0,-38 6 72,-89 8 0,133-19-645,1-1-1,-1-1 0,0 0 0,1-1 0,-17-4 0,30 6-1337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4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70 371 1680,'3'-1'929,"8"-8"-214,1-1 0,-1 0 0,-1-1 0,0 0 1,0 0-1,11-18 0,-11 13-291,0 0 0,-1 0 1,-1-1-1,11-32 0,-16 36-24,0-1 1,0 1-1,-1-21 0,-1 28-218,-1 0 0,0 0 0,-1-1 0,1 1 0,-1 0 0,0 0 0,-1 0 0,0 0 0,-2-7 0,3 12-136,0-1 0,0 1 1,0 0-1,0-1 1,0 1-1,0 0 1,0-1-1,0 1 0,-1 0 1,1 0-1,0 0 1,-1 0-1,1 0 1,-1 0-1,1 0 1,-1 1-1,1-1 0,-1 1 1,0-1-1,1 1 1,-1-1-1,0 1 1,1 0-1,-1 0 1,0 0-1,1 0 0,-4 0 1,-1 1 21,0 1-1,1-1 1,-1 1 0,1 0 0,-1 1 0,-6 3-1,2 0-16,1 0 0,0 0 0,1 1 0,-1 0 0,1 1 0,1 0 0,-1 0 0,1 0 0,1 1 0,0 0 0,0 1 0,1-1 0,0 1 0,-6 15 0,8-17-25,1 0 0,0 0 1,0 0-1,0 1 0,1-1 0,0 0 0,1 1 0,0-1 0,0 1 1,1-1-1,0 1 0,1-1 0,-1 0 0,2 0 0,-1 0 0,1 0 0,0 0 1,1 0-1,6 10 0,-6-11-120,1 0 0,0 0 0,1-1 0,-1 0 1,1 0-1,0 0 0,1-1 0,-1 0 0,1 0 0,0 0 1,1-1-1,-1 0 0,1 0 0,-1-1 0,1 0 0,0-1 1,0 0-1,1 0 0,-1 0 0,0-1 0,0 0 0,1-1 1,-1 0-1,1 0 0,-1-1 0,10-2 0,-7 0-207,-1 0 1,0 0-1,0-2 0,0 1 0,0-1 1,-1 0-1,0-1 0,0 0 0,0-1 0,-1 0 1,0 0-1,13-15 0,-9 7-33,0-2 1,-1 1-1,-1-1 0,0-1 1,-2 0-1,9-22 0,22-44 745,-33 72-142,-6 11-247,0 1 1,0-1-1,0 1 1,1-1-1,-1 1 0,0 0 1,0-1-1,1 1 1,-1-1-1,0 1 1,1 0-1,-1-1 0,0 1 1,1 0-1,-1-1 1,1 1-1,-1 0 1,0-1-1,1 1 1,-1 0-1,1 0 0,-1 0 1,1 0-1,-1-1 1,1 1-1,-1 0 1,1 0-1,-1 0 1,1 0-1,-1 0 0,1 0 1,-1 0-1,1 0 1,-1 0-1,1 0 1,-1 1-1,1-1 1,-1 0-1,0 0 0,1 0 1,-1 1-1,1-1 1,-1 0-1,1 0 1,-1 1-1,1-1 1,4 3 18,2 1 8,-1-1-1,-1 1 1,1 0-1,-1 0 0,1 0 1,8 10-1,2 5 48,-1 0 0,-1 1 0,-1 1 0,0 1 0,-2-1 1,0 2-1,-1-1 0,-2 2 0,0-1 0,-2 1 0,0 0 0,-2 0 0,-1 1 0,0-1 0,-2 30 0,-3-39-206,0 0-1,0 0 1,-2-1-1,0 1 1,0-1-1,-1 0 1,-13 24-1,10-23-1024,-1-1-1,0 0 1,-20 22-1,3-8-1369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5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92 876,'0'0'703,"-2"0"-96,-4-2 454,-13 0 9545,10 1-11353,7 1 958,-24-1-27,24 1-158,-7 0 3,0 1 1,0-2-1,1 1 1,-1-1-1,0-1 1,-12-3-1,12 2 43,1-1 0,0 0-1,-12-9 1,18 12-49,1-1-8,0 1-13,0 0 1,1 0-1,-1 1 1,0-1-1,1-1 0,-1 1 1,1 0-1,0 0 1,-1 0-1,1 0 1,0 0-1,0 0 0,-1 0 1,1 0-1,0-1 1,0 1-1,0 0 1,1 0-1,-1 0 0,0 0 1,0 0-1,1-1 1,-1 1-1,0 0 0,1 0 1,-1 0-1,2-1 1,-1 0-4,0 1 0,0-1 0,1 1 0,-1-1-1,1 1 1,-1 0 0,1 0 0,0-1 0,-1 1 0,1 0 0,0 0 0,0 1 0,0-1 0,3-1 0,-3 2-4,1 0-15,2 2-72,0-1 0,0 1 0,0 0 0,0 0 0,0 1 0,6 3 0,-9-5-199,-1 2-93,10 20-730,-5-2-4285,-3-7 2598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7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1820,'1'-5'1515,"6"-13"7924,3 40-8976,-1 1 0,9 35 0,30 220 2040,-17-85-1455,7-19-338,-35-164-638,0-1 1,0 0-1,1 1 1,0-1 0,1 0-1,10 14 1,-12-20-18,5 3-32,-2-5-93,-1-2-50,0-1-1,0 1 1,0-1 0,0 0-1,0-1 1,0 1-1,0-1 1,-1 0-1,1 0 1,-1 0-1,0-1 1,0 0-1,0 1 1,0-1 0,5-8-1,7-10-1399,25-45 0,-38 60 1265,6-9-2642,11-28 1,-9 10-741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7 884,'0'0'2588,"-2"-2"-1872,-2-2-588,4 4-69,0 0-1,-1 0 0,1 0 0,0 0 1,0 0-1,0 0 0,0 0 0,-1 0 1,1-1-1,0 1 0,0 0 0,0 0 1,0 0-1,-1 0 0,1 0 0,0 0 1,0 0-1,0 0 0,-1 0 0,1 0 1,0 0-1,0 0 0,0 0 0,-1 1 1,1-1-1,0 0 0,0 0 0,0 0 1,0 0-1,-1 0 0,1 0 0,0 0 1,0 0-1,0 0 0,0 1 0,0-1 1,-1 0-1,1 0 0,0 0 1,0 0-1,0 1 0,0-1 0,0 0 1,0 0-1,0 0 0,0 0 0,0 1 1,0-1-1,0 0 0,0 0 0,-4 15 211,2-1-1,0 1 0,1 0 1,0-1-1,2 1 0,-1 0 1,4 17-1,-2-23-146,0 1-1,0-1 1,1 0-1,0 1 1,1-2-1,0 1 1,0 0-1,1-1 1,0 0-1,0 0 1,1 0-1,12 13 1,-16-19-71,0 0 0,1 0 0,-1 0 0,0-1 1,1 1-1,-1-1 0,1 1 0,-1-1 1,1 0-1,0 0 0,0 0 0,-1 0 0,1-1 1,0 1-1,0-1 0,0 1 0,0-1 0,0 0 1,5-1-1,-6 1 92,5-7 96,-6 6-228,0 1-1,-1 0 0,1 0 0,-1-1 0,1 1 1,-1-1-1,1 1 0,-1 0 0,0-1 0,1 1 0,-1-1 1,1 1-1,-1-1 0,0 1 0,1-1 0,-1 1 1,0-1-1,0 0 0,1 1 0,-1-1 0,0 1 0,0-1 1,0 0-1,0 1 0,0-2 0,1-7 65,0-1 0,0 1 0,-1-1 0,-1 0 0,0 1 0,0-1 0,-1 1 0,0 0 0,0-1 0,-7-14 0,6 17-55,0 1 0,0 0 1,-1 0-1,1 0 0,-1 0 0,-1 1 0,1 0 0,-1-1 1,0 2-1,0-1 0,-1 0 0,1 1 0,-1 0 0,0 1 0,-11-6 1,-27-7-2542,42 15 793,-17-4-4236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48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1892,'0'0'1890,"1"-13"3561,3 0 514,-4 13-5906,0 19 1083,0-5-1260,1 0 166,0 1 16,0 0 0,0 0 0,8 27 1,3 11 101,-9-37-99,1 0-1,0-1 0,1 1 1,0-1-1,12 23 1,-15-36-44,-1 0 0,0 1 0,1-1 0,0 0-1,-1 0 1,1 0 0,0-1 0,0 1 0,0 0 0,3 2 0,-3-4 14,12-3 81,-5-5-94,0-1-1,-1 0 1,0 0 0,9-13-1,-4 5-24,-10 14-12,4-2-5,-7 5 17,1-1 1,-1 1-1,0 0 0,0 0 0,0-1 1,1 1-1,-1 0 0,0 0 0,0 0 1,1-1-1,-1 1 0,0 0 1,1 0-1,-1 0 0,0 0 0,0 0 1,1 0-1,-1 0 0,0 0 0,1 0 1,-1 0-1,0 0 0,1 0 1,-1 0-1,0 0 0,1 0 0,-1 0 1,0 0-1,1 0 0,-1 0 0,0 0 1,0 0-1,1 0 0,-1 1 0,0-1 1,1 0-1,0 1-10,50 27 27,-34-18 5,27 13 1,-42-22-15,1 0 0,-1 0 1,1 0-1,0 0 0,-1 0 0,1-1 0,0 0 0,4 1 1,-6-1 4,1-2-2,1 0-1,-1-1 1,0 1-1,0-1 0,0 0 0,0 0 1,0 1-1,-1-1 0,1-1 0,-1 1 0,0 0 1,0 0-1,0 0 0,0-1 0,-1 1 0,1 0 1,-1-1-1,0-5 0,0-11 111,-5-37 0,2 38-66,-10-72 146,-1-4-415,11 30-3311,7 57 1965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8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46 621 1944,'0'0'7604,"-5"7"-7331,1-1-213,1-2-14,0 1 0,0-1 0,0 1 0,1 0 0,0 0 0,0 0 0,0 0 1,-2 10-1,-1 13 231,2 0-1,-1 50 1,5-52-120,7 40-1,-6-58-113,0 1 0,1-1 1,-1 0-1,2 0 0,-1 0 0,1 0 0,0 0 1,8 10-1,-11-18-38,-1 1 0,1 0 1,-1-1-1,1 1 0,-1 0 0,1-1 1,0 1-1,-1-1 0,1 1 0,0-1 1,0 0-1,-1 1 0,1-1 1,1 1-1,1 0 8,-1 0 27,2-1-7,8 0-3,-8 0-8,-1-3-3,2-2-11,-1 0-1,0-1 1,0 0-1,0 1 1,-1-1 0,1 0-1,-1-1 1,-1 1-1,1 0 1,-1-1-1,0 1 1,-1-1-1,0 0 1,1-9-1,0-7 40,-1 1 0,-1-1 0,-1 1 0,-4-26 0,-22-89 311,27 135-349,-16-89 619,16 89-339,4 8-327,39 48-280,-37-48 190,0 1 0,1-1 1,0 0-1,0 0 0,0-1 1,14 8-1,-10-9-73,0 0 0,0 0 0,1-1 0,-1-1 0,1 0 0,-1-1 0,1 0 1,-1 0-1,1-1 0,0-1 0,-1 0 0,23-5 0,-27 4 206,0 1 0,0-2 1,0 1-1,0-1 0,0 0 0,0 0 1,-1-1-1,1 0 0,-1 0 0,0-1 0,0 1 1,-1-1-1,0-1 0,1 1 0,-2-1 1,1 0-1,-1 0 0,0 0 0,0 0 0,0-1 1,2-7-1,-3-1 515,-3 11-417,0 0 204,-1 0-10,-3-14-10,3 14-26,0 3-230,0 1 0,0-1 0,0 1 0,1-1 0,-1 0-1,0 1 1,1-1 0,-1 0 0,0 0 0,1 0 0,-1 1-1,0-3 1,1 3 19,-2-3 135,-2 3-19,-16 1 133,18 0-284,1 0 0,-1-1 1,1 1-1,-1 0 0,1 0 1,0 0-1,-1 0 0,1 0 1,0 0-1,0 0 0,0 1 1,-2 1-1,0 0 19,0 1-9,-1 0 0,1 1-1,0-1 1,0 1 0,0 0 0,1 0 0,0 0 0,0 0 0,0 0-1,0 1 1,1-1 0,0 0 0,-1 10 0,1-5-112,1 0 0,0 0 0,0 0 0,1 0 0,0 0 0,4 10 0,-5-17 2,0-1 1,1 0 0,0 1 0,-1-1 0,1 0 0,0 0 0,0 0 0,0 0-1,0 0 1,1 0 0,-1 0 0,1 0 0,-1 0 0,1 0 0,-1-1 0,1 1 0,0-1-1,0 1 1,0-1 0,0 0 0,0 1 0,0-1 0,0 0 0,4 1 0,-4-2-218,2-3-237,-1 1 504,1-2-1,-1 1 1,0 0 0,0-1 0,0 1 0,0-1-1,-1 0 1,1 0 0,-1 0 0,0 0-1,0 0 1,0-1 0,-1 1 0,0-1 0,0 1-1,0-1 1,0-6 0,2-17 101,-1 0-1,-1 0 1,-2 0 0,-1 0 0,-1 1-1,-8-36 1,-56-161 1359,62 210-1323,-9-24 855,-34-64 1,47 100-834,0 0 0,0 0 1,0 0-1,0 0 0,-1 0 1,1 0-1,-1 1 0,0-1 1,-3-2-1,3 10 51,-1 8-106,1-1 1,1 1-1,0-1 0,0 1 1,3 19-1,3-1-17,2 0-1,1 0 1,1-1-1,2-1 1,0 0-1,25 44 0,-24-54-310,1 0 0,0-1-1,1 0 1,1-2-1,1 1 1,0-2-1,2 0 1,-1-1 0,27 16-1,-39-27-278,1-1 0,-1 0 1,1 0-1,0 0 0,0-1 0,1 0 0,-1 0 0,0 0 0,1-1 0,9 1 1,8-2-2540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40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78 867 1160,'-25'-75'7944,"26"83"-7622,11 56 259,21 66 0,-18-79-383,21 66 166,-7-36-142,-15-39-217,2 0-1,28 53 0,-43-93-43,-2-10-29,-11-32 132,-1 0 0,-33-68 0,6 15 222,27 60-170,-66-191 838,65 176-590,3-1 1,2-1-1,-6-89 1,15 123-278,0-1 0,1 0 1,1 0-1,0 1 0,1-1 0,1 1 0,1 0 0,0 0 1,1 0-1,1 1 0,0 0 0,1 0 0,1 1 0,0 0 1,14-16-1,-18 26-59,0-1 0,0 1 1,1 0-1,-1 0 0,1 1 1,0 0-1,10-5 0,-15 8-23,0 0 0,-1-1 0,1 1 0,0 0 0,0 0 0,0 0 0,0 0 0,0 0-1,-1 0 1,1 0 0,0 0 0,0 0 0,0 1 0,0-1 0,-1 0 0,1 0 0,1 1-1,-1 0 9,1-1-7,-1 0 0,0 1 0,0-1 1,0 1-1,1-1 0,-1 1 0,0 0 0,0-1 0,0 1 0,0 0 0,0 0 0,0-1 1,-1 1-1,1 0 0,0 0 0,0 0 0,-1 0 0,1 0 0,0 1 0,0 1 0,8 22 40,-9-22-39,3 8 7,-2-1 0,1 1 0,-2-1 0,1 1 0,-1 0 0,-3 20 0,-18 65 32,12-61-5,-2 5-16,4-15-15,1 1-1,1 0 1,-1 28 0,5-46-11,1 0 0,0 0 0,1 1 0,0-1 0,0 0 0,1 0 0,0 0 1,1 0-1,-1 0 0,2-1 0,-1 1 0,1-1 0,0 0 0,6 9 0,7 2-27,0 0-1,0-1 1,2-1-1,40 27 1,-35-27-33,0 2 1,41 40-1,-63-56 52,0 1 0,0-1 1,0 1-1,0 0 0,0 0 0,-1-1 0,1 1 0,-1 0 1,0 0-1,1 0 0,-1 1 0,-1-1 0,1 0 0,0 6 0,-1-6-3,0 0-1,-1 0 1,1 0-1,-1 0 1,0-1-1,0 1 1,0 0-1,0 0 1,0-1-1,-1 1 1,1-1-1,-1 1 1,0-1-1,0 0 1,0 0-1,0 1 0,0-1 1,-3 2-1,-4 4-73,-1-1 0,0-1-1,0 1 1,-1-2 0,1 1-1,-1-2 1,0 1-1,-1-1 1,1-1 0,-20 4-1,28-7 31,-1 0-1,1 0 0,0 0 0,0-1 0,0 1 1,0-1-1,-1 0 0,1 0 0,0 0 0,0 0 1,0 0-1,1 0 0,-1-1 0,0 0 1,0 1-1,1-1 0,-1 0 0,1 0 0,0-1 1,-1 1-1,1 0 0,-2-3 0,4 3-61,0-1 10,1-3 71,0 1-1,0 0 0,1-1 0,0 1 1,0 0-1,0 0 0,1 0 1,-1 0-1,1 0 0,1 0 1,-1 1-1,0 0 0,6-6 1,11-9-42,30-24 0,-35 31 35,254-234-20,-263 240 157,-1-1-1,1 0 1,-1 0-1,5-9 0,2-3 337,-11 17 105,-7 4-484,-1 2-38,0-1 1,0 1 0,0 1 0,0-1 0,1 1 0,0 0-1,0 0 1,0 1 0,1 0 0,-1 0 0,-6 11 0,6-8-47,1 0 0,0 0-1,0 0 1,1 0 0,1 1 0,-1 0 0,1 0 0,1 0 0,0 0 0,0 0 0,1 0 0,0 1 0,2 15 0,-1-23-67,1-1 0,-1 0 0,1 0 0,0 1 0,-1-1 0,1 0 0,0 0 0,3 4 0,-4-5 48,1-1 0,-1 1-1,1-1 1,-1 1 0,1-1 0,-1 1 0,1-1-1,0 1 1,-1-1 0,1 1 0,0-1-1,-1 1 1,1-1 0,0 0 0,-1 0-1,1 1 1,0-1 0,0 0 0,-1 0 0,1 0-1,0 0 1,0 0 0,-1 0 0,1 0-1,0 0 1,0 0 0,-1 0 0,1 0-1,0 0 1,0-1 0,2 0-30,0-1 1,0 1-1,0-1 1,0 0-1,-1 0 0,1 0 1,-1 0-1,0 0 1,1-1-1,2-3 1,17-30-169,-15 24 420,3-15 523,-9 25-535,0 0-23,3-6-4,-3 6 165,-1 2-284,0 0 0,1-1 0,-1 1-1,0 0 1,0-1 0,0 1 0,1 0 0,-1-1 0,0 1-1,0 0 1,0-1 0,1 1 0,-1 0 0,0 0-1,1 0 1,-1-1 0,0 1 0,1 0 0,-1 0 0,0 0-1,1-1 1,-1 1 0,0 0 0,1 0 0,-1 0 0,0 0-1,1 0 1,-1 0 0,1 0 0,-1 0 0,0 0 0,1 0-1,9 2-17,4 1-131,-1 0-1,0-1 1,20 0 0,-29-2 93,0-1 1,0 1 0,0 0 0,0-1 0,0 0 0,0 0 0,0 0 0,0-1 0,0 1-1,-1-1 1,1 0 0,-1 0 0,1 0 0,-1 0 0,1-1 0,4-5 0,-1 0 13,-1 0-1,-1 0 1,1-1 0,-1 0 0,-1 0 0,1-1 0,-2 1 0,1-1 0,-1 0 0,-1 0-1,0 0 1,2-21 0,-2-7 45,-2 0 0,-6-43 1,5 65-9,-62-445 1539,47 397-551,16 64-976,0-1 0,0 0 1,0 1-1,0-1 0,0 1 0,-1-1 0,1 1 0,0 0 0,0-1 0,0 1 1,-1-1-1,1 1 0,0-1 0,0 1 0,-1-1 0,1 1 0,0 0 0,-1-1 1,1 1-1,-1 0 0,0-1 0,-7 4 336,-5 15-93,12-17-305,-2 4 64,0 1 1,0-1-1,1 1 1,-1 0-1,1 0 1,1 0-1,-1 0 1,1 0-1,-1 9 1,2 3 35,2 32-1,-2-41-37,2 27 25,-1-8-46,2 0-1,0-1 1,8 28 0,-6-37-97,1 0 1,1 0-1,12 23 1,-15-33 19,1 0 1,1 0-1,-1 0 1,1-1-1,0 0 1,1 0-1,-1-1 1,15 11-1,-18-16 53,0 1-1,-1 0 1,1-1-1,0 0 1,0 0-1,0 0 1,0 0-1,0 0 0,0-1 1,0 1-1,0-1 1,0 0-1,0 0 1,0 0-1,4-1 1,-2 0 5,0 0-1,0 0 1,0-1 0,0 0-1,0 0 1,-1 0 0,1-1-1,7-4 1,-5 1 26,0 1-1,0-1 1,-1-1 0,0 1 0,0-1-1,0 0 1,-1 0 0,0-1 0,-1 0-1,6-12 1,-5 7 20,-1 5 4,-1-1 1,0 0-1,0 1 0,-1-1 0,2-15 0,1-1 81,-4 19-48,1 0 0,-1-1-1,0 1 1,-1-9 0,0 5 62,0 0 1,-4-17 0,3 25 8,-3 5-102,-2 1-22,0 1 1,1 0-1,-1 0 0,1 0 1,1 1-1,-1 0 1,1 0-1,0 0 0,0 0 1,0 1-1,-2 7 1,-3 5-13,1 0 0,1 1 1,1-1-1,1 1 0,1 0 1,-3 22-1,6-21-77,-1-8-98,2-1 0,-1 1 1,2 0-1,-1 0 0,2 0 0,3 16 0,-4-26 55,5 15-442,-6-17 532,0-1 1,0 1 0,0-1-1,1 1 1,-1-1-1,0 1 1,1-1 0,-1 1-1,0-1 1,1 0 0,-1 1-1,0-1 1,1 1 0,-1-1-1,1 0 1,-1 0 0,1 1-1,-1-1 1,1 0 0,-1 0-1,1 1 1,-1-1-1,1 0 1,-1 0 0,1 0-1,-1 0 1,1 0 0,-1 0-1,1 0 1,-1 0 0,1 0-1,-1 0 1,1 0 0,0 0-1,15-6-99,-15 5 124,0 1 0,0-1 0,0 1 0,-1 0 0,1-1 1,0 0-1,-1 1 0,1-1 0,0 1 0,-1-1 0,1 0 0,0 1 0,-1-1 0,1 0 0,-1 0 0,0 0 1,1 1-1,-1-1 0,1 0 0,-1 0 0,0-1 0,2-1-22,8-19 43,-1 0 0,-1-1 1,0 1-1,-2-1 1,4-27-1,-9 45 37,-1 3-30,1-1 1,-1 1-1,1 0 1,-1 0-1,1 0 1,0 0-1,0 0 1,0 0-1,0 0 1,1 0-1,-1 0 1,1 0-1,-1 0 1,1 1-1,-1-1 1,1 1-1,0-1 1,0 1-1,3-3 1,-3 4-19,10-2-220,-5 0 110,-1 0 0,1 0 1,-1 0-1,0-1 0,0 0 0,0 0 1,0 0-1,-1-1 0,10-8 0,-2 1 118,-1 0 0,17-22 0,-9 0 457,-7 11-79,-12 20 142,0 8-504,4 34 46,-5-37-61,1-1 6,-1 0-3,1 0-1,-1-1 0,1 1 1,-1 0-1,1 0 0,0-1 0,0 1 1,1 2-1,0-3-5,2-2-1,87-36 56,-87 36-54,0 0 0,0 0 0,0 1 0,0 0-1,1 0 1,-1 0 0,0 0 0,0 1 0,1 0-1,-1-1 1,0 2 0,0-1 0,0 0-1,7 4 1,-1 0 8,-1 1 0,0-1 1,0 2-1,12 10 0,-3-2-148,-1 2 1,-1 0 0,-1 1 0,18 26 0,-9-1-5193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41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186 176 1892,'-3'-2'308,"-1"1"-1,1 0 1,0 0-1,0 0 1,-1 0 0,1 1-1,-1-1 1,1 1-1,0 0 1,-1 0-1,1 0 1,-1 1-1,1-1 1,0 1 0,-1 0-1,1 0 1,0 0-1,-1 0 1,-5 3-1,2 0-145,0 0-1,-1 1 0,2-1 0,-1 2 0,0-1 0,1 1 1,0-1-1,0 2 0,1-1 0,0 1 0,0 0 1,0 0-1,1 0 0,0 0 0,1 1 0,-5 12 0,5-12-84,1-1-1,-1 1 1,2-1-1,-1 1 1,1 0-1,0 0 1,1-1-1,0 1 1,0 0-1,1 0 1,0 0-1,0 0 0,1-1 1,0 1-1,0-1 1,1 1-1,5 10 1,-5-13-116,0 0 0,1 0 1,-1-1-1,1 1 1,0-1-1,1 0 0,-1 0 1,1 0-1,0-1 0,0 0 1,0 0-1,0 0 0,0 0 1,1-1-1,-1 0 0,1 0 1,-1 0-1,12 1 0,-12-2-365,1-1-1,-1 0 0,0 0 0,1 0 0,-1-1 1,0 0-1,0 0 0,1 0 0,-1-1 1,0 1-1,0-1 0,0 0 0,6-4 1,6-6-2151</inkml:trace>
  <inkml:trace contextRef="#ctx0" brushRef="#br0" timeOffset="1">361 1 1868,'0'0'3699,"-4"4"-2947,-11 15-74,14-18-606,0 1 1,0-1 0,1 0 0,-1 1 0,0-1 0,0 1-1,1-1 1,-1 1 0,1-1 0,0 1 0,-1-1-1,1 1 1,0 0 0,0-1 0,0 1 0,0-1 0,1 3-1,-1 1 222,0 3-179,0 1 0,1 0 0,0 0 0,0 0 0,1-1 0,0 1 0,0 0 0,1-1 0,0 0 0,1 0 1,0 0-1,0 0 0,1 0 0,0-1 0,0 0 0,9 9 0,-13-14-240,1-1 1,-1 0-1,0 0 1,1 1-1,-1-1 0,1 0 1,-1-1-1,1 1 1,-1 0-1,1 0 0,0-1 1,2 2-1,0-1-717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41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53 1056,'-14'-12'968,"-1"2"-72,5 0-84,-1 3 536,-5-2 73,2 5-941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41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1236,'0'0'913,"2"2"-96,27 24 2661,4 2-2063,-13-13-834,-18-13-538,1 0 0,-1 0-1,0-1 1,1 1 0,-1-1-1,1 0 1,-1 1 0,1-1-1,0 0 1,4 0-1,9 4 165,27 4 542,-41-9-428,-1 0-315,-1 0-1,1 1 1,-1-1 0,1 0-1,-1 0 1,1 0-1,-1 1 1,1-1 0,0 0-1,-1 0 1,1 0-1,-1 0 1,1 0-1,-1 0 1,1 0 0,-1 0-1,1 0 1,0-1-1,0 1 1,15-1 218,-4 3-165,0-1 1,-1 0-1,1-1 1,0-1-1,21-2 1,-30 2-59,1-1 1,-1 1-1,1 0 1,-1-1-1,0 0 0,1 0 1,-1 0-1,0 0 0,0 0 1,0 0-1,-1-1 1,6-5-1,-4 3-45,0 0-1,0 0 1,-1 0-1,1 0 1,-1-1-1,0 0 1,-1 1 0,0-1-1,1 0 1,0-8-1,-2 11-1,-3 0-125,-7-11 136,7 11 2,-39 7-896,37-3 795,13 0-505,-3-1 665,-4 0-19,1 0 1,-1 0-1,0 0 1,1 0-1,-1 0 1,0 0-1,1 1 1,-1-1 0,0 1-1,1 0 1,-1 0-1,0 0 1,0 0-1,0 0 1,0 0-1,0 0 1,0 1 0,0-1-1,0 1 1,-1-1-1,4 4 1,5 15 77,0 0 0,-2 0 0,0 1 0,7 32 0,-3-10-32,16 82 123,-10-37-81,-10-48-141,-1 0 0,-2 1 1,-2 0-1,-3 69 1,0-102-37,-2 1 0,1-1 0,-1 0 0,0-1 0,-1 1 0,0 0 1,-7 13-1,7-16 19,0 1 1,-1-1 0,1 0 0,-1-1 0,0 1 0,0 0-1,-1-1 1,1 0 0,-1 0 0,-9 5 0,-2-3 45,12-5 30,3-1-5,0 0-1,1 0 1,-1 1-1,0-1 1,0 0-1,0 0 0,0 0 1,0 0-1,0-1 1,0 1-1,0 0 1,0 0-1,1 0 1,-1-1-1,0 1 0,0-1 1,0 1-1,0 0 1,1-1-1,-2 0 1,-1-1 23,-2 0 0,0-1 0,1 1 0,-1-1-1,1 0 1,0 0 0,0 0-1,0-1 1,0 1 0,0-1-1,1 0 1,0 0 0,-4-5 0,3 1-1,-1 0 0,1-1 0,1 1 0,-1-1 0,2 0 0,-3-11 0,0-7-104,2-1 1,1 0 0,2-40-1,3 36-893,0 1-1,2 0 0,16-53 0,-8 39-916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42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265 348 1640,'0'0'857,"2"9"-114,11 138 1238,-6-63-1223,4 101 466,6 56-28,-15-187-580,-1-51 151,-5-12-666,-29-87 531,5-1-1,3-1 1,5-1 0,-13-190-1,32 264-374,1 0 1,7-44-1,-6 58-162,1 0 0,1 0 0,0 1 0,1-1 0,0 1 0,0-1 1,1 1-1,11-16 0,-13 23-49,0 0 1,0 0-1,0 0 1,0 0-1,0 1 1,1-1-1,6-2 1,-8 3 95,3 5-93,0-1-36,-3-2-10,0 1 1,-1-1-1,1 1 1,0 0 0,-1 0-1,1 0 1,-1 0-1,1 0 1,-1 0-1,0 0 1,1 0-1,-1 1 1,0-1 0,2 3-1,-2-1-12,0 0-1,0 0 1,0 0 0,0 0-1,0 1 1,-1-1 0,1 0-1,-1 0 1,0 1 0,0-1-1,-1 6 1,-9 32-146,3-26 42,0 0-1,0 0 1,-2 0-1,0-1 1,-21 24-1,-60 56-576,82-86 600,0-1-1,0 0 1,-1-1-1,0 0 1,0-1 0,-1 0-1,0 0 1,-17 6 0,24-10 14,-13 0-6,13-1 69,2-3-19,-4-11 36,4 10 8,3 4-12,0-1-1,0 0 0,0 0 0,0 1 0,0-1 1,0 1-1,0 0 0,0 0 0,4 0 0,0-1-2,4 0 2,-3 1 1,0 0 0,0 0 1,1 1-1,-1 0 0,0 0 1,0 0-1,0 1 0,0 0 1,7 4-1,12 3 0,98 36-37,-80-27-133,-37-16 93,0 1 0,0-1-1,1 0 1,-1-1-1,1 0 1,14 1-1,-18-2 76,-1-1 0,1 1 0,-1 0-1,1-1 1,-1 0 0,0 0-1,1 0 1,-1 0 0,0-1 0,0 1-1,1-1 1,-1 0 0,-1 0-1,1 0 1,0 0 0,0 0 0,-1-1-1,5-4 1,13-27 561,-19 32-412,0 0-98,4-6-1,-3 5 123,0 2-197,-1 1-37,1-1-1,0 1 1,-1-1-1,1 1 0,0-1 1,-1 1-1,1 0 1,0 0-1,0 0 1,-1 0-1,1 0 1,0 0-1,-1 1 0,1-1 1,0 0-1,0 1 1,-1 0-1,1-1 1,2 2-1,23 6-574,39 1-505,-64-8 1074,1-1 8,21 6 20,-22-5 717,2-1-519,-1-1-116,1 1 0,-1-1 1,0 0-1,1 0 0,-1-1 1,0 1-1,0-1 0,0 1 0,0-1 1,0 0-1,0 0 0,0 0 0,-1-1 1,1 1-1,2-4 0,8-9-55,17-26-1,-25 35 14,21-32-46,-2-1 1,20-45-1,-32 59 72,-2-1 0,-1 0 0,-1-1 0,8-48 0,-5 2 869,-11 69-706,0 2-19,0-5-146,0 7-14,0 1 1,0-1 0,0 0 0,0 0 0,0 0 0,-1 0 0,1 0 0,0 0 0,0 0-1,0 0 1,0 1 0,0-1 0,0 0 0,0 0 0,0 0 0,0 0 0,-1 0 0,1 0-1,0 0 1,0 0 0,0 0 0,0 0 0,0 0 0,0 0 0,0 0 0,-1 0 0,1 0-1,0 0 1,0 0 0,0 0 0,0 0 0,0 0 0,0 0 0,-1 0 0,1 0 0,0 0-1,0 0 1,0 0 0,0 0 0,0 0 0,0 0 0,0 0 0,-1 0 0,1 0 0,0 0-1,0-1 1,0 1 0,0 0 0,0 0 0,0 0 0,0 0 0,0 0 0,0 0 0,0 0-1,0 0 1,0-1 0,-1 1 0,1 0 0,0 0 0,0 0 0,0 0 0,0 0 0,0 0 0,0-1-1,0 1 1,0 0 0,0 0 0,0 0 0,1 0 0,-6 5 8,2 0 1,-1 0-1,1 0 0,-1 1 1,1-1-1,1 1 0,-1 0 1,1 0-1,0 0 1,-2 11-1,3-4 4,0 0 1,0 0-1,1 1 0,0-1 1,1 0-1,1 0 1,0 0-1,6 19 0,-5-24-32,0 0 0,1-1-1,-1 1 1,1-1 0,1 1-1,-1-1 1,1-1-1,1 1 1,-1-1 0,1 0-1,0 0 1,1 0 0,-1-1-1,11 7 1,-12-10-12,-1 0 1,0 1-1,1-2 1,-1 1-1,1 0 1,0-1-1,0 0 1,-1 0-1,1-1 1,0 1-1,0-1 1,0 0-1,0 0 1,6-2 0,-4 1-7,0-1 0,0 0 1,0 0-1,0-1 1,0 0-1,0 0 1,-1-1-1,12-8 1,-11 8 26,-1-1 0,1-1 0,-1 0 0,0 0 0,-1 0 0,1 0 0,-2-1 0,1 0 0,0 0 0,-1 0 0,-1 0 1,1-1-1,-1 0 0,0 0 0,-1 0 0,3-15 0,-7 2 160,1 16-122,1 3-17,-1 0 1,1 1 0,-1-1-1,1 1 1,-1-1-1,0 1 1,0-1 0,0 1-1,1 0 1,-1-1-1,-1 1 1,1 0-1,0 0 1,0 0 0,0 0-1,0 0 1,-1 0-1,1 0 1,-1 0 0,-1-1-1,2 2 14,-4-3 31,-1 1 1,1 0-1,-1 0 0,0 0 1,1 1-1,-1 0 0,0 0 1,-10-1-1,-1 6 126,13-3-160,3 0-17,0-1 1,0 1-1,0-1 0,-1 1 1,1 0-1,0-1 1,0 1-1,0 0 0,0 0 1,0 0-1,0 0 0,0 0 1,1 0-1,-1 0 0,0 0 1,1 1-1,-1-1 0,0 0 1,1 0-1,-1 0 1,1 1-1,-1 0 0,1 0 3,2 6 53,2-3-57,0 0 0,0 1 0,1-1 0,-1 0 0,1-1-1,1 0 1,-1 1 0,1-1 0,-1-1 0,11 6 0,12 3-317,1-1 0,0-2 1,0 0-1,1-2 0,47 5 1,-67-11-887,-1-1 1,1 1 0,0-1 0,17-3 0,-6-2-1946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08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14 1408,'0'-14'8078,"3"26"-3585,-1-1-6216,0 2 1975,-1 0-1,-1 1 1,0-1 0,-3 23 0,0-4 89,-48 316 2160,50-344-2470,-4 21 339,-2 45 0,7-68-355,0 0 1,0 0 0,0 0-1,0-1 1,1 1 0,-1 0 0,1 0-1,-1-1 1,1 1 0,0 0 0,0-1-1,-1 1 1,1 0 0,0-1-1,1 0 1,-1 1 0,0-1 0,0 1-1,0-1 1,1 0 0,-1 0-1,1 0 1,-1 0 0,1 0 0,-1 0-1,3 1 1,3 0 14,0 0 0,0 0 1,0 0-1,15 1 0,-8-1 24,8 1-3,0-2-1,1 0 1,40-4 0,66-17 38,-127 20-86,182-41 690,-183 41-667,0 0-1,0-1 1,-1 1 0,1-1 0,0 1-1,0-1 1,0 1 0,0-1-1,-1 0 1,1 1 0,0-1-1,0 0 1,-1 0 0,1 1 0,-1-1-1,1 0 1,-1 0 0,1 0-1,-1 0 1,1-1 0,0 1-37,-1-1 261,-2-3-208,-5-13 2,6 16-36,0 1 0,1-1 1,-1 1-1,0-1 0,0 1 1,0-1-1,0 1 0,0-1 1,0 1-1,0 0 0,-3-2 1,-4-4 126,5 4-110,-3-2 155,0-1 0,1 0-1,-8-9 1,12 13 282,5 7-438,-2-1-19,1 1 1,-1 0 0,0-1 0,0 1-1,0 0 1,-1 1 0,0-1 0,0 0 0,0 0-1,-1 0 1,1 1 0,-1-1 0,0 0 0,-2 9-1,-2 5 4,-1 0 0,0 0 0,-1-1-1,-2 0 1,0 0 0,-14 24 0,2-8-401,-28 34 0,3-4-2743,44-62 2558,-7 8-1686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0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70 260 1668,'1'1'938,"1"1"-699,-1 0 0,0 0 0,0 0 0,0 0 0,-1 0 1,1 0-1,0 0 0,-1 0 0,1 1 0,-1-1 0,0 0 1,0 0-1,0 0 0,0 0 0,0 1 0,0-1 0,0 0 0,-1 0 1,-1 4-1,-13 52 1324,-27 81 1476,28-101-1500,14-35-1118,-2 0 252,0 3-806,1-12 2968,3-32-2611,2 1-1,12-49 1,28-86 469,-16 71-105,9-10 887,-36 111-1462,-1 0 0,0 0 1,0 0-1,0 1 1,0-1-1,0 0 1,0 0-1,1 1 1,-1-1-1,0 0 1,0 0-1,0 0 0,0 0 1,1 1-1,-1-1 1,0 0-1,0 0 1,0 0-1,1 0 1,-1 0-1,0 0 0,0 0 1,1 0-1,-1 1 1,0-1-1,0 0 1,1 0-1,-1 0 1,0 0-1,0 0 1,1 0-1,-1 0 0,0 0 1,0-1-1,1 1 1,-1 0-1,0 0 1,0 0-1,1 0 1,-1 0-1,0 0 0,0 0 1,1-1-1,-1 1 1,0 0-1,0 0 1,0 0-1,0 0 1,1-1-1,-1 1 1,0 0-1,0 0 0,0 0 1,0-1-1,0 1 1,0 0-1,1 0 1,-1-1-1,0 1 1,0 0-1,0 0 1,0-1-1,10 26 54,-4 11 108,4 70 0,-5-32-191,12 49-1261,1-43-6807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09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52 598 1084,'-36'-13'4561,"34"12"-3991,1 1-480,0-1 0,1 1 1,-1 0-1,0-1 0,1 1 0,-1 0 0,0-1 0,1 1 0,-1-1 0,0 1 1,1-1-1,-1 1 0,1-1 0,-1 0 0,1 1 0,-1-1 0,1 0 0,0 1 1,-1-1-1,1 0 0,0 1 0,0-1 0,-1 0 0,1 0 0,0 1 0,0-1 0,0 0 1,0 0-1,0 0 0,0 1 0,0-1 0,0 0 0,0 0 0,0 1 0,1-2 1,3-4 3,1 0 0,0 1 0,0-1 1,0 1-1,1 1 0,0-1 1,0 1-1,0 0 0,0 0 1,9-3-1,132-58 558,-55 26 593,-91 38-1084,6-1 77,-7 2-188,1-1-1,-1 1 1,1 0-1,-1-1 1,1 1 0,-1 0-1,1 0 1,-1-1-1,1 1 1,-1 0-1,1 0 1,-1 0 0,1 0-1,0 0 1,-1 0-1,1 0 1,-1 0 0,1 0-1,0 0 1,-1 0-1,1 0 1,-1 0 0,1 0-1,-1 0 1,1 1-1,0-1 1,-1 0-1,1 0 1,0 1 0,0 3-1,1-1 0,-1 1 0,0 0 0,0 0 1,0 0-1,0-1 0,-1 1 0,1 0 0,-1 0 0,0 0 1,-1 6-1,1 0 2,-1 8 49,0 0 0,4 27 1,-2-42-81,-1 1 1,1 0 0,0 0 0,0 0-1,0-1 1,0 1 0,0-1 0,1 1 0,0-1-1,0 1 1,0-1 0,0 0 0,0 0-1,1 0 1,-1 0 0,1 0 0,0 0 0,4 2-1,-4-3-3,1 0-1,0-1 1,-1 0-1,1 1 1,0-1-1,0-1 1,0 1-1,0 0 1,-1-1-1,1 0 1,0 0-1,0 0 1,0 0-1,6-2 1,-1 0 6,1-1 0,-1 0 0,0 0 0,16-9-1,-9 3 51,0-2-1,-1 0 0,0 0 0,-1-2 1,-1 0-1,0 0 0,15-20 1,-23 27 133,0 0 1,1 0 0,10-8-1,-14 13 253,0 5-405,2 6-29,-2-5-12,1 1 0,-1-1 0,1 0 0,0 0 0,1 0-1,-1-1 1,1 1 0,0-1 0,0 1 0,8 5 0,-9-8-18,0 0-1,1 0 1,-1 0 0,1 0 0,0-1 0,-1 1 0,1-1 0,0 0 0,0 0 0,0-1-1,0 1 1,0-1 0,0 0 0,0 0 0,-1 0 0,1 0 0,0-1 0,0 0 0,0 1-1,0-2 1,0 1 0,-1 0 0,1-1 0,0 1 0,-1-1 0,1 0 0,-1 0 0,0-1-1,0 1 1,0-1 0,0 1 0,0-1 0,0 0 0,-1 0 0,4-5 0,5-11-4,0 1 0,-2-1 1,0-1-1,-2 0 0,0 0 0,5-22 1,17-130-13,-20 106 27,-7 44 138,-1-34 0,-1 41 17,0 12 168,-3 13-296,-11 53 23,3 1 0,3 1 1,2 0-1,4 0 0,6 85 0,-1-128-844,2 0-1,0-1 0,13 35 0,-17-53-543,2 4 1358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09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70 181 1076,'-9'-4'1240,"0"-1"-1,0 0 0,0 0 1,0-1-1,-14-14 1,22 19-808,1-2 111,0 2-496,0 1 1,0-1-1,0 0 1,0 1-1,0-1 1,0 0-1,0 1 1,0-1-1,0 0 1,0 1-1,0-1 1,0 0-1,1 1 0,-1-1 1,0 0-1,1 0 1,5-6 115,1 1 1,0 0-1,0 0 1,0 0-1,1 1 1,11-6-1,57-24 371,-41 20-284,-22 10-96,0 0-1,0 1 1,18-4 0,-29 8-126,0 0 0,0 0 1,0 0-1,0 0 0,0 0 0,-1 1 1,1-1-1,0 0 0,0 1 0,0 0 1,0-1-1,0 1 0,0 0 0,-1 0 1,1 0-1,0 0 0,-1 0 1,1 0-1,-1 1 0,1-1 0,-1 0 1,1 1-1,-1-1 0,0 1 0,0 0 1,2 3-1,2 3 54,-1 0-1,-1 1 1,1-1 0,2 10 0,-6-16-73,16 61 298,-11-40-210,1 0 0,1-1 0,11 24 0,-16-41-85,1 0 0,0-1 1,0 0-1,0 1 0,0-1 0,1-1 0,0 1 1,-1 0-1,1-1 0,1 0 0,-1 0 0,0 0 0,1 0 1,6 2-1,-3-2 42,-1 0 0,0-1 1,1 0-1,-1-1 0,1 0 1,-1 0-1,1 0 0,14-1 0,-20-1 0,1 1-1,-1-1 0,0 1 1,1-1-1,-1 0 0,0 0 1,1 0-1,-1 0 0,0-1 0,0 1 1,0 0-1,0-1 0,0 0 1,0 1-1,0-1 0,-1 0 1,1 0-1,0 0 0,0-2 1,0 1-1,0-1 1,0 1 0,0 0-1,-1-1 1,0 1 0,0 0-1,0-1 1,0 0 0,0 1-1,-1-1 1,1 1 0,-1-1-1,0 0 1,0 1 0,-1-1-1,1 0 1,-1 1 0,1-1-1,-1 1 1,0-1 0,-3-4-1,1 1-2,0-1 0,-1 1 0,0 1 0,0-1 0,0 0 0,-1 1 1,0 0-1,-10-9 0,10 11-121,-1 1 0,1-1 0,-1 1 0,0 0 0,-1 0 0,1 1 0,0 0 0,-1 0 0,1 0 0,-1 1-1,0 0 1,1 0 0,-1 1 0,0-1 0,1 2 0,-1-1 0,-12 3 0,-5 1-1086,0 2 0,0 0 0,-36 17 0,21-6-2721,3 3 39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49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71 1468,'0'0'916,"0"-3"-112,1 1-595,0 0 0,0 0 0,1-1 0,-1 1 0,0 0 0,1 0 0,0 0 0,-1 0 0,1 1 0,0-1 0,0 0 0,0 1 0,0-1 0,0 1 0,3-2 0,2-1-124,0-1 1,0-1-1,-1 1 1,10-11-1,-17 15-10,0 1-1,0 0 1,-1 0 0,1 0-1,0 0 1,0 0-1,0 0 1,-1 1 0,1-1-1,0 0 1,0 0-1,0 1 1,-1-1-1,1 1 1,0-1 0,0 1-1,0 0 1,0-1-1,0 1 1,0 0-1,0 0 1,1-1 0,-1 1-1,0 0 1,0 0-1,0 0 1,0 2-1,-9 14 243,0 0 0,1 1 0,2 0 0,0 1 0,0 0 0,2 0 0,0 0-1,2 0 1,0 1 0,1 0 0,0-1 0,2 1 0,1 0 0,0 0-1,8 37 1,-7-49-233,0-1-1,0 1 1,1-1 0,-1 0-1,2 0 1,-1 0-1,1 0 1,0-1-1,0 1 1,1-1 0,6 7-1,-7-10-98,-1 0 0,0-1 0,1 1 0,-1-1-1,1 0 1,0 0 0,-1 0 0,1-1 0,0 1 0,0-1-1,0 0 1,1 0 0,-1 0 0,0-1 0,0 1 0,0-1-1,1 0 1,-1 0 0,0-1 0,0 1 0,8-3 0,-7 2-245,0-1 1,0 0 0,-1 0-1,1 0 1,-1 0-1,1-1 1,-1 1 0,5-5-1,15-17-5233,-17 15 2342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10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25 972,'0'-1'234,"0"0"1,0 0-1,0 0 0,1 1 0,-1-1 1,0 0-1,0 0 0,-1 0 0,1 0 1,0 0-1,0 1 0,0-1 0,-1 0 1,1 0-1,0 0 0,-1 1 0,1-1 1,0 0-1,-1 0 0,1 1 0,-1-1 1,1 0-1,-1 1 0,0-1 0,0 0 1,0 0-109,-1 1 1,1 0-1,0-1 1,0 1-1,-1-1 1,1 1-1,0 0 1,-1 0-1,1 0 1,-1 0-1,1 0 1,0 0 0,-1 0-1,0 1 1,-7 1 55,1 0-1,0 1 1,-13 6 0,19-8-2,-3 1-35,-1 1 1,0 0-1,1 0 1,-1 0 0,1 1-1,0 0 1,0 0 0,1 0-1,-1 0 1,1 1 0,0 0-1,0 0 1,0 0 0,1 0-1,-5 10 1,7-12-101,0 1 0,1 0 0,-1 0 0,1 0 1,0 0-1,0 0 0,1 0 0,-1 0 0,1 0 0,0-1 0,0 1 1,0 0-1,0 0 0,1-1 0,-1 1 0,4 5 0,3 4 127,0 0-1,17 20 1,31 25 585,-26-30 209,-30-27-928,1 0-1,-1 0 0,1 0 0,-1 0 1,0 0-1,1 0 0,-1-1 0,0 1 1,0 0-1,1 0 0,-1 0 0,0 0 1,0 0-1,0 0 0,0 0 0,0 0 1,0 0-1,-1 0 0,1 0 0,0 0 1,0 0-1,-1 0 0,1 0 0,0 0 1,-1 0-1,1 0 0,-1-1 0,0 1 1,1 0-1,-1 0 0,1-1 0,-1 1 1,0 0-1,0-1 0,1 1 0,-1 0 1,-2 0-1,-8 5-216,-1-1 0,1-1 0,-1 0 0,0 0 0,-1-1 0,1-1 0,-25 2 0,36-4-54,-1 0-1,0 0 0,0 0 1,0 0-1,0-1 1,0 1-1,1-1 0,-1 1 1,0-1-1,0 0 0,-2-1 1,-2-4-4945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1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143 358 856,'0'0'112,"0"0"0,0 0-1,1-1 1,-1 1 0,0 0 0,0-1-1,0 1 1,0 0 0,0 0 0,0-1-1,0 1 1,0 0 0,-1-1 0,1 1-1,0 0 1,0 0 0,0-1 0,0 1-1,0 0 1,0 0 0,0-1 0,-1 1 0,1 0-1,0 0 1,0 0 0,0-1 0,-1 1-1,1 0 1,0 0 0,0 0 0,0-1-1,-1 1 1,1 0 0,0 0 0,0 0-1,-1 0 1,1 0 0,-12 0 3902,9 0-5116,2 0 1125,0 0-1,1 1 0,-1-1 0,0 0 1,0 0-1,1 0 0,-1 1 0,0-1 1,0 0-1,1 1 0,-1-1 0,0 1 1,1-1-1,-1 1 0,0-1 0,1 1 1,-1-1-1,1 1 0,-1 0 0,1-1 1,-1 1-1,0 0 0,0 2 61,-12 9 318,0 1 0,1 0 0,-19 29 0,25-34-296,1 1 0,1 0 0,-1 0 0,1 0 0,1 0 0,0 1 0,0 0 1,-1 12-1,4-20-87,-1 1 1,1 0-1,0 0 0,0 0 1,0 0-1,1 0 1,-1 0-1,1-1 0,-1 1 1,1 0-1,0 0 1,0-1-1,0 1 0,1 0 1,-1-1-1,1 1 1,-1-1-1,3 3 1,0-2-4,-1 1 1,1-1 0,0 0 0,0-1 0,0 1 0,0-1 0,0 1 0,0-1 0,1-1 0,4 3-1,6-1 4,1 1-1,-1-2 0,0 0 1,1 0-1,22-2 0,-18-1 1,0 0 0,0-2 0,1 0 0,27-9 0,-40 10 45,-1-1 0,1 0 0,-1 0-1,0-1 1,0 0 0,0 0 0,0-1 0,-1 0 0,1 0 0,-1 0 0,-1-1 0,1 0 0,8-11 0,-13 15-32,0 1 0,0-1 0,0 0 1,0 0-1,-1 0 0,1 1 0,0-1 0,-1 0 1,1-4-1,-1 5 45,-1-14 94,-5 8-91,6 6-72,-1 0 0,1 0-1,-1 0 1,0 0 0,0 0 0,1 1 0,-1-1 0,0 0-1,0 0 1,0 1 0,0-1 0,0 0 0,0 1 0,0-1-1,0 1 1,-1-1 0,1 1 0,0 0 0,0-1 0,0 1-1,0 0 1,0 0 0,-2 0 0,-4 0 2,-1 1 1,1 0-1,0 1 1,-1-1-1,1 1 1,0 1-1,0-1 1,1 1-1,-1 1 0,0-1 1,1 1-1,-10 8 1,8-6-8,-1 2 0,1-1 0,1 1 1,-1 0-1,1 1 0,1 0 0,-1 0 0,-5 12 1,4-6 2,5-4-5,3 0 3,-2-6-2,1-1 0,3 15 13,-2-18-10,0 1-1,1-1 0,-1 1 1,0 0-1,1-1 0,0 1 1,-1-1-1,1 0 0,0 1 0,0-1 1,-1 1-1,1-1 0,0 0 1,0 0-1,1 1 0,-1-1 1,0 0-1,0 0 0,1 0 1,-1 0-1,0-1 0,2 2 1,-1-2-2,0-1-10,2 0 8,-1-1 1,0 0-1,0 0 1,0 0-1,0 0 1,0-1-1,0 1 1,0-1 0,3-4-1,19-36 13,-9 14 25,-16 29-38,0-1-1,0 1 1,0 0-1,0-1 1,0 1-1,1-1 1,-1 1 0,0 0-1,0-1 1,0 1-1,1 0 1,-1-1-1,0 1 1,0 0-1,1-1 1,-1 1-1,0 0 1,0 0-1,1-1 1,-1 1 0,0 0-1,1 0 1,-1-1-1,1 1 1,-1 0-1,0 0 1,1 0-1,-1 0 1,0 0-1,1 0 1,-1 0-1,1 0 1,-1 0-1,0 0 1,1 0 0,-1 0-1,1 0 1,-1 0-1,0 0 1,1 0-1,-1 0 1,1 0-1,-1 0 1,0 1-1,1-1 1,-1 0-1,1 1 1,13 20 1,-2 0-22,-9-17 23,0-1-1,0 1 1,0-1 0,1 0-1,0 0 1,0 0-1,0 0 1,0 0 0,0-1-1,0 0 1,0 0-1,1 0 1,-1 0-1,1-1 1,0 1 0,-1-1-1,1-1 1,0 1-1,0-1 1,-1 1 0,1-1-1,0-1 1,0 1-1,0-1 1,-1 0 0,1 0-1,0 0 1,-1 0-1,1-1 1,-1 0-1,1 0 1,-1 0 0,0 0-1,0-1 1,0 0-1,0 0 1,0 0 0,-1 0-1,0-1 1,5-4-1,-2 0-2,0 0-1,-1-1 1,0 1-1,0-1 1,0-1-1,-1 1 1,-1-1-1,0 1 1,3-15-1,1-13-13,2-44-1,-8 64 3,4-41 14,-3 0 0,-8-80 0,-8-8 621,14 146-603,0 0-11,-1 0 0,1 0 0,0 0 0,0 0 0,0 0 0,0 0 0,0 0 0,0 1-1,0-1 1,-1 0 0,1 0 0,0 0 0,0 0 0,0 0 0,0 0 0,0 0 0,-1 0 0,1 0 0,0 0 0,0 0 0,0 0 0,0 0 0,0 0 0,-1 0 0,1 0 0,0 0 0,0 0 0,0 0-1,0 0 1,0-1 0,-1 1 0,1 0 0,0 0 0,0 0 0,0 0 0,0 0 0,0 0 0,0 0 0,0 0 0,0 0 0,-1-1 0,1 1 0,0 0 0,0 0 0,0 0 0,0 0 0,0 0 0,0 0-1,0-1 1,-3 6 2,0 0-1,1-1 0,-1 1 0,1-1 0,0 1 0,0 0-1,1 0 1,0 0 0,0 0 0,-1 8 0,-1 39 81,7 79 0,-1-103-61,2-1 0,0 1 0,1-1 0,18 44 0,-19-59-22,1 0 1,0-1-1,0 0 1,1 0-1,1-1 1,0 0 0,16 16-1,-17-19 0,0-2 0,0 1 0,0-1 0,1 0 0,0 0 0,0-1 0,0 0 0,1 0 0,-1-1 0,1-1 0,14 4 0,-14-5-6,0 0 0,1 0 1,-1-1-1,0 0 1,0-1-1,1 0 0,-1 0 1,0-1-1,0 0 0,0-1 1,14-6-1,-16 6-2,-1-1 0,1 0 0,-1 0 0,0 0 0,0-1 0,0 0 0,-1 0 0,0-1 0,0 1 0,0-1 0,-1 0 0,1 0 0,-1-1 0,-1 1 0,4-9 0,0-2-4,-1 0 0,4-20 0,-8 30-1,-1-1 0,0 1 0,0-1-1,0 1 1,-1-1 0,-1 1 0,1-1-1,-3-8 1,3 16 4,0-1 1,0 0-1,-1 0 0,1 1 0,0-1 1,-1 0-1,1 1 0,0-1 0,-1 0 1,1 1-1,-1-1 0,1 1 1,-1-1-1,0 1 0,1-1 0,-2 0 1,0 0-3,-7-3 0,6 4 1,0 1 0,0-1 0,0 1 0,1-1 0,-1 1 0,0 0 0,1 0 0,-1 0 0,0 0 1,1 0-1,-1 1 0,1-1 0,-5 4 0,3-1-2,0 0 1,0 0-1,0 1 0,1-1 1,-1 1-1,-4 8 1,4-4 0,0-1 0,0 1 0,1 0 0,0 1 0,0-1 1,1 1-1,1-1 0,-2 12 0,3-15 3,1-1 0,-1 0 0,1 1-1,-1-1 1,2 0 0,-1 0 0,0 0 0,1 1 0,0-1-1,0-1 1,1 1 0,-1 0 0,1-1 0,4 6 0,-2-4 11,1 0 1,-1-1 0,2 1-1,-1-1 1,0 0 0,1 0-1,0-1 1,12 6 0,-6-5-93,0 1 0,1-2-1,-1 0 1,1-1 0,0 0 0,-1-1 0,1-1 0,0 0 0,0-1 0,23-2 0,-12-2-856,30-8 0,-42 8-1971,25-12 1,-17 6-339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2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40 105 1108,'-40'13'12470,"44"-11"-12287,2 1-114,0 0-1,0-1 0,1 0 0,-1 0 1,1 0-1,8 0 0,48 6 207,-46-7-244,241 7 379,-222-8-368,137-8 280,-138 5 188,-32 3-348,11 1 158,-11 0-165,33-9 1167,-34 8-880,-2-1-416,0 0-1,0 0 1,0 0 0,0 0-1,0 0 1,0 0-1,0 0 1,0 0-1,0 0 1,-1 1-1,1-1 1,0 0-1,-1 0 1,1 0-1,0 0 1,-1 0 0,1 1-1,-1-1 1,0-1-1,-8-11 66,-9-6 181,10 13-198,-74-71 1080,81 76-1113,1 1-36,-1 0 1,1 0 0,0 0 0,0 0-1,0 0 1,0 0 0,0 0-1,-1 0 1,1 0 0,0 0 0,0 0-1,0 1 1,0-1 0,0 0 0,0 0-1,0 0 1,-1 0 0,1 0 0,0 0-1,0 0 1,0 1 0,0-1 0,0 0-1,0 0 1,0 0 0,0 0 0,0 0-1,0 1 1,0-1 0,0 0 0,0 0-1,0 0 1,0 0 0,0 0 0,0 1-1,0-1 1,0 0 0,0 0 0,0 0-1,0 0 1,0 0 0,0 0 0,0 1-1,0-1 1,0 0 0,0 0-1,0 0 1,1 0 0,-1 0 0,0 0-1,0 1 1,0-1 0,0 0 0,0 0-1,0 0 1,1 0 0,10 15 62,-6-10-63,1 1 0,0-1 0,1 0 0,6 5 0,68 34 73,-80-44-66,0 1 1,0-1-1,0 0 0,0 1 1,0-1-1,0 1 1,0 0-1,0-1 1,0 1-1,0 0 1,0 0-1,-1 0 1,1-1-1,0 1 1,0 0-1,-1 0 1,1 0-1,-1 0 1,1 0-1,-1 0 0,1 1 1,-1-1-1,0 0 1,1 0-1,-1 0 1,0 0-1,0 0 1,0 1-1,0-1 1,0 0-1,0 0 1,0 0-1,0 0 1,0 0-1,-1 1 1,1-1-1,0 0 0,-1 0 1,1 0-1,-1 0 1,1 0-1,-1 0 1,1 0-1,-2 1 1,-4 6-40,0-1 1,0 0 0,-1 0-1,-12 9 1,2-1-303,0 2-560,-6 8-2127,10-9-4808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2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15 2076,'0'0'3113,"-2"-3"-2243,1 2-733,0 0 1,-1 0-1,1 0 0,-1 0 0,0 0 0,1 0 0,-1 0 0,1 0 1,-1 1-1,0-1 0,0 1 0,1-1 0,-1 1 0,0 0 1,0 0-1,0 0 0,0 0 0,1 0 0,-1 0 0,0 0 1,0 0-1,0 1 0,1-1 0,-3 2 0,-8 1 145,2 0 0,-1 1 1,0 0-1,1 1 0,-1 0 0,1 1 0,-15 11 0,20-13-191,0 0-1,0 0 0,0 1 1,1-1-1,0 1 0,0 0 1,0 0-1,1 0 0,-1 0 1,1 1-1,0 0 0,1-1 1,-1 1-1,1 0 0,-2 9 1,4-10-51,0 0 1,0 0 0,1 0 0,-1-1-1,1 1 1,0 0 0,0 0 0,1 0 0,-1-1-1,1 1 1,0 0 0,0-1 0,1 0 0,-1 1-1,1-1 1,0 0 0,0-1 0,1 1-1,6 6 1,7 5 73,0-2 0,0 0 0,22 12-1,-29-19-54,8 5 66,-9-7 80,-1 1-1,0 1 1,0 0-1,13 12 0,-19-17-88,-2-1-94,0 1 1,0-1-1,0 0 1,1 0-1,-1 0 1,0 1 0,0-1-1,0 0 1,0 0-1,0 0 1,0 1-1,0-1 1,1 0-1,-1 0 1,0 0-1,0 1 1,0-1-1,0 0 1,0 0-1,0 1 1,0-1-1,0 0 1,0 0-1,0 0 1,0 1 0,0-1-1,-1 0 1,1 0-1,0 1 1,0-1-1,0 0 1,0 0-1,0 0 1,0 1-1,0-1 1,-1 0-1,1 0 1,0 0-1,0 0 1,0 1-1,0-1 1,-1 0 0,-1 3 14,0 0 0,-1 1 0,0-2 1,1 1-1,-1 0 0,0 0 1,0-1-1,-1 0 0,1 0 0,0 0 1,-1 0-1,1 0 0,-1-1 1,-5 3-1,-5 1-182,0-1 0,0 0 0,0-1 0,-27 3 0,38-6-93,1 0 0,0 0 0,-1 0 0,1-1 1,0 1-1,0-1 0,-1 1 0,1-1 0,0 0 1,0 0-1,0 0 0,0 0 0,0 0 1,0 0-1,0-1 0,-2-1 0,-4-15-8349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3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1300,'0'0'1362,"1"-3"-105,5-7 575,-6 9-1661,0 1 0,0 0 0,0 0 1,0-1-1,0 1 0,1 0 0,-1 0 1,0-1-1,0 1 0,0 0 0,0 0 1,1-2 1198,0 2-1199,-1 0 0,0 0 0,0-1 1,0 1-1,1 0 0,-1 0 0,0 0 1,0 0-1,1 0 0,-1 0 0,0 0 1,0 0-1,1 0 0,1 5-51,-1-3-64,0 1-1,0-1 1,-1 0 0,1 0 0,-1 1 0,1-1 0,-1 0 0,0 1 0,0 2 0,8 84 272,31 138 1,-31-191-6558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4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1 429 1020,'0'0'729,"1"-3"-62,1 0-492,0-1 0,0 1 0,0 0 1,0 0-1,0 1 0,1-1 0,-1 0 0,1 1 0,0 0 0,0 0 0,0-1 0,0 2 0,0-1 0,0 0 0,1 1 1,5-3-1,9-2 170,1 1 1,19-3-1,-8 2-87,130-19 886,-116 21-242,0-3 1,59-16-1,-86 17 228,-20 6-49,-22 7-663,19-4-398,-1 1-1,1 1 1,0-1 0,0 1-1,1 0 1,-1 0 0,1 1-1,0-1 1,-5 9-1,-1 1 21,-2 0 1,2 1 0,0 0 0,0 0-1,2 2 1,0-1 0,-12 33 0,19-35-22,2-12-18,0 0 6,1 0 10,3 7-2,-4-9-14,1 0 0,-1 0 0,1 0 1,-1-1-1,1 1 0,-1 0 0,1-1 0,0 1 0,-1 0 1,1-1-1,0 1 0,0-1 0,0 1 0,-1-1 0,1 1 1,0-1-1,0 0 0,0 1 0,0-1 0,0 0 0,0 0 1,0 0-1,0 0 0,0 0 0,0 0 0,-1 0 0,1 0 1,0 0-1,2 0 0,21-6 13,-20 4-12,0-1 0,0 1 0,0-1 1,0 1-1,0-1 0,0 0 0,-1 0 1,0-1-1,1 1 0,-1-1 0,-1 0 1,5-5-1,2-7-7,12-30-1,-16 33-6,26-72 34,-30 84-34,-1-1-2,2-4 18,-2 6-5,0 0 1,0 0-1,0 0 0,0 0 0,0 0 0,0 0 0,0 0 0,0 0 0,0 0 0,0 0 1,0 0-1,0 0 0,0 0 0,0 0 0,0 0 0,0 0 0,0 0 0,0 1 0,0-1 1,0 0-1,1 0 0,-1 0 0,0 0 0,0 0 0,0 0 0,0 0 0,0 0 0,0 0 1,0 0-1,0 0 0,0 0 0,0 0 0,0 0 0,0-1 0,0 1 0,0 0 0,0 0 1,1 0-1,-1 0 0,0 0 0,0 0 0,0 0 0,0 0 0,0 0 0,0 0 0,0 0 1,0 0-1,0 0 0,0 0 0,0 0 0,0 0 0,0 0 0,0 0 0,0 0 0,0 0 1,0 0-1,0-1 0,0 1 0,0 0 0,0 0 0,0 0 0,0 0 0,0 0 0,0 0 0,0 0 1,2 3-1,0 0 1,0 0-1,0 0 1,0 0 0,0-1-1,1 1 1,-1-1 0,1 0-1,0 1 1,0-1 0,0 0-1,0-1 1,0 1-1,0 0 1,0-1 0,0 0-1,6 2 1,-3-2 0,0 1 1,0-1 0,0-1-1,0 1 1,1-1-1,-1 0 1,0 0-1,0-1 1,1 0-1,-1 0 1,0 0 0,0-1-1,0 0 1,0 0-1,-1-1 1,9-4-1,-6 3 18,-1-1 1,1-1-1,-1 1 0,-1-1 0,1 0 0,-1-1 0,0 0 0,0 0 0,-1 0 0,8-14 1,7-13 636,-19 33-386,-1 2-264,0 0-1,1 0 0,-1 0 0,0 0 1,1 0-1,-1 0 0,1 0 0,-1 0 1,1 0-1,0 0 0,-1 0 0,2 1 1,1 2 5,1 7 31,0 1-1,2 13 0,-5-19-30,0 0 1,1 0-1,-1-1 0,1 1 1,1 0-1,-1-1 1,1 0-1,-1 1 0,1-1 1,1 0-1,-1 0 0,6 5 1,-6-7-4,1 0 0,-1-1 0,0 1-1,1-1 1,0 0 0,-1 0 0,1 0 0,0 0 0,0-1 0,0 0 0,0 0 0,0 0 0,1 0 0,-1 0 0,5-1 0,5 0-3,0-1 0,-1-1 0,22-5 0,35-6 26,-69 13-53,2 1 21,6 0 3,-2 1-97,0 0 0,0 1 0,0-1 0,0 1 0,8 5 0,-8-4-123,1 0 1,0-1-1,10 4 1,-2-2-65,0-1 0,0-1 0,0 0 1,0-1-1,1 0 0,-1-2 0,32-2 0,-30 0 101,-8 0 244,1 0 0,0 0 0,11-5 1,-22 7-27,0 0 0,0 0 1,1 0-1,-1 0 0,0 0 1,0 0-1,0 0 0,1 0 1,-1 0-1,0 0 1,0 0-1,0 0 0,1 0 1,-1 0-1,0 0 0,0 0 1,0 0-1,1-1 0,-1 1 1,0 0-1,0 0 0,0 0 1,0 0-1,1 0 0,-1-1 1,0 1-1,0 0 0,0 0 1,0 0-1,0 0 0,0-1 1,0 1-1,0 0 0,1 0 1,-1 0-1,0-1 0,0 1 1,0 0-1,0 0 0,0 0 1,0-1-1,0 1 0,0 0 1,0 0-1,0-1 1,0 1-1,0 0 0,-1 0 1,1 0-1,0-1 0,0 1 1,0 0-1,0 0 0,0 0 1,0 0-1,0-1 0,0 1 1,-1 0-1,-15-8 129,15 8-156,0-1 1,0 1 0,1 0 0,-1 0 0,0-1-1,0 1 1,1 0 0,-1 0 0,0 0-1,0 0 1,1 0 0,-1 0 0,0 0 0,0 0-1,0 0 1,1 0 0,-1 1 0,0-1-1,0 0 1,1 0 0,-1 1 0,0-1 0,0 1-1,-1 0 24,-2 0-17,0 1 0,0 0 0,0 0 0,0 0 0,0 0 0,0 1 0,0-1 0,1 1 0,-1 0 0,1 0 0,0 0 0,0 1 0,0-1 0,0 1 0,1 0 0,-1 0 0,1 0 0,0 0-1,0 0 1,0 0 0,1 0 0,0 1 0,-2 5 0,3-9-88,4 14-213,-4-14 267,1 0 0,-1-1-1,1 1 1,-1-1 0,0 1 0,1 0 0,-1-1-1,1 1 1,-1-1 0,1 1 0,0-1 0,-1 1-1,1-1 1,0 0 0,-1 1 0,1-1 0,0 0-1,-1 1 1,1-1 0,0 0 0,-1 0 0,1 0-1,1 0 1,0 1-52,1-4-4,1-2 57,0-1 0,0 1 0,0-1-1,0 1 1,-1-1 0,0 0 0,0 0-1,-1-1 1,1 1 0,-2-1 0,4-12 0,14-194-50,-18 168 502,-2-1 0,-13-78 0,8 104 74,6 20-502,0 0 0,-1 0 0,1-1 0,0 1 0,0 0 0,0 0 0,0 0 0,0 0 0,0 0 0,0 0 0,0 0 0,0 0 0,0 0 0,-1-1 1,1 1-1,0 0 0,0 0 0,0 0 0,0 0 0,0 0 0,0 0 0,0 0 0,-1 0 0,1 0 0,0 0 0,0 0 0,0 0 0,0 0 0,0 0 1,0 0-1,-1 0 0,1 0 0,0 0 0,0 0 0,0 0 0,0 0 0,0 0 0,0 0 0,0 0 0,-1 1 0,1-1 0,0 0 0,0 0 0,0 0 1,0 0-1,0 0 0,0 0 0,0 0 0,0 0 0,0 0 0,0 0 0,0 1 0,-1-1 0,1 0 0,0 0 0,0 0 0,0 0 0,0 0 0,-7 28 289,6-24-355,-1 10 69,1-1 1,0 1-1,1 0 1,0-1-1,1 1 1,1 0-1,0-1 1,1 1-1,1-1 1,5 15-1,-3-11-156,0-1 0,1 1 0,1-1 0,0-1 0,1 0 0,15 19 0,-19-28 51,0 0 0,0-1 1,1 0-1,0 0 0,0 0 0,0-1 0,1 1 0,0-2 1,-1 1-1,1-1 0,0 0 0,1 0 0,-1-1 1,0 0-1,1 0 0,0-1 0,7 1 0,-5-2 16,-1 0 1,1 0-1,-1-1 0,1-1 0,-1 1 1,0-1-1,0-1 0,15-5 0,-8 1 19,-1-1-1,1-1 0,23-18 1,-35 24 120,0 0-1,0-1 1,0 1 0,0-1 0,-1 0 0,0 0 0,0 0-1,0-1 1,0 1 0,0-1 0,-1 1 0,0-1-1,0 0 1,0 0 0,-1 0 0,0 0 0,2-11 0,-3 14 152,-3 0-122,1 1-79,1 0-1,0 1 0,0-1 0,0 0 0,0 1 0,0-1-1,-1 1 1,1 0 0,0-1 0,0 1 0,0 0 0,-1 0 0,1-1 0,0 1 0,0 0 0,-1 0-1,1 0 1,0 1 0,0-1 0,-1 0 0,1 0 0,0 1 0,0-1 0,0 1 0,-1-1-1,1 1 1,-2 1 0,-8 5 13,1 0 0,0 2-1,1-1 1,-1 1 0,1 1 0,1-1-1,0 1 1,1 1 0,-1 0 0,-9 21-1,16-29-68,0 1 0,0-1 0,0 0-1,1 0 1,-1 1 0,1-1 0,0 4-1,0-5-74,3 3-120,-3-5 233,0 0 0,0 0 0,0 1 0,0-1 0,0 0 0,0 1 0,1-1 0,-1 0 0,0 0 0,0 1-1,0-1 1,0 0 0,0 0 0,1 1 0,-1-1 0,0 0 0,0 0 0,0 1 0,1-1 0,-1 0 0,0 0-1,0 0 1,1 0 0,-1 1 0,0-1 0,0 0 0,1 0 0,-1 0 0,0 0 0,1 0 0,-1 0 0,0 0-1,0 0 1,1 0 0,-1 0 0,0 0 0,1 0 0,-1 0 0,0 0 0,0 0 0,1 0 0,-1 0 0,0 0-1,1 0 1,-1 0 0,0-1 0,10-7 156,0-2 0,-1 1 0,-1-1 0,1 0 0,9-18 0,-6 8 415,-11 18-96,2 6-410,8 15 6,-6-10-392,0-1 0,0 0 0,1 0 0,0-1 0,0 1 0,0-1 0,12 9 0,-14-14-835,0 1 0,0-1 0,0 0 0,9 3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5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8 399 944,'-7'-115'5573,"7"85"-2738,1 28-1220,3 6-1293,17 18 45,0 0 1,20 32-1,34 58 325,-68-102-624,0 0-1,-1 1 1,0 0-1,-1 0 1,0 1-1,-1 0 1,5 21-1,-9-32-89,-2 5-59,2-6 78,0 1-1,0-1 0,0 1 1,0-1-1,0 1 0,0-1 1,0 1-1,0-1 0,0 1 1,0-1-1,0 1 0,-1-1 1,1 0-1,0 1 0,0-1 1,-1 1-1,1-1 0,0 0 1,0 1-1,-1-1 0,1 0 1,0 1-1,-1-1 0,0 1 1,-2 0-15,-1 0 1,0 0-1,1-1 1,-1 1 0,0-1-1,0 0 1,1 0 0,-1 0-1,0 0 1,-6-2 0,-37-12 24,31 8 16,6-3-29,10 8 8,0 1-1,-1-1 0,1 1 0,0-1 0,-1 1 0,1 0 0,0-1 0,-1 1 0,1 0 0,0-1 0,-1 1 0,1 0 0,-1-1 0,1 1 1,-1 0-1,1 0 0,-1-1 0,1 1 0,-1 0 0,1-4 11,0 4-12,0-1 0,0 0 0,0 0 1,0 1-1,0-1 0,0 0 0,0 0 0,0 1 0,1-1 1,-1 0-1,0 0 0,0 1 0,1-1 0,-1 0 0,0 1 0,2-2 1,6-6-49,1 1 1,0 0 0,1 0 0,0 1-1,12-7 1,61-24-381,-33 17 230,50-27-102,-91 44 301,-8 4 27,-3 3 146,-97 111-55,91-105-111,1 0 0,0 0 0,1 0 1,1 1-1,-1 0 0,2 1 0,-1-1 0,2 1 0,-1 0 0,2 0 0,-3 19 0,5-28-43,0-1 0,0 1 0,0 0 0,1 0-1,-1-1 1,1 1 0,0 0 0,-1-1-1,1 1 1,0-1 0,1 1 0,-1-1-1,0 1 1,1-1 0,-1 0 0,1 0 0,0 1-1,0-1 1,0 0 0,0-1 0,0 1-1,0 0 1,0-1 0,4 3 0,-5-4-2,1 0 0,-1 1 0,0-1 0,1 0 0,-1 0 0,1 0 0,-1 0 0,1 0 0,-1 0 0,1 0 0,-1-1 1,1 1-1,-1 0 0,0-1 0,1 1 0,1-2 0,1 1-11,-1-1 0,0 0 0,1 0 1,-1 0-1,4-4 0,0-2 7,0 0-1,0 0 1,-1 0 0,-1-1 0,1 0-1,-1-1 1,-1 1 0,0-1 0,4-12-1,3-16-16,7-47-1,-11 42 309,-3-1 0,-1 0 0,-2 0 0,-2 0 0,-1 0 0,-3 0 0,-18-75 0,22 115-149,0 0 13,0 0 1,0 0-1,0 0 1,0 1-1,-1-1 1,1 0-1,-1 1 1,0-1-1,0 1 1,-5-6-1,5 8 442,-1 4-310,-3 2-197,1 1-1,0 0 1,0 0-1,1 0 0,0 0 1,0 1-1,0-1 1,1 1-1,0 0 0,0 0 1,1 0-1,0 1 1,0-1-1,-1 13 0,-1 7 80,2 0 0,2 54 0,2-51-137,2 0 0,1 0 0,1-1 1,1 0-1,19 48 0,-17-54-500,37 80-178,-37-85-2745,22 29-1,-22-35 92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6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19 172 2052,'-11'-4'5191,"11"4"-5023,-1 0 0,1-1-1,-1 1 1,1 0 0,-1 0 0,1-1 0,-1 1 0,1-1 0,0 1 0,-1 0 0,1-1 0,0 1 0,-1-1 0,1 1 0,0 0-1,0-1 1,-1 1 0,1-1 0,0 1 0,0-1 0,0 1 0,-1-1 0,1 1 0,0-1 0,0 1 0,0-1 0,0 0 0,0 1-1,0-1 1,0 1 0,0-1 0,1 0 0,12-11 731,-11 10-988,13-7 304,2 0 0,-1 1 0,19-7 1,-20 9-136,29-13-152,1 2 1,1 2-1,89-18 0,-115 31-960,-6 2-502,0-3-3285,1 1 1712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1 900,'-9'0'573,"0"1"1,1 1-1,-1 0 0,0 0 0,1 1 1,-10 3-1,13-3-323,0 0 0,0 0 0,0 1 0,0 0 0,0-1 1,1 2-1,0-1 0,0 0 0,0 1 0,-3 5 0,-2 2-1,2 1-1,0 1 0,0-1 1,1 1-1,1 0 1,0 0-1,-2 17 1,3-11-41,1 1-1,1 0 1,0 0 0,3 32 0,0-44-165,0 0 0,1-1 0,0 1 0,0-1 0,0 1 0,1-1 1,1 0-1,-1 0 0,2 0 0,-1 0 0,1-1 0,0 1 0,0-1 0,1-1 0,0 1 0,0-1 0,0 0 1,1 0-1,0-1 0,0 0 0,1 0 0,-1 0 0,1-1 0,0-1 0,0 1 0,1-1 0,-1 0 0,10 1 0,1 0-129,-1 0 0,1-1-1,-1-1 1,1-1-1,0-1 1,23-3 0,-32 2-376,1-1 1,0 0 0,-1-1 0,0 0 0,0 0 0,0-1 0,0-1 0,0 0 0,-1 0-1,0-1 1,0 0 0,10-9 0,-4 1-1880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7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4 872,'1'-4'5225,"2"10"-2783,8 19-1056,13 40-1124,-14-31 121,-1 0-1,5 45 1,-12-62-328,-1-1-1,-1 1 1,0-1-1,-1 0 1,-1 1-1,0-1 1,-7 22-1,7-32-190,0-1 0,0 1 0,-1-1 0,1 1 0,-1-1-1,-1 0 1,1 0 0,-1 0 0,0-1 0,0 0 0,0 1 0,-9 5 0,6-5-763,-1 0 0,1 0 0,-1-1 0,-13 5 0,0-2-1524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D9E7-C281-DCA6-0BD5-F97FD5F14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DD546-9104-5F9B-4810-DE235DC98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7B95-E5F7-E3AF-E909-058FF11B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99FD7-689B-752C-6FFA-6D3E416B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25F1-106C-7085-7EDE-7B200E1B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0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ACE1-DE8C-5D92-C4B1-840F749A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84D93-BF09-3E08-8359-20BAA1D15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00363-BE3D-BD02-1285-FB2631A1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7BC0E-4A0C-FE74-020D-E4420D0E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E682-5A50-544B-E54C-F5DF99F5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37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D93FC6-6F22-99E5-50CD-7721DFB68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EB45E-A4F1-8E0C-6DA5-60C26E4CD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29AAB-6D6D-C1A8-5AEB-A6CB9609E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3F0AD-E4B8-90F1-00CA-044A6FCE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DE475-BD12-8D81-1A1C-F274A317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35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31B8-6C24-CDD8-9CB7-FBF26F76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7146A-8D81-9BAD-F394-EE6769E54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CD1BF-714C-F3D1-9583-C80907DD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7501D-8EE5-2F35-B499-46573B73E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AB448-FF3B-9812-03F6-DA8B6E1B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86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45C3-4103-7DE5-E1D5-769CAFA9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90AED-5D2F-DF47-B96A-DD2086BAA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E3B85-E792-5DC2-FF42-ADF5B8C0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BC00B-4CF4-A076-AFAB-F34BA078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9B55D-564B-A66A-EA42-AEA181F2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20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1C98-4689-2C62-5E20-41077427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95156-F29D-53E7-B4BF-C4900CEBA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D0751-0A0E-A62B-3928-3C765E4E3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00450-5D2D-7DD8-024A-7B19482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50B16-965E-C16A-9064-9004CB0E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D4393-75A4-F3C5-4D45-FE342167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94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5F2A-29BB-B54B-451B-CC10AC69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ADA35-F613-F257-F38E-73F1E7EE1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46E85-559A-3C04-7EC1-9E81561CF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01E6A-04F7-1AE9-AB53-88858B044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12932-1AD9-EEE5-4C12-CD99B01ED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6F9A5-6DFC-39C7-6677-7518D7E1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A8FE1-BEE2-AD14-5810-BDA55331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7A775-DE7C-CBF8-75CC-757516741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95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6D56-F8B4-8E77-24AA-111C1786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DA7593-0222-04ED-14CA-8ED4D7BB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4E1AD-E649-63C9-2CC9-6DB11A12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E549A-F7B2-4531-656A-38A31F6C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36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5CA28-6861-F1EC-09FC-54FB1A47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918A2-9500-F33E-4B25-487B8484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1DD98-4122-87AD-BDC8-F80204BA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92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8D47-DC35-B02B-A808-52FD6C04B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4CA5B-91DC-EE33-8C2A-99889CE59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874F0-EFBA-E76A-C78A-A7DB97924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BE75E-DB1A-C9A9-AD12-8E798E88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86626-D92D-CCCC-BA5A-ACB62F2B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6CDF7-4824-4018-A9F0-9B268E51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39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A09C-A020-08DB-20F7-E0F6976FF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A079D-381D-11AB-B786-BA448E718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96B4E-9AB4-25FF-515F-0E3415C66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CABD4-0D0F-E2CE-8422-CFE8266A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76C5E-6A0E-245A-7CC4-0BDC7DF7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E9057-76B8-849D-CC83-88283D65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56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D0DC85-3FE8-0B79-2400-1252BFF88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3482D-5214-447A-96FA-181E71AED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661A1-23B7-A781-42FF-D541944CF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49B12-CC9D-4C59-96E9-F9D3699CDA4B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96A6B-6947-4C0C-4F3A-A28F879B5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9E68C-BB14-DA1C-5F7D-B82C473FD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93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11.xml"/><Relationship Id="rId26" Type="http://schemas.openxmlformats.org/officeDocument/2006/relationships/customXml" Target="../ink/ink15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9.xml"/><Relationship Id="rId42" Type="http://schemas.openxmlformats.org/officeDocument/2006/relationships/customXml" Target="../ink/ink23.xml"/><Relationship Id="rId47" Type="http://schemas.openxmlformats.org/officeDocument/2006/relationships/image" Target="../media/image23.png"/><Relationship Id="rId50" Type="http://schemas.openxmlformats.org/officeDocument/2006/relationships/customXml" Target="../ink/ink27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68" Type="http://schemas.openxmlformats.org/officeDocument/2006/relationships/customXml" Target="../ink/ink36.xml"/><Relationship Id="rId76" Type="http://schemas.openxmlformats.org/officeDocument/2006/relationships/customXml" Target="../ink/ink40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4.xml"/><Relationship Id="rId32" Type="http://schemas.openxmlformats.org/officeDocument/2006/relationships/customXml" Target="../ink/ink18.xml"/><Relationship Id="rId37" Type="http://schemas.openxmlformats.org/officeDocument/2006/relationships/image" Target="../media/image18.png"/><Relationship Id="rId40" Type="http://schemas.openxmlformats.org/officeDocument/2006/relationships/customXml" Target="../ink/ink22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31.xml"/><Relationship Id="rId66" Type="http://schemas.openxmlformats.org/officeDocument/2006/relationships/customXml" Target="../ink/ink35.xml"/><Relationship Id="rId74" Type="http://schemas.openxmlformats.org/officeDocument/2006/relationships/customXml" Target="../ink/ink39.xml"/><Relationship Id="rId5" Type="http://schemas.openxmlformats.org/officeDocument/2006/relationships/image" Target="../media/image2100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6.xml"/><Relationship Id="rId36" Type="http://schemas.openxmlformats.org/officeDocument/2006/relationships/customXml" Target="../ink/ink20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61" Type="http://schemas.openxmlformats.org/officeDocument/2006/relationships/image" Target="../media/image30.png"/><Relationship Id="rId10" Type="http://schemas.openxmlformats.org/officeDocument/2006/relationships/customXml" Target="../ink/ink7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4.xml"/><Relationship Id="rId52" Type="http://schemas.openxmlformats.org/officeDocument/2006/relationships/customXml" Target="../ink/ink28.xml"/><Relationship Id="rId60" Type="http://schemas.openxmlformats.org/officeDocument/2006/relationships/customXml" Target="../ink/ink32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4" Type="http://schemas.openxmlformats.org/officeDocument/2006/relationships/customXml" Target="../ink/ink4.xml"/><Relationship Id="rId9" Type="http://schemas.openxmlformats.org/officeDocument/2006/relationships/image" Target="../media/image4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13.png"/><Relationship Id="rId30" Type="http://schemas.openxmlformats.org/officeDocument/2006/relationships/customXml" Target="../ink/ink17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6.xml"/><Relationship Id="rId56" Type="http://schemas.openxmlformats.org/officeDocument/2006/relationships/customXml" Target="../ink/ink30.xml"/><Relationship Id="rId64" Type="http://schemas.openxmlformats.org/officeDocument/2006/relationships/customXml" Target="../ink/ink34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6.xml"/><Relationship Id="rId51" Type="http://schemas.openxmlformats.org/officeDocument/2006/relationships/image" Target="../media/image25.png"/><Relationship Id="rId72" Type="http://schemas.openxmlformats.org/officeDocument/2006/relationships/customXml" Target="../ink/ink38.xml"/><Relationship Id="rId3" Type="http://schemas.openxmlformats.org/officeDocument/2006/relationships/image" Target="../media/image1100.png"/><Relationship Id="rId12" Type="http://schemas.openxmlformats.org/officeDocument/2006/relationships/customXml" Target="../ink/ink8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21.xml"/><Relationship Id="rId46" Type="http://schemas.openxmlformats.org/officeDocument/2006/relationships/customXml" Target="../ink/ink25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2.xml"/><Relationship Id="rId41" Type="http://schemas.openxmlformats.org/officeDocument/2006/relationships/image" Target="../media/image20.png"/><Relationship Id="rId54" Type="http://schemas.openxmlformats.org/officeDocument/2006/relationships/customXml" Target="../ink/ink29.xml"/><Relationship Id="rId62" Type="http://schemas.openxmlformats.org/officeDocument/2006/relationships/customXml" Target="../ink/ink33.xml"/><Relationship Id="rId70" Type="http://schemas.openxmlformats.org/officeDocument/2006/relationships/customXml" Target="../ink/ink37.xml"/><Relationship Id="rId75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6.png"/><Relationship Id="rId299" Type="http://schemas.openxmlformats.org/officeDocument/2006/relationships/image" Target="../media/image187.png"/><Relationship Id="rId21" Type="http://schemas.openxmlformats.org/officeDocument/2006/relationships/image" Target="../media/image48.png"/><Relationship Id="rId42" Type="http://schemas.openxmlformats.org/officeDocument/2006/relationships/customXml" Target="../ink/ink61.xml"/><Relationship Id="rId63" Type="http://schemas.openxmlformats.org/officeDocument/2006/relationships/image" Target="../media/image69.png"/><Relationship Id="rId84" Type="http://schemas.openxmlformats.org/officeDocument/2006/relationships/customXml" Target="../ink/ink82.xml"/><Relationship Id="rId138" Type="http://schemas.openxmlformats.org/officeDocument/2006/relationships/customXml" Target="../ink/ink109.xml"/><Relationship Id="rId159" Type="http://schemas.openxmlformats.org/officeDocument/2006/relationships/image" Target="../media/image117.png"/><Relationship Id="rId170" Type="http://schemas.openxmlformats.org/officeDocument/2006/relationships/customXml" Target="../ink/ink125.xml"/><Relationship Id="rId191" Type="http://schemas.openxmlformats.org/officeDocument/2006/relationships/image" Target="../media/image133.png"/><Relationship Id="rId205" Type="http://schemas.openxmlformats.org/officeDocument/2006/relationships/image" Target="../media/image140.png"/><Relationship Id="rId226" Type="http://schemas.openxmlformats.org/officeDocument/2006/relationships/customXml" Target="../ink/ink153.xml"/><Relationship Id="rId247" Type="http://schemas.openxmlformats.org/officeDocument/2006/relationships/image" Target="../media/image161.png"/><Relationship Id="rId107" Type="http://schemas.openxmlformats.org/officeDocument/2006/relationships/image" Target="../media/image91.png"/><Relationship Id="rId268" Type="http://schemas.openxmlformats.org/officeDocument/2006/relationships/customXml" Target="../ink/ink174.xml"/><Relationship Id="rId289" Type="http://schemas.openxmlformats.org/officeDocument/2006/relationships/image" Target="../media/image182.png"/><Relationship Id="rId11" Type="http://schemas.openxmlformats.org/officeDocument/2006/relationships/image" Target="../media/image43.png"/><Relationship Id="rId32" Type="http://schemas.openxmlformats.org/officeDocument/2006/relationships/customXml" Target="../ink/ink56.xml"/><Relationship Id="rId53" Type="http://schemas.openxmlformats.org/officeDocument/2006/relationships/image" Target="../media/image64.png"/><Relationship Id="rId74" Type="http://schemas.openxmlformats.org/officeDocument/2006/relationships/customXml" Target="../ink/ink77.xml"/><Relationship Id="rId128" Type="http://schemas.openxmlformats.org/officeDocument/2006/relationships/customXml" Target="../ink/ink104.xml"/><Relationship Id="rId149" Type="http://schemas.openxmlformats.org/officeDocument/2006/relationships/image" Target="../media/image112.png"/><Relationship Id="rId5" Type="http://schemas.openxmlformats.org/officeDocument/2006/relationships/image" Target="../media/image40.png"/><Relationship Id="rId95" Type="http://schemas.openxmlformats.org/officeDocument/2006/relationships/image" Target="../media/image85.png"/><Relationship Id="rId160" Type="http://schemas.openxmlformats.org/officeDocument/2006/relationships/customXml" Target="../ink/ink120.xml"/><Relationship Id="rId181" Type="http://schemas.openxmlformats.org/officeDocument/2006/relationships/image" Target="../media/image128.png"/><Relationship Id="rId216" Type="http://schemas.openxmlformats.org/officeDocument/2006/relationships/customXml" Target="../ink/ink148.xml"/><Relationship Id="rId237" Type="http://schemas.openxmlformats.org/officeDocument/2006/relationships/image" Target="../media/image156.png"/><Relationship Id="rId258" Type="http://schemas.openxmlformats.org/officeDocument/2006/relationships/customXml" Target="../ink/ink169.xml"/><Relationship Id="rId279" Type="http://schemas.openxmlformats.org/officeDocument/2006/relationships/image" Target="../media/image177.png"/><Relationship Id="rId22" Type="http://schemas.openxmlformats.org/officeDocument/2006/relationships/customXml" Target="../ink/ink51.xml"/><Relationship Id="rId43" Type="http://schemas.openxmlformats.org/officeDocument/2006/relationships/image" Target="../media/image59.png"/><Relationship Id="rId64" Type="http://schemas.openxmlformats.org/officeDocument/2006/relationships/customXml" Target="../ink/ink72.xml"/><Relationship Id="rId118" Type="http://schemas.openxmlformats.org/officeDocument/2006/relationships/customXml" Target="../ink/ink99.xml"/><Relationship Id="rId139" Type="http://schemas.openxmlformats.org/officeDocument/2006/relationships/image" Target="../media/image107.png"/><Relationship Id="rId290" Type="http://schemas.openxmlformats.org/officeDocument/2006/relationships/customXml" Target="../ink/ink185.xml"/><Relationship Id="rId85" Type="http://schemas.openxmlformats.org/officeDocument/2006/relationships/image" Target="../media/image80.png"/><Relationship Id="rId150" Type="http://schemas.openxmlformats.org/officeDocument/2006/relationships/customXml" Target="../ink/ink115.xml"/><Relationship Id="rId171" Type="http://schemas.openxmlformats.org/officeDocument/2006/relationships/image" Target="../media/image123.png"/><Relationship Id="rId192" Type="http://schemas.openxmlformats.org/officeDocument/2006/relationships/customXml" Target="../ink/ink136.xml"/><Relationship Id="rId206" Type="http://schemas.openxmlformats.org/officeDocument/2006/relationships/customXml" Target="../ink/ink143.xml"/><Relationship Id="rId227" Type="http://schemas.openxmlformats.org/officeDocument/2006/relationships/image" Target="../media/image151.png"/><Relationship Id="rId248" Type="http://schemas.openxmlformats.org/officeDocument/2006/relationships/customXml" Target="../ink/ink164.xml"/><Relationship Id="rId269" Type="http://schemas.openxmlformats.org/officeDocument/2006/relationships/image" Target="../media/image172.png"/><Relationship Id="rId12" Type="http://schemas.openxmlformats.org/officeDocument/2006/relationships/customXml" Target="../ink/ink46.xml"/><Relationship Id="rId33" Type="http://schemas.openxmlformats.org/officeDocument/2006/relationships/image" Target="../media/image54.png"/><Relationship Id="rId108" Type="http://schemas.openxmlformats.org/officeDocument/2006/relationships/customXml" Target="../ink/ink94.xml"/><Relationship Id="rId129" Type="http://schemas.openxmlformats.org/officeDocument/2006/relationships/image" Target="../media/image102.png"/><Relationship Id="rId280" Type="http://schemas.openxmlformats.org/officeDocument/2006/relationships/customXml" Target="../ink/ink180.xml"/><Relationship Id="rId54" Type="http://schemas.openxmlformats.org/officeDocument/2006/relationships/customXml" Target="../ink/ink67.xml"/><Relationship Id="rId75" Type="http://schemas.openxmlformats.org/officeDocument/2006/relationships/image" Target="../media/image75.png"/><Relationship Id="rId96" Type="http://schemas.openxmlformats.org/officeDocument/2006/relationships/customXml" Target="../ink/ink88.xml"/><Relationship Id="rId140" Type="http://schemas.openxmlformats.org/officeDocument/2006/relationships/customXml" Target="../ink/ink110.xml"/><Relationship Id="rId161" Type="http://schemas.openxmlformats.org/officeDocument/2006/relationships/image" Target="../media/image118.png"/><Relationship Id="rId182" Type="http://schemas.openxmlformats.org/officeDocument/2006/relationships/customXml" Target="../ink/ink131.xml"/><Relationship Id="rId217" Type="http://schemas.openxmlformats.org/officeDocument/2006/relationships/image" Target="../media/image146.png"/><Relationship Id="rId6" Type="http://schemas.openxmlformats.org/officeDocument/2006/relationships/customXml" Target="../ink/ink43.xml"/><Relationship Id="rId238" Type="http://schemas.openxmlformats.org/officeDocument/2006/relationships/customXml" Target="../ink/ink159.xml"/><Relationship Id="rId259" Type="http://schemas.openxmlformats.org/officeDocument/2006/relationships/image" Target="../media/image167.png"/><Relationship Id="rId23" Type="http://schemas.openxmlformats.org/officeDocument/2006/relationships/image" Target="../media/image49.png"/><Relationship Id="rId119" Type="http://schemas.openxmlformats.org/officeDocument/2006/relationships/image" Target="../media/image97.png"/><Relationship Id="rId270" Type="http://schemas.openxmlformats.org/officeDocument/2006/relationships/customXml" Target="../ink/ink175.xml"/><Relationship Id="rId291" Type="http://schemas.openxmlformats.org/officeDocument/2006/relationships/image" Target="../media/image183.png"/><Relationship Id="rId44" Type="http://schemas.openxmlformats.org/officeDocument/2006/relationships/customXml" Target="../ink/ink62.xml"/><Relationship Id="rId65" Type="http://schemas.openxmlformats.org/officeDocument/2006/relationships/image" Target="../media/image70.png"/><Relationship Id="rId86" Type="http://schemas.openxmlformats.org/officeDocument/2006/relationships/customXml" Target="../ink/ink83.xml"/><Relationship Id="rId130" Type="http://schemas.openxmlformats.org/officeDocument/2006/relationships/customXml" Target="../ink/ink105.xml"/><Relationship Id="rId151" Type="http://schemas.openxmlformats.org/officeDocument/2006/relationships/image" Target="../media/image113.png"/><Relationship Id="rId172" Type="http://schemas.openxmlformats.org/officeDocument/2006/relationships/customXml" Target="../ink/ink126.xml"/><Relationship Id="rId193" Type="http://schemas.openxmlformats.org/officeDocument/2006/relationships/image" Target="../media/image134.png"/><Relationship Id="rId207" Type="http://schemas.openxmlformats.org/officeDocument/2006/relationships/image" Target="../media/image141.png"/><Relationship Id="rId228" Type="http://schemas.openxmlformats.org/officeDocument/2006/relationships/customXml" Target="../ink/ink154.xml"/><Relationship Id="rId249" Type="http://schemas.openxmlformats.org/officeDocument/2006/relationships/image" Target="../media/image162.png"/><Relationship Id="rId13" Type="http://schemas.openxmlformats.org/officeDocument/2006/relationships/image" Target="../media/image44.png"/><Relationship Id="rId109" Type="http://schemas.openxmlformats.org/officeDocument/2006/relationships/image" Target="../media/image92.png"/><Relationship Id="rId260" Type="http://schemas.openxmlformats.org/officeDocument/2006/relationships/customXml" Target="../ink/ink170.xml"/><Relationship Id="rId281" Type="http://schemas.openxmlformats.org/officeDocument/2006/relationships/image" Target="../media/image178.png"/><Relationship Id="rId34" Type="http://schemas.openxmlformats.org/officeDocument/2006/relationships/customXml" Target="../ink/ink57.xml"/><Relationship Id="rId55" Type="http://schemas.openxmlformats.org/officeDocument/2006/relationships/image" Target="../media/image65.png"/><Relationship Id="rId76" Type="http://schemas.openxmlformats.org/officeDocument/2006/relationships/customXml" Target="../ink/ink78.xml"/><Relationship Id="rId97" Type="http://schemas.openxmlformats.org/officeDocument/2006/relationships/image" Target="../media/image86.png"/><Relationship Id="rId120" Type="http://schemas.openxmlformats.org/officeDocument/2006/relationships/customXml" Target="../ink/ink100.xml"/><Relationship Id="rId141" Type="http://schemas.openxmlformats.org/officeDocument/2006/relationships/image" Target="../media/image108.png"/><Relationship Id="rId7" Type="http://schemas.openxmlformats.org/officeDocument/2006/relationships/image" Target="../media/image41.png"/><Relationship Id="rId162" Type="http://schemas.openxmlformats.org/officeDocument/2006/relationships/customXml" Target="../ink/ink121.xml"/><Relationship Id="rId183" Type="http://schemas.openxmlformats.org/officeDocument/2006/relationships/image" Target="../media/image129.png"/><Relationship Id="rId218" Type="http://schemas.openxmlformats.org/officeDocument/2006/relationships/customXml" Target="../ink/ink149.xml"/><Relationship Id="rId239" Type="http://schemas.openxmlformats.org/officeDocument/2006/relationships/image" Target="../media/image157.png"/><Relationship Id="rId2" Type="http://schemas.openxmlformats.org/officeDocument/2006/relationships/customXml" Target="../ink/ink41.xml"/><Relationship Id="rId29" Type="http://schemas.openxmlformats.org/officeDocument/2006/relationships/image" Target="../media/image52.png"/><Relationship Id="rId250" Type="http://schemas.openxmlformats.org/officeDocument/2006/relationships/customXml" Target="../ink/ink165.xml"/><Relationship Id="rId255" Type="http://schemas.openxmlformats.org/officeDocument/2006/relationships/image" Target="../media/image165.png"/><Relationship Id="rId271" Type="http://schemas.openxmlformats.org/officeDocument/2006/relationships/image" Target="../media/image173.png"/><Relationship Id="rId276" Type="http://schemas.openxmlformats.org/officeDocument/2006/relationships/customXml" Target="../ink/ink178.xml"/><Relationship Id="rId292" Type="http://schemas.openxmlformats.org/officeDocument/2006/relationships/customXml" Target="../ink/ink186.xml"/><Relationship Id="rId297" Type="http://schemas.openxmlformats.org/officeDocument/2006/relationships/image" Target="../media/image186.png"/><Relationship Id="rId24" Type="http://schemas.openxmlformats.org/officeDocument/2006/relationships/customXml" Target="../ink/ink52.xml"/><Relationship Id="rId40" Type="http://schemas.openxmlformats.org/officeDocument/2006/relationships/customXml" Target="../ink/ink60.xml"/><Relationship Id="rId45" Type="http://schemas.openxmlformats.org/officeDocument/2006/relationships/image" Target="../media/image60.png"/><Relationship Id="rId66" Type="http://schemas.openxmlformats.org/officeDocument/2006/relationships/customXml" Target="../ink/ink73.xml"/><Relationship Id="rId87" Type="http://schemas.openxmlformats.org/officeDocument/2006/relationships/image" Target="../media/image81.png"/><Relationship Id="rId110" Type="http://schemas.openxmlformats.org/officeDocument/2006/relationships/customXml" Target="../ink/ink95.xml"/><Relationship Id="rId115" Type="http://schemas.openxmlformats.org/officeDocument/2006/relationships/image" Target="../media/image95.png"/><Relationship Id="rId131" Type="http://schemas.openxmlformats.org/officeDocument/2006/relationships/image" Target="../media/image103.png"/><Relationship Id="rId136" Type="http://schemas.openxmlformats.org/officeDocument/2006/relationships/customXml" Target="../ink/ink108.xml"/><Relationship Id="rId157" Type="http://schemas.openxmlformats.org/officeDocument/2006/relationships/image" Target="../media/image116.png"/><Relationship Id="rId178" Type="http://schemas.openxmlformats.org/officeDocument/2006/relationships/customXml" Target="../ink/ink129.xml"/><Relationship Id="rId301" Type="http://schemas.openxmlformats.org/officeDocument/2006/relationships/image" Target="../media/image188.png"/><Relationship Id="rId61" Type="http://schemas.openxmlformats.org/officeDocument/2006/relationships/image" Target="../media/image68.png"/><Relationship Id="rId82" Type="http://schemas.openxmlformats.org/officeDocument/2006/relationships/customXml" Target="../ink/ink81.xml"/><Relationship Id="rId152" Type="http://schemas.openxmlformats.org/officeDocument/2006/relationships/customXml" Target="../ink/ink116.xml"/><Relationship Id="rId173" Type="http://schemas.openxmlformats.org/officeDocument/2006/relationships/image" Target="../media/image124.png"/><Relationship Id="rId194" Type="http://schemas.openxmlformats.org/officeDocument/2006/relationships/customXml" Target="../ink/ink137.xml"/><Relationship Id="rId199" Type="http://schemas.openxmlformats.org/officeDocument/2006/relationships/image" Target="../media/image137.png"/><Relationship Id="rId203" Type="http://schemas.openxmlformats.org/officeDocument/2006/relationships/image" Target="../media/image139.png"/><Relationship Id="rId208" Type="http://schemas.openxmlformats.org/officeDocument/2006/relationships/customXml" Target="../ink/ink144.xml"/><Relationship Id="rId229" Type="http://schemas.openxmlformats.org/officeDocument/2006/relationships/image" Target="../media/image152.png"/><Relationship Id="rId19" Type="http://schemas.openxmlformats.org/officeDocument/2006/relationships/image" Target="../media/image47.png"/><Relationship Id="rId224" Type="http://schemas.openxmlformats.org/officeDocument/2006/relationships/customXml" Target="../ink/ink152.xml"/><Relationship Id="rId240" Type="http://schemas.openxmlformats.org/officeDocument/2006/relationships/customXml" Target="../ink/ink160.xml"/><Relationship Id="rId245" Type="http://schemas.openxmlformats.org/officeDocument/2006/relationships/image" Target="../media/image160.png"/><Relationship Id="rId261" Type="http://schemas.openxmlformats.org/officeDocument/2006/relationships/image" Target="../media/image168.png"/><Relationship Id="rId266" Type="http://schemas.openxmlformats.org/officeDocument/2006/relationships/customXml" Target="../ink/ink173.xml"/><Relationship Id="rId287" Type="http://schemas.openxmlformats.org/officeDocument/2006/relationships/image" Target="../media/image181.png"/><Relationship Id="rId14" Type="http://schemas.openxmlformats.org/officeDocument/2006/relationships/customXml" Target="../ink/ink47.xml"/><Relationship Id="rId30" Type="http://schemas.openxmlformats.org/officeDocument/2006/relationships/customXml" Target="../ink/ink55.xml"/><Relationship Id="rId35" Type="http://schemas.openxmlformats.org/officeDocument/2006/relationships/image" Target="../media/image55.png"/><Relationship Id="rId56" Type="http://schemas.openxmlformats.org/officeDocument/2006/relationships/customXml" Target="../ink/ink68.xml"/><Relationship Id="rId77" Type="http://schemas.openxmlformats.org/officeDocument/2006/relationships/image" Target="../media/image76.png"/><Relationship Id="rId100" Type="http://schemas.openxmlformats.org/officeDocument/2006/relationships/customXml" Target="../ink/ink90.xml"/><Relationship Id="rId105" Type="http://schemas.openxmlformats.org/officeDocument/2006/relationships/image" Target="../media/image90.png"/><Relationship Id="rId126" Type="http://schemas.openxmlformats.org/officeDocument/2006/relationships/customXml" Target="../ink/ink103.xml"/><Relationship Id="rId147" Type="http://schemas.openxmlformats.org/officeDocument/2006/relationships/image" Target="../media/image111.png"/><Relationship Id="rId168" Type="http://schemas.openxmlformats.org/officeDocument/2006/relationships/customXml" Target="../ink/ink124.xml"/><Relationship Id="rId282" Type="http://schemas.openxmlformats.org/officeDocument/2006/relationships/customXml" Target="../ink/ink181.xml"/><Relationship Id="rId8" Type="http://schemas.openxmlformats.org/officeDocument/2006/relationships/customXml" Target="../ink/ink44.xml"/><Relationship Id="rId51" Type="http://schemas.openxmlformats.org/officeDocument/2006/relationships/image" Target="../media/image63.png"/><Relationship Id="rId72" Type="http://schemas.openxmlformats.org/officeDocument/2006/relationships/customXml" Target="../ink/ink76.xml"/><Relationship Id="rId93" Type="http://schemas.openxmlformats.org/officeDocument/2006/relationships/image" Target="../media/image84.png"/><Relationship Id="rId98" Type="http://schemas.openxmlformats.org/officeDocument/2006/relationships/customXml" Target="../ink/ink89.xml"/><Relationship Id="rId121" Type="http://schemas.openxmlformats.org/officeDocument/2006/relationships/image" Target="../media/image98.png"/><Relationship Id="rId142" Type="http://schemas.openxmlformats.org/officeDocument/2006/relationships/customXml" Target="../ink/ink111.xml"/><Relationship Id="rId163" Type="http://schemas.openxmlformats.org/officeDocument/2006/relationships/image" Target="../media/image119.png"/><Relationship Id="rId184" Type="http://schemas.openxmlformats.org/officeDocument/2006/relationships/customXml" Target="../ink/ink132.xml"/><Relationship Id="rId189" Type="http://schemas.openxmlformats.org/officeDocument/2006/relationships/image" Target="../media/image132.png"/><Relationship Id="rId219" Type="http://schemas.openxmlformats.org/officeDocument/2006/relationships/image" Target="../media/image147.png"/><Relationship Id="rId3" Type="http://schemas.openxmlformats.org/officeDocument/2006/relationships/image" Target="../media/image39.png"/><Relationship Id="rId214" Type="http://schemas.openxmlformats.org/officeDocument/2006/relationships/customXml" Target="../ink/ink147.xml"/><Relationship Id="rId230" Type="http://schemas.openxmlformats.org/officeDocument/2006/relationships/customXml" Target="../ink/ink155.xml"/><Relationship Id="rId235" Type="http://schemas.openxmlformats.org/officeDocument/2006/relationships/image" Target="../media/image155.png"/><Relationship Id="rId251" Type="http://schemas.openxmlformats.org/officeDocument/2006/relationships/image" Target="../media/image163.png"/><Relationship Id="rId256" Type="http://schemas.openxmlformats.org/officeDocument/2006/relationships/customXml" Target="../ink/ink168.xml"/><Relationship Id="rId277" Type="http://schemas.openxmlformats.org/officeDocument/2006/relationships/image" Target="../media/image176.png"/><Relationship Id="rId298" Type="http://schemas.openxmlformats.org/officeDocument/2006/relationships/customXml" Target="../ink/ink189.xml"/><Relationship Id="rId25" Type="http://schemas.openxmlformats.org/officeDocument/2006/relationships/image" Target="../media/image50.png"/><Relationship Id="rId46" Type="http://schemas.openxmlformats.org/officeDocument/2006/relationships/customXml" Target="../ink/ink63.xml"/><Relationship Id="rId67" Type="http://schemas.openxmlformats.org/officeDocument/2006/relationships/image" Target="../media/image71.png"/><Relationship Id="rId116" Type="http://schemas.openxmlformats.org/officeDocument/2006/relationships/customXml" Target="../ink/ink98.xml"/><Relationship Id="rId137" Type="http://schemas.openxmlformats.org/officeDocument/2006/relationships/image" Target="../media/image106.png"/><Relationship Id="rId158" Type="http://schemas.openxmlformats.org/officeDocument/2006/relationships/customXml" Target="../ink/ink119.xml"/><Relationship Id="rId272" Type="http://schemas.openxmlformats.org/officeDocument/2006/relationships/customXml" Target="../ink/ink176.xml"/><Relationship Id="rId293" Type="http://schemas.openxmlformats.org/officeDocument/2006/relationships/image" Target="../media/image184.png"/><Relationship Id="rId20" Type="http://schemas.openxmlformats.org/officeDocument/2006/relationships/customXml" Target="../ink/ink50.xml"/><Relationship Id="rId41" Type="http://schemas.openxmlformats.org/officeDocument/2006/relationships/image" Target="../media/image58.png"/><Relationship Id="rId62" Type="http://schemas.openxmlformats.org/officeDocument/2006/relationships/customXml" Target="../ink/ink71.xml"/><Relationship Id="rId83" Type="http://schemas.openxmlformats.org/officeDocument/2006/relationships/image" Target="../media/image79.png"/><Relationship Id="rId88" Type="http://schemas.openxmlformats.org/officeDocument/2006/relationships/customXml" Target="../ink/ink84.xml"/><Relationship Id="rId111" Type="http://schemas.openxmlformats.org/officeDocument/2006/relationships/image" Target="../media/image93.png"/><Relationship Id="rId132" Type="http://schemas.openxmlformats.org/officeDocument/2006/relationships/customXml" Target="../ink/ink106.xml"/><Relationship Id="rId153" Type="http://schemas.openxmlformats.org/officeDocument/2006/relationships/image" Target="../media/image114.png"/><Relationship Id="rId174" Type="http://schemas.openxmlformats.org/officeDocument/2006/relationships/customXml" Target="../ink/ink127.xml"/><Relationship Id="rId179" Type="http://schemas.openxmlformats.org/officeDocument/2006/relationships/image" Target="../media/image127.png"/><Relationship Id="rId195" Type="http://schemas.openxmlformats.org/officeDocument/2006/relationships/image" Target="../media/image135.png"/><Relationship Id="rId209" Type="http://schemas.openxmlformats.org/officeDocument/2006/relationships/image" Target="../media/image142.png"/><Relationship Id="rId190" Type="http://schemas.openxmlformats.org/officeDocument/2006/relationships/customXml" Target="../ink/ink135.xml"/><Relationship Id="rId204" Type="http://schemas.openxmlformats.org/officeDocument/2006/relationships/customXml" Target="../ink/ink142.xml"/><Relationship Id="rId220" Type="http://schemas.openxmlformats.org/officeDocument/2006/relationships/customXml" Target="../ink/ink150.xml"/><Relationship Id="rId225" Type="http://schemas.openxmlformats.org/officeDocument/2006/relationships/image" Target="../media/image150.png"/><Relationship Id="rId241" Type="http://schemas.openxmlformats.org/officeDocument/2006/relationships/image" Target="../media/image158.png"/><Relationship Id="rId246" Type="http://schemas.openxmlformats.org/officeDocument/2006/relationships/customXml" Target="../ink/ink163.xml"/><Relationship Id="rId267" Type="http://schemas.openxmlformats.org/officeDocument/2006/relationships/image" Target="../media/image171.png"/><Relationship Id="rId288" Type="http://schemas.openxmlformats.org/officeDocument/2006/relationships/customXml" Target="../ink/ink184.xml"/><Relationship Id="rId15" Type="http://schemas.openxmlformats.org/officeDocument/2006/relationships/image" Target="../media/image45.png"/><Relationship Id="rId36" Type="http://schemas.openxmlformats.org/officeDocument/2006/relationships/customXml" Target="../ink/ink58.xml"/><Relationship Id="rId57" Type="http://schemas.openxmlformats.org/officeDocument/2006/relationships/image" Target="../media/image66.png"/><Relationship Id="rId106" Type="http://schemas.openxmlformats.org/officeDocument/2006/relationships/customXml" Target="../ink/ink93.xml"/><Relationship Id="rId127" Type="http://schemas.openxmlformats.org/officeDocument/2006/relationships/image" Target="../media/image101.png"/><Relationship Id="rId262" Type="http://schemas.openxmlformats.org/officeDocument/2006/relationships/customXml" Target="../ink/ink171.xml"/><Relationship Id="rId283" Type="http://schemas.openxmlformats.org/officeDocument/2006/relationships/image" Target="../media/image179.png"/><Relationship Id="rId10" Type="http://schemas.openxmlformats.org/officeDocument/2006/relationships/customXml" Target="../ink/ink45.xml"/><Relationship Id="rId31" Type="http://schemas.openxmlformats.org/officeDocument/2006/relationships/image" Target="../media/image53.png"/><Relationship Id="rId52" Type="http://schemas.openxmlformats.org/officeDocument/2006/relationships/customXml" Target="../ink/ink66.xml"/><Relationship Id="rId73" Type="http://schemas.openxmlformats.org/officeDocument/2006/relationships/image" Target="../media/image74.png"/><Relationship Id="rId78" Type="http://schemas.openxmlformats.org/officeDocument/2006/relationships/customXml" Target="../ink/ink79.xml"/><Relationship Id="rId94" Type="http://schemas.openxmlformats.org/officeDocument/2006/relationships/customXml" Target="../ink/ink87.xml"/><Relationship Id="rId99" Type="http://schemas.openxmlformats.org/officeDocument/2006/relationships/image" Target="../media/image87.png"/><Relationship Id="rId101" Type="http://schemas.openxmlformats.org/officeDocument/2006/relationships/image" Target="../media/image88.png"/><Relationship Id="rId122" Type="http://schemas.openxmlformats.org/officeDocument/2006/relationships/customXml" Target="../ink/ink101.xml"/><Relationship Id="rId143" Type="http://schemas.openxmlformats.org/officeDocument/2006/relationships/image" Target="../media/image109.png"/><Relationship Id="rId148" Type="http://schemas.openxmlformats.org/officeDocument/2006/relationships/customXml" Target="../ink/ink114.xml"/><Relationship Id="rId164" Type="http://schemas.openxmlformats.org/officeDocument/2006/relationships/customXml" Target="../ink/ink122.xml"/><Relationship Id="rId169" Type="http://schemas.openxmlformats.org/officeDocument/2006/relationships/image" Target="../media/image122.png"/><Relationship Id="rId185" Type="http://schemas.openxmlformats.org/officeDocument/2006/relationships/image" Target="../media/image130.png"/><Relationship Id="rId4" Type="http://schemas.openxmlformats.org/officeDocument/2006/relationships/customXml" Target="../ink/ink42.xml"/><Relationship Id="rId9" Type="http://schemas.openxmlformats.org/officeDocument/2006/relationships/image" Target="../media/image42.png"/><Relationship Id="rId180" Type="http://schemas.openxmlformats.org/officeDocument/2006/relationships/customXml" Target="../ink/ink130.xml"/><Relationship Id="rId210" Type="http://schemas.openxmlformats.org/officeDocument/2006/relationships/customXml" Target="../ink/ink145.xml"/><Relationship Id="rId215" Type="http://schemas.openxmlformats.org/officeDocument/2006/relationships/image" Target="../media/image145.png"/><Relationship Id="rId236" Type="http://schemas.openxmlformats.org/officeDocument/2006/relationships/customXml" Target="../ink/ink158.xml"/><Relationship Id="rId257" Type="http://schemas.openxmlformats.org/officeDocument/2006/relationships/image" Target="../media/image166.png"/><Relationship Id="rId278" Type="http://schemas.openxmlformats.org/officeDocument/2006/relationships/customXml" Target="../ink/ink179.xml"/><Relationship Id="rId26" Type="http://schemas.openxmlformats.org/officeDocument/2006/relationships/customXml" Target="../ink/ink53.xml"/><Relationship Id="rId231" Type="http://schemas.openxmlformats.org/officeDocument/2006/relationships/image" Target="../media/image153.png"/><Relationship Id="rId252" Type="http://schemas.openxmlformats.org/officeDocument/2006/relationships/customXml" Target="../ink/ink166.xml"/><Relationship Id="rId273" Type="http://schemas.openxmlformats.org/officeDocument/2006/relationships/image" Target="../media/image174.png"/><Relationship Id="rId294" Type="http://schemas.openxmlformats.org/officeDocument/2006/relationships/customXml" Target="../ink/ink187.xml"/><Relationship Id="rId47" Type="http://schemas.openxmlformats.org/officeDocument/2006/relationships/image" Target="../media/image61.png"/><Relationship Id="rId68" Type="http://schemas.openxmlformats.org/officeDocument/2006/relationships/customXml" Target="../ink/ink74.xml"/><Relationship Id="rId89" Type="http://schemas.openxmlformats.org/officeDocument/2006/relationships/image" Target="../media/image82.png"/><Relationship Id="rId112" Type="http://schemas.openxmlformats.org/officeDocument/2006/relationships/customXml" Target="../ink/ink96.xml"/><Relationship Id="rId133" Type="http://schemas.openxmlformats.org/officeDocument/2006/relationships/image" Target="../media/image104.png"/><Relationship Id="rId154" Type="http://schemas.openxmlformats.org/officeDocument/2006/relationships/customXml" Target="../ink/ink117.xml"/><Relationship Id="rId175" Type="http://schemas.openxmlformats.org/officeDocument/2006/relationships/image" Target="../media/image125.png"/><Relationship Id="rId196" Type="http://schemas.openxmlformats.org/officeDocument/2006/relationships/customXml" Target="../ink/ink138.xml"/><Relationship Id="rId200" Type="http://schemas.openxmlformats.org/officeDocument/2006/relationships/customXml" Target="../ink/ink140.xml"/><Relationship Id="rId16" Type="http://schemas.openxmlformats.org/officeDocument/2006/relationships/customXml" Target="../ink/ink48.xml"/><Relationship Id="rId221" Type="http://schemas.openxmlformats.org/officeDocument/2006/relationships/image" Target="../media/image148.png"/><Relationship Id="rId242" Type="http://schemas.openxmlformats.org/officeDocument/2006/relationships/customXml" Target="../ink/ink161.xml"/><Relationship Id="rId263" Type="http://schemas.openxmlformats.org/officeDocument/2006/relationships/image" Target="../media/image169.png"/><Relationship Id="rId284" Type="http://schemas.openxmlformats.org/officeDocument/2006/relationships/customXml" Target="../ink/ink182.xml"/><Relationship Id="rId37" Type="http://schemas.openxmlformats.org/officeDocument/2006/relationships/image" Target="../media/image56.png"/><Relationship Id="rId58" Type="http://schemas.openxmlformats.org/officeDocument/2006/relationships/customXml" Target="../ink/ink69.xml"/><Relationship Id="rId79" Type="http://schemas.openxmlformats.org/officeDocument/2006/relationships/image" Target="../media/image77.png"/><Relationship Id="rId102" Type="http://schemas.openxmlformats.org/officeDocument/2006/relationships/customXml" Target="../ink/ink91.xml"/><Relationship Id="rId123" Type="http://schemas.openxmlformats.org/officeDocument/2006/relationships/image" Target="../media/image99.png"/><Relationship Id="rId144" Type="http://schemas.openxmlformats.org/officeDocument/2006/relationships/customXml" Target="../ink/ink112.xml"/><Relationship Id="rId90" Type="http://schemas.openxmlformats.org/officeDocument/2006/relationships/customXml" Target="../ink/ink85.xml"/><Relationship Id="rId165" Type="http://schemas.openxmlformats.org/officeDocument/2006/relationships/image" Target="../media/image120.png"/><Relationship Id="rId186" Type="http://schemas.openxmlformats.org/officeDocument/2006/relationships/customXml" Target="../ink/ink133.xml"/><Relationship Id="rId211" Type="http://schemas.openxmlformats.org/officeDocument/2006/relationships/image" Target="../media/image143.png"/><Relationship Id="rId232" Type="http://schemas.openxmlformats.org/officeDocument/2006/relationships/customXml" Target="../ink/ink156.xml"/><Relationship Id="rId253" Type="http://schemas.openxmlformats.org/officeDocument/2006/relationships/image" Target="../media/image164.png"/><Relationship Id="rId274" Type="http://schemas.openxmlformats.org/officeDocument/2006/relationships/customXml" Target="../ink/ink177.xml"/><Relationship Id="rId295" Type="http://schemas.openxmlformats.org/officeDocument/2006/relationships/image" Target="../media/image185.png"/><Relationship Id="rId27" Type="http://schemas.openxmlformats.org/officeDocument/2006/relationships/image" Target="../media/image51.png"/><Relationship Id="rId48" Type="http://schemas.openxmlformats.org/officeDocument/2006/relationships/customXml" Target="../ink/ink64.xml"/><Relationship Id="rId69" Type="http://schemas.openxmlformats.org/officeDocument/2006/relationships/image" Target="../media/image72.png"/><Relationship Id="rId113" Type="http://schemas.openxmlformats.org/officeDocument/2006/relationships/image" Target="../media/image94.png"/><Relationship Id="rId134" Type="http://schemas.openxmlformats.org/officeDocument/2006/relationships/customXml" Target="../ink/ink107.xml"/><Relationship Id="rId80" Type="http://schemas.openxmlformats.org/officeDocument/2006/relationships/customXml" Target="../ink/ink80.xml"/><Relationship Id="rId155" Type="http://schemas.openxmlformats.org/officeDocument/2006/relationships/image" Target="../media/image115.png"/><Relationship Id="rId176" Type="http://schemas.openxmlformats.org/officeDocument/2006/relationships/customXml" Target="../ink/ink128.xml"/><Relationship Id="rId197" Type="http://schemas.openxmlformats.org/officeDocument/2006/relationships/image" Target="../media/image136.png"/><Relationship Id="rId201" Type="http://schemas.openxmlformats.org/officeDocument/2006/relationships/image" Target="../media/image138.png"/><Relationship Id="rId222" Type="http://schemas.openxmlformats.org/officeDocument/2006/relationships/customXml" Target="../ink/ink151.xml"/><Relationship Id="rId243" Type="http://schemas.openxmlformats.org/officeDocument/2006/relationships/image" Target="../media/image159.png"/><Relationship Id="rId264" Type="http://schemas.openxmlformats.org/officeDocument/2006/relationships/customXml" Target="../ink/ink172.xml"/><Relationship Id="rId285" Type="http://schemas.openxmlformats.org/officeDocument/2006/relationships/image" Target="../media/image180.png"/><Relationship Id="rId17" Type="http://schemas.openxmlformats.org/officeDocument/2006/relationships/image" Target="../media/image46.png"/><Relationship Id="rId38" Type="http://schemas.openxmlformats.org/officeDocument/2006/relationships/customXml" Target="../ink/ink59.xml"/><Relationship Id="rId59" Type="http://schemas.openxmlformats.org/officeDocument/2006/relationships/image" Target="../media/image67.png"/><Relationship Id="rId103" Type="http://schemas.openxmlformats.org/officeDocument/2006/relationships/image" Target="../media/image89.png"/><Relationship Id="rId124" Type="http://schemas.openxmlformats.org/officeDocument/2006/relationships/customXml" Target="../ink/ink102.xml"/><Relationship Id="rId70" Type="http://schemas.openxmlformats.org/officeDocument/2006/relationships/customXml" Target="../ink/ink75.xml"/><Relationship Id="rId91" Type="http://schemas.openxmlformats.org/officeDocument/2006/relationships/image" Target="../media/image83.png"/><Relationship Id="rId145" Type="http://schemas.openxmlformats.org/officeDocument/2006/relationships/image" Target="../media/image110.png"/><Relationship Id="rId166" Type="http://schemas.openxmlformats.org/officeDocument/2006/relationships/customXml" Target="../ink/ink123.xml"/><Relationship Id="rId187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46.xml"/><Relationship Id="rId233" Type="http://schemas.openxmlformats.org/officeDocument/2006/relationships/image" Target="../media/image154.png"/><Relationship Id="rId254" Type="http://schemas.openxmlformats.org/officeDocument/2006/relationships/customXml" Target="../ink/ink167.xml"/><Relationship Id="rId28" Type="http://schemas.openxmlformats.org/officeDocument/2006/relationships/customXml" Target="../ink/ink54.xml"/><Relationship Id="rId49" Type="http://schemas.openxmlformats.org/officeDocument/2006/relationships/image" Target="../media/image62.png"/><Relationship Id="rId114" Type="http://schemas.openxmlformats.org/officeDocument/2006/relationships/customXml" Target="../ink/ink97.xml"/><Relationship Id="rId275" Type="http://schemas.openxmlformats.org/officeDocument/2006/relationships/image" Target="../media/image175.png"/><Relationship Id="rId296" Type="http://schemas.openxmlformats.org/officeDocument/2006/relationships/customXml" Target="../ink/ink188.xml"/><Relationship Id="rId300" Type="http://schemas.openxmlformats.org/officeDocument/2006/relationships/customXml" Target="../ink/ink190.xml"/><Relationship Id="rId60" Type="http://schemas.openxmlformats.org/officeDocument/2006/relationships/customXml" Target="../ink/ink70.xml"/><Relationship Id="rId81" Type="http://schemas.openxmlformats.org/officeDocument/2006/relationships/image" Target="../media/image78.png"/><Relationship Id="rId135" Type="http://schemas.openxmlformats.org/officeDocument/2006/relationships/image" Target="../media/image105.png"/><Relationship Id="rId156" Type="http://schemas.openxmlformats.org/officeDocument/2006/relationships/customXml" Target="../ink/ink118.xml"/><Relationship Id="rId177" Type="http://schemas.openxmlformats.org/officeDocument/2006/relationships/image" Target="../media/image126.png"/><Relationship Id="rId198" Type="http://schemas.openxmlformats.org/officeDocument/2006/relationships/customXml" Target="../ink/ink139.xml"/><Relationship Id="rId202" Type="http://schemas.openxmlformats.org/officeDocument/2006/relationships/customXml" Target="../ink/ink141.xml"/><Relationship Id="rId223" Type="http://schemas.openxmlformats.org/officeDocument/2006/relationships/image" Target="../media/image149.png"/><Relationship Id="rId244" Type="http://schemas.openxmlformats.org/officeDocument/2006/relationships/customXml" Target="../ink/ink162.xml"/><Relationship Id="rId18" Type="http://schemas.openxmlformats.org/officeDocument/2006/relationships/customXml" Target="../ink/ink49.xml"/><Relationship Id="rId39" Type="http://schemas.openxmlformats.org/officeDocument/2006/relationships/image" Target="../media/image57.png"/><Relationship Id="rId265" Type="http://schemas.openxmlformats.org/officeDocument/2006/relationships/image" Target="../media/image170.png"/><Relationship Id="rId286" Type="http://schemas.openxmlformats.org/officeDocument/2006/relationships/customXml" Target="../ink/ink183.xml"/><Relationship Id="rId50" Type="http://schemas.openxmlformats.org/officeDocument/2006/relationships/customXml" Target="../ink/ink65.xml"/><Relationship Id="rId104" Type="http://schemas.openxmlformats.org/officeDocument/2006/relationships/customXml" Target="../ink/ink92.xml"/><Relationship Id="rId125" Type="http://schemas.openxmlformats.org/officeDocument/2006/relationships/image" Target="../media/image100.png"/><Relationship Id="rId146" Type="http://schemas.openxmlformats.org/officeDocument/2006/relationships/customXml" Target="../ink/ink113.xml"/><Relationship Id="rId167" Type="http://schemas.openxmlformats.org/officeDocument/2006/relationships/image" Target="../media/image121.png"/><Relationship Id="rId188" Type="http://schemas.openxmlformats.org/officeDocument/2006/relationships/customXml" Target="../ink/ink134.xml"/><Relationship Id="rId71" Type="http://schemas.openxmlformats.org/officeDocument/2006/relationships/image" Target="../media/image73.png"/><Relationship Id="rId92" Type="http://schemas.openxmlformats.org/officeDocument/2006/relationships/customXml" Target="../ink/ink86.xml"/><Relationship Id="rId213" Type="http://schemas.openxmlformats.org/officeDocument/2006/relationships/image" Target="../media/image144.png"/><Relationship Id="rId234" Type="http://schemas.openxmlformats.org/officeDocument/2006/relationships/customXml" Target="../ink/ink15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6.png"/><Relationship Id="rId21" Type="http://schemas.openxmlformats.org/officeDocument/2006/relationships/image" Target="../media/image198.png"/><Relationship Id="rId42" Type="http://schemas.openxmlformats.org/officeDocument/2006/relationships/customXml" Target="../ink/ink211.xml"/><Relationship Id="rId63" Type="http://schemas.openxmlformats.org/officeDocument/2006/relationships/image" Target="../media/image219.png"/><Relationship Id="rId84" Type="http://schemas.openxmlformats.org/officeDocument/2006/relationships/customXml" Target="../ink/ink232.xml"/><Relationship Id="rId138" Type="http://schemas.openxmlformats.org/officeDocument/2006/relationships/customXml" Target="../ink/ink259.xml"/><Relationship Id="rId159" Type="http://schemas.openxmlformats.org/officeDocument/2006/relationships/image" Target="../media/image267.png"/><Relationship Id="rId170" Type="http://schemas.openxmlformats.org/officeDocument/2006/relationships/customXml" Target="../ink/ink275.xml"/><Relationship Id="rId191" Type="http://schemas.openxmlformats.org/officeDocument/2006/relationships/image" Target="../media/image283.png"/><Relationship Id="rId205" Type="http://schemas.openxmlformats.org/officeDocument/2006/relationships/image" Target="../media/image290.png"/><Relationship Id="rId226" Type="http://schemas.openxmlformats.org/officeDocument/2006/relationships/customXml" Target="../ink/ink303.xml"/><Relationship Id="rId107" Type="http://schemas.openxmlformats.org/officeDocument/2006/relationships/image" Target="../media/image241.png"/><Relationship Id="rId11" Type="http://schemas.openxmlformats.org/officeDocument/2006/relationships/image" Target="../media/image193.png"/><Relationship Id="rId32" Type="http://schemas.openxmlformats.org/officeDocument/2006/relationships/customXml" Target="../ink/ink206.xml"/><Relationship Id="rId53" Type="http://schemas.openxmlformats.org/officeDocument/2006/relationships/image" Target="../media/image214.png"/><Relationship Id="rId74" Type="http://schemas.openxmlformats.org/officeDocument/2006/relationships/customXml" Target="../ink/ink227.xml"/><Relationship Id="rId128" Type="http://schemas.openxmlformats.org/officeDocument/2006/relationships/customXml" Target="../ink/ink254.xml"/><Relationship Id="rId149" Type="http://schemas.openxmlformats.org/officeDocument/2006/relationships/image" Target="../media/image262.png"/><Relationship Id="rId5" Type="http://schemas.openxmlformats.org/officeDocument/2006/relationships/image" Target="../media/image190.png"/><Relationship Id="rId95" Type="http://schemas.openxmlformats.org/officeDocument/2006/relationships/image" Target="../media/image235.png"/><Relationship Id="rId160" Type="http://schemas.openxmlformats.org/officeDocument/2006/relationships/customXml" Target="../ink/ink270.xml"/><Relationship Id="rId181" Type="http://schemas.openxmlformats.org/officeDocument/2006/relationships/image" Target="../media/image278.png"/><Relationship Id="rId216" Type="http://schemas.openxmlformats.org/officeDocument/2006/relationships/customXml" Target="../ink/ink298.xml"/><Relationship Id="rId211" Type="http://schemas.openxmlformats.org/officeDocument/2006/relationships/image" Target="../media/image293.png"/><Relationship Id="rId22" Type="http://schemas.openxmlformats.org/officeDocument/2006/relationships/customXml" Target="../ink/ink201.xml"/><Relationship Id="rId27" Type="http://schemas.openxmlformats.org/officeDocument/2006/relationships/image" Target="../media/image201.png"/><Relationship Id="rId43" Type="http://schemas.openxmlformats.org/officeDocument/2006/relationships/image" Target="../media/image209.png"/><Relationship Id="rId48" Type="http://schemas.openxmlformats.org/officeDocument/2006/relationships/customXml" Target="../ink/ink214.xml"/><Relationship Id="rId64" Type="http://schemas.openxmlformats.org/officeDocument/2006/relationships/customXml" Target="../ink/ink222.xml"/><Relationship Id="rId69" Type="http://schemas.openxmlformats.org/officeDocument/2006/relationships/image" Target="../media/image222.png"/><Relationship Id="rId113" Type="http://schemas.openxmlformats.org/officeDocument/2006/relationships/image" Target="../media/image244.png"/><Relationship Id="rId118" Type="http://schemas.openxmlformats.org/officeDocument/2006/relationships/customXml" Target="../ink/ink249.xml"/><Relationship Id="rId134" Type="http://schemas.openxmlformats.org/officeDocument/2006/relationships/customXml" Target="../ink/ink257.xml"/><Relationship Id="rId139" Type="http://schemas.openxmlformats.org/officeDocument/2006/relationships/image" Target="../media/image257.png"/><Relationship Id="rId80" Type="http://schemas.openxmlformats.org/officeDocument/2006/relationships/customXml" Target="../ink/ink230.xml"/><Relationship Id="rId85" Type="http://schemas.openxmlformats.org/officeDocument/2006/relationships/image" Target="../media/image230.png"/><Relationship Id="rId150" Type="http://schemas.openxmlformats.org/officeDocument/2006/relationships/customXml" Target="../ink/ink265.xml"/><Relationship Id="rId155" Type="http://schemas.openxmlformats.org/officeDocument/2006/relationships/image" Target="../media/image265.png"/><Relationship Id="rId171" Type="http://schemas.openxmlformats.org/officeDocument/2006/relationships/image" Target="../media/image273.png"/><Relationship Id="rId176" Type="http://schemas.openxmlformats.org/officeDocument/2006/relationships/customXml" Target="../ink/ink278.xml"/><Relationship Id="rId192" Type="http://schemas.openxmlformats.org/officeDocument/2006/relationships/customXml" Target="../ink/ink286.xml"/><Relationship Id="rId197" Type="http://schemas.openxmlformats.org/officeDocument/2006/relationships/image" Target="../media/image286.png"/><Relationship Id="rId206" Type="http://schemas.openxmlformats.org/officeDocument/2006/relationships/customXml" Target="../ink/ink293.xml"/><Relationship Id="rId227" Type="http://schemas.openxmlformats.org/officeDocument/2006/relationships/image" Target="../media/image301.png"/><Relationship Id="rId201" Type="http://schemas.openxmlformats.org/officeDocument/2006/relationships/image" Target="../media/image288.png"/><Relationship Id="rId222" Type="http://schemas.openxmlformats.org/officeDocument/2006/relationships/customXml" Target="../ink/ink301.xml"/><Relationship Id="rId12" Type="http://schemas.openxmlformats.org/officeDocument/2006/relationships/customXml" Target="../ink/ink196.xml"/><Relationship Id="rId17" Type="http://schemas.openxmlformats.org/officeDocument/2006/relationships/image" Target="../media/image196.png"/><Relationship Id="rId33" Type="http://schemas.openxmlformats.org/officeDocument/2006/relationships/image" Target="../media/image204.png"/><Relationship Id="rId38" Type="http://schemas.openxmlformats.org/officeDocument/2006/relationships/customXml" Target="../ink/ink209.xml"/><Relationship Id="rId59" Type="http://schemas.openxmlformats.org/officeDocument/2006/relationships/image" Target="../media/image217.png"/><Relationship Id="rId103" Type="http://schemas.openxmlformats.org/officeDocument/2006/relationships/image" Target="../media/image239.png"/><Relationship Id="rId108" Type="http://schemas.openxmlformats.org/officeDocument/2006/relationships/customXml" Target="../ink/ink244.xml"/><Relationship Id="rId124" Type="http://schemas.openxmlformats.org/officeDocument/2006/relationships/customXml" Target="../ink/ink252.xml"/><Relationship Id="rId129" Type="http://schemas.openxmlformats.org/officeDocument/2006/relationships/image" Target="../media/image252.png"/><Relationship Id="rId54" Type="http://schemas.openxmlformats.org/officeDocument/2006/relationships/customXml" Target="../ink/ink217.xml"/><Relationship Id="rId70" Type="http://schemas.openxmlformats.org/officeDocument/2006/relationships/customXml" Target="../ink/ink225.xml"/><Relationship Id="rId75" Type="http://schemas.openxmlformats.org/officeDocument/2006/relationships/image" Target="../media/image225.png"/><Relationship Id="rId91" Type="http://schemas.openxmlformats.org/officeDocument/2006/relationships/image" Target="../media/image233.png"/><Relationship Id="rId96" Type="http://schemas.openxmlformats.org/officeDocument/2006/relationships/customXml" Target="../ink/ink238.xml"/><Relationship Id="rId140" Type="http://schemas.openxmlformats.org/officeDocument/2006/relationships/customXml" Target="../ink/ink260.xml"/><Relationship Id="rId145" Type="http://schemas.openxmlformats.org/officeDocument/2006/relationships/image" Target="../media/image260.png"/><Relationship Id="rId161" Type="http://schemas.openxmlformats.org/officeDocument/2006/relationships/image" Target="../media/image268.png"/><Relationship Id="rId166" Type="http://schemas.openxmlformats.org/officeDocument/2006/relationships/customXml" Target="../ink/ink273.xml"/><Relationship Id="rId182" Type="http://schemas.openxmlformats.org/officeDocument/2006/relationships/customXml" Target="../ink/ink281.xml"/><Relationship Id="rId187" Type="http://schemas.openxmlformats.org/officeDocument/2006/relationships/image" Target="../media/image281.png"/><Relationship Id="rId217" Type="http://schemas.openxmlformats.org/officeDocument/2006/relationships/image" Target="../media/image29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3.xml"/><Relationship Id="rId212" Type="http://schemas.openxmlformats.org/officeDocument/2006/relationships/customXml" Target="../ink/ink296.xml"/><Relationship Id="rId23" Type="http://schemas.openxmlformats.org/officeDocument/2006/relationships/image" Target="../media/image199.png"/><Relationship Id="rId28" Type="http://schemas.openxmlformats.org/officeDocument/2006/relationships/customXml" Target="../ink/ink204.xml"/><Relationship Id="rId49" Type="http://schemas.openxmlformats.org/officeDocument/2006/relationships/image" Target="../media/image212.png"/><Relationship Id="rId114" Type="http://schemas.openxmlformats.org/officeDocument/2006/relationships/customXml" Target="../ink/ink247.xml"/><Relationship Id="rId119" Type="http://schemas.openxmlformats.org/officeDocument/2006/relationships/image" Target="../media/image247.png"/><Relationship Id="rId44" Type="http://schemas.openxmlformats.org/officeDocument/2006/relationships/customXml" Target="../ink/ink212.xml"/><Relationship Id="rId60" Type="http://schemas.openxmlformats.org/officeDocument/2006/relationships/customXml" Target="../ink/ink220.xml"/><Relationship Id="rId65" Type="http://schemas.openxmlformats.org/officeDocument/2006/relationships/image" Target="../media/image220.png"/><Relationship Id="rId81" Type="http://schemas.openxmlformats.org/officeDocument/2006/relationships/image" Target="../media/image228.png"/><Relationship Id="rId86" Type="http://schemas.openxmlformats.org/officeDocument/2006/relationships/customXml" Target="../ink/ink233.xml"/><Relationship Id="rId130" Type="http://schemas.openxmlformats.org/officeDocument/2006/relationships/customXml" Target="../ink/ink255.xml"/><Relationship Id="rId135" Type="http://schemas.openxmlformats.org/officeDocument/2006/relationships/image" Target="../media/image255.png"/><Relationship Id="rId151" Type="http://schemas.openxmlformats.org/officeDocument/2006/relationships/image" Target="../media/image263.png"/><Relationship Id="rId156" Type="http://schemas.openxmlformats.org/officeDocument/2006/relationships/customXml" Target="../ink/ink268.xml"/><Relationship Id="rId177" Type="http://schemas.openxmlformats.org/officeDocument/2006/relationships/image" Target="../media/image276.png"/><Relationship Id="rId198" Type="http://schemas.openxmlformats.org/officeDocument/2006/relationships/customXml" Target="../ink/ink289.xml"/><Relationship Id="rId172" Type="http://schemas.openxmlformats.org/officeDocument/2006/relationships/customXml" Target="../ink/ink276.xml"/><Relationship Id="rId193" Type="http://schemas.openxmlformats.org/officeDocument/2006/relationships/image" Target="../media/image284.png"/><Relationship Id="rId202" Type="http://schemas.openxmlformats.org/officeDocument/2006/relationships/customXml" Target="../ink/ink291.xml"/><Relationship Id="rId207" Type="http://schemas.openxmlformats.org/officeDocument/2006/relationships/image" Target="../media/image291.png"/><Relationship Id="rId223" Type="http://schemas.openxmlformats.org/officeDocument/2006/relationships/image" Target="../media/image299.png"/><Relationship Id="rId13" Type="http://schemas.openxmlformats.org/officeDocument/2006/relationships/image" Target="../media/image194.png"/><Relationship Id="rId18" Type="http://schemas.openxmlformats.org/officeDocument/2006/relationships/customXml" Target="../ink/ink199.xml"/><Relationship Id="rId39" Type="http://schemas.openxmlformats.org/officeDocument/2006/relationships/image" Target="../media/image207.png"/><Relationship Id="rId109" Type="http://schemas.openxmlformats.org/officeDocument/2006/relationships/image" Target="../media/image242.png"/><Relationship Id="rId34" Type="http://schemas.openxmlformats.org/officeDocument/2006/relationships/customXml" Target="../ink/ink207.xml"/><Relationship Id="rId50" Type="http://schemas.openxmlformats.org/officeDocument/2006/relationships/customXml" Target="../ink/ink215.xml"/><Relationship Id="rId55" Type="http://schemas.openxmlformats.org/officeDocument/2006/relationships/image" Target="../media/image215.png"/><Relationship Id="rId76" Type="http://schemas.openxmlformats.org/officeDocument/2006/relationships/customXml" Target="../ink/ink228.xml"/><Relationship Id="rId97" Type="http://schemas.openxmlformats.org/officeDocument/2006/relationships/image" Target="../media/image236.png"/><Relationship Id="rId104" Type="http://schemas.openxmlformats.org/officeDocument/2006/relationships/customXml" Target="../ink/ink242.xml"/><Relationship Id="rId120" Type="http://schemas.openxmlformats.org/officeDocument/2006/relationships/customXml" Target="../ink/ink250.xml"/><Relationship Id="rId125" Type="http://schemas.openxmlformats.org/officeDocument/2006/relationships/image" Target="../media/image250.png"/><Relationship Id="rId141" Type="http://schemas.openxmlformats.org/officeDocument/2006/relationships/image" Target="../media/image258.png"/><Relationship Id="rId146" Type="http://schemas.openxmlformats.org/officeDocument/2006/relationships/customXml" Target="../ink/ink263.xml"/><Relationship Id="rId167" Type="http://schemas.openxmlformats.org/officeDocument/2006/relationships/image" Target="../media/image271.png"/><Relationship Id="rId188" Type="http://schemas.openxmlformats.org/officeDocument/2006/relationships/customXml" Target="../ink/ink284.xml"/><Relationship Id="rId7" Type="http://schemas.openxmlformats.org/officeDocument/2006/relationships/image" Target="../media/image191.png"/><Relationship Id="rId71" Type="http://schemas.openxmlformats.org/officeDocument/2006/relationships/image" Target="../media/image223.png"/><Relationship Id="rId92" Type="http://schemas.openxmlformats.org/officeDocument/2006/relationships/customXml" Target="../ink/ink236.xml"/><Relationship Id="rId162" Type="http://schemas.openxmlformats.org/officeDocument/2006/relationships/customXml" Target="../ink/ink271.xml"/><Relationship Id="rId183" Type="http://schemas.openxmlformats.org/officeDocument/2006/relationships/image" Target="../media/image279.png"/><Relationship Id="rId213" Type="http://schemas.openxmlformats.org/officeDocument/2006/relationships/image" Target="../media/image294.png"/><Relationship Id="rId218" Type="http://schemas.openxmlformats.org/officeDocument/2006/relationships/customXml" Target="../ink/ink299.xml"/><Relationship Id="rId2" Type="http://schemas.openxmlformats.org/officeDocument/2006/relationships/customXml" Target="../ink/ink191.xml"/><Relationship Id="rId29" Type="http://schemas.openxmlformats.org/officeDocument/2006/relationships/image" Target="../media/image202.png"/><Relationship Id="rId24" Type="http://schemas.openxmlformats.org/officeDocument/2006/relationships/customXml" Target="../ink/ink202.xml"/><Relationship Id="rId40" Type="http://schemas.openxmlformats.org/officeDocument/2006/relationships/customXml" Target="../ink/ink210.xml"/><Relationship Id="rId45" Type="http://schemas.openxmlformats.org/officeDocument/2006/relationships/image" Target="../media/image210.png"/><Relationship Id="rId66" Type="http://schemas.openxmlformats.org/officeDocument/2006/relationships/customXml" Target="../ink/ink223.xml"/><Relationship Id="rId87" Type="http://schemas.openxmlformats.org/officeDocument/2006/relationships/image" Target="../media/image231.png"/><Relationship Id="rId110" Type="http://schemas.openxmlformats.org/officeDocument/2006/relationships/customXml" Target="../ink/ink245.xml"/><Relationship Id="rId115" Type="http://schemas.openxmlformats.org/officeDocument/2006/relationships/image" Target="../media/image245.png"/><Relationship Id="rId131" Type="http://schemas.openxmlformats.org/officeDocument/2006/relationships/image" Target="../media/image253.png"/><Relationship Id="rId136" Type="http://schemas.openxmlformats.org/officeDocument/2006/relationships/customXml" Target="../ink/ink258.xml"/><Relationship Id="rId157" Type="http://schemas.openxmlformats.org/officeDocument/2006/relationships/image" Target="../media/image266.png"/><Relationship Id="rId178" Type="http://schemas.openxmlformats.org/officeDocument/2006/relationships/customXml" Target="../ink/ink279.xml"/><Relationship Id="rId61" Type="http://schemas.openxmlformats.org/officeDocument/2006/relationships/image" Target="../media/image218.png"/><Relationship Id="rId82" Type="http://schemas.openxmlformats.org/officeDocument/2006/relationships/customXml" Target="../ink/ink231.xml"/><Relationship Id="rId152" Type="http://schemas.openxmlformats.org/officeDocument/2006/relationships/customXml" Target="../ink/ink266.xml"/><Relationship Id="rId173" Type="http://schemas.openxmlformats.org/officeDocument/2006/relationships/image" Target="../media/image274.png"/><Relationship Id="rId194" Type="http://schemas.openxmlformats.org/officeDocument/2006/relationships/customXml" Target="../ink/ink287.xml"/><Relationship Id="rId199" Type="http://schemas.openxmlformats.org/officeDocument/2006/relationships/image" Target="../media/image287.png"/><Relationship Id="rId203" Type="http://schemas.openxmlformats.org/officeDocument/2006/relationships/image" Target="../media/image289.png"/><Relationship Id="rId208" Type="http://schemas.openxmlformats.org/officeDocument/2006/relationships/customXml" Target="../ink/ink294.xml"/><Relationship Id="rId19" Type="http://schemas.openxmlformats.org/officeDocument/2006/relationships/image" Target="../media/image197.png"/><Relationship Id="rId224" Type="http://schemas.openxmlformats.org/officeDocument/2006/relationships/customXml" Target="../ink/ink302.xml"/><Relationship Id="rId14" Type="http://schemas.openxmlformats.org/officeDocument/2006/relationships/customXml" Target="../ink/ink197.xml"/><Relationship Id="rId30" Type="http://schemas.openxmlformats.org/officeDocument/2006/relationships/customXml" Target="../ink/ink205.xml"/><Relationship Id="rId35" Type="http://schemas.openxmlformats.org/officeDocument/2006/relationships/image" Target="../media/image205.png"/><Relationship Id="rId56" Type="http://schemas.openxmlformats.org/officeDocument/2006/relationships/customXml" Target="../ink/ink218.xml"/><Relationship Id="rId77" Type="http://schemas.openxmlformats.org/officeDocument/2006/relationships/image" Target="../media/image226.png"/><Relationship Id="rId100" Type="http://schemas.openxmlformats.org/officeDocument/2006/relationships/customXml" Target="../ink/ink240.xml"/><Relationship Id="rId105" Type="http://schemas.openxmlformats.org/officeDocument/2006/relationships/image" Target="../media/image240.png"/><Relationship Id="rId126" Type="http://schemas.openxmlformats.org/officeDocument/2006/relationships/customXml" Target="../ink/ink253.xml"/><Relationship Id="rId147" Type="http://schemas.openxmlformats.org/officeDocument/2006/relationships/image" Target="../media/image261.png"/><Relationship Id="rId168" Type="http://schemas.openxmlformats.org/officeDocument/2006/relationships/customXml" Target="../ink/ink274.xml"/><Relationship Id="rId8" Type="http://schemas.openxmlformats.org/officeDocument/2006/relationships/customXml" Target="../ink/ink194.xml"/><Relationship Id="rId51" Type="http://schemas.openxmlformats.org/officeDocument/2006/relationships/image" Target="../media/image213.png"/><Relationship Id="rId72" Type="http://schemas.openxmlformats.org/officeDocument/2006/relationships/customXml" Target="../ink/ink226.xml"/><Relationship Id="rId93" Type="http://schemas.openxmlformats.org/officeDocument/2006/relationships/image" Target="../media/image234.png"/><Relationship Id="rId98" Type="http://schemas.openxmlformats.org/officeDocument/2006/relationships/customXml" Target="../ink/ink239.xml"/><Relationship Id="rId121" Type="http://schemas.openxmlformats.org/officeDocument/2006/relationships/image" Target="../media/image248.png"/><Relationship Id="rId142" Type="http://schemas.openxmlformats.org/officeDocument/2006/relationships/customXml" Target="../ink/ink261.xml"/><Relationship Id="rId163" Type="http://schemas.openxmlformats.org/officeDocument/2006/relationships/image" Target="../media/image269.png"/><Relationship Id="rId184" Type="http://schemas.openxmlformats.org/officeDocument/2006/relationships/customXml" Target="../ink/ink282.xml"/><Relationship Id="rId189" Type="http://schemas.openxmlformats.org/officeDocument/2006/relationships/image" Target="../media/image282.png"/><Relationship Id="rId219" Type="http://schemas.openxmlformats.org/officeDocument/2006/relationships/image" Target="../media/image297.png"/><Relationship Id="rId3" Type="http://schemas.openxmlformats.org/officeDocument/2006/relationships/image" Target="../media/image189.png"/><Relationship Id="rId214" Type="http://schemas.openxmlformats.org/officeDocument/2006/relationships/customXml" Target="../ink/ink297.xml"/><Relationship Id="rId25" Type="http://schemas.openxmlformats.org/officeDocument/2006/relationships/image" Target="../media/image200.png"/><Relationship Id="rId46" Type="http://schemas.openxmlformats.org/officeDocument/2006/relationships/customXml" Target="../ink/ink213.xml"/><Relationship Id="rId67" Type="http://schemas.openxmlformats.org/officeDocument/2006/relationships/image" Target="../media/image221.png"/><Relationship Id="rId116" Type="http://schemas.openxmlformats.org/officeDocument/2006/relationships/customXml" Target="../ink/ink248.xml"/><Relationship Id="rId137" Type="http://schemas.openxmlformats.org/officeDocument/2006/relationships/image" Target="../media/image256.png"/><Relationship Id="rId158" Type="http://schemas.openxmlformats.org/officeDocument/2006/relationships/customXml" Target="../ink/ink269.xml"/><Relationship Id="rId20" Type="http://schemas.openxmlformats.org/officeDocument/2006/relationships/customXml" Target="../ink/ink200.xml"/><Relationship Id="rId41" Type="http://schemas.openxmlformats.org/officeDocument/2006/relationships/image" Target="../media/image208.png"/><Relationship Id="rId62" Type="http://schemas.openxmlformats.org/officeDocument/2006/relationships/customXml" Target="../ink/ink221.xml"/><Relationship Id="rId83" Type="http://schemas.openxmlformats.org/officeDocument/2006/relationships/image" Target="../media/image229.png"/><Relationship Id="rId88" Type="http://schemas.openxmlformats.org/officeDocument/2006/relationships/customXml" Target="../ink/ink234.xml"/><Relationship Id="rId111" Type="http://schemas.openxmlformats.org/officeDocument/2006/relationships/image" Target="../media/image243.png"/><Relationship Id="rId132" Type="http://schemas.openxmlformats.org/officeDocument/2006/relationships/customXml" Target="../ink/ink256.xml"/><Relationship Id="rId153" Type="http://schemas.openxmlformats.org/officeDocument/2006/relationships/image" Target="../media/image264.png"/><Relationship Id="rId174" Type="http://schemas.openxmlformats.org/officeDocument/2006/relationships/customXml" Target="../ink/ink277.xml"/><Relationship Id="rId179" Type="http://schemas.openxmlformats.org/officeDocument/2006/relationships/image" Target="../media/image277.png"/><Relationship Id="rId195" Type="http://schemas.openxmlformats.org/officeDocument/2006/relationships/image" Target="../media/image285.png"/><Relationship Id="rId209" Type="http://schemas.openxmlformats.org/officeDocument/2006/relationships/image" Target="../media/image292.png"/><Relationship Id="rId190" Type="http://schemas.openxmlformats.org/officeDocument/2006/relationships/customXml" Target="../ink/ink285.xml"/><Relationship Id="rId204" Type="http://schemas.openxmlformats.org/officeDocument/2006/relationships/customXml" Target="../ink/ink292.xml"/><Relationship Id="rId220" Type="http://schemas.openxmlformats.org/officeDocument/2006/relationships/customXml" Target="../ink/ink300.xml"/><Relationship Id="rId225" Type="http://schemas.openxmlformats.org/officeDocument/2006/relationships/image" Target="../media/image300.png"/><Relationship Id="rId15" Type="http://schemas.openxmlformats.org/officeDocument/2006/relationships/image" Target="../media/image195.png"/><Relationship Id="rId36" Type="http://schemas.openxmlformats.org/officeDocument/2006/relationships/customXml" Target="../ink/ink208.xml"/><Relationship Id="rId57" Type="http://schemas.openxmlformats.org/officeDocument/2006/relationships/image" Target="../media/image216.png"/><Relationship Id="rId106" Type="http://schemas.openxmlformats.org/officeDocument/2006/relationships/customXml" Target="../ink/ink243.xml"/><Relationship Id="rId127" Type="http://schemas.openxmlformats.org/officeDocument/2006/relationships/image" Target="../media/image251.png"/><Relationship Id="rId10" Type="http://schemas.openxmlformats.org/officeDocument/2006/relationships/customXml" Target="../ink/ink195.xml"/><Relationship Id="rId31" Type="http://schemas.openxmlformats.org/officeDocument/2006/relationships/image" Target="../media/image203.png"/><Relationship Id="rId52" Type="http://schemas.openxmlformats.org/officeDocument/2006/relationships/customXml" Target="../ink/ink216.xml"/><Relationship Id="rId73" Type="http://schemas.openxmlformats.org/officeDocument/2006/relationships/image" Target="../media/image224.png"/><Relationship Id="rId78" Type="http://schemas.openxmlformats.org/officeDocument/2006/relationships/customXml" Target="../ink/ink229.xml"/><Relationship Id="rId94" Type="http://schemas.openxmlformats.org/officeDocument/2006/relationships/customXml" Target="../ink/ink237.xml"/><Relationship Id="rId99" Type="http://schemas.openxmlformats.org/officeDocument/2006/relationships/image" Target="../media/image237.png"/><Relationship Id="rId101" Type="http://schemas.openxmlformats.org/officeDocument/2006/relationships/image" Target="../media/image238.png"/><Relationship Id="rId122" Type="http://schemas.openxmlformats.org/officeDocument/2006/relationships/customXml" Target="../ink/ink251.xml"/><Relationship Id="rId143" Type="http://schemas.openxmlformats.org/officeDocument/2006/relationships/image" Target="../media/image259.png"/><Relationship Id="rId148" Type="http://schemas.openxmlformats.org/officeDocument/2006/relationships/customXml" Target="../ink/ink264.xml"/><Relationship Id="rId164" Type="http://schemas.openxmlformats.org/officeDocument/2006/relationships/customXml" Target="../ink/ink272.xml"/><Relationship Id="rId169" Type="http://schemas.openxmlformats.org/officeDocument/2006/relationships/image" Target="../media/image272.png"/><Relationship Id="rId185" Type="http://schemas.openxmlformats.org/officeDocument/2006/relationships/image" Target="../media/image280.png"/><Relationship Id="rId4" Type="http://schemas.openxmlformats.org/officeDocument/2006/relationships/customXml" Target="../ink/ink192.xml"/><Relationship Id="rId9" Type="http://schemas.openxmlformats.org/officeDocument/2006/relationships/image" Target="../media/image192.png"/><Relationship Id="rId180" Type="http://schemas.openxmlformats.org/officeDocument/2006/relationships/customXml" Target="../ink/ink280.xml"/><Relationship Id="rId210" Type="http://schemas.openxmlformats.org/officeDocument/2006/relationships/customXml" Target="../ink/ink295.xml"/><Relationship Id="rId215" Type="http://schemas.openxmlformats.org/officeDocument/2006/relationships/image" Target="../media/image295.png"/><Relationship Id="rId26" Type="http://schemas.openxmlformats.org/officeDocument/2006/relationships/customXml" Target="../ink/ink203.xml"/><Relationship Id="rId47" Type="http://schemas.openxmlformats.org/officeDocument/2006/relationships/image" Target="../media/image211.png"/><Relationship Id="rId68" Type="http://schemas.openxmlformats.org/officeDocument/2006/relationships/customXml" Target="../ink/ink224.xml"/><Relationship Id="rId89" Type="http://schemas.openxmlformats.org/officeDocument/2006/relationships/image" Target="../media/image232.png"/><Relationship Id="rId112" Type="http://schemas.openxmlformats.org/officeDocument/2006/relationships/customXml" Target="../ink/ink246.xml"/><Relationship Id="rId133" Type="http://schemas.openxmlformats.org/officeDocument/2006/relationships/image" Target="../media/image254.png"/><Relationship Id="rId154" Type="http://schemas.openxmlformats.org/officeDocument/2006/relationships/customXml" Target="../ink/ink267.xml"/><Relationship Id="rId175" Type="http://schemas.openxmlformats.org/officeDocument/2006/relationships/image" Target="../media/image275.png"/><Relationship Id="rId196" Type="http://schemas.openxmlformats.org/officeDocument/2006/relationships/customXml" Target="../ink/ink288.xml"/><Relationship Id="rId200" Type="http://schemas.openxmlformats.org/officeDocument/2006/relationships/customXml" Target="../ink/ink290.xml"/><Relationship Id="rId16" Type="http://schemas.openxmlformats.org/officeDocument/2006/relationships/customXml" Target="../ink/ink198.xml"/><Relationship Id="rId221" Type="http://schemas.openxmlformats.org/officeDocument/2006/relationships/image" Target="../media/image298.png"/><Relationship Id="rId37" Type="http://schemas.openxmlformats.org/officeDocument/2006/relationships/image" Target="../media/image206.png"/><Relationship Id="rId58" Type="http://schemas.openxmlformats.org/officeDocument/2006/relationships/customXml" Target="../ink/ink219.xml"/><Relationship Id="rId79" Type="http://schemas.openxmlformats.org/officeDocument/2006/relationships/image" Target="../media/image227.png"/><Relationship Id="rId102" Type="http://schemas.openxmlformats.org/officeDocument/2006/relationships/customXml" Target="../ink/ink241.xml"/><Relationship Id="rId123" Type="http://schemas.openxmlformats.org/officeDocument/2006/relationships/image" Target="../media/image249.png"/><Relationship Id="rId144" Type="http://schemas.openxmlformats.org/officeDocument/2006/relationships/customXml" Target="../ink/ink262.xml"/><Relationship Id="rId90" Type="http://schemas.openxmlformats.org/officeDocument/2006/relationships/customXml" Target="../ink/ink235.xml"/><Relationship Id="rId165" Type="http://schemas.openxmlformats.org/officeDocument/2006/relationships/image" Target="../media/image270.png"/><Relationship Id="rId186" Type="http://schemas.openxmlformats.org/officeDocument/2006/relationships/customXml" Target="../ink/ink283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16.xml"/><Relationship Id="rId117" Type="http://schemas.openxmlformats.org/officeDocument/2006/relationships/image" Target="../media/image2460.png"/><Relationship Id="rId21" Type="http://schemas.openxmlformats.org/officeDocument/2006/relationships/image" Target="../media/image1980.png"/><Relationship Id="rId42" Type="http://schemas.openxmlformats.org/officeDocument/2006/relationships/customXml" Target="../ink/ink324.xml"/><Relationship Id="rId47" Type="http://schemas.openxmlformats.org/officeDocument/2006/relationships/image" Target="../media/image2110.png"/><Relationship Id="rId63" Type="http://schemas.openxmlformats.org/officeDocument/2006/relationships/image" Target="../media/image2190.png"/><Relationship Id="rId68" Type="http://schemas.openxmlformats.org/officeDocument/2006/relationships/customXml" Target="../ink/ink337.xml"/><Relationship Id="rId84" Type="http://schemas.openxmlformats.org/officeDocument/2006/relationships/customXml" Target="../ink/ink345.xml"/><Relationship Id="rId89" Type="http://schemas.openxmlformats.org/officeDocument/2006/relationships/image" Target="../media/image2320.png"/><Relationship Id="rId112" Type="http://schemas.openxmlformats.org/officeDocument/2006/relationships/customXml" Target="../ink/ink359.xml"/><Relationship Id="rId133" Type="http://schemas.openxmlformats.org/officeDocument/2006/relationships/image" Target="../media/image2540.png"/><Relationship Id="rId138" Type="http://schemas.openxmlformats.org/officeDocument/2006/relationships/customXml" Target="../ink/ink372.xml"/><Relationship Id="rId154" Type="http://schemas.openxmlformats.org/officeDocument/2006/relationships/customXml" Target="../ink/ink380.xml"/><Relationship Id="rId159" Type="http://schemas.openxmlformats.org/officeDocument/2006/relationships/image" Target="../media/image2670.png"/><Relationship Id="rId16" Type="http://schemas.openxmlformats.org/officeDocument/2006/relationships/customXml" Target="../ink/ink311.xml"/><Relationship Id="rId107" Type="http://schemas.openxmlformats.org/officeDocument/2006/relationships/image" Target="../media/image2410.png"/><Relationship Id="rId11" Type="http://schemas.openxmlformats.org/officeDocument/2006/relationships/image" Target="../media/image1930.png"/><Relationship Id="rId32" Type="http://schemas.openxmlformats.org/officeDocument/2006/relationships/customXml" Target="../ink/ink319.xml"/><Relationship Id="rId37" Type="http://schemas.openxmlformats.org/officeDocument/2006/relationships/image" Target="../media/image2060.png"/><Relationship Id="rId53" Type="http://schemas.openxmlformats.org/officeDocument/2006/relationships/image" Target="../media/image2140.png"/><Relationship Id="rId58" Type="http://schemas.openxmlformats.org/officeDocument/2006/relationships/customXml" Target="../ink/ink332.xml"/><Relationship Id="rId74" Type="http://schemas.openxmlformats.org/officeDocument/2006/relationships/customXml" Target="../ink/ink340.xml"/><Relationship Id="rId79" Type="http://schemas.openxmlformats.org/officeDocument/2006/relationships/image" Target="../media/image2270.png"/><Relationship Id="rId102" Type="http://schemas.openxmlformats.org/officeDocument/2006/relationships/customXml" Target="../ink/ink354.xml"/><Relationship Id="rId123" Type="http://schemas.openxmlformats.org/officeDocument/2006/relationships/image" Target="../media/image2490.png"/><Relationship Id="rId128" Type="http://schemas.openxmlformats.org/officeDocument/2006/relationships/customXml" Target="../ink/ink367.xml"/><Relationship Id="rId144" Type="http://schemas.openxmlformats.org/officeDocument/2006/relationships/customXml" Target="../ink/ink375.xml"/><Relationship Id="rId149" Type="http://schemas.openxmlformats.org/officeDocument/2006/relationships/image" Target="../media/image2620.png"/><Relationship Id="rId5" Type="http://schemas.openxmlformats.org/officeDocument/2006/relationships/image" Target="../media/image1900.png"/><Relationship Id="rId90" Type="http://schemas.openxmlformats.org/officeDocument/2006/relationships/customXml" Target="../ink/ink348.xml"/><Relationship Id="rId95" Type="http://schemas.openxmlformats.org/officeDocument/2006/relationships/image" Target="../media/image2350.png"/><Relationship Id="rId160" Type="http://schemas.openxmlformats.org/officeDocument/2006/relationships/customXml" Target="../ink/ink383.xml"/><Relationship Id="rId165" Type="http://schemas.openxmlformats.org/officeDocument/2006/relationships/image" Target="../media/image2700.png"/><Relationship Id="rId22" Type="http://schemas.openxmlformats.org/officeDocument/2006/relationships/customXml" Target="../ink/ink314.xml"/><Relationship Id="rId27" Type="http://schemas.openxmlformats.org/officeDocument/2006/relationships/image" Target="../media/image2010.png"/><Relationship Id="rId43" Type="http://schemas.openxmlformats.org/officeDocument/2006/relationships/image" Target="../media/image2090.png"/><Relationship Id="rId48" Type="http://schemas.openxmlformats.org/officeDocument/2006/relationships/customXml" Target="../ink/ink327.xml"/><Relationship Id="rId64" Type="http://schemas.openxmlformats.org/officeDocument/2006/relationships/customXml" Target="../ink/ink335.xml"/><Relationship Id="rId69" Type="http://schemas.openxmlformats.org/officeDocument/2006/relationships/image" Target="../media/image2220.png"/><Relationship Id="rId113" Type="http://schemas.openxmlformats.org/officeDocument/2006/relationships/image" Target="../media/image2440.png"/><Relationship Id="rId118" Type="http://schemas.openxmlformats.org/officeDocument/2006/relationships/customXml" Target="../ink/ink362.xml"/><Relationship Id="rId134" Type="http://schemas.openxmlformats.org/officeDocument/2006/relationships/customXml" Target="../ink/ink370.xml"/><Relationship Id="rId139" Type="http://schemas.openxmlformats.org/officeDocument/2006/relationships/image" Target="../media/image2570.png"/><Relationship Id="rId80" Type="http://schemas.openxmlformats.org/officeDocument/2006/relationships/customXml" Target="../ink/ink343.xml"/><Relationship Id="rId85" Type="http://schemas.openxmlformats.org/officeDocument/2006/relationships/image" Target="../media/image2300.png"/><Relationship Id="rId150" Type="http://schemas.openxmlformats.org/officeDocument/2006/relationships/customXml" Target="../ink/ink378.xml"/><Relationship Id="rId155" Type="http://schemas.openxmlformats.org/officeDocument/2006/relationships/image" Target="../media/image2650.png"/><Relationship Id="rId12" Type="http://schemas.openxmlformats.org/officeDocument/2006/relationships/customXml" Target="../ink/ink309.xml"/><Relationship Id="rId17" Type="http://schemas.openxmlformats.org/officeDocument/2006/relationships/image" Target="../media/image1960.png"/><Relationship Id="rId33" Type="http://schemas.openxmlformats.org/officeDocument/2006/relationships/image" Target="../media/image2040.png"/><Relationship Id="rId38" Type="http://schemas.openxmlformats.org/officeDocument/2006/relationships/customXml" Target="../ink/ink322.xml"/><Relationship Id="rId59" Type="http://schemas.openxmlformats.org/officeDocument/2006/relationships/image" Target="../media/image2170.png"/><Relationship Id="rId103" Type="http://schemas.openxmlformats.org/officeDocument/2006/relationships/image" Target="../media/image2390.png"/><Relationship Id="rId108" Type="http://schemas.openxmlformats.org/officeDocument/2006/relationships/customXml" Target="../ink/ink357.xml"/><Relationship Id="rId124" Type="http://schemas.openxmlformats.org/officeDocument/2006/relationships/customXml" Target="../ink/ink365.xml"/><Relationship Id="rId129" Type="http://schemas.openxmlformats.org/officeDocument/2006/relationships/image" Target="../media/image2520.png"/><Relationship Id="rId54" Type="http://schemas.openxmlformats.org/officeDocument/2006/relationships/customXml" Target="../ink/ink330.xml"/><Relationship Id="rId70" Type="http://schemas.openxmlformats.org/officeDocument/2006/relationships/customXml" Target="../ink/ink338.xml"/><Relationship Id="rId75" Type="http://schemas.openxmlformats.org/officeDocument/2006/relationships/image" Target="../media/image2250.png"/><Relationship Id="rId91" Type="http://schemas.openxmlformats.org/officeDocument/2006/relationships/image" Target="../media/image2330.png"/><Relationship Id="rId96" Type="http://schemas.openxmlformats.org/officeDocument/2006/relationships/customXml" Target="../ink/ink351.xml"/><Relationship Id="rId140" Type="http://schemas.openxmlformats.org/officeDocument/2006/relationships/customXml" Target="../ink/ink373.xml"/><Relationship Id="rId145" Type="http://schemas.openxmlformats.org/officeDocument/2006/relationships/image" Target="../media/image2600.png"/><Relationship Id="rId161" Type="http://schemas.openxmlformats.org/officeDocument/2006/relationships/image" Target="../media/image268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06.xml"/><Relationship Id="rId15" Type="http://schemas.openxmlformats.org/officeDocument/2006/relationships/image" Target="../media/image1950.png"/><Relationship Id="rId23" Type="http://schemas.openxmlformats.org/officeDocument/2006/relationships/image" Target="../media/image1990.png"/><Relationship Id="rId28" Type="http://schemas.openxmlformats.org/officeDocument/2006/relationships/customXml" Target="../ink/ink317.xml"/><Relationship Id="rId36" Type="http://schemas.openxmlformats.org/officeDocument/2006/relationships/customXml" Target="../ink/ink321.xml"/><Relationship Id="rId49" Type="http://schemas.openxmlformats.org/officeDocument/2006/relationships/image" Target="../media/image2120.png"/><Relationship Id="rId57" Type="http://schemas.openxmlformats.org/officeDocument/2006/relationships/image" Target="../media/image2160.png"/><Relationship Id="rId106" Type="http://schemas.openxmlformats.org/officeDocument/2006/relationships/customXml" Target="../ink/ink356.xml"/><Relationship Id="rId114" Type="http://schemas.openxmlformats.org/officeDocument/2006/relationships/customXml" Target="../ink/ink360.xml"/><Relationship Id="rId119" Type="http://schemas.openxmlformats.org/officeDocument/2006/relationships/image" Target="../media/image2470.png"/><Relationship Id="rId127" Type="http://schemas.openxmlformats.org/officeDocument/2006/relationships/image" Target="../media/image2510.png"/><Relationship Id="rId10" Type="http://schemas.openxmlformats.org/officeDocument/2006/relationships/customXml" Target="../ink/ink308.xml"/><Relationship Id="rId31" Type="http://schemas.openxmlformats.org/officeDocument/2006/relationships/image" Target="../media/image2030.png"/><Relationship Id="rId44" Type="http://schemas.openxmlformats.org/officeDocument/2006/relationships/customXml" Target="../ink/ink325.xml"/><Relationship Id="rId52" Type="http://schemas.openxmlformats.org/officeDocument/2006/relationships/customXml" Target="../ink/ink329.xml"/><Relationship Id="rId60" Type="http://schemas.openxmlformats.org/officeDocument/2006/relationships/customXml" Target="../ink/ink333.xml"/><Relationship Id="rId65" Type="http://schemas.openxmlformats.org/officeDocument/2006/relationships/image" Target="../media/image2200.png"/><Relationship Id="rId73" Type="http://schemas.openxmlformats.org/officeDocument/2006/relationships/image" Target="../media/image2240.png"/><Relationship Id="rId78" Type="http://schemas.openxmlformats.org/officeDocument/2006/relationships/customXml" Target="../ink/ink342.xml"/><Relationship Id="rId81" Type="http://schemas.openxmlformats.org/officeDocument/2006/relationships/image" Target="../media/image2280.png"/><Relationship Id="rId86" Type="http://schemas.openxmlformats.org/officeDocument/2006/relationships/customXml" Target="../ink/ink346.xml"/><Relationship Id="rId94" Type="http://schemas.openxmlformats.org/officeDocument/2006/relationships/customXml" Target="../ink/ink350.xml"/><Relationship Id="rId99" Type="http://schemas.openxmlformats.org/officeDocument/2006/relationships/image" Target="../media/image2370.png"/><Relationship Id="rId101" Type="http://schemas.openxmlformats.org/officeDocument/2006/relationships/image" Target="../media/image2380.png"/><Relationship Id="rId122" Type="http://schemas.openxmlformats.org/officeDocument/2006/relationships/customXml" Target="../ink/ink364.xml"/><Relationship Id="rId130" Type="http://schemas.openxmlformats.org/officeDocument/2006/relationships/customXml" Target="../ink/ink368.xml"/><Relationship Id="rId135" Type="http://schemas.openxmlformats.org/officeDocument/2006/relationships/image" Target="../media/image2550.png"/><Relationship Id="rId143" Type="http://schemas.openxmlformats.org/officeDocument/2006/relationships/image" Target="../media/image2590.png"/><Relationship Id="rId148" Type="http://schemas.openxmlformats.org/officeDocument/2006/relationships/customXml" Target="../ink/ink377.xml"/><Relationship Id="rId151" Type="http://schemas.openxmlformats.org/officeDocument/2006/relationships/image" Target="../media/image2630.png"/><Relationship Id="rId156" Type="http://schemas.openxmlformats.org/officeDocument/2006/relationships/customXml" Target="../ink/ink381.xml"/><Relationship Id="rId164" Type="http://schemas.openxmlformats.org/officeDocument/2006/relationships/customXml" Target="../ink/ink385.xml"/><Relationship Id="rId4" Type="http://schemas.openxmlformats.org/officeDocument/2006/relationships/customXml" Target="../ink/ink305.xml"/><Relationship Id="rId9" Type="http://schemas.openxmlformats.org/officeDocument/2006/relationships/image" Target="../media/image1920.png"/><Relationship Id="rId13" Type="http://schemas.openxmlformats.org/officeDocument/2006/relationships/image" Target="../media/image1940.png"/><Relationship Id="rId18" Type="http://schemas.openxmlformats.org/officeDocument/2006/relationships/customXml" Target="../ink/ink312.xml"/><Relationship Id="rId39" Type="http://schemas.openxmlformats.org/officeDocument/2006/relationships/image" Target="../media/image2070.png"/><Relationship Id="rId109" Type="http://schemas.openxmlformats.org/officeDocument/2006/relationships/image" Target="../media/image2420.png"/><Relationship Id="rId34" Type="http://schemas.openxmlformats.org/officeDocument/2006/relationships/customXml" Target="../ink/ink320.xml"/><Relationship Id="rId50" Type="http://schemas.openxmlformats.org/officeDocument/2006/relationships/customXml" Target="../ink/ink328.xml"/><Relationship Id="rId55" Type="http://schemas.openxmlformats.org/officeDocument/2006/relationships/image" Target="../media/image2150.png"/><Relationship Id="rId76" Type="http://schemas.openxmlformats.org/officeDocument/2006/relationships/customXml" Target="../ink/ink341.xml"/><Relationship Id="rId97" Type="http://schemas.openxmlformats.org/officeDocument/2006/relationships/image" Target="../media/image2360.png"/><Relationship Id="rId104" Type="http://schemas.openxmlformats.org/officeDocument/2006/relationships/customXml" Target="../ink/ink355.xml"/><Relationship Id="rId120" Type="http://schemas.openxmlformats.org/officeDocument/2006/relationships/customXml" Target="../ink/ink363.xml"/><Relationship Id="rId125" Type="http://schemas.openxmlformats.org/officeDocument/2006/relationships/image" Target="../media/image2500.png"/><Relationship Id="rId141" Type="http://schemas.openxmlformats.org/officeDocument/2006/relationships/image" Target="../media/image2580.png"/><Relationship Id="rId146" Type="http://schemas.openxmlformats.org/officeDocument/2006/relationships/customXml" Target="../ink/ink376.xml"/><Relationship Id="rId7" Type="http://schemas.openxmlformats.org/officeDocument/2006/relationships/image" Target="../media/image1910.png"/><Relationship Id="rId71" Type="http://schemas.openxmlformats.org/officeDocument/2006/relationships/image" Target="../media/image2230.png"/><Relationship Id="rId92" Type="http://schemas.openxmlformats.org/officeDocument/2006/relationships/customXml" Target="../ink/ink349.xml"/><Relationship Id="rId162" Type="http://schemas.openxmlformats.org/officeDocument/2006/relationships/customXml" Target="../ink/ink384.xml"/><Relationship Id="rId2" Type="http://schemas.openxmlformats.org/officeDocument/2006/relationships/customXml" Target="../ink/ink304.xml"/><Relationship Id="rId29" Type="http://schemas.openxmlformats.org/officeDocument/2006/relationships/image" Target="../media/image2020.png"/><Relationship Id="rId24" Type="http://schemas.openxmlformats.org/officeDocument/2006/relationships/customXml" Target="../ink/ink315.xml"/><Relationship Id="rId40" Type="http://schemas.openxmlformats.org/officeDocument/2006/relationships/customXml" Target="../ink/ink323.xml"/><Relationship Id="rId45" Type="http://schemas.openxmlformats.org/officeDocument/2006/relationships/image" Target="../media/image2101.png"/><Relationship Id="rId66" Type="http://schemas.openxmlformats.org/officeDocument/2006/relationships/customXml" Target="../ink/ink336.xml"/><Relationship Id="rId87" Type="http://schemas.openxmlformats.org/officeDocument/2006/relationships/image" Target="../media/image2310.png"/><Relationship Id="rId110" Type="http://schemas.openxmlformats.org/officeDocument/2006/relationships/customXml" Target="../ink/ink358.xml"/><Relationship Id="rId115" Type="http://schemas.openxmlformats.org/officeDocument/2006/relationships/image" Target="../media/image2450.png"/><Relationship Id="rId131" Type="http://schemas.openxmlformats.org/officeDocument/2006/relationships/image" Target="../media/image2530.png"/><Relationship Id="rId136" Type="http://schemas.openxmlformats.org/officeDocument/2006/relationships/customXml" Target="../ink/ink371.xml"/><Relationship Id="rId157" Type="http://schemas.openxmlformats.org/officeDocument/2006/relationships/image" Target="../media/image2660.png"/><Relationship Id="rId61" Type="http://schemas.openxmlformats.org/officeDocument/2006/relationships/image" Target="../media/image2180.png"/><Relationship Id="rId82" Type="http://schemas.openxmlformats.org/officeDocument/2006/relationships/customXml" Target="../ink/ink344.xml"/><Relationship Id="rId152" Type="http://schemas.openxmlformats.org/officeDocument/2006/relationships/customXml" Target="../ink/ink379.xml"/><Relationship Id="rId19" Type="http://schemas.openxmlformats.org/officeDocument/2006/relationships/image" Target="../media/image1970.png"/><Relationship Id="rId14" Type="http://schemas.openxmlformats.org/officeDocument/2006/relationships/customXml" Target="../ink/ink310.xml"/><Relationship Id="rId30" Type="http://schemas.openxmlformats.org/officeDocument/2006/relationships/customXml" Target="../ink/ink318.xml"/><Relationship Id="rId35" Type="http://schemas.openxmlformats.org/officeDocument/2006/relationships/image" Target="../media/image2050.png"/><Relationship Id="rId56" Type="http://schemas.openxmlformats.org/officeDocument/2006/relationships/customXml" Target="../ink/ink331.xml"/><Relationship Id="rId77" Type="http://schemas.openxmlformats.org/officeDocument/2006/relationships/image" Target="../media/image2260.png"/><Relationship Id="rId100" Type="http://schemas.openxmlformats.org/officeDocument/2006/relationships/customXml" Target="../ink/ink353.xml"/><Relationship Id="rId105" Type="http://schemas.openxmlformats.org/officeDocument/2006/relationships/image" Target="../media/image2400.png"/><Relationship Id="rId126" Type="http://schemas.openxmlformats.org/officeDocument/2006/relationships/customXml" Target="../ink/ink366.xml"/><Relationship Id="rId147" Type="http://schemas.openxmlformats.org/officeDocument/2006/relationships/image" Target="../media/image2610.png"/><Relationship Id="rId8" Type="http://schemas.openxmlformats.org/officeDocument/2006/relationships/customXml" Target="../ink/ink307.xml"/><Relationship Id="rId51" Type="http://schemas.openxmlformats.org/officeDocument/2006/relationships/image" Target="../media/image2130.png"/><Relationship Id="rId72" Type="http://schemas.openxmlformats.org/officeDocument/2006/relationships/customXml" Target="../ink/ink339.xml"/><Relationship Id="rId93" Type="http://schemas.openxmlformats.org/officeDocument/2006/relationships/image" Target="../media/image2340.png"/><Relationship Id="rId98" Type="http://schemas.openxmlformats.org/officeDocument/2006/relationships/customXml" Target="../ink/ink352.xml"/><Relationship Id="rId121" Type="http://schemas.openxmlformats.org/officeDocument/2006/relationships/image" Target="../media/image2480.png"/><Relationship Id="rId142" Type="http://schemas.openxmlformats.org/officeDocument/2006/relationships/customXml" Target="../ink/ink374.xml"/><Relationship Id="rId163" Type="http://schemas.openxmlformats.org/officeDocument/2006/relationships/image" Target="../media/image2690.png"/><Relationship Id="rId3" Type="http://schemas.openxmlformats.org/officeDocument/2006/relationships/image" Target="../media/image1890.png"/><Relationship Id="rId25" Type="http://schemas.openxmlformats.org/officeDocument/2006/relationships/image" Target="../media/image2000.png"/><Relationship Id="rId46" Type="http://schemas.openxmlformats.org/officeDocument/2006/relationships/customXml" Target="../ink/ink326.xml"/><Relationship Id="rId67" Type="http://schemas.openxmlformats.org/officeDocument/2006/relationships/image" Target="../media/image2210.png"/><Relationship Id="rId116" Type="http://schemas.openxmlformats.org/officeDocument/2006/relationships/customXml" Target="../ink/ink361.xml"/><Relationship Id="rId137" Type="http://schemas.openxmlformats.org/officeDocument/2006/relationships/image" Target="../media/image2560.png"/><Relationship Id="rId158" Type="http://schemas.openxmlformats.org/officeDocument/2006/relationships/customXml" Target="../ink/ink382.xml"/><Relationship Id="rId20" Type="http://schemas.openxmlformats.org/officeDocument/2006/relationships/customXml" Target="../ink/ink313.xml"/><Relationship Id="rId41" Type="http://schemas.openxmlformats.org/officeDocument/2006/relationships/image" Target="../media/image2080.png"/><Relationship Id="rId62" Type="http://schemas.openxmlformats.org/officeDocument/2006/relationships/customXml" Target="../ink/ink334.xml"/><Relationship Id="rId83" Type="http://schemas.openxmlformats.org/officeDocument/2006/relationships/image" Target="../media/image2290.png"/><Relationship Id="rId88" Type="http://schemas.openxmlformats.org/officeDocument/2006/relationships/customXml" Target="../ink/ink347.xml"/><Relationship Id="rId111" Type="http://schemas.openxmlformats.org/officeDocument/2006/relationships/image" Target="../media/image2430.png"/><Relationship Id="rId132" Type="http://schemas.openxmlformats.org/officeDocument/2006/relationships/customXml" Target="../ink/ink369.xml"/><Relationship Id="rId153" Type="http://schemas.openxmlformats.org/officeDocument/2006/relationships/image" Target="../media/image2640.png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98.xml"/><Relationship Id="rId117" Type="http://schemas.openxmlformats.org/officeDocument/2006/relationships/image" Target="../media/image359.png"/><Relationship Id="rId21" Type="http://schemas.openxmlformats.org/officeDocument/2006/relationships/image" Target="../media/image311.png"/><Relationship Id="rId42" Type="http://schemas.openxmlformats.org/officeDocument/2006/relationships/customXml" Target="../ink/ink406.xml"/><Relationship Id="rId47" Type="http://schemas.openxmlformats.org/officeDocument/2006/relationships/image" Target="../media/image324.png"/><Relationship Id="rId63" Type="http://schemas.openxmlformats.org/officeDocument/2006/relationships/image" Target="../media/image332.png"/><Relationship Id="rId68" Type="http://schemas.openxmlformats.org/officeDocument/2006/relationships/customXml" Target="../ink/ink419.xml"/><Relationship Id="rId84" Type="http://schemas.openxmlformats.org/officeDocument/2006/relationships/customXml" Target="../ink/ink427.xml"/><Relationship Id="rId89" Type="http://schemas.openxmlformats.org/officeDocument/2006/relationships/image" Target="../media/image345.png"/><Relationship Id="rId112" Type="http://schemas.openxmlformats.org/officeDocument/2006/relationships/customXml" Target="../ink/ink441.xml"/><Relationship Id="rId133" Type="http://schemas.openxmlformats.org/officeDocument/2006/relationships/image" Target="../media/image367.png"/><Relationship Id="rId138" Type="http://schemas.openxmlformats.org/officeDocument/2006/relationships/customXml" Target="../ink/ink454.xml"/><Relationship Id="rId16" Type="http://schemas.openxmlformats.org/officeDocument/2006/relationships/customXml" Target="../ink/ink393.xml"/><Relationship Id="rId107" Type="http://schemas.openxmlformats.org/officeDocument/2006/relationships/image" Target="../media/image354.png"/><Relationship Id="rId11" Type="http://schemas.openxmlformats.org/officeDocument/2006/relationships/image" Target="../media/image306.png"/><Relationship Id="rId32" Type="http://schemas.openxmlformats.org/officeDocument/2006/relationships/customXml" Target="../ink/ink401.xml"/><Relationship Id="rId37" Type="http://schemas.openxmlformats.org/officeDocument/2006/relationships/image" Target="../media/image319.png"/><Relationship Id="rId53" Type="http://schemas.openxmlformats.org/officeDocument/2006/relationships/image" Target="../media/image327.png"/><Relationship Id="rId58" Type="http://schemas.openxmlformats.org/officeDocument/2006/relationships/customXml" Target="../ink/ink414.xml"/><Relationship Id="rId74" Type="http://schemas.openxmlformats.org/officeDocument/2006/relationships/customXml" Target="../ink/ink422.xml"/><Relationship Id="rId79" Type="http://schemas.openxmlformats.org/officeDocument/2006/relationships/image" Target="../media/image340.png"/><Relationship Id="rId102" Type="http://schemas.openxmlformats.org/officeDocument/2006/relationships/customXml" Target="../ink/ink436.xml"/><Relationship Id="rId123" Type="http://schemas.openxmlformats.org/officeDocument/2006/relationships/image" Target="../media/image362.png"/><Relationship Id="rId128" Type="http://schemas.openxmlformats.org/officeDocument/2006/relationships/customXml" Target="../ink/ink449.xml"/><Relationship Id="rId144" Type="http://schemas.openxmlformats.org/officeDocument/2006/relationships/customXml" Target="../ink/ink457.xml"/><Relationship Id="rId149" Type="http://schemas.openxmlformats.org/officeDocument/2006/relationships/image" Target="../media/image375.png"/><Relationship Id="rId5" Type="http://schemas.openxmlformats.org/officeDocument/2006/relationships/image" Target="../media/image303.png"/><Relationship Id="rId90" Type="http://schemas.openxmlformats.org/officeDocument/2006/relationships/customXml" Target="../ink/ink430.xml"/><Relationship Id="rId95" Type="http://schemas.openxmlformats.org/officeDocument/2006/relationships/image" Target="../media/image348.png"/><Relationship Id="rId22" Type="http://schemas.openxmlformats.org/officeDocument/2006/relationships/customXml" Target="../ink/ink396.xml"/><Relationship Id="rId27" Type="http://schemas.openxmlformats.org/officeDocument/2006/relationships/image" Target="../media/image314.png"/><Relationship Id="rId43" Type="http://schemas.openxmlformats.org/officeDocument/2006/relationships/image" Target="../media/image322.png"/><Relationship Id="rId48" Type="http://schemas.openxmlformats.org/officeDocument/2006/relationships/customXml" Target="../ink/ink409.xml"/><Relationship Id="rId64" Type="http://schemas.openxmlformats.org/officeDocument/2006/relationships/customXml" Target="../ink/ink417.xml"/><Relationship Id="rId69" Type="http://schemas.openxmlformats.org/officeDocument/2006/relationships/image" Target="../media/image335.png"/><Relationship Id="rId113" Type="http://schemas.openxmlformats.org/officeDocument/2006/relationships/image" Target="../media/image357.png"/><Relationship Id="rId118" Type="http://schemas.openxmlformats.org/officeDocument/2006/relationships/customXml" Target="../ink/ink444.xml"/><Relationship Id="rId134" Type="http://schemas.openxmlformats.org/officeDocument/2006/relationships/customXml" Target="../ink/ink452.xml"/><Relationship Id="rId139" Type="http://schemas.openxmlformats.org/officeDocument/2006/relationships/image" Target="../media/image370.png"/><Relationship Id="rId80" Type="http://schemas.openxmlformats.org/officeDocument/2006/relationships/customXml" Target="../ink/ink425.xml"/><Relationship Id="rId85" Type="http://schemas.openxmlformats.org/officeDocument/2006/relationships/image" Target="../media/image343.png"/><Relationship Id="rId150" Type="http://schemas.openxmlformats.org/officeDocument/2006/relationships/customXml" Target="../ink/ink460.xml"/><Relationship Id="rId12" Type="http://schemas.openxmlformats.org/officeDocument/2006/relationships/customXml" Target="../ink/ink391.xml"/><Relationship Id="rId17" Type="http://schemas.openxmlformats.org/officeDocument/2006/relationships/image" Target="../media/image309.png"/><Relationship Id="rId25" Type="http://schemas.openxmlformats.org/officeDocument/2006/relationships/image" Target="../media/image313.png"/><Relationship Id="rId33" Type="http://schemas.openxmlformats.org/officeDocument/2006/relationships/image" Target="../media/image317.png"/><Relationship Id="rId38" Type="http://schemas.openxmlformats.org/officeDocument/2006/relationships/customXml" Target="../ink/ink404.xml"/><Relationship Id="rId46" Type="http://schemas.openxmlformats.org/officeDocument/2006/relationships/customXml" Target="../ink/ink408.xml"/><Relationship Id="rId59" Type="http://schemas.openxmlformats.org/officeDocument/2006/relationships/image" Target="../media/image330.png"/><Relationship Id="rId67" Type="http://schemas.openxmlformats.org/officeDocument/2006/relationships/image" Target="../media/image334.png"/><Relationship Id="rId103" Type="http://schemas.openxmlformats.org/officeDocument/2006/relationships/image" Target="../media/image352.png"/><Relationship Id="rId108" Type="http://schemas.openxmlformats.org/officeDocument/2006/relationships/customXml" Target="../ink/ink439.xml"/><Relationship Id="rId116" Type="http://schemas.openxmlformats.org/officeDocument/2006/relationships/customXml" Target="../ink/ink443.xml"/><Relationship Id="rId124" Type="http://schemas.openxmlformats.org/officeDocument/2006/relationships/customXml" Target="../ink/ink447.xml"/><Relationship Id="rId129" Type="http://schemas.openxmlformats.org/officeDocument/2006/relationships/image" Target="../media/image365.png"/><Relationship Id="rId137" Type="http://schemas.openxmlformats.org/officeDocument/2006/relationships/image" Target="../media/image369.png"/><Relationship Id="rId20" Type="http://schemas.openxmlformats.org/officeDocument/2006/relationships/customXml" Target="../ink/ink395.xml"/><Relationship Id="rId41" Type="http://schemas.openxmlformats.org/officeDocument/2006/relationships/image" Target="../media/image321.png"/><Relationship Id="rId54" Type="http://schemas.openxmlformats.org/officeDocument/2006/relationships/customXml" Target="../ink/ink412.xml"/><Relationship Id="rId62" Type="http://schemas.openxmlformats.org/officeDocument/2006/relationships/customXml" Target="../ink/ink416.xml"/><Relationship Id="rId70" Type="http://schemas.openxmlformats.org/officeDocument/2006/relationships/customXml" Target="../ink/ink420.xml"/><Relationship Id="rId75" Type="http://schemas.openxmlformats.org/officeDocument/2006/relationships/image" Target="../media/image338.png"/><Relationship Id="rId83" Type="http://schemas.openxmlformats.org/officeDocument/2006/relationships/image" Target="../media/image342.png"/><Relationship Id="rId88" Type="http://schemas.openxmlformats.org/officeDocument/2006/relationships/customXml" Target="../ink/ink429.xml"/><Relationship Id="rId91" Type="http://schemas.openxmlformats.org/officeDocument/2006/relationships/image" Target="../media/image346.png"/><Relationship Id="rId96" Type="http://schemas.openxmlformats.org/officeDocument/2006/relationships/customXml" Target="../ink/ink433.xml"/><Relationship Id="rId111" Type="http://schemas.openxmlformats.org/officeDocument/2006/relationships/image" Target="../media/image356.png"/><Relationship Id="rId132" Type="http://schemas.openxmlformats.org/officeDocument/2006/relationships/customXml" Target="../ink/ink451.xml"/><Relationship Id="rId140" Type="http://schemas.openxmlformats.org/officeDocument/2006/relationships/customXml" Target="../ink/ink455.xml"/><Relationship Id="rId145" Type="http://schemas.openxmlformats.org/officeDocument/2006/relationships/image" Target="../media/image37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88.xml"/><Relationship Id="rId15" Type="http://schemas.openxmlformats.org/officeDocument/2006/relationships/image" Target="../media/image308.png"/><Relationship Id="rId23" Type="http://schemas.openxmlformats.org/officeDocument/2006/relationships/image" Target="../media/image312.png"/><Relationship Id="rId28" Type="http://schemas.openxmlformats.org/officeDocument/2006/relationships/customXml" Target="../ink/ink399.xml"/><Relationship Id="rId36" Type="http://schemas.openxmlformats.org/officeDocument/2006/relationships/customXml" Target="../ink/ink403.xml"/><Relationship Id="rId49" Type="http://schemas.openxmlformats.org/officeDocument/2006/relationships/image" Target="../media/image325.png"/><Relationship Id="rId57" Type="http://schemas.openxmlformats.org/officeDocument/2006/relationships/image" Target="../media/image329.png"/><Relationship Id="rId106" Type="http://schemas.openxmlformats.org/officeDocument/2006/relationships/customXml" Target="../ink/ink438.xml"/><Relationship Id="rId114" Type="http://schemas.openxmlformats.org/officeDocument/2006/relationships/customXml" Target="../ink/ink442.xml"/><Relationship Id="rId119" Type="http://schemas.openxmlformats.org/officeDocument/2006/relationships/image" Target="../media/image360.png"/><Relationship Id="rId127" Type="http://schemas.openxmlformats.org/officeDocument/2006/relationships/image" Target="../media/image364.png"/><Relationship Id="rId10" Type="http://schemas.openxmlformats.org/officeDocument/2006/relationships/customXml" Target="../ink/ink390.xml"/><Relationship Id="rId31" Type="http://schemas.openxmlformats.org/officeDocument/2006/relationships/image" Target="../media/image316.png"/><Relationship Id="rId44" Type="http://schemas.openxmlformats.org/officeDocument/2006/relationships/customXml" Target="../ink/ink407.xml"/><Relationship Id="rId52" Type="http://schemas.openxmlformats.org/officeDocument/2006/relationships/customXml" Target="../ink/ink411.xml"/><Relationship Id="rId60" Type="http://schemas.openxmlformats.org/officeDocument/2006/relationships/customXml" Target="../ink/ink415.xml"/><Relationship Id="rId65" Type="http://schemas.openxmlformats.org/officeDocument/2006/relationships/image" Target="../media/image333.png"/><Relationship Id="rId73" Type="http://schemas.openxmlformats.org/officeDocument/2006/relationships/image" Target="../media/image337.png"/><Relationship Id="rId78" Type="http://schemas.openxmlformats.org/officeDocument/2006/relationships/customXml" Target="../ink/ink424.xml"/><Relationship Id="rId81" Type="http://schemas.openxmlformats.org/officeDocument/2006/relationships/image" Target="../media/image341.png"/><Relationship Id="rId86" Type="http://schemas.openxmlformats.org/officeDocument/2006/relationships/customXml" Target="../ink/ink428.xml"/><Relationship Id="rId94" Type="http://schemas.openxmlformats.org/officeDocument/2006/relationships/customXml" Target="../ink/ink432.xml"/><Relationship Id="rId99" Type="http://schemas.openxmlformats.org/officeDocument/2006/relationships/image" Target="../media/image350.png"/><Relationship Id="rId101" Type="http://schemas.openxmlformats.org/officeDocument/2006/relationships/image" Target="../media/image351.png"/><Relationship Id="rId122" Type="http://schemas.openxmlformats.org/officeDocument/2006/relationships/customXml" Target="../ink/ink446.xml"/><Relationship Id="rId130" Type="http://schemas.openxmlformats.org/officeDocument/2006/relationships/customXml" Target="../ink/ink450.xml"/><Relationship Id="rId135" Type="http://schemas.openxmlformats.org/officeDocument/2006/relationships/image" Target="../media/image368.png"/><Relationship Id="rId143" Type="http://schemas.openxmlformats.org/officeDocument/2006/relationships/image" Target="../media/image372.png"/><Relationship Id="rId148" Type="http://schemas.openxmlformats.org/officeDocument/2006/relationships/customXml" Target="../ink/ink459.xml"/><Relationship Id="rId151" Type="http://schemas.openxmlformats.org/officeDocument/2006/relationships/image" Target="../media/image376.png"/><Relationship Id="rId4" Type="http://schemas.openxmlformats.org/officeDocument/2006/relationships/customXml" Target="../ink/ink387.xml"/><Relationship Id="rId9" Type="http://schemas.openxmlformats.org/officeDocument/2006/relationships/image" Target="../media/image305.png"/><Relationship Id="rId13" Type="http://schemas.openxmlformats.org/officeDocument/2006/relationships/image" Target="../media/image307.png"/><Relationship Id="rId18" Type="http://schemas.openxmlformats.org/officeDocument/2006/relationships/customXml" Target="../ink/ink394.xml"/><Relationship Id="rId39" Type="http://schemas.openxmlformats.org/officeDocument/2006/relationships/image" Target="../media/image320.png"/><Relationship Id="rId109" Type="http://schemas.openxmlformats.org/officeDocument/2006/relationships/image" Target="../media/image355.png"/><Relationship Id="rId34" Type="http://schemas.openxmlformats.org/officeDocument/2006/relationships/customXml" Target="../ink/ink402.xml"/><Relationship Id="rId50" Type="http://schemas.openxmlformats.org/officeDocument/2006/relationships/customXml" Target="../ink/ink410.xml"/><Relationship Id="rId55" Type="http://schemas.openxmlformats.org/officeDocument/2006/relationships/image" Target="../media/image328.png"/><Relationship Id="rId76" Type="http://schemas.openxmlformats.org/officeDocument/2006/relationships/customXml" Target="../ink/ink423.xml"/><Relationship Id="rId97" Type="http://schemas.openxmlformats.org/officeDocument/2006/relationships/image" Target="../media/image349.png"/><Relationship Id="rId104" Type="http://schemas.openxmlformats.org/officeDocument/2006/relationships/customXml" Target="../ink/ink437.xml"/><Relationship Id="rId120" Type="http://schemas.openxmlformats.org/officeDocument/2006/relationships/customXml" Target="../ink/ink445.xml"/><Relationship Id="rId125" Type="http://schemas.openxmlformats.org/officeDocument/2006/relationships/image" Target="../media/image363.png"/><Relationship Id="rId141" Type="http://schemas.openxmlformats.org/officeDocument/2006/relationships/image" Target="../media/image371.png"/><Relationship Id="rId146" Type="http://schemas.openxmlformats.org/officeDocument/2006/relationships/customXml" Target="../ink/ink458.xml"/><Relationship Id="rId7" Type="http://schemas.openxmlformats.org/officeDocument/2006/relationships/image" Target="../media/image304.png"/><Relationship Id="rId71" Type="http://schemas.openxmlformats.org/officeDocument/2006/relationships/image" Target="../media/image336.png"/><Relationship Id="rId92" Type="http://schemas.openxmlformats.org/officeDocument/2006/relationships/customXml" Target="../ink/ink431.xml"/><Relationship Id="rId2" Type="http://schemas.openxmlformats.org/officeDocument/2006/relationships/customXml" Target="../ink/ink386.xml"/><Relationship Id="rId29" Type="http://schemas.openxmlformats.org/officeDocument/2006/relationships/image" Target="../media/image315.png"/><Relationship Id="rId24" Type="http://schemas.openxmlformats.org/officeDocument/2006/relationships/customXml" Target="../ink/ink397.xml"/><Relationship Id="rId40" Type="http://schemas.openxmlformats.org/officeDocument/2006/relationships/customXml" Target="../ink/ink405.xml"/><Relationship Id="rId45" Type="http://schemas.openxmlformats.org/officeDocument/2006/relationships/image" Target="../media/image323.png"/><Relationship Id="rId66" Type="http://schemas.openxmlformats.org/officeDocument/2006/relationships/customXml" Target="../ink/ink418.xml"/><Relationship Id="rId87" Type="http://schemas.openxmlformats.org/officeDocument/2006/relationships/image" Target="../media/image344.png"/><Relationship Id="rId110" Type="http://schemas.openxmlformats.org/officeDocument/2006/relationships/customXml" Target="../ink/ink440.xml"/><Relationship Id="rId115" Type="http://schemas.openxmlformats.org/officeDocument/2006/relationships/image" Target="../media/image358.png"/><Relationship Id="rId131" Type="http://schemas.openxmlformats.org/officeDocument/2006/relationships/image" Target="../media/image366.png"/><Relationship Id="rId136" Type="http://schemas.openxmlformats.org/officeDocument/2006/relationships/customXml" Target="../ink/ink453.xml"/><Relationship Id="rId61" Type="http://schemas.openxmlformats.org/officeDocument/2006/relationships/image" Target="../media/image331.png"/><Relationship Id="rId82" Type="http://schemas.openxmlformats.org/officeDocument/2006/relationships/customXml" Target="../ink/ink426.xml"/><Relationship Id="rId19" Type="http://schemas.openxmlformats.org/officeDocument/2006/relationships/image" Target="../media/image310.png"/><Relationship Id="rId14" Type="http://schemas.openxmlformats.org/officeDocument/2006/relationships/customXml" Target="../ink/ink392.xml"/><Relationship Id="rId30" Type="http://schemas.openxmlformats.org/officeDocument/2006/relationships/customXml" Target="../ink/ink400.xml"/><Relationship Id="rId35" Type="http://schemas.openxmlformats.org/officeDocument/2006/relationships/image" Target="../media/image318.png"/><Relationship Id="rId56" Type="http://schemas.openxmlformats.org/officeDocument/2006/relationships/customXml" Target="../ink/ink413.xml"/><Relationship Id="rId77" Type="http://schemas.openxmlformats.org/officeDocument/2006/relationships/image" Target="../media/image339.png"/><Relationship Id="rId100" Type="http://schemas.openxmlformats.org/officeDocument/2006/relationships/customXml" Target="../ink/ink435.xml"/><Relationship Id="rId105" Type="http://schemas.openxmlformats.org/officeDocument/2006/relationships/image" Target="../media/image353.png"/><Relationship Id="rId126" Type="http://schemas.openxmlformats.org/officeDocument/2006/relationships/customXml" Target="../ink/ink448.xml"/><Relationship Id="rId147" Type="http://schemas.openxmlformats.org/officeDocument/2006/relationships/image" Target="../media/image374.png"/><Relationship Id="rId8" Type="http://schemas.openxmlformats.org/officeDocument/2006/relationships/customXml" Target="../ink/ink389.xml"/><Relationship Id="rId51" Type="http://schemas.openxmlformats.org/officeDocument/2006/relationships/image" Target="../media/image326.png"/><Relationship Id="rId72" Type="http://schemas.openxmlformats.org/officeDocument/2006/relationships/customXml" Target="../ink/ink421.xml"/><Relationship Id="rId93" Type="http://schemas.openxmlformats.org/officeDocument/2006/relationships/image" Target="../media/image347.png"/><Relationship Id="rId98" Type="http://schemas.openxmlformats.org/officeDocument/2006/relationships/customXml" Target="../ink/ink434.xml"/><Relationship Id="rId121" Type="http://schemas.openxmlformats.org/officeDocument/2006/relationships/image" Target="../media/image361.png"/><Relationship Id="rId142" Type="http://schemas.openxmlformats.org/officeDocument/2006/relationships/customXml" Target="../ink/ink456.xml"/><Relationship Id="rId3" Type="http://schemas.openxmlformats.org/officeDocument/2006/relationships/image" Target="../media/image30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customXml" Target="../ink/ink466.xml"/><Relationship Id="rId3" Type="http://schemas.openxmlformats.org/officeDocument/2006/relationships/customXml" Target="../ink/ink461.xml"/><Relationship Id="rId7" Type="http://schemas.openxmlformats.org/officeDocument/2006/relationships/customXml" Target="../ink/ink463.xml"/><Relationship Id="rId12" Type="http://schemas.openxmlformats.org/officeDocument/2006/relationships/image" Target="../media/image382.png"/><Relationship Id="rId2" Type="http://schemas.openxmlformats.org/officeDocument/2006/relationships/image" Target="../media/image377.png"/><Relationship Id="rId16" Type="http://schemas.openxmlformats.org/officeDocument/2006/relationships/image" Target="../media/image3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9.png"/><Relationship Id="rId11" Type="http://schemas.openxmlformats.org/officeDocument/2006/relationships/customXml" Target="../ink/ink465.xml"/><Relationship Id="rId5" Type="http://schemas.openxmlformats.org/officeDocument/2006/relationships/customXml" Target="../ink/ink462.xml"/><Relationship Id="rId15" Type="http://schemas.openxmlformats.org/officeDocument/2006/relationships/customXml" Target="../ink/ink467.xml"/><Relationship Id="rId10" Type="http://schemas.openxmlformats.org/officeDocument/2006/relationships/image" Target="../media/image381.png"/><Relationship Id="rId4" Type="http://schemas.openxmlformats.org/officeDocument/2006/relationships/image" Target="../media/image378.png"/><Relationship Id="rId9" Type="http://schemas.openxmlformats.org/officeDocument/2006/relationships/customXml" Target="../ink/ink464.xml"/><Relationship Id="rId14" Type="http://schemas.openxmlformats.org/officeDocument/2006/relationships/image" Target="../media/image38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8.png"/><Relationship Id="rId13" Type="http://schemas.openxmlformats.org/officeDocument/2006/relationships/customXml" Target="../ink/ink473.xml"/><Relationship Id="rId18" Type="http://schemas.openxmlformats.org/officeDocument/2006/relationships/image" Target="../media/image393.png"/><Relationship Id="rId3" Type="http://schemas.openxmlformats.org/officeDocument/2006/relationships/customXml" Target="../ink/ink468.xml"/><Relationship Id="rId7" Type="http://schemas.openxmlformats.org/officeDocument/2006/relationships/customXml" Target="../ink/ink470.xml"/><Relationship Id="rId12" Type="http://schemas.openxmlformats.org/officeDocument/2006/relationships/image" Target="../media/image390.png"/><Relationship Id="rId17" Type="http://schemas.openxmlformats.org/officeDocument/2006/relationships/customXml" Target="../ink/ink475.xml"/><Relationship Id="rId2" Type="http://schemas.openxmlformats.org/officeDocument/2006/relationships/image" Target="../media/image385.png"/><Relationship Id="rId16" Type="http://schemas.openxmlformats.org/officeDocument/2006/relationships/image" Target="../media/image3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7.png"/><Relationship Id="rId11" Type="http://schemas.openxmlformats.org/officeDocument/2006/relationships/customXml" Target="../ink/ink472.xml"/><Relationship Id="rId5" Type="http://schemas.openxmlformats.org/officeDocument/2006/relationships/customXml" Target="../ink/ink469.xml"/><Relationship Id="rId15" Type="http://schemas.openxmlformats.org/officeDocument/2006/relationships/customXml" Target="../ink/ink474.xml"/><Relationship Id="rId10" Type="http://schemas.openxmlformats.org/officeDocument/2006/relationships/image" Target="../media/image389.png"/><Relationship Id="rId4" Type="http://schemas.openxmlformats.org/officeDocument/2006/relationships/image" Target="../media/image386.png"/><Relationship Id="rId9" Type="http://schemas.openxmlformats.org/officeDocument/2006/relationships/customXml" Target="../ink/ink471.xml"/><Relationship Id="rId14" Type="http://schemas.openxmlformats.org/officeDocument/2006/relationships/image" Target="../media/image39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7.png"/><Relationship Id="rId13" Type="http://schemas.openxmlformats.org/officeDocument/2006/relationships/customXml" Target="../ink/ink481.xml"/><Relationship Id="rId18" Type="http://schemas.openxmlformats.org/officeDocument/2006/relationships/image" Target="../media/image402.png"/><Relationship Id="rId3" Type="http://schemas.openxmlformats.org/officeDocument/2006/relationships/customXml" Target="../ink/ink476.xml"/><Relationship Id="rId7" Type="http://schemas.openxmlformats.org/officeDocument/2006/relationships/customXml" Target="../ink/ink478.xml"/><Relationship Id="rId12" Type="http://schemas.openxmlformats.org/officeDocument/2006/relationships/image" Target="../media/image399.png"/><Relationship Id="rId17" Type="http://schemas.openxmlformats.org/officeDocument/2006/relationships/customXml" Target="../ink/ink483.xml"/><Relationship Id="rId2" Type="http://schemas.openxmlformats.org/officeDocument/2006/relationships/image" Target="../media/image394.png"/><Relationship Id="rId16" Type="http://schemas.openxmlformats.org/officeDocument/2006/relationships/image" Target="../media/image4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6.png"/><Relationship Id="rId11" Type="http://schemas.openxmlformats.org/officeDocument/2006/relationships/customXml" Target="../ink/ink480.xml"/><Relationship Id="rId5" Type="http://schemas.openxmlformats.org/officeDocument/2006/relationships/customXml" Target="../ink/ink477.xml"/><Relationship Id="rId15" Type="http://schemas.openxmlformats.org/officeDocument/2006/relationships/customXml" Target="../ink/ink482.xml"/><Relationship Id="rId10" Type="http://schemas.openxmlformats.org/officeDocument/2006/relationships/image" Target="../media/image398.png"/><Relationship Id="rId4" Type="http://schemas.openxmlformats.org/officeDocument/2006/relationships/image" Target="../media/image395.png"/><Relationship Id="rId9" Type="http://schemas.openxmlformats.org/officeDocument/2006/relationships/customXml" Target="../ink/ink479.xml"/><Relationship Id="rId14" Type="http://schemas.openxmlformats.org/officeDocument/2006/relationships/image" Target="../media/image400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89.xml"/><Relationship Id="rId18" Type="http://schemas.openxmlformats.org/officeDocument/2006/relationships/image" Target="../media/image411.png"/><Relationship Id="rId26" Type="http://schemas.openxmlformats.org/officeDocument/2006/relationships/image" Target="../media/image415.png"/><Relationship Id="rId39" Type="http://schemas.openxmlformats.org/officeDocument/2006/relationships/customXml" Target="../ink/ink502.xml"/><Relationship Id="rId21" Type="http://schemas.openxmlformats.org/officeDocument/2006/relationships/customXml" Target="../ink/ink493.xml"/><Relationship Id="rId34" Type="http://schemas.openxmlformats.org/officeDocument/2006/relationships/image" Target="../media/image419.png"/><Relationship Id="rId42" Type="http://schemas.openxmlformats.org/officeDocument/2006/relationships/image" Target="../media/image423.png"/><Relationship Id="rId47" Type="http://schemas.openxmlformats.org/officeDocument/2006/relationships/customXml" Target="../ink/ink506.xml"/><Relationship Id="rId50" Type="http://schemas.openxmlformats.org/officeDocument/2006/relationships/image" Target="../media/image427.png"/><Relationship Id="rId55" Type="http://schemas.openxmlformats.org/officeDocument/2006/relationships/customXml" Target="../ink/ink510.xml"/><Relationship Id="rId63" Type="http://schemas.openxmlformats.org/officeDocument/2006/relationships/customXml" Target="../ink/ink514.xml"/><Relationship Id="rId68" Type="http://schemas.openxmlformats.org/officeDocument/2006/relationships/image" Target="../media/image436.png"/><Relationship Id="rId76" Type="http://schemas.openxmlformats.org/officeDocument/2006/relationships/image" Target="../media/image440.png"/><Relationship Id="rId7" Type="http://schemas.openxmlformats.org/officeDocument/2006/relationships/customXml" Target="../ink/ink486.xml"/><Relationship Id="rId71" Type="http://schemas.openxmlformats.org/officeDocument/2006/relationships/customXml" Target="../ink/ink518.xml"/><Relationship Id="rId2" Type="http://schemas.openxmlformats.org/officeDocument/2006/relationships/image" Target="../media/image403.png"/><Relationship Id="rId16" Type="http://schemas.openxmlformats.org/officeDocument/2006/relationships/image" Target="../media/image410.png"/><Relationship Id="rId29" Type="http://schemas.openxmlformats.org/officeDocument/2006/relationships/customXml" Target="../ink/ink497.xml"/><Relationship Id="rId11" Type="http://schemas.openxmlformats.org/officeDocument/2006/relationships/customXml" Target="../ink/ink488.xml"/><Relationship Id="rId24" Type="http://schemas.openxmlformats.org/officeDocument/2006/relationships/image" Target="../media/image414.png"/><Relationship Id="rId32" Type="http://schemas.openxmlformats.org/officeDocument/2006/relationships/image" Target="../media/image418.png"/><Relationship Id="rId37" Type="http://schemas.openxmlformats.org/officeDocument/2006/relationships/customXml" Target="../ink/ink501.xml"/><Relationship Id="rId40" Type="http://schemas.openxmlformats.org/officeDocument/2006/relationships/image" Target="../media/image422.png"/><Relationship Id="rId45" Type="http://schemas.openxmlformats.org/officeDocument/2006/relationships/customXml" Target="../ink/ink505.xml"/><Relationship Id="rId53" Type="http://schemas.openxmlformats.org/officeDocument/2006/relationships/customXml" Target="../ink/ink509.xml"/><Relationship Id="rId58" Type="http://schemas.openxmlformats.org/officeDocument/2006/relationships/image" Target="../media/image431.png"/><Relationship Id="rId66" Type="http://schemas.openxmlformats.org/officeDocument/2006/relationships/image" Target="../media/image435.png"/><Relationship Id="rId74" Type="http://schemas.openxmlformats.org/officeDocument/2006/relationships/image" Target="../media/image439.png"/><Relationship Id="rId79" Type="http://schemas.openxmlformats.org/officeDocument/2006/relationships/customXml" Target="../ink/ink522.xml"/><Relationship Id="rId5" Type="http://schemas.openxmlformats.org/officeDocument/2006/relationships/customXml" Target="../ink/ink485.xml"/><Relationship Id="rId61" Type="http://schemas.openxmlformats.org/officeDocument/2006/relationships/customXml" Target="../ink/ink513.xml"/><Relationship Id="rId82" Type="http://schemas.openxmlformats.org/officeDocument/2006/relationships/image" Target="../media/image443.png"/><Relationship Id="rId10" Type="http://schemas.openxmlformats.org/officeDocument/2006/relationships/image" Target="../media/image407.png"/><Relationship Id="rId19" Type="http://schemas.openxmlformats.org/officeDocument/2006/relationships/customXml" Target="../ink/ink492.xml"/><Relationship Id="rId31" Type="http://schemas.openxmlformats.org/officeDocument/2006/relationships/customXml" Target="../ink/ink498.xml"/><Relationship Id="rId44" Type="http://schemas.openxmlformats.org/officeDocument/2006/relationships/image" Target="../media/image424.png"/><Relationship Id="rId52" Type="http://schemas.openxmlformats.org/officeDocument/2006/relationships/image" Target="../media/image428.png"/><Relationship Id="rId60" Type="http://schemas.openxmlformats.org/officeDocument/2006/relationships/image" Target="../media/image432.png"/><Relationship Id="rId65" Type="http://schemas.openxmlformats.org/officeDocument/2006/relationships/customXml" Target="../ink/ink515.xml"/><Relationship Id="rId73" Type="http://schemas.openxmlformats.org/officeDocument/2006/relationships/customXml" Target="../ink/ink519.xml"/><Relationship Id="rId78" Type="http://schemas.openxmlformats.org/officeDocument/2006/relationships/image" Target="../media/image441.png"/><Relationship Id="rId81" Type="http://schemas.openxmlformats.org/officeDocument/2006/relationships/customXml" Target="../ink/ink523.xml"/><Relationship Id="rId4" Type="http://schemas.openxmlformats.org/officeDocument/2006/relationships/image" Target="../media/image404.png"/><Relationship Id="rId9" Type="http://schemas.openxmlformats.org/officeDocument/2006/relationships/customXml" Target="../ink/ink487.xml"/><Relationship Id="rId14" Type="http://schemas.openxmlformats.org/officeDocument/2006/relationships/image" Target="../media/image409.png"/><Relationship Id="rId22" Type="http://schemas.openxmlformats.org/officeDocument/2006/relationships/image" Target="../media/image413.png"/><Relationship Id="rId27" Type="http://schemas.openxmlformats.org/officeDocument/2006/relationships/customXml" Target="../ink/ink496.xml"/><Relationship Id="rId30" Type="http://schemas.openxmlformats.org/officeDocument/2006/relationships/image" Target="../media/image417.png"/><Relationship Id="rId35" Type="http://schemas.openxmlformats.org/officeDocument/2006/relationships/customXml" Target="../ink/ink500.xml"/><Relationship Id="rId43" Type="http://schemas.openxmlformats.org/officeDocument/2006/relationships/customXml" Target="../ink/ink504.xml"/><Relationship Id="rId48" Type="http://schemas.openxmlformats.org/officeDocument/2006/relationships/image" Target="../media/image426.png"/><Relationship Id="rId56" Type="http://schemas.openxmlformats.org/officeDocument/2006/relationships/image" Target="../media/image430.png"/><Relationship Id="rId64" Type="http://schemas.openxmlformats.org/officeDocument/2006/relationships/image" Target="../media/image434.png"/><Relationship Id="rId69" Type="http://schemas.openxmlformats.org/officeDocument/2006/relationships/customXml" Target="../ink/ink517.xml"/><Relationship Id="rId77" Type="http://schemas.openxmlformats.org/officeDocument/2006/relationships/customXml" Target="../ink/ink521.xml"/><Relationship Id="rId8" Type="http://schemas.openxmlformats.org/officeDocument/2006/relationships/image" Target="../media/image406.png"/><Relationship Id="rId51" Type="http://schemas.openxmlformats.org/officeDocument/2006/relationships/customXml" Target="../ink/ink508.xml"/><Relationship Id="rId72" Type="http://schemas.openxmlformats.org/officeDocument/2006/relationships/image" Target="../media/image438.png"/><Relationship Id="rId80" Type="http://schemas.openxmlformats.org/officeDocument/2006/relationships/image" Target="../media/image442.png"/><Relationship Id="rId3" Type="http://schemas.openxmlformats.org/officeDocument/2006/relationships/customXml" Target="../ink/ink484.xml"/><Relationship Id="rId12" Type="http://schemas.openxmlformats.org/officeDocument/2006/relationships/image" Target="../media/image408.png"/><Relationship Id="rId17" Type="http://schemas.openxmlformats.org/officeDocument/2006/relationships/customXml" Target="../ink/ink491.xml"/><Relationship Id="rId25" Type="http://schemas.openxmlformats.org/officeDocument/2006/relationships/customXml" Target="../ink/ink495.xml"/><Relationship Id="rId33" Type="http://schemas.openxmlformats.org/officeDocument/2006/relationships/customXml" Target="../ink/ink499.xml"/><Relationship Id="rId38" Type="http://schemas.openxmlformats.org/officeDocument/2006/relationships/image" Target="../media/image421.png"/><Relationship Id="rId46" Type="http://schemas.openxmlformats.org/officeDocument/2006/relationships/image" Target="../media/image425.png"/><Relationship Id="rId59" Type="http://schemas.openxmlformats.org/officeDocument/2006/relationships/customXml" Target="../ink/ink512.xml"/><Relationship Id="rId67" Type="http://schemas.openxmlformats.org/officeDocument/2006/relationships/customXml" Target="../ink/ink516.xml"/><Relationship Id="rId20" Type="http://schemas.openxmlformats.org/officeDocument/2006/relationships/image" Target="../media/image412.png"/><Relationship Id="rId41" Type="http://schemas.openxmlformats.org/officeDocument/2006/relationships/customXml" Target="../ink/ink503.xml"/><Relationship Id="rId54" Type="http://schemas.openxmlformats.org/officeDocument/2006/relationships/image" Target="../media/image429.png"/><Relationship Id="rId62" Type="http://schemas.openxmlformats.org/officeDocument/2006/relationships/image" Target="../media/image433.png"/><Relationship Id="rId70" Type="http://schemas.openxmlformats.org/officeDocument/2006/relationships/image" Target="../media/image437.png"/><Relationship Id="rId75" Type="http://schemas.openxmlformats.org/officeDocument/2006/relationships/customXml" Target="../ink/ink5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5.png"/><Relationship Id="rId15" Type="http://schemas.openxmlformats.org/officeDocument/2006/relationships/customXml" Target="../ink/ink490.xml"/><Relationship Id="rId23" Type="http://schemas.openxmlformats.org/officeDocument/2006/relationships/customXml" Target="../ink/ink494.xml"/><Relationship Id="rId28" Type="http://schemas.openxmlformats.org/officeDocument/2006/relationships/image" Target="../media/image416.png"/><Relationship Id="rId36" Type="http://schemas.openxmlformats.org/officeDocument/2006/relationships/image" Target="../media/image420.png"/><Relationship Id="rId49" Type="http://schemas.openxmlformats.org/officeDocument/2006/relationships/customXml" Target="../ink/ink507.xml"/><Relationship Id="rId57" Type="http://schemas.openxmlformats.org/officeDocument/2006/relationships/customXml" Target="../ink/ink5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36.xml"/><Relationship Id="rId117" Type="http://schemas.openxmlformats.org/officeDocument/2006/relationships/image" Target="../media/image3320.png"/><Relationship Id="rId21" Type="http://schemas.openxmlformats.org/officeDocument/2006/relationships/image" Target="../media/image2840.png"/><Relationship Id="rId42" Type="http://schemas.openxmlformats.org/officeDocument/2006/relationships/customXml" Target="../ink/ink544.xml"/><Relationship Id="rId47" Type="http://schemas.openxmlformats.org/officeDocument/2006/relationships/image" Target="../media/image2970.png"/><Relationship Id="rId63" Type="http://schemas.openxmlformats.org/officeDocument/2006/relationships/image" Target="../media/image3050.png"/><Relationship Id="rId68" Type="http://schemas.openxmlformats.org/officeDocument/2006/relationships/customXml" Target="../ink/ink557.xml"/><Relationship Id="rId84" Type="http://schemas.openxmlformats.org/officeDocument/2006/relationships/customXml" Target="../ink/ink565.xml"/><Relationship Id="rId89" Type="http://schemas.openxmlformats.org/officeDocument/2006/relationships/image" Target="../media/image3180.png"/><Relationship Id="rId112" Type="http://schemas.openxmlformats.org/officeDocument/2006/relationships/customXml" Target="../ink/ink579.xml"/><Relationship Id="rId133" Type="http://schemas.openxmlformats.org/officeDocument/2006/relationships/image" Target="../media/image3400.png"/><Relationship Id="rId138" Type="http://schemas.openxmlformats.org/officeDocument/2006/relationships/customXml" Target="../ink/ink592.xml"/><Relationship Id="rId16" Type="http://schemas.openxmlformats.org/officeDocument/2006/relationships/customXml" Target="../ink/ink531.xml"/><Relationship Id="rId107" Type="http://schemas.openxmlformats.org/officeDocument/2006/relationships/image" Target="../media/image3270.png"/><Relationship Id="rId11" Type="http://schemas.openxmlformats.org/officeDocument/2006/relationships/image" Target="../media/image2790.png"/><Relationship Id="rId32" Type="http://schemas.openxmlformats.org/officeDocument/2006/relationships/customXml" Target="../ink/ink539.xml"/><Relationship Id="rId37" Type="http://schemas.openxmlformats.org/officeDocument/2006/relationships/image" Target="../media/image2920.png"/><Relationship Id="rId53" Type="http://schemas.openxmlformats.org/officeDocument/2006/relationships/image" Target="../media/image3000.png"/><Relationship Id="rId58" Type="http://schemas.openxmlformats.org/officeDocument/2006/relationships/customXml" Target="../ink/ink552.xml"/><Relationship Id="rId74" Type="http://schemas.openxmlformats.org/officeDocument/2006/relationships/customXml" Target="../ink/ink560.xml"/><Relationship Id="rId79" Type="http://schemas.openxmlformats.org/officeDocument/2006/relationships/image" Target="../media/image3130.png"/><Relationship Id="rId102" Type="http://schemas.openxmlformats.org/officeDocument/2006/relationships/customXml" Target="../ink/ink574.xml"/><Relationship Id="rId123" Type="http://schemas.openxmlformats.org/officeDocument/2006/relationships/image" Target="../media/image3350.png"/><Relationship Id="rId128" Type="http://schemas.openxmlformats.org/officeDocument/2006/relationships/customXml" Target="../ink/ink587.xml"/><Relationship Id="rId5" Type="http://schemas.openxmlformats.org/officeDocument/2006/relationships/image" Target="../media/image2760.png"/><Relationship Id="rId90" Type="http://schemas.openxmlformats.org/officeDocument/2006/relationships/customXml" Target="../ink/ink568.xml"/><Relationship Id="rId95" Type="http://schemas.openxmlformats.org/officeDocument/2006/relationships/image" Target="../media/image3210.png"/><Relationship Id="rId22" Type="http://schemas.openxmlformats.org/officeDocument/2006/relationships/customXml" Target="../ink/ink534.xml"/><Relationship Id="rId27" Type="http://schemas.openxmlformats.org/officeDocument/2006/relationships/image" Target="../media/image2870.png"/><Relationship Id="rId43" Type="http://schemas.openxmlformats.org/officeDocument/2006/relationships/image" Target="../media/image2950.png"/><Relationship Id="rId48" Type="http://schemas.openxmlformats.org/officeDocument/2006/relationships/customXml" Target="../ink/ink547.xml"/><Relationship Id="rId64" Type="http://schemas.openxmlformats.org/officeDocument/2006/relationships/customXml" Target="../ink/ink555.xml"/><Relationship Id="rId69" Type="http://schemas.openxmlformats.org/officeDocument/2006/relationships/image" Target="../media/image3080.png"/><Relationship Id="rId113" Type="http://schemas.openxmlformats.org/officeDocument/2006/relationships/image" Target="../media/image3300.png"/><Relationship Id="rId118" Type="http://schemas.openxmlformats.org/officeDocument/2006/relationships/customXml" Target="../ink/ink582.xml"/><Relationship Id="rId134" Type="http://schemas.openxmlformats.org/officeDocument/2006/relationships/customXml" Target="../ink/ink590.xml"/><Relationship Id="rId139" Type="http://schemas.openxmlformats.org/officeDocument/2006/relationships/image" Target="../media/image3430.png"/><Relationship Id="rId8" Type="http://schemas.openxmlformats.org/officeDocument/2006/relationships/customXml" Target="../ink/ink527.xml"/><Relationship Id="rId51" Type="http://schemas.openxmlformats.org/officeDocument/2006/relationships/image" Target="../media/image2990.png"/><Relationship Id="rId72" Type="http://schemas.openxmlformats.org/officeDocument/2006/relationships/customXml" Target="../ink/ink559.xml"/><Relationship Id="rId80" Type="http://schemas.openxmlformats.org/officeDocument/2006/relationships/customXml" Target="../ink/ink563.xml"/><Relationship Id="rId85" Type="http://schemas.openxmlformats.org/officeDocument/2006/relationships/image" Target="../media/image3160.png"/><Relationship Id="rId93" Type="http://schemas.openxmlformats.org/officeDocument/2006/relationships/image" Target="../media/image3200.png"/><Relationship Id="rId98" Type="http://schemas.openxmlformats.org/officeDocument/2006/relationships/customXml" Target="../ink/ink572.xml"/><Relationship Id="rId121" Type="http://schemas.openxmlformats.org/officeDocument/2006/relationships/image" Target="../media/image3340.png"/><Relationship Id="rId3" Type="http://schemas.openxmlformats.org/officeDocument/2006/relationships/image" Target="../media/image2750.png"/><Relationship Id="rId12" Type="http://schemas.openxmlformats.org/officeDocument/2006/relationships/customXml" Target="../ink/ink529.xml"/><Relationship Id="rId17" Type="http://schemas.openxmlformats.org/officeDocument/2006/relationships/image" Target="../media/image2820.png"/><Relationship Id="rId25" Type="http://schemas.openxmlformats.org/officeDocument/2006/relationships/image" Target="../media/image2860.png"/><Relationship Id="rId33" Type="http://schemas.openxmlformats.org/officeDocument/2006/relationships/image" Target="../media/image2900.png"/><Relationship Id="rId38" Type="http://schemas.openxmlformats.org/officeDocument/2006/relationships/customXml" Target="../ink/ink542.xml"/><Relationship Id="rId46" Type="http://schemas.openxmlformats.org/officeDocument/2006/relationships/customXml" Target="../ink/ink546.xml"/><Relationship Id="rId59" Type="http://schemas.openxmlformats.org/officeDocument/2006/relationships/image" Target="../media/image3030.png"/><Relationship Id="rId67" Type="http://schemas.openxmlformats.org/officeDocument/2006/relationships/image" Target="../media/image3070.png"/><Relationship Id="rId103" Type="http://schemas.openxmlformats.org/officeDocument/2006/relationships/image" Target="../media/image3250.png"/><Relationship Id="rId108" Type="http://schemas.openxmlformats.org/officeDocument/2006/relationships/customXml" Target="../ink/ink577.xml"/><Relationship Id="rId116" Type="http://schemas.openxmlformats.org/officeDocument/2006/relationships/customXml" Target="../ink/ink581.xml"/><Relationship Id="rId124" Type="http://schemas.openxmlformats.org/officeDocument/2006/relationships/customXml" Target="../ink/ink585.xml"/><Relationship Id="rId129" Type="http://schemas.openxmlformats.org/officeDocument/2006/relationships/image" Target="../media/image3380.png"/><Relationship Id="rId137" Type="http://schemas.openxmlformats.org/officeDocument/2006/relationships/image" Target="../media/image3420.png"/><Relationship Id="rId20" Type="http://schemas.openxmlformats.org/officeDocument/2006/relationships/customXml" Target="../ink/ink533.xml"/><Relationship Id="rId41" Type="http://schemas.openxmlformats.org/officeDocument/2006/relationships/image" Target="../media/image2940.png"/><Relationship Id="rId54" Type="http://schemas.openxmlformats.org/officeDocument/2006/relationships/customXml" Target="../ink/ink550.xml"/><Relationship Id="rId62" Type="http://schemas.openxmlformats.org/officeDocument/2006/relationships/customXml" Target="../ink/ink554.xml"/><Relationship Id="rId70" Type="http://schemas.openxmlformats.org/officeDocument/2006/relationships/customXml" Target="../ink/ink558.xml"/><Relationship Id="rId75" Type="http://schemas.openxmlformats.org/officeDocument/2006/relationships/image" Target="../media/image3110.png"/><Relationship Id="rId83" Type="http://schemas.openxmlformats.org/officeDocument/2006/relationships/image" Target="../media/image3150.png"/><Relationship Id="rId88" Type="http://schemas.openxmlformats.org/officeDocument/2006/relationships/customXml" Target="../ink/ink567.xml"/><Relationship Id="rId91" Type="http://schemas.openxmlformats.org/officeDocument/2006/relationships/image" Target="../media/image3190.png"/><Relationship Id="rId96" Type="http://schemas.openxmlformats.org/officeDocument/2006/relationships/customXml" Target="../ink/ink571.xml"/><Relationship Id="rId111" Type="http://schemas.openxmlformats.org/officeDocument/2006/relationships/image" Target="../media/image3290.png"/><Relationship Id="rId132" Type="http://schemas.openxmlformats.org/officeDocument/2006/relationships/customXml" Target="../ink/ink589.xml"/><Relationship Id="rId140" Type="http://schemas.openxmlformats.org/officeDocument/2006/relationships/customXml" Target="../ink/ink59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6.xml"/><Relationship Id="rId15" Type="http://schemas.openxmlformats.org/officeDocument/2006/relationships/image" Target="../media/image2810.png"/><Relationship Id="rId23" Type="http://schemas.openxmlformats.org/officeDocument/2006/relationships/image" Target="../media/image2850.png"/><Relationship Id="rId28" Type="http://schemas.openxmlformats.org/officeDocument/2006/relationships/customXml" Target="../ink/ink537.xml"/><Relationship Id="rId36" Type="http://schemas.openxmlformats.org/officeDocument/2006/relationships/customXml" Target="../ink/ink541.xml"/><Relationship Id="rId49" Type="http://schemas.openxmlformats.org/officeDocument/2006/relationships/image" Target="../media/image2980.png"/><Relationship Id="rId57" Type="http://schemas.openxmlformats.org/officeDocument/2006/relationships/image" Target="../media/image3020.png"/><Relationship Id="rId106" Type="http://schemas.openxmlformats.org/officeDocument/2006/relationships/customXml" Target="../ink/ink576.xml"/><Relationship Id="rId114" Type="http://schemas.openxmlformats.org/officeDocument/2006/relationships/customXml" Target="../ink/ink580.xml"/><Relationship Id="rId119" Type="http://schemas.openxmlformats.org/officeDocument/2006/relationships/image" Target="../media/image3330.png"/><Relationship Id="rId127" Type="http://schemas.openxmlformats.org/officeDocument/2006/relationships/image" Target="../media/image3370.png"/><Relationship Id="rId10" Type="http://schemas.openxmlformats.org/officeDocument/2006/relationships/customXml" Target="../ink/ink528.xml"/><Relationship Id="rId31" Type="http://schemas.openxmlformats.org/officeDocument/2006/relationships/image" Target="../media/image2890.png"/><Relationship Id="rId44" Type="http://schemas.openxmlformats.org/officeDocument/2006/relationships/customXml" Target="../ink/ink545.xml"/><Relationship Id="rId52" Type="http://schemas.openxmlformats.org/officeDocument/2006/relationships/customXml" Target="../ink/ink549.xml"/><Relationship Id="rId60" Type="http://schemas.openxmlformats.org/officeDocument/2006/relationships/customXml" Target="../ink/ink553.xml"/><Relationship Id="rId65" Type="http://schemas.openxmlformats.org/officeDocument/2006/relationships/image" Target="../media/image3060.png"/><Relationship Id="rId73" Type="http://schemas.openxmlformats.org/officeDocument/2006/relationships/image" Target="../media/image3100.png"/><Relationship Id="rId78" Type="http://schemas.openxmlformats.org/officeDocument/2006/relationships/customXml" Target="../ink/ink562.xml"/><Relationship Id="rId81" Type="http://schemas.openxmlformats.org/officeDocument/2006/relationships/image" Target="../media/image3140.png"/><Relationship Id="rId86" Type="http://schemas.openxmlformats.org/officeDocument/2006/relationships/customXml" Target="../ink/ink566.xml"/><Relationship Id="rId94" Type="http://schemas.openxmlformats.org/officeDocument/2006/relationships/customXml" Target="../ink/ink570.xml"/><Relationship Id="rId99" Type="http://schemas.openxmlformats.org/officeDocument/2006/relationships/image" Target="../media/image3230.png"/><Relationship Id="rId101" Type="http://schemas.openxmlformats.org/officeDocument/2006/relationships/image" Target="../media/image3240.png"/><Relationship Id="rId122" Type="http://schemas.openxmlformats.org/officeDocument/2006/relationships/customXml" Target="../ink/ink584.xml"/><Relationship Id="rId130" Type="http://schemas.openxmlformats.org/officeDocument/2006/relationships/customXml" Target="../ink/ink588.xml"/><Relationship Id="rId135" Type="http://schemas.openxmlformats.org/officeDocument/2006/relationships/image" Target="../media/image3410.png"/><Relationship Id="rId4" Type="http://schemas.openxmlformats.org/officeDocument/2006/relationships/customXml" Target="../ink/ink525.xml"/><Relationship Id="rId9" Type="http://schemas.openxmlformats.org/officeDocument/2006/relationships/image" Target="../media/image2780.png"/><Relationship Id="rId13" Type="http://schemas.openxmlformats.org/officeDocument/2006/relationships/image" Target="../media/image2800.png"/><Relationship Id="rId18" Type="http://schemas.openxmlformats.org/officeDocument/2006/relationships/customXml" Target="../ink/ink532.xml"/><Relationship Id="rId39" Type="http://schemas.openxmlformats.org/officeDocument/2006/relationships/image" Target="../media/image2930.png"/><Relationship Id="rId109" Type="http://schemas.openxmlformats.org/officeDocument/2006/relationships/image" Target="../media/image3280.png"/><Relationship Id="rId34" Type="http://schemas.openxmlformats.org/officeDocument/2006/relationships/customXml" Target="../ink/ink540.xml"/><Relationship Id="rId50" Type="http://schemas.openxmlformats.org/officeDocument/2006/relationships/customXml" Target="../ink/ink548.xml"/><Relationship Id="rId55" Type="http://schemas.openxmlformats.org/officeDocument/2006/relationships/image" Target="../media/image3010.png"/><Relationship Id="rId76" Type="http://schemas.openxmlformats.org/officeDocument/2006/relationships/customXml" Target="../ink/ink561.xml"/><Relationship Id="rId97" Type="http://schemas.openxmlformats.org/officeDocument/2006/relationships/image" Target="../media/image3220.png"/><Relationship Id="rId104" Type="http://schemas.openxmlformats.org/officeDocument/2006/relationships/customXml" Target="../ink/ink575.xml"/><Relationship Id="rId120" Type="http://schemas.openxmlformats.org/officeDocument/2006/relationships/customXml" Target="../ink/ink583.xml"/><Relationship Id="rId125" Type="http://schemas.openxmlformats.org/officeDocument/2006/relationships/image" Target="../media/image3360.png"/><Relationship Id="rId141" Type="http://schemas.openxmlformats.org/officeDocument/2006/relationships/image" Target="../media/image3440.png"/><Relationship Id="rId7" Type="http://schemas.openxmlformats.org/officeDocument/2006/relationships/image" Target="../media/image2770.png"/><Relationship Id="rId71" Type="http://schemas.openxmlformats.org/officeDocument/2006/relationships/image" Target="../media/image3090.png"/><Relationship Id="rId92" Type="http://schemas.openxmlformats.org/officeDocument/2006/relationships/customXml" Target="../ink/ink569.xml"/><Relationship Id="rId2" Type="http://schemas.openxmlformats.org/officeDocument/2006/relationships/customXml" Target="../ink/ink524.xml"/><Relationship Id="rId29" Type="http://schemas.openxmlformats.org/officeDocument/2006/relationships/image" Target="../media/image2880.png"/><Relationship Id="rId24" Type="http://schemas.openxmlformats.org/officeDocument/2006/relationships/customXml" Target="../ink/ink535.xml"/><Relationship Id="rId40" Type="http://schemas.openxmlformats.org/officeDocument/2006/relationships/customXml" Target="../ink/ink543.xml"/><Relationship Id="rId45" Type="http://schemas.openxmlformats.org/officeDocument/2006/relationships/image" Target="../media/image2960.png"/><Relationship Id="rId66" Type="http://schemas.openxmlformats.org/officeDocument/2006/relationships/customXml" Target="../ink/ink556.xml"/><Relationship Id="rId87" Type="http://schemas.openxmlformats.org/officeDocument/2006/relationships/image" Target="../media/image3170.png"/><Relationship Id="rId110" Type="http://schemas.openxmlformats.org/officeDocument/2006/relationships/customXml" Target="../ink/ink578.xml"/><Relationship Id="rId115" Type="http://schemas.openxmlformats.org/officeDocument/2006/relationships/image" Target="../media/image3310.png"/><Relationship Id="rId131" Type="http://schemas.openxmlformats.org/officeDocument/2006/relationships/image" Target="../media/image3390.png"/><Relationship Id="rId136" Type="http://schemas.openxmlformats.org/officeDocument/2006/relationships/customXml" Target="../ink/ink591.xml"/><Relationship Id="rId61" Type="http://schemas.openxmlformats.org/officeDocument/2006/relationships/image" Target="../media/image3040.png"/><Relationship Id="rId82" Type="http://schemas.openxmlformats.org/officeDocument/2006/relationships/customXml" Target="../ink/ink564.xml"/><Relationship Id="rId19" Type="http://schemas.openxmlformats.org/officeDocument/2006/relationships/image" Target="../media/image2830.png"/><Relationship Id="rId14" Type="http://schemas.openxmlformats.org/officeDocument/2006/relationships/customXml" Target="../ink/ink530.xml"/><Relationship Id="rId30" Type="http://schemas.openxmlformats.org/officeDocument/2006/relationships/customXml" Target="../ink/ink538.xml"/><Relationship Id="rId35" Type="http://schemas.openxmlformats.org/officeDocument/2006/relationships/image" Target="../media/image2910.png"/><Relationship Id="rId56" Type="http://schemas.openxmlformats.org/officeDocument/2006/relationships/customXml" Target="../ink/ink551.xml"/><Relationship Id="rId77" Type="http://schemas.openxmlformats.org/officeDocument/2006/relationships/image" Target="../media/image3120.png"/><Relationship Id="rId100" Type="http://schemas.openxmlformats.org/officeDocument/2006/relationships/customXml" Target="../ink/ink573.xml"/><Relationship Id="rId105" Type="http://schemas.openxmlformats.org/officeDocument/2006/relationships/image" Target="../media/image3260.png"/><Relationship Id="rId126" Type="http://schemas.openxmlformats.org/officeDocument/2006/relationships/customXml" Target="../ink/ink58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52ED-34A0-4E8D-7B85-E6D17A398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Business Continuity and Resiliency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15C47-A001-FFEC-2C54-852BBA3CA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26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EF0A-35EB-0E3A-3A9D-E47A1B905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Estimating SLA Downtime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0757-5280-759A-18DF-5BF77DB8C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Ex: Web App writes the data to Azure SQL Database</a:t>
            </a:r>
          </a:p>
          <a:p>
            <a:r>
              <a:rPr lang="en-IN" dirty="0"/>
              <a:t>Azure App Service = 99.95%</a:t>
            </a:r>
          </a:p>
          <a:p>
            <a:r>
              <a:rPr lang="en-IN" dirty="0"/>
              <a:t>SQL Database = 99.99%</a:t>
            </a:r>
          </a:p>
          <a:p>
            <a:r>
              <a:rPr lang="en-IN" dirty="0"/>
              <a:t>Composite SLA = 99.95% x 99.99% = 99.94%</a:t>
            </a:r>
          </a:p>
          <a:p>
            <a:r>
              <a:rPr lang="en-IN" dirty="0"/>
              <a:t>SQL Database is unavailable, Add queue – transactions can get stored in the queue</a:t>
            </a:r>
          </a:p>
          <a:p>
            <a:r>
              <a:rPr lang="en-IN" dirty="0"/>
              <a:t>Service Bus Queue = 99.9%</a:t>
            </a:r>
          </a:p>
          <a:p>
            <a:r>
              <a:rPr lang="en-IN" dirty="0"/>
              <a:t>Web App AND (Database OR Queue) ~ 99.95%</a:t>
            </a:r>
          </a:p>
        </p:txBody>
      </p:sp>
    </p:spTree>
    <p:extLst>
      <p:ext uri="{BB962C8B-B14F-4D97-AF65-F5344CB8AC3E}">
        <p14:creationId xmlns:p14="http://schemas.microsoft.com/office/powerpoint/2010/main" val="409551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448C-1ADA-5E7D-24E4-EB053F28F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Application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5CDA0-DCAA-2636-BF7C-1DB0E9E56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914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EE2D-A83C-211B-126E-A4DE614B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Failure Mode Analysis (FMA)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5180-DD19-2F35-E8BE-63FC1A6F5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Process for building resiliency into an application early in the design stage.</a:t>
            </a:r>
          </a:p>
          <a:p>
            <a:r>
              <a:rPr lang="en-IN" dirty="0"/>
              <a:t>Identify what types of failures an application might experience</a:t>
            </a:r>
          </a:p>
          <a:p>
            <a:r>
              <a:rPr lang="en-IN" dirty="0"/>
              <a:t>Capture the potential effects and impact of each type of failures</a:t>
            </a:r>
          </a:p>
          <a:p>
            <a:r>
              <a:rPr lang="en-IN" dirty="0"/>
              <a:t>Identify the recovery strategies</a:t>
            </a:r>
          </a:p>
        </p:txBody>
      </p:sp>
    </p:spTree>
    <p:extLst>
      <p:ext uri="{BB962C8B-B14F-4D97-AF65-F5344CB8AC3E}">
        <p14:creationId xmlns:p14="http://schemas.microsoft.com/office/powerpoint/2010/main" val="1327471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D836-3246-1DE4-E6DD-B1E0F570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Ecommerce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411F7-7059-F47B-1CFD-CB7406BC2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>
                <a:effectLst/>
                <a:latin typeface="Segoe UI" panose="020B0502040204020203" pitchFamily="34" charset="0"/>
              </a:rPr>
              <a:t>Database</a:t>
            </a:r>
          </a:p>
          <a:p>
            <a:r>
              <a:rPr lang="en-US" dirty="0">
                <a:effectLst/>
                <a:latin typeface="Segoe UI" panose="020B0502040204020203" pitchFamily="34" charset="0"/>
              </a:rPr>
              <a:t>Product Listing</a:t>
            </a:r>
          </a:p>
          <a:p>
            <a:r>
              <a:rPr lang="en-US" dirty="0">
                <a:effectLst/>
                <a:latin typeface="Segoe UI" panose="020B0502040204020203" pitchFamily="34" charset="0"/>
              </a:rPr>
              <a:t>Product Searching</a:t>
            </a:r>
          </a:p>
          <a:p>
            <a:r>
              <a:rPr lang="en-US" dirty="0">
                <a:effectLst/>
                <a:latin typeface="Segoe UI" panose="020B0502040204020203" pitchFamily="34" charset="0"/>
              </a:rPr>
              <a:t>Shopping </a:t>
            </a:r>
            <a:r>
              <a:rPr lang="en-US" dirty="0">
                <a:latin typeface="Segoe UI" panose="020B0502040204020203" pitchFamily="34" charset="0"/>
              </a:rPr>
              <a:t>C</a:t>
            </a:r>
            <a:r>
              <a:rPr lang="en-US" dirty="0">
                <a:effectLst/>
                <a:latin typeface="Segoe UI" panose="020B0502040204020203" pitchFamily="34" charset="0"/>
              </a:rPr>
              <a:t>art</a:t>
            </a:r>
          </a:p>
          <a:p>
            <a:r>
              <a:rPr lang="en-US" dirty="0">
                <a:effectLst/>
                <a:latin typeface="Segoe UI" panose="020B0502040204020203" pitchFamily="34" charset="0"/>
              </a:rPr>
              <a:t>Payment Gateway</a:t>
            </a:r>
          </a:p>
          <a:p>
            <a:r>
              <a:rPr lang="en-US" dirty="0">
                <a:effectLst/>
                <a:latin typeface="Segoe UI" panose="020B0502040204020203" pitchFamily="34" charset="0"/>
              </a:rPr>
              <a:t>Invoicing</a:t>
            </a:r>
          </a:p>
          <a:p>
            <a:r>
              <a:rPr lang="en-US" dirty="0">
                <a:effectLst/>
                <a:latin typeface="Segoe UI" panose="020B0502040204020203" pitchFamily="34" charset="0"/>
              </a:rPr>
              <a:t>Order Transferring</a:t>
            </a:r>
          </a:p>
          <a:p>
            <a:r>
              <a:rPr lang="en-US" dirty="0">
                <a:effectLst/>
                <a:latin typeface="Segoe UI" panose="020B0502040204020203" pitchFamily="34" charset="0"/>
              </a:rPr>
              <a:t>Order Processing</a:t>
            </a:r>
          </a:p>
          <a:p>
            <a:r>
              <a:rPr lang="en-US" dirty="0">
                <a:effectLst/>
                <a:latin typeface="Segoe UI" panose="020B0502040204020203" pitchFamily="34" charset="0"/>
              </a:rPr>
              <a:t>Shipping &amp; Tracking</a:t>
            </a:r>
          </a:p>
          <a:p>
            <a:r>
              <a:rPr lang="en-US" dirty="0">
                <a:effectLst/>
                <a:latin typeface="Segoe UI" panose="020B0502040204020203" pitchFamily="34" charset="0"/>
              </a:rPr>
              <a:t>Delivery</a:t>
            </a:r>
          </a:p>
          <a:p>
            <a:r>
              <a:rPr lang="en-US" dirty="0">
                <a:effectLst/>
                <a:latin typeface="Segoe UI" panose="020B0502040204020203" pitchFamily="34" charset="0"/>
              </a:rPr>
              <a:t>Service Support</a:t>
            </a:r>
          </a:p>
          <a:p>
            <a:r>
              <a:rPr lang="en-US" dirty="0"/>
              <a:t>Order History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Product Reviews</a:t>
            </a:r>
          </a:p>
          <a:p>
            <a:r>
              <a:rPr lang="en-US" dirty="0"/>
              <a:t>Marketing and Promotions</a:t>
            </a:r>
          </a:p>
          <a:p>
            <a:r>
              <a:rPr lang="en-US" dirty="0"/>
              <a:t>Cancellation and Refunds</a:t>
            </a:r>
          </a:p>
          <a:p>
            <a:r>
              <a:rPr lang="en-US" dirty="0"/>
              <a:t>Subscriptions</a:t>
            </a:r>
          </a:p>
        </p:txBody>
      </p:sp>
    </p:spTree>
    <p:extLst>
      <p:ext uri="{BB962C8B-B14F-4D97-AF65-F5344CB8AC3E}">
        <p14:creationId xmlns:p14="http://schemas.microsoft.com/office/powerpoint/2010/main" val="1255552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65D6-4BC9-1D59-BCDE-2E043B0CC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Ecommerce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0BE9B-09F2-17EC-97DB-B095C40C2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Payment Outage / Payment Gateway</a:t>
            </a:r>
          </a:p>
          <a:p>
            <a:r>
              <a:rPr lang="en-US" dirty="0"/>
              <a:t>Order Placement</a:t>
            </a:r>
          </a:p>
          <a:p>
            <a:r>
              <a:rPr lang="en-US" dirty="0"/>
              <a:t>Load on Server / Latency / Performance</a:t>
            </a:r>
          </a:p>
          <a:p>
            <a:r>
              <a:rPr lang="en-US" dirty="0"/>
              <a:t>Website Unavailable – 403 / Login</a:t>
            </a:r>
          </a:p>
          <a:p>
            <a:r>
              <a:rPr lang="en-US" dirty="0"/>
              <a:t>Security / Hacked</a:t>
            </a:r>
          </a:p>
          <a:p>
            <a:r>
              <a:rPr lang="en-US" dirty="0"/>
              <a:t>Order Tracking Failure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909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2F555-E3CF-3440-3978-5B78CCC9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Ecommerce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E708F-B5DF-950F-22AA-2966F2530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not reachable – 404, 5xx – HA, Scalability</a:t>
            </a:r>
          </a:p>
          <a:p>
            <a:r>
              <a:rPr lang="en-US" dirty="0"/>
              <a:t>Slow response from some pages – throttling – 429 – too many </a:t>
            </a:r>
            <a:r>
              <a:rPr lang="en-US" dirty="0" err="1"/>
              <a:t>rquest</a:t>
            </a:r>
            <a:r>
              <a:rPr lang="en-US" dirty="0"/>
              <a:t> – scalability, DDoS, WAF</a:t>
            </a:r>
          </a:p>
          <a:p>
            <a:r>
              <a:rPr lang="en-US" dirty="0"/>
              <a:t>Authentication – HTTP 401 (unauthorized), HTTPS, SSL Certificates</a:t>
            </a:r>
          </a:p>
          <a:p>
            <a:r>
              <a:rPr lang="en-US" dirty="0"/>
              <a:t>Website not being browser compatible – Application Design, Responsive</a:t>
            </a:r>
          </a:p>
          <a:p>
            <a:r>
              <a:rPr lang="en-US" dirty="0"/>
              <a:t>Component Failure – Individual FMA for component</a:t>
            </a:r>
          </a:p>
          <a:p>
            <a:r>
              <a:rPr lang="en-US" dirty="0"/>
              <a:t>Integration Service – DB, Messaging, LB</a:t>
            </a:r>
          </a:p>
          <a:p>
            <a:r>
              <a:rPr lang="en-US" dirty="0"/>
              <a:t>DDOS – Basic, Application level attacks you should take.</a:t>
            </a:r>
          </a:p>
        </p:txBody>
      </p:sp>
    </p:spTree>
    <p:extLst>
      <p:ext uri="{BB962C8B-B14F-4D97-AF65-F5344CB8AC3E}">
        <p14:creationId xmlns:p14="http://schemas.microsoft.com/office/powerpoint/2010/main" val="14223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83FD-5AF0-721B-5C56-E1D4D139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Ecommerce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59AB-42E6-F2EF-DB27-F9CA3B72E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Database Failed</a:t>
            </a:r>
          </a:p>
          <a:p>
            <a:r>
              <a:rPr lang="en-IN" dirty="0"/>
              <a:t>Application server running slow – 503</a:t>
            </a:r>
          </a:p>
          <a:p>
            <a:r>
              <a:rPr lang="en-IN" dirty="0"/>
              <a:t>Payment Outage</a:t>
            </a:r>
          </a:p>
          <a:p>
            <a:r>
              <a:rPr lang="en-IN" dirty="0"/>
              <a:t>Page not found</a:t>
            </a:r>
          </a:p>
          <a:p>
            <a:r>
              <a:rPr lang="en-IN" dirty="0"/>
              <a:t>Downtime</a:t>
            </a:r>
          </a:p>
          <a:p>
            <a:r>
              <a:rPr lang="en-IN" dirty="0"/>
              <a:t>Sessions not maintained</a:t>
            </a:r>
          </a:p>
          <a:p>
            <a:r>
              <a:rPr lang="en-IN" dirty="0"/>
              <a:t>Inventory</a:t>
            </a:r>
          </a:p>
        </p:txBody>
      </p:sp>
    </p:spTree>
    <p:extLst>
      <p:ext uri="{BB962C8B-B14F-4D97-AF65-F5344CB8AC3E}">
        <p14:creationId xmlns:p14="http://schemas.microsoft.com/office/powerpoint/2010/main" val="3396479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C378-7D06-05A6-8B57-5218AF74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Ecommerce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B2944-AB64-477B-F94F-EB5C75CFB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Application not reachable – 404, 5xx – HA, scalability</a:t>
            </a:r>
          </a:p>
          <a:p>
            <a:r>
              <a:rPr lang="en-IN" dirty="0"/>
              <a:t>Slow response from some pages – throttling – 428 – too many request – scalable, DDoS</a:t>
            </a:r>
          </a:p>
          <a:p>
            <a:r>
              <a:rPr lang="en-IN" dirty="0"/>
              <a:t>Authentication – HTTP 401 (unauthorized), HTTPS, SSL Certificate</a:t>
            </a:r>
          </a:p>
          <a:p>
            <a:r>
              <a:rPr lang="en-IN" dirty="0"/>
              <a:t>Website not being browser compatible – Application Design, Responsive</a:t>
            </a:r>
          </a:p>
          <a:p>
            <a:r>
              <a:rPr lang="en-IN" dirty="0"/>
              <a:t>Component Failure – Individually FMA for components</a:t>
            </a:r>
          </a:p>
          <a:p>
            <a:r>
              <a:rPr lang="en-IN" dirty="0"/>
              <a:t>Integration Service – DB, Messaging, LB</a:t>
            </a:r>
          </a:p>
          <a:p>
            <a:r>
              <a:rPr lang="en-IN" dirty="0"/>
              <a:t>DDoS – Basic, Application level attacks you should take care.</a:t>
            </a:r>
          </a:p>
        </p:txBody>
      </p:sp>
    </p:spTree>
    <p:extLst>
      <p:ext uri="{BB962C8B-B14F-4D97-AF65-F5344CB8AC3E}">
        <p14:creationId xmlns:p14="http://schemas.microsoft.com/office/powerpoint/2010/main" val="2510823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9B0C-DF76-DB31-86E8-17D1333A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Avoiding a Single Point of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3E91-4FBE-FFD2-55F3-60823FD41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Single VM - SLA with Premium Disk - 99.90%</a:t>
            </a:r>
          </a:p>
          <a:p>
            <a:r>
              <a:rPr lang="en-IN" dirty="0"/>
              <a:t>Availability Sets – Fault Domains and Update Domains – 1 Single DC</a:t>
            </a:r>
            <a:br>
              <a:rPr lang="en-IN" dirty="0"/>
            </a:br>
            <a:r>
              <a:rPr lang="en-IN" dirty="0"/>
              <a:t>	Ex: 2 Web Server and 2 Database Servers</a:t>
            </a:r>
          </a:p>
          <a:p>
            <a:r>
              <a:rPr lang="en-IN" dirty="0"/>
              <a:t>Availability Zones</a:t>
            </a:r>
          </a:p>
          <a:p>
            <a:r>
              <a:rPr lang="en-IN" dirty="0"/>
              <a:t>Azure Site Recovery</a:t>
            </a:r>
          </a:p>
          <a:p>
            <a:r>
              <a:rPr lang="en-IN" dirty="0"/>
              <a:t>Paired Regions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B889C9-BDB3-BCA1-B2A6-E44E297E04E7}"/>
              </a:ext>
            </a:extLst>
          </p:cNvPr>
          <p:cNvGrpSpPr/>
          <p:nvPr/>
        </p:nvGrpSpPr>
        <p:grpSpPr>
          <a:xfrm>
            <a:off x="7331487" y="3271721"/>
            <a:ext cx="2822400" cy="2305800"/>
            <a:chOff x="7331487" y="3271721"/>
            <a:chExt cx="2822400" cy="230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143B691-3F9F-3660-73D4-7DBB9F539546}"/>
                    </a:ext>
                  </a:extLst>
                </p14:cNvPr>
                <p14:cNvContentPartPr/>
                <p14:nvPr/>
              </p14:nvContentPartPr>
              <p14:xfrm>
                <a:off x="7472967" y="3355601"/>
                <a:ext cx="72360" cy="218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143B691-3F9F-3660-73D4-7DBB9F53954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64327" y="3346961"/>
                  <a:ext cx="900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3409406-548F-043D-F949-6CD02E145B6B}"/>
                    </a:ext>
                  </a:extLst>
                </p14:cNvPr>
                <p14:cNvContentPartPr/>
                <p14:nvPr/>
              </p14:nvContentPartPr>
              <p14:xfrm>
                <a:off x="7494567" y="3373601"/>
                <a:ext cx="339480" cy="183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3409406-548F-043D-F949-6CD02E145B6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85567" y="3364601"/>
                  <a:ext cx="3571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375571A-ACA1-64B2-132C-56BA3F9844B5}"/>
                    </a:ext>
                  </a:extLst>
                </p14:cNvPr>
                <p14:cNvContentPartPr/>
                <p14:nvPr/>
              </p14:nvContentPartPr>
              <p14:xfrm>
                <a:off x="7331487" y="3638561"/>
                <a:ext cx="978120" cy="1797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375571A-ACA1-64B2-132C-56BA3F9844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22487" y="3629921"/>
                  <a:ext cx="995760" cy="18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29DB089-F5AB-8AAB-A232-3D6BE9557A7C}"/>
                    </a:ext>
                  </a:extLst>
                </p14:cNvPr>
                <p14:cNvContentPartPr/>
                <p14:nvPr/>
              </p14:nvContentPartPr>
              <p14:xfrm>
                <a:off x="7332207" y="3697601"/>
                <a:ext cx="945000" cy="1829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29DB089-F5AB-8AAB-A232-3D6BE9557A7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23207" y="3688601"/>
                  <a:ext cx="962640" cy="18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E06B1D2-BAE5-C488-5078-7E21611D8186}"/>
                    </a:ext>
                  </a:extLst>
                </p14:cNvPr>
                <p14:cNvContentPartPr/>
                <p14:nvPr/>
              </p14:nvContentPartPr>
              <p14:xfrm>
                <a:off x="8249127" y="5435321"/>
                <a:ext cx="73800" cy="56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E06B1D2-BAE5-C488-5078-7E21611D81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40127" y="5426681"/>
                  <a:ext cx="914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58506A6-D17E-759C-2DA6-E220B468BCC9}"/>
                    </a:ext>
                  </a:extLst>
                </p14:cNvPr>
                <p14:cNvContentPartPr/>
                <p14:nvPr/>
              </p14:nvContentPartPr>
              <p14:xfrm>
                <a:off x="7508607" y="4090001"/>
                <a:ext cx="129600" cy="156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58506A6-D17E-759C-2DA6-E220B468BCC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99967" y="4081361"/>
                  <a:ext cx="1472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50595AC-0DA6-3C35-733C-541A3C2A0391}"/>
                    </a:ext>
                  </a:extLst>
                </p14:cNvPr>
                <p14:cNvContentPartPr/>
                <p14:nvPr/>
              </p14:nvContentPartPr>
              <p14:xfrm>
                <a:off x="7714167" y="4057961"/>
                <a:ext cx="82080" cy="170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50595AC-0DA6-3C35-733C-541A3C2A039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05167" y="4048961"/>
                  <a:ext cx="997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A34A6AA-EC17-A9DF-A287-5991F6FB802D}"/>
                    </a:ext>
                  </a:extLst>
                </p14:cNvPr>
                <p14:cNvContentPartPr/>
                <p14:nvPr/>
              </p14:nvContentPartPr>
              <p14:xfrm>
                <a:off x="7745487" y="4063721"/>
                <a:ext cx="162000" cy="170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A34A6AA-EC17-A9DF-A287-5991F6FB80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36487" y="4054721"/>
                  <a:ext cx="179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F3F9539-C9F0-62E9-1E58-8936D9C556E9}"/>
                    </a:ext>
                  </a:extLst>
                </p14:cNvPr>
                <p14:cNvContentPartPr/>
                <p14:nvPr/>
              </p14:nvContentPartPr>
              <p14:xfrm>
                <a:off x="7746927" y="4769681"/>
                <a:ext cx="24120" cy="133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F3F9539-C9F0-62E9-1E58-8936D9C556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38287" y="4761041"/>
                  <a:ext cx="417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E67DAFF-4975-BF02-1E0A-DE1DD3A2B592}"/>
                    </a:ext>
                  </a:extLst>
                </p14:cNvPr>
                <p14:cNvContentPartPr/>
                <p14:nvPr/>
              </p14:nvContentPartPr>
              <p14:xfrm>
                <a:off x="7688607" y="4793441"/>
                <a:ext cx="129600" cy="77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E67DAFF-4975-BF02-1E0A-DE1DD3A2B59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79607" y="4784441"/>
                  <a:ext cx="1472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2D9C58E-1F37-979E-F457-79B35909225D}"/>
                    </a:ext>
                  </a:extLst>
                </p14:cNvPr>
                <p14:cNvContentPartPr/>
                <p14:nvPr/>
              </p14:nvContentPartPr>
              <p14:xfrm>
                <a:off x="7900287" y="4751681"/>
                <a:ext cx="23400" cy="122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2D9C58E-1F37-979E-F457-79B35909225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91647" y="4743041"/>
                  <a:ext cx="410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E69DDCD-EBA5-AD3D-E77A-539DEE98C8FC}"/>
                    </a:ext>
                  </a:extLst>
                </p14:cNvPr>
                <p14:cNvContentPartPr/>
                <p14:nvPr/>
              </p14:nvContentPartPr>
              <p14:xfrm>
                <a:off x="7898487" y="4718201"/>
                <a:ext cx="126000" cy="187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E69DDCD-EBA5-AD3D-E77A-539DEE98C8F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89847" y="4709561"/>
                  <a:ext cx="1436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6EE1A91-E0B1-2C9D-AFF6-C3FBB5F71071}"/>
                    </a:ext>
                  </a:extLst>
                </p14:cNvPr>
                <p14:cNvContentPartPr/>
                <p14:nvPr/>
              </p14:nvContentPartPr>
              <p14:xfrm>
                <a:off x="9472767" y="3273161"/>
                <a:ext cx="68400" cy="232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6EE1A91-E0B1-2C9D-AFF6-C3FBB5F7107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63767" y="3264161"/>
                  <a:ext cx="860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34A3F3-984D-C181-59F1-1902CD45A683}"/>
                    </a:ext>
                  </a:extLst>
                </p14:cNvPr>
                <p14:cNvContentPartPr/>
                <p14:nvPr/>
              </p14:nvContentPartPr>
              <p14:xfrm>
                <a:off x="9484287" y="3388001"/>
                <a:ext cx="107640" cy="50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34A3F3-984D-C181-59F1-1902CD45A68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475287" y="3379361"/>
                  <a:ext cx="1252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CE31D7C-DD1E-B286-5575-3BEB915F7A1E}"/>
                    </a:ext>
                  </a:extLst>
                </p14:cNvPr>
                <p14:cNvContentPartPr/>
                <p14:nvPr/>
              </p14:nvContentPartPr>
              <p14:xfrm>
                <a:off x="9592647" y="3271721"/>
                <a:ext cx="195120" cy="223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CE31D7C-DD1E-B286-5575-3BEB915F7A1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84007" y="3262721"/>
                  <a:ext cx="2127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9D3800C-1D96-4CA8-1ADF-53AB7EC8A16F}"/>
                    </a:ext>
                  </a:extLst>
                </p14:cNvPr>
                <p14:cNvContentPartPr/>
                <p14:nvPr/>
              </p14:nvContentPartPr>
              <p14:xfrm>
                <a:off x="9242727" y="3630641"/>
                <a:ext cx="911160" cy="1805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9D3800C-1D96-4CA8-1ADF-53AB7EC8A16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33727" y="3621641"/>
                  <a:ext cx="928800" cy="18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8A303B3-EF19-8715-B12F-863E8FE80973}"/>
                    </a:ext>
                  </a:extLst>
                </p14:cNvPr>
                <p14:cNvContentPartPr/>
                <p14:nvPr/>
              </p14:nvContentPartPr>
              <p14:xfrm>
                <a:off x="9220767" y="3751241"/>
                <a:ext cx="891360" cy="1826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8A303B3-EF19-8715-B12F-863E8FE8097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11767" y="3742601"/>
                  <a:ext cx="909000" cy="18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C90168A-1EAF-2FBD-98F8-9B83A70EF3AF}"/>
                    </a:ext>
                  </a:extLst>
                </p14:cNvPr>
                <p14:cNvContentPartPr/>
                <p14:nvPr/>
              </p14:nvContentPartPr>
              <p14:xfrm>
                <a:off x="10106367" y="5438201"/>
                <a:ext cx="8280" cy="1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C90168A-1EAF-2FBD-98F8-9B83A70EF3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097367" y="5429561"/>
                  <a:ext cx="259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C72ECCC-7492-088E-64C7-C6CCE4058E16}"/>
                    </a:ext>
                  </a:extLst>
                </p14:cNvPr>
                <p14:cNvContentPartPr/>
                <p14:nvPr/>
              </p14:nvContentPartPr>
              <p14:xfrm>
                <a:off x="9427767" y="4023401"/>
                <a:ext cx="152280" cy="105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C72ECCC-7492-088E-64C7-C6CCE4058E1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419127" y="4014761"/>
                  <a:ext cx="1699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5B712A8-8AC6-47E5-6622-048BDE8D454A}"/>
                    </a:ext>
                  </a:extLst>
                </p14:cNvPr>
                <p14:cNvContentPartPr/>
                <p14:nvPr/>
              </p14:nvContentPartPr>
              <p14:xfrm>
                <a:off x="9602367" y="4002521"/>
                <a:ext cx="51480" cy="142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5B712A8-8AC6-47E5-6622-048BDE8D454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593367" y="3993881"/>
                  <a:ext cx="691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C8E3DCC-7D9E-EE0C-D6B0-0F769D07453E}"/>
                    </a:ext>
                  </a:extLst>
                </p14:cNvPr>
                <p14:cNvContentPartPr/>
                <p14:nvPr/>
              </p14:nvContentPartPr>
              <p14:xfrm>
                <a:off x="9595527" y="4090001"/>
                <a:ext cx="53280" cy="50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C8E3DCC-7D9E-EE0C-D6B0-0F769D07453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586527" y="4081001"/>
                  <a:ext cx="709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9830629-F2EF-A8B6-714F-F60AAE2882F6}"/>
                    </a:ext>
                  </a:extLst>
                </p14:cNvPr>
                <p14:cNvContentPartPr/>
                <p14:nvPr/>
              </p14:nvContentPartPr>
              <p14:xfrm>
                <a:off x="9704607" y="3982721"/>
                <a:ext cx="99000" cy="182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9830629-F2EF-A8B6-714F-F60AAE2882F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95607" y="3974081"/>
                  <a:ext cx="1166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D986C4B-3587-F741-09FA-E9097B7453F1}"/>
                    </a:ext>
                  </a:extLst>
                </p14:cNvPr>
                <p14:cNvContentPartPr/>
                <p14:nvPr/>
              </p14:nvContentPartPr>
              <p14:xfrm>
                <a:off x="9612807" y="4835921"/>
                <a:ext cx="25560" cy="168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D986C4B-3587-F741-09FA-E9097B7453F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03807" y="4826921"/>
                  <a:ext cx="432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12C6904-FE7F-AB0D-C517-0697A6F49BCB}"/>
                    </a:ext>
                  </a:extLst>
                </p14:cNvPr>
                <p14:cNvContentPartPr/>
                <p14:nvPr/>
              </p14:nvContentPartPr>
              <p14:xfrm>
                <a:off x="9593367" y="4839161"/>
                <a:ext cx="109440" cy="195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12C6904-FE7F-AB0D-C517-0697A6F49BC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584367" y="4830521"/>
                  <a:ext cx="1270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CBF6538-07AB-D4D7-E48D-CA40C437C712}"/>
                    </a:ext>
                  </a:extLst>
                </p14:cNvPr>
                <p14:cNvContentPartPr/>
                <p14:nvPr/>
              </p14:nvContentPartPr>
              <p14:xfrm>
                <a:off x="9717927" y="4853561"/>
                <a:ext cx="29520" cy="169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CBF6538-07AB-D4D7-E48D-CA40C437C71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708927" y="4844921"/>
                  <a:ext cx="471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95448BE-B10C-D3D6-1169-D6BF37B9F157}"/>
                    </a:ext>
                  </a:extLst>
                </p14:cNvPr>
                <p14:cNvContentPartPr/>
                <p14:nvPr/>
              </p14:nvContentPartPr>
              <p14:xfrm>
                <a:off x="9711087" y="4824761"/>
                <a:ext cx="119160" cy="227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95448BE-B10C-D3D6-1169-D6BF37B9F15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02087" y="4815761"/>
                  <a:ext cx="1368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8F26825-7316-61CC-6781-CE55847083D4}"/>
                    </a:ext>
                  </a:extLst>
                </p14:cNvPr>
                <p14:cNvContentPartPr/>
                <p14:nvPr/>
              </p14:nvContentPartPr>
              <p14:xfrm>
                <a:off x="7406727" y="3752321"/>
                <a:ext cx="2599560" cy="380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8F26825-7316-61CC-6781-CE55847083D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98087" y="3743321"/>
                  <a:ext cx="26172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C4A1BE9-22C4-D0BB-4D60-E5A95081A407}"/>
                    </a:ext>
                  </a:extLst>
                </p14:cNvPr>
                <p14:cNvContentPartPr/>
                <p14:nvPr/>
              </p14:nvContentPartPr>
              <p14:xfrm>
                <a:off x="7340487" y="4007201"/>
                <a:ext cx="2671920" cy="439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C4A1BE9-22C4-D0BB-4D60-E5A95081A40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31847" y="3998561"/>
                  <a:ext cx="268956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1895846-39AE-E4C9-F618-B3D657EE3AD6}"/>
                    </a:ext>
                  </a:extLst>
                </p14:cNvPr>
                <p14:cNvContentPartPr/>
                <p14:nvPr/>
              </p14:nvContentPartPr>
              <p14:xfrm>
                <a:off x="8400687" y="4055081"/>
                <a:ext cx="83880" cy="264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1895846-39AE-E4C9-F618-B3D657EE3AD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391687" y="4046441"/>
                  <a:ext cx="1015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D8CC6F8-ED0D-98B5-D2DA-F4D8552692B3}"/>
                    </a:ext>
                  </a:extLst>
                </p14:cNvPr>
                <p14:cNvContentPartPr/>
                <p14:nvPr/>
              </p14:nvContentPartPr>
              <p14:xfrm>
                <a:off x="8381607" y="4162721"/>
                <a:ext cx="164880" cy="118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D8CC6F8-ED0D-98B5-D2DA-F4D8552692B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372967" y="4153721"/>
                  <a:ext cx="1825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623BA9F-62A9-AB4E-6FE9-81B0EFDF616E}"/>
                    </a:ext>
                  </a:extLst>
                </p14:cNvPr>
                <p14:cNvContentPartPr/>
                <p14:nvPr/>
              </p14:nvContentPartPr>
              <p14:xfrm>
                <a:off x="8580687" y="4103321"/>
                <a:ext cx="54360" cy="158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623BA9F-62A9-AB4E-6FE9-81B0EFDF616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72047" y="4094681"/>
                  <a:ext cx="720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6865E74-108C-A080-18A1-B5B38A49A241}"/>
                    </a:ext>
                  </a:extLst>
                </p14:cNvPr>
                <p14:cNvContentPartPr/>
                <p14:nvPr/>
              </p14:nvContentPartPr>
              <p14:xfrm>
                <a:off x="8750607" y="4057601"/>
                <a:ext cx="165960" cy="233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6865E74-108C-A080-18A1-B5B38A49A24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41607" y="4048601"/>
                  <a:ext cx="1836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C6F0D07-0C42-C0FA-050E-5E8CA960900C}"/>
                    </a:ext>
                  </a:extLst>
                </p14:cNvPr>
                <p14:cNvContentPartPr/>
                <p14:nvPr/>
              </p14:nvContentPartPr>
              <p14:xfrm>
                <a:off x="7529847" y="4480241"/>
                <a:ext cx="2498400" cy="850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C6F0D07-0C42-C0FA-050E-5E8CA960900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21207" y="4471601"/>
                  <a:ext cx="2516040" cy="86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8C2CEB9-7979-D11D-3582-8A6AB8C30643}"/>
                    </a:ext>
                  </a:extLst>
                </p14:cNvPr>
                <p14:cNvContentPartPr/>
                <p14:nvPr/>
              </p14:nvContentPartPr>
              <p14:xfrm>
                <a:off x="8538207" y="4843481"/>
                <a:ext cx="104760" cy="268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8C2CEB9-7979-D11D-3582-8A6AB8C3064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29567" y="4834841"/>
                  <a:ext cx="1224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1DCEDA-4AA1-E4C9-0846-11592034E078}"/>
                    </a:ext>
                  </a:extLst>
                </p14:cNvPr>
                <p14:cNvContentPartPr/>
                <p14:nvPr/>
              </p14:nvContentPartPr>
              <p14:xfrm>
                <a:off x="8540727" y="4940321"/>
                <a:ext cx="103320" cy="110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1DCEDA-4AA1-E4C9-0846-11592034E07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31727" y="4931321"/>
                  <a:ext cx="1209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39E165C-5550-8177-33C2-AF0790AD4A8B}"/>
                    </a:ext>
                  </a:extLst>
                </p14:cNvPr>
                <p14:cNvContentPartPr/>
                <p14:nvPr/>
              </p14:nvContentPartPr>
              <p14:xfrm>
                <a:off x="8718927" y="4856081"/>
                <a:ext cx="83520" cy="172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39E165C-5550-8177-33C2-AF0790AD4A8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709927" y="4847081"/>
                  <a:ext cx="1011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422F69C-F27D-015E-1046-2AB960D9B8ED}"/>
                    </a:ext>
                  </a:extLst>
                </p14:cNvPr>
                <p14:cNvContentPartPr/>
                <p14:nvPr/>
              </p14:nvContentPartPr>
              <p14:xfrm>
                <a:off x="8873007" y="4864721"/>
                <a:ext cx="96120" cy="227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422F69C-F27D-015E-1046-2AB960D9B8E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864367" y="4856081"/>
                  <a:ext cx="1137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759205C-0EAE-ACA8-E493-51A204B5258F}"/>
                    </a:ext>
                  </a:extLst>
                </p14:cNvPr>
                <p14:cNvContentPartPr/>
                <p14:nvPr/>
              </p14:nvContentPartPr>
              <p14:xfrm>
                <a:off x="8563767" y="4955441"/>
                <a:ext cx="45360" cy="57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759205C-0EAE-ACA8-E493-51A204B5258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54767" y="4946801"/>
                  <a:ext cx="63000" cy="75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02163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3E5FC-A2C4-7C1F-EF61-0BC324A6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Autoscaling and Load 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7B44B-A401-71B7-42C0-C6D28B889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Placing two or more VMs behind a load balancer</a:t>
            </a:r>
          </a:p>
          <a:p>
            <a:r>
              <a:rPr lang="en-IN" dirty="0"/>
              <a:t>Scaling out an Azure App Service app to multiple instances</a:t>
            </a:r>
          </a:p>
          <a:p>
            <a:r>
              <a:rPr lang="en-IN" dirty="0"/>
              <a:t>Using Azure Traffic Manager</a:t>
            </a:r>
          </a:p>
          <a:p>
            <a:r>
              <a:rPr lang="en-IN" dirty="0"/>
              <a:t>VMSS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ECBCC58-E1B1-084A-5D83-992809DBC3C2}"/>
              </a:ext>
            </a:extLst>
          </p:cNvPr>
          <p:cNvGrpSpPr/>
          <p:nvPr/>
        </p:nvGrpSpPr>
        <p:grpSpPr>
          <a:xfrm>
            <a:off x="8248407" y="514841"/>
            <a:ext cx="3742200" cy="2435760"/>
            <a:chOff x="8248407" y="514841"/>
            <a:chExt cx="3742200" cy="243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6BE95D4-F93A-C5D8-E5DF-D67C9E92612D}"/>
                    </a:ext>
                  </a:extLst>
                </p14:cNvPr>
                <p14:cNvContentPartPr/>
                <p14:nvPr/>
              </p14:nvContentPartPr>
              <p14:xfrm>
                <a:off x="8248407" y="1989041"/>
                <a:ext cx="358560" cy="112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6BE95D4-F93A-C5D8-E5DF-D67C9E92612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39767" y="1980401"/>
                  <a:ext cx="3762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6AAA9BF-45CA-A53C-BD08-D506BA6E0AAA}"/>
                    </a:ext>
                  </a:extLst>
                </p14:cNvPr>
                <p14:cNvContentPartPr/>
                <p14:nvPr/>
              </p14:nvContentPartPr>
              <p14:xfrm>
                <a:off x="8797407" y="1809401"/>
                <a:ext cx="52560" cy="217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6AAA9BF-45CA-A53C-BD08-D506BA6E0AA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88407" y="1800401"/>
                  <a:ext cx="70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46E59AF-6D62-32F1-27DC-611C97E67C65}"/>
                    </a:ext>
                  </a:extLst>
                </p14:cNvPr>
                <p14:cNvContentPartPr/>
                <p14:nvPr/>
              </p14:nvContentPartPr>
              <p14:xfrm>
                <a:off x="8831607" y="1908041"/>
                <a:ext cx="64080" cy="44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46E59AF-6D62-32F1-27DC-611C97E67C6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22607" y="1899401"/>
                  <a:ext cx="817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9DAC376-F5BC-528A-116C-F8D59454331D}"/>
                    </a:ext>
                  </a:extLst>
                </p14:cNvPr>
                <p14:cNvContentPartPr/>
                <p14:nvPr/>
              </p14:nvContentPartPr>
              <p14:xfrm>
                <a:off x="8918727" y="1855481"/>
                <a:ext cx="151920" cy="96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9DAC376-F5BC-528A-116C-F8D5945433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10087" y="1846841"/>
                  <a:ext cx="1695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D39EE40-6FD7-8E6D-DD73-563B42F28849}"/>
                    </a:ext>
                  </a:extLst>
                </p14:cNvPr>
                <p14:cNvContentPartPr/>
                <p14:nvPr/>
              </p14:nvContentPartPr>
              <p14:xfrm>
                <a:off x="9094767" y="1670801"/>
                <a:ext cx="152280" cy="225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D39EE40-6FD7-8E6D-DD73-563B42F2884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86127" y="1661801"/>
                  <a:ext cx="1699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5928352-763F-B961-3436-0A0C37DB83DC}"/>
                    </a:ext>
                  </a:extLst>
                </p14:cNvPr>
                <p14:cNvContentPartPr/>
                <p14:nvPr/>
              </p14:nvContentPartPr>
              <p14:xfrm>
                <a:off x="9169647" y="1736321"/>
                <a:ext cx="83160" cy="92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5928352-763F-B961-3436-0A0C37DB83D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60647" y="1727681"/>
                  <a:ext cx="1008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AD492E2-A72A-863C-F87D-FCC4AD4B151E}"/>
                    </a:ext>
                  </a:extLst>
                </p14:cNvPr>
                <p14:cNvContentPartPr/>
                <p14:nvPr/>
              </p14:nvContentPartPr>
              <p14:xfrm>
                <a:off x="9272607" y="1491161"/>
                <a:ext cx="409680" cy="298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AD492E2-A72A-863C-F87D-FCC4AD4B151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63967" y="1482521"/>
                  <a:ext cx="4273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770ECFD-A1C7-484D-53ED-8398BEF40BD6}"/>
                    </a:ext>
                  </a:extLst>
                </p14:cNvPr>
                <p14:cNvContentPartPr/>
                <p14:nvPr/>
              </p14:nvContentPartPr>
              <p14:xfrm>
                <a:off x="8994327" y="2065721"/>
                <a:ext cx="81360" cy="128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770ECFD-A1C7-484D-53ED-8398BEF40B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985327" y="2057081"/>
                  <a:ext cx="990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7465746-FC58-C35B-1CAB-DC081C238F27}"/>
                    </a:ext>
                  </a:extLst>
                </p14:cNvPr>
                <p14:cNvContentPartPr/>
                <p14:nvPr/>
              </p14:nvContentPartPr>
              <p14:xfrm>
                <a:off x="9089727" y="2057441"/>
                <a:ext cx="83160" cy="92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7465746-FC58-C35B-1CAB-DC081C238F2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081087" y="2048441"/>
                  <a:ext cx="1008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28A7C8A-688C-8961-A81A-28DAE4AA5921}"/>
                    </a:ext>
                  </a:extLst>
                </p14:cNvPr>
                <p14:cNvContentPartPr/>
                <p14:nvPr/>
              </p14:nvContentPartPr>
              <p14:xfrm>
                <a:off x="9211407" y="2025761"/>
                <a:ext cx="116280" cy="72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28A7C8A-688C-8961-A81A-28DAE4AA592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202767" y="2016761"/>
                  <a:ext cx="1339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5A6FDAE-D137-7D33-B1F5-D56EE13FBB42}"/>
                    </a:ext>
                  </a:extLst>
                </p14:cNvPr>
                <p14:cNvContentPartPr/>
                <p14:nvPr/>
              </p14:nvContentPartPr>
              <p14:xfrm>
                <a:off x="9371607" y="1866641"/>
                <a:ext cx="173520" cy="239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5A6FDAE-D137-7D33-B1F5-D56EE13FBB4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62607" y="1858001"/>
                  <a:ext cx="191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9BD9209-F998-9394-2968-D5116C53CD77}"/>
                    </a:ext>
                  </a:extLst>
                </p14:cNvPr>
                <p14:cNvContentPartPr/>
                <p14:nvPr/>
              </p14:nvContentPartPr>
              <p14:xfrm>
                <a:off x="9549087" y="1931441"/>
                <a:ext cx="231840" cy="267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9BD9209-F998-9394-2968-D5116C53CD7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40447" y="1922801"/>
                  <a:ext cx="249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D78F112-1C18-0B26-879F-D39795C116C7}"/>
                    </a:ext>
                  </a:extLst>
                </p14:cNvPr>
                <p14:cNvContentPartPr/>
                <p14:nvPr/>
              </p14:nvContentPartPr>
              <p14:xfrm>
                <a:off x="9800007" y="1692761"/>
                <a:ext cx="373680" cy="291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D78F112-1C18-0B26-879F-D39795C116C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91367" y="1683761"/>
                  <a:ext cx="3913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B6C7747-6AA4-A2D5-35C9-75FEDD71398C}"/>
                    </a:ext>
                  </a:extLst>
                </p14:cNvPr>
                <p14:cNvContentPartPr/>
                <p14:nvPr/>
              </p14:nvContentPartPr>
              <p14:xfrm>
                <a:off x="9967047" y="1590161"/>
                <a:ext cx="187560" cy="212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B6C7747-6AA4-A2D5-35C9-75FEDD71398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58047" y="1581521"/>
                  <a:ext cx="2052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B3BBFB-BFE0-3083-B019-82B602C81E94}"/>
                    </a:ext>
                  </a:extLst>
                </p14:cNvPr>
                <p14:cNvContentPartPr/>
                <p14:nvPr/>
              </p14:nvContentPartPr>
              <p14:xfrm>
                <a:off x="10265847" y="1676561"/>
                <a:ext cx="76320" cy="128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B3BBFB-BFE0-3083-B019-82B602C81E9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256847" y="1667921"/>
                  <a:ext cx="939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43FA6DC-8980-EFA0-8EB8-A88B51EF12D4}"/>
                    </a:ext>
                  </a:extLst>
                </p14:cNvPr>
                <p14:cNvContentPartPr/>
                <p14:nvPr/>
              </p14:nvContentPartPr>
              <p14:xfrm>
                <a:off x="10275927" y="1724801"/>
                <a:ext cx="187920" cy="3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43FA6DC-8980-EFA0-8EB8-A88B51EF12D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266927" y="1716161"/>
                  <a:ext cx="2055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FD8AD85-FB59-4534-817F-381184D312FD}"/>
                    </a:ext>
                  </a:extLst>
                </p14:cNvPr>
                <p14:cNvContentPartPr/>
                <p14:nvPr/>
              </p14:nvContentPartPr>
              <p14:xfrm>
                <a:off x="10403007" y="1378841"/>
                <a:ext cx="47520" cy="34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FD8AD85-FB59-4534-817F-381184D312F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94007" y="1370201"/>
                  <a:ext cx="651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62C8B20-BC09-BA29-9A6E-0383C6C685A3}"/>
                    </a:ext>
                  </a:extLst>
                </p14:cNvPr>
                <p14:cNvContentPartPr/>
                <p14:nvPr/>
              </p14:nvContentPartPr>
              <p14:xfrm>
                <a:off x="10453407" y="1035041"/>
                <a:ext cx="118080" cy="244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62C8B20-BC09-BA29-9A6E-0383C6C685A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44407" y="1026401"/>
                  <a:ext cx="1357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83C0857-9783-80FD-CAEA-C3787878B7BD}"/>
                    </a:ext>
                  </a:extLst>
                </p14:cNvPr>
                <p14:cNvContentPartPr/>
                <p14:nvPr/>
              </p14:nvContentPartPr>
              <p14:xfrm>
                <a:off x="10622967" y="1069241"/>
                <a:ext cx="97560" cy="92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83C0857-9783-80FD-CAEA-C3787878B7B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613967" y="1060241"/>
                  <a:ext cx="1152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2A55590-2D39-8E9E-620B-9D243AED6157}"/>
                    </a:ext>
                  </a:extLst>
                </p14:cNvPr>
                <p14:cNvContentPartPr/>
                <p14:nvPr/>
              </p14:nvContentPartPr>
              <p14:xfrm>
                <a:off x="10760847" y="870521"/>
                <a:ext cx="133200" cy="243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2A55590-2D39-8E9E-620B-9D243AED615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752207" y="861881"/>
                  <a:ext cx="1508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3AF94AC-6C40-EA54-D55B-A6DC70E86931}"/>
                    </a:ext>
                  </a:extLst>
                </p14:cNvPr>
                <p14:cNvContentPartPr/>
                <p14:nvPr/>
              </p14:nvContentPartPr>
              <p14:xfrm>
                <a:off x="10822407" y="922721"/>
                <a:ext cx="149040" cy="206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3AF94AC-6C40-EA54-D55B-A6DC70E8693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813407" y="914081"/>
                  <a:ext cx="1666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3DB504F-D43D-CF56-A1C3-A8174B3B6B9C}"/>
                    </a:ext>
                  </a:extLst>
                </p14:cNvPr>
                <p14:cNvContentPartPr/>
                <p14:nvPr/>
              </p14:nvContentPartPr>
              <p14:xfrm>
                <a:off x="10979367" y="687641"/>
                <a:ext cx="446760" cy="366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3DB504F-D43D-CF56-A1C3-A8174B3B6B9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970367" y="678641"/>
                  <a:ext cx="4644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3A8CDCC-7815-2169-FC9A-3A30AE1CC0AB}"/>
                    </a:ext>
                  </a:extLst>
                </p14:cNvPr>
                <p14:cNvContentPartPr/>
                <p14:nvPr/>
              </p14:nvContentPartPr>
              <p14:xfrm>
                <a:off x="11493447" y="607361"/>
                <a:ext cx="67680" cy="292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3A8CDCC-7815-2169-FC9A-3A30AE1CC0A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484807" y="598361"/>
                  <a:ext cx="853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7A3398B-5FB7-F4ED-0C6F-EEC99481CC9C}"/>
                    </a:ext>
                  </a:extLst>
                </p14:cNvPr>
                <p14:cNvContentPartPr/>
                <p14:nvPr/>
              </p14:nvContentPartPr>
              <p14:xfrm>
                <a:off x="11598207" y="514841"/>
                <a:ext cx="241560" cy="330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7A3398B-5FB7-F4ED-0C6F-EEC99481CC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589207" y="506201"/>
                  <a:ext cx="2592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C3CBD43-B531-6DB1-9988-C7CB9CEE4A4A}"/>
                    </a:ext>
                  </a:extLst>
                </p14:cNvPr>
                <p14:cNvContentPartPr/>
                <p14:nvPr/>
              </p14:nvContentPartPr>
              <p14:xfrm>
                <a:off x="10917807" y="1295321"/>
                <a:ext cx="106560" cy="141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C3CBD43-B531-6DB1-9988-C7CB9CEE4A4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908807" y="1286681"/>
                  <a:ext cx="1242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35D4CED-1916-3488-37D1-7AFD3C7E05A1}"/>
                    </a:ext>
                  </a:extLst>
                </p14:cNvPr>
                <p14:cNvContentPartPr/>
                <p14:nvPr/>
              </p14:nvContentPartPr>
              <p14:xfrm>
                <a:off x="11046687" y="1148441"/>
                <a:ext cx="61560" cy="260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35D4CED-1916-3488-37D1-7AFD3C7E05A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038047" y="1139801"/>
                  <a:ext cx="792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062F553-053F-FA64-3E25-D2AD1264C71F}"/>
                    </a:ext>
                  </a:extLst>
                </p14:cNvPr>
                <p14:cNvContentPartPr/>
                <p14:nvPr/>
              </p14:nvContentPartPr>
              <p14:xfrm>
                <a:off x="11007087" y="1088681"/>
                <a:ext cx="411840" cy="324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062F553-053F-FA64-3E25-D2AD1264C71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998447" y="1080041"/>
                  <a:ext cx="4294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11E4CE2-BC4F-6B90-D0D3-A5A74A4C1B92}"/>
                    </a:ext>
                  </a:extLst>
                </p14:cNvPr>
                <p14:cNvContentPartPr/>
                <p14:nvPr/>
              </p14:nvContentPartPr>
              <p14:xfrm>
                <a:off x="11505327" y="1060601"/>
                <a:ext cx="334080" cy="198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11E4CE2-BC4F-6B90-D0D3-A5A74A4C1B9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496687" y="1051961"/>
                  <a:ext cx="3517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5173AB5-5760-1D87-0325-0E668C492BC6}"/>
                    </a:ext>
                  </a:extLst>
                </p14:cNvPr>
                <p14:cNvContentPartPr/>
                <p14:nvPr/>
              </p14:nvContentPartPr>
              <p14:xfrm>
                <a:off x="10020327" y="2179481"/>
                <a:ext cx="111240" cy="214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5173AB5-5760-1D87-0325-0E668C492BC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011687" y="2170481"/>
                  <a:ext cx="1288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25A1A30-4546-35FE-BDB9-869F69A8F567}"/>
                    </a:ext>
                  </a:extLst>
                </p14:cNvPr>
                <p14:cNvContentPartPr/>
                <p14:nvPr/>
              </p14:nvContentPartPr>
              <p14:xfrm>
                <a:off x="10049847" y="2170481"/>
                <a:ext cx="163440" cy="166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25A1A30-4546-35FE-BDB9-869F69A8F56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041207" y="2161841"/>
                  <a:ext cx="1810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257890B-A034-88CA-5865-2703782D98C9}"/>
                    </a:ext>
                  </a:extLst>
                </p14:cNvPr>
                <p14:cNvContentPartPr/>
                <p14:nvPr/>
              </p14:nvContentPartPr>
              <p14:xfrm>
                <a:off x="10227327" y="2177321"/>
                <a:ext cx="119160" cy="123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257890B-A034-88CA-5865-2703782D98C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18327" y="2168681"/>
                  <a:ext cx="1368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05133A2-AD44-4A96-4726-5BEEE5E94404}"/>
                    </a:ext>
                  </a:extLst>
                </p14:cNvPr>
                <p14:cNvContentPartPr/>
                <p14:nvPr/>
              </p14:nvContentPartPr>
              <p14:xfrm>
                <a:off x="10332447" y="2035841"/>
                <a:ext cx="209520" cy="235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05133A2-AD44-4A96-4726-5BEEE5E9440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23447" y="2026841"/>
                  <a:ext cx="2271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6D8AD70-4CB8-C3C1-C849-791E32E239BF}"/>
                    </a:ext>
                  </a:extLst>
                </p14:cNvPr>
                <p14:cNvContentPartPr/>
                <p14:nvPr/>
              </p14:nvContentPartPr>
              <p14:xfrm>
                <a:off x="10541247" y="1930721"/>
                <a:ext cx="64080" cy="257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6D8AD70-4CB8-C3C1-C849-791E32E239B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32247" y="1921721"/>
                  <a:ext cx="817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C147660-A1B2-8B70-D88C-15B71A30E9D5}"/>
                    </a:ext>
                  </a:extLst>
                </p14:cNvPr>
                <p14:cNvContentPartPr/>
                <p14:nvPr/>
              </p14:nvContentPartPr>
              <p14:xfrm>
                <a:off x="10515687" y="1833161"/>
                <a:ext cx="412920" cy="302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C147660-A1B2-8B70-D88C-15B71A30E9D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506687" y="1824521"/>
                  <a:ext cx="4305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3ACCA7B-81CF-4FBB-47DE-97960F30AD35}"/>
                    </a:ext>
                  </a:extLst>
                </p14:cNvPr>
                <p14:cNvContentPartPr/>
                <p14:nvPr/>
              </p14:nvContentPartPr>
              <p14:xfrm>
                <a:off x="10957407" y="1559921"/>
                <a:ext cx="402120" cy="447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3ACCA7B-81CF-4FBB-47DE-97960F30AD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948407" y="1551281"/>
                  <a:ext cx="41976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37C6B97-BAF5-C497-E5D1-918D002C67C5}"/>
                    </a:ext>
                  </a:extLst>
                </p14:cNvPr>
                <p14:cNvContentPartPr/>
                <p14:nvPr/>
              </p14:nvContentPartPr>
              <p14:xfrm>
                <a:off x="11347287" y="1640561"/>
                <a:ext cx="254880" cy="276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37C6B97-BAF5-C497-E5D1-918D002C67C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338287" y="1631921"/>
                  <a:ext cx="2725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7F699D0-66CF-9AC7-4764-4987C88738EC}"/>
                    </a:ext>
                  </a:extLst>
                </p14:cNvPr>
                <p14:cNvContentPartPr/>
                <p14:nvPr/>
              </p14:nvContentPartPr>
              <p14:xfrm>
                <a:off x="10922127" y="1878161"/>
                <a:ext cx="70560" cy="33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7F699D0-66CF-9AC7-4764-4987C88738E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913127" y="1869521"/>
                  <a:ext cx="882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3237FEF-607F-CBB8-C2AE-AFD76663C854}"/>
                    </a:ext>
                  </a:extLst>
                </p14:cNvPr>
                <p14:cNvContentPartPr/>
                <p14:nvPr/>
              </p14:nvContentPartPr>
              <p14:xfrm>
                <a:off x="10081527" y="2648921"/>
                <a:ext cx="142200" cy="301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3237FEF-607F-CBB8-C2AE-AFD76663C85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072527" y="2640281"/>
                  <a:ext cx="1598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CB62E4B-4AFF-333B-4038-AED81A1D0566}"/>
                    </a:ext>
                  </a:extLst>
                </p14:cNvPr>
                <p14:cNvContentPartPr/>
                <p14:nvPr/>
              </p14:nvContentPartPr>
              <p14:xfrm>
                <a:off x="10237047" y="2742521"/>
                <a:ext cx="60120" cy="102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CB62E4B-4AFF-333B-4038-AED81A1D056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228047" y="2733521"/>
                  <a:ext cx="77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CA72C2C-BBDD-BB33-79AA-A1AEFA53F094}"/>
                    </a:ext>
                  </a:extLst>
                </p14:cNvPr>
                <p14:cNvContentPartPr/>
                <p14:nvPr/>
              </p14:nvContentPartPr>
              <p14:xfrm>
                <a:off x="10335327" y="2471801"/>
                <a:ext cx="244800" cy="362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CA72C2C-BBDD-BB33-79AA-A1AEFA53F09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326687" y="2463161"/>
                  <a:ext cx="2624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6677EA3-0C70-99C9-203D-D19D5D1E513C}"/>
                    </a:ext>
                  </a:extLst>
                </p14:cNvPr>
                <p14:cNvContentPartPr/>
                <p14:nvPr/>
              </p14:nvContentPartPr>
              <p14:xfrm>
                <a:off x="10611807" y="2187041"/>
                <a:ext cx="570960" cy="512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6677EA3-0C70-99C9-203D-D19D5D1E513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603167" y="2178401"/>
                  <a:ext cx="58860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1675E81-689B-7063-99BB-D09279404558}"/>
                    </a:ext>
                  </a:extLst>
                </p14:cNvPr>
                <p14:cNvContentPartPr/>
                <p14:nvPr/>
              </p14:nvContentPartPr>
              <p14:xfrm>
                <a:off x="11212287" y="2201801"/>
                <a:ext cx="150120" cy="183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1675E81-689B-7063-99BB-D0927940455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203647" y="2193161"/>
                  <a:ext cx="1677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4209943-E426-469F-AF1C-D074CC6B6E91}"/>
                    </a:ext>
                  </a:extLst>
                </p14:cNvPr>
                <p14:cNvContentPartPr/>
                <p14:nvPr/>
              </p14:nvContentPartPr>
              <p14:xfrm>
                <a:off x="11234607" y="2062481"/>
                <a:ext cx="29520" cy="19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4209943-E426-469F-AF1C-D074CC6B6E9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225967" y="2053841"/>
                  <a:ext cx="471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4D46295-A978-C5C3-8EA7-91F75CF728E4}"/>
                    </a:ext>
                  </a:extLst>
                </p14:cNvPr>
                <p14:cNvContentPartPr/>
                <p14:nvPr/>
              </p14:nvContentPartPr>
              <p14:xfrm>
                <a:off x="11371047" y="2146721"/>
                <a:ext cx="186840" cy="298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4D46295-A978-C5C3-8EA7-91F75CF728E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362047" y="2138081"/>
                  <a:ext cx="2044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DD38139-EFEE-49A6-E04E-37320E77B993}"/>
                    </a:ext>
                  </a:extLst>
                </p14:cNvPr>
                <p14:cNvContentPartPr/>
                <p14:nvPr/>
              </p14:nvContentPartPr>
              <p14:xfrm>
                <a:off x="11476167" y="1918841"/>
                <a:ext cx="514440" cy="385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DD38139-EFEE-49A6-E04E-37320E77B99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467527" y="1910201"/>
                  <a:ext cx="532080" cy="40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D1C530E-B9A4-3881-9D76-3CB26BFD7310}"/>
              </a:ext>
            </a:extLst>
          </p:cNvPr>
          <p:cNvGrpSpPr/>
          <p:nvPr/>
        </p:nvGrpSpPr>
        <p:grpSpPr>
          <a:xfrm>
            <a:off x="6137727" y="2795081"/>
            <a:ext cx="1338120" cy="325080"/>
            <a:chOff x="6137727" y="2795081"/>
            <a:chExt cx="1338120" cy="32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9900E45-84C9-0776-5141-578541D4B1A2}"/>
                    </a:ext>
                  </a:extLst>
                </p14:cNvPr>
                <p14:cNvContentPartPr/>
                <p14:nvPr/>
              </p14:nvContentPartPr>
              <p14:xfrm>
                <a:off x="6137727" y="2795081"/>
                <a:ext cx="199080" cy="325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9900E45-84C9-0776-5141-578541D4B1A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129087" y="2786081"/>
                  <a:ext cx="2167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A8D8D88-8A4B-D540-FEDB-E7987D990FEC}"/>
                    </a:ext>
                  </a:extLst>
                </p14:cNvPr>
                <p14:cNvContentPartPr/>
                <p14:nvPr/>
              </p14:nvContentPartPr>
              <p14:xfrm>
                <a:off x="6411687" y="2917121"/>
                <a:ext cx="75960" cy="199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A8D8D88-8A4B-D540-FEDB-E7987D990FE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403047" y="2908481"/>
                  <a:ext cx="936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049567E-9541-212B-3CAA-4F787D5A9D95}"/>
                    </a:ext>
                  </a:extLst>
                </p14:cNvPr>
                <p14:cNvContentPartPr/>
                <p14:nvPr/>
              </p14:nvContentPartPr>
              <p14:xfrm>
                <a:off x="6400527" y="2863481"/>
                <a:ext cx="344520" cy="222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049567E-9541-212B-3CAA-4F787D5A9D9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391887" y="2854841"/>
                  <a:ext cx="3621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4042EA0-2681-63E9-3DD2-1FE15FA76C72}"/>
                    </a:ext>
                  </a:extLst>
                </p14:cNvPr>
                <p14:cNvContentPartPr/>
                <p14:nvPr/>
              </p14:nvContentPartPr>
              <p14:xfrm>
                <a:off x="6638847" y="2922881"/>
                <a:ext cx="203760" cy="118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4042EA0-2681-63E9-3DD2-1FE15FA76C7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630207" y="2914241"/>
                  <a:ext cx="2214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C51A3FC-2F58-048D-1BE0-CCCC63A7E100}"/>
                    </a:ext>
                  </a:extLst>
                </p14:cNvPr>
                <p14:cNvContentPartPr/>
                <p14:nvPr/>
              </p14:nvContentPartPr>
              <p14:xfrm>
                <a:off x="6910287" y="2940881"/>
                <a:ext cx="63720" cy="134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C51A3FC-2F58-048D-1BE0-CCCC63A7E10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901287" y="2932241"/>
                  <a:ext cx="813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15BB76B-923A-B475-309B-555A3E45E865}"/>
                    </a:ext>
                  </a:extLst>
                </p14:cNvPr>
                <p14:cNvContentPartPr/>
                <p14:nvPr/>
              </p14:nvContentPartPr>
              <p14:xfrm>
                <a:off x="7006047" y="2838641"/>
                <a:ext cx="469800" cy="253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15BB76B-923A-B475-309B-555A3E45E86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997047" y="2829641"/>
                  <a:ext cx="48744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5FB227E-7DF5-7E33-E06B-483D6F8DF520}"/>
              </a:ext>
            </a:extLst>
          </p:cNvPr>
          <p:cNvGrpSpPr/>
          <p:nvPr/>
        </p:nvGrpSpPr>
        <p:grpSpPr>
          <a:xfrm>
            <a:off x="7574847" y="2838281"/>
            <a:ext cx="1312560" cy="262080"/>
            <a:chOff x="7574847" y="2838281"/>
            <a:chExt cx="1312560" cy="2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D069FCB-3861-F221-4AE6-3F36E6505927}"/>
                    </a:ext>
                  </a:extLst>
                </p14:cNvPr>
                <p14:cNvContentPartPr/>
                <p14:nvPr/>
              </p14:nvContentPartPr>
              <p14:xfrm>
                <a:off x="7574847" y="2959601"/>
                <a:ext cx="259920" cy="92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D069FCB-3861-F221-4AE6-3F36E650592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565847" y="2950961"/>
                  <a:ext cx="2775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8C897F8-4F8D-D943-361B-3086E473B90B}"/>
                    </a:ext>
                  </a:extLst>
                </p14:cNvPr>
                <p14:cNvContentPartPr/>
                <p14:nvPr/>
              </p14:nvContentPartPr>
              <p14:xfrm>
                <a:off x="7964367" y="2934401"/>
                <a:ext cx="78480" cy="154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8C897F8-4F8D-D943-361B-3086E473B90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955367" y="2925761"/>
                  <a:ext cx="961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DF26F68-B15B-1011-5800-8B2F2C851999}"/>
                    </a:ext>
                  </a:extLst>
                </p14:cNvPr>
                <p14:cNvContentPartPr/>
                <p14:nvPr/>
              </p14:nvContentPartPr>
              <p14:xfrm>
                <a:off x="8089287" y="2954561"/>
                <a:ext cx="27000" cy="138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DF26F68-B15B-1011-5800-8B2F2C85199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80287" y="2945921"/>
                  <a:ext cx="446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55C590C-1F3A-C1FB-A4F0-5FC3F5BC2819}"/>
                    </a:ext>
                  </a:extLst>
                </p14:cNvPr>
                <p14:cNvContentPartPr/>
                <p14:nvPr/>
              </p14:nvContentPartPr>
              <p14:xfrm>
                <a:off x="8025927" y="2896601"/>
                <a:ext cx="653760" cy="203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55C590C-1F3A-C1FB-A4F0-5FC3F5BC281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017287" y="2887601"/>
                  <a:ext cx="6714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951EA64-2DED-043D-3332-AAD244B85110}"/>
                    </a:ext>
                  </a:extLst>
                </p14:cNvPr>
                <p14:cNvContentPartPr/>
                <p14:nvPr/>
              </p14:nvContentPartPr>
              <p14:xfrm>
                <a:off x="8724327" y="2838281"/>
                <a:ext cx="163080" cy="259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951EA64-2DED-043D-3332-AAD244B8511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715687" y="2829641"/>
                  <a:ext cx="180720" cy="27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EC12C00-3FA3-0546-1996-133616F96CD7}"/>
              </a:ext>
            </a:extLst>
          </p:cNvPr>
          <p:cNvGrpSpPr/>
          <p:nvPr/>
        </p:nvGrpSpPr>
        <p:grpSpPr>
          <a:xfrm>
            <a:off x="6378207" y="3327161"/>
            <a:ext cx="1811880" cy="452160"/>
            <a:chOff x="6378207" y="3327161"/>
            <a:chExt cx="1811880" cy="45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577FFCB-1D57-1BD8-F76C-832B7231194C}"/>
                    </a:ext>
                  </a:extLst>
                </p14:cNvPr>
                <p14:cNvContentPartPr/>
                <p14:nvPr/>
              </p14:nvContentPartPr>
              <p14:xfrm>
                <a:off x="6503127" y="3335801"/>
                <a:ext cx="161280" cy="62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577FFCB-1D57-1BD8-F76C-832B7231194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94127" y="3327161"/>
                  <a:ext cx="1789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B0662FD-4954-3C4B-1636-52AB27941137}"/>
                    </a:ext>
                  </a:extLst>
                </p14:cNvPr>
                <p14:cNvContentPartPr/>
                <p14:nvPr/>
              </p14:nvContentPartPr>
              <p14:xfrm>
                <a:off x="6452727" y="3360281"/>
                <a:ext cx="169920" cy="189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B0662FD-4954-3C4B-1636-52AB2794113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443727" y="3351641"/>
                  <a:ext cx="1875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0D32BF9-3804-4F86-685E-7B613BB39370}"/>
                    </a:ext>
                  </a:extLst>
                </p14:cNvPr>
                <p14:cNvContentPartPr/>
                <p14:nvPr/>
              </p14:nvContentPartPr>
              <p14:xfrm>
                <a:off x="6641727" y="3375401"/>
                <a:ext cx="49680" cy="181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0D32BF9-3804-4F86-685E-7B613BB3937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33087" y="3366401"/>
                  <a:ext cx="673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9F3DBB3-D2BA-FDB9-E3EB-A80DBF553DA5}"/>
                    </a:ext>
                  </a:extLst>
                </p14:cNvPr>
                <p14:cNvContentPartPr/>
                <p14:nvPr/>
              </p14:nvContentPartPr>
              <p14:xfrm>
                <a:off x="6814167" y="3327161"/>
                <a:ext cx="199800" cy="233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9F3DBB3-D2BA-FDB9-E3EB-A80DBF553DA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05527" y="3318161"/>
                  <a:ext cx="2174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F4C59EB-E486-6205-661D-D1EC0516ABA0}"/>
                    </a:ext>
                  </a:extLst>
                </p14:cNvPr>
                <p14:cNvContentPartPr/>
                <p14:nvPr/>
              </p14:nvContentPartPr>
              <p14:xfrm>
                <a:off x="6825687" y="3363881"/>
                <a:ext cx="213120" cy="185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F4C59EB-E486-6205-661D-D1EC0516ABA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817047" y="3354881"/>
                  <a:ext cx="2307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407B3E1-A08F-7678-F897-70B591485F9A}"/>
                    </a:ext>
                  </a:extLst>
                </p14:cNvPr>
                <p14:cNvContentPartPr/>
                <p14:nvPr/>
              </p14:nvContentPartPr>
              <p14:xfrm>
                <a:off x="7104327" y="3345881"/>
                <a:ext cx="260640" cy="253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407B3E1-A08F-7678-F897-70B591485F9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095687" y="3336881"/>
                  <a:ext cx="2782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CD0EE6F-9560-6DB7-16FE-8C92F105A1AB}"/>
                    </a:ext>
                  </a:extLst>
                </p14:cNvPr>
                <p14:cNvContentPartPr/>
                <p14:nvPr/>
              </p14:nvContentPartPr>
              <p14:xfrm>
                <a:off x="7450647" y="3352361"/>
                <a:ext cx="204480" cy="2228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CD0EE6F-9560-6DB7-16FE-8C92F105A1A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442007" y="3343721"/>
                  <a:ext cx="2221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DC05592-0239-B9F9-FA5F-FA65368CB8DA}"/>
                    </a:ext>
                  </a:extLst>
                </p14:cNvPr>
                <p14:cNvContentPartPr/>
                <p14:nvPr/>
              </p14:nvContentPartPr>
              <p14:xfrm>
                <a:off x="7761327" y="3327881"/>
                <a:ext cx="213480" cy="248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DC05592-0239-B9F9-FA5F-FA65368CB8D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752687" y="3318881"/>
                  <a:ext cx="2311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4EE60C8-8CC7-B5F4-5293-C33ABA9B6AE0}"/>
                    </a:ext>
                  </a:extLst>
                </p14:cNvPr>
                <p14:cNvContentPartPr/>
                <p14:nvPr/>
              </p14:nvContentPartPr>
              <p14:xfrm>
                <a:off x="6378207" y="3679961"/>
                <a:ext cx="1811880" cy="99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4EE60C8-8CC7-B5F4-5293-C33ABA9B6AE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369207" y="3670961"/>
                  <a:ext cx="182952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5AE0A9F-1C46-66CC-F8EA-B000820EF270}"/>
              </a:ext>
            </a:extLst>
          </p:cNvPr>
          <p:cNvGrpSpPr/>
          <p:nvPr/>
        </p:nvGrpSpPr>
        <p:grpSpPr>
          <a:xfrm>
            <a:off x="6512127" y="3835841"/>
            <a:ext cx="1663200" cy="424440"/>
            <a:chOff x="6512127" y="3835841"/>
            <a:chExt cx="1663200" cy="42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09820AC-536D-C4D0-B6E9-AB98D4D99F25}"/>
                    </a:ext>
                  </a:extLst>
                </p14:cNvPr>
                <p14:cNvContentPartPr/>
                <p14:nvPr/>
              </p14:nvContentPartPr>
              <p14:xfrm>
                <a:off x="6512127" y="3835841"/>
                <a:ext cx="1663200" cy="214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09820AC-536D-C4D0-B6E9-AB98D4D99F2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503127" y="3827201"/>
                  <a:ext cx="16808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394C916-CD06-DCA6-D535-93CAF1D838EA}"/>
                    </a:ext>
                  </a:extLst>
                </p14:cNvPr>
                <p14:cNvContentPartPr/>
                <p14:nvPr/>
              </p14:nvContentPartPr>
              <p14:xfrm>
                <a:off x="6579807" y="4143281"/>
                <a:ext cx="144720" cy="972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394C916-CD06-DCA6-D535-93CAF1D838E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571167" y="4134281"/>
                  <a:ext cx="1623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FBD43C3-9D73-1A2D-F227-8E7BC5ADC855}"/>
                    </a:ext>
                  </a:extLst>
                </p14:cNvPr>
                <p14:cNvContentPartPr/>
                <p14:nvPr/>
              </p14:nvContentPartPr>
              <p14:xfrm>
                <a:off x="6550287" y="4145081"/>
                <a:ext cx="180000" cy="115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FBD43C3-9D73-1A2D-F227-8E7BC5ADC85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541647" y="4136081"/>
                  <a:ext cx="1976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1E36A0-E822-AA82-B95A-8C2326FCDDB8}"/>
                    </a:ext>
                  </a:extLst>
                </p14:cNvPr>
                <p14:cNvContentPartPr/>
                <p14:nvPr/>
              </p14:nvContentPartPr>
              <p14:xfrm>
                <a:off x="6913527" y="4115921"/>
                <a:ext cx="93600" cy="867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1E36A0-E822-AA82-B95A-8C2326FCDDB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904527" y="4106921"/>
                  <a:ext cx="1112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EFC6974-4F18-CF1F-E679-BCC9115E6586}"/>
                    </a:ext>
                  </a:extLst>
                </p14:cNvPr>
                <p14:cNvContentPartPr/>
                <p14:nvPr/>
              </p14:nvContentPartPr>
              <p14:xfrm>
                <a:off x="6866007" y="4096481"/>
                <a:ext cx="130680" cy="136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EFC6974-4F18-CF1F-E679-BCC9115E658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857367" y="4087481"/>
                  <a:ext cx="1483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F845718-D342-EE05-E423-4163312D70B4}"/>
                    </a:ext>
                  </a:extLst>
                </p14:cNvPr>
                <p14:cNvContentPartPr/>
                <p14:nvPr/>
              </p14:nvContentPartPr>
              <p14:xfrm>
                <a:off x="6898407" y="4108721"/>
                <a:ext cx="39240" cy="22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F845718-D342-EE05-E423-4163312D70B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889767" y="4099721"/>
                  <a:ext cx="5688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6B6FEFB-8E52-C13F-1E1E-CB0BF7BF7D36}"/>
              </a:ext>
            </a:extLst>
          </p:cNvPr>
          <p:cNvGrpSpPr/>
          <p:nvPr/>
        </p:nvGrpSpPr>
        <p:grpSpPr>
          <a:xfrm>
            <a:off x="8255247" y="3546761"/>
            <a:ext cx="1039680" cy="588240"/>
            <a:chOff x="8255247" y="3546761"/>
            <a:chExt cx="1039680" cy="58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06B1667-47F3-5E1E-3AF7-8D78464C8FD0}"/>
                    </a:ext>
                  </a:extLst>
                </p14:cNvPr>
                <p14:cNvContentPartPr/>
                <p14:nvPr/>
              </p14:nvContentPartPr>
              <p14:xfrm>
                <a:off x="8255247" y="3623081"/>
                <a:ext cx="165240" cy="158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06B1667-47F3-5E1E-3AF7-8D78464C8FD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246247" y="3614441"/>
                  <a:ext cx="1828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F5DA41B-149A-9116-6F81-3734C1B271D0}"/>
                    </a:ext>
                  </a:extLst>
                </p14:cNvPr>
                <p14:cNvContentPartPr/>
                <p14:nvPr/>
              </p14:nvContentPartPr>
              <p14:xfrm>
                <a:off x="8435967" y="3687161"/>
                <a:ext cx="81000" cy="1162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F5DA41B-149A-9116-6F81-3734C1B271D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426967" y="3678521"/>
                  <a:ext cx="986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2384B05-5429-DB4F-693A-A1E851C193CC}"/>
                    </a:ext>
                  </a:extLst>
                </p14:cNvPr>
                <p14:cNvContentPartPr/>
                <p14:nvPr/>
              </p14:nvContentPartPr>
              <p14:xfrm>
                <a:off x="8557287" y="3601841"/>
                <a:ext cx="189000" cy="201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2384B05-5429-DB4F-693A-A1E851C193C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548287" y="3593201"/>
                  <a:ext cx="2066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44756C7-6859-84B5-AEC3-A350D7E39510}"/>
                    </a:ext>
                  </a:extLst>
                </p14:cNvPr>
                <p14:cNvContentPartPr/>
                <p14:nvPr/>
              </p14:nvContentPartPr>
              <p14:xfrm>
                <a:off x="8789847" y="3665561"/>
                <a:ext cx="65880" cy="90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44756C7-6859-84B5-AEC3-A350D7E3951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781207" y="3656921"/>
                  <a:ext cx="835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B2152BD-16C7-181E-CE1D-0973CB02F488}"/>
                    </a:ext>
                  </a:extLst>
                </p14:cNvPr>
                <p14:cNvContentPartPr/>
                <p14:nvPr/>
              </p14:nvContentPartPr>
              <p14:xfrm>
                <a:off x="8911527" y="3674921"/>
                <a:ext cx="68040" cy="115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B2152BD-16C7-181E-CE1D-0973CB02F48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902527" y="3666281"/>
                  <a:ext cx="856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3B1D270-2532-471D-A9DE-5658F6DC1C99}"/>
                    </a:ext>
                  </a:extLst>
                </p14:cNvPr>
                <p14:cNvContentPartPr/>
                <p14:nvPr/>
              </p14:nvContentPartPr>
              <p14:xfrm>
                <a:off x="9019887" y="3546761"/>
                <a:ext cx="275040" cy="199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3B1D270-2532-471D-A9DE-5658F6DC1C9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011247" y="3538121"/>
                  <a:ext cx="2926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294FDE9-AD6B-2970-BB5D-D7F679B1834F}"/>
                    </a:ext>
                  </a:extLst>
                </p14:cNvPr>
                <p14:cNvContentPartPr/>
                <p14:nvPr/>
              </p14:nvContentPartPr>
              <p14:xfrm>
                <a:off x="8322927" y="3921161"/>
                <a:ext cx="77040" cy="167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294FDE9-AD6B-2970-BB5D-D7F679B1834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313927" y="3912521"/>
                  <a:ext cx="946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2C9CD43-C8D7-24ED-7DA2-095B09A32978}"/>
                    </a:ext>
                  </a:extLst>
                </p14:cNvPr>
                <p14:cNvContentPartPr/>
                <p14:nvPr/>
              </p14:nvContentPartPr>
              <p14:xfrm>
                <a:off x="8423007" y="3976241"/>
                <a:ext cx="93960" cy="114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2C9CD43-C8D7-24ED-7DA2-095B09A3297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414007" y="3967601"/>
                  <a:ext cx="1116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58B41B2-D1DC-E64A-A2D3-4B4F302A84B9}"/>
                    </a:ext>
                  </a:extLst>
                </p14:cNvPr>
                <p14:cNvContentPartPr/>
                <p14:nvPr/>
              </p14:nvContentPartPr>
              <p14:xfrm>
                <a:off x="8541447" y="3893081"/>
                <a:ext cx="315720" cy="241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58B41B2-D1DC-E64A-A2D3-4B4F302A84B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532807" y="3884081"/>
                  <a:ext cx="3333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BAAAFAD-B364-7A3C-56DA-ECDD69EA7F0C}"/>
                    </a:ext>
                  </a:extLst>
                </p14:cNvPr>
                <p14:cNvContentPartPr/>
                <p14:nvPr/>
              </p14:nvContentPartPr>
              <p14:xfrm>
                <a:off x="8951127" y="3995321"/>
                <a:ext cx="160920" cy="96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BAAAFAD-B364-7A3C-56DA-ECDD69EA7F0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942487" y="3986321"/>
                  <a:ext cx="1785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5BE03A3-55E2-7450-D9BE-FA99003786DB}"/>
                    </a:ext>
                  </a:extLst>
                </p14:cNvPr>
                <p14:cNvContentPartPr/>
                <p14:nvPr/>
              </p14:nvContentPartPr>
              <p14:xfrm>
                <a:off x="8902167" y="3962201"/>
                <a:ext cx="5400" cy="327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5BE03A3-55E2-7450-D9BE-FA99003786D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893527" y="3953201"/>
                  <a:ext cx="2304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77810239-6B95-E171-288B-198622726D14}"/>
                  </a:ext>
                </a:extLst>
              </p14:cNvPr>
              <p14:cNvContentPartPr/>
              <p14:nvPr/>
            </p14:nvContentPartPr>
            <p14:xfrm>
              <a:off x="1518207" y="5210321"/>
              <a:ext cx="540360" cy="5176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77810239-6B95-E171-288B-198622726D1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509567" y="5201321"/>
                <a:ext cx="558000" cy="53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360C33C-7A35-D21C-3460-5E91E691ACF3}"/>
              </a:ext>
            </a:extLst>
          </p:cNvPr>
          <p:cNvGrpSpPr/>
          <p:nvPr/>
        </p:nvGrpSpPr>
        <p:grpSpPr>
          <a:xfrm>
            <a:off x="394287" y="3187481"/>
            <a:ext cx="4193280" cy="2924640"/>
            <a:chOff x="394287" y="3187481"/>
            <a:chExt cx="4193280" cy="292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7CDCA2B-23D7-879C-67E6-45FCF8D40E86}"/>
                    </a:ext>
                  </a:extLst>
                </p14:cNvPr>
                <p14:cNvContentPartPr/>
                <p14:nvPr/>
              </p14:nvContentPartPr>
              <p14:xfrm>
                <a:off x="1540887" y="5220401"/>
                <a:ext cx="510480" cy="4852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7CDCA2B-23D7-879C-67E6-45FCF8D40E8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531887" y="5211761"/>
                  <a:ext cx="52812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7580076-AD25-ED7F-C2E7-214112E76288}"/>
                    </a:ext>
                  </a:extLst>
                </p14:cNvPr>
                <p14:cNvContentPartPr/>
                <p14:nvPr/>
              </p14:nvContentPartPr>
              <p14:xfrm>
                <a:off x="819807" y="5892881"/>
                <a:ext cx="165600" cy="1411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7580076-AD25-ED7F-C2E7-214112E7628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10807" y="5884241"/>
                  <a:ext cx="1832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140B4A2-AA5A-B898-0975-2464E04BD782}"/>
                    </a:ext>
                  </a:extLst>
                </p14:cNvPr>
                <p14:cNvContentPartPr/>
                <p14:nvPr/>
              </p14:nvContentPartPr>
              <p14:xfrm>
                <a:off x="1031127" y="5819801"/>
                <a:ext cx="187920" cy="189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140B4A2-AA5A-B898-0975-2464E04BD78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22487" y="5811161"/>
                  <a:ext cx="2055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BA8C52D-67C4-EDEC-B0B4-48EF109670E3}"/>
                    </a:ext>
                  </a:extLst>
                </p14:cNvPr>
                <p14:cNvContentPartPr/>
                <p14:nvPr/>
              </p14:nvContentPartPr>
              <p14:xfrm>
                <a:off x="1281687" y="5832401"/>
                <a:ext cx="47520" cy="165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BA8C52D-67C4-EDEC-B0B4-48EF109670E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272687" y="5823401"/>
                  <a:ext cx="651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877021D-2ECA-0BFB-8C2A-F8374E3966B3}"/>
                    </a:ext>
                  </a:extLst>
                </p14:cNvPr>
                <p14:cNvContentPartPr/>
                <p14:nvPr/>
              </p14:nvContentPartPr>
              <p14:xfrm>
                <a:off x="1263687" y="5891801"/>
                <a:ext cx="295560" cy="202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877021D-2ECA-0BFB-8C2A-F8374E3966B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254687" y="5882801"/>
                  <a:ext cx="3132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1701F3F-2DC3-CA61-14E0-1019C713260F}"/>
                    </a:ext>
                  </a:extLst>
                </p14:cNvPr>
                <p14:cNvContentPartPr/>
                <p14:nvPr/>
              </p14:nvContentPartPr>
              <p14:xfrm>
                <a:off x="1570047" y="5809361"/>
                <a:ext cx="145440" cy="2480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1701F3F-2DC3-CA61-14E0-1019C713260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561407" y="5800361"/>
                  <a:ext cx="1630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6DA21C2-2DCE-1D05-49E5-143F6701C1D2}"/>
                    </a:ext>
                  </a:extLst>
                </p14:cNvPr>
                <p14:cNvContentPartPr/>
                <p14:nvPr/>
              </p14:nvContentPartPr>
              <p14:xfrm>
                <a:off x="914847" y="5772641"/>
                <a:ext cx="959400" cy="303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6DA21C2-2DCE-1D05-49E5-143F6701C1D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05847" y="5764001"/>
                  <a:ext cx="9770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E57FB99-15E5-A82A-4809-7038B7CEB793}"/>
                    </a:ext>
                  </a:extLst>
                </p14:cNvPr>
                <p14:cNvContentPartPr/>
                <p14:nvPr/>
              </p14:nvContentPartPr>
              <p14:xfrm>
                <a:off x="728727" y="5834561"/>
                <a:ext cx="1228320" cy="2775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E57FB99-15E5-A82A-4809-7038B7CEB79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20087" y="5825921"/>
                  <a:ext cx="12459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B110F9B-9B92-2D9C-3485-D521A543CC19}"/>
                    </a:ext>
                  </a:extLst>
                </p14:cNvPr>
                <p14:cNvContentPartPr/>
                <p14:nvPr/>
              </p14:nvContentPartPr>
              <p14:xfrm>
                <a:off x="2519007" y="5266121"/>
                <a:ext cx="30240" cy="250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B110F9B-9B92-2D9C-3485-D521A543CC1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510367" y="5257121"/>
                  <a:ext cx="478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3DD1071-0327-99CE-8143-3BDD7E0E8EFE}"/>
                    </a:ext>
                  </a:extLst>
                </p14:cNvPr>
                <p14:cNvContentPartPr/>
                <p14:nvPr/>
              </p14:nvContentPartPr>
              <p14:xfrm>
                <a:off x="2455647" y="5450441"/>
                <a:ext cx="183240" cy="691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3DD1071-0327-99CE-8143-3BDD7E0E8EF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447007" y="5441441"/>
                  <a:ext cx="200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5490D05-9092-FEF5-6251-3A7EC9133B22}"/>
                    </a:ext>
                  </a:extLst>
                </p14:cNvPr>
                <p14:cNvContentPartPr/>
                <p14:nvPr/>
              </p14:nvContentPartPr>
              <p14:xfrm>
                <a:off x="2360607" y="5704601"/>
                <a:ext cx="109080" cy="925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5490D05-9092-FEF5-6251-3A7EC9133B2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351607" y="5695961"/>
                  <a:ext cx="1267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6F3E571-808D-4434-11CA-9C5A181ADBAA}"/>
                    </a:ext>
                  </a:extLst>
                </p14:cNvPr>
                <p14:cNvContentPartPr/>
                <p14:nvPr/>
              </p14:nvContentPartPr>
              <p14:xfrm>
                <a:off x="2483367" y="5634401"/>
                <a:ext cx="210960" cy="1713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6F3E571-808D-4434-11CA-9C5A181ADBA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474727" y="5625761"/>
                  <a:ext cx="2286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FC80830-5E6A-5245-BEE0-3408B8E333B0}"/>
                    </a:ext>
                  </a:extLst>
                </p14:cNvPr>
                <p14:cNvContentPartPr/>
                <p14:nvPr/>
              </p14:nvContentPartPr>
              <p14:xfrm>
                <a:off x="2737887" y="5667521"/>
                <a:ext cx="49320" cy="1389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FC80830-5E6A-5245-BEE0-3408B8E333B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729247" y="5658881"/>
                  <a:ext cx="669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F8CA06D-8446-7E7A-8603-FC48A9304B81}"/>
                    </a:ext>
                  </a:extLst>
                </p14:cNvPr>
                <p14:cNvContentPartPr/>
                <p14:nvPr/>
              </p14:nvContentPartPr>
              <p14:xfrm>
                <a:off x="2726007" y="5752481"/>
                <a:ext cx="217080" cy="2041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F8CA06D-8446-7E7A-8603-FC48A9304B8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717007" y="5743481"/>
                  <a:ext cx="2347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4AB5CF5-7825-5AEE-6998-950819FF7730}"/>
                    </a:ext>
                  </a:extLst>
                </p14:cNvPr>
                <p14:cNvContentPartPr/>
                <p14:nvPr/>
              </p14:nvContentPartPr>
              <p14:xfrm>
                <a:off x="3002487" y="5690921"/>
                <a:ext cx="174240" cy="1576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4AB5CF5-7825-5AEE-6998-950819FF773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993847" y="5681921"/>
                  <a:ext cx="1918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86D22E2-4EBB-C9A0-E1D9-18B06098AA02}"/>
                    </a:ext>
                  </a:extLst>
                </p14:cNvPr>
                <p14:cNvContentPartPr/>
                <p14:nvPr/>
              </p14:nvContentPartPr>
              <p14:xfrm>
                <a:off x="2230287" y="5582561"/>
                <a:ext cx="984960" cy="3315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86D22E2-4EBB-C9A0-E1D9-18B06098AA0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221647" y="5573561"/>
                  <a:ext cx="10026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44ABF51-5082-2FA5-038F-02156AABF0E0}"/>
                    </a:ext>
                  </a:extLst>
                </p14:cNvPr>
                <p14:cNvContentPartPr/>
                <p14:nvPr/>
              </p14:nvContentPartPr>
              <p14:xfrm>
                <a:off x="2154687" y="5650601"/>
                <a:ext cx="1119600" cy="268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44ABF51-5082-2FA5-038F-02156AABF0E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146047" y="5641601"/>
                  <a:ext cx="11372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9D4600C-684A-6E37-9316-FF1EDF8DB1E5}"/>
                    </a:ext>
                  </a:extLst>
                </p14:cNvPr>
                <p14:cNvContentPartPr/>
                <p14:nvPr/>
              </p14:nvContentPartPr>
              <p14:xfrm>
                <a:off x="3039927" y="5188721"/>
                <a:ext cx="385200" cy="1890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9D4600C-684A-6E37-9316-FF1EDF8DB1E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031287" y="5179721"/>
                  <a:ext cx="4028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0194D77-F67A-6993-338D-65F53441068E}"/>
                    </a:ext>
                  </a:extLst>
                </p14:cNvPr>
                <p14:cNvContentPartPr/>
                <p14:nvPr/>
              </p14:nvContentPartPr>
              <p14:xfrm>
                <a:off x="3566247" y="5269361"/>
                <a:ext cx="145080" cy="954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0194D77-F67A-6993-338D-65F53441068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557247" y="5260721"/>
                  <a:ext cx="1627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95FD4BB-693C-E1D4-3C05-5E8193F11036}"/>
                    </a:ext>
                  </a:extLst>
                </p14:cNvPr>
                <p14:cNvContentPartPr/>
                <p14:nvPr/>
              </p14:nvContentPartPr>
              <p14:xfrm>
                <a:off x="3722487" y="5208521"/>
                <a:ext cx="227880" cy="1782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95FD4BB-693C-E1D4-3C05-5E8193F1103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713847" y="5199521"/>
                  <a:ext cx="2455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9419E97-C314-E2CC-0217-5C9C30E0817A}"/>
                    </a:ext>
                  </a:extLst>
                </p14:cNvPr>
                <p14:cNvContentPartPr/>
                <p14:nvPr/>
              </p14:nvContentPartPr>
              <p14:xfrm>
                <a:off x="3987807" y="5196281"/>
                <a:ext cx="88920" cy="1908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9419E97-C314-E2CC-0217-5C9C30E0817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979167" y="5187641"/>
                  <a:ext cx="1065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0D43915-20DC-F9E5-9630-05BF4163EF87}"/>
                    </a:ext>
                  </a:extLst>
                </p14:cNvPr>
                <p14:cNvContentPartPr/>
                <p14:nvPr/>
              </p14:nvContentPartPr>
              <p14:xfrm>
                <a:off x="3991767" y="5302481"/>
                <a:ext cx="295920" cy="1940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0D43915-20DC-F9E5-9630-05BF4163EF8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982767" y="5293481"/>
                  <a:ext cx="3135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C661591-1F0F-5810-7905-C6F0CE1AAEBB}"/>
                    </a:ext>
                  </a:extLst>
                </p14:cNvPr>
                <p14:cNvContentPartPr/>
                <p14:nvPr/>
              </p14:nvContentPartPr>
              <p14:xfrm>
                <a:off x="4331967" y="5207441"/>
                <a:ext cx="80640" cy="1832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C661591-1F0F-5810-7905-C6F0CE1AAEB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322967" y="5198801"/>
                  <a:ext cx="982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0CA8A8F-BE8C-9E9A-8B9A-547E4DB7A338}"/>
                    </a:ext>
                  </a:extLst>
                </p14:cNvPr>
                <p14:cNvContentPartPr/>
                <p14:nvPr/>
              </p14:nvContentPartPr>
              <p14:xfrm>
                <a:off x="3584247" y="5098361"/>
                <a:ext cx="1003320" cy="3506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0CA8A8F-BE8C-9E9A-8B9A-547E4DB7A33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575247" y="5089361"/>
                  <a:ext cx="10209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E2E57C4-91FF-7F8D-E8BF-17C715388B45}"/>
                    </a:ext>
                  </a:extLst>
                </p14:cNvPr>
                <p14:cNvContentPartPr/>
                <p14:nvPr/>
              </p14:nvContentPartPr>
              <p14:xfrm>
                <a:off x="3452487" y="5220401"/>
                <a:ext cx="1100880" cy="3027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E2E57C4-91FF-7F8D-E8BF-17C715388B4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443847" y="5211401"/>
                  <a:ext cx="11185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D001F28-DA88-5133-16B7-64109403DDD6}"/>
                    </a:ext>
                  </a:extLst>
                </p14:cNvPr>
                <p14:cNvContentPartPr/>
                <p14:nvPr/>
              </p14:nvContentPartPr>
              <p14:xfrm>
                <a:off x="4540767" y="5424881"/>
                <a:ext cx="38160" cy="44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D001F28-DA88-5133-16B7-64109403DDD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531767" y="5415881"/>
                  <a:ext cx="558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6734EA4-433E-4742-B3E7-4575AF2FF0EA}"/>
                    </a:ext>
                  </a:extLst>
                </p14:cNvPr>
                <p14:cNvContentPartPr/>
                <p14:nvPr/>
              </p14:nvContentPartPr>
              <p14:xfrm>
                <a:off x="1143807" y="3769241"/>
                <a:ext cx="857520" cy="105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6734EA4-433E-4742-B3E7-4575AF2FF0E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4807" y="3760241"/>
                  <a:ext cx="8751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82E1FBC-E53D-B794-6336-2DA37DF433F7}"/>
                    </a:ext>
                  </a:extLst>
                </p14:cNvPr>
                <p14:cNvContentPartPr/>
                <p14:nvPr/>
              </p14:nvContentPartPr>
              <p14:xfrm>
                <a:off x="1016367" y="3772121"/>
                <a:ext cx="991800" cy="1310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82E1FBC-E53D-B794-6336-2DA37DF433F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07727" y="3763121"/>
                  <a:ext cx="10094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4B90314-667F-31E8-5A74-C2C4B3C94421}"/>
                    </a:ext>
                  </a:extLst>
                </p14:cNvPr>
                <p14:cNvContentPartPr/>
                <p14:nvPr/>
              </p14:nvContentPartPr>
              <p14:xfrm>
                <a:off x="520647" y="3187481"/>
                <a:ext cx="417240" cy="876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4B90314-667F-31E8-5A74-C2C4B3C9442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11647" y="3178481"/>
                  <a:ext cx="434880" cy="89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FFF481F-3081-90E6-6874-7392656353E9}"/>
                    </a:ext>
                  </a:extLst>
                </p14:cNvPr>
                <p14:cNvContentPartPr/>
                <p14:nvPr/>
              </p14:nvContentPartPr>
              <p14:xfrm>
                <a:off x="504087" y="4317881"/>
                <a:ext cx="144720" cy="1015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FFF481F-3081-90E6-6874-7392656353E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95447" y="4309241"/>
                  <a:ext cx="162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B86ECBF-6A84-D7C2-CCCE-BDC90C5E8BAD}"/>
                    </a:ext>
                  </a:extLst>
                </p14:cNvPr>
                <p14:cNvContentPartPr/>
                <p14:nvPr/>
              </p14:nvContentPartPr>
              <p14:xfrm>
                <a:off x="717567" y="4293401"/>
                <a:ext cx="47880" cy="130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B86ECBF-6A84-D7C2-CCCE-BDC90C5E8BA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08927" y="4284761"/>
                  <a:ext cx="655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54C50FB-6F20-21D2-BC7C-DD5D86A91F4A}"/>
                    </a:ext>
                  </a:extLst>
                </p14:cNvPr>
                <p14:cNvContentPartPr/>
                <p14:nvPr/>
              </p14:nvContentPartPr>
              <p14:xfrm>
                <a:off x="775887" y="4290161"/>
                <a:ext cx="55800" cy="114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54C50FB-6F20-21D2-BC7C-DD5D86A91F4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67247" y="4281161"/>
                  <a:ext cx="73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CD0F0BD-A338-3022-00FD-602B3D7375E0}"/>
                    </a:ext>
                  </a:extLst>
                </p14:cNvPr>
                <p14:cNvContentPartPr/>
                <p14:nvPr/>
              </p14:nvContentPartPr>
              <p14:xfrm>
                <a:off x="874527" y="4289081"/>
                <a:ext cx="82080" cy="1123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CD0F0BD-A338-3022-00FD-602B3D7375E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65527" y="4280441"/>
                  <a:ext cx="997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2A90A36-3D1B-BC46-AC8C-96C28A5707FF}"/>
                    </a:ext>
                  </a:extLst>
                </p14:cNvPr>
                <p14:cNvContentPartPr/>
                <p14:nvPr/>
              </p14:nvContentPartPr>
              <p14:xfrm>
                <a:off x="402927" y="4187561"/>
                <a:ext cx="693000" cy="281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2A90A36-3D1B-BC46-AC8C-96C28A5707F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93927" y="4178561"/>
                  <a:ext cx="7106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301FFD9-8A97-0E3F-38EB-505A401D18C0}"/>
                    </a:ext>
                  </a:extLst>
                </p14:cNvPr>
                <p14:cNvContentPartPr/>
                <p14:nvPr/>
              </p14:nvContentPartPr>
              <p14:xfrm>
                <a:off x="394287" y="4295201"/>
                <a:ext cx="715680" cy="255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301FFD9-8A97-0E3F-38EB-505A401D18C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85287" y="4286201"/>
                  <a:ext cx="7333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461420A-2057-2F18-4601-6D71EAA24970}"/>
                    </a:ext>
                  </a:extLst>
                </p14:cNvPr>
                <p14:cNvContentPartPr/>
                <p14:nvPr/>
              </p14:nvContentPartPr>
              <p14:xfrm>
                <a:off x="1869927" y="4492121"/>
                <a:ext cx="145080" cy="1900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461420A-2057-2F18-4601-6D71EAA2497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861287" y="4483121"/>
                  <a:ext cx="162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24A1D62-8F7F-A96A-C06A-5BC36EBCE55F}"/>
                    </a:ext>
                  </a:extLst>
                </p14:cNvPr>
                <p14:cNvContentPartPr/>
                <p14:nvPr/>
              </p14:nvContentPartPr>
              <p14:xfrm>
                <a:off x="2044167" y="4506161"/>
                <a:ext cx="249120" cy="184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24A1D62-8F7F-A96A-C06A-5BC36EBCE55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035167" y="4497161"/>
                  <a:ext cx="2667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7382A41-1FA8-DCAF-5024-F8824D6FF935}"/>
                    </a:ext>
                  </a:extLst>
                </p14:cNvPr>
                <p14:cNvContentPartPr/>
                <p14:nvPr/>
              </p14:nvContentPartPr>
              <p14:xfrm>
                <a:off x="2358447" y="4417961"/>
                <a:ext cx="33840" cy="2678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7382A41-1FA8-DCAF-5024-F8824D6FF93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349807" y="4409321"/>
                  <a:ext cx="51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98A89E6-75BD-3787-3A47-0FB203C002FC}"/>
                    </a:ext>
                  </a:extLst>
                </p14:cNvPr>
                <p14:cNvContentPartPr/>
                <p14:nvPr/>
              </p14:nvContentPartPr>
              <p14:xfrm>
                <a:off x="2284287" y="4437761"/>
                <a:ext cx="209520" cy="2541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98A89E6-75BD-3787-3A47-0FB203C002F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275647" y="4428761"/>
                  <a:ext cx="2271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427A53E-CB4A-61F8-FD28-07A22CE71C69}"/>
                    </a:ext>
                  </a:extLst>
                </p14:cNvPr>
                <p14:cNvContentPartPr/>
                <p14:nvPr/>
              </p14:nvContentPartPr>
              <p14:xfrm>
                <a:off x="2395527" y="4447121"/>
                <a:ext cx="217800" cy="2091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427A53E-CB4A-61F8-FD28-07A22CE71C6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386527" y="4438121"/>
                  <a:ext cx="2354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B71D076-F9F5-B2BA-22DA-3E0A38F32126}"/>
                    </a:ext>
                  </a:extLst>
                </p14:cNvPr>
                <p14:cNvContentPartPr/>
                <p14:nvPr/>
              </p14:nvContentPartPr>
              <p14:xfrm>
                <a:off x="2624487" y="4507601"/>
                <a:ext cx="142920" cy="135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B71D076-F9F5-B2BA-22DA-3E0A38F3212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615847" y="4498601"/>
                  <a:ext cx="1605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6F6E896-A907-9F76-FE79-5AB85F3941AD}"/>
                    </a:ext>
                  </a:extLst>
                </p14:cNvPr>
                <p14:cNvContentPartPr/>
                <p14:nvPr/>
              </p14:nvContentPartPr>
              <p14:xfrm>
                <a:off x="2016087" y="4879841"/>
                <a:ext cx="168480" cy="968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6F6E896-A907-9F76-FE79-5AB85F3941A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007087" y="4870841"/>
                  <a:ext cx="186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5F20AD8-B038-CF59-1320-CFBCBA441070}"/>
                    </a:ext>
                  </a:extLst>
                </p14:cNvPr>
                <p14:cNvContentPartPr/>
                <p14:nvPr/>
              </p14:nvContentPartPr>
              <p14:xfrm>
                <a:off x="2213367" y="4869761"/>
                <a:ext cx="215640" cy="1036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5F20AD8-B038-CF59-1320-CFBCBA44107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204367" y="4861121"/>
                  <a:ext cx="2332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009BDCA-4D10-652D-61E1-4D5F60513A55}"/>
                    </a:ext>
                  </a:extLst>
                </p14:cNvPr>
                <p14:cNvContentPartPr/>
                <p14:nvPr/>
              </p14:nvContentPartPr>
              <p14:xfrm>
                <a:off x="2460327" y="4729001"/>
                <a:ext cx="374040" cy="335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009BDCA-4D10-652D-61E1-4D5F60513A5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451687" y="4720001"/>
                  <a:ext cx="3916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E44B8FB-234A-AD37-F55B-E8EED4F1018F}"/>
                    </a:ext>
                  </a:extLst>
                </p14:cNvPr>
                <p14:cNvContentPartPr/>
                <p14:nvPr/>
              </p14:nvContentPartPr>
              <p14:xfrm>
                <a:off x="1898007" y="4291601"/>
                <a:ext cx="1115640" cy="7261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E44B8FB-234A-AD37-F55B-E8EED4F1018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889367" y="4282961"/>
                  <a:ext cx="1133280" cy="74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B389EC9-7A9C-0A2D-9D4B-DDAA6EB2B771}"/>
                    </a:ext>
                  </a:extLst>
                </p14:cNvPr>
                <p14:cNvContentPartPr/>
                <p14:nvPr/>
              </p14:nvContentPartPr>
              <p14:xfrm>
                <a:off x="1669767" y="4390961"/>
                <a:ext cx="1409760" cy="7804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B389EC9-7A9C-0A2D-9D4B-DDAA6EB2B77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661127" y="4381961"/>
                  <a:ext cx="1427400" cy="79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65A4DE1-E056-2186-8A83-3A8B9A18AA05}"/>
                    </a:ext>
                  </a:extLst>
                </p14:cNvPr>
                <p14:cNvContentPartPr/>
                <p14:nvPr/>
              </p14:nvContentPartPr>
              <p14:xfrm>
                <a:off x="1235607" y="4067321"/>
                <a:ext cx="984600" cy="275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65A4DE1-E056-2186-8A83-3A8B9A18AA0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226607" y="4058321"/>
                  <a:ext cx="10022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55107D6-CC6E-22D2-67FB-B16EC78FD7CF}"/>
                    </a:ext>
                  </a:extLst>
                </p14:cNvPr>
                <p14:cNvContentPartPr/>
                <p14:nvPr/>
              </p14:nvContentPartPr>
              <p14:xfrm>
                <a:off x="1249647" y="4203041"/>
                <a:ext cx="768600" cy="2563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55107D6-CC6E-22D2-67FB-B16EC78FD7C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241007" y="4194041"/>
                  <a:ext cx="7862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1A2F254-63C2-F5CE-02DE-4AD028EC0B3F}"/>
                    </a:ext>
                  </a:extLst>
                </p14:cNvPr>
                <p14:cNvContentPartPr/>
                <p14:nvPr/>
              </p14:nvContentPartPr>
              <p14:xfrm>
                <a:off x="796767" y="4788761"/>
                <a:ext cx="260280" cy="9334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1A2F254-63C2-F5CE-02DE-4AD028EC0B3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87767" y="4779761"/>
                  <a:ext cx="277920" cy="9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172CE25-F438-54CC-2F6F-2CF097276591}"/>
                    </a:ext>
                  </a:extLst>
                </p14:cNvPr>
                <p14:cNvContentPartPr/>
                <p14:nvPr/>
              </p14:nvContentPartPr>
              <p14:xfrm>
                <a:off x="759327" y="4582841"/>
                <a:ext cx="338760" cy="11800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172CE25-F438-54CC-2F6F-2CF09727659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50687" y="4573841"/>
                  <a:ext cx="356400" cy="11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6B04A55-70FF-FB72-334C-4DB528DE31FB}"/>
                    </a:ext>
                  </a:extLst>
                </p14:cNvPr>
                <p14:cNvContentPartPr/>
                <p14:nvPr/>
              </p14:nvContentPartPr>
              <p14:xfrm>
                <a:off x="1497687" y="4040681"/>
                <a:ext cx="7200" cy="1130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6B04A55-70FF-FB72-334C-4DB528DE31F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489047" y="4032041"/>
                  <a:ext cx="248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7FB2F62-8C7F-C1B7-CC04-4FA5B8A2A9A6}"/>
                    </a:ext>
                  </a:extLst>
                </p14:cNvPr>
                <p14:cNvContentPartPr/>
                <p14:nvPr/>
              </p14:nvContentPartPr>
              <p14:xfrm>
                <a:off x="1428927" y="4059041"/>
                <a:ext cx="103680" cy="954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7FB2F62-8C7F-C1B7-CC04-4FA5B8A2A9A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419927" y="4050041"/>
                  <a:ext cx="1213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2CA8E53-BE50-765C-8A98-6F4A391C5D11}"/>
                    </a:ext>
                  </a:extLst>
                </p14:cNvPr>
                <p14:cNvContentPartPr/>
                <p14:nvPr/>
              </p14:nvContentPartPr>
              <p14:xfrm>
                <a:off x="1569687" y="4011521"/>
                <a:ext cx="71640" cy="1778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2CA8E53-BE50-765C-8A98-6F4A391C5D1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561047" y="4002881"/>
                  <a:ext cx="892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B2B2BFE-EF7A-DB5D-3AB3-8F65358ADE24}"/>
                    </a:ext>
                  </a:extLst>
                </p14:cNvPr>
                <p14:cNvContentPartPr/>
                <p14:nvPr/>
              </p14:nvContentPartPr>
              <p14:xfrm>
                <a:off x="1710087" y="3958601"/>
                <a:ext cx="70920" cy="1821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B2B2BFE-EF7A-DB5D-3AB3-8F65358ADE2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701087" y="3949961"/>
                  <a:ext cx="885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06D4535-D773-C7B2-8D2F-ED9338C33DB6}"/>
                    </a:ext>
                  </a:extLst>
                </p14:cNvPr>
                <p14:cNvContentPartPr/>
                <p14:nvPr/>
              </p14:nvContentPartPr>
              <p14:xfrm>
                <a:off x="1978647" y="3962561"/>
                <a:ext cx="181800" cy="1465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06D4535-D773-C7B2-8D2F-ED9338C33DB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969647" y="3953921"/>
                  <a:ext cx="1994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3B68A47-F7BA-72CD-54CC-378C7E9180C1}"/>
                    </a:ext>
                  </a:extLst>
                </p14:cNvPr>
                <p14:cNvContentPartPr/>
                <p14:nvPr/>
              </p14:nvContentPartPr>
              <p14:xfrm>
                <a:off x="2200407" y="3904241"/>
                <a:ext cx="372240" cy="2095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3B68A47-F7BA-72CD-54CC-378C7E9180C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191407" y="3895601"/>
                  <a:ext cx="3898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700F015-80D5-3E90-A7C3-2258FD2D56B7}"/>
                    </a:ext>
                  </a:extLst>
                </p14:cNvPr>
                <p14:cNvContentPartPr/>
                <p14:nvPr/>
              </p14:nvContentPartPr>
              <p14:xfrm>
                <a:off x="1295007" y="4487441"/>
                <a:ext cx="34560" cy="1180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700F015-80D5-3E90-A7C3-2258FD2D56B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286367" y="4478801"/>
                  <a:ext cx="522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7729305-B512-3D58-3F7A-A7A120EB2BA0}"/>
                    </a:ext>
                  </a:extLst>
                </p14:cNvPr>
                <p14:cNvContentPartPr/>
                <p14:nvPr/>
              </p14:nvContentPartPr>
              <p14:xfrm>
                <a:off x="1286007" y="4488521"/>
                <a:ext cx="115560" cy="1080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7729305-B512-3D58-3F7A-A7A120EB2BA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277367" y="4479521"/>
                  <a:ext cx="1332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FEF2717-E1F5-48B9-82E4-A5F3F3170F59}"/>
                    </a:ext>
                  </a:extLst>
                </p14:cNvPr>
                <p14:cNvContentPartPr/>
                <p14:nvPr/>
              </p14:nvContentPartPr>
              <p14:xfrm>
                <a:off x="1409127" y="4437041"/>
                <a:ext cx="80280" cy="1677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FEF2717-E1F5-48B9-82E4-A5F3F3170F5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400127" y="4428041"/>
                  <a:ext cx="979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CAC368A-D008-DC20-1340-2D0F8864185E}"/>
                    </a:ext>
                  </a:extLst>
                </p14:cNvPr>
                <p14:cNvContentPartPr/>
                <p14:nvPr/>
              </p14:nvContentPartPr>
              <p14:xfrm>
                <a:off x="1586967" y="4369361"/>
                <a:ext cx="41760" cy="1648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CAC368A-D008-DC20-1340-2D0F8864185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577967" y="4360361"/>
                  <a:ext cx="594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8F8059E-33DE-DC92-B421-236EDE448C9C}"/>
                    </a:ext>
                  </a:extLst>
                </p14:cNvPr>
                <p14:cNvContentPartPr/>
                <p14:nvPr/>
              </p14:nvContentPartPr>
              <p14:xfrm>
                <a:off x="1181967" y="4718201"/>
                <a:ext cx="86760" cy="1332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8F8059E-33DE-DC92-B421-236EDE448C9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72967" y="4709201"/>
                  <a:ext cx="1044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705C5480-87DE-D679-EF5A-1D0908AA3462}"/>
                    </a:ext>
                  </a:extLst>
                </p14:cNvPr>
                <p14:cNvContentPartPr/>
                <p14:nvPr/>
              </p14:nvContentPartPr>
              <p14:xfrm>
                <a:off x="1276287" y="4770401"/>
                <a:ext cx="72000" cy="784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705C5480-87DE-D679-EF5A-1D0908AA346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267287" y="4761761"/>
                  <a:ext cx="896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6BDA8D4-1127-9B91-7036-E829E2908A83}"/>
                    </a:ext>
                  </a:extLst>
                </p14:cNvPr>
                <p14:cNvContentPartPr/>
                <p14:nvPr/>
              </p14:nvContentPartPr>
              <p14:xfrm>
                <a:off x="1355847" y="4728281"/>
                <a:ext cx="39960" cy="1206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6BDA8D4-1127-9B91-7036-E829E2908A83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347207" y="4719281"/>
                  <a:ext cx="576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3B325AF-9041-B029-0FBC-EA51020464A0}"/>
                    </a:ext>
                  </a:extLst>
                </p14:cNvPr>
                <p14:cNvContentPartPr/>
                <p14:nvPr/>
              </p14:nvContentPartPr>
              <p14:xfrm>
                <a:off x="1411287" y="4753121"/>
                <a:ext cx="82440" cy="2005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3B325AF-9041-B029-0FBC-EA51020464A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402647" y="4744121"/>
                  <a:ext cx="1000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42971F0-3277-6509-1D13-28273F8D3754}"/>
                    </a:ext>
                  </a:extLst>
                </p14:cNvPr>
                <p14:cNvContentPartPr/>
                <p14:nvPr/>
              </p14:nvContentPartPr>
              <p14:xfrm>
                <a:off x="1490127" y="4694801"/>
                <a:ext cx="98280" cy="1054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42971F0-3277-6509-1D13-28273F8D375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481487" y="4686161"/>
                  <a:ext cx="1159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6D129E8-3506-73FC-4209-5E2ABECCA0DF}"/>
                    </a:ext>
                  </a:extLst>
                </p14:cNvPr>
                <p14:cNvContentPartPr/>
                <p14:nvPr/>
              </p14:nvContentPartPr>
              <p14:xfrm>
                <a:off x="1603527" y="4641881"/>
                <a:ext cx="45360" cy="1566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6D129E8-3506-73FC-4209-5E2ABECCA0D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594527" y="4632881"/>
                  <a:ext cx="630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E2DA933-9E41-E397-7A31-C65E9F3F0310}"/>
                    </a:ext>
                  </a:extLst>
                </p14:cNvPr>
                <p14:cNvContentPartPr/>
                <p14:nvPr/>
              </p14:nvContentPartPr>
              <p14:xfrm>
                <a:off x="1623327" y="4682561"/>
                <a:ext cx="95760" cy="950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E2DA933-9E41-E397-7A31-C65E9F3F031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614687" y="4673561"/>
                  <a:ext cx="113400" cy="112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2333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A8A9-09E5-74E9-0582-41D162D7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Continuity and Resiliency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3F553-19EB-80EC-89D7-76E19673F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Business Continuity represents the ability to perform essential business functions during and after adverse conditions</a:t>
            </a:r>
          </a:p>
          <a:p>
            <a:r>
              <a:rPr lang="en-IN" dirty="0"/>
              <a:t>Ensure your internal and external applications are remaining operational during planned downtime and unplanned outages.</a:t>
            </a:r>
          </a:p>
          <a:p>
            <a:r>
              <a:rPr lang="en-IN" dirty="0"/>
              <a:t>Focus on failure recovery, rather than on avoiding failure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4AA750-469D-D53B-3BDF-5473AD36972E}"/>
                  </a:ext>
                </a:extLst>
              </p14:cNvPr>
              <p14:cNvContentPartPr/>
              <p14:nvPr/>
            </p14:nvContentPartPr>
            <p14:xfrm>
              <a:off x="2539300" y="4014441"/>
              <a:ext cx="2192400" cy="52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4AA750-469D-D53B-3BDF-5473AD3697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0660" y="4005441"/>
                <a:ext cx="22100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2134296-1170-EEA8-F70F-452F76F87571}"/>
                  </a:ext>
                </a:extLst>
              </p14:cNvPr>
              <p14:cNvContentPartPr/>
              <p14:nvPr/>
            </p14:nvContentPartPr>
            <p14:xfrm>
              <a:off x="7108420" y="3993921"/>
              <a:ext cx="2187720" cy="100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2134296-1170-EEA8-F70F-452F76F875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99780" y="3985281"/>
                <a:ext cx="2205360" cy="11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1886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9E422EBA-8029-CDD4-FA76-ACA6F37D811F}"/>
              </a:ext>
            </a:extLst>
          </p:cNvPr>
          <p:cNvGrpSpPr/>
          <p:nvPr/>
        </p:nvGrpSpPr>
        <p:grpSpPr>
          <a:xfrm>
            <a:off x="1540370" y="687532"/>
            <a:ext cx="3936600" cy="3094200"/>
            <a:chOff x="1531272" y="701180"/>
            <a:chExt cx="3936600" cy="309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F80A5F2-EE45-4223-2372-FFB1569094AA}"/>
                    </a:ext>
                  </a:extLst>
                </p14:cNvPr>
                <p14:cNvContentPartPr/>
                <p14:nvPr/>
              </p14:nvContentPartPr>
              <p14:xfrm>
                <a:off x="1777152" y="1381220"/>
                <a:ext cx="118440" cy="4086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F80A5F2-EE45-4223-2372-FFB1569094A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68512" y="1372580"/>
                  <a:ext cx="13608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EAD305C-D71E-D32E-4255-E7C27B0DDBEC}"/>
                    </a:ext>
                  </a:extLst>
                </p14:cNvPr>
                <p14:cNvContentPartPr/>
                <p14:nvPr/>
              </p14:nvContentPartPr>
              <p14:xfrm>
                <a:off x="1784352" y="1536020"/>
                <a:ext cx="391320" cy="212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EAD305C-D71E-D32E-4255-E7C27B0DDBE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75352" y="1527020"/>
                  <a:ext cx="4089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E63BD42-A189-AD86-1FA4-EF4B5FF44294}"/>
                    </a:ext>
                  </a:extLst>
                </p14:cNvPr>
                <p14:cNvContentPartPr/>
                <p14:nvPr/>
              </p14:nvContentPartPr>
              <p14:xfrm>
                <a:off x="2187552" y="1335500"/>
                <a:ext cx="263880" cy="262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E63BD42-A189-AD86-1FA4-EF4B5FF4429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78912" y="1326500"/>
                  <a:ext cx="2815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0115B5F-8AD6-3588-A57C-FFA39072F381}"/>
                    </a:ext>
                  </a:extLst>
                </p14:cNvPr>
                <p14:cNvContentPartPr/>
                <p14:nvPr/>
              </p14:nvContentPartPr>
              <p14:xfrm>
                <a:off x="2362152" y="1376540"/>
                <a:ext cx="130680" cy="146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0115B5F-8AD6-3588-A57C-FFA39072F38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53512" y="1367540"/>
                  <a:ext cx="1483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72C8BD3-6F36-9B24-BEDF-874FCC06301C}"/>
                    </a:ext>
                  </a:extLst>
                </p14:cNvPr>
                <p14:cNvContentPartPr/>
                <p14:nvPr/>
              </p14:nvContentPartPr>
              <p14:xfrm>
                <a:off x="2878752" y="1151180"/>
                <a:ext cx="109440" cy="108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72C8BD3-6F36-9B24-BEDF-874FCC06301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70112" y="1142540"/>
                  <a:ext cx="1270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8E72115-7DCE-5BA6-3D4A-6E5376EDD320}"/>
                    </a:ext>
                  </a:extLst>
                </p14:cNvPr>
                <p14:cNvContentPartPr/>
                <p14:nvPr/>
              </p14:nvContentPartPr>
              <p14:xfrm>
                <a:off x="2941032" y="1011860"/>
                <a:ext cx="251280" cy="378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8E72115-7DCE-5BA6-3D4A-6E5376EDD3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32032" y="1002860"/>
                  <a:ext cx="2689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B4C88CC-5189-3145-1CE9-67BF17DCE005}"/>
                    </a:ext>
                  </a:extLst>
                </p14:cNvPr>
                <p14:cNvContentPartPr/>
                <p14:nvPr/>
              </p14:nvContentPartPr>
              <p14:xfrm>
                <a:off x="3439992" y="1005380"/>
                <a:ext cx="149400" cy="173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B4C88CC-5189-3145-1CE9-67BF17DCE00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31352" y="996380"/>
                  <a:ext cx="1670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31DC188-BDCB-0C53-AD62-92AFD3277154}"/>
                    </a:ext>
                  </a:extLst>
                </p14:cNvPr>
                <p14:cNvContentPartPr/>
                <p14:nvPr/>
              </p14:nvContentPartPr>
              <p14:xfrm>
                <a:off x="3614592" y="974780"/>
                <a:ext cx="56520" cy="122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31DC188-BDCB-0C53-AD62-92AFD32771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05952" y="966140"/>
                  <a:ext cx="741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B155C41-F24A-69B1-B3B2-5C729EFBFBF8}"/>
                    </a:ext>
                  </a:extLst>
                </p14:cNvPr>
                <p14:cNvContentPartPr/>
                <p14:nvPr/>
              </p14:nvContentPartPr>
              <p14:xfrm>
                <a:off x="3665712" y="944180"/>
                <a:ext cx="205920" cy="106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B155C41-F24A-69B1-B3B2-5C729EFBFBF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56712" y="935540"/>
                  <a:ext cx="2235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2F9A76D-6662-DB18-6BCA-1B4E68648BBF}"/>
                    </a:ext>
                  </a:extLst>
                </p14:cNvPr>
                <p14:cNvContentPartPr/>
                <p14:nvPr/>
              </p14:nvContentPartPr>
              <p14:xfrm>
                <a:off x="3907632" y="701180"/>
                <a:ext cx="177480" cy="344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2F9A76D-6662-DB18-6BCA-1B4E68648BB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98992" y="692540"/>
                  <a:ext cx="1951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F9D2C07-5C30-7734-A678-904CC2FE639E}"/>
                    </a:ext>
                  </a:extLst>
                </p14:cNvPr>
                <p14:cNvContentPartPr/>
                <p14:nvPr/>
              </p14:nvContentPartPr>
              <p14:xfrm>
                <a:off x="4096992" y="765980"/>
                <a:ext cx="338040" cy="432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F9D2C07-5C30-7734-A678-904CC2FE639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87992" y="756980"/>
                  <a:ext cx="35568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BA2B713-ED8B-703F-EE43-49661EB37C14}"/>
                    </a:ext>
                  </a:extLst>
                </p14:cNvPr>
                <p14:cNvContentPartPr/>
                <p14:nvPr/>
              </p14:nvContentPartPr>
              <p14:xfrm>
                <a:off x="2500392" y="2717900"/>
                <a:ext cx="106560" cy="197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BA2B713-ED8B-703F-EE43-49661EB37C1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91752" y="2708900"/>
                  <a:ext cx="1242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1A6B4C8-C153-3E72-D839-8A7EEB082207}"/>
                    </a:ext>
                  </a:extLst>
                </p14:cNvPr>
                <p14:cNvContentPartPr/>
                <p14:nvPr/>
              </p14:nvContentPartPr>
              <p14:xfrm>
                <a:off x="2499312" y="2659940"/>
                <a:ext cx="208440" cy="276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1A6B4C8-C153-3E72-D839-8A7EEB08220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90672" y="2650940"/>
                  <a:ext cx="2260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706CCF8-3FFB-3EDB-369B-04264E4C9078}"/>
                    </a:ext>
                  </a:extLst>
                </p14:cNvPr>
                <p14:cNvContentPartPr/>
                <p14:nvPr/>
              </p14:nvContentPartPr>
              <p14:xfrm>
                <a:off x="2740512" y="2649140"/>
                <a:ext cx="113040" cy="145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706CCF8-3FFB-3EDB-369B-04264E4C907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31872" y="2640500"/>
                  <a:ext cx="1306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0A91BFD-D9B8-D501-B125-ED59EE2D5143}"/>
                    </a:ext>
                  </a:extLst>
                </p14:cNvPr>
                <p14:cNvContentPartPr/>
                <p14:nvPr/>
              </p14:nvContentPartPr>
              <p14:xfrm>
                <a:off x="2884512" y="2568140"/>
                <a:ext cx="133560" cy="161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0A91BFD-D9B8-D501-B125-ED59EE2D514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75512" y="2559140"/>
                  <a:ext cx="1512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F9EFC9B-37B0-EDB6-D5A6-5EBB2BE841F2}"/>
                    </a:ext>
                  </a:extLst>
                </p14:cNvPr>
                <p14:cNvContentPartPr/>
                <p14:nvPr/>
              </p14:nvContentPartPr>
              <p14:xfrm>
                <a:off x="2926632" y="2455460"/>
                <a:ext cx="204120" cy="237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F9EFC9B-37B0-EDB6-D5A6-5EBB2BE841F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17632" y="2446820"/>
                  <a:ext cx="2217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9C2156A-C711-EB58-C64A-EC55A698DA97}"/>
                    </a:ext>
                  </a:extLst>
                </p14:cNvPr>
                <p14:cNvContentPartPr/>
                <p14:nvPr/>
              </p14:nvContentPartPr>
              <p14:xfrm>
                <a:off x="3116712" y="2114900"/>
                <a:ext cx="552600" cy="465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9C2156A-C711-EB58-C64A-EC55A698DA9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07712" y="2105900"/>
                  <a:ext cx="57024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3649959-55B1-88F7-9FBE-7C53A2161BCD}"/>
                    </a:ext>
                  </a:extLst>
                </p14:cNvPr>
                <p14:cNvContentPartPr/>
                <p14:nvPr/>
              </p14:nvContentPartPr>
              <p14:xfrm>
                <a:off x="3698472" y="1970900"/>
                <a:ext cx="175680" cy="330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3649959-55B1-88F7-9FBE-7C53A2161BC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89832" y="1961900"/>
                  <a:ext cx="1933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D4BC439-5687-F5FD-1A0F-E7462156F81F}"/>
                    </a:ext>
                  </a:extLst>
                </p14:cNvPr>
                <p14:cNvContentPartPr/>
                <p14:nvPr/>
              </p14:nvContentPartPr>
              <p14:xfrm>
                <a:off x="3927792" y="2043620"/>
                <a:ext cx="251280" cy="171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D4BC439-5687-F5FD-1A0F-E7462156F81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18792" y="2034620"/>
                  <a:ext cx="2689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8620079-CC58-5302-B511-37115D07C341}"/>
                    </a:ext>
                  </a:extLst>
                </p14:cNvPr>
                <p14:cNvContentPartPr/>
                <p14:nvPr/>
              </p14:nvContentPartPr>
              <p14:xfrm>
                <a:off x="4158912" y="1739060"/>
                <a:ext cx="272520" cy="336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8620079-CC58-5302-B511-37115D07C34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50272" y="1730060"/>
                  <a:ext cx="2901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061DFA1-77D5-4BAD-64CF-6CE509B81183}"/>
                    </a:ext>
                  </a:extLst>
                </p14:cNvPr>
                <p14:cNvContentPartPr/>
                <p14:nvPr/>
              </p14:nvContentPartPr>
              <p14:xfrm>
                <a:off x="3358992" y="3122180"/>
                <a:ext cx="112320" cy="188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061DFA1-77D5-4BAD-64CF-6CE509B8118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49992" y="3113180"/>
                  <a:ext cx="1299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97750BF-4CC5-F89B-6D2F-49D21489CB55}"/>
                    </a:ext>
                  </a:extLst>
                </p14:cNvPr>
                <p14:cNvContentPartPr/>
                <p14:nvPr/>
              </p14:nvContentPartPr>
              <p14:xfrm>
                <a:off x="3389232" y="3044060"/>
                <a:ext cx="123120" cy="186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97750BF-4CC5-F89B-6D2F-49D21489CB5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80592" y="3035420"/>
                  <a:ext cx="140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C13B937-66E6-CC03-8F09-4897A769A0E2}"/>
                    </a:ext>
                  </a:extLst>
                </p14:cNvPr>
                <p14:cNvContentPartPr/>
                <p14:nvPr/>
              </p14:nvContentPartPr>
              <p14:xfrm>
                <a:off x="3551232" y="3059540"/>
                <a:ext cx="181440" cy="113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C13B937-66E6-CC03-8F09-4897A769A0E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42232" y="3050540"/>
                  <a:ext cx="1990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519CBD7-3549-AC51-F610-7AF653B8F454}"/>
                    </a:ext>
                  </a:extLst>
                </p14:cNvPr>
                <p14:cNvContentPartPr/>
                <p14:nvPr/>
              </p14:nvContentPartPr>
              <p14:xfrm>
                <a:off x="3720792" y="2745620"/>
                <a:ext cx="276120" cy="322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519CBD7-3549-AC51-F610-7AF653B8F45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11792" y="2736620"/>
                  <a:ext cx="2937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4A9B749-7800-9E16-BE4D-B41DC83E0FAE}"/>
                    </a:ext>
                  </a:extLst>
                </p14:cNvPr>
                <p14:cNvContentPartPr/>
                <p14:nvPr/>
              </p14:nvContentPartPr>
              <p14:xfrm>
                <a:off x="3856152" y="2659580"/>
                <a:ext cx="325800" cy="283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4A9B749-7800-9E16-BE4D-B41DC83E0FA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47152" y="2650940"/>
                  <a:ext cx="3434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4F1572C-A217-D3C6-2588-C0A5B9C669D7}"/>
                    </a:ext>
                  </a:extLst>
                </p14:cNvPr>
                <p14:cNvContentPartPr/>
                <p14:nvPr/>
              </p14:nvContentPartPr>
              <p14:xfrm>
                <a:off x="4231272" y="2517380"/>
                <a:ext cx="117360" cy="260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4F1572C-A217-D3C6-2588-C0A5B9C669D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22632" y="2508740"/>
                  <a:ext cx="1350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0A90E58-7431-D56F-7F1E-546FCA724B7D}"/>
                    </a:ext>
                  </a:extLst>
                </p14:cNvPr>
                <p14:cNvContentPartPr/>
                <p14:nvPr/>
              </p14:nvContentPartPr>
              <p14:xfrm>
                <a:off x="4374192" y="2522420"/>
                <a:ext cx="144000" cy="167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0A90E58-7431-D56F-7F1E-546FCA724B7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65552" y="2513780"/>
                  <a:ext cx="1616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8D2CA07-270A-36CA-BF86-C0ACE9DEBEB1}"/>
                    </a:ext>
                  </a:extLst>
                </p14:cNvPr>
                <p14:cNvContentPartPr/>
                <p14:nvPr/>
              </p14:nvContentPartPr>
              <p14:xfrm>
                <a:off x="4474272" y="2427020"/>
                <a:ext cx="213120" cy="153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8D2CA07-270A-36CA-BF86-C0ACE9DEBEB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65632" y="2418020"/>
                  <a:ext cx="2307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2A00B3C-181D-DF4E-B846-DA8D9EDEF817}"/>
                    </a:ext>
                  </a:extLst>
                </p14:cNvPr>
                <p14:cNvContentPartPr/>
                <p14:nvPr/>
              </p14:nvContentPartPr>
              <p14:xfrm>
                <a:off x="4685232" y="2388860"/>
                <a:ext cx="169560" cy="100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2A00B3C-181D-DF4E-B846-DA8D9EDEF81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76592" y="2379860"/>
                  <a:ext cx="1872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0120D6D-FC32-C8A5-5F1E-5EB8AB754288}"/>
                    </a:ext>
                  </a:extLst>
                </p14:cNvPr>
                <p14:cNvContentPartPr/>
                <p14:nvPr/>
              </p14:nvContentPartPr>
              <p14:xfrm>
                <a:off x="3920592" y="3604220"/>
                <a:ext cx="226800" cy="191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0120D6D-FC32-C8A5-5F1E-5EB8AB75428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11952" y="3595580"/>
                  <a:ext cx="2444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1726DE1-EEDF-9202-05C8-8D49C63B38E7}"/>
                    </a:ext>
                  </a:extLst>
                </p14:cNvPr>
                <p14:cNvContentPartPr/>
                <p14:nvPr/>
              </p14:nvContentPartPr>
              <p14:xfrm>
                <a:off x="4145592" y="3581180"/>
                <a:ext cx="88200" cy="146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1726DE1-EEDF-9202-05C8-8D49C63B38E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36952" y="3572540"/>
                  <a:ext cx="1058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43D3906-E4B8-2F8A-BF73-457705C57DF6}"/>
                    </a:ext>
                  </a:extLst>
                </p14:cNvPr>
                <p14:cNvContentPartPr/>
                <p14:nvPr/>
              </p14:nvContentPartPr>
              <p14:xfrm>
                <a:off x="4113912" y="3464900"/>
                <a:ext cx="168480" cy="273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43D3906-E4B8-2F8A-BF73-457705C57DF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04912" y="3455900"/>
                  <a:ext cx="1861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B03C58F-6BDD-FCCD-44F1-198EB6A5D90D}"/>
                    </a:ext>
                  </a:extLst>
                </p14:cNvPr>
                <p14:cNvContentPartPr/>
                <p14:nvPr/>
              </p14:nvContentPartPr>
              <p14:xfrm>
                <a:off x="4400112" y="3215780"/>
                <a:ext cx="298440" cy="346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B03C58F-6BDD-FCCD-44F1-198EB6A5D90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91472" y="3207140"/>
                  <a:ext cx="3160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C1B9291-5E29-485C-5385-5FFBC215F39C}"/>
                    </a:ext>
                  </a:extLst>
                </p14:cNvPr>
                <p14:cNvContentPartPr/>
                <p14:nvPr/>
              </p14:nvContentPartPr>
              <p14:xfrm>
                <a:off x="4718712" y="2964140"/>
                <a:ext cx="749160" cy="361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C1B9291-5E29-485C-5385-5FFBC215F39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09712" y="2955140"/>
                  <a:ext cx="7668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C03FFB6-F7E8-2DE0-25A5-95448DAF3027}"/>
                    </a:ext>
                  </a:extLst>
                </p14:cNvPr>
                <p14:cNvContentPartPr/>
                <p14:nvPr/>
              </p14:nvContentPartPr>
              <p14:xfrm>
                <a:off x="1531272" y="1930940"/>
                <a:ext cx="948960" cy="1424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C03FFB6-F7E8-2DE0-25A5-95448DAF302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522272" y="1921940"/>
                  <a:ext cx="966600" cy="144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9E86365-479C-C380-F9A0-7D4767091CC9}"/>
              </a:ext>
            </a:extLst>
          </p:cNvPr>
          <p:cNvGrpSpPr/>
          <p:nvPr/>
        </p:nvGrpSpPr>
        <p:grpSpPr>
          <a:xfrm>
            <a:off x="894792" y="2464100"/>
            <a:ext cx="451800" cy="645480"/>
            <a:chOff x="894792" y="2464100"/>
            <a:chExt cx="451800" cy="64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AF9572B-B8C6-2CD4-4F34-45B3F4755394}"/>
                    </a:ext>
                  </a:extLst>
                </p14:cNvPr>
                <p14:cNvContentPartPr/>
                <p14:nvPr/>
              </p14:nvContentPartPr>
              <p14:xfrm>
                <a:off x="894792" y="2631140"/>
                <a:ext cx="241920" cy="478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AF9572B-B8C6-2CD4-4F34-45B3F475539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6152" y="2622140"/>
                  <a:ext cx="25956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90799CC-1D03-D673-BA41-E87987EC1A7F}"/>
                    </a:ext>
                  </a:extLst>
                </p14:cNvPr>
                <p14:cNvContentPartPr/>
                <p14:nvPr/>
              </p14:nvContentPartPr>
              <p14:xfrm>
                <a:off x="1086312" y="2464100"/>
                <a:ext cx="260280" cy="567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90799CC-1D03-D673-BA41-E87987EC1A7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77312" y="2455460"/>
                  <a:ext cx="277920" cy="58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33079EA-B695-19C0-AC84-543FEF590A5A}"/>
                  </a:ext>
                </a:extLst>
              </p14:cNvPr>
              <p14:cNvContentPartPr/>
              <p14:nvPr/>
            </p14:nvContentPartPr>
            <p14:xfrm>
              <a:off x="7823352" y="237860"/>
              <a:ext cx="201240" cy="3816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33079EA-B695-19C0-AC84-543FEF590A5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814352" y="229220"/>
                <a:ext cx="218880" cy="39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F1F16131-820E-DD3A-4157-3A36AA98EA31}"/>
              </a:ext>
            </a:extLst>
          </p:cNvPr>
          <p:cNvGrpSpPr/>
          <p:nvPr/>
        </p:nvGrpSpPr>
        <p:grpSpPr>
          <a:xfrm>
            <a:off x="7237632" y="834740"/>
            <a:ext cx="2080800" cy="1949400"/>
            <a:chOff x="7237632" y="834740"/>
            <a:chExt cx="2080800" cy="194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B79186A-B85B-7EA6-7A17-13B3EA7DB029}"/>
                    </a:ext>
                  </a:extLst>
                </p14:cNvPr>
                <p14:cNvContentPartPr/>
                <p14:nvPr/>
              </p14:nvContentPartPr>
              <p14:xfrm>
                <a:off x="7859352" y="834740"/>
                <a:ext cx="153720" cy="291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B79186A-B85B-7EA6-7A17-13B3EA7DB02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850712" y="825740"/>
                  <a:ext cx="1713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D7D877E-C840-3511-BE36-D90440139163}"/>
                    </a:ext>
                  </a:extLst>
                </p14:cNvPr>
                <p14:cNvContentPartPr/>
                <p14:nvPr/>
              </p14:nvContentPartPr>
              <p14:xfrm>
                <a:off x="8069232" y="901700"/>
                <a:ext cx="39960" cy="187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D7D877E-C840-3511-BE36-D9044013916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60592" y="892700"/>
                  <a:ext cx="576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9708E5C-DBE5-D191-1538-0B6E58B579F0}"/>
                    </a:ext>
                  </a:extLst>
                </p14:cNvPr>
                <p14:cNvContentPartPr/>
                <p14:nvPr/>
              </p14:nvContentPartPr>
              <p14:xfrm>
                <a:off x="8051952" y="845900"/>
                <a:ext cx="216720" cy="280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9708E5C-DBE5-D191-1538-0B6E58B579F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042952" y="837260"/>
                  <a:ext cx="2343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D019411-AE57-4ECF-443F-3D7D72E0EF6C}"/>
                    </a:ext>
                  </a:extLst>
                </p14:cNvPr>
                <p14:cNvContentPartPr/>
                <p14:nvPr/>
              </p14:nvContentPartPr>
              <p14:xfrm>
                <a:off x="7393872" y="1268180"/>
                <a:ext cx="645120" cy="1034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D019411-AE57-4ECF-443F-3D7D72E0EF6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384872" y="1259540"/>
                  <a:ext cx="662760" cy="10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D9E394A-A56F-F315-45A0-B9FF76AFD172}"/>
                    </a:ext>
                  </a:extLst>
                </p14:cNvPr>
                <p14:cNvContentPartPr/>
                <p14:nvPr/>
              </p14:nvContentPartPr>
              <p14:xfrm>
                <a:off x="8072112" y="1317860"/>
                <a:ext cx="234360" cy="887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D9E394A-A56F-F315-45A0-B9FF76AFD17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63472" y="1309220"/>
                  <a:ext cx="252000" cy="90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263AEE6-7F75-0E92-E2C1-CC67A2D03A6F}"/>
                    </a:ext>
                  </a:extLst>
                </p14:cNvPr>
                <p14:cNvContentPartPr/>
                <p14:nvPr/>
              </p14:nvContentPartPr>
              <p14:xfrm>
                <a:off x="8210712" y="1303100"/>
                <a:ext cx="876240" cy="649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263AEE6-7F75-0E92-E2C1-CC67A2D03A6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201712" y="1294100"/>
                  <a:ext cx="89388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958E993-49E5-96AE-D9BC-54322F82AEC9}"/>
                    </a:ext>
                  </a:extLst>
                </p14:cNvPr>
                <p14:cNvContentPartPr/>
                <p14:nvPr/>
              </p14:nvContentPartPr>
              <p14:xfrm>
                <a:off x="7237632" y="2432420"/>
                <a:ext cx="381600" cy="2599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958E993-49E5-96AE-D9BC-54322F82AEC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228992" y="2423780"/>
                  <a:ext cx="3992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708C769-DC64-8C29-2493-ABA8CFC19EBB}"/>
                    </a:ext>
                  </a:extLst>
                </p14:cNvPr>
                <p14:cNvContentPartPr/>
                <p14:nvPr/>
              </p14:nvContentPartPr>
              <p14:xfrm>
                <a:off x="7288392" y="2520260"/>
                <a:ext cx="431280" cy="263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708C769-DC64-8C29-2493-ABA8CFC19EB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279752" y="2511620"/>
                  <a:ext cx="4489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C208F6C-AA3F-44C3-1660-5E2898A8241C}"/>
                    </a:ext>
                  </a:extLst>
                </p14:cNvPr>
                <p14:cNvContentPartPr/>
                <p14:nvPr/>
              </p14:nvContentPartPr>
              <p14:xfrm>
                <a:off x="8093352" y="2320100"/>
                <a:ext cx="215280" cy="269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C208F6C-AA3F-44C3-1660-5E2898A8241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84712" y="2311100"/>
                  <a:ext cx="2329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5240596-5948-1A7F-8E01-55844D9C8B08}"/>
                    </a:ext>
                  </a:extLst>
                </p14:cNvPr>
                <p14:cNvContentPartPr/>
                <p14:nvPr/>
              </p14:nvContentPartPr>
              <p14:xfrm>
                <a:off x="7991832" y="2382020"/>
                <a:ext cx="397080" cy="239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5240596-5948-1A7F-8E01-55844D9C8B0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83192" y="2373380"/>
                  <a:ext cx="4147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07F040D-D841-8A03-F5F1-D60779F82A1F}"/>
                    </a:ext>
                  </a:extLst>
                </p14:cNvPr>
                <p14:cNvContentPartPr/>
                <p14:nvPr/>
              </p14:nvContentPartPr>
              <p14:xfrm>
                <a:off x="9003792" y="1911140"/>
                <a:ext cx="272520" cy="233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07F040D-D841-8A03-F5F1-D60779F82A1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994792" y="1902500"/>
                  <a:ext cx="2901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96BF35D-33F0-6C0A-ABDB-7FCD1F06A59E}"/>
                    </a:ext>
                  </a:extLst>
                </p14:cNvPr>
                <p14:cNvContentPartPr/>
                <p14:nvPr/>
              </p14:nvContentPartPr>
              <p14:xfrm>
                <a:off x="8917392" y="1973420"/>
                <a:ext cx="401040" cy="293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96BF35D-33F0-6C0A-ABDB-7FCD1F06A59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908392" y="1964780"/>
                  <a:ext cx="418680" cy="31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7186EC5-FB43-061E-5EB8-9BB603570776}"/>
              </a:ext>
            </a:extLst>
          </p:cNvPr>
          <p:cNvGrpSpPr/>
          <p:nvPr/>
        </p:nvGrpSpPr>
        <p:grpSpPr>
          <a:xfrm>
            <a:off x="6267432" y="3492980"/>
            <a:ext cx="5631120" cy="2211120"/>
            <a:chOff x="6267432" y="3492980"/>
            <a:chExt cx="5631120" cy="221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7365F9C-8F58-7CEA-15B7-1D869D8371C8}"/>
                    </a:ext>
                  </a:extLst>
                </p14:cNvPr>
                <p14:cNvContentPartPr/>
                <p14:nvPr/>
              </p14:nvContentPartPr>
              <p14:xfrm>
                <a:off x="6821472" y="3913820"/>
                <a:ext cx="396360" cy="440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7365F9C-8F58-7CEA-15B7-1D869D8371C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812832" y="3904820"/>
                  <a:ext cx="41400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88D5DAA-A03F-8AC7-764B-AB72801D428F}"/>
                    </a:ext>
                  </a:extLst>
                </p14:cNvPr>
                <p14:cNvContentPartPr/>
                <p14:nvPr/>
              </p14:nvContentPartPr>
              <p14:xfrm>
                <a:off x="6789432" y="3967820"/>
                <a:ext cx="458280" cy="431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88D5DAA-A03F-8AC7-764B-AB72801D428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780792" y="3958820"/>
                  <a:ext cx="47592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41EBE74-52A6-691B-D9A1-1C46AB6BCB1A}"/>
                    </a:ext>
                  </a:extLst>
                </p14:cNvPr>
                <p14:cNvContentPartPr/>
                <p14:nvPr/>
              </p14:nvContentPartPr>
              <p14:xfrm>
                <a:off x="7481352" y="3863780"/>
                <a:ext cx="372960" cy="375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41EBE74-52A6-691B-D9A1-1C46AB6BCB1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472352" y="3855140"/>
                  <a:ext cx="39060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44F023F-B735-655D-198B-03F55FF6D62D}"/>
                    </a:ext>
                  </a:extLst>
                </p14:cNvPr>
                <p14:cNvContentPartPr/>
                <p14:nvPr/>
              </p14:nvContentPartPr>
              <p14:xfrm>
                <a:off x="7421952" y="3839300"/>
                <a:ext cx="451440" cy="4050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44F023F-B735-655D-198B-03F55FF6D62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13312" y="3830660"/>
                  <a:ext cx="4690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30AAADA-2460-A1E6-976F-89F36B05142E}"/>
                    </a:ext>
                  </a:extLst>
                </p14:cNvPr>
                <p14:cNvContentPartPr/>
                <p14:nvPr/>
              </p14:nvContentPartPr>
              <p14:xfrm>
                <a:off x="8086872" y="3769820"/>
                <a:ext cx="284760" cy="3204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30AAADA-2460-A1E6-976F-89F36B0514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078232" y="3760820"/>
                  <a:ext cx="3024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B378A8D-E0A6-4404-FFCE-DF52D6298B61}"/>
                    </a:ext>
                  </a:extLst>
                </p14:cNvPr>
                <p14:cNvContentPartPr/>
                <p14:nvPr/>
              </p14:nvContentPartPr>
              <p14:xfrm>
                <a:off x="7975272" y="3809060"/>
                <a:ext cx="396720" cy="3654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B378A8D-E0A6-4404-FFCE-DF52D6298B6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966272" y="3800420"/>
                  <a:ext cx="4143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2BA842D-6595-BEC3-421A-93A760542BAB}"/>
                    </a:ext>
                  </a:extLst>
                </p14:cNvPr>
                <p14:cNvContentPartPr/>
                <p14:nvPr/>
              </p14:nvContentPartPr>
              <p14:xfrm>
                <a:off x="8472072" y="3732380"/>
                <a:ext cx="430920" cy="3888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2BA842D-6595-BEC3-421A-93A760542BA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463432" y="3723740"/>
                  <a:ext cx="44856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ECD6255-687E-7F50-F23B-8605BA1CA0E2}"/>
                    </a:ext>
                  </a:extLst>
                </p14:cNvPr>
                <p14:cNvContentPartPr/>
                <p14:nvPr/>
              </p14:nvContentPartPr>
              <p14:xfrm>
                <a:off x="8944392" y="3665060"/>
                <a:ext cx="497160" cy="4219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ECD6255-687E-7F50-F23B-8605BA1CA0E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935392" y="3656420"/>
                  <a:ext cx="51480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D205E2B-6DB3-7451-A923-0EC0869D2D73}"/>
                    </a:ext>
                  </a:extLst>
                </p14:cNvPr>
                <p14:cNvContentPartPr/>
                <p14:nvPr/>
              </p14:nvContentPartPr>
              <p14:xfrm>
                <a:off x="7043952" y="4253660"/>
                <a:ext cx="2280240" cy="2858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D205E2B-6DB3-7451-A923-0EC0869D2D7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035312" y="4244660"/>
                  <a:ext cx="22978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5A04214-AF39-F412-0408-B8A70212A9EE}"/>
                    </a:ext>
                  </a:extLst>
                </p14:cNvPr>
                <p14:cNvContentPartPr/>
                <p14:nvPr/>
              </p14:nvContentPartPr>
              <p14:xfrm>
                <a:off x="6292632" y="4722380"/>
                <a:ext cx="151920" cy="2790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5A04214-AF39-F412-0408-B8A70212A9E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83632" y="4713380"/>
                  <a:ext cx="1695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F0E9974-E59E-ACED-47DB-88E353A122FD}"/>
                    </a:ext>
                  </a:extLst>
                </p14:cNvPr>
                <p14:cNvContentPartPr/>
                <p14:nvPr/>
              </p14:nvContentPartPr>
              <p14:xfrm>
                <a:off x="6267432" y="4740380"/>
                <a:ext cx="577440" cy="219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F0E9974-E59E-ACED-47DB-88E353A122F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258792" y="4731380"/>
                  <a:ext cx="5950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DEF4BC6-2830-DCA4-95AF-0701F8A75391}"/>
                    </a:ext>
                  </a:extLst>
                </p14:cNvPr>
                <p14:cNvContentPartPr/>
                <p14:nvPr/>
              </p14:nvContentPartPr>
              <p14:xfrm>
                <a:off x="6682872" y="4735340"/>
                <a:ext cx="337320" cy="163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DEF4BC6-2830-DCA4-95AF-0701F8A7539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673872" y="4726340"/>
                  <a:ext cx="3549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36C4A7B-FE48-BE0D-2528-E8C880242C0B}"/>
                    </a:ext>
                  </a:extLst>
                </p14:cNvPr>
                <p14:cNvContentPartPr/>
                <p14:nvPr/>
              </p14:nvContentPartPr>
              <p14:xfrm>
                <a:off x="7148712" y="4701140"/>
                <a:ext cx="227160" cy="1659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36C4A7B-FE48-BE0D-2528-E8C880242C0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40072" y="4692500"/>
                  <a:ext cx="2448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ED92A58-19CD-ECB9-321F-C78074E98056}"/>
                    </a:ext>
                  </a:extLst>
                </p14:cNvPr>
                <p14:cNvContentPartPr/>
                <p14:nvPr/>
              </p14:nvContentPartPr>
              <p14:xfrm>
                <a:off x="7433472" y="4716620"/>
                <a:ext cx="101160" cy="130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ED92A58-19CD-ECB9-321F-C78074E9805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424472" y="4707620"/>
                  <a:ext cx="1188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9BDEED9-9BA6-9B11-87FF-8247E12E6D3A}"/>
                    </a:ext>
                  </a:extLst>
                </p14:cNvPr>
                <p14:cNvContentPartPr/>
                <p14:nvPr/>
              </p14:nvContentPartPr>
              <p14:xfrm>
                <a:off x="7538592" y="4545620"/>
                <a:ext cx="532800" cy="3031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9BDEED9-9BA6-9B11-87FF-8247E12E6D3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529592" y="4536980"/>
                  <a:ext cx="5504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9BF97FE-3629-A6D4-7AFE-9044891C1415}"/>
                    </a:ext>
                  </a:extLst>
                </p14:cNvPr>
                <p14:cNvContentPartPr/>
                <p14:nvPr/>
              </p14:nvContentPartPr>
              <p14:xfrm>
                <a:off x="9661872" y="3492980"/>
                <a:ext cx="398880" cy="1731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9BF97FE-3629-A6D4-7AFE-9044891C141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652872" y="3483980"/>
                  <a:ext cx="416520" cy="174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BAEBAA9-A636-F905-BD6E-B9B5C93DC539}"/>
                    </a:ext>
                  </a:extLst>
                </p14:cNvPr>
                <p14:cNvContentPartPr/>
                <p14:nvPr/>
              </p14:nvContentPartPr>
              <p14:xfrm>
                <a:off x="7306392" y="4859540"/>
                <a:ext cx="1930320" cy="442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BAEBAA9-A636-F905-BD6E-B9B5C93DC53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297752" y="4850900"/>
                  <a:ext cx="194796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297475A-953E-2584-64F3-0201151B3E31}"/>
                    </a:ext>
                  </a:extLst>
                </p14:cNvPr>
                <p14:cNvContentPartPr/>
                <p14:nvPr/>
              </p14:nvContentPartPr>
              <p14:xfrm>
                <a:off x="7264992" y="5470460"/>
                <a:ext cx="220680" cy="1537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297475A-953E-2584-64F3-0201151B3E3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55992" y="5461820"/>
                  <a:ext cx="2383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9FF4634-E57A-5495-B7A7-449D8E94C637}"/>
                    </a:ext>
                  </a:extLst>
                </p14:cNvPr>
                <p14:cNvContentPartPr/>
                <p14:nvPr/>
              </p14:nvContentPartPr>
              <p14:xfrm>
                <a:off x="7267872" y="5471180"/>
                <a:ext cx="254880" cy="2329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9FF4634-E57A-5495-B7A7-449D8E94C63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259232" y="5462540"/>
                  <a:ext cx="2725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7DCCEDC-17CB-480E-035A-1314495F0CB9}"/>
                    </a:ext>
                  </a:extLst>
                </p14:cNvPr>
                <p14:cNvContentPartPr/>
                <p14:nvPr/>
              </p14:nvContentPartPr>
              <p14:xfrm>
                <a:off x="7671432" y="5368940"/>
                <a:ext cx="295200" cy="2707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7DCCEDC-17CB-480E-035A-1314495F0CB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662432" y="5359940"/>
                  <a:ext cx="3128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8EE0107-459B-94E8-7BE2-A9AC3D1F7B9F}"/>
                    </a:ext>
                  </a:extLst>
                </p14:cNvPr>
                <p14:cNvContentPartPr/>
                <p14:nvPr/>
              </p14:nvContentPartPr>
              <p14:xfrm>
                <a:off x="9383952" y="4240340"/>
                <a:ext cx="72360" cy="1692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8EE0107-459B-94E8-7BE2-A9AC3D1F7B9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374952" y="4231700"/>
                  <a:ext cx="900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B7E7B2E-79B4-A234-0F74-D0C9849DEFE3}"/>
                    </a:ext>
                  </a:extLst>
                </p14:cNvPr>
                <p14:cNvContentPartPr/>
                <p14:nvPr/>
              </p14:nvContentPartPr>
              <p14:xfrm>
                <a:off x="9459912" y="4286420"/>
                <a:ext cx="61920" cy="738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B7E7B2E-79B4-A234-0F74-D0C9849DEFE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450912" y="4277420"/>
                  <a:ext cx="795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BCAD659-AA54-F719-D3E4-7A213E0CDA4E}"/>
                    </a:ext>
                  </a:extLst>
                </p14:cNvPr>
                <p14:cNvContentPartPr/>
                <p14:nvPr/>
              </p14:nvContentPartPr>
              <p14:xfrm>
                <a:off x="9536952" y="4207220"/>
                <a:ext cx="208080" cy="1692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BCAD659-AA54-F719-D3E4-7A213E0CDA4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528312" y="4198220"/>
                  <a:ext cx="2257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2BFE887-A400-8D5A-E3E0-CB1A0EA2793D}"/>
                    </a:ext>
                  </a:extLst>
                </p14:cNvPr>
                <p14:cNvContentPartPr/>
                <p14:nvPr/>
              </p14:nvContentPartPr>
              <p14:xfrm>
                <a:off x="9782832" y="4256540"/>
                <a:ext cx="131400" cy="727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2BFE887-A400-8D5A-E3E0-CB1A0EA2793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774192" y="4247900"/>
                  <a:ext cx="149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F671742-905F-4608-6F2E-3126C36B8EC4}"/>
                    </a:ext>
                  </a:extLst>
                </p14:cNvPr>
                <p14:cNvContentPartPr/>
                <p14:nvPr/>
              </p14:nvContentPartPr>
              <p14:xfrm>
                <a:off x="9718392" y="4176620"/>
                <a:ext cx="6840" cy="176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F671742-905F-4608-6F2E-3126C36B8EC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709392" y="4167620"/>
                  <a:ext cx="244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A7B92FF-E3D5-41BF-F9D6-9515FE41A234}"/>
                    </a:ext>
                  </a:extLst>
                </p14:cNvPr>
                <p14:cNvContentPartPr/>
                <p14:nvPr/>
              </p14:nvContentPartPr>
              <p14:xfrm>
                <a:off x="6328272" y="5279660"/>
                <a:ext cx="104040" cy="162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A7B92FF-E3D5-41BF-F9D6-9515FE41A23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319632" y="5270660"/>
                  <a:ext cx="1216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59BFC9E-F415-6307-5D57-EE1EDF211561}"/>
                    </a:ext>
                  </a:extLst>
                </p14:cNvPr>
                <p14:cNvContentPartPr/>
                <p14:nvPr/>
              </p14:nvContentPartPr>
              <p14:xfrm>
                <a:off x="6453552" y="5134220"/>
                <a:ext cx="442440" cy="2804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59BFC9E-F415-6307-5D57-EE1EDF21156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44912" y="5125580"/>
                  <a:ext cx="4600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B90B7FE-3E09-CFA3-0FF7-4615A618E889}"/>
                    </a:ext>
                  </a:extLst>
                </p14:cNvPr>
                <p14:cNvContentPartPr/>
                <p14:nvPr/>
              </p14:nvContentPartPr>
              <p14:xfrm>
                <a:off x="6865392" y="5208020"/>
                <a:ext cx="84960" cy="882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B90B7FE-3E09-CFA3-0FF7-4615A618E88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856752" y="5199020"/>
                  <a:ext cx="1026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47DA5EE-25FD-84C0-E2B6-A585CAE9D23B}"/>
                    </a:ext>
                  </a:extLst>
                </p14:cNvPr>
                <p14:cNvContentPartPr/>
                <p14:nvPr/>
              </p14:nvContentPartPr>
              <p14:xfrm>
                <a:off x="6960432" y="5013260"/>
                <a:ext cx="225360" cy="2487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47DA5EE-25FD-84C0-E2B6-A585CAE9D23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951432" y="5004260"/>
                  <a:ext cx="2430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B174C52-8887-2CD7-F807-F14DFD678D72}"/>
                    </a:ext>
                  </a:extLst>
                </p14:cNvPr>
                <p14:cNvContentPartPr/>
                <p14:nvPr/>
              </p14:nvContentPartPr>
              <p14:xfrm>
                <a:off x="7043952" y="5031260"/>
                <a:ext cx="197280" cy="1490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B174C52-8887-2CD7-F807-F14DFD678D7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035312" y="5022620"/>
                  <a:ext cx="2149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32D81C4-D9F9-CF3D-B398-D91D7A3AB253}"/>
                    </a:ext>
                  </a:extLst>
                </p14:cNvPr>
                <p14:cNvContentPartPr/>
                <p14:nvPr/>
              </p14:nvContentPartPr>
              <p14:xfrm>
                <a:off x="10245792" y="3729140"/>
                <a:ext cx="148320" cy="2739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32D81C4-D9F9-CF3D-B398-D91D7A3AB25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236792" y="3720140"/>
                  <a:ext cx="1659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DD01871-D4AF-D266-A690-74F15B95EB2A}"/>
                    </a:ext>
                  </a:extLst>
                </p14:cNvPr>
                <p14:cNvContentPartPr/>
                <p14:nvPr/>
              </p14:nvContentPartPr>
              <p14:xfrm>
                <a:off x="10250112" y="3844700"/>
                <a:ext cx="163080" cy="1234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DD01871-D4AF-D266-A690-74F15B95EB2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241112" y="3835700"/>
                  <a:ext cx="180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BAC6B21-E8E6-3521-FEC6-18BEA82F7C29}"/>
                    </a:ext>
                  </a:extLst>
                </p14:cNvPr>
                <p14:cNvContentPartPr/>
                <p14:nvPr/>
              </p14:nvContentPartPr>
              <p14:xfrm>
                <a:off x="10393752" y="3690980"/>
                <a:ext cx="409680" cy="1836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BAC6B21-E8E6-3521-FEC6-18BEA82F7C2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385112" y="3681980"/>
                  <a:ext cx="4273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EAE1E68-8F7E-B0F9-C95A-BB4194176B48}"/>
                    </a:ext>
                  </a:extLst>
                </p14:cNvPr>
                <p14:cNvContentPartPr/>
                <p14:nvPr/>
              </p14:nvContentPartPr>
              <p14:xfrm>
                <a:off x="10826832" y="3593780"/>
                <a:ext cx="345960" cy="2692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EAE1E68-8F7E-B0F9-C95A-BB4194176B4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818192" y="3584780"/>
                  <a:ext cx="3636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EFBA963-C7C2-D92F-2082-2E844DE40BEB}"/>
                    </a:ext>
                  </a:extLst>
                </p14:cNvPr>
                <p14:cNvContentPartPr/>
                <p14:nvPr/>
              </p14:nvContentPartPr>
              <p14:xfrm>
                <a:off x="10384392" y="4214780"/>
                <a:ext cx="106200" cy="2293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EFBA963-C7C2-D92F-2082-2E844DE40BE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375392" y="4205780"/>
                  <a:ext cx="1238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CBE091A-5252-98E5-994B-1EF574B51261}"/>
                    </a:ext>
                  </a:extLst>
                </p14:cNvPr>
                <p14:cNvContentPartPr/>
                <p14:nvPr/>
              </p14:nvContentPartPr>
              <p14:xfrm>
                <a:off x="10357752" y="4295780"/>
                <a:ext cx="464040" cy="2674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CBE091A-5252-98E5-994B-1EF574B5126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349112" y="4287140"/>
                  <a:ext cx="4816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330ADE1-7D28-BA8F-9E9C-618ACEA3C587}"/>
                    </a:ext>
                  </a:extLst>
                </p14:cNvPr>
                <p14:cNvContentPartPr/>
                <p14:nvPr/>
              </p14:nvContentPartPr>
              <p14:xfrm>
                <a:off x="10945992" y="4196780"/>
                <a:ext cx="109800" cy="2062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330ADE1-7D28-BA8F-9E9C-618ACEA3C58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937352" y="4188140"/>
                  <a:ext cx="1274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8160072-03C2-175F-B548-58EEB9DA144D}"/>
                    </a:ext>
                  </a:extLst>
                </p14:cNvPr>
                <p14:cNvContentPartPr/>
                <p14:nvPr/>
              </p14:nvContentPartPr>
              <p14:xfrm>
                <a:off x="11053992" y="4278500"/>
                <a:ext cx="125640" cy="842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8160072-03C2-175F-B548-58EEB9DA144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044992" y="4269860"/>
                  <a:ext cx="1432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5367E83-44BF-C3A5-A111-7663FC168087}"/>
                    </a:ext>
                  </a:extLst>
                </p14:cNvPr>
                <p14:cNvContentPartPr/>
                <p14:nvPr/>
              </p14:nvContentPartPr>
              <p14:xfrm>
                <a:off x="11198352" y="4248980"/>
                <a:ext cx="104040" cy="1166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5367E83-44BF-C3A5-A111-7663FC16808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189712" y="4240340"/>
                  <a:ext cx="1216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7C08978-1277-6010-7AB0-C8847345339B}"/>
                    </a:ext>
                  </a:extLst>
                </p14:cNvPr>
                <p14:cNvContentPartPr/>
                <p14:nvPr/>
              </p14:nvContentPartPr>
              <p14:xfrm>
                <a:off x="11341272" y="4205060"/>
                <a:ext cx="158040" cy="799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7C08978-1277-6010-7AB0-C8847345339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332632" y="4196420"/>
                  <a:ext cx="1756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8F54903-C840-F222-2798-E6F079B358D1}"/>
                    </a:ext>
                  </a:extLst>
                </p14:cNvPr>
                <p14:cNvContentPartPr/>
                <p14:nvPr/>
              </p14:nvContentPartPr>
              <p14:xfrm>
                <a:off x="11420832" y="4053500"/>
                <a:ext cx="256680" cy="2570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8F54903-C840-F222-2798-E6F079B358D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411832" y="4044500"/>
                  <a:ext cx="2743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381A260-8D15-37B1-62C6-C690B014E3FE}"/>
                    </a:ext>
                  </a:extLst>
                </p14:cNvPr>
                <p14:cNvContentPartPr/>
                <p14:nvPr/>
              </p14:nvContentPartPr>
              <p14:xfrm>
                <a:off x="11675712" y="4140260"/>
                <a:ext cx="222840" cy="1587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381A260-8D15-37B1-62C6-C690B014E3F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666712" y="4131260"/>
                  <a:ext cx="2404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AD401A9-2D93-3B3D-A7F0-11B79D2DD511}"/>
                    </a:ext>
                  </a:extLst>
                </p14:cNvPr>
                <p14:cNvContentPartPr/>
                <p14:nvPr/>
              </p14:nvContentPartPr>
              <p14:xfrm>
                <a:off x="7721472" y="4850900"/>
                <a:ext cx="256320" cy="1195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AD401A9-2D93-3B3D-A7F0-11B79D2DD51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712832" y="4842260"/>
                  <a:ext cx="2739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2427A32-DE4F-732D-D8D4-4DB632ACDE37}"/>
                    </a:ext>
                  </a:extLst>
                </p14:cNvPr>
                <p14:cNvContentPartPr/>
                <p14:nvPr/>
              </p14:nvContentPartPr>
              <p14:xfrm>
                <a:off x="7752792" y="4872140"/>
                <a:ext cx="335520" cy="1461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2427A32-DE4F-732D-D8D4-4DB632ACDE3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744152" y="4863140"/>
                  <a:ext cx="3531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A977EC6-BD2A-57B4-10DD-3E12B7790B89}"/>
                    </a:ext>
                  </a:extLst>
                </p14:cNvPr>
                <p14:cNvContentPartPr/>
                <p14:nvPr/>
              </p14:nvContentPartPr>
              <p14:xfrm>
                <a:off x="9462432" y="4399820"/>
                <a:ext cx="335520" cy="1022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A977EC6-BD2A-57B4-10DD-3E12B7790B8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453792" y="4390820"/>
                  <a:ext cx="3531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2604D4D-AF92-7C9D-111A-863406FE5E74}"/>
                    </a:ext>
                  </a:extLst>
                </p14:cNvPr>
                <p14:cNvContentPartPr/>
                <p14:nvPr/>
              </p14:nvContentPartPr>
              <p14:xfrm>
                <a:off x="9491952" y="4469300"/>
                <a:ext cx="264600" cy="1206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2604D4D-AF92-7C9D-111A-863406FE5E7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482952" y="4460300"/>
                  <a:ext cx="282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D4BC697-E119-8052-3CDE-7DB8BDD773FA}"/>
                    </a:ext>
                  </a:extLst>
                </p14:cNvPr>
                <p14:cNvContentPartPr/>
                <p14:nvPr/>
              </p14:nvContentPartPr>
              <p14:xfrm>
                <a:off x="6595032" y="5407100"/>
                <a:ext cx="466200" cy="2390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D4BC697-E119-8052-3CDE-7DB8BDD773F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586392" y="5398460"/>
                  <a:ext cx="4838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7F2180D-B6BC-EC09-514F-9BB6EE3CF06B}"/>
                    </a:ext>
                  </a:extLst>
                </p14:cNvPr>
                <p14:cNvContentPartPr/>
                <p14:nvPr/>
              </p14:nvContentPartPr>
              <p14:xfrm>
                <a:off x="6734352" y="5452100"/>
                <a:ext cx="421200" cy="2034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7F2180D-B6BC-EC09-514F-9BB6EE3CF06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725352" y="5443100"/>
                  <a:ext cx="43884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5ABB230-DDBD-EEFB-C3D4-398B0A88B825}"/>
              </a:ext>
            </a:extLst>
          </p:cNvPr>
          <p:cNvGrpSpPr/>
          <p:nvPr/>
        </p:nvGrpSpPr>
        <p:grpSpPr>
          <a:xfrm>
            <a:off x="3933912" y="5498180"/>
            <a:ext cx="1888560" cy="1265760"/>
            <a:chOff x="3933912" y="5498180"/>
            <a:chExt cx="1888560" cy="126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56DDDF4-0473-E20A-42F0-3A6A5A023A9C}"/>
                    </a:ext>
                  </a:extLst>
                </p14:cNvPr>
                <p14:cNvContentPartPr/>
                <p14:nvPr/>
              </p14:nvContentPartPr>
              <p14:xfrm>
                <a:off x="5295072" y="5498180"/>
                <a:ext cx="527400" cy="3204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56DDDF4-0473-E20A-42F0-3A6A5A023A9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286072" y="5489180"/>
                  <a:ext cx="54504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90BDF18-770E-6B74-1B8E-3EC63F5B4DB2}"/>
                    </a:ext>
                  </a:extLst>
                </p14:cNvPr>
                <p14:cNvContentPartPr/>
                <p14:nvPr/>
              </p14:nvContentPartPr>
              <p14:xfrm>
                <a:off x="3933912" y="5939540"/>
                <a:ext cx="188640" cy="1987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90BDF18-770E-6B74-1B8E-3EC63F5B4DB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924912" y="5930540"/>
                  <a:ext cx="2062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BA3C3F6-B752-B217-C072-F09EE5047C84}"/>
                    </a:ext>
                  </a:extLst>
                </p14:cNvPr>
                <p14:cNvContentPartPr/>
                <p14:nvPr/>
              </p14:nvContentPartPr>
              <p14:xfrm>
                <a:off x="4163232" y="5940620"/>
                <a:ext cx="87120" cy="1854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BA3C3F6-B752-B217-C072-F09EE5047C8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154232" y="5931620"/>
                  <a:ext cx="1047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9389F26-1985-BFBC-A7C9-1207FF4F5CA7}"/>
                    </a:ext>
                  </a:extLst>
                </p14:cNvPr>
                <p14:cNvContentPartPr/>
                <p14:nvPr/>
              </p14:nvContentPartPr>
              <p14:xfrm>
                <a:off x="4234872" y="5868980"/>
                <a:ext cx="179280" cy="2350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9389F26-1985-BFBC-A7C9-1207FF4F5CA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225872" y="5859980"/>
                  <a:ext cx="1969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D7792EB-3B77-856E-112A-5860AF7D9220}"/>
                    </a:ext>
                  </a:extLst>
                </p14:cNvPr>
                <p14:cNvContentPartPr/>
                <p14:nvPr/>
              </p14:nvContentPartPr>
              <p14:xfrm>
                <a:off x="4462752" y="5886980"/>
                <a:ext cx="25920" cy="349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D7792EB-3B77-856E-112A-5860AF7D922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454112" y="5877980"/>
                  <a:ext cx="435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85D91C3-72C6-3F9F-AC59-D94305A42604}"/>
                    </a:ext>
                  </a:extLst>
                </p14:cNvPr>
                <p14:cNvContentPartPr/>
                <p14:nvPr/>
              </p14:nvContentPartPr>
              <p14:xfrm>
                <a:off x="4556712" y="5785820"/>
                <a:ext cx="48240" cy="3002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85D91C3-72C6-3F9F-AC59-D94305A4260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548072" y="5776820"/>
                  <a:ext cx="658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DDB053D-CCEF-2FCF-5FA3-D008FB92C334}"/>
                    </a:ext>
                  </a:extLst>
                </p14:cNvPr>
                <p14:cNvContentPartPr/>
                <p14:nvPr/>
              </p14:nvContentPartPr>
              <p14:xfrm>
                <a:off x="4640952" y="5935220"/>
                <a:ext cx="27720" cy="226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DDB053D-CCEF-2FCF-5FA3-D008FB92C33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632312" y="5926580"/>
                  <a:ext cx="453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AC927C7-6890-7546-C531-993A4A597B2C}"/>
                    </a:ext>
                  </a:extLst>
                </p14:cNvPr>
                <p14:cNvContentPartPr/>
                <p14:nvPr/>
              </p14:nvContentPartPr>
              <p14:xfrm>
                <a:off x="4158912" y="5932700"/>
                <a:ext cx="55440" cy="957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AC927C7-6890-7546-C531-993A4A597B2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150272" y="5924060"/>
                  <a:ext cx="730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49CDE42-DD02-DA59-B858-3DCB129E7255}"/>
                    </a:ext>
                  </a:extLst>
                </p14:cNvPr>
                <p14:cNvContentPartPr/>
                <p14:nvPr/>
              </p14:nvContentPartPr>
              <p14:xfrm>
                <a:off x="4404432" y="6137540"/>
                <a:ext cx="136440" cy="2268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49CDE42-DD02-DA59-B858-3DCB129E725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395792" y="6128540"/>
                  <a:ext cx="1540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A9F62FC-64DF-6F22-CEC4-7BFC6756E350}"/>
                    </a:ext>
                  </a:extLst>
                </p14:cNvPr>
                <p14:cNvContentPartPr/>
                <p14:nvPr/>
              </p14:nvContentPartPr>
              <p14:xfrm>
                <a:off x="4515672" y="6206300"/>
                <a:ext cx="183240" cy="1029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A9F62FC-64DF-6F22-CEC4-7BFC6756E35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507032" y="6197300"/>
                  <a:ext cx="2008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34AF0FA-5D96-8235-C63F-9DFCDFAAADFD}"/>
                    </a:ext>
                  </a:extLst>
                </p14:cNvPr>
                <p14:cNvContentPartPr/>
                <p14:nvPr/>
              </p14:nvContentPartPr>
              <p14:xfrm>
                <a:off x="4697832" y="6153020"/>
                <a:ext cx="266400" cy="1400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34AF0FA-5D96-8235-C63F-9DFCDFAAADF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688832" y="6144020"/>
                  <a:ext cx="2840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7F46BA7-0275-EB20-01F3-C848F1E7B84D}"/>
                    </a:ext>
                  </a:extLst>
                </p14:cNvPr>
                <p14:cNvContentPartPr/>
                <p14:nvPr/>
              </p14:nvContentPartPr>
              <p14:xfrm>
                <a:off x="4923552" y="6055820"/>
                <a:ext cx="247320" cy="1670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7F46BA7-0275-EB20-01F3-C848F1E7B84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914552" y="6047180"/>
                  <a:ext cx="2649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029B259-2C7A-8FB3-441A-2F6AEDE7C1F1}"/>
                    </a:ext>
                  </a:extLst>
                </p14:cNvPr>
                <p14:cNvContentPartPr/>
                <p14:nvPr/>
              </p14:nvContentPartPr>
              <p14:xfrm>
                <a:off x="5156472" y="5989940"/>
                <a:ext cx="153360" cy="1875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029B259-2C7A-8FB3-441A-2F6AEDE7C1F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147832" y="5981300"/>
                  <a:ext cx="1710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2DFDF14-FB51-4FCE-D2C1-B8F09D3A9FF4}"/>
                    </a:ext>
                  </a:extLst>
                </p14:cNvPr>
                <p14:cNvContentPartPr/>
                <p14:nvPr/>
              </p14:nvContentPartPr>
              <p14:xfrm>
                <a:off x="5293632" y="5962580"/>
                <a:ext cx="107640" cy="2332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2DFDF14-FB51-4FCE-D2C1-B8F09D3A9FF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284632" y="5953580"/>
                  <a:ext cx="1252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2874E5E-01EE-94E7-918E-7310B7A75453}"/>
                    </a:ext>
                  </a:extLst>
                </p14:cNvPr>
                <p14:cNvContentPartPr/>
                <p14:nvPr/>
              </p14:nvContentPartPr>
              <p14:xfrm>
                <a:off x="4600272" y="6221060"/>
                <a:ext cx="968400" cy="5428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2874E5E-01EE-94E7-918E-7310B7A7545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591632" y="6212060"/>
                  <a:ext cx="986040" cy="560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08278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7262622-9072-2E52-6272-B0497A3C5C36}"/>
              </a:ext>
            </a:extLst>
          </p:cNvPr>
          <p:cNvGrpSpPr/>
          <p:nvPr/>
        </p:nvGrpSpPr>
        <p:grpSpPr>
          <a:xfrm>
            <a:off x="598047" y="392081"/>
            <a:ext cx="7876800" cy="4353120"/>
            <a:chOff x="598047" y="392081"/>
            <a:chExt cx="7876800" cy="435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2211D45-F916-0615-AD52-D5620F91832C}"/>
                    </a:ext>
                  </a:extLst>
                </p14:cNvPr>
                <p14:cNvContentPartPr/>
                <p14:nvPr/>
              </p14:nvContentPartPr>
              <p14:xfrm>
                <a:off x="1218687" y="910121"/>
                <a:ext cx="134280" cy="3200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2211D45-F916-0615-AD52-D5620F91832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09687" y="901121"/>
                  <a:ext cx="1519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8449314-9BC1-B400-354A-6B251DEF3F08}"/>
                    </a:ext>
                  </a:extLst>
                </p14:cNvPr>
                <p14:cNvContentPartPr/>
                <p14:nvPr/>
              </p14:nvContentPartPr>
              <p14:xfrm>
                <a:off x="1401567" y="1046921"/>
                <a:ext cx="59760" cy="111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8449314-9BC1-B400-354A-6B251DEF3F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92567" y="1038281"/>
                  <a:ext cx="77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E2CE121-CFE8-B44F-9373-08F3BEA85F16}"/>
                    </a:ext>
                  </a:extLst>
                </p14:cNvPr>
                <p14:cNvContentPartPr/>
                <p14:nvPr/>
              </p14:nvContentPartPr>
              <p14:xfrm>
                <a:off x="1485087" y="1018841"/>
                <a:ext cx="144720" cy="124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E2CE121-CFE8-B44F-9373-08F3BEA85F1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76447" y="1010201"/>
                  <a:ext cx="1623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9CFC4C5-7979-36DB-7FCA-3D40D2D02E9D}"/>
                    </a:ext>
                  </a:extLst>
                </p14:cNvPr>
                <p14:cNvContentPartPr/>
                <p14:nvPr/>
              </p14:nvContentPartPr>
              <p14:xfrm>
                <a:off x="1631967" y="886001"/>
                <a:ext cx="103680" cy="253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9CFC4C5-7979-36DB-7FCA-3D40D2D02E9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22967" y="877001"/>
                  <a:ext cx="1213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192BEE6-C9A7-5940-EF54-332EC75ECD93}"/>
                    </a:ext>
                  </a:extLst>
                </p14:cNvPr>
                <p14:cNvContentPartPr/>
                <p14:nvPr/>
              </p14:nvContentPartPr>
              <p14:xfrm>
                <a:off x="1934727" y="830921"/>
                <a:ext cx="108720" cy="288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192BEE6-C9A7-5940-EF54-332EC75ECD9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25727" y="821921"/>
                  <a:ext cx="1263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989BDC8-D87B-15BB-052D-B8BF8DA7A748}"/>
                    </a:ext>
                  </a:extLst>
                </p14:cNvPr>
                <p14:cNvContentPartPr/>
                <p14:nvPr/>
              </p14:nvContentPartPr>
              <p14:xfrm>
                <a:off x="2069367" y="733361"/>
                <a:ext cx="213120" cy="346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989BDC8-D87B-15BB-052D-B8BF8DA7A74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60367" y="724721"/>
                  <a:ext cx="2307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14D4866-48B9-DE37-D04D-F4EEDB863114}"/>
                    </a:ext>
                  </a:extLst>
                </p14:cNvPr>
                <p14:cNvContentPartPr/>
                <p14:nvPr/>
              </p14:nvContentPartPr>
              <p14:xfrm>
                <a:off x="2320287" y="844601"/>
                <a:ext cx="296280" cy="177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14D4866-48B9-DE37-D04D-F4EEDB86311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11287" y="835961"/>
                  <a:ext cx="3139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E414AB2-F58B-1B34-C062-CA7CC701D85A}"/>
                    </a:ext>
                  </a:extLst>
                </p14:cNvPr>
                <p14:cNvContentPartPr/>
                <p14:nvPr/>
              </p14:nvContentPartPr>
              <p14:xfrm>
                <a:off x="2695767" y="863321"/>
                <a:ext cx="87840" cy="182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E414AB2-F58B-1B34-C062-CA7CC701D85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86767" y="854681"/>
                  <a:ext cx="1054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6C9F19D-4109-07B6-06B5-7CB7D53E7A64}"/>
                    </a:ext>
                  </a:extLst>
                </p14:cNvPr>
                <p14:cNvContentPartPr/>
                <p14:nvPr/>
              </p14:nvContentPartPr>
              <p14:xfrm>
                <a:off x="2775687" y="834881"/>
                <a:ext cx="127080" cy="141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6C9F19D-4109-07B6-06B5-7CB7D53E7A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67047" y="826241"/>
                  <a:ext cx="1447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8DC459C-BDB3-DE3A-E5F0-E09D12C66C31}"/>
                    </a:ext>
                  </a:extLst>
                </p14:cNvPr>
                <p14:cNvContentPartPr/>
                <p14:nvPr/>
              </p14:nvContentPartPr>
              <p14:xfrm>
                <a:off x="2956047" y="846041"/>
                <a:ext cx="141840" cy="183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8DC459C-BDB3-DE3A-E5F0-E09D12C66C3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47407" y="837041"/>
                  <a:ext cx="1594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9904EB3-7A9F-C149-DE15-08A27739325C}"/>
                    </a:ext>
                  </a:extLst>
                </p14:cNvPr>
                <p14:cNvContentPartPr/>
                <p14:nvPr/>
              </p14:nvContentPartPr>
              <p14:xfrm>
                <a:off x="627207" y="392081"/>
                <a:ext cx="3081960" cy="1169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9904EB3-7A9F-C149-DE15-08A2773932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8567" y="383081"/>
                  <a:ext cx="3099600" cy="11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05C079B-1450-D881-CFA9-5AC17426F4C7}"/>
                    </a:ext>
                  </a:extLst>
                </p14:cNvPr>
                <p14:cNvContentPartPr/>
                <p14:nvPr/>
              </p14:nvContentPartPr>
              <p14:xfrm>
                <a:off x="3788727" y="819041"/>
                <a:ext cx="330840" cy="242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05C079B-1450-D881-CFA9-5AC17426F4C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80087" y="810041"/>
                  <a:ext cx="3484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821B932-CC1F-DAF3-C410-38727AE1362F}"/>
                    </a:ext>
                  </a:extLst>
                </p14:cNvPr>
                <p14:cNvContentPartPr/>
                <p14:nvPr/>
              </p14:nvContentPartPr>
              <p14:xfrm>
                <a:off x="4353927" y="737321"/>
                <a:ext cx="176040" cy="67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821B932-CC1F-DAF3-C410-38727AE1362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45287" y="728681"/>
                  <a:ext cx="1936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C84FE2B-38A9-5571-0D44-ABA2726AB81A}"/>
                    </a:ext>
                  </a:extLst>
                </p14:cNvPr>
                <p14:cNvContentPartPr/>
                <p14:nvPr/>
              </p14:nvContentPartPr>
              <p14:xfrm>
                <a:off x="4394607" y="736241"/>
                <a:ext cx="349200" cy="301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C84FE2B-38A9-5571-0D44-ABA2726AB81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85607" y="727601"/>
                  <a:ext cx="3668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6EE1484-B3C6-AA3B-246E-846E76D1EE17}"/>
                    </a:ext>
                  </a:extLst>
                </p14:cNvPr>
                <p14:cNvContentPartPr/>
                <p14:nvPr/>
              </p14:nvContentPartPr>
              <p14:xfrm>
                <a:off x="4720407" y="846401"/>
                <a:ext cx="173880" cy="109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6EE1484-B3C6-AA3B-246E-846E76D1EE1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11767" y="837401"/>
                  <a:ext cx="1915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8B6A82A-BBAA-6D5A-0EDB-D21C349D0DB9}"/>
                    </a:ext>
                  </a:extLst>
                </p14:cNvPr>
                <p14:cNvContentPartPr/>
                <p14:nvPr/>
              </p14:nvContentPartPr>
              <p14:xfrm>
                <a:off x="4963767" y="676121"/>
                <a:ext cx="107280" cy="224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8B6A82A-BBAA-6D5A-0EDB-D21C349D0D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54767" y="667481"/>
                  <a:ext cx="1249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0FA73B1-1A5C-BA27-AD62-1C2061FBD982}"/>
                    </a:ext>
                  </a:extLst>
                </p14:cNvPr>
                <p14:cNvContentPartPr/>
                <p14:nvPr/>
              </p14:nvContentPartPr>
              <p14:xfrm>
                <a:off x="2752287" y="2516441"/>
                <a:ext cx="211680" cy="357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0FA73B1-1A5C-BA27-AD62-1C2061FBD98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43287" y="2507801"/>
                  <a:ext cx="22932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4A882BD-5359-E657-8195-07B74E846A7E}"/>
                    </a:ext>
                  </a:extLst>
                </p14:cNvPr>
                <p14:cNvContentPartPr/>
                <p14:nvPr/>
              </p14:nvContentPartPr>
              <p14:xfrm>
                <a:off x="3065847" y="2631641"/>
                <a:ext cx="54720" cy="190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4A882BD-5359-E657-8195-07B74E846A7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57207" y="2623001"/>
                  <a:ext cx="723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6512C07-BB26-A58F-872D-96D872A94FF5}"/>
                    </a:ext>
                  </a:extLst>
                </p14:cNvPr>
                <p14:cNvContentPartPr/>
                <p14:nvPr/>
              </p14:nvContentPartPr>
              <p14:xfrm>
                <a:off x="3067287" y="2567921"/>
                <a:ext cx="205200" cy="265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6512C07-BB26-A58F-872D-96D872A94FF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58287" y="2559281"/>
                  <a:ext cx="2228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BB79502-AD78-8DCE-9C21-5C6DE542F4CB}"/>
                    </a:ext>
                  </a:extLst>
                </p14:cNvPr>
                <p14:cNvContentPartPr/>
                <p14:nvPr/>
              </p14:nvContentPartPr>
              <p14:xfrm>
                <a:off x="2528727" y="2372081"/>
                <a:ext cx="886680" cy="730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BB79502-AD78-8DCE-9C21-5C6DE542F4C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19727" y="2363081"/>
                  <a:ext cx="904320" cy="74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713D2C6-57D3-80C6-D937-7581743E91EC}"/>
                    </a:ext>
                  </a:extLst>
                </p14:cNvPr>
                <p14:cNvContentPartPr/>
                <p14:nvPr/>
              </p14:nvContentPartPr>
              <p14:xfrm>
                <a:off x="2185287" y="3036281"/>
                <a:ext cx="692280" cy="1024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713D2C6-57D3-80C6-D937-7581743E91E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76287" y="3027281"/>
                  <a:ext cx="709920" cy="10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0FD40CD-545A-BB31-E2E1-0B65B5F71691}"/>
                    </a:ext>
                  </a:extLst>
                </p14:cNvPr>
                <p14:cNvContentPartPr/>
                <p14:nvPr/>
              </p14:nvContentPartPr>
              <p14:xfrm>
                <a:off x="2795127" y="3086321"/>
                <a:ext cx="369360" cy="887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0FD40CD-545A-BB31-E2E1-0B65B5F7169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86127" y="3077321"/>
                  <a:ext cx="387000" cy="90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B4B2D74-5F60-42B6-2EB3-6ABC0D2C3564}"/>
                    </a:ext>
                  </a:extLst>
                </p14:cNvPr>
                <p14:cNvContentPartPr/>
                <p14:nvPr/>
              </p14:nvContentPartPr>
              <p14:xfrm>
                <a:off x="2729967" y="3043121"/>
                <a:ext cx="1034280" cy="870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B4B2D74-5F60-42B6-2EB3-6ABC0D2C356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20967" y="3034481"/>
                  <a:ext cx="1051920" cy="88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5FF51C6-7979-4AF1-7F2F-12C0D7CF5C5C}"/>
                    </a:ext>
                  </a:extLst>
                </p14:cNvPr>
                <p14:cNvContentPartPr/>
                <p14:nvPr/>
              </p14:nvContentPartPr>
              <p14:xfrm>
                <a:off x="598047" y="2647481"/>
                <a:ext cx="256320" cy="225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5FF51C6-7979-4AF1-7F2F-12C0D7CF5C5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9047" y="2638481"/>
                  <a:ext cx="2739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0790048-EE85-D025-89D4-A6DB5DF7BCA5}"/>
                    </a:ext>
                  </a:extLst>
                </p14:cNvPr>
                <p14:cNvContentPartPr/>
                <p14:nvPr/>
              </p14:nvContentPartPr>
              <p14:xfrm>
                <a:off x="891447" y="2597801"/>
                <a:ext cx="142560" cy="100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0790048-EE85-D025-89D4-A6DB5DF7BCA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82447" y="2588801"/>
                  <a:ext cx="160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5E7F435-6D5F-F545-13B3-1FC455AE4D6F}"/>
                    </a:ext>
                  </a:extLst>
                </p14:cNvPr>
                <p14:cNvContentPartPr/>
                <p14:nvPr/>
              </p14:nvContentPartPr>
              <p14:xfrm>
                <a:off x="1043007" y="2404481"/>
                <a:ext cx="217800" cy="371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5E7F435-6D5F-F545-13B3-1FC455AE4D6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34007" y="2395841"/>
                  <a:ext cx="2354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3A7B07D-7D3D-CB55-C0A5-356C83F09B35}"/>
                    </a:ext>
                  </a:extLst>
                </p14:cNvPr>
                <p14:cNvContentPartPr/>
                <p14:nvPr/>
              </p14:nvContentPartPr>
              <p14:xfrm>
                <a:off x="1139847" y="2404841"/>
                <a:ext cx="208800" cy="343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3A7B07D-7D3D-CB55-C0A5-356C83F09B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30847" y="2396201"/>
                  <a:ext cx="2264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E1804AF-F056-EEAC-E9E8-F9AD90E43496}"/>
                    </a:ext>
                  </a:extLst>
                </p14:cNvPr>
                <p14:cNvContentPartPr/>
                <p14:nvPr/>
              </p14:nvContentPartPr>
              <p14:xfrm>
                <a:off x="1464567" y="2414201"/>
                <a:ext cx="79920" cy="72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E1804AF-F056-EEAC-E9E8-F9AD90E4349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455567" y="2405201"/>
                  <a:ext cx="975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B2B178D-02A7-BFB4-3FFF-89470DBA8F7E}"/>
                    </a:ext>
                  </a:extLst>
                </p14:cNvPr>
                <p14:cNvContentPartPr/>
                <p14:nvPr/>
              </p14:nvContentPartPr>
              <p14:xfrm>
                <a:off x="1578687" y="2242841"/>
                <a:ext cx="229320" cy="315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B2B178D-02A7-BFB4-3FFF-89470DBA8F7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570047" y="2234201"/>
                  <a:ext cx="2469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8E134D6-FA24-4120-F08F-2CDC38CC8765}"/>
                    </a:ext>
                  </a:extLst>
                </p14:cNvPr>
                <p14:cNvContentPartPr/>
                <p14:nvPr/>
              </p14:nvContentPartPr>
              <p14:xfrm>
                <a:off x="1752927" y="2295041"/>
                <a:ext cx="274680" cy="343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8E134D6-FA24-4120-F08F-2CDC38CC876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743927" y="2286401"/>
                  <a:ext cx="2923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CFE6390-DF52-18BA-115B-D503EF5F4CA9}"/>
                    </a:ext>
                  </a:extLst>
                </p14:cNvPr>
                <p14:cNvContentPartPr/>
                <p14:nvPr/>
              </p14:nvContentPartPr>
              <p14:xfrm>
                <a:off x="1842567" y="2031881"/>
                <a:ext cx="214560" cy="307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CFE6390-DF52-18BA-115B-D503EF5F4CA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33927" y="2023241"/>
                  <a:ext cx="23220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181673F-41B8-6C7E-A929-3054C21B31EC}"/>
                    </a:ext>
                  </a:extLst>
                </p14:cNvPr>
                <p14:cNvContentPartPr/>
                <p14:nvPr/>
              </p14:nvContentPartPr>
              <p14:xfrm>
                <a:off x="2053167" y="2176241"/>
                <a:ext cx="111240" cy="128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181673F-41B8-6C7E-A929-3054C21B31E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44167" y="2167241"/>
                  <a:ext cx="1288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5A73416-8260-D6DE-1DD4-32FE71B8E533}"/>
                    </a:ext>
                  </a:extLst>
                </p14:cNvPr>
                <p14:cNvContentPartPr/>
                <p14:nvPr/>
              </p14:nvContentPartPr>
              <p14:xfrm>
                <a:off x="798927" y="2459921"/>
                <a:ext cx="1329480" cy="643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5A73416-8260-D6DE-1DD4-32FE71B8E53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0287" y="2451281"/>
                  <a:ext cx="1347120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8A2E213-45CF-3D19-8E80-77661AAFF0EC}"/>
                    </a:ext>
                  </a:extLst>
                </p14:cNvPr>
                <p14:cNvContentPartPr/>
                <p14:nvPr/>
              </p14:nvContentPartPr>
              <p14:xfrm>
                <a:off x="5247447" y="2442641"/>
                <a:ext cx="84960" cy="359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8A2E213-45CF-3D19-8E80-77661AAFF0E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38447" y="2434001"/>
                  <a:ext cx="1026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D523696-3B6F-C03E-6FAC-A229482EBADA}"/>
                    </a:ext>
                  </a:extLst>
                </p14:cNvPr>
                <p14:cNvContentPartPr/>
                <p14:nvPr/>
              </p14:nvContentPartPr>
              <p14:xfrm>
                <a:off x="5414847" y="2576201"/>
                <a:ext cx="43200" cy="192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D523696-3B6F-C03E-6FAC-A229482EBAD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06207" y="2567561"/>
                  <a:ext cx="608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7FA1842-CB7A-19D8-4DDB-2F5FD150D690}"/>
                    </a:ext>
                  </a:extLst>
                </p14:cNvPr>
                <p14:cNvContentPartPr/>
                <p14:nvPr/>
              </p14:nvContentPartPr>
              <p14:xfrm>
                <a:off x="5424927" y="2521481"/>
                <a:ext cx="124200" cy="257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7FA1842-CB7A-19D8-4DDB-2F5FD150D69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16287" y="2512481"/>
                  <a:ext cx="1418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D9ADDE2-882A-29AB-1B5D-556D9D002CD4}"/>
                    </a:ext>
                  </a:extLst>
                </p14:cNvPr>
                <p14:cNvContentPartPr/>
                <p14:nvPr/>
              </p14:nvContentPartPr>
              <p14:xfrm>
                <a:off x="4982127" y="2270561"/>
                <a:ext cx="786960" cy="737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D9ADDE2-882A-29AB-1B5D-556D9D002CD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73127" y="2261921"/>
                  <a:ext cx="804600" cy="75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DD279D6-A0CE-2A24-0A7B-87E59FD1347D}"/>
                    </a:ext>
                  </a:extLst>
                </p14:cNvPr>
                <p14:cNvContentPartPr/>
                <p14:nvPr/>
              </p14:nvContentPartPr>
              <p14:xfrm>
                <a:off x="4718607" y="2972201"/>
                <a:ext cx="465480" cy="743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DD279D6-A0CE-2A24-0A7B-87E59FD1347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709967" y="2963201"/>
                  <a:ext cx="483120" cy="7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63D1567-B716-8900-42F3-D793E36C6C07}"/>
                    </a:ext>
                  </a:extLst>
                </p14:cNvPr>
                <p14:cNvContentPartPr/>
                <p14:nvPr/>
              </p14:nvContentPartPr>
              <p14:xfrm>
                <a:off x="5212527" y="2990201"/>
                <a:ext cx="338760" cy="631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63D1567-B716-8900-42F3-D793E36C6C0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03527" y="2981201"/>
                  <a:ext cx="356400" cy="6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34A890C-7B44-BB2E-38C5-CA86832695F3}"/>
                    </a:ext>
                  </a:extLst>
                </p14:cNvPr>
                <p14:cNvContentPartPr/>
                <p14:nvPr/>
              </p14:nvContentPartPr>
              <p14:xfrm>
                <a:off x="5292087" y="3071561"/>
                <a:ext cx="890280" cy="567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34A890C-7B44-BB2E-38C5-CA86832695F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83087" y="3062921"/>
                  <a:ext cx="90792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24ECD54-E5F5-74C5-8488-4FC27C9D301F}"/>
                    </a:ext>
                  </a:extLst>
                </p14:cNvPr>
                <p14:cNvContentPartPr/>
                <p14:nvPr/>
              </p14:nvContentPartPr>
              <p14:xfrm>
                <a:off x="7158687" y="2351921"/>
                <a:ext cx="164160" cy="248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24ECD54-E5F5-74C5-8488-4FC27C9D301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49687" y="2343281"/>
                  <a:ext cx="1818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4901259-9AFE-FBF4-15C8-FA32F86A337B}"/>
                    </a:ext>
                  </a:extLst>
                </p14:cNvPr>
                <p14:cNvContentPartPr/>
                <p14:nvPr/>
              </p14:nvContentPartPr>
              <p14:xfrm>
                <a:off x="7387647" y="2429321"/>
                <a:ext cx="145800" cy="260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4901259-9AFE-FBF4-15C8-FA32F86A337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378647" y="2420321"/>
                  <a:ext cx="1634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D05A199-001C-5B79-16D9-C6761D49E11C}"/>
                    </a:ext>
                  </a:extLst>
                </p14:cNvPr>
                <p14:cNvContentPartPr/>
                <p14:nvPr/>
              </p14:nvContentPartPr>
              <p14:xfrm>
                <a:off x="7053207" y="2162201"/>
                <a:ext cx="680760" cy="686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D05A199-001C-5B79-16D9-C6761D49E11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44567" y="2153561"/>
                  <a:ext cx="69840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8A3286-AF15-13BD-0320-BA767B2FC963}"/>
                    </a:ext>
                  </a:extLst>
                </p14:cNvPr>
                <p14:cNvContentPartPr/>
                <p14:nvPr/>
              </p14:nvContentPartPr>
              <p14:xfrm>
                <a:off x="7017207" y="2785001"/>
                <a:ext cx="302760" cy="672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8A3286-AF15-13BD-0320-BA767B2FC96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008207" y="2776001"/>
                  <a:ext cx="32040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36C5A6A-11FB-430F-FD8B-D2174F1C8C9F}"/>
                    </a:ext>
                  </a:extLst>
                </p14:cNvPr>
                <p14:cNvContentPartPr/>
                <p14:nvPr/>
              </p14:nvContentPartPr>
              <p14:xfrm>
                <a:off x="7330047" y="2847281"/>
                <a:ext cx="388800" cy="591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36C5A6A-11FB-430F-FD8B-D2174F1C8C9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21047" y="2838641"/>
                  <a:ext cx="40644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BE6460B-824A-C7E8-0ECF-2376AE188EF1}"/>
                    </a:ext>
                  </a:extLst>
                </p14:cNvPr>
                <p14:cNvContentPartPr/>
                <p14:nvPr/>
              </p14:nvContentPartPr>
              <p14:xfrm>
                <a:off x="7278207" y="2861681"/>
                <a:ext cx="1196640" cy="561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BE6460B-824A-C7E8-0ECF-2376AE188EF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269567" y="2852681"/>
                  <a:ext cx="121428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BA1DD96-AE94-C7CA-933F-7FABFE5609F7}"/>
                    </a:ext>
                  </a:extLst>
                </p14:cNvPr>
                <p14:cNvContentPartPr/>
                <p14:nvPr/>
              </p14:nvContentPartPr>
              <p14:xfrm>
                <a:off x="2692527" y="4218161"/>
                <a:ext cx="173880" cy="3409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BA1DD96-AE94-C7CA-933F-7FABFE5609F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683527" y="4209161"/>
                  <a:ext cx="1915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C051BF7-E22A-4061-CEAF-D696528CA650}"/>
                    </a:ext>
                  </a:extLst>
                </p14:cNvPr>
                <p14:cNvContentPartPr/>
                <p14:nvPr/>
              </p14:nvContentPartPr>
              <p14:xfrm>
                <a:off x="2843007" y="4321121"/>
                <a:ext cx="444240" cy="424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C051BF7-E22A-4061-CEAF-D696528CA65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834007" y="4312121"/>
                  <a:ext cx="4618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D080F22-AD58-E547-A372-E4D21F093A4E}"/>
                    </a:ext>
                  </a:extLst>
                </p14:cNvPr>
                <p14:cNvContentPartPr/>
                <p14:nvPr/>
              </p14:nvContentPartPr>
              <p14:xfrm>
                <a:off x="3157287" y="4204841"/>
                <a:ext cx="74880" cy="179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D080F22-AD58-E547-A372-E4D21F093A4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48287" y="4195841"/>
                  <a:ext cx="925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655A0A0-3444-219F-712B-0B088E9B6C2E}"/>
                    </a:ext>
                  </a:extLst>
                </p14:cNvPr>
                <p14:cNvContentPartPr/>
                <p14:nvPr/>
              </p14:nvContentPartPr>
              <p14:xfrm>
                <a:off x="3295167" y="4385921"/>
                <a:ext cx="276120" cy="106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655A0A0-3444-219F-712B-0B088E9B6C2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286167" y="4377281"/>
                  <a:ext cx="293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929E790-15E5-AE2E-F8E0-DAA04532F336}"/>
                    </a:ext>
                  </a:extLst>
                </p14:cNvPr>
                <p14:cNvContentPartPr/>
                <p14:nvPr/>
              </p14:nvContentPartPr>
              <p14:xfrm>
                <a:off x="3662367" y="4210961"/>
                <a:ext cx="51120" cy="236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929E790-15E5-AE2E-F8E0-DAA04532F33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53727" y="4201961"/>
                  <a:ext cx="687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1D7310D-E74F-32F1-2858-EE0E415C86CA}"/>
                    </a:ext>
                  </a:extLst>
                </p14:cNvPr>
                <p14:cNvContentPartPr/>
                <p14:nvPr/>
              </p14:nvContentPartPr>
              <p14:xfrm>
                <a:off x="5285607" y="3979121"/>
                <a:ext cx="213840" cy="376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1D7310D-E74F-32F1-2858-EE0E415C86C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76967" y="3970481"/>
                  <a:ext cx="2314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5CA92AA-847A-489C-25AA-D90DAE6AFAC4}"/>
                    </a:ext>
                  </a:extLst>
                </p14:cNvPr>
                <p14:cNvContentPartPr/>
                <p14:nvPr/>
              </p14:nvContentPartPr>
              <p14:xfrm>
                <a:off x="5526447" y="4135001"/>
                <a:ext cx="418320" cy="473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5CA92AA-847A-489C-25AA-D90DAE6AFAC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17447" y="4126001"/>
                  <a:ext cx="43596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DDA304D-3B6D-7E5C-FED6-91E9FE36337D}"/>
                    </a:ext>
                  </a:extLst>
                </p14:cNvPr>
                <p14:cNvContentPartPr/>
                <p14:nvPr/>
              </p14:nvContentPartPr>
              <p14:xfrm>
                <a:off x="6022527" y="4137521"/>
                <a:ext cx="296280" cy="141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DDA304D-3B6D-7E5C-FED6-91E9FE36337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13527" y="4128521"/>
                  <a:ext cx="3139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637CAF7-4927-725E-30AE-3ED01F6EE66F}"/>
                    </a:ext>
                  </a:extLst>
                </p14:cNvPr>
                <p14:cNvContentPartPr/>
                <p14:nvPr/>
              </p14:nvContentPartPr>
              <p14:xfrm>
                <a:off x="5852247" y="3985961"/>
                <a:ext cx="24840" cy="23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637CAF7-4927-725E-30AE-3ED01F6EE66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43607" y="3976961"/>
                  <a:ext cx="424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ED60D69-E73B-5D22-D679-29D8F27A545C}"/>
                    </a:ext>
                  </a:extLst>
                </p14:cNvPr>
                <p14:cNvContentPartPr/>
                <p14:nvPr/>
              </p14:nvContentPartPr>
              <p14:xfrm>
                <a:off x="6328887" y="3977681"/>
                <a:ext cx="269640" cy="243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ED60D69-E73B-5D22-D679-29D8F27A545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319887" y="3969041"/>
                  <a:ext cx="2872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91C4735-26B1-AC92-7E71-000A611BD24A}"/>
                    </a:ext>
                  </a:extLst>
                </p14:cNvPr>
                <p14:cNvContentPartPr/>
                <p14:nvPr/>
              </p14:nvContentPartPr>
              <p14:xfrm>
                <a:off x="7208367" y="3847721"/>
                <a:ext cx="148680" cy="3092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91C4735-26B1-AC92-7E71-000A611BD24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99727" y="3838721"/>
                  <a:ext cx="1663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7248184-DF3E-94A6-F90C-9D83BF1766B7}"/>
                    </a:ext>
                  </a:extLst>
                </p14:cNvPr>
                <p14:cNvContentPartPr/>
                <p14:nvPr/>
              </p14:nvContentPartPr>
              <p14:xfrm>
                <a:off x="7406727" y="3956081"/>
                <a:ext cx="772920" cy="400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7248184-DF3E-94A6-F90C-9D83BF1766B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397727" y="3947441"/>
                  <a:ext cx="7905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673EC44-B12D-C40A-4FB1-8FDF4F9D7ED6}"/>
                    </a:ext>
                  </a:extLst>
                </p14:cNvPr>
                <p14:cNvContentPartPr/>
                <p14:nvPr/>
              </p14:nvContentPartPr>
              <p14:xfrm>
                <a:off x="7677447" y="3843041"/>
                <a:ext cx="26640" cy="439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673EC44-B12D-C40A-4FB1-8FDF4F9D7ED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668447" y="3834041"/>
                  <a:ext cx="442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64968C3-977D-CBFE-48EC-D95A245AFD22}"/>
                    </a:ext>
                  </a:extLst>
                </p14:cNvPr>
                <p14:cNvContentPartPr/>
                <p14:nvPr/>
              </p14:nvContentPartPr>
              <p14:xfrm>
                <a:off x="8280087" y="3822881"/>
                <a:ext cx="149760" cy="239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64968C3-977D-CBFE-48EC-D95A245AFD2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271087" y="3813881"/>
                  <a:ext cx="1674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855FF15-A213-86F2-5496-AD8D4051B43C}"/>
                    </a:ext>
                  </a:extLst>
                </p14:cNvPr>
                <p14:cNvContentPartPr/>
                <p14:nvPr/>
              </p14:nvContentPartPr>
              <p14:xfrm>
                <a:off x="3133527" y="1735961"/>
                <a:ext cx="1849680" cy="736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855FF15-A213-86F2-5496-AD8D4051B43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124527" y="1726961"/>
                  <a:ext cx="1867320" cy="7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EBE868D-B857-3035-1706-79913608A7D7}"/>
                    </a:ext>
                  </a:extLst>
                </p14:cNvPr>
                <p14:cNvContentPartPr/>
                <p14:nvPr/>
              </p14:nvContentPartPr>
              <p14:xfrm>
                <a:off x="4949007" y="1661441"/>
                <a:ext cx="317520" cy="8416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EBE868D-B857-3035-1706-79913608A7D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940007" y="1652801"/>
                  <a:ext cx="335160" cy="85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866FD34-97E5-C994-B46D-DD73CB7C0B92}"/>
                    </a:ext>
                  </a:extLst>
                </p14:cNvPr>
                <p14:cNvContentPartPr/>
                <p14:nvPr/>
              </p14:nvContentPartPr>
              <p14:xfrm>
                <a:off x="4954767" y="1716161"/>
                <a:ext cx="2443680" cy="644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866FD34-97E5-C994-B46D-DD73CB7C0B9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46127" y="1707161"/>
                  <a:ext cx="246132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763EC10-C094-3A1B-CEA6-92E311DA1F67}"/>
                    </a:ext>
                  </a:extLst>
                </p14:cNvPr>
                <p14:cNvContentPartPr/>
                <p14:nvPr/>
              </p14:nvContentPartPr>
              <p14:xfrm>
                <a:off x="4603047" y="1430321"/>
                <a:ext cx="203400" cy="312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763EC10-C094-3A1B-CEA6-92E311DA1F6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594407" y="1421321"/>
                  <a:ext cx="2210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C8A15CE-D417-558B-09D0-DDD0CCC813F5}"/>
                    </a:ext>
                  </a:extLst>
                </p14:cNvPr>
                <p14:cNvContentPartPr/>
                <p14:nvPr/>
              </p14:nvContentPartPr>
              <p14:xfrm>
                <a:off x="5006607" y="1323761"/>
                <a:ext cx="163440" cy="406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C8A15CE-D417-558B-09D0-DDD0CCC813F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997967" y="1315121"/>
                  <a:ext cx="1810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9707C96-E36D-2116-420D-15B7E27FC295}"/>
                    </a:ext>
                  </a:extLst>
                </p14:cNvPr>
                <p14:cNvContentPartPr/>
                <p14:nvPr/>
              </p14:nvContentPartPr>
              <p14:xfrm>
                <a:off x="4756407" y="1688441"/>
                <a:ext cx="519840" cy="125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9707C96-E36D-2116-420D-15B7E27FC29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747407" y="1679801"/>
                  <a:ext cx="537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F0C57A8-EF0A-073A-C519-6C1D5B11BFEB}"/>
                    </a:ext>
                  </a:extLst>
                </p14:cNvPr>
                <p14:cNvContentPartPr/>
                <p14:nvPr/>
              </p14:nvContentPartPr>
              <p14:xfrm>
                <a:off x="4679367" y="1732361"/>
                <a:ext cx="649800" cy="192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F0C57A8-EF0A-073A-C519-6C1D5B11BFE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670367" y="1723361"/>
                  <a:ext cx="6674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7A54399-5A94-1F29-8931-B5B16A0958F5}"/>
                    </a:ext>
                  </a:extLst>
                </p14:cNvPr>
                <p14:cNvContentPartPr/>
                <p14:nvPr/>
              </p14:nvContentPartPr>
              <p14:xfrm>
                <a:off x="4567047" y="1412321"/>
                <a:ext cx="181080" cy="389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7A54399-5A94-1F29-8931-B5B16A0958F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558047" y="1403681"/>
                  <a:ext cx="19872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50E30C5-76BC-3D94-624B-CA91F893DD17}"/>
                    </a:ext>
                  </a:extLst>
                </p14:cNvPr>
                <p14:cNvContentPartPr/>
                <p14:nvPr/>
              </p14:nvContentPartPr>
              <p14:xfrm>
                <a:off x="5000127" y="1244561"/>
                <a:ext cx="170640" cy="525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50E30C5-76BC-3D94-624B-CA91F893DD1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991127" y="1235561"/>
                  <a:ext cx="18828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4D33BE9-2161-DE86-8AD3-C5E291D996C4}"/>
                    </a:ext>
                  </a:extLst>
                </p14:cNvPr>
                <p14:cNvContentPartPr/>
                <p14:nvPr/>
              </p14:nvContentPartPr>
              <p14:xfrm>
                <a:off x="5035767" y="1487561"/>
                <a:ext cx="147240" cy="90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4D33BE9-2161-DE86-8AD3-C5E291D996C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026767" y="1478561"/>
                  <a:ext cx="1648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0B065A4-263C-1AC8-11D9-4A9704E39C60}"/>
                    </a:ext>
                  </a:extLst>
                </p14:cNvPr>
                <p14:cNvContentPartPr/>
                <p14:nvPr/>
              </p14:nvContentPartPr>
              <p14:xfrm>
                <a:off x="4731567" y="1674041"/>
                <a:ext cx="664920" cy="213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0B065A4-263C-1AC8-11D9-4A9704E39C6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722567" y="1665401"/>
                  <a:ext cx="6825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738DC15-69AC-8D90-DDF9-61A545477736}"/>
                    </a:ext>
                  </a:extLst>
                </p14:cNvPr>
                <p14:cNvContentPartPr/>
                <p14:nvPr/>
              </p14:nvContentPartPr>
              <p14:xfrm>
                <a:off x="4779807" y="1848281"/>
                <a:ext cx="462960" cy="109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738DC15-69AC-8D90-DDF9-61A54547773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770807" y="1839641"/>
                  <a:ext cx="4806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55BA6E8-361E-3334-1231-495E927C1136}"/>
                    </a:ext>
                  </a:extLst>
                </p14:cNvPr>
                <p14:cNvContentPartPr/>
                <p14:nvPr/>
              </p14:nvContentPartPr>
              <p14:xfrm>
                <a:off x="3586407" y="1588721"/>
                <a:ext cx="1005480" cy="258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55BA6E8-361E-3334-1231-495E927C113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577767" y="1580081"/>
                  <a:ext cx="10231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D3A377E-8946-FC73-556B-7D1DC6474DBE}"/>
                    </a:ext>
                  </a:extLst>
                </p14:cNvPr>
                <p14:cNvContentPartPr/>
                <p14:nvPr/>
              </p14:nvContentPartPr>
              <p14:xfrm>
                <a:off x="2744007" y="1684481"/>
                <a:ext cx="120600" cy="285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D3A377E-8946-FC73-556B-7D1DC6474DB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735367" y="1675841"/>
                  <a:ext cx="1382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8C7E0CE-7B4A-D716-B374-810C21266DC8}"/>
                    </a:ext>
                  </a:extLst>
                </p14:cNvPr>
                <p14:cNvContentPartPr/>
                <p14:nvPr/>
              </p14:nvContentPartPr>
              <p14:xfrm>
                <a:off x="2701527" y="1585121"/>
                <a:ext cx="519480" cy="3517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8C7E0CE-7B4A-D716-B374-810C21266DC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692527" y="1576481"/>
                  <a:ext cx="5371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4C68B87-FA40-8F05-54CC-D857F336349D}"/>
                    </a:ext>
                  </a:extLst>
                </p14:cNvPr>
                <p14:cNvContentPartPr/>
                <p14:nvPr/>
              </p14:nvContentPartPr>
              <p14:xfrm>
                <a:off x="3242607" y="1487561"/>
                <a:ext cx="197640" cy="172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4C68B87-FA40-8F05-54CC-D857F336349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233967" y="1478561"/>
                  <a:ext cx="2152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8D69041-4E18-F2CD-5076-86D310EC4D47}"/>
                    </a:ext>
                  </a:extLst>
                </p14:cNvPr>
                <p14:cNvContentPartPr/>
                <p14:nvPr/>
              </p14:nvContentPartPr>
              <p14:xfrm>
                <a:off x="3475527" y="1411601"/>
                <a:ext cx="93600" cy="2066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8D69041-4E18-F2CD-5076-86D310EC4D4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466527" y="1402961"/>
                  <a:ext cx="1112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3AA1464-FC9D-C371-CF86-D6637DFDFB1B}"/>
                    </a:ext>
                  </a:extLst>
                </p14:cNvPr>
                <p14:cNvContentPartPr/>
                <p14:nvPr/>
              </p14:nvContentPartPr>
              <p14:xfrm>
                <a:off x="3595767" y="1281281"/>
                <a:ext cx="303120" cy="255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3AA1464-FC9D-C371-CF86-D6637DFDFB1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586767" y="1272641"/>
                  <a:ext cx="3207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43137FD-BF95-E8C8-B047-D32D5FB91AE9}"/>
                    </a:ext>
                  </a:extLst>
                </p14:cNvPr>
                <p14:cNvContentPartPr/>
                <p14:nvPr/>
              </p14:nvContentPartPr>
              <p14:xfrm>
                <a:off x="3593967" y="1495121"/>
                <a:ext cx="1051920" cy="4230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43137FD-BF95-E8C8-B047-D32D5FB91AE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584967" y="1486121"/>
                  <a:ext cx="106956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88588E0-242C-6AC8-8D0A-EA2F0C37E149}"/>
                    </a:ext>
                  </a:extLst>
                </p14:cNvPr>
                <p14:cNvContentPartPr/>
                <p14:nvPr/>
              </p14:nvContentPartPr>
              <p14:xfrm>
                <a:off x="3303447" y="1818761"/>
                <a:ext cx="1739160" cy="6408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88588E0-242C-6AC8-8D0A-EA2F0C37E14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294807" y="1809761"/>
                  <a:ext cx="175680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C592409-366E-6B84-E651-96CC999AAEF7}"/>
                    </a:ext>
                  </a:extLst>
                </p14:cNvPr>
                <p14:cNvContentPartPr/>
                <p14:nvPr/>
              </p14:nvContentPartPr>
              <p14:xfrm>
                <a:off x="4967727" y="1742081"/>
                <a:ext cx="257760" cy="684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C592409-366E-6B84-E651-96CC999AAEF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959087" y="1733441"/>
                  <a:ext cx="275400" cy="70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DCF2695-C115-188B-C5FD-9A89F76FE887}"/>
                    </a:ext>
                  </a:extLst>
                </p14:cNvPr>
                <p14:cNvContentPartPr/>
                <p14:nvPr/>
              </p14:nvContentPartPr>
              <p14:xfrm>
                <a:off x="3344847" y="2260841"/>
                <a:ext cx="393120" cy="237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DCF2695-C115-188B-C5FD-9A89F76FE88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336207" y="2252201"/>
                  <a:ext cx="410760" cy="25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37391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F64FDE87-1832-7C87-DACE-9705718A3D87}"/>
              </a:ext>
            </a:extLst>
          </p:cNvPr>
          <p:cNvGrpSpPr/>
          <p:nvPr/>
        </p:nvGrpSpPr>
        <p:grpSpPr>
          <a:xfrm>
            <a:off x="615432" y="515060"/>
            <a:ext cx="6368400" cy="2378160"/>
            <a:chOff x="615432" y="515060"/>
            <a:chExt cx="6368400" cy="237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B4A0BB6-D7B4-63CA-7C29-11649A3C5C5D}"/>
                    </a:ext>
                  </a:extLst>
                </p14:cNvPr>
                <p14:cNvContentPartPr/>
                <p14:nvPr/>
              </p14:nvContentPartPr>
              <p14:xfrm>
                <a:off x="1641432" y="1057940"/>
                <a:ext cx="168840" cy="536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B4A0BB6-D7B4-63CA-7C29-11649A3C5C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32432" y="1048940"/>
                  <a:ext cx="1864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0911EEE-0BA6-1B13-50D6-188B9C30E592}"/>
                    </a:ext>
                  </a:extLst>
                </p14:cNvPr>
                <p14:cNvContentPartPr/>
                <p14:nvPr/>
              </p14:nvContentPartPr>
              <p14:xfrm>
                <a:off x="1756632" y="1069460"/>
                <a:ext cx="18720" cy="215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0911EEE-0BA6-1B13-50D6-188B9C30E59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47992" y="1060460"/>
                  <a:ext cx="363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8B53F1D-CD0B-24B9-ED64-DF683F6E11F0}"/>
                    </a:ext>
                  </a:extLst>
                </p14:cNvPr>
                <p14:cNvContentPartPr/>
                <p14:nvPr/>
              </p14:nvContentPartPr>
              <p14:xfrm>
                <a:off x="1901712" y="1002860"/>
                <a:ext cx="143280" cy="293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8B53F1D-CD0B-24B9-ED64-DF683F6E11F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92712" y="994220"/>
                  <a:ext cx="1609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EE0B844-8C91-30B9-5F5F-3088BA6F8747}"/>
                    </a:ext>
                  </a:extLst>
                </p14:cNvPr>
                <p14:cNvContentPartPr/>
                <p14:nvPr/>
              </p14:nvContentPartPr>
              <p14:xfrm>
                <a:off x="1880472" y="1168820"/>
                <a:ext cx="158760" cy="27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EE0B844-8C91-30B9-5F5F-3088BA6F874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71832" y="1160180"/>
                  <a:ext cx="1764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40A3E5B-4AE1-8762-57A2-1FF51503C8AD}"/>
                    </a:ext>
                  </a:extLst>
                </p14:cNvPr>
                <p14:cNvContentPartPr/>
                <p14:nvPr/>
              </p14:nvContentPartPr>
              <p14:xfrm>
                <a:off x="1744752" y="547460"/>
                <a:ext cx="16200" cy="446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40A3E5B-4AE1-8762-57A2-1FF51503C8A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36112" y="538460"/>
                  <a:ext cx="3384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AA79340-01EF-28A5-6A63-1FA9EE476C5A}"/>
                    </a:ext>
                  </a:extLst>
                </p14:cNvPr>
                <p14:cNvContentPartPr/>
                <p14:nvPr/>
              </p14:nvContentPartPr>
              <p14:xfrm>
                <a:off x="1652232" y="871100"/>
                <a:ext cx="191520" cy="120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A79340-01EF-28A5-6A63-1FA9EE476C5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43232" y="862100"/>
                  <a:ext cx="2091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A9E844D-1289-1C24-52EC-E4EE70A961D2}"/>
                    </a:ext>
                  </a:extLst>
                </p14:cNvPr>
                <p14:cNvContentPartPr/>
                <p14:nvPr/>
              </p14:nvContentPartPr>
              <p14:xfrm>
                <a:off x="1224552" y="1429820"/>
                <a:ext cx="567360" cy="551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A9E844D-1289-1C24-52EC-E4EE70A961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15912" y="1421180"/>
                  <a:ext cx="58500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0CFFA79-0CAF-C25F-D775-34AC3E70D68A}"/>
                    </a:ext>
                  </a:extLst>
                </p14:cNvPr>
                <p14:cNvContentPartPr/>
                <p14:nvPr/>
              </p14:nvContentPartPr>
              <p14:xfrm>
                <a:off x="1855632" y="1464380"/>
                <a:ext cx="264240" cy="548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0CFFA79-0CAF-C25F-D775-34AC3E70D68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46992" y="1455380"/>
                  <a:ext cx="28188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2CD8793-A472-68E4-C2FE-21D32955D5D0}"/>
                    </a:ext>
                  </a:extLst>
                </p14:cNvPr>
                <p14:cNvContentPartPr/>
                <p14:nvPr/>
              </p14:nvContentPartPr>
              <p14:xfrm>
                <a:off x="2200872" y="1357460"/>
                <a:ext cx="622440" cy="569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2CD8793-A472-68E4-C2FE-21D32955D5D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91872" y="1348460"/>
                  <a:ext cx="64008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5011E9D-2F9C-AA96-AF82-C1814CE57259}"/>
                    </a:ext>
                  </a:extLst>
                </p14:cNvPr>
                <p14:cNvContentPartPr/>
                <p14:nvPr/>
              </p14:nvContentPartPr>
              <p14:xfrm>
                <a:off x="723072" y="2178980"/>
                <a:ext cx="97560" cy="139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5011E9D-2F9C-AA96-AF82-C1814CE5725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4432" y="2169980"/>
                  <a:ext cx="1152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A397541-6401-5720-0BC4-898CC7C0BEDE}"/>
                    </a:ext>
                  </a:extLst>
                </p14:cNvPr>
                <p14:cNvContentPartPr/>
                <p14:nvPr/>
              </p14:nvContentPartPr>
              <p14:xfrm>
                <a:off x="865992" y="2141900"/>
                <a:ext cx="177120" cy="183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A397541-6401-5720-0BC4-898CC7C0BED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57352" y="2133260"/>
                  <a:ext cx="1947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019A7DF-5F45-C0CE-FFAA-340E59CC8B70}"/>
                    </a:ext>
                  </a:extLst>
                </p14:cNvPr>
                <p14:cNvContentPartPr/>
                <p14:nvPr/>
              </p14:nvContentPartPr>
              <p14:xfrm>
                <a:off x="830352" y="2428820"/>
                <a:ext cx="94320" cy="185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019A7DF-5F45-C0CE-FFAA-340E59CC8B7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1352" y="2419820"/>
                  <a:ext cx="1119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477F45F-DFEC-7973-E2B3-AA88F00F61A8}"/>
                    </a:ext>
                  </a:extLst>
                </p14:cNvPr>
                <p14:cNvContentPartPr/>
                <p14:nvPr/>
              </p14:nvContentPartPr>
              <p14:xfrm>
                <a:off x="835392" y="2420180"/>
                <a:ext cx="318960" cy="157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477F45F-DFEC-7973-E2B3-AA88F00F61A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6752" y="2411540"/>
                  <a:ext cx="3366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C0365EE-244E-F9C3-6E6B-D5F2AD572813}"/>
                    </a:ext>
                  </a:extLst>
                </p14:cNvPr>
                <p14:cNvContentPartPr/>
                <p14:nvPr/>
              </p14:nvContentPartPr>
              <p14:xfrm>
                <a:off x="615432" y="2010860"/>
                <a:ext cx="702360" cy="752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C0365EE-244E-F9C3-6E6B-D5F2AD57281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6792" y="2002220"/>
                  <a:ext cx="720000" cy="77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4650541-B72C-81DA-0EFB-1FDA21045936}"/>
                    </a:ext>
                  </a:extLst>
                </p14:cNvPr>
                <p14:cNvContentPartPr/>
                <p14:nvPr/>
              </p14:nvContentPartPr>
              <p14:xfrm>
                <a:off x="1665912" y="2253140"/>
                <a:ext cx="114840" cy="90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4650541-B72C-81DA-0EFB-1FDA2104593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57272" y="2244500"/>
                  <a:ext cx="1324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DA74CD0-7832-0AB5-CD62-4E537BA56F67}"/>
                    </a:ext>
                  </a:extLst>
                </p14:cNvPr>
                <p14:cNvContentPartPr/>
                <p14:nvPr/>
              </p14:nvContentPartPr>
              <p14:xfrm>
                <a:off x="1844472" y="2194100"/>
                <a:ext cx="178200" cy="145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DA74CD0-7832-0AB5-CD62-4E537BA56F6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35832" y="2185100"/>
                  <a:ext cx="1958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0E8EDE0-7ED2-01A1-B99F-DB726AFCD4FD}"/>
                    </a:ext>
                  </a:extLst>
                </p14:cNvPr>
                <p14:cNvContentPartPr/>
                <p14:nvPr/>
              </p14:nvContentPartPr>
              <p14:xfrm>
                <a:off x="1828632" y="2462300"/>
                <a:ext cx="95400" cy="174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0E8EDE0-7ED2-01A1-B99F-DB726AFCD4F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19992" y="2453300"/>
                  <a:ext cx="113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D38538C-4546-298F-78C2-841A0704677A}"/>
                    </a:ext>
                  </a:extLst>
                </p14:cNvPr>
                <p14:cNvContentPartPr/>
                <p14:nvPr/>
              </p14:nvContentPartPr>
              <p14:xfrm>
                <a:off x="1846632" y="2458340"/>
                <a:ext cx="318960" cy="199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D38538C-4546-298F-78C2-841A0704677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37992" y="2449700"/>
                  <a:ext cx="3366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15051FA-418A-5BF3-0688-4687E9D6B34A}"/>
                    </a:ext>
                  </a:extLst>
                </p14:cNvPr>
                <p14:cNvContentPartPr/>
                <p14:nvPr/>
              </p14:nvContentPartPr>
              <p14:xfrm>
                <a:off x="1564392" y="2058020"/>
                <a:ext cx="829440" cy="835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15051FA-418A-5BF3-0688-4687E9D6B34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55392" y="2049020"/>
                  <a:ext cx="847080" cy="85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FFB9A37-A597-3DBF-DC60-F83E1621DFD6}"/>
                    </a:ext>
                  </a:extLst>
                </p14:cNvPr>
                <p14:cNvContentPartPr/>
                <p14:nvPr/>
              </p14:nvContentPartPr>
              <p14:xfrm>
                <a:off x="2796312" y="1981700"/>
                <a:ext cx="128880" cy="89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FFB9A37-A597-3DBF-DC60-F83E1621DFD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87672" y="1972700"/>
                  <a:ext cx="1465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1796166-DCC4-414E-A819-C6A4065539C4}"/>
                    </a:ext>
                  </a:extLst>
                </p14:cNvPr>
                <p14:cNvContentPartPr/>
                <p14:nvPr/>
              </p14:nvContentPartPr>
              <p14:xfrm>
                <a:off x="3009792" y="1817180"/>
                <a:ext cx="258840" cy="178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1796166-DCC4-414E-A819-C6A4065539C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01152" y="1808540"/>
                  <a:ext cx="2764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716D84E-6263-5580-AAFA-960A31234F55}"/>
                    </a:ext>
                  </a:extLst>
                </p14:cNvPr>
                <p14:cNvContentPartPr/>
                <p14:nvPr/>
              </p14:nvContentPartPr>
              <p14:xfrm>
                <a:off x="2982792" y="2199860"/>
                <a:ext cx="75240" cy="144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716D84E-6263-5580-AAFA-960A31234F5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74152" y="2190860"/>
                  <a:ext cx="928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9A7AB1A-F602-E16D-4754-8603293F9A8F}"/>
                    </a:ext>
                  </a:extLst>
                </p14:cNvPr>
                <p14:cNvContentPartPr/>
                <p14:nvPr/>
              </p14:nvContentPartPr>
              <p14:xfrm>
                <a:off x="2963712" y="2269340"/>
                <a:ext cx="276840" cy="129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9A7AB1A-F602-E16D-4754-8603293F9A8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54712" y="2260700"/>
                  <a:ext cx="2944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4185A58-AF76-3FD7-F009-9E063620D803}"/>
                    </a:ext>
                  </a:extLst>
                </p14:cNvPr>
                <p14:cNvContentPartPr/>
                <p14:nvPr/>
              </p14:nvContentPartPr>
              <p14:xfrm>
                <a:off x="2683632" y="1772180"/>
                <a:ext cx="982080" cy="707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4185A58-AF76-3FD7-F009-9E063620D80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74992" y="1763180"/>
                  <a:ext cx="999720" cy="72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CC4F7A-F347-3791-522B-017A18C6E420}"/>
                    </a:ext>
                  </a:extLst>
                </p14:cNvPr>
                <p14:cNvContentPartPr/>
                <p14:nvPr/>
              </p14:nvContentPartPr>
              <p14:xfrm>
                <a:off x="2204472" y="908900"/>
                <a:ext cx="2129400" cy="247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CC4F7A-F347-3791-522B-017A18C6E42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195832" y="900260"/>
                  <a:ext cx="21470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FEED994-7CC9-349D-1E01-92CAB6A883F5}"/>
                    </a:ext>
                  </a:extLst>
                </p14:cNvPr>
                <p14:cNvContentPartPr/>
                <p14:nvPr/>
              </p14:nvContentPartPr>
              <p14:xfrm>
                <a:off x="4415232" y="522620"/>
                <a:ext cx="532440" cy="2152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FEED994-7CC9-349D-1E01-92CAB6A883F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06232" y="513980"/>
                  <a:ext cx="550080" cy="21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16832F3-4B35-38C3-EBF9-6D22A5917877}"/>
                    </a:ext>
                  </a:extLst>
                </p14:cNvPr>
                <p14:cNvContentPartPr/>
                <p14:nvPr/>
              </p14:nvContentPartPr>
              <p14:xfrm>
                <a:off x="4303272" y="826100"/>
                <a:ext cx="328320" cy="131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16832F3-4B35-38C3-EBF9-6D22A59178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94272" y="817100"/>
                  <a:ext cx="3459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D0FACA2-1606-FC35-CB8B-0A732CF68C12}"/>
                    </a:ext>
                  </a:extLst>
                </p14:cNvPr>
                <p14:cNvContentPartPr/>
                <p14:nvPr/>
              </p14:nvContentPartPr>
              <p14:xfrm>
                <a:off x="4775952" y="652220"/>
                <a:ext cx="103320" cy="338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D0FACA2-1606-FC35-CB8B-0A732CF68C1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66952" y="643580"/>
                  <a:ext cx="12096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860C898-2841-9830-90DB-B72552D7B865}"/>
                    </a:ext>
                  </a:extLst>
                </p14:cNvPr>
                <p14:cNvContentPartPr/>
                <p14:nvPr/>
              </p14:nvContentPartPr>
              <p14:xfrm>
                <a:off x="4903392" y="819260"/>
                <a:ext cx="112680" cy="84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860C898-2841-9830-90DB-B72552D7B86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94392" y="810620"/>
                  <a:ext cx="1303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FA0DBBC-D0DE-635C-54A8-53052F7F0517}"/>
                    </a:ext>
                  </a:extLst>
                </p14:cNvPr>
                <p14:cNvContentPartPr/>
                <p14:nvPr/>
              </p14:nvContentPartPr>
              <p14:xfrm>
                <a:off x="4994112" y="749780"/>
                <a:ext cx="104040" cy="151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FA0DBBC-D0DE-635C-54A8-53052F7F051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985472" y="740780"/>
                  <a:ext cx="1216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58949BF-82BA-BAD4-0770-ED878FBC5A42}"/>
                    </a:ext>
                  </a:extLst>
                </p14:cNvPr>
                <p14:cNvContentPartPr/>
                <p14:nvPr/>
              </p14:nvContentPartPr>
              <p14:xfrm>
                <a:off x="5113992" y="756260"/>
                <a:ext cx="63360" cy="193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58949BF-82BA-BAD4-0770-ED878FBC5A4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104992" y="747620"/>
                  <a:ext cx="810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BE40516-A28A-55DA-7B21-E50D66FBBB3A}"/>
                    </a:ext>
                  </a:extLst>
                </p14:cNvPr>
                <p14:cNvContentPartPr/>
                <p14:nvPr/>
              </p14:nvContentPartPr>
              <p14:xfrm>
                <a:off x="5115072" y="612260"/>
                <a:ext cx="4680" cy="55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BE40516-A28A-55DA-7B21-E50D66FBBB3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06072" y="603620"/>
                  <a:ext cx="223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D17A177-3A5E-A0E9-EF21-EB16D66AE798}"/>
                    </a:ext>
                  </a:extLst>
                </p14:cNvPr>
                <p14:cNvContentPartPr/>
                <p14:nvPr/>
              </p14:nvContentPartPr>
              <p14:xfrm>
                <a:off x="5200392" y="757340"/>
                <a:ext cx="98280" cy="91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D17A177-3A5E-A0E9-EF21-EB16D66AE79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91392" y="748340"/>
                  <a:ext cx="1159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93F7E25-45FC-0EEA-33F8-9B0C8F34AAFD}"/>
                    </a:ext>
                  </a:extLst>
                </p14:cNvPr>
                <p14:cNvContentPartPr/>
                <p14:nvPr/>
              </p14:nvContentPartPr>
              <p14:xfrm>
                <a:off x="5262312" y="560060"/>
                <a:ext cx="167760" cy="307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93F7E25-45FC-0EEA-33F8-9B0C8F34AAF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53312" y="551420"/>
                  <a:ext cx="1854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F4DD0F6-698A-0588-2613-629BF1C58DB1}"/>
                    </a:ext>
                  </a:extLst>
                </p14:cNvPr>
                <p14:cNvContentPartPr/>
                <p14:nvPr/>
              </p14:nvContentPartPr>
              <p14:xfrm>
                <a:off x="5423592" y="515060"/>
                <a:ext cx="289800" cy="451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F4DD0F6-698A-0588-2613-629BF1C58DB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14952" y="506060"/>
                  <a:ext cx="30744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68AAB95-A01E-4B91-944B-7D1806368493}"/>
                    </a:ext>
                  </a:extLst>
                </p14:cNvPr>
                <p14:cNvContentPartPr/>
                <p14:nvPr/>
              </p14:nvContentPartPr>
              <p14:xfrm>
                <a:off x="4507392" y="1303820"/>
                <a:ext cx="263160" cy="68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68AAB95-A01E-4B91-944B-7D180636849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498752" y="1295180"/>
                  <a:ext cx="2808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F760E07-83B2-8D03-EB86-3B60C41CEDE7}"/>
                    </a:ext>
                  </a:extLst>
                </p14:cNvPr>
                <p14:cNvContentPartPr/>
                <p14:nvPr/>
              </p14:nvContentPartPr>
              <p14:xfrm>
                <a:off x="4870632" y="1228220"/>
                <a:ext cx="74520" cy="295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F760E07-83B2-8D03-EB86-3B60C41CEDE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61992" y="1219580"/>
                  <a:ext cx="921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8608BCE-C7FD-0460-A702-C443D4F5D655}"/>
                    </a:ext>
                  </a:extLst>
                </p14:cNvPr>
                <p14:cNvContentPartPr/>
                <p14:nvPr/>
              </p14:nvContentPartPr>
              <p14:xfrm>
                <a:off x="4968912" y="1351700"/>
                <a:ext cx="109440" cy="150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8608BCE-C7FD-0460-A702-C443D4F5D65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959912" y="1343060"/>
                  <a:ext cx="1270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D8C840F-47EB-BEAA-EF4A-B0CE2FC21335}"/>
                    </a:ext>
                  </a:extLst>
                </p14:cNvPr>
                <p14:cNvContentPartPr/>
                <p14:nvPr/>
              </p14:nvContentPartPr>
              <p14:xfrm>
                <a:off x="5079072" y="1183940"/>
                <a:ext cx="333000" cy="378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D8C840F-47EB-BEAA-EF4A-B0CE2FC2133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070072" y="1174940"/>
                  <a:ext cx="35064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5BE31D3-F09F-F88E-37F6-7E1C60A9F5DB}"/>
                    </a:ext>
                  </a:extLst>
                </p14:cNvPr>
                <p14:cNvContentPartPr/>
                <p14:nvPr/>
              </p14:nvContentPartPr>
              <p14:xfrm>
                <a:off x="5403072" y="1327940"/>
                <a:ext cx="424080" cy="171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5BE31D3-F09F-F88E-37F6-7E1C60A9F5D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394072" y="1318940"/>
                  <a:ext cx="441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5A7D4B9-F782-73EC-8583-588A6106725E}"/>
                    </a:ext>
                  </a:extLst>
                </p14:cNvPr>
                <p14:cNvContentPartPr/>
                <p14:nvPr/>
              </p14:nvContentPartPr>
              <p14:xfrm>
                <a:off x="5866752" y="1255220"/>
                <a:ext cx="262080" cy="143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5A7D4B9-F782-73EC-8583-588A6106725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58112" y="1246580"/>
                  <a:ext cx="2797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BCDBE5B-6AEC-9F20-25D3-B361D90E9ADA}"/>
                    </a:ext>
                  </a:extLst>
                </p14:cNvPr>
                <p14:cNvContentPartPr/>
                <p14:nvPr/>
              </p14:nvContentPartPr>
              <p14:xfrm>
                <a:off x="6187872" y="1205540"/>
                <a:ext cx="43200" cy="149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BCDBE5B-6AEC-9F20-25D3-B361D90E9AD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179232" y="1196540"/>
                  <a:ext cx="608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7EA29A9-C771-E86B-632F-3659C0A9D6D2}"/>
                    </a:ext>
                  </a:extLst>
                </p14:cNvPr>
                <p14:cNvContentPartPr/>
                <p14:nvPr/>
              </p14:nvContentPartPr>
              <p14:xfrm>
                <a:off x="6340872" y="1181780"/>
                <a:ext cx="207720" cy="160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7EA29A9-C771-E86B-632F-3659C0A9D6D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32232" y="1173140"/>
                  <a:ext cx="2253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FCBBBBA-D259-7BF6-7893-C49038405AA6}"/>
                    </a:ext>
                  </a:extLst>
                </p14:cNvPr>
                <p14:cNvContentPartPr/>
                <p14:nvPr/>
              </p14:nvContentPartPr>
              <p14:xfrm>
                <a:off x="4539072" y="1944260"/>
                <a:ext cx="322560" cy="72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FCBBBBA-D259-7BF6-7893-C49038405AA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530072" y="1935620"/>
                  <a:ext cx="3402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26E4A06-1E39-9A81-2799-63AEBDB0D588}"/>
                    </a:ext>
                  </a:extLst>
                </p14:cNvPr>
                <p14:cNvContentPartPr/>
                <p14:nvPr/>
              </p14:nvContentPartPr>
              <p14:xfrm>
                <a:off x="4955232" y="1890620"/>
                <a:ext cx="98640" cy="72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26E4A06-1E39-9A81-2799-63AEBDB0D58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46592" y="1881980"/>
                  <a:ext cx="1162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B87B90F-98F9-4C0E-910B-6B7795DB8209}"/>
                    </a:ext>
                  </a:extLst>
                </p14:cNvPr>
                <p14:cNvContentPartPr/>
                <p14:nvPr/>
              </p14:nvContentPartPr>
              <p14:xfrm>
                <a:off x="5042712" y="1878740"/>
                <a:ext cx="95760" cy="105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B87B90F-98F9-4C0E-910B-6B7795DB820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34072" y="1870100"/>
                  <a:ext cx="1134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C57D42D-566B-9DB9-6EA8-46BCA26B09BE}"/>
                    </a:ext>
                  </a:extLst>
                </p14:cNvPr>
                <p14:cNvContentPartPr/>
                <p14:nvPr/>
              </p14:nvContentPartPr>
              <p14:xfrm>
                <a:off x="4954152" y="1847780"/>
                <a:ext cx="179280" cy="126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C57D42D-566B-9DB9-6EA8-46BCA26B09B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945152" y="1838780"/>
                  <a:ext cx="1969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D10C6A7-2CB5-F819-A301-EF3517878764}"/>
                    </a:ext>
                  </a:extLst>
                </p14:cNvPr>
                <p14:cNvContentPartPr/>
                <p14:nvPr/>
              </p14:nvContentPartPr>
              <p14:xfrm>
                <a:off x="5209032" y="1816460"/>
                <a:ext cx="331920" cy="109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D10C6A7-2CB5-F819-A301-EF351787876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200392" y="1807460"/>
                  <a:ext cx="3495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B85A07E-54D4-F6F8-19A9-33D765BC6C52}"/>
                    </a:ext>
                  </a:extLst>
                </p14:cNvPr>
                <p14:cNvContentPartPr/>
                <p14:nvPr/>
              </p14:nvContentPartPr>
              <p14:xfrm>
                <a:off x="5383992" y="1643660"/>
                <a:ext cx="70920" cy="54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B85A07E-54D4-F6F8-19A9-33D765BC6C5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375352" y="1634660"/>
                  <a:ext cx="885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B3F137E-036D-709F-D9EC-90C8DB3A1FEB}"/>
                    </a:ext>
                  </a:extLst>
                </p14:cNvPr>
                <p14:cNvContentPartPr/>
                <p14:nvPr/>
              </p14:nvContentPartPr>
              <p14:xfrm>
                <a:off x="5572632" y="1664540"/>
                <a:ext cx="304560" cy="358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B3F137E-036D-709F-D9EC-90C8DB3A1FE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563632" y="1655900"/>
                  <a:ext cx="32220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71FFCAE-8896-083F-FF32-B882275FB064}"/>
                    </a:ext>
                  </a:extLst>
                </p14:cNvPr>
                <p14:cNvContentPartPr/>
                <p14:nvPr/>
              </p14:nvContentPartPr>
              <p14:xfrm>
                <a:off x="5813832" y="1638980"/>
                <a:ext cx="162360" cy="270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71FFCAE-8896-083F-FF32-B882275FB06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805192" y="1629980"/>
                  <a:ext cx="1800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54EB286-E1F3-A6AC-F20A-CD1EC7C89195}"/>
                    </a:ext>
                  </a:extLst>
                </p14:cNvPr>
                <p14:cNvContentPartPr/>
                <p14:nvPr/>
              </p14:nvContentPartPr>
              <p14:xfrm>
                <a:off x="5984112" y="1511900"/>
                <a:ext cx="303480" cy="326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54EB286-E1F3-A6AC-F20A-CD1EC7C8919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75472" y="1502900"/>
                  <a:ext cx="3211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CFD2AA6-B082-A9FE-2621-C4E7D96BD29D}"/>
                    </a:ext>
                  </a:extLst>
                </p14:cNvPr>
                <p14:cNvContentPartPr/>
                <p14:nvPr/>
              </p14:nvContentPartPr>
              <p14:xfrm>
                <a:off x="4717272" y="2361860"/>
                <a:ext cx="311040" cy="84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CFD2AA6-B082-A9FE-2621-C4E7D96BD29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708632" y="2353220"/>
                  <a:ext cx="3286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74E88EB-3E77-28F2-F73A-D16D21A55612}"/>
                    </a:ext>
                  </a:extLst>
                </p14:cNvPr>
                <p14:cNvContentPartPr/>
                <p14:nvPr/>
              </p14:nvContentPartPr>
              <p14:xfrm>
                <a:off x="5192112" y="2229740"/>
                <a:ext cx="207720" cy="268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74E88EB-3E77-28F2-F73A-D16D21A5561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183112" y="2220740"/>
                  <a:ext cx="22536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0C75570-9422-BD5B-E9EC-6DB74EEEC89E}"/>
                    </a:ext>
                  </a:extLst>
                </p14:cNvPr>
                <p14:cNvContentPartPr/>
                <p14:nvPr/>
              </p14:nvContentPartPr>
              <p14:xfrm>
                <a:off x="5443032" y="2329460"/>
                <a:ext cx="195480" cy="118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0C75570-9422-BD5B-E9EC-6DB74EEEC89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34392" y="2320820"/>
                  <a:ext cx="2131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3607344-849C-F7BA-FE17-248E6526027A}"/>
                    </a:ext>
                  </a:extLst>
                </p14:cNvPr>
                <p14:cNvContentPartPr/>
                <p14:nvPr/>
              </p14:nvContentPartPr>
              <p14:xfrm>
                <a:off x="5692872" y="2269340"/>
                <a:ext cx="52920" cy="81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3607344-849C-F7BA-FE17-248E6526027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684232" y="2260700"/>
                  <a:ext cx="705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E2E7F6A-1DA6-0465-5E55-38E65799906C}"/>
                    </a:ext>
                  </a:extLst>
                </p14:cNvPr>
                <p14:cNvContentPartPr/>
                <p14:nvPr/>
              </p14:nvContentPartPr>
              <p14:xfrm>
                <a:off x="5807712" y="2214980"/>
                <a:ext cx="229680" cy="425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E2E7F6A-1DA6-0465-5E55-38E65799906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799072" y="2206340"/>
                  <a:ext cx="24732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A51EFF8-34A2-D152-40A4-540CA2D5CBCD}"/>
                    </a:ext>
                  </a:extLst>
                </p14:cNvPr>
                <p14:cNvContentPartPr/>
                <p14:nvPr/>
              </p14:nvContentPartPr>
              <p14:xfrm>
                <a:off x="6024792" y="2256020"/>
                <a:ext cx="441720" cy="241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A51EFF8-34A2-D152-40A4-540CA2D5CBC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15792" y="2247380"/>
                  <a:ext cx="4593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893FA43-6856-9E77-1D03-8F5EAF54FF52}"/>
                    </a:ext>
                  </a:extLst>
                </p14:cNvPr>
                <p14:cNvContentPartPr/>
                <p14:nvPr/>
              </p14:nvContentPartPr>
              <p14:xfrm>
                <a:off x="6505032" y="2016620"/>
                <a:ext cx="478800" cy="4273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893FA43-6856-9E77-1D03-8F5EAF54FF5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496392" y="2007980"/>
                  <a:ext cx="496440" cy="44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EC4C087-6B23-7732-43AB-AE619DD6D63E}"/>
              </a:ext>
            </a:extLst>
          </p:cNvPr>
          <p:cNvGrpSpPr/>
          <p:nvPr/>
        </p:nvGrpSpPr>
        <p:grpSpPr>
          <a:xfrm>
            <a:off x="1557912" y="242900"/>
            <a:ext cx="1494720" cy="336240"/>
            <a:chOff x="1557912" y="242900"/>
            <a:chExt cx="1494720" cy="33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F98A549-CC2B-F3EE-C143-E5887020FC0D}"/>
                    </a:ext>
                  </a:extLst>
                </p14:cNvPr>
                <p14:cNvContentPartPr/>
                <p14:nvPr/>
              </p14:nvContentPartPr>
              <p14:xfrm>
                <a:off x="1557912" y="373220"/>
                <a:ext cx="158400" cy="155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F98A549-CC2B-F3EE-C143-E5887020FC0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48912" y="364580"/>
                  <a:ext cx="1760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951C486-CF52-0B37-6BDC-A3667FA93108}"/>
                    </a:ext>
                  </a:extLst>
                </p14:cNvPr>
                <p14:cNvContentPartPr/>
                <p14:nvPr/>
              </p14:nvContentPartPr>
              <p14:xfrm>
                <a:off x="1711632" y="344780"/>
                <a:ext cx="92880" cy="184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951C486-CF52-0B37-6BDC-A3667FA9310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702992" y="335780"/>
                  <a:ext cx="1105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1AD4218-AA95-A229-0BBA-1E50D45A6970}"/>
                    </a:ext>
                  </a:extLst>
                </p14:cNvPr>
                <p14:cNvContentPartPr/>
                <p14:nvPr/>
              </p14:nvContentPartPr>
              <p14:xfrm>
                <a:off x="1875072" y="315620"/>
                <a:ext cx="68760" cy="1551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1AD4218-AA95-A229-0BBA-1E50D45A697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866432" y="306620"/>
                  <a:ext cx="864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D69D627-F4F2-BFEB-2E96-34A764741A16}"/>
                    </a:ext>
                  </a:extLst>
                </p14:cNvPr>
                <p14:cNvContentPartPr/>
                <p14:nvPr/>
              </p14:nvContentPartPr>
              <p14:xfrm>
                <a:off x="2044632" y="296540"/>
                <a:ext cx="99000" cy="208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D69D627-F4F2-BFEB-2E96-34A764741A1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035992" y="287540"/>
                  <a:ext cx="1166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EB28181-AC01-DC84-D646-6018B5DCE37B}"/>
                    </a:ext>
                  </a:extLst>
                </p14:cNvPr>
                <p14:cNvContentPartPr/>
                <p14:nvPr/>
              </p14:nvContentPartPr>
              <p14:xfrm>
                <a:off x="2162352" y="393020"/>
                <a:ext cx="183240" cy="1051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EB28181-AC01-DC84-D646-6018B5DCE37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153712" y="384380"/>
                  <a:ext cx="2008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C54EF69-4D13-41FF-CC85-C3BE9346CB85}"/>
                    </a:ext>
                  </a:extLst>
                </p14:cNvPr>
                <p14:cNvContentPartPr/>
                <p14:nvPr/>
              </p14:nvContentPartPr>
              <p14:xfrm>
                <a:off x="2332272" y="323180"/>
                <a:ext cx="313200" cy="2559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C54EF69-4D13-41FF-CC85-C3BE9346CB8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323272" y="314540"/>
                  <a:ext cx="3308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9F96992-8440-DCCA-2F7A-892AC3E9F6C5}"/>
                    </a:ext>
                  </a:extLst>
                </p14:cNvPr>
                <p14:cNvContentPartPr/>
                <p14:nvPr/>
              </p14:nvContentPartPr>
              <p14:xfrm>
                <a:off x="2686152" y="359540"/>
                <a:ext cx="178920" cy="130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9F96992-8440-DCCA-2F7A-892AC3E9F6C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677152" y="350540"/>
                  <a:ext cx="196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DB1E011-BC60-6DBD-A954-66C30758E15C}"/>
                    </a:ext>
                  </a:extLst>
                </p14:cNvPr>
                <p14:cNvContentPartPr/>
                <p14:nvPr/>
              </p14:nvContentPartPr>
              <p14:xfrm>
                <a:off x="2945712" y="242900"/>
                <a:ext cx="105120" cy="192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DB1E011-BC60-6DBD-A954-66C30758E15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937072" y="234260"/>
                  <a:ext cx="1227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7C84F2A-972F-C7F8-9293-4A03169EB40A}"/>
                    </a:ext>
                  </a:extLst>
                </p14:cNvPr>
                <p14:cNvContentPartPr/>
                <p14:nvPr/>
              </p14:nvContentPartPr>
              <p14:xfrm>
                <a:off x="2894952" y="268100"/>
                <a:ext cx="157680" cy="87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7C84F2A-972F-C7F8-9293-4A03169EB40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85952" y="259460"/>
                  <a:ext cx="175320" cy="10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7D6F35E-6D35-FE53-C2AE-D1D4F31714B8}"/>
                  </a:ext>
                </a:extLst>
              </p14:cNvPr>
              <p14:cNvContentPartPr/>
              <p14:nvPr/>
            </p14:nvContentPartPr>
            <p14:xfrm>
              <a:off x="2177472" y="583820"/>
              <a:ext cx="128160" cy="3751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7D6F35E-6D35-FE53-C2AE-D1D4F31714B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168472" y="574820"/>
                <a:ext cx="1458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357527E-3AA3-6478-F42C-944F767B271B}"/>
                  </a:ext>
                </a:extLst>
              </p14:cNvPr>
              <p14:cNvContentPartPr/>
              <p14:nvPr/>
            </p14:nvContentPartPr>
            <p14:xfrm>
              <a:off x="2499672" y="674180"/>
              <a:ext cx="6840" cy="1458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357527E-3AA3-6478-F42C-944F767B271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491032" y="665540"/>
                <a:ext cx="2448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B968A4C-AFE9-111E-2165-EFC009C701A7}"/>
                  </a:ext>
                </a:extLst>
              </p14:cNvPr>
              <p14:cNvContentPartPr/>
              <p14:nvPr/>
            </p14:nvContentPartPr>
            <p14:xfrm>
              <a:off x="2456112" y="702980"/>
              <a:ext cx="135000" cy="1062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B968A4C-AFE9-111E-2165-EFC009C701A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447112" y="694340"/>
                <a:ext cx="15264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F4874F6-4F5C-EE51-F005-3FEA5C6EA9AD}"/>
                  </a:ext>
                </a:extLst>
              </p14:cNvPr>
              <p14:cNvContentPartPr/>
              <p14:nvPr/>
            </p14:nvContentPartPr>
            <p14:xfrm>
              <a:off x="2631072" y="646100"/>
              <a:ext cx="118080" cy="1785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F4874F6-4F5C-EE51-F005-3FEA5C6EA9A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622432" y="637100"/>
                <a:ext cx="1357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F2DAC9D-8F0E-ED63-1EFB-642F7F8336B5}"/>
                  </a:ext>
                </a:extLst>
              </p14:cNvPr>
              <p14:cNvContentPartPr/>
              <p14:nvPr/>
            </p14:nvContentPartPr>
            <p14:xfrm>
              <a:off x="2825832" y="616220"/>
              <a:ext cx="66960" cy="1227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F2DAC9D-8F0E-ED63-1EFB-642F7F8336B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817192" y="607220"/>
                <a:ext cx="846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8B2428E-CAEC-8DC4-68A5-BADE80165F6A}"/>
                  </a:ext>
                </a:extLst>
              </p14:cNvPr>
              <p14:cNvContentPartPr/>
              <p14:nvPr/>
            </p14:nvContentPartPr>
            <p14:xfrm>
              <a:off x="3025632" y="583100"/>
              <a:ext cx="343800" cy="1368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8B2428E-CAEC-8DC4-68A5-BADE80165F6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016992" y="574100"/>
                <a:ext cx="3614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B05B5BB-34DF-EF9B-CDBA-C01D8F7BE55A}"/>
                  </a:ext>
                </a:extLst>
              </p14:cNvPr>
              <p14:cNvContentPartPr/>
              <p14:nvPr/>
            </p14:nvContentPartPr>
            <p14:xfrm>
              <a:off x="3428112" y="548540"/>
              <a:ext cx="168840" cy="1054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B05B5BB-34DF-EF9B-CDBA-C01D8F7BE55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419112" y="539540"/>
                <a:ext cx="186480" cy="12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5545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39C4-22FD-A1F2-E95A-B47D685C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Traffic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0BEB6-E34E-5EF5-D8D3-B15941B24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Priority</a:t>
            </a:r>
          </a:p>
          <a:p>
            <a:r>
              <a:rPr lang="en-IN" dirty="0"/>
              <a:t>Performance</a:t>
            </a:r>
          </a:p>
          <a:p>
            <a:r>
              <a:rPr lang="en-IN" dirty="0"/>
              <a:t>Geographic</a:t>
            </a:r>
          </a:p>
          <a:p>
            <a:r>
              <a:rPr lang="en-IN" dirty="0"/>
              <a:t>Weighted</a:t>
            </a:r>
          </a:p>
        </p:txBody>
      </p:sp>
    </p:spTree>
    <p:extLst>
      <p:ext uri="{BB962C8B-B14F-4D97-AF65-F5344CB8AC3E}">
        <p14:creationId xmlns:p14="http://schemas.microsoft.com/office/powerpoint/2010/main" val="3649879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2289991-C3B7-6F1B-0C2D-960050B62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571500"/>
            <a:ext cx="7429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7D237DA-8226-800B-3AF7-3EF85342E69C}"/>
              </a:ext>
            </a:extLst>
          </p:cNvPr>
          <p:cNvGrpSpPr/>
          <p:nvPr/>
        </p:nvGrpSpPr>
        <p:grpSpPr>
          <a:xfrm>
            <a:off x="831072" y="442340"/>
            <a:ext cx="1542960" cy="704880"/>
            <a:chOff x="831072" y="442340"/>
            <a:chExt cx="1542960" cy="70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C19DAE5-E2D8-335C-28F6-C8FCF7939B63}"/>
                    </a:ext>
                  </a:extLst>
                </p14:cNvPr>
                <p14:cNvContentPartPr/>
                <p14:nvPr/>
              </p14:nvContentPartPr>
              <p14:xfrm>
                <a:off x="831072" y="744380"/>
                <a:ext cx="74880" cy="402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C19DAE5-E2D8-335C-28F6-C8FCF7939B6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2432" y="735380"/>
                  <a:ext cx="9252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0399B11-2F9F-F0C1-51C2-A2550916FE20}"/>
                    </a:ext>
                  </a:extLst>
                </p14:cNvPr>
                <p14:cNvContentPartPr/>
                <p14:nvPr/>
              </p14:nvContentPartPr>
              <p14:xfrm>
                <a:off x="982632" y="855620"/>
                <a:ext cx="289440" cy="234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0399B11-2F9F-F0C1-51C2-A2550916FE2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73992" y="846620"/>
                  <a:ext cx="3070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52EB4C1-61DB-5313-E99E-A5F8A7891271}"/>
                    </a:ext>
                  </a:extLst>
                </p14:cNvPr>
                <p14:cNvContentPartPr/>
                <p14:nvPr/>
              </p14:nvContentPartPr>
              <p14:xfrm>
                <a:off x="1111152" y="658700"/>
                <a:ext cx="24480" cy="27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52EB4C1-61DB-5313-E99E-A5F8A789127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02152" y="650060"/>
                  <a:ext cx="421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25EF486-BC88-9E13-1825-389D70371EBB}"/>
                    </a:ext>
                  </a:extLst>
                </p14:cNvPr>
                <p14:cNvContentPartPr/>
                <p14:nvPr/>
              </p14:nvContentPartPr>
              <p14:xfrm>
                <a:off x="1289712" y="742220"/>
                <a:ext cx="128160" cy="168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25EF486-BC88-9E13-1825-389D70371EB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81072" y="733220"/>
                  <a:ext cx="1458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B23AEE4-71BD-1611-FA55-78A62CC6B4FC}"/>
                    </a:ext>
                  </a:extLst>
                </p14:cNvPr>
                <p14:cNvContentPartPr/>
                <p14:nvPr/>
              </p14:nvContentPartPr>
              <p14:xfrm>
                <a:off x="1425432" y="668780"/>
                <a:ext cx="240480" cy="188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B23AEE4-71BD-1611-FA55-78A62CC6B4F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16432" y="659780"/>
                  <a:ext cx="2581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2D1FC32-5119-3932-B88E-CD475A6963C8}"/>
                    </a:ext>
                  </a:extLst>
                </p14:cNvPr>
                <p14:cNvContentPartPr/>
                <p14:nvPr/>
              </p14:nvContentPartPr>
              <p14:xfrm>
                <a:off x="1513272" y="456740"/>
                <a:ext cx="275760" cy="332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2D1FC32-5119-3932-B88E-CD475A6963C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504272" y="448100"/>
                  <a:ext cx="2934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9D4048A-85B3-3940-8321-7920AAB62FD9}"/>
                    </a:ext>
                  </a:extLst>
                </p14:cNvPr>
                <p14:cNvContentPartPr/>
                <p14:nvPr/>
              </p14:nvContentPartPr>
              <p14:xfrm>
                <a:off x="1660512" y="442340"/>
                <a:ext cx="713520" cy="501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9D4048A-85B3-3940-8321-7920AAB62FD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51872" y="433700"/>
                  <a:ext cx="731160" cy="519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10394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32AABEF-CA6B-9468-D1AD-0D0D77EF5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571500"/>
            <a:ext cx="7429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43810CA-47F6-F242-5950-263734A026DD}"/>
                  </a:ext>
                </a:extLst>
              </p14:cNvPr>
              <p14:cNvContentPartPr/>
              <p14:nvPr/>
            </p14:nvContentPartPr>
            <p14:xfrm>
              <a:off x="414192" y="802340"/>
              <a:ext cx="87480" cy="328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43810CA-47F6-F242-5950-263734A026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5192" y="793340"/>
                <a:ext cx="10512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19D7DEE-B33D-B49F-EC6D-BFFD323D64A1}"/>
                  </a:ext>
                </a:extLst>
              </p14:cNvPr>
              <p14:cNvContentPartPr/>
              <p14:nvPr/>
            </p14:nvContentPartPr>
            <p14:xfrm>
              <a:off x="544872" y="843020"/>
              <a:ext cx="304920" cy="195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19D7DEE-B33D-B49F-EC6D-BFFD323D64A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5872" y="834380"/>
                <a:ext cx="32256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9869E4-F138-D3B8-DBE1-CDD432ECBB4C}"/>
                  </a:ext>
                </a:extLst>
              </p14:cNvPr>
              <p14:cNvContentPartPr/>
              <p14:nvPr/>
            </p14:nvContentPartPr>
            <p14:xfrm>
              <a:off x="878592" y="704060"/>
              <a:ext cx="109440" cy="35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9869E4-F138-D3B8-DBE1-CDD432ECBB4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9952" y="695420"/>
                <a:ext cx="12708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2403026-45B4-8896-43B0-696318C3E61E}"/>
                  </a:ext>
                </a:extLst>
              </p14:cNvPr>
              <p14:cNvContentPartPr/>
              <p14:nvPr/>
            </p14:nvContentPartPr>
            <p14:xfrm>
              <a:off x="902712" y="789740"/>
              <a:ext cx="200880" cy="272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2403026-45B4-8896-43B0-696318C3E61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4072" y="781100"/>
                <a:ext cx="21852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8EEED1F-F376-9F1B-1DE1-C35450CB4ED6}"/>
                  </a:ext>
                </a:extLst>
              </p14:cNvPr>
              <p14:cNvContentPartPr/>
              <p14:nvPr/>
            </p14:nvContentPartPr>
            <p14:xfrm>
              <a:off x="1033392" y="633500"/>
              <a:ext cx="576720" cy="255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8EEED1F-F376-9F1B-1DE1-C35450CB4ED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4752" y="624500"/>
                <a:ext cx="59436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2A2A83B-4095-7228-D329-E6B16F20A902}"/>
                  </a:ext>
                </a:extLst>
              </p14:cNvPr>
              <p14:cNvContentPartPr/>
              <p14:nvPr/>
            </p14:nvContentPartPr>
            <p14:xfrm>
              <a:off x="1609392" y="497060"/>
              <a:ext cx="432360" cy="235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2A2A83B-4095-7228-D329-E6B16F20A90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00392" y="488060"/>
                <a:ext cx="45000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0E1C40C-5FA6-034B-5856-EF4459690B88}"/>
                  </a:ext>
                </a:extLst>
              </p14:cNvPr>
              <p14:cNvContentPartPr/>
              <p14:nvPr/>
            </p14:nvContentPartPr>
            <p14:xfrm>
              <a:off x="2054712" y="398780"/>
              <a:ext cx="156600" cy="188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0E1C40C-5FA6-034B-5856-EF4459690B8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45712" y="389780"/>
                <a:ext cx="1742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2B4AA61-A062-A2FE-4254-04377658CA20}"/>
                  </a:ext>
                </a:extLst>
              </p14:cNvPr>
              <p14:cNvContentPartPr/>
              <p14:nvPr/>
            </p14:nvContentPartPr>
            <p14:xfrm>
              <a:off x="2217072" y="385100"/>
              <a:ext cx="288360" cy="85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2B4AA61-A062-A2FE-4254-04377658CA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08432" y="376460"/>
                <a:ext cx="306000" cy="10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0849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B1998EF-08E1-9732-D800-0BB20C6DD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0"/>
            <a:ext cx="8399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0EEA4BC-DD72-CEC1-41E2-2DA61E651FAA}"/>
              </a:ext>
            </a:extLst>
          </p:cNvPr>
          <p:cNvGrpSpPr/>
          <p:nvPr/>
        </p:nvGrpSpPr>
        <p:grpSpPr>
          <a:xfrm>
            <a:off x="145992" y="267740"/>
            <a:ext cx="1442880" cy="747360"/>
            <a:chOff x="145992" y="267740"/>
            <a:chExt cx="1442880" cy="74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B769D3D-1088-5568-E4D8-AF800108F7E7}"/>
                    </a:ext>
                  </a:extLst>
                </p14:cNvPr>
                <p14:cNvContentPartPr/>
                <p14:nvPr/>
              </p14:nvContentPartPr>
              <p14:xfrm>
                <a:off x="145992" y="768860"/>
                <a:ext cx="221040" cy="2062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B769D3D-1088-5568-E4D8-AF800108F7E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6992" y="759860"/>
                  <a:ext cx="2386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F19F470-5B03-90FC-16B9-B038FBFBF628}"/>
                    </a:ext>
                  </a:extLst>
                </p14:cNvPr>
                <p14:cNvContentPartPr/>
                <p14:nvPr/>
              </p14:nvContentPartPr>
              <p14:xfrm>
                <a:off x="354072" y="777500"/>
                <a:ext cx="143280" cy="137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F19F470-5B03-90FC-16B9-B038FBFBF62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5072" y="768860"/>
                  <a:ext cx="1609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83DE665-4088-9A01-E154-3A063CC2193F}"/>
                    </a:ext>
                  </a:extLst>
                </p14:cNvPr>
                <p14:cNvContentPartPr/>
                <p14:nvPr/>
              </p14:nvContentPartPr>
              <p14:xfrm>
                <a:off x="482232" y="701180"/>
                <a:ext cx="115200" cy="118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83DE665-4088-9A01-E154-3A063CC2193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592" y="692180"/>
                  <a:ext cx="1328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F209830-E622-08F3-4A0B-32C132F2041D}"/>
                    </a:ext>
                  </a:extLst>
                </p14:cNvPr>
                <p14:cNvContentPartPr/>
                <p14:nvPr/>
              </p14:nvContentPartPr>
              <p14:xfrm>
                <a:off x="578352" y="627740"/>
                <a:ext cx="262440" cy="387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F209830-E622-08F3-4A0B-32C132F2041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69352" y="618740"/>
                  <a:ext cx="2800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52CBC38-8FED-1AF9-0F27-5A1BDDFD0E89}"/>
                    </a:ext>
                  </a:extLst>
                </p14:cNvPr>
                <p14:cNvContentPartPr/>
                <p14:nvPr/>
              </p14:nvContentPartPr>
              <p14:xfrm>
                <a:off x="763392" y="482300"/>
                <a:ext cx="397440" cy="263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52CBC38-8FED-1AF9-0F27-5A1BDDFD0E8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392" y="473300"/>
                  <a:ext cx="4150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2C2B742-481A-C3C8-8BA0-32815A1460F6}"/>
                    </a:ext>
                  </a:extLst>
                </p14:cNvPr>
                <p14:cNvContentPartPr/>
                <p14:nvPr/>
              </p14:nvContentPartPr>
              <p14:xfrm>
                <a:off x="1071552" y="268460"/>
                <a:ext cx="288360" cy="264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2C2B742-481A-C3C8-8BA0-32815A1460F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62912" y="259820"/>
                  <a:ext cx="3060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7C4D6B0-B127-B022-6828-FD43883E539F}"/>
                    </a:ext>
                  </a:extLst>
                </p14:cNvPr>
                <p14:cNvContentPartPr/>
                <p14:nvPr/>
              </p14:nvContentPartPr>
              <p14:xfrm>
                <a:off x="1270992" y="267740"/>
                <a:ext cx="164160" cy="293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7C4D6B0-B127-B022-6828-FD43883E539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261992" y="259100"/>
                  <a:ext cx="1818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AE82D25-3360-90D5-EC7A-6D063907A666}"/>
                    </a:ext>
                  </a:extLst>
                </p14:cNvPr>
                <p14:cNvContentPartPr/>
                <p14:nvPr/>
              </p14:nvContentPartPr>
              <p14:xfrm>
                <a:off x="1453872" y="330740"/>
                <a:ext cx="135000" cy="133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AE82D25-3360-90D5-EC7A-6D063907A66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44872" y="322100"/>
                  <a:ext cx="152640" cy="151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28105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BC3B5EA-D730-51A3-E5B9-A7FD722E5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571500"/>
            <a:ext cx="7429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32A03E1-1D26-AF12-EA56-1DF1A39443B7}"/>
                  </a:ext>
                </a:extLst>
              </p14:cNvPr>
              <p14:cNvContentPartPr/>
              <p14:nvPr/>
            </p14:nvContentPartPr>
            <p14:xfrm>
              <a:off x="3560592" y="2402180"/>
              <a:ext cx="19440" cy="288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32A03E1-1D26-AF12-EA56-1DF1A39443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1952" y="2393180"/>
                <a:ext cx="37080" cy="30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9068EDD5-8CF8-874D-7653-3D6105A7B879}"/>
              </a:ext>
            </a:extLst>
          </p:cNvPr>
          <p:cNvGrpSpPr/>
          <p:nvPr/>
        </p:nvGrpSpPr>
        <p:grpSpPr>
          <a:xfrm>
            <a:off x="4959192" y="5220260"/>
            <a:ext cx="325440" cy="158760"/>
            <a:chOff x="4959192" y="5220260"/>
            <a:chExt cx="325440" cy="15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380F657-C928-0E97-EF10-EC639BF2ECDE}"/>
                    </a:ext>
                  </a:extLst>
                </p14:cNvPr>
                <p14:cNvContentPartPr/>
                <p14:nvPr/>
              </p14:nvContentPartPr>
              <p14:xfrm>
                <a:off x="4996272" y="5220260"/>
                <a:ext cx="240120" cy="48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380F657-C928-0E97-EF10-EC639BF2ECD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87632" y="5211260"/>
                  <a:ext cx="2577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9298359-0109-BE66-3CF8-B9E47AE91B54}"/>
                    </a:ext>
                  </a:extLst>
                </p14:cNvPr>
                <p14:cNvContentPartPr/>
                <p14:nvPr/>
              </p14:nvContentPartPr>
              <p14:xfrm>
                <a:off x="4959192" y="5272820"/>
                <a:ext cx="325440" cy="106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9298359-0109-BE66-3CF8-B9E47AE91B5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50552" y="5263820"/>
                  <a:ext cx="34308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4640159-80DB-58A8-9270-CEA9CE7EA561}"/>
              </a:ext>
            </a:extLst>
          </p:cNvPr>
          <p:cNvGrpSpPr/>
          <p:nvPr/>
        </p:nvGrpSpPr>
        <p:grpSpPr>
          <a:xfrm>
            <a:off x="6219192" y="5231060"/>
            <a:ext cx="260280" cy="172440"/>
            <a:chOff x="6219192" y="5231060"/>
            <a:chExt cx="260280" cy="17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0AC2D2F-FA23-32DD-3160-6FACD8CC6417}"/>
                    </a:ext>
                  </a:extLst>
                </p14:cNvPr>
                <p14:cNvContentPartPr/>
                <p14:nvPr/>
              </p14:nvContentPartPr>
              <p14:xfrm>
                <a:off x="6245832" y="5231060"/>
                <a:ext cx="186120" cy="60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0AC2D2F-FA23-32DD-3160-6FACD8CC641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36832" y="5222060"/>
                  <a:ext cx="2037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9FF24D0-250C-F33A-409D-71BCE99E4F0B}"/>
                    </a:ext>
                  </a:extLst>
                </p14:cNvPr>
                <p14:cNvContentPartPr/>
                <p14:nvPr/>
              </p14:nvContentPartPr>
              <p14:xfrm>
                <a:off x="6219192" y="5321780"/>
                <a:ext cx="260280" cy="81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9FF24D0-250C-F33A-409D-71BCE99E4F0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10552" y="5312780"/>
                  <a:ext cx="27792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302CA7-9F08-D3C4-52B4-D63A17E49232}"/>
              </a:ext>
            </a:extLst>
          </p:cNvPr>
          <p:cNvGrpSpPr/>
          <p:nvPr/>
        </p:nvGrpSpPr>
        <p:grpSpPr>
          <a:xfrm>
            <a:off x="7421952" y="5218460"/>
            <a:ext cx="277920" cy="161640"/>
            <a:chOff x="7421952" y="5218460"/>
            <a:chExt cx="277920" cy="16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8C1D834-071F-252E-2957-CDE4CC2FEA5F}"/>
                    </a:ext>
                  </a:extLst>
                </p14:cNvPr>
                <p14:cNvContentPartPr/>
                <p14:nvPr/>
              </p14:nvContentPartPr>
              <p14:xfrm>
                <a:off x="7485672" y="5218460"/>
                <a:ext cx="143640" cy="55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8C1D834-071F-252E-2957-CDE4CC2FEA5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477032" y="5209820"/>
                  <a:ext cx="1612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4F82D92-6CD5-0EA2-D90D-A673F7587560}"/>
                    </a:ext>
                  </a:extLst>
                </p14:cNvPr>
                <p14:cNvContentPartPr/>
                <p14:nvPr/>
              </p14:nvContentPartPr>
              <p14:xfrm>
                <a:off x="7421952" y="5289020"/>
                <a:ext cx="277920" cy="91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4F82D92-6CD5-0EA2-D90D-A673F758756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13312" y="5280020"/>
                  <a:ext cx="295560" cy="1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15" name="Group 4114">
            <a:extLst>
              <a:ext uri="{FF2B5EF4-FFF2-40B4-BE49-F238E27FC236}">
                <a16:creationId xmlns:a16="http://schemas.microsoft.com/office/drawing/2014/main" id="{F536F6A3-76D2-DCAF-A59A-2D6D689D63EC}"/>
              </a:ext>
            </a:extLst>
          </p:cNvPr>
          <p:cNvGrpSpPr/>
          <p:nvPr/>
        </p:nvGrpSpPr>
        <p:grpSpPr>
          <a:xfrm>
            <a:off x="571152" y="2977460"/>
            <a:ext cx="2615760" cy="2343600"/>
            <a:chOff x="571152" y="2977460"/>
            <a:chExt cx="2615760" cy="234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08220C5-20D5-1AA6-2886-EE8BEA758037}"/>
                    </a:ext>
                  </a:extLst>
                </p14:cNvPr>
                <p14:cNvContentPartPr/>
                <p14:nvPr/>
              </p14:nvContentPartPr>
              <p14:xfrm>
                <a:off x="923592" y="3170060"/>
                <a:ext cx="133560" cy="296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08220C5-20D5-1AA6-2886-EE8BEA75803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14952" y="3161060"/>
                  <a:ext cx="1512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6CFAEAC-A04D-A826-AE02-C3F16D07C9CA}"/>
                    </a:ext>
                  </a:extLst>
                </p14:cNvPr>
                <p14:cNvContentPartPr/>
                <p14:nvPr/>
              </p14:nvContentPartPr>
              <p14:xfrm>
                <a:off x="856632" y="3289220"/>
                <a:ext cx="183600" cy="151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6CFAEAC-A04D-A826-AE02-C3F16D07C9C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47992" y="3280580"/>
                  <a:ext cx="2012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EE67F7E-D2C5-EDBA-CB7D-51A89B8A2854}"/>
                    </a:ext>
                  </a:extLst>
                </p14:cNvPr>
                <p14:cNvContentPartPr/>
                <p14:nvPr/>
              </p14:nvContentPartPr>
              <p14:xfrm>
                <a:off x="1027992" y="3087980"/>
                <a:ext cx="191880" cy="387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EE67F7E-D2C5-EDBA-CB7D-51A89B8A285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19352" y="3078980"/>
                  <a:ext cx="20952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FC6ED5D-9C80-C000-6319-0606A36688A6}"/>
                    </a:ext>
                  </a:extLst>
                </p14:cNvPr>
                <p14:cNvContentPartPr/>
                <p14:nvPr/>
              </p14:nvContentPartPr>
              <p14:xfrm>
                <a:off x="1146792" y="3150260"/>
                <a:ext cx="176400" cy="368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FC6ED5D-9C80-C000-6319-0606A36688A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38152" y="3141620"/>
                  <a:ext cx="19404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F63B6CB-6DB2-1F24-BD53-BBB0C164A6F9}"/>
                    </a:ext>
                  </a:extLst>
                </p14:cNvPr>
                <p14:cNvContentPartPr/>
                <p14:nvPr/>
              </p14:nvContentPartPr>
              <p14:xfrm>
                <a:off x="876792" y="3400820"/>
                <a:ext cx="591840" cy="340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F63B6CB-6DB2-1F24-BD53-BBB0C164A6F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68152" y="3392180"/>
                  <a:ext cx="6094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6A4EA49-7DCB-7FE5-F3C0-16D9C76F5C95}"/>
                    </a:ext>
                  </a:extLst>
                </p14:cNvPr>
                <p14:cNvContentPartPr/>
                <p14:nvPr/>
              </p14:nvContentPartPr>
              <p14:xfrm>
                <a:off x="850512" y="3409460"/>
                <a:ext cx="915120" cy="488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6A4EA49-7DCB-7FE5-F3C0-16D9C76F5C9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41512" y="3400460"/>
                  <a:ext cx="93276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60F88FE-DB4C-9DBD-208F-2B6745878DB9}"/>
                    </a:ext>
                  </a:extLst>
                </p14:cNvPr>
                <p14:cNvContentPartPr/>
                <p14:nvPr/>
              </p14:nvContentPartPr>
              <p14:xfrm>
                <a:off x="711552" y="4450940"/>
                <a:ext cx="564840" cy="477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60F88FE-DB4C-9DBD-208F-2B6745878DB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02912" y="4441940"/>
                  <a:ext cx="58248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2FA4273-A679-489B-392D-CC71F084BEDE}"/>
                    </a:ext>
                  </a:extLst>
                </p14:cNvPr>
                <p14:cNvContentPartPr/>
                <p14:nvPr/>
              </p14:nvContentPartPr>
              <p14:xfrm>
                <a:off x="625152" y="4733540"/>
                <a:ext cx="604080" cy="405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2FA4273-A679-489B-392D-CC71F084BED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16152" y="4724540"/>
                  <a:ext cx="62172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63250C3-005D-5C7D-3F2E-32593A1B785F}"/>
                    </a:ext>
                  </a:extLst>
                </p14:cNvPr>
                <p14:cNvContentPartPr/>
                <p14:nvPr/>
              </p14:nvContentPartPr>
              <p14:xfrm>
                <a:off x="1197912" y="3841460"/>
                <a:ext cx="183600" cy="645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63250C3-005D-5C7D-3F2E-32593A1B785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88912" y="3832820"/>
                  <a:ext cx="20124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B8DF085-61E5-2347-B710-010732F0DB06}"/>
                    </a:ext>
                  </a:extLst>
                </p14:cNvPr>
                <p14:cNvContentPartPr/>
                <p14:nvPr/>
              </p14:nvContentPartPr>
              <p14:xfrm>
                <a:off x="962832" y="4197500"/>
                <a:ext cx="367920" cy="240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B8DF085-61E5-2347-B710-010732F0DB0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54192" y="4188500"/>
                  <a:ext cx="3855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75A064E-3CC6-44B5-5989-7F4550F8E361}"/>
                    </a:ext>
                  </a:extLst>
                </p14:cNvPr>
                <p14:cNvContentPartPr/>
                <p14:nvPr/>
              </p14:nvContentPartPr>
              <p14:xfrm>
                <a:off x="1052472" y="4065020"/>
                <a:ext cx="2134440" cy="1256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75A064E-3CC6-44B5-5989-7F4550F8E36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43832" y="4056020"/>
                  <a:ext cx="2152080" cy="12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096" name="Ink 4095">
                  <a:extLst>
                    <a:ext uri="{FF2B5EF4-FFF2-40B4-BE49-F238E27FC236}">
                      <a16:creationId xmlns:a16="http://schemas.microsoft.com/office/drawing/2014/main" id="{2C30C559-B542-926B-D37B-9BFEA034ABE4}"/>
                    </a:ext>
                  </a:extLst>
                </p14:cNvPr>
                <p14:cNvContentPartPr/>
                <p14:nvPr/>
              </p14:nvContentPartPr>
              <p14:xfrm>
                <a:off x="571152" y="4437980"/>
                <a:ext cx="663480" cy="404640"/>
              </p14:xfrm>
            </p:contentPart>
          </mc:Choice>
          <mc:Fallback>
            <p:pic>
              <p:nvPicPr>
                <p:cNvPr id="4096" name="Ink 4095">
                  <a:extLst>
                    <a:ext uri="{FF2B5EF4-FFF2-40B4-BE49-F238E27FC236}">
                      <a16:creationId xmlns:a16="http://schemas.microsoft.com/office/drawing/2014/main" id="{2C30C559-B542-926B-D37B-9BFEA034ABE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62152" y="4428980"/>
                  <a:ext cx="68112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097" name="Ink 4096">
                  <a:extLst>
                    <a:ext uri="{FF2B5EF4-FFF2-40B4-BE49-F238E27FC236}">
                      <a16:creationId xmlns:a16="http://schemas.microsoft.com/office/drawing/2014/main" id="{924B3637-6B9A-7FDE-1A86-C56C897D706D}"/>
                    </a:ext>
                  </a:extLst>
                </p14:cNvPr>
                <p14:cNvContentPartPr/>
                <p14:nvPr/>
              </p14:nvContentPartPr>
              <p14:xfrm>
                <a:off x="631632" y="4699340"/>
                <a:ext cx="588600" cy="384840"/>
              </p14:xfrm>
            </p:contentPart>
          </mc:Choice>
          <mc:Fallback>
            <p:pic>
              <p:nvPicPr>
                <p:cNvPr id="4097" name="Ink 4096">
                  <a:extLst>
                    <a:ext uri="{FF2B5EF4-FFF2-40B4-BE49-F238E27FC236}">
                      <a16:creationId xmlns:a16="http://schemas.microsoft.com/office/drawing/2014/main" id="{924B3637-6B9A-7FDE-1A86-C56C897D706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22632" y="4690340"/>
                  <a:ext cx="60624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099" name="Ink 4098">
                  <a:extLst>
                    <a:ext uri="{FF2B5EF4-FFF2-40B4-BE49-F238E27FC236}">
                      <a16:creationId xmlns:a16="http://schemas.microsoft.com/office/drawing/2014/main" id="{3FFCCC37-8967-4EE4-DF76-6B0AF2493E3A}"/>
                    </a:ext>
                  </a:extLst>
                </p14:cNvPr>
                <p14:cNvContentPartPr/>
                <p14:nvPr/>
              </p14:nvContentPartPr>
              <p14:xfrm>
                <a:off x="739272" y="4804820"/>
                <a:ext cx="213840" cy="181080"/>
              </p14:xfrm>
            </p:contentPart>
          </mc:Choice>
          <mc:Fallback>
            <p:pic>
              <p:nvPicPr>
                <p:cNvPr id="4099" name="Ink 4098">
                  <a:extLst>
                    <a:ext uri="{FF2B5EF4-FFF2-40B4-BE49-F238E27FC236}">
                      <a16:creationId xmlns:a16="http://schemas.microsoft.com/office/drawing/2014/main" id="{3FFCCC37-8967-4EE4-DF76-6B0AF2493E3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30272" y="4796180"/>
                  <a:ext cx="2314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100" name="Ink 4099">
                  <a:extLst>
                    <a:ext uri="{FF2B5EF4-FFF2-40B4-BE49-F238E27FC236}">
                      <a16:creationId xmlns:a16="http://schemas.microsoft.com/office/drawing/2014/main" id="{86E1452D-563A-1CF2-3FE0-F34CC34207A2}"/>
                    </a:ext>
                  </a:extLst>
                </p14:cNvPr>
                <p14:cNvContentPartPr/>
                <p14:nvPr/>
              </p14:nvContentPartPr>
              <p14:xfrm>
                <a:off x="826032" y="4923620"/>
                <a:ext cx="263160" cy="155520"/>
              </p14:xfrm>
            </p:contentPart>
          </mc:Choice>
          <mc:Fallback>
            <p:pic>
              <p:nvPicPr>
                <p:cNvPr id="4100" name="Ink 4099">
                  <a:extLst>
                    <a:ext uri="{FF2B5EF4-FFF2-40B4-BE49-F238E27FC236}">
                      <a16:creationId xmlns:a16="http://schemas.microsoft.com/office/drawing/2014/main" id="{86E1452D-563A-1CF2-3FE0-F34CC34207A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17032" y="4914620"/>
                  <a:ext cx="2808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101" name="Ink 4100">
                  <a:extLst>
                    <a:ext uri="{FF2B5EF4-FFF2-40B4-BE49-F238E27FC236}">
                      <a16:creationId xmlns:a16="http://schemas.microsoft.com/office/drawing/2014/main" id="{D176DFC4-98DF-B7A9-BFB7-AA83463FC143}"/>
                    </a:ext>
                  </a:extLst>
                </p14:cNvPr>
                <p14:cNvContentPartPr/>
                <p14:nvPr/>
              </p14:nvContentPartPr>
              <p14:xfrm>
                <a:off x="1593552" y="4170140"/>
                <a:ext cx="318960" cy="311040"/>
              </p14:xfrm>
            </p:contentPart>
          </mc:Choice>
          <mc:Fallback>
            <p:pic>
              <p:nvPicPr>
                <p:cNvPr id="4101" name="Ink 4100">
                  <a:extLst>
                    <a:ext uri="{FF2B5EF4-FFF2-40B4-BE49-F238E27FC236}">
                      <a16:creationId xmlns:a16="http://schemas.microsoft.com/office/drawing/2014/main" id="{D176DFC4-98DF-B7A9-BFB7-AA83463FC14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584912" y="4161140"/>
                  <a:ext cx="3366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102" name="Ink 4101">
                  <a:extLst>
                    <a:ext uri="{FF2B5EF4-FFF2-40B4-BE49-F238E27FC236}">
                      <a16:creationId xmlns:a16="http://schemas.microsoft.com/office/drawing/2014/main" id="{DE466AAF-DE29-DD89-8458-9676CDDB6CB8}"/>
                    </a:ext>
                  </a:extLst>
                </p14:cNvPr>
                <p14:cNvContentPartPr/>
                <p14:nvPr/>
              </p14:nvContentPartPr>
              <p14:xfrm>
                <a:off x="1484472" y="4321700"/>
                <a:ext cx="462240" cy="361800"/>
              </p14:xfrm>
            </p:contentPart>
          </mc:Choice>
          <mc:Fallback>
            <p:pic>
              <p:nvPicPr>
                <p:cNvPr id="4102" name="Ink 4101">
                  <a:extLst>
                    <a:ext uri="{FF2B5EF4-FFF2-40B4-BE49-F238E27FC236}">
                      <a16:creationId xmlns:a16="http://schemas.microsoft.com/office/drawing/2014/main" id="{DE466AAF-DE29-DD89-8458-9676CDDB6CB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475472" y="4312700"/>
                  <a:ext cx="47988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103" name="Ink 4102">
                  <a:extLst>
                    <a:ext uri="{FF2B5EF4-FFF2-40B4-BE49-F238E27FC236}">
                      <a16:creationId xmlns:a16="http://schemas.microsoft.com/office/drawing/2014/main" id="{5DEC4E98-520F-8F84-7BBF-7E6B5520B085}"/>
                    </a:ext>
                  </a:extLst>
                </p14:cNvPr>
                <p14:cNvContentPartPr/>
                <p14:nvPr/>
              </p14:nvContentPartPr>
              <p14:xfrm>
                <a:off x="1883712" y="3960260"/>
                <a:ext cx="504360" cy="428040"/>
              </p14:xfrm>
            </p:contentPart>
          </mc:Choice>
          <mc:Fallback>
            <p:pic>
              <p:nvPicPr>
                <p:cNvPr id="4103" name="Ink 4102">
                  <a:extLst>
                    <a:ext uri="{FF2B5EF4-FFF2-40B4-BE49-F238E27FC236}">
                      <a16:creationId xmlns:a16="http://schemas.microsoft.com/office/drawing/2014/main" id="{5DEC4E98-520F-8F84-7BBF-7E6B5520B0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875072" y="3951620"/>
                  <a:ext cx="52200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104" name="Ink 4103">
                  <a:extLst>
                    <a:ext uri="{FF2B5EF4-FFF2-40B4-BE49-F238E27FC236}">
                      <a16:creationId xmlns:a16="http://schemas.microsoft.com/office/drawing/2014/main" id="{3CECE620-CB5E-DECC-2682-0D7A495BDCD8}"/>
                    </a:ext>
                  </a:extLst>
                </p14:cNvPr>
                <p14:cNvContentPartPr/>
                <p14:nvPr/>
              </p14:nvContentPartPr>
              <p14:xfrm>
                <a:off x="2412912" y="3648140"/>
                <a:ext cx="428040" cy="313920"/>
              </p14:xfrm>
            </p:contentPart>
          </mc:Choice>
          <mc:Fallback>
            <p:pic>
              <p:nvPicPr>
                <p:cNvPr id="4104" name="Ink 4103">
                  <a:extLst>
                    <a:ext uri="{FF2B5EF4-FFF2-40B4-BE49-F238E27FC236}">
                      <a16:creationId xmlns:a16="http://schemas.microsoft.com/office/drawing/2014/main" id="{3CECE620-CB5E-DECC-2682-0D7A495BDCD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404272" y="3639500"/>
                  <a:ext cx="4456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105" name="Ink 4104">
                  <a:extLst>
                    <a:ext uri="{FF2B5EF4-FFF2-40B4-BE49-F238E27FC236}">
                      <a16:creationId xmlns:a16="http://schemas.microsoft.com/office/drawing/2014/main" id="{1C37AF43-945A-87B2-9129-0706923E4825}"/>
                    </a:ext>
                  </a:extLst>
                </p14:cNvPr>
                <p14:cNvContentPartPr/>
                <p14:nvPr/>
              </p14:nvContentPartPr>
              <p14:xfrm>
                <a:off x="2336952" y="3657500"/>
                <a:ext cx="484920" cy="417960"/>
              </p14:xfrm>
            </p:contentPart>
          </mc:Choice>
          <mc:Fallback>
            <p:pic>
              <p:nvPicPr>
                <p:cNvPr id="4105" name="Ink 4104">
                  <a:extLst>
                    <a:ext uri="{FF2B5EF4-FFF2-40B4-BE49-F238E27FC236}">
                      <a16:creationId xmlns:a16="http://schemas.microsoft.com/office/drawing/2014/main" id="{1C37AF43-945A-87B2-9129-0706923E482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328312" y="3648860"/>
                  <a:ext cx="50256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106" name="Ink 4105">
                  <a:extLst>
                    <a:ext uri="{FF2B5EF4-FFF2-40B4-BE49-F238E27FC236}">
                      <a16:creationId xmlns:a16="http://schemas.microsoft.com/office/drawing/2014/main" id="{6607E692-BAD4-B443-BA8C-362D8B88AD77}"/>
                    </a:ext>
                  </a:extLst>
                </p14:cNvPr>
                <p14:cNvContentPartPr/>
                <p14:nvPr/>
              </p14:nvContentPartPr>
              <p14:xfrm>
                <a:off x="1544952" y="4211900"/>
                <a:ext cx="485280" cy="335160"/>
              </p14:xfrm>
            </p:contentPart>
          </mc:Choice>
          <mc:Fallback>
            <p:pic>
              <p:nvPicPr>
                <p:cNvPr id="4106" name="Ink 4105">
                  <a:extLst>
                    <a:ext uri="{FF2B5EF4-FFF2-40B4-BE49-F238E27FC236}">
                      <a16:creationId xmlns:a16="http://schemas.microsoft.com/office/drawing/2014/main" id="{6607E692-BAD4-B443-BA8C-362D8B88AD7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536312" y="4202900"/>
                  <a:ext cx="5029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107" name="Ink 4106">
                  <a:extLst>
                    <a:ext uri="{FF2B5EF4-FFF2-40B4-BE49-F238E27FC236}">
                      <a16:creationId xmlns:a16="http://schemas.microsoft.com/office/drawing/2014/main" id="{6D4799D9-EEB1-7148-1EE8-21F7319F90EE}"/>
                    </a:ext>
                  </a:extLst>
                </p14:cNvPr>
                <p14:cNvContentPartPr/>
                <p14:nvPr/>
              </p14:nvContentPartPr>
              <p14:xfrm>
                <a:off x="1522992" y="4279220"/>
                <a:ext cx="588960" cy="389160"/>
              </p14:xfrm>
            </p:contentPart>
          </mc:Choice>
          <mc:Fallback>
            <p:pic>
              <p:nvPicPr>
                <p:cNvPr id="4107" name="Ink 4106">
                  <a:extLst>
                    <a:ext uri="{FF2B5EF4-FFF2-40B4-BE49-F238E27FC236}">
                      <a16:creationId xmlns:a16="http://schemas.microsoft.com/office/drawing/2014/main" id="{6D4799D9-EEB1-7148-1EE8-21F7319F90E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513992" y="4270220"/>
                  <a:ext cx="60660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108" name="Ink 4107">
                  <a:extLst>
                    <a:ext uri="{FF2B5EF4-FFF2-40B4-BE49-F238E27FC236}">
                      <a16:creationId xmlns:a16="http://schemas.microsoft.com/office/drawing/2014/main" id="{96D00F63-6F55-14F9-AE37-733FB6068038}"/>
                    </a:ext>
                  </a:extLst>
                </p14:cNvPr>
                <p14:cNvContentPartPr/>
                <p14:nvPr/>
              </p14:nvContentPartPr>
              <p14:xfrm>
                <a:off x="1963272" y="3859100"/>
                <a:ext cx="488160" cy="481680"/>
              </p14:xfrm>
            </p:contentPart>
          </mc:Choice>
          <mc:Fallback>
            <p:pic>
              <p:nvPicPr>
                <p:cNvPr id="4108" name="Ink 4107">
                  <a:extLst>
                    <a:ext uri="{FF2B5EF4-FFF2-40B4-BE49-F238E27FC236}">
                      <a16:creationId xmlns:a16="http://schemas.microsoft.com/office/drawing/2014/main" id="{96D00F63-6F55-14F9-AE37-733FB606803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954632" y="3850100"/>
                  <a:ext cx="50580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109" name="Ink 4108">
                  <a:extLst>
                    <a:ext uri="{FF2B5EF4-FFF2-40B4-BE49-F238E27FC236}">
                      <a16:creationId xmlns:a16="http://schemas.microsoft.com/office/drawing/2014/main" id="{3492D397-6359-2E61-4DF8-710185E0120C}"/>
                    </a:ext>
                  </a:extLst>
                </p14:cNvPr>
                <p14:cNvContentPartPr/>
                <p14:nvPr/>
              </p14:nvContentPartPr>
              <p14:xfrm>
                <a:off x="2240112" y="3657500"/>
                <a:ext cx="586080" cy="451080"/>
              </p14:xfrm>
            </p:contentPart>
          </mc:Choice>
          <mc:Fallback>
            <p:pic>
              <p:nvPicPr>
                <p:cNvPr id="4109" name="Ink 4108">
                  <a:extLst>
                    <a:ext uri="{FF2B5EF4-FFF2-40B4-BE49-F238E27FC236}">
                      <a16:creationId xmlns:a16="http://schemas.microsoft.com/office/drawing/2014/main" id="{3492D397-6359-2E61-4DF8-710185E0120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231472" y="3648860"/>
                  <a:ext cx="60372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111" name="Ink 4110">
                  <a:extLst>
                    <a:ext uri="{FF2B5EF4-FFF2-40B4-BE49-F238E27FC236}">
                      <a16:creationId xmlns:a16="http://schemas.microsoft.com/office/drawing/2014/main" id="{26C78804-D0C0-9A4A-BD1A-837BEEB3D372}"/>
                    </a:ext>
                  </a:extLst>
                </p14:cNvPr>
                <p14:cNvContentPartPr/>
                <p14:nvPr/>
              </p14:nvContentPartPr>
              <p14:xfrm>
                <a:off x="1493472" y="3323780"/>
                <a:ext cx="1163520" cy="846000"/>
              </p14:xfrm>
            </p:contentPart>
          </mc:Choice>
          <mc:Fallback>
            <p:pic>
              <p:nvPicPr>
                <p:cNvPr id="4111" name="Ink 4110">
                  <a:extLst>
                    <a:ext uri="{FF2B5EF4-FFF2-40B4-BE49-F238E27FC236}">
                      <a16:creationId xmlns:a16="http://schemas.microsoft.com/office/drawing/2014/main" id="{26C78804-D0C0-9A4A-BD1A-837BEEB3D37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484832" y="3315140"/>
                  <a:ext cx="1181160" cy="86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112" name="Ink 4111">
                  <a:extLst>
                    <a:ext uri="{FF2B5EF4-FFF2-40B4-BE49-F238E27FC236}">
                      <a16:creationId xmlns:a16="http://schemas.microsoft.com/office/drawing/2014/main" id="{5BFA75F0-9F4C-A0DA-E7A2-C0C049EF45C9}"/>
                    </a:ext>
                  </a:extLst>
                </p14:cNvPr>
                <p14:cNvContentPartPr/>
                <p14:nvPr/>
              </p14:nvContentPartPr>
              <p14:xfrm>
                <a:off x="1404912" y="3382820"/>
                <a:ext cx="1212840" cy="1102680"/>
              </p14:xfrm>
            </p:contentPart>
          </mc:Choice>
          <mc:Fallback>
            <p:pic>
              <p:nvPicPr>
                <p:cNvPr id="4112" name="Ink 4111">
                  <a:extLst>
                    <a:ext uri="{FF2B5EF4-FFF2-40B4-BE49-F238E27FC236}">
                      <a16:creationId xmlns:a16="http://schemas.microsoft.com/office/drawing/2014/main" id="{5BFA75F0-9F4C-A0DA-E7A2-C0C049EF45C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395912" y="3373820"/>
                  <a:ext cx="1230480" cy="11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114" name="Ink 4113">
                  <a:extLst>
                    <a:ext uri="{FF2B5EF4-FFF2-40B4-BE49-F238E27FC236}">
                      <a16:creationId xmlns:a16="http://schemas.microsoft.com/office/drawing/2014/main" id="{452FC09F-1170-8BB0-0762-153A9E2975DD}"/>
                    </a:ext>
                  </a:extLst>
                </p14:cNvPr>
                <p14:cNvContentPartPr/>
                <p14:nvPr/>
              </p14:nvContentPartPr>
              <p14:xfrm>
                <a:off x="787872" y="2977460"/>
                <a:ext cx="743040" cy="803160"/>
              </p14:xfrm>
            </p:contentPart>
          </mc:Choice>
          <mc:Fallback>
            <p:pic>
              <p:nvPicPr>
                <p:cNvPr id="4114" name="Ink 4113">
                  <a:extLst>
                    <a:ext uri="{FF2B5EF4-FFF2-40B4-BE49-F238E27FC236}">
                      <a16:creationId xmlns:a16="http://schemas.microsoft.com/office/drawing/2014/main" id="{452FC09F-1170-8BB0-0762-153A9E2975D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79232" y="2968820"/>
                  <a:ext cx="760680" cy="82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23" name="Group 4122">
            <a:extLst>
              <a:ext uri="{FF2B5EF4-FFF2-40B4-BE49-F238E27FC236}">
                <a16:creationId xmlns:a16="http://schemas.microsoft.com/office/drawing/2014/main" id="{443E5540-1B37-CFC6-74AF-AE6D70C71455}"/>
              </a:ext>
            </a:extLst>
          </p:cNvPr>
          <p:cNvGrpSpPr/>
          <p:nvPr/>
        </p:nvGrpSpPr>
        <p:grpSpPr>
          <a:xfrm>
            <a:off x="431112" y="142820"/>
            <a:ext cx="1274040" cy="814320"/>
            <a:chOff x="431112" y="142820"/>
            <a:chExt cx="1274040" cy="81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116" name="Ink 4115">
                  <a:extLst>
                    <a:ext uri="{FF2B5EF4-FFF2-40B4-BE49-F238E27FC236}">
                      <a16:creationId xmlns:a16="http://schemas.microsoft.com/office/drawing/2014/main" id="{10A1B930-689F-4CA4-9E31-533EDDDF03DE}"/>
                    </a:ext>
                  </a:extLst>
                </p14:cNvPr>
                <p14:cNvContentPartPr/>
                <p14:nvPr/>
              </p14:nvContentPartPr>
              <p14:xfrm>
                <a:off x="431112" y="775340"/>
                <a:ext cx="186480" cy="181800"/>
              </p14:xfrm>
            </p:contentPart>
          </mc:Choice>
          <mc:Fallback>
            <p:pic>
              <p:nvPicPr>
                <p:cNvPr id="4116" name="Ink 4115">
                  <a:extLst>
                    <a:ext uri="{FF2B5EF4-FFF2-40B4-BE49-F238E27FC236}">
                      <a16:creationId xmlns:a16="http://schemas.microsoft.com/office/drawing/2014/main" id="{10A1B930-689F-4CA4-9E31-533EDDDF03D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22112" y="766700"/>
                  <a:ext cx="2041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117" name="Ink 4116">
                  <a:extLst>
                    <a:ext uri="{FF2B5EF4-FFF2-40B4-BE49-F238E27FC236}">
                      <a16:creationId xmlns:a16="http://schemas.microsoft.com/office/drawing/2014/main" id="{E67426D4-E11B-2463-2CAA-36AA826124E1}"/>
                    </a:ext>
                  </a:extLst>
                </p14:cNvPr>
                <p14:cNvContentPartPr/>
                <p14:nvPr/>
              </p14:nvContentPartPr>
              <p14:xfrm>
                <a:off x="661872" y="694340"/>
                <a:ext cx="204480" cy="96120"/>
              </p14:xfrm>
            </p:contentPart>
          </mc:Choice>
          <mc:Fallback>
            <p:pic>
              <p:nvPicPr>
                <p:cNvPr id="4117" name="Ink 4116">
                  <a:extLst>
                    <a:ext uri="{FF2B5EF4-FFF2-40B4-BE49-F238E27FC236}">
                      <a16:creationId xmlns:a16="http://schemas.microsoft.com/office/drawing/2014/main" id="{E67426D4-E11B-2463-2CAA-36AA826124E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53232" y="685700"/>
                  <a:ext cx="2221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118" name="Ink 4117">
                  <a:extLst>
                    <a:ext uri="{FF2B5EF4-FFF2-40B4-BE49-F238E27FC236}">
                      <a16:creationId xmlns:a16="http://schemas.microsoft.com/office/drawing/2014/main" id="{96B71DE7-3A4A-A84A-029D-A8BA5484F43A}"/>
                    </a:ext>
                  </a:extLst>
                </p14:cNvPr>
                <p14:cNvContentPartPr/>
                <p14:nvPr/>
              </p14:nvContentPartPr>
              <p14:xfrm>
                <a:off x="741432" y="558980"/>
                <a:ext cx="12960" cy="30960"/>
              </p14:xfrm>
            </p:contentPart>
          </mc:Choice>
          <mc:Fallback>
            <p:pic>
              <p:nvPicPr>
                <p:cNvPr id="4118" name="Ink 4117">
                  <a:extLst>
                    <a:ext uri="{FF2B5EF4-FFF2-40B4-BE49-F238E27FC236}">
                      <a16:creationId xmlns:a16="http://schemas.microsoft.com/office/drawing/2014/main" id="{96B71DE7-3A4A-A84A-029D-A8BA5484F43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32432" y="549980"/>
                  <a:ext cx="306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119" name="Ink 4118">
                  <a:extLst>
                    <a:ext uri="{FF2B5EF4-FFF2-40B4-BE49-F238E27FC236}">
                      <a16:creationId xmlns:a16="http://schemas.microsoft.com/office/drawing/2014/main" id="{D7FD60C4-EA32-181A-662D-F9B2791299DC}"/>
                    </a:ext>
                  </a:extLst>
                </p14:cNvPr>
                <p14:cNvContentPartPr/>
                <p14:nvPr/>
              </p14:nvContentPartPr>
              <p14:xfrm>
                <a:off x="876072" y="495980"/>
                <a:ext cx="418320" cy="427680"/>
              </p14:xfrm>
            </p:contentPart>
          </mc:Choice>
          <mc:Fallback>
            <p:pic>
              <p:nvPicPr>
                <p:cNvPr id="4119" name="Ink 4118">
                  <a:extLst>
                    <a:ext uri="{FF2B5EF4-FFF2-40B4-BE49-F238E27FC236}">
                      <a16:creationId xmlns:a16="http://schemas.microsoft.com/office/drawing/2014/main" id="{D7FD60C4-EA32-181A-662D-F9B2791299D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67072" y="486980"/>
                  <a:ext cx="43596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120" name="Ink 4119">
                  <a:extLst>
                    <a:ext uri="{FF2B5EF4-FFF2-40B4-BE49-F238E27FC236}">
                      <a16:creationId xmlns:a16="http://schemas.microsoft.com/office/drawing/2014/main" id="{3BED8AD9-01BA-B7CE-3C91-6B1092400A34}"/>
                    </a:ext>
                  </a:extLst>
                </p14:cNvPr>
                <p14:cNvContentPartPr/>
                <p14:nvPr/>
              </p14:nvContentPartPr>
              <p14:xfrm>
                <a:off x="1191432" y="383300"/>
                <a:ext cx="128880" cy="224280"/>
              </p14:xfrm>
            </p:contentPart>
          </mc:Choice>
          <mc:Fallback>
            <p:pic>
              <p:nvPicPr>
                <p:cNvPr id="4120" name="Ink 4119">
                  <a:extLst>
                    <a:ext uri="{FF2B5EF4-FFF2-40B4-BE49-F238E27FC236}">
                      <a16:creationId xmlns:a16="http://schemas.microsoft.com/office/drawing/2014/main" id="{3BED8AD9-01BA-B7CE-3C91-6B1092400A3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82432" y="374660"/>
                  <a:ext cx="1465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122" name="Ink 4121">
                  <a:extLst>
                    <a:ext uri="{FF2B5EF4-FFF2-40B4-BE49-F238E27FC236}">
                      <a16:creationId xmlns:a16="http://schemas.microsoft.com/office/drawing/2014/main" id="{441F2817-E910-C906-06AA-3E52DED04E89}"/>
                    </a:ext>
                  </a:extLst>
                </p14:cNvPr>
                <p14:cNvContentPartPr/>
                <p14:nvPr/>
              </p14:nvContentPartPr>
              <p14:xfrm>
                <a:off x="1372512" y="142820"/>
                <a:ext cx="332640" cy="425880"/>
              </p14:xfrm>
            </p:contentPart>
          </mc:Choice>
          <mc:Fallback>
            <p:pic>
              <p:nvPicPr>
                <p:cNvPr id="4122" name="Ink 4121">
                  <a:extLst>
                    <a:ext uri="{FF2B5EF4-FFF2-40B4-BE49-F238E27FC236}">
                      <a16:creationId xmlns:a16="http://schemas.microsoft.com/office/drawing/2014/main" id="{441F2817-E910-C906-06AA-3E52DED04E8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363512" y="134180"/>
                  <a:ext cx="350280" cy="443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63471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98A6-F645-94F9-8AF8-21D58893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47F92-8AD8-97BC-202C-C4F805BBD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Web Apps in 3 Different Region</a:t>
            </a:r>
          </a:p>
          <a:p>
            <a:r>
              <a:rPr lang="en-US" dirty="0"/>
              <a:t>App Service Plan – S1</a:t>
            </a:r>
          </a:p>
        </p:txBody>
      </p:sp>
    </p:spTree>
    <p:extLst>
      <p:ext uri="{BB962C8B-B14F-4D97-AF65-F5344CB8AC3E}">
        <p14:creationId xmlns:p14="http://schemas.microsoft.com/office/powerpoint/2010/main" val="2650552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DB382-5721-C11D-5CD4-5D0D0D7C8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9090"/>
            <a:ext cx="10515600" cy="557787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You need to deploy a web application and ensure below criteria is met</a:t>
            </a:r>
          </a:p>
          <a:p>
            <a:r>
              <a:rPr lang="en-IN" dirty="0"/>
              <a:t>You should be able to scale </a:t>
            </a:r>
            <a:r>
              <a:rPr lang="en-IN" dirty="0" err="1"/>
              <a:t>upto</a:t>
            </a:r>
            <a:r>
              <a:rPr lang="en-IN" dirty="0"/>
              <a:t> 15 instances of application</a:t>
            </a:r>
          </a:p>
          <a:p>
            <a:r>
              <a:rPr lang="en-IN" dirty="0"/>
              <a:t>You should be able to take 15 backup of application daily</a:t>
            </a:r>
          </a:p>
          <a:p>
            <a:r>
              <a:rPr lang="en-IN" dirty="0"/>
              <a:t>You should be able to have auto scaling support for application</a:t>
            </a:r>
          </a:p>
          <a:p>
            <a:pPr marL="0" indent="0">
              <a:buNone/>
            </a:pPr>
            <a:r>
              <a:rPr lang="en-IN" dirty="0"/>
              <a:t>Which app service plan should you choose</a:t>
            </a:r>
          </a:p>
          <a:p>
            <a:pPr marL="514350" indent="-514350">
              <a:buAutoNum type="alphaUcPeriod"/>
            </a:pPr>
            <a:r>
              <a:rPr lang="en-IN" dirty="0"/>
              <a:t>Basic – </a:t>
            </a:r>
            <a:r>
              <a:rPr lang="en-IN" dirty="0" err="1"/>
              <a:t>Upto</a:t>
            </a:r>
            <a:r>
              <a:rPr lang="en-IN" dirty="0"/>
              <a:t> 3 instances</a:t>
            </a:r>
          </a:p>
          <a:p>
            <a:pPr marL="514350" indent="-514350">
              <a:buAutoNum type="alphaUcPeriod"/>
            </a:pPr>
            <a:r>
              <a:rPr lang="en-IN" dirty="0"/>
              <a:t>Standard – 10 instances, 10 times daily backup</a:t>
            </a:r>
          </a:p>
          <a:p>
            <a:pPr marL="514350" indent="-514350">
              <a:buAutoNum type="alphaUcPeriod"/>
            </a:pPr>
            <a:r>
              <a:rPr lang="en-IN" dirty="0"/>
              <a:t>Ultimate – Easy Elimination</a:t>
            </a:r>
          </a:p>
          <a:p>
            <a:pPr marL="514350" indent="-514350">
              <a:buAutoNum type="alphaUcPeriod"/>
            </a:pPr>
            <a:r>
              <a:rPr lang="en-IN" dirty="0">
                <a:solidFill>
                  <a:schemeClr val="accent6"/>
                </a:solidFill>
              </a:rPr>
              <a:t>Premium – 20 instances, 50 times daily backup</a:t>
            </a:r>
          </a:p>
          <a:p>
            <a:pPr marL="514350" indent="-514350">
              <a:buAutoNum type="alphaUcPeriod"/>
            </a:pPr>
            <a:r>
              <a:rPr lang="en-IN" dirty="0"/>
              <a:t>Free – Easy Elimination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07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CACC-AD27-5F07-D871-D14B5977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836CF-2275-1536-CD30-E50BB8FC5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High Availability is the ability of the application to continue running in a healthy state despite localized or transient failures.</a:t>
            </a:r>
          </a:p>
        </p:txBody>
      </p:sp>
    </p:spTree>
    <p:extLst>
      <p:ext uri="{BB962C8B-B14F-4D97-AF65-F5344CB8AC3E}">
        <p14:creationId xmlns:p14="http://schemas.microsoft.com/office/powerpoint/2010/main" val="3114890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20F7-DBB3-5336-E929-4EECDEF7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Service level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C2182-A83C-E2FA-DB4D-3E59BDC51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workloads by service level objectives</a:t>
            </a:r>
          </a:p>
          <a:p>
            <a:r>
              <a:rPr lang="en-US" dirty="0"/>
              <a:t>Critical and less-critical workloads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513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54A1-C2D3-F37C-4CE9-8CF42A75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E-Commerce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C72F-F27C-4FA2-89FE-F84B6B10F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Payments - Critical</a:t>
            </a:r>
          </a:p>
          <a:p>
            <a:r>
              <a:rPr lang="en-US" dirty="0"/>
              <a:t>Search – Huge Load - Critical</a:t>
            </a:r>
          </a:p>
          <a:p>
            <a:r>
              <a:rPr lang="en-US" dirty="0"/>
              <a:t>Cart and Checkout - Critical</a:t>
            </a:r>
          </a:p>
          <a:p>
            <a:r>
              <a:rPr lang="en-US" dirty="0"/>
              <a:t>Inventory – Non-critical</a:t>
            </a:r>
          </a:p>
          <a:p>
            <a:r>
              <a:rPr lang="en-US" dirty="0"/>
              <a:t>Login - Critical</a:t>
            </a:r>
          </a:p>
          <a:p>
            <a:r>
              <a:rPr lang="en-US" dirty="0"/>
              <a:t>Database - Critical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4942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0DC70-F5BC-3DCA-4252-15E8E5A5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Streaming Application (Netflix, </a:t>
            </a:r>
            <a:r>
              <a:rPr lang="en-US" dirty="0" err="1"/>
              <a:t>Hotstar</a:t>
            </a:r>
            <a:r>
              <a:rPr lang="en-US" dirty="0"/>
              <a:t>, Amazon Prime)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B0267-5026-3FD0-CDA0-CB81DD091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Live Streaming Engine - Critical</a:t>
            </a:r>
          </a:p>
          <a:p>
            <a:r>
              <a:rPr lang="en-US" dirty="0"/>
              <a:t>Storage - Critical</a:t>
            </a:r>
          </a:p>
          <a:p>
            <a:r>
              <a:rPr lang="en-US" dirty="0"/>
              <a:t>Video Compression – Non-critical</a:t>
            </a:r>
          </a:p>
          <a:p>
            <a:r>
              <a:rPr lang="en-US" dirty="0"/>
              <a:t>UI – Non-critical </a:t>
            </a:r>
          </a:p>
          <a:p>
            <a:r>
              <a:rPr lang="en-US" dirty="0"/>
              <a:t>Login - Critical</a:t>
            </a:r>
          </a:p>
          <a:p>
            <a:r>
              <a:rPr lang="en-US" dirty="0"/>
              <a:t>Profiles – Non-critical</a:t>
            </a:r>
          </a:p>
          <a:p>
            <a:r>
              <a:rPr lang="en-US" dirty="0"/>
              <a:t>Search - Critical</a:t>
            </a:r>
          </a:p>
          <a:p>
            <a:r>
              <a:rPr lang="en-US" dirty="0"/>
              <a:t>Commenting Capability – Non-critical</a:t>
            </a:r>
          </a:p>
          <a:p>
            <a:r>
              <a:rPr lang="en-US" dirty="0"/>
              <a:t>Monetization – Non-critical</a:t>
            </a:r>
          </a:p>
          <a:p>
            <a:r>
              <a:rPr lang="en-US" dirty="0"/>
              <a:t>Last Played Status – Non-critical</a:t>
            </a:r>
          </a:p>
          <a:p>
            <a:r>
              <a:rPr lang="en-US" dirty="0"/>
              <a:t>Database - Critical</a:t>
            </a:r>
          </a:p>
          <a:p>
            <a:r>
              <a:rPr lang="en-US" dirty="0"/>
              <a:t>Payment - Critical</a:t>
            </a:r>
          </a:p>
          <a:p>
            <a:r>
              <a:rPr lang="en-US" dirty="0"/>
              <a:t>Inventory – Non-critical</a:t>
            </a:r>
          </a:p>
          <a:p>
            <a:r>
              <a:rPr lang="en-US" dirty="0"/>
              <a:t>Video Player - Critical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3881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3284-1F1C-0F32-E2E6-07D6C015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CF866-F238-19C2-49B3-B1E47E76B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effectLst/>
                <a:latin typeface="Segoe UI" panose="020B0502040204020203" pitchFamily="34" charset="0"/>
              </a:rPr>
              <a:t>User Interface (UI): Non-Critical</a:t>
            </a:r>
            <a:br>
              <a:rPr lang="en-US" dirty="0">
                <a:effectLst/>
                <a:latin typeface="Segoe UI" panose="020B0502040204020203" pitchFamily="34" charset="0"/>
              </a:rPr>
            </a:br>
            <a:r>
              <a:rPr lang="en-US" dirty="0">
                <a:effectLst/>
                <a:latin typeface="Segoe UI" panose="020B0502040204020203" pitchFamily="34" charset="0"/>
              </a:rPr>
              <a:t>Listing Management: Critical</a:t>
            </a:r>
            <a:br>
              <a:rPr lang="en-US" dirty="0">
                <a:effectLst/>
                <a:latin typeface="Segoe UI" panose="020B0502040204020203" pitchFamily="34" charset="0"/>
              </a:rPr>
            </a:br>
            <a:r>
              <a:rPr lang="en-US" dirty="0">
                <a:effectLst/>
                <a:latin typeface="Segoe UI" panose="020B0502040204020203" pitchFamily="34" charset="0"/>
              </a:rPr>
              <a:t>Search and Discovery: Critical</a:t>
            </a:r>
            <a:br>
              <a:rPr lang="en-US" dirty="0">
                <a:effectLst/>
                <a:latin typeface="Segoe UI" panose="020B0502040204020203" pitchFamily="34" charset="0"/>
              </a:rPr>
            </a:br>
            <a:r>
              <a:rPr lang="en-US" dirty="0">
                <a:effectLst/>
                <a:latin typeface="Segoe UI" panose="020B0502040204020203" pitchFamily="34" charset="0"/>
              </a:rPr>
              <a:t>Booking and Reservation System: Critical</a:t>
            </a:r>
            <a:br>
              <a:rPr lang="en-US" dirty="0">
                <a:effectLst/>
                <a:latin typeface="Segoe UI" panose="020B0502040204020203" pitchFamily="34" charset="0"/>
              </a:rPr>
            </a:br>
            <a:r>
              <a:rPr lang="en-US" dirty="0">
                <a:effectLst/>
                <a:latin typeface="Segoe UI" panose="020B0502040204020203" pitchFamily="34" charset="0"/>
              </a:rPr>
              <a:t>Messaging and Communication: Critical</a:t>
            </a:r>
            <a:br>
              <a:rPr lang="en-US" dirty="0">
                <a:effectLst/>
                <a:latin typeface="Segoe UI" panose="020B0502040204020203" pitchFamily="34" charset="0"/>
              </a:rPr>
            </a:br>
            <a:r>
              <a:rPr lang="en-US" dirty="0">
                <a:effectLst/>
                <a:latin typeface="Segoe UI" panose="020B0502040204020203" pitchFamily="34" charset="0"/>
              </a:rPr>
              <a:t>Review and Rating System: Less Critical</a:t>
            </a:r>
            <a:br>
              <a:rPr lang="en-US" dirty="0">
                <a:effectLst/>
                <a:latin typeface="Segoe UI" panose="020B0502040204020203" pitchFamily="34" charset="0"/>
              </a:rPr>
            </a:br>
            <a:r>
              <a:rPr lang="en-US" dirty="0">
                <a:effectLst/>
                <a:latin typeface="Segoe UI" panose="020B0502040204020203" pitchFamily="34" charset="0"/>
              </a:rPr>
              <a:t>Payment Gateway Integration: Critical</a:t>
            </a:r>
            <a:br>
              <a:rPr lang="en-US" dirty="0">
                <a:effectLst/>
                <a:latin typeface="Segoe UI" panose="020B0502040204020203" pitchFamily="34" charset="0"/>
              </a:rPr>
            </a:br>
            <a:r>
              <a:rPr lang="en-US" dirty="0">
                <a:effectLst/>
                <a:latin typeface="Segoe UI" panose="020B0502040204020203" pitchFamily="34" charset="0"/>
              </a:rPr>
              <a:t>Host Dashboard: Non-critical</a:t>
            </a:r>
            <a:br>
              <a:rPr lang="en-US" dirty="0">
                <a:effectLst/>
                <a:latin typeface="Segoe UI" panose="020B0502040204020203" pitchFamily="34" charset="0"/>
              </a:rPr>
            </a:br>
            <a:r>
              <a:rPr lang="en-US" dirty="0">
                <a:effectLst/>
                <a:latin typeface="Segoe UI" panose="020B0502040204020203" pitchFamily="34" charset="0"/>
              </a:rPr>
              <a:t>Admin Panel: Critical</a:t>
            </a:r>
            <a:br>
              <a:rPr lang="en-US" dirty="0">
                <a:effectLst/>
                <a:latin typeface="Segoe UI" panose="020B0502040204020203" pitchFamily="34" charset="0"/>
              </a:rPr>
            </a:br>
            <a:r>
              <a:rPr lang="en-US" dirty="0">
                <a:effectLst/>
                <a:latin typeface="Segoe UI" panose="020B0502040204020203" pitchFamily="34" charset="0"/>
              </a:rPr>
              <a:t>Trust and Safety Measures: Non-Critical</a:t>
            </a:r>
            <a:br>
              <a:rPr lang="en-US" dirty="0">
                <a:effectLst/>
                <a:latin typeface="Segoe UI" panose="020B0502040204020203" pitchFamily="34" charset="0"/>
              </a:rPr>
            </a:br>
            <a:r>
              <a:rPr lang="en-US" dirty="0">
                <a:effectLst/>
                <a:latin typeface="Segoe UI" panose="020B0502040204020203" pitchFamily="34" charset="0"/>
              </a:rPr>
              <a:t>Localization and Multi-language Support: Non-Critical</a:t>
            </a:r>
            <a:br>
              <a:rPr lang="en-US" dirty="0">
                <a:effectLst/>
                <a:latin typeface="Segoe UI" panose="020B0502040204020203" pitchFamily="34" charset="0"/>
              </a:rPr>
            </a:br>
            <a:r>
              <a:rPr lang="en-US" dirty="0">
                <a:effectLst/>
                <a:latin typeface="Segoe UI" panose="020B0502040204020203" pitchFamily="34" charset="0"/>
              </a:rPr>
              <a:t>Mobile Apps: Critical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68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5C02D-20BF-5085-158E-831FCD94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Enhancing 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EA5AC-5D58-FEF2-94DB-C5268F6E3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DDoS – Network Layer</a:t>
            </a:r>
          </a:p>
          <a:p>
            <a:r>
              <a:rPr lang="en-US" dirty="0"/>
              <a:t>DDoS – Application Layer – Captcha, Image Recognition</a:t>
            </a:r>
          </a:p>
          <a:p>
            <a:r>
              <a:rPr lang="en-US" dirty="0"/>
              <a:t>SSL Certificate – HTTPS</a:t>
            </a:r>
          </a:p>
          <a:p>
            <a:r>
              <a:rPr lang="en-US" dirty="0"/>
              <a:t>Principal of least Privilege – RBAC</a:t>
            </a:r>
          </a:p>
          <a:p>
            <a:r>
              <a:rPr lang="en-US" dirty="0"/>
              <a:t>MFA – Authorization and Authentication</a:t>
            </a:r>
          </a:p>
          <a:p>
            <a:r>
              <a:rPr lang="en-US" dirty="0"/>
              <a:t>NSG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370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4D33-DCA4-5C0F-37C2-0DBC5A68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6D15F-25D8-9AB2-84D9-F6D66DD0F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Phishing – Ensure you watch URL properly – Fake mail – facebook.xyz.com</a:t>
            </a:r>
          </a:p>
          <a:p>
            <a:r>
              <a:rPr lang="en-US" dirty="0"/>
              <a:t>Key Logging</a:t>
            </a:r>
          </a:p>
          <a:p>
            <a:r>
              <a:rPr lang="en-US" dirty="0"/>
              <a:t>Simple Passwords – Mobile Number, </a:t>
            </a:r>
            <a:r>
              <a:rPr lang="en-US" dirty="0" err="1"/>
              <a:t>Yourname@birthyear</a:t>
            </a:r>
            <a:r>
              <a:rPr lang="en-US" dirty="0"/>
              <a:t>, </a:t>
            </a:r>
            <a:r>
              <a:rPr lang="en-US" dirty="0" err="1"/>
              <a:t>Yourspousename@birthyear</a:t>
            </a:r>
            <a:r>
              <a:rPr lang="en-US" dirty="0"/>
              <a:t> – Brute Force Attack</a:t>
            </a:r>
          </a:p>
          <a:p>
            <a:r>
              <a:rPr lang="en-US" dirty="0"/>
              <a:t>Security Questions – Right answers to the security question</a:t>
            </a:r>
          </a:p>
          <a:p>
            <a:r>
              <a:rPr lang="en-US" dirty="0"/>
              <a:t>Ethical Hacking - Learning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7802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9569-F9E3-5FE8-E86D-921E6717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Gracefully Degrade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8FDAF-72E4-368E-B18F-E8A67C37C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E506A13-8BF2-528D-58E4-3D16D1A22917}"/>
              </a:ext>
            </a:extLst>
          </p:cNvPr>
          <p:cNvGrpSpPr/>
          <p:nvPr/>
        </p:nvGrpSpPr>
        <p:grpSpPr>
          <a:xfrm>
            <a:off x="1593807" y="2439401"/>
            <a:ext cx="769680" cy="331560"/>
            <a:chOff x="1593807" y="2439401"/>
            <a:chExt cx="769680" cy="3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A59BEB6-1299-F72A-CBC5-B36342E93424}"/>
                    </a:ext>
                  </a:extLst>
                </p14:cNvPr>
                <p14:cNvContentPartPr/>
                <p14:nvPr/>
              </p14:nvContentPartPr>
              <p14:xfrm>
                <a:off x="1593807" y="2512121"/>
                <a:ext cx="157680" cy="258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A59BEB6-1299-F72A-CBC5-B36342E9342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84807" y="2503481"/>
                  <a:ext cx="1753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3FCF2DC-2465-1DF6-7994-6E1C0C8BE255}"/>
                    </a:ext>
                  </a:extLst>
                </p14:cNvPr>
                <p14:cNvContentPartPr/>
                <p14:nvPr/>
              </p14:nvContentPartPr>
              <p14:xfrm>
                <a:off x="1833927" y="2551361"/>
                <a:ext cx="126360" cy="144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3FCF2DC-2465-1DF6-7994-6E1C0C8BE25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25287" y="2542721"/>
                  <a:ext cx="1440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C5C87D3-386C-77B5-8CC0-0AF76A1A4788}"/>
                    </a:ext>
                  </a:extLst>
                </p14:cNvPr>
                <p14:cNvContentPartPr/>
                <p14:nvPr/>
              </p14:nvContentPartPr>
              <p14:xfrm>
                <a:off x="2054967" y="2516081"/>
                <a:ext cx="49680" cy="176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C5C87D3-386C-77B5-8CC0-0AF76A1A478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46327" y="2507081"/>
                  <a:ext cx="673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57D6C74-5ADC-4FA8-1F89-A23843A8DC42}"/>
                    </a:ext>
                  </a:extLst>
                </p14:cNvPr>
                <p14:cNvContentPartPr/>
                <p14:nvPr/>
              </p14:nvContentPartPr>
              <p14:xfrm>
                <a:off x="2208687" y="2439401"/>
                <a:ext cx="100440" cy="279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57D6C74-5ADC-4FA8-1F89-A23843A8DC4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00047" y="2430761"/>
                  <a:ext cx="1180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1CA8F22-BE00-087A-5993-326B1A38D0FD}"/>
                    </a:ext>
                  </a:extLst>
                </p14:cNvPr>
                <p14:cNvContentPartPr/>
                <p14:nvPr/>
              </p14:nvContentPartPr>
              <p14:xfrm>
                <a:off x="2135247" y="2569001"/>
                <a:ext cx="228240" cy="56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1CA8F22-BE00-087A-5993-326B1A38D0F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26247" y="2560001"/>
                  <a:ext cx="24588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8BAC850-932B-9C8A-311C-7B3A5E55C4CB}"/>
              </a:ext>
            </a:extLst>
          </p:cNvPr>
          <p:cNvGrpSpPr/>
          <p:nvPr/>
        </p:nvGrpSpPr>
        <p:grpSpPr>
          <a:xfrm>
            <a:off x="1319487" y="2982281"/>
            <a:ext cx="1941120" cy="358560"/>
            <a:chOff x="1319487" y="2982281"/>
            <a:chExt cx="1941120" cy="35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CA0441F-BB3A-8ED9-BFF1-56C6AE2D340A}"/>
                    </a:ext>
                  </a:extLst>
                </p14:cNvPr>
                <p14:cNvContentPartPr/>
                <p14:nvPr/>
              </p14:nvContentPartPr>
              <p14:xfrm>
                <a:off x="1366647" y="2982281"/>
                <a:ext cx="164520" cy="75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CA0441F-BB3A-8ED9-BFF1-56C6AE2D340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57647" y="2973281"/>
                  <a:ext cx="1821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1DFB217-262C-3573-9E9A-FC54EA404E0D}"/>
                    </a:ext>
                  </a:extLst>
                </p14:cNvPr>
                <p14:cNvContentPartPr/>
                <p14:nvPr/>
              </p14:nvContentPartPr>
              <p14:xfrm>
                <a:off x="1329567" y="3037361"/>
                <a:ext cx="114120" cy="303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1DFB217-262C-3573-9E9A-FC54EA404E0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20927" y="3028361"/>
                  <a:ext cx="1317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F35AB3C-CC88-9BCF-694D-95B8E997125C}"/>
                    </a:ext>
                  </a:extLst>
                </p14:cNvPr>
                <p14:cNvContentPartPr/>
                <p14:nvPr/>
              </p14:nvContentPartPr>
              <p14:xfrm>
                <a:off x="1319487" y="3172001"/>
                <a:ext cx="198000" cy="79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F35AB3C-CC88-9BCF-694D-95B8E997125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10487" y="3163361"/>
                  <a:ext cx="2156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E6F83A2-83C9-3911-6A63-F51BD0FA38CC}"/>
                    </a:ext>
                  </a:extLst>
                </p14:cNvPr>
                <p14:cNvContentPartPr/>
                <p14:nvPr/>
              </p14:nvContentPartPr>
              <p14:xfrm>
                <a:off x="1537287" y="3274601"/>
                <a:ext cx="117360" cy="39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E6F83A2-83C9-3911-6A63-F51BD0FA38C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28647" y="3265961"/>
                  <a:ext cx="1350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2AECA08-E05F-2B46-6106-4CDE0B7B131C}"/>
                    </a:ext>
                  </a:extLst>
                </p14:cNvPr>
                <p14:cNvContentPartPr/>
                <p14:nvPr/>
              </p14:nvContentPartPr>
              <p14:xfrm>
                <a:off x="1792887" y="3149681"/>
                <a:ext cx="104040" cy="119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2AECA08-E05F-2B46-6106-4CDE0B7B131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83887" y="3140681"/>
                  <a:ext cx="121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EF0E143-DFBA-7CE2-BE4C-C0573204A01F}"/>
                    </a:ext>
                  </a:extLst>
                </p14:cNvPr>
                <p14:cNvContentPartPr/>
                <p14:nvPr/>
              </p14:nvContentPartPr>
              <p14:xfrm>
                <a:off x="1962807" y="3177401"/>
                <a:ext cx="576360" cy="149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EF0E143-DFBA-7CE2-BE4C-C0573204A01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54167" y="3168761"/>
                  <a:ext cx="594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75D0FD0-5098-AFF2-C8CA-9EA068B3D5A6}"/>
                    </a:ext>
                  </a:extLst>
                </p14:cNvPr>
                <p14:cNvContentPartPr/>
                <p14:nvPr/>
              </p14:nvContentPartPr>
              <p14:xfrm>
                <a:off x="2584167" y="3096761"/>
                <a:ext cx="353880" cy="149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75D0FD0-5098-AFF2-C8CA-9EA068B3D5A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75527" y="3088121"/>
                  <a:ext cx="371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AA3DE98-80E9-C519-52F4-170F101D5B67}"/>
                    </a:ext>
                  </a:extLst>
                </p14:cNvPr>
                <p14:cNvContentPartPr/>
                <p14:nvPr/>
              </p14:nvContentPartPr>
              <p14:xfrm>
                <a:off x="2926887" y="3056441"/>
                <a:ext cx="117360" cy="152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AA3DE98-80E9-C519-52F4-170F101D5B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17887" y="3047801"/>
                  <a:ext cx="1350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226F741-62DE-D313-9AD2-252DAE269931}"/>
                    </a:ext>
                  </a:extLst>
                </p14:cNvPr>
                <p14:cNvContentPartPr/>
                <p14:nvPr/>
              </p14:nvContentPartPr>
              <p14:xfrm>
                <a:off x="3129927" y="3056441"/>
                <a:ext cx="130680" cy="136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226F741-62DE-D313-9AD2-252DAE26993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21287" y="3047441"/>
                  <a:ext cx="14832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A21807B-8D14-79B9-AF32-7D4CED55D408}"/>
              </a:ext>
            </a:extLst>
          </p:cNvPr>
          <p:cNvGrpSpPr/>
          <p:nvPr/>
        </p:nvGrpSpPr>
        <p:grpSpPr>
          <a:xfrm>
            <a:off x="1679847" y="3436961"/>
            <a:ext cx="452520" cy="410040"/>
            <a:chOff x="1679847" y="3436961"/>
            <a:chExt cx="452520" cy="41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87238C5-F7C3-B31E-A3D6-3358838BC09F}"/>
                    </a:ext>
                  </a:extLst>
                </p14:cNvPr>
                <p14:cNvContentPartPr/>
                <p14:nvPr/>
              </p14:nvContentPartPr>
              <p14:xfrm>
                <a:off x="1679847" y="3436961"/>
                <a:ext cx="170280" cy="285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87238C5-F7C3-B31E-A3D6-3358838BC09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70847" y="3427961"/>
                  <a:ext cx="1879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4ABEE69-0A4E-1290-2962-C6D8DDFF6262}"/>
                    </a:ext>
                  </a:extLst>
                </p14:cNvPr>
                <p14:cNvContentPartPr/>
                <p14:nvPr/>
              </p14:nvContentPartPr>
              <p14:xfrm>
                <a:off x="1805487" y="3559361"/>
                <a:ext cx="326880" cy="287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4ABEE69-0A4E-1290-2962-C6D8DDFF626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96487" y="3550721"/>
                  <a:ext cx="344520" cy="30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B214D5B-6058-F509-C9CF-F17316B878DB}"/>
              </a:ext>
            </a:extLst>
          </p:cNvPr>
          <p:cNvGrpSpPr/>
          <p:nvPr/>
        </p:nvGrpSpPr>
        <p:grpSpPr>
          <a:xfrm>
            <a:off x="2450967" y="3503201"/>
            <a:ext cx="1300680" cy="356400"/>
            <a:chOff x="2450967" y="3503201"/>
            <a:chExt cx="1300680" cy="35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007B20F-D998-3614-D2FE-89F5EF5C8ABE}"/>
                    </a:ext>
                  </a:extLst>
                </p14:cNvPr>
                <p14:cNvContentPartPr/>
                <p14:nvPr/>
              </p14:nvContentPartPr>
              <p14:xfrm>
                <a:off x="2450967" y="3598241"/>
                <a:ext cx="7560" cy="142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007B20F-D998-3614-D2FE-89F5EF5C8AB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41967" y="3589601"/>
                  <a:ext cx="252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048DD6F-671B-FEA2-580C-CA941329508B}"/>
                    </a:ext>
                  </a:extLst>
                </p14:cNvPr>
                <p14:cNvContentPartPr/>
                <p14:nvPr/>
              </p14:nvContentPartPr>
              <p14:xfrm>
                <a:off x="2459967" y="3591761"/>
                <a:ext cx="205920" cy="183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048DD6F-671B-FEA2-580C-CA941329508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50967" y="3582761"/>
                  <a:ext cx="2235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1F5D4EE-9706-5B62-C737-E187AD4C780B}"/>
                    </a:ext>
                  </a:extLst>
                </p14:cNvPr>
                <p14:cNvContentPartPr/>
                <p14:nvPr/>
              </p14:nvContentPartPr>
              <p14:xfrm>
                <a:off x="2687847" y="3570521"/>
                <a:ext cx="357840" cy="289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1F5D4EE-9706-5B62-C737-E187AD4C780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79207" y="3561881"/>
                  <a:ext cx="3754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1B0EA15-331F-8845-BEB1-D29D845A9DFE}"/>
                    </a:ext>
                  </a:extLst>
                </p14:cNvPr>
                <p14:cNvContentPartPr/>
                <p14:nvPr/>
              </p14:nvContentPartPr>
              <p14:xfrm>
                <a:off x="3239007" y="3503201"/>
                <a:ext cx="137880" cy="195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1B0EA15-331F-8845-BEB1-D29D845A9DF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30007" y="3494561"/>
                  <a:ext cx="1555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27EA7A0-8461-3758-9E7A-586E7A1A4B96}"/>
                    </a:ext>
                  </a:extLst>
                </p14:cNvPr>
                <p14:cNvContentPartPr/>
                <p14:nvPr/>
              </p14:nvContentPartPr>
              <p14:xfrm>
                <a:off x="3356727" y="3544601"/>
                <a:ext cx="228960" cy="162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27EA7A0-8461-3758-9E7A-586E7A1A4B9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48087" y="3535601"/>
                  <a:ext cx="2466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CD1CEFB-D0C2-B442-A1D6-2E177B551FC2}"/>
                    </a:ext>
                  </a:extLst>
                </p14:cNvPr>
                <p14:cNvContentPartPr/>
                <p14:nvPr/>
              </p14:nvContentPartPr>
              <p14:xfrm>
                <a:off x="3607647" y="3562961"/>
                <a:ext cx="144000" cy="85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CD1CEFB-D0C2-B442-A1D6-2E177B551FC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98647" y="3554321"/>
                  <a:ext cx="16164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EDB8EA5-9678-C612-A082-26D7AC00AD1A}"/>
              </a:ext>
            </a:extLst>
          </p:cNvPr>
          <p:cNvGrpSpPr/>
          <p:nvPr/>
        </p:nvGrpSpPr>
        <p:grpSpPr>
          <a:xfrm>
            <a:off x="1667247" y="3991001"/>
            <a:ext cx="3432600" cy="453960"/>
            <a:chOff x="1667247" y="3991001"/>
            <a:chExt cx="3432600" cy="45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5C7BA54-32C6-DBBC-5E9A-144F7008C2E9}"/>
                    </a:ext>
                  </a:extLst>
                </p14:cNvPr>
                <p14:cNvContentPartPr/>
                <p14:nvPr/>
              </p14:nvContentPartPr>
              <p14:xfrm>
                <a:off x="1667247" y="4257761"/>
                <a:ext cx="31320" cy="116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5C7BA54-32C6-DBBC-5E9A-144F7008C2E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58607" y="4249121"/>
                  <a:ext cx="489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83A747-A53F-B28B-1481-A620A292A7C2}"/>
                    </a:ext>
                  </a:extLst>
                </p14:cNvPr>
                <p14:cNvContentPartPr/>
                <p14:nvPr/>
              </p14:nvContentPartPr>
              <p14:xfrm>
                <a:off x="1721247" y="4119161"/>
                <a:ext cx="87480" cy="142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83A747-A53F-B28B-1481-A620A292A7C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12607" y="4110161"/>
                  <a:ext cx="1051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AB320CC-FB1F-B785-DE75-623D2E02FB03}"/>
                    </a:ext>
                  </a:extLst>
                </p14:cNvPr>
                <p14:cNvContentPartPr/>
                <p14:nvPr/>
              </p14:nvContentPartPr>
              <p14:xfrm>
                <a:off x="1814487" y="4136081"/>
                <a:ext cx="51480" cy="84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AB320CC-FB1F-B785-DE75-623D2E02FB0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05847" y="4127441"/>
                  <a:ext cx="691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F7E9B2F-8191-E504-44D2-77F3B0647680}"/>
                    </a:ext>
                  </a:extLst>
                </p14:cNvPr>
                <p14:cNvContentPartPr/>
                <p14:nvPr/>
              </p14:nvContentPartPr>
              <p14:xfrm>
                <a:off x="1822407" y="4198001"/>
                <a:ext cx="116640" cy="10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F7E9B2F-8191-E504-44D2-77F3B064768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13767" y="4189361"/>
                  <a:ext cx="1342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72BFE42-DF3A-1344-D3E4-6B7E99640591}"/>
                    </a:ext>
                  </a:extLst>
                </p14:cNvPr>
                <p14:cNvContentPartPr/>
                <p14:nvPr/>
              </p14:nvContentPartPr>
              <p14:xfrm>
                <a:off x="2079447" y="4361081"/>
                <a:ext cx="225360" cy="14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72BFE42-DF3A-1344-D3E4-6B7E9964059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70447" y="4352081"/>
                  <a:ext cx="2430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A0B2243-CD29-A4F6-D945-85B861FA00F1}"/>
                    </a:ext>
                  </a:extLst>
                </p14:cNvPr>
                <p14:cNvContentPartPr/>
                <p14:nvPr/>
              </p14:nvContentPartPr>
              <p14:xfrm>
                <a:off x="2447007" y="4252001"/>
                <a:ext cx="132480" cy="39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A0B2243-CD29-A4F6-D945-85B861FA00F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38007" y="4243001"/>
                  <a:ext cx="1501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5E233E8-9112-D584-AF12-BF2C4AFA0357}"/>
                    </a:ext>
                  </a:extLst>
                </p14:cNvPr>
                <p14:cNvContentPartPr/>
                <p14:nvPr/>
              </p14:nvContentPartPr>
              <p14:xfrm>
                <a:off x="2410287" y="4294481"/>
                <a:ext cx="79560" cy="121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5E233E8-9112-D584-AF12-BF2C4AFA035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401647" y="4285841"/>
                  <a:ext cx="972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F7EF71A-597E-27B3-347A-F0ECFD744750}"/>
                    </a:ext>
                  </a:extLst>
                </p14:cNvPr>
                <p14:cNvContentPartPr/>
                <p14:nvPr/>
              </p14:nvContentPartPr>
              <p14:xfrm>
                <a:off x="2636367" y="4158401"/>
                <a:ext cx="7560" cy="46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F7EF71A-597E-27B3-347A-F0ECFD74475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27727" y="4149761"/>
                  <a:ext cx="252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DD9500-1C2D-5BD7-FA8B-D9D331AB58AD}"/>
                    </a:ext>
                  </a:extLst>
                </p14:cNvPr>
                <p14:cNvContentPartPr/>
                <p14:nvPr/>
              </p14:nvContentPartPr>
              <p14:xfrm>
                <a:off x="2599287" y="4132121"/>
                <a:ext cx="174960" cy="90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DD9500-1C2D-5BD7-FA8B-D9D331AB58A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90287" y="4123481"/>
                  <a:ext cx="1926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560270A-6E0A-B12B-8995-7516334E97E1}"/>
                    </a:ext>
                  </a:extLst>
                </p14:cNvPr>
                <p14:cNvContentPartPr/>
                <p14:nvPr/>
              </p14:nvContentPartPr>
              <p14:xfrm>
                <a:off x="2849487" y="4208801"/>
                <a:ext cx="23760" cy="73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560270A-6E0A-B12B-8995-7516334E97E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40487" y="4199801"/>
                  <a:ext cx="414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DF2C095-8AC7-20D2-DA9A-1EFD7EAC6BD3}"/>
                    </a:ext>
                  </a:extLst>
                </p14:cNvPr>
                <p14:cNvContentPartPr/>
                <p14:nvPr/>
              </p14:nvContentPartPr>
              <p14:xfrm>
                <a:off x="2802327" y="4190081"/>
                <a:ext cx="130680" cy="135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DF2C095-8AC7-20D2-DA9A-1EFD7EAC6BD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793327" y="4181081"/>
                  <a:ext cx="1483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4776085-5CE5-22AF-73DE-6BF147DA4BCB}"/>
                    </a:ext>
                  </a:extLst>
                </p14:cNvPr>
                <p14:cNvContentPartPr/>
                <p14:nvPr/>
              </p14:nvContentPartPr>
              <p14:xfrm>
                <a:off x="3045687" y="4212041"/>
                <a:ext cx="229680" cy="232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4776085-5CE5-22AF-73DE-6BF147DA4BC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036687" y="4203041"/>
                  <a:ext cx="2473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48A2073-0238-74A4-ED73-74043CE23C21}"/>
                    </a:ext>
                  </a:extLst>
                </p14:cNvPr>
                <p14:cNvContentPartPr/>
                <p14:nvPr/>
              </p14:nvContentPartPr>
              <p14:xfrm>
                <a:off x="3449607" y="4232201"/>
                <a:ext cx="194400" cy="93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48A2073-0238-74A4-ED73-74043CE23C2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40967" y="4223201"/>
                  <a:ext cx="2120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5EE06B9-4591-A52F-0DC1-F1A9718857D8}"/>
                    </a:ext>
                  </a:extLst>
                </p14:cNvPr>
                <p14:cNvContentPartPr/>
                <p14:nvPr/>
              </p14:nvContentPartPr>
              <p14:xfrm>
                <a:off x="3754167" y="4173521"/>
                <a:ext cx="117000" cy="150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5EE06B9-4591-A52F-0DC1-F1A9718857D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745167" y="4164881"/>
                  <a:ext cx="1346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FF8088E-69EB-F5C8-0B10-C317666C499F}"/>
                    </a:ext>
                  </a:extLst>
                </p14:cNvPr>
                <p14:cNvContentPartPr/>
                <p14:nvPr/>
              </p14:nvContentPartPr>
              <p14:xfrm>
                <a:off x="3809607" y="4135721"/>
                <a:ext cx="420840" cy="142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FF8088E-69EB-F5C8-0B10-C317666C499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00607" y="4127081"/>
                  <a:ext cx="4384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8008EFD-9502-BB5D-B3A0-1C88546B5731}"/>
                    </a:ext>
                  </a:extLst>
                </p14:cNvPr>
                <p14:cNvContentPartPr/>
                <p14:nvPr/>
              </p14:nvContentPartPr>
              <p14:xfrm>
                <a:off x="4172127" y="4151201"/>
                <a:ext cx="20124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8008EFD-9502-BB5D-B3A0-1C88546B573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163487" y="4142201"/>
                  <a:ext cx="2188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A83F2CB-3CF5-248A-7C1D-CA09A02992A7}"/>
                    </a:ext>
                  </a:extLst>
                </p14:cNvPr>
                <p14:cNvContentPartPr/>
                <p14:nvPr/>
              </p14:nvContentPartPr>
              <p14:xfrm>
                <a:off x="4469487" y="4150481"/>
                <a:ext cx="62280" cy="138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A83F2CB-3CF5-248A-7C1D-CA09A02992A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460847" y="4141481"/>
                  <a:ext cx="799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3C07F53-7FC8-136E-505E-1101CC6F375E}"/>
                    </a:ext>
                  </a:extLst>
                </p14:cNvPr>
                <p14:cNvContentPartPr/>
                <p14:nvPr/>
              </p14:nvContentPartPr>
              <p14:xfrm>
                <a:off x="4592967" y="4191881"/>
                <a:ext cx="49320" cy="86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3C07F53-7FC8-136E-505E-1101CC6F375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83967" y="4182881"/>
                  <a:ext cx="669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E2272F2-47DA-D5FF-E32F-89D255096D45}"/>
                    </a:ext>
                  </a:extLst>
                </p14:cNvPr>
                <p14:cNvContentPartPr/>
                <p14:nvPr/>
              </p14:nvContentPartPr>
              <p14:xfrm>
                <a:off x="4682607" y="3991001"/>
                <a:ext cx="417240" cy="322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E2272F2-47DA-D5FF-E32F-89D255096D4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673607" y="3982361"/>
                  <a:ext cx="434880" cy="33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4FFAD4A-3B44-61F1-B38C-84E76002F329}"/>
              </a:ext>
            </a:extLst>
          </p:cNvPr>
          <p:cNvGrpSpPr/>
          <p:nvPr/>
        </p:nvGrpSpPr>
        <p:grpSpPr>
          <a:xfrm>
            <a:off x="5475687" y="2462441"/>
            <a:ext cx="1315440" cy="420480"/>
            <a:chOff x="5475687" y="2462441"/>
            <a:chExt cx="1315440" cy="42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782670B-5CBC-F189-436A-385157019A06}"/>
                    </a:ext>
                  </a:extLst>
                </p14:cNvPr>
                <p14:cNvContentPartPr/>
                <p14:nvPr/>
              </p14:nvContentPartPr>
              <p14:xfrm>
                <a:off x="5525727" y="2533001"/>
                <a:ext cx="108000" cy="51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782670B-5CBC-F189-436A-385157019A0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17087" y="2524001"/>
                  <a:ext cx="1256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FDC0059-D2A8-C8C0-66C3-B7408AF5582E}"/>
                    </a:ext>
                  </a:extLst>
                </p14:cNvPr>
                <p14:cNvContentPartPr/>
                <p14:nvPr/>
              </p14:nvContentPartPr>
              <p14:xfrm>
                <a:off x="5550567" y="2487641"/>
                <a:ext cx="242280" cy="395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FDC0059-D2A8-C8C0-66C3-B7408AF5582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41567" y="2479001"/>
                  <a:ext cx="25992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82E8920-DE7F-01DE-1DB8-026EC8668BFC}"/>
                    </a:ext>
                  </a:extLst>
                </p14:cNvPr>
                <p14:cNvContentPartPr/>
                <p14:nvPr/>
              </p14:nvContentPartPr>
              <p14:xfrm>
                <a:off x="5475687" y="2521841"/>
                <a:ext cx="240480" cy="298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82E8920-DE7F-01DE-1DB8-026EC8668BF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66687" y="2512841"/>
                  <a:ext cx="2581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FB42359-53A4-DEE7-BF08-C86F74174457}"/>
                    </a:ext>
                  </a:extLst>
                </p14:cNvPr>
                <p14:cNvContentPartPr/>
                <p14:nvPr/>
              </p14:nvContentPartPr>
              <p14:xfrm>
                <a:off x="6000207" y="2484761"/>
                <a:ext cx="335520" cy="276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FB42359-53A4-DEE7-BF08-C86F7417445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991207" y="2476121"/>
                  <a:ext cx="3531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BBBAD54-A427-9886-940E-C22C04D8D7EA}"/>
                    </a:ext>
                  </a:extLst>
                </p14:cNvPr>
                <p14:cNvContentPartPr/>
                <p14:nvPr/>
              </p14:nvContentPartPr>
              <p14:xfrm>
                <a:off x="6029727" y="2473241"/>
                <a:ext cx="258120" cy="2887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BBBAD54-A427-9886-940E-C22C04D8D7E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020727" y="2464601"/>
                  <a:ext cx="2757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209F4BA-F8D8-AF75-4462-2F281806C6CC}"/>
                    </a:ext>
                  </a:extLst>
                </p14:cNvPr>
                <p14:cNvContentPartPr/>
                <p14:nvPr/>
              </p14:nvContentPartPr>
              <p14:xfrm>
                <a:off x="6493047" y="2462441"/>
                <a:ext cx="298080" cy="3600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209F4BA-F8D8-AF75-4462-2F281806C6C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484407" y="2453801"/>
                  <a:ext cx="315720" cy="37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422CA97-2BE5-3AE8-FE2A-7207CB83B5BE}"/>
              </a:ext>
            </a:extLst>
          </p:cNvPr>
          <p:cNvGrpSpPr/>
          <p:nvPr/>
        </p:nvGrpSpPr>
        <p:grpSpPr>
          <a:xfrm>
            <a:off x="7053207" y="2493041"/>
            <a:ext cx="835560" cy="370080"/>
            <a:chOff x="7053207" y="2493041"/>
            <a:chExt cx="835560" cy="37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477B879-78F4-3508-E310-D3F89AC15F0E}"/>
                    </a:ext>
                  </a:extLst>
                </p14:cNvPr>
                <p14:cNvContentPartPr/>
                <p14:nvPr/>
              </p14:nvContentPartPr>
              <p14:xfrm>
                <a:off x="7127727" y="2511041"/>
                <a:ext cx="165240" cy="265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477B879-78F4-3508-E310-D3F89AC15F0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118727" y="2502041"/>
                  <a:ext cx="1828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1B1DBE8-6814-52B0-654B-76E9FF3248DF}"/>
                    </a:ext>
                  </a:extLst>
                </p14:cNvPr>
                <p14:cNvContentPartPr/>
                <p14:nvPr/>
              </p14:nvContentPartPr>
              <p14:xfrm>
                <a:off x="7053207" y="2540921"/>
                <a:ext cx="336960" cy="300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1B1DBE8-6814-52B0-654B-76E9FF3248D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044207" y="2532281"/>
                  <a:ext cx="3546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DDA9D84-4EC9-4C7A-407B-8309113D6BFE}"/>
                    </a:ext>
                  </a:extLst>
                </p14:cNvPr>
                <p14:cNvContentPartPr/>
                <p14:nvPr/>
              </p14:nvContentPartPr>
              <p14:xfrm>
                <a:off x="7625247" y="2511401"/>
                <a:ext cx="263520" cy="296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DDA9D84-4EC9-4C7A-407B-8309113D6BF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16247" y="2502401"/>
                  <a:ext cx="2811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EB0E7B6-F6DD-1938-4F07-2DC45AC714ED}"/>
                    </a:ext>
                  </a:extLst>
                </p14:cNvPr>
                <p14:cNvContentPartPr/>
                <p14:nvPr/>
              </p14:nvContentPartPr>
              <p14:xfrm>
                <a:off x="7555047" y="2493041"/>
                <a:ext cx="316800" cy="370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EB0E7B6-F6DD-1938-4F07-2DC45AC714E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546047" y="2484401"/>
                  <a:ext cx="334440" cy="38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D14653B-6C20-DC97-91BC-9055F1543781}"/>
              </a:ext>
            </a:extLst>
          </p:cNvPr>
          <p:cNvGrpSpPr/>
          <p:nvPr/>
        </p:nvGrpSpPr>
        <p:grpSpPr>
          <a:xfrm>
            <a:off x="5497647" y="3080921"/>
            <a:ext cx="2404800" cy="419400"/>
            <a:chOff x="5497647" y="3080921"/>
            <a:chExt cx="2404800" cy="41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D46184E-DEBC-F664-2050-C88154D564DF}"/>
                    </a:ext>
                  </a:extLst>
                </p14:cNvPr>
                <p14:cNvContentPartPr/>
                <p14:nvPr/>
              </p14:nvContentPartPr>
              <p14:xfrm>
                <a:off x="5497647" y="3080921"/>
                <a:ext cx="2387160" cy="207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D46184E-DEBC-F664-2050-C88154D564D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88647" y="3071921"/>
                  <a:ext cx="24048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C32D75B-099B-A3E9-D24A-EB4A71D7939D}"/>
                    </a:ext>
                  </a:extLst>
                </p14:cNvPr>
                <p14:cNvContentPartPr/>
                <p14:nvPr/>
              </p14:nvContentPartPr>
              <p14:xfrm>
                <a:off x="5552727" y="3178121"/>
                <a:ext cx="2349720" cy="322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C32D75B-099B-A3E9-D24A-EB4A71D7939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44087" y="3169481"/>
                  <a:ext cx="2367360" cy="33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DC7DF98-4EE1-3B43-49B9-B9FD2DEC1F10}"/>
              </a:ext>
            </a:extLst>
          </p:cNvPr>
          <p:cNvGrpSpPr/>
          <p:nvPr/>
        </p:nvGrpSpPr>
        <p:grpSpPr>
          <a:xfrm>
            <a:off x="7581687" y="3770681"/>
            <a:ext cx="192600" cy="856800"/>
            <a:chOff x="7581687" y="3770681"/>
            <a:chExt cx="192600" cy="85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03E4AF1-98D1-6DA2-44F2-3D63B2F0C96A}"/>
                    </a:ext>
                  </a:extLst>
                </p14:cNvPr>
                <p14:cNvContentPartPr/>
                <p14:nvPr/>
              </p14:nvContentPartPr>
              <p14:xfrm>
                <a:off x="7636407" y="3770681"/>
                <a:ext cx="102240" cy="547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03E4AF1-98D1-6DA2-44F2-3D63B2F0C96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627407" y="3761681"/>
                  <a:ext cx="1198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C659E29-953E-EDBC-5377-0C58A9F0B08F}"/>
                    </a:ext>
                  </a:extLst>
                </p14:cNvPr>
                <p14:cNvContentPartPr/>
                <p14:nvPr/>
              </p14:nvContentPartPr>
              <p14:xfrm>
                <a:off x="7609767" y="3789041"/>
                <a:ext cx="114840" cy="1792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C659E29-953E-EDBC-5377-0C58A9F0B08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601127" y="3780401"/>
                  <a:ext cx="132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BABFD4-ABDC-C8C4-C20F-B46516A0627E}"/>
                    </a:ext>
                  </a:extLst>
                </p14:cNvPr>
                <p14:cNvContentPartPr/>
                <p14:nvPr/>
              </p14:nvContentPartPr>
              <p14:xfrm>
                <a:off x="7661247" y="4018361"/>
                <a:ext cx="12240" cy="181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BABFD4-ABDC-C8C4-C20F-B46516A0627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652247" y="4009721"/>
                  <a:ext cx="298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502AF63-A04F-2A20-BCF1-B4AB3C76D38D}"/>
                    </a:ext>
                  </a:extLst>
                </p14:cNvPr>
                <p14:cNvContentPartPr/>
                <p14:nvPr/>
              </p14:nvContentPartPr>
              <p14:xfrm>
                <a:off x="7593567" y="4151561"/>
                <a:ext cx="151560" cy="1231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502AF63-A04F-2A20-BCF1-B4AB3C76D38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84927" y="4142921"/>
                  <a:ext cx="1692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CCF49D5-77C3-EEE4-63DE-B35F10840BFC}"/>
                    </a:ext>
                  </a:extLst>
                </p14:cNvPr>
                <p14:cNvContentPartPr/>
                <p14:nvPr/>
              </p14:nvContentPartPr>
              <p14:xfrm>
                <a:off x="7644327" y="4259201"/>
                <a:ext cx="64800" cy="92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CCF49D5-77C3-EEE4-63DE-B35F10840BF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35327" y="4250561"/>
                  <a:ext cx="824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2A09830-BA28-DB81-D835-500C3F5833B6}"/>
                    </a:ext>
                  </a:extLst>
                </p14:cNvPr>
                <p14:cNvContentPartPr/>
                <p14:nvPr/>
              </p14:nvContentPartPr>
              <p14:xfrm>
                <a:off x="7701567" y="4320761"/>
                <a:ext cx="20880" cy="170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2A09830-BA28-DB81-D835-500C3F5833B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692927" y="4311761"/>
                  <a:ext cx="385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7D8C45A-600F-9A23-1626-AD8A6BBF1F62}"/>
                    </a:ext>
                  </a:extLst>
                </p14:cNvPr>
                <p14:cNvContentPartPr/>
                <p14:nvPr/>
              </p14:nvContentPartPr>
              <p14:xfrm>
                <a:off x="7670967" y="4471601"/>
                <a:ext cx="17280" cy="144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7D8C45A-600F-9A23-1626-AD8A6BBF1F6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61967" y="4462961"/>
                  <a:ext cx="349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01B943F-16D3-1A56-0E0F-97F12A012F6F}"/>
                    </a:ext>
                  </a:extLst>
                </p14:cNvPr>
                <p14:cNvContentPartPr/>
                <p14:nvPr/>
              </p14:nvContentPartPr>
              <p14:xfrm>
                <a:off x="7581687" y="4540721"/>
                <a:ext cx="192600" cy="86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01B943F-16D3-1A56-0E0F-97F12A012F6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573047" y="4532081"/>
                  <a:ext cx="210240" cy="10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9EAB649-CF85-3260-8104-A26030C5EB96}"/>
              </a:ext>
            </a:extLst>
          </p:cNvPr>
          <p:cNvGrpSpPr/>
          <p:nvPr/>
        </p:nvGrpSpPr>
        <p:grpSpPr>
          <a:xfrm>
            <a:off x="7563687" y="4755641"/>
            <a:ext cx="395640" cy="1123560"/>
            <a:chOff x="7563687" y="4755641"/>
            <a:chExt cx="395640" cy="11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CADC601-8156-2660-7082-F7312718A540}"/>
                    </a:ext>
                  </a:extLst>
                </p14:cNvPr>
                <p14:cNvContentPartPr/>
                <p14:nvPr/>
              </p14:nvContentPartPr>
              <p14:xfrm>
                <a:off x="7614447" y="4755641"/>
                <a:ext cx="172080" cy="1962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CADC601-8156-2660-7082-F7312718A54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605447" y="4746641"/>
                  <a:ext cx="1897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E9D6152-9E0E-7A8A-8AA0-71AD8F8C7AA2}"/>
                    </a:ext>
                  </a:extLst>
                </p14:cNvPr>
                <p14:cNvContentPartPr/>
                <p14:nvPr/>
              </p14:nvContentPartPr>
              <p14:xfrm>
                <a:off x="7563687" y="4952561"/>
                <a:ext cx="201240" cy="370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E9D6152-9E0E-7A8A-8AA0-71AD8F8C7AA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555047" y="4943921"/>
                  <a:ext cx="2188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E49A698-E37E-517D-164C-01E7C673B3A5}"/>
                    </a:ext>
                  </a:extLst>
                </p14:cNvPr>
                <p14:cNvContentPartPr/>
                <p14:nvPr/>
              </p14:nvContentPartPr>
              <p14:xfrm>
                <a:off x="7687887" y="5057321"/>
                <a:ext cx="49680" cy="1332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E49A698-E37E-517D-164C-01E7C673B3A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679247" y="5048321"/>
                  <a:ext cx="67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57A2EB6-AE5B-DAE0-B1DA-5627B8BD55F0}"/>
                    </a:ext>
                  </a:extLst>
                </p14:cNvPr>
                <p14:cNvContentPartPr/>
                <p14:nvPr/>
              </p14:nvContentPartPr>
              <p14:xfrm>
                <a:off x="7670967" y="5141561"/>
                <a:ext cx="57960" cy="59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57A2EB6-AE5B-DAE0-B1DA-5627B8BD55F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62327" y="5132921"/>
                  <a:ext cx="756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0F4EE8C-864B-A06C-B3AD-ADE072C0E29D}"/>
                    </a:ext>
                  </a:extLst>
                </p14:cNvPr>
                <p14:cNvContentPartPr/>
                <p14:nvPr/>
              </p14:nvContentPartPr>
              <p14:xfrm>
                <a:off x="7750167" y="5127881"/>
                <a:ext cx="56160" cy="630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0F4EE8C-864B-A06C-B3AD-ADE072C0E29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741527" y="5118881"/>
                  <a:ext cx="738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6BF4DD8-F12A-827E-A9F3-D7BFF503054A}"/>
                    </a:ext>
                  </a:extLst>
                </p14:cNvPr>
                <p14:cNvContentPartPr/>
                <p14:nvPr/>
              </p14:nvContentPartPr>
              <p14:xfrm>
                <a:off x="7727847" y="5244161"/>
                <a:ext cx="231480" cy="1418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6BF4DD8-F12A-827E-A9F3-D7BFF503054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718847" y="5235521"/>
                  <a:ext cx="2491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7986564-BA9A-FFBB-2766-F9F6EEED06B8}"/>
                    </a:ext>
                  </a:extLst>
                </p14:cNvPr>
                <p14:cNvContentPartPr/>
                <p14:nvPr/>
              </p14:nvContentPartPr>
              <p14:xfrm>
                <a:off x="7851327" y="5461241"/>
                <a:ext cx="12240" cy="1760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7986564-BA9A-FFBB-2766-F9F6EEED06B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842687" y="5452601"/>
                  <a:ext cx="298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A9BC2E0-3804-3513-9610-DFE0CFEDF059}"/>
                    </a:ext>
                  </a:extLst>
                </p14:cNvPr>
                <p14:cNvContentPartPr/>
                <p14:nvPr/>
              </p14:nvContentPartPr>
              <p14:xfrm>
                <a:off x="7807767" y="5586521"/>
                <a:ext cx="108720" cy="40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A9BC2E0-3804-3513-9610-DFE0CFEDF05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99127" y="5577881"/>
                  <a:ext cx="1263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CE0BCB0-EF25-5C2B-C94E-18F853D7BA7D}"/>
                    </a:ext>
                  </a:extLst>
                </p14:cNvPr>
                <p14:cNvContentPartPr/>
                <p14:nvPr/>
              </p14:nvContentPartPr>
              <p14:xfrm>
                <a:off x="7801647" y="5698481"/>
                <a:ext cx="54000" cy="1807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CE0BCB0-EF25-5C2B-C94E-18F853D7BA7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793007" y="5689481"/>
                  <a:ext cx="71640" cy="19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72066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C1A2-884F-8EEC-7689-36BB7D07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Throttle high-volume users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E9724-BA74-6BAE-2B11-9392DB546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8167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44B4-BD98-9B61-4FA3-1C3749CD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Maximize Application Availability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A16F3-0504-3C6D-0EF9-40622C9DA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Release Process</a:t>
            </a:r>
          </a:p>
          <a:p>
            <a:pPr lvl="1"/>
            <a:r>
              <a:rPr lang="en-US" dirty="0"/>
              <a:t>Blue/Green – Deployment Slots</a:t>
            </a:r>
          </a:p>
          <a:p>
            <a:pPr lvl="1"/>
            <a:r>
              <a:rPr lang="en-US" dirty="0"/>
              <a:t>Canary Release – Weighted Routing, roll out a feature to small set of users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78751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6968-9715-13CD-0D53-7F4CD03AF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Alerting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E85D1-BB6F-60B0-15E9-7F5CA23DB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Monitoring and Alerts – Azure Monitor and Alerts</a:t>
            </a:r>
            <a:endParaRPr lang="en-IN" dirty="0"/>
          </a:p>
          <a:p>
            <a:pPr lvl="1"/>
            <a:r>
              <a:rPr lang="en-IN" dirty="0"/>
              <a:t>Alerts – Activity Log or Metrics</a:t>
            </a:r>
          </a:p>
          <a:p>
            <a:r>
              <a:rPr lang="en-US" dirty="0"/>
              <a:t>Log – Diagnostic, Telemetry, application logs</a:t>
            </a:r>
          </a:p>
        </p:txBody>
      </p:sp>
    </p:spTree>
    <p:extLst>
      <p:ext uri="{BB962C8B-B14F-4D97-AF65-F5344CB8AC3E}">
        <p14:creationId xmlns:p14="http://schemas.microsoft.com/office/powerpoint/2010/main" val="169243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532E-8C03-95C3-6206-C080EF45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Disaster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B5FDE-9FFC-0EB8-6D2B-E74924505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Disaster Recovery is the ability to recover from major incidents such as service disruption that affect an entire region.</a:t>
            </a:r>
          </a:p>
          <a:p>
            <a:r>
              <a:rPr lang="en-IN" dirty="0"/>
              <a:t>Ex: Order processing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12750050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274D-FD6A-E1A9-5B48-9E2CAAEE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Monitoring Systems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B81E-FA92-2561-1F21-9DB2D7BF3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Drill Operation</a:t>
            </a:r>
          </a:p>
          <a:p>
            <a:r>
              <a:rPr lang="en-US" dirty="0"/>
              <a:t>Plan for testing </a:t>
            </a:r>
            <a:r>
              <a:rPr lang="en-US"/>
              <a:t>disaster recovery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50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95750-BBCB-70BB-3088-298246C3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Machine High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C0B2B-7D58-F660-41C2-7BC100D7D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Availability Set – Single Point of Failure</a:t>
            </a:r>
          </a:p>
          <a:p>
            <a:r>
              <a:rPr lang="en-IN" dirty="0"/>
              <a:t>Availability Zone – </a:t>
            </a:r>
            <a:r>
              <a:rPr lang="en-IN" dirty="0" err="1"/>
              <a:t>Datacenter</a:t>
            </a:r>
            <a:r>
              <a:rPr lang="en-IN" dirty="0"/>
              <a:t> level Failure</a:t>
            </a:r>
          </a:p>
          <a:p>
            <a:r>
              <a:rPr lang="en-IN" dirty="0"/>
              <a:t>Virtual Machine Scale Set - Autoscaling</a:t>
            </a:r>
          </a:p>
          <a:p>
            <a:r>
              <a:rPr lang="en-IN" dirty="0"/>
              <a:t>Replication of VM</a:t>
            </a:r>
          </a:p>
          <a:p>
            <a:r>
              <a:rPr lang="en-IN" dirty="0"/>
              <a:t>Multi-Region</a:t>
            </a:r>
          </a:p>
        </p:txBody>
      </p:sp>
    </p:spTree>
    <p:extLst>
      <p:ext uri="{BB962C8B-B14F-4D97-AF65-F5344CB8AC3E}">
        <p14:creationId xmlns:p14="http://schemas.microsoft.com/office/powerpoint/2010/main" val="379073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4048-8A3C-49FB-67E3-2C4A6FFC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Storage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23D93-12D0-505C-A88A-0D3FD3681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LRS</a:t>
            </a:r>
          </a:p>
          <a:p>
            <a:r>
              <a:rPr lang="en-IN" dirty="0"/>
              <a:t>ZRS</a:t>
            </a:r>
          </a:p>
          <a:p>
            <a:r>
              <a:rPr lang="en-IN" dirty="0"/>
              <a:t>GRS</a:t>
            </a:r>
          </a:p>
          <a:p>
            <a:r>
              <a:rPr lang="en-IN" dirty="0"/>
              <a:t>RA-GRS</a:t>
            </a:r>
          </a:p>
          <a:p>
            <a:r>
              <a:rPr lang="en-IN" dirty="0"/>
              <a:t>GZRS</a:t>
            </a:r>
          </a:p>
          <a:p>
            <a:r>
              <a:rPr lang="en-IN" dirty="0"/>
              <a:t>RA-GZRS</a:t>
            </a:r>
          </a:p>
        </p:txBody>
      </p:sp>
    </p:spTree>
    <p:extLst>
      <p:ext uri="{BB962C8B-B14F-4D97-AF65-F5344CB8AC3E}">
        <p14:creationId xmlns:p14="http://schemas.microsoft.com/office/powerpoint/2010/main" val="369222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E87C-B5E8-D658-B0D0-8E8530AD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2D4A0-8241-DE0B-A83D-70157CEC6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Backup is distinct from data replication</a:t>
            </a:r>
          </a:p>
          <a:p>
            <a:r>
              <a:rPr lang="en-IN" dirty="0"/>
              <a:t>Data replication is copying data in near real time</a:t>
            </a:r>
          </a:p>
          <a:p>
            <a:r>
              <a:rPr lang="en-IN" dirty="0"/>
              <a:t>Point in time restore needs a data backup</a:t>
            </a:r>
          </a:p>
          <a:p>
            <a:endParaRPr lang="en-IN" dirty="0"/>
          </a:p>
          <a:p>
            <a:r>
              <a:rPr lang="en-IN" dirty="0"/>
              <a:t>Storage – Snapshots, Backup</a:t>
            </a:r>
          </a:p>
          <a:p>
            <a:r>
              <a:rPr lang="en-IN" dirty="0"/>
              <a:t>VM – Backup in recovery services vault</a:t>
            </a:r>
          </a:p>
          <a:p>
            <a:r>
              <a:rPr lang="en-IN" dirty="0"/>
              <a:t>App Services – Storage Account</a:t>
            </a:r>
          </a:p>
          <a:p>
            <a:r>
              <a:rPr lang="en-IN" dirty="0"/>
              <a:t>SQL Databases – Backup in recovery services vault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095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31193-1C3E-D2F0-5376-6733D65E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Identifying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CB7F4-FD73-3A38-0C86-AF0A13FCD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Recovery Time Objective (RTO)</a:t>
            </a:r>
            <a:br>
              <a:rPr lang="en-IN" dirty="0"/>
            </a:br>
            <a:r>
              <a:rPr lang="en-IN" dirty="0"/>
              <a:t>Maximum acceptable time that an application can be unavailable after an incident.</a:t>
            </a:r>
          </a:p>
          <a:p>
            <a:r>
              <a:rPr lang="en-IN" dirty="0"/>
              <a:t>Recovery Point Objective (RPO)</a:t>
            </a:r>
            <a:br>
              <a:rPr lang="en-IN" dirty="0"/>
            </a:br>
            <a:r>
              <a:rPr lang="en-IN" dirty="0"/>
              <a:t>Maximum duration of data loss that is acceptable during a disaster.</a:t>
            </a:r>
          </a:p>
          <a:p>
            <a:r>
              <a:rPr lang="en-IN" dirty="0"/>
              <a:t>Mean Time to Recover (MTTR)</a:t>
            </a:r>
            <a:br>
              <a:rPr lang="en-IN" dirty="0"/>
            </a:br>
            <a:r>
              <a:rPr lang="en-IN" dirty="0"/>
              <a:t>Average time it takes to restore the application after a failure</a:t>
            </a:r>
          </a:p>
        </p:txBody>
      </p:sp>
    </p:spTree>
    <p:extLst>
      <p:ext uri="{BB962C8B-B14F-4D97-AF65-F5344CB8AC3E}">
        <p14:creationId xmlns:p14="http://schemas.microsoft.com/office/powerpoint/2010/main" val="200634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7BED-9CEC-AE74-E4A6-5D0CF10F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 Level Agreement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15C53-A4A8-7EC7-EF7B-58B11F38F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Uptime and connectivity maintain</a:t>
            </a:r>
          </a:p>
          <a:p>
            <a:r>
              <a:rPr lang="en-IN" dirty="0"/>
              <a:t>Obtain service credits incase SLAs are not met</a:t>
            </a:r>
          </a:p>
        </p:txBody>
      </p:sp>
    </p:spTree>
    <p:extLst>
      <p:ext uri="{BB962C8B-B14F-4D97-AF65-F5344CB8AC3E}">
        <p14:creationId xmlns:p14="http://schemas.microsoft.com/office/powerpoint/2010/main" val="409524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1110</Words>
  <Application>Microsoft Office PowerPoint</Application>
  <PresentationFormat>Widescreen</PresentationFormat>
  <Paragraphs>184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Segoe UI</vt:lpstr>
      <vt:lpstr>Office Theme</vt:lpstr>
      <vt:lpstr>Business Continuity and Resiliency</vt:lpstr>
      <vt:lpstr>Business Continuity and Resiliency</vt:lpstr>
      <vt:lpstr>High Availability</vt:lpstr>
      <vt:lpstr>Disaster Recovery</vt:lpstr>
      <vt:lpstr>Virtual Machine High Availability</vt:lpstr>
      <vt:lpstr>Storage Replication</vt:lpstr>
      <vt:lpstr>Data Backup</vt:lpstr>
      <vt:lpstr>Identifying Requirements</vt:lpstr>
      <vt:lpstr>Service Level Agreement</vt:lpstr>
      <vt:lpstr>Estimating SLA Downtime</vt:lpstr>
      <vt:lpstr>Application Design</vt:lpstr>
      <vt:lpstr>Failure Mode Analysis (FMA)</vt:lpstr>
      <vt:lpstr>Ecommerce Application</vt:lpstr>
      <vt:lpstr>Ecommerce Application</vt:lpstr>
      <vt:lpstr>Ecommerce Application</vt:lpstr>
      <vt:lpstr>Ecommerce Application</vt:lpstr>
      <vt:lpstr>Ecommerce Application</vt:lpstr>
      <vt:lpstr>Avoiding a Single Point of Failure</vt:lpstr>
      <vt:lpstr>Azure Autoscaling and Load Balancing</vt:lpstr>
      <vt:lpstr>PowerPoint Presentation</vt:lpstr>
      <vt:lpstr>PowerPoint Presentation</vt:lpstr>
      <vt:lpstr>PowerPoint Presentation</vt:lpstr>
      <vt:lpstr>Traffic Manager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Workload Service level Objectives</vt:lpstr>
      <vt:lpstr>E-Commerce</vt:lpstr>
      <vt:lpstr>Video Streaming Application (Netflix, Hotstar, Amazon Prime)</vt:lpstr>
      <vt:lpstr>Video Streaming</vt:lpstr>
      <vt:lpstr>Enhancing Security</vt:lpstr>
      <vt:lpstr>Hacking</vt:lpstr>
      <vt:lpstr>Gracefully Degrade Application</vt:lpstr>
      <vt:lpstr>Throttle high-volume users</vt:lpstr>
      <vt:lpstr>Maximize Application Availability</vt:lpstr>
      <vt:lpstr>Monitoring and Alerting</vt:lpstr>
      <vt:lpstr>Test the Monitoring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Continuity and Resiliency</dc:title>
  <dc:creator>Ayush Rathi</dc:creator>
  <cp:lastModifiedBy>Ayush R</cp:lastModifiedBy>
  <cp:revision>11</cp:revision>
  <dcterms:created xsi:type="dcterms:W3CDTF">2023-06-04T15:25:39Z</dcterms:created>
  <dcterms:modified xsi:type="dcterms:W3CDTF">2024-06-29T16:55:47Z</dcterms:modified>
</cp:coreProperties>
</file>