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notesSlides/notesSlide1.xml" ContentType="application/vnd.openxmlformats-officedocument.presentationml.notesSlide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C1072-83B9-43CB-9EB7-6F3EDCDCC9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1AC52-5284-4BBD-BD83-A4D2677A82E0}">
      <dgm:prSet phldrT="[Text]"/>
      <dgm:spPr/>
      <dgm:t>
        <a:bodyPr/>
        <a:lstStyle/>
        <a:p>
          <a:r>
            <a:rPr lang="en-US" dirty="0"/>
            <a:t>Management Group</a:t>
          </a:r>
        </a:p>
      </dgm:t>
    </dgm:pt>
    <dgm:pt modelId="{DD495134-F7A0-4DEE-985F-72809442687C}" type="parTrans" cxnId="{CBCE0F5C-1E76-43D6-BB70-78AC6809B132}">
      <dgm:prSet/>
      <dgm:spPr/>
      <dgm:t>
        <a:bodyPr/>
        <a:lstStyle/>
        <a:p>
          <a:endParaRPr lang="en-US"/>
        </a:p>
      </dgm:t>
    </dgm:pt>
    <dgm:pt modelId="{94C8AB75-E400-4D93-A358-35240A992F0B}" type="sibTrans" cxnId="{CBCE0F5C-1E76-43D6-BB70-78AC6809B132}">
      <dgm:prSet/>
      <dgm:spPr/>
      <dgm:t>
        <a:bodyPr/>
        <a:lstStyle/>
        <a:p>
          <a:endParaRPr lang="en-US"/>
        </a:p>
      </dgm:t>
    </dgm:pt>
    <dgm:pt modelId="{0FB721DB-31E8-45F4-AA1E-670C370E2F67}">
      <dgm:prSet phldrT="[Text]"/>
      <dgm:spPr/>
      <dgm:t>
        <a:bodyPr/>
        <a:lstStyle/>
        <a:p>
          <a:r>
            <a:rPr lang="en-US" dirty="0"/>
            <a:t>Subscription 1</a:t>
          </a:r>
        </a:p>
      </dgm:t>
    </dgm:pt>
    <dgm:pt modelId="{A36517BE-426D-4482-9B9D-5539F89AD382}" type="parTrans" cxnId="{FE419B94-51DB-410B-ADCA-BA688CC3CF86}">
      <dgm:prSet/>
      <dgm:spPr/>
      <dgm:t>
        <a:bodyPr/>
        <a:lstStyle/>
        <a:p>
          <a:endParaRPr lang="en-US"/>
        </a:p>
      </dgm:t>
    </dgm:pt>
    <dgm:pt modelId="{861EF763-040E-47A2-9FF8-6E51B1F6B6D6}" type="sibTrans" cxnId="{FE419B94-51DB-410B-ADCA-BA688CC3CF86}">
      <dgm:prSet/>
      <dgm:spPr/>
      <dgm:t>
        <a:bodyPr/>
        <a:lstStyle/>
        <a:p>
          <a:endParaRPr lang="en-US"/>
        </a:p>
      </dgm:t>
    </dgm:pt>
    <dgm:pt modelId="{F8DD33BD-3192-4EE9-B5B2-2C9A8F4D23F8}">
      <dgm:prSet phldrT="[Text]"/>
      <dgm:spPr/>
      <dgm:t>
        <a:bodyPr/>
        <a:lstStyle/>
        <a:p>
          <a:r>
            <a:rPr lang="en-US" dirty="0"/>
            <a:t>RG 1</a:t>
          </a:r>
        </a:p>
      </dgm:t>
    </dgm:pt>
    <dgm:pt modelId="{BED85979-97E0-4518-97B7-D09BD1A13EE7}" type="parTrans" cxnId="{07D98707-EFDE-4C12-A144-5E6E287BF26B}">
      <dgm:prSet/>
      <dgm:spPr/>
      <dgm:t>
        <a:bodyPr/>
        <a:lstStyle/>
        <a:p>
          <a:endParaRPr lang="en-US"/>
        </a:p>
      </dgm:t>
    </dgm:pt>
    <dgm:pt modelId="{96742CF4-0E4F-4F06-A4BE-9521168A376B}" type="sibTrans" cxnId="{07D98707-EFDE-4C12-A144-5E6E287BF26B}">
      <dgm:prSet/>
      <dgm:spPr/>
      <dgm:t>
        <a:bodyPr/>
        <a:lstStyle/>
        <a:p>
          <a:endParaRPr lang="en-US"/>
        </a:p>
      </dgm:t>
    </dgm:pt>
    <dgm:pt modelId="{5BEA0866-7C21-4575-83C2-242432A24354}">
      <dgm:prSet phldrT="[Text]"/>
      <dgm:spPr/>
      <dgm:t>
        <a:bodyPr/>
        <a:lstStyle/>
        <a:p>
          <a:r>
            <a:rPr lang="en-US" dirty="0"/>
            <a:t>RG 2</a:t>
          </a:r>
        </a:p>
      </dgm:t>
    </dgm:pt>
    <dgm:pt modelId="{B5484A0A-D16D-4683-AEBF-0DCEDF1633D5}" type="parTrans" cxnId="{014283EA-D545-4808-9578-43E1778472DA}">
      <dgm:prSet/>
      <dgm:spPr/>
      <dgm:t>
        <a:bodyPr/>
        <a:lstStyle/>
        <a:p>
          <a:endParaRPr lang="en-US"/>
        </a:p>
      </dgm:t>
    </dgm:pt>
    <dgm:pt modelId="{1120DC7A-56AB-480D-96C4-5CC40104B800}" type="sibTrans" cxnId="{014283EA-D545-4808-9578-43E1778472DA}">
      <dgm:prSet/>
      <dgm:spPr/>
      <dgm:t>
        <a:bodyPr/>
        <a:lstStyle/>
        <a:p>
          <a:endParaRPr lang="en-US"/>
        </a:p>
      </dgm:t>
    </dgm:pt>
    <dgm:pt modelId="{F30EF035-689E-466F-92DE-C5FE60D0D4C9}">
      <dgm:prSet phldrT="[Text]"/>
      <dgm:spPr/>
      <dgm:t>
        <a:bodyPr/>
        <a:lstStyle/>
        <a:p>
          <a:r>
            <a:rPr lang="en-US" dirty="0"/>
            <a:t>Subscription 2</a:t>
          </a:r>
        </a:p>
      </dgm:t>
    </dgm:pt>
    <dgm:pt modelId="{A1B2D169-CAA1-4B04-B7AA-AF28C9E66E35}" type="parTrans" cxnId="{69F0CB12-2E07-4185-B054-A30C4CC1DEB0}">
      <dgm:prSet/>
      <dgm:spPr/>
      <dgm:t>
        <a:bodyPr/>
        <a:lstStyle/>
        <a:p>
          <a:endParaRPr lang="en-US"/>
        </a:p>
      </dgm:t>
    </dgm:pt>
    <dgm:pt modelId="{CBA37A80-E298-429D-8542-AC65311B807F}" type="sibTrans" cxnId="{69F0CB12-2E07-4185-B054-A30C4CC1DEB0}">
      <dgm:prSet/>
      <dgm:spPr/>
      <dgm:t>
        <a:bodyPr/>
        <a:lstStyle/>
        <a:p>
          <a:endParaRPr lang="en-US"/>
        </a:p>
      </dgm:t>
    </dgm:pt>
    <dgm:pt modelId="{F401C95E-CF7C-4A01-8C8F-B666CF4D7BC8}">
      <dgm:prSet phldrT="[Text]"/>
      <dgm:spPr/>
      <dgm:t>
        <a:bodyPr/>
        <a:lstStyle/>
        <a:p>
          <a:r>
            <a:rPr lang="en-US" dirty="0"/>
            <a:t>RG 4</a:t>
          </a:r>
        </a:p>
      </dgm:t>
    </dgm:pt>
    <dgm:pt modelId="{F70DCE7F-B399-472F-B19E-00C0111463A6}" type="parTrans" cxnId="{26EA0E55-083A-40FA-8CE1-4B7558040804}">
      <dgm:prSet/>
      <dgm:spPr/>
      <dgm:t>
        <a:bodyPr/>
        <a:lstStyle/>
        <a:p>
          <a:endParaRPr lang="en-US"/>
        </a:p>
      </dgm:t>
    </dgm:pt>
    <dgm:pt modelId="{4365C5EF-499F-4877-A087-FF409869B4FC}" type="sibTrans" cxnId="{26EA0E55-083A-40FA-8CE1-4B7558040804}">
      <dgm:prSet/>
      <dgm:spPr/>
      <dgm:t>
        <a:bodyPr/>
        <a:lstStyle/>
        <a:p>
          <a:endParaRPr lang="en-US"/>
        </a:p>
      </dgm:t>
    </dgm:pt>
    <dgm:pt modelId="{5E481AEA-16AC-470D-B4BF-0C90F2C0C3A3}">
      <dgm:prSet phldrT="[Text]"/>
      <dgm:spPr/>
      <dgm:t>
        <a:bodyPr/>
        <a:lstStyle/>
        <a:p>
          <a:r>
            <a:rPr lang="en-US" dirty="0"/>
            <a:t>RG 3</a:t>
          </a:r>
        </a:p>
      </dgm:t>
    </dgm:pt>
    <dgm:pt modelId="{F4F8319B-130D-4AE7-B941-2E8B54F2D73B}" type="parTrans" cxnId="{1175646F-F231-4FD9-996D-4466CF7BCF68}">
      <dgm:prSet/>
      <dgm:spPr/>
      <dgm:t>
        <a:bodyPr/>
        <a:lstStyle/>
        <a:p>
          <a:endParaRPr lang="en-US"/>
        </a:p>
      </dgm:t>
    </dgm:pt>
    <dgm:pt modelId="{E2BE6C4B-BFA5-43AD-8B0E-C79AD0A0F7E5}" type="sibTrans" cxnId="{1175646F-F231-4FD9-996D-4466CF7BCF68}">
      <dgm:prSet/>
      <dgm:spPr/>
      <dgm:t>
        <a:bodyPr/>
        <a:lstStyle/>
        <a:p>
          <a:endParaRPr lang="en-US"/>
        </a:p>
      </dgm:t>
    </dgm:pt>
    <dgm:pt modelId="{8BD999EF-F17C-4241-AA90-0E25B3CDFCF0}">
      <dgm:prSet phldrT="[Text]"/>
      <dgm:spPr/>
      <dgm:t>
        <a:bodyPr/>
        <a:lstStyle/>
        <a:p>
          <a:r>
            <a:rPr lang="en-US" dirty="0"/>
            <a:t>RG 5</a:t>
          </a:r>
        </a:p>
      </dgm:t>
    </dgm:pt>
    <dgm:pt modelId="{6F14F868-DCD5-4414-BC77-12DFE3A68AB4}" type="parTrans" cxnId="{2ECA18B6-C82E-46FF-ACCE-2EDCFE831900}">
      <dgm:prSet/>
      <dgm:spPr/>
      <dgm:t>
        <a:bodyPr/>
        <a:lstStyle/>
        <a:p>
          <a:endParaRPr lang="en-US"/>
        </a:p>
      </dgm:t>
    </dgm:pt>
    <dgm:pt modelId="{3AF0D2E4-ADF7-4407-A534-A4145DF0E356}" type="sibTrans" cxnId="{2ECA18B6-C82E-46FF-ACCE-2EDCFE831900}">
      <dgm:prSet/>
      <dgm:spPr/>
      <dgm:t>
        <a:bodyPr/>
        <a:lstStyle/>
        <a:p>
          <a:endParaRPr lang="en-US"/>
        </a:p>
      </dgm:t>
    </dgm:pt>
    <dgm:pt modelId="{12BA79A6-07BB-40C1-856D-90902081BE4C}" type="pres">
      <dgm:prSet presAssocID="{BF0C1072-83B9-43CB-9EB7-6F3EDCDCC9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91D8CB-D37F-4F8E-A89D-CEFC32F7EE6A}" type="pres">
      <dgm:prSet presAssocID="{E2A1AC52-5284-4BBD-BD83-A4D2677A82E0}" presName="hierRoot1" presStyleCnt="0"/>
      <dgm:spPr/>
    </dgm:pt>
    <dgm:pt modelId="{0A9F6DB0-7139-4F1C-9E86-33A83AD99BA4}" type="pres">
      <dgm:prSet presAssocID="{E2A1AC52-5284-4BBD-BD83-A4D2677A82E0}" presName="composite" presStyleCnt="0"/>
      <dgm:spPr/>
    </dgm:pt>
    <dgm:pt modelId="{77725351-394F-419D-A99E-8C0452FD48DB}" type="pres">
      <dgm:prSet presAssocID="{E2A1AC52-5284-4BBD-BD83-A4D2677A82E0}" presName="background" presStyleLbl="node0" presStyleIdx="0" presStyleCnt="1"/>
      <dgm:spPr/>
    </dgm:pt>
    <dgm:pt modelId="{2DF1D09A-A08F-45F5-93A0-E2053AF9090F}" type="pres">
      <dgm:prSet presAssocID="{E2A1AC52-5284-4BBD-BD83-A4D2677A82E0}" presName="text" presStyleLbl="fgAcc0" presStyleIdx="0" presStyleCnt="1">
        <dgm:presLayoutVars>
          <dgm:chPref val="3"/>
        </dgm:presLayoutVars>
      </dgm:prSet>
      <dgm:spPr/>
    </dgm:pt>
    <dgm:pt modelId="{2FD2638E-BDAB-4DC3-84AE-BD6C66A19055}" type="pres">
      <dgm:prSet presAssocID="{E2A1AC52-5284-4BBD-BD83-A4D2677A82E0}" presName="hierChild2" presStyleCnt="0"/>
      <dgm:spPr/>
    </dgm:pt>
    <dgm:pt modelId="{739E2F2D-C7B6-47C9-8C2E-801020656AEC}" type="pres">
      <dgm:prSet presAssocID="{A36517BE-426D-4482-9B9D-5539F89AD382}" presName="Name10" presStyleLbl="parChTrans1D2" presStyleIdx="0" presStyleCnt="2"/>
      <dgm:spPr/>
    </dgm:pt>
    <dgm:pt modelId="{5FC0A71E-46C1-4B9D-AF34-AE0C263D6797}" type="pres">
      <dgm:prSet presAssocID="{0FB721DB-31E8-45F4-AA1E-670C370E2F67}" presName="hierRoot2" presStyleCnt="0"/>
      <dgm:spPr/>
    </dgm:pt>
    <dgm:pt modelId="{011D5F17-0C15-4092-B5C2-1481872EC608}" type="pres">
      <dgm:prSet presAssocID="{0FB721DB-31E8-45F4-AA1E-670C370E2F67}" presName="composite2" presStyleCnt="0"/>
      <dgm:spPr/>
    </dgm:pt>
    <dgm:pt modelId="{E9DAE510-6BF2-423F-89C5-CF661D3AA635}" type="pres">
      <dgm:prSet presAssocID="{0FB721DB-31E8-45F4-AA1E-670C370E2F67}" presName="background2" presStyleLbl="node2" presStyleIdx="0" presStyleCnt="2"/>
      <dgm:spPr/>
    </dgm:pt>
    <dgm:pt modelId="{2E7F6982-FA19-4138-A873-3ED5759904EE}" type="pres">
      <dgm:prSet presAssocID="{0FB721DB-31E8-45F4-AA1E-670C370E2F67}" presName="text2" presStyleLbl="fgAcc2" presStyleIdx="0" presStyleCnt="2">
        <dgm:presLayoutVars>
          <dgm:chPref val="3"/>
        </dgm:presLayoutVars>
      </dgm:prSet>
      <dgm:spPr/>
    </dgm:pt>
    <dgm:pt modelId="{0BD9AB4A-8EC6-4D89-82B9-280B1BECA38C}" type="pres">
      <dgm:prSet presAssocID="{0FB721DB-31E8-45F4-AA1E-670C370E2F67}" presName="hierChild3" presStyleCnt="0"/>
      <dgm:spPr/>
    </dgm:pt>
    <dgm:pt modelId="{CB99F4FC-CC09-4DD8-BCB1-13649481E81D}" type="pres">
      <dgm:prSet presAssocID="{BED85979-97E0-4518-97B7-D09BD1A13EE7}" presName="Name17" presStyleLbl="parChTrans1D3" presStyleIdx="0" presStyleCnt="5"/>
      <dgm:spPr/>
    </dgm:pt>
    <dgm:pt modelId="{41989CD8-258E-4F75-A2BA-E0E7CD16A96E}" type="pres">
      <dgm:prSet presAssocID="{F8DD33BD-3192-4EE9-B5B2-2C9A8F4D23F8}" presName="hierRoot3" presStyleCnt="0"/>
      <dgm:spPr/>
    </dgm:pt>
    <dgm:pt modelId="{BA0581FC-4B27-4388-9F1F-706F95EAC62A}" type="pres">
      <dgm:prSet presAssocID="{F8DD33BD-3192-4EE9-B5B2-2C9A8F4D23F8}" presName="composite3" presStyleCnt="0"/>
      <dgm:spPr/>
    </dgm:pt>
    <dgm:pt modelId="{3C1D4B41-2372-442A-9FFF-237A72DE97D5}" type="pres">
      <dgm:prSet presAssocID="{F8DD33BD-3192-4EE9-B5B2-2C9A8F4D23F8}" presName="background3" presStyleLbl="node3" presStyleIdx="0" presStyleCnt="5"/>
      <dgm:spPr/>
    </dgm:pt>
    <dgm:pt modelId="{B661234A-D029-42D4-BA1C-486271FEBFD2}" type="pres">
      <dgm:prSet presAssocID="{F8DD33BD-3192-4EE9-B5B2-2C9A8F4D23F8}" presName="text3" presStyleLbl="fgAcc3" presStyleIdx="0" presStyleCnt="5">
        <dgm:presLayoutVars>
          <dgm:chPref val="3"/>
        </dgm:presLayoutVars>
      </dgm:prSet>
      <dgm:spPr/>
    </dgm:pt>
    <dgm:pt modelId="{D22BC28F-E322-426A-90B6-4D4E31557355}" type="pres">
      <dgm:prSet presAssocID="{F8DD33BD-3192-4EE9-B5B2-2C9A8F4D23F8}" presName="hierChild4" presStyleCnt="0"/>
      <dgm:spPr/>
    </dgm:pt>
    <dgm:pt modelId="{37E31631-028B-44D2-8AD0-0AA8F8AF6204}" type="pres">
      <dgm:prSet presAssocID="{B5484A0A-D16D-4683-AEBF-0DCEDF1633D5}" presName="Name17" presStyleLbl="parChTrans1D3" presStyleIdx="1" presStyleCnt="5"/>
      <dgm:spPr/>
    </dgm:pt>
    <dgm:pt modelId="{D32CD592-2830-4776-BDD0-389D602CF71F}" type="pres">
      <dgm:prSet presAssocID="{5BEA0866-7C21-4575-83C2-242432A24354}" presName="hierRoot3" presStyleCnt="0"/>
      <dgm:spPr/>
    </dgm:pt>
    <dgm:pt modelId="{96283A0D-589D-4A35-AFFF-74F518A2403C}" type="pres">
      <dgm:prSet presAssocID="{5BEA0866-7C21-4575-83C2-242432A24354}" presName="composite3" presStyleCnt="0"/>
      <dgm:spPr/>
    </dgm:pt>
    <dgm:pt modelId="{BA743CDC-F614-456C-A219-A34CB1BF3AB3}" type="pres">
      <dgm:prSet presAssocID="{5BEA0866-7C21-4575-83C2-242432A24354}" presName="background3" presStyleLbl="node3" presStyleIdx="1" presStyleCnt="5"/>
      <dgm:spPr/>
    </dgm:pt>
    <dgm:pt modelId="{07DB960B-0FD8-431F-BEE5-078E530D6A66}" type="pres">
      <dgm:prSet presAssocID="{5BEA0866-7C21-4575-83C2-242432A24354}" presName="text3" presStyleLbl="fgAcc3" presStyleIdx="1" presStyleCnt="5">
        <dgm:presLayoutVars>
          <dgm:chPref val="3"/>
        </dgm:presLayoutVars>
      </dgm:prSet>
      <dgm:spPr/>
    </dgm:pt>
    <dgm:pt modelId="{80FC6DB3-79CB-4979-AA97-D9F90E47FDC5}" type="pres">
      <dgm:prSet presAssocID="{5BEA0866-7C21-4575-83C2-242432A24354}" presName="hierChild4" presStyleCnt="0"/>
      <dgm:spPr/>
    </dgm:pt>
    <dgm:pt modelId="{85FEA5B7-5054-47A1-8597-8C64EC228501}" type="pres">
      <dgm:prSet presAssocID="{F4F8319B-130D-4AE7-B941-2E8B54F2D73B}" presName="Name17" presStyleLbl="parChTrans1D3" presStyleIdx="2" presStyleCnt="5"/>
      <dgm:spPr/>
    </dgm:pt>
    <dgm:pt modelId="{01AA1F2A-3280-41E5-8217-1BE647635964}" type="pres">
      <dgm:prSet presAssocID="{5E481AEA-16AC-470D-B4BF-0C90F2C0C3A3}" presName="hierRoot3" presStyleCnt="0"/>
      <dgm:spPr/>
    </dgm:pt>
    <dgm:pt modelId="{08F7FFEB-6E8D-4BC3-AD5B-F676C2109374}" type="pres">
      <dgm:prSet presAssocID="{5E481AEA-16AC-470D-B4BF-0C90F2C0C3A3}" presName="composite3" presStyleCnt="0"/>
      <dgm:spPr/>
    </dgm:pt>
    <dgm:pt modelId="{ED421FDB-DE97-443C-ADAC-81FCBC243575}" type="pres">
      <dgm:prSet presAssocID="{5E481AEA-16AC-470D-B4BF-0C90F2C0C3A3}" presName="background3" presStyleLbl="node3" presStyleIdx="2" presStyleCnt="5"/>
      <dgm:spPr/>
    </dgm:pt>
    <dgm:pt modelId="{27593A1F-7B91-41BD-96B1-000B061306D3}" type="pres">
      <dgm:prSet presAssocID="{5E481AEA-16AC-470D-B4BF-0C90F2C0C3A3}" presName="text3" presStyleLbl="fgAcc3" presStyleIdx="2" presStyleCnt="5">
        <dgm:presLayoutVars>
          <dgm:chPref val="3"/>
        </dgm:presLayoutVars>
      </dgm:prSet>
      <dgm:spPr/>
    </dgm:pt>
    <dgm:pt modelId="{46637C05-55DE-4A67-A2CE-D6A7656C9AF4}" type="pres">
      <dgm:prSet presAssocID="{5E481AEA-16AC-470D-B4BF-0C90F2C0C3A3}" presName="hierChild4" presStyleCnt="0"/>
      <dgm:spPr/>
    </dgm:pt>
    <dgm:pt modelId="{6F9DA19E-1D65-45E9-89EE-04DFF80201AE}" type="pres">
      <dgm:prSet presAssocID="{A1B2D169-CAA1-4B04-B7AA-AF28C9E66E35}" presName="Name10" presStyleLbl="parChTrans1D2" presStyleIdx="1" presStyleCnt="2"/>
      <dgm:spPr/>
    </dgm:pt>
    <dgm:pt modelId="{8C7EA8B0-B723-41C9-8B45-F6EC00487716}" type="pres">
      <dgm:prSet presAssocID="{F30EF035-689E-466F-92DE-C5FE60D0D4C9}" presName="hierRoot2" presStyleCnt="0"/>
      <dgm:spPr/>
    </dgm:pt>
    <dgm:pt modelId="{C1EDBC4F-67B4-4366-8EAD-74442F39860E}" type="pres">
      <dgm:prSet presAssocID="{F30EF035-689E-466F-92DE-C5FE60D0D4C9}" presName="composite2" presStyleCnt="0"/>
      <dgm:spPr/>
    </dgm:pt>
    <dgm:pt modelId="{0DFC319A-47F9-4D89-8AB4-2574F5F230A2}" type="pres">
      <dgm:prSet presAssocID="{F30EF035-689E-466F-92DE-C5FE60D0D4C9}" presName="background2" presStyleLbl="node2" presStyleIdx="1" presStyleCnt="2"/>
      <dgm:spPr/>
    </dgm:pt>
    <dgm:pt modelId="{C2EF19B3-A7F0-4DF2-9974-FA9D01344125}" type="pres">
      <dgm:prSet presAssocID="{F30EF035-689E-466F-92DE-C5FE60D0D4C9}" presName="text2" presStyleLbl="fgAcc2" presStyleIdx="1" presStyleCnt="2">
        <dgm:presLayoutVars>
          <dgm:chPref val="3"/>
        </dgm:presLayoutVars>
      </dgm:prSet>
      <dgm:spPr/>
    </dgm:pt>
    <dgm:pt modelId="{3698003D-E348-40C8-B91D-63EC6EEC5E71}" type="pres">
      <dgm:prSet presAssocID="{F30EF035-689E-466F-92DE-C5FE60D0D4C9}" presName="hierChild3" presStyleCnt="0"/>
      <dgm:spPr/>
    </dgm:pt>
    <dgm:pt modelId="{54AFF740-4FAE-40FF-AAE6-D1A99C22AD5A}" type="pres">
      <dgm:prSet presAssocID="{F70DCE7F-B399-472F-B19E-00C0111463A6}" presName="Name17" presStyleLbl="parChTrans1D3" presStyleIdx="3" presStyleCnt="5"/>
      <dgm:spPr/>
    </dgm:pt>
    <dgm:pt modelId="{859DB009-BC90-4A84-B72C-B091FDE287FF}" type="pres">
      <dgm:prSet presAssocID="{F401C95E-CF7C-4A01-8C8F-B666CF4D7BC8}" presName="hierRoot3" presStyleCnt="0"/>
      <dgm:spPr/>
    </dgm:pt>
    <dgm:pt modelId="{172D53B1-9643-460C-9500-94FE0EB8B96A}" type="pres">
      <dgm:prSet presAssocID="{F401C95E-CF7C-4A01-8C8F-B666CF4D7BC8}" presName="composite3" presStyleCnt="0"/>
      <dgm:spPr/>
    </dgm:pt>
    <dgm:pt modelId="{EFA84EE8-E0DF-4564-9D82-2B25E8126A91}" type="pres">
      <dgm:prSet presAssocID="{F401C95E-CF7C-4A01-8C8F-B666CF4D7BC8}" presName="background3" presStyleLbl="node3" presStyleIdx="3" presStyleCnt="5"/>
      <dgm:spPr/>
    </dgm:pt>
    <dgm:pt modelId="{8C788C7C-0EFE-44F2-A1BE-55D97A7B763E}" type="pres">
      <dgm:prSet presAssocID="{F401C95E-CF7C-4A01-8C8F-B666CF4D7BC8}" presName="text3" presStyleLbl="fgAcc3" presStyleIdx="3" presStyleCnt="5">
        <dgm:presLayoutVars>
          <dgm:chPref val="3"/>
        </dgm:presLayoutVars>
      </dgm:prSet>
      <dgm:spPr/>
    </dgm:pt>
    <dgm:pt modelId="{E6A537F7-4D2E-4093-8002-79957D553E6C}" type="pres">
      <dgm:prSet presAssocID="{F401C95E-CF7C-4A01-8C8F-B666CF4D7BC8}" presName="hierChild4" presStyleCnt="0"/>
      <dgm:spPr/>
    </dgm:pt>
    <dgm:pt modelId="{DF74CA78-3DC1-4826-B1AE-E38F2C5B9AC7}" type="pres">
      <dgm:prSet presAssocID="{6F14F868-DCD5-4414-BC77-12DFE3A68AB4}" presName="Name17" presStyleLbl="parChTrans1D3" presStyleIdx="4" presStyleCnt="5"/>
      <dgm:spPr/>
    </dgm:pt>
    <dgm:pt modelId="{79D7CC55-F8AA-4062-A6ED-BC376289B958}" type="pres">
      <dgm:prSet presAssocID="{8BD999EF-F17C-4241-AA90-0E25B3CDFCF0}" presName="hierRoot3" presStyleCnt="0"/>
      <dgm:spPr/>
    </dgm:pt>
    <dgm:pt modelId="{3C8FD6FD-4507-4A40-B4D0-F77857482025}" type="pres">
      <dgm:prSet presAssocID="{8BD999EF-F17C-4241-AA90-0E25B3CDFCF0}" presName="composite3" presStyleCnt="0"/>
      <dgm:spPr/>
    </dgm:pt>
    <dgm:pt modelId="{585B2DB4-4E1D-4C0A-856B-5E94F6BEC61F}" type="pres">
      <dgm:prSet presAssocID="{8BD999EF-F17C-4241-AA90-0E25B3CDFCF0}" presName="background3" presStyleLbl="node3" presStyleIdx="4" presStyleCnt="5"/>
      <dgm:spPr/>
    </dgm:pt>
    <dgm:pt modelId="{9BD8828E-9736-405A-A9DA-7EF58BC77D6C}" type="pres">
      <dgm:prSet presAssocID="{8BD999EF-F17C-4241-AA90-0E25B3CDFCF0}" presName="text3" presStyleLbl="fgAcc3" presStyleIdx="4" presStyleCnt="5">
        <dgm:presLayoutVars>
          <dgm:chPref val="3"/>
        </dgm:presLayoutVars>
      </dgm:prSet>
      <dgm:spPr/>
    </dgm:pt>
    <dgm:pt modelId="{01AF3F1C-02B8-4203-8D7E-4ADB50FEC94F}" type="pres">
      <dgm:prSet presAssocID="{8BD999EF-F17C-4241-AA90-0E25B3CDFCF0}" presName="hierChild4" presStyleCnt="0"/>
      <dgm:spPr/>
    </dgm:pt>
  </dgm:ptLst>
  <dgm:cxnLst>
    <dgm:cxn modelId="{07D98707-EFDE-4C12-A144-5E6E287BF26B}" srcId="{0FB721DB-31E8-45F4-AA1E-670C370E2F67}" destId="{F8DD33BD-3192-4EE9-B5B2-2C9A8F4D23F8}" srcOrd="0" destOrd="0" parTransId="{BED85979-97E0-4518-97B7-D09BD1A13EE7}" sibTransId="{96742CF4-0E4F-4F06-A4BE-9521168A376B}"/>
    <dgm:cxn modelId="{8B132C10-46A2-4C70-B2F1-DAB66E6ED8A1}" type="presOf" srcId="{BED85979-97E0-4518-97B7-D09BD1A13EE7}" destId="{CB99F4FC-CC09-4DD8-BCB1-13649481E81D}" srcOrd="0" destOrd="0" presId="urn:microsoft.com/office/officeart/2005/8/layout/hierarchy1"/>
    <dgm:cxn modelId="{69F0CB12-2E07-4185-B054-A30C4CC1DEB0}" srcId="{E2A1AC52-5284-4BBD-BD83-A4D2677A82E0}" destId="{F30EF035-689E-466F-92DE-C5FE60D0D4C9}" srcOrd="1" destOrd="0" parTransId="{A1B2D169-CAA1-4B04-B7AA-AF28C9E66E35}" sibTransId="{CBA37A80-E298-429D-8542-AC65311B807F}"/>
    <dgm:cxn modelId="{63405D18-291A-4348-968E-E6DDCA95CEC7}" type="presOf" srcId="{0FB721DB-31E8-45F4-AA1E-670C370E2F67}" destId="{2E7F6982-FA19-4138-A873-3ED5759904EE}" srcOrd="0" destOrd="0" presId="urn:microsoft.com/office/officeart/2005/8/layout/hierarchy1"/>
    <dgm:cxn modelId="{2186932A-8357-4DB8-88FD-F20C63F3D476}" type="presOf" srcId="{6F14F868-DCD5-4414-BC77-12DFE3A68AB4}" destId="{DF74CA78-3DC1-4826-B1AE-E38F2C5B9AC7}" srcOrd="0" destOrd="0" presId="urn:microsoft.com/office/officeart/2005/8/layout/hierarchy1"/>
    <dgm:cxn modelId="{7D3BD72D-8E68-4CEE-A944-B2AE838830A5}" type="presOf" srcId="{5BEA0866-7C21-4575-83C2-242432A24354}" destId="{07DB960B-0FD8-431F-BEE5-078E530D6A66}" srcOrd="0" destOrd="0" presId="urn:microsoft.com/office/officeart/2005/8/layout/hierarchy1"/>
    <dgm:cxn modelId="{CBCE0F5C-1E76-43D6-BB70-78AC6809B132}" srcId="{BF0C1072-83B9-43CB-9EB7-6F3EDCDCC904}" destId="{E2A1AC52-5284-4BBD-BD83-A4D2677A82E0}" srcOrd="0" destOrd="0" parTransId="{DD495134-F7A0-4DEE-985F-72809442687C}" sibTransId="{94C8AB75-E400-4D93-A358-35240A992F0B}"/>
    <dgm:cxn modelId="{4A8D5544-1060-4F68-A337-A7E256639FCF}" type="presOf" srcId="{E2A1AC52-5284-4BBD-BD83-A4D2677A82E0}" destId="{2DF1D09A-A08F-45F5-93A0-E2053AF9090F}" srcOrd="0" destOrd="0" presId="urn:microsoft.com/office/officeart/2005/8/layout/hierarchy1"/>
    <dgm:cxn modelId="{1175646F-F231-4FD9-996D-4466CF7BCF68}" srcId="{0FB721DB-31E8-45F4-AA1E-670C370E2F67}" destId="{5E481AEA-16AC-470D-B4BF-0C90F2C0C3A3}" srcOrd="2" destOrd="0" parTransId="{F4F8319B-130D-4AE7-B941-2E8B54F2D73B}" sibTransId="{E2BE6C4B-BFA5-43AD-8B0E-C79AD0A0F7E5}"/>
    <dgm:cxn modelId="{26EA0E55-083A-40FA-8CE1-4B7558040804}" srcId="{F30EF035-689E-466F-92DE-C5FE60D0D4C9}" destId="{F401C95E-CF7C-4A01-8C8F-B666CF4D7BC8}" srcOrd="0" destOrd="0" parTransId="{F70DCE7F-B399-472F-B19E-00C0111463A6}" sibTransId="{4365C5EF-499F-4877-A087-FF409869B4FC}"/>
    <dgm:cxn modelId="{C765EA57-1D60-467C-A01E-04177910134F}" type="presOf" srcId="{A36517BE-426D-4482-9B9D-5539F89AD382}" destId="{739E2F2D-C7B6-47C9-8C2E-801020656AEC}" srcOrd="0" destOrd="0" presId="urn:microsoft.com/office/officeart/2005/8/layout/hierarchy1"/>
    <dgm:cxn modelId="{FE419B94-51DB-410B-ADCA-BA688CC3CF86}" srcId="{E2A1AC52-5284-4BBD-BD83-A4D2677A82E0}" destId="{0FB721DB-31E8-45F4-AA1E-670C370E2F67}" srcOrd="0" destOrd="0" parTransId="{A36517BE-426D-4482-9B9D-5539F89AD382}" sibTransId="{861EF763-040E-47A2-9FF8-6E51B1F6B6D6}"/>
    <dgm:cxn modelId="{961E9C94-BD5F-498E-ACA2-FAE479B4FDA7}" type="presOf" srcId="{BF0C1072-83B9-43CB-9EB7-6F3EDCDCC904}" destId="{12BA79A6-07BB-40C1-856D-90902081BE4C}" srcOrd="0" destOrd="0" presId="urn:microsoft.com/office/officeart/2005/8/layout/hierarchy1"/>
    <dgm:cxn modelId="{EEB6C899-315D-4C23-84B2-1308292F2F73}" type="presOf" srcId="{F4F8319B-130D-4AE7-B941-2E8B54F2D73B}" destId="{85FEA5B7-5054-47A1-8597-8C64EC228501}" srcOrd="0" destOrd="0" presId="urn:microsoft.com/office/officeart/2005/8/layout/hierarchy1"/>
    <dgm:cxn modelId="{98AE109A-8FD8-40B6-8F86-0FF21E3840DF}" type="presOf" srcId="{8BD999EF-F17C-4241-AA90-0E25B3CDFCF0}" destId="{9BD8828E-9736-405A-A9DA-7EF58BC77D6C}" srcOrd="0" destOrd="0" presId="urn:microsoft.com/office/officeart/2005/8/layout/hierarchy1"/>
    <dgm:cxn modelId="{7D973DAF-4582-4CF6-96CB-A91657F8D9C1}" type="presOf" srcId="{F401C95E-CF7C-4A01-8C8F-B666CF4D7BC8}" destId="{8C788C7C-0EFE-44F2-A1BE-55D97A7B763E}" srcOrd="0" destOrd="0" presId="urn:microsoft.com/office/officeart/2005/8/layout/hierarchy1"/>
    <dgm:cxn modelId="{2ECA18B6-C82E-46FF-ACCE-2EDCFE831900}" srcId="{F30EF035-689E-466F-92DE-C5FE60D0D4C9}" destId="{8BD999EF-F17C-4241-AA90-0E25B3CDFCF0}" srcOrd="1" destOrd="0" parTransId="{6F14F868-DCD5-4414-BC77-12DFE3A68AB4}" sibTransId="{3AF0D2E4-ADF7-4407-A534-A4145DF0E356}"/>
    <dgm:cxn modelId="{469245B8-5658-4398-92DA-67AA6691D82C}" type="presOf" srcId="{F70DCE7F-B399-472F-B19E-00C0111463A6}" destId="{54AFF740-4FAE-40FF-AAE6-D1A99C22AD5A}" srcOrd="0" destOrd="0" presId="urn:microsoft.com/office/officeart/2005/8/layout/hierarchy1"/>
    <dgm:cxn modelId="{FDF538CE-331D-42D1-92D3-9C2EE6DD3BCF}" type="presOf" srcId="{F30EF035-689E-466F-92DE-C5FE60D0D4C9}" destId="{C2EF19B3-A7F0-4DF2-9974-FA9D01344125}" srcOrd="0" destOrd="0" presId="urn:microsoft.com/office/officeart/2005/8/layout/hierarchy1"/>
    <dgm:cxn modelId="{21217CCE-57A6-4FEB-AD7A-F1329B58CB6C}" type="presOf" srcId="{F8DD33BD-3192-4EE9-B5B2-2C9A8F4D23F8}" destId="{B661234A-D029-42D4-BA1C-486271FEBFD2}" srcOrd="0" destOrd="0" presId="urn:microsoft.com/office/officeart/2005/8/layout/hierarchy1"/>
    <dgm:cxn modelId="{CB6A3BDD-FDA6-4432-B9A4-D9FCFDFCD2C3}" type="presOf" srcId="{5E481AEA-16AC-470D-B4BF-0C90F2C0C3A3}" destId="{27593A1F-7B91-41BD-96B1-000B061306D3}" srcOrd="0" destOrd="0" presId="urn:microsoft.com/office/officeart/2005/8/layout/hierarchy1"/>
    <dgm:cxn modelId="{4FA2EFE8-C66F-447C-BEB4-E2E65F5C1A61}" type="presOf" srcId="{A1B2D169-CAA1-4B04-B7AA-AF28C9E66E35}" destId="{6F9DA19E-1D65-45E9-89EE-04DFF80201AE}" srcOrd="0" destOrd="0" presId="urn:microsoft.com/office/officeart/2005/8/layout/hierarchy1"/>
    <dgm:cxn modelId="{014283EA-D545-4808-9578-43E1778472DA}" srcId="{0FB721DB-31E8-45F4-AA1E-670C370E2F67}" destId="{5BEA0866-7C21-4575-83C2-242432A24354}" srcOrd="1" destOrd="0" parTransId="{B5484A0A-D16D-4683-AEBF-0DCEDF1633D5}" sibTransId="{1120DC7A-56AB-480D-96C4-5CC40104B800}"/>
    <dgm:cxn modelId="{78CE0CFC-6AB4-4F13-A471-F45FD227EA3F}" type="presOf" srcId="{B5484A0A-D16D-4683-AEBF-0DCEDF1633D5}" destId="{37E31631-028B-44D2-8AD0-0AA8F8AF6204}" srcOrd="0" destOrd="0" presId="urn:microsoft.com/office/officeart/2005/8/layout/hierarchy1"/>
    <dgm:cxn modelId="{C0B7DF0F-FA8A-4CF0-94D9-0EDB8F0E5EC7}" type="presParOf" srcId="{12BA79A6-07BB-40C1-856D-90902081BE4C}" destId="{5291D8CB-D37F-4F8E-A89D-CEFC32F7EE6A}" srcOrd="0" destOrd="0" presId="urn:microsoft.com/office/officeart/2005/8/layout/hierarchy1"/>
    <dgm:cxn modelId="{B2475EE3-F55B-4CD2-B64B-9CBFC0A90B38}" type="presParOf" srcId="{5291D8CB-D37F-4F8E-A89D-CEFC32F7EE6A}" destId="{0A9F6DB0-7139-4F1C-9E86-33A83AD99BA4}" srcOrd="0" destOrd="0" presId="urn:microsoft.com/office/officeart/2005/8/layout/hierarchy1"/>
    <dgm:cxn modelId="{5177C58C-92D9-4B66-A37B-87BC93150F19}" type="presParOf" srcId="{0A9F6DB0-7139-4F1C-9E86-33A83AD99BA4}" destId="{77725351-394F-419D-A99E-8C0452FD48DB}" srcOrd="0" destOrd="0" presId="urn:microsoft.com/office/officeart/2005/8/layout/hierarchy1"/>
    <dgm:cxn modelId="{406FEB24-E1F3-49ED-940C-775A61BAC779}" type="presParOf" srcId="{0A9F6DB0-7139-4F1C-9E86-33A83AD99BA4}" destId="{2DF1D09A-A08F-45F5-93A0-E2053AF9090F}" srcOrd="1" destOrd="0" presId="urn:microsoft.com/office/officeart/2005/8/layout/hierarchy1"/>
    <dgm:cxn modelId="{C53089A9-3FBD-4746-BCA8-FC41B4FB05CC}" type="presParOf" srcId="{5291D8CB-D37F-4F8E-A89D-CEFC32F7EE6A}" destId="{2FD2638E-BDAB-4DC3-84AE-BD6C66A19055}" srcOrd="1" destOrd="0" presId="urn:microsoft.com/office/officeart/2005/8/layout/hierarchy1"/>
    <dgm:cxn modelId="{F884DBAF-89F3-4C82-8833-33E446CB6709}" type="presParOf" srcId="{2FD2638E-BDAB-4DC3-84AE-BD6C66A19055}" destId="{739E2F2D-C7B6-47C9-8C2E-801020656AEC}" srcOrd="0" destOrd="0" presId="urn:microsoft.com/office/officeart/2005/8/layout/hierarchy1"/>
    <dgm:cxn modelId="{A4B5FEDF-201B-4CEC-9837-1D7BDE1A3192}" type="presParOf" srcId="{2FD2638E-BDAB-4DC3-84AE-BD6C66A19055}" destId="{5FC0A71E-46C1-4B9D-AF34-AE0C263D6797}" srcOrd="1" destOrd="0" presId="urn:microsoft.com/office/officeart/2005/8/layout/hierarchy1"/>
    <dgm:cxn modelId="{ABD187C2-D3DA-4762-BE55-CBC86508F0E7}" type="presParOf" srcId="{5FC0A71E-46C1-4B9D-AF34-AE0C263D6797}" destId="{011D5F17-0C15-4092-B5C2-1481872EC608}" srcOrd="0" destOrd="0" presId="urn:microsoft.com/office/officeart/2005/8/layout/hierarchy1"/>
    <dgm:cxn modelId="{8A58755E-478F-4F10-857A-2E829C52E975}" type="presParOf" srcId="{011D5F17-0C15-4092-B5C2-1481872EC608}" destId="{E9DAE510-6BF2-423F-89C5-CF661D3AA635}" srcOrd="0" destOrd="0" presId="urn:microsoft.com/office/officeart/2005/8/layout/hierarchy1"/>
    <dgm:cxn modelId="{2610E6CA-0532-4378-8D57-8B713CED63A0}" type="presParOf" srcId="{011D5F17-0C15-4092-B5C2-1481872EC608}" destId="{2E7F6982-FA19-4138-A873-3ED5759904EE}" srcOrd="1" destOrd="0" presId="urn:microsoft.com/office/officeart/2005/8/layout/hierarchy1"/>
    <dgm:cxn modelId="{DCF5413D-2019-4A9C-BC2F-EDCFBE528C3D}" type="presParOf" srcId="{5FC0A71E-46C1-4B9D-AF34-AE0C263D6797}" destId="{0BD9AB4A-8EC6-4D89-82B9-280B1BECA38C}" srcOrd="1" destOrd="0" presId="urn:microsoft.com/office/officeart/2005/8/layout/hierarchy1"/>
    <dgm:cxn modelId="{74E925F6-6995-40DA-963E-4A974936CECB}" type="presParOf" srcId="{0BD9AB4A-8EC6-4D89-82B9-280B1BECA38C}" destId="{CB99F4FC-CC09-4DD8-BCB1-13649481E81D}" srcOrd="0" destOrd="0" presId="urn:microsoft.com/office/officeart/2005/8/layout/hierarchy1"/>
    <dgm:cxn modelId="{4DDF169F-38FB-46CE-B918-6A05B58C1459}" type="presParOf" srcId="{0BD9AB4A-8EC6-4D89-82B9-280B1BECA38C}" destId="{41989CD8-258E-4F75-A2BA-E0E7CD16A96E}" srcOrd="1" destOrd="0" presId="urn:microsoft.com/office/officeart/2005/8/layout/hierarchy1"/>
    <dgm:cxn modelId="{3AB1510F-25E7-44A8-98EA-572818AAFADB}" type="presParOf" srcId="{41989CD8-258E-4F75-A2BA-E0E7CD16A96E}" destId="{BA0581FC-4B27-4388-9F1F-706F95EAC62A}" srcOrd="0" destOrd="0" presId="urn:microsoft.com/office/officeart/2005/8/layout/hierarchy1"/>
    <dgm:cxn modelId="{46110337-1FFF-4278-B3FB-1E6EC63DAE1C}" type="presParOf" srcId="{BA0581FC-4B27-4388-9F1F-706F95EAC62A}" destId="{3C1D4B41-2372-442A-9FFF-237A72DE97D5}" srcOrd="0" destOrd="0" presId="urn:microsoft.com/office/officeart/2005/8/layout/hierarchy1"/>
    <dgm:cxn modelId="{2D023029-1542-4238-BBA9-4B421DE3668F}" type="presParOf" srcId="{BA0581FC-4B27-4388-9F1F-706F95EAC62A}" destId="{B661234A-D029-42D4-BA1C-486271FEBFD2}" srcOrd="1" destOrd="0" presId="urn:microsoft.com/office/officeart/2005/8/layout/hierarchy1"/>
    <dgm:cxn modelId="{94B963A6-7EA8-4EFB-B501-00E3309B1661}" type="presParOf" srcId="{41989CD8-258E-4F75-A2BA-E0E7CD16A96E}" destId="{D22BC28F-E322-426A-90B6-4D4E31557355}" srcOrd="1" destOrd="0" presId="urn:microsoft.com/office/officeart/2005/8/layout/hierarchy1"/>
    <dgm:cxn modelId="{495F89A5-B57D-41C2-87CD-BFEF31D8B0EE}" type="presParOf" srcId="{0BD9AB4A-8EC6-4D89-82B9-280B1BECA38C}" destId="{37E31631-028B-44D2-8AD0-0AA8F8AF6204}" srcOrd="2" destOrd="0" presId="urn:microsoft.com/office/officeart/2005/8/layout/hierarchy1"/>
    <dgm:cxn modelId="{7BBB915B-D16F-4AC0-8BE5-62F2E3E72DD5}" type="presParOf" srcId="{0BD9AB4A-8EC6-4D89-82B9-280B1BECA38C}" destId="{D32CD592-2830-4776-BDD0-389D602CF71F}" srcOrd="3" destOrd="0" presId="urn:microsoft.com/office/officeart/2005/8/layout/hierarchy1"/>
    <dgm:cxn modelId="{651A0736-7DA1-46B2-9C1D-32E93DA2D996}" type="presParOf" srcId="{D32CD592-2830-4776-BDD0-389D602CF71F}" destId="{96283A0D-589D-4A35-AFFF-74F518A2403C}" srcOrd="0" destOrd="0" presId="urn:microsoft.com/office/officeart/2005/8/layout/hierarchy1"/>
    <dgm:cxn modelId="{A91ACA16-28D7-4ED4-9103-5594F29ED975}" type="presParOf" srcId="{96283A0D-589D-4A35-AFFF-74F518A2403C}" destId="{BA743CDC-F614-456C-A219-A34CB1BF3AB3}" srcOrd="0" destOrd="0" presId="urn:microsoft.com/office/officeart/2005/8/layout/hierarchy1"/>
    <dgm:cxn modelId="{AF8675B1-7350-4D5C-9829-1DFCE1DA1418}" type="presParOf" srcId="{96283A0D-589D-4A35-AFFF-74F518A2403C}" destId="{07DB960B-0FD8-431F-BEE5-078E530D6A66}" srcOrd="1" destOrd="0" presId="urn:microsoft.com/office/officeart/2005/8/layout/hierarchy1"/>
    <dgm:cxn modelId="{351C4A25-27DC-4653-98F4-43D87CF874DF}" type="presParOf" srcId="{D32CD592-2830-4776-BDD0-389D602CF71F}" destId="{80FC6DB3-79CB-4979-AA97-D9F90E47FDC5}" srcOrd="1" destOrd="0" presId="urn:microsoft.com/office/officeart/2005/8/layout/hierarchy1"/>
    <dgm:cxn modelId="{80A31EFC-D46B-497B-B260-884B46C67E0A}" type="presParOf" srcId="{0BD9AB4A-8EC6-4D89-82B9-280B1BECA38C}" destId="{85FEA5B7-5054-47A1-8597-8C64EC228501}" srcOrd="4" destOrd="0" presId="urn:microsoft.com/office/officeart/2005/8/layout/hierarchy1"/>
    <dgm:cxn modelId="{BBEEB7D6-8848-4BF2-B246-A5CF40DD3837}" type="presParOf" srcId="{0BD9AB4A-8EC6-4D89-82B9-280B1BECA38C}" destId="{01AA1F2A-3280-41E5-8217-1BE647635964}" srcOrd="5" destOrd="0" presId="urn:microsoft.com/office/officeart/2005/8/layout/hierarchy1"/>
    <dgm:cxn modelId="{21AD6F4C-C93F-4560-B82D-8A07D4113838}" type="presParOf" srcId="{01AA1F2A-3280-41E5-8217-1BE647635964}" destId="{08F7FFEB-6E8D-4BC3-AD5B-F676C2109374}" srcOrd="0" destOrd="0" presId="urn:microsoft.com/office/officeart/2005/8/layout/hierarchy1"/>
    <dgm:cxn modelId="{1116A5F0-BF68-48BD-A9E7-5DE8FEE4A420}" type="presParOf" srcId="{08F7FFEB-6E8D-4BC3-AD5B-F676C2109374}" destId="{ED421FDB-DE97-443C-ADAC-81FCBC243575}" srcOrd="0" destOrd="0" presId="urn:microsoft.com/office/officeart/2005/8/layout/hierarchy1"/>
    <dgm:cxn modelId="{CB76D7F6-8454-4FFB-8886-AE273E9FDC95}" type="presParOf" srcId="{08F7FFEB-6E8D-4BC3-AD5B-F676C2109374}" destId="{27593A1F-7B91-41BD-96B1-000B061306D3}" srcOrd="1" destOrd="0" presId="urn:microsoft.com/office/officeart/2005/8/layout/hierarchy1"/>
    <dgm:cxn modelId="{4558898D-6DE7-4F5C-9BB6-FCD2C90548F9}" type="presParOf" srcId="{01AA1F2A-3280-41E5-8217-1BE647635964}" destId="{46637C05-55DE-4A67-A2CE-D6A7656C9AF4}" srcOrd="1" destOrd="0" presId="urn:microsoft.com/office/officeart/2005/8/layout/hierarchy1"/>
    <dgm:cxn modelId="{9FCB06DD-6CF9-41D6-ABF5-D3510C464946}" type="presParOf" srcId="{2FD2638E-BDAB-4DC3-84AE-BD6C66A19055}" destId="{6F9DA19E-1D65-45E9-89EE-04DFF80201AE}" srcOrd="2" destOrd="0" presId="urn:microsoft.com/office/officeart/2005/8/layout/hierarchy1"/>
    <dgm:cxn modelId="{B45FAFC5-FD10-45CB-95F0-A0FBAC88A25A}" type="presParOf" srcId="{2FD2638E-BDAB-4DC3-84AE-BD6C66A19055}" destId="{8C7EA8B0-B723-41C9-8B45-F6EC00487716}" srcOrd="3" destOrd="0" presId="urn:microsoft.com/office/officeart/2005/8/layout/hierarchy1"/>
    <dgm:cxn modelId="{CF280ED6-293A-4B8B-AC00-809D667A5E9A}" type="presParOf" srcId="{8C7EA8B0-B723-41C9-8B45-F6EC00487716}" destId="{C1EDBC4F-67B4-4366-8EAD-74442F39860E}" srcOrd="0" destOrd="0" presId="urn:microsoft.com/office/officeart/2005/8/layout/hierarchy1"/>
    <dgm:cxn modelId="{B87AD769-224D-46C5-AE8C-4BDC44CAD124}" type="presParOf" srcId="{C1EDBC4F-67B4-4366-8EAD-74442F39860E}" destId="{0DFC319A-47F9-4D89-8AB4-2574F5F230A2}" srcOrd="0" destOrd="0" presId="urn:microsoft.com/office/officeart/2005/8/layout/hierarchy1"/>
    <dgm:cxn modelId="{468C841F-1FA4-43ED-BDD3-2CB2785C7B2C}" type="presParOf" srcId="{C1EDBC4F-67B4-4366-8EAD-74442F39860E}" destId="{C2EF19B3-A7F0-4DF2-9974-FA9D01344125}" srcOrd="1" destOrd="0" presId="urn:microsoft.com/office/officeart/2005/8/layout/hierarchy1"/>
    <dgm:cxn modelId="{A937C787-C6E0-434C-BA60-9D494CD8189F}" type="presParOf" srcId="{8C7EA8B0-B723-41C9-8B45-F6EC00487716}" destId="{3698003D-E348-40C8-B91D-63EC6EEC5E71}" srcOrd="1" destOrd="0" presId="urn:microsoft.com/office/officeart/2005/8/layout/hierarchy1"/>
    <dgm:cxn modelId="{A6C46096-E323-4093-8816-0D02E406D63F}" type="presParOf" srcId="{3698003D-E348-40C8-B91D-63EC6EEC5E71}" destId="{54AFF740-4FAE-40FF-AAE6-D1A99C22AD5A}" srcOrd="0" destOrd="0" presId="urn:microsoft.com/office/officeart/2005/8/layout/hierarchy1"/>
    <dgm:cxn modelId="{AB3DD543-AF71-444D-8490-18C8833F43F0}" type="presParOf" srcId="{3698003D-E348-40C8-B91D-63EC6EEC5E71}" destId="{859DB009-BC90-4A84-B72C-B091FDE287FF}" srcOrd="1" destOrd="0" presId="urn:microsoft.com/office/officeart/2005/8/layout/hierarchy1"/>
    <dgm:cxn modelId="{B1034F23-3867-4350-A5F2-D859605145A7}" type="presParOf" srcId="{859DB009-BC90-4A84-B72C-B091FDE287FF}" destId="{172D53B1-9643-460C-9500-94FE0EB8B96A}" srcOrd="0" destOrd="0" presId="urn:microsoft.com/office/officeart/2005/8/layout/hierarchy1"/>
    <dgm:cxn modelId="{39585A4D-AE53-47CE-926D-53B4126327C6}" type="presParOf" srcId="{172D53B1-9643-460C-9500-94FE0EB8B96A}" destId="{EFA84EE8-E0DF-4564-9D82-2B25E8126A91}" srcOrd="0" destOrd="0" presId="urn:microsoft.com/office/officeart/2005/8/layout/hierarchy1"/>
    <dgm:cxn modelId="{3F5C5927-A1B2-440B-A3D1-D146E6EC5FA3}" type="presParOf" srcId="{172D53B1-9643-460C-9500-94FE0EB8B96A}" destId="{8C788C7C-0EFE-44F2-A1BE-55D97A7B763E}" srcOrd="1" destOrd="0" presId="urn:microsoft.com/office/officeart/2005/8/layout/hierarchy1"/>
    <dgm:cxn modelId="{D6CD6BB8-342E-464D-9D87-6056730E80BA}" type="presParOf" srcId="{859DB009-BC90-4A84-B72C-B091FDE287FF}" destId="{E6A537F7-4D2E-4093-8002-79957D553E6C}" srcOrd="1" destOrd="0" presId="urn:microsoft.com/office/officeart/2005/8/layout/hierarchy1"/>
    <dgm:cxn modelId="{7BF19374-8652-4199-96B0-1F4A9471EC35}" type="presParOf" srcId="{3698003D-E348-40C8-B91D-63EC6EEC5E71}" destId="{DF74CA78-3DC1-4826-B1AE-E38F2C5B9AC7}" srcOrd="2" destOrd="0" presId="urn:microsoft.com/office/officeart/2005/8/layout/hierarchy1"/>
    <dgm:cxn modelId="{FFD7D0E2-0FCF-47C1-B2D3-EE70BE9D0B18}" type="presParOf" srcId="{3698003D-E348-40C8-B91D-63EC6EEC5E71}" destId="{79D7CC55-F8AA-4062-A6ED-BC376289B958}" srcOrd="3" destOrd="0" presId="urn:microsoft.com/office/officeart/2005/8/layout/hierarchy1"/>
    <dgm:cxn modelId="{BEFDE73F-FE7A-4099-A04B-7BAE6B95F2CF}" type="presParOf" srcId="{79D7CC55-F8AA-4062-A6ED-BC376289B958}" destId="{3C8FD6FD-4507-4A40-B4D0-F77857482025}" srcOrd="0" destOrd="0" presId="urn:microsoft.com/office/officeart/2005/8/layout/hierarchy1"/>
    <dgm:cxn modelId="{D399C688-FEE3-4633-80CE-08EE6AE33582}" type="presParOf" srcId="{3C8FD6FD-4507-4A40-B4D0-F77857482025}" destId="{585B2DB4-4E1D-4C0A-856B-5E94F6BEC61F}" srcOrd="0" destOrd="0" presId="urn:microsoft.com/office/officeart/2005/8/layout/hierarchy1"/>
    <dgm:cxn modelId="{3F4303DB-8A3F-4CBB-8E21-9D3E61DE6FF6}" type="presParOf" srcId="{3C8FD6FD-4507-4A40-B4D0-F77857482025}" destId="{9BD8828E-9736-405A-A9DA-7EF58BC77D6C}" srcOrd="1" destOrd="0" presId="urn:microsoft.com/office/officeart/2005/8/layout/hierarchy1"/>
    <dgm:cxn modelId="{B0486F47-1BAA-4C99-9438-138B46E68B85}" type="presParOf" srcId="{79D7CC55-F8AA-4062-A6ED-BC376289B958}" destId="{01AF3F1C-02B8-4203-8D7E-4ADB50FEC9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4CA78-3DC1-4826-B1AE-E38F2C5B9AC7}">
      <dsp:nvSpPr>
        <dsp:cNvPr id="0" name=""/>
        <dsp:cNvSpPr/>
      </dsp:nvSpPr>
      <dsp:spPr>
        <a:xfrm>
          <a:off x="4860690" y="2011520"/>
          <a:ext cx="621449" cy="29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47"/>
              </a:lnTo>
              <a:lnTo>
                <a:pt x="621449" y="201547"/>
              </a:lnTo>
              <a:lnTo>
                <a:pt x="621449" y="29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F740-4FAE-40FF-AAE6-D1A99C22AD5A}">
      <dsp:nvSpPr>
        <dsp:cNvPr id="0" name=""/>
        <dsp:cNvSpPr/>
      </dsp:nvSpPr>
      <dsp:spPr>
        <a:xfrm>
          <a:off x="4239241" y="2011520"/>
          <a:ext cx="621449" cy="295753"/>
        </a:xfrm>
        <a:custGeom>
          <a:avLst/>
          <a:gdLst/>
          <a:ahLst/>
          <a:cxnLst/>
          <a:rect l="0" t="0" r="0" b="0"/>
          <a:pathLst>
            <a:path>
              <a:moveTo>
                <a:pt x="621449" y="0"/>
              </a:moveTo>
              <a:lnTo>
                <a:pt x="621449" y="201547"/>
              </a:lnTo>
              <a:lnTo>
                <a:pt x="0" y="201547"/>
              </a:lnTo>
              <a:lnTo>
                <a:pt x="0" y="29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DA19E-1D65-45E9-89EE-04DFF80201AE}">
      <dsp:nvSpPr>
        <dsp:cNvPr id="0" name=""/>
        <dsp:cNvSpPr/>
      </dsp:nvSpPr>
      <dsp:spPr>
        <a:xfrm>
          <a:off x="3307067" y="1070024"/>
          <a:ext cx="1553623" cy="29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47"/>
              </a:lnTo>
              <a:lnTo>
                <a:pt x="1553623" y="201547"/>
              </a:lnTo>
              <a:lnTo>
                <a:pt x="1553623" y="295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EA5B7-5054-47A1-8597-8C64EC228501}">
      <dsp:nvSpPr>
        <dsp:cNvPr id="0" name=""/>
        <dsp:cNvSpPr/>
      </dsp:nvSpPr>
      <dsp:spPr>
        <a:xfrm>
          <a:off x="1753444" y="2011520"/>
          <a:ext cx="1242898" cy="29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47"/>
              </a:lnTo>
              <a:lnTo>
                <a:pt x="1242898" y="201547"/>
              </a:lnTo>
              <a:lnTo>
                <a:pt x="1242898" y="29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31631-028B-44D2-8AD0-0AA8F8AF6204}">
      <dsp:nvSpPr>
        <dsp:cNvPr id="0" name=""/>
        <dsp:cNvSpPr/>
      </dsp:nvSpPr>
      <dsp:spPr>
        <a:xfrm>
          <a:off x="1707724" y="2011520"/>
          <a:ext cx="91440" cy="295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9F4FC-CC09-4DD8-BCB1-13649481E81D}">
      <dsp:nvSpPr>
        <dsp:cNvPr id="0" name=""/>
        <dsp:cNvSpPr/>
      </dsp:nvSpPr>
      <dsp:spPr>
        <a:xfrm>
          <a:off x="510545" y="2011520"/>
          <a:ext cx="1242898" cy="295753"/>
        </a:xfrm>
        <a:custGeom>
          <a:avLst/>
          <a:gdLst/>
          <a:ahLst/>
          <a:cxnLst/>
          <a:rect l="0" t="0" r="0" b="0"/>
          <a:pathLst>
            <a:path>
              <a:moveTo>
                <a:pt x="1242898" y="0"/>
              </a:moveTo>
              <a:lnTo>
                <a:pt x="1242898" y="201547"/>
              </a:lnTo>
              <a:lnTo>
                <a:pt x="0" y="201547"/>
              </a:lnTo>
              <a:lnTo>
                <a:pt x="0" y="29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E2F2D-C7B6-47C9-8C2E-801020656AEC}">
      <dsp:nvSpPr>
        <dsp:cNvPr id="0" name=""/>
        <dsp:cNvSpPr/>
      </dsp:nvSpPr>
      <dsp:spPr>
        <a:xfrm>
          <a:off x="1753444" y="1070024"/>
          <a:ext cx="1553623" cy="295753"/>
        </a:xfrm>
        <a:custGeom>
          <a:avLst/>
          <a:gdLst/>
          <a:ahLst/>
          <a:cxnLst/>
          <a:rect l="0" t="0" r="0" b="0"/>
          <a:pathLst>
            <a:path>
              <a:moveTo>
                <a:pt x="1553623" y="0"/>
              </a:moveTo>
              <a:lnTo>
                <a:pt x="1553623" y="201547"/>
              </a:lnTo>
              <a:lnTo>
                <a:pt x="0" y="201547"/>
              </a:lnTo>
              <a:lnTo>
                <a:pt x="0" y="295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25351-394F-419D-A99E-8C0452FD48DB}">
      <dsp:nvSpPr>
        <dsp:cNvPr id="0" name=""/>
        <dsp:cNvSpPr/>
      </dsp:nvSpPr>
      <dsp:spPr>
        <a:xfrm>
          <a:off x="2798608" y="424282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1D09A-A08F-45F5-93A0-E2053AF9090F}">
      <dsp:nvSpPr>
        <dsp:cNvPr id="0" name=""/>
        <dsp:cNvSpPr/>
      </dsp:nvSpPr>
      <dsp:spPr>
        <a:xfrm>
          <a:off x="2911599" y="531623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Group</a:t>
          </a:r>
        </a:p>
      </dsp:txBody>
      <dsp:txXfrm>
        <a:off x="2930512" y="550536"/>
        <a:ext cx="979091" cy="607916"/>
      </dsp:txXfrm>
    </dsp:sp>
    <dsp:sp modelId="{E9DAE510-6BF2-423F-89C5-CF661D3AA635}">
      <dsp:nvSpPr>
        <dsp:cNvPr id="0" name=""/>
        <dsp:cNvSpPr/>
      </dsp:nvSpPr>
      <dsp:spPr>
        <a:xfrm>
          <a:off x="1244985" y="1365777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F6982-FA19-4138-A873-3ED5759904EE}">
      <dsp:nvSpPr>
        <dsp:cNvPr id="0" name=""/>
        <dsp:cNvSpPr/>
      </dsp:nvSpPr>
      <dsp:spPr>
        <a:xfrm>
          <a:off x="1357976" y="1473118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1</a:t>
          </a:r>
        </a:p>
      </dsp:txBody>
      <dsp:txXfrm>
        <a:off x="1376889" y="1492031"/>
        <a:ext cx="979091" cy="607916"/>
      </dsp:txXfrm>
    </dsp:sp>
    <dsp:sp modelId="{3C1D4B41-2372-442A-9FFF-237A72DE97D5}">
      <dsp:nvSpPr>
        <dsp:cNvPr id="0" name=""/>
        <dsp:cNvSpPr/>
      </dsp:nvSpPr>
      <dsp:spPr>
        <a:xfrm>
          <a:off x="2086" y="2307273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234A-D029-42D4-BA1C-486271FEBFD2}">
      <dsp:nvSpPr>
        <dsp:cNvPr id="0" name=""/>
        <dsp:cNvSpPr/>
      </dsp:nvSpPr>
      <dsp:spPr>
        <a:xfrm>
          <a:off x="115077" y="2414614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1</a:t>
          </a:r>
        </a:p>
      </dsp:txBody>
      <dsp:txXfrm>
        <a:off x="133990" y="2433527"/>
        <a:ext cx="979091" cy="607916"/>
      </dsp:txXfrm>
    </dsp:sp>
    <dsp:sp modelId="{BA743CDC-F614-456C-A219-A34CB1BF3AB3}">
      <dsp:nvSpPr>
        <dsp:cNvPr id="0" name=""/>
        <dsp:cNvSpPr/>
      </dsp:nvSpPr>
      <dsp:spPr>
        <a:xfrm>
          <a:off x="1244985" y="2307273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B960B-0FD8-431F-BEE5-078E530D6A66}">
      <dsp:nvSpPr>
        <dsp:cNvPr id="0" name=""/>
        <dsp:cNvSpPr/>
      </dsp:nvSpPr>
      <dsp:spPr>
        <a:xfrm>
          <a:off x="1357976" y="2414614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2</a:t>
          </a:r>
        </a:p>
      </dsp:txBody>
      <dsp:txXfrm>
        <a:off x="1376889" y="2433527"/>
        <a:ext cx="979091" cy="607916"/>
      </dsp:txXfrm>
    </dsp:sp>
    <dsp:sp modelId="{ED421FDB-DE97-443C-ADAC-81FCBC243575}">
      <dsp:nvSpPr>
        <dsp:cNvPr id="0" name=""/>
        <dsp:cNvSpPr/>
      </dsp:nvSpPr>
      <dsp:spPr>
        <a:xfrm>
          <a:off x="2487884" y="2307273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93A1F-7B91-41BD-96B1-000B061306D3}">
      <dsp:nvSpPr>
        <dsp:cNvPr id="0" name=""/>
        <dsp:cNvSpPr/>
      </dsp:nvSpPr>
      <dsp:spPr>
        <a:xfrm>
          <a:off x="2600874" y="2414614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3</a:t>
          </a:r>
        </a:p>
      </dsp:txBody>
      <dsp:txXfrm>
        <a:off x="2619787" y="2433527"/>
        <a:ext cx="979091" cy="607916"/>
      </dsp:txXfrm>
    </dsp:sp>
    <dsp:sp modelId="{0DFC319A-47F9-4D89-8AB4-2574F5F230A2}">
      <dsp:nvSpPr>
        <dsp:cNvPr id="0" name=""/>
        <dsp:cNvSpPr/>
      </dsp:nvSpPr>
      <dsp:spPr>
        <a:xfrm>
          <a:off x="4352231" y="1365777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19B3-A7F0-4DF2-9974-FA9D01344125}">
      <dsp:nvSpPr>
        <dsp:cNvPr id="0" name=""/>
        <dsp:cNvSpPr/>
      </dsp:nvSpPr>
      <dsp:spPr>
        <a:xfrm>
          <a:off x="4465222" y="1473118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2</a:t>
          </a:r>
        </a:p>
      </dsp:txBody>
      <dsp:txXfrm>
        <a:off x="4484135" y="1492031"/>
        <a:ext cx="979091" cy="607916"/>
      </dsp:txXfrm>
    </dsp:sp>
    <dsp:sp modelId="{EFA84EE8-E0DF-4564-9D82-2B25E8126A91}">
      <dsp:nvSpPr>
        <dsp:cNvPr id="0" name=""/>
        <dsp:cNvSpPr/>
      </dsp:nvSpPr>
      <dsp:spPr>
        <a:xfrm>
          <a:off x="3730782" y="2307273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88C7C-0EFE-44F2-A1BE-55D97A7B763E}">
      <dsp:nvSpPr>
        <dsp:cNvPr id="0" name=""/>
        <dsp:cNvSpPr/>
      </dsp:nvSpPr>
      <dsp:spPr>
        <a:xfrm>
          <a:off x="3843773" y="2414614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4</a:t>
          </a:r>
        </a:p>
      </dsp:txBody>
      <dsp:txXfrm>
        <a:off x="3862686" y="2433527"/>
        <a:ext cx="979091" cy="607916"/>
      </dsp:txXfrm>
    </dsp:sp>
    <dsp:sp modelId="{585B2DB4-4E1D-4C0A-856B-5E94F6BEC61F}">
      <dsp:nvSpPr>
        <dsp:cNvPr id="0" name=""/>
        <dsp:cNvSpPr/>
      </dsp:nvSpPr>
      <dsp:spPr>
        <a:xfrm>
          <a:off x="4973681" y="2307273"/>
          <a:ext cx="1016917" cy="64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828E-9736-405A-A9DA-7EF58BC77D6C}">
      <dsp:nvSpPr>
        <dsp:cNvPr id="0" name=""/>
        <dsp:cNvSpPr/>
      </dsp:nvSpPr>
      <dsp:spPr>
        <a:xfrm>
          <a:off x="5086672" y="2414614"/>
          <a:ext cx="1016917" cy="64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5</a:t>
          </a:r>
        </a:p>
      </dsp:txBody>
      <dsp:txXfrm>
        <a:off x="5105585" y="2433527"/>
        <a:ext cx="979091" cy="607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107 356 1500,'0'0'728,"-4"-7"2179,2 1-2465,2 5 300,-1-1-419,-3-3-39,3 3 205,0 1-255,-1-5-6,1 5 629,-2-7 865,2-1-1398,-1-5 965,2 10-579,-1 5-122,0 4-587,-3 28 98,-13 51-1,2-31 9,-10 76-1,15-80-39,6-36 18,2 0 0,-1 0 0,1 15 0,2-19 246,-1-9-296,1 1 0,0 0 0,0 0-1,0-1 1,0 1 0,0 0 0,1 0 0,-1-1-1,0 1 1,0 0 0,0 0 0,1-1-1,-1 1 1,1 1 0,0-1 430,2-6-374,9-12-31,-2-2-1,0 1 1,12-34-1,18-70 66,-21 60-81,20-77 65,0-4-144,5 22 487,-44 119-436,1-1 1,-1 1-1,1 0 0,0 0 1,0 0-1,0 0 0,0 0 1,0 0-1,0 0 1,1 0-1,-1 0 0,1 0 1,-1 1-1,1-1 0,2-1 1,-3 2 40,5 3-59,-5-1 2,4 2 6,1 0 0,-1 0 0,0 1 0,-1-1-1,1 1 1,-1 0 0,6 6 0,20 29 27,36 62 1,3 17 20,-22-28 6,-36-69-126,27 37 0,-18-29-832,-9-11-1663,-10-16 1438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96 1696,'1'-1'1088,"2"-7"961,-2 3-656,1 0 0,0 0 1,0 1-1,5-9 1,-6 12-862,7-6 399,-3 3-527,0 1 0,-1-1 1,9-3-1,-4 2-166,-2 1-42,0 1-1,0 0 1,0 0-1,0 0 1,12-1-1,-11 2-78,0 2-1,0-1 1,0 1-1,0 0 1,14 2-1,-17-1-63,0 0 1,1 1-1,-1 0 0,9 3 0,-12-3-40,0-1 1,0 1-1,1-1 0,-1 1 0,0 0 0,0-1 1,-1 1-1,1 0 0,0 1 0,-1-1 0,1 0 1,-1 0-1,1 0 0,-1 1 0,1 3 1,1 3 26,0 0 0,1 19 1,-3-25-32,1 21 59,-1 0 0,-5 48 0,2-42-12,2-20-47,1-1 0,-1 0 0,2 1 0,-1-1 0,1 0 0,1 0 0,-1 0 0,2 0 0,-1-1 0,1 1 0,0-1 0,1 0 0,0 0 0,0 0 0,1-1 0,12 13 0,13 13-5,-27-28 4,0 0-1,0 0 1,-1 0 0,0 0 0,4 8 0,-8-9 11,-1-1-16,0 1-1,-1-2 1,1 1-1,-1 0 1,0 0-1,0-1 1,0 1-1,0-1 1,0 0-1,-1 0 1,1 0-1,-5 1 1,-14 6-67,1-2 0,-1 0 0,-1-1 0,1-1 0,-1-2 0,0 0 0,-42-1 0,53-2-214,0 0 0,0-1-1,-12-3 1,20 3-222,-1 0 0,1 0 0,-1-1 0,1 0 0,0 0-1,0 0 1,0 0 0,0-1 0,-7-5 0,9 4-3137,-1-11 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1680,'0'0'9727,"7"2"-9051,4 2-438,14 5 573,26 12 0,336 154 2383,-285-128-5976,-100-46 1740</inkml:trace>
  <inkml:trace contextRef="#ctx0" brushRef="#br0" timeOffset="1">279 37 1632,'-19'-37'7803,"16"41"-6917,-1 1-589,0 1 1,0-1-1,1 1 0,0 0 0,0 0 1,0 0-1,-1 7 0,-3 13 356,-31 128 1748,30-112-1674,-5 72 1,13-107-697,-2 25-230,2 0 1,4 43 0,2-52-2657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5 161 876,'4'-3'6961,"-4"3"-6855,5 8 1093,-4-4-1078,1 0 0,-1 0 0,0 0 0,0 0 0,0 4 0,52 407 5802,-41-364-5499,1 12 80,-10-47-242,1-1 0,11 27 0,-3-8 177,-5-21-234,-4-10 6,-2-5 344,-28-112-179,-60-212 520,65 204-603,20 102-234,0 0 1,2 0-1,1 0 0,3-22 1,-3 33-31,1 0 0,1 1 1,0-1-1,0 1 1,0 0-1,1 0 0,0 0 1,1 0-1,0 1 1,10-13-1,-11 15-6,1 0 0,1 0-1,-1 0 1,1 1 0,-1 0 0,1 0-1,1 0 1,-1 1 0,0 0 0,1 0-1,0 0 1,-1 1 0,13-2 0,-12 2 11,1 1 1,0 1 0,0-1 0,0 1 0,0 1 0,-1-1 0,1 1 0,0 1-1,9 2 1,-11-2-12,-1 0 0,0 0 0,0 1 1,-1 0-1,1 0 0,0 0 0,-1 0 0,0 1 0,0 0 0,0 0 0,0 0 0,-1 0 0,1 0 0,2 6 0,-2-3-7,-1-1 0,0 0-1,-1 1 1,0-1 0,0 1-1,0 0 1,-1 0 0,0 0-1,0-1 1,0 1 0,-1 0-1,0 0 1,-1 0 0,0 0-1,-1 8 1,-2 2-6,-1-1 0,0 1-1,-1-1 1,-16 29 0,9-22-154,-1-2 1,-1 1 0,-19 21-1,-58 51-1306,89-90 1384,1-2 9,-10 9-448,-14 11 1,22-18 198,-1-1 1,0 0-1,0 0 0,0-1 1,0 1-1,-10 2 1,-13 3-6981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1320,'0'0'1264,"1"2"-116,1 3-106,-1-3-92,0-1-30,3 5-43,-3-5-45,1 0-52,1-1-501,0 1-33,0 0 0,0-1 0,0 0 0,0 1 0,0-1 1,0 0-1,0-1 0,5 0 0,15-3 133,0-2 0,-1 0 1,0-1-1,0-1 0,-1-1 0,31-19 0,-44 24-200,-1-2-1,0 1 0,0-1 1,10-10-1,-16 14-111,1 0-1,-1 1 1,1-1 0,-1 0-1,0 0 1,0 0-1,0 0 1,0 0 0,0 0-1,0 0 1,0-1-1,-1 1 1,1 0 0,-1 0-1,0-1 1,1 1-1,-1 0 1,0 0 0,0-1-1,-1 1 1,1 0-1,0 0 1,-1-1 0,0-2-1,-1 1 58,0 0 0,-1 0-1,1 0 1,-1 0 0,0 0-1,0 1 1,-1-1 0,1 1-1,0 0 1,-1 0 0,0 0 0,0 0-1,0 1 1,-9-5 0,7 4-5,0 1 0,-1 0 1,1 0-1,-1 0 1,0 1-1,1 0 0,-1 0 1,0 1-1,0 0 1,-7 0-1,11 1-59,-1 0-1,0 0 1,1 0-1,-1 0 1,1 1-1,-1-1 1,1 1 0,0 0-1,-1 0 1,1 0-1,0 0 1,1 1-1,-1-1 1,0 1-1,1 0 1,-1 0 0,1 0-1,0 0 1,0 0-1,0 0 1,0 1-1,-2 6 1,2-5-23,0 0 0,0 0 0,1 0 0,0 1 0,0-1 0,0 0 0,1 1 0,-1-1 1,1 1-1,1-1 0,-1 1 0,1-1 0,0 0 0,0 1 0,3 6 0,0-4-1,0 0 0,0 0-1,1 0 1,1-1 0,-1 0 0,1 0 0,0 0 0,0-1-1,1 0 1,9 6 0,5 3 22,1-1 1,30 13-1,-35-19-48,0 0-1,0-2 0,1 0 0,0-1 0,28 5 0,-9-5-606,49 1 0,-79-6 289,-1-1 0,1 0 0,-1 0 1,1 0-1,7-4 0,-11 4-141,0 0 0,0 0 0,0 0 0,0-1 0,0 1 0,0-1 0,-1 0 0,1 0-1,-1 0 1,1 0 0,-1 0 0,3-5 0,1-4-3930,-2-2 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77 1984,'-3'-6'9746,"12"10"-8980,4 0-506,-1 1 124,1 0 0,21 12-1,2 7 734,-1 2 0,62 61 0,-82-73-771,15 19 0,-27-29-275,0 0-1,0 0 1,0 1 0,0-1-1,-1 1 1,0 0-1,0 0 1,0 0-1,0 0 1,0 6-1,-1-9-43,-1 0 0,0 0 0,0 1 0,-1-1 0,1 0 0,0 1 0,-1-1-1,0 0 1,1 0 0,-1 0 0,0 0 0,0 0 0,0 0 0,0 0 0,0 0 0,-1 0-1,1 0 1,0 0 0,-4 2 0,2-1 7,0-1 0,0 1 0,-1-1-1,0 1 1,1-1 0,-1 0 0,0 0 0,0-1 0,-6 2-1,6-2-17,-1 0-1,0 0 0,0 0 0,0-1 0,0 0 0,0 0 0,0 0 0,1-1 0,-1 0 0,0 0 0,0 0 0,0 0 0,1-1 0,-1 1 1,1-1-1,-1-1 0,1 1 0,0-1 0,0 1 0,0-1 0,-7-6 0,7 5-6,0-1 0,0 0 0,0 1 0,1-1 1,-1-1-1,1 1 0,0 0 0,1-1 0,-1 0 0,1 1 0,0-1 0,1 0 0,-1 0 0,1 0 1,1 0-1,-1 0 0,1-10 0,1-2 7,1 1 0,0-1 0,10-31 0,-8 38-12,0 0-1,0 0 1,1 1-1,1 0 0,0-1 1,0 2-1,9-11 1,-5 8-31,-5 5-90,1 1 0,-1 0 1,9-7-1,-9 9-453,1-1 1,0 1-1,0 0 0,12-5 1,-15 8-262,4 1-101,29-2-878,9-2-3435,-17-2 1559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25 389 1352,'-3'-172'6978,"5"68"-4527,-1-9 5064,-9 222-5592,1-34-1233,3-25-290,-1 66 366,6-66-483,3 64 302,-2-90-419,1 0-1,10 38 0,-8-43-65,1-1 0,1 0 0,1 0 0,0-1-1,1 0 1,18 25 0,-22-36-70,0 1 0,0-1-1,1-1 1,-1 1 0,1-1 0,1 0-1,-1 0 1,1-1 0,0 0-1,0 0 1,0-1 0,0 1 0,1-2-1,-1 1 1,1-1 0,0 0-1,0-1 1,11 2 0,-7-3-122,1 0 0,-1-1 1,0 0-1,0-1 0,0-1 1,0 0-1,13-4 0,-18 4-165,0 0 1,0 0-1,-1-1 0,1 1 0,-1-2 0,1 1 0,-1-1 1,0 1-1,-1-2 0,1 1 0,-1-1 0,6-8 1,-9 10-91,0 1 1,-1 0 0,1 0 0,-1 0 0,0-1 0,0 1 0,0-1 0,0 1 0,0-7-1,-1 4-1052,0 0 0,0-1 0,-1 1 0,-1-8 0,-4-7-3359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150 400 1876,'-105'-3'3897,"99"2"-3308,1 0 1,-1 0-1,1-1 0,0 0 0,-10-4 0,15 6-570,0 0-1,0 0 0,-1 0 1,1 0-1,0 0 1,0 0-1,0 0 1,0 0-1,0 0 0,0 0 1,0 0-1,0 0 1,0 0-1,-1 0 1,1 0-1,0 0 0,0 0 1,0 0-1,0 0 1,0 0-1,0-1 1,0 1-1,0 0 0,0 0 1,0 0-1,0 0 1,0 0-1,0 0 1,0 0-1,0 0 0,0 0 1,-1 0-1,1-1 1,0 1-1,0 0 1,0 0-1,0 0 0,0 0 1,0 0-1,0 0 1,1 0-1,-1 0 1,0-1-1,0 1 0,0 0 1,0 0-1,0-2 111,1 0-1,-1 1 1,1-1-1,0 0 1,0 1-1,-1-1 1,1 0-1,0 1 1,1-1-1,-1 1 1,0-1 0,0 1-1,1 0 1,-1 0-1,1-1 1,1 0-1,5-4 223,12-11 209,1 2 1,1 1-1,42-22 1,-24 14-78,302-137 1983,-264 126-2347,-49 21-264,-16 8-294,21-12 0,-21 9-126,-10 6-171,1-1 1,-1 0 0,1 0-1,3-3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3112 1040,'0'1'255,"-1"0"0,1 0 1,-1 0-1,1 0 0,-1 0 0,0 0 0,1 0 0,-1 0 1,0 0-1,0-1 0,0 1 0,0 0 0,0 0 1,1-1-1,-1 1 0,0-1 0,-1 1 0,1-1 0,0 1 1,0-1-1,-4 1 3885,3-4-3503,2 3-634,-2-3 116,0 1-1,0-1 1,0 1 0,0-1-1,1 0 1,0 1-1,-1-1 1,1 0 0,0 0-1,1 0 1,-1 0 0,0 0-1,0-4 1,-6-95 1364,1 36-1069,-19-161 524,-69-236 8,80 409-839,-3 0-1,-32-71 1,28 75-28,11 25-17,-25-48 1,30 66-51,2 3-7,0-1 0,0-1 1,0 1-1,1 0 1,-2-7-1,3 10-6,0 0 1,1 1-1,0-1 1,-1 0-1,1 0 1,0 0-1,0 1 1,0-1-1,0 0 1,0 0-1,1-2 1,-1 3-2,1 0 1,-1 0 0,1 0 0,0 0-1,-1 0 1,1 0 0,0 0 0,0 0 0,0 1-1,1-3 1,-2 3 0,12-9-6,0-1 0,0 2 0,24-13 0,42-15-1,-47 23 6,309-101-18,-267 92 19,435-95 0,199 6-13,-273 48 7,-179 21 24,-67 8 1,199-34-21,-141 18 1,-131 25 1,-33 8 6,310-59 3,-63 21 16,56-7-1,224-50 31,-460 83-53,39-9-24,189-43 64,-305 66-33,557-109 34,-338 68-40,-75 17 42,-60 13-17,-107 17-15,223-43-26,-120 24 34,88-21 39,-159 30-71,-43 11 106,0-1 1,40-17 0,8-8 240,-81 32-284,-1 0 1,0 0 0,0-1 0,5-3 0,-4 2 83,0 1 1,1-1 0,6-2 0,20-12 424,-29 17-454,3-2 23,-6 3-122,0 0 0,0 0 1,0-1-1,1 1 0,-1 0 0,0 0 0,0 0 0,0 0 0,1 0 1,-1-1-1,0 1 0,0 0 0,1 0 0,-1 0 0,0 0 1,0 0-1,1 0 0,-1 0 0,0 0 0,0 0 0,1 0 1,-1 0-1,0 0 0,1 0 0,-1 0 0,1 0 1,0 1-1,1-1 1,-1 1 0,0 0-1,0-1 1,0 1-1,0 0 1,0 0 0,0 0-1,0 0 1,0 0-1,1 1 1,0 0 10,9 14 57,8 17 70,21 45 0,11 43 60,-45-106-190,112 311 313,-15 4-81,-101-325-243,106 376 50,-88-300-862,10 100 0,-23-86-1184,-7-74-1788,-3 21-1,-1-19-892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51 268 2128,'0'0'5960,"-1"5"-5190,-5 14-5,0 0 1,2 0-1,-5 38 0,7-27-446,-16 131 1133,15-137-1090,2 0-1,2 48 1,1-14 1533,2-63-1679,8-18 4,0 1 0,-2-2 0,9-26 0,-2-8 128,13-78-1,-17 71-178,5-36 47,5-42 220,-8 44 451,-9 71-419,-6 27 22,2 4-387,7 12-25,0 0-1,-2 0 1,10 27 0,-12-29-58,16 42 83,34 73 60,-4-39-661,-22-38-160,-20-33-644,21 30 1,-16-25-1449,-9-12-3631,1-2 2240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20 338 1412,'0'0'1902,"-3"-2"-1046,-10-5-58,13 7-753,0-1-1,-1 1 0,1 0 0,0 0 1,-1-1-1,1 1 0,0 0 0,0 0 1,0-1-1,-1 1 0,1 0 0,0-1 0,0 1 1,0-1-1,0 1 0,-1 0 0,1-1 1,0 1-1,0 0 0,0-1 0,0 1 1,0-1-1,0 1 0,0 0 0,0-1 1,0 1-1,0 0 0,0-1 0,1 1 0,-1-1 1,0 1-1,2-5 573,2 0-381,3-5 410,16-16 0,53-38 440,18-8-359,-31 24-803,-37 29-2404,36-33-1,-47 35 156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1244,'-1'-5'9033,"1"5"-8886,-7 2 1242,-9 6-1712,14-7 416,-1 1 1,1 0-1,0-1 1,0 1-1,0 0 0,1 0 1,-1 1-1,0-1 1,1 0-1,-1 1 1,1-1-1,0 0 1,0 1-1,0 0 0,0-1 1,0 1-1,1-1 1,-1 6-1,0 0 47,1-1-1,0 1 0,0 0 1,1-1-1,2 10 0,-1-7-45,1-1 0,1 0-1,-1 0 1,1 0-1,1-1 1,0 1 0,0-1-1,8 10 1,-3-6 9,0 0 1,1-1-1,0 0 1,1-1-1,24 17 1,-29-23-74,43 29 213,-29-21 39,37 32 1,-55-42-209,-1 0 0,0 0 0,0 1 0,0 0-1,0-1 1,0 1 0,0 0 0,1 3 0,-3-5-55,0 0-1,0-1 0,0 1 0,0-1 1,0 1-1,0 0 0,0-1 1,0 1-1,0 0 0,0-1 1,0 1-1,0-1 0,0 1 0,0 0 1,-1-1-1,1 1 0,-1 0 1,1 1 31,0-2-43,0 0 1,-1 0 0,1 1 0,0-1-1,0 0 1,0 0 0,0 1 0,0-1-1,0 0 1,-1 0 0,1 1 0,0-1-1,0 0 1,0 0 0,-1 1 0,1-1-1,0 0 1,0 0 0,-1 0 0,1 0 0,-1 1-1,-7 4 62,0 1-1,-1-2 0,0 1 1,0-1-1,-1 0 0,-13 3 1,9-3-255,-1-1 0,1-1 0,0 0 0,-15 0 0,27-2 78,1 0 1,-1 0-1,0 0 0,1 0 1,-1 0-1,1-1 0,-1 1 1,1 0-1,-4-2 1,-7-2-1437,0 0-708,7 1-1656,-3-6 41</inkml:trace>
  <inkml:trace contextRef="#ctx0" brushRef="#br0" timeOffset="1">474 37 1972,'0'0'5851,"-7"3"-4933,-19 12-97,25-14-735,-1 1 0,1-1 0,0 0 0,0 1 0,0-1 0,0 1 0,0 0 0,0-1-1,0 1 1,0 0 0,1 0 0,-1-1 0,1 1 0,-1 0 0,1 0 0,0 0 0,0 0 0,0 0 0,0-1-1,0 5 1,0 4 208,-1-3-161,0-1 1,1 0-1,0 1 0,0-1 0,1 0 0,0 1 0,0-1 0,0 0 0,1 0 0,0 0 0,0 0 0,1 0 0,-1 0 0,1 0 0,0-1 1,5 7-1,2 1 92,0-1 0,1 1 0,1-2 1,18 16-1,-12-12 184,17 20 0,-26-26-217,-6-6-91,0 0-1,-1 0 1,1 0-1,-1 1 1,1-1-1,-1 1 1,2 3 0,-4-6-80,0-1 1,0 1 0,0 0 0,0 0-1,0-1 1,0 1 0,0 0 0,0 0-1,0 0 1,0-1 0,0 1 0,0 0-1,0 0 1,-1-1 0,1 1 0,-1 1 0,1-1 34,-3 5 118,0-3-142,-1 0 1,1-1-1,-1 1 0,0-1 1,0 1-1,0-1 1,0 0-1,0-1 1,-6 3-1,-4 0-310,-23 3 0,21-6-475,7-1-324,4-2 108,1 1 588,3 1 185,-1 0 1,0-1-1,1 1 1,-1-1 0,0 1-1,1-1 1,-1 0 0,1 0-1,-1 1 1,1-1 0,-1 0-1,1-1 1,0 1-1,-2-2 1,2-1-3315,1-13 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1608,'5'-1'5487,"-7"16"-5064,0-7-129,0 0 1,1 1-1,1-1 0,-1 13 0,3-10-117,1 0 0,-1-1 0,1 1 0,1-1 0,0 0 0,1 0 0,0 0 0,7 10 0,-6-10-32,-3-6-66,0 1 1,0-1-1,1 0 0,-1 0 1,1 0-1,0 0 0,8 6 1,-4-4 69,0-1 1,1 0 0,0-1 0,0 0-1,0 0 1,0-1 0,1 0 0,-1-1-1,1 0 1,0 0 0,14 0 0,-22-2-104,0 0 0,0 0 0,-1 0 0,1 0 0,0-1 0,0 1 0,-1-1 0,1 1 0,3-2 0,-1 0 38,-2 2-53,0-1 0,-1 0 1,1 0-1,-1 1 1,1-1-1,-1 0 1,1 0-1,-1-1 0,0 1 1,0 0-1,1 0 1,-1-1-1,0 1 1,0 0-1,0-1 0,0 1 1,0-1-1,-1 0 1,1 1-1,0-1 0,-1 0 1,1 1-1,-1-1 1,0 0-1,0 1 1,1-4-1,-1 0 24,0-1 1,0 0-1,-1 0 1,0 1-1,0-1 0,-2-7 1,1 6-108,-1 0-1,0 0 1,0 1 0,0-1 0,-1 1 0,0-1 0,0 1-1,0 0 1,-1 1 0,0-1 0,0 1 0,-1 0 0,1 0-1,-1 1 1,0-1 0,0 1 0,-1 1 0,1-1 0,-1 1-1,-12-4 1,-31-8-1825,17 8-3008,19 4 1668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6 932,'1'-1'1273,"3"-3"248,-5 7 1113,-6 11 537,6-13-3899,0 0 816,1 0-1,-1 1 1,0-1 0,1 0 0,-1 0-1,1 1 1,0-1 0,-1 0 0,1 1-1,0-1 1,0 1 0,0 1 0,0 3 120,-1 1-33,0 0-1,1 0 0,0 0 0,0-1 1,1 1-1,0 0 0,0 0 0,0-1 1,1 1-1,0-1 0,1 1 1,-1-1-1,1 0 0,0 0 0,1 0 1,5 8-1,-5-9-58,1 1 1,-1-1-1,1 1 1,1-1-1,-1-1 1,1 1 0,0-1-1,0 0 1,0 0-1,1-1 1,-1 0-1,1 0 1,0 0-1,13 2 1,-12-3-28,0-1 1,0 0 0,1 0-1,-1-1 1,0 0-1,0 0 1,0-1 0,0 0-1,0-1 1,0 1-1,0-2 1,0 1 0,0-1-1,-1 0 1,1-1 0,9-6-1,-13 8-48,-1-1 0,0 0 1,1 0-1,-1 0 0,0 0 0,-1-1 0,1 1 0,-1-1 0,1 0 0,-1 1 0,0-1 1,0 0-1,-1 0 0,1 0 0,-1-1 0,2-7 0,-3 9-35,1-1-1,-1 1 1,0 0-1,0 0 0,0-1 1,0 1-1,-1 0 1,1 0-1,-1-1 1,0 1-1,0 0 0,0 0 1,0 0-1,-1 0 1,1 0-1,-1 0 1,1 1-1,-1-1 0,0 0 1,0 1-1,-1-1 1,1 1-1,-5-4 1,-2 0-241,0 1 0,-1 0 1,1 1-1,-1 0 1,0 1-1,0-1 1,0 2-1,-16-3 0,2 2-2148,0 1-1,-38 2 0,33 1-1265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 1716,'0'0'4095,"-2"-2"-2919,-7-7-60,7 6-61,-3 4-62,-1-1-682,4 1-142,-1-1 0,1 0 0,0 0-1,-1 1 1,1-1 0,0 1 0,-1 0-1,-3 2 1,-13 6 883,1 2-1,-33 24 0,43-28-794,1-1 1,-1 2-1,1-1 0,1 1 0,-1 0 0,1 0 0,1 1 0,-1-1 0,2 1 0,-1 1 1,-5 16-1,8-19-143,0-1 1,1 1 0,-1 0 0,1 1 0,1-1 0,-1 0 0,1 0 0,1 0 0,-1 0-1,1 0 1,0 0 0,1 0 0,0 0 0,0 0 0,0 0 0,1 0 0,4 8 0,0-5-79,0-1 1,0 1 0,1-1-1,1-1 1,-1 1 0,1-1 0,0-1-1,1 0 1,0 0 0,0-1 0,1 0-1,-1-1 1,1 0 0,1 0 0,13 3-1,-13-5-498,-1-1-1,1 0 0,0 0 1,0-1-1,0-1 1,20-1-1,-22 0-515,-1-1 0,1 0 0,-1-1 0,1 1 0,-1-2 0,0 1 0,0-1 0,13-9 0,0-3-3114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198 559 2804,'3'-77'8614,"-4"84"-8246,-1 1-242,1-3-26,0 1 0,0-1 0,1 1 0,0 7 0,2 50 647,-1-54-740,1-1 0,-1 1 0,1-1 0,1 1 0,4 10 0,0-2-487,9 15-804,-15-29 313,1 0 0,1 0 1,-1-1-1,4 5 0</inkml:trace>
  <inkml:trace contextRef="#ctx0" brushRef="#br0" timeOffset="1">20 46 2288,'-7'-12'1220,"4"-2"-172,0 6-143,0 2 559,0 1-260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164 637 1468,'0'-3'756,"1"-1"1,-1 1-1,0 0 0,0-1 1,0 1-1,0 0 0,-1-5 1,1 5-123,-1 2-48,-5-6 1325,-1 10-1496,-5 3-125,-20 12 1,27-15-176,-1 1 1,1 1 0,0-1-1,0 1 1,0 0 0,-7 10-1,1 1 137,2 0 1,0 0-1,-12 29 0,18-37-183,1 0 0,0 1 0,0-1 0,1 0-1,0 1 1,0 0 0,1-1 0,0 1 0,1-1-1,1 12 1,-1-17-37,0 1 0,0-1-1,0 1 1,0-1 0,1 1-1,-1-1 1,1 0 0,4 6-1,0-2 72,0-1-1,9 9 0,-10-13-23,12 1-10,-6-3-16,0-1-21,0-1 1,0-1-1,0 1 0,19-9 0,-21 6-16,0 0-1,-1 0 0,1-1 1,-1 0-1,-1 0 0,1-1 0,-1 0 1,0 0-1,-1 0 0,1-1 1,-2 0-1,1-1 0,7-15 0,26-68 54,-15 32 9,-18 47-52,-5 12-19,-1 1-5,-1 0-1,1 0 1,0 0-1,0 0 0,0 0 1,0-1-1,0 1 0,1 0 1,-1 0-1,0 0 1,0 0-1,0 0 0,0-1 1,0 1-1,0 0 0,0 0 1,0 0-1,0 0 1,0 0-1,0 0 0,0-1 1,0 1-1,1 0 0,-1 0 1,0 0-1,0 0 1,0 0-1,0 0 0,0 0 1,0 0-1,1 0 0,-1 0 1,0-1-1,0 1 1,0 0-1,0 0 0,0 0 1,1 0-1,-1 0 0,0 0 1,0 0-1,0 0 1,0 0-1,0 0 0,1 0 1,-1 0-1,0 0 0,0 1 1,0-1-1,0 0 1,0 0-1,1 0 0,-1 0 1,0 0-1,0 0 0,0 0 1,0 0-1,0 0 1,0 0-1,0 1 0,1-1 1,-1 0-1,21 23 14,-19-17-7,0 1-5,1 1 0,0-1 0,1 0 0,0 0 0,0 0-1,1-1 1,-1 0 0,1 0 0,1 0 0,-1 0 0,1-1 0,0 0 0,0 0 0,12 7 0,-11-7 0,1-1 0,0 0-1,0-1 1,0 1 0,17 3 0,-19-6-1,0 0 0,-1 0 0,1-1 0,0 0 0,0 0 0,0 0 1,-1-1-1,1 1 0,8-4 0,-7 3-14,0-1 0,0-1-1,0 1 1,0-1 0,0 0 0,-1-1 0,0 0 0,0 0 0,0 0 0,0-1 0,-1 1 0,6-7-1,-2 1-2,-1-1-1,0 0 0,-1-1 1,0 0-1,-1 0 1,6-13-1,-5 5 1,-1 1 1,-1-1-1,4-28 0,-4-9-11,-4-108 0,-1 153 22,-18-216 31,17 205 35,1 19-47,0-1 0,0 1-1,-1 0 1,1-1 0,-1 1-1,0 0 1,0 0 0,-1 0-1,-1-5 1,1 6-8,-1 3 18,-1 7 87,2-2-106,-3 5 12,1 1 1,1 0-1,-5 21 0,3 2 2,1 1 1,2 0-1,2 0 0,1 0 0,10 63 1,-7-76-15,1 0 1,1-1-1,1 0 1,0 0-1,2 0 1,1-1-1,0-1 1,2 0-1,0 0 1,21 24-1,-21-31 0,0 0-1,1-1 0,0 0 0,1-1 0,1-1 1,-1 0-1,1-1 0,1-1 0,-1 0 0,30 8 1,-21-9 4,0-1 1,1-1 0,-1 0 0,1-2 0,0-1 0,42-4 0,-54 1 2,0 0-1,0 0 1,0-2 0,-1 1 0,20-10 0,-26 10-10,0 0 0,1 0 1,-1-1-1,-1 0 0,1 0 1,-1-1-1,1 0 1,-1 0-1,-1 0 0,1 0 1,6-11-1,-7 9 12,1 0-1,-2 0 1,1-1-1,-1 1 1,0-1-1,-1 0 1,0 0-1,0 0 1,0 0-1,-1-1 1,0-12-1,-2 14 44,1 1-4,0 0 1,-1 0 0,-2-8-1,3 12-35,-1 1 0,1 0 0,-1-1 0,1 1-1,-1-1 1,0 1 0,1 0 0,-1 0 0,0 0 0,0-1-1,0 1 1,0 0 0,0 0 0,0 0 0,0 0-1,-1 0 1,1 1 0,0-1 0,0 0 0,-2 0 0,1 0 7,1 0-11,0 1 0,0-1-1,0 1 1,1 0 0,-1-1-1,0 1 1,0 0 0,0 0 0,0-1-1,1 1 1,-2 0 0,-2 3 46,2-3-58,-1 2 7,0 0 0,1-1 1,-1 1-1,0 0 1,-2 4-1,4-5-4,0 0-1,0 0 1,0 0 0,0 0-1,1 0 1,-1 1 0,0-1-1,1 0 1,-1 1-1,1-1 1,-1 0 0,1 1-1,0-1 1,0 1 0,0-1-1,-1 0 1,1 1-1,1-1 1,-1 2 0,1 3-4,1 0 0,-1 0 0,1-1 0,1 1 0,-1-1 0,1 1 0,0-1 0,0 0 0,0 0 0,1 0 0,0 0 0,0-1 0,0 0 0,0 0 0,1 0 0,8 6 0,-5-5-155,1 1 0,0-1 1,0-1-1,1 1 1,-1-2-1,1 1 1,0-1-1,19 3 1,-23-6-134,0 1 0,0-1 0,-1-1-1,1 1 1,0-1 0,9-2 0,-11 2-984,1-1 1,-1 1-1,1-1 0,5-3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2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17 475 1840,'-3'0'1046,"-7"0"-66,7 0 800,8-4-979,3-4-519,1 1 0,0 0 0,1 0 1,18-9-1,54-22 625,-55 26-689,33-15 133,57-26 198,-4 10-119,62-26 153,10-12-225,-77 21-903,-82 44 1,-23 15 188,-1 0-1,0-1 1,1 1-1,-1-1 1,0 0 0,0 1-1,0-1 1,0 0-1,0 0 1,0-1 0,-1 1-1,3-3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1468,'0'0'2202,"-1"4"-1187,0 4-597,0 0-1,1 0 1,0 0 0,0 0-1,1 0 1,0 0-1,3 8 1,4 20 292,5 23 411,32 85 0,1-24-32,-38-100-2167,18 37-1,-23-49-3042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73 1972,'8'-13'1093,"-6"9"-719,0-1 0,1 2 0,-1-1 0,1 0 0,0 0 0,0 1 0,5-5 0,-2 5-140,-1 0 1,1 0 0,-1 1 0,1-1 0,0 1-1,0 0 1,0 1 0,0-1 0,9 0 0,5 1 186,30 1 1,-49 0-410,27 2 296,1 2 0,-1 1-1,49 15 1,-53-13-144,0 2 1,0 0-1,-1 2 1,-1 0-1,26 18 0,-36-21-62,-1 1-1,0 0 0,0 1 0,12 15 1,-17-17-13,-1-1 0,1 1 0,-1 1 0,-1-1 0,1 1 0,-1-1 0,3 13 0,-5-13-27,-1-1 0,1 1 0,-1 0 0,-1-1 0,0 1 0,0 0 0,0 0 0,-1-1 0,0 1 0,-1 0 0,1-1 0,-2 1 0,1-1 0,-1 0 0,0 0 0,0 0 0,-1 0 0,0 0 0,-7 9 0,-2 0 24,0-1 0,-1-1 1,0 0-1,-1-1 0,-1-1 0,-24 16 0,16-14 3,-1 0 1,0-2-1,-1-1 0,-34 10 0,17-9 106,-87 12-1,113-22-100,0-1 1,-34-1-1,46 0-189,0-1 0,0 0 0,0 0 1,1 0-1,-1 0 0,0 0 0,0-1 1,1 0-1,-1 0 0,1-1 0,0 1 1,-1-1-1,1 0 0,-6-5 0,9 7-217,0-1 0,0 1 0,0 0 0,0-1 0,0 1 0,0-1 0,0 1 0,0-1 0,0 0 0,1 1 0,-1-1 0,1 0 0,-1 1-1,1-1 1,0 0 0,0 0 0,-1 1 0,1-1 0,1 0 0,-1-2 0,2-16-3202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96 1052,'2'3'542,"-1"0"0,1 1 1,0-1-1,0 0 0,1-1 0,-1 1 0,1 0 0,-1-1 0,1 1 1,0-1-1,0 0 0,5 3 0,-3-3 241,-1-1-542,-3-1-144,1 1 0,-1-1 0,0 0 1,1 0-1,-1 1 0,0-1 0,1 0 0,-1 0 0,0-1 0,1 1 0,1 0 1,20-4 1028,-18 4-963,-2-1-79,-1 1 0,1-1 0,-1 1 1,1-1-1,-1 0 0,1 0 0,-1 0 0,1 0 0,2-2 0,-2 1 25,5-3 326,0 0 0,-1-1 1,13-11-1,-18 15-328,0-1-1,0 1 1,0-1-1,-1 1 1,1-1-1,-1 1 1,0-1-1,1 0 1,-1 0-1,0 0 1,-1 0-1,1 0 1,0 0-1,-1 0 1,0-5-1,0 6-64,0 0 1,0 1-1,0-1 0,0 1 0,0-1 1,-1 1-1,1-1 0,-1 1 0,1-1 1,-1 1-1,1 0 0,-1-1 0,0 1 0,0 0 1,0-1-1,0 1 0,0 0 0,0 0 1,0 0-1,0 0 0,0 0 0,0 0 1,-1 0-1,1 0 0,0 1 0,-1-1 1,1 0-1,0 1 0,-1-1 0,1 1 1,-1-1-1,1 1 0,-1 0 0,1 0 0,-1-1 1,-1 1-1,-18-1 165,20 0-191,0 1 1,0 0 0,0 0 0,0 0-1,0 0 1,0 1 0,0-1-1,0 0 1,0 0 0,-1 1 0,-9 2 53,1 0 0,0 1 0,-1 0 0,1 0 0,1 1 0,-12 8 0,14-8-32,1 1-1,0 0 0,0 0 0,0 1 0,1-1 0,0 1 0,0 0 1,1 1-1,0-1 0,0 1 0,0 0 0,1 0 0,1 0 0,-1 0 1,1 1-1,1-1 0,-1 10 0,1-9-13,1-1 1,0 1-1,1-1 0,0 1 1,1-1-1,-1 1 0,2-1 1,-1 0-1,1 0 0,0 0 1,1 0-1,0 0 0,0-1 0,9 12 1,-7-12-142,1-1 0,-1 1 1,1-2-1,1 1 0,-1-1 1,1 0-1,0-1 0,0 0 0,0 0 1,1 0-1,-1-1 0,1-1 1,0 1-1,0-1 0,0-1 0,13 1 1,-5-1-408,-1-2 0,1 1 0,-1-2 0,1 0 0,-1-1 0,0-1 0,0-1 0,19-7 1,-25 7-1272,1 0 0,19-13 0,-5-1-1565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103 261 6697,'6'-11'333,"-1"-1"0,-1 0 0,0 0 0,0 0 1,-2-1-1,1 1 0,-1-1 0,0-24 1,-2 36 116,-1-1-36,-1-6-22,1 6 761,1 7-808,-3 31 20,2 0 0,1 1 1,6 48-1,26 112 183,-30-187-509,22 96 197,-5-23-69,12 60 119,-28-132-261,-2-3 25,1 1 1,0 0-1,1-1 0,4 12 0,-6-19 164,-7-7-207,-8-8 41,1-1 0,0-1 0,2 0 0,-17-28-1,-6-21 286,2-1 1,3-1-1,-27-96 0,49 138-192,2 0 1,0 0 0,2 0-1,0-28 1,3 35-54,1-1 0,1 1 0,0 0 0,1 0 0,2 0 0,7-22 0,-6 25-16,0 1 0,0 0 1,1 1-1,12-17 0,-16 25-44,1 0 0,0 0 0,0 1-1,1-1 1,-1 1 0,1 0 0,0 0-1,0 1 1,1-1 0,-1 1 0,1 0-1,0 1 1,5-3 0,-9 5-18,0-1 0,0 1 0,0 0 1,0 0-1,0 0 0,0 0 0,0 0 1,-1 0-1,1 0 0,0 1 0,0-1 0,0 1 1,0-1-1,-1 1 0,1 0 0,0-1 1,0 1-1,-1 0 0,1 0 0,-1 0 0,3 2 1,-2 0-3,1-1 1,-1 0 0,0 1 0,0 0-1,0-1 1,0 1 0,0 0 0,-1 0 0,1 0-1,-1 0 1,2 5 0,-2-1-32,0-1 1,0 1-1,-1 0 1,0-1-1,0 1 1,-1 0-1,0 0 1,-2 11-1,-2-1-188,0-1-1,-8 19 0,-4 1-820,-21 35 0,-6-4-6476,28-49 3210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2280,'11'-11'2548,"-10"10"-2160,1-1 1,-1 0 0,1 1-1,-1-1 1,1 1 0,0-1 0,3-1-1,-4 3 459,3 0-660,0 1 0,0 0 0,-1 0 0,1 0 0,0 0-1,-1 0 1,1 1 0,-1 0 0,0 0 0,1 0 0,-1 0 0,0 0 0,3 3 0,6 6 378,18 20 1,-13-10-46,29 44-1,-41-56-432,4 6 39,-1 0 0,0 1 1,-1 0-1,-1 0 0,-1 0 1,0 1-1,-1 0 0,-1 0 0,2 20 1,-5-29-61,0 0 0,-1 0 0,0 0 1,0-1-1,0 1 0,-1 0 1,-6 14-1,6-17-27,0 0 1,-1 0-1,0 0 0,0 0 1,0 0-1,-1-1 1,1 1-1,-1-1 0,0 0 1,0 0-1,-6 4 0,7-7-12,1 0-1,-1 0 1,1 0-1,-1 0 0,1 0 1,-1 0-1,0-1 0,1 0 1,-1 1-1,0-1 1,0 0-1,1 0 0,-1 0 1,0-1-1,0 1 0,1-1 1,-1 1-1,0-1 1,1 0-1,-1 0 0,1 0 1,-1-1-1,1 1 0,0 0 1,-1-1-1,-2-3 1,1 2 26,0-1 0,1-1 0,-1 1 0,1 0 0,0-1 0,0 0 0,1 0 0,0 0 0,0 0 0,0 0 0,-2-9 0,1 3 33,2 0-1,-1 0 0,2 0 1,0-17-1,1 17-25,0 0 1,1 0-1,0 0 0,1 1 1,5-13-1,24-46 181,-26 59-198,1-1-1,0 1 0,0 1 0,1-1 0,15-13 0,-6 7 19,-4 3-92,1 0 0,1 1 0,0 1 0,1 0 0,0 1 0,0 1-1,1 1 1,0 0 0,28-8 0,-38 14-205,0 0 1,0 1-1,0 0 0,0 1 0,0 0 1,11 0-1,21 7-8422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0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1648,'1'-9'1197,"1"-1"4675,0 14-5384,-2-2-456,6 17 499,1-1 0,0 0 0,16 25 0,-13-28-263,1-1-1,0-1 1,23 20 0,-26-25-109,1-1 0,0-1 1,1 1-1,0-1 0,0-1 0,20 8 1,-26-11-59,-1-1 1,1 0 0,-1-1 0,6 1 0,-7-1 193,4 0 23,17 0-9,-22 1-272,0-1-1,1 0 1,-1 0 0,0 0 0,0 0-1,1 0 1,-1 0 0,0 0 0,0-1-1,0 1 1,1 0 0,-1-1-1,2 0 1,4-3 367,0 0-123,-3 2 43,0 0 1,0 0 0,0 0 0,8-3-1,-11 5-277,0 0-16,-1-1 0,1 1 0,0 0 1,0 0-1,0-1 0,0 1 0,0 0 0,0 0 1,0 0-1,-1 0 0,1 0 0,1 0 0,0 1-4,-1 0-1,1 0 0,-1 0 0,1 0 0,-1 0 1,0 0-1,1 0 0,-1 1 0,0-1 1,0 0-1,0 1 0,1 1 0,8 22 145,-9-23-161,16 70 35,-6-24-260,-5-22-212,3 36 1,1 10-1176,-4-21-1695,-3-23-994,0-3 338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6 155 1608,'-4'17'7801,"4"-17"-7733,0 0 1,0 0-1,0 1 0,0-1 1,-1 0-1,1 0 0,0 0 0,0 0 1,0 0-1,0 1 0,0-1 0,0 0 1,0 0-1,0 0 0,0 0 0,-1 1 1,1-1-1,0 0 0,0 0 1,0 0-1,0 0 0,0 1 0,0-1 1,0 0-1,0 0 0,0 0 0,0 1 1,0-1-1,0 0 0,1 0 0,-1 0 1,0 0-1,0 1 0,0-1 1,0 0-1,0 0 0,0 0 0,0 0 1,0 1-1,1-1 0,-1 0 0,10 6 440,-7-5-60,2-2-63,0 0-264,18-4 444,-8 0-370,-1-1 1,0-1 0,0 0 0,0-1 0,-1 0 0,15-13-1,-24 17-108,0-1 0,0 1 0,0-1 0,-1 0 0,0 0 0,0 0 0,0 0 0,0 0 0,-1-1 0,0 1 0,0-1 0,0 0-1,-1 1 1,0-1 0,1-7 0,-4 9 90,1 2-171,0 1 30,1 0-1,-1-1 0,0 1 0,0 0 0,0-1 0,0 1 0,0 0 0,0 0 0,0 0 0,-1 0 0,1 0 0,0 0 0,0 0 0,-1 1 0,1-1 0,-1 0 0,1 1 0,-1-1 0,1 1 0,-1-1 0,1 1 0,-1 0 0,1 0 0,-3 0 0,0 0 5,0 1 0,-1-1 1,1 1-1,0 0 0,0 1 0,0-1 0,0 1 1,0 0-1,0 0 0,0 0 0,1 0 0,-1 1 1,-4 3-1,-1 3 54,1 0-1,-15 20 1,20-25-65,1 1-1,-1 0 1,1 0 0,0 0-1,0 1 1,0-1-1,1 0 1,0 1 0,-1 8-1,1-8-12,1 0 0,0-1 1,1 1-1,-1-1 0,1 1 0,0-1 0,1 1 0,-1-1 1,1 0-1,0 0 0,0 0 0,4 7 0,-2-6 15,1 0 0,-1 0 0,1 0 0,0-1 0,1 1 1,-1-1-1,1 0 0,9 5 0,-4-3-147,0-1 1,0-1 0,1 0-1,0 0 1,0-1 0,0-1 0,0 0-1,1 0 1,-1-1 0,23 0-1,-8-3-1368,30-4 0,-35 2-1861,35-11 0,-20 0-735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48 1328,'-6'-23'3909,"6"22"-3706,-1 0-1,1 0 1,-1 0-1,1 0 1,-1 0 0,0 0-1,0 0 1,1 0-1,-1 0 1,0 1-1,0-1 1,0 0 0,0 0-1,0 1 1,-2-2-1,-13-5 1263,14 7-1295,0-1 0,0 1 0,0-1 0,0 1 0,0 0 1,-4 0-1,2 0 50,-5 0 402,-4 4-314,0 0 0,1 0 0,-1 2 0,1-1 0,0 2 0,1 0 0,-1 0 0,1 1 0,-19 18 0,22-19-186,2 0 0,-1 0 0,1 1 0,0-1 0,0 2-1,1-1 1,0 1 0,0-1 0,1 1 0,0 1-1,1-1 1,0 0 0,1 1 0,-3 16 0,5-21-84,-1-1 1,1 0-1,0 1 1,1-1-1,-1 0 1,1 1-1,0-1 1,0 0-1,0 0 1,0 0-1,1 0 1,-1 0-1,1 0 1,0 0-1,1 0 1,2 4-1,-1-4-131,0 1 1,0-1-1,0-1 0,1 1 0,0 0 0,-1-1 0,1 0 1,0 0-1,0-1 0,1 1 0,5 1 0,1-1-254,-1-1 0,0 0 0,1-1 0,-1 0 0,1-1 0,13-1 0,-4-2-1777,-1 0 1,34-11-1,-22 6-1364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201 671 1320,'2'-1'393,"0"-1"1,-1 0-1,1 0 0,-1 0 1,1 0-1,-1 0 0,0 0 0,0 0 1,0 0-1,0 0 0,1-4 1,0 1 433,-2 3 769,1-1-1542,-8 0 2863,-16 2-2527,23 0-367,-1 1 0,1 0 0,-1 0-1,1 0 1,-1 0 0,0 0-1,1 0 1,-1 0 0,1 0 0,-1 1-1,0-1 1,1 0 0,-1 0-1,1 0 1,-1 1 0,-11 4 135,0 1-1,1 1 1,0 0 0,1 0 0,0 1 0,0 0-1,0 1 1,1 0 0,1 0 0,-1 1-1,-7 13 1,2-3-8,6-9-16,1 0 0,-7 16 0,12-23-112,0 0 1,1 0-1,0 0 0,-1 0 1,2 0-1,-1 1 0,0-1 0,1 0 1,0 0-1,0 1 0,1 4 1,-1-7-49,1-1 0,-1 1 0,1 0 1,-1-1-1,1 1 0,0-1 0,0 1 1,0-1-1,0 0 0,0 1 0,0-1 1,0 0-1,1 0 0,-1 1 0,0-1 0,1 0 1,-1 0-1,0-1 0,1 1 0,-1 0 1,1 0-1,0-1 0,-1 1 0,1-1 1,0 1-1,-1-1 0,1 0 0,0 0 0,-1 1 1,3-1-1,-1 0-21,-2 0 29,0 0 0,1 0-1,-1 0 1,0-1 0,0 1 0,0 0-1,0 0 1,0-1 0,0 1 0,0 0-1,0-1 1,2 0 0,0-1-18,1 1 0,0-1 1,-1 0-1,0 1 1,1-1-1,-1-1 1,0 1-1,5-4 1,9-11-123,8-10 62,-25 27 97,0-1 0,0 1-1,0 0 1,0 0 0,1-1 0,-1 1 0,0 0 0,0 0-1,0 0 1,1-1 0,-1 1 0,0 0 0,0 0 0,1 0-1,-1 0 1,0-1 0,0 1 0,1 0 0,-1 0 0,0 0 0,0 0-1,1 0 1,-1 0 0,0 0 0,1 0 0,-1 0 0,0 0-1,0 0 1,1 0 0,-1 0 0,0 0 0,1 0 0,-1 0-1,0 0 1,0 0 0,1 0 0,-1 0 0,0 0 0,1 1-1,6 8 28,-6-7-37,2 3 14,1 0-1,-1 0 1,1-1 0,0 1 0,8 5-1,-9-8 1,-1 0-1,1-1 1,0 0 0,0 1-1,0-1 1,0 0-1,0 0 1,0-1 0,0 1-1,0-1 1,0 1-1,0-1 1,4 0 0,-4 0-4,1 0 0,-1 0 0,1-1 0,0 1 0,-1-1 1,1 0-1,-1 0 0,0 0 0,1 0 0,-1-1 0,4-1 1,1-3 3,-1 1 1,0-1-1,-1-1 1,0 1-1,0-1 1,0 0 0,-1-1-1,0 1 1,0-1-1,5-11 1,-1-4 85,0-1-1,8-35 1,-11 32 66,-2 0 0,-1-1 0,-1 1 0,-1-1 0,-1 1 0,-2-1 0,-1 0 0,-1 1-1,-8-29 1,-14-27 994,15 65-705,7 16-268,-9-1 140,10 7-188,-1-2-107,1 1-1,0 1 1,1-1-1,-1 0 1,0 0-1,1 1 0,0 0 1,-3 6-1,-2 8 38,2 0 0,1 1-1,0-1 1,1 1 0,1-1 0,1 1-1,1 29 1,3-21-4,0 0-1,2 0 1,1 0 0,15 39-1,-17-55-38,0 0-1,2 0 1,-1 0-1,13 16 1,-14-21-32,0-1 0,1 0 0,-1 0 0,1 0 0,0-1 0,1 0 0,-1 0 0,1 0 0,10 5 0,-6-5-35,0 0-1,1 0 1,0-1 0,-1 0-1,1-1 1,14 1-1,-18-3 25,1 1-1,-1-2 0,1 1 0,-1-1 1,0 0-1,0-1 0,1 0 0,-1 0 1,0 0-1,11-6 0,-15 6 20,1 0-1,0 0 0,0 0 0,0-1 0,0 1 0,0-1 0,-1 0 0,1 0 0,-1 0 0,0-1 0,0 1 0,3-5 0,0-1 7,11-22-21,-16 29 30,0-1 1,0 0-1,0 0 1,-1 0-1,1 1 0,-1-1 1,1 0-1,-1 0 1,0 0-1,0-4 0,-1 2 22,1 2-10,-1 0-1,1 0 1,-1 0-1,0 0 1,0 0-1,-1-3 1,1 5-11,1 0 1,-1 0-1,0-1 1,0 1-1,0 0 0,0 0 1,0 0-1,0 0 1,0 0-1,0 1 0,-1-1 1,1 0-1,0 0 1,0 1-1,-1-1 0,1 1 1,0-1-1,-3 0 1,1 0 2,2 0-8,0 1 1,0-1-1,0 1 0,0 0 1,0-1-1,0 1 1,-1 0-1,1 0 0,0-1 1,0 1-1,0 0 0,0 0 1,0 0-1,-1 1 0,-1-1 1,-2 0 4,3 0-4,0 0-1,0 0 1,0 0-1,1 0 1,-1 0-1,0 1 0,0-1 1,0 1-1,-3 1 1,1-1 1,1 1 1,-1-1-1,1 1 1,0 0-1,-1 0 1,1 0-1,0 0 1,0 0-1,1 1 1,-1 0 0,0-1-1,1 1 1,-1 0-1,1 0 1,0 0-1,0 1 1,0-1-1,1 0 1,-2 6-1,2-7-21,0 0 0,1 1-1,0-1 1,-1 0 0,1 1 0,0-1-1,0 0 1,0 0 0,1 1-1,-1-1 1,0 0 0,1 1-1,0-1 1,-1 0 0,2 3-1,0-2-37,0 0 0,0-1 1,0 1-1,0-1 0,0 1 0,0-1 0,1 0 0,-1 0 0,1 0 0,2 2 0,4 1-157,0-1 0,0 1 0,1-1 0,0-1 1,0 0-1,13 2 0,11 0-568,69 0 0,-79-7 330,0 0-1,40-10 1,-61 11 424,15-3-247,-1-1 1,1-1 0,27-13 0,-35 14 339,1-1 0,-1 0 1,-1-1-1,1 0 0,-1 0 1,14-15-1,-18 16 141,-5 6-176,0 0-1,0 0 1,-1 0 0,1 0-1,0 0 1,0 0 0,0 0-1,0 0 1,0 0 0,0 0 0,0-1-1,0 1 1,0 0 0,-1 0-1,1 0 1,0 0 0,0 0-1,0 0 1,0 0 0,0 0-1,0 0 1,0 0 0,0 0-1,0 0 1,0 0 0,0 0 0,0-1-1,0 1 1,0 0 0,0 0-1,-1 0 1,1 0 0,0 0-1,0 0 1,0 0 0,0 0-1,0 0 1,0-1 0,0 1-1,0 0 1,0 0 0,0 0 0,0 0-1,0 0 1,1 0 0,-1 0-1,0 0 1,0-1 0,0 1-1,-8 3 19,1 0-1,0 0 0,0 1 0,1 0 0,-1 0 1,1 1-1,0-1 0,0 1 0,-6 6 0,4 0 36,0 1-1,-11 21 0,17-28-56,-1 1 0,1 0-1,0 0 1,0 0-1,1 0 1,0 0-1,0 0 1,0 7-1,1-11-44,0-1 1,0 0-1,0 1 0,1-1 1,-1 0-1,1 0 0,-1 1 1,1-1-1,0 2 0,0 0-40,0-3 37,-1 0 0,0 1 0,0-1 0,1 0 0,-1 1 0,0-1 0,1 0 0,-1 0 0,0 0 0,1 1 0,-1-1 0,0 0 0,1 0 0,-1 0 0,0 0 0,1 1-1,-1-1 1,0 0 0,1 0 0,-1 0 0,1 0 0,-1 0 0,0 0 0,1 0 0,-1 0 0,1 0 0,-1 0 0,0 0 0,1-1 0,-1 1 0,1 0 0,-1 0 0,0 0 0,1 0 0,-1 0 0,0-1 0,1 1 0,-1 0 0,1-1 0,2-1-6,0 0 1,1-1-1,-1 0 1,0 1-1,0-1 1,0 0-1,-1 0 1,1-1-1,-1 1 1,0 0-1,0-1 1,0 0-1,2-3 1,4-24-55,-1 0-1,4-48 1,-9 57 82,5-124 198,-7 98-112,-5-145 486,0 149-205,-1-1 0,-15-51-1,16 76-132,5 16-179,0 1-1,-1-1 1,0 1 0,0 0 0,0-1-1,0 1 1,0 0 0,-1 0-1,1 0 1,-1 0 0,-2-4 10,1 5-16,3 2-37,0 0 0,-1 0 1,1 0-1,0 1 0,-1-1 0,1 0 0,0 0 1,-1 0-1,1 1 0,0-1 0,0 0 1,-1 0-1,1 1 0,0-1 0,-1 0 0,1 1 1,0-1-1,0 0 0,0 1 0,0-1 0,-1 0 1,1 1-1,0-1 0,0 1 0,-6 12 48,0 1 0,1 0 0,0 1 0,1-1 0,-2 22 0,0 4 37,2 0-1,1 0 1,5 50-1,1-37-57,8 64-266,1-18-444,7 40-1687,-19-138 2309,7 43-2383,-7-17-2165,-3-12 970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22 372 836,'-22'-6'4607,"25"3"-3582,2-1-770,0 0-1,0 0 1,0 0 0,0 1-1,0 0 1,1 0 0,7-3-1,51-16 827,-30 12-696,355-100 1935,7 16-885,-388 92-1408,80-17 291,55-14-89,-42-1-1074,-94 31 478,3-1-36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2808 153 876,'9'6'4039,"-1"-5"1730,0 4-1074,-14-8-4565,1 0-132,-6-3 282,-22-7 0,32 12-220,-1 0 3,-22-11 174,22 11-154,-1 1-8,-5-3 46,0 0 0,-15-7 0,11 5-70,-49-20 74,13 4-39,29 13-51,-21-13 0,5 5-11,22 11-28,10 3 4,1 1 0,-1 0 0,0 1 0,1-1 0,-1 0 0,1 1 0,-1-1 0,0 1 0,0 0 0,1 0 0,-5 0 0,-1 0-10,-13 1 1,15 0 6,1 0 0,-1 0 0,1 1-1,-1 0 1,1 0 0,0 0 0,0 1 0,0-1 0,-6 5 0,-4 4-20,-19 20 1,16-15-4,4-1 15,-18 22 1,19-21 48,-19 19 0,30-34-26,-3 2-5,-5-4 62,-17-4-53,9 0-15,-1 0 1,1-2-1,-24-11 0,21 8-8,-25-7 0,37 12 1,8 4 1,0 1 0,-1-1 1,1 0-1,0 0 0,-1 1 1,1-1-1,-1 1 0,1-1 0,-1 1 1,-1 0-1,-1-2-3,3 2 4,0 0-1,-1-1 1,1 1 0,0 0-1,-1 0 1,1 0 0,-1 0-1,1 0 1,0 0 0,-1 0-1,-1 1 1,0-2-8,1 1 12,1 0-1,0 0 1,0 0-1,0 0 1,0 0-1,0 1 1,0-1-1,0 0 1,-1 0-1,1 1 1,0-1-1,0 1 0,0-1 1,0 1-1,-1 0 1,-2 1 0,-3 1-1,0 1-1,1 0 0,-9 6 1,-17 24-12,11-12 8,6-5 7,-21 28 0,31-37 1,3-6 3,0 0 0,0-1 1,0 1-1,0 0 1,0-1-1,0 1 0,0-1 1,0 0-1,-4 2 1,4-2 39,-1-1 34,-2 0-38,1-1 1,-1 1-1,1-1 1,-1-1-1,1 1 1,0 0-1,0-1 1,-7-3-1,-49-24 198,-7-13-10,61 39-206,0 0 1,0 1-1,0-1 0,-1 1 1,-9-2-1,13 4-40,-1 1 23,0 1-4,1-1 0,0 1 0,0-1 0,0 1 1,0 0-1,1 0 0,-1 0 0,0 0 0,1 1 0,-1-1 0,-1 4 0,-67 99 140,59-91-100,11-13-36,0 0-1,-1 0 0,1 0 1,-1 0-1,0 0 1,1-1-1,-1 1 0,1 0 1,-1-1-1,0 1 0,0-1 1,1 0-1,-1 1 0,0-1 1,-2 0-1,2 0-4,-6 0 7,1 0-1,-1 0 0,0-1 0,1 0 0,-1-1 0,1 0 1,-12-3-1,13 3-14,-14-5 13,-23-12 0,28 12 0,0 0 0,-28-7-1,43 14-6,-1 0-1,0 0 1,0 0-1,0-1 1,1 1-1,-1 0 1,0-1 0,1 1-1,-1 0 1,0-1-1,0 1 1,0-2-1,0 2 1,1-1-1,-1 1 0,1-1 1,-1 1-1,0 0 0,1-1 1,-1 1-1,1 0 1,-1 0-1,0 0 0,1-1 1,-1 1-1,1 0 0,-1 0 1,0 0-1,1 0 1,-1 0-1,0 0 0,1 0 1,-2 0-1,-29 0-34,28 1 32,0-1 0,0 0 0,0 1 0,0 0 0,0 0 0,0 0 1,0 0-1,0 0 0,-4 3 0,-23 17 3,26-18-5,-2 2 3,1 0-1,-8 8 1,-4 5 1,-9 7-25,-25 30 0,29-31-2,21-23 54,-9 7 12,0-5-14,8-3 20,-2 0-38,-11-2-5,12 1 14,-1 1-52,-10-2 19,10 1 1,1 2-24,-1-2 36,0 2 2,-14 7-15,8-3 14,8-5-3,0 2 3,-15 11 4,-12 3 41,27-16-18,-1 0-11,0 1-9,1-1 0,1 0 0,0 0 0,-1 0 0,1 0 1,0 0-1,-1 0 0,1 0 0,0 0 0,-1-1 1,-1 1-1,-16-6 11,12 4-10,0 0 1,0-1-1,1 0 1,-1 0-1,-10-8 1,14 9-12,0 0 3,0 0 0,-1 0 0,1 1 0,0-1 1,-1 1-1,1 0 0,-5-1 0,3 0-10,3 2-3,-2 0-27,-13 0 31,10 1 6,-76 45-64,73-40 67,-8 7 19,16-12-9,0 0 1,-6 1 12,5-2 29,-1-1-48,-15-5 0,18 6-1,0-1 1,0 1-1,0-1 1,-1 1-1,1-1 1,0 1-1,0-1 1,0 0-1,1 1 1,-1-1-1,0 0 1,0 0-1,0 0 1,0 0-1,1 0 1,-2-1-1,-1-3-10,-10-9 9,11 12-7,-1-1 0,1 0 0,-1 0 1,-2-5-1,5 7 8,0 1 1,0 0-1,0-1 1,-1 1-1,1 0 1,0 0-1,0-1 0,0 1 1,-1 0-1,1 0 1,0-1-1,0 1 1,-1 0-1,1 0 1,0-1-1,-1 1 1,1 0-1,0 0 1,0 0-1,-1 0 1,1 0-1,-1-1 1,0 1-1,1 0 1,-1 0 0,1 0-1,-1-1 1,1 1 0,-1 0-1,1 0 1,-1-1-1,1 1 1,-1 0 0,1-1-1,-1 1 1,1-1 0,0 1-1,-1 0 1,0-2 0,1 1-5,-1 0 0,1 1 0,-1-1 0,0 0 0,1 0 0,-1 1 0,0-1 0,1 0 0,-1 1 0,0-1 0,0 1 0,1-1 0,-1 1 0,0-1 0,0 1 0,0 0 0,0-1 0,0 1 0,0 0 0,0 0 0,0-1 0,1 1 0,-3 0 0,-9 0 5,8 0 4,1 2-69,-9 3 60,9-3 10,0-1 11,-1 0 0,1 1 0,0-1 0,-4 4 0,5-4 27,-2-3-30,-24-12 22,25 13-30,3 1-7,-1 0 1,0 0-1,0 0 1,0 0-1,0 0 1,0 0-1,1-1 1,-1 1-1,0 0 1,0 0-1,0-1 1,1 1-1,-1 0 1,-1-2-1,1 2-5,0-1-1,0 1 1,0-1 0,0 1-1,-1-1 1,1 1-1,0-1 1,0 1 0,0 0-1,-1 0 1,0 0 0,-16 0 13,17 0-6,1 0 0,0 0 0,-1 0-1,1 0 1,0 0 0,0 0 0,-1 0-1,1 0 1,0 0 0,-1 0 0,1 0 0,0 1-1,0-1 1,0 0 0,-1 0 0,1 0-1,0 0 1,0 1 0,-1-1 0,1 0-1,0 0 1,0 0 0,0 1 0,0-1 0,0 0-1,-1 1 1,1-1-1,0 0 0,0 1 0,0-1-1,0 0 1,-1 0 0,1 1 0,0-1 0,0 0-1,0 0 1,0 0 0,-1 1 0,1-1 0,0 0 0,0 0-1,-1 0 1,1 0 0,0 0 0,0 1 0,-1-1 0,1 0-1,0 0 1,0 0 0,-1 0 0,1 0 0,0 0 0,-1 0-1,0 0 7,-1 1 0,1-1-1,-1 1 1,1-1-1,0 1 1,-1-1 0,1 1-1,-2 1 1,-10 4 13,5-4-18,-5 1 13,11-3 47,-1 0-44,-13 0-5,15-2-24,-3-5 13,3 2-3,4-3 5,-1 0 0,1 1 0,0-1 0,0 1 0,7-10 0,42-61-31,-52 77 29,0 0-1,1 0 1,-1 0-1,1 0 1,-1 0-1,1 1 1,0-1-1,-1 0 1,1 0-1,0 0 1,0 1 0,-1-1-1,1 0 1,1 0-1,4-4-5,10-15 21,-15 19-4,7-8 225,2-3 82,-9 10-197,3-2-107,-4 3 6,-2 3 93,-12 13-90,-28 24 0,-7 0-21,-60 62 0,101-93-3,6-7 0,1 0 1,-1 1-1,1-1 1,-1 1 0,1-1-1,0 1 1,0-1 0,0 1-1,0 0 1,0 0 0,0-1-1,0 1 1,0 0-1,0 4 1,1-4 3,-1-1 0,1 1-1,0 0 1,0 0 0,0 0-1,0 0 1,0 0 0,0 0-1,1-1 1,-1 1 0,0 0 0,1 0-1,0 0 1,0 1 0,1 0-4,0-1 1,0 1-1,0-1 0,0 1 1,0-1-1,1 0 1,-1 0-1,5 3 0,10 5-201,1 0 0,30 12 0,-8-4-328,171 74-2934,-191-84 2994,91 33-6017,-68-28 2864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113 286 1704,'0'0'4040,"-3"4"-3553,1 1-305,-1 1-1,1-1 1,0 1-1,0-1 1,0 1-1,1 0 1,0-1-1,0 11 1,-4 29 401,-2 57 625,7-40 2451,-4-66-3487,1 0-111,0 0 1,1-1-1,-1 0 1,1 1 0,0-1-1,0 0 1,0 0 0,0-5-1,-8-39 324,3 0-1,2-1 0,2-60 1,4 95-274,1 0 0,1 0 0,0 0 0,1 1 0,0-1 0,1 1 0,1 0 0,1 0 0,-1 1 0,16-21 0,-18 28-72,1 0-1,-1 0 0,2 0 1,-1 1-1,0 0 0,1 0 1,0 1-1,0-1 0,1 1 1,-1 1-1,1-1 1,0 1-1,0 0 0,9-2 1,-14 4-29,-1 1 0,0 0 0,1 0 0,-1-1 0,1 1 0,-1 0 0,1 0 0,-1 0 0,2 1 0,1-1 8,3 2 32,-5-1-43,0-1-1,0 1 1,-1 0-1,1 0 1,-1 1-1,1-1 1,-1 0-1,1 0 1,-1 1-1,1-1 0,-1 1 1,0-1-1,0 1 1,0 0-1,0-1 1,0 1-1,0 0 1,-1 0-1,1-1 1,0 1-1,-1 0 1,1 0-1,-1 0 1,0 0-1,0 0 1,0 0-1,0 0 1,0 0-1,0 0 1,-1 2-1,-2 9-48,0 0 0,-1 0 0,-1-1 0,0 1 0,-1-1 0,-1-1-1,1 1 1,-10 11 0,3-6-124,-1-1 0,0 0 0,-1-1 0,-25 19 0,18-16-65,13-10 91,0-1 0,-1 0 0,-12 7 0,1-6-134,19-7 258,6 0 33,1 0-9,-2-1-5,-1 1 1,0-1 0,1 1 0,-1 0 0,0 0 0,0 0 0,1 0 0,2 2 0,13 7 34,-12-8-33,0 2-1,10 6 1,27 18-15,-29-19-319,1 0 1,16 15 0,-5 2-1518,-8-7-3873,-9-11 2540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1648,'2'0'249,"0"0"-1,0 0 1,0 0-1,0-1 1,0 1-1,0 0 1,0-1 0,0 0-1,0 1 1,0-1-1,0 0 1,0 0-1,-1 0 1,4-2-1,15-10 1261,-14 10-972,0-1 0,12-9 0,-12 6-141,1 0-1,-1 0 1,0-1-1,0 0 1,-1 0 0,0 0-1,0 0 1,-1-1-1,4-12 1,-7 20-353,-1 1 1,0-1-1,0 0 0,1 1 1,-1-1-1,0 0 1,0 1-1,0-1 0,0 0 1,0 1-1,0-1 1,0 0-1,-1-1 0,1 0 67,0 0 217,-2 0-9,1 0-248,0 1 0,0 0 0,0 0 1,-1 0-1,1 0 0,0 0 0,-1 0 0,1 1 0,-1-1 1,1 0-1,-3 0 0,2 1 185,-3 1-23,0 0-176,0 1 0,1-1 0,-1 1 0,1 0 0,-1 0 0,1 1 0,0-1 0,0 1 0,-5 4 0,1 0 110,-12 15 0,18-20-135,0 1 1,0 0-1,0 0 1,0 0 0,1 0-1,-1 0 1,1 0-1,0 0 1,0 0 0,0 5-1,0-4 3,1-1 1,-1 1-1,1-1 0,1 1 0,-1-1 0,0 1 0,2 4 1,-1-6-20,-1 0 1,1 0-1,0 0 1,0 0-1,0 0 1,0 0 0,1-1-1,-1 1 1,0 0-1,1-1 1,-1 1 0,1-1-1,-1 0 1,1 1-1,2 0 1,7 4-184,0 0 0,0-1 1,0 0-1,1-1 0,0 0 0,0-1 0,0 0 1,0-1-1,0 0 0,0-1 0,1-1 1,-1 0-1,1 0 0,-1-1 0,0-1 0,24-6 1,-23 5-1015,0-1 1,0-1-1,0 0 0,-1-1 1,14-8-1,-9 0-1973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2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156 117 1268,'-3'-23'3136,"1"17"-2425,2 6-630,0 0-1,0 0 1,0 0-1,-1 0 1,1 0-1,0 0 1,0 0-1,0 0 1,0 0-1,0 0 1,0 0-1,-1 0 1,1 0 0,0 0-1,0 0 1,0 0-1,0 0 1,0 0-1,0 0 1,0 0-1,-1 0 1,1 0-1,0 0 1,0 0-1,0 0 1,0 1 241,0-1-242,-1 0 1,1 0-1,0 0 1,0 0-1,0 0 1,0 0-1,0 1 1,0-1-1,0 0 1,0 0-1,0 0 1,0 0-1,0 0 1,0 0-1,0 1 1,0-1-1,-4 7 111,1 1 0,0-1 0,0 1-1,1 0 1,-2 12 0,1 0 70,1-1 1,1 1 0,0 0 0,5 33-1,11 98 511,-8-55-201,-5-83-419,-2-11-82,0-1-8,-1 2-44,1-2-15,0-1 1,0 0-1,0 0 1,0 0-1,0 0 1,-1 0-1,1 1 1,0-1 0,0 0-1,0 0 1,0 0-1,0 0 1,0 0-1,-1 0 1,1 0 0,0 0-1,0 0 1,0 0-1,0 0 1,-1 0-1,1 0 1,0 0-1,0 0 1,0 0 0,-1 0-1,1 0 1,0 0-1,0 0 1,0 0-1,0 0 1,-1 0-1,1 0 1,0 0 0,0 0-1,0 0 1,0 0-1,0 0 1,-1 0-1,1 0 1,0-1 0,0 1-1,0 0 1,0 0-1,-8-6 43,1 1 1,0-1-1,1-1 0,0 1 0,0-1 0,-9-12 1,1-6 106,1 0 1,0-1-1,2 0 1,2-1-1,-10-36 1,17 49-74,-1 0 1,2 0-1,0-1 1,1 1-1,1-17 1,0 21-25,1 0 0,0-1 0,1 1 0,0 0 0,0 0 0,1 0 0,10-16 0,-6 12 63,1 0 1,13-14-1,-18 23-71,1 0 0,-1 0 1,1 1-1,1-1 0,-1 1 0,0 1 1,11-7-1,-13 10-28,-1-1 0,0 0 1,1 1-1,-1-1 0,1 1 0,-1-1 1,1 1-1,-1 0 0,1 0 1,3 1-1,-5-1-21,5 2 67,-4 0-54,-1 0-1,1-1 1,-1 1 0,0 0 0,1 0 0,-1 0-1,0 0 1,0 0 0,0 0 0,0 0 0,0 1-1,-1-1 1,2 5 0,-2-3-9,0 1 0,1-1-1,-2 1 1,1-1 0,0 1 0,-3 7 0,0 0-75,-1 0 0,0 0 1,-1-1-1,-8 14 0,0-5-661,-1-1 0,-1 0 0,-26 26 0,21-24-1360,5-6-1436,2-3 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1468,'1'-1'166,"-1"1"-33,0-1 0,0 1 0,1-1 0,-1 1-1,0-1 1,0 1 0,1 0 0,-1-1 0,0 1 0,1-1 0,-1 1 0,0 0 0,1-1 0,-1 1 0,1 0 0,-1-1 0,0 1 0,1 0 0,-1-1 0,1 1-1,-1 0 1,1 0 0,-1 0 0,1 0 0,-1 0 0,1-1 0,-1 1 0,1 0 0,0 0 0,-1 0 0,1 0 0,-1 0 0,1 1 0,0-1 0,1 1 6,0 1 1,0 0-1,0-1 1,0 1-1,0 0 1,0 0 0,0 0-1,-1 0 1,1 1-1,-1-1 1,0 0-1,0 1 1,1-1 0,0 4-1,17 52 1068,19 88-1,-28-101-853,25 151 785,-22-112-826,-11-70-296,2 9-556,2 45-1,-3-23-4755,-3-36 2505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2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17 924,'-8'-9'1297,"4"6"-145,-20-1 1678,18 5-2025,-4 4-489,0-1 0,1 2 0,-1 0-1,1 0 1,0 0 0,1 1 0,0 1 0,0-1 0,0 1-1,-8 13 1,-4 13 489,-28 66 0,46-93-711,0-1 0,0 1-1,0 0 1,1 0 0,0 0-1,1 0 1,0 0 0,0 1-1,0-1 1,1 0 0,0 0-1,0 0 1,1 0 0,4 12-1,-5-19-87,-1 1-1,0-1 1,0 0 0,0 0-1,0 1 1,0-1 0,0 0-1,1 1 1,-1-1-1,0 0 1,0 0 0,0 1-1,1-1 1,-1 0-1,0 0 1,0 1 0,1-1-1,-1 0 1,0 0-1,1 0 1,-1 0 0,0 0-1,1 1 1,-1-1 0,0 0-1,1 0 1,-1 0-1,1 0 1,-1 0 0,0 0-1,0 0 1,1 0-1,-1 0 1,0 0 0,1 0-1,-1 0 1,0 0-1,0 1 1,1-1 0,-1 0-1,0 0 1,0 0 0,1 0-1,-1 1 1,0-1-1,0 0 1,0 0 0,1 0-1,-1 1 1,0-1-1,0 0 1,0 1 0,3-1 82,8 0-8,-9 0-15,2-3-8,-1 2-47,-1 0-1,1-1 1,-1 1-1,0-1 1,1 1-1,-1-1 1,0 0-1,0 0 0,0 0 1,3-5-1,5-6 48,-6 7-22,0 1-1,-1-1 1,1 0-1,3-8 1,22-68 549,-10 28-78,-13 30-222,-5 19-151,0 0 0,0 0 0,0 0 0,1 1 0,3-9 1,0 6 5,-4 5 314,3 7-357,3 0-64,-5-3-18,1 1-1,-1-1 1,1 1-1,-1-1 1,0 1 0,0-1-1,0 1 1,0 0 0,2 5-1,13 27 119,12 38-1,-17-42-288,-7-19-175,0 0-1,4 20 1,-6-21-1347,8 18 0,-7-16-3486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0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1295 38 912,'0'0'3924,"2"-1"-3304,9-4 4308,-18 3-4704,-9-4-52,0 2 0,-1 0 0,-22-2 0,-428-4 664,413 11-772,-65 4 244,113-4-255,0-1 0,1 1 0,-11-2 0,-9 1 288,20-1-289,-15 2 194,-31 3 287,-25 2-26,71-5-489,0 1-1,0-1 0,0 1 0,0 0 1,0 0-1,0 1 0,-6 4 0,-28 22 53,33-24-58,-9 8 14,1 1-1,0 0 0,1 1 1,1 1-1,-19 29 0,16-19 12,1 1-1,2 0 1,-10 32-1,-53 211 402,62-203-260,3 1-1,-1 75 0,18 56 81,-3-145-202,2 28 25,3 83 99,-10 124 142,7 224 484,-2-398-577,4 61 76,0-89-233,23 303 453,-26-215-332,4 99 259,-6-113-219,16 95 65,-8-112-186,4 36 45,-7-113-110,-1-2-7,-6-47-22,1 10 19,-1 0 0,-1 0 0,-7 49 0,1-22-1,2-9 4,-8 26 0,11-69-36,0-1-1,0 1 1,1-1 0,-1 1-1,1-1 1,0 1 0,0 5-1,1 4 34,-1-1-14,0-8 8,3-1 3,0 0-29,0 0-1,1 0 0,0 0 1,-1-1-1,1 0 1,0 1-1,0-2 1,-1 1-1,1 0 0,0-1 1,0 1-1,0-1 1,0 0-1,0 0 0,5-2 1,65-9-369,103-31-1,79-39-2086,-140 36-588,-42 12-2234,-23 7 969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2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 2192,'-3'-1'1250,"-1"0"-709,0 0 0,0 1 0,0-1 0,1 1 0,-9 1 1,10-1-410,0 0 1,1 0 0,-1 1 0,0-1-1,1 0 1,-1 1 0,1 0 0,-1-1 0,1 1-1,-1 0 1,-2 2 0,-2 0 164,-3 3 56,0-1 1,0 1-1,0 1 1,1-1-1,0 2 1,0-1-1,1 1 1,0 0-1,0 0 1,1 1-1,-11 18 1,14-19-205,0 0 1,0 0 0,1 0-1,0 0 1,1 1 0,-1-1-1,2 1 1,-1-1 0,1 1-1,0-1 1,1 1 0,0-1-1,0 0 1,1 1 0,0-1-1,1 0 1,5 13 0,-5-16-77,0 0 0,0 0 0,0-1 0,1 1 0,0-1 0,0 0 1,0 0-1,7 5 0,1-1 45,0 0 0,15 7 0,-20-11-167,0-1 1,0-1 0,0 1-1,1-1 1,0 0-1,-1-1 1,1 0 0,8 0-1,-10-1-362,1 0 0,-1 0-1,1-1 1,6-1 0,-8 0-619,0 1-1,-1-1 1,1 0-1,-1 0 1,8-4-1,-2-2-2569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2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80 156 876,'-19'28'8586,"26"-31"-8122,-3 2-380,3-2 64,-1 0-1,0 0 1,0 0-1,0 0 1,0-1 0,6-5-1,-9 6-8,1 0 0,0-1-1,-1 0 1,0 0 0,1 0 0,-1 0-1,-1 0 1,1 0 0,-1-1 0,0 1 0,0-1-1,0 0 1,0 0 0,-1 0 0,0 0-1,0 0 1,0 0 0,-1 0 0,0 0-1,0-10 1,-1 12-44,0 0-1,0 0 0,0 1 1,-1-1-1,1 0 0,-1 0 1,1 1-1,-1-1 0,0 1 0,0-1 1,0 1-1,0 0 0,-1 0 1,-3-3-1,4 4-64,1 0 1,0 0-1,0 1 1,0-1-1,-1 1 0,1-1 1,0 1-1,-1 0 0,1 0 1,0-1-1,-1 1 0,-1 0 1,-1 0 40,0-1 136,-4 4-21,4-2-163,-3 1 26,0 0 0,1 1-1,-1 0 1,1 0 0,-1 1 0,1-1 0,0 1 0,-8 7 0,11-7-9,0 1-1,0-1 1,0 0 0,0 1-1,1-1 1,0 1 0,0 0-1,0 0 1,0 0 0,1 0-1,0 0 1,0 0-1,0 0 1,1 7 0,-1-5-8,1 0 1,1 0-1,-1 0 1,1 0-1,1 0 1,-1-1-1,1 1 1,0 0-1,0-1 1,5 8-1,-4-9-10,1 0-1,-1 0 1,1 0-1,0 0 1,1-1-1,-1 0 1,1 0-1,8 6 1,-2-3-50,1 0 1,22 9 0,-23-12-247,-1 0-1,1 0 1,0-1 0,0 0-1,1-1 1,11 1-1,-21-3 101,0 0-1,1 0 1,-1-1-1,1 1 0,-1 0 1,4-2-1,2 0-133,-2 1-646,-1 0 1,1 0-1,-1 0 1,0-1 0,0 0-1,6-2 1,2-2-2536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32 374 1408,'0'0'845,"0"-10"3127,-1 21 1117,-2 10-3421,-5 50-1484,-8 115 1127,12-116-32,7-75-1216,8-16-7,-2-1 0,8-24 0,13-53 50,-25 81-96,15-71 35,-9 34-18,32-189 272,-39 186 95,-3 16 179,-1 25-272,1 11-167,-1 6-124,0 0 0,0-1 0,0 1-1,1 0 1,-1 0 0,0 0-1,0 0 1,0 0 0,1 0 0,-1 0-1,0 0 1,0 0 0,0 0-1,0 0 1,1 0 0,-1 0 0,0 0-1,0 0 1,0 0 0,0 0-1,1 0 1,-1 0 0,0 0 0,0 1-1,0-1 1,0 0 0,1 0 0,-1 0-1,0 0 1,0 0 0,0 0-1,0 0 1,0 1 0,0-1 0,1 0-1,-1 0 1,0 0 0,8 8 14,-1 0 1,0 1 0,0-1-1,0 1 1,6 14 0,44 85 97,61 113 18,4-16-2138,-113-186 791,-9-18 990,1 0 1,-1 0 0,0-1-1,1 1 1,-1 0 0,0 0-1,0 0 1,0 0 0,0 0-1,0 0 1,0 0 0,0 0-1,0 0 1,0 0 0,0 0-1,-1 2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304 150 884,'-8'0'346,"-13"4"1968,0-1-1459,4 1 795,-33 9 0,-80 42 2545,113-46-3512,9-4-126,1-1 0,-16 5 0,22-8 784,8-3-1109,19-3-64,0-2 1,33-14 0,56-29 224,-21 9-129,117-51 6,-186 81-432,-6 2-323,6-3-1770,-9 6-4267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50 254 920,'-3'0'1430,"-23"0"3005,24 0-2709,-1 0-978,-7 0-80,9 0-611,1 0 0,0-1 0,-1 1 1,1 0-1,0 0 0,0 0 0,-1 0 0,1 0 1,0-1-1,0 1 0,-1 0 0,1 0 0,0 0 1,0-1-1,0 1 0,-1 0 0,1 0 0,0-1 0,0 1 1,0 0-1,0 0 0,0-1 0,-1 1 0,1 0 1,0-1-1,0 1 0,0 0 0,0 0 0,0-1 1,0 1-1,0 0 0,0-1 0,0 1 0,0 0 0,0-1 1,0 1-1,0 0 0,1 0 0,-1-1 0,0 1 1,0 0-1,0-1 0,0 1 0,4-4 116,-1-1 0,1 2 0,0-1 0,0 0 0,0 1 0,0-1 0,8-3 0,39-20 470,-21 12-372,68-29 340,-42 20-290,33-15 337,-63 25 397,-14 2-100,-11 12-780,0-2-8,4-3-16,-4 3-18,3-4 388,4-6-143,-8 11-200,1 0-144,1-3 2,-2 3 113,0 1-140,0 0 1,0 0-1,0 0 1,0 0-1,0 0 1,0 0-1,0 1 1,0-1 0,0 0-1,0 0 1,0 0-1,0 0 1,0 0-1,0 0 1,0 0 0,0 0-1,0 0 1,0 0-1,0 0 1,0 0-1,0 0 1,0 0-1,0 1 1,0-1 0,0 0-1,0 0 1,0 0-1,1 0 1,-1 0-1,0 0 1,0 0 0,0 0-1,0 0 1,0 0-1,0 0 1,0 0-1,0 0 1,0 0 0,0 0-1,0 0 1,0 0-1,0 0 1,0 0-1,0 0 1,1 0-1,-1 0 1,0 0 0,0 0-1,0 0 1,0 0-1,0 0 1,0 0-1,0 0 1,0 0 0,0 0-1,0 0 1,0 0-1,0 0 1,0 0-1,0 0 1,1 0-1,-1 0 1,-2 12 105,-8 19-109,6-23 7,-70 185 214,-32 99 35,94-260-236,-13 32 33,-29 74 81,52-135-132,1 0-4,0-1 1,1 0-1,-1 0 1,0 1-1,1-1 1,-1 4-1,1-5-2,0-1-1,0 1 1,0-1-1,0 1 0,0-1 1,0 1-1,1-1 1,-1 0-1,0 1 0,0-1 1,0 1-1,0-1 1,1 0-1,-1 1 0,0-1 1,1 0-1,-1 1 1,0-1-1,1 1 0,-1-1 2,1 0 0,0 1 0,0-1-1,-1 0 1,1 0 0,0 1-1,-1-1 1,1 0 0,0 0-1,0 0 1,-1 0 0,1 0-1,0 0 1,0 0 0,1 0-1,27-5 22,0-1 0,35-13 0,58-26-217,-82 30-74,-14 6-123,10-4-512,-10 1-442,-11 5-385,1-1-1,15-11 1,-9 5-2618,0 0 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43 1876,'0'-7'1062,"0"5"-64,-1 1-53,-4-16 1678,4 16-1832,0-1-60,-5-3-55,4 3-32,0 1-38,-6-2-44,6 2-16,-3 1-52,-1-1-338,-15 2 581,16-1-601,-12 3 510,5 1-492,0 1 0,0 0-1,1 0 1,-1 1 0,1 0 0,1 1 0,-1 1 0,1-1 0,0 2 0,1-1 0,0 1 0,1 1 0,-1 0 0,2 0 0,-1 0 0,2 1 0,-1 0 0,1 0 0,-7 22 0,11-27-117,1 1 1,0-1-1,0 1 1,1-1-1,-1 1 1,1-1 0,1 1-1,-1-1 1,1 1-1,1-1 1,-1 1-1,1-1 1,0 0-1,0 0 1,1 0 0,-1 0-1,2 0 1,-1 0-1,0-1 1,7 8-1,-8-10-23,1-1-1,-1 0 1,0 0-1,1 0 0,-1 0 1,1 0-1,0-1 1,0 1-1,5 1 1,25 7 68,-26-10-49,18-6 41,-17 4-60,1-1 0,-1 0 0,1 0 0,-1-1 1,11-6-1,-14 7-7,0 0 0,-1-1 0,1 1 0,-1-1 0,0 0 0,0-1 1,0 1-1,0 0 0,-1-1 0,4-7 0,0 0 4,-1-1 0,-1 0 0,0-1 0,-1 1 0,0-1 0,-1 0 0,2-20 0,8-58 384,-13 92-380,2-9 46,-2 9-53,0 0 1,0 0-1,0 0 0,0 0 0,0 0 1,0-1-1,0 1 0,0 0 1,0 0-1,0 0 0,0 0 1,0 0-1,0-1 0,0 1 0,0 0 1,0 0-1,0 0 0,0 0 1,0 0-1,0 0 0,0-1 1,0 1-1,0 0 0,1 0 1,-1 0-1,0 0 0,0 0 0,0 0 1,0 0-1,0 0 0,0 0 1,0-1-1,1 1 0,-1 0 1,0 0-1,0 0 0,0 0 0,0 0 1,0 0-1,1 0 0,-1 0 1,0 0-1,0 0 0,0 0 1,0 0-1,0 0 0,0 0 1,1 0-1,-1 0 0,14 20 72,20 38 1,-19-30-47,102 140 156,-47-73-98,-46-63-57,-6-8 24,19 32 0,-33-48-35,-1-1 1,1 0 0,-1 1-1,0-1 1,-1 1 0,0 0-1,0 0 1,-1 0 0,1 12-1,-3-14-7,0 0-1,0 1 1,-1-1-1,1 0 1,-1-1 0,-1 1-1,1 0 1,-1-1-1,0 1 1,0-1-1,-1 0 1,-4 6 0,-3 0 8,1-1 0,-2 0 0,1 0 0,-20 11 0,25-17-18,-15 10 22,-1-2 0,-1 0 0,-41 15 0,-75 15-47,92-29-112,34-10-284,-1 0 0,0-1 1,-14 1-1,26-3 285,1 1 0,-1-1 0,0 0 1,1-1-1,-1 1 0,0 0 0,1 0 0,-1-1 0,0 1 0,-2-2 0,-5-1-1132,2 0 375,-4-6-5958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1512,'0'0'7468,"-3"4"-6644,1-2-712,-1 3 140,0-1 0,0 1-1,0 0 1,0 0 0,1 0 0,0 0 0,-3 8 0,1 7 339,0 0-1,-1 25 1,4-35-414,1 1 1,0-1 0,1 0-1,0 1 1,0-1-1,5 15 1,-2-13 11,0 0-1,1 0 1,9 15-1,-12-23-137,1 0-1,-1-1 1,1 1-1,0-1 1,0 1-1,1-1 1,-1 0-1,1 0 0,-1-1 1,1 1-1,0-1 1,0 0-1,4 2 1,-2-2-7,-1 0 1,0 0-1,1-1 0,0 0 1,-1 0-1,1 0 0,0-1 1,-1 0-1,7 0 1,-2-2 10,0 1 0,0-2 0,0 1 1,11-6-1,-17 7-15,1-1 1,-1 0-1,0-1 1,0 1-1,0-1 1,0 0-1,-1 0 1,1 0-1,-1 0 1,1 0-1,-1-1 1,0 0 0,0 1-1,-1-1 1,1 0-1,-1-1 1,3-5-1,-4 6 20,0 1 0,0-1 0,0 0 0,0 0 0,-1 0-1,1 0 1,-1 0 0,0 0 0,0 0 0,-1 0 0,1 0 0,-1 0 0,0 0 0,0 0-1,0 0 1,-1 0 0,1 1 0,-1-1 0,0 1 0,-4-7 0,4 8-34,0-1 0,-1 1 0,0-1 0,0 1-1,1 0 1,-1 0 0,0 0 0,-1 1 0,1-1 0,-6-2 0,-3-1 43,1 1-232,0 0-1,-1 1 0,0 0 0,0 1 0,-17-2 1,-10-2-1922,18 4-1514,16 0-478,-6-5 44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1:5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1732,'2'2'1090,"1"0"-771,0 1 0,0-1 0,0 1 0,0 0 0,-1 0 0,1 0 0,-1 0 0,0 0 1,0 0-1,0 1 0,0-1 0,-1 1 0,1 0 0,-1-1 0,1 5 0,6 16 323,2 0-1,0-1 1,2 0-1,22 34 0,-25-45-426,1 0-1,0 0 0,1-2 1,16 15-1,-18-18-69,-1-1 0,1 0-1,1-1 1,-1 0 0,1 0-1,20 6 1,-20-9-64,1 0 0,-1-1 0,1-1 0,-1 0 0,1 0 0,0-1 0,-1 0 0,1-1 0,-1 0 0,11-4 0,-14 3-2,-1 1 0,0-1 0,0 0 1,0 0-1,0 0 0,0-1 0,-1 0 0,0-1 0,0 1 1,0-1-1,0 0 0,0 0 0,-1 0 0,0 0 0,0-1 0,-1 0 1,5-10-1,-7 13-13,1-1 1,-1 0 0,0 0 0,-1 0-1,1 0 1,-1 0 0,1 0-1,-1 0 1,0 0 0,-1 0 0,1 0-1,-1 0 1,0 1 0,0-1-1,0 0 1,-2-5 0,1 5-19,0-1 0,-1 1 0,1 0 0,-1 0 0,1 1 0,-1-1 0,0 1 0,-1-1-1,1 1 1,-1 0 0,1 0 0,-1 0 0,-6-3 0,-4 0 4,1 0 0,-1 1 0,0 1-1,0 0 1,0 1 0,-21-2 0,-88 1-637,97 4 259,17 0-207,-29-1-27,8-1-6514,9-1 3089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32 851 1780,'-12'1'4511,"3"0"-4285,3 0 156,2-1 2439,21-2-2318,235-37 920,-124 14-981,274-47 323,-99 8-203,-218 45-447,137-30 174,-49 6-82,81-19 70,328-72 319,-31 6-157,-61 23-25,-159 35-110,-159 40-141,-128 21-223,-33 7-68,-9 1-124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133 301 1448,'0'-1'1066,"2"-13"4670,3 28-2785,-3-6-3473,26 109 2639,-9-39-1180,12 44 706,-17-68-843,-8-32-280,-5-17-273,-1-1 0,1 1 0,-1-1 0,1 6 0,-1-9 180,0 1-25,0 2-346,-2-2 260,-2-6 1211,-10-15-1286,-23-37 0,12 8 1,-67-131 431,78 146-565,1-1 0,2 1-1,-11-59 1,18 71-36,0-34 0,3 46-51,2-1 0,-1 1 0,1 0 0,1 0 0,0 0 0,4-11 0,-4 15-16,0 1 0,0 0 0,0 1 1,0-1-1,1 0 0,0 1 0,0-1 0,0 1 0,0 0 0,0 0 0,1 0 0,0 0 1,-1 1-1,7-4 0,2 0-16,1 0 1,0 1-1,18-4 1,-19 6-127,0 1 1,0 0 0,0 1-1,0 0 1,0 1-1,22 3 1,-10 0-418,0 2-1,31 10 1,-47-13 237,-1 2 1,1-1 0,0 1 0,-1 0 0,9 7 0,-11-7-538,1 0-1,7 9 1,-10-10-340,-1 1 0,1-1-1,0 1 1,3 6 0,3 12-3362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104 351 1644,'-12'19'723,"1"1"0,1 1 0,1-1-1,-10 34 1,-14 89 1034,26-65-915,5-48-529,2-20-104,0 0-1,1 0 0,0 0 1,3 15-1,-4-24-155,3 7 189,-3-8-217,0 0 1,1 1-1,-1-1 1,0 0-1,0 0 1,0 0-1,0 0 0,0 1 1,0-1-1,0 0 1,0 0-1,1 0 1,-1 0-1,0 0 1,0 0-1,0 1 1,0-1-1,0 0 0,1 0 1,-1 0-1,0 0 1,0 0-1,0 0 1,0 0-1,1 0 1,-1 0-1,0 0 1,0 0-1,0 0 0,1 0 1,-1 0-1,0 0 1,0 0-1,0 0 1,0 0-1,1 0 1,-1 0-1,0 0 1,0 0-1,0 0 0,0 0 1,1 0-1,-1-1 1,0 1-1,0 0 1,0 0-1,0 0 1,0 0-1,1 0 1,-1-1-1,6-4 60,-3 3-48,-1 0-1,0 0 1,1 0 0,-1-1 0,0 1 0,-1-1 0,1 1 0,0-1 0,-1 1 0,3-6 0,1-5 116,0 0 0,-1 0 1,3-17-1,0-2 72,44-206 1228,-47 217-1334,62-301 1984,-52 234-480,-14 88-1587,0 0-23,0-1 1,0 1 0,0 0 0,0 0 0,0 0 0,0 0-1,0 0 1,0-1 0,0 1 0,0 0 0,0 0-1,0 0 1,0 0 0,0 0 0,0-1 0,0 1-1,0 0 1,0 0 0,0 0 0,0 0 0,0 0 0,0 0-1,0-1 1,1 1 0,-1 0 0,0 0 0,0 0-1,0 0 1,0 0 0,0 0 0,0 0 0,0 0-1,1 0 1,-1 0 0,0 0 0,0 0 0,0-1-1,0 1 1,0 0 0,1 0 0,-1 0 0,0 0 0,0 0-1,0 0 1,0 0 0,0 0 0,1 0 0,-1 1-1,0-1 1,0 0 0,0 0 0,0 0 0,0 0-1,1 0 1,-1 0 0,3 4 29,1 0 0,-1 0-1,0 0 1,0 0 0,-1 0 0,1 1 0,-1-1 0,3 9-1,27 101 252,5 16-104,-35-126-184,71 197-692,-52-138-206,-14-40-892,18 39 0,-24-59 1018,1 0 0,-1 0 0,0 0 0,0 0 1,-1 0-1,1 5 0,-1-7 214,3 9-3149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35 192 1716,'-4'3'1275,"0"-1"0,1 1 0,-1 0 1,-4 5-1,-3 1 3589,17-13-4471,89-63 819,36-25-2160,-88 62-1208,-17 12-2459,-11 9 1521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1 153 984,'0'0'9798,"1"3"-9124,6 14 14,0-1-1,1-1 0,1 0 1,0 0-1,1 0 0,17 18 0,-23-28-556,-3-4-90,-1 0-1,1 1 1,0-1 0,0 0-1,0 0 1,0 0-1,1 0 1,-1 0 0,0 0-1,0 0 1,1-1 0,1 2-1,2 1 36,-3-2-27,1 0 0,0 0 0,-1 0 0,1 0 0,0-1-1,-1 1 1,1-1 0,5 1 0,-3 0 0,-4-1-27,1 1 1,0-1 0,-1 0-1,1 1 1,0-1 0,0 0 0,-1 0-1,1 0 1,3-1 0,1 0 15,-1 0 1,0-1-1,1 0 1,-1 0-1,0 0 1,0 0-1,0-1 1,0 1-1,8-8 1,-5 3-3,0-1-1,0 0 1,0 0-1,-1-1 1,0 0-1,-1 0 1,0-1-1,0 0 1,4-11-1,14-28 245,-23 47-218,-1 0 20,2-2-94,-2 4 18,0 0-1,0 0 1,0 0-1,0 0 1,0 0-1,1 0 1,-1 0-1,0 0 1,0 0-1,0 0 1,0 0-1,0 0 1,0 0-1,0 0 1,1 0-1,-1 0 1,0 0-1,0 0 1,0 0-1,0 0 1,0 0-1,0 0 1,0 0-1,0 0 1,0 0-1,1 0 1,-1 0-1,0 0 1,0 1-1,0-1 1,0 0-1,0 0 1,0 0 0,0 0-1,0 0 1,0 0-1,0 0 1,0 0-1,0 0 1,0 1-1,0-1 1,0 0-1,0 0 1,0 0-1,0 0 1,0 0-1,23 48 58,-20-44-61,-1 0 0,1-1 0,0 0 0,0 1-1,4 2 1,-5-3 3,1-1 1,0 0-1,0 0 0,0 0 0,0 0 1,1-1-1,-1 1 0,0-1 0,1 0 1,-1 0-1,1 0 0,-1 0 0,1-1 1,6 1-1,6-2 11,0 0 1,0-1 0,0 0-1,-1-2 1,1 1-1,-1-2 1,20-9-1,-21 8-6,-1 0-1,0-2 0,0 1 0,-1-2 1,20-16-1,-1-9 25,-28 29-28,1 0 0,-1 1 0,-1-1 0,1-1-1,2-6 1,4-6 6,-9 16 6,1 0-1,0 0 1,-1 0-1,1 0 0,-1 0 1,1 1-1,-1-1 1,0 0-1,0 0 1,0 0-1,0-4 1,-1-1 31,1 6 42,0-5-77,0 4 57,1 4 368,2 25-185,12 44-1,15 9 212,-29-79-442,-1 0 0,0 0 0,1 0 0,-1-1 0,0 1 0,1 0 0,-1 0 1,1-1-1,0 1 0,-1 0 0,1-1 0,1 2 0,3-4-2,-1 0-15,0 0-1,0-1 1,0 1 0,0-1 0,0 1-1,0-1 1,-1-1 0,1 1 0,3-5-1,31-42 53,-31 42-49,0-1 0,14-11 0,-7 7 2,-8 7-11,0 0 0,1 1-1,0 0 1,0 0 0,13-6-1,-9 6 3,-7 5 0,0 0 0,-1 0 1,1 1-1,0-1 1,-1 1-1,8 1 0,-7 0-1,-1-1 0,1 1 0,-1 0 0,0 0 0,1 1 0,-1-1 0,0 1 0,0-1-1,4 6 1,-2-2 2,0 1-1,9 13 0,-7-6-124,-1 1 0,5 14-1,4 12-668,-12-34 135,0-1 0,0 1 0,0-1 0,1 0 1,0 0-1,0 0 0,8 8 0,-12-14 560,1 0 0,-1 1 0,1-1 0,-1 0 0,1 1-1,-1-1 1,1 0 0,-1 1 0,1-1 0,-1 0 0,1 0 0,-1 0 0,1 0 0,-1 0 0,1 1 0,-1-1-1,1 0 1,0 0 0,0-1 0,0 1-289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180 525 944,'0'-2'494,"2"-12"971,-2 13-1173,0 1-1,0 0 1,0-1 0,0 1 0,0-1 0,0 1 0,0-1 0,-1 1 0,1 0 0,0-1 0,-2-1 1752,2 2-1752,-1-1 0,1 1 0,-1 0 0,-9-6 457,7 5-61,-1 4-56,-9 8-150,1 1 1,1 1-1,0 0 0,-17 27 1,23-31-356,-9 13 114,1 1 1,1 1-1,1 0 0,-8 29 0,18-51-216,-1 5 49,0 0 0,0 0 0,1 0 0,-1 1-1,2-1 1,-1 0 0,1 0 0,1 8-1,-1-10-25,0-3-13,1 1-1,-1-1 0,0 0 0,1 1 1,0-1-1,-1 0 0,1 0 0,0 1 1,0-1-1,0 0 0,0 0 1,2 2-1,4 5 69,-7-8-97,0-1 0,1 1 0,-1-1 1,0 0-1,1 1 0,-1-1 1,0 0-1,1 1 0,-1-1 1,1 0-1,-1 0 0,1 0 0,-1 1 1,1-1-1,-1 0 0,1 0 1,-1 0-1,1 0 0,-1 0 1,1 0-1,-1 0 0,1 0 1,-1 0-1,1 0 0,0 0 9,1 1 124,5-4-92,-1 1-40,-1 1-3,0-1 0,0 0-1,-1 0 1,1-1 0,0 1-1,-1-1 1,1 0 0,-1 0 0,5-5-1,-2 0-6,-1 0 0,0-1 0,0 1 0,-1-1 0,0 0 1,7-18-1,-5 4-6,9-40 0,-12 43-6,-1-1 0,-1 0 0,-1 0 0,-2-24 0,-3 2-4,-11-47 1,-49-204 80,57 270 159,-1 0 1,-16-32-1,19 49-91,4 5 199,-3 9-212,3-5-109,-2 4 17,-1 0 0,1 0 1,0 0-1,1 1 1,0-1-1,0 1 0,0-1 1,0 8-1,-2 18 49,2-1-1,1 1 0,2-1 0,4 33 1,-2-42-38,1 0 1,1 0 0,1 0 0,1-1 0,1 0 0,16 31 0,-17-42-12,-1 1 0,1-2-1,0 1 1,1-1 0,1 0 0,-1 0 0,18 13-1,-19-17-12,0-1 0,0 1 0,0-1 0,0-1 0,1 0 0,-1 0 0,1 0 0,0-1 0,0 0 0,0 0 0,0-1-1,13 0 1,-7 0-7,0-1 0,1-1 0,-1-1-1,0 0 1,0 0 0,16-6 0,-15 2-33,0 0 0,0-1 0,0 0 0,-1-1 0,0-1 0,-1-1 0,0 0 0,0 0 0,-1-1 0,14-16 0,-16 14-31,1-1 0,13-25 0,-20 32 36,0 0 0,-1-1 0,0 0 0,0 1 0,-1-1 1,0 0-1,1-11 0,0-8-72,-4 22 58,-3-7 9,1 9-5,-5-1-5,6 3 23,-8 6-27,1-1 35,1 0 1,0-1-1,1 2 0,-1-1 1,1 1-1,-12 10 1,9-5-2,0 1 1,1 0-1,0 0 1,1 1-1,0 0 1,1 0-1,0 1 1,1 0-1,1 0 1,0 0-1,-4 17 1,4-11 4,2-11 1,1-1 0,0 1 0,1 0 0,0 0 0,0 0 0,1 12 0,8 21-1,-8-40 4,0 0 0,1-1-1,-1 1 1,0 0 0,0 0-1,1-1 1,-1 1 0,0 0-1,1 0 1,-1-1 0,1 1-1,-1 0 1,1-1 0,-1 1-1,2 0 1,-1 1 1,0-1-3,0 0 1,0 0-1,1 0 0,-1 0 1,0 0-1,0 0 0,0 0 1,1 0-1,-1-1 1,0 1-1,1 0 0,-1-1 1,0 1-1,1-1 0,-1 0 1,2 1-1,-1-1 1,0 1-15,0-2 5,0 0 1,-1 1-1,1-1 0,0 0 1,-1 0-1,1 0 1,-1 0-1,1 0 0,1-1 1,2-2-10,1-1-15,0 0 0,0-1 0,-1 0 0,0 0 0,6-8 0,-5 5 18,5-6-44,0 0 0,15-34 0,-15 29-76,-10 17 113,9-2-125,-7 8 130,13 14 15,10 6-8,-24-21-5,19 1 81,-16-6-51,-1 1-11,0 0 1,1 0 0,-1 0 0,0-1 0,6-5 0,-9 8-3,0-1 1,0 0-1,0 0 1,0 0-1,-1 1 1,1-1-1,0 0 1,-1 0-1,1 0 0,0 0 1,-1-1-1,1 0 1,4-9-32,15-32 258,-19 41-173,0 1 2,4-7 0,-4 6 857,3 6-803,1 1-74,-3-4-24,-1 0-1,1 1 1,0 0 0,-1-1 0,1 1-1,-1 0 1,1 0 0,-1 0 0,0 0-1,0 0 1,1 3 0,6 13 185,-4-8-71,-1 0 0,4 15 0,-6-23-108,-1-1-1,1 1 1,-1 0-1,1-1 1,0 1-1,0-1 1,-1 1 0,1-1-1,0 1 1,2 0-1,-1 1 21,-1-2 247,4-4-257,5-3-12,-1-1 0,0 0 0,-1-1 0,11-11 1,-14 12-13,1 0 0,0 1 1,0 0-1,0 0 0,1 1 1,0-1-1,0 1 0,0 1 1,1 0-1,0 0 0,0 0 1,0 1-1,12-4 0,-18 7-1,0-1 0,0 1 0,1-1 0,-1 1 1,0 0-1,1 0 0,-1 0 1,1 0-1,-1 0 0,1 0 0,-1 1 1,0-1-1,1 1 0,2 1 1,-3-2-4,3 2 7,1 1 0,0-1 0,-1 1 0,1 0 0,-1 0 0,0 1 0,0-1-1,0 1 1,7 7 0,31 41 49,-31-35 16,-11-16 17,3-4-80,0-1-6,-2 2-3,0 0 1,0 0-1,0 0 0,-1 0 1,1-1-1,0 1 1,-1-1-1,0 1 1,2-6-1,5-9 16,0 0 0,1 0 0,1 0-1,0 1 1,2 1 0,24-28 0,-32 39 19,1 1 0,-1-1 0,1 1 0,-1 0 0,1 0 0,0 0 0,0 1 0,10-4 0,-14 6 69,5 2 5,-4-2-104,5 2 26,-1 0 0,0 1 0,1 0 0,-1 0 0,0 0 0,0 1 1,8 6-1,6 11 39,-1 2-1,18 26 1,-26-31-272,12 27 0,-5-9-577,-13-26 150,-1 0 1,0 1 0,3 12 0,4 11-3030,-4-17-953,-1-2 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35 520 1524,'-4'6'1283,"1"0"-1,-1 0 0,1 0 1,1 1-1,-3 6 1,1-2-258,4-11-910,0 1 0,0 0 0,0 0 0,0 0 1,0 0-1,0 0 0,0 0 0,0-1 0,0 1 1,0 0-1,0 0 0,0 0 0,1 0 0,-1 0 0,0-1 1,1 1-1,-1 0 0,1 0 0,-1 0 0,1-1 1,0 2-1,0 0 946,7-6-879,25-10 2,-31 13-160,1 0 0,-1-1 0,0 1 0,0-1 0,1 1 0,-1-1 0,0 0 0,-1 1 0,1-1-1,3-4 1,0 0 35,0 1 42,-1 0 0,0 1-1,0-1 1,-1-1-1,1 1 1,-1 0 0,0-1-1,-1 0 1,1 0 0,-1 1-1,0-1 1,-1-1 0,1 1-1,0-11 1,-2 13-8,0 1 0,-1 0 0,1 0 0,-1-1 0,0 1 0,0 0 0,-1-4 0,1 6-41,1-1 0,-1 1 0,0 0 0,0-1 0,0 1 0,0 0 0,0-1 0,0 1 0,0 0 0,0 0 0,0 0 0,0 0 0,-1 0 0,1 0 0,0 0-1,-1 1 1,1-1 0,-2 0 0,-10-3 160,13 4-204,0 0 0,0 0 1,-1 0-1,1 0 0,0 0 0,-1 0 0,1 0 0,0 0 0,0 0 0,-1 0 0,1 0 0,0 0 0,0 0 0,-1 0 1,1 0-1,0 0 0,0 0 0,-1 0 0,1 0 0,0 0 0,0 0 0,-1 0 0,1 1 0,-1-1 0,-4 3 53,2-2-15,-1 1 0,1-1-1,0 1 1,0 0-1,0 0 1,0 0 0,0 1-1,0-1 1,-4 6 0,1 0 2,1 0 1,0 0 0,1 1-1,0-1 1,0 1-1,1 0 1,0 0 0,0 0-1,1 1 1,0-1-1,0 14 1,2-8-3,0 0 1,0 1-1,2-1 0,0 0 0,6 21 1,-6-29-30,0 0 0,0 0 0,1-1 0,0 1 0,0-1 0,1 0 0,0 0 0,0 0 0,0-1 0,1 1 0,-1-1 0,1 0 0,1 0 0,6 5 0,-3-5-3,-1 0-1,1-1 1,0 0-1,1 0 1,-1-1-1,1-1 1,13 3-1,1-2-84,46 1 0,-53-5-46,1 0 0,0-1 0,-1 0-1,1-2 1,-1 0 0,34-13 0,-41 13 8,1-1-1,-1-1 1,0 1 0,-1-2 0,1 1 0,-1-1 0,0-1 0,-1 1 0,0-2 0,0 1-1,12-19 1,-16 21 66,-1 0-1,-1 0 1,1 0 0,-1-1-1,0 1 1,-1-1-1,0 0 1,0 1-1,0-1 1,-1 0-1,0 1 1,0-1 0,0 0-1,-3-9 1,-2-10-20,-1 0 0,-13-31 0,17 51 77,-1-4 45,-2 0 0,1 0 0,-1 1-1,-1-1 1,0 1 0,-7-10 0,12 18-45,0 1 1,0-1-1,1 0 0,-1 0 1,0 0-1,0 0 1,0 1-1,0-1 1,0 0-1,-2 0 1,0-1 17,0 0 483,-1 7-429,-13 16 2,17-20-74,-1 1-1,0 0 1,0 0 0,1 0-1,-1 0 1,1 0-1,0 0 1,-1 0-1,1 0 1,0 0 0,0 0-1,0 0 1,1 0-1,-1 2 1,1 0-16,2 31 115,2 1 0,11 43 0,-3-45 196,-7-38-295,0 0-7,1-2 0,0 1 0,12-13 0,2-4 11,24-22 10,-39 38-27,1 1 0,0-1 0,1 1 0,13-7 0,-14 11-8,12-1 7,-10 3-8,-9-1 8,7 2 0,-1 1-1,1 0 1,-1 0 0,0 0 0,7 5-1,51 47-27,-8-6 24,-45-41 3,-1-1 1,2 1 0,17 7-1,-24-12-10,-3-2 3,1 0 1,0 0-1,-1 0 1,1 0-1,0-1 1,0 1 0,0-1-1,3 1 1,15 1-32,-11-3-2,-2-2 27,0 1 0,-1-1-1,1 0 1,-1-1-1,0 0 1,0 0-1,0 0 1,-1-1-1,1 0 1,-1-1 0,-1 1-1,1-1 1,-1 0-1,1 0 1,-2-1-1,1 0 1,5-10-1,-3 2 0,-1-1 0,0-1 0,0 1 0,-2-1 0,5-30 0,-7 20 5,0 0-1,-2 0 0,-3-30 1,2 48 11,-6-61 302,-19-87-1,26 155-266,-1-1-1,1 1 0,-1 0 0,0 0 0,0-1 0,0 1 1,0 0-1,0 0 0,0 0 0,0 0 0,-1 0 0,1 1 0,-1-1 1,-2-2-1,3 3 303,-3 5-161,4-3-167,-3 0 9,2 1 1,-1 1 0,0-1-1,0 0 1,1 0 0,-1 1-1,1-1 1,0 1 0,-1-1-1,1 1 1,0-1 0,1 1 0,-1 0-1,0 3 1,-1 17 72,1 0 0,0 0 0,2 0 0,7 40 0,27 90 132,-30-134-715,2-1 1,-1 0-1,2 0 0,1 0 1,0-1-1,18 26 1,-26-42 173,0 0 1,0 0 0,-1-1-1,1 1 1,-1 0 0,1 0 0,0 0-1,-1 0 1,0 0 0,1 0-1,-1 0 1,0 0 0,1 0-1,-1 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1027 7529,'-12'-4'-29,"-75"-29"275,-67-32 1165,140 58-915,-24-13-1,33 16-301,0 1-1,0-1 1,0 0-1,1 0 1,0 0-1,-1-1 1,-4-7-1,8 11-139,0-1 0,1 1 0,-1-1 0,1 1-1,-1-1 1,1 1 0,0-1 0,0 1 0,-1-1-1,1 1 1,0-1 0,0 0 0,1 1 0,-1-1-1,0 1 1,0-1 0,1 1 0,-1-1 0,1 1 0,0-1-1,-1 1 1,1 0 0,0-1 0,0 1 0,-1 0-1,1 0 1,0-1 0,2 0 0,2-4 41,1 0 1,0 0-1,1 1 0,6-5 1,1 1 3,-1 2 0,1-1 0,21-7 0,2-1 27,367-163 689,-385 170-792,92-45 225,-87 41-121,-21 12-74,-1 0-1,0 0 1,0-1-1,0 1 0,0-1 1,3-3-1,-3 3 894,-11 5-807,0-1-94,4-1-22,1 0 1,-1 0-1,1 0 1,-1 1-1,1 0 1,0 0-1,0 0 1,0 1-1,-6 4 1,-1 2 59,0 1 0,1 0 0,0 0-1,1 1 1,-10 16 0,7-10 7,2 1-1,0 0 0,-9 23 1,15-27-31,0 1 1,1 0 0,0 0-1,1 0 1,0 28 0,3-38-47,-1-1 0,1 1 0,0-1 0,0 1 0,0-1 0,0 1 1,1-1-1,0 0 0,0 0 0,0 0 0,1 0 0,3 6 0,-5-10-11,-1 1 0,1-1 0,-1 1 0,1 0 0,-1-1 0,1 1 0,0-1 0,-1 1 0,1-1 0,0 0 0,0 1 0,-1-1-1,1 0 1,0 1 0,1-1 0,0 1 0,-1 0-4,0-1 0,0 1 0,0-1 0,0 1 0,0-1 0,0 0 0,-1 1 0,1-1 0,0 0 0,0 0 1,0 0-1,0 0 0,0 0 0,2 0 0,-2 0-4,0 0 0,-1 0 0,1 0 0,0 0 0,0 0 0,0 1 0,-1-1 0,1 0 1,0 0-1,-1 0 0,1 1 0,0-1 0,1 1 0,23-11-114,-20 8 104,-1 0 0,1 0-1,0 0 1,0-1 0,-1 1 0,0-1 0,1 0-1,-1 0 1,4-4 0,11-16-111,-1 0 0,24-38 0,-27 29-11,-14 30 104,-3 9-156,-5 25 174,7-26 12,-1 0 0,1-1 0,0 1-1,0 0 1,1-1 0,0 1 0,0 0 0,0-1 0,0 1 0,4 6 0,-5-10 3,1 1 3,1 0 0,-1-1-1,0 0 1,1 1 0,0-1 0,-1 0-1,1 0 1,0 0 0,3 3-1,-4-5-1,4 3-19,10 0-44,-11-2-32,1-2-18,-5 1 111,3 0-17,0 0 0,0-1 1,-1 0-1,1 0 0,-1 1 1,1-2-1,0 1 0,-1 0 1,0 0-1,1-1 0,-1 1 0,0-1 1,0 0-1,0 0 0,0 1 1,0-1-1,2-3 0,1-3-11,-1 0-1,0 0 0,0-1 1,-1 1-1,0-1 1,0 0-1,-1 1 0,0-1 1,1-14-1,-1-11-29,-2-40-1,0 65 50,-1-33-23,-4-59-17,-24-195 452,26 261-171,2 20 133,0 0-1,-1 0 0,-1 1 0,-6-21 1,9 34 282,0 9-343,13 121 568,19 29-128,14-3-232,-25-90-333,33 94 206,-37-118-518,36 67 0,-18-39-3126,-27-61 1320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60 1268,'1'-7'954,"0"1"0,0-1 0,-1 1 0,0-1 0,0 1 0,-3-14 3420,-2 24-3330,-2 0-697,0 1-1,1 0 1,0 0-1,0 1 0,0 0 1,1 0-1,-9 12 0,11-13-207,0 0-1,1 0 1,-1 0-1,1 0 1,1 1-1,-1-1 0,1 0 1,-1 1-1,2-1 1,-1 1-1,1-1 1,-1 1-1,2 0 1,-1-1-1,1 1 0,-1-1 1,1 1-1,1-1 1,-1 0-1,1 1 1,3 6-1,2 1 38,1-1-1,0 0 1,0 0 0,1-1-1,19 18 1,-13-15 7,1 0 0,0-1 0,28 16 0,-20-16-15,1-2 0,27 10 0,54 13 280,-87-28-359,-19-6-89,35 12 208,-33-11-185,0 0-1,-1-1 1,1 1 0,0 0 0,0 0-1,-1 1 1,1-1 0,-1 0 0,1 0-1,-1 1 1,1-1 0,-1 1 0,0-1 0,2 4-1,-2-4 83,-5 2-16,-3 1-87,0 1 1,0-1 0,-1-1 0,1 1 0,-13 3-1,-48 11-242,54-15 170,-346 89-4563,206-48-2545,93-28 2662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32 271 1480,'0'-7'1401,"-1"1"-1,0 0 1,-3-9 2606,2 20-3430,-2 7-194,0-1 0,1 0 0,-2 21 0,-1 87 1231,8-10-504,1-28-135,1-41 1737,-3-47-2691,3-22 125,0-29 0,-5-82 69,-2 8 17,0 69-87,-3-85 427,5 129-453,1 10 6,-1 0 0,-2-18 0,2 16 25,1 8-121,0 1 360,6 9-316,11 14 3,0 0 1,18 32-1,109 215 259,-134-250-353,43 73-880,-36-61-104,3 4-1671,-6-15-5094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66 192 1716,'-50'3'4225,"47"-3"-2683,1-1-920,-7-2-60,7 2 402,5-4-561,3-1-213,-1 0 0,0-1 0,1 2-1,11-10 1,91-68-1095,-57 35-3752,-36 34 2272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2100,'-27'11'4435,"18"-6"-3203,1 1 5439,53-27-6376,-25 10 45,-16 9-259,-1-1 1,1 1-1,0 1 0,5-3 0,24-10 785,-30 14-69,0 0-498,12 2 18,-15-2-310,0 0 1,0 0-1,1 0 1,-1 0 0,0 0-1,0 0 1,0 0-1,0 0 1,0 0 0,1 0-1,-1 0 1,0 0-1,0 0 1,0 0 0,0 0-1,0 0 1,0 0-1,1 0 1,-1 0 0,0 0-1,0 0 1,0 0 0,0 0-1,0 0 1,0 1-1,0-1 1,1 0 0,-1 0-1,0 0 1,0 0-1,0 0 1,0 0 0,0 0-1,0 1 1,0-1-1,0 0 1,0 0 0,0 0-1,0 0 1,0 0-1,0 1 1,1 9 169,-1 1 0,0-1 0,0 1 0,-1 0 0,-1-1 0,0 1 0,-4 13 0,-18 83 406,5-19-180,18-86-393,-11 51 230,12-48-201,-1-1 0,1 1-1,-1 0 1,1 0 0,1-1 0,-1 1-1,1 0 1,2 8 0,1-6 71,-2-1-18,1-6-41,5 0 2,-6 0-7,4-3-3,13-6-86,0 0 0,0-2-1,31-23 1,-34 20-1022,0-1 0,-1 0 0,-1-1 0,21-30 0,-32 41-137,-1 0 0,1 0-1,2-6 1,-2 3-1577,0-3-1088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1424,'0'0'6723,"-2"6"-5967,-1 2-461,0 0 0,1 0 1,0 0-1,0 1 0,1-1 1,0 1-1,0-1 0,1 1 0,1 10 1,-1-17-238,12 53 1133,-10-48-1042,1 0 1,0-1-1,0 1 1,0-1-1,1 1 0,4 5 1,-7-10-106,0 0 0,0-1 0,0 1 1,1 0-1,-1-1 0,0 1 1,1-1-1,0 1 0,-1-1 1,1 0-1,0 1 0,0-1 0,0 0 1,-1 0-1,1-1 0,0 1 1,0 0-1,3 0 0,-1 0 60,6 3 47,-7-3 105,2-3-137,1 0-69,-1-1 1,0 1-1,0-1 0,0 0 0,0 0 1,-1 0-1,1-1 0,-1 0 0,0 0 1,5-5-1,-2-3 285,11-22 0,2-4 472,-16 31-346,1-1 0,3-10-1,-7 16 361,2 7-686,-1-4-119,1 3 10,-1-1-1,1 0 0,-1 1 1,1-1-1,-1 1 0,0 0 1,1 4-1,-1-3 13,1 0 1,0 0-1,5 8 0,3 5-63,-3-3-321,0 1 1,1-2 0,16 22 0,-15-25-483,-4-4 115,0 0-1,9 9 0,-11-13-763,-1-1 0,1 1 0,-1-1 0,6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1076,'0'0'1108,"3"-9"1528,13-8-1963,-4 9-77,10-6-68,0 0-64,19-6-88,-1-2-104,10-4-152,-3 4-144,6-1-184,4 1-164,-4-1-176,-3-2-316,6 2-1041,-9 1 301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 1096,'-6'-14'1472,"1"0"1195,3 5 3782,8 15-6027,31 35 285,-3-5-213,25 30 96,-49-54-536,-1 1 1,0 0 0,11 22-1,-18-30-101,0 0 0,0 0 0,-1 0 0,1 0 0,-1 1 0,0-1 0,-1 0 0,1 1 0,-1-1 0,0 0 0,-1 1 0,-1 7 0,2-10 22,-1 0 0,0 0 0,0 0 0,0 0 0,0 0 0,0 0 0,-1-1 0,1 1 0,-1-1 0,0 1 0,1-1 0,-1 1 0,-1-1 0,1 0 0,0 0 0,0 0 1,-1 0-1,1 0 0,-1-1 0,0 1 0,1-1 0,-6 2 0,-25 7 457,29-9-237,-2-3 27,0 0-147,3 2-47,1 0 0,0-1 0,0 0 0,-1 1 0,1-1 0,0 0 0,0 0-1,0 0 1,0-1 0,0 1 0,-2-2 0,2 1 4,1 0 0,-1 1 0,1-1 0,-1 0 0,1 0 0,0 0 0,0 0 1,0-1-1,0 1 0,0 0 0,0 0 0,0-1 0,1 1 0,-1 0 0,1-1 0,0 1 0,0-1 0,0-2 0,0-4 34,1 0 0,1 1 0,3-14 0,-3 14-27,1 0-3,-1 1 0,1-1 0,1 1 0,-1 0 0,1 0 0,0 0 0,1 1 0,10-13 0,-5 8-144,1 1 1,0 0 0,21-14 0,-28 22-148,-1 0-1,1 0 1,0 0-1,0 1 1,5-2-1,6-3-6008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67 102 844,'0'0'1782,"4"-1"-1012,15-3-75,-18 3-571,0 1-1,0 0 1,0-1-1,0 0 1,0 1 0,0-1-1,0 1 1,0-1-1,-1 0 1,1 0-1,0 1 1,0-1 0,-1 0-1,1 0 1,0 0-1,-1 0 1,1 0-1,-1 0 1,1-2 0,2-2 440,0-1 0,-1 0 1,0 0-1,0 0 0,2-11 1,-4 14-266,1 2-237,-1 0 1,0 1-1,0-1 1,0 0-1,0 1 1,0-1-1,0 0 1,0 1-1,0-1 1,0 0-1,0 1 1,0-1-1,0 1 1,-1-1-1,1 0 1,0 1-1,-1-2 1,0 0 135,1 0 427,-2 0-57,-4-5-26,4 5-35,-13 0 427,12 1-498,-3 3-34,-2 1-245,0-1 1,1 2-1,0-1 0,-1 1 1,-6 5-1,12-7-95,-1 0 0,1 0-1,-1 0 1,1 0 0,0 0-1,0 1 1,0-1 0,0 1-1,0-1 1,0 1 0,1 0-1,0 0 1,-1-1 0,1 1-1,0 0 1,0 0 0,1 0-1,-1 1 1,0-1 0,1 4-1,0-3-34,0-2-1,-1 0 0,1 0 0,0 1 0,1-1 0,-1 0 0,0 0 0,0 1-1,1-1 1,0 0 0,-1 0 0,1 0 0,0 0 0,0 1 0,0-1 0,0-1 0,0 1 0,1 0 0,1 2 0,1-1 8,1 0 0,-1-1 1,1 0-1,9 4 1,-8-4-59,0-1 0,0 1 0,1-2 1,-1 1-1,0 0 0,0-1 0,8-1 1,4-1-146,17-4 0,2-3-606,-1-2 0,57-24-1,-73 25-1261,37-24 0,-35 20-1761,-1 1 232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1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1964 1488,'-36'2'1228,"-7"1"597,42-3-1720,0 1 0,0-1-1,-1 0 1,1 0 0,0 0-1,-1 0 1,1 0 0,0 0-1,-3 0 1,3-1-7,0 1 0,-1 0 0,1 0 0,0 0-1,0 0 1,-1 0 0,1 0 0,0 0 0,-3 1 0,-9 1 1502,12-2-1545,0 0 0,1 0 0,-1-1-1,0 1 1,0 0 0,1-1-1,-1 1 1,0-1 0,1 1 0,-1-1-1,1 1 1,-2-2 0,2 1 43,-3 0 261,9-2-19,64-26 324,81-23-1,-141 49-635,284-84 516,-275 82-519,349-96 451,245-61 112,-272 75-294,1006-248 615,-1104 279-755,379-80 230,125-5-26,-37 8-53,-533 98-239,207-42 67,-119 17-46,278-52 84,-355 75-123,240-51 64,-247 50-41,222-53 56,-333 74-114,-17 5-117,0-3-1,58-24 1,-109 38 53,0 1-1,0-1 1,0 0-1,-1-1 1,1 1-1,0 0 1,1-2-1,-2 2-256,-14 0-1003,-18 0 660,-58 6-1,-397 65-5494,332-41 3419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1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2154 1168,'-71'7'1654,"40"-5"-657,-1 0 654,29-2 36,10-3-1446,51-18 161,89-21-1,-99 29-281,198-47 444,154-36-44,-17 5-21,-65 15-122,477-110 508,-327 74-461,676-159 387,-722 176-580,51-18-20,212-46 29,-671 156-235,263-59 86,10-9-7,-1 7-2,25-11-10,-65 15-21,537-121 94,-759 176-142,218-50-22,-33 2-101,-92 20-68,44-11-424,159-48-5214,-249 64 2727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2:1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22178,'-19'5'64,"-9"-2"-448,6 3-876,1-4-616,8 4-64,4-3-365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1056,'0'0'1884,"-1"-1"-1360,-1-6 1030,-1-4 4906,-1 5-4262,3 23-1917,1-13-231,0 0 0,0 0 1,0 0-1,1 5 0,3 31 390,5 30-97,4 15-128,8 44 103,19 31-19,-29-96-209,-2-7 21,-8-53-102,1 2 27,-1 1 0,0-1 0,0 0 0,-1 1-1,0 11 1,-1-9 28,1 1 1,0-1-1,0 1 1,0-1-1,4 13 0,-4-16 36,1 1 0,-1-1-1,-1 12 1,1-8 197,-9-2 195,4-10-451,-1-2-26,3 3-5,0-1 0,0 1-1,0-1 1,0 0-1,1 0 1,-1 0 0,1 0-1,-5-5 1,-5-5 32,-1 1-1,0 0 1,-24-14-1,-5-4-2,13 13-38,36 21 1,0 0 0,0 0 0,1-1-1,9 5 1,19 2-5,-1-1 1,73 10-1,-95-18-90,-1-1 1,0 0 0,23-2 0,-30 1-62,1-1 0,0 0 0,-1 0 1,1-1-1,-1 0 0,0 0 0,1 0 1,-1-1-1,0 1 0,8-7 0,21-10-1620,-25 13 1063,-7 4 373,0 1 0,1-1 0,-1 0 0,0 0 0,2-2 0,-3 3 58,-1 0 1,1 1 0,-1-1-1,1 1 1,-1-1-1,1 1 1,-1-1 0,1 1-1,0-1 1,-1 1-1,1-1 1,0 1 0,1-1-1,0 0-681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1388,'0'0'3006,"-5"3"-2200,2 0-612,-1 0 0,0 0 0,1 0 0,0 0 0,-1 0-1,1 1 1,0 0 0,1-1 0,-5 9 0,1 2 172,0 1 1,1 0 0,0 0-1,2 0 1,0 1-1,0-1 1,1 1 0,1 22-1,1-34-244,1 1 0,0 0 0,0 0 0,1 4 0,2 15 491,-4-23-585,0 0 1,0 0-1,1 0 1,-1 0-1,0 0 1,0-1-1,0 1 0,1 0 1,-1 0-1,0 0 1,1 0-1,-1-1 1,1 2-1,1 1 45,-2-3-36,0 1 0,1 0 1,-1 0-1,1 0 0,-1-1 1,1 1-1,0 0 1,-1-1-1,1 1 0,-1 0 1,1-1-1,0 1 0,0-1 1,-1 1-1,2 0 0,-1-1-4,-1 0-1,0 0 1,1 0-1,-1 0 1,1 1-1,-1-1 1,0 0-1,1 0 1,-1 1-1,0-1 1,0 0-1,1 1 1,-1-1-1,0 0 1,0 1-1,1-1 1,-1 0-1,0 1 1,0 0-1,4-3 92,1 1-82,-2 0-12,-1 1-1,1-1 0,-1 0 1,1 0-1,-1 0 0,3-2 1,5-3 87,-1 0 0,0-1 0,0 0 0,12-14 0,-9 9 79,0 1 1,15-10-1,-11 9 13,-13 10-120,0-1-1,0 1 1,0 0-1,0 0 1,0 0-1,1 0 1,-1 1-1,1-1 1,-1 1-1,6-1 0,-7 1 60,2 3-13,-3-2-131,4 3 44,-1 0 1,1 0-1,0 0 0,-1 0 1,1 0-1,4 6 0,13 19 55,-2 0-1,-1 2 1,22 44-1,0 19-1327,-23-46-3660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49 139 2004,'0'-2'1031,"-2"-8"-76,1 8-47,2 1-39,-1-3-852,8 4 5327,32 29-4370,-34-23-814,0 0 0,0 0-1,-1 0 1,0 0 0,0 1-1,7 13 1,-10-16-125,0 1 0,-1-1 0,1 1 0,-1-1 0,0 1 0,0-1 0,0 1 0,-1 0 0,0 0 0,0-1 0,0 1 0,-1 8 0,0-8-44,0-1 0,0 0 0,0 0 0,-1 0 0,1 0 0,-1 0 0,0 0 1,0 0-1,0 0 0,-1-1 0,1 1 0,-1-1 0,0 0 0,0 1 0,0-1 0,0-1 0,-1 1 0,1 0 0,-6 2 0,7-4 4,0 1 1,0-1-1,-1 0 1,1 0-1,-1 0 0,1 0 1,-1 0-1,0 0 1,1-1-1,-1 1 1,0-1-1,1 0 0,-1 0 1,-3 0-1,6 0 5,-2 0-3,-1 0 5,1 0 0,-1 0 0,1-1 0,-1 1 0,1-1 0,-1 1 0,-2-2 0,1 0 1,2 2 0,0-1-1,1 1 0,-1-1 1,1 0-1,-1 0 1,1 0-1,-1 0 1,1 0-1,0 0 0,0 0 1,-1 0-1,1-1 1,0 1-1,0 0 0,0-1 1,0 1-1,0-1 1,1 1-1,-1-1 0,0 1 1,1-1-1,-1 1 1,1-1-1,-1 0 1,1 1-1,0-4 0,0-1 3,0 1 0,0-1 0,0 0 0,1 0-1,0 1 1,2-8 0,2 0 1,0 0 1,0 1 0,11-16-1,-10 17-11,-3 6 4,1 0-1,-1 0 0,1 1 0,0-1 1,0 1-1,6-5 0,6-5 6,0-1-254,2 2 0,0 0 0,39-22-1,-31 23-559,-18 9 457,0 0 1,9-6-1,37-20-727,-52 28 1076,-1 1 18,0 0-1,0 0 1,-1-1-1,1 1 1,0 0-1,-1-1 1,1 1-1,0-1 1,-1 1 0,1-1-1,0 1 1,0-2-1,0 1 15,1 0 1050,0 3-807,-1 0-221,1-1-1,-1 1 1,0 0 0,0-1 0,0 1-1,0 0 1,0 0 0,0 0-1,0 0 1,-1 0 0,1 0 0,-1 0-1,1 0 1,-1 0 0,0 2-1,1 3 45,-1 1 0,1-1 0,1 1 0,-1-1 0,1 0 0,0 0 0,1 0 0,0 0-1,0 0 1,0 0 0,1-1 0,0 1 0,0-1 0,1 0 0,7 8 0,-8-11-57,-1-1 1,0 0-1,1 0 1,0 0-1,-1 0 1,1-1-1,0 1 1,0-1 0,0 0-1,0 0 1,0 0-1,0-1 1,0 0-1,0 1 1,4-2-1,-5 1 1,-1 0 0,0 0 0,1 0 0,-1-1 0,1 1-1,-1-1 1,0 0 0,1 1 0,-1-1 0,0 0-1,0 0 1,0-1 0,1 1 0,-1 0 0,-1-1 0,1 1-1,0-1 1,0 0 0,0 0 0,-1 0 0,1 1 0,-1-1-1,0-1 1,1 1 0,-1 0 0,1-4 0,-1 3-3,-1 1 0,1-1 0,-1 1 1,0-1-1,0 0 0,0 1 0,0-1 1,0 1-1,0-1 0,-1 1 0,0-1 1,1 0-1,-1 1 0,0 0 0,0-1 0,0 1 1,0 0-1,-1-1 0,-2-2 0,1 0-39,-1 1 0,0 0 0,0 0-1,0 0 1,-1 0 0,1 0 0,-10-4-1,2 1-836,-1 2 0,-19-7 0,3 3-2127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1 940,'15'11'1879,"-14"-6"-1308,-1-1 0,1 1 0,2 7 0,1 8 513,-3-13-779,1 0 1,0 0 0,0 0-1,0 0 1,4 7 0,-2-5 23,-1 0 1,5 17-1,-7-19-139,1-1 0,-1 0 0,2 0 0,-1 1 0,1-1 0,6 10 0,-3-6 137,-5-8-252,-1 0-1,1-1 1,0 1 0,1-1 0,-1 1 0,0-1 0,0 1 0,2 0 0,-2-1-23,1 0 1,-1 0-1,1 0 0,-1-1 1,1 1-1,-1-1 1,1 1-1,0-1 1,-1 1-1,1-1 0,-1 0 1,1 0-1,1 0 1,1 0 85,0-2-12,0 1-93,-3 0-21,1 1-1,0-1 1,-1 0 0,1 1 0,-1-1-1,1 0 1,-1 0 0,1 0 0,-1 0-1,1 0 1,-1-1 0,0 1 0,0 0-1,2-3 1,-1 1 16,4-6 105,14-18 0,-12 13-50,1-2 63,-2 9-91,-6 5 287,2 5-322,0 1 1,-1 0 0,1 0 0,-1 0 0,0 0 0,0 1 0,0-1 0,1 9-1,0-6 0,-1 0 0,5 10 0,-4-11-6,1-1 0,-1 1 0,1-1 0,-1 0 0,1 0 0,1 0 0,-1 0 0,1-1 0,0 0 0,0 0 0,0 0 0,9 4 0,-2-3 0,10 2 8,-16-7-18,-1 0 2,-4 0-5,0 1 1,0-1 0,0 0-1,0 0 1,1 0-1,-1 0 1,0 0-1,0 0 1,0-1-1,0 1 1,0 0-1,0 0 1,0-1-1,0 1 1,2-2-1,0 1 2,12-3 4,-10 3-1,0 0 1,-1 0-1,1-1 1,-1 1-1,8-5 1,12-4 15,-22 10-10,0-1-4,6-1 2,-6 2 30,0 3-10,6 14 30,12 36 0,7 16-5,41 62-43,-66-127-26,0-1-2,-1 0 1,1 0-1,-1 1 1,0-1-1,0 0 1,0 1-1,0-1 1,0 5-1,-1-6-8,-1-4 24,-1 1 22,1-1 0,0 0 1,-1 1-1,1-1 1,0 0-1,-1-3 0,-1-1 25,0-1 24,-1 1 1,2-1-1,-1 0 1,1 0 0,0 0-1,1 0 1,-1-1-1,1 1 1,1 0-1,0-13 1,0 9 3,1-1 0,1 1 0,0 0 1,0 0-1,1 0 0,1 1 0,0-1 0,0 1 0,1-1 0,0 1 0,1 1 0,0-1 1,1 1-1,14-16 0,-7 13 28,0 1 1,1 0-1,0 1 1,0 1-1,1 0 1,1 1-1,24-8 1,-40 15-97,-1 1 0,1 0-1,0-1 1,0 1 0,-1 0 0,1 0 0,0 0-1,0-1 1,-1 1 0,1 0 0,0 0 0,0 0 0,-1 0-1,1 1 1,0-1 0,0 0 0,0 0 0,0 1 0,0-1 0,-1 0 1,1 0-1,-1 0 0,1 0 1,0 0-1,-1 0 0,1 0 1,0 0-1,-1 0 0,1 0 1,-1 0-1,1 0 0,1 0 1,0 3 48,0 0-47,-1-2-10,0 0 1,-1 0 0,1 1-1,0-1 1,0 0 0,-1 1 0,1-1-1,-1 1 1,1-1 0,-1 1-1,1-1 1,-1 3 0,-3 3-93,-10 14-199,-1-2 1,-1 0-1,-27 26 0,19-24-364,0-2-1,-1-1 0,-27 16 0,-7-5-5286,36-20 2492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2020,'0'0'4889,"0"-2"-4157,0-8-57,0 8-54,1 0-62,35-77 2164,1-3-1378,-30 69-939,-1-1 1,4-16-1,-5 18 388,10-25 1,-14 34-567,0 1 1,0-1-1,0 0 1,0 0 0,-1 0-1,1-5 1,0-1 213,0 7 694,1 9-1002,1 4-80,-1-1 0,0 1-1,2 16 1,7 68 191,-1-19-121,-4 21-167,-4-70-250,-1 0 1,-6 53 0,3-65 35,0 0 0,-2 0 0,0-1 0,0 1 0,-2-1 0,-10 21 0,14-31 166,-1 0 0,0-1 0,1 0 0,-1 1 0,-1-1 0,1 0 1,-6 3-1,-2 4-159,11-10 237,-1 1 1,1-1 0,-1 0 0,1 1 0,0-1 0,-1 0 0,1 1 0,-1-1 0,1 0 0,-1 1 0,1-1 0,-1 0 0,1 0 0,-1 0 0,0 0 0,0 1 0,-9 1-148,2 2 72,6-3 24,0-1 12,-7 2 2,7-1 30,12-2-132,32-4 64,-36 4 38,-1 0 0,0 0 1,1 0-1,8-4 0,-2 0-57,43-11-1493,-2-3 0,97-48-1,-104 42-1716,4 0 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43 156 1220,'-4'-1'684,"1"-1"-1,-1 1 0,0 0 1,1-1-1,-1 0 0,1 0 1,0 0-1,-6-4 1,9 5-593,-1 1 1,1-1 0,-1 1 0,1-1 0,0 1-1,-1-1 1,1 1 0,-1-1 0,1 0 0,0 1-1,0-1 1,-1 0 0,1 1 0,0-1-1,0 0 1,0 1 0,0-1 0,0 0 0,0 1-1,0-1 1,0 0 0,0 0 0,0 1-1,0-1 1,0 0 0,0 1 0,1-1 0,-1 0-1,0 1 1,0-1 0,1 0 0,-1 1 0,1-1-1,-1 1 1,0-1 0,1 1 0,-1-1-1,1 1 1,-1-1 0,2 0 0,2-3 75,1 0 0,0 1 0,9-6 0,-9 6 113,20-11 150,1 1 0,1 2 0,31-10 1,33-4 592,-87 24-961,-1 0 1,1 0-1,0 1 0,0 0 0,0-1 1,-1 1-1,1 0 0,0 1 0,6 0 1,-8 0-26,1-1 0,-1 1 1,0 0-1,0 0 0,1 0 1,-1 0-1,0 0 0,0 0 1,0 0-1,0 1 0,0-1 1,0 0-1,-1 1 0,1 0 1,0 0-1,-1-1 0,2 4 1,0-1 3,-2 0 0,1 1-1,0-1 1,-1 1 0,0-1 0,0 1 0,0 0 0,0 0 0,-1-1-1,0 1 1,0 5 0,-2 6 55,-1 0-1,-4 15 1,3-13-18,-53 174 620,29-107-446,12-36-77,-8 26 144,13-36-108,5-19 132,1-1 0,1 1 0,0 0 0,0 25 1,4-45-327,0 1 1,1-1 0,-1 1-1,0-1 1,0 0 0,1 1-1,-1-1 1,0 0 0,1 1-1,-1-1 1,1 0 0,-1 1-1,0-1 1,1 0 0,-1 0 0,1 1-1,-1-1 1,2 0 0,0 1 0,0 0 0,0 0 1,0 0-1,0-1 0,1 1 1,-1-1-1,0 0 0,1 1 1,-1-1-1,0 0 1,1 0-1,-1-1 0,0 1 1,3-1-1,2 0-89,11-1-228,0-2 0,-1 0 0,17-6-1,56-25-1649,-87 34 1860,117-60-5127,-88 44 1609,1-3-478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14 1696,'1'-2'777,"1"-10"7768,-2 20-8461,3 77 1296,13 37-307,0-37-645,2 15 88,-8-57-360,-7-31-90,0 1 0,1 14 0,0 9 69,-2-20-36,1 20-1,3 6 176,-7-40-251,-3 8 2,3-8 20,-4-2-39,-11-2 3,12 1 18,-3-1-20,-33-14-27,-15-7 329,53 22-9,0 5-247,-9 11 1,11-15-53,0 0 0,0 0 0,0 0 0,0 1-1,-1-1 1,1 0 0,0 0 0,0 0 0,0 0 0,0 0 0,0 1 0,0-1 0,0 0 0,0 0 0,0 0 0,-1 1 0,1-1 0,0 0-1,0 0 1,0 0 0,0 0 0,0 1 0,0-1 0,0 0 0,0 0 0,0 0 0,0 1 0,0-1 0,1 0 0,-1 0 0,0 0-1,0 1 1,0-1 0,0 0 0,0 0 0,0 0 0,0 0 0,0 1 0,1-1 0,-1 0 0,9 19 47,-7-14-33,0 0 1,0 0 0,0 0-1,1 0 1,0-1 0,0 1-1,0-1 1,5 5 0,14 15 20,-18-19-27,1 1 0,0 0 0,0-1 0,1 0-1,-1-1 1,1 1 0,7 3 0,-7-4 3,-3-3-9,0 1 0,0-1 0,-1 1 0,1-1 0,0 0 0,0 0 0,0-1 0,1 1 0,3 0 1,1-1 2,-1 0-2,0 0 1,-1 0 0,1 0 0,0-1-1,-1 0 1,1-1 0,-1 1-1,12-5 1,-5 0-133,0 0 0,0 0-1,-1-1 1,1-1-1,-1 0 1,-1-1 0,0 0-1,0-1 1,10-11 0,-9 9-230,-9 9 183,0 1 1,0-1 0,-1 0-1,1 0 1,3-5 0,-4 3-202,1 1 0,0 1 1,1-1-1,3-4 1,-4 5-952,0 0 0,0 0 0,5-8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1436,'0'0'3120,"-5"4"-2233,4-3-841,-3 2 145,0 0-1,-1 0 1,1 1 0,1 0 0,-1 0-1,0 0 1,-5 9 0,-1 4 421,4-7-273,1-1 0,0 2 0,-4 12 0,-2 10 438,2 1 0,2 1 0,-6 59-1,13-86-614,-1 0-1,1 0 1,1 0-1,-1 0 1,1 0-1,1-1 0,0 1 1,5 14-1,1-12 187,-8-10-343,0 1 1,0-1-1,0 0 1,0 0 0,1 0-1,-1 0 1,0 0-1,0 0 1,0 1-1,0-1 1,0 0 0,0 0-1,1 0 1,-1 0-1,0 0 1,0 0 0,0 0-1,0 0 1,0 0-1,1 0 1,-1 0 0,0 0-1,0 0 1,0 0-1,0 0 1,1 0-1,-1 0 1,0 0 0,4 0 61,-1 0 1,1 0 0,-1-1-1,0 0 1,1 1-1,-1-1 1,0 0 0,1-1-1,-1 1 1,6-4 0,-1-1 52,1 0 1,10-11 0,-12 11-12,55-42 840,-59 45-859,0 1 0,1 0 0,0 0 0,-1 0 0,1 1 0,0-1 0,4 0 0,-6 1-49,0 1 0,1-1 0,-1 1 0,0 0 0,0-1 0,0 1 0,0 0 0,0 1 0,1-1 0,-1 0 0,0 1 1,0-1-1,0 1 0,0-1 0,0 1 0,3 2 0,3 2 36,1 1-1,-2 0 1,1 1 0,10 11-1,-8-6-9,-2-3-2,-1 0 1,11 18-1,14 25-170,-17-29-1112,20 45 0,-34-66 761,7 14-544,-1-4-5317,-1-5 2660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1788,'-1'-2'1128,"0"-13"6645,1 15-7694,83 94 1837,-43-29-1005,-36-59-837,-2 1-1,1-1 0,-1 1 1,2 7-1,-3-10-41,0-1-1,-1 1 1,1-1 0,-1 1 0,0-1 0,0 1-1,0-1 1,0 1 0,-1-1 0,0 5-1,-1-3 2,0-1 1,0 1-1,0-1 0,0 1 0,-4 4 0,4-7-18,0 0-1,0 0 0,0 0 1,0-1-1,0 1 1,-1 0-1,1-1 1,0 1-1,-1-1 0,1 0 1,-4 1-1,-5 2 15,9-3-7,-4-3 1,1 0-10,0 0 1,-1-1-1,-8-5 0,12 7-10,0 0 1,0-1 0,1 1-1,-1-1 1,0 0-1,1 0 1,-1 1-1,1-1 1,-1 0 0,1 0-1,0 0 1,0-1-1,0 1 1,-2-4-1,2 0-4,0 0 0,1 0 0,-1 1 0,1-1 0,0 0 0,0 0 0,1 1 0,0-1 0,0 0 0,3-8 0,2-3 18,17-32 0,-18 38-18,0 3 4,1 1-1,-1-1 0,1 1 1,0 0-1,15-12 0,-19 18-1,0-1 0,0 1 0,1 0 0,-1-1-1,0 1 1,1 0 0,2 0 0,-2 0 1,-1 0 17,3 3-5,28 12 15,-31-13-26,0 0 0,-1 0 1,1-1-1,0 2 0,-1-1 0,0 0 0,1 0 0,1 2 0,9 7 14,0-3-8,-7-4-1,0 0-1,0 0 1,0-1-1,0 1 1,1-1-1,5 1 1,-4 0 1,-5-2-5,0 0-1,0 0 0,0 0 1,0 0-1,0-1 0,0 1 1,0-1-1,0 1 1,0-1-1,1 0 0,-1 0 1,4 0-1,-1 0 3,17-3 87,-5-1-24,-16 4-64,-1 0-1,0 0 1,1-1-1,-1 1 1,1 0-1,-1 0 1,0 0-1,1 0 1,-1-1-1,0 1 1,1 0-1,-1 0 1,0-1-1,1 1 1,-1 0-1,0 0 1,1-1-1,-1 1 1,0 0-1,0-1 1,0 1-1,1 0 1,-1-1 0,0 1-1,0-1 1,0 0-1,3-1 102,-4 0-23,-4-10-12,1 7-14,-5-2-44,-1 0 0,0 0 1,-1 1-1,1 1 0,-14-6 1,-30-5-1860,52 16 1463,0-1-1,0 1 1,0-1-1,-1 1 1,1-1-1,0 0 0,1 1 1,-1-1-1,0 0 1,0 0-1,-3-3 1,2 2-1881,-8-5-961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14 876,'2'2'1015,"8"8"957,16 20 0,-20-22-1255,0-1 0,0 1 0,15 12 0,-16-17-457,-1 1-1,1-1 1,0 0 0,0-1 0,1 1 0,-1-1-1,0 0 1,11 2 0,0 0 31,-7-4-34,-1-1-42,1 0-1,12-5 1,-16 4-129,1-1-1,-1 0 1,1 0-1,-1 0 1,0-1 0,0 1-1,-1-1 1,9-9-1,-13 13-78,0-1-1,1 1 1,-1-1-1,0 1 1,1-1-1,-1 1 1,1-1 0,-1 1-1,1 0 1,-1-1-1,1 1 1,-1 0-1,1-1 1,-1 1-1,1 0 1,-1 0-1,2-1 1,7-2 87,-9 2-85,1 1 0,0 0 0,0-1 0,-1 1 0,1 0 0,0 0 0,0 0 0,-1 0 0,1 0 0,0 0 0,0 0 0,0 0 0,-1 0 0,1 0 0,0 0 0,0 0 0,-1 0 0,1 1 0,0-1 0,0 0 0,-1 1 0,1-1 0,0 0 0,-1 1 0,1-1 0,0 1 0,-1-1 0,1 1 0,-1-1 0,1 1 0,-1 0 0,1-1 0,-1 1 0,1-1 0,-1 2 0,5 8 13,-4-8-38,0 0-1,-1 0 1,1 0 0,0-1-1,0 1 1,1 0-1,-1 0 1,0-1 0,1 1-1,-1 0 1,0-1-1,1 0 1,0 1 0,-1-1-1,1 0 1,0 0-1,0 0 1,0 0 0,0 0-1,0 0 1,0 0-1,0-1 1,0 1 0,3 0-1,24 1-242,-27-2 188,2 0 6,-3 0 60,1 0-7,0-1-1,0 1 1,0 0 0,0 0 0,1 0 0,-1 0-1,0 1 1,0-1 0,0 0 0,0 1-1,0 0 1,0-1 0,2 2 0,-2 0 3,0 0 0,0 1 0,-1-1-1,1 0 1,-1 1 0,1-1 0,-1 1 0,0-1 0,0 1 0,1 5 0,5 33-15,-3-17 17,23 139-26,-2-71-15,-22-80 49,3 7-8,5 21 2,-2-7 8,-1-8 11,-7-22 365,-2-13-225,-16-111 434,15 100-473,1-1 0,0-1 1,2 1-1,5-30 1,-1 20 41,2 1 1,15-44 0,-15 57-66,1 0 1,0 1 0,1 0 0,18-24-1,-21 32-20,1 0-1,1 0 1,0 1 0,0 0-1,0 1 1,1 0-1,0 0 1,1 1 0,10-6-1,-13 9 11,0 1 0,0-1 0,9 0 0,-11 2-21,1 2 48,-5-1-99,1 1 0,-1-1 0,0 1 0,1 0 0,-1-1 0,0 1 0,1 0 1,-1 0-1,0 0 0,0 0 0,0 0 0,0 0 0,0 1 0,0-1 0,0 0 0,0 1 0,-1-1 0,1 0 0,0 1 0,-1-1 0,1 1 0,-1-1 0,1 0 0,-1 1 0,0 0 0,0-1 0,0 1 0,0-1 0,0 1 0,0 1 1,-2 11-101,-1-1 0,0 0 1,-1 0-1,0 0 1,-1 0-1,-1-1 1,-10 17-1,4-8-562,-2-2-1,-1 0 1,-22 23 0,0-8-4915,24-22 2070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1004,'10'-15'2141,"-7"11"-1746,-1 0 1,1 0-1,0 1 1,0-1 0,0 0-1,0 1 1,0 0 0,1 0-1,0 0 1,0 0 0,0 0-1,0 1 1,5-3-1,4 0 112,-8 3-268,0-1 0,0 2 0,0-1 0,0 0 0,0 1 0,0 0 0,0 0 0,1 1 0,-1-1 0,9 2 0,-9-1-142,0 1-1,0-1 1,1 1-1,-1 1 1,0-1-1,-1 1 1,1 0-1,0 0 1,0 0-1,-1 1 1,1 0-1,-1-1 1,0 2-1,0-1 1,4 4-1,-4-2-24,0 1-1,0 0 1,-1 0 0,0 1-1,0-1 1,0 1-1,-1-1 1,0 1-1,0 0 1,-1 0 0,0 0-1,0 0 1,0 9-1,-1 8 88,-2 1 0,-6 34 0,6-43-121,-4 11 132,-13 42 1,7-29 49,12-38-188,2-1-10,6 5-21,-6-5 18,2-1-10,10 0-30,-10 0-45,2-1-76,41-10-2471,79-31 0,-95 31-549,12 0 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19 1384,'7'-9'2307,"-6"8"-1602,-1 0-489,0 1 0,0-1 0,1 1-1,-1-1 1,0 1 0,0 0-1,1-1 1,-1 1 0,1-1 0,-1 1-1,0-1 1,1 1 0,-1 0-1,1-1 1,-1 1 0,1 0 0,-1 0-1,1-1 1,-1 1 0,1 0-1,-1 0 1,1 0 0,0-1 0,-1 2-14,1 0 0,-1-1 0,1 1 0,-1 0 0,0-1 0,1 1 0,-1 0 0,0-1 0,1 1 0,-1 0 0,0 0 0,0-1 0,0 2 0,2 6-812,2 6 886,-2 0-1,1 0 0,-1 20 1,1 0 82,4 40 224,13 81 255,-16-139-742,-2 1-1,1 17 0,-3-26-56,0-1-1,0 1 0,-1-1 0,0 1 1,0-1-1,-3 11 0,3-17-32,1 0-1,0-1 1,-1 1-1,1 0 0,-1 0 1,1-1-1,-1 1 1,1 0-1,-1-1 0,0 1 1,1-1-1,-1 1 0,0-1 1,0 1-1,-6 6 39,3-4-13,0-2-21,0 1 0,-1-1-1,1 0 1,0 0 0,-1 0 0,1-1 0,-1 0-1,1 1 1,-1-2 0,-5 0 0,-29-4 28,34 5-33,0-1 0,0 0-1,0 0 1,0 0-1,-6-2 1,10 2-3,0 1 0,0-1 1,0 1-1,0 0 0,0-1 0,0 1 0,0 0 0,0 0 1,-1-1-1,1 1 0,-1 0 0,-2 0 1,1 0 6,0 0 9,-10 0 29,10 0 75,1 1-64,-6 5-7,6-5 120,7 2-142,0 1-15,-3-3-7,0 0 0,0 1 0,1-1 1,-1 0-1,0 0 0,1 0 0,0 0 1,-1-1-1,1 1 0,-1-1 0,1 1 1,3-1-1,41 2 57,-40-2-63,0 0-1,0-1 1,0 0 0,0 0-1,8-2 1,7-6-241,0 0 0,23-14-1,-34 16-131,-1 1 0,1-2 0,-1 1 0,-1-2 1,14-13-1,-17 14-529,-1 1 1,5-10 0,1 0-2547,-4 3 243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 1956,'-9'-6'3056,"3"8"-2184,1 0-630,3-1-153,0 0 1,0 0-1,0 0 0,0 0 0,0 0 0,0 1 0,0-1 0,0 0 0,1 1 0,-1-1 0,0 1 0,1 0 1,0 0-1,-2 2 0,-8 11 373,1 0 1,1 1 0,1 0 0,0 0-1,1 1 1,-8 27 0,10-20 76,-5 37 0,10-53-432,-1 0 1,1 0 0,1-1 0,-1 1-1,2 0 1,-1 0 0,1-1-1,5 15 1,-4-14 46,5 11 71,-8-18-209,1 0 1,-1-1-1,1 1 0,-1 0 0,1-1 0,-1 1 0,1-1 0,0 1 0,-1-1 0,1 1 0,0-1 0,-1 1 0,1-1 0,0 1 0,0-1 0,-1 0 1,1 0-1,0 1 0,0-1 0,0 0 0,0 0 0,0 0 0,8 0 74,-7 0-7,2-1-11,4-2-7,1 0 0,-1 0 0,10-6 0,-12 5-13,1 1 0,0 0 1,0 0-1,0 1 0,1 0 0,-1 0 0,1 1 0,-1 0 0,1 0 0,-1 1 0,1 0 0,-1 0 1,1 0-1,-1 1 0,1 1 0,-1-1 0,1 1 0,-1 0 0,0 1 0,12 5 0,-5 0-230,1 1 0,-1 0 0,-1 1-1,0 0 1,0 1 0,-1 1-1,-1 0 1,0 0 0,0 1 0,-1 1-1,-1 0 1,8 15 0,-6-5-1560,-5-12-2901,-1 0 1764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65 1092,'-1'-8'1178,"0"0"1,0 0-1,1-10 1,0 15-1010,0 3-84,0-1 0,1 0 0,-1 1-1,0-1 1,0 1 0,0-1 0,1 0-1,-1 1 1,0-1 0,0 1 0,1-1 0,-1 1-1,1-1 1,-1 1 0,0-1 0,1 1 0,-1-1-1,1 1 1,0-1 0,0 1 58,-1-1 1,0 1-1,1 0 1,-1-1-1,1 1 0,-1 0 1,0-1-1,1 1 1,-1-1-1,0 1 0,0 0 1,1-1-1,-1 1 1,0-1-1,0 1 0,0-1 1,1 1-1,-1-1 1,8 5 284,-1 0-323,5 2 112,0 1 0,15 11 0,-2 3 128,-1 0 0,25 29 0,36 52 265,-80-95-544,1 0 0,-2 1 0,1 0 0,-1-1 0,0 2 0,-1-1 0,0 0 0,0 1 0,0-1 0,1 17 0,-4-22-55,0-1 0,0 0 0,-1 1 0,1-1-1,-1 0 1,1 1 0,-1-1 0,0 0 0,0 0 0,0 0-1,0 0 1,0 0 0,-1 0 0,1 0 0,0 0-1,-1 0 1,0-1 0,1 1 0,-1 0 0,0-1 0,0 1-1,0-1 1,0 0 0,0 0 0,0 0 0,0 0 0,0 0-1,-1 0 1,1-1 0,0 1 0,-1-1 0,1 1 0,-4-1-1,1 1 1,3-1-7,1 0 1,-1 1 0,0-1-1,0 0 1,1-1-1,-1 1 1,0 0 0,0 0-1,-2-2 1,-2 1 4,1 0 0,0-1 0,0 0 0,0 0 0,0-1-1,-7-4 1,10 5-7,-1 1-1,1-1 0,0 0 0,0 1 1,1-1-1,-1 0 0,0 0 0,1 0 1,-1-1-1,1 1 0,0 0 0,-1 0 0,1-1 1,0 1-1,0-1 0,1 1 0,-2-6 1,1-1 1,1 0 0,0 0 0,0 0 0,1 0 0,0 0 0,1 0 0,0 0 0,0 1 0,1-1 0,0 0 0,1 1 0,0 0 0,0 0 0,0 0 0,1 0 0,0 1 1,1 0-1,11-12 0,0 1 4,12-10-1,-14 15 0,13-9 2,-27 21-9,0 1 0,0-1 0,0 1 1,0-1-1,-1 1 0,1 0 0,0-1 0,0 1 0,0 0 0,0 0 0,0 0 1,0 0-1,0 0 0,2 0 0,-1 0 3,-1 0-2,0 0 0,0 0 0,0 0 0,0 1 0,0-1 1,0 0-1,-1 1 0,1-1 0,0 1 0,0-1 0,0 1 1,1 1-1,0-1 1,3 3 8,3 11-21,2 0 0,17 21 0,-20-27-14,9 9 46,-15-17-15,0 0 0,0-1 0,0 1 0,0 0 0,1 0 0,-1-1 0,0 1 0,1-1 0,-1 1 0,0-1 0,1 1 0,-1-1 0,0 0 0,3 1 0,-1-3 15,-1 0-13,-2 1-3,1 0 0,0 1 0,-1-1 0,1 0 0,0 1 0,0-1 0,-1 1 0,1-1 0,0 1 0,0-1 0,2 0 0,-3-2 17,1 2-18,-1-1 4,1 1 1,-1-1-1,0 1 0,0-1 0,1 1 0,-1-1 0,0 1 0,0-1 0,-1 1 0,1-1 0,0 1 0,0-1 0,-1 1 1,1-1-1,-1 1 0,1-1 0,-1 1 0,0-2 0,0 2-7,-1-3-5,-1 0 1,1 1 0,-1-1-1,0 1 1,1-1 0,-2 1-1,1 0 1,0 0 0,-1 0-1,-5-3 1,-81-31-4856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1932,'2'2'988,"0"0"-609,0 1 0,0 0 0,0-1 0,0 1-1,-1 0 1,1 0 0,-1 0 0,0 0 0,0 1 0,0-1 0,1 5 0,-2-4-88,1 0 1,1 0-1,-1 0 0,1 0 0,-1-1 0,5 7 1,-4-6 26,0-1 0,0 1 0,0 0 0,0 0 0,1 7 0,2-9-22,-5-2-255,0 0 0,1 0 0,-1 0 0,0 0 0,0 0 0,0 0 0,1 1-1,-1-1 1,0 0 0,0 0 0,0 0 0,0 0 0,1 0 0,-1 0 0,0 0 0,0 0 0,0 0-1,0 1 1,1-1 0,-1 0 0,0 0 0,0 0 0,0 0 0,0 1 0,0-1 0,0 0 0,4-2 62,1-1-52,-1-1-1,1 1 1,-1-1 0,0 0-1,0 0 1,3-4 0,-6 6-11,-1 2-34,0 0 0,0 0 0,0 0 0,0-1 1,1 1-1,-1 0 0,0 0 0,0 0 1,0-1-1,0 1 0,0 0 0,1 0 1,-1 0-1,0 0 0,0 0 0,0-1 0,1 1 1,-1 0-1,0 0 0,0 0 0,0 0 1,1 0-1,-1 0 0,0 0 0,0 0 0,0 0 1,1 0-1,-1 0 0,0 0 0,0 0 1,1 0-1,-1 0 0,0 0 0,0 0 1,0 0-1,1 0 0,-1 0 0,0 0 0,0 0 1,0 0-1,1 1 0,-1-1 0,0 0 1,4 7 2,11 16 48,-13-21-63,-1 0 1,1-1-1,-1 1 0,1-1 1,0 1-1,0-1 0,0 0 1,-1 1-1,1-1 0,0 0 1,1 0-1,2 0 0,4 1-46,1 0 0,-1-1 0,1 0-1,0-1 1,-1 0 0,1-1 0,0 0 0,13-3 0,-5 0-37,-2-1 1,1-1-1,31-15 1,-43 18 87,-1 1 0,1 0 1,0 0-1,6-2 0,-5 2 12,-4 2 207,2 3-122,-3-2-80,1 0 0,0 1-1,-1-1 1,1 1 0,-1 0-1,1-1 1,-1 1 0,0 0-1,0 0 1,0 0 0,0 0-1,0 0 1,0 0 0,0 0-1,-1 0 1,1 0 0,-1 1 0,1 3-1,4 23 102,-2-2 0,11 35 1,26 64 148,-28-87-259,5 12 67,3-17 39,-18-33 5,-5-8-90,-4-18 4,-7-26 423,-12-74 1,23 99-244,0 0-1,4-49 1,-1 66-160,2 1 0,-1-1 0,1 0 0,0 1 0,1-1 0,0 1 0,0 0-1,1 0 1,0 0 0,1 1 0,0-1 0,9-10 0,-4 7 35,0 1 0,1 0 0,19-14 0,-24 21-49,-1-1 0,0 1 0,1 0 0,0 0 1,0 1-1,0 0 0,0 0 0,0 0 1,0 0-1,0 1 0,7 0 0,-10 1 50,3 2 10,-3-1-82,-1-1-9,0 0 0,-1 1 0,1-1 0,0 1 0,0 0 0,0 0 0,-1 0 0,1 0 0,-1 0 0,1 0 0,-1 0 0,1 0 0,-1 0 0,1 1 0,-1-1 0,0 1 0,0-1-1,0 1 1,0-1 0,0 1 0,0 0 0,0 0 0,0-1 0,0 3 0,-1 0-15,1 0 0,-1 0 0,1 0-1,-1 0 1,-1 0 0,1 0 0,0 0 0,-1-1-1,0 1 1,-2 6 0,-2 4-148,-10 18 1,13-28 134,-8 13-218,-1 0 1,-1-1 0,0-1 0,-1 1 0,-18 15-1,26-26 161,-14 13-778,-1 0 1,-32 21-1,-13 2-4345,31-21 1487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1400,'0'0'1464,"1"-2"-765,5-7 2527,-3-2 348,-3 9-3036,2-19 1778,-1 18-1905,10-14 1285,-10 15-1417,2-1-19,2-1-95,0 0 0,0 0 0,0 0 0,1 1-1,0 0 1,-1 0 0,12-4 0,-14 5-122,-2 2-27,0-1-1,0 1 1,0 0-1,0-1 0,0 1 1,0 0-1,0-1 1,0 1-1,0 0 0,0 0 1,1 0-1,-1 0 1,1 0-1,37-2 322,-28 1-226,-1 1 0,12 0 0,-15 0-82,43 0 274,-30-2-209,-1 0 0,24-8 0,-33 8-83,5-3 41,-13 5-36,1-1 0,-1 0 1,0 0-1,1 1 1,-1 0-1,1-1 1,2 1-1,5 0 43,-7 0 61,0 0-86,23-5 170,-24 4-38,1 1-136,23-7 91,-23 6 174,-3 3-282,2 8-5,-1-8-1,-3 2 12,-4 10 15,-1 0 1,-13 19-1,3-9-18,1 0 0,2 1 0,-13 29 1,25-51-15,1 0 2,0 14-2,0 0-3,3-14-1,-1-3 1,3 3-16,15 0-8,0 0 0,0 0 0,33-2-1,-26 0 13,-3-1-19,0 2 0,43 9 0,-64-11 27,0 1 0,0-1 0,0 1-1,0 0 1,0 0 0,-1-1-1,1 1 1,0 1 0,0-1 0,-1 0-1,2 2 1,-2-2-1,0 0-1,0 0 1,0 0-1,0 0 1,-1 1-1,1-1 1,-1 0 0,1 1-1,-1-1 1,1 0-1,-1 1 1,0-1-1,0 1 1,1-1 0,-1 1-1,0 0 1,-4 5-56,-10 10 5,0 0-1,-2-1 0,1 0 0,-2-2 1,0 0-1,-23 14 0,-12 4-345,-59 28 0,74-42-687,-1-1-1,-47 13 1,63-25-1000,8-4-2278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16 114 1844,'-3'-1'1068,"-10"-4"6210,16 4-6738,9-3 4,20-2 0,6-2-131,-17 2-500,71-22-146,-74 21-1695,0 0 0,33-20 0,-32 14-807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 1804,'4'-12'8247,"14"201"-4991,-9-110-2513,-6-54-529,-2 0-1,0-1 1,-1 1 0,-5 28 0,4-48-183,1 0 1,-1-1-1,0 1 0,-1 0 1,1-1-1,-1 0 1,0 1-1,0-1 0,-3 5 1,4-7-15,-1 1 1,0-1-1,1 0 0,-1 0 0,0 0 1,0-1-1,0 1 0,-1 0 1,1-1-1,0 1 0,-1-1 1,1 0-1,-1 1 0,1-1 1,-1-1-1,-4 2 0,-24-1 82,28-1-98,1 0 4,1 1-1,0-1 0,0 0 0,0 0 0,-1-1 1,1 1-1,0 0 0,0 0 0,0 0 0,0-1 0,0 1 1,-2-2-1,2 2-1,0-1 0,0 1 0,0 0 0,0-1 1,0 1-1,0 0 0,0 0 0,0 0 0,0-1 0,0 1 0,0 0 1,-2 1-1,-8-1 31,9 0-14,-1-1 5,-10-1-9,10 2 6,1 2 25,-6 5 0,7-6-43,1-1-1,0 0 1,-1 1-1,1-1 1,0 0-1,0 1 1,0-1-1,-1 0 1,1 1-1,0-1 1,0 1 0,0-1-1,0 0 1,0 1-1,0-1 1,0 1-1,0-1 1,0 1-1,0-1 1,0 0-1,0 1 1,0-1-1,0 1 1,0-1-1,0 1 1,0 0-1,3 4 42,-1-1-33,2 1 0,-1-1 0,0 0 0,1 0 0,0 0 0,0 0 0,0 0 0,0-1 0,6 3 0,3 1 7,-1 0 1,1-2 0,0 1 0,0-2 0,1 0 0,-1 0 0,18 1 0,-18-3-41,-1-1 1,0-1-1,1 0 0,-1-1 1,0 0-1,1 0 1,-1-2-1,0 1 0,18-8 1,-9 2-311,-1 0 1,-1-2 0,34-22-1,-1-6-1836,-3-4-3371,-29 23 2202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 1804,'-13'-3'3086,"8"7"-2195,-3 2-429,0 1-1,0 0 1,1 1-1,-10 11 1,8-4-39,1 0 0,1 0 0,0 1 0,0 0 0,2 0 0,0 0 0,1 1 0,-2 17 0,5-27-222,1-1-1,0 1 1,0 0 0,1-1 0,-1 1 0,2-1-1,-1 1 1,1-1 0,3 10 0,-4-15-151,0 0 0,-1 0 0,1 0 0,0 0 0,0 0 0,-1-1 0,1 1 0,0 0 1,0-1-1,0 1 0,0 0 0,0-1 0,0 1 0,0-1 0,0 1 0,0-1 0,0 0 0,0 0 0,0 1 0,1-1 0,1 0 0,-2 0-21,1 0-1,0 0 1,-1-1-1,1 1 0,-1-1 1,1 1-1,-1-1 0,0 1 1,1-1-1,1-1 1,2 0 26,6-4 104,1-1-1,-1 0 1,-1 0-1,14-12 1,16-12 217,-26 22-269,-11 6-63,0 1-1,0-1 0,1 1 0,-1 0 1,1 0-1,0 0 0,-1 0 1,6-1-1,-3 2 17,-3 1-26,-1 0 0,0 0-1,0-1 1,0 0 0,0 1-1,3-2 1,-5 2-30,0 0 1,0 0-1,0-1 0,0 1 1,1 0-1,-1 0 0,0 0 0,0 0 1,0 0-1,0 0 0,0 0 1,1 0-1,-1 0 0,0 0 1,0 0-1,0 0 0,0 0 1,1 0-1,-1 0 0,0 0 1,0 0-1,0 0 0,0 0 1,0 0-1,1 1 0,-1-1 1,0 0-1,0 0 0,0 0 1,0 0-1,7 3 19,-1 1 1,0 0-1,0 0 1,-1 0-1,1 0 1,-1 1-1,0 0 0,0 0 1,-1 0-1,1 1 1,-1-1-1,5 12 1,1-1-174,-5-7-135,0 0-1,6 17 1,-8-14-177,2 1-1018,-1 1 0,3 20 0,-4-23-2286,0-2 42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2220,'-1'-2'1317,"-1"-8"-139,2 8-101,9-4 3175,-3 10-3624,11 6-122,-1 2 0,17 13 0,63 68 1104,-92-89-1562,0 0 0,-1 1 0,1 0 0,-1 0 0,0 0 1,-1 0-1,1 0 0,-1 0 0,2 6 0,-4-7-63,1-1 1,0 1-1,-1-1 1,1 1 0,-1-1-1,0 1 1,0-1-1,0 1 1,-1-1-1,1 1 1,-1-1-1,0 1 1,0-1-1,0 0 1,-4 7-1,4-8-11,0-1-1,-1 1 0,1 0 0,-1-1 1,1 1-1,-1-1 0,0 0 1,0 0-1,1 1 0,-1-1 0,0 0 1,0 0-1,0-1 0,0 1 1,-4 1-1,0-1-15,1 0 1,-1 0-1,-10 0 0,9-2 8,4-2 18,-1 1 0,0-1-1,1 1 1,-1-1 0,1 0 0,-3-4-1,4 2-5,2 2 15,-1-1-1,1 0 1,0 0-1,0 0 0,1 1 1,-1-1-1,1 0 1,1-7-1,0 6 2,0 0-3,-1 1 0,1 0 1,0-1-1,0 1 1,1 0-1,-1 0 0,5-5 1,-7 9 8,6-7-12,1 0 0,10-10 0,-15 15 38,0 1-1,0-1 1,-1 1-1,1 0 1,0 0 0,0 0-1,0 0 1,1 0-1,-1 0 1,0 0-1,0 1 1,0-1-1,1 1 1,-1-1-1,0 1 1,0 0-1,1 0 1,2 0-1,11 4 51,-10-1 7,-1 1-26,-1 0-1,1 0 1,-1-1 0,1 0-1,1 1 1,-1-2 0,6 4-1,-6-5-4,-1 1-19,0 0 0,0-1-1,0 0 1,0 0 0,0 0 0,9 1 0,-11-2-16,3 0 3,0 1 0,0-1-1,1 0 1,-1-1 0,0 1 0,0-1 0,0 0 0,-1-1-1,9-2 1,8-2 29,-9 2-14,0 0 0,0-1 0,17-8 1,-25 11-1,1-1 1,-1 0 0,0 0-1,0 0 1,0 0 0,0-1-1,-1 0 1,1 1-1,-1-1 1,0-1 0,4-6-1,-6 9-18,0 1 0,-1-1 0,1 1-1,-1-1 1,1 1 0,-1-1-1,0 1 1,1-1 0,-1 1-1,0-1 1,0 1 0,0-1 0,0 1-1,0-1 1,-1 0 0,1 1-1,0-1 1,-1 1 0,1-1-1,-1 1 1,1-1 0,-1 1 0,0 0-1,0-1 1,1 1 0,-1 0-1,0 0 1,0-1 0,0 1 0,-2-1-1,-3-2 26,1-1-1,-2 1 1,1 0-1,0 1 1,-9-4-1,4 1-10,-13-4-232,0 1 0,0 0-1,-40-7 1,37 10-643,-15-3-3110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1868,'15'23'4718,"-15"-22"-4619,2 1 65,-1 0 1,0 0-1,0 1 0,-1-1 1,1 0-1,0 1 0,0 3 0,1 2 323,1 0-1,0 1 1,1-1-1,0 0 1,8 12-1,-7-11-100,1-1 0,0 1 0,13 12 0,-18-20-329,1 0-1,0-1 1,-1 1 0,1 0 0,-1-1 0,1 0 0,0 1-1,2-1 1,0 1 71,-2 0-16,1-2-9,6-3 39,-1 0 0,12-8 0,-18 11-111,17-7 136,-17 7 14,1 2-147,3 0-24,12 5 44,-18-6-51,1 0-1,-1 1 0,1-1 0,-1 0 0,1 1 1,-1-1-1,1 1 0,-1-1 0,1 0 0,-1 1 1,0-1-1,1 1 0,0 1 0,-1-2-6,1 1 0,-1 0 0,1 0 0,-1-1 0,1 1 0,0 0 0,-1 0 1,1-1-1,0 1 0,1 0 0,2 2-25,-3-2 15,1 0-1,-1 0 1,1 0-1,-1 0 1,1 0-1,0 0 1,-1 0-1,1-1 1,0 1-1,0-1 1,0 1-1,-1-1 1,3 0-1,65-8-149,-30 3 96,-33 5 44,-2 1 20,0 0-1,0 1 1,0-1-1,0 1 1,0 0-1,0 0 0,0 0 1,-1 1-1,1-1 1,3 4-1,-2 0-8,1 1-1,-1 0 1,-1 0-1,1 0 0,5 15 1,13 39 28,-22-57-16,3 12-4,0 0-1,-1 0 1,2 18 0,-2-10 9,1 35 7,-4-37-2,6 25 0,-5-40-8,-1 0 1,0 0-1,1 1 1,-2-1 0,1 0-1,-4 15 1,4-21-4,0 0 0,0 0 1,-1 0-1,1 0 1,0 0-1,-1 0 0,1 0 1,-1 0-1,1 0 0,-1 0 1,0 2-1,-1 3 282,-3-10-140,2 1-114,-1 0 4,1 0 0,0 0 0,0-1 1,0 1-1,0 0 0,1-1 0,-1 0 1,1 0-1,0 0 0,-3-7 0,-3-14 113,1 1 0,1-1 0,1-1 0,2 1 0,-2-45 0,5 53-86,1 0 0,1 0 0,0 1 0,1-1 0,1 0 0,0 1 0,1 0 0,1 0 0,15-28 0,-13 30 24,2 0-1,0 1 1,1 0-1,0 1 1,1 0-1,16-12 1,-7 8 61,-19 15-109,0 0 1,-1 0-1,1 0 0,0 1 0,0-1 1,0 0-1,0 1 0,0 0 0,0-1 1,0 1-1,3 0 0,-1 3 47,15 12-14,-18-14-67,-1 0 0,1 0 0,0 0 1,-1 0-1,1 0 0,-1 0 1,0 0-1,1 0 0,-1 0 1,0 0-1,1 1 0,-1-1 0,0 0 1,0 0-1,0 0 0,0 0 1,0 0-1,-1 2 0,-5 18-172,5-17 125,-4 9-339,-1 1-1,0-1 1,-1-1 0,-12 17 0,8-13-2957,-16 15 0,12-16-431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2060,'-2'5'1153,"0"3"-419,0-1-1,0 1 1,-1 10-1,3-15-533,0 0 0,0 0 0,0 0 0,0 0 0,0 0 0,1 0 0,-1 0 0,1 0 0,0 0 0,0 0 0,0-1 0,0 1 0,0 0 0,3 3 1,-1-2-85,-1-1 1,1 0 0,0 0 0,0 0 0,0 0 0,0 0 0,1-1 0,-1 0 0,1 1 0,0-1 0,-1-1 0,1 1 0,0 0 0,0-1 0,0 0 0,7 1 0,0 0-2,0 0 0,0-1 0,0-1-1,1 0 1,18-3 0,-2-2 405,31-9 0,-25 9 376,-31 4-601,1 3-9,0-1-219,1 0 58,0 1 1,0 0-1,5 4 0,-7-3 136,2 7-129,0-1 0,-1 1 0,-1 0 1,0 1-1,0-1 0,2 18 0,3 101-766,-8-74-6766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2124,'0'0'3121,"-1"4"-2235,-1 4-509,1-1 0,0 1 0,1 0 1,0 0-1,1 11 0,31 165 2645,-24-145-2678,5 22 220,9 29-7,-20-84-664,-1 1 1,0 0 0,-1 0-1,1 11 1,-2-14-465,1-1 1,0 0-1,-1 1 1,1-1-1,-1 0 0,0 0 1,0 1-1,-1-1 0,1 0 1,-4 5-1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1920,'-2'2'6532,"2"-2"-6437,5 6 1034,-3-4-1147,1 0 0,-1 0-1,1 0 1,0 0 0,-1-1 0,1 1-1,4 0 1,9 3 158,1 0 0,0-1-1,0-2 1,0 1 0,1-2-1,-1 0 1,23-3 0,-12 1-184,-16 0-14,0 0 0,14-3 0,58-20-357,-77 21 409,-1 0-1,1-1 1,-1 0 0,0-1-1,0 1 1,0-1 0,7-8-1,-2 2 219,-2 7 74,-9 3-269,1 1 1,-1 0-1,1 0 0,-1 0 0,0 0 0,1 0 0,-1 0 0,1-1 0,-1 1 1,0 0-1,1 0 0,-1 0 0,0-1 0,1 1 0,-1 0 0,0 0 0,0-1 1,1 1-1,-1 0 0,0-1 0,0 1 0,0-1 0,1 1 0,-1 0 0,0-1 1,0 1-1,0 0 0,0-1 0,2 0 184,0 0-102,7-3 824,-9 8-846,-1 8-292,0 1 1,-3 13-1,-8 21-5459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1004,'-6'12'568,"0"0"0,1 0 0,1 0 0,0 1 0,0 0 0,2-1 0,-1 1 1,0 26-1,2-20-181,1 1 0,1-1 0,1 0 1,5 24-1,-4-31-240,0 0 1,1 1-1,0-1 0,1-1 1,1 1-1,0-1 0,9 14 1,3 5 189,-15-24-237,0 0 0,0-1 0,1 1 1,-1-1-1,10 10 0,3 3 4621,-21-22-4464,-16-9-25,16 10 170,4 1-235,-3-3-9,3 3 352,3-2-417,0 1-73,1-1 0,-1 1 1,1 0-1,-1 0 1,1 0-1,0 0 1,0 1-1,0-1 0,0 1 1,7-4-1,5-1 27,0 0-1,0 1 1,31-8-1,-40 13-37,-1 0 0,1 0-1,-1 1 1,1-1 0,-1 1-1,1 1 1,-1-1 0,0 1-1,1 0 1,-1 0 0,0 0-1,1 1 1,-1 0 0,0 0-1,0 0 1,5 4 0,-4-1 4,1 0 0,0 0 0,-1 1 0,0 0 0,9 11 0,-12-13-9,0 1 0,0-1 1,0 1-1,0 0 0,-1 0 0,0 0 0,0 0 0,0 1 0,2 9 1,-2 2-209,0 20 1,-3-30-51,1 0 0,-1 0-1,0-1 1,0 1 0,-5 12-1,1-2-835,1-3-1135,1-6-2031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2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1096,'7'-20'4901,"-5"20"-4135,-1 0-596,0 0-80,0 0 1,0 0-1,0 0 1,-1 0-1,1 0 1,0 0 0,0-1-1,0 1 1,0 0-1,-1 0 1,1-1 0,1 0-1,2 3 491,7 5-114,0 0-1,-1 1 1,0 0 0,16 16 0,19 31 507,-39-47-813,0 1 0,-1 0 0,0 0 0,6 17 0,-10-21-99,0 0-1,0 0 1,0-1 0,0 1 0,-1 0 0,0 0 0,0 0-1,-1 5 1,1-7-28,-1 0 0,1 0 0,-1 0 0,0 0-1,0 0 1,0 0 0,0 0 0,-1-1 0,1 1 0,-1-1-1,1 1 1,-1-1 0,-3 4 0,3-4-9,0-1-1,0 0 1,0 0 0,0 0 0,-1 0-1,-2 1 1,3-1-22,0 0 80,-2-4-46,4 3-37,-2-1 7,0 0 0,0-1 0,0 1 0,0-1 0,0 1 0,1-1 0,-1 1 0,1-1 0,-1 0 0,1 0 1,0 0-1,-1 0 0,1 0 0,0 0 0,0 0 0,0-3 0,-1-5 3,1 0 0,1 0 0,0 0 0,0 0 0,1 0 0,1 1 0,-1-1 0,5-13 0,-2 9-6,1-1 0,1 1 0,0 0 0,14-22 0,-13 25 5,1 1-1,0 0 1,0 0-1,19-15 1,-20 19-12,-1 2 1,1-1 0,-1 1-1,1 0 1,1 0-1,-1 1 1,0 0 0,13-3-1,-19 6 2,1-1 1,-1 1-1,0-1 0,0 1 0,0 0 0,0-1 0,1 0 0,-1 1 1,1-2-1,-1 1 0,1 0 1,-1 1 0,0-1-1,0 0 1,1 1-1,-1-1 1,1 1 0,-1-1-1,0 1 1,1 0-1,-1 0 1,1 0 0,-1 0-1,1 0 1,-1 0-1,2 0 1,17 2-9,-15 0 7,-2 0 3,-1 1 1,0-1 0,1 0 0,-1 1-1,0-1 1,0 1 0,-1 0 0,1 0-1,0-1 1,-1 1 0,0 0 0,0 0-1,1 4 1,5 10 11,7 14-7,-12-25-8,0 0 0,1-1 0,-1 1 1,1-1-1,1 1 0,6 8 0,-2-3 9,-7-9-5,0 0 1,1 0-1,-1-1 1,0 1-1,1 0 0,-1-1 1,0 1-1,1-1 1,0 0-1,-1 1 0,1-1 1,0 0-1,0 0 1,0 0-1,0 0 0,-1-1 1,1 1-1,0 0 1,3 0-1,6 1 3,-8-2 1,0-1 15,-1 0-6,-1 0-7,0 0 1,0 1 0,0-1 0,0 1 0,-1-1 0,1 1-1,0-1 1,0 1 0,0 0 0,0 0 0,0-1 0,2 1-1,-3-2 44,1-3-23,-1 1-1,0-1 0,0 1 1,0-1-1,-1 1 0,1 0 1,-1-1-1,0 1 0,0 0 1,-1-1-1,1 1 0,-1 0 1,0 0-1,0 0 0,-5-6 1,2 3-558,0 0 0,-12-12 1,11 14-1083,1 0 0,-1 0 0,-8-4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2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1812,'5'6'841,"0"1"-1,0-1 0,0 1 1,-1 0-1,0 0 1,0 1-1,0-1 0,4 17 1,-5-17-501,2 6 662,-4-13-966,-1 1 0,1 0 0,-1 0 0,0-1 0,1 1 0,-1 0 0,0 0 0,1 0 0,-1 0 0,0-1 0,0 1 0,0 0 0,0 2 0,0-2 61,1 1 0,-1 0 0,1-1 0,-1 1 0,1-1 0,0 1 0,1 1 0,1 2 144,6 9 442,-6-11-533,-2-2 320,2-1-427,1-1-1,-1 1 1,0-1 0,1 0-1,-1 0 1,0 0 0,6-4-1,-7 4 22,0 0-38,4-3-5,-4 3 82,1 3-92,32 22-6,-26-20 5,0 0-1,15 5 1,19-1-37,-37-8 15,14-2-8,2 0 8,-6-2 6,-11 3-6,0-1-1,0 1 1,0 0-1,7 0 1,-12 1 11,1 0 0,0 1 0,0-1 0,0 0 0,0 1 0,-1-1 0,1 0 0,0 1 0,0-1 1,0 1-1,-1-1 0,2 2 0,0-1-1,-2-1 2,0 1 0,1-1 0,-1 0 0,0 1 0,1-1-1,-1 0 1,0 1 0,1-1 0,-1 0 0,0 1 0,1-1 0,-1 1-1,0-1 1,0 1 0,0-1 0,0 0 0,1 1 0,-1-1 0,0 1-1,0-1 1,0 1 0,0-1 0,0 1 0,0-1 0,0 1 0,0 1-1,5 25 6,12 38 1,-4-22-20,15 44 14,-19-34 17,-5-24-13,-2-17-69,2 9-318,-4-20 263,-2-8-497,-2-5 636,1-1 1,0 0 0,1-1-1,0-15 1,2-6 210,9-69 1,-7 91-168,1 1 0,0 0 0,0 0 1,1 1-1,1-1 0,0 1 0,1 0 0,0 0 0,11-14 1,-12 18-1,0 0 0,1 1 1,0-1-1,0 1 1,0 0-1,1 1 1,0 0-1,8-5 0,-14 10-55,-1-1 0,1 1 0,-1 0 0,1-1 0,-1 1 1,1 0-1,-1 0 0,1 0 0,-1 0 0,1 0 0,0 0 0,-1 0 0,1 0 0,-1 0 0,1 0 0,-1 0 0,1 0 0,0 0 0,-1 0 0,1 0 0,8 1 239,-5 2-172,11 12 9,-15-15-77,1 1 0,0 0-1,0 0 1,-1 0 0,1-1-1,-1 1 1,1 0 0,-1 0 0,1 0-1,0 2 1,-1-1 6,0-1 0,0 1-1,0 0 1,-1 0 0,1-1 0,0 1-1,-2 2 1,-1 8-39,-1-1-1,0 0 1,-1-1 0,0 1 0,0-1-1,-14 18 1,6-12-411,-1-2 1,-17 15-1,-13 5-5973,33-26 3024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8 187 836,'-1'-3'576,"0"1"0,0-1 0,0 0 0,0 0 0,0 0 0,1 1 0,-1-1 0,1 0 1,0 0-1,0-5 0,1-1 461,0 0 1,2-9-1,-1 13-436,-1 1-397,2-1 0,-1 1 0,0-1 0,1 1 0,0 0 0,0 0 0,0 0-1,0 0 1,1 1 0,3-4 0,3-3 222,-5 5-277,1 0 0,-1 0-1,1 1 1,-1 0 0,1 0 0,0 1-1,0 0 1,1 0 0,-1 0 0,1 1-1,0 0 1,13-3 0,-16 4-100,0 0 1,0 0 0,1 1 0,-1-1-1,1 1 1,-1 0 0,0 0-1,5 1 1,-8-1-49,23 5 132,-22-4-120,0 0-1,0-1 1,-1 1-1,1 0 1,0 0-1,-1 0 1,1 0-1,0 0 1,-1 1-1,1-1 1,-1 0-1,0 1 1,2 2-1,1 1 11,-2 1 0,1 0 0,-1 0 0,1 0-1,-2 0 1,1 0 0,-1 0 0,0 0 0,0 0-1,0 13 1,-2 3 20,-7 41 0,2-23 8,-2 4-1,5-28-64,0 0 0,-1 31 0,4-42 2,0 0 1,1 0-1,0 1 1,0-1-1,0 0 0,0 0 1,1 0-1,0 0 1,0 0-1,0-1 1,0 1-1,1 0 0,4 5 1,2 0-5,1 1 0,1-1 1,-1-1-1,2 1 0,23 13 1,68 33-60,-93-52 67,36 18-27,-23-12 4,0 1 0,31 21 0,-50-29 26,0 0 0,0 0 1,-1 0-1,1 1 0,-1-1 0,5 8 0,-7-10 3,0 1 0,0-1 0,-1 1-1,1-1 1,0 1 0,0 0 0,-1-1 0,1 1 0,-1 0 0,0-1-1,1 1 1,-1 0 0,0 0 0,0-1 0,0 1 0,0 0 0,-1 0 0,1 0-1,0-1 1,-1 1 0,1 0 0,-2 2 0,-2 2 0,0 0 0,0 0 1,0-1-1,-1 1 0,0-1 1,0 0-1,0 0 0,-13 7 0,-52 30 0,55-34-3,-68 34-6,66-35-173,-1 0 0,-36 9 0,51-16-72,0 0-1,0 0 1,0 0 0,-1 0 0,1-1 0,0 1 0,0-1-1,0 0 1,0 0 0,0 0 0,0 0 0,0 0 0,1-1-1,-1 1 1,0-1 0,0 0 0,1 0 0,-3-2 0,3-1-3095,-1-14 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32 140 1156,'0'0'10824,"-6"3"-10575,-14 6-7,14-7 1494,17-4-1594,88-32 213,57-25 30,-113 44-545,-32 12-136,0-1 0,1 0 1,11-7-1,-16 8-241,-5 2 201,0 0-1,1 0 1,-1-1-1,0 1 1,0 0-1,0-1 1,-1 1-1,1-1 1,0 0-1,2-3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51:2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1032,'0'0'7199,"3"4"-7013,12 11 11,-11-11 23,-4 5 249,-1-4-346,1-1 1,-1 1-1,0 0 1,0-1-1,-1 1 1,-2 6-1,-2 5 150,-1 6-29,5-17-185,0 0 0,1 0 0,-1 0 0,1 0 0,0 0 0,0 0 0,1 0 1,0 1-1,0-1 0,0 0 0,1 9 0,0-11-39,1 0 1,-1 0-1,0 0 0,1 0 0,0 0 1,-1-1-1,1 1 0,0 0 0,0-1 1,1 0-1,-1 1 0,0-1 0,1 0 1,0 0-1,-1 0 0,1-1 0,0 1 1,0-1-1,3 2 0,7 2 15,0-1 0,1 0 0,14 2 1,-20-4-21,128 33 158,-114-28-125,-1 1 1,0 1-1,-1 1 1,23 15-1,-34-19-19,0 2 0,0-1 0,-1 2 0,0-1 0,0 1 0,-1 0 0,0 0 0,6 12 0,-10-16-11,-1 0-1,0-1 1,-1 1 0,1 0 0,-1 0-1,0 0 1,0 0 0,0 0-1,-1 0 1,1 0 0,-1 0 0,0 0-1,-1 0 1,0 0 0,1 0 0,-2 0-1,-1 6 1,1-5-5,-1 1 0,1-1-1,-2 0 1,1 0 0,-1-1 0,1 1 0,-2-1-1,1 0 1,0 0 0,-1 0 0,0-1-1,-9 7 1,5-4-32,-1-1 1,0-1-1,1 0 0,-2 0 0,1-1 0,0 0 0,-1-1 1,0 0-1,0-1 0,0 0 0,-17 0 0,19-4-246,-1-1-54,1 0 1,-1-1 0,1 0-1,-15-11 1,-9-9-4805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3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1432,'0'0'667,"0"-2"-60,-12-28 3668,12 29-3909,-13-21 3049,11 14-3203,1 7 523,1-7 734,-1 5-258,3 4-513,4 8-333,-2-3-335,-1 0 0,0 0 0,2 9 0,17 62 467,-5 1 0,13 115-1,-24-131-81,18 78 0,-1-3 289,-23-136-700,14 89 524,-10-72-275,0 0 0,15 34-1,-19-50-226,1-1-1,0 1 0,0-1 0,0 1 1,0-1-1,0 0 0,0 0 0,0 1 1,0-1-1,0 0 0,1 0 0,-1 0 1,1 0-1,-1 0 0,1 0 0,-1-1 1,2 2-1,2-1 19,0 1 0,0-1 1,0-1-1,7 1 0,-1 0-9,-1-1-7,-1 0-1,0-1 1,1 0 0,-1 0-1,0-1 1,14-5-1,2 0-28,79-28-1479,-100 33 1264,1 0-294,0-1 0,-1 1 0,1-1 0,-1 0 0,0 0 0,0-1 0,0 1 0,5-7 0,4-6-5496,-7 9 2089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89 1400,'0'-2'944,"-1"-1"-212,-1-1 0,1 0 1,-1 1-1,1-1 1,-5-5-1,-17-17 2404,22 25-2753,-2 0 80,3 1-437,0 0 0,0-1 0,-1 1 1,1 0-1,0 0 0,0 0 0,-1 0 1,1 0-1,0 0 0,0-1 0,-1 1 1,1 0-1,0 0 0,0 0 0,-1 0 1,1 0-1,0 0 0,-1 0 0,1 0 1,0 0-1,0 0 0,-1 0 0,1 1 1,0-1-1,0 0 0,-1 0 0,1 0 1,0 0-1,0 0 0,-1 0 0,1 1 1,0-1-1,0 0 0,0 0 0,-1 0 1,1 0-1,0 1 0,-4 3 89,1 0 0,0 0 0,0 1 0,0-1 0,0 1-1,1 0 1,0-1 0,-3 11 0,-1 8 193,1 0 0,-3 38 0,7-46-200,1-1 0,0 0 1,1 1-1,0-1 0,7 24 1,-5-26-8,1 0 0,0 0 0,1 0 1,1-1-1,0 0 0,12 18 0,-15-25-63,0 0-1,0-1 0,1 1 0,-1-1 0,1 1 1,0-1-1,0 0 0,0-1 0,0 1 0,1-1 1,-1 1-1,1-1 0,-1-1 0,1 1 0,0-1 1,0 1-1,-1-1 0,1-1 0,9 1 0,1-1 25,1-1 0,-1-1-1,0 0 1,0-1 0,27-8-1,-31 6-18,0 1 0,0-1-1,0-1 1,-1 0-1,0-1 1,0 0 0,9-8-1,-11 9 42,-1-1 0,1 0 1,-1-1-1,-1 1 0,9-13 0,-13 17-40,0 0 1,0-1-1,0 1 1,0 0-1,-1-1 1,0 0-1,1 1 1,-1-1-1,0-5 1,1 1 44,-1 4-42,-1 1 0,1-1 0,-1 1-1,0-1 1,0 1 0,0-1 0,-2-6 0,1 2 5,-1 0 1,-1 0 0,1 0-1,-2 0 1,1 0 0,-1 0-1,-9-14 1,7 13-7,-1 0 0,0 1-1,0-1 1,-1 2 0,-11-10 0,15 14-39,2 2-1,0 0-1,1-1 0,-1 1 0,0 0 0,1-1 0,-1 1 0,-1-3 0,1 2 5,-5-3-8,6 5-2,1-1 0,-1 1 0,1-1 0,-1 1 0,1-1 0,-1 1-1,0-1 1,1 1 0,-1 0 0,0-1 0,1 1 0,-1 0 0,0 0 0,1-1 0,-1 1 0,0 0 0,1 0 0,-1 0 0,0 0 0,-1 0 0,2 0 1,0 0-1,0 0 1,-1 0-1,1 0 1,0 0-1,0 0 1,-1 0-1,1 0 1,0 0-1,-1 0 1,1-1 0,0 1-1,0 0 1,-1 0-1,1 0 1,0 0-1,0 0 1,0-1-1,-1 1 1,1 0-1,0 0 1,0 0 0,0-1-1,-1 1 1,1 0-1,0-1 1,-4-2-9,0 1-1,0-1 1,-9-4 0,9 6 18,3 1-12,-11-10 57,6 5-50,5 4 2,0 0 4,-17-6 16,15 7-23,2-1-11,-5-3 0,3 2 16,-4 1-5,-14-8-9,19 9-7,0-1 10,-7-1-6,7 2-4,0-1 6,-9-1 1,9 2-6,-1 0-7,1 0 17,0-1 0,-1 1 0,1 0 0,-1-1-1,1 1 1,-1 0 0,1 1 0,-1-1 0,1 0 0,-5 2 0,-1 2-5,2-2 0,5-3 4,-3-1 1,-12 7-2,13-3-1,-18 6-25,18-7 28,0 1 0,1-1 1,-1 0-1,0 1 0,1-1 0,-1 1 0,1 0 1,0 0-1,0 0 0,0 0 0,0 0 0,-2 3 1,-2 3-75,1 0 1,-5 13-1,1-3-498,6-13 716,-18 30-9612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3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52 177 900,'-3'-7'2902,"1"-1"-2266,1 6-25,-6-5 1565,-4-4-333,10 10-1444,1 1-337,0-1 1,0 1 0,0 0-1,0 0 1,0-1-1,0 1 1,0 0 0,0 0-1,-1 0 1,1-1-1,0 1 1,0 0 0,0 0-1,0 0 1,0 0-1,-1-1 1,1 1 0,0 0-1,0 0 1,0 0 0,-1 0-1,1 0 1,0 0-1,0 0 1,-1 0 0,1 0-1,0 0 1,0-1-1,0 1 1,-1 0 0,1 0-1,0 0 1,0 0-1,-1 1 1,1-1 0,0 0-1,0 0 1,0 0-1,-1 0 1,1 0 0,0 0-1,0 0 1,-1 0-1,1 0 1,0 0 0,0 1-1,-4 2 34,2-1-38,1 0 0,-1 0 0,0-1 0,1 1 0,0 0 0,-2 3 0,2-1 181,0 30 322,0-15-162,1 1 0,2 21-1,16 46 682,-16-77-903,2 0-1,-1-1 1,2 1-1,-1-1 0,1 1 1,8 9-1,-11-16-118,0-1 1,0 0-1,0 1 0,0-1 0,1 0 0,-1-1 0,1 1 1,0 0-1,-1-1 0,1 0 0,0 1 0,0-1 0,0 0 1,5 1-1,-3-1-21,1-1 47,14-6 38,1-1 0,33-17 0,22-8-22,-62 28-96,-1 1 0,1 1 0,1 0 0,21 0 0,-10 1-20,32 2 16,-39-2 1,-4 1 3,0-1 1,-1-1-1,25-5 0,-9-3 4,-4 3-4,0-2-1,45-22 1,-62 26 4,-1-1 0,0-1 1,12-11-1,-9 8 3,-8 7-2,0 0 0,0 0 0,0-1 0,-1 1 0,1-1 0,-1 0 0,0 1 0,0-1 0,0 0 0,0-1 0,-1 1 0,1 0 0,-1 0 0,0-1 0,-1 1 0,1 0-1,-1-1 1,1 1 0,-2-1 0,1 1 0,0-1 0,-1 1 0,-1-6 0,0 2 2,-1-1 0,0 1 0,0 0-1,-1 0 1,0 0 0,0 1 0,-1-1 0,0 1-1,0 0 1,-12-11 0,10 11-79,0 1 0,0 0 1,-1 0-1,0 0 0,0 1 0,-1 1 0,1-1 0,-13-3 0,8 3-402,0 1 0,0 1 0,0 0 0,-18-1 0,22 4-994,1 0-1,0 0 0,-1 1 0,-12 2 0,2 0-2615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51 1448,'-3'-5'863,"0"0"0,0 0 0,0 0 0,0 0 0,-7-6 0,-3-4 4160,13 23-4426,2 22 124,8 49 0,13 38 399,39 108 444,-27-106-972,-17-59-317,14 62 184,-21-81-602,0 3-1113,-8-35 478,0-1-1274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7 598 1104,'-1'-1'855,"-4"-6"1368,6 5-1569,1-2-416,0 0 0,1 0 0,-1 1-1,1-1 1,0 1 0,0 0 0,0 0-1,0 0 1,0 0 0,1 1-1,4-4 1,8-3 210,24-10 0,-3 1-88,31-18 146,-28 15-134,59-40-1,-94 57-343,0 0 0,-1 0 0,0 0-1,0 0 1,0-1 0,0 1-1,-1-1 1,1 0 0,-1 0 0,0 0-1,-1-1 1,0 1 0,1-1 0,-2 1-1,1-1 1,-1 0 0,1 0 0,-2 0-1,1 0 1,-1 0 0,0 0 0,0 1-1,0-1 1,-1 0 0,-2-8 0,-1-6 201,-12-36 0,6 31-28,3 5 82,-1 0-1,-15-25 0,-4 1 569,27 43-836,-1 1 0,1-1 0,-1 1 0,1 0 0,0-1 1,-1 1-1,1 0 0,-1-1 0,1 1 0,-1 0 0,1-1 1,-1 1-1,0 0 0,1 0 0,-1 0 0,1-1 0,-1 1 1,0 0-1,-1 0 33,0-1 321,0 5-292,1 1 1,-1 0-1,1-1 0,0 1 1,0 0-1,0 0 0,0 6 1,3 35 170,-2-43-226,3 19 116,0 0-1,9 28 0,0-5 27,6 26 94,3 0-1,37 81 0,-48-130-176,1-1 0,22 31 0,32 34-14,-50-67-124,30 32-1399,-44-50 1188,0 0-1,0 0 1,0 0 0,1 0-1,-1 0 1,0 0-1,1 0 1,-1 0 0,3 1-1,-3-2 212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91 339 876,'0'0'2756,"0"6"-1989,1 9-285,0 0 0,0 0 0,6 19 0,4 11 394,15 52 352,28 23-267,-27-71-3630</inkml:trace>
  <inkml:trace contextRef="#ctx0" brushRef="#br0" timeOffset="1">19 43 1728,'-6'-17'1004,"0"5"-72,3 4-104,-1 2 3001,4 40-3789,4-23-176,5 15-204,0-1-192,1 1-432,-1-1-1145,13 12 333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187 590 1284,'-2'-2'200,"1"1"0,-1 0 0,0 1 0,1-1 0,-1 0 0,0 0 0,1 1 0,-1-1 0,0 1 0,0 0 1,1-1-1,-1 1 0,0 0 0,0 0 0,0 0 0,1 0 0,-1 0 0,0 1 0,0-1 0,-3 1 0,0 1 41,-1 0 0,1 0-1,0 1 1,-1-1 0,1 1 0,-6 5 0,2-2-63,1 2 1,0-1-1,0 1 1,0 1-1,1-1 1,0 1-1,1 1 1,0-1-1,1 1 0,-7 14 1,8-14-79,1-1 0,0 1-1,0 0 1,1-1 0,0 1 0,1 0 0,0 0-1,1 0 1,0 0 0,0 1 0,4 18 0,-4-27-81,1 0 1,-1 0 0,1 0 0,-1 1-1,1-1 1,0 0 0,0 0 0,0 0 0,0 0-1,0 0 1,1-1 0,-1 1 0,0 0-1,1 0 1,-1-1 0,1 1 0,0-1 0,-1 1-1,1-1 1,0 0 0,0 0 0,0 0-1,0 0 1,0 0 0,0 0 0,0 0-1,1-1 1,-1 1 0,0-1 0,0 0 0,5 1-1,12-1 37,-9-2-6,-8 1-45,6-1 16,1-1 1,-1-1-1,0 0 1,0 0 0,12-7-1,-10 2 1,1 0-1,-1-1 0,-1 0 0,0 0 0,11-17 0,-15 19-6,0 0 0,-1-1 0,0 0 0,0 0 0,-1 0 0,0 0 0,-1 0 0,2-15 0,-2 1 131,-1 0 0,-1 1 0,-1-1 0,-2 0 0,-8-41 0,2 10 652,8 52-365,1 7-330,-1 7-51,1 0-1,1 0 1,2 13 0,9 41 81,0-6-46,30 124 151,6 18-82,-41-162-124,-2-1 0,-1 1 0,-3 45 0,-2-69-24,0 0 0,-1-1 0,-1 1 0,-1 0 0,-7 21 0,7-27-6,-1 0 0,0 0 0,0-1 1,-1 0-1,0 0 0,0 0 0,-1-1 0,-14 14 1,20-22-3,0 1 1,0 0 0,0-1 0,0 1-1,0 0 1,0-1 0,0 1-1,0-1 1,-1 0 0,1 1-1,0-1 1,0 0 0,0 0 0,-1 0-1,-1 0 1,1 0-6,-2-2 5,2 1-1,-1 1 0,1-1 0,0 0-1,-1 0 1,1 0 0,0 0-1,0-1 1,0 1 0,0-1-1,0 1 1,0-1-1,0 0 1,0 0 0,1 0-1,-1 0 1,1 0 0,-1 0-1,1 0 1,-1-3 0,-1-3-3,0-1 1,1 0-1,0 1 1,1-1-1,0 0 1,0 0-1,1 0 0,0 0 1,0 0-1,1 0 1,1 0-1,-1 0 1,6-15-1,8-14-16,21-36-1,-29 59 19,14-21 1,1 0 0,31-38-1,-8 14-11,-7 6-6,68-105-66,-95 139 70,0-1-1,-2-1 1,0 0-1,-2 0 1,0 0 0,4-29-1,-8 22 3,0-1-1,-2 1 0,-1-1 0,-1 1 0,-7-35 1,1 27 2,-1 0 0,-3 1 0,-23-59 0,27 81 14,0-1 0,-1 1-1,-16-22 1,18 28 4,-1 1-1,1 0 1,-1 0 0,0 0 0,-1 1-1,1 0 1,-14-7 0,19 12-1,0 0-1,0 0 1,-1 0 0,1 1-1,0-1 1,0 0 0,-1 1-1,1 0 1,-5-1 0,1 4 20,2-1-20,0 0 0,1 0 0,0 1 0,-1-1 1,1 1-1,0 0 0,0 0 0,1 0 0,-1 0 0,-2 5 1,-3 7 5,0-1 0,2 2 0,0-1 0,0 1 0,2 0 0,0 0 0,-2 17 0,1 4 7,3 0 0,1 41-1,3-45-4,2-1 0,0 0 0,11 36 0,39 90 38,-40-126-59,1-2 0,27 39 1,-32-54-15,1-1 1,0 0-1,17 16 1,-22-24 3,0-1 1,0 0 0,0 0 0,1-1 0,0 0 0,0 0 0,0 0 0,1-1 0,8 3 0,-10-5-1,0 0 1,0 0-1,-1-1 0,1 1 1,0-1-1,0-1 0,0 1 1,7-3-1,5-1-31,20-9 0,-34 12 41,10-5-13,0 0-1,-1-1 0,24-16 1,-19 12 1,11-9-22,-17 11 14,19-10-1,-21 14 17,-1 0 0,1 1 0,0 0-1,0 0 1,14-2 0,2 2 6,-20 4 1,-1 1 3,4 1 1,13 9 6,37 24 1,-38-22 6,21 9-3,-24-13 24,-16-9-31,-1 1 0,1 0 0,0 0 0,-1-1 0,1 1 0,0-1 0,-1 1 0,1-1 0,2 0 0,12 3 32,2 0-12,-6-2-13,-1-2-7,0-1 0,0 1 0,-1-2 1,22-7-1,-23 6-88,0 0 1,0 0 0,0-1-1,-1-1 1,1 0 0,-1 0-1,-1 0 1,1-1 0,12-15-1,5-10-1593,-2-1 0,-1-1 0,28-60 0,-26 39-1261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1552,'1'-1'295,"0"-1"-1,0 0 0,-1 1 1,1-1-1,0 0 0,-1 0 1,1-2-1,-1 4 367,1-2-66,0 2-525,-1-1 0,0 1 0,0 0 0,1-1 1,-1 1-1,0-1 0,0 1 0,0 0 0,0-1 0,1 1 0,-1-1 0,0 1 0,0-1 0,0 1 0,0-1 1,0 1-1,0-1 0,0 1 0,0-1 0,-1-5 2045,0 11-1842,-6 22 101,1 1 1,-4 52-1,4 66 236,5-89-397,0 192 402,2-82-328,-1-92-156,3 141 195,-6-92-96,0 29 121,19 140 169,-9-142-203,-5-94-221,5 66 157,2 70 170,-12 75-4,3-55-186,5-43-32,-1-64-75,17 174 210,35 66 131,-39-247-366,1-15-39,-8-39-25,3 10 11,11 67 73,1 14-17,-12-67-57,15 35 20,-21-84-56,14 40-3,7 26 44,29 205 35,-42-220-77,-2-14 16,-11-48-18,0 0 0,1-1 0,0 1 0,0-1-1,1 0 1,0 0 0,6 8 0,-8-12-13,1 1-1,-1-1 1,2 9-1,-2-6-1,1 0 0,5 9 1,-8-15 8,2 2 7,0 1 0,0-1-1,-1 1 1,1 0 0,-1-1-1,0 1 1,0 0 0,0 0-1,0 4 1,-1 66 402,-4-35 221,4-38-618,0 0 0,-1 0 0,1-1-1,-1 1 1,1 0 0,-1 0 0,0-1 0,1 1-1,-1 0 1,0-1 0,0 1 0,-1 1 196,-23-2-47,19-2-96,-97-41 269,23-5-145,32 17-38,0-3 67,3 2 188,44 31-135,4 7-246,10 22-1,-11-25-20,0 0 0,0 0 0,0 0 0,0 0 0,1-1 1,-1 1-1,1-1 0,0 1 0,0-1 0,0 0 0,0 0 0,0 0 0,5 2 0,1-1 9,0 0 0,0 0 0,12 2 0,-14-4-9,11 2 9,0 0 0,0-2 0,0 0 0,0-1 0,0-1 0,0 0 0,29-7 0,-18 1 2,1-2 0,-1 0 0,45-24 0,-38 13-24,-1-1 0,59-48 1,-82 58-123,-1 0-1,-1 0 1,1-1 0,11-19 0,-9 13-226,-9 12 25,0 1 0,-1-1 0,0 0 0,0-1 0,0 1 0,-1 0 0,0-1 0,3-11 0,-4 11-1224,0-1 0,-1 0 0,0 0 0,0-9-1,-3 0-2610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 1032,'0'0'2069,"-3"6"-1198,-5 7-432,-3 6 569,0 1 0,-13 35 0,22-45-766,-1-1 1,2 1 0,-1 0-1,1-1 1,1 1 0,0 0 0,0 0-1,2 10 1,-2-16-136,1 1 0,0 0-1,1-1 1,-1 0 0,1 1 0,-1-1 0,1 0-1,1 0 1,-1 0 0,0 0 0,1 0 0,0 0-1,0-1 1,0 1 0,0-1 0,1 0 0,0 0-1,-1 0 1,5 2 0,-4-3-47,1 0-1,-1-1 1,1 1-1,-1-1 1,1 0 0,-1 0-1,1 0 1,0-1-1,7 0 1,-4 0 18,0-1 0,0 0 0,0 0 1,12-4-1,-13 3-15,-1-1-1,0 0 1,0 0 0,0 0-1,-1-1 1,1 0 0,-1 0-1,0 0 1,0-1 0,0 0-1,-1 1 1,1-2 0,-1 1-1,0 0 1,-1-1 0,1 0-1,-1 0 1,-1 0 0,1 0-1,-1-1 1,0 1 0,0 0-1,-1-1 1,1 0 0,-2 1-1,1-1 1,-1 0 0,0 1-1,0-1 1,-2-11 0,1 15-40,0-1 0,-1 1 0,1-1 1,-1 1-1,1 0 0,-1-1 0,0 1 1,0 0-1,0 0 0,-1 0 0,1 1 1,-1-1-1,1 1 0,-1-1 1,0 1-1,0 0 0,0 0 0,-4-2 1,-7-3-107,1 1 1,-1 0-1,-16-4 1,-36-8-1100,-14-5-5502,66 19 3545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 2240,'-1'-1'265,"0"-1"-1,1 1 1,-1 0 0,0 0-1,0-1 1,0 1-1,0 0 1,-1 0 0,1 0-1,0 0 1,0 1-1,-1-1 1,-1-1 0,1 1 789,0 0-103,-12-3 807,7 7-1129,0 0-253,1 1 0,-1-1 0,1 1-1,-1 1 1,-8 7 0,8-4-99,0-1 0,1 1 0,0 0-1,1 0 1,-9 17 0,6-6 297,-11 36-1,16-44-436,0 1 0,1-1 0,1 1 0,0-1 1,0 1-1,1 0 0,1 0 0,0-1 0,1 1 0,5 20 0,-6-26-88,1 0 0,0-1 0,1 1-1,-1-1 1,1 1 0,0-1 0,0 0 0,1 0 0,-1 0-1,1-1 1,0 1 0,1-1 0,-1 0 0,1 0-1,-1 0 1,1-1 0,1 0 0,-1 0 0,0 0 0,1 0-1,-1-1 1,10 3 0,-9-4-79,0 0 0,0 0 0,0 0 0,1-1 0,-1 1 0,0-2 0,0 1 0,1-1 0,7-2 0,-1 0-472,-1-2-1,24-11 0,-30 13-6,-1-1 0,1 0 0,-1 0 0,8-8 0,12-9-5442,-12 13 2412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1368,'0'0'5555,"-1"5"-4985,-2 1-364,3-4-113,-1 0-1,0 0 0,1 1 0,-1-1 0,1 0 0,0 0 0,-1 1 1,1-1-1,0 0 0,1 0 0,-1 1 0,0-1 0,1 3 0,0 0 94,0-1 0,1 1 0,-1-1 0,1 0 0,0 0 0,0 0 0,3 4 0,-4-6-114,1 0 1,-1 0-1,0-1 0,1 1 1,-1 0-1,1-1 0,0 0 1,-1 1-1,1-1 1,0 0-1,0 0 0,0 0 1,0 0-1,0 0 0,0 0 1,0-1-1,0 1 0,0-1 1,0 1-1,4-1 0,25 3 324,-24-3-217,-1-1-122,3 1 65,0-2 0,14-2 0,-20 3-82,-1 0-1,1 1 0,-1-1 1,0 0-1,1 0 0,-1-1 1,0 1-1,0 0 1,0-1-1,0 0 0,0 1 1,0-1-1,0 0 0,0 0 1,2-4-1,1-8 322,-5 13-337,1 0 0,-1 0-1,0 0 1,0 0-1,0 1 1,0-1-1,0 0 1,0 0 0,0 0-1,-1 0 1,1 0-1,0 1 1,0-1-1,-1 0 1,1 0 0,0 0-1,-1 1 1,1-1-1,-1 0 1,1 0-1,-1 0 1,-3-2 26,1 0-1,0 1 1,-1-1-1,0 1 1,1 0-1,-6-2 1,-1 0-33,0 1 0,-12-2 0,4 3-53,-29-6-1277,43 7 1019,0 1 0,1-1 0,-1 0 0,0-1 0,1 1 0,-1-1-1,-6-3 1,10 4 42,-1 1 0,0-1-1,1 1 1,-1-1-1,0 1 1,1 0 0,-1-1-1,0 1 1,0 0-1,1-1 1,-1 1 0,0 0-1,0 0 1,-1 0-1,0-1-644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1244,'0'0'6877,"-8"4"-6135,-25 10-69,29-12-533,0 0 0,1 0 0,-1 1 1,1-1-1,-1 1 0,1 0 0,0 0 0,0 0 0,0 0 0,0 1 0,1-1 0,0 1 0,-1 0 1,1 0-1,0-1 0,1 1 0,-1 0 0,1 1 0,0-1 0,0 0 0,0 0 0,0 1 0,1 7 1,0-6-21,0 1 1,1 0 0,0 0 0,1-1 0,0 1-1,0 0 1,0-1 0,0 0 0,1 1 0,6 8 0,2 3 116,2-1 1,15 16 0,17 23 381,-43-52-550,1 0-1,-1 0 1,0 0 0,0 0-1,-1 0 1,1 1-1,-1-1 1,0 1 0,1 8-1,-1-11-41,-1 1 0,-1 0 0,1 0 0,0 0 0,-1 0 0,1 0 0,-1 0 0,0 0 0,0 0 0,0-1 0,0 1 0,-1 0 0,1-1 0,-1 1 0,-2 2 0,1-2-14,0 0 0,-1 0 0,0-1 0,0 1 0,1-1 1,-1 0-1,-7 2 0,5-1-58,4-2-3,-1 0 0,1-1-1,0 1 1,-1-1 0,1 1 0,0-1 0,-1 0 0,-2 0 0,5 0 39,-2 0-408,-3-2-878,-17-6 412,22 7 648,-1 1 1,0 0-1,1-1 1,-1 1-1,0-1 1,1 1-1,-1-1 1,1 1-1,-1-1 1,1 0-1,-1 1 1,1-1-1,-1 1 1,1-1-1,0 0 1,-1 0-1,1 1 1,0-1-1,0 0 1,-1 0-1,1 1 1,0-1-1,0 0 1,0 0-1,0 0 1,0-1-119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222 284 1128,'7'-40'1444,"3"-28"621,-9 52-1388,6-21 1,1-2 325,-5 20-512,-1 12-80,-1 0 0,1-13-1,2-10 5280,-4 157-4536,1-24-465,1-67-480,10 63 303,-6-58-326,-2-17-18,0-1 1,11 34-1,-11-46-86,0-1-1,1 1 1,0-1 0,1 0 0,0 0 0,0-1-1,11 12 1,-17-21-81,6 7 60,0-1 0,0 0-1,0 0 1,9 5 0,-11-9-54,1 1 1,-1-1 0,1 0 0,0 0 0,0-1-1,0 1 1,0-1 0,0 0 0,10 0 0,-7 0-105,1-1 1,-1-1-1,1 0 1,11-2 0,-15 2-76,1 0 1,-1-1 0,0 0 0,0 0 0,0 0-1,0-1 1,0 0 0,-1 0 0,8-5 0,-8 3-327,1 1 1,-1-1 0,0 0 0,6-8 0,-8 10-642,0-1 0,-1 0 0,1 1 1,1-7-1,-2 1-2695</inkml:trace>
  <inkml:trace contextRef="#ctx0" brushRef="#br0" timeOffset="1">44 523 1136,'-14'7'1054,"-5"1"1596,8-6 1981,15-6-4048,16-9-52,0-1 0,33-15 0,-29 16-360,10-5 96,109-58 573,43-19-783,-127 62-2310,-50 25-2223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14 115 1352,'0'0'12062,"-3"1"-11747,-7 2 178,10-1 832,13 0 340,-9-2-2111,8 0 626,257-56 844,-216 43-917,4 1 20,28-7-437,-55 7-1849,-15 2-2672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16 164 1620,'-1'-10'2672,"-4"-4"-503,4 13-1529,1-1-32,-8-22 3032,7 22-2725,2 0-663,0 0-134,0-1 0,0 1 0,0-1 0,0 1-1,1-1 1,0 1 0,-1 0 0,1 0-1,0-1 1,0 1 0,0 1 0,0-1 0,5-3-1,16-11 222,1 2 0,33-16-1,-52 28-297,0 0-1,0 0 0,1 1 0,-1 0 1,7-1-1,-4 0 13,2 0-10,-7 2 3,1 1-4,-4-1-41,3 1 7,0 0 0,0 0 0,0 0 0,0 1 0,0-1 0,-1 1 0,1-1-1,-1 1 1,1 0 0,-1 0 0,1 0 0,-1 1 0,0-1 0,0 0 0,2 5 0,-1-1 3,0 0 1,0 1 0,-1-1-1,0 1 1,0-1 0,-1 1-1,0 0 1,0 7 0,0 10 26,-3 25 1,0-29-17,2 0 1,1 24 0,1-34-15,0 0-1,0-1 1,0 1 0,1-1 0,1 0 0,-1 0-1,2 0 1,-1 0 0,7 8 0,-3-6 2,0-1 0,0-1 0,1 0 0,1 0 0,-1 0 0,19 11 0,34 21 14,-39-26-11,7 3-2,-28-16-14,0 0 0,0-1 0,-1 1 0,1 0 0,0 0 0,-1 0 0,1 1 0,-1-1 0,1 0 0,0 4-1,-2-5-4,0 0-1,0 0 0,0 0 1,0 0-1,0 0 0,0 0 0,0 0 1,-1 0-1,1 1 0,0-1 0,-1 0 1,1 0-1,-1-1 0,1 1 0,-1 0 1,1 0-1,-1 0 0,0 0 1,1 0-1,-1-1 0,0 1 0,0 0 1,-1 0-1,0 1-16,-11 9-170,-1 0 0,0-2-1,0 1 1,-1-2 0,-16 7-1,6-2-123,-63 34-2089,32-15-2201,24-14 1232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1572,'-3'0'1380,"-13"-3"5742,24 1-6371,236-81 2584,-103 37-2114,-21 10-394,27-10 137,-111 34-699,-21 8-101,19-9 1,2 2-527,-36 11 336,0 0 1,1 0-1,-1 0 0,0 0 0,1 0 0,-1 0 0,0 0 1,0-1-1,1 1 0,-1 0 0,0 0 0,1 0 0,-1-1 0,0 1 1,0 0-1,0 0 0,1 0 0,-1-1 0,0 1 0,0 0 1,0-1-1,1 1 0,-1 0 0,0 0 0,0-1 0,0 1 0,0-1-38,1 1 0,-1-1-1,0 1 1,0-1-1,0 1 1,1-1-1,-1 1 1,0 0 0,0-1-1,1 1 1,-1 0-1,0-1 1,1 1-1,-1 0 1,1-1 0,-1 1-1,1 0 1,0-1-586,4-1 803,3-11-10711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4 206 1332,'-1'-5'933,"0"0"0,0 0 0,1 0 0,0 0 0,0 0 0,0 0 0,2-9-1,-1 11-701,0-1 0,-1 1 0,1 0 0,1 0 0,-1-1 0,0 1-1,1 0 1,0 0 0,-1 1 0,1-1 0,0 0 0,1 0 0,-1 1-1,0 0 1,4-3 0,20-17 611,-20 16-682,1 0 0,-1 0 0,1 1 0,1 0 1,-1 1-1,9-4 0,14-7 166,-21 10-186,0 1 1,0 0-1,1 0 1,-1 1-1,1 0 1,16-3-1,-21 5-98,15 0 164,-15 1-167,0 0 1,0 1-1,0 0 1,0 0-1,0 0 1,0 0-1,0 1 0,0-1 1,-1 1-1,1 1 1,-1-1-1,0 1 1,1-1-1,-1 1 1,0 0-1,5 6 1,-2 0 21,-1-1 0,0 1 0,-1 0 0,8 16 1,37 100 360,-43-109-388,0 1 1,1-1 0,12 16 0,-15-24-14,4 6 22,2-1 0,-1 0 0,17 15 0,15 18 27,-39-43-63,-1 0 0,0 0 0,0 0 0,0 0 0,-1 1 0,1-1 0,-1 1 1,1-1-1,-1 1 0,-1-1 0,1 1 0,0 4 0,-1-5-5,0 0-1,0 0 1,0-1 0,-1 1 0,1 0 0,-1-1 0,0 1 0,0-1 0,0 1 0,0-1 0,0 1 0,-1-1 0,1 1 0,-1-1 0,1 0-1,-1 0 1,-3 3 0,-5 4-99,0 0 1,-1-1-1,0 0 0,-20 10 0,-51 19-2072,76-34 1858,-2 0-1275,1 0-1,-1-1 1,-7 1-1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3 245 2140,'-2'-4'8979,"132"-62"-7630,-55 35-927,17-6-164,-17 6-467,45-22-3265,-97 42 514,2-1 35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4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25 1224,'-2'-2'1251,"-4"-7"-101,1 5-102,-18-5 782,17 8-1006,-13 1-57,8 2-64,5 0-575,-6 1 204,0 1 0,0 0-1,0 1 1,-17 11 0,14-5-125,0 0 1,1 2-1,0 0 1,1 0-1,0 1 1,1 1-1,1 0 1,-12 21-1,14-20-73,1 0 0,0 0 0,2 0-1,0 1 1,0 0 0,2 0 0,0 0-1,-3 36 1,8-42-52,-1 0-1,2 0 1,-1 0-1,1 0 1,1 0-1,0 0 1,1-1-1,7 17 1,-8-22-47,0 0 1,0 0-1,1 0 1,-1-1-1,1 1 1,0-1-1,0 0 1,0 0-1,6 4 1,1-1 32,0 0 0,21 11-1,-18-12-25,1-1-1,-1 0 1,1-1-1,0-1 0,0 0 1,0-1-1,19 0 1,-15-1 11,0-2 0,0 0 0,0-2 0,-1 0 0,26-7 0,-39 8-26,1 0 1,-1 0-1,0 0 0,7-4 0,-11 4-12,1 1 1,0 0 0,0-1-1,-1 1 1,1 0 0,-1-1-1,1 0 1,-1 1 0,1-1-1,-1 0 1,0 0-1,2-4 1,-3 2 52,-1 2-62,1 0 0,0 0-1,-1 0 1,1 0 0,-1 1-1,0-1 1,0 0 0,0 0 0,1 1-1,-2-1 1,1 1 0,0-1-1,0 1 1,0-1 0,-1 1 0,1 0-1,-1 0 1,1-1 0,-1 1-1,-2-1 1,-6-3 3,0 0 0,0 1 0,0 0-1,0 1 1,0 0 0,-1 1 0,-12-1 0,-78-2 1,97 5-11,-44 2-301,0 3-1,0 1 1,1 2 0,0 3-1,-51 17 1,75-20-748,-24 12 0,34-13-1216,-16 10 1,6-2-1290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32 164 1312,'-23'-1'6411,"18"0"-6561,2 0 1867,8-2-1255,17-9 89,1 0 1,40-14-1,-32 14-372,-1 1-135,49-22-715,-20 9-986,-17 7-2015,-18 7 1187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1 202 892,'0'0'3958,"2"-2"-2864,18-15 680,1 2 0,40-24 0,42-7-205,-45 21-1241,-25 12-404,-22 10-170,0-1-1,15-9 1,-12 5-120,12-8-5573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1968,'0'0'3348,"3"0"-2407,1 1-661,-3-1-200,0 0 0,1 0-1,-1 0 1,0 1 0,0-1 0,1-1 0,-1 1 0,0 0 0,0 0 0,0 0 0,1-1 0,-1 1 0,0 0 0,0-1 0,0 1-1,1-2 1,25-6 477,66-27 700,-52 16-842,171-77 1127,61-38-2345,-202 90-3150,-62 39 2859,12-9-1486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1800,'0'0'4513,"-10"5"-3603,-2 0-637,0 1 1,1 1-1,-1 0 1,1 0 0,-17 15-1,5 2 126,1 1 0,1 1 1,1 0-1,1 2 0,2 0 0,0 1 0,2 1 0,1 0 0,2 1 0,-11 40 1,18-51-210,1 1 0,-1 24 0,4-35-111,1 0-1,0 0 1,1 0 0,0 0 0,0 0-1,5 16 1,-2-16-3,-1-1 1,1-1-1,0 1 0,1-1 0,0 1 1,1-1-1,-1-1 0,2 1 1,-1-1-1,14 13 0,-13-15-34,0 0 0,0-1-1,1 1 1,-1-1 0,1-1-1,0 1 1,0-2 0,0 1 0,0-1-1,0 0 1,1 0 0,13 0-1,-13-1-10,5-1 38,19 0 1,-28 0-54,-1-1 0,1 0 1,-1 0-1,1 0 0,-1 0 0,0-1 0,0 0 1,7-3-1,-8 3 7,1 0 0,-1 0 0,1 0 0,-1-1 1,0 1-1,1-1 0,-1 0 0,-1 0 0,1 0 0,0 0 1,-1-1-1,0 1 0,0-1 0,0 0 0,2-3 1,-5 1 74,0 3-77,0 0-1,0-1 1,0 1-1,-1 0 1,0 0-1,1 0 1,-1 0-1,0 0 0,-1 0 1,1 1-1,0-1 1,-1 1-1,-4-4 1,6 5-17,-6-3 29,1-1 0,-1 1 0,0 0 0,-13-4 0,-22-6-62,-86-16-1,-50 7-2753,128 18-3208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94 161 1620,'-38'7'2378,"29"-5"-1418,1-1 0,-1 1 0,1 0 0,-12 5 0,18-6-275,25-5 4186,126-27-3918,136-44-31,-223 59-1311,93-21 931,-53 17-9542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25 1960,'-3'-2'416,"1"-1"1,0 0-1,-1 1 0,0-1 0,1 1 1,-1 0-1,0 0 0,-5-3 1,2 4 361,1 2-529,-12 2 922,9-1-923,0 1 0,1 1 1,0-1-1,0 1 0,0 0 0,-10 8 1,1 1 236,-23 23 1,19-14-181,2 0 0,0 1 0,1 0 0,2 1 0,-24 48 0,30-50-154,1-1 1,0 1-1,2 0 0,0 1 1,1 0-1,2 0 0,-2 39 1,6-54-101,-1 0 1,1 1-1,1-1 1,-1 0-1,1 0 1,1 0-1,-1-1 1,2 1-1,6 12 1,-7-14-19,0-1 0,1 0 0,0 0 0,0 0 0,0 0 0,0-1 0,1 1 0,0-1 0,0 0 0,0-1 0,0 1 0,11 4 0,-7-4-1,0 0 0,0-1 1,1 0-1,-1-1 1,1 0-1,0 0 1,0-1-1,0-1 0,0 1 1,0-2-1,0 1 1,-1-1-1,1-1 0,0 0 1,0 0-1,-1-1 1,11-4-1,-18 6-21,0-1 0,1 1 0,-1-1 0,0 0 0,0 0 0,0 0 0,0 0 0,0 0 0,0-1 0,-1 1 0,1-1 0,-1 1 0,1-1 0,-1 1 0,0-1 0,1-2 0,-2 4-10,0 0-1,1 1 0,-1-1 0,0 0 1,0 0-1,0 1 0,0-1 0,0 0 1,0 0-1,0 1 0,0-1 0,0 0 1,0 0-1,-1 1 0,1-1 0,0 0 1,0 0-1,-1 1 0,1-1 0,0 0 1,-1 0-1,0-1 1,-2-1 5,1 0 0,-1 0 0,0 1 0,1-1 0,-1 0-1,0 1 1,-1 0 0,1 0 0,0 0 0,-4-2 0,2 1-2,-4-1 2,0 0-1,0 0 1,-1 1 0,0 0 0,1 0 0,-20-2-1,-61 1-32,53 4-384,0 3-1,0 0 1,0 3-1,0 1 1,1 1-1,-51 20 1,81-26-647,1 1-1,-1-1 1,0 1 0,-8 7 0,3-1-2261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19 195 1584,'-2'1'1115,"2"-1"-1080,-1 1 433,-1 0 1,1 0-1,-1 0 1,1 0-1,-1 1 1,1-1-1,0 0 1,-1 0-1,1 1 1,-2 2 1911,6-3-1829,10 3-59,-10-3-44,6-3-41,-6 1-383,181-49 1182,-103 26-803,76-25 162,-25 6-327,-58 16-1008,-29 10-3569,-40 15 1528,6 0 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4:51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26 1400,'-2'-2'970,"2"2"-969,-13-13 2286,12 12-2085,0 0 0,0 0 0,0 0 0,0 0 0,0 0 0,-1 1 0,1-1 1,0 0-1,-1 1 0,1-1 0,-1 1 0,1 0 0,-2-1 0,-3 1 31,-1 1-1,1 0 1,0 0 0,0 1-1,-1-1 1,1 1-1,0 1 1,1-1-1,-1 1 1,0 0-1,1 0 1,0 1 0,-1-1-1,-6 8 1,-3 3 90,-7 5 313,-38 44 0,53-54-548,-48 62 595,45-56-527,1 0-1,0 1 1,-7 19 0,8-13 19,0 0 0,2 0 0,-6 39 1,10-49-107,1 1 1,1-1 0,0 1 0,0 0 0,1-1 0,1 1-1,0-1 1,6 18 0,-5-22-32,1 0 0,0 0 1,1 0-1,0-1 0,0 1 0,1-1 0,0-1 1,0 1-1,0-1 0,12 9 0,-14-13-20,1 1 0,0 0 0,-1-1 0,1 0 0,0 0 1,0 0-1,0-1 0,8 2 0,2-2 23,25 1 1,-24-3-21,-1-1-1,0-1 1,0 0 0,20-7-1,-32 9-19,5-2 7,-1 0 0,1-1 0,0 0 0,6-4 0,-8 4-6,-2 2 1,-1-1 0,1 0 0,-1 0 0,1 0 0,-1 0 1,0-1-1,0 1 0,0-1 0,-1 0 0,0 0 0,1 0 0,-1 0 0,0 0 0,1-4 0,-4 2 11,-1 3-10,1-1 0,-1 1 0,0-1 0,0 1-1,-1 0 1,1 0 0,0 0 0,-1 0 0,0 0 0,0 1 0,0-1-1,0 1 1,-4-3 0,-7-2-2,-1 1 0,1 1 0,-1 0 0,0 1 0,0 1 0,-25-3 0,-96 1-1217,55 7-986,27 3-3308,29-2 2180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1320,'0'-2'901,"2"-14"1293,-2 14-1707,1 0 0,-1 0 0,0-1 0,0 1 0,0 0 0,0 0 0,0-1 0,0 1 0,-1 0 0,-1-6 4787,6 13-4721,17 27 410,24 47 1,-4-4-41,3-1 1,82 103-1,-114-162-655,0-1-1,1 0 1,1-1-1,0-1 0,27 19 1,-39-30-177,0 0-1,-1 0 1,1 0 0,0-1-1,0 1 1,0-1 0,0 0-1,0 1 1,0-1 0,0 0-1,2 0 1,-2 0-114,-2 0 42,1 0 0,0 0 0,-1 0 0,1 0 0,0-1 0,-1 1-1,1 0 1,0 0 0,-1-1 0,1 1 0,-1 0 0,1-1 0,-1 1 0,1 0-1,0-1 1,-1 1 0,1-1 0,-1 1 0,0-1 0,1 0 0,1 0 42,0-2-18,0 1-1,0-1 1,0 0-1,0 0 1,-1 1-1,1-1 1,-1 0-1,1 0 0,-1-1 1,0 1-1,0 0 1,-1 0-1,1 0 1,-1-1-1,1-3 1,1-7 78,1-9-7,0 0 1,-2 0-1,-1 0 1,-3-32 0,-20-91 190,17 110-237,-1-4 17,-2 0-1,-2 0 0,-1 0 0,-31-65 1,41 100-84,-1 1 1,0-1 0,-7-9-1,9 13-77,0 0 0,-1 0 0,1-1-1,0 1 1,0 0 0,-1 0 0,1 0 0,-1 1-1,1-1 1,-1 0 0,1 0 0,-1 1 0,0-1 0,1 1-1,-1-1 1,0 1 0,-2 0 0,1 2-446,3-2 518,-2 1-123,1-1 1,0 1-1,-1 0 1,1 0 0,0 0-1,0 0 1,-1 0-1,1 0 1,0 0 0,0 0-1,0 0 1,0 1-1,1-1 1,-1 0 0,0 1-1,0-1 1,1 1-1,-1-1 1,1 0 0,-1 1-1,1-1 1,0 1-1,0 0 1,-1 1 0,1 2-657,0-1 0,0 1 0,1-1 1,0 1-1,1 5 0,3 3-5215,-1-3 1646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7 299 892,'9'22'5226,"-2"13"-2968,-1-2-1200,7 4-94,-8-23-409,6 22-1,-8-24-270,0-1 1,2 1-1,5 11 0,2 7 257,22 48 915,-21-48-835,5 14 548,-11-15 2078,-11-35-3075,-11-13 3,1-1 1,-19-36-1,16 19-91,2 0 1,2-1-1,1 0 0,-8-49 1,12 48 2,4 26-38,2 0 0,0 0-1,-1-15 1,9 18 60,-1 12-95,29 14 12,68 28 30,-51-25-45,-15-5 1,62 15-1,-69-23-8,-16-3 5,1 0 0,-1-1-1,15 1 1,-26-3-7,-1 0 0,1-1-1,0 1 1,-1 0 0,1 0-1,0-1 1,-1 1 0,1-1-1,-1 0 1,1 1 0,-1-1-1,1 0 1,-1 0 0,1 0-1,-1 0 1,0 0 0,0 0-1,1 0 1,-1 0 0,0-1-1,0 1 1,0-1 0,0 1-1,0 0 1,-1-1 0,1 1-1,0-1 1,-1 0 0,1 1-1,-1-1 1,1 1 0,-1-3-1,1-3 4,0-1-1,0 1 1,-1-1-1,0 1 1,-2-12-1,-3-10 0,-1-1-1,-1 2 1,-1-1 0,-2 1-1,-13-27 1,12 29-9,5 11-1,-1 1 1,-10-16 0,16 28-8,-21-30-308,20 30 70,-1-1 1,1 1-1,-1-1 1,0 1-1,1 0 1,-1 0-1,0 0 1,-4-2-1,5 3-609,-2 2-1502,-10 3-64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0 607 2092,'1'1'1126,"0"5"-125,-1-5-739,0 1 0,1-1 0,-1 0-1,0 1 1,1-1 0,-1 1 0,1-1 0,-1 0 0,1 1-1,0-1 1,-1 0 0,1 0 0,0 0 0,0 1 0,0-1-1,0 0 1,2 2 0,0-2 6,-2 0-156,0 0 0,1-1 0,-1 1 1,1 0-1,-1-1 0,1 1 0,-1-1 0,1 0 0,-1 1 0,1-1 0,-1 0 0,3 0 0,10 0 389,0-1 1,0-1 0,23-5-1,-27 4-342,-1 1 0,0-2-1,0 1 1,-1-1 0,1-1 0,13-9 0,-12 6 20,0 0 0,0 0 1,-1-1-1,-1-1 1,15-19-1,-19 23-85,0 0 0,-1-1-1,0 0 1,0 1 0,0-1-1,-1 0 1,0 0 0,0-1-1,-1 1 1,0 0 0,0-11-1,-1 13-6,0 1-1,0 0 0,-1-1 0,0 1 1,0 0-1,0 0 0,-3-8 1,3 11-56,0 0 0,1-1 1,-1 1-1,0 0 0,0 0 1,1-1-1,-1 1 0,0 0 1,0 0-1,0 0 0,-1 0 1,1 0-1,0 1 1,0-1-1,0 0 0,-1 0 1,1 1-1,0-1 0,-1 1 1,1-1-1,0 1 0,-1 0 1,1-1-1,-1 1 1,1 0-1,-1 0 0,1 0 1,-2 0-1,-1 1 5,0-1 0,0 1 0,0 0-1,0 0 1,0 0 0,0 0 0,1 1 0,-1-1 0,1 1 0,-5 3 0,1 1 1,0 0 1,0 1-1,1 0 0,0 0 1,1 0-1,-1 0 1,2 1-1,-1 0 1,1 0-1,0 0 1,0 1-1,-3 15 0,5-18-27,1-1 0,0 0 0,0 1 0,1-1 0,0 1 0,0-1 0,0 1 0,0-1 0,1 1 0,0-1-1,0 1 1,1-1 0,0 0 0,-1 0 0,2 1 0,-1-2 0,0 1 0,1 0 0,0 0 0,0-1 0,1 1-1,5 5 1,3 1-29,1-1 1,0 0-1,1 0 0,0-2 0,0 1 0,1-2 0,0 0 0,0-1 0,1-1 0,0 0 0,17 3 1,-13-4-68,-1-2 1,1 0 0,-1-1 0,1-1 0,-1-1-1,1 0 1,-1-2 0,1 0 0,19-7 0,-24 6-19,0-1-1,26-13 1,-34 14 72,0-1 0,-1 1-1,1-1 1,-1-1 0,0 1 0,0-1-1,8-10 1,-4 2 23,0-1 1,-2 0-1,1-1 1,-2 1 0,0-1-1,-1-1 1,-1 1-1,0-1 1,-1 0-1,-1-1 1,0 1-1,-2 0 1,0-22-1,-3-39 402,-15-91 0,11 136 91,-15-42 1,21 73-459,-1 0 42,0-1 0,0 0-1,0 0 1,0 1 0,0-1-1,-1 1 1,1-1 0,-1 1 0,-2-3-1,4 5 371,-2 2-394,0 1-1,0-1 1,0 1 0,0 0 0,1 0 0,-1 0-1,1 0 1,0 0 0,0 0 0,0 0-1,0 0 1,0 4 0,0 8 79,0 21-1,0-16-43,2 30 83,2 1 1,2 0 0,17 73 0,-16-99-116,1-1-1,0-1 1,2 1-1,1-1 1,1-1-1,24 37 1,-29-51-171,1 0-1,0 0 1,1-1 0,0 0-1,0-1 1,0 0 0,17 9-1,-12-6-381,-12-8 310,1-1 1,0 1-1,0 0 0,-1 0 1,1-1-1,0 1 0,0-1 0,0 1 1,0-1-1,0 0 0,0 0 0,0 0 1,0 0-1,0 0 0,0 0 0,0 0 1,0-1-1,0 1 0,-1-1 1,1 0-1,0 1 0,0-1 0,0 0 1,-1 0-1,1 0 0,0 0 0,2-3 1,-4 4-134,1-1 0,-1 1 1,1-1-1,-1 0 1,1 1-1,-1-1 0,1 0 1,-1 1-1,0-1 0,1 0 1,-1 0-1,0 1 1,0-1-1,0 0 0,0 0 1,1 0-1,-1 1 0,0-2 1,0-9-3573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98 390 992,'-82'2'3368,"67"-4"-1003,15-8-781,0 10-1558,0 0-1,0 0 1,0-1-1,0 1 1,0 0-1,0 0 1,0 0-1,0 0 1,0-1-1,0 1 1,0 0-1,0 0 1,0 0-1,0 0 1,0-1-1,1 1 1,-1 0-1,0 0 1,0 0-1,0 0 1,0 0-1,0 0 1,1-1-1,-1 1 1,0 0-1,0 0 1,0 0-1,1 0 1,33-23 1249,53-26 0,-21 13-661,233-135 804,-204 105-3408,-61 41-3360,-27 20 2531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1 932,'-15'15'445,"2"-3"199,0 1 0,1 1 0,0 0 0,-16 27-1,26-36-501,-1-1 0,1 1-1,0 0 1,1 0 0,-1 0-1,1 0 1,0 0 0,0 1-1,0-1 1,1 0 0,0 1-1,0-1 1,0 0 0,1 0-1,0 1 1,0-1-1,0 0 1,0 0 0,1 0-1,0 0 1,3 6 0,1-1 42,0 0 1,0-1-1,1 0 1,9 10-1,36 31 541,-15-18-172,3-1 0,46 26 0,-40-27-140,-25-15 50,28 27-1,-46-40-406,-1 1 1,0-1-1,0 0 1,0 1-1,0 0 0,0-1 1,-1 1-1,1 0 0,-1 0 1,2 6-1,-2-7-43,-1-1 0,0 1 0,1 0 0,-1-1 0,0 1 0,0 0 0,0 0 1,0-1-1,-1 1 0,1 0 0,0 0 0,-1-1 0,1 1 0,-1 0 0,1-1 0,-1 1 0,0-1 0,0 1 0,0-1 0,0 1 0,0-1 0,-2 3 0,-4 1-127,0 1 0,-1-1 0,0 0 0,1-1 0,-1 0-1,-1 0 1,-16 5 0,12-4-64,-22 7-1686,0-2 0,-59 9-1,33-10-1104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1376,'0'0'3478,"6"-1"-2465,-4 1-910,2-1 128,-1 0 1,1 0-1,0-1 0,0 1 1,-1-1-1,1 0 0,-1 0 1,0 0-1,1 0 0,3-4 1,27-26 935,-2-1-1,-2-1 1,-1-2 0,27-43 0,12-23 928,-63 92-1651,1 1 0,0 0 0,1 1 0,12-13 0,-18 20 133,5 8-465,-1 0 0,0 0-1,-1 0 1,1 0 0,-2 1 0,1 0 0,-1 0-1,3 10 1,29 96 278,33 194 0,-64-283-544,-1 1 0,-2-1-1,-1 35 1,-1-49-9,0 1 0,-1-1 0,0 1 0,-1-1 0,0 0 0,-1 0 0,0 0 0,-1-1 0,-10 18 0,11-20 40,-1-1-1,0-1 1,-1 1-1,1-1 0,-1 0 1,-1 0-1,1-1 1,-1 1-1,0-2 1,0 1-1,0-1 0,0 0 1,-12 5-1,6-4-54,11-3 146,0-1-1,-1 0 1,1 0 0,0 0-1,-1-1 1,1 1-1,-1 0 1,1-1 0,-6 1-1,-2-1-8,7 0 145,11-5-86,-7 5-18,12-8 12,0 1-1,1 0 1,15-4 0,48-20 9,31-10-126,-39 17-909,75-40 0,-125 55 621,80-47-4030,-76 42 2170,17-11-1166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83 784 1620,'-64'0'4101,"49"2"-2892,11-1 1268,108-8-1727,-36 0-478,199-26 496,128-30-170,-221 35-331,264-31 205,-11 7-124,-179 22-174,42-9 2,-161 21-93,229-31 120,118-22 41,-19-2-9,-414 64-211,234-53 130,-248 54-122,-16 5 38,0-1 1,-1 0-1,0-1 0,0 0 0,0-1 0,16-11 1,-26 16-29,0-1 0,0 1 1,0-1-1,0 0 0,-1 0 1,1 0-1,-1 0 0,1 0 1,-1 0-1,0-1 0,0 1 1,0 0-1,0-1 0,1-3 1,-1 1 67,-1 0 0,1 0 1,-1-1-1,0 1 0,-1-8 0,0-2 249,1 13-310,-1 0-1,1 0 1,0 0 0,-1 0-1,1 0 1,-1 0-1,0 0 1,1 0 0,-3-3-1,-10-19 1176,86 324-668,-29-82-370,-6-55-104,4 24 23,69 264 123,-83-356-214,38 137-390,-13 2-1295,-49-211 1148,-2 1 1,0-1-1,-1 1 0,-2 0 0,-5 40 0,5-58 158,-1 1 0,1-1 0,-1 0 1,-1 0-1,-3 9 0,4-11-523,-1 0 0,0 0 0,1 0 0,-7 5 0,-6 3-2498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1236,'0'-3'483,"3"-6"13,-1 2 172,-1-1 0,0 1 1,1-15-1,1-23 1676,1 27 284,-3 22-2251,3 9-117,0 0-1,-2 0 1,3 26 0,-3-21-124,33 405 1629,-23-143-946,-5-131-433,9 35 37,-4-54-162,9 84 91,-4-51-105,9 61 117,-16-168-106,31 105 1,-37-152-223,-1 1 0,1-1 0,0 0 0,1 0 0,0-1 0,1 1 1,-1-1-1,8 7 0,-8-10-18,0-1-1,0 0 1,0 0 0,0 0 0,1-1 0,-1 1 0,1-1-1,0-1 1,0 1 0,0-1 0,0 0 0,1-1-1,10 2 1,8 0 20,0-2 0,0-1-1,1-1 1,38-6 0,101-28 67,-163 35-105,216-58 84,-80 20-51,396-110 42,-244 71-36,-77 22 3,115-35-19,179-31 31,-42 16-33,-168 52-19,-152 30-3,-82 12 13,159-29 33,-98 15-66,134-30 5,-199 36 18,-7 1-2,64-21 26,-111 37-23,35-12 5,42-16-101,-59 21-687,-18 8 398,-1-1-1,1 1 0,6-5 0,-10 5-174,1 0-1,0 0 0,-1-1 1,1 1-1,-1 0 0,3-4 1,9-7-6713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1620,'0'-19'7055,"2"26"-6357,43 98 1502,-37-87-1989,34 65 1432,101 154-1,-120-204-1076,2 0 0,1-2 1,35 33-1,-60-62-485,1-1 0,0 1 0,0-1 0,0 1 0,0-1 0,0 0 0,0 0 0,0 0 0,0 0 0,1 0 0,-1 0 0,0 0 0,1-1 0,-1 1 0,3-1 0,-3 0 247,2-1 5,0 0-288,-2 0 12,1 1 0,-1-1 0,0 0-1,1 0 1,-1 0 0,0 0 0,0 0 0,0 0 0,0-1 0,0 1 0,0-1 0,0 1 0,0-1 0,-1 0 0,1 0 0,2-3 0,7-15 181,-1-1 1,0-1-1,-2 0 1,0 0-1,8-44 1,8-122 403,-22 171-578,5-159 378,-11 107-492,3 59-400,0 0 0,-1 1-1,0-1 1,-7-16 0,8 25 235,1 1 1,0-1-1,-1 1 1,1-1-1,0 1 1,-1-1 0,1 1-1,-1-1 1,1 1-1,-1-1 1,1 1-1,-1 0 1,0-1-1,1 1 1,-1 0-1,1 0 1,-1-1-1,0 1 1,1 0-1,-1 0 1,-1 0-1,1-1 345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57 400 1952,'0'3'1068,"-3"8"582,2 1-1,-1 23 1,2-21-1176,1 1 0,0-1 1,2 0-1,4 21 0,6 19 424,3 7 214,-15-57-886,0-1 20,0-1 1,0 1 0,-1 0 0,1 0-1,-1 0 1,1-1 0,-1 1-1,0 5 1,-4-13 20,-5-8-117,1 0 0,1-1 0,0 0 0,1-1 0,-7-21 0,2 0 268,-12-68-1,21 87-246,-2-8 288,1-29 1,3 54-433,1-1 0,-1 0 0,1 1 0,-1-1 0,1 1 1,-1-1-1,1 1 0,0 0 0,-1-1 0,1 1 0,0-1 0,-1 1 1,2 0-1,0 0-16,0 0 0,0 0 0,1 0 1,-1 1-1,0-1 0,0 1 0,0 0 0,0-1 1,2 2-1,2 1 9,9 3 22,0 1 0,-1 1 1,18 12-1,-3-2-10,50 31 48,-38-23-13,77 37-1,-76-43-50,-29-13 4,2 0 0,19 6 0,-27-12-6,-5-1-6,1-2 8,-2 1-15,0 0 1,0 0-1,1 0 0,-1 0 1,0-1-1,0 1 0,0 0 1,0-1-1,-1 1 1,1 0-1,0-1 0,0 1 1,0-4-1,0 2 4,-1 0 0,0 0 0,1 0-1,-1 0 1,0 0 0,0 0 0,0 0 0,-2-5-1,-14-58 184,-4 1-1,-29-67 0,-15-62 157,40 115-803,21 67 189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0 640 1412,'0'2'1103,"0"-1"-921,0 0-1,0 0 1,0-1 0,0 1 0,0 0 0,0 0-1,1 0 1,-1 0 0,0 0 0,0-1-1,1 1 1,-1 0 0,0 0 0,1 0-1,-1-1 1,1 1 0,-1 0 0,1 0 0,-1-1-1,1 1 1,0 0 0,-1-1 0,1 1-1,0-1 1,-1 1 0,2 0 0,2 0 28,0 0 0,0 0 0,1 0 0,-1 0 0,0-1 0,0 0 1,0 0-1,0 0 0,1 0 0,-1-1 0,0 1 0,5-3 0,-2 1-42,0 0 0,0 0 0,0-1 0,-1 0 0,0-1-1,1 1 1,-1-1 0,10-9 0,-9 7-3,0-1 1,-1 0-1,0-1 0,0 0 0,0 0 1,-1 0-1,5-10 0,-7 12-32,-1 0 1,0-1-1,0 1 1,0-1-1,0 0 1,-1 0-1,0 1 0,-1-1 1,0 0-1,-1-14 1,1 18-32,-1-1 0,-1 1 1,1 0-1,0 0 1,-1-1-1,0 1 0,1 0 1,-1 0-1,0 0 0,-1 0 1,1 1-1,-5-5 0,2 5 104,-10-2-14,8 4-20,2 1-127,1 0-1,0 0 0,0 0 0,0 1 0,0 0 0,0-1 0,0 2 0,0-1 0,0 0 0,1 1 0,-6 4 0,8-5-32,-4 2 19,1 1 1,0 0-1,0 0 0,0 0 1,1 1-1,0-1 0,0 1 1,0 0-1,0 0 1,-2 12-1,4-9-12,0-1 0,0 0 0,1 1-1,0-1 1,1 1 0,0-1 0,0 0 0,1 1 0,4 12 0,-2-11-36,1 0 1,0-1 0,0 0 0,9 12 0,0-3-95,19 17 0,-22-25 41,0 0 1,1-1-1,0 0 0,0-1 1,1-1-1,0 0 0,17 7 0,-20-11 12,-1 1-1,1-1 0,0-1 0,-1 0 1,1 0-1,0-1 0,0 0 0,1 0 0,-1-2 1,0 1-1,18-4 0,-23 2 47,1 1-1,-1-2 0,0 1 1,0 0-1,0-1 1,0 0-1,-1 0 0,1-1 1,-1 1-1,0-1 1,0 0-1,0 0 0,0 0 1,-1-1-1,0 1 1,1-1-1,1-5 0,4-7 62,-1-1 0,-1-1 0,7-27 0,-5 12 101,-2-1 0,-1 1 1,2-62-1,-7 83-109,-3-133 512,-1 105-376,-8-68 357,5 68-277,2 15 154,-6-26-1,9 50-367,1-1 1,-1 1-1,0 0 0,0 0 0,0 0 1,-2-2-1,3 4-25,0-1 1,-1 1-1,1-1 1,-1 1-1,1-1 1,-1 1-1,1-1 1,-1 1-1,1 0 1,-1-1-1,1 1 1,-1 0-1,0-1 1,1 1-1,-1 0 1,0 0-1,1 0 1,-1-1-1,0 1 1,0 0-1,-1 0 426,0 4-235,-2 4-153,1-1-1,0 1 0,0 0 1,1 0-1,0 0 0,0 0 1,1 0-1,0 0 0,0 9 1,0 10 35,-1-5 13,2 1 0,4 42 0,4-24 1,1 0 0,2-1 0,2 0 0,25 52 0,-24-65-207,0 0 0,2-2 0,1 1 0,0-2 0,2-1 0,42 41 0,-53-57-337,0 0 1,1 0-1,0 0 0,1-1 0,-1-1 1,1 0-1,18 7 0,-26-11-434,2-3-1076,10-6 928,-14 8 999,0 0 0,1 0 0,-1 0-1,0 0 1,0 0 0,0 0 0,0 0 0,0 0 0,0 0 0,1 0 0,-1 0-1,0 0 1,0 0 0,0 0 0,0 0 0,0 0 0,0-1 0,0 1 0,1 0 0,-1 0-1,0 0 1,0 0 0,0 0 0,0 0 0,0 0 0,0-1 0,0 1 0,0 0-1,0 0 1,0 0 0,0 0 0,0 0 0,0 0 0,0-1 0,0 1 0,0 0-1,0 0 1,0 0 0,0 0 0,0 0 0,0 0 0,0-1 0,0 1 0,0 0-1,-1-3-230,0-1-1,-1 1 1,1 0-1,-1-1 1,0 1-1,0 0 1,0 0-1,0 0 1,0 1-1,-1-1 1,-4-4-1,-6-3-120,-18-12 0,23 16 159,-18-10-78,-1 1 0,-49-19 0,-8-3 454,56 23 13,-31-16 361,51 25-279,-1 0 0,2-1 0,-1 0 0,-11-12 0,18 17-202,0 0 1,0 0 0,0 0 0,0-1 0,0 1-1,1-1 1,-1 1 0,1 0 0,-1-1 0,1 1 0,-1-1-1,1 0 1,0 1 0,0-1 0,0 1 0,0-1 0,0 1-1,0-1 1,0 1 0,0-1 0,1 1 0,-1-1-1,0 1 1,1-1 0,-1 1 0,1-1 0,0 1 0,0-1-1,-1 1 1,3-2 0,4-6 59,0 1 0,0 1 0,1-1-1,-1 1 1,2 1 0,-1 0 0,1 0 0,15-8 0,-2 1-12,-2 0-7,7-4 20,43-21 1,39-7-553,15-7-1858,-66 28-1985,-33 13 1614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82 249 1504,'-3'-1'904,"1"1"0,-1-1 0,0 1 0,1-1 0,-1 0 0,1 0 0,-6-2 0,1-1-375,7 4-911,-1 0 412,1 0 1,0 0 0,0 0-1,0 0 1,-1 0 0,1 0-1,0-1 1,0 1 0,0 0 0,0 0-1,-1 0 1,1 0 0,0 0-1,0 0 1,0 0 0,0-1-1,0 1 1,-1 0 0,1 0-1,0 0 1,0 0 0,0-1-1,0 1 1,0 0 0,0 0-1,0 0 1,0 0 0,0-1-1,0 1 1,-1 0 0,1 0-1,0 0 1,0-1 0,1-5 263,-1 1 0,1-1 0,-1 1 0,1-1 1,1 1-1,-1-1 0,1 1 0,0 0 1,1-1-1,-1 1 0,1 0 0,0 1 0,4-6 1,1-3-4,1 0 1,1 1 0,0 0-1,1 1 1,0 0-1,24-17 1,-19 18 71,30-15 0,-39 22-254,0 0-1,1 0 0,-1 1 0,1 0 0,0 0 0,-1 1 0,13 0 1,-18 0-83,0 1 0,0 1 0,0-1 1,0 0-1,-1 0 0,1 1 0,0-1 1,0 1-1,0-1 0,-1 1 0,1 0 1,0 0-1,-1 0 0,1 0 0,-1 0 1,1 0-1,-1 0 0,0 0 0,1 0 1,-1 1-1,0-1 0,0 1 0,0-1 1,0 1-1,0-1 0,0 1 0,0 0 1,0-1-1,-1 1 0,1 0 0,-1 0 1,1 0-1,-1 2 0,1 5 30,0 0-1,-1 0 1,0-1-1,0 1 1,-3 14-1,-1-2-6,-1-1-1,-1 1 1,-1-1-1,0 0 1,-2-1 0,0 0-1,-14 22 1,-93 118 177,3-7-52,103-138-161,5-7 7,0 0 0,0 0 1,0 0-1,1 0 0,-5 14 0,8-20-17,1 0-1,0-1 0,0 1 1,0-1-1,0 1 0,0 0 0,0-1 1,-1 1-1,1 0 0,1-1 1,-1 1-1,0-1 0,0 1 0,0 0 1,0-1-1,0 1 0,0-1 0,1 1 1,-1 0-1,0-1 0,1 1 1,-1-1-1,0 1 0,1-1 0,-1 1 1,0-1-1,1 1 0,-1-1 0,1 0 1,-1 1-1,1-1 0,-1 0 1,1 1-1,-1-1 0,1 0 0,0 1 1,-1-1-1,2 0 0,2 1 7,0 0-1,0-1 0,0 1 1,9-1-1,-13 0-8,27-1 0,1-1 0,46-10 0,56-22-258,-129 34 254,337-100-2002,-108 15-2400,-186 63 358,-34 16 2486,12-5-1947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72 858 1620,'-6'2'836,"0"0"1,0 1-1,0-1 0,0 2 1,-10 6-1,5-3 661,4-5-642,7-2-761,0 0 0,-1 0 0,1 0 0,0 1 0,-1-1 0,1 0 0,0 0 0,-1 0 0,1 0 0,0 0 0,-1 0 0,1 1 0,0-1 0,-1 0 0,1 0 0,0 0 0,0 1 0,-1-1 0,1 0 0,0 1 0,0-1 0,0 0 0,-1 0 0,1 1 0,0-1 0,0 0 0,0 1 0,0-1 0,0 0 0,-1 1 0,9 0 387,10 0-271,1 0 1,-1-1-1,24-4 0,487-71 1081,-294 36-1018,167-26 136,181-26 88,-422 60-394,50-8 46,360-61 169,-52 3-170,-171 23-192,-188 36 27,104-23-26,-130 26 18,57-31 640,-171 58-191,-1-1 0,0-1 0,-1-1 1,25-18-1,-38 24-228,-4 4-131,0 0 0,1-1 0,-1 1 0,0 0 0,0 0 0,1 0 0,-1 0 0,0 1 0,1-1 0,-1 0 0,2 0 0,1 2-13,-1 0 1,0 1 0,0-1-1,0 1 1,0 0 0,0-1-1,-1 2 1,1-1 0,0 0 0,-1 0-1,0 1 1,3 2 0,3 6 65,11 18 0,-16-24-95,11 20 157,20 49 0,5 33 51,-29-77-187,59 188 236,-48-148-199,40 144 132,-12-35-115,21 121-744,-55-232 311,-6-25-235,-3 0 0,4 82 0,-11-100-377,0-1 0,-7 33 1,4-39-815,-1 0 0,0 0 0,-14 29 1,-7-1-2746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 1200,'-6'-18'3058,"6"16"-1732,-1 0-698,-2-6 583,2 8-1004,1 0 1,0-1-1,0 1 1,0 0-1,0 0 1,-1-1-1,1 1 1,0 0-1,0 0 1,-1-1-1,1 1 1,0 0-1,0 0 0,-1 0 1,1-1-1,0 1 1,-1 0-1,1 0 1,-1 0-1,4 5 120,4 10-118,21 47 630,-10-13-461,14 38 172,95 267 580,-127-353-1127,75 229 540,-18 1-126,-30-93-231,2 10-6,-22-115-151,14 46 62,-14-58-61,-4-9 0,1 0 0,9 18 0,-11-26-28,0-1-1,0 0 1,0 1 0,0-1 0,1 0-1,0 0 1,0 0 0,0-1 0,0 1 0,0-1-1,0 0 1,5 3 0,-1-2 3,-1 0 0,1-1 0,0 0 0,0 0 0,0 0 0,0-1 0,0 0 0,0 0 0,14-1 0,3-2 3,39-9 1,-40 7-4,179-44 7,-122 28 9,-23 5-6,41-9 21,49-6-53,236-38 57,-269 55-50,186-20 14,72-9 14,-228 27-40,-38 5 0,155-13 13,78-10 54,12-24-38,-95 15-32,-96 11 3,-45 9-10,-23 4 17,54-13-6,-19 0-20,-72 17 35,6-3-28,24-5 1,98-25 1,-59 14 21,-84 24 7,-2 0-5,62-23 1,-27 6-37,127-44-829,-179 60 539,-9 4-43,-10 4 278,-1 1 0,1 0 0,-1-1-1,1 1 1,-1-1 0,0 1 0,0-1 0,2-2 0,2-2-499,-4 5 138,-1-1-20,2-3-33,2-16-2653,-4 20 2445,0-13-4595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1436,'0'0'2184,"2"0"-1696,22 5 2130,-22-5-773,2 0-1509,11-2-12,-12 2-11,0-1-9,23-6 446,-11 4-394,-13 3-315,0 0 1,0-1 0,0 1 0,0-1-1,0 1 1,0-1 0,3-1 0,67-24 841,-59 21-592,-11 4-134,0 0-20,7-3-8,-7 3 113,1-1-118,-3 2-104,1 0-1,-1 0 1,0 0 0,0 0 0,1 0 0,-1 0 0,0 0 0,0 0 0,0 0 0,1 0 0,-1-1 0,0 1 0,0 0 0,0 0 0,0 0 0,1 0 0,-1 0 0,0 0 0,0-1 0,0 1 0,0 0 0,1 0 0,-1 0 0,0 0-1,0-1 1,0 1 0,0 0 0,0 0 0,0 0 0,0-1 0,0 1 0,0 0 0,0 0 0,0 0 0,1-1 0,-1 1 0,0 0 0,0 0 0,0 0 0,-1-1 0,1 1 0,0 0 0,0 0 0,0-1 0,-1-2-15,0 2-1,1 0 0,-1 0 0,1 0 0,-1 0 0,1 0 0,0 0 0,-1 0 0,1-1 0,0 1-1,0-1 1,0 1-3,0 1-1,0 0 1,0 0-1,0 0 1,0-1 0,1 1-1,-1 0 1,0 0-1,0 0 1,0-1-1,0 1 1,0 0-1,1 0 1,-1 0 0,0 0-1,0-1 1,0 1-1,0 0 1,1 0-1,-1 0 1,0 0-1,0 0 1,1 0-1,-1 0 1,0 0 0,1-1-1,-1 1 0,0 0 0,0 0 0,1 0 0,-1 0 0,0 0 0,0 0 0,0 0 0,1 0 0,-1 0 1,0 0-1,0-1 0,0 1 0,1 0 0,-1 0 0,0 0 0,0 0 0,0-1 0,0 1 0,1 0 0,-1 0 0,0 0 0,0 0 0,0-1 0,0 1 0,0 0 0,0-1 0,7-6 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1100 1300,'-3'0'1006,"-35"-5"2232,37 4-3188,1 1 0,0 0 0,-1 0 0,1-1 0,0 1 0,-1 0 0,1-1 1,0 1-1,0-1 0,-1 1 0,1 0 0,0-1 0,0 1 0,0-1 0,-1 1 0,1-1 0,0 1 0,0-1 1,0 1-1,0 0 0,0-1 0,0 0 0,0 1-37,0 0-1,0 0 1,0-1 0,0 1-1,0 0 1,0 0 0,0 0 0,0 0-1,0 0 1,0 0 0,0-1-1,0 1 1,0 0 0,0 0-1,0 0 1,0 0 0,0 0 0,0 0-1,0 0 1,0-1 0,0 1-1,0 0 1,0 0 0,0 0 0,0 0-1,0 0 1,1 0 0,-1 0-1,0 0 1,0 0 0,0-1-1,0 1 1,0 0 0,0 0 0,0 0-1,0 0 1,1 0 0,7-6 158,0 1 0,0 0 0,1 0 1,-1 1-1,15-5 0,-7 3-52,49-19 253,99-24 1,-142 43-320,257-62 330,-244 60-347,115-28 118,236-48 164,21 12-80,-351 62-201,425-80 210,-290 51-175,222-37 99,-224 40-126,-42 8-7,519-111 48,-580 119-70,90-34 1,-108 30-6,72-28 23,-123 44-33,21-10 244,53-32-1,-70 32 144,-18 15-294,0 0 0,1 0 0,-1 0 1,0 1-1,1 0 0,4-3 0,-8 5-89,1 0 1,-1 0-1,0 0 0,1 0 0,-1-1 0,0 1 1,0 0-1,1 0 0,-1 0 0,0-1 0,0 1 1,1 0-1,-1 0 0,0 0 0,0-1 0,0 1 1,1 0-1,-1-1 0,0 1 0,0 0 0,0 0 1,0-1-1,0 1 0,0-1 0,0 1 3,0 0 0,0 0 0,1-1 0,-1 1-1,0 0 1,0 0 0,0 0 0,0 0 0,0 0 0,0 0-1,0-1 1,0 1 0,0 0 0,0 0 0,0 0 0,0 0-1,0 0 1,1 0 0,-1-1 0,0 1 0,0 0 0,0 0-1,0 0 1,0 0 0,0 0 0,1 0 0,-1 0 0,0 0-1,0 0 1,0 0 0,0 0 0,4 2 47,-2 0-49,-1 0 1,1 0 0,0 0-1,0 0 1,-1 0 0,1 0-1,-1 0 1,1 1 0,-1-1-1,0 1 1,1 3 0,8 34 61,-8-29-52,28 202 184,-16 18-72,-7-62-76,10 9 20,-10-113-52,14 85-149,64 236 0,5-81-1275,-41-148-859,-26-79-1026,-7-27 404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1 683 856,'0'0'2738,"2"0"-1977,23-2 9051,-19 2-10648,202-27 2388,-117 15-1271,28 0-37,-73 9-178,97-10 128,571-40 397,-171 30-356,-411 18-190,288-11 100,-138 1-99,74-13 4,-251 19-30,131-15-12,80-21-29,-88 5 48,50-12-15,-225 44 0,-24 6-18,-26 2 6,0 0-2,10 0 4,-10 0 8,0 0-10,9-2-1,-11 1 1,0 1 0,0 0 0,0 0 1,0 0-1,0 0 0,0 0 0,0 0 0,0 0 1,0 0-1,0 0 0,0 0 0,-1 0 0,3 1 0,10 1 14,21-2-19,-21 1-36,-8 0 43,20 0-11,-9-1-7,-12 0 26,-2 0 7,25 2 24,-24-1-61,0-1 16,7 0 1922,-43 2-1904,25-1 584,6-1-584,1-1 0,0 1 0,0 0-1,0 0 1,0 0 0,0-1-1,0 1 1,0 0 0,-2-2 0,0 1 11,-3-2 51,-5-5-42,0 0 0,-1 1-1,0 1 1,0 0 0,-20-7 0,20 8-22,-115-41-343,-183-41 0,254 74-416,-125-33-615,63 8-6786,92 27 4027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7:5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4048 15 912,'5'0'574,"13"-2"-68,-13 1-71,-2 1-41,29-2 949,-29 1-1037,51-4 1557,-35 2 226,-17 3-1393,-10 1-484,-137 20 613,-134 16-44,-16 3-241,210-29-406,-124 14 157,-152 13 121,108-10-121,-352 44 452,340-38-538,-41 6-72,90-7-61,60-16-3,87-11-5,13-3-9,-14 1 11,56-2 11,-19-2 1,19-1-44,-29 4 112,18-4-60,23 1-80,1 0-1,-1 0 1,0 0 0,1 0-1,-1 0 1,0 0 0,-2 1-1,3-1-1,0 0-1,0 1 1,1-1 0,-1 0-1,0 0 1,0 0-1,0 0 1,0 0-1,0 0 1,0 0 0,0 0-1,1 0 1,-1 0-1,0-1 1,-1 1-1,1-1 2,-1 1 1,1-1-1,-1 1 0,1 0 0,-1 0 0,1-1 0,-1 1 0,-1 0 0,-31-2 94,15 2-65,15 0-14,1 0 0,-33 0 168,32 0-149,-33 0 76,33 0-94,-1 0-10,-221 8 536,218-8-497,0-1 1,-14-2-1,16 2-38,-22-1 38,22 2-44,1 0 0,-1-1 0,-10-2 0,15 3-3,0 0-1,0-1 1,1 1-1,-1 0 1,0 0-1,0 0 1,0-1-1,0 1 1,0 0-1,1 0 1,-1 0-1,0 1 1,0-1-1,-1 0 1,1 1 1,-1-1 0,1 0 0,0 0 0,0 0 0,0 0 0,0 0 0,-1 0 0,1 0 0,0 0 0,0 0 0,-1-1 0,-9-1 37,9 2 15,-2-1-7,-30-3 194,31 3-187,0 1 0,-31-3 259,30 3-174,2 0-99,-9-2-12,9 2 185,-2 0-201,-8 0 6,9 0 661,9 2-608,73 29 121,-49-18-133,41 12-1,-28-12-34,122 40-206,248 76-5792,-326-104 2093,-12-6 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1696,'1'-13'8356,"89"110"-6346,-40-39-1449,-15-21-222,42 48 439,-66-72-558,0-2 0,17 15 0,3 1 242,16 14 421,-11-12 412,-36-28-1212,1 0 1,0 0 0,0 0-1,0 0 1,0-1 0,0 1-1,0 0 1,0-1 0,0 1 0,0-1-1,0 1 1,0-1 0,0 0-1,0 1 1,0-1 0,0 0-1,1 0 1,-1 0 0,0 0 0,0 0-1,0 0 1,0 0 0,1 0-1,-1 0 1,0 0 0,0-1-1,0 1 1,0 0 0,0-1 0,0 1-1,0-1 1,0 1 0,0-1-1,0 0 1,0 1 0,0-1-1,0 0 1,0 0 0,0 0 0,-1 0-1,1 0 1,0-1 0,4-4 116,-1 0 0,-1-1 0,1 0 0,-1 0 0,2-7 0,-1 2-12,-1 0 0,3-25 0,2-4 85,13-87 350,-17 100-529,14-58-1102,-17 84 648,0-1-1,0 0 0,0 0 0,0 0 0,0 1 0,3-4 0,0-2-842,-1 6-830,-1 1 1639,10-3-1537,1 2-4208,5 2 2384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1076,'1'0'107,"0"0"0,-1 0 0,1 0 0,-1 1 0,1-1 0,0 0 0,-1 0 0,1 1 0,-1-1 0,1 0 0,-1 1 0,1-1 0,-1 1 0,1-1 0,-1 1 0,1-1 0,-1 1 0,0-1 0,1 1 0,-1-1 0,0 1 0,1-1 0,-1 2 0,5 4 1532,0 1-835,5 70 3302,-4-28-2916,-1-11-305,-2-11 40,8 31 1,-7-41-157,-1 0 0,2 33 0,-4-43-222,-1 1 2154,0-8-2649,-3-4 12,1 2-26,1 0-1,-1 0 1,1 0-1,0-1 1,0 1 0,0 0-1,0 0 1,-1-5 0,-3-13 246,1 0 0,1 0 1,0-1-1,1-29 1,2 47-259,0 1 0,0 0-1,0 0 1,0-1 0,1 1 0,-1 0 0,1 0 0,1-4 0,-1 5-16,-1 0 1,1 0-1,0 0 1,-1 0-1,1 1 1,0-1-1,-1 0 1,1 0-1,0 1 1,0-1-1,0 0 1,0 1-1,0-1 1,0 1-1,0-1 1,0 1-1,1-1 1,0 1 27,2 0 0,4 1-23,0 1 0,0 0 0,0 0 1,0 1-1,-1-1 0,1 2 1,-1-1-1,11 8 0,3 4 19,18 15 29,-37-28-55,0 0 1,1 0-1,-1 0 0,1-1 1,-1 1-1,1-1 1,0 1-1,-1-1 1,1 0-1,0 0 0,0 0 1,0-1-1,0 1 1,-1-1-1,1 1 1,0-1-1,0 0 0,0 0 1,0-1-1,0 1 1,3-1-1,-1-2 8,2-4-10,0 1 1,-1-1-1,0-1 1,6-8-1,16-34 13,-15 25-17,1 1 0,1 0 0,33-39 0,-36 50-8,-1 1 0,2 1 1,0 0-1,0 1 0,26-16 0,-34 24 3,0-1 0,0 1-1,0 0 1,1 0 0,-1 0 0,1 1-1,-1-1 1,1 2 0,0-1-1,-1 0 1,1 1 0,0 0-1,-1 1 1,1-1 0,0 1-1,-1 0 1,1 0 0,-1 1-1,1 0 1,-1 0 0,9 4-1,-8-2-9,0 1-1,0 0 1,0 0-1,0 0 1,-1 0-1,0 1 1,0 0-1,-1 0 0,1 1 1,-1-1-1,-1 1 1,1 0-1,-1 0 1,0 0-1,2 11 1,0 0-232,-1-1 1,-1 1 0,-1 0-1,0 0 1,-2 27 0,-1-30-326,0 1 1,-1 0 0,-1-1 0,-8 25 0,5-24-2195,0-1 0,-10 17 0,3-10-1719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77 424 1552,'-4'-1'842,"-33"-8"1962,34 8-2225,-10-1 462,10 1-562,1 0-35,-6-3 181,2 0 492,6 4-1083,0 0 1,0 0-1,0 0 0,0-1 0,0 1 0,0 0 1,0 0-1,0 0 0,0 0 0,0 0 0,0 0 0,0 0 1,0 0-1,-1-1 0,1 1 0,0 0 0,0 0 0,0 0 1,0 0-1,0 0 0,0 0 0,0-1 0,0 1 0,0 0 1,1 0-1,-1 0 0,0 0 0,0 0 0,0 0 0,0 0 1,0-1-1,0 1 0,0 0 0,0 0 0,0 0 0,0 0 1,0 0-1,0 0 0,0 0 0,1 0 0,6-6 115,1 1-1,0 1 0,1 0 0,9-4 1,132-42 742,-100 34-697,112-28 278,-107 31-374,554-103 791,-501 98-759,74-9 89,54-12 133,55-4 236,-265 41-501,-4 1 50,43 0 1,-58 2-94,0 0 1,1 0 0,-1 1 0,0 0 0,0 0 0,0 1 0,0 0 0,0 0 0,9 6-1,-6-1 31,0 0-1,0 0 0,-1 1 0,-1 0 0,0 0 0,0 1 1,0 0-1,8 16 0,-2 2 101,0 0 1,12 36-1,-10-9 36,-2 1 0,8 64 0,-15-77-117,7 45 65,6 163 0,-20-239-323,0 0 0,-1 0 0,-1 0 0,0 0 0,0 0 0,-2 0 0,-4 14 0,5-20-265,0 0 0,-1 0 0,1 0-1,-1 0 1,-8 9 0,8-11-376,-1 0 1,1 0-1,-1 0 1,0-1-1,0 1 0,0-1 1,-7 3-1,-10 3-2959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71 852,'-1'-1'179,"0"-7"845,-2 0 0,1 0 0,-1 0 0,0 1 0,-8-13 0,10 19-891,-1 0-1,0 0 0,1 0 0,-1 0 1,0 0-1,1 0 0,-1 1 1,0-1-1,0 1 0,0-1 0,1 1 1,-1 0-1,0 0 0,-2 0 0,3-1-101,-1 1 41,0 0 0,1 0 0,-1-1 0,0 1 0,0 0 0,1 0 0,-1 1 0,0-1 0,0 0 0,-2 1 0,-1 0 80,2 0-68,0-1 0,0 0-1,0 1 1,0-1 0,0 1 0,0 0 0,0 0 0,-4 2 0,-1 1 55,-11 4 176,2 0 0,-1 1 0,-20 14-1,-41 37 545,66-50-700,-3 3 59,0 0-1,1 1 0,0 1 1,1 0-1,1 1 0,0 1 1,-14 24-1,18-24 72,-13 35-1,20-44-229,0 0 0,0 0 1,1 0-1,0 1 0,0-1 0,1 0 0,0 9 0,1-12-31,0 0-1,0-1 0,0 0 1,0 1-1,1-1 0,0 0 1,0 1-1,0-1 0,0 0 1,1-1-1,0 1 0,-1 0 1,1-1-1,1 1 0,-1-1 1,6 5-1,2 0 9,0-1 0,0 0-1,0-1 1,19 9 0,-8-7 10,1-1 1,-1-1 0,37 5-1,72 3 79,-113-13-112,263 8 155,-1-19-23,-186 6-106,172-13 79,-131 7-72,-87 6-26,101-4 68,-65 4-53,26 0 2,-74 3-28,26 1-34,-14 3-605,-32-3-2039,-2 1-3659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1096,'-3'8'611,"1"1"1,0-1-1,1 1 0,0-1 0,0 1 0,0 0 1,2 14-1,0 2 238,0-5-110,1 1 0,9 34 1,0 8 959,-5-40-916,-5-19 89,1 1 0,-1-1 0,0 0 0,-1 0-1,1 6 1,1-15-568,3-7-111,-1-1 0,-1 0 1,3-25-1,0-47 377,2-10-143,2 21-148,-10 36-938,0 37 568,0 0-1,0 1 0,0-1 0,1 0 1,-1 0-1,0 1 0,0-1 1,1 0-1,-1 0 0,0 1 0,1-1 1,-1 0-1,1 1 0,-1-1 1,1 1-1,0-1 0,1-2-2445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11 188 1476,'1'10'1148,"1"0"0,-1 0 0,-1 0 0,-1 14 0,1-4 109,-3 10 766,0 8 3515,3-40-5502,0 0 0,-1 0-1,1 0 1,0 0 0,0 0 0,-1 0-1,1 0 1,-2-2 0,1 3-15,1-1-1,-1 0 1,1 0-1,-1 0 1,1 0-1,0 0 1,0 0 0,0 0-1,0 0 1,0 0-1,1-2 1,0-7 139,10-56 751,-11 64-880,1 0 0,0 1 0,0-1 0,0 1 0,1-1 0,-1 1 0,1 0 0,-1-1 0,1 1 0,0 0 0,-1 0 0,5-4 0,-1 3 24,0-1 0,0 1 0,1 0 0,6-3 0,-5 6 9,1-1-39,1 1-1,0 1 0,-1 0 0,1 0 0,0 1 1,-1 0-1,0 0 0,1 1 0,9 5 0,-4-2 27,-11-5-42,-1 0 1,1 0 0,-1 0-1,0 0 1,1 1 0,3 2-1,10 9 39,-12-10-34,0 0-1,0 0 0,5 6 0,15 15 91,-24-23-100,1-1 0,-1 0 0,1 1 0,-1-1 0,0 0 0,1 0 0,-1 1 0,1-1 0,-1 0 0,1 0 0,-1 0 0,1 0 0,-1 1 0,1-1 0,-1 0 0,1 0 0,-1 0 0,1 0 0,-1 0 0,1 0 0,0 0 0,-1 0 0,1-1 0,-1 1 0,1 0 0,-1 0 0,0 0 0,1 0 0,-1-1 0,1 1 0,-1 0 0,1-1 0,12-9 52,-12 10-64,0-2 11,1 0 1,-1 1-1,1-1 0,-1 0 0,0 0 1,0 0-1,0 0 0,0 0 1,0 0-1,1-3 0,3-7 14,20-57 27,5 6-30,-24 52-12,1 1 0,0 0 0,15-16 0,-20 24-2,0 0-1,0 1 1,0-1-1,1 1 0,-1-1 1,0 1-1,4-1 0,-1 0-1,8-3-4,5 6 3,-16 0-9,0-1 1,0 1 0,-1-1 0,1 1-1,0-1 1,-1 1 0,1 0-1,0 0 1,-1 0 0,1 0-1,-1 0 1,0 0 0,1 0 0,-1 1-1,2 1 1,-1 0-52,1 1 1,-1-1-1,1 1 0,1 4 1,-1 0-113,-1-1 1,0 1-1,-1-1 0,0 1 1,1 9-1,0-2-195,-1 1-61,-1 0 0,-1-1 1,0 1-1,0 0 0,-2 0 0,-4 15 1,3-14-190,-1 5-2277,-10 30 0,5-24-738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16 133 1672,'-4'-7'854,"-5"-8"2145,7 6 2243,9 13-4818,-7-3-416,8 3 126,-1 1-1,0 0 0,0 1 0,0 0 0,6 8 0,11 11 412,5 6 9,7 14 80,2-3 0,1-1 0,3-1 0,75 54 0,-97-79 45,1-2 0,43 21 0,-54-28-157,-9-5-417,0 0 0,0 0-1,1-1 1,-1 1 0,0 0-1,1 0 1,-1-1 0,0 1-1,1-1 1,-1 1 0,0-1 0,1 0-1,1 1 1,-1 0 190,-2 0-266,0-1-1,0 0 1,0 0-1,0 0 0,0 0 1,0 1-1,1-1 1,-1 0-1,0 0 1,0 0-1,0 0 0,0 0 1,0 1-1,0-1 1,1 0-1,-1 0 1,0 0-1,0 0 0,0 0 1,0 0-1,1 0 1,-1 0-1,0 1 1,0-1-1,0 0 1,0 0-1,1 0 0,-1 0 1,0 0-1,0 0 1,0 0-1,0 0 1,1 0-1,-1 0 0,0 0 1,0 0-1,0 0 1,1-1-1,-1 1 1,0 0-1,0 0 0,0 0 1,0 0-1,1 0 1,-1 0-1,0 0 1,0-1-1,13-6 77,-13 7-101,0 0-1,0 0 0,0 0 0,1 0 1,-1-1-1,0 1 0,0 0 0,0 0 1,1 0-1,-1 0 0,0 0 0,0 0 1,0-1-1,0 1 0,0 0 1,1 0-1,-1 0 0,0-1 0,0 1 1,0 0-1,0 0 0,0 0 0,0 0 1,0-1-1,0 1 0,0 0 0,7-26 160,-3 7-94,0 0-1,2-23 1,1-151 96,-3 155-267,1 0-1,11-40 0,-13 66-92,8-18-999,-7 18 272,-4 12 846,1-1 1,-1 0 0,0 1-1,0-1 1,1 0 0,-1 1-1,0-1 1,1 1-1,-1-1 1,1 0 0,-1 1-1,1-1 1,-1 1-1,1 0 1,0-2 0,7-5-1342,-1-3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57 318 920,'-26'-2'2092,"24"1"-1202,-3 1-87,-13-2-91,13 1 1768,12 0-2140,443-68 1318,-26 5-1175,-365 53-416,368-75 388,-206 36 167,-184 42-132,64-7 0,-93 15-313,1-1 0,12-3 0,-20 4-143,0-1 1,1 1-1,-1 0 1,1-1 0,-1 1-1,0 0 1,1 0 0,-1 0-1,1 0 1,-1 0 0,0 0-1,3 1 1,0-1 55,1 1 4,-1-1 0,1 0 0,-1 1-1,1 0 1,0 0 0,-1 1 0,0-1-1,9 5 1,-9-4-4,2 1 4,0 0 1,-1 1-1,0-1 1,1 1 0,-1 1-1,0-1 1,4 6-1,27 35 340,-34-42-417,10 13 123,-1 0 1,0 1-1,-1 1 0,12 31 1,18 78 357,-24-72-319,19 81 122,-28-111-610,-1 0 0,-2 0 1,0 1-1,0 28 1,-4-47-37,-1 1 0,1-1 0,-1 1 0,-1-1 1,-2 11-1,2-14-687,0 0 0,0 1 1,0-1-1,0 0 1,-6 7-1,-1-2-2436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9 1516,'-15'-3'771,"0"0"-1,0 1 1,0 1-1,-22 1 1,25 0-421,-7 1 225,-1 1-1,-27 6 1,17-2-127,20-5-332,1 2-1,0-1 1,0 1 0,0 1 0,1 0 0,-1 0-1,1 0 1,0 1 0,0 1 0,0-1 0,1 1-1,0 0 1,0 1 0,-10 11 0,8-6-7,0 1 0,1 0 0,1 0 0,0 0 0,1 1 0,0 0-1,1 0 1,-5 21 0,5-11 34,0-1-1,2 1 1,1-1-1,0 31 1,3-3 68,3-1-1,11 61 1,-14-101-178,7 31 103,1 0 0,2-1 0,17 41 0,73 153 420,-72-176-269,71 107-1,-61-108-133,22 29 50,-21-33-77,-18-23-1,45 48 0,-38-49-8,42 31 1,-58-51-89,0 0-1,0-1 1,1-1-1,0 0 1,1 0 0,20 5-1,-1-4-1,-1-2 0,1-2 1,0-1-1,0-1 0,46-5 0,173-33 81,-175 22-82,94-20-5,-105 19-16,207-48 19,-127 27-13,92-24 4,-132 29-15,-55 15-2,169-40-90,-181 46 62,82-25-31,-11 3-2,172-32-104,165-28-66,-224 47 154,-69 11 55,85-18-33,-189 40 48,-29 6 4,117-23 11,-55 11-21,-21 3 18,4-1 134,-54 12-70,-10 2-55,0 1 42,0 1-32,12-2 4,-11 2 18,-2-1-29,9-1-5,-9 2 11,1-1-2,10-1-10,-10 2 15,-2 0-18,1 0 0,-1-1-1,0 1 1,1 0 0,-1-1 0,0 0 0,1 1 0,-1-1 0,0 1 0,1-2 0,-1 1-2,0 1 0,0-1 0,0 0 0,1 1 0,-1-1 0,0 1 0,0 0-1,0-1 1,2 1 0,1-1 2,-1 0-1,1 0 0,-1 0 1,5-3-1,-1 1-4,-5 2-14,11-3-55,-10 3-49,-1-1-421,4-6 80,-5 7-150,0-1-291,0 0 380,0-2-151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5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1408,'-55'14'1381,"30"-8"-753,0 0-1,1 2 1,-30 13 0,36-11-334,1 0 0,0 1 0,0 1 1,1 1-1,1 0 0,0 1 0,1 1 1,0 0-1,1 1 0,1 0 0,1 1 0,0 1 1,-12 26-1,9-15 6,2 1-1,1 0 1,1 0 0,2 1-1,-5 34 1,11-51-183,1 0-1,1 0 1,0 0 0,1 0 0,5 25-1,-3-28-51,0-1-1,0 0 0,1 0 0,0 0 0,1-1 1,0 0-1,1 0 0,10 14 0,-6-12-9,0-1 0,1 0 0,0 0 0,0-1-1,1-1 1,0 0 0,1-1 0,-1 0 0,18 7 0,8 0 33,0-2 0,41 8 0,-30-11-20,0-1 1,0-3 0,64-2-1,149-18 144,51-34-5,-4-23-59,-171 39-218,-75 15-646,70-29-1,-119 41 281,16-5-1337,-13 5-2147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1420,'88'242'5443,"-53"-160"-4319,-17-43-671,-7-16 148,1 0 0,18 25 0,-28-45-377,1 0 0,0 0 0,0 0 0,0 0 0,0-1 0,0 1 0,1-1 0,5 3-1,-7-4 508,2-3-383,-2 1-330,0 1 28,0-1 0,0 0 0,-1 0 1,1 0-1,0 0 0,0 0 0,0 0 0,-1-1 1,1 1-1,-1-1 0,1 1 0,-1-1 0,1 1 1,-1-1-1,0 0 0,0 0 0,0 0 0,0 1 0,1-5 1,5-13 250,0-2 0,4-27 1,3-45 120,-4 25-209,-3 2 6,0 1-11,-3 33-92,-2 20-1036,0 0 1,5-18-1,-7 28 184,5-1-757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36 138 1684,'3'31'1343,"-2"-24"-930,-1 0-1,1 0 0,-1 0 0,-2 13 0,0-3 664,0 23-1,1-24-302,-3 24 0,0-10 129,-2 13 973,2-31-1070,2-10 146,-3-16 264,2 3-1494,1-1 329,0 1 0,1-1 1,1 1-1,-1-1 0,2 0 0,1-15 1,0 3 13,-1 13-33,0 1 0,0 0 0,1 0 0,1 0 0,-1 0 0,2 0 0,-1 0-1,1 1 1,6-11 0,-8 18-20,-1 1-1,1-1 0,-1 0 1,1 0-1,0 1 1,3-3-1,1-1 45,0 4-23,-3 0-30,1 0 9,-1 1 0,0 0-1,1-1 1,-1 1-1,1 0 1,-1 1 0,1-1-1,-1 1 1,1-1-1,4 3 1,6 2 26,21 13 0,-30-15-26,0 0 0,0 1-1,0-1 1,0 1 0,0 1 0,-1-1 0,5 6 0,-5-5 15,0-1 0,0 1 0,7 5 0,-6-6 6,-4-3 4,0-5-35,6-24 9,13-30-1,-16 46-8,2 0 0,0 1-1,0 0 1,1 0 0,11-14-1,-15 22 3,4-6-5,16-14 1,-20 21-1,1-1 1,-1 0-1,1 1 0,0 0 1,0 0-1,0 0 0,0 1 1,5-2-1,-4 1 0,-1 2 0,1-1 1,0 1-1,0-1 0,-1 1 0,1 0 0,0 1 0,0-1 0,6 3 1,-2-1-5,0 1 1,0 0 0,13 8 0,-10-5 9,0 2 0,-1-1 0,1 1 0,-2 1 1,1 0-1,-2 1 0,1 0 0,-1 0 0,-1 1 0,10 15 0,-12-17-151,-1 1 0,0-1-1,-1 1 1,0 0 0,0 0-1,-1 1 1,-1-1-1,1 1 1,-2-1 0,0 1-1,0 0 1,-1-1 0,-1 20-1,-1-22-694,0 1 0,0-1 1,-1 0-1,0 0 0,0 0 0,-1 0 0,-8 13 0,-1-3-2238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32 382 932,'-4'-2'471,"1"1"0,0-1 1,-1 0-1,1 0 0,0-1 0,-4-3 0,6 4 11,0 0-45,-1-8-25,2 10-400,0 0 0,0 0 0,0 0 0,0 0 0,0-1 0,0 1 0,0 0 1,0 0-1,0 0 0,0 0 0,0-1 0,0 1 0,0 0 0,0 0 0,0 0 1,0 0-1,0 0 0,0-1 0,0 1 0,0 0 0,0 0 0,0 0 0,0 0 1,0 0-1,1-1 0,-1 1 0,0 0 0,0 0 0,0 0 0,0 0 0,1 0 1,10-11 231,1 1 0,0 0 0,1 0 1,0 2-1,21-11 0,-9 4-16,93-41 476,-86 42-547,66-25 358,1 4 0,135-29 0,-195 55-363,94-18 362,-92 21-359,78-6 274,-101 11-321,0 1 0,-1 1 0,1 1 0,27 5 0,-30-2-16,0 0 1,-1 1 0,1 0 0,-2 1-1,1 0 1,-1 1 0,0 1 0,-1 0-1,0 1 1,0 0 0,-1 1-1,13 15 1,6 13 163,-2 1 0,33 61-1,-53-87-217,103 190 484,89 242 322,-186-412-804,-1-1-168,13 50-1,-23-72-60,-1 1-1,-1 0 1,1 0-1,-2 1 1,0 12-1,-1-20-314,1 1 0,-1-1 0,0 0 0,0 0 0,-1 0 0,0 0 0,1 0 0,-2 0 0,1 0 0,-1-1 0,1 1 1,-1-1-1,-7 8 0,1-1-2573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1020,'-9'3'336,"1"0"-1,1 1 0,-1 1 1,0-1-1,1 1 1,0 1-1,0-1 1,1 1-1,-1 0 1,-7 11-1,-2 5 106,1 0 0,-14 27 0,17-24-131,0 0 0,2 0 0,0 1-1,2 0 1,-8 43 0,9-28 47,1 1 1,1 0-1,3 54 1,3-77-256,0 0 1,2-1 0,0 1-1,1-1 1,1 0 0,1 0-1,0-1 1,1 1 0,19 30-1,-18-35-48,1 1-1,0-2 1,1 1-1,1-1 1,0-1-1,1 0 1,0-1-1,0 0 1,1 0-1,0-2 1,21 11-1,-13-10 1,1 0 0,0-2 0,0-1 0,26 4 0,-6-3 21,57 0 0,-33-8 7,0-2-1,72-14 0,130-43 76,16-27-22,-158 48-60,20-8-30,-121 38-153,-13 4-299,1 0-1,19-10 0,-22 10-259,-7 3-106,0 1 0,0-1 1,0 0-1,-1 0 0,4-3 1,5-4-1612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323 450 1612,'-3'-1'703,"-20"-4"1132,21 5-1309,0-1-18,-15-1 1601,23 3-349,28 5-1061,29-2-209,99-6 0,-138 1-408,217-19 421,-26 2-180,28-3-30,-57 4-118,194-14 71,-191 15-176,274-15 121,-164 13-112,-114 6-77,-109 8 6,214-16 67,131-10-5,-391 29-66,516-47-218,-393 29 81,9-10 136,-125 21 99,-1-2 345,55-22-1,-82 28-291,-2 0-26,-7 3-98,1 0-1,0 1 1,0-1 0,0 0 0,-1 1-1,1-1 1,0 1 0,0-1-1,0 1 1,0 0 0,0-1 0,1 1-1,8-2 128,-9 2-150,-1 0-1,0 0 1,1 0-1,-1 0 0,0 0 1,0 0-1,1 0 0,-1 0 1,0 0-1,1-1 1,-1 1-1,0 0 0,0 0 1,1 0-1,-1 0 1,0-1-1,0 1 0,0 0 1,1 0-1,-1 0 1,0-1-1,0 1 0,0 0 1,0 0-1,1-1 1,-1 1-1,0 0 0,0-1 1,4-4 311,-3 3-265,1 1 1,-1-1-1,1 0 1,-1 0 0,0 1-1,1-3 1,-1 2 73,7-13 91,-7 13-145,1 1-67,1-1-9,-3 2 3,0 0 0,0 0 1,1 0-1,-1 0 0,0 0 1,0 0-1,0-1 0,0 1 1,0 0-1,0 0 0,0 0 1,1 0-1,-1 0 0,0 0 1,0 0-1,0 0 0,0 0 0,0 0 1,1 0-1,-1 0 0,0 0 1,0 0-1,0 0 0,0 0 1,0 0-1,0 0 0,0 0 1,1 1-1,-1-1 0,0 0 1,0 0-1,0 0 0,0 0 1,0 0-1,0 0 0,0 0 1,0 0-1,1 0 0,-1 0 1,0 1-1,0-1 0,0 0 1,0 0-1,0 0 0,0 0 0,0 0 1,0 0-1,0 1 0,0-1 1,2 17 2,-2-16-3,1-1-1,-1 1 0,0 0 1,0 0-1,0 0 1,0 0-1,0 0 0,0 0 1,0-1-1,-1 1 0,1 0 1,0 0-1,0 0 0,-1 0 1,1-1-1,0 1 0,-1 1 1,-1 2-1,-1 9 3,0 18 0,-1 6 5,-15 83 14,-3 154 0,18 126 0,4-262-17,0-69-6,2 120 11,6-18 15,6 44 0,-4-88-14,19 397 61,-23-151 112,-9-241-112,-6 125 71,-39 236 92,0-188-32,-8 49-22,50-306-169,-27 237 145,17-45-76,6-24-16,-7 127 14,13-172-66,4-138-17,4 72 23,4 1 0,27 127 0,-4-28-10,-24-148-5,1 107 0,-20 57 28,-5-117-1,3-25 8,1 6-23,-7 61 29,17-109-32,2 73 0,3-95-11,-1 13 18,8 35 0,5 21-14,-3-9 0,8 14-23,9 50 11,1 68 51,-2 18-34,-24-196-10,7 48-4,-3-30 22,8 39 29,-5-43-46,-2 1 0,2 46-1,0-17 1,-1-8-3,29 209 38,-33-246-25,18 127 18,-21-130-24,8 30 1,3 21-21,-12-63 14,1 0 0,1 0 0,0-1 0,0 1 0,1-1 0,7 13 0,8 16-129,-11-22-21,-7-18 140,0 0-1,-1 1 0,1-1 0,0 0 1,-1 0-1,0 0 0,1 0 0,-1 1 1,1 1-1,1 4-36,-5 3 37,2-6-10,-4 12 0,4-15-3,0 2-2,-3 1 24,0 1 1,0-1 0,-8 5-1,1-2-7,-38 11-50,39-14 56,0-1-1,-1-1 1,1 0 0,-17 1-1,-7 2-5,-133 10-20,80-9 14,-25 0-57,55-4 42,-263 13-23,95-4 35,-210 7-46,357-15 56,-86-1-10,-25-1-3,14-1 30,81-2-7,-26 1 0,-71 0-1,97 4-14,-408 14 28,87-4-46,234-10 67,42 5-16,-92-2-24,229-6 2,-10 0 4,1 0-1,-14 1 0,-1 1-4,-38 4 5,57-5-3,-1-1 1,-14 0-1,19 0-2,0 0 0,0 0 0,0 0 0,0 0 0,0 0 0,0 1-1,0-1 1,0 1 0,-3 1 0,4-1 4,-1 0-11,-25 3 164,24-3-124,2-1 9,-6 2 16,6-1 17,-2-1-47,-10 2 1,10-2-13,0 3 29,4-3-42,0 0 0,0 1 1,0-1-1,-1 0 1,1 0-1,0 0 1,0 1-1,-1-1 1,1 0-1,0 0 1,0 0-1,-1 0 0,1 1 1,0-1-1,0 0 1,-1 0-1,1 0 1,0 0-1,-1 0 1,1 0-1,0 0 1,0 0-1,-1 0 0,1 0 1,0 0-1,-1 0 1,1 0-1,0 0 1,0 0-1,-1 0 1,1 0-1,0 0 1,-1 0-1,1-1 0,0 1 1,0 0-1,-1 0 1,1 0-1,-19-6 3,14 5 18,6-16 21,2-19 1,7-33 13,5-58 50,-13 91-72,1-57 37,-1 32-17,-1-11 29,-2 57-70,-19-220 139,18 217-145,-21-131 37,11 96-34,-57-224 382,32 155-134,-45-136 199,63 199-269,-16-90-1,2-63 88,30 187-246,-20-218 119,17 156-98,-13-122 26,7 35-37,5-14-5,5 108-21,2-26 10,-2-34 38,1-59 102,3 130-97,8-380 123,-16 321-168,0 30-8,-14-119 8,2 36-8,2-16-5,0 0-2,10-31-11,4 112 13,2-94-5,8-45-6,-4 39 11,-10 3-16,-12-40 11,-2-35-1,13 84 5,1 49 5,3-38 13,2 104-21,2-88 7,12-23-8,-2-1-15,-7 114 7,8-196 23,-13 196-17,0 30-1,-1 29-1,0 0 0,-2 1 0,-10-40 0,-1-16 8,2 21-35,-9-36 24,16 53-8,5 43 11,0-5 0,0-17-2,-2-23-11,2 37 4,2 6 8,0-18-9,-2 10 4,1 10 7,-1 0-1,1 0 0,0 0 0,0 0 0,0 1 0,0-1 0,0 0 0,1-3 0,1-4 7,-1-3-4,-2 10-6,1 0-2,0-1 2,0-6 4,0 6-5,0 2-4,0-7 7,0 6 6,0 0-14,0-8-2,0 8 4,1 0-58,1-8 59,-2 8 1,2 1-35,2-5 42,-3 5 34,1-1-31,0 1 0,0-1-1,-1 0 1,1 1 0,0-1 0,0 0-1,-1 0 1,2-2 0,-1 2 56,-2 0-57,2-3-7,-1 3 22,0 0-19,3-5 3,-3 5 7,0 0-36,3-5 15,-3 5 1,0 0-15,3-3 27,11-9-3,-13 12-5,1-1 3,2-3 3,15-7-45,-14 10 43,0-1 0,0 1 0,0 0 0,1 1 0,7-3 0,15-4 7,37-7-34,-28 10 33,-34 6-6,0 0-6,73-5-31,-63 3-207,20 1-1,-34 1 252,17-2-382,-13 1 287,-1 1-215,1 0-449,13 0 283,-13 0-46,0 0-1482,8 3 1418,19 3-7249,-16-4 4432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31 207 1276,'5'-4'5567,"-5"3"-5487,17 67 1540,-2-9-819,-4-18-290,5 47 1,-2-9-47,-11-60-242,1 20 1,-3-25 4,0-1 0,0 0 0,1 0 0,5 14 0,-7-25-196,0 1 0,0 0 0,1-1 0,-1 1-1,0 0 1,0-1 0,0 1 0,0 0 0,0-1 0,0 1 0,0 0 0,0 0-1,0 1 1,-1 0 51,1 0 168,0-1 72,0 3-405,0-3 104,0-1 0,0 0 1,0 0-1,0 0 0,0 0 1,0 0-1,0 0 0,0 0 1,0 0-1,0 0 0,0 0 1,0 0-1,-1 0 0,1 0 1,0 0-1,0 0 1,0 0-1,0 0 0,0 0 1,0 0-1,0 0 0,0 0 1,0 0-1,0 0 0,0 0 1,0 0-1,-1 0 0,1 0 1,0 0-1,0 0 0,0 0 1,0 0-1,0 0 0,0 0 1,0 0-1,0 0 0,0 0 1,0 0-1,0 0 0,0 0 1,0 0-1,-1 0 0,1 0 1,0 0-1,0 0 0,0 0 1,0 0-1,0 0 1,0 0-1,0 0 0,0-1 1,0 1-1,0 0 0,0 0 1,0 0-1,0 0 0,0 0 1,0 0-1,0 0 0,0 0 1,0 0-1,0 0 0,0 0 1,0 0-1,0-1 0,0 1 1,-10-16 177,0-1 0,-8-18 0,1-6 104,6 18-78,1-2 0,-8-28 1,8 20-52,7 23-108,0-1 0,0 0 0,-2-20 0,-2-61 269,7 86-307,0 0 1,1 0-1,1-10 0,1-12 92,-2 15-42,0 0-1,1 0 1,4-16 0,-3 20-39,1 0 0,0 0 1,0 1-1,1-1 1,0 1-1,1 0 0,12-13 1,-9 8 18,-6 10-45,0-1 0,0 0-1,0 1 1,0 0 0,1-1-1,-1 1 1,1 1 0,0-1-1,0 0 1,0 1 0,0 0-1,0 0 1,0 0 0,1 0-1,-1 1 1,1 0 0,-1 0-1,1 0 1,5 0 0,25 4 56,-34-3-67,1 1 1,-1 0 0,1-1 0,-1 1 0,1 0-1,-1 0 1,1 0 0,-1 0 0,0 0 0,0 0-1,1 0 1,-1 0 0,0 1 0,0-1 0,1 2-1,0 1 5,0-1 0,0 1-1,-1-1 1,3 8-1,-2-3-1,-1 0-1,0 0 0,0 0 1,-1 1-1,0-1 1,0 0-1,-1 0 0,-2 12 1,-4 9 15,-10 27 1,11-40-18,-6 16 16,8-24-15,0 1 0,1 0 0,0 0-1,-2 14 1,5-19-2,-1 0-1,1 0 1,0 1-1,0-1 1,1 6-1,-1-8-1,1 0 0,-1-1 0,1 1 0,0 0 0,-1-1 1,1 1-1,0 0 0,0-1 0,0 1 0,1-1 0,-1 0 0,0 1 0,0-1 0,1 0 0,1 2 0,41 31 0,61 36-1,-87-59-4,-1 0 1,0 1-1,27 27 0,-39-35 2,-1 1 0,0-1 0,4 7 0,-7-9 3,0 1 0,1-1 0,-2 0 0,1 0 0,0 0 0,0 1 0,-1-1 0,1 0 0,-1 1 0,0-1 0,1 3 0,-3 6 11,1-8-12,0 0 1,-1-1-1,1 1 1,-1-1-1,1 0 1,-1 1-1,0-1 1,0 0-1,0 0 1,0 0-1,0 0 1,-1-1-1,1 1 1,-1-1-1,-3 3 1,-4 0-47,0 0 0,-19 4 0,23-6 17,-8 0-215,1 0 0,-1-1 1,0 0-1,0-1 0,0-1 0,-23-3 0,29 3-62,2 1-40,1-1-1,0 0 1,0 0-1,-8-3 1,-7-2-1233,16 6 1016,-8-3-46,1-3-4449,1-1 1817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57 1232,'17'-30'5389,"-16"30"-5256,-1-1 0,0 1 1,0-1-1,1 1 0,-1-1 1,0 1-1,0-1 0,0 0 1,0 1-1,0-1 0,0 1 1,0-1-1,0 1 1,0-1-1,0 0 0,0 1 1,0-1-1,0 0 0,-1-6 864,-6 2 15,4 4-887,1 1-1,-1-1 1,1 0 0,0 1-1,-1 0 1,1-1-1,-1 1 1,1 0 0,-1 0-1,1 1 1,-1-1 0,1 0-1,-3 2 1,1-2-79,-5 2 163,0 1 0,0-1 0,1 2 0,-1-1 1,-12 7-1,7-2-38,-4 2 48,1 0-1,0 1 1,1 1 0,1 1-1,-24 24 1,34-30-135,-1 0-1,1 0 1,0 0-1,1 1 1,0 0-1,0 0 1,-4 14-1,8-21-75,0-1 0,-1 1 1,1 0-1,0 0 0,0-1 0,0 1 0,0 0 0,0 0 0,0 0 0,0-1 0,1 1 1,-1 0-1,0-1 0,0 1 0,1 0 0,0 1 0,-1-1 16,0 1-9,1 0-1,-1-1 0,0 1 1,1-1-1,0 1 0,-1-1 1,1 1-1,0-1 0,1 2 1,1 2 43,-3-4-53,1 0 0,-1-1 0,1 1 0,-1 0 0,1 0 0,0-1 0,0 1 0,-1-1 0,1 1 0,0-1 0,0 1 0,0-1 0,-1 1 0,2 0 0,1 0 8,4 3 43,-6-4-1,3 0-12,-1 1-30,-1-1-7,-1 0-1,1 0 1,-1 0 0,0 0 0,1 0-1,-1 0 1,0 0 0,1 0 0,-1-1 0,1 1-1,0-1 1,4-1 11,-1 1-1,0-1 0,0-1 0,0 1 1,0-1-1,7-5 0,-7 2-3,0 1-1,0-1 1,0 0 0,-1 0-1,7-11 1,13-35 64,0 0 219,6-6 219,-30 57-461,2 0-18,7-3 6,-7 3 54,2 5-44,8 7-2,0 0 0,13 19 0,13 19 52,31 46-652,-59-84-747,16 14-1,-15-17-385,-9-6 580,1-2-864,7 0-1425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42 2048,'0'-8'1121,"0"7"-967,1 0-1,-1 1 1,0-1 0,0 0-1,0 0 1,0 0 0,0 0-1,0 0 1,-1 0 0,1 0 0,0 1-1,0-1 1,-1 0 0,1 0-1,0 0 1,-1 1 0,1-1-1,-1 0 1,1 0 0,-2 0 0,-13-13 2529,13 12-1884,-3 3-38,-3 0-465,0 1 0,1 0 0,0 0 0,0 0 0,-1 1 0,-11 7 0,3 1 601,-28 26 0,36-29-683,1-1 0,0 2 1,1-1-1,0 1 0,-6 12 0,6-11-58,1 0 0,1 1 0,0-1 1,0 1-1,1 0 0,0 0 0,-1 17 0,3-16-34,1 0 1,0 1-1,1-1 0,0 0 0,1 1 1,5 14-1,-6-22-97,1 1 0,1-1 0,-1 0 0,1 1-1,-1-1 1,2 0 0,-1-1 0,0 1 0,1-1 0,0 1 0,0-1 0,0 0 0,1 0 0,-1-1-1,8 5 1,1-1-157,1 0 0,-1-1 0,1 0 0,1-2-1,-1 1 1,16 1 0,-19-4-220,1 0 1,0-1-1,-1-1 1,1 0-1,0-1 1,-1 0-1,1-1 1,14-3-1,-18 2-600,0 0 0,-1-1 0,1 0 0,0 0 0,-1 0 0,12-11 0,3-1-2489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47 100 1276,'-16'-82'4205,"11"65"184,2 23-3863,1-2-424,-1 2 19,0 0-1,1 0 1,0 0-1,0 0 1,0 0-1,0 10 1,-3 156 1397,6-133-1247,1-4 20,1 0 1,11 44-1,-12-66-220,4 12 135,12 37 0,-12-47-141,2 4 74,0 0-1,2 0 0,18 26 1,-21-34-66,-2-3-72,1-1 0,10 11 0,-15-16-69,10-5-392,-9 3 322,-2-4-2,3-15-147,0-32 0,-5-15 0,11-89 0,-7 129 231,9-67-106,-8 74 159,1 0 0,12-33 0,-9 31 30,-6 17-13,0 0 0,0 0-1,0 0 1,1 0 0,3-5-1,-3 4 0,25-40 157,-24 41-141,0 0 0,-1 1-1,1-1 1,0 1 0,1 0 0,-1 0 0,1 0 0,-1 0 0,6-2 0,-6 2 68,-3 3-88,0 0 0,0 0 0,0 0 0,0 0 0,1-1 0,-1 1 0,0 0 0,0 0 0,0 0-1,0 0 1,0 0 0,0 0 0,0 0 0,1-1 0,-1 1 0,0 0 0,0 0 0,0 0 0,0 0 0,0 0-1,1 0 1,-1 0 0,0 0 0,0 0 0,0 0 0,0 0 0,0 0 0,1 0 0,-1 0 0,0 0 0,0 0-1,0 0 1,0 0 0,1 0 0,-1 0 0,0 0 0,0 0 0,0 0 0,0 0 0,0 0 0,1 0 0,-1 0-1,0 1 1,0-1 0,1 1 2,-1 0 1,1-1-1,-1 1 0,1 0 0,-1 0 0,1 0 1,-1 0-1,0 0 0,0 0 0,1 0 0,-1 0 0,0 0 1,0 0-1,0 1 0,0 1 15,-1-1-1,0 1 1,0 0-1,1-1 1,-1 1-1,-2 2 1,-8 17 47,-1-1-1,-1 0 1,-1-1-1,-1-1 1,-30 32-1,12-17 92,-39 29 0,60-53-18,-12 8 452,22-17 298,10-1-843,25 3-5,-31-3-44,-1 1 0,1-1 1,0 0-1,-1 1 0,1-1 1,0 1-1,-1 0 1,1-1-1,-1 1 0,1 0 1,-1 0-1,2 1 1,3 2 12,11 7 17,-1 1-1,-1 1 1,0 0-1,16 18 0,9 8-54,38 31-2548,-77-69 2331,-1-1 0,1 1 0,0 0 0,0-1 0,0 1 0,1-1 0,-1 1 0,0-1 0,0 0 0,0 1 0,0-1 0,0 0 0,0 0 0,1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1456,'0'0'6394,"10"0"-6087,3 0-203,-7 1-42,1-1 1,0 0-1,-1-1 1,1 0-1,-1 0 1,12-3-1,69-15 665,40-11-88,-101 20-673,-20 7-116,1 0 1,-1 1-1,0-1 0,1 2 1,-1-1-1,13-1 1,-14 1-450,0 0 256,18-11-2742,-14 5 937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31 615 1896,'0'0'7058,"4"2"-6538,12 6-45,-11-6-30,-1-2-46,4-1-198,0 1 1,0-1-1,0 0 1,0-1-1,14-5 1,-14 4-13,1-1-1,-1 0 1,0 0 0,13-10 0,-17 11-115,-2 1-1,1-1 1,0 0 0,-1 0 0,1 0 0,-1 0 0,0 0-1,0-1 1,0 1 0,0-1 0,-1 1 0,1-1-1,1-7 1,-2 6 32,0 0 0,0 0-1,-1 0 1,1 0-1,-1 1 1,-1-9 0,1 11-80,-1 0 0,1 0 0,-1 0 1,0 0-1,1 0 0,-1 1 0,0-1 1,0 0-1,0 0 0,0 1 0,-1-1 1,1 0-1,0 1 0,-1-1 0,1 1 1,-1 0-1,0-1 0,-1 0 0,-2-1 47,-1 1 0,1 0 0,0 0 0,-9-1-1,7 3 20,5 0-86,-3 0 19,0 1-1,0 0 1,0 0-1,1 0 1,-1 0 0,0 1-1,1 0 1,-9 4-1,6-2 1,-1 1-1,1-1 1,1 2-1,-1-1 1,1 1-1,-1 0 1,2 0-1,-1 1 1,1 0-1,0 0 1,0 0-1,1 0 1,-4 10-1,6-13-15,0 0-1,1 1 1,0-1-1,0 0 1,0 1-1,1-1 1,-1 1-1,1-1 1,0 1-1,1 0 1,-1-1-1,1 1 0,0-1 1,2 8-1,-1-7-1,0-1-1,0 1 0,1 0 1,-1-1-1,1 0 0,1 1 1,-1-1-1,0 0 0,1-1 1,0 1-1,0-1 0,7 6 1,2-1 0,1 0 1,-1-1-1,1-1 0,1 0 1,-1-1-1,1 0 0,25 4 1,-27-7 0,1-1-1,0 0 1,-1 0 0,1-1 0,0-1 0,0-1 0,-1 0-1,27-7 1,-32 6-5,1-1 0,-1 0-1,0 0 1,0-1 0,0 0-1,-1 0 1,1-1 0,-1 0 0,0 0-1,9-12 1,-9 9 8,0 0 1,0-1-1,-1 0 0,-1 0 0,1-1 1,-2 0-1,7-20 0,-9 23 1,0 3 7,0-1-1,-1 0 1,2-10 0,-3 16-18,0-1 1,0 0-1,0 1 1,0-1 0,0 1-1,0-1 1,1 1-1,-1-1 1,0 0-1,0 1 1,1-1-1,-1 1 1,0 0-1,1-1 1,-1 1 0,1-1-1,0 0 2,0-1 127,-2 8-78,-1 9-13,0 0 1,2-1-1,0 1 0,0 0 0,1 0 1,6 25-1,-5-31-2,-2-7-26,1 0 1,-1 0 0,1 0 0,-1 0 0,1-1-1,0 1 1,0 0 0,0 0 0,1 2 0,-1-3-8,0-1 1,0 1-1,-1 0 1,1 0 0,0-1-1,0 1 1,0 0-1,0-1 1,0 1 0,0-1-1,0 1 1,0-1-1,0 0 1,0 1 0,0-1-1,0 0 1,0 0-1,0 0 1,1 0 0,-1 0-1,2 0 1,1 0 10,1-1 0,0 0 0,7-3 1,-8 3-19,10-4 21,-1 0 1,21-12-1,-22 10-25,0 1 0,20-6-1,14-1-20,-41 13 16,114 21-73,19 2-378,-120-21 369,0-2-1,0 0 0,0 0 0,0-2 0,32-6 1,-36 4 29,0 0 0,0-1 0,-1 0 0,23-13 0,-30 15 45,-1-1 1,1 0 0,-1 0 0,0 0 0,0-1-1,0 0 1,-1 0 0,0 0 0,0 0-1,0-1 1,-1 1 0,5-11 0,-4 7 10,0-1 1,-1 1-1,0-1 1,-1 0-1,2-13 1,-4 20 13,1 0 1,-1 0-1,0-1 1,0 1-1,-1 0 1,1 0-1,-1 0 1,1-1-1,-1 1 1,0 0-1,0 0 1,-1 0-1,1 0 1,-1 0-1,1 0 1,-1 1-1,0-1 0,0 0 1,-4-3-1,5 5 1,-1-1 0,0 1 0,0 0 0,0 0 0,0 0 0,0 0-1,0 1 1,0-1 0,0 0 0,0 1 0,0-1 0,0 1 0,0 0-1,0 0 1,-1 0 0,1 0 0,0 0 0,0 0 0,0 0 0,0 1-1,-4 1 1,1-1 3,1 1-1,0 0 0,-1 0 0,1 0 1,0 0-1,0 1 0,1 0 0,-1-1 1,-5 7-1,2-1-3,1 0 0,-1 1 0,2 0 0,-1 0 0,1 1 0,1-1 0,0 1 0,0 0 0,1 0 0,0 0 0,-2 13 0,5-19-19,-1-1 0,1 1 0,0-1 0,0 1 0,0-1 0,0 1 0,1-1 0,0 1 0,0-1 0,-1 0 0,2 1 0,-1-1 0,0 0 0,1 0 0,-1 0 0,4 5 0,-5-8 4,0 0 0,1 1 0,-1-1-1,0 0 1,0 0 0,0 0 0,0 1-1,1-1 1,-1 0 0,0 0 0,0 0-1,1 1 1,-1-1 0,0 0 0,0 0-1,1 0 1,-1 0 0,0 0 0,0 0-1,1 1 1,-1-1 0,0 0 0,0 0-1,1 0 1,-1 0 0,0 0 0,1 0-1,-1 0 1,0 0 0,0 0 0,1 0-1,-1-1 1,0 1 0,1 0 0,-1 0-1,0 0 1,0 0 0,1 0 0,-1 0-1,0-1 1,1 1 0,1-1-14,1-1-1,-1 0 1,0 1 0,1-1 0,-1 0 0,0 0-1,0-1 1,0 1 0,0 0 0,-1-1-1,1 1 1,1-4 0,4-8-27,0-1 0,-2 1 0,0-2 0,0 1 0,2-18 0,-3-21 58,-3-1 1,-1 0-1,-4 0 0,-1 1 1,-15-60-1,16 95 90,0 0 1,-9-22-1,12 39-86,1 1 1,-1-1-1,0 1 1,0 0-1,0-1 1,1 1-1,-1 0 0,-2-2 1,2 2 143,-2 4-82,1 1-59,0 1 1,0-1-1,0 0 0,0 1 0,1 0 0,0-1 0,0 1 0,0 0 0,0-1 0,1 1 0,0 0 0,0 7 0,2 30 35,2 0 1,1-1-1,15 54 0,4-10 5,-19-67-58,1-1-1,1 1 1,0-1-1,1 0 1,1-1-1,20 29 0,-13-22-149,-12-16-45,1-1 0,-1 1 1,1-1-1,0-1 1,1 1-1,10 8 1,-8-8-248,5 4-1415,-2-3-2490,-2-4 776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83 350 1108,'0'0'2812,"-1"4"-1982,-1 0-616,1-2-115,0 0 0,0-1 0,1 1 0,-1 1 0,1-1 0,-1 0 0,1 0 0,-1 0 0,1 0 0,0 0 0,0 0 0,0 3 0,5 48 1190,0 13 236,22 115 1,-20-153-1099,1 0-1,21 50 1,28 48 1299,-54-117-1422,-2-7-29,-2-4 435,-25-65-401,6 15-47,-17-33 122,-28-77 325,53 124-555,-2-5 85,2 0-1,-9-63 1,17 72-98,1 0-1,2 0 0,4-47 0,-2 71-107,1-1 1,0 0-1,1 1 0,0 0 0,0 0 0,1 0 1,0 0-1,1 0 0,0 1 0,1-1 0,0 1 0,0 1 1,1-1-1,13-12 0,-17 19-24,-1 0-1,1 0 1,0 0-1,0 0 1,0 1-1,0-1 1,0 1 0,0 0-1,0 0 1,0 0-1,1 0 1,-1 1-1,0-1 1,1 1-1,-1 0 1,0 0 0,1 0-1,-1 0 1,0 1-1,1 0 1,4 1-1,-3-1 2,0 1 0,0 0 0,0 0 0,0 1 0,-1-1 0,1 1 0,-1 0 0,1 0 0,-1 1 0,0-1 0,0 1 0,4 6 0,-1 0 0,0-1 0,-1 1 0,-1 1 0,1-1 0,-2 1-1,0 0 1,0 0 0,-1 0 0,0 1 0,0-1 0,0 23 0,-3-17-2,0 0 1,-1 0-1,-1 1 1,-1-1-1,0 0 1,-2-1-1,-8 24 1,5-18-122,-2 0 0,-1 0 1,0 0-1,-2-2 0,0 0 1,-2 0-1,0-1 0,-1-1 1,-20 18-1,25-24-628,-14 15-1,7-6-1027,17-20 1254,0 0 0,0 0 1,0 0-1,0-1 0,0 1 0,0 0 1,0-1-1,0 1 0,0 0 1,-1-1-1,0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100 551 1920,'0'0'5653,"-3"7"-4875,3-7-765,-5 13 443,0 0 1,-10 16 0,3-7-26,1 0 0,1 1 0,2 0 0,0 1 0,1 0 0,1 0 1,-3 33-1,8-45-299,1 1-1,0 0 1,1-1 0,1 1 0,0-1 0,0 0 0,1 1 0,1-1 0,0 0 0,1-1 0,0 1 0,8 13 0,-9-20-80,0 1-1,0-1 1,0 1-1,1-1 1,-1-1-1,1 1 1,1-1 0,-1 0-1,0 0 1,1 0-1,0-1 1,0 0-1,0 0 1,0 0 0,1-1-1,9 3 1,-11-5-22,-1 0 1,1 1-1,-1-2 1,1 1-1,-1 0 1,7-2-1,-10 1-33,3 1 17,-1-1 0,1 0 0,-1 0-1,1 0 1,-1-1 0,0 1-1,0-1 1,1 0 0,4-3 0,-6 3-6,0 0 1,-1 0-1,1 0 1,0 0-1,-1 0 1,1 0-1,-1-1 1,0 1 0,0 0-1,0-1 1,0 1-1,0-1 1,0 1-1,0-4 1,0-3 2,0 0 0,-1 0 0,0 0 0,0 0 1,-1 0-1,0 0 0,0 0 0,-1 0 0,0 0 0,-5-10 1,2 6-2,-1 0 0,0 1 0,-1 0 0,0 0 0,-1 0 0,-10-11 0,7 10 7,0 0 0,-11-20-1,13 22-9,8 10-6,0 0 0,0 1 0,0-1 0,0 0 0,0 0 0,0 0 0,1-1 0,-1 1 0,-1-2 0,0-3-3,1 3 1,-1 0 0,1-1 1,0 1-1,0-1 1,0-6-1,1 9-1,1 0 1,-1-1-1,1 1 0,0 0 1,-1-1-1,1 1 0,0 0 1,0 0-1,0-1 1,0 1-1,0 0 0,0 0 1,0 0-1,0 0 0,1 1 1,-1-1-1,0 0 0,2-1 1,-1 1-1,6-4-4,1 1 0,-1 0 0,18-6 0,-4 1-5,15-4-36,1 2 1,75-13-1,-104 22 39,-7 2 7,0-1-1,0 1 1,0 0-1,0 0 1,0 0-1,0 0 0,3 0 1,0 1-4,3 0-15,-6 0 16,1 0 1,-1 0-1,1 0 1,0 1 0,0-1-1,0 1 1,-1-1-1,1 1 1,-1 0 0,0 0-1,4 4 1,-3-1 2,1 0-1,-1 0 1,-1 0 0,1 0-1,-1 1 1,0-1 0,2 9-1,7 44 9,-5-20-11,-1-7 2,-1-9 9,0 0 0,15 40-1,-17-58-18,0 0 0,0-1 0,1 1 0,-1-1 0,1 0 0,0 0-1,0 0 1,0 0 0,0 0 0,1 0 0,-1-1 0,1 0 0,-1 1-1,1-1 1,0-1 0,0 1 0,0-1 0,0 1 0,0-1 0,0 0-1,0 0 1,6 0 0,-4-1-95,1-1 0,0 1 0,10-3-1,-14 2 76,-1 0 0,1 1-1,0-2 1,-1 1 0,1 0-1,-1 0 1,1-1-1,-1 0 1,0 1 0,5-5-1,-2 0-6,0 0-1,0 0 1,0-1-1,-1 1 1,0-1-1,0 0 1,-1-1-1,0 1 0,0-1 1,-1 1-1,3-12 1,-4 14 25,0-1-1,-1 0 1,1 0 0,-1 0 0,0 1 0,-1-1 0,0 0-1,1 0 1,-2 1 0,1-1 0,-1 1 0,0-1 0,0 1-1,0 0 1,-1-1 0,-5-8 0,5 11 6,0-1 0,0 1 0,0-1 0,-1 1 0,1 0 0,-1 1 0,1-1 0,-1 1 1,0-1-1,0 1 0,0 0 0,0 0 0,-1 1 0,1 0 0,0-1 0,-1 1 0,1 1 0,-1-1 0,1 0 0,-1 1 0,-4 0 0,8 1 6,-1-1-1,1 0 0,0 0 1,0 0-1,0 1 0,-1-1 1,1 1-1,0-1 1,0 1-1,0-1 0,-1 2 1,-2 0-2,3-2 2,0 1 1,-1-1-1,1 1 0,0 0 0,0-1 1,1 1-1,-1 0 0,0-1 1,0 1-1,0 0 0,0 0 0,1 0 1,-1 0-1,0 0 0,1 0 1,-1 0-1,0 2 0,-1 0 1,2 0-11,2 0-10,0 0 0,0 0 0,0-1 0,1 1 0,-1-1 0,0 0 0,1 0 0,0 0 0,-1 0 0,1 0 0,0 0 0,0-1 0,0 0 0,0 1 0,4 0 0,5 1-184,0 0 0,21 2 0,-30-4 182,4-1-50,0 0 0,1 0 0,-1-1 1,1 0-1,-1 0 0,0-1 0,0 1 0,0-2 1,14-5-1,-15 5 41,0-1-1,0 1 1,0-1 0,0-1 0,-1 1 0,0-1 0,1 0-1,-2 0 1,1 0 0,-1-1 0,1 0 0,-2 0 0,6-10-1,2-6 69,-2 0 0,12-40-1,-14 34 87,-1-1-1,-1-1 0,2-51 1,-10-90 494,0 106-327,-2-40 551,5 99-760,0 0 10,0 1 0,0 0 0,0-1 0,-1 1 0,0-1 0,0 1 1,-2-7-1,2 11 317,3 78-64,22 150 0,50 66-254,-67-269-235,2-1 0,19 38 0,23 45-870,-5-12-2141,-26-51-539,-9-7 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1708,'3'147'4411,"0"-120"-3798,0 19 412,-2-35-603,0 1 0,1-1 1,5 18-1,1 6 1133,-4-22 388,-4-13-1911,1 0 0,-1 0 1,0 0-1,0 0 0,0 0 0,0 0 0,0 0 0,0 0 0,0 0 0,0 1 0,0-1 1,0 0-1,0 0 0,0 0 0,1 0 0,-1 0 0,0 0 0,0 0 0,0 0 0,0 0 1,0 0-1,0 0 0,0 0 0,0 0 0,0 0 0,0 0 0,1 0 0,-1 0 1,0 0-1,0 0 0,0 0 0,0 0 0,0 0 0,0 0 0,0 0 0,0 0 0,0-1 1,0 1-1,1 0 0,-1 0 0,0 0 0,0 0 0,0 0 0,0 0 0,0 0 0,0 0 1,0 0-1,0 0 0,0 0 0,0 0 0,0 0 0,0-1 0,0 1 0,1-2 114,0-1 0,0 1 0,0 0-1,-1-1 1,1-4 0,0-3 10,0 1 0,-1 0 0,-2-10 0,1 0 12,1-133 895,0 70-623,4-17 523,28-163 0,8 106-276,-29 118-506,-4 19-36,14-29 0,-10 25-46,-7 14-136,0 1 0,1 0 0,0 0 1,1 0-1,0 0 0,0 1 0,1 0 1,0 1-1,0-1 0,15-10 1,-20 16-63,0 0 0,0 0 0,1 0 0,-1 0 0,0 0 0,0 0 0,1 1 1,-1-1-1,0 1 0,1-1 0,-1 1 0,0 0 0,4 0 0,13 0-1218,-12 2 522,-3 0 259,0 1 1,0 0-1,0 0 0,-1 0 0,1 1 1,-1-1-1,0 1 0,0 0 0,3 4 0,0 4-3197,0-1 42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116 164 980,'-4'0'336,"0"0"-1,1 1 1,-1 0-1,0 0 1,0 0-1,-5 2 1,-15 5 1978,-10 1-80,33-8-2155,0-1 0,1 0 1,-1 0-1,0 0 0,0 1 1,1-1-1,-1 0 0,0 0 0,1 0 1,-1 0-1,0 0 0,0 0 1,-1 0-1,0-1 126,0 1 395,-1 1-36,-3-1 1537,6-2-887,11-8-600,25-10-698,85-31 307,22-11-1346,-81 37-2129,-29 11-236,-17 8 535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26 876,'-2'-1'1253,"-7"0"-106,7 0-85,0 0-70,-15-4 6273,101 58-6338,-27-18-477,153 118 844,-197-142-1166,0 2-1,15 18 1,-22-24-74,0 1 0,-1 0-1,0 0 1,0 1 0,-1-1 0,4 13-1,-6-16-26,-1 1-1,0-1 0,0 1 0,-1-1 0,0 1 1,0-1-1,0 1 0,0 0 0,-1-1 0,0 1 0,0-1 1,-3 8-1,2-9-8,1 0 1,-1 1-1,0-1 0,-1 0 1,1 0-1,-1 0 1,1-1-1,-1 1 0,0-1 1,-1 1-1,1-1 1,0 0-1,-1 0 0,0 0 1,-7 3-1,2-1-3,0-1 0,-1-1 0,1 0 0,-1 0 0,0-1 0,1 0 0,-1 0 0,-13-1 0,15 0-4,6-1-5,0 1-1,0-1 0,0 0 1,0 0-1,0-1 1,-1 1-1,1 0 1,0-1-1,-2 0 1,-2 0 4,-25-7 10,29 7-12,0 0-1,-1 0 1,1 0-1,0 0 1,0-1-1,0 1 1,0 0-1,0-1 1,0 0-1,0 1 1,0-1-1,-2-3 1,1-1 0,1 1-1,-1-1 1,1 0-1,0 1 1,0-1 0,1 0-1,0 0 1,0-1 0,0 1-1,1 0 1,0 0-1,0 0 1,0 0 0,1-1-1,0 1 1,0 0-1,1 0 1,2-7 0,1-2-6,1 0 0,1 1 0,1-1 1,0 1-1,17-22 0,0 5-105,2 1 1,1 2-1,41-34 0,-55 51-49,1-2-233,20-13-1,-12 11-63,-10 6 5,-1 0-1,17-6 1,-2 1-571,4-2-551,-18 11 966,-11 4 336,1 4-430,-1-1 683,-1-1 11,0 0-1,0 0 1,0 0-1,-1 0 1,1 1-1,0-1 0,0 0 1,-1 0-1,1 1 1,-1-1-1,1 0 0,-1 1 1,1-1-1,-1 0 1,0 1-1,0-1 0,0 1 1,0 1-1,-13 74 300,7-46-133,1 0 1,0 41 0,5-55-76,0 0 0,2 0 1,0-1-1,8 29 0,-8-39-38,0 0 1,0 0-1,0-1 1,1 1-1,0-1 1,0 1-1,0-1 1,1 0-1,-1 0 1,1-1-1,1 1 0,-1-1 1,1 0-1,-1 0 1,1 0-1,7 4 1,-5-6 15,-1 1 1,1-2-1,-1 1 1,1-1-1,7 1 1,-12-2-61,2 0 145,1-2 19,-4 2-170,2-1 33,0 0 0,0 0-1,0 0 1,0 0-1,-1-1 1,1 1 0,0-1-1,-1 0 1,1 1-1,-1-1 1,0-1-1,0 1 1,0 0 0,0 0-1,0-1 1,0 1-1,0-1 1,1-3 0,-2 0 7,1 0 1,-1 0-1,0 0 1,0 0-1,0 0 1,-1 0-1,0-1 1,-1 1-1,1 0 1,-1 0-1,0 0 1,-1-1-1,-2-8 1,-2 1 17,0 0 1,-1 0-1,0 1 1,-13-18-1,10 18-153,0 1-1,-1 0 0,0 0 0,-1 1 0,-1 1 0,0 0 1,0 1-1,0 0 0,-30-13 0,-21-11-2483,63 33 2275,0-1 0,0 0 0,0 1 0,-1-1-1,1 1 1,0 0 0,0-1 0,0 1 0,-1 0 0,1-1 0,-2 1 0,-1 0-623,1-1-1922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1752,'1'3'912,"15"49"2276,7 19-1206,-2-10-653,-7-18-518,-10-34-477,0 0 0,10 14 0,-3-6 411,-10-15 115,5-4-661,-2 0-142,1 0 1,-1 0-1,0-1 0,1 1 1,-1-1-1,-1 0 0,1 0 1,0 0-1,-1-1 0,5-5 1,32-47 552,-27 35-327,2 1 1,0 0-1,26-25 1,-26 29-7,-11 15-168,-2 0-73,-2 0-18,1 1 0,0 0-1,0 0 1,-1-1 0,1 1 0,0 0-1,0 0 1,0 0 0,-1 0 0,1 0 0,0 0-1,1 0 1,3 3 49,4 3-33,0 1-1,0 0 0,-1 1 0,0 0 0,0 0 0,-1 1 0,7 11 0,6 12 4,-3 0 0,25 61 0,-33-70-101,21 63-771,-10-23-4291,-13-51-1272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1420,'-13'-31'7516,"12"36"-6829,-1 0-533,0 0 0,1 0 0,0 1 0,0-1 0,1 0 0,-1 1 1,1 6-1,6 81 679,4 0 0,4 0 1,4-2-1,50 153 1,-28-146-506,-24-63-218,17 33-72,-19-43-1310,10 29 1,-23-52 177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2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6 265 1756,'-1'-2'183,"0"1"0,0-1 1,1 1-1,-1-1 0,1 0 0,-1 0 0,1 1 0,0-1 0,0 0 0,0 0 1,0 1-1,0-1 0,0 0 0,0 0 0,0 1 0,1-1 0,-1 0 0,1 0 1,-1 1-1,1-1 0,0 0 0,0 1 0,-1-1 0,1 1 0,0-1 0,0 1 1,1 0-1,-1-1 0,0 1 0,2-2 0,5-3 82,0-1 0,0 1 0,1 1 0,10-6 0,-16 9-196,41-19 492,1 1-1,89-25 1,-64 23-250,49-14-274,-40 17-860,-25 9-3630,-39 7 1992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4 696 1364,'-3'25'3704,"5"-15"-2493,-1-8-998,-1 0 410,3-1-57,-2 0-537,1 0 117,0 0 0,0 0 0,1 0 1,-1 0-1,0-1 0,1 1 0,-1-1 0,0 0 0,1 1 0,-1-1 0,5-1 1,-2 2-32,-3-1-57,1 1 0,-1-1 1,0 0-1,0 0 1,0 0-1,0-1 0,0 1 1,4-2-1,10-1 164,0-1 1,0-1-1,26-11 0,-35 12-141,0 1 0,-1-1 0,1-1 0,-1 1 0,0-1 0,0 0 0,0 0 0,0-1 0,-1 0 0,7-10 0,-11 15-54,0-1 0,0 1-1,0-1 1,0 1 0,0 0-1,-1-1 1,1 0 0,0 1-1,-1-1 1,1 1-1,-1-1 1,0 0 0,0 1-1,0-1 1,1 0 0,-2 1-1,1-1 1,0 0 0,0 1-1,0-1 1,-1 0-1,0-1 1,0 1 20,1 0 0,-1 1 1,0-1-1,0 0 0,0 1 0,0-1 0,0 1 0,0-1 0,-1 1 1,1-1-1,0 1 0,-3-2 0,3 2-27,-4-1 147,-8 0-9,10 2-22,-3 0-4,-17 2-8,14 0-16,1 2-68,0 0 0,1 0 0,0 1 0,0 0 0,1 0 0,-1 1 0,1 0 0,0 0 0,-6 8 0,5-5 19,6-7-49,-1-1 1,1 1-1,0 0 0,-1 0 0,1-1 0,0 1 0,0 0 0,0 0 0,0 0 0,1 0 0,-1 0 0,0 1 0,1-1 0,-1 0 0,1 0 0,0 0 0,0 0 0,0 4 0,1-2 2,-1-1-4,0 0 1,1 0-1,-1-1 0,1 1 0,0 0 0,0 0 1,0-1-1,0 1 0,0-1 0,0 1 0,1-1 1,-1 1-1,3 1 0,1 3 2,0-2 0,1 1 1,0-1-1,0 0 0,0 0 0,0 0 1,1-1-1,-1 0 0,1 0 0,0-1 0,14 5 1,3-1 1,0-1-1,1 0 1,-1-2 0,37 1 0,-33-6-26,-22 0 12,2 1 1,1-1-1,-1 0 0,0-1 0,13-4 0,-12 3-1,-1 0 0,1-1 0,-1 1 0,-1-2 0,1 1 0,0-1 0,-1-1 0,0 1 0,0-1 0,-1 0-1,0-1 1,0 1 0,0-1 0,-1 0 0,7-11 0,-4 5 5,3-5-7,-8 11 9,0 1 0,8-11 0,-10 17-3,-1 0 0,0-1 0,0 1 0,1 0 0,-1-1 0,0 1 0,0-1 0,1 1 0,-1 0 0,0-1 0,0 1 0,0 0 0,0-1 0,0 1 0,0-1 0,0 1 0,1-1 0,-1 1 0,0 0 0,0-1 0,-1 1 0,1-1 0,0 0 0,0 1 1,0-1 0,0 1 0,0-1 1,0 1-1,0-1 0,0 1 1,0-1-1,0 1 0,0-1 0,0 1 1,0-1-1,1 1 0,-1-1 1,0 0-1,0 1 0,0 0 0,1-1 1,-1 0-1,5-7 19,-4 7-1,0-1 29,-1 1-46,0 1 0,0 0 0,0 0 0,0 0 0,0 0 0,0-1-1,0 1 1,0 0 0,0 0 0,0 0 0,0 0 0,0 0-1,1-1 1,-1 1 0,0 0 0,0 0 0,0 0 0,0 0-1,0 0 1,0-1 0,0 1 0,1 0 0,-1 0 0,0 0 0,0 0-1,0 0 1,0 0 0,0 0 0,1 0 0,-1 0 0,0 0-1,0 0 1,0 0 0,0 0 0,1-1 0,-1 1 0,0 0-1,0 0 1,0 0 0,0 1 0,1-1 0,-1 0 0,0 0 0,0 0-1,0 0 1,0 0 0,0 0 0,1 0 0,-1 0 0,0 0-1,0 0 1,0 0 0,0 0 0,0 0 0,1 1 0,-1-1-1,0 0 1,0 0 0,0 0 0,0 0 0,0 0 0,0 1 0,0-1-1,0 0 1,1 0 0,4 12 67,0 0 0,3 13-1,-5-17-14,36 88 264,-21-59-115,-17-35-179,1 0 1,-1 0-1,0-1 1,1 1-1,-1-1 0,4 3 1,-4-3-21,1 0 146,1-1-142,0-1 0,0 1 0,0-1 0,0 1-1,4 0 1,0 0 1,-7 0-9,1 0 1,-1 0 0,1 0 0,0 0 0,-1 0 0,1 0 0,-1 0 0,1-1 0,-1 1 0,1 0 0,-1 0 0,1 0 0,0-1 0,0 0 0,29-20 81,43-40 1,-69 57-82,1-1 1,0 1 0,0 1-1,1-1 1,-1 1 0,1 0 0,0 0-1,-1 0 1,8-1 0,-11 3 40,4 3-13,4 2-28,-1 0-1,1 0 0,-1 0 1,17 12-1,10 12 15,72 42 0,-94-62-35,2-1 1,-1 0-1,1-1 1,0-1-1,0 0 0,1-1 1,0-1-1,21 1 1,-16-3-77,1-1 0,35-4 0,-47 2 61,1 0 1,-1-1-1,0-1 0,0 0 0,0 0 0,0-1 0,10-7 0,0 0-12,-2-1 0,22-20 0,-32 26 28,-1-1 1,0-1-1,0 0 0,-1 0 1,0 0-1,10-21 1,-12 20 0,-1 4 4,-1 0 1,0-1 0,0 1-1,-1-1 1,0 0 0,0 0-1,0 1 1,0-12 0,-4 14-2,1 2 14,0 1-1,1 0 1,-1-1-1,0 1 1,1 0-1,-1 0 1,0 0-1,0 0 1,0 0-1,0 0 1,0 0-1,0 1 1,0-1-1,0 0 1,0 0-1,0 1 1,0-1-1,0 1 0,-1-1 1,1 1-1,0-1 1,-3 1-1,-4-1 14,-1 1 0,1 0 0,-1 1 0,1 0-1,-1 0 1,1 1 0,0 0 0,0 1 0,0 0-1,-10 4 1,1 1 2,1 1 0,0 1 0,0 0 0,1 1 0,-19 18 0,26-21-9,1-1 0,0 1-1,1 0 1,0 0 0,0 1 0,0 0-1,1 0 1,1 0 0,0 1-1,0-1 1,-4 19 0,5-17 6,1 0 0,1 0 0,0 1 0,0 22-1,2-31-17,-1 0 0,0 0 0,1 0 0,0 1 0,0-1 0,0 0 0,0 0 0,0 0 0,1 0 0,-1-1 0,1 1 0,0 0 0,0-1-1,0 1 1,0-1 0,0 1 0,0-1 0,1 0 0,-1 0 0,1 0 0,-1 0 0,1-1 0,4 3 0,-1-2-98,1 0 0,-1-1 0,13 2 0,-8-4-80,-8 1 158,3-1-17,-1 0-1,1 0 1,-1 0 0,0 0 0,0-1-1,0 0 1,0 0 0,6-4-1,-1-1-32,0 0 0,-1-1 0,0 0 0,0-1 0,-1 0-1,0 0 1,-1-1 0,11-17 0,-8 7-8,0 0 0,-1 0-1,12-39 1,-12 23 6,-1 0-1,-2-1 0,1-39 0,-6-108-81,-6 114 292,-26-130 1,28 187-73,0 0 0,-1 0 1,-1 0-1,0 1 1,0-1-1,-9-12 0,13 25-53,1-1 1,0 1-1,0-1 0,-1 1 0,1-1 0,-1 1 0,1-1 0,0 1 1,-1 0-1,1-1 0,-1 1 0,1 0 0,-1-1 0,1 1 0,-1 0 1,1-1-1,-1 1 0,0 0 0,1 0 0,-1 0 0,1 0 0,-1 0 1,-1-1-1,1 2 3,0-1 0,0 0 1,1 0-1,-1 1 0,0-1 1,0 1-1,0-1 0,0 1 1,0-1-1,0 1 0,1-1 0,-1 1 1,-1 1-1,-2 2 25,1 0-1,-1 1 1,1-1 0,-5 10 0,0 4 5,0 0 0,2 0 0,0 1 0,1 0 0,1 0 0,1 0 0,1 0 0,0 28 0,2 7 53,15 96-1,-9-113-84,1 1-1,3-1 1,1 0-1,1-1 1,3-1-1,0 0 1,2 0-1,2-2 1,34 47-1,-33-56-285,30 29-1,-20-23-203,-13-13-567,39 29 0,-22-22-4188,-26-18 2214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148 413 1488,'-3'9'6310,"-1"9"-4626,-8 31-1117,-75 306 3272,74-270-3170,-5 19 258,15-89-587,0 0-1,1 0 1,0 30 0,3-38-57,1-6-158,2-5 606,12-30-531,17-52 0,23-105 111,-15 33-169,-27 105-87,15-60 78,12-42 138,-27 101 66,6-57-1,-15 75 412,0-52 0,-2 45 213,-3 43-943,0 0 0,0 0 0,0 0 0,0-1 0,0 1 0,0 0 0,0 0-1,0 0 1,0 0 0,0-1 0,0 1 0,0 0 0,0 0 0,0 0 0,0 0 0,0-1 0,0 1 0,0 0 0,0 0 0,1 0-1,-1 0 1,0 0 0,0-1 0,0 1 0,0 0 0,0 0 0,0 0 0,0 0 0,1 0 0,-1 0 0,0-1 0,5 4 111,5 11-185,-10-13 94,11 17 3,-2 0 0,0 0 0,10 33 0,-8-23-19,16 44 33,56 140 94,16-9-71,-2-25-742,-78-147 240,-7-13-540,12 26-1,-22-38 285,0-1-1,0 1 1,-1 0 0,1 0-1,-1 8 1,-1-13 346,0 0-1,0-1 0,0 1 1,0 0-1,0-1 0,0 1 1,0 0-1,0 0 1,-1-1-1,1 1 0,0 0 1,-1-1-1,1 1 0,0-1 1,-1 1-1,0 0 1,0 1-983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63 310 1076,'-18'-2'916,"14"1"-79,1 1-68,-12 0-47,11 0 582,1 0-744,-9 0-57,9 0 2160,12 1-2379,107-2 222,223-23 174,-134 8-451,177-4 143,-224 8-251,71-5 64,430-13 173,-230 12-171,-131 5-36,-265 12-140,307-8 109,-147 10-64,873-9 263,-632-17 265,-381 19-281,59-9 908,-96 13-922,-2-1-2,12-9 289,-24 11-397,9-2 83,-9 1-214,1 1 86,-1 0-18,16-10 338,-16 9-288,0 1-104,0 0 23,0 0 0,0 0 0,0 0 0,-1 0 0,1-1 0,3-2 0,-4 2 178,0 0-166,3-8-7,-3 8 161,-1 2-229,1-1 0,-1 1-1,1 0 1,-1-1 0,1 1-1,-1-1 1,0 1 0,1 0-1,-1-1 1,0 1 0,1-1-1,-1 1 1,0-1 0,0 0-1,1 1 1,-1-1 0,0 1-1,0-1 1,3-8 100,-3 7 59,1 1-161,0-5-19,1 6 12,-1 3 28,1 6-26,16 84 228,-17-87-227,36 234 519,-10-106-340,18 99 100,94 454 228,-109-555-539,11 72-473,-28-132 143,1 5-1067,-4 0 1,1 90 0,-16-88-3479,2-59 2803,0 26-2305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31 984,'-1'-2'477,"1"2"-515,0-1 167,-1 0-1,1 0 0,-1 0 0,0 0 1,1 0-1,-1 0 0,0 0 1,1 1-1,-1-1 0,0 0 0,0 0 1,0 1-1,1-1 0,-1 0 1,0 1-1,0-1 0,-2 0 0,2-1 318,1 1-296,-1 0 0,1 1 0,-1-1 0,0 0 0,1 0 0,-1 0 0,0 1 0,0-1 0,1 0 0,-1 0 0,0 1 0,0-1 0,0 1 0,-2-1 0,2 0 860,1 7-812,-1 1 0,0-1-1,-2 7 1,-2 17 164,2 10 18,-15 125 845,-7 19-429,18-127-548,-48 384 968,37-310-891,-11 77 141,-19 112 53,45-290-432,2 44 1,1-49-56,-2 10 22,1-21-14,1 18 0,1-27-32,-1 7 18,2-1 0,2 16 0,-3-23-17,0 0-1,1-1 1,-1 1 0,1-1-1,-1 0 1,1 1 0,0-1-1,0 0 1,1 0-1,-1 0 1,5 4 0,-5-6-4,0 1 0,0-1 0,0 0 0,0 0 0,0 0 1,0 0-1,1-1 0,-1 1 0,0 0 0,4-1 0,1 2-4,15 2 11,0 0 0,1-1 0,-1-2 1,29-1-1,274-36 32,-196 17-46,-46 6-4,55-5 10,-24 8 2,144-8 4,-166 14-3,30-1-3,70 1 31,0-1-27,344-15 4,-414 10-16,222-13 52,-245 19-37,73-1 5,-132 5-21,89 3 26,-45-2-15,-31-1-2,388 3 8,-309-3-17,-43 0 34,34-2-28,44-6-18,76-6 44,-52 2-13,-175 11-15,244-11 0,-213 9 4,114-2-4,131-1 21,-196 0-21,-31 1-4,51-3 5,-77 5-3,-38 3 3,1-1 0,0 1 1,0 0-1,0 0 0,0 0 0,0 0 1,2 1-1,-2-1-1,-1 0 0,1 0 0,-1 1 0,1-1 0,-1-1 0,1 1 0,-1 0 0,1 0 0,1-1 0,7-1 12,-7 2 5,1 0-3,1 0-9,15-1-7,-16 0 1,14 0-4,21-1 32,-9-5-17,6 5-14,-33 2 15,2-1-4,29-4 12,-32 5 8,2 0 2,30-2 301,-31 1 262,0 1-542,2-1-230,2 1 247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88 1052,'-3'-3'552,"1"-1"-1,0 1 0,0-1 1,0 1-1,1-1 1,-1 0-1,1 0 1,0 1-1,0-1 0,-1-7 1,-1-2 1317,0-15 6344,2 33-7916,-32 230 1814,-2 1-923,21-121-720,10-78-299,3-23-71,0 0 0,1 0 0,2 17 0,-1-23-25,1 1 0,0-1 0,0 0 0,0 0 0,1 0-1,6 12 1,-8-18-41,1 1-1,-1-1 0,1 0 1,0 0-1,0 0 0,-1 0 1,1 0-1,1 0 0,-1-1 1,0 1-1,0-1 0,1 1 0,3 1 1,-2-2-2,1 1 1,-1-1-1,0 0 1,1 0-1,0-1 1,-1 1-1,7-1 1,5-1 25,0-1-1,0-1 1,24-6 0,-38 8-52,18-4-153,-1-2 0,0 0 0,0-1 0,0-1 0,-1-1 0,20-14 0,-35 22-58,-1 0-1,0 0 1,0 0-1,0 0 1,0 0-1,0 0 1,-1 0-1,1-1 1,-1 1-1,1-1 1,-1 1-1,2-6 1,-2 4-1399,0 1 0,0-1 0,-1 0 1,1 1-1,-1-6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1128,'0'0'4086,"0"4"-3429,0 9 182,-1 1-299,2-1-1,-1 0 0,2 1 1,3 16-1,-1-9-43,-3-15-328,1 0-1,-1 0 1,1 0-1,3 8 0,0-5 43,-1 0 1,1-1-1,0 1 0,1-1 0,12 14 0,-14-18-103,0 0 0,1-1-1,-1 1 1,1-1 0,0 0-1,0 0 1,0-1 0,0 1-1,0-1 1,0 0 0,12 2-1,-9-2 43,1-1-1,0 0 1,10 0 0,-16-1-121,0 0 0,0 0 1,0-1-1,0 1 1,0-1-1,-1 0 1,1 0-1,0 0 1,0 0-1,-1-1 0,1 1 1,3-3-1,-3 2-3,-1 0 1,1 0-1,-1 0 0,1 0 0,-1-1 0,0 1 0,0-1 0,0 0 0,0 1 0,-1-1 1,1 0-1,-1 0 0,1 0 0,-1 0 0,0 0 0,0 0 0,-1-1 0,1 1 0,-1 0 1,1 0-1,-1-1 0,0 1 0,-1-6 0,-1 0-8,-1-1 1,0 1-1,0 0 0,-1-1 1,0 2-1,-1-1 0,0 0 1,0 1-1,-1 0 0,0 0 1,0 1-1,-1 0 0,-7-7 1,8 9-50,1 0 0,-1 0 0,0 1 0,0-1 0,-13-5 0,6 4-488,0 0-1,-1 1 1,1 1 0,-1 0 0,-19-2 0,10 1-4415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 1696,'0'0'2426,"-3"0"-1694,-12-3 1279,12 5-1400,-7 5-151,0 0-1,0 1 1,1-1-1,1 2 1,-1-1-1,-13 20 1,10-9 22,0-1-1,1 1 1,-12 30-1,18-36-299,1 0-1,0 0 0,1 0 0,0 1 0,1 0 1,-1 21-1,3-25-72,0 0-1,1 1 1,0-1-1,1 0 1,0 0 0,1 0-1,4 12 1,-6-20-86,1 0 0,-1 1 1,1-1-1,-1 0 0,1 0 0,0 0 1,0 0-1,-1 0 0,1-1 0,1 1 1,-1-1-1,0 1 0,0-1 1,1 0-1,-1 1 0,0-1 0,1-1 1,-1 1-1,4 1 0,-1-1 5,-1-1 0,1 1 0,0-1 0,0 0 0,0 0 0,0 0 0,0-1 0,9-2 0,-11 2-19,1 0 1,-1-1-1,0 1 1,0-1-1,0 0 0,-1 0 1,1 0-1,0 0 1,-1 0-1,1-1 0,-1 1 1,0-1-1,3-3 1,0-2 5,0 0 1,0-1-1,4-11 1,-4 7 3,-2 0 0,1 0-1,-2-1 1,0 0 0,1-21 0,1-12 81,-2 21 164,-1-32-1,-1 39-51,-1 11-127,0 7-26,1 3 317,0 4-368,1 10 29,7 30 0,-3-26-125,2 1 0,0-1 0,2 0-1,18 31 1,-22-42-154,0-1 0,1-1 0,0 1 0,1-1 0,0 0 0,0 0 0,0-1 0,1 0 0,0 0 0,0-1 0,1 0 0,16 7 0,-15-8-348,1-1 1,-1 0 0,1 0-1,0-1 1,-1 0 0,1-1 0,0-1-1,0 0 1,0 0 0,0-1-1,0 0 1,16-4 0,1-3-2073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235 629 2252,'7'-9'230,"-1"0"-1,8-13 0,-12 19-82,-1 0 0,1 0-1,-1 0 1,0 0 0,0 0 0,0 0-1,-1 0 1,1 0 0,-1 0 0,0 0-1,0-1 1,0 1 0,0-4-1,0 6-51,-1 1-1,1-1 0,0 0 0,-1 0 0,1 0 0,-1 0 1,1 0-1,-1 0 0,1 1 0,-1-1 0,1 0 0,-1 0 1,0 1-1,1-1 0,-1 1 0,0-1 0,0 0 0,0 1 1,0-1-1,1 1 0,-1 0 0,-2-1 0,2 0 159,-5 1 318,-1 0-339,-1 1 1,0 0-1,1 0 0,-1 1 0,1 0 1,0 1-1,0 0 0,-14 7 0,9-3-9,1 1 0,-1 0 0,1 1-1,1 0 1,0 1 0,0 0 0,-12 18-1,11-12-7,1 1 1,0 0-1,1 0 0,-12 35 0,19-46-154,0 1 0,0 0 0,1 0 0,0 0 0,0 0 0,1 0 0,0 0 0,0 0 0,1 0 0,2 12 0,-2-14-30,0-1-1,0 0 1,1 1-1,0-1 1,0 0-1,0 0 0,0 0 1,1-1-1,-1 1 1,1 0-1,0-1 1,0 0-1,1 0 1,-1 0-1,1 0 0,-1 0 1,9 4-1,-7-4-15,1-1 0,0 1-1,0-1 1,0-1 0,0 1 0,0-1-1,8 1 1,-11-2-20,1 0 1,0 0-1,0 0 0,-1 0 0,1-1 0,0 1 1,0-1-1,-1 0 0,1 0 0,-1-1 0,1 1 1,-1-1-1,1 0 0,2-2 0,3-3-12,-1 0-1,1-1 0,-2 0 0,1-1 0,-1 0 1,0 0-1,8-16 0,-3 2-7,-1-1 0,10-29 1,-9 16 11,-3-1 1,-1 0 0,-2 0-1,-1-1 1,-1-53 0,-4 17 189,-4-1-1,-22-124 1,24 190-90,0 0-1,-1-1 0,0 1 0,-1 0 0,0 0 1,-9-16-1,12 25-70,0 0 0,1 0 0,-1 0 0,0 0 0,0 0 0,1 0 0,-1 1 0,0-1 0,0 0 0,0 1 0,0-1 0,0 0 0,0 1 0,-2-1 0,1 0 98,-1 4-14,1 0-81,-1 0 0,1 0-1,0 0 1,0 0-1,0 1 1,0-1-1,0 1 1,1-1 0,-1 1-1,1 0 1,0-1-1,0 1 1,1 0 0,-1 5-1,-2 16 33,2 0 0,0 1-1,2 0 1,6 39 0,-2-33-38,2 0 0,2 0 0,15 37-1,-12-42-157,2-1 0,1-1 0,18 24 1,-20-29-41,11 14-787,55 58 0,-2-16-4786,-42-44 2281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103 259 2032,'0'0'2396,"-1"5"-1279,-5 92 1856,2-29-1203,9 123 1,0-81-780,3 42 127,2-86-688,-2-12-53,-1-7 6,-4-30 2,3 32-1,-8-43-249,2-6-133,0 0-1,0 0 1,0 0 0,0 1-1,0-1 1,-1 0-1,1 0 1,0 0 0,0 0-1,0 0 1,0 0 0,0 0-1,-1 0 1,1 0-1,0 0 1,0 0 0,0 0-1,0 0 1,-1 0 0,1 0-1,0 0 1,0 0-1,0 0 1,0 0 0,-1 0-1,1 0 1,0 0-1,0 0 1,0 0 0,0 0-1,0 0 1,-1 0 0,1 0-1,0 0 1,0 0-1,0 0 1,0 0 0,0-1-1,-1 1 1,1 0-1,0 0 1,0 0 0,0 0-1,0 0 1,0-1 0,0 1-1,-4-3-3,0-1 0,1 1 0,-1-1 0,1 0 0,0 0 0,0-1 0,0 1 0,-3-9 0,-14-44-17,2-1 0,-13-74 0,27 112 19,-5-27-1,-6-78 0,13 60-7,-1-11 57,7-90 0,9 74 215,-10 81-218,0 0 0,0 0-1,1 1 1,0 0-1,1 0 1,8-13-1,3-1 116,29-33 0,-37 48-115,0 1 0,1 0 1,0 0-1,1 1 1,0 0-1,16-8 1,-23 13-32,0 1 0,0 0 0,0 0 1,0 0-1,0 0 0,0 1 0,0-1 0,1 1 1,-1 0-1,0 0 0,0 0 0,7 1 0,-8-1-8,0 1-1,0 0 1,0-1-1,0 1 1,0 0-1,0 0 1,0 0-1,-1 0 1,1 1 0,0-1-1,0 0 1,-1 1-1,1-1 1,-1 1-1,1 0 1,-1-1-1,0 1 1,0 0-1,0 0 1,0 0-1,0 0 1,1 3-1,1 3 5,-1 0 0,0 0-1,0 1 1,-1-1 0,0 1-1,-1-1 1,0 1 0,-1 10-1,-3 8 23,-8 34-1,10-53-27,-35 109 41,1-9 6,33-92-55,-1-1 1,2 1-1,0 0 1,1 0-1,1 16 1,1-23-53,0 0-1,1 0 1,0-1 0,0 1-1,1 0 1,0-1 0,1 0-1,0 0 1,0 0 0,0 0-1,10 11 1,5 4-121,1-1-1,25 22 1,-36-35 150,28 22-115,17 17-83,-49-43 192,1 1 0,-1 0 0,0 0 0,-1 0 0,0 0-1,6 12 1,-9-16 20,0 1 0,0 0 0,0 0 0,-1 0 0,1-1-1,0 1 1,-1 0 0,0 0 0,0 0 0,0 0 0,0 0 0,0 0 0,-1 0-1,1 0 1,-1 0 0,0 0 0,0-1 0,0 1 0,0 0 0,0-1 0,-3 5-1,0-2 5,1-1 0,-1 0-1,0 0 1,0 0-1,0 0 1,-1-1-1,1 1 1,-1-1 0,0 0-1,-7 3 1,-10 5-23,-1-2 1,0 0-1,-1-1 1,0-1-1,0-1 1,-1-1-1,-28 2 1,40-8-327,0 1 1,-1-1 0,1-1-1,0-1 1,-23-6 0,35 8-63,-1 0 0,1 1 0,0-1 0,-1 0 0,1 0 0,0 0 0,0 0 0,-1 0 0,1 0 0,0 0 0,0 0 0,0-1 0,1 1 0,-1 0 0,-1-3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226 500 1320,'11'-16'2888,"-10"15"-2284,3-10 2479,-6 9-2594,1 1-321,1 1-71,-1-1 0,0 1 0,1-1 0,-1 1 0,1-1 0,-1 1 0,1-1 0,-1 0 0,1 1 0,-1-1 1,1 0-1,-1-1 0,-3 3 350,-15 1-4,11 0-5,-8 9-37,1 0 0,0 0 0,1 2 0,0 0 0,1 1 0,-18 24 0,19-22-121,1 0 0,0 1 1,-14 32-1,21-38-181,-1 1-1,2 0 1,0 0 0,0 0-1,1 0 1,0 0 0,1 15-1,1-23-65,0 0-1,1 0 0,0-1 0,0 1 0,0 0 0,0-1 0,0 1 0,1-1 1,-1 0-1,1 1 0,0-1 0,0 0 0,5 6 0,-4-6-2,0 0 0,1 1 0,-1-1-1,1 0 1,-1-1 0,1 1 0,0-1-1,0 1 1,0-1 0,8 2 0,5-1 70,-14-2-62,2-3-4,-1 1-35,0 0-1,0 0 1,-1-1-1,1 0 1,-1 1 0,1-1-1,-1 0 1,1-1 0,-1 1-1,0-1 1,0 1-1,0-1 1,-1 0 0,1 0-1,-1 0 1,5-7 0,-2-2-8,-1 0 0,0-1 1,-1 0-1,0 0 1,1-19-1,3-8 5,-1-19 6,0-1-24,-5 52 8,-1 6-5,3 7-23,53 97-14,-52-95 58,0 0 1,0-1-1,1 1 1,0-1-1,0 0 0,1 0 1,10 8-1,-7-6 11,-8-7-12,0 1 1,0-1 0,1 0-1,-1 0 1,0 0 0,1 0-1,-1 0 1,0-1 0,1 1-1,0 0 1,-1-1 0,3 2-1,9 1 1,-10-2-23,1-3 8,-1 1 13,-1 1-4,-1-1 0,1 0 1,0 0-1,-1 1 0,1-1 0,-1 0 0,1 0 1,-1-1-1,1 1 0,-1 0 0,0 0 1,0-1-1,0 1 0,1-1 0,-1 1 1,-1-1-1,1 1 0,0-1 0,0 0 0,0 1 1,0-4-1,2-13-31,-2 0-1,0-1 1,0 1 0,-5-34 0,-4-12-44,-2-30 13,1-7 23,-1-22-16,5 52 36,1-19-3,-2 44-31,8 39 50,-1 6 0,-2 9 22,-1 98 69,5-27 18,4-1 1,24 108 0,-27-167-96,2 0-1,1 1 1,0-2 0,1 1 0,1-1 0,16 24 0,-18-31 2,1-1 1,0 0 0,1 0 0,0-1-1,0 0 1,1-1 0,0 0 0,0 0-1,1-1 1,0-1 0,15 7 0,-20-11-7,1 1 1,-1-2 0,1 1 0,0-1 0,0 0 0,0 0 0,13-1 0,-3-2 3,0 0 0,19-5 0,-26 4-6,0 0-1,0-1 0,0 0 1,-1-1-1,1 0 0,10-8 1,-4 1-1,0 0-1,18-19 1,-24 21-4,0-1 0,-1 0-1,0 0 1,-1-1 0,0 0 0,-1 0 0,-1-1-1,0 0 1,0 0 0,-1 0 0,-1-1-1,0 0 1,2-18 0,-6 31 4,1-1-2,-1-1 0,0 1 1,1 0-1,-1-1 0,0 1 0,0-1 0,0 1 0,-1-1 1,1 1-1,-1-1 0,1 1 0,-1 0 0,0-1 0,0 1 1,0 0-1,0 0 0,0-1 0,-1 1 0,1 0 1,0 0-1,-3-2 0,3 4 2,1-1 0,-1 1 0,1 0 0,-1-1 0,0 1 0,1 0 0,-1 0 0,0-1 0,1 1 0,-1 0 0,0 0 0,1 0 0,-1 0 0,0 0 0,0 0 1,1 0-1,-2 0 0,1 0 1,-2-1 13,-1 5 13,-2 0-16,1 0 0,0 0-1,0 0 1,0 1 0,1 0 0,-5 5 0,-7 16 33,2-1 0,1 2 0,1 0 0,-11 33 0,21-50-27,-1-1 1,0 14-1,-3 7 7,5-24-16,0 0 1,0 1 0,0-1 0,1 0 0,0 1 0,0-1 0,1 1 0,0-1 0,0 0 0,0 1 0,1-1 0,3 7 0,3-3 11,-7-8-56,2-2-26,5 0-11,-6 0-17,2-2-87,1-1 153,-1 0 1,0 0-1,0 0 1,0 0 0,-1-1-1,1 1 1,-1-1-1,1 0 1,3-7 0,18-50-148,-3 15 38,-15 26 27,-7 18 75,2 1-79,4-2 87,-5 2 9,3 4-31,-2-1 44,1 2 2,0-1 0,0 0-1,1 0 1,0 0-1,-1 0 1,9 4 0,-9-5-4,0-1 1,0 0-1,-1 0 1,1 0-1,1 0 1,-1 0-1,0-1 0,5 1 1,2 0 0,-9 0 4,1-1 1,-1 0-1,0 1 0,1-1 0,-1 0 0,1 0 1,-1 0-1,1 0 0,1-1 0,1 1 5,1-1-6,0 1 1,0-1 0,-1 0 0,1 0-1,0-1 1,-1 1 0,1-1-1,-1 0 1,1 0 0,5-5-1,-4 4 0,0-2 4,-1 1 0,0-1 0,0 0 1,0 0-1,-1-1 0,0 1 0,0-1 0,5-10 0,2-5 49,-1-1 1,0-1-1,-2 0 0,-1 0 1,6-36-1,-4 20 1430,-10 47-1460,0-5-8,0 1-1,1-1 0,0 0 1,0 0-1,0 0 1,0 0-1,1 6 1,1 9 51,1 10 82,-2-26-104,1 2-59,5-5 243,4-5-142,0 0 0,18-13-1,-19 11 29,-7 5-74,0 0-1,0 0 1,0 1 0,0 0-1,1-1 1,0 1 0,-1 1-1,1-1 1,0 0 0,0 1-1,0 0 1,0 0 0,0 0-1,0 0 1,4 0 0,-3 0-9,-4 1-18,0 0-1,1 0 0,-1 0 0,1 0 0,-1 0 0,1 0 0,-1 0 0,0 0 0,1 0 0,-1 1 1,1-1-1,-1 0 0,2 2 0,1-1 15,-1-1-7,1 1 0,-1 1 1,0-1-1,1 0 0,-1 1 1,0 0-1,0-1 0,4 4 1,8 9 60,0 0 1,-1 1-1,14 19 1,33 52 83,-52-74-148,4 7-225,-1 1 0,-1 0-1,-1 1 1,0 0 0,10 35 0,-18-47-1311,0 1 0,0 13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3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 1160,'-1'-3'10382,"-30"14"-9611,29-11-676,0 1 0,0 0 1,0 0-1,0 1 0,0-1 0,0 0 0,0 1 0,0-1 1,1 1-1,-1-1 0,1 1 0,-3 3 0,-1 1 156,-6 7 177,1 0-1,0 1 1,1 0 0,0 0 0,2 1 0,-1 0 0,2 0 0,0 1 0,1 0 0,0 0 0,-3 23 0,7-30-280,0-1 26,0 0 0,0 1 1,1-1-1,1 16 0,0-15 3,1-1 0,0 1 0,6 16-1,-7-21-125,1-1-1,0 1 0,-1-1 0,2 0 1,-1 0-1,0 0 0,1 0 0,-1 0 0,1 0 1,0-1-1,0 1 0,4 1 0,-1 1-70,-5-4-20,0 0 0,0 0-1,1 0 1,-1 0 0,1 0 0,-1 0-1,1-1 1,-1 1 0,1-1 0,-1 1-1,1-1 1,2 1 0,32 6-1023,-30-8 309,17-5-1217,3-5-207,-19 7 233,-1 0 0,10-6 0,0-4-2210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1 158 960,'0'0'6861,"0"4"-6309,0 17 379,3-20-525,0 0-276,-2-1-83,0 1-1,0-1 1,0 0-1,0 0 1,0 1-1,0-1 1,0 0-1,0 0 1,0 0-1,0 0 0,0 0 1,-1 0-1,1-1 1,0 1-1,0 0 1,0 0-1,2-1 1,21-5 400,38-15 1,-53 17-332,-1 0 0,0 0 0,0-1 0,8-6 0,-13 9-33,-1 0 1,0 0 0,1-1-1,-1 1 1,0-1 0,0 1 0,0-1-1,-1 0 1,1 0 0,-1 0-1,0 0 1,1 0 0,-1 0-1,-1 0 1,2-6 0,-1 5 20,-1 1 0,0 0 0,0-1 1,0 1-1,0-1 0,-1 1 1,1 0-1,-1-1 0,0 1 1,0 0-1,0-1 0,0 1 0,0 0 1,-1 0-1,-3-5 0,-18-11 900,18 17-692,-8 0-14,10 2-20,-1 1 3,1 0-227,0 0 1,1 0-1,-1-1 0,1 2 0,-1-1 0,1 0 1,-1 0-1,1 1 0,0-1 0,0 1 1,0 0-1,-1 0 0,2 0 0,-1 0 0,0 0 1,0 0-1,1 0 0,-1 0 0,-1 5 0,0 3 28,0 1-1,1-1 0,0 1 0,1-1 1,0 1-1,1 0 0,0-1 0,1 1 1,0 0-1,1-1 0,0 1 0,0-1 1,1 0-1,0 1 0,1-1 1,6 10-1,-2-7-16,2-1 0,-1 0 1,23 20-1,-26-26-67,-1-1-69,2 0 0,-1 0 1,0-1-1,1 0 1,0-1-1,12 6 1,1 0-331,-15-7 214,-1-1 1,1 1 0,-1-1-1,1 0 1,9 1 0,-3 0-396,-9-2 467,-1 0-1,1 0 1,-1 1 0,1-1 0,-1 0 0,1 0 0,-1 0 0,1-1 0,0 1 0,-1 0 0,2-1 0,3-1-186,0 1-312,1 0 0,-1 0 0,0-1 0,0 0 0,0 0 1,-1-1-1,1 1 0,0-1 0,-1-1 0,0 1 0,0-1 0,6-4 0,5-6-2963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49 347 1780,'-29'-11'2462,"27"11"-1408,-1-2-109,-7-4-111,10 6-784,-1 0 0,1 0 0,0 0 0,-1 0 0,1-1 1,0 1-1,0 0 0,-1 0 0,1 0 0,0-1 0,0 1 1,0 0-1,-1-1 0,1 1 0,0 0 0,0 0 0,0-1 1,0 1-1,-1 0 0,1-1 0,0 1 0,0 0 0,0-1 1,0 1-1,0 0 0,0-1 0,0 1 0,0 0 0,0-1 1,0 1-1,0 0 0,0-1 0,0 1 0,1 0 0,-1-1 1,0 1-1,0 0 0,0-1 0,0 1 0,1 0 0,-1-1 1,0 1-1,0 0 0,0 0 0,1-1 0,12-11 745,-11 11-838,17-14 486,0 0 1,42-22-1,-34 22-269,77-41 152,-13 9-592,7-5-988,-20 10-2997,-37 19 1482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1564,'1'-6'8234,"9"31"-7052,22 42 1,-5-13-353,11 23-132,-16-33-198,-1 1 0,22 69 0,-41-106-433,0 1-1,-1 0 1,0 0 0,0 15 0,-1-19-53,0-1 0,0 0-1,-1 1 1,0-1 0,0 0-1,0 0 1,0 0 0,-1 0-1,0 0 1,0 0 0,-4 6-1,5-8-7,-1 0-1,0 0 1,0 0-1,0-1 1,0 1-1,0-1 1,0 1-1,0-1 1,-1 0-1,1 0 1,0 0-1,-3 1 1,3-2 14,-4-2-12,4 1-7,-1 0 2,1 0-1,0 1 0,0-1 1,0 0-1,-1-1 0,1 1 1,0 0-1,0 0 0,1-1 0,-1 0 1,0 1-1,0-1 0,1 0 1,-1 1-1,1-1 0,-1 0 1,1 0-1,0-1 0,-2-3 1,2-1-2,0-1 0,0 1 1,0 0-1,1-1 0,0 1 0,1-1 1,-1 1-1,2-1 0,-1 1 0,1 0 1,4-13-1,4-3 1,1 2 0,16-27 1,-24 42-3,14-20-192,2 0 1,0 1-1,2 1 1,1 0-1,0 2 0,2 1 1,0 1-1,2 1 1,51-30-1,-43 34-1076,-5 4-1637,-19 6-157,2 4 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23 1660,'0'-2'292,"1"1"1,0 0-1,0 0 0,-1-1 0,1 1 0,-1 0 1,1-1-1,-1 1 0,0-1 0,1 1 0,-1-1 1,0 1-1,0-1 0,0-1 0,-5 8 178,-2 3-267,0 0 0,1 1 0,-9 16 0,-17 36 428,9-11-170,-19 61-1,40-107-446,-179 499 1251,-35 108-187,130-373-705,-111 341 420,66-167-286,11-45-23,102-306-388,-9 25 162,-18 104 1,25-71-68,-22 145 191,10 80-458,35-303-1887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10 403 1340,'0'0'157,"-1"0"-1,1 0 1,-1 0-1,1 1 1,-1-1-1,1 0 1,-1 0-1,1 1 1,-1-1-1,1 0 1,0 1-1,-1-1 1,1 1-1,-1-1 1,1 1-1,0-1 1,-1 1-1,1-1 1,0 1-1,0-1 1,-1 1-1,1-1 1,0 1-1,0-1 1,0 1-1,0 0 1,0 0-106,1-1 1,-1 1-1,1-1 1,-1 0-1,1 1 1,-1-1-1,1 1 1,-1-1-1,1 0 0,0 1 1,-1-1-1,1 0 1,0 0-1,-1 0 1,1 1-1,0-1 1,-1 0-1,2 0 1,10 1 53,20 0 1,-31-1-46,125-6 793,383-55 454,-473 56-1267,512-62 675,93-4-195,-120 33-149,-156 15-85,284-16 73,-357 5-45,-225 24-74,-45 7 69,-1-2 0,1 0 1,-1-1-1,27-11 1,-43 14-138,0 0 0,-1 1 0,8-7 0,-11 8-80,7-6 242,-7 6-312,-1 1 1,1-1-1,0 1 1,-1-1 0,1 1-1,0-1 1,0 1-1,0-1 1,-1 1-1,1 0 1,0-1-1,0 1 1,0 0 0,0 0-1,0 0 1,0 0-1,-1-1 1,1 1-1,1 1 1,1 0-24,-2-1-3,0 1 0,0-1 0,0 1-1,0-1 1,0 0 0,1 1 0,-1-1 0,0 0 0,2 0-1,-3 10 39,0-7-16,1 1 0,-1 0 0,1 0-1,0-1 1,0 1 0,1-1 0,2 6 0,2 5 43,25 72 215,30 69 60,-26-70-218,26 87 118,-13-32-88,13 25-1,-44-119-106,68 163 238,-8-47-96,84 138 170,-83-178-193,94 139 124,99 136 68,-106-144-144,-125-188-157,108 182 155,-37-32-57,-35-61-97,24 61 49,11 44 34,-64-119-81,-17-43-1711,20 119 1,-49-207 1196,0-1-1142,0 0-3607,2 1 1333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1268,'0'0'3670,"2"1"-3055,22 3 1217,32 2 0,-17-2-1239,69 0 402,-57-3-693,248-5 985,-90 4-858,-32 1-123,285-17 231,-125 2-263,149 2-26,-391 9-209,104-2 35,170-7-15,-210 4-33,153-10 20,-102 4-11,72-3 5,-81 9-32,-71 3 0,-20-3-4,8 0-6,172-13 14,-53 2-10,105-10-68,-284 23-10,241-25-230,-125 16 177,110-9 24,-34 17 64,-110 5 42,226 5 62,-203-3-33,-71 0-21,31 2-5,237-9-1,-336 6-5,11 0 11,-1-2 0,0-1 0,47-12 1,-75 15-13,0-1 0,13 0 1,6-1 0,-21 2 4,-1 0 1,1 0 0,-1 1-1,7-1 1,7-1 18,-15 2-19,-2 0 2,0 0 1,1 0-1,-1 0 1,1 0 0,-1-1-1,1 1 1,-1 0-1,0 0 1,1 0 0,-1 0-1,1 0 1,-1 0 0,0-1-1,1 1 1,-1 0-1,0 0 1,1-1 0,-1 1-1,1-1-91,-1 1 0,0 0 0,1 0 0,-1-1 0,1 1 0,-1 0 0,0 0 0,1 0 0,-1-1 0,1 1 0,-1 0 0,0 0-1,1 0 1,-1 0 0,1 0 0,-1 0 0,1 0 0,-1-4-1315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4 376 980,'-4'8'8140,"4"-8"-8030,18 0 95,53-1 464,122-11-2,-57 5-404,78 0 13,9 0-76,35-2-50,-178 8-105,61-1 35,116-5-11,5-2-8,-141 7-40,40 2 2,16 0 3,60-9 23,-103 6-41,147-13 8,-233 15-11,16-2 4,57-1 2,21-2 30,-110 3-43,29-3 18,18-2-30,-75 8 13,19-1 10,-12-1-5,-9 1 9,1 1-12,28 0-9,-1-3 1,-8 0 16,3 0-13,102-4 34,-92 4-25,-10 3-8,13 0 2,-17 0 12,6 0-8,3 0 8,6-3-14,7 2 7,15-3-23,-51 2 22,-4 2-1,18 1 0,-9-1 2,-6 1-4,0-1 1,-1 0 0,1-1 0,11-1 0,-17 2-1,0 0 0,1-1 0,-1 1 0,1 0 1,-1 0-1,0 0 0,1 0 0,-1 0 0,1 0 0,-1 0 0,1 0 0,-1 0 0,0 0 0,1 0 0,-1 0 1,1 0-1,-1 0 0,1 0 0,-1 0 0,1 1 0,9 1 2,19-4-5,23-1 12,-21 3-15,-8-2 9,3 1-4,13 1-4,-38 0 4,3 0 0,1 0-1,-1 0 1,1 1-1,7 1 1,0 3-8,-8-5 10,13 0-2,-14 0 5,-1 1 1,19 1 359,-19-2 1341,-4-4-1621,-7-13-2,5 12-18,-23-9 133,-38-27-1,15 9 11,9 5-30,26 16-50,-1 1 0,0 1 0,-20-9-1,9 3 186,18 10-240,-6-4 190,13 7-198,0 0 0,-1 1 0,1-1 0,-1 1 0,0-1 0,1 1 0,-1 0 0,-5-1 0,13 7-37,1 1-16,-2-2-2,0 0-1,0 0 0,1 0 0,6 4 0,103 67 98,-39-30-36,-45-26 127,-29-19-177,0 0 0,0 1 0,0-1 0,0 1 0,-1-1 0,1 1 0,0 0 0,0-1 0,0 1 0,0 0 0,-1-1 0,1 1 0,0 0-1,0 0 1,-1 0 0,1 0 0,-1 0 0,1-1 0,-1 1 0,1 0 0,-1 0 0,1 3 0,-1-3-7,0 0 0,0 1-1,-1-1 1,1 1 0,0-1-1,-1 1 1,1-1 0,0 0-1,-1 1 1,0-1 0,1 0-1,-2 3 1,-1-1-3,1 0 1,-1 0-1,1 0 1,-1 0-1,-5 4 1,0 0-1,-15 13-241,-2-1 1,0-1-1,-36 19 1,12-7-498,-66 39-3556,89-52 408,4-4 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8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110 320 1408,'0'0'596,"-3"0"-39,-9 2-42,8-2 1295,1 0-1422,-8 1 83,10-2-224,0 1 1,0 0 0,0 0-1,0 0 1,0 0 0,0 1-1,1-1 1,-1 0 0,0 0-1,0 1 1,0-1 0,0 0 0,-1 1-1,2-1-230,0-1 0,0 0-1,0 1 1,-1-1 0,1 1-1,0-1 1,0 0 0,-1 1-1,1-1 1,-1 1 0,1-1-1,-1 0 1,0 0 17,0-1 167,1 1-190,0 0 1,1 0-1,-1 0 0,1 0 0,-1 0 0,0 0 1,1 0-1,0 0 0,-1 0 0,1 0 0,0 1 1,1-2-1,-1-1 11,9-8 81,-1-1 0,17-13 0,101-97 387,-47 47 307,-61 58-433,-17 16-304,-1 0 1,1-1-1,-1 1 1,1 0-1,-1 0 1,3-2 0,-1 2-59,-2 0 71,20-21 925,-20 21-765,-1 1-213,0 0 0,-1 0 0,1 0 0,0 0 0,0 0 1,0 0-1,-1 0 0,1 0 0,0 0 0,0 0 0,-1 0 0,1 0 0,0 0 0,0 0 1,0 0-1,-1 0 0,1 0 0,0 0 0,0 0 0,0 1 0,-1-1 0,1 0 0,0 0 1,0 0-1,0 0 0,0 0 0,-1 1 0,1-1 0,0 0 0,0 0 0,0 0 1,0 1-1,-15 11 120,-17 18-129,14-12 65,-1-1-1,-40 27 1,-44 21 95,72-47-154,22-14-7,1 1 1,1 0-1,-10 7 0,17-12-9,0 0 1,-1 1-1,1-1 0,0 0 0,-1 1 0,1-1 0,0 0 0,-1 1 0,1-1 1,-1 0-1,1 0 0,-1 0 0,1 1 0,-1-1 0,1 0 0,0 0 0,-1 0 0,1 0 1,-2 0-1,2 0 0,-1 0 0,0 0 0,1 0-1,-1 1 1,0-1 0,1 0 0,-1 0 0,1 0 0,-1 1 0,0-1 0,1 0 0,-1 0 0,1 1 0,-1-1 0,0 1 0,-20 13-13,14-9 14,3 4 0,4-9-2,0 0 0,0 0 0,0 0 1,0 1-1,0-1 0,0 0 0,0 0 0,0 0 1,0 0-1,0 0 0,0 1 0,0-1 1,0 0-1,0 0 0,0 0 0,0 0 0,0 0 1,0 0-1,0 1 0,0-1 0,0 0 1,1 0-1,-1 0 0,0 0 0,0 0 0,0 0 1,0 1-1,0-1 0,0 0 0,0 0 1,0 0-1,1 0 0,6 8 7,2 0 1,-1-1-1,1 0 1,0-1-1,0 0 1,13 7-1,24 14 3,-31-18 3,20 10-1,43 23-92,-29-15-201,-14-8-787,44 36 1,-25-17-4298,-29-21 2161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102 790 1488,'-63'0'4961,"38"1"-3066,14 0-589,9-1-703,4 0-86,5 0-496,16-1 77,27-5 1,28-2 131,223-25 232,-6 6-282,21 5-15,-24 2-54,80 2 2,-150 10-64,5 3-4,0-1-6,-67 6-9,-77 1-21,162 3 18,26-3-25,-161 1 5,46-2-2,207-5 7,-184 0-7,-20 0 0,41-2-9,-32 0-2,9-1 27,-114 4 52,46-3 57,101-11 81,23-3-65,-100 7-82,-36 6-11,-21 1-26,90-10 5,-77 6-32,79-13-4,2 0 10,-75 10-2,35-3-30,-55 6 38,-19 3-5,93-15-10,-58 10 3,-3 1-23,41-11 39,-121 21-16,84-13-7,-54 7 15,-14 4-3,18-3-56,-40 6 67,1 1-9,7 0 1,-7 0 3,-1 0 7,6-2 26,-6 2 142,0-1-131,7-1 17,-7 2 81,0-1-103,6 0 2,-6 0 234,0 1-186,4-2-3,-5 1 774,-1-1-783,-1 0-56,1 0-1,-1-1 0,0 1 1,0 0-1,0 0 0,-1 0 1,1 1-1,0-1 0,-1 0 1,1 0-1,-1 1 0,1-1 1,-1 1-1,0-1 0,-2-1 1,-2-1 41,1 0 0,0 0 0,0-1 0,0 0 0,-6-8 0,-10-9 58,20 21-129,-2-2 23,-1 0 0,1 0 0,0 0 0,0-1 1,-5-7-1,-1-3 209,-22-26 1,18 24-99,8 10-81,-11-15 414,-30-30 0,30 34-212,15 16 49,4 6-287,1 2-11,0 0 0,0-1 1,1 1-1,0-1 0,7 6 0,5 4 24,-1-1 15,22 16 0,22 17 110,-48-40-117,0 1 83,1-1-1,-1 0 1,26 10-1,-10-6 676,-22-10-658,-5-2 920,0 1-993,-1 0-61,0 0-1,1 0 1,-1 0-1,0 0 1,0 0 0,0 0-1,0 0 1,0 0-1,-1 0 1,1 0-1,0 0 1,0 0 0,0-1-1,-1 1 1,1 0-1,-1 0 1,1 0 0,-1 0-1,1-1 1,-1 1-1,1 0 1,-1 0-1,1-1 1,-1 1 0,-1 1-1,-2 2 18,-81 121 139,34-48-458,-66 88-2462,65-95-3790,40-54 3835,-4 7-1778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68 836,'-9'-16'5203,"-7"-17"-1,13 14 575,1 23-5451,-1 5-99,0 1 0,1-1 0,0 1 1,1 0-1,0 0 0,0 0 0,1 12 1,-2 25 330,-3 30-10,-8 66 303,-33 87 191,20-108-532,23-103-389,-1 0-1,2 0 0,1 1 0,0-1 1,4 29-1,-3-46-109,0-1 0,1 1 0,-1 0 0,1-1 1,0 1-1,-1 0 0,1-1 0,0 1 0,0-1 1,0 1-1,0-1 0,0 1 0,0-1 0,1 0 0,-1 0 1,0 1-1,1-1 0,-1 0 0,1 0 0,-1 0 0,1-1 1,-1 1-1,1 0 0,0 0 0,-1-1 0,1 1 0,0-1 1,2 1-1,5 0 16,-1 0-1,1-1 1,0 1 0,11-2 0,-15 0-22,20-1 35,1-2 0,31-9 0,-41 8-77,19-8-1,-10 3-127,-11 4-270,0-1-1,18-11 0,-23 12 74,-4 3-92,0-1 0,0 0 0,0-1 1,0 1-1,-1-1 0,0 0 0,6-9 1,10-21-8834,-14 24 5041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1744,'0'0'184,"-1"-1"-1,1 1 1,0-1-1,0 1 1,0-1-1,0 1 0,-1-1 1,1 1-1,0-1 1,0 1-1,-1-1 1,1 1-1,0 0 1,-1-1-1,1 1 1,-1-1-1,1 1 1,0 0-1,-1-1 1,1 1-1,-1 0 1,1 0-1,-1-1 1,1 1-1,-1 0 0,1 0 1,-1 0-1,0-1 1,-1 2 37,1-1 0,0 0 0,0 1 1,0-1-1,0 1 0,0-1 0,0 1 0,0-1 0,-2 3 0,1-2-649,0 1 541,0 0-1,0 0 0,0 1 1,0-1-1,0 0 0,1 1 1,-1-1-1,1 1 0,0 0 1,0-1-1,0 1 1,-2 5-1,-3 9 231,3-11-216,0 1-1,1 0 0,0 0 0,0 0 1,0 0-1,1 0 0,0 0 1,0 0-1,1 1 0,0-1 0,0 0 1,0 0-1,1 1 0,1-1 1,-1 0-1,3 7 0,-3-12-80,-1 1-1,1-1 1,0 1 0,0-1-1,0 0 1,0 1 0,0-1-1,1 0 1,-1 0 0,1 0-1,-1 0 1,1 0-1,0 0 1,0-1 0,0 1-1,0 0 1,0-1 0,0 0-1,4 3 1,-4-4-8,1 1-1,-1-1 1,0 0-1,0 1 1,0-1 0,0 0-1,1-1 1,-1 1-1,3-1 1,0 1 23,-2-1-29,-1 1 0,1-1 1,0 0-1,0 0 0,0 0 0,-1 0 1,1 0-1,0-1 0,-1 1 1,1-1-1,-1 0 0,4-3 0,-1 1 12,-1-1 0,-1 1 0,1-1 0,-1 0 0,4-6 0,-5 6-18,-1 1 1,0 0-1,1-1 1,-2 1-1,1-1 1,-1 1-1,1-1 0,-1 0 1,0 1-1,-1-1 1,1 1-1,-3-8 0,1 7-31,0-1 0,-1 1 0,1 0 0,-1 0-1,-1 0 1,1 0 0,-1 0 0,1 1 0,-1 0-1,-1-1 1,1 2 0,-1-1 0,1 0 0,-8-3-1,7 4-182,0 0-1,-1 1 0,0 0 0,0 0 0,1 0 1,-1 1-1,-8-2 0,-21 1-6711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220 333 844,'-1'-1'267,"0"-1"-1,0 1 1,-1 0-1,1-1 1,-1 1-1,1 0 1,-1 0-1,0 0 1,1 0-1,-1 0 1,0 1-1,0-1 1,0 0-1,1 1 1,-1-1-1,0 1 1,0 0-1,-4-1 1,4 1 340,-2 1-25,3 0-550,-5 0 256,0 1 0,0 0 0,0 0 0,0 0 0,0 1 0,0 0-1,1 0 1,-9 6 0,7-3 13,0 0-83,0 0 1,0 1-1,1 0 0,0 0 0,0 0 0,-7 12 0,5-4 63,0 0 33,1-1 0,0 1 0,1 0-1,0 1 1,-5 27 0,9-30-69,-1 21-1,3-29-177,0-1 0,1 0 1,-1 0-1,1 1 0,0-1 0,0 0 0,0 0 0,0 0 1,3 5-1,-3-9-49,-1 1 0,1 0 0,-1-1 0,1 1 1,-1 0-1,1-1 0,0 1 0,-1-1 0,1 1 0,0-1 1,-1 0-1,1 1 0,0-1 0,0 0 0,-1 1 0,1-1 1,0 0-1,0 0 0,-1 0 0,1 0 0,0 1 1,0-1-1,0 0 0,-1 0 0,1-1 0,0 1 0,1 0 1,17-6 110,-18 5-146,1 0 25,0 0-1,1 0 1,-1 0 0,0-1 0,-1 1-1,1-1 1,0 1 0,0-1-1,-1 0 1,1 0 0,2-3-1,0-2 13,-1 1-1,5-11 0,-3 5 1,41-116 85,-43 115-96,3-5-14,-5 17 35,0 5-13,6 14-3,1-1-1,1 0 1,0 0 0,1-1-1,1 0 1,16 18-1,-18-25-9,2 1 0,-1-1-1,1-1 1,1 0 0,0-1-1,0 0 1,0-1-1,1 0 1,25 8 0,-14-8-41,0 0 0,0-2 1,1-1-1,44 0 0,-58-3-10,0-1 0,1 0 0,-1 0 0,0-2 0,1 1 0,-1-1 0,0-1 0,-1 0 0,1-1 0,-1 0 0,0 0 0,0-1 0,0-1 0,13-11 0,-19 15 34,-1-1-1,0 0 1,0 0 0,0 0 0,-1 0 0,1 0 0,-1-1-1,0 1 1,0-1 0,0 1 0,-1-1 0,0 0 0,0 0 0,1-8-1,-2 10 10,0 1-1,0-1 0,0 1 1,-1 0-1,1-1 0,-1 1 1,1 0-1,-1-1 0,-1-2 1,1 4 7,1 0 0,-1 0 0,0 0 0,0 0 0,0 0 0,0 0 0,0 0 0,0 0 0,0 0 0,0 0 0,-1 1 0,1-1-1,0 0 1,0 1 0,-1-1 0,1 1 0,0 0 0,-2-1 0,-2 3 35,1-1-28,0 1 0,-1-1 0,1 1 1,0 0-1,0 0 1,0 0-1,1 0 1,-1 1-1,0 0 0,-4 5 1,-4 6 26,2 1-1,0 0 1,-13 26 0,19-32-25,0 1-1,1-1 1,0 1-1,0 0 1,1 0 0,0 0-1,0 20 1,2-27-8,0 0 0,0 0 0,0 0 1,1 0-1,-1 0 0,1 0 0,0-1 1,0 1-1,0 0 0,0 0 0,2 3 0,-2-5 1,1 1-1,-1-1 1,0 1-1,1-1 0,-1 1 1,1-1-1,-1 0 1,1 0-1,-1 0 0,1 0 1,0 0-1,0 0 1,-1 0-1,1-1 0,0 1 1,2 0-1,-2-1 2,2 0-13,0-1-1,-1 0 1,0 0 0,1 0-1,-1-1 1,0 1-1,0-1 1,0 0 0,0 0-1,0 0 1,-1 0 0,1 0-1,-1 0 1,1-1-1,2-3 1,-1-1-6,0-1 0,0 0 0,0 0-1,-1 0 1,3-13 0,-4 16 12,2-14-12,0 1 0,-2-1 0,0 0 0,-1-32 0,-1 13-1,0 2-5,-1 0 0,-10-52 0,-22-69 7,16 79 5,11 49 82,-13-36 0,18 64 34,-1 5-30,0-1-64,0 0 0,1 1 0,0-1 0,-1 0-1,1 1 1,0-1 0,0 4 0,0 2 32,0 0 1,1 16-1,3 27 21,2 1 1,2-1-1,25 89 0,28 29-103,-49-144-412,1-1 1,1 0 0,1-1-1,25 31 1,-31-46-1113,0-1 1,1 0-1,10 8 0,-19-16 1420,13 11-3173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79 204 1160,'-10'-3'2488,"-19"-8"0,17 6-1127,-3-2 1398,14 6-2424,0 0 0,0 1 0,0-1 1,0 1-1,0-1 0,0 1 0,0-1 0,-1 1 1,0 0-1,6-4 32,4-1-237,0-1 0,0 2 0,1-1 0,0 1 0,0 0 0,16-4 0,29-8 193,68-16 166,113-24 332,-157 39-303,-53 10 306,-22 6-602,-1 0-6,-1 1-123,8-2 661,-7 5-657,-1-2-84,0 1 1,-1 0 0,1 0-1,0-1 1,-1 1-1,0 0 1,1 0 0,-1 0-1,0 0 1,0 0 0,0 0-1,0 0 1,0-1-1,-1 1 1,1 0 0,0 0-1,-1 0 1,-1 3-1,-12 39 142,-20 42 0,1-6-14,-5 11-5,5-12-34,15-34-34,-20 61 121,37-103-170,0 1 0,0-1 0,0 1 0,1 0 0,0-1 0,0 1 0,0 5 1,1-7-6,-1-1 0,0 1 0,1 0 0,-1-1 1,1 1-1,0-1 0,-1 1 0,1-1 0,0 1 1,0-1-1,0 0 0,0 1 0,0-1 0,0 0 1,0 0-1,0 0 0,1 0 0,2 2 1,-2-1 7,-2-2-17,1 1 1,-1-1-1,1 1 0,-1-1 0,1 0 0,-1 1 0,1-1 1,0 0-1,-1 0 0,1 1 0,0-1 0,-1 0 0,1 0 0,-1 0 1,1 0-1,0 0 0,-1 0 0,1 0 0,0 0 0,-1 0 0,2 0 1,27 1-7,1-1 1,0-1 0,-1-1 0,0-2-1,51-13 1,-50 8-234,50-16-908,-65 19 352,-1 0-1,0-1 0,17-10 1,-27 14-458,-1 0 1,1-1-1,0 1 1,5-7-1,-7 8 485,8-10-3645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1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85 354 1680,'-5'-5'7540,"3"8"-7381,1-1-29,-1 1 0,1 0 1,-1 0-1,1 0 0,0 0 1,0-1-1,0 1 0,0 6 1,-12 172 2685,17-68-1633,-3-90-988,3 70 750,-2-79-792,-2-9 47,0-6 344,-3-21-537,-12-80 64,6 61-48,-7-40 5,12 59-21,1 2-3,-1-21 1,0-46 18,-2-92 185,6 163-138,-1 5 38,1-1-1,1 1 0,0-1 0,0 1 0,6-20 1,-5 25-72,0 1 1,0-1-1,0 1 1,0 0-1,1 0 1,0 0-1,0 0 1,1 1-1,-1-1 1,1 1-1,0 0 1,0 0-1,8-6 1,0 2 6,14-6 82,11 3-64,-15 5-29,-18 6-31,-1 1 0,-3-1-1,1 0 0,0 0 0,-1 0 0,1 1 0,0-1 0,-1 0 0,1 0 0,-1 0 0,1 0 0,0 1 0,-1-1 0,1 0 0,-1 1 0,1-1-1,-1 0 1,1 1 0,-1-1 0,1 1 0,-1-1 0,1 1 0,0 0 2,0 0 1,-1 0 0,1 0-1,0 0 1,-1 0 0,1 0 0,0 0-1,-1 0 1,1 0 0,-1 0 0,0 1 0,1-1-1,-1 0 1,0 0 0,0 0 0,0 0-1,0 1 1,0 1 0,-1 11 11,-2 0 0,1 0 0,-2 0 0,0 0-1,-7 17 1,3-9-3,-6 14 7,7-19-11,2-1 1,-7 28 0,9-30-9,1-6 1,0 1 0,1-1 1,0 1-1,1-1 0,0 1 0,0-1 1,0 0-1,3 12 0,0-9 2,0 0-1,1 0 1,0-1-1,1 1 1,0-1 0,0 0-1,1-1 1,1 1-1,7 8 1,10 8-13,3 4-14,31 43 0,-56-69 23,1-1-1,-1 1 0,0 0 1,-1 0-1,1 0 1,0 0-1,-1 0 0,0 1 1,1 6-1,-2-8 1,0 0 0,0-1 0,0 1 0,-1-1 0,1 1 0,-1-1 0,1 0 0,-1 1 0,0-1 1,0 1-1,0-1 0,0 0 0,0 0 0,-1 0 0,1 1 0,-1-1 0,-2 3 0,0-2-52,0 1 0,0-1 1,-1 0-1,1 0 0,-1 0 0,1 0 0,-1-1 0,0 0 1,0 0-1,0 0 0,-7 1 0,0-1-574,0 0 0,-1 0 0,-17-1 0,16 1-461,13-2 978,0 0 0,0 1-1,0-1 1,0 0 0,0 0-1,0 0 1,0 0 0,0 0-1,-1 0 1,1 0 0,0 0-1,0 0 1,-1-1 0,-1 1-439,-2-1-201,-3-1-3308,-5-3 699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270 497 892,'-1'-2'1262,"0"-2"-631,1 2-403,0 1-1,0-1 0,-1 1 1,1-1-1,-1 1 0,1 0 1,-1-1-1,0 1 0,1 0 1,-1-1-1,0 1 0,0 0 1,0 0-1,0 0 0,0 0 1,0 0-1,0 0 0,0 0 1,0 0-1,-1 0 0,1 0 1,0 1-1,-1-1 0,-1 0 1,-1-1-24,0 1 0,0 0 0,0 0 0,-1 0 0,1 0 0,0 1 0,-1 0 0,1 0 0,-1 0 0,1 0 0,0 1 0,-1-1 0,1 1 0,0 0 0,0 0 0,-1 1 0,1 0 0,-5 2 0,-2 3 80,0 0 0,1 1-1,0 1 1,0-1 0,-15 19 0,11-10 81,1 1 0,-18 32 0,27-41-279,0 0 0,1 0 0,0 1 0,1-1 0,0 1-1,1 0 1,-1 0 0,2 12 0,-2-5 19,2-13-70,0 0-1,0 1 1,0-1 0,1 1 0,-1-1 0,1 0 0,0 1 0,0-1-1,0 0 1,1 0 0,0 1 0,0-1 0,0-1 0,0 1-1,0 0 1,1 0 0,0-1 0,-1 1 0,1-1 0,1 0 0,-1 0-1,4 3 1,-5-6-26,0 1-1,0 0 1,0-1-1,1 0 0,-1 1 1,0-1-1,0 0 1,0 0-1,0 0 1,1 0-1,-1 0 1,0-1-1,0 1 0,0-1 1,0 1-1,0-1 1,0 0-1,0 0 1,0 0-1,2-1 1,2-2-9,1 1 0,-1-1 1,-1-1-1,1 1 0,-1-1 1,1 0-1,-1 0 0,-1-1 1,1 1-1,-1-1 0,0 0 1,0 0-1,0-1 0,-1 1 1,0-1-1,-1 1 0,3-11 1,24-59-53,-29 76 51,0-1 1,0 1-1,0 0 1,0 0-1,0 0 1,0 0-1,0 0 1,0 0 0,0 0-1,0 0 1,0 0-1,0-1 1,0 1-1,0 0 1,0 0-1,0 0 1,0 0 0,0 0-1,0 0 1,0 0-1,0 0 1,0 0-1,1 0 1,-1 0 0,0-1-1,0 1 1,0 0-1,0 0 1,0 0-1,0 0 1,0 0-1,0 0 1,0 0 0,1 0-1,-1 0 1,0 0-1,0 0 1,0 0-1,0 0 1,0 0-1,0 0 1,0 0 0,0 0-1,1 0 1,-1 0-1,0 0 1,0 0-1,0 0 1,0 1-1,0-1 1,0 0 0,0 0-1,0 0 1,0 0-1,1 0 1,-1 0-1,0 0 1,0 0 0,0 0-1,0 0 1,0 0-1,7 9-5,-6-7 7,-1-1 0,1 1 0,0-1 0,1 0 0,-1 1 0,0-1 0,2 1 0,9 6-36,-10-7 15,-1 0 0,1 0 1,-1 0-1,1 0 0,0 0 0,-1-1 0,1 1 0,0 0 1,0-1-1,0 0 0,-1 1 0,1-1 0,2 0 1,-1 0-32,0 0 1,0 0-1,0 0 1,0 0 0,-1-1-1,1 1 1,0-1 0,0 0-1,0 0 1,-1 0 0,1 0-1,-1-1 1,1 1 0,-1-1-1,1 1 1,-1-1 0,0 0-1,1 0 1,-1 0-1,0 0 1,-1 0 0,3-3-1,1-3 0,0 1-1,0-1 0,0 0 0,-1 0 0,-1 0 0,1-1 0,-1 1 0,-1-1 0,3-14 1,-1-7-58,0-47 1,-4 47 60,-1-166-133,-10 81 280,6 84-14,4 19 5,-2 0 0,-4-16 0,6 27-78,1 0 0,0 0 0,-1 0 0,1 0 0,-1 0 0,1 0 0,-1 1 0,1-1 1,-1 0-1,0 0 0,0 0 0,1 1 0,-1-1 0,0 0 0,0 1 0,0-1 0,0 1 0,0-1 0,0 1 1,0-1-1,-1 0 0,0 1 102,0 3 12,-1 2-94,1 1 1,0-1-1,0 1 0,0-1 1,0 1-1,1 0 1,0-1-1,0 9 1,0 52 104,3-18-28,12 69-1,-9-93-62,1 0 0,1 0 0,1-1 0,19 40 0,-22-54-39,1 0 1,-1 0-1,2-1 0,-1 0 1,1 0-1,0-1 1,1 0-1,-1 0 0,2-1 1,-1 0-1,1 0 1,-1-1-1,1 0 0,1 0 1,-1-1-1,1-1 1,0 1-1,15 2 1,-19-5-9,1-1 1,-1 0 0,0 0 0,0 0 0,0-1 0,0 0 0,0 0 0,0 0 0,0-1 0,0 0 0,0 0 0,0-1 0,-1 0 0,1 1 0,-1-2 0,0 1-1,0-1 1,6-5 0,-1 0 3,0-1 0,0-1-1,-1 0 1,-1 0 0,0-1-1,12-22 1,-15 24 1,-1 0 0,0 0 0,-1 0 0,0-1 0,-1 1 0,0-1 0,-1 0 0,1-19 1,-2 29-1,-1-1 1,1 1-1,0 0 1,-1-1-1,1 1 1,0 0 0,-1 0-1,1-1 1,-1 1-1,0 0 1,1 0 0,-1 0-1,0 0 1,0 0-1,0 0 1,0 0 0,-1-1-1,1 1 76,-3 3-41,1-1-29,0 0-1,1 0 1,-1 0-1,0 1 1,1-1 0,-1 1-1,1 0 1,0 0 0,-1 0-1,1 0 1,0 0 0,-2 3-1,-1 2 17,0 0 0,0 1-1,1 0 1,0-1 0,1 1 0,-5 13-1,3-1 13,-5 35 0,10-51-31,0 0 0,0 0-1,1 1 1,0-1 0,-1 0 0,1 0-1,1 0 1,1 6 0,-2-9-17,0 0-1,-1 0 1,1 0-1,0 0 1,-1-1 0,1 1-1,0 0 1,0 0 0,0-1-1,0 1 1,0 0 0,0-1-1,0 1 1,0-1-1,0 0 1,0 1 0,0-1-1,0 0 1,0 1 0,0-1-1,2 0 1,-2 0-66,1 0 3,9 0 3,-9 0 6,1-1 2,4-3-14,0 0 0,10-9 0,-16 12 45,9-11-160,-10 12 185,1 0 5,-1-1-1,0 1 1,0 0 0,0-1-1,0 1 1,0 0-1,1 0 1,-1 0-1,0-1 1,0 1-1,1 0 1,-1 0 0,0-1-1,0 1 1,1 0-1,-1 0 1,0 0-1,0 0 1,1 0-1,-1 0 1,0-1 0,1 1-1,-1 0 1,0 0-1,1 0 1,-1 0-1,0 0 1,0 0-1,1 0 1,-1 0-1,0 0 1,1 0 0,-1 0-1,0 1 1,1-1-1,-1 0 1,39 5-18,23-2-34,-40-6-1,-22 3 52,1 0 1,0 0 0,-1 0-1,1-1 1,0 1 0,-1 0-1,1-1 1,0 1 0,-1 0-1,1-1 1,0 1-1,-1 0 1,1-1 0,-1 1-1,1-2 1,1 1-3,0-1 0,0 1 1,0-1-1,0 1 1,-1-1-1,1 1 1,-1-1-1,1 0 1,-1 0-1,3-4 1,4-5-10,-7 9 20,1 0 0,-1 0 0,1 0 1,-1 0-1,0 0 0,0 0 0,0 0 0,0-1 1,0 1-1,0-3 0,0 1 32,0 3 486,-3 4-458,0 4-17,0 0 0,0 0 1,0 0-1,1 0 0,-1 14 0,2-18-34,0 0-1,0 0 1,0 0 0,0 0-1,0 0 1,1 0-1,0 0 1,-1 0-1,1-1 1,0 1 0,0 0-1,0 0 1,1 0-1,-1-1 1,1 1-1,-1-1 1,1 1 0,2 1-1,-3-3 21,6 1-11,-7-2-23,1 0 0,-1 1 0,1-1 1,-1 0-1,1 0 0,-1 0 1,1 0-1,0 1 0,-1-1 1,1 0-1,-1 0 0,1 0 0,-1 0 1,1 0-1,0 0 0,-1-1 1,1 1-1,-1 0 0,1 0 0,-1 0 1,1 0-1,-1-1 0,2 1 1,22-10 83,32-16 0,-52 24-59,0 0 1,1 0-1,-1 1 0,0-1 0,1 1 1,0 0-1,8-1 0,-11 2-14,1 0 1,-1 0-1,1 0 0,-1 1 1,1-1-1,-1 1 0,1-1 0,-1 1 1,1 0-1,-1 0 0,0 0 1,0 1-1,0-1 0,1 0 1,-1 1-1,2 2 0,1 1 6,0 0 1,0 1-1,-1 0 0,0-1 0,6 11 0,12 32-416,-20-44 335,20 62-2477,-20-59 1625,4 10-393,-5-16 970,-1-1 0,1 1 0,-1-1 0,0 1 0,1-1-1,-1 1 1,1-1 0,-1 1 0,1-1 0,-1 0 0,1 1 0,0-1 0,-1 0 0,1 1 0,-1-1-1,2 0 1,8 3-2876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25 1268,'-1'-2'315,"0"0"-1,0 0 1,0 0-1,-1 1 1,1-1-1,0 0 1,-1 1-1,0-1 1,1 1-1,-1-1 1,0 1-1,0 0 1,1 0-1,-5-2 1,0 3 742,-1 1-632,1 1-1,-1 0 1,1 0-1,-1 0 1,1 1-1,0 0 1,0 0 0,0 1-1,0-1 1,-8 9-1,5-4-131,1 2 0,0-1 0,0 1 0,1 0 0,0 1 0,1-1 1,0 1-1,1 1 0,0-1 0,1 1 0,0 0 0,1 0 0,0 0 0,1 0 0,-1 14 0,2-16-128,0 0 0,1 0-1,1 0 1,-1 1 0,4 14-1,0-13 40,-1 1-1,2-1 1,10 22-1,-13-29-191,1-1 0,1 1 0,-1 0 0,1-1 0,-1 0-1,1 0 1,0 0 0,1 0 0,-1-1 0,1 1 0,6 2-1,-4-2-210,-3-1 1,-1-1 1,1 0-1,0 0 0,0-1 0,0 1 0,0-1 1,0 0-1,0 0 0,0 0 0,1-1 0,5 1 0,-4-1-316,1-1 1,0 1-1,9-3 0,-12 2-450,0 0 1,0-1-1,0 1 1,0-1-1,5-3 1,8-7-2682</inkml:trace>
  <inkml:trace contextRef="#ctx0" brushRef="#br0" timeOffset="1">378 81 1108,'-10'-25'7108,"8"29"-6491,-1-1-487,2-2-55,0 1 1,0 0 0,-1 0-1,1 0 1,0 0-1,0 0 1,1 0-1,-1 0 1,0 1-1,1-1 1,-1 3 0,-3 27 504,1 1 0,1-1 0,6 59 0,1-75-1058,-5-14 102,1 0 0,0 0-1,-1 0 1,1 1 0,-1-1 0,1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99 1468,'-8'-21'1956,"-6"-30"0,4 24 1539,10 31-3325,-2 13-162,3-6-158,20 83-1872,-12-60-72,0-5 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1560,'0'0'6448,"-1"5"-5865,-1 30 832,5 58-1,0-12 14,-3-72-1140,1 0 0,1 0 0,4 16 0,-6-25-264,0 1 0,0-1 0,0 0 0,0 1 0,0-1 0,0 0 0,0 0 0,0 1 0,1-1 0,-1 0 0,0 1 0,0-1 0,0 0 0,1 0 0,-1 1 0,0-1 0,0 0 0,0 0 1,1 0-1,-1 1 0,0-1 0,1 0 0,-1 0 0,0 0 0,0 0 0,1 1 0,-1-1 0,0 0 0,1 0 0,-1 0 0,0 0 0,1 0 0,-1 0 0,0 0 0,1 0 0,-1 0 0,0 0 0,1 0 0,-1 0 0,0 0 0,1 0 0,-1-1 0,0 1 0,1 0 0,-1 0 0,1 0 0,4-2 34,-2 1-33,-1 1 1,0-1-1,1 0 1,-1 0 0,0 0-1,1 0 1,-1-1 0,0 1-1,0-1 1,0 1-1,3-4 1,28-32 436,35-52 0,-26 28-112,-32 54-131,-5 11-176,12 12 1,-15-13-36,0-1 0,0 0 0,0 1 1,0-1-1,-1 1 0,1-1 1,-1 1-1,0 0 0,2 5 1,5 11 31,38 60 19,-43-73-61,0 0 0,1 0 1,0-1-1,0 0 0,0 1 1,1-1-1,0-1 0,0 1 1,0-1-1,1 0 0,-1 0 1,1 0-1,0-1 0,7 3 1,-5-3-27,-1 0 1,1-1 0,0 0 0,0 0 0,0-1 0,0 0 0,0 0-1,1-1 1,-1 0 0,0-1 0,10-1 0,-11 1 1,0 0 0,0-1 0,0 0 0,0 0 1,0 0-1,-1-1 0,1 0 0,-1 0 0,0-1 0,0 1 0,0-1 1,0-1-1,7-6 0,-8 6 8,0 0-1,0-1 1,-1 0 0,0 0-1,0 0 1,0 0 0,-1-1-1,0 1 1,0-1 0,3-11-1,-4 11 10,-1-1 0,0 1-1,0-1 1,-1 1-1,0-1 1,0 1-1,-2-10 1,1 15 5,1-1 0,-1 1 0,0-1 0,0 0 0,0 1 0,0-1 0,0 1 0,-1 0 0,1-1 0,-1 1 0,1 0 0,-1 0 0,0 0 0,0 0 0,0 0 0,0 1 0,0-1 0,-1 1-1,1-1 1,0 1 0,-1 0 0,1-1 0,-4 0 0,2 1 2,0 0 0,0 0 0,0 0 0,0 0-1,0 1 1,-1 0 0,1 0 0,0 0-1,0 0 1,0 1 0,0-1 0,0 1-1,0 0 1,0 0 0,0 1 0,-6 2-1,7-2-2,0-1 0,0 1 0,0 0 0,0 1 0,0-1 0,1 0 0,-1 1 0,1 0 0,0-1 0,0 1 0,0 0 0,0 0 0,-2 5 0,4-7-13,-1 0 1,1 0-1,0 0 1,0 0-1,0 1 1,0-1-1,0 0 1,0 0-1,0 0 1,1 0-1,-1 0 1,0 0-1,0 0 1,1 0-1,-1 0 1,1 0-1,-1 0 1,1 0-1,-1 0 1,1 0-1,1 1 1,0 2-129,-1-4 136,-1 1 1,1-1-1,-1 1 0,1-1 1,-1 0-1,1 0 0,0 1 1,-1-1-1,1 0 0,-1 0 1,1 0-1,0 0 0,-1 0 0,1 0 1,0 0-1,0 0 0,9 1-96,-7-1 88,-1 0-33,2-1-35,1 0 76,0 0-15,-1 0 1,1 0-1,0 0 0,-1-1 1,9-3-1,-11 4 4,0 1 18,0 1 0,0-1 0,0 1 0,-1 0 0,1 0 0,0 0-1,0 0 1,0 0 0,-1 0 0,1 0 0,0 1 0,-1-1 0,0 0 0,1 1 0,-1 0 0,0-1 0,1 1 0,-1 0 0,0-1 0,0 1 0,1 3 0,112 272-70,-99-237 71,71 212-68,-64-177-317,17 106 0,-37-166 149,0 0 1,-2 29-1,0-37 131,-1 0-1,0-1 0,0 1 0,-1 0 1,1-1-1,-1 0 0,-1 1 0,-5 10 0,7-15 83,-1-1 0,0 1 0,1 0 0,-1-1 0,0 1 0,0-1 0,0 0 0,0 0-1,0 0 1,0 0 0,0 0 0,-1 0 0,1 0 0,0-1 0,0 1 0,-4 0 0,2 0 44,-4-4 60,-16-9 127,1-1-1,0-1 0,-29-24 0,27 15 71,1-2 1,1 0-1,1-2 0,1 0 1,2-2-1,0 0 0,2-1 1,2 0-1,-18-48 0,29 67-202,0-1 0,1 1 0,1-1 0,0 0 0,0 0 0,1 0 0,1 0 0,0 0 0,3-24 0,1 20-55,0 0 0,0 0 0,2 0 1,0 1-1,1-1 0,14-23 0,-8 20-245,0 1 1,0 0-1,2 1 0,18-17 0,72-54-7241,-76 65 3901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129 561 1932,'-2'-2'5054,"2"6"-2700,-1 12-1056,4 23-1228,4 5 774,20 69-1,-23-84-542,-4-25-197,1 0 0,-1 1 0,1-1 0,0 0 0,0 0 0,3 7 0,-15-68 1193,-3-55-717,6 68-351,2-1 0,2-1 0,2 1 0,2-1 0,11-84 0,-8 118-183,0 0 0,1 0 0,0 0-1,8-16 1,-1 2 37,-7 18-40,0-1 1,1 1 0,-1 0-1,11-12 1,-13 17-34,0 1 1,0 0-1,0-1 1,0 1-1,0 0 1,0 0-1,1 1 1,-1-1-1,1 0 1,-1 1 0,1 0-1,0-1 1,0 1-1,-1 0 1,1 0-1,0 1 1,4-2-1,13 5 52,-13-1-21,-4-1-37,-1 1 0,0-1 1,1 1-1,-1 0 0,0 0 1,0 0-1,0 0 0,0 0 0,0 0 1,0 0-1,-1 1 0,1-1 1,-1 1-1,0-1 0,1 1 0,-1-1 1,0 1-1,0 5 0,0-1-1,0 1 0,-1 0 1,0 0-1,0 0 0,-1 0 0,0 0 0,-1 0 0,1 0 0,-2 0 0,1-1 0,-5 10 0,-2 2-72,0-2 0,-2 0 0,-17 24 0,12-21-127,0 0-1,-37 32 1,44-44 109,0 0-1,-1-1 1,0-1-1,0 0 1,-1 0-1,1-1 1,-1 0-1,-17 4 1,10-6-65,17-3 84,-2-1-12,1 1 79,0-1 0,1 1-1,-1-1 1,0 1-1,1-1 1,-1 0-1,1 0 1,-1 0-1,1 0 1,-1 0-1,1 0 1,-1 0 0,1-1-1,0 1 1,0 0-1,0-1 1,0 1-1,0-1 1,0 1-1,0-1 1,0 0 0,0-2-1,0 2 37,2 1 26,-1 0-52,0 1-1,0-1 0,0 1 0,1-1 0,-1 0 0,0 1 0,0-1 0,1 1 0,-1-1 0,0 1 0,1 0 0,-1-1 0,1 0 0,-1 1-7,0-1 1,1 1 0,-1 0-1,0-1 1,0 1-1,1 0 1,-1 0-1,0 0 1,0-1 0,1 1-1,-1 0 1,0 0-1,1 0 1,-1-1-1,0 1 1,1 0 0,-1 0-1,0 0 1,1 0-1,-1 0 1,0 0 0,1 0-1,-1 0 1,0 0-1,1 0 1,-1 0-1,1 0 1,-1 0 0,0 0-1,1 0 1,-1 0-1,0 0 1,1 1-1,-1-1 1,0 0 0,0 0-1,1 1 1,13 7 35,0 2 0,0 0 0,24 24 0,82 99 85,-106-118-113,1-1 0,1 0 0,0-1 0,1-1 0,23 13 0,-38-24-3,0 0-1,0-1 1,0 1-1,0 0 1,0-1-1,0 0 1,0 1-1,0-1 1,0 0-1,1 0 1,-1 0-1,0 0 1,0-1-1,3 0 1,-1 1-1,1-3 9,1-3 5,0-1 0,0 1 0,-1-1 0,0 0 0,0-1 0,-1 1 0,0-1 0,0 0 0,3-13 1,1-4 172,7-51 0,-12 65-62,-3 11-127,0 0 0,0 0 1,0 0-1,0 0 1,0 0-1,0 0 0,1-1 1,-1 1-1,0 0 0,0 0 1,0 0-1,0 0 1,0 0-1,0 0 0,0 0 1,0 0-1,0 0 1,0 0-1,0 0 0,0 0 1,0 0-1,0 0 1,0 0-1,0 0 0,0 0 1,1 0-1,-1 0 0,0 0 1,0 0-1,0 0 1,0 0-1,0 0 0,0 0 1,0 0-1,0 0 1,0 0-1,0 0 0,0 0 1,0 0-1,0 0 1,0 0-1,0 0 0,1 0 1,-1 0-1,0 0 0,0 0 1,0 0-1,0 0 1,0 0-1,0 0 0,0 0 1,0 1-1,0-1 1,0 0-1,0 0 0,0 0 1,0 0-1,0 0 1,5 16 262,-4-11-335,4 11 99,1-1 0,13 24 1,-7-15-2,-11-21-23,0-1 0,0 1 0,1-1 0,-1 1 0,1-1 0,0 0 0,-1 0 0,1 1 0,0-1 0,0-1 0,1 1 0,-1 0 0,0 0 0,1-1 0,-1 1 0,1-1 1,-1 0-1,6 2 0,-6-3 19,1-1-14,1-1-8,1-1 0,-1 1 0,0-1 0,0 0-1,0 0 1,0-1 0,-1 1 0,1-1 0,-1 0 0,5-6 0,3-11 18,12-30 0,-22 43-32,-1 7 6,0 3-15,1 1 16,-1 1 5,1-1-1,0 1 1,-1 0 0,2 0 0,-1-1 0,0 1 0,1-1 0,-1 1 0,1-1 0,0 0 0,0 1 0,1-1 0,-1 0 0,4 4 0,-1-4-8,-1 0 0,1-1 1,0 0-1,0 1 1,0-1-1,0-1 1,6 2-1,-5-3-36,-1-1 24,0-1 1,0 1-1,-1-1 1,1 0-1,-1 0 1,1-1-1,6-4 1,-4 1 4,0 0 1,-1 0-1,0-1 1,-1 0 0,0 0-1,0 0 1,0-1-1,-1 1 1,6-15 0,3-8-6,-2 0 0,-1-1 1,-2 0-1,-1-1 1,5-44-1,-8 13 44,-2 0 0,-11-96 0,8 143 15,-3-15 51,3 28-76,0 1 0,1 0 0,-1 0-1,0 0 1,0 0 0,0 0 0,0 0 0,-1 0-1,1 0 1,-1 1 0,-2-3 0,3 3 72,-3 4-45,1 0-33,0 0 0,0 0 0,0 1 0,1-1 0,-1 0 0,1 1 0,0 0 0,0-1 0,0 1 0,0 0 0,1 0 0,0 0 0,-1 0 0,0 8 0,-1 14 7,0 1 0,2 0 0,1 0 0,1-1 0,2 1 0,0 0 1,2-1-1,1 0 0,15 42 0,-13-45-6,-4-12-8,0 0 0,0-1 0,1 1 0,1-1-1,11 17 1,-4-10-80,0-2-1,2 1 0,0-1 1,0-1-1,28 18 0,-36-27 1,0 0 1,0-1-1,1-1 0,-1 1 0,1-1 1,0 0-1,0-1 0,0 0 0,1 0 1,-1-1-1,0 0 0,1 0 1,-1-1-1,1 0 0,-1 0 0,1-1 1,7-2-1,-11 2 24,0-1 0,0 0 0,0 0 1,0 0-1,-1 0 0,1-1 0,-1 1 0,6-6 0,-8 7 29,0-1-1,0 0 0,0 0 0,0 0 0,-1 0 0,1 0 0,-1 0 1,1 0-1,-1-1 0,0 1 0,0 0 0,0-1 0,0 1 1,0-1-1,-1 1 0,1-1 0,-1 0 0,1-3 0,-1 3 30,0 0 0,0 0 0,0 0 0,-1 0 1,1-1-1,-1 1 0,0 0 0,0 0 0,0 0 0,0 0 0,0 0 0,-1 1 0,1-1 0,-1 0 0,0 0 0,1 1 0,-1-1 0,-1 1 0,1 0 0,0 0 0,0 0 0,-1 0 0,0 0 0,1 0 0,-1 0 0,0 1 0,0 0 0,0-1 0,1 1 0,-1 0 0,-5-1 0,1 0 54,6 2-39,-1-1 1,1 1-1,-1-1 1,1 1-1,-1 0 1,1-1-1,-1 1 1,1 0-1,-1 0 1,0 0-1,1 0 1,-1 1-1,1-1 1,-2 1-1,2-1-17,-1 0 14,1 0 0,-1 0 0,0 1-1,1-1 1,-1 1 0,0 0-1,1-1 1,-1 1 0,0 0-1,1 0 1,-1 0 0,1 0-1,0 0 1,-1 0 0,1 0 0,0 1-1,0-1 1,-1 0 0,1 1-1,0-1 1,0 1 0,1-1-1,-1 1 1,0-1 0,0 1-1,0 2 1,1-1 0,0-1-1,-1 1 0,1-1 1,1 1-1,-1 0 1,0-1-1,1 1 0,-1-1 1,1 1-1,0-1 1,0 1-1,0-1 0,1 3 1,1 0 1,0-1-1,0 0 1,0 0 0,0 0 0,0-1-1,6 5 1,5 3 13,0-2 0,31 17 0,-32-19-12,1 0-43,1 0 0,0-2 0,0 1 0,0-2 1,25 5-1,78 3-747,-94-11 519,-3 1-245,0-2 0,0-1 0,37-5 0,7-7-1455,-21 1-2330,-15 6 1020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14 884,'0'-1'252,"-1"1"0,1-1-1,0 0 1,0 0 0,-1 0 0,1 1-1,-8-9 6889,7 13-6458,-1 2-487,1-1 0,0 1 0,0-1 0,1 1 1,0-1-1,0 10 0,5 41 895,0-17-637,7 76 678,1-3-315,4 49 162,-1-10-983,-16-144-247,0 0 0,0 0 0,-1-1 0,0 1 0,-4 9 0,0 9-1661,5-24 1552,-1 0-1,1 0 1,0 0 0,-1 0 0,1-1-1,0 1 1,-1 0 0,1 0 0,-1 0 0,0 0-1,1 0 1,-1-1 0,0 1 0,0 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6 432 864,'0'-1'226,"0"-1"0,-1 1 0,1-1 0,0 1 0,-1-1 0,0 1 0,1-1 0,-1 1 0,-1-3 0,3 2 402,0 0-407,6-8 1320,-4 9-1039,11-3-26,1 1 0,-1 1-1,1 0 1,20 0 0,3-1 29,-32 2-444,0 0 0,-1 0 0,1 0 0,-1-1 1,1 0-1,-1 0 0,0-1 0,0 1 0,0-1 0,0 0 0,0 0 0,6-7 0,-8 7-26,0-1-1,0-1 1,-1 1-1,0 0 1,0-1 0,0 1-1,0-1 1,-1 1-1,0-1 1,1-7-1,1-3 193,-1-30 0,-8-106 1127,0 112-725,4 30-239,1-1-1,-2-15 941,3 32-1077,-1 26 104,3 40 0,2-31-193,35 229 693,5-75-2213,-40-180 625,-3-12-32,0-1 0,0 1 0,0 0 1,0 4-1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19 443 1284,'0'7'2279,"0"-7"-2222,0 0 0,0 1-1,-1-1 1,1 0 0,0 0 0,0 0 0,0 1-1,0-1 1,0 0 0,0 0 0,0 1 0,0-1-1,0 0 1,0 0 0,0 1 0,0-1 0,0 0-1,0 0 1,0 1 0,0-1 0,0 0 0,0 0-1,0 1 1,0-1 0,0 0 0,0 0 0,1 1-1,-1-1 1,0 0 0,0 0 0,0 0 0,0 1-1,0-1 1,1 0 0,-1 0 0,0 0 0,0 0-1,0 0 1,1 1 0,-1-1 0,0 0 0,0 0-1,1 0 1,-1 0 0,0 0 0,0 0 0,1 0-1,-1 0 1,12 1 470,-11-1-519,1 0 285,3-1-25,1-1-187,0 0 0,1-1 1,-1 1-1,-1-1 0,1 0 0,0-1 1,-1 0-1,0 1 0,0-2 0,0 1 1,0-1-1,4-4 0,-4 2 6,-1 0 0,0 0 0,0 0 0,3-9-1,-6 13-39,0-1 0,0 1 0,0 0 0,-1-1 0,1 1-1,-1 0 1,0-1 0,0 1 0,0 0 0,-1-1 0,1 1 0,-1 0-1,0-4 1,-1 2 59,2 4-76,0 0-1,0 0 1,0 0-1,-1 0 1,1 0-1,0 1 0,-1-1 1,1 0-1,-1 0 1,1 0-1,-1 1 1,1-1-1,-1 0 1,1 0-1,-1 1 0,0-1 1,1 0-1,-1 1 1,0-1-1,0 1 1,1-1-1,-1 1 1,-1-1-1,0 0 19,0 1 0,0-1 1,0 1-1,0-1 0,0 1 0,0 0 1,0-1-1,0 1 0,0 0 0,0 1 0,0-1 1,0 0-1,0 0 0,1 1 0,-1-1 1,0 1-1,-3 1 0,-1 1 31,1 1 0,-1 0 0,1 0 0,0 1 0,0-1 0,1 1 0,-1 0 0,1 0 0,0 1 0,1-1 0,-1 1-1,1 0 1,0 0 0,-3 9 0,0 1 45,2-1-1,0 0 1,1 1 0,-3 32-1,6-41-90,0 1 0,0-1 0,1 1 0,0-1 0,0 0 0,1 1-1,0-1 1,0 0 0,1 0 0,0 0 0,4 8 0,-4-10-15,1 0 1,-1 0 0,1 0-1,0 0 1,0-1-1,0 1 1,1-1-1,0 0 1,-1-1-1,1 1 1,1-1-1,-1 0 1,0 0-1,8 2 1,3 1-54,-1-2 0,1 0 0,0 0 0,0-2 0,0 0 0,1-1 0,-1 0 0,0-1 0,0-1 0,1-1 0,-1 0-1,0-1 1,0-1 0,-1 0 0,1-2 0,-1 1 0,0-2 0,0 0 0,16-11 0,-22 13 0,0-1-1,0 0 1,0 0-1,-1-1 0,0 0 1,-1-1-1,0 0 1,11-15-1,-6 4-29,-1-1 0,10-25 0,-17 35 57,0 0 0,-1-1 0,-1 1 0,0-1-1,0 1 1,0-18 0,-1 13 42,0 13-28,-1 1 1,0-1-1,1 1 1,-1-1-1,0 1 1,0-1-1,0 1 0,0-1 1,-1 1-1,1-1 1,0 1-1,-1 0 1,1-1-1,-1 1 1,1-1-1,-1 1 1,-1-2-1,-4-6 54,-17-20 232,23 29-288,-1-1-1,1 1 1,-1 0-1,1 0 1,-1-1 0,1 1-1,0 0 1,-1 0-1,1 0 1,-1-1-1,1 1 1,-1 0 0,1 0-1,-1 0 1,1 0-1,-1 0 1,1 0-1,-1 0 1,1 0-1,-1 0 1,1 0 0,-1 0-1,1 1 1,-1-1-1,0 0 8,-1 0 43,-2 2 16,0 0-52,1-1 0,-1 1 1,1 0-1,0 0 1,-1 1-1,1-1 0,0 1 1,0-1-1,1 1 1,-1 0-1,1 0 0,-1 0 1,1 1-1,-2 3 1,-2 5 14,1 1 0,0 0 0,1 0 0,1 1 0,0-1 0,0 1 0,0 16 0,3-13-1,0 0-1,0 0 1,2-1 0,0 1 0,7 26 0,-8-40-25,0-1-1,0 0 1,0 0 0,0 1-1,0-1 1,0 0 0,0 0-1,1 0 1,-1 0 0,1 0-1,3 3 1,-4-5-9,0 1-1,0 0 1,1 0-1,-1 0 1,0-1-1,1 1 1,-1-1-1,1 1 1,-1-1 0,1 0-1,-1 1 1,1-1-1,-1 0 1,1 0-1,-1 0 1,1 0-1,-1 0 1,1 0 0,-1-1-1,1 1 1,-1 0-1,1-1 1,1 0-1,2-1-8,-1 0-1,1-1 1,-1 1-1,0-1 1,0 1-1,0-1 1,0-1 0,-1 1-1,6-6 1,0-2-8,-1-1 0,0 1 0,-1-1 0,0 0 1,5-15-1,10-23 6,-22 48 12,0 1 0,0 1 1,0-1 0,0 1-1,0-1 1,1 1-1,-1-1 1,0 1-1,0-1 1,1 1-1,-1-1 1,0 1-1,0 0 1,1-1 0,-1 1-1,0 0 1,1-1-1,-1 1 1,1-1-1,0 1 8,-1 4-8,1 2 1,-1-1 6,1 0-1,0 0 0,-1 0 1,2 0-1,-1 0 0,1 0 1,3 8-1,0-6-3,0-1 0,0 0 0,1 0 0,-1 0 0,1-1 0,1 0 0,-1 0 0,1 0 0,-1-1 0,1 0 0,1-1 0,-1 1-1,0-1 1,1-1 0,0 1 0,-1-1 0,1-1 0,9 2 0,0-1 4,-9 0-8,-1-1 0,0-1 1,1 1-1,-1-1 1,10-1-1,-4-2-21,1-1 0,-1 0 0,0 0 0,0-1 0,0-1 0,18-12 0,-13 7-11,-1-1 1,0-1-1,23-25 1,-29 27 26,-1 0 0,-1-1 0,0 0 0,-1-1-1,0 0 1,-1 0 0,-1-1 0,0 0 0,-1 0 0,0 0 0,-1-1 0,0 0 0,1-19 0,-4 25 49,0 0 1,0 1 0,-1-1-1,-1 0 1,1 0 0,-1 1 0,-1-1-1,0 0 1,0 1 0,0-1 0,-1 1-1,-7-15 1,9 23-36,1 0 1,-1-1-1,0 1 1,1 0-1,-1-1 0,1 1 1,-1 0-1,1 0 1,-1-1-1,0 1 0,1 0 1,-1 0-1,0 0 1,1 0-1,-1 0 1,0 0-1,-1 0 50,-1 2-4,1-1-42,-1 1 0,1 0 0,0 0 0,0 0 0,0 1 0,0-1 0,0 0 0,0 1 0,1-1 0,-1 1 0,1 0 0,0-1 0,0 1 0,0 0 1,0 0-1,0 0 0,0 4 0,0 0-4,0 0-1,1-1 1,0 1 0,0 0 0,0-1 0,1 1 0,0 0 0,1-1 0,-1 1 0,1-1-1,0 1 1,1-1 0,0 0 0,0 0 0,0 0 0,0-1 0,1 1 0,0-1 0,0 1-1,1-1 1,0-1 0,-1 1 0,8 4 0,-2-2-8,0-1 0,1 0-1,0-1 1,0 0 0,19 5 0,-22-8-26,1 0 0,-1 0 0,1-1 0,0-1 0,-1 0 0,1 0 0,0 0 0,14-3 0,-15 1 8,0 0 0,-1-1 1,0 1-1,1-1 0,-1-1 0,0 1 0,0-1 1,-1 0-1,7-6 0,-8 6 18,-1 0 1,0 0-1,0 0 1,0-1-1,-1 1 0,1-1 1,-1 0-1,0 0 0,-1 0 1,1-1-1,-1 1 1,0 0-1,1-8 0,0 0 85,-2 1-1,0-1 0,0 0 0,-1 1 0,-3-25 1,-1 14 210,-1 1 1,-10-31-1,14 51-248,-2-9 212,-1 0-1,-6-10 1,9 20 193,-1 5-295,0 0-124,1 0 0,-1 1 0,1-1 0,0 1 0,0 0 0,0-1 0,1 1 0,-1 0 0,2 7 0,5 49 159,-6-57-187,10 53 11,2-1 0,3 1 0,2-2 0,2 0 0,32 60 0,-38-88-647,19 26 0,-21-37-1818,14 16-1,-18-27-1136,-1-1 34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41 485 1300,'-1'-1'58,"-5"-3"868,0 0 0,-9-9 0,14 12-731,0 0 1,0 0-1,0-1 1,0 1-1,0-1 1,0 1-1,0-1 1,0 1-1,1-1 1,-1 1-1,0-1 1,1 0-1,0 1 1,-1-1-1,1 0 1,0-1-1,0 2-161,0 0 0,0 1-1,0-1 1,1 0 0,-1 1 0,0-1-1,1 0 1,-1 1 0,0-1-1,1 1 1,-1-1 0,1 1-1,-1-1 1,1 1 0,-1-1 0,1 1-1,-1 0 1,2-1 0,-1 0 55,7-5 97,-1 0 0,1 1 0,1 0-1,-1 0 1,13-4 0,19-11 121,42-25 49,-46 27-172,-1-2 0,56-42-1,-84 55-152,1 1-1,-1-1 0,-1-1 0,1 1 0,-1-1 1,6-11-1,-9 13-11,0 0 0,0-1 1,0 1-1,-1 0 0,0-1 1,-1 0-1,1 1 0,-1-1 1,0-14-1,-1 14 55,0 0 0,-1 1 0,0-1 0,0 0 0,0 0 0,-1 0 0,0 1 0,0-1 0,-6-10 0,8 17-62,0-1 1,-1 1-1,1 0 1,0 0-1,0 0 0,0-1 1,0 1-1,-1 0 0,1 0 1,0 0-1,0-1 1,0 1-1,-1 0 0,1 0 1,0 0-1,0 0 1,-1 0-1,1 0 0,0 0 1,-1 0-1,1-1 0,0 1 1,0 0-1,-1 0 1,1 0-1,0 0 0,0 0 1,-1 0-1,1 1 0,-10 3 313,-2 8-99,12-12-231,-2 2 32,1 0 0,-1 0-1,1 0 1,-1 1-1,1-1 1,0 0 0,0 1-1,0-1 1,1 1 0,-1-1-1,0 4 1,0 1 24,-6 20 92,3 0-1,0 1 0,0 46 1,3-45-41,2-1 0,2 0 0,9 51 0,-6-54 1,14 33 1,-16-48-69,0 0 1,2 0-1,-1 0 1,1-1-1,12 16 1,-14-22-21,-1 1 1,1-1-1,0 0 1,0-1-1,0 1 1,0 0 0,0-1-1,1 0 1,-1 0-1,1-1 1,-1 1-1,1-1 1,9 2 0,-12-3-10,4 0 18,8-5 44,-1 1 0,0-2 0,0 0 0,18-11 0,50-31 434,-79 47-488,0-1 1,0 1-1,0 1 1,0-1 0,0 0-1,1 0 1,-1 1-1,0-1 1,0 1-1,1 0 1,-1 0 0,0 0-1,0 0 1,1 0-1,-1 0 1,0 0-1,1 1 1,-1-1-1,0 1 1,0 0 0,0 0-1,0 0 1,0 0-1,0 0 1,3 2-1,2 3 15,0 0 0,0 0-1,-1 0 1,0 1-1,5 9 1,-1-4-17,22 36-86,-9-11-311,5 6-442,-8-10-1347,-4-11-2826,-7-13 1559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2128,'0'0'5299,"1"5"-4345,21 194 3693,-7-78-3077,44 162-1,-46-230-3890,-12-50 2212,0-1-1351</inkml:trace>
  <inkml:trace contextRef="#ctx0" brushRef="#br0" timeOffset="1">404 133 1864,'0'0'3675,"-6"5"-2842,0 0-582,1 1-1,-1-1 1,1 1 0,0 1-1,1-1 1,-1 1 0,1-1-1,-3 8 1,3 0 71,0-1 1,1 1-1,1-1 0,0 1 1,1 0-1,0 0 0,1 0 1,1 0-1,0 0 0,5 18 1,-5-26-213,1 0 0,-1 0 0,2 0 0,-1 0 0,1 0 0,0 0 0,0 0 0,0-1 0,1 0 0,0 1 1,7 6-1,-5-6-5,0-1 0,0 0 1,1 0-1,0 0 0,0-1 1,0 0-1,0-1 0,12 4 1,-7-3-19,-1-1 0,1 0 0,0-1 0,0-1 0,0 0 0,0 0 0,0-2 0,0 1 0,0-1 0,0-1-1,-1 0 1,19-6 0,-25 6-46,0 0 0,0 0 0,0 0-1,-1-1 1,1 0 0,-1 0-1,1 0 1,-1 0 0,0-1 0,0 0-1,0 0 1,-1 0 0,1 0-1,4-8 1,-6 8-13,0 0 0,0 0 1,-1 0-1,0 0 0,1-1 0,-1 1 0,-1 0 0,1 0 0,-1-1 1,1 1-1,-1 0 0,0-1 0,-1 1 0,1 0 0,-1-1 0,0 1 1,0 0-1,-3-8 0,1 7-19,0-1 0,0 0-1,-1 1 1,0-1 0,0 1 0,0 0 0,0 0-1,-1 1 1,0-1 0,0 1 0,0 0 0,-1 0 0,1 1-1,-8-4 1,-4-1-247,1 1 0,-1 1 0,-35-8 0,-24 0-1451,28 7-5500,44 7 4008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10 319 1728,'0'0'2830,"-1"4"-1996,-2 11-221,0 0 0,1 1 0,1-1 0,2 30 0,6 63 726,1 11-306,-2-91-801,-4-19-113,0 0 0,-1 0 1,1 13-1,0-1 539,-4-48-615,-10-74 426,2-121 0,12 183-263,1 1 1,2 0-1,1 1 1,18-59-1,-23 93-194,22-59 297,-20 54-251,1 1 0,1 0 0,-1-1 0,1 1 0,10-10 0,-11 13-14,0 0 0,0 1 0,0 0 0,0-1-1,0 2 1,1-1 0,0 0 0,-1 1 0,1 0 0,0 0 0,10-2 0,-8 5 79,-3 0-91,-3-1-18,1 0 0,0 1-1,0 0 1,0-1-1,-1 1 1,1 0 0,0 0-1,-1 0 1,1 0 0,-1 0-1,1 0 1,-1 0-1,0 1 1,1-1 0,1 2-1,1 5 16,0-1-1,-1 1 1,1 0 0,-1-1-1,-1 1 1,0 1-1,0-1 1,0 0 0,-1 0-1,0 1 1,-1-1-1,0 1 1,-1 9 0,-1 2 2,-1-1 1,0 1 0,-2-1-1,-11 31 1,4-21-69,-1-1 1,-2 0-1,-17 25 0,-59 72-5231,74-104 2609,1 0-1148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9 119 924,'-1'-2'1140,"-4"-7"1746,4 8-2085,-1-2-743,2 2 20,0 1 0,0 0 1,0 0-1,0 0 0,0 0 0,0 0 1,0 0-1,0-1 0,0 1 1,0 0-1,1 0 0,-1 0 0,0 0 1,0 0-1,0 0 0,0-1 1,0 1-1,0 0 0,0 0 0,0 0 1,0 0-1,0 0 0,0 0 1,0 0-1,1 0 0,-1 0 0,0-1 1,0 1-1,0 0 0,0 0 1,0 0-1,0 0 0,0 0 0,1 0 1,-1 0-1,0 0 0,0 0 0,0 0 1,0 0-1,0 0 0,0 0 1,1 0-1,-1 0 0,0 0 0,0 0 1,0 0-1,0 0 0,0 0 1,0 0-1,1 0 0,-1 0 0,0 0 1,0 0-1,0 1 0,6-1 64,-3 0-87,-1 1 0,1-1 0,-1 1-1,1-1 1,-1 1 0,1 0 0,-1 0-1,0 0 1,0 0 0,1 0 0,-1 1 0,3 2-1,13 9 216,-1 0 0,0 2-1,-1 0 1,-1 1 0,-1 0-1,19 27 1,-27-33-188,1 0-1,-1 1 1,-1 0 0,0 0 0,-1 0 0,0 1-1,0-1 1,-2 1 0,4 24 0,-6-32-73,0 0 0,0 0 1,0 0-1,-1 0 0,0 0 1,0 0-1,0-1 0,0 1 0,0 0 1,-1 0-1,0-1 0,1 1 0,-1-1 1,-1 0-1,1 1 0,0-1 0,-1 0 1,0 0-1,1 0 0,-1-1 1,-1 1-1,1-1 0,0 0 0,0 0 1,-1 0-1,1 0 0,-1 0 0,0-1 1,-4 2-1,8-3-7,-1 1 0,0-1 1,0 0-1,0 0 0,0 0 0,0 0 1,0 0-1,1 0 0,-1 0 0,0 0 1,-2 0-1,1-1 4,1 1-5,0 0 0,1 0 0,-1 0 0,0 0-1,1 0 1,-1 0 0,0 0 0,1-1 0,-1 1 0,1 0 0,-1-1 0,0 1 0,1 0 0,-1-1 0,1 1 0,-1-1 0,1 1 0,-1-1 0,1 1 0,-1-1 0,0-1 3,-2-1-1,0 0 0,0 0 1,1-1-1,-1 1 0,1-1 1,0 1-1,0-1 0,1 0 1,-1 0-1,1 1 0,-1-1 1,1 0-1,-1-8 0,1 1 0,0 0 0,1 0 0,0 0 0,3-11-1,0 6 6,0 1 1,2-1-1,0 1 0,13-26 0,22-25 5,-37 61-15,11-13-9,0 0 0,2 1 0,0 1 1,24-20-1,-34 31 8,6-5-8,1-1-1,0 2 0,26-15 0,-38 24 10,0-1 0,0 1 0,0 0 0,0-1 0,0 1 0,0 0 0,0-1 0,0 1 0,0 0 0,0 0 0,2 0 0,-3 3-1,-1 4 33,0 0 0,-1 0 0,0 0 0,-2 7 0,-5 14 68,9-26-94,-5 24 110,-3 29-1,7-47-86,1 0-1,0-1 1,1 1-1,-1 0 0,1-1 1,1 1-1,-1 0 1,5 11-1,-4-16-16,0 0 0,0 0 0,0 0 0,0 0 1,0 0-1,0-1 0,1 1 0,-1-1 0,1 0 0,0 1 0,0-1 0,0 0 0,0-1 0,0 1 0,0 0 0,1-1 0,-1 0 0,0 0 0,1 0 0,-1 0 0,1 0 0,5 0 0,-3-1-4,0 1 1,-1-1-1,1 0 0,0-1 0,0 1 1,-1-1-1,1-1 0,0 1 1,-1-1-1,1 1 0,-1-2 0,0 1 1,8-5-1,-9 4-2,0 0 0,0 0 0,0 0 0,-1-1 0,0 0 0,1 1 0,-1-1 0,-1 0 0,1-1 0,-1 1 0,1 0 0,-1-1 0,0 1 0,-1-1 0,1 0 0,-1 1 0,0-1 0,0 0 0,0 0 0,-1 0 0,0 0 0,0 0 0,0 0 0,0 0 0,-2-6 0,0 4-23,1 0-1,-1 1 1,-1-1 0,1 1-1,-1-1 1,0 1 0,0 0-1,-1 0 1,0 0 0,0 1-1,0-1 1,-1 1 0,0 0-1,0 0 1,0 1 0,0 0-1,-11-7 1,2 4-371,8 4-3,1 0-1,-1 0 0,-5-5 1,10 7 289,0 0 0,0 1 0,0-1 1,1 0-1,-1 1 0,0-1 0,0 1 0,0-1 0,0 1 1,0 0-1,-1-1 0,1 1 0,0 0 0,-1 0 1,-5 0-3995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2064,'0'0'4786,"-2"5"-4017,-3 10-360,0 1 0,2 0 0,0-1 0,1 1 0,0 19 0,15 203 1671,-8-170-1661,0-30-97,9 38 0,-1-9 93,-11-51-303,-1-9-37,0 0 0,0 0 0,0 0 1,1 0-1,5 12 0,-7-18 2,0-1-70,0 0 0,0 0-1,0 0 1,1 1 0,-1-1-1,0 0 1,0 0 0,0 0 0,0 0-1,0 0 1,0 0 0,0 1-1,0-1 1,0 0 0,1 0 0,-1 0-1,0 0 1,0 0 0,0 0-1,0 0 1,0 0 0,0 0 0,1 0-1,-1 0 1,0 0 0,0 0-1,0 0 1,0 1 0,0-1 0,1 0-1,-1 0 1,0 0 0,0-1 0,0 1-1,0 0 1,0 0 0,1 0-1,-1 0 1,0 0 0,0 0 0,0 0-1,0 0 1,0 0 0,1 0-1,-1 0 1,0 0 0,0 0 0,0 0-1,0-1 1,0 1 0,0 0-1,0 0 1,0 0 0,0 0 0,1-1-1,9-7 237,0-2 0,14-17 0,-16 18-130,1-1 0,-1 1-1,2 0 1,-1 1 0,13-8 0,0 4 38,0 2 0,29-10 0,-41 16-121,3 0 20,-1 0 0,1 1 0,0 0 0,1 1 0,18-1 0,-25 3-26,1 0 0,0 0 1,-1 1-1,1 0 0,-1 0 0,1 1 1,-1 0-1,0 0 0,0 1 1,13 7-1,-19-10-22,0 1 0,0 0-1,0 0 1,0 0 0,0-1 0,0 1 0,0 0-1,0 0 1,-1 0 0,1 1 0,0-1 0,-1 0 0,1 0-1,-1 0 1,1 0 0,-1 1 0,1-1 0,-1 0 0,0 0-1,0 1 1,0-1 0,0 0 0,0 0 0,0 1-1,0-1 1,0 0 0,0 1 0,0-1 0,-1 0 0,0 2-1,0 1-16,-1 0 0,1-1 0,-1 1-1,0-1 1,0 0 0,0 1 0,0-1-1,-6 5 1,-8 6-79,-1 0 0,0-2 1,-1 0-1,-1 0 0,-39 16 0,42-22 20,0 0 1,-17 3-1,13-4-13,15-3 29,0-1 0,0 0-1,0-1 1,0 1-1,0-1 1,0 0-1,0 0 1,-9-2-1,12 2-31,-1-1 0,1 1 0,0-1-1,0 0 1,-1 0 0,1 0 0,0 0-1,0 0 1,0-1 0,0 1 0,0-1 0,0 1-1,0-1 1,1 0 0,-1 1 0,0-1-1,1 0 1,0 0 0,-3-4 0,3 3-332,-1 0 1,1 0-1,0 0 1,0 0 0,0 0-1,1 0 1,-1 0-1,1 0 1,0 0-1,-1 0 1,1 0 0,1 0-1,-1 0 1,0 0-1,1 0 1,1-5 0,4-4-2580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3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1524,'2'1'1186,"-1"0"-828,0-1-1,0 1 1,0-1 0,0 1-1,0-1 1,1 0-1,-1 1 1,0-1-1,0 0 1,0 0 0,2 0-1,1 0-90,0-1 0,1 0 0,7-2 0,-6 1 233,8-2-256,-1 0-1,1-1 1,-1-1 0,0 0 0,0-1 0,-1 0-1,0-1 1,0 0 0,-1-1 0,0-1 0,-1 1-1,0-2 1,0 1 0,11-18 0,-18 24-146,-1 0-1,0 0 1,0 0 0,0 0 0,-1 0 0,1 0 0,-1-1 0,0 1-1,-1-1 1,1 1 0,-1-1 0,1 1 0,-1-1 0,-1 1 0,1-1-1,-2-6 1,2 10-50,-1-1 1,0 0-1,1 1 0,-1-1 0,0 1 0,0-1 1,0 1-1,0 0 0,0-1 0,-1 1 1,1 0-1,0 0 0,-1 0 0,1 0 0,0 0 1,-1 0-1,1 0 0,-1 0 0,-2 0 0,1 0 52,0 0 0,-1 0-1,1 0 1,-1 0 0,1 1-1,-1 0 1,1-1-1,-6 2 1,2-1-21,0 1 1,1 1-1,-1-1 1,1 1-1,-1 1 0,1-1 1,0 1-1,0 0 1,0 0-1,0 1 0,0 0 1,1 0-1,0 0 0,0 0 1,0 1-1,0 0 1,1 0-1,-5 7 0,5-7-36,1 1 0,0-1-1,0 0 1,1 1 0,0 0-1,0 0 1,0 0-1,1 0 1,-1 0 0,1 0-1,1 0 1,-1 0 0,1 0-1,0 0 1,1 1-1,-1-1 1,1 0 0,1 0-1,-1 0 1,3 6 0,-1-4-26,1 0 0,-1-1 0,2 1 0,-1-1 0,1 0 0,0 0 0,0 0 0,1-1 0,0 0 0,0 0 0,1 0 1,-1-1-1,1 0 0,0 0 0,1-1 0,-1 0 0,11 4 0,-5-4-344,0 0-1,1-1 1,-1-1 0,1 0-1,0-1 1,0 0-1,-1-1 1,1-1 0,0 0-1,0 0 1,-1-2 0,1 0-1,22-8 1,-29 8-847,-1 0 1,1-1-1,0 0 0,6-6 0,6-4-2503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55 540 1384,'3'-7'7585,"2"22"-6743,6 25-81,4 50 367,-14-76-900,0 0 0,-1 1 0,-2 23 0,1-32-171,0-1 0,-1 0 0,0 1 1,0-1-1,0 0 0,0 0 0,-1-1 0,0 1 1,0 0-1,0-1 0,-1 0 0,1 0 0,-1 0 1,-6 5-1,9-9-52,1 1-1,0-1 1,-1 0 0,1 1 0,-1-1 0,1 0-1,-1 0 1,1 1 0,-1-1 0,0 0-1,1 0 1,-1 0 0,1 0 0,-1 0-1,1 0 1,-1 0 0,0 0 0,-1 0 8,0 1 32,0-3 3,1 1-45,-1 0 8,0 0 0,1 0 1,-1 0-1,1-1 0,-1 1 0,1-1 1,0 1-1,-1-1 0,1 1 0,0-1 1,0 0-1,0 1 0,0-1 0,1 0 1,-1 0-1,0 0 0,0-2 0,-1-17 62,0-1-1,1 1 0,3-27 1,21-102 110,-9 68-125,26-118-160,-1 0-1282,-37 189 454,1 0 1,7-20-1,-10 30 760,0 1 0,0 0 0,0-1 0,0 1 0,0 0 0,0-1 0,0 1 0,0 0 0,0-1 0,0 1 0,0-1 0,0 1 0,0 0 0,0-1 0,0 1 0,-1 0 0,1-1-1,0 1 1,0 0 0,0-1 0,-1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1336 1039 832,'-7'0'-347,"-14"0"7435,4 9-4105,14-7-2813,0 0-1,-1 0 1,0 0 0,1 0-1,-1-1 1,0 1-1,-8 1 1,4-1 29,-1-1 0,1 0 0,-10 1 0,-11-1 126,20 0-232,1 0-1,-15-2 1,-32-6 232,0-4 1,1-1-1,-81-31 0,108 33-200,1-2 0,0 0-1,-45-31 1,-60-60 253,81 56-169,-45-54 1,66 67-117,1-2 0,2 0 1,2-2-1,1 0 0,2-2 0,-22-58 1,32 68-21,1-1 0,-6-34 0,15 58-64,0 1 1,1-1-1,0 0 0,0 1 1,0-1-1,1 0 0,0 1 1,0-1-1,0 0 0,1 1 1,3-7-1,-4 10-7,0 0-1,1 0 1,0 0 0,0 0-1,0 0 1,0 0 0,0 0-1,0 1 1,5-4 0,3-5 32,-8 8-26,3-1-4,-2-1 4,14-17 161,-13 19-172,-2 1-23,-2 5-13,-125 192 56,75-127-21,22-25 6,20-31-1,0 0 0,-11 14 0,14-21 12,-5 6 44,9-10-14,-2-17-62,2 14 19,1 0 1,-1 1-1,1-1 1,-1 0-1,1 1 0,0-1 1,0 0-1,0 0 1,0 1-1,0-4 1,8-48 0,2 0 1,2 0 0,3 1 0,34-80-1,-31 85 55,-18 47-57,0-1 1,1 1-1,-1 0 1,1-1 0,-1 1-1,0 0 1,1 0 0,-1-1-1,1 1 1,-1 0-1,1 0 1,-1 0 0,1-1-1,-1 1 1,1 0 0,-1 0-1,1 0 1,-1 0-1,1 0 1,-1 0 0,1 0-1,-1 0 1,1 0 0,-1 0-1,1 0 1,-1 0-1,1 1 1,-1-1 0,0 0-1,1 0 1,0 1 0,4 0-2,-2 0 3,0-1-1,0 1 1,-1 0 0,1 0 0,-1 0 0,1 0 0,0 1 0,-1-1 0,0 1 0,4 2 0,17 15 17,-2-1-242,1-1 0,32 18 0,-25-18-480,-18-10-47,1-1 0,0 0 1,0 0-1,1-1 0,17 5 1,-4-5-2849,1 1 34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87 443 984,'0'0'1156,"-1"5"-148,-4 77 2045,5-68-2511,1 17-1,1 0 38,3 48 379,-1-29-374,-2-33-155,8 33 1,-1-3 374,-8-16 516,-1-29-982,1 4 29,-2-4-145,-2-6 1098,-6-11-972,-15-32-1,7 1-152,2 0 1,2-1-1,2-1 0,2 0 0,3-1 1,1 1-1,2-1 0,3 0 1,8-74-1,-5 103-103,1-1 0,1 1 0,0 0 0,1 0 0,1 0 0,2 1 1,19-35-1,-23 46-56,1 0 0,0 1-1,0 0 1,1 0 0,0 1 0,0-1 0,0 1 0,16-9 0,-21 14-26,0 1 0,0-1 0,0 0 0,0 0 0,0 1 0,0-1 0,0 1-1,1 0 1,1-1 0,-2 1 31,3 3 0,0-2-29,-3 0-9,0-1 0,-1 1 0,1 0 1,0-1-1,-1 1 0,1 0 0,-1 0 1,1 0-1,-1 0 0,1 0 1,-1 1-1,0-1 0,0 0 0,1 0 1,-1 1-1,0-1 0,0 1 0,1 3 1,1 1-7,-2 0 0,1 0 0,0 0 1,-1 0-1,0 1 0,-1-1 0,0 1 1,0-1-1,0 0 0,-2 12 1,-1-1-128,-1 0 0,-10 30 1,-5-2-634,-39 71 0,-35 36-5888,79-129 4358,1-4-1236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1020,'2'-3'10447,"2"16"-9100,3 22-1266,-4-22 328,-1 0-1,7 18 1,-4-16 93,4 21 0,-9-31-352,5 14 342,-5-18-462,0-1-1,1 1 1,-1 0-1,1 0 0,-1-1 1,1 1-1,-1 0 0,1-1 1,-1 1-1,1-1 1,0 1-1,-1-1 0,1 1 1,0-1-1,-1 1 0,1-1 1,0 1-1,0-1 0,0 0 1,1 1 393,4-3-338,18-7 4,-23 8-81,0 1 1,1-1-1,-1 0 1,0 0-1,0 0 1,0 0-1,0 0 1,0 0-1,0 0 1,0 0-1,0 0 1,0 0-1,1-3 1,2-2 20,15-18 97,-11 12-55,1 1 0,16-15-1,-23 24-68,0 1-1,-1-1 1,1 1 0,-1-1-1,0 0 1,1 0-1,0-3 1,-1 4 1,8-3-4,-8 3 3,2 0 14,24 16-49,-24-13 34,1-1-1,-1 1 0,0 1 0,0-1 0,0 0 1,4 5-1,5 4 10,5 2-2,0-1 1,1-1 0,19 9 0,-25-17 15,-9-3-18,0 1 6,0-1 2,12 0-1,-12 0-1,1-3-2,13-9-10,-13 9 2,0-2 1,0 1-1,-1 0 1,1-1 0,-1 1-1,0-1 1,0 0 0,0 0-1,-1-1 1,0 1 0,0 0-1,0-1 1,-1 1-1,2-12 1,-1-4-3,-1-1 0,-2-33 0,1 41-8,-16-179 9,13 168 11,-6-34-66,9 56 45,-3-6-23,3 7 13,-3 80-25,12 81-2,-8-135 33,0-11-13,0 0 0,1 0 0,5 20 1,-7-32 24,1 0-1,-1 0 1,0-1 0,1 1 0,-1 0 0,0-1 0,1 1 0,-1 0 0,1-1 0,-1 1 0,1-1 0,0 1 0,-1-1 0,1 1 0,0-1-1,-1 1 1,1-1 0,0 0 0,-1 1 0,1-1 0,0 0 0,0 1 0,0-1 0,0 0 1,0 1-5,7-4-2,28-8-17,2 2 1,0 1-1,0 2 1,64-3-1,-92 9 28,45 2-48,-48-1 43,0-1-1,0 2 1,0-1 0,0 1-1,10 4 1,-15-5 0,1 0 1,0 0 0,0 1 0,-1 0 0,1-1 0,-1 1 0,5 4 0,-6-5 0,0 2 17,0-1-15,-1 1-1,0-1 1,0 0 0,0 0-1,0 0 1,0 0-1,0 1 1,0-1 0,-1 0-1,1 0 1,-1 0 0,1 0-1,-1 0 1,0 0-1,0 0 1,-2 3 0,-2 1-1,-1-1 1,0 0 0,0 0-1,0 0 1,-1-1 0,1 0-1,-1 0 1,0-1 0,0 1 0,-11 2-1,9-4 2,0 0 0,1-1-1,-1 0 1,0-1 0,0 1-1,0-2 1,0 1 0,1-1 0,-1-1-1,-14-3 1,-5-4-600,-49-22-1,47 16-1543,26 14 1768,0 0 96,-4-2-5905,-2-2 3002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1168,'6'-18'2768,"-6"17"-2013,1-1-88,1-3-701,-2 5 116,1 0 0,-1 0 1,0 0-1,0-1 0,0 1 0,0 0 0,0 0 0,1 0 1,-1 0-1,0 0 0,0 0 0,0 0 0,0 0 0,1 0 1,-1 0-1,0 0 0,0 0 0,0 0 0,0 0 0,1 0 1,-1 0-1,0 0 0,0 0 0,0 0 0,1 0 0,-1 0 1,0 0-1,0 0 0,0 0 0,0 0 0,1 0 0,-1 0 1,0 0-1,0 0 0,0 0 0,0 0 0,0 1 0,1-1 1,-1 0-1,0 0 0,0 0 0,0 0 0,0 0 1,0 1-1,0-1 0,0 0 0,0 0 0,1 0 0,-1 0 1,0 1-1,0-1 0,0 0 0,0 0 0,0 0 0,0 1 1,16 31 655,13 41 0,-3 36 285,-11-41-484,20 98 508,18 34-71,-47-167-2366,-6-31 716,0 1-794,0 1 510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 1300,'-3'-14'5839,"6"20"-5159,4 8-292,5 12 921,15 43 0,-23-55-966,0-1-1,1 0 1,8 18-1,36 78 1314,-23-46-794,-20-50-678,-5-8-97,1-1 1,0 1 0,0-1-1,0 0 1,1 0-1,-1 0 1,5 6-1,-6-9-60,0 0 0,0 1-1,-1-1 1,1 0-1,0 1 1,-1-1 0,0 0-1,1 1 1,-1 1-1,1 1-41,0-3-120,-20-32-11714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 1400,'-5'-13'5575,"3"22"-1708,0 5-4261,-6 25 936,2 0-1,1 0 1,2 50-1,3-76-414,1 0-1,0-1 0,0 1 0,2-1 1,0 0-1,0 0 0,9 20 0,-9-24-62,1-1-1,0 0 0,0 0 1,1-1-1,-1 1 0,2-1 1,-1 0-1,1 0 1,0-1-1,0 1 0,0-2 1,13 9-1,-10-8 7,-1-1 0,1 0 0,0 0 1,0-1-1,0 0 0,0-1 0,0 0 0,1 0 0,18 0 0,-20-3 24,14-8 143,-19 8-198,-1 0 1,0 0-1,1 0 0,-1-1 1,0 1-1,0-1 0,0 1 1,0-1-1,0 0 0,0 0 1,0 0-1,0 0 0,1-2 1,16-37 1085,-14 32-562,-3 7-436,-1 0 0,0 0 0,0 0 0,0 0 0,0 0 0,0-1 0,-1 1 0,1 0 0,-1 0 0,1-1 0,-1 1 0,0 0 0,0-4 0,2 1 96,-1 4-103,1 4 610,73 237-1238,-34-115-1428,-19-40-499,-15-28-4128,-7-32 2327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4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61 2248,'-2'-7'1123,"0"-1"1,1 0-1,0-8 0,-2 0 512,0 11 1513,6 46-3592,6 82-5117,-6-97 3126</inkml:trace>
  <inkml:trace contextRef="#ctx0" brushRef="#br0" timeOffset="1">229 363 1092,'0'-2'1577,"-3"-24"9269,-3 31-10337,-15 17-68,20-20-399,0-1 0,0 1 0,0-1 0,0 1-1,0 0 1,0-1 0,0 1 0,1 0 0,-1-1-1,1 1 1,-1 0 0,1 0 0,0 0 0,0 0-1,0-1 1,0 1 0,0 0 0,0 0 0,0 0-1,1 0 1,-1-1 0,2 4 0,-1 3 79,1 1-3,0 0-1,0 0 1,1 0 0,0 0-1,1 0 1,0 0 0,0-1-1,1 0 1,0 0 0,0 0-1,1 0 1,10 10 0,-10-13-157,0 1 0,0-1 1,1-1-1,0 1 1,-1-1-1,2 0 0,-1 0 1,0-1-1,1 0 1,0-1-1,-1 1 1,1-1-1,0-1 0,15 2 1,-14-3-370,-1 1 0,1-2 0,0 1-1,0-1 1,0 0 0,-1-1 0,1 0 0,0 0 0,-1-1 0,0 0 0,0-1 0,11-6 0,3-1-3129,3 2 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22 459 1524,'-6'-10'1709,"4"7"-1169,0 0-1,0 0 1,1 0 0,-1 0 0,1 0 0,0-1 0,-1-3-1,1 5-396,1 0-1,-1 0 0,1 0 0,0 0 0,0 0 1,0 0-1,0 0 0,0 0 0,0 0 0,0 0 1,1 0-1,-1 0 0,1 0 0,-1 0 0,1 0 1,2-3-1,4-6 135,1 1 1,1 1 0,-1-1-1,2 1 1,-1 1-1,13-9 1,14-12-131,-29 22-274,0 1 1,0 1-1,1-1 0,15-7 1,-1-4-698,-21 17 656,0-2 22,-1 2 134,0 0-1,0 0 1,0 0-1,0 0 1,0 0-1,0-1 1,0 1-1,0 0 1,0 0-1,1 0 1,-1 0-1,0 0 1,0 0-1,0 0 1,0 0-1,0 0 1,0 0-1,0 0 1,0 0-1,0 0 1,0-1-1,0 1 1,0 0-1,0 0 1,1 0 0,-1 0-1,0 0 1,0 0-1,0 0 1,0 0-1,0 0 1,0 0-1,0 0 1,0 0-1,0 0 1,1 0-1,-1 0 1,0 0-1,0 0 1,0 0-1,0 0 1,0 0-1,0 0 1,0 0-1,0 0 1,0 0-1,0 1 1,1-1-1,-1 0 1,0 0-1,0 0 1,0 0-1,0 0 1,0 0-1,1 7-96,-1 12 226,0-19-138,-5 47 125,1 13 24,12 103 63,-7-146-164,-1 7 16,-4 44 0,3-59-39,0-4 6,0 0 1,0 1-1,0-1 0,0 0 0,-1 0 0,0 0 1,0 0-1,0 0 0,-1 0 0,0 0 1,1-1-1,-5 6 0,-2-1 14,6-6-17,1 0 0,-1 0 0,0-1 0,1 1-1,-1-1 1,-6 4 0,8-6 2,6-7-102,9-10 92,0-1 0,19-16 0,94-91-3,-114 111 73,2-1 1,0 2 0,1 0 0,27-17 0,-41 29-18,-1 0-27,-1 1-1,1-1 1,0 1 0,0-1 0,0 1-1,0-1 1,0 1 0,0-1 0,0 1 0,1 0-1,-1 0 1,0 0 0,1-1 0,2 4 82,1 1-65,-1 0 0,0 0 0,0 1 0,0-1 0,0 1 0,-1 0 0,1 0-1,2 6 1,12 29 134,12 42 0,5 12-3,-27-67-119,-7-21-27,1 0-1,0 0 0,4 9 0,-3-4 19,-3-9-37,0 0 122,-3-6-119,-21-38 119,1 0 0,2-2 0,-17-50 0,21 43 122,-16-73 0,28 100-190,1 0-1,2 0 0,0 0 0,2 0 0,4-38 0,-2 43-3,1-1-1,2 1 0,10-32 1,-13 45-47,1 0-1,-1 1 1,1-1 0,1 1-1,-1-1 1,1 1 0,-1 0 0,2 0-1,-1 1 1,0-1 0,1 1 0,0 0-1,0 0 1,0 1 0,11-6 0,-13 7-4,0 0-1,1 1 1,0-1 0,-1 1 0,1 0 0,0 0 0,0 1 0,0-1 0,0 1 0,0 0-1,-1-1 1,1 2 0,0-1 0,0 0 0,0 1 0,0 0 0,0 0 0,-1 0 0,1 0-1,0 1 1,-1-1 0,1 1 0,3 3 0,-2-2 1,-1 1 0,0-1 1,1 1-1,-1 1 0,0-1 0,-1 0 0,1 1 1,-1 0-1,0 0 0,0 0 0,-1 0 0,1 0 0,-1 1 1,0-1-1,-1 1 0,1-1 0,-1 1 0,0 0 1,0 0-1,-1 8 0,-1 5-28,-2-1 0,0 1 0,-1 0 0,-1-1 0,0 0 0,-16 33 0,12-32-201,-1-1 0,-1 1 1,-1-2-1,0 0 0,-1 0 0,-17 15 0,24-25 42,-10 9-1263,0-1 0,-1-1 0,-25 17 0,14-18-1655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1584,'6'26'1009,"8"35"1930,57 125 646,-43-92-1754,-22-78-663,-5-20-167,-7-20-575,-15-48-27,-12-48 55,18 64-275,7 25-45,-5-36 0,6 12 63,2 0 0,4-58-1,1 104-163,1-1 0,0 1 0,1 0 0,0 0 0,0 0 0,1 0 0,1 0 0,-1 0 0,1 1 0,1-1 0,5-8 0,-7 14-18,-1 0 0,1 0 1,0 1-1,0-1 0,0 1 1,0-1-1,0 1 0,1 0 0,-1 0 1,1 1-1,-1-1 0,1 1 1,0-1-1,0 1 0,7-1 0,-9 2 29,4 1 9,21 4-23,-25-4-26,-1-1 0,0 1-1,1-1 1,-1 1 0,1 0 0,-1 0-1,0 0 1,0 0 0,1 0 0,-1 0-1,0 0 1,0 0 0,0 0-1,0 1 1,0-1 0,0 0 0,-1 1-1,2 2 1,2 2 12,-1 0-16,0 0 1,0 0-1,0 1 0,-1-1 1,0 1-1,0-1 1,-1 1-1,0 0 1,0 0-1,-1 0 0,1 0 1,-1-1-1,-2 9 1,0 4-189,-2 0 0,0-1 0,-10 28 0,-20 40-1168,6-17-5724,25-57 3855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1320,'0'-11'6177,"0"7"-6060,0 4-41,0 0 0,0 0 0,0-1 0,0 1 0,0 0 0,0 0 0,0 0 0,0-1 0,0 1 0,0 0 0,0 0 0,0 0 0,0 0 0,0-1-1,1 1 1,-1 0 0,0 0 0,0 0 0,0 0 0,0 0 0,0-1 0,0 1 0,1 0 0,-1 0 0,0 0 0,0 0 0,0 0 0,0 0 0,1 0 0,-1 0 0,0-1 0,0 1 0,0 0 0,0 0 0,1 0-1,-1 0 1,0 0 0,0 0 0,1 0 0,4 1 53,15 2 456,-11-1-421,0 1 0,0 0 1,0 0-1,12 8 0,71 50 777,-87-57-878,0 1 0,1-1-1,-2 1 1,1 0 0,0 0 0,-1 0 0,7 11-1,-10-13-41,0 0 0,1-1 0,-1 1 0,0 0 0,0 0 0,0-1 0,-1 1 0,1 0 0,-1 0 0,1 0 0,-1 0 0,0 0 0,0 0 0,0 0 0,-1 0 0,1 0 0,-1 0 0,1 0 0,-1 0 0,-2 3 0,1 0 9,1-4-21,0 0 1,1-1-1,-1 1 0,0-1 0,1 0 0,-1 1 1,0-1-1,0 1 0,0-1 0,0 0 1,-1 0-1,1 0 0,0 0 0,0 0 0,-1 0 1,1 0-1,-1 0 0,1 0 0,-1 0 0,-1 0 1,1 0 16,1 0-4,0-1 0,1 0 0,-1 1 0,0-1 0,0 0-1,0 1 1,0-1 0,1 0 0,-1 0 0,0 0 0,-1 1 0,-4-3 87,2 1-80,0 0 0,0-1 1,0 1-1,1-1 0,-1 0 1,1 0-1,-1 0 0,1 0 1,0-1-1,-1 1 0,1-1 1,0 0-1,-4-6 0,4 5-13,1 0 1,1 0-1,-1 0 0,0-1 0,1 1 0,0-1 0,0 1 0,0-1 0,1 1 0,0-1 0,0 1 0,0-1 1,0 0-1,0 1 0,1-1 0,0 1 0,0-1 0,0 1 0,1-1 0,2-5 0,2-2 10,0 0-1,1 0 1,0 1-1,1 0 1,16-19-1,-11 17-36,0 0 1,1 1-1,1 1 0,0 0 0,0 1 1,23-12-1,-26 16-26,-9 4 24,-1 0-1,1 1 1,0-1-1,-1 1 1,1 0-1,0 0 1,0 0 0,0 0-1,0 0 1,0 1-1,0 0 1,3-1-1,-2 1 0,-2-1 11,0 1-1,-1 0 0,1 0 0,-1 0 0,1 0 0,-1 0 0,1 0 0,-1 0 0,1 1 1,-1-1-1,2 1 0,2 0-3,0 1 0,-1-1 0,1 1 0,-1 0 0,0 0 0,0 1 0,0-1 0,0 1 1,0 0-1,5 4 0,2 5-24,20 26 0,22 35-31,-13-16-918,-22-33-2256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1740,'-9'-28'7362,"12"35"-7398,19 39-477,9 17-3312,-19-41 1797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2048,'0'0'6330,"1"5"-5818,-1-3-446,0 1 16,0-1 0,1 1 0,-1 0-1,1-1 1,-1 1 0,1 0 0,0-1 0,0 1 0,1-1 0,-1 0 0,0 1-1,1-1 1,2 4 0,14 16 580,-14-16-502,1 0-1,-1-1 1,1 0-1,0 0 0,1 0 1,7 5-1,-8-7 46,1 0-1,-1 0 0,1-1 0,0 1 0,0-2 1,0 1-1,6 1 0,-10-3-143,0-1-1,-1 1 1,1 0 0,0 0 0,0-1-1,-1 1 1,4-2 0,-1 1 34,4-2 208,-3-1-206,-1 1 0,0-1-1,0 0 1,0 0 0,0 0 0,-1 0 0,1 0 0,3-8-1,-3 3 46,0-1 0,0 1 0,-1-1 0,0 0 0,-1 0 0,1-13 0,0-61 574,-3 70-589,-1 3-203,0-1 0,-3-12 0,4 22-210,0-1-101,0-4 213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112 427 1096,'0'-2'1017,"0"-7"-126,0 6-106,0 1-84,-1-2-733,1 4 132,0 0 0,0 0 0,0-1 1,0 1-1,-1 0 0,1 0 1,0 0-1,0 0 0,0-1 0,0 1 1,0 0-1,-1 0 0,1 0 1,0 0-1,0 0 0,0 0 1,-1 0-1,1 0 0,0 0 0,0 0 1,0-1-1,-1 1 0,1 0 1,0 0-1,0 0 0,0 0 0,-1 0 1,1 0-1,0 0 0,0 1 1,0-1-1,-1 0 0,1 0 0,0 0 1,0 0-1,0 0 0,-1 0 1,1 0-1,0 0 0,0 0 0,0 1 1,0-1-1,0 0 0,-1 0 1,1 0-1,0 0 0,0 1 1,-7 4 5,0 0 1,1 1 0,0 0 0,0 0 0,0 1 0,1 0-1,-7 11 1,4-5 36,2 0-1,0 1 1,1 0 0,0 0-1,1 0 1,0 0 0,1 1-1,-1 26 1,3-12 19,0-20-75,0 1 1,1-1 0,1 1 0,0-1 0,3 18-1,-3-25-73,-1-1 0,1 0-1,0 0 1,-1 1 0,1-1 0,0 0-1,0 0 1,0 0 0,0 0-1,0 0 1,0 0 0,0 0-1,0 0 1,0-1 0,0 1-1,0 0 1,1-1 0,-1 1-1,0 0 1,3 0 0,-2-1 17,2-2-4,2-3-12,0 0-1,0 0 1,0 0-1,-1-1 1,1 0-1,-1 0 0,5-9 1,35-66 100,-42 76-90,0 1 0,1-1 0,0 1 0,4-4 0,-7 7 20,2 4-32,3 3-1,0 0 0,1 0-1,12 8 1,-5-10 0,-9-3-8,-4 0-3,1-1 1,-1 1-1,1-1 0,-1 0 0,0 0 1,1 0-1,-1 0 0,1 0 1,-1 0-1,4-1 0,-1 1 0,13-2 6,-13 2-7,-1 0-1,0 0 1,0-1-1,0 1 1,0-1 0,0 1-1,0-1 1,0 0-1,0-1 1,0 1-1,4-3 1,-3 2 7,-1 0 0,0-1 1,0 1-1,0-1 0,0 0 0,0 0 1,0 0-1,-1 0 0,1-1 0,-1 1 0,0-1 1,0 1-1,2-8 0,1 0 61,-1-1 1,-1 1-1,0-1 0,-1 0 0,0 0 1,0 0-1,-1-23 0,-7-65 1089,-34-183 0,34 263-906,4 13-137,1 1-1,-1 0 1,1 0 0,0-8-1,21 91 862,-6-26-884,-10-36-76,40 146 203,15-3-272,-31-108-524,-3-5-922,-10-20-1294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75 243 1364,'-63'-33'5143,"62"33"-5025,0 0 1,0-1 0,1 1 0,-1 0-1,0-1 1,1 1 0,-1-1 0,1 1-1,-1-1 1,1 0 0,-1 1 0,1-1-1,-1 0 1,1 1 0,-1-1 0,1 0-1,0 1 1,0-1 0,-1 0 0,1 0-1,0 0-168,-1-1 686,3 0-373,2-3-84,1 0 1,8-8 0,-8 10-209,0-1 0,1 1 1,-1-1-1,1 1 0,6-2 1,-9 4-55,0 0 1,1-1 0,-1 1-1,0-1 1,3-2 0,9-5-268,-3 3 35,-7 4 146,0-1 0,1 1 0,-1 0 0,1 0 0,0 0 0,0 1 0,0 0 0,-1 0 0,12 0 0,0 1-27,-13 0 48,2 1 35,26 1-18,-27-2 131,12 0 59,70 19 1422,-84-18-1214,2-2-9,-2 0-208,4 0 98,0 0 0,10-1 0,-16 2-123,0 0 1,1 0-1,-1 0 1,0 0-1,0-1 1,0 1-1,1 0 1,-1-1-1,0 1 1,0-1-1,0 1 1,0-1-1,0 0 1,2 0-1,0-1 43,0 0 52,0 0 1,0 0-1,1 0 0,-1 0 0,-1 0 0,1 0 1,0-1-1,-1 0 0,1 1 0,-1-1 0,0 0 0,0 0 1,0 0-1,0 0 0,0-1 0,-1 1 0,1 0 1,-1-1-1,0 1 0,0-1 0,0 1 0,0-5 0,-1 4 9,-1 1 0,1 0 0,-1 0 0,1 0 0,-1 0 0,0 0 0,0 0 0,-1 0 0,1 1 0,-3-6 0,4 8-117,0 0-1,-1 0 1,1-1 0,0 1-1,0 0 1,0 0-1,-1-1 1,1 1 0,0 0-1,0 0 1,-1 0-1,1-1 1,0 1-1,0 0 1,-1 0 0,1 0-1,0 0 1,0 0-1,-1-1 1,1 1 0,0 0-1,-1 0 1,1 0-1,0 0 1,-1 0-1,-5-2 424,1 4-300,2-1-103,-1 0 0,1 1 0,-1 0 1,1 0-1,0 0 0,0 0 0,0 0 0,0 1 0,0-1 0,0 1 1,1 0-1,-1 0 0,-2 4 0,2-2-6,0 1-1,1-1 1,0 1-1,0 0 1,1 0-1,-1 0 0,1-1 1,1 1-1,-1 0 1,1 1-1,0-1 1,1 6-1,-1-3 5,2 0 0,-1 0 0,1 0 0,1 0 0,-1 0-1,2 0 1,4 9 0,-5-13-30,0 0 0,0 0 0,0 0 0,1-1 0,0 0 0,0 1 0,0-1 0,0 0 0,1-1 0,-1 1 0,1-1 0,9 5-1,-2-3-176,1 0-1,0 0 1,0-1-1,15 2 0,55 3-1868,-65-6 1522,6 0-4944,0-1 2325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29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16 314 1180,'-3'0'1262,"-10"3"3772,15-8-4493,2-2-380,0 0 0,1 0 0,-1 1 0,1 0 0,1 0-1,-1 0 1,12-10 0,54-35 575,-41 30-552,139-95 819,-152 104-877,56-37 411,-72 48-390,-1 5-124,-1 19 7,-2 1 0,-7 28 0,-1 14-15,-4 64-61,12-108 1,-14 92-435,14-100 323,-1 1 0,0-1 0,-1 0 0,-1-1 0,-12 23 0,16-34 135,0 2-38,-1 0 0,0 0 0,-5 6 0,1-4-46,0 0 0,-12 7 0,17-11 219,4-7-101,0-1-9,-1 3-1,0 0 0,0 0-1,1 0 1,-1 0 0,1 0-1,0 0 1,0 1 0,0-1-1,3-3 1,25-22 75,1 2 1,60-40-1,-62 52 159,-27 13-125,2 2 19,-1-1-85,0 1 0,0-1-1,1 1 1,-1 0 0,0 0 0,0 0-1,0 0 1,-1 1 0,1-1-1,0 1 1,0 0 0,-1 0 0,1 0-1,-1 0 1,0 0 0,0 0-1,4 5 1,1 5 124,6 16 0,1 0-43,-9-17-59,7 18 0,-8-17-3,10 18 1,-2 2 32,0-4 29,-58-136 285,39 91-334,-4-11 197,-15-60 0,17 51-83,5 21-77,0 0 1,1-1-1,-1-26 0,4 33-64,0-1-1,1 1 0,0 0 1,1 0-1,0 0 0,0 1 1,1-1-1,1 0 0,-1 1 1,2 0-1,-1 0 0,1 0 1,9-12-1,-6 11 18,0 1 1,0 0-1,1 1 1,14-10-1,-17 13-18,1 1 1,0 0-1,1 1 0,-1-1 1,1 1-1,-1 1 0,14-3 0,-19 4-31,0 1 0,0 0 0,0 0 0,0 0 0,0 0 0,0 0 0,0 1 0,0-1 0,0 1 0,0-1 0,0 1-1,0 0 1,0-1 0,0 1 0,3 3 0,-4-4-12,0 1 1,-1 1-1,1-1 0,0 0 1,-1 0-1,1 0 0,0 0 0,-1 0 1,1 1-1,-1-1 0,0 0 0,1 0 1,-1 1-1,0-1 0,0 0 1,0 0-1,0 1 0,0-1 0,0 0 1,0 1-1,0-1 0,-1 0 0,1 0 1,-1 3-1,1-3-2,-3 8-30,1 0-1,-1 0 0,0-1 1,-1 1-1,0-1 0,-6 9 1,-1 0-351,-22 26 0,-23 28-3442,45-56 186,2-4 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319 1420,'0'0'1370,"0"-2"-800,-1 0-91,1-1-1,0 1 0,-1 0 0,0-1 1,1 1-1,-1 0 0,0-1 0,-3-3 1,3 5-219,-6-6 596,2 3-656,0 1 0,-1-1 0,0 1-1,1 0 1,-1 0 0,-7-2-1,-40-10 391,5 7-232,-92-4-1,110 11-281,-44 6-1,38-1-38,-67 10 34,41-4-20,39-7 16,0 0 0,1 2 1,-1 1-1,1 0 0,0 2 0,0 1 1,-34 19-1,13-3-13,-75 48 71,96-58-99,1 1 0,1 1 0,-22 23-1,-36 52 56,24-26-52,40-48-22,0-1 0,1 2 0,1 0 0,1 0 0,1 1 0,-13 32 0,8-12 12,8-25-9,-6 20 1,8-15-2,1-1 0,0 1-1,1 0 1,2 0 0,0 1-1,1-1 1,4 36 0,-2-48-8,0 0 1,0-1 0,1 1 0,0-1 0,0 0 0,1 1 0,0-1 0,0-1 0,1 1 0,7 8 0,2 0 5,1-1 0,29 23 0,-19-19-4,1-1-1,1-2 1,0 0 0,1-2-1,1-1 1,53 15 0,-39-16 0,1-2 0,0-3 0,0-1 1,50-1-1,5-4 10,115-1-5,-122-5 6,-25 1-8,9 1 5,137-25-1,-114 11 15,-56 12-20,61-18-1,107-54-1,-149 53 0,-2-3 0,84-53 1,-126 70-5,0 0 1,-1-1 0,0-1-1,0 0 1,20-22 0,-18 15 5,-9 10-3,14-20 1,-12 14-2,-1-1 1,-1 0-1,-1-1 0,0 0 0,-2-1 1,10-33-1,-15 40 1,0 0 0,-1 0 0,-1-1 0,0 1 1,-2-19-1,-2 6-1,-10-39 1,2 29-2,-1 0 0,-27-52 0,29 68-3,-1 0-1,-1 1 1,0 0 0,-1 1 0,-1 1 0,-1 0-1,-29-23 1,14 16 4,-1 2 0,0 1-1,-56-25 1,62 34 7,-32-9 0,31 12-14,-118-30-25,100 28 20,12 4-4,-47-3-1,58 7-1,-29-1 14,-1 2 0,-62 7 0,-100 26-21,35 13 7,4 13 6,172-56 11,-61 22-10,-84 45 0,-53 50-13,164-93 22,-40 36 0,46-37-4,-13 11 1,-50 61-9,73-72-1,-31 50-1,40-57 15,6-7-2,0 1 0,0 0 1,1 0-1,1 0 0,-4 18 0,-2 2 2,6-15 2,0-1 1,0 1-1,2 0 0,0 0 0,1 21 0,2-13 1,1 1 0,9 42 0,-7-49 1,2 0 1,0-1-1,1 0 0,11 21 1,-9-23-5,0-1 0,1 0 0,0-1 0,1 0 1,0-1-1,1 0 0,15 12 0,10 5-10,56 35 1,-67-48 4,2-2 0,0 0 0,0-2 0,1-1 0,1-1 0,0-1 0,1-2 0,58 8 1,-31-10-6,0-3 0,105-6 0,-104-2 10,59-8-8,118-33-7,-162 28 22,81-33 0,-104 32 5,104-46 23,-100 37-28,-1-2 0,-1-3 0,56-46 0,-76 52 3,46-49 0,20-48 18,-85 103-3,0-2-1,-2 0 1,20-48 0,-29 61-12,-1 1 0,0 0 1,0-1-1,0-15 0,-3-39 91,1 54-91,-2-19 35,-2-1 0,-1 0 0,-1 1 0,-1 0 0,-2 1 0,-1 0 0,-1 0 0,-22-39 0,9 26-10,-1 2 1,-2 0-1,-1 2 1,-58-57-1,65 75-60,1 2 1,-2 0-1,0 1 0,-1 1 0,-1 2 0,-44-20 1,36 21-689,1 1 0,-1 2 0,-1 1 0,0 1 0,-37-2 0,41 8-2228,3-2 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31 114 1980,'0'0'1028,"-2"-1"-60,-6-2-69,6 2-60,0 0-65,2 1-670,0 0 0,0 0 0,-1 0 0,1 0 0,0 0 0,0 0 0,0 0 0,0 0 0,-1 0 0,1 0 0,0 0 0,0 0 0,0 0 0,0-1 0,0 1 0,-1 0 0,1 0 209,0 0-209,0 0 0,0 0 0,0-1 0,0 1 0,0 0 0,-1 0 0,1 0 0,0 0 0,0 0 0,0-1 0,0 1 0,0 0 0,0 0 0,0 0 0,0 0 0,0-1 0,0 1 0,0 0 0,0 0 0,0 0 0,0 0 0,0 0 0,0-1 0,0 1 0,0 0 0,1 0 0,7-8 839,-4 6-932,0 0-1,1 0 1,-1 0 0,10-2 0,161-43 1282,-119 31-713,-21 7 203,-19 6-342,-13 2-227,-1 0-18,6-3-18,-6 3 14,0 1-32,-1 0-132,-1 0 1,0 0-1,0 0 0,1-1 1,-1 1-1,0 0 0,1 0 1,-1 0-1,0 0 0,1 0 1,-1 0-1,0 0 0,0 0 1,1 0-1,-1 0 0,0 0 1,1 1-1,-1-1 0,0 0 1,1 0-1,-1 0 0,0 0 1,0 0-1,1 0 0,-1 1 1,0-1-1,1 0 0,-1 1-11,0-1-1,0 1 1,0-1-1,0 1 1,0-1-1,0 1 1,0-1-1,0 1 1,0-1-1,0 1 1,0-1-1,0 1 1,0-1-1,-1 1 1,1-1 0,0 1-1,-14 22 3,10-18 86,-16 25 117,-26 27 0,-4 5-50,-61 80 180,55-73-151,51-62-170,1 0 0,-6 12 1,6-12 0,0 0 1,0 0 0,-5 6-1,7-11-6,0 0 0,1 0 0,-1 0-1,1 1 1,-1-1 0,1 0 0,0 0-1,0 1 1,0-1 0,0 1 0,1-1-1,-2 5 1,0 2 138,2-8-151,0-1 0,0 0-1,0 1 1,0-1 0,0 1-1,0-1 1,1 0 0,-1 1-1,0-1 1,0 1 0,0-1-1,0 0 1,0 1 0,1-1 0,-1 0-1,0 1 1,0-1 0,0 0-1,1 1 1,-1-1 0,0 0-1,1 1 1,-1-1 0,0 0-1,1 1 1,3 1 140,7 0-73,0 0 0,-1 0 0,1-1 0,0-1 0,0 0 0,21-2 0,-1-3-14,39-11 1,18-10-1000,-77 22 393,-1-1 0,0 0 0,0 0 0,-1 0 0,0-1 0,12-10 0,10-9-7013,-21 19 3678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3012 1504,'-10'0'1061,"8"0"-95,-1 0-99,-10 0-65,10 0 614,-2 1 1517,7 0-1599,10-1-686,20-2-801,-5 0 441,36-8 0,-21 3-102,94-16 271,53-8-87,2-1-79,-44 7-110,109-22 57,-72 10-131,36-10 54,-68 13-53,98-22 30,-70 18-82,535-126 151,34-8-54,-727 168-150,351-70 84,-259 54-66,10-3 97,62-19 655,-165 37-474,26-10-1,13-3 1108,-58 17-1212,2 1-23,0-1 0,-1 0 0,1 0 0,4-2 0,13-3 369,-11 4-484,-7 2 381,-3-1-340,2-5-2,-1 5-12,-2-3-7,-15-37 71,-39-71 0,40 83-125,-6-11 3,-51-110 46,44 85-63,-142-369 29,64 63-10,9 43-35,28 141-5,3 36 3,37 87-13,4 20-27,22 39 44,3 3 3,-1 1 1,1 0-1,-1 0 1,0-1-1,0 1 1,1 0-1,-1 0 1,0 0 0,0 0-1,0 0 1,-2-1-1,3 1 2,-1 1 1,1 0-1,0 0 0,0 0 0,0 0 0,0 0 0,-1 0 1,1-1-1,0 1 0,0 0 0,0 0 0,0 0 0,0 0 1,-1-1-1,1 1 0,0 0 0,0 0 0,0 0 0,0-1 1,0 1-1,0 0 0,0 0 0,0 0 0,0-1 0,0 1 1,0 0-1,0 0 0,0-1 0,0 1 0,-2-8-39,-2 3 13,3 5 25,1-1 0,0 1-1,0 0 1,0 0 0,0-1-1,-1 1 1,1 0-1,0 0 1,0 0 0,0 0-1,-1-1 1,1 1 0,0 0-1,0 0 1,-1 0 0,1 0-1,0 0 1,0 0-1,-1 0 1,1 0 0,0 0-1,0-1 1,-1 1 0,1 0-1,0 0 1,0 0 0,-1 1-1,1-1 1,0 0-1,-1 0 1,1 0 0,0 0-1,0 0 1,-1 0 0,1 0-1,0 0 1,0 0 0,-1 1-1,-3 4 0,1 1-1,-1 0 1,-4 12-1,7-16 10,-10 8 2,7-6-3,-1 0 0,1 0 1,-11 6-1,-10 3-7,-34 13 0,29-13 5,-163 54-3,131-48 2,-401 110-91,295-85 23,-36 1-10,49-12 15,-76 26-34,18-4-19,-129 24-130,85-19 94,75-16 84,40-10-3,-163 41-129,173-41 126,-80 23-2,114-31 27,-34 11-23,-80 20 18,84-24 34,-81 15 22,169-42-19,-61 2 0,88-8-5,-19-3-1,-31-10-102,61 12 109,1 1 14,0 0-1,0 0 1,0 0 0,1-1-1,-1 1 1,0 0-1,0 0 1,0-1-1,0 1 1,1 0-1,-2-1 1,0-1-3,-1 1-8,1 0 3,-9-2-8,9 2 1,0 0-43,1 1 57,1 0-1,0 0 0,0 0 0,0 0 1,0 0-1,0 0 0,0 0 0,0 0 1,0 0-1,0 0 0,-1 0 0,1 0 1,0 0-1,0 0 0,0-1 0,0 1 1,0 0-1,0 0 0,0 0 0,-1 0 1,1 0-1,0 1 0,0-1 0,0 0 1,0 0-1,0 0 0,0 0 0,0 0 1,0 0-1,-1 0 0,1 0 0,0 0 1,0 0-1,0 0 0,0 0 0,0 0 1,0 0-1,0 0 0,0 0 0,0 1 1,0-1-1,0 0 0,-1 0 0,1 0 1,0 0-1,0 0 0,0 0 0,0 0 1,0 0-1,0 1 0,0-1 0,0 0 0,0 0 1,0 0-1,0 0 0,0 0 0,0 1 1,6 8-36,20 19 39,-13-16-24,-6-2 13,1-1 1,7 14-1,5 8 3,59 87 13,-14-19-4,159 227 52,-171-251-42,156 232 61,-172-252-80,18 31 38,2-1 2,-21-34-16,-14-18-10,78 124 60,-12 6 94,-72-128-52,-2 1 0,18 65-1,-21-65 22,-7-25-25,4 22 0,-5-23 56,0 7-2613,-10-17 1423,-1-1 511,-4 0 0,-7 1-6017,-7 0 2659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431 1388,'0'-2'730,"1"-1"-429,0-1 1,0 1 0,-1-1 0,0 1 0,1 0 0,-1-1-1,-1 1 1,1-1 0,0 1 0,-1-1 0,0 1 0,1 0-1,-1-1 1,-1 1 0,-1-4 0,1 2-82,-1 0-1,-1 1 1,1-1 0,0 1 0,-1 0-1,0 0 1,0 0 0,-8-6 0,-4 1 30,0-1 1,0 2-1,-1 0 0,-31-10 1,19 9-71,0 2 1,-1 1-1,0 1 1,0 1-1,0 2 0,-46 2 1,19 5-23,0 2 0,-84 21 0,97-15-85,0 1 0,2 2 0,-66 35 0,87-38-52,-1 0 0,2 1 0,0 2 0,1-1 0,0 2 0,1 1 0,1 0 0,1 1 0,1 1 0,-22 37 0,31-46-12,0 0 0,1 1 0,1 0 0,0 0 0,-5 24 0,-1 62 37,9-78-39,0 1 6,1 1-1,1 0 0,1 0 0,1-1 0,1 1 0,1-1 0,10 29 0,-2-17 4,1-1-1,2-1 1,35 54-1,-34-63-6,0 1 0,36 32-1,41 29 17,-52-52-8,74 43 0,-70-48-12,2-3 0,60 22 0,-62-29 4,1-2 1,0-2 0,64 9-1,-21-11-3,-1-5-1,125-6 0,-172-3-5,26-1 6,104-19 0,-45-7-11,-1-4 0,200-86-1,-288 101 4,0-1-1,-2-3 1,-1-1 0,35-30-1,-52 39 0,-1-2 0,28-33 0,22-44-10,-55 74 10,-1-1 0,-1 0 0,-2 0-1,1-1 1,-2 0 0,-1 0 0,-1 0 0,-1-1 0,-1 0-1,-1 0 1,-1 0 0,-2-28 0,0 19 4,-3 0-1,0-1 1,-2 1 0,-18-54 0,11 53 29,-32-58-1,34 73-12,-1 0 0,0 0 0,-2 1-1,-18-18 1,-63-47 68,63 55-58,2 3 4,0 2 1,-55-29 0,-74-21 33,112 55-51,0 2 1,-62-10-1,-100-3 11,143 22-13,-102 5 0,-124 25 19,230-15-18,-120 32-1,174-39-12,-150 47 4,118-35-1,-75 38 0,47-13 6,-71 54-1,107-69-9,2 1 1,1 2-1,1 2 0,-28 34 1,33-32-4,2 1 1,1 1 0,1 0 0,2 1-1,1 1 1,2 1 0,2 0-1,-15 67 1,17-47-90,-4 84 0,14-112 18,0 1 0,2-1 0,1 0-1,13 55 1,-11-68 27,0 0-1,1 1 1,1-2 0,0 1-1,1-1 1,1 0 0,0-1-1,1 0 1,21 22 0,-17-22-3,1 0 1,1-1 0,0 0 0,0-1-1,1-1 1,0-1 0,35 13 0,-10-6-25,1-3 0,1-2 0,64 9 0,-46-13 20,0-3 0,0-3 0,0-2 0,0-3-1,0-3 1,81-19 0,-30-1-30,189-74-1,-248 78 63,0-3 0,-2-2 1,-1-3-1,-1-1 0,59-52 0,4-22-14,-93 84 26,-1-1-1,-1-1 1,18-32 0,-25 36 46,-2 0 0,0-1 0,-2-1 1,0 1-1,-1-1 0,-1 0 0,-1 0 0,-1-1 1,-1 1-1,-2-24 0,-1 28 29,0 1 0,-2-1-1,0 1 1,-1 0 0,-1 0 0,-1 1 0,0-1 0,-1 1-1,-17-28 1,13 27 2,-2-1-1,0 1 0,0 1 1,-2 0-1,0 1 0,-1 1 0,-31-22 1,21 19-15,0 2 0,0 0 1,-2 2-1,-32-11 0,-183-49 141,194 65-264,-100-3 1,100 8-87,5 2-380,1 1 0,-48 7-1,16 7-4270,56-8 2090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5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 352 1208,'0'0'1453,"1"-2"-816,-1 2-508,0-1-1,0 0 1,0 0 0,0 1-1,0-1 1,0 0-1,0 0 1,0 1-1,0-1 1,0 0 0,0 0-1,-1 1 1,1-1-1,0 0 1,0 1 0,-1-1-1,1 0 1,0 1-1,-1-2 1,-1 0 69,0 0 1,0-1 0,0 1 0,0 0-1,-3-2 1,1 0-46,-1 1 0,0 0 0,0 0 0,0 0 1,-7-2-1,-11-2 156,-1 2 0,0 1 1,-43-2-1,33 5-120,0 1 1,-46 7-1,-66 20 197,108-18-261,-54 21 1,-33 22 53,121-50-175,-35 15 94,-52 33 0,70-37-54,1 2-1,1 0 0,-34 34 0,29-23 5,1 2 1,-31 49-1,43-59-27,1 1 0,1 0 0,1 1 0,0 0 0,-8 37 0,10-27 13,1-1 0,-1 52 0,6-63-22,2 1 0,-1-1 0,2 0-1,1 0 1,0 0 0,7 18-1,-1-10 4,0-1-1,2 0 0,23 38 1,-17-35 2,2-2 0,1 0 0,0-1 1,47 40-1,-20-28-5,3-1 1,0-3 0,2-2-1,2-2 1,102 38 0,-82-40-35,1-4 0,134 24 0,79-14-62,90-37 9,-2-36 40,-232 18 26,186-53 1,-277 58 5,-1-3 1,-1-2-1,73-43 0,-105 53 2,0-1-1,-1 0 1,-1-2-1,30-29 1,-38 33 0,0-1 0,0 0 0,-1-1 0,-1 0 0,0 0 1,-1-1-1,-1 0 0,7-18 0,-7 12-4,-1 1-1,-1-1 1,-1 0-1,1-40 1,-5 28-13,-1-1 1,-10-47 0,11 75 15,-29-137-26,21 110 21,-1 0 0,-22-47 0,9 32 3,-2 2-1,-36-51 1,37 64 8,-2 1-1,-1 2 1,-1 0 0,-1 2 0,-2 2 0,-51-35-1,16 20 26,-2 3 0,-102-41 0,96 49 9,-123-31 0,87 36-11,-148-13 1,184 32-18,0 3-1,-145 16 1,151-5-12,-117 30 0,-81 47 1,220-67-3,-83 46-1,76-36-6,32-18 10,-27 14 4,2 2 0,-64 49 0,-10 25 1,90-72 2,2 2-1,-26 34 0,32-37-1,2 2-1,1 0 0,1 1 1,-14 34-1,19-31 1,-15 56 1,23-68-9,1 0 0,1 1-1,1-1 1,1 31 0,5 5 19,3 0-1,18 71 1,-17-100-6,0-1 0,2 1-1,1-2 1,2 1 0,0-2 0,2 0-1,26 35 1,-9-20-16,2-2-1,78 68 1,-80-82-22,0 0 0,2-3-1,1-1 1,57 26 0,154 39-278,-213-78 234,1 0 1,0-3-1,47 3 1,124 2-234,0-19 46,-27-16 10,190-52 0,-263 49 165,126-52 0,-168 54 51,-2-4 1,-1-2 0,63-44-1,-96 56 35,-2 0-1,0-1 1,-2-2-1,0 0 1,20-28 0,-18 19 29,36-61 0,-48 67-10,-1 1 0,-1-2 0,9-29 1,-17 45-14,1-1 1,5-14 35,-2 0 1,8-46 0,-10 18 39,-2 0 1,-2 0-1,-3-1 1,-2 1-1,-20-95 1,16 116 46,-20-53 1,21 69-60,-2 0-1,0 0 0,0 0 0,-17-20 0,5 12 16,-2 1 0,0 1 0,-1 1 0,-1 2 0,-1 0 0,-1 1 0,-42-22 0,13 14 17,-1 2-1,0 2 0,-62-14 1,28 13 73,-185-23 0,180 40-179,-98 6 0,105 8-393,74-5-313,1 1 1,0 0-1,0 1 1,-17 7-1,22-6-1885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5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1889 595 1096,'-1'0'535,"-9"6"4936,10-6-5216,-8-4-114,-1-2 343,0 1 1,-17-6-1,2 5-306,0 0 1,-1 2-1,1 0 1,-1 2-1,0 1 1,1 1-1,-1 1 1,0 0-1,1 2 1,-44 12-1,33-6-103,2-1-7,-1 1 0,1 2 0,-31 15 1,34-11-32,1 2-1,1 1 1,1 0 0,0 3 0,2 0 0,0 1 0,2 1-1,0 2 1,2 0 0,0 1 0,-26 46 0,-28 76 72,63-119-91,1 0 0,2 1 0,-8 38 0,13-38-3,1 1 0,2-1-1,1 0 1,7 59 0,-5-69-5,0-1-1,2 1 1,0-1 0,2 0-1,0 0 1,1-1-1,0 0 1,2 0 0,0 0-1,1-1 1,1-1 0,0 0-1,19 19 1,-1-5-5,1-1 1,1-2 0,2-1-1,1-2 1,1-1-1,41 20 1,-26-20-4,0-1 1,1-3 0,2-2-1,68 13 1,-17-11-18,1-6 0,0-3 0,121-6 0,-20-13-14,364-64 1,-225 2 10,45-20-3,-5-12 6,-262 70 2,106-40 11,-44-12 12,-153 68-9,-1-2-1,-1-2 1,42-35-1,-60 44 16,-1 0-1,0 0 1,0-1-1,-1-1 1,-1 0-1,0 0 1,13-30-1,-17 30 6,0 1-1,-1-1 1,0-1 0,-1 1 0,0 0-1,-1-1 1,-1 1 0,-1-1-1,-1-18 1,-2 13 10,-2 0 0,0 0 0,-1 1 0,-17-37 0,19 47-20,-6-12 23,-1 0-1,0 0 0,-27-33 1,-52-48 59,38 51-55,-2 2 0,-3 3 1,-1 2-1,-78-44 0,-269-119 126,132 101-75,-3 25-34,43 27-21,138 36-31,0 5-1,-1 4 1,-1 4-1,1 4 1,-135 16 0,-94 44 10,320-58-12,-134 32-5,2 7 0,-145 63 0,214-76 1,-282 129 17,232-94-3,-209 148 0,236-142 6,-136 132 1,128-94-5,72-74-15,-32 50 1,39-51 5,2 1 0,1 0 0,2 1 0,-14 45-1,24-62 1,1 1-1,0-1 0,1 1 0,1 0 0,1 0 1,0 0-1,1 0 0,1 0 0,1-1 0,0 1 0,8 28 1,0-16-3,1-1 0,1 0 0,1 0 0,2-2 0,1 0 0,34 44 1,-16-32-14,2-2 0,1-1 0,2-2 0,0-2 1,3-2-1,51 28 0,-12-14-20,2-4-1,132 43 1,-46-36-26,22-14 15,-6-10 8,-60-10-17,153-4-1,-93-13 34,94-17-22,-155 10 27,63-7 5,183-43-37,-338 56 38,158-33 2,191-60-12,-77-12-7,-45-9 25,-193 84-1,98-74-1,-15-12-33,-126 100 36,-2 0 1,-1-2 0,-1-1 0,24-38 0,-29 39 25,-1-1 0,-2 0 0,0-1 0,-2 0 0,12-51 0,-16 47 36,-1-1 1,-2 0 0,-1 0-1,-1 0 1,-7-50 0,2 53-4,0-1-1,-2 1 1,-1 0 0,-2 1-1,0 0 1,-18-32 0,6 19 50,-2 2 0,-52-65 0,44 65 2,-43-37 0,53 55-66,-1 2-1,-35-22 1,-61-24 78,76 45-82,-1 2 0,-67-17 0,-97-5 52,-122 21-29,-2 28-155,293-8 59,-444 41-740,445-39 658,-224 32-962,197-27 688,-30 5-589,-63 10-3228,55-5 942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1836 1212,'-25'-6'5443,"23"5"-5077,-3 0-465,5 1 128,0 0-1,0 0 1,0 0 0,0 0 0,0 0-1,0 0 1,0 0 0,0 0 0,0-1-1,0 1 1,0 0 0,0 0 0,0 0-1,0 0 1,0 0 0,0 0-1,0 0 1,0 0 0,0 0 0,-1 0-1,1 0 1,0 0 0,0 0 0,0 0-1,0 0 1,0-1 0,0 1 0,0 0-1,0 0 1,0 0 0,0 0 0,0 0-1,0 0 1,0 0 0,0 0 0,1 0-1,-1 0 1,0 0 0,0 0 0,0 0-1,0-1 1,0 1 0,0 0-1,0 0 1,0 0 0,0 0 0,0 0-1,0 0 1,0 0 0,0 0 0,0 0-1,0 0 1,0 0 0,0 0 0,0 0-1,1 0 1,4-4 9,0-1 21,1 1 0,0 0-1,10-5 1,31-15 99,24-9-5,-27 15-100,258-101 182,-50 31-121,32-11-40,-93 26-40,-3-2-8,-86 35-7,-7 3 13,35-19-28,159-71 9,-87 34-1,-85 42-2,61-31 2,-27 12-9,4-7 0,26-12-17,-25 14 20,-40 20-3,-53 26-7,34-19 2,-73 36 5,36-13 0,-35 15 0,35-19 1,1 1 26,-13 6 60,2-1 576,-35 13-424,-14 9-140,2 0-6,12-9 160,-14 10-177,1-1-26,4-3-9,-4 3-8,0 0-3,35-22 115,-36 22-131,0 1-16,-1 0 0,0 0 0,0 0 0,1 0 0,-1 0 0,0 0-1,0-1 1,0 1 0,1 0 0,-1 0 0,0 0 0,0 0 0,1 0 0,-1-1 0,0 1 0,0 0 0,0 0 0,0 0 0,1 0 0,-1-1 0,0 1 0,0 0 0,6-6 33,0 2-14,-4 3 33,0 0-30,4-3 7,-5 3 13,1 0-7,11-10 258,-12 9 210,-5 1-430,-13-5-8,13 5-3,1 1-3,-28-3 129,-35-5 235,-71-27 342,10 2-126,66 24-254,51 7-340,7 2-6,0-1 6,-9-1-4,8 2 29,1 0-42,-31-3 361,34 5-340,3 10 44,0-10-42,12 7 28,1-1 1,0 0 0,0-1-1,30 8 1,-8-2-36,-21-8 0,31 6 0,-44-11-37,47 6 84,-50-6-87,1 1-1,-1-1 1,1 0 0,-1 0 0,1 1-1,-1-1 1,1 0 0,2-1 0,15 1 35,-14 1-32,18 0 42,10-1 27,-30 0-46,2 0 7,16 0 8,-16 0 8,0 0-13,11 0 6,-12 0 12,-1 0-10,10-2 11,-10 2 30,0 0-35,31 2 272,-30-2-128,-3 1-145,18 6 532,-17-6-420,-4 2-153,-4 8 7,4-8-9,0-1-9,-9 10 15,0 1-1,0 0 1,-15 26 0,1-1-1,-104 132-744,44-62-1553,1-3-5402,62-75 3779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32 501 924,'0'0'1460,"-2"0"-1056,-9 0-28,8 0 1537,1 0-1740,-9-2-23,9 1 798,8-1-808,39-10 291,82-11 1,-53 12-216,53-5 94,36 3 36,-30 3-139,57 3 189,-105 5-91,-30 1-141,31-1 47,143-14 238,-141 13-318,0 0-19,76-6 70,15-1-32,-139 9-130,-25 0-8,251-13 122,-152 3-62,-95 9-54,216-29 92,-209 27-94,36-2 0,15-1 22,-16 1-6,-43 5-24,0-1 1,0 0-1,21-6 1,-36 6-7,-1 2-2,-1 0 1,0-1 0,1 1 0,-1 0-1,0 0 1,1-1 0,-1 1 0,1 0-1,1 1 1,31-1 5,-26 0-3,19-3 5,-3 3-10,17-1 10,-23-3-4,-16 3-1,1 1-1,-1-1 1,0 0 0,1 1-1,-1 0 1,0-1-1,5 1 1,14-2 6,20-1-3,11 1 13,-36 3-20,0 0 1,8-1 0,-19 1-2,7 1 6,78 0 0,-58-2 6,0 0-13,33-5-1,-64 5 4,0 0 0,0-1 0,0 1 1,0 0-1,0 0 0,0 0 0,0 0 0,0 0 0,0 0 0,0 0 0,0 0 1,0 0-1,0 1 0,0-1 0,0 1 0,1-1 0,-1 0 0,0 1 0,1-1-1,-1 0 1,0 1 0,1-1 0,-1 0 0,0 0 0,1 0-1,-1 0 1,0 0 0,2-1 0,20-1 3,-12 1-2,-1 1 1,1 0-1,15 3 1,-12-1-11,0-3-2,26 3-3,13 3 0,-47-4 18,7-1-6,15 2-4,-16-1 3,9 3 23,0-2-1,26 0 1,-26-2-13,38-3-9,-55 3-3,-1 0 9,12 0-8,-11 0-14,-1 0 17,9 0 5,-9 0-3,0 0-13,10 0 0,-10 0 12,0 0 9,0 0-7,22 3 35,-22-3-27,0 0-2,8 0 0,-9 0 92,17-3 1662,-21 1-1619,-3-7 80,-1 1 0,-14-14-1,-24-22 459,28 27-360,-19-16 0,-61-53 880,56 50-593,34 32-538,6 4-65,0 0-1,0 0 1,0 0 0,0 0-1,0 0 1,0 0-1,0 0 1,0 0-1,0 0 1,-1 0 0,1 0-1,0 0 1,0 0-1,0 0 1,0 0-1,0 0 1,0 0-1,0 0 1,0 1 0,0-1-1,-1 0 1,1 0-1,0 0 1,0 0-1,0 0 1,0 0 0,0 0-1,0 0 1,0 0-1,0 0 1,0 0-1,0 0 1,0 0 0,0 1-1,0-1 1,0 0-1,0 0 1,0 0-1,0 0 1,0 0 0,0 0-1,0 0 1,0 0-1,0 1 1,0-1-1,0 0 1,0 0-1,0 0 1,0 0 0,0 15 9,1-8-12,7 8 16,0-1 0,1-1 0,15 19 0,38 37 48,-38-43-43,-24-25-21,0-1-1,1 1 1,-1-1-1,0 0 1,0 1-1,1-1 1,-1 1 0,0-1-1,1 0 1,-1 1-1,1-1 1,-1 0 0,0 0-1,1 1 1,-1-1-1,1 0 1,-1 0-1,1 1 1,0-1 0,0 0 8,1 1 55,-1 1 17,0 1-44,6 6 174,-7-9-69,0 3-92,-1-1-39,0 1 0,0-1 0,0 0 0,0 1 0,-1-1 0,1 0 0,0 0 0,-1 0 0,0 0 0,-2 3 0,-25 20 32,14-12-28,-296 243-3567,240-198-2687,42-34 2321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0:4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1148,'-7'-7'1804,"18"9"1543,8 4-3467,-6-2 330,-1 1 1,16 8-1,-1 0-39,63 30 277,106 62 384,-15-6-320,149 38 135,-225-103-453,-10-3-33,-41-11-71,90 30 88,20-5-21,100 29 31,-87-16 26,-67-21-86,75 24 250,-132-40-261,19 6 58,-40-18-93,77 24 162,-23-8-56,-57-18-92,76 18 366,141 15-1,66-1 95,-281-35-512,10 0 48,-1 2 1,71 20-1,-50-6 6,76 28 198,-100-33-135,67 24 107,-15-12-109,21 5-37,-44-8-19,-43-15-63,-21-9-36,0 1 22,19 8 181,-19-8-132,5 9 112,-6-9-170,0 0 0,0 0 0,0 1 1,0-1-1,0 1 0,-1-1 0,1 0 0,0 3 0,0-2 620,-9-5-594,-2-1-20,1-1 0,-1 1 1,1-2-1,-15-10 1,-148-120 603,75 69-64,23 17-93,-22-11 417,95 60-639,9 7-226,113 85 38,-99-70-36,0 1 0,-1 1-1,-1 1 1,31 48-1,-49-68-18,1 0 0,-1 0 0,0 0 0,0 0-1,-1 0 1,1 0 0,-1 1 0,0-1 0,0 0-1,0 1 1,-1-1 0,1 1 0,-1-1 0,-1 8-1,0-4-5,-1 0 0,0 0-1,-1 0 1,0 0-1,0 0 1,0 0-1,-1-1 1,-1 1-1,-8 10 1,-7 5-257,-1-2 0,0 0-1,-2-1 1,-1-2 0,0 0 0,-1-2 0,-1 0 0,-50 21 0,38-20-463,-45 16-3731,67-29 622,3-1 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49 1584,'-2'-1'708,"-60"-23"4939,50 17-4787,5 3-403,6 3-61,-29-10 1576,29 11-940,4 3-948,49 39 115,4 2-106,57 59 38,-38-33-61,82 76 76,-4-2-64,166 129 270,-163-159-186,17 15 50,-143-104-186,77 66 92,-73-54-51,-22-26-31,10 14 0,-8-9-15,-1 0-16,7 7 54,-5-6 3,-13-16-5,10 13 2264,-13-19-2206,1 0-102,-1 0 16,0 0 0,0 0-1,-1 1 1,1-1-1,-1 0 1,0 0-1,-3-5 1,4 9-30,-23-36 227,-57-65 1,29 41 94,29 34 72,-32-31-1,43 42-233,9 10-122,1 5 177,5 6-192,8 11-5,0-1 0,1 0 0,20 21 0,40 38 11,11 22 42,-82-95-74,17 25 20,-8-9-9,-8-14-10,-1-1 0,0 1 0,0-1 0,0 1 0,0-1 0,0 1 0,0 0 0,-1-1 0,1 5 0,-1-5-2,0-1-1,0 1 1,0 0-1,0 0 1,0 0-1,0 0 1,-1-1 0,1 1-1,0 0 1,-1 0-1,0 0 1,1-1-1,-1 1 1,-2 2-1,-4 4-74,-1 0-1,0 0 1,0-1 0,-1 0 0,0 0-1,0-1 1,0 0 0,-18 7-1,-9 1-1424,-42 13 1,44-17-935,14-5-1893,1-4 44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361 181 1176,'0'0'460,"-2"0"10,-7-2-23,7 1 434,-1 1-451,-23-5 840,24 5-835,-2 0-11,-44-5 1250,-7-1 209,51 5-1759,1 1-1,0 0 1,-1-1 0,1 1-1,-4-2 1,3 0 22,0 1-1,0 1 1,0-1 0,-1 0 0,-4 1-1,3 0-49,-16 0 358,14-1-372,-46-4 1391,1 3-206,51 2-1054,-1-1-15,-3 0-187,4 1 163,4 1 706,11 3-824,0 0 1,26 3-1,15-1 41,30 2-20,356 1 223,-137-27-180,-261 15-112,67-7 520,-108 10-499,0 0 1,0 0-1,0 0 0,0-1 0,0 1 1,-1 0-1,1 0 0,0-1 1,0 1-1,-1 0 0,1-1 1,0 1-1,0-1 0,-1 1 1,1-1-1,0 1 0,-1-1 0,1 1 1,-1-1-1,1 1 0,0-1 1,-1 0-1,0 0 0,1 1 1,0-2-1,-4-1 16,0 0-32,-1-1 0,0 1 0,0 0 0,0 1 0,0-1 0,-1 1 0,1-1 0,-1 1 0,-6-1 0,-39-17 67,-31-10 70,29 10 67,-16-5 358,46 13-307,20 12 42,8 2-282,1 0-25,2 1 14,-1 0-1,1 0 1,-1 1-1,11 7 1,-10-5 8,0 1 0,0 1 0,-1 0 0,12 14 0,-18-18-27,1-1 0,-1 0 0,0 1 0,0 0 0,-1-1 0,1 1 0,-1 0 1,0 0-1,0 0 0,0 0 0,0 0 0,-1 0 0,1 0 0,-1 0 0,0 0 0,-1 5 1,-1 1-104,0 0 0,-1 0 1,0-1-1,0 1 0,-1-1 1,0 0-1,-1 0 0,-10 14 1,-3 2-672,-32 32-1,32-39 311,-52 53-3211,34-37-662,4-2 127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1449 1420,'0'0'823,"-1"0"-46,0 0-606,1 0 0,0 1 0,0-1 0,0 0 0,-1 0-1,1 0 1,0 0 0,0 0 0,-1 0 0,1 0 0,0 0 0,0 0-1,-1 0 1,1 0 0,0 0 0,0 0 0,-1 0 0,1 0 0,0 0-1,0 0 1,-3-2 1880,3 2-1880,0-1-1,0-9 1106,1 6-1262,0 0 1,1 0 0,-1 1-1,3-6 1,1 2 168,1-1 0,6-7 0,4-4 78,78-96 529,-19 26-415,6-5-86,-56 66-215,61-65 122,21-24-13,77-85 98,-91 108-16,-52 54-101,-4 6 20,14-15 155,-24 17-132,43-46 314,-58 66-386,0-1 1,-1-1-1,13-19 1,-19 26-73,0-1 1,8-8-1,-10 12-18,0 1 0,0-1 0,0 0 0,0 0 0,-1-1 0,0 1 0,3-7 0,2-6 358,-7 15-228,-2 0-146,1 1-17,-1-1 0,1 0 0,-1 1 1,0-1-1,0 1 0,0 0 0,1-1 0,-1 1 0,-1 0 0,-1-1 0,-28-6 115,18 5-64,-11-3 74,-78-12 688,101 18-731,-1-1 3,-10-1 13,10 2-2,0-1 7,-23-3 323,24 3-327,-1 0-3,-7-3-8,7 4 528,11-1-580,22-1-11,43-2 63,79-15 0,-99 11-53,-36 7 32,0-2 1,-1 0-1,28-10 0,-23 7 286,-17 6-265,-1-1 1,0 0 0,1 0 0,-1-1 0,0 1-1,4-3 1,-5 3 753,1 18-709,-4-10-75,-36 87 150,-19 46-176,15-39-1209,20-32-5360,18-59 1624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1579 1656,'0'0'4237,"-2"-1"-3737,0 0-298,2 0-81,-1 0 1,0 1 0,1-1 0,-1 1-1,0-1 1,0 1 0,1-1 0,-1 1-1,0 0 1,0-1 0,0 1 0,-1 0-1,2-16 2242,32-82 22,11-49-1489,-9 10-367,-27 104-431,34-184 420,8-61-96,-31 173-277,14-56 23,-19 101-106,-9 38-40,9-31 15,2-7 1,-9 38-52,-5 18 16,0 0 1,0 0-1,0 0 1,1-7-1,-2 8-1,0 1 0,1-1-1,-1 1 1,1-1 0,0 1-1,0-1 1,1-2 0,2-3-1,-3 6 2,1-4 8,-3-11-2,-1 8-7,1 7-3,1 2 4,0-1 0,-1 0 0,1 1 0,0-1 0,0 0-1,-1 0 1,1 1 0,-1-1 0,1 1 0,0-1-1,-1 0 1,1 1 0,-1-1 0,1 1 0,-1-1-1,0 1 1,1-1 0,-1 1 0,1-1 0,-1 1 0,-1-1-1,2 1-5,-2-1 16,-3 3-17,-53 25 10,36-14 4,0 1 1,-25 21-1,-8 7 7,3-4 196,51-37-45,-1 0-91,-7 1-4,7-2 249,5-4-274,54-52 78,55-34-12,-86 69-82,-15 11-3,0 1-1,22-13 1,-32 21-23,1 0 1,-1 0 0,0 0 0,1 0-1,-1 0 1,0-1 0,1-1 0,-1 2-2,3-1 27,6 0 10,-7 2 41,-1 1-70,1 1-4,0 0 0,-1 0-1,1 0 1,-1 0 0,0 0 0,1 1-1,-1-1 1,0 1 0,-1-1 0,1 1-1,0 0 1,-1 0 0,1 0 0,0 3-1,17 55-239,21 113 0,-35-138-519,0 37 0,1 6-3064,-3-55 81,-3 1 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76 308 1412,'0'0'3676,"-1"6"-2931,-1 0-504,1-3-128,1 0 0,-1 0 0,1 0 0,0 0 1,-1 0-1,1 0 0,1 0 0,-1 0 0,2 5 0,7 34 829,2-2 1,27 67 0,-24-72-590,11 23 115,2-2 0,3 0 0,45 62 0,-30-49 29,-17-21 145,-26-46-387,3 6-47,-5-7 288,-2-4 700,-19-20-796,-28-46-1,-18-37 382,60 93-685,-12-18 171,2-2 0,2 1 1,0-2-1,3 0 1,-13-50-1,21 65-175,1 0 0,0-1 0,1 1 0,1 0 0,1-1-1,1 1 1,1-1 0,0 1 0,2 0 0,0 0 0,12-33-1,-9 31-21,2 1 0,1 1 0,0-1 0,2 1 0,0 1 0,26-31 0,-27 38-25,0-1 0,1 2 0,1 0 1,-1 0-1,2 1 0,-1 1 0,1 0 1,0 1-1,17-6 0,-29 12-33,1 0 1,0 0 0,0 1-1,1-1 1,-1 1-1,0 0 1,0 0-1,0 0 1,0 0 0,0 0-1,0 1 1,3 0-1,-4 0-4,-1-1-1,1 1 1,-1 0-1,1 0 1,-1 0-1,1 0 1,-1 0 0,0 0-1,1 0 1,-1 0-1,0 0 1,0 0-1,0 1 1,0-1-1,0 1 1,0-1 0,0 1-1,-1-1 1,1 1-1,-1-1 1,1 1-1,-1-1 1,1 1-1,-1 2 1,1 3 3,0 0 0,-1 0 0,-1 0 0,1 0 0,-1 0-1,0 0 1,0 0 0,-1 0 0,0 0 0,-3 7 0,-4 7 14,-24 40 1,-65 83-150,-15-2-569,52-66 38,30-39 172,-28 41-1580,41-54 574,12-18-747,1 1 0,-6 10 0,7-8-2032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156 127 844,'0'0'567,"-2"1"-46,-9 1-58,9-2 337,0 0-409,-7 2-15,7-1 327,0-1-380,-21 5 928,20-5-951,1 0-14,-6 0-30,6 0 9,-1 0 6,-5 0-13,6 0 268,0 1-274,-6 1-7,5-2 417,1 1-464,-9 1-16,9-2 147,0 0-178,-22 0 894,22 0-610,-1 0-215,-7 0 12,7 0 611,0 0-658,126-6 1458,-56 1-1518,113-23 0,-163 25-127,-13 2 21,0 1 1,0-1 0,0 0 0,1 0-1,-1-1 1,0 1 0,0-1 0,-1 0 0,1 0-1,6-4 1,-9 5 8,1-8 41,-1 7-40,-1-1-14,0 1-1,0 0 1,-1 0-1,1-1 1,-1 1 0,1 0-1,-2-3 1,-2-1 75,1 0 1,-4-11-1,-3-3 183,10 19 9,6 4-258,-1-1-16,1 0 1,-1 0 0,0 1-1,0-1 1,-1 1 0,1 1-1,0-1 1,-1 1-1,0-1 1,0 1 0,0 0-1,0 1 1,5 8 0,-7-10-27,-1 0 1,1 1-1,-1-1 1,0 1 0,0-1-1,0 1 1,0 0-1,0 0 1,-1-1 0,0 1-1,0 0 1,0 0-1,0-1 1,0 1 0,-1 0-1,-2 6 1,-1 1-279,0 0 0,-1-1 1,0 1-1,-8 9 0,6-7-222,-25 32-2928,17-25 107,-1 2-149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29 105 1480,'0'-9'669,"0"4"-268,1 1 0,-1-1 1,-1 1-1,1 0 0,-1-1 1,1 1-1,-1-1 0,-3-6 1,4 11-373,0 0 1,0 0 0,0-1 0,-1 1 0,1 0 0,0 0 0,0-1 0,0 1 0,0 0 0,0 0-1,0-1 1,0 1 0,0 0 0,0 0 0,0-1 0,0 1 0,0 0 0,0 0 0,0-1 0,0 1-1,0 0 1,0 0 0,0-1 0,0-7 651,0 6-438,-1-1 1,0 0-1,0 1 0,0-1 0,0 1 0,0-1 0,-1 1 1,1 0-1,-4-4 0,4 5 11,0-4-16,-1 5 7,1 3 1263,-1 18-1281,1 1 0,1-1 1,5 38-1,32 109 492,13-2-292,-40-136-359,1 3 48,27 51 0,24 28 75,-31-57-113,-28-49-68,66 110 143,19 13 11,-28-38-76,5 9 60,-49-74-84,-8-11 117,0 0 0,7 22-1,-15-36-116,1 1-12,4 8 12,-4-8 2,1 7 82,-1-7 204,-1-1-340,0 0-1,0 0 1,0 0 0,0 0 0,-1 0-1,1-1 1,0 1 0,0 0 0,-1 0 0,1 0-1,-1 1 1,1-2-4,0 2 326,-26 1 110,22-3-425,-14 1 147,4 1-115,10-2-7,1 1-28,-34 1 102,33-2-93,-6-1-3,-8 2 25,5 1-47,10-1 52,0-1-44,-12 0 1,11 0 6,1 0-5,-12 2 16,12-2 87,0-1-96,-1-4-10,-1 1-1,1 0 0,-1 0-1,-7-5 1,7 5-26,-61-57 16,-73-68 46,127 118-22,10 10-28,0 0 20,-6-1 0,6 2 1,3 18-14,0-13 3,-1-3 1,0 0-1,1 0 1,-1 0 0,0 0 0,1 0 0,-1 0 0,1 0 0,0 0 0,2 3-1,0 2 4,4 9 3,1-1-1,1 1 1,1-2 0,0 1 0,0-1 0,1-1 0,1 0 0,20 17 0,-29-27-1,0 0 1,0 0-1,0-1 1,0 1-1,1-1 1,-1 0-1,1 0 0,0 0 1,-1 0-1,1-1 1,0 0-1,0 0 1,6 2-1,-5-3-1,15 2 32,-10-3-27,0 0-1,0 0 1,0-1-1,-1 0 1,1-1-1,-1 0 1,1 0-1,14-8 1,-10 3 1,0-1 0,0 0 0,-1 0 0,22-22 1,29-27 59,-32 30 142,-32 28-203,0 0 0,1-1-1,-1 1 1,0-1-1,1 1 1,-1 0-1,1-1 1,-1 1-1,1 0 1,-1 0 0,1-1-1,-1 1 1,1 0-1,-1 0 1,1 0-1,0 0 1,-1 0 0,1 0-1,0 0 1,0 0 99,2 4-56,0 1-40,-2-3-10,0 0 0,0-1-1,0 1 1,0 0 0,0 0 0,0 0-1,-1 0 1,1 0 0,0 0-1,-1 0 1,0 0 0,1 0-1,-1 0 1,0 3 0,-8 160-216,3-130-1827,-10 40 0,9-47-4378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17 924,'-1'-1'840,"-1"-5"-81,2 5-94,-6-8 6118,11 11-6434,4 1-107,0 0 0,0 0 0,11 7 0,102 67 1209,162 98-37,-263-163-1334,146 76 429,-124-67-409,253 122 459,-125-63-335,-112-51-159,99 46 145,-119-58-169,25 11-9,-45-19-1,25 7-1,-29-11-2,-1 0 0,1 1 0,21 13-1,-27-15 32,0 1 0,9 3 1,11 5 413,-21-11 39,-6-6 323,-5-8-430,-1 6-339,1 0 1,-1 0 0,-1 0 0,-5-7-1,-1 0 40,-1-2-9,-20-29 185,-6-8 44,5 9-50,-5-19 442,38 61-527,2 4-141,8 11-9,-1-1 1,-1 1 0,0 0-1,6 17 1,-3-5 7,10 45 1,-19-61-44,0 0 0,-1 0 0,0 0 0,-1 0 0,0 0 0,-3 19 0,1-14-15,0 2-156,-1-1 0,0 0 0,-2 0 1,0 0-1,0 0 0,-10 17 0,-4 4-2568,-30 41 0,30-53-1955,0-4 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1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83 1536,'-17'4'1414,"12"-3"-1180,0 1 0,1-1 0,-1 1 0,-6 3 0,-54 25 3073,9-4-1209,19-11-199,35-14-1367,-1 2-178,3-3-339,0 0-1,-1 0 0,1 0 0,0 0 0,0 0 1,0 1-1,0-1 0,0 0 0,0 0 1,0 0-1,0 0 0,0 0 0,0 0 1,0 0-1,0 0 0,0 0 0,0 0 0,0 0 1,0 0-1,0 0 0,0 1 0,0-1 1,0 0-1,0 0 0,0 0 0,0 0 0,0 0 1,0 0-1,0 0 0,0 0 0,0 0 1,0 0-1,0 0 0,0 1 0,0-1 0,0 0 1,0 0-1,0 0 0,0 0 0,0 0 1,0 0-1,0 0 0,0 0 0,0 0 0,1 0 1,-1 0-1,0 0 0,0 0 0,0 0 1,0 0-1,0 0 0,0 0 0,0 0 1,0 0-1,0 1 0,1-1 0,39 5 350,56 0 0,186 2 179,-257-6-510,239-5 245,-153 0-160,-111 4-118,193-9 201,-178 8 58,-1-2 0,22-6 0,-35 9-239,0 0 0,0 0 0,0-1 0,-1 1 0,1-1 0,0 1 0,0 0 0,-1-1 0,1 1 0,0-1 0,-1 0 1,1 1-1,-1-1 0,1 1 0,0-1 0,-1 0 0,0 0 0,1 1 0,-1-1 0,1 0 0,-1 0 0,1-1 0,1-3 145,-2 4-155,0 1-1,0-1 1,0 0 0,0 0-1,-1 1 1,1-1 0,0 0-1,0 1 1,-1-1 0,1 0-1,-1 1 1,1-1 0,0 1-1,-1-1 1,0 0 0,0 0 8,-4-8 94,-1 1 1,-1-1 0,1 1-1,-13-12 1,-62-55 1225,80 74-1260,-2-2-46,3 3-23,0 0 1,0 0-1,0 0 0,0 0 0,0 0 1,0 0-1,0 0 0,0 0 1,0 0-1,0 0 0,0 0 0,0 0 1,0 0-1,0 0 0,0 0 1,0 0-1,0 0 0,0 0 1,0 0-1,1 0 0,-1 0 0,0 0 1,0 0-1,0 0 0,0 0 1,0 0-1,0 0 0,0 0 0,14 9 42,-13-8-47,-1-1-1,0 0 1,1 1-1,-1-1 1,1 0-1,-1 0 1,1 1-1,-1-1 1,0 0-1,1 0 1,-1 0-1,1 1 1,-1-1-1,1 0 1,-1 0-1,1 0 0,-1 0 1,1 0-1,-1 0 1,2 0-1,-2 0 0,0 0-1,1 0 0,-1-1 0,0 1 1,1 0-1,-1 1 0,0-1 0,0 0 0,1 0 1,-1 0-1,0 0 0,1 0 0,-1 0 0,0 0 1,0 0-1,1 0 0,-1 1 0,0-1 1,0 0-1,1 0 0,-1 0 0,0 0 0,0 1 1,0-1-1,1 0 0,-1 0 0,0 1 0,19 11 181,-18-12-180,-1 0 1,0 0-1,0 0 1,0 0-1,1 1 0,-1-1 1,0 0-1,0 0 1,0 0-1,1 0 0,-1 0 1,0 1-1,0-1 1,0 0-1,0 0 0,0 0 1,1 1-1,-1-1 0,0 0 1,0 0-1,0 0 1,0 1-1,0-1 0,0 0 1,0 1-1,0-1 7,0 0 0,0 0 0,0 1 0,1-1 0,-1 0 1,0 0-1,0 1 0,0-1 0,0 0 0,0 0 0,0 0 0,0 0 0,1 1 0,-1-1 0,0 0 0,0 0 0,0 0 0,0 0 0,1 1 0,-1-1 1,0 0-1,0 0 0,0 0 0,1 0 0,-1 0 0,0 0 0,0 0 0,0 0 0,1 0 0,-1 0 0,5 2 360,-7 0 452,1-2-779,0 0 0,0 0 0,1 0 0,-1 1 0,0-1 0,0 0 0,0 1 0,1-1 0,-1 1 0,0-1 0,1 1 0,-1-1 0,-1 2 0,2-2-37,-1 1 1,1 0-1,0 0 0,-1-1 0,1 1 0,0 0 0,0 0 0,0-1 0,-1 1 0,1 0 1,0 0-1,0-1 0,0 1 0,0 0 0,0 0 0,0 0 0,0-1 0,1 1 1,-1 0-1,0 0 0,1 1 0,9 17 62,-8-16-61,0 0 1,0 1-1,0-1 1,1 5-1,4 10 35,-6-15-37,1 1 0,-1 0 0,0-1 0,0 1 0,0 0 0,-1-1 0,1 1 0,-1 0 0,0 5 0,-1 3-159,-2 0 1,1 0 0,-2-1-1,1 1 1,-1-1 0,-1 0 0,0 0-1,-1 0 1,0-1 0,-1 0-1,0 0 1,-12 13 0,-35 35-2229,-5 5-5015,38-34 2728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1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1330 1200,'-1'1'830,"-23"12"4931,22-13-5227,-8 0 2232,11-4-2504,5-8-57,0 1 1,1 0-1,12-16 0,110-134 453,22-20-342,-118 138-279,74-84 67,-53 69-41,129-133 88,-80 74 226,-55 60 70,0-4 188,-31 38-449,1 0 0,31-29 0,-48 51-170,4-2 3,-1-1-1,0 0 1,0 0-1,-1-1 1,1 1-1,-1-1 1,4-5-1,-6 8-27,-1 0 33,1 0 0,-1 0 1,0 0-1,1 0 0,-1 0 1,0 0-1,0 0 0,-1-3 0,1 4-2,-1 0-21,1 1 0,-1 0-1,0 0 1,0-1-1,1 1 1,-1-1 0,0 1-1,1-1 1,-1 1 0,1-1-1,-1 1 1,-1-2-1,2 2 2,-2-2 7,0 2-7,-4-2 7,4 1-1,0 0 2,-3-1 2,2 0-7,0 0 0,-1 0 1,1 1-1,0-1 0,-1 1 1,1 0-1,-1 0 0,0 1 1,-6-2-1,-50 0 153,-13 2 162,21 2 77,50-2-371,-1 1 0,0-1 0,1 0 0,-1 1 0,1-1 0,-1 1 0,-4 1 0,-2 1 76,7-2-3,-2-1-9,-12 2-7,11-1 22,-11 2 1351,119-45-1089,1-1-154,-41 24-7,-62 18-186,1 1-1,-1-1 0,0 1 0,1 0 0,-1-1 0,1 1 0,-1 0 0,1 0 1,-1 0-1,1 0 0,-1 0 0,1 1 0,-1-1 0,1 0 0,-1 1 0,1-1 0,-1 1 1,0-1-1,1 1 0,-1 0 0,0-1 0,1 1 0,-1 0 0,1 1 0,0 0 4,-1-1-1,0 1 1,1 0-1,-1 0 0,0 0 1,0-1-1,0 1 1,-1 0-1,1 0 0,0 0 1,-1 0-1,1 0 1,-1 1-1,0-1 0,1 0 1,-1 3-1,-1 7 39,0 0 1,-1 0-1,-6 20 0,0 1 13,0 6-75,-6 30-183,13-57-447,0-1 0,0 1-1,1 0 1,2 11 0,5 6-5916,-6-25 4789,2 5-2594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1475 1176,'-7'10'892,"5"-7"-494,-1 1 1,1-1-1,-1 0 1,1 0-1,-1 0 1,-6 4-1,-12 7 1176,20-14-1304,0 1-179,1 0-1,-1 0 1,1 0 0,-1-1 0,0 1 0,1 0 0,-1 0 0,0-1 0,1 1 0,-1-1 0,0 1 0,0 0 0,0-1 0,-2 2 1066,0 1-916,1-2 27,3-4 1350,63-129-338,26-76-645,-56 122-471,23-63 64,8 0-74,73-175 139,-127 297-254,10-31 51,-13 35-33,15-29 0,-12 31 16,10-33 0,-16 39-19,11-21 0,0 0 26,-9 20-17,10-19 0,-16 34-59,-1-1 1,1 1-1,-1-1 0,1 1 1,-1 0-1,0-1 1,0 1-1,0-1 0,0-1 1,0 2-2,0 1 1,0-1-1,0 0 1,0 0-1,0 1 1,0-1-1,0 0 1,1 0-1,-1 1 1,0-1-1,0 0 1,1 0-1,-1 1 1,0-1-1,1-1 1,0 2 27,-1-2-21,0 1 0,0-1 0,0 1 0,0-1 0,0 1 0,1 0 0,-1-1 0,2-2 0,-2 3 1,1-9 46,-1 8-31,1-1 0,-1 0 0,1 0 0,-1 0 1,0-3-1,0 5-19,1-3 20,-2-5-29,1 8 54,-1-6-22,1 7-27,1 0 0,-1-1-1,0 1 1,0 0 0,0-1 0,0 1 0,0 0 0,0-1 0,0 1 0,-1 0 0,1 0 0,0-1 0,0 1 0,0 0 0,0-1 0,0 1 0,0 0 0,-1 0 0,1-1 0,0 1-1,0-1 1,-1 1 57,1-1-55,0 1 0,0 0 0,0-1 0,0 1 0,0-1 0,0 1 0,0-1 0,0 1 0,0 0 0,0-1 0,-1 1 0,1-1 0,0 1 0,0 0 0,0-1 0,-1 1 0,1 0 0,0-1 0,0 1 0,-1 0 0,1-1 0,0 1 0,-1 0 0,1-1 0,0 1 0,-1 0 0,1 0 0,-1 0 0,1-1 0,0 1 0,-1 0 0,1 0 0,-1 0 0,1 0 0,-1 0 0,1 0 0,0 0 0,-1 0 0,1 0 0,-1 0-1,1 0 1,-1 0 0,1 0 0,0 0 0,-2 0 0,-17 7 11,19-6-13,-107 55 165,-128 88 0,214-129-135,-36 24 60,45-31-49,9-7-4,1 1-1,-1 0 0,1-1 1,-1 1-1,-5 1 1,6-3 305,7-3-291,116-61 133,-39 22-134,57-40 41,-81 48-86,-19 12 1,-9 8 27,-29 14-36,-1-1 0,1 1 0,0 0 0,-1-1 0,1 1 0,0 0 0,0 0 0,-1-1 0,1 1 0,0 0 0,0 0 0,0 0 0,-1 0 0,2 0 0,1 0 2,1 1 10,-1 2-6,0 1 0,0 0 0,0 0 0,0 0 0,-1 0 0,0 0 0,1 0 0,-2 1 0,1-1 0,0 1 0,-1-1 0,0 1 0,0-1 0,1 9 0,-1 7-132,0 0 0,-1 0 0,-1 0 0,-6 39 0,-2-14-367,-6 42-983,-1 27-5390,13-81 3287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1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1144,'1'-1'352,"3"-5"20,-2 5 311,-2-1-327,17-21 3446,-16 22-3631,0 0-86,-1-1 0,1 1-1,0 0 1,0-1 0,0 1 0,0 0 0,-1-1-1,2 1 1,-1 0 0,2-2 0,8-10 655,-11 12-693,0 0-1,1 1 0,-1-1 0,0 0 0,1 1 0,-1-1 0,0 1 0,1-1 1,-1 1-1,1-1 0,-1 0 0,1 1 0,-1 0 0,1-1 0,1 0 1,-1 0 153,0-1 0,0 0 0,1 0 0,-1 0 0,0 1 0,1-5 0,-1 5 68,-1 1-241,0 0 1,0 0 0,0 0-1,1 1 1,-1-1 0,0 0-1,0 0 1,0 0 0,0 0-1,0 0 1,0 0 0,1 0-1,-1 0 1,0 0 0,0 0-1,0 1 1,0-1 0,1 0-1,-1 0 1,0 0 0,0 0-1,0 0 1,1 0 0,-1 0-1,0 0 1,0 0 0,0 0-1,0 0 1,1-1 0,-1 1-1,0 0 1,0 0 0,0 0-1,0 0 1,0 0 0,1 0-1,-1 0 1,0 0 0,0 0 0,0-1-1,0 1 1,0 0 0,0 0-1,1 0 1,-1 0 0,0 0-1,0-1 1,0 1 0,0 0-1,0 0 1,0 0 0,0 0-1,0-1 1,0 1 0,0 0-1,0 0 1,0 0 0,0 0-1,0-1 1,0 1 0,0 0-1,0 0 1,10 12 917,-10-11-1170,4 6 324,1 0 1,-2 0 0,1 0 0,3 12-1,0 0 28,20 59 262,2 6-154,-27-79-217,159 310 1091,-59-163-544,-87-134-504,12 17 106,41 39 0,-45-51-96,-11-10-14,13 11 0,50 43 164,-44-40-36,0 0 1,29 37 0,-38-34-22,-19-26-144,0-1-1,0 1 1,-1 0-1,0 0 1,3 5-1,8 11 65,-13-19-56,1 0 11,13 25 665,-13-25-440,0 1-210,3 3-7,-3-3 232,-1-20 571,0 12-840,-1 1-1,0-1 1,0 0-1,-1 0 1,-3-9 0,-1-2 2,-13-53 23,2 8-8,3 16-10,-11-32 153,18 59-89,5 16-53,1 1-1,0-1 1,0 1 0,0-1 0,1 1-1,-1-1 1,0-5 0,0 6-6,1 1 0,-1-1 0,0 0 0,1 0 0,-1 1 0,0-1 0,0 1 1,0-1-1,0 1 0,-2-2 0,1 0 268,2 8-283,0-1 0,1 0 0,0 1-1,-1-1 1,1 1 0,1-1-1,-1 0 1,3 5 0,73 133 82,-46-85-49,1-3-7,-20-25-20,-11-28-12,-1 0 0,1 0 1,-1 0-1,1 1 0,-1-1 0,1 0 1,-1 1-1,0-1 0,0 0 0,0 0 1,0 1-1,0 1 0,-2 11 10,-1-11-12,2-2 2,-1 1-6,0-1 0,0 1 0,0 0 0,0-1 0,-1 1-1,1-1 1,0 0 0,-1 1 0,1-1 0,-4 1 0,-26 4-193,19-3 97,-133 14-1565,84-14-2232,21 0-1713,16-1 823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2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1192,'0'0'3270,"6"-2"-2904,47-20 464,60-16-1,-16 7-244,34-9-6,96-25 71,175-57 130,-214 75-562,-149 38-210,120-23-1410,-157 32 1310,0 0 0,0-1 1,0 1-1,0 0 0,0 0 0,0 1 1,0-1-1,0 0 0,2 1 1,7 1-3247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2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15 484 1560,'-7'5'728,"-1"0"-61,14-6 2991,154-65-2761,63-20 160,151-25 440,-208 65-962,189-45 854,-317 83-1261,-26 4-82,184-36 617,-125 25-360,-19 3-40,9 3 200,-58 9-586,4-4-2061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5670 1536,'-1'0'902,"-1"-1"-489,0 0 0,0 1 0,0-1 0,0 1 0,0 0 0,0-1 0,0 1 0,0 0 0,0 0 0,0 1 0,-1-1 0,1 0 0,0 1 0,-3 0 0,3 0-114,2 8 230,0-6-458,0 0 0,1 0 1,-1 0-1,1 0 0,0 0 1,0 0-1,0-1 0,0 1 1,0 0-1,1-1 0,-1 1 1,1-1-1,0 1 0,-1-1 1,1 0-1,0 1 0,1-1 0,-1 0 1,0 0-1,1-1 0,-1 1 1,1-1-1,-1 1 0,4 1 1,5 1 2,0 1 0,0-1 0,0-1 0,19 4 0,32 3 131,68 1 0,-110-9-176,136 0 146,-71-6-107,101-8 80,-137 6-67,84-20 0,-20-7 36,-1-4-1,130-64 0,-75 12-44,-133 66-46,38-32 0,-42 30-18,-4 5-3,-1-1 0,-1-1 0,24-29 0,44-54 11,22-26 2,-58 57 32,51-89 0,-82 115 56,31-78 0,-40 87-66,9-25 72,21-76 1,-41 121-94,7-28 74,8-70 0,-7-172 210,-14 247-256,-8-100 133,-8 17-32,8 44-73,7 51-41,-7-36 0,-12-40 30,-24-98 9,14 71-29,-13-40 4,21 96-23,-7-16 32,-88-278 197,98 311-237,-4-14 0,-6-26 29,-5-19-4,-6-51 32,19 84-33,-14-64 72,25 99-87,-8-51 38,-15-178 28,26 212-83,-10-69 16,5 72-39,-38-112 0,22 90-2,-24-46-11,22 51 28,18 47-8,-12-33 15,16 45-22,3 7-1,-9-34 0,12 36 9,2 12 4,1-1 1,-1 0-1,0 1 0,0 0 1,-2-5-1,3 6 2,0 1 0,-1-1 0,1 1 0,0-1-1,-1 1 1,1-1 0,0 1 0,0-1 0,0 1 0,-1-1-1,1 1 1,0-1 0,0 1 0,0-1 0,0 1 0,0-2 0,0-1 2,0 1 0,0-1 1,0 1-1,-1-1 0,1 1 0,-1-1 1,-1-4-1,-6-12-40,7 17 25,-6-15 2,2 19 13,-4 1-5,1 1 0,-1 0 0,-14 10-1,-189 151 40,210-162-36,-19 14-4,-34 36 0,25-23 7,23-26 13,7-4-6,-1 0-1,0 0 1,1 1-1,-1-1 1,0 0-1,1 1 1,-1-1-1,0 0 1,1 1-1,-1-1 1,0 1-1,1-1 1,-1 1-1,1-1 1,-1 1-1,1-1 1,0 1-1,-1-1 1,1 1-1,-1 0 1,1-1-1,-1 2 1,6-6 0,75-73 98,67-56-58,-132 120-41,52-41 0,-54 45-9,0 1 1,0 0-1,23-9 1,-32 16-1,1-1 0,-1 1 0,1 1 0,-1-1 0,1 0 0,0 1 0,-1 0 0,9 1 0,0 1-4,24 6 0,-29-5 6,0 0 0,0 0-1,0 1 1,0 0-1,11 9 1,31 28 8,-26-18-102,-1 0-1,36 51 0,28 60-1222,8 11-5555,-60-99 3346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1632,'0'-2'1504,"0"-30"5069,0 30-5743,0 1-760,0 1-1,0 0 1,0-1-1,1 1 1,-1 0 0,0-1-1,0 1 1,0 0-1,1 0 1,-1-1 0,0 1-1,0 0 1,1 0-1,-1-1 1,0 1 0,1 0-1,-1 0 1,0 0-1,0 0 1,1-1 0,-1 1-1,0 0 1,1 0 0,-1 0-1,1 0 1,-1 0-1,0 0 1,1 0 0,-1 0-1,0 0 1,1 0-1,-1 0 1,0 0 0,1 0-1,-1 0 1,0 0-1,1 0 1,-1 1 0,1-1-1,13 3 231,0 1-1,0 1 0,0 0 1,0 1-1,-1 0 0,22 15 1,-2 1 200,44 38 1,-61-45-356,0 0-1,-1 1 0,0 0 1,12 20-1,-20-26-71,-1 0 0,0 1 0,0 0 0,-2 0 0,1 0 0,-1 1 0,-1-1-1,4 23 1,-6-27-57,-1-1 1,0 1-1,0-1 0,-1 0 0,0 1 0,0-1 0,-1 0 0,1 1 0,-1-1 1,-1 0-1,1 0 0,-1-1 0,0 1 0,0 0 0,-1-1 0,0 0 0,0 0 1,-8 9-1,8-10-3,-1 0 0,0 0 0,0 0 0,0-1 1,0 1-1,0-1 0,-1-1 0,1 1 0,-1-1 1,0 0-1,1 0 0,-1 0 0,0-1 0,0 0 0,-1 0 1,1-1-1,0 1 0,0-1 0,-12-2 0,15 1 16,-1 0-1,1 0 1,0 0 0,-1-1-1,1 1 1,0-1-1,0 0 1,0 0-1,0 0 1,0 0-1,0-1 1,-2-2-1,1 1 15,0-1-1,0 0 0,0 0 0,1-1 0,-1 1 0,-2-7 0,4 4-13,-1 1 0,1-1 0,0 0 0,0 0 0,1 0-1,0 0 1,1 0 0,-1 0 0,2 0 0,-1 0 0,2-9 0,2-1 16,0 0 1,1 0-1,13-29 0,-8 25-9,2 0-1,0 0 0,1 1 0,24-27 0,71-66 49,-39 58-490,-34 29-324,-4 7-1235,-29 19 1277,0 0 1,0 0-1,0 0 1,0 0-1,0 0 1,0 0-1,1 1 1,3-1-1,-2 0-1396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2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6108 1004,'-13'-3'294,"10"3"-9,0-1-9,-36-1 889,35 2-931,-15 2 276,16-1-265,-1-1-2,-11-2 593,0 0 1,-19-5-1,10-2 684,22 9-993,0-1-272,-1 0 955,3 2-480,7 9-247,-2-5-378,0 1 0,9 6 0,6 1 149,1 0 0,29 12 0,47 16 107,-58-27-163,55 12 0,45 2 151,-127-26-325,212 21 342,-148-19-276,104 3 94,28-8 31,-58-1-68,151-12 98,-218 8-188,134-18 89,29-25-42,351-137 32,-454 133-119,124-49-2,-202 78-12,38-17 0,42-31 15,-58 27-22,22-13 4,136-99-6,-169 106 33,42-30-14,-43 24-27,99-98 0,-135 117 26,36-39 18,-16 10-32,97-120-8,-129 149 17,75-115-2,-95 141-6,66-129-22,-52 96 20,4-12 5,33-103 0,6-107-3,-18-5 1,-44 254 0,52-408-17,-48 391 16,17-133-3,-11 65 4,1-22-14,21-148 119,-18 172-72,20-66 14,13 2-26,-12 47-19,47-120 17,-34 108 2,31-87-27,-64 178 3,12-32-7,-17 35 6,2 0 1,2 0-1,1 2 0,2 0 1,25-35-1,-7 20-2,23-30-9,37-36-4,-16 3 14,-62 86 21,-14 20-20,0-1 1,5-9 0,18-29-16,2 0 1,54-59-1,-82 101 18,29-30-12,2 0 0,46-34 0,-7 6 1,-63 52 7,0 0 0,11-16-1,-20 25 6,10-14 0,-7 7 2,-1 3-6,0 0-1,0 1 0,0-1 0,-1 0 0,3-7 1,-3 5 10,0 4-2,1-6-13,-2 7 8,0-1 1,1 1-1,-1 0 1,0-1-1,0 1 1,1 0-1,-1-1 1,0 1-1,-1 0 1,1-1-1,0 1 1,0-2-1,-3-5 3,3 7-2,-1-1-12,-2-1 12,0 1-1,-1-1 1,1 1 0,-1-1 0,1 1-1,-1 0 1,0 0 0,1 1 0,-1-1 0,0 1-1,-6-2 1,-6-1-3,-28-3 1,-3 3-5,-91 5 1,50 7-13,80-8 16,-26 5-10,30-5 25,4 1 6,0-1-16,0 0 1,-1 0-1,1 0 1,0 0-1,0 0 1,0 0-1,-1 0 1,1 1-1,0-1 1,0 0-1,0 0 1,0 0-1,-1 0 1,1 1-1,0-1 1,0 0-1,0 0 1,0 0-1,0 1 0,0-1 1,0 0-1,-1 0 1,1 0-1,0 1 1,0-1-1,0 0 1,0 0-1,0 1 1,0-1-1,0 0 1,0 0-1,0 1 1,0-1-1,0 0 1,0 0-1,1 0 1,-1 1-1,0-1 1,0 0-1,0 0 1,0 0-1,0 1 1,0-1-1,0 0 1,1 0-1,-1 0 1,0 1-1,0-1 1,0 0-1,0 0 1,1 0-1,-1 0 1,0 0-1,0 0 1,0 1-1,1-1 1,5 3 11,-4-2-7,0 0 0,1 0 1,-1 0-1,1-1 0,-1 1 0,1-1 0,-1 1 0,1-1 1,2 1-1,238 7 401,-223-6-248,-19-2-147,0 0 0,0 0 1,0 0-1,-1 0 0,1 0 1,0 0-1,0 0 0,0 1 1,-1-1-1,1 0 0,0 1 1,-1-1-1,1 0 0,0 1 1,0 0-1,1 0 32,-1-1-26,-1 1 1,1-1-1,0 1 0,-1-1 1,1 1-1,0 0 0,-1-1 1,1 1-1,-1-1 0,1 1 1,-1 0-1,0-1 0,1 1 1,-1 0-1,0 0 0,1-1 1,-1 1-1,0 0 0,0 1 0,2 14 106,-2-14-118,-1 8 37,0 0 0,-1 0 0,0 0 1,0 0-1,-5 10 0,1 1 6,-66 173 217,27-83-164,-72 221-1272,111-315 993,-29 111-2476,19-42-2777,6-33 1643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31:2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4582 1188,'0'0'7789,"5"1"-7574,3 2-67,0-1 0,-1 1 0,0 0 0,1 1 0,-1 0 0,0 0 0,-1 0 0,12 10 0,79 62 821,-50-42-662,38 26 119,-46-33-284,1-2 44,1-1 0,66 28 0,-19-18 46,140 35 0,-26-25-57,-8-18-81,1-14-2,356-15 38,-323-16-106,-155 12-22,219-24 13,-215 22-13,166-26 15,-64 11 3,-64 7-12,102-17-14,-42 6-1,136-40 56,-248 52-46,355-97 4,-296 69-7,-8 0 19,-60 20-19,256-115-3,-39 4 206,-226 111-141,41-19 19,44-24 45,-56 27-70,14-6 2,68-35 42,185-99 64,-221 115-139,-61 34-23,94-41 3,-82 42 3,-4-6 2,98-44 26,-89 39-30,11-5 1,52-29-11,-21 10 7,164-96 91,-139 76 2,59-45 6,-151 95-85,49-45-1,-64 49-15,-6 4 13,34-37 0,-29 23 25,-1-3 0,-3 0 0,36-68 0,-38 57 99,45-60-1,-50 81-107,28-39 29,107-142 83,-27-7-96,-113 185-45,18-35-1,31-71 0,-50 108 19,33-51-1,-20 38-21,7-11 0,2 2-1,73-79 1,-54 67 0,45-47-21,-78 90 14,164-152-22,-120 115 33,-35 30 1,2 1 0,68-46 1,-26 29-5,66-37-40,15 4 18,-144 74 23,0 0-1,0-1 0,26-21 0,-41 29 2,12-10 31,-13 8-17,0-6-14,0 6-3,-3 0 21,-3-4-9,0 0 0,0 1 0,-1 0 0,0 0 0,0 0 0,-10-5 0,-52-29 187,68 39-195,-94-51 979,78 44-744,14 6-154,1 1 42,-3-2-160,2 2 185,3 3 577,12 21-454,2-1 1,26 33-1,44 42 332,-47-55-354,-22-25-147,-9-12-60,0 1-1,-1 1 0,0-1 0,0 1 0,-1 0 0,6 12 1,-4-4 95,8 28 1,-13-35-114,0-1 1,0 1-1,0-1 1,-1 1-1,0-1 0,-2 9 1,1-8-94,-1 0 0,0 0 1,-1 0-1,1 0 0,-1-1 0,-1 1 1,-6 10-1,-4 2-613,-17 21 0,24-32 447,-16 19-4201,-45 41 0,39-44-249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7 116 1488,'-6'-5'8851,"20"6"-8525,120 7 400,315 3 688,-247-10-1096,166 1 192,-36-1-111,-268-1-336,66 0 73,121-2 172,-205 1-259,329-5 287,-291 6-237,136-2 223,-25-6-135,62-2 209,261-18 910,-440 23-872,20-3 682,-74 5-144,-1-1 1,24-7-1,-46 11-943,-1 0 0,1 0-1,0 0 1,-1-1-1,1 1 1,-1 0 0,1 0-1,0-1 1,-1 1 0,1 0-1,-1-1 1,1 1 0,-1 0-1,1-1 1,0 0-1,7-4 337,-1 0-146,1 1 0,11-11 0,-18 14-578,1-1-202,4-5-241,-4 5-260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1004,'0'-1'-198,"5"-6"2243,-5 7-1880,0-1 1,1 1 0,-1 0-1,0 0 1,1-2 994,-1 2-995,0 0 1,1 0 0,-1 0-1,0 0 1,0 0 0,1-1-1,-1 1 1,0 0 0,0 0-1,0 0 1,1 0 0,-1 0-1,0 0 1,0 0 0,1 0-1,11 14 315,-1 1-1,-1 0 0,9 17 0,24 55 276,-25-48-470,92 153 1493,-79-151-1054,-12-16 22,-17-23-529,0 0 1,-1 0-1,1 0 1,0 0-1,0-1 0,0 1 1,0-1-1,0 1 1,1-1-1,-1 0 0,0 1 1,6 0-1,-7-2-173,0 0 0,0 0-1,0 0 1,0-1 0,0 1-1,0 0 1,0-1-1,0 1 1,-1-1 0,1 1-1,0-1 1,1 0 0,0-1 51,-2 2-87,1 0 1,-1 0-1,0 0 1,0 0 0,0 0-1,1 0 1,-1 0-1,0 0 1,0 0-1,0 0 1,0 0-1,0-1 1,1 1-1,-1 0 1,0 0-1,0 0 1,0 0-1,0 0 1,0 0-1,0-1 1,0 1 0,1 0-1,-1 0 1,0 0-1,0 0 1,0-1-1,0 1 1,0 0-1,0 0 1,0 0-1,0 0 1,0-1-1,12-51 718,39-248 458,-33 219-1189,-15 69-555,0 1-1,10-19 1,-7 22-857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9 1264,'2'-6'6644,"-21"4"-6200,19 2-419,-1 0-1,1 0 1,-1 0-1,1 0 1,-1 0-1,1 0 1,-1 0-1,1 0 1,-1 0-1,1 0 1,-1 0-1,1 0 1,-1 1-1,1-1 1,-1 0-1,0 1 1,-15 6 411,0 1-1,-18 13 1,28-17-316,0 1-1,0 0 1,0 0-1,1 0 1,-1 1 0,1 0-1,1 0 1,-7 10-1,8-10-54,-1 1 0,1-1-1,0 1 1,0 0 0,1 0-1,0 1 1,0-1 0,1 0-1,0 1 1,0-1 0,1 1-1,-1-1 1,2 1 0,-1-1-1,1 1 1,0-1 0,1 0-1,3 12 1,0-6 17,1 0-1,0-1 1,1 1-1,0-2 1,15 19-1,-4-9 207,40 36-1,-49-48-225,1-1 66,-1 1 0,1 0-1,-1 1 1,12 17 0,-21-26-120,0 0 0,0-1 0,0 1 0,0-1 0,0 1 0,-1 0 0,1-1 0,0 1 0,0-1 0,-1 1 0,1-1 0,0 1 0,-1-1 0,1 1 1,-1-1-1,1 1 0,-1-1 0,0 1 0,1-1-4,-13 7 95,3-3-60,-2 1-11,0-1 0,0 0 0,0-1 0,-20 3 0,-12 2 12,25-5-376,0 0 1,0-1 0,-21-2-1,22-2-1237,15 2-215,-10-6-4402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12 1232,'-2'-1'1247,"-16"-8"1770,16 8-2177,-4 2-52,5-1-752,-4 1 181,0 0 0,-1 0 0,1 0 0,0 1 0,0-1 0,1 1 0,-1 1 0,0-1 1,0 1-1,1 0 0,-5 3 0,-7 9 331,7-7-200,1 0 1,-15 18 0,13-12-74,1 1-1,0 0 1,1 0 0,-9 26 0,13-32-154,1 0 0,1 1 0,0-1 0,1 1 0,-1 0 0,2-1 0,-1 1 0,2 0 0,1 18 0,0-18-41,1 0 1,0-1 0,0 0 0,0 0 0,1 0 0,1 0 0,-1 0 0,10 11-1,-6-9-55,1-1-1,1 0 0,-1-1 0,1 0 1,18 12-1,-20-16-207,-1 0 0,1 0-1,1-1 1,15 6 0,-18-8-84,0-1 0,0 0-1,-1 0 1,1 0 0,0-1 0,0 0-1,0 0 1,9-1 0,18-5-4557,-18 0 1813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79 1252,'0'0'2492,"-4"3"-1807,1 0-668,-23 20 1208,24-21-1056,0 0 1,0 1-1,0-1 0,0 1 1,0-1-1,1 1 0,0-1 1,-1 1-1,1 0 1,-1 5-1,-1 7 615,3-11-436,1-1-245,1 0-1,-1 0 1,1 0-1,0 0 1,0 0-1,0-1 1,0 1-1,0 0 1,0-1-1,1 0 1,4 4-1,4-2 18,0 0 1,1 0-1,-1-2 0,1 1 0,-1-1 0,1-1 1,0 0-1,0-1 0,-1 0 0,1-1 0,0 0 1,0-1-1,20-6 0,-30 7-95,1 1 1,-1-1-1,0 0 0,0 0 0,0 0 1,0 0-1,0 0 0,0-1 0,-1 1 1,1-1-1,0 1 0,-1-1 0,1 0 1,-1 1-1,1-1 0,-1 0 0,0 0 1,0 0-1,0 0 0,0 0 0,0 0 1,0 0-1,0-1 0,-1 1 0,1 0 1,-1-4-1,1 2-8,-1 1 0,-1 0 0,1 0 1,0 0-1,-1 0 0,1 0 0,-1 0 1,0-1-1,0 2 0,0-1 0,-1 0 0,1 0 1,-1 0-1,0 0 0,1 1 0,-1-1 0,0 1 1,-4-4-1,-5-4-35,-1 0 0,0 0 0,0 1 0,-1 1 0,-26-13 0,-34-4-2144,51 19-2604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198 345 1200,'0'0'1577,"-4"3"-886,-6 5-359,-6 4 696,-14 14 0,15-11-568,2-2-36,0 0 1,-17 24 0,23-28-287,-3 6 142,-1 0 0,2 1-1,-11 24 1,18-36-207,0 0 0,1 0 1,0 0-1,0 1 0,0-1 1,0 0-1,1 1 0,-1-1 0,1 0 1,0 1-1,0-1 0,1 0 0,0 1 1,-1-1-1,1 0 0,0 0 1,1 0-1,-1 0 0,1 0 0,3 5 1,-4-7-40,1 0 0,-1 0 0,1 0 1,0 0-1,0 0 0,0-1 0,0 1 1,0-1-1,0 1 0,0-1 0,0 0 1,0 0-1,1 0 0,-1 0 1,4 1-1,0-1 36,1 0 1,0 0-1,-1 0 0,9-1 1,-13 0-59,-1 0 1,1 0-1,0-1 1,0 1-1,0 0 1,0-1-1,-1 1 1,1-1 0,0 1-1,2-2 1,3-2 10,0 2-8,-2 0 1,1-1-1,0 0 1,0 0-1,-1-1 1,0 1-1,1-1 1,-1 0-1,-1-1 0,1 1 1,-1-1-1,0 0 1,0 0-1,6-9 1,-2-1 12,0-1 0,-1 0-1,-1 0 1,6-22 0,0-9 20,-3-1 0,6-66-1,-7-97 207,-6 177-104,-1 27-82,0-1-1,-1 1 1,1 0-1,-2 0 1,-1-12 0,2 19-63,0 0 0,0 0 0,0 0 0,1 0 0,-1 0 0,0 0 1,0 0-1,0-1 0,0 1 0,0 0 0,0 0 0,0 0 1,0 0-1,0 0 0,-1 0 0,1-1 0,0 1 0,0 0 1,0 0-1,0 0 0,0 0 0,0 0 0,0 0 0,0 0 1,0-1-1,0 1 0,0 0 0,0 0 0,0 0 0,-1 0 1,1 0-1,0 0 0,0 0 0,0 0 0,0 0 0,0 0 0,0 0 1,0 0-1,-1 0 0,1-1 0,0 1 0,0 0 0,0 0 1,0 0-1,0 0 0,0 0 0,-1 0 0,1 0 0,0 0 1,0 1-1,0-1 0,0 0 0,0 0 0,0 0 0,-1 0 1,1 0-1,0 0 0,0 0 0,0 0 0,0 0 0,0 0 1,0 0-1,0 0 0,0 0 0,0 0 0,-1 1 0,1-1 1,0 0-1,0 0 0,-3 6 23,-1 1 0,1-1 0,0 1 0,1-1 0,-4 14 0,-5 39 80,7-21-29,0 56 0,5-61-40,2 1 1,1-1-1,2 0 1,14 47-1,-15-67-58,0 0 0,0-1 0,1 0 0,1 0-1,0 0 1,13 15 0,-13-18-207,0-1-1,1 1 1,1-1-1,0-1 1,0 0-1,0 0 1,0-1-1,12 6 1,-14-9-753,1 0 0,0 0 1,0-1-1,8 1 0,-13-2 475,10 1-2265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1 276 904,'17'-7'3696,"-15"6"-2431,0 0-717,22-12 226,-1-1-1,0-1 0,-1-1 0,31-30 1,-46 39-559,0 0 0,-1-1 1,1 0-1,-1 0 1,8-16-1,-13 21-145,1 0 1,-1-1-1,1 1 0,-1-1 1,0 1-1,-1-1 0,1 1 1,-1-1-1,1 0 0,-1 0 1,0 1-1,0-1 0,-1 0 1,1 1-1,-1-1 0,0 1 1,0-1-1,0 1 0,-2-5 1,2 7-46,0-1 1,0 1-1,0-1 1,0 1-1,0 0 1,-1 0 0,1-1-1,0 1 1,-1 0-1,1 0 1,-1 0 0,1 1-1,-1-1 1,0 0-1,-1 0 1,-24-6 208,24 7-212,0 0-1,0 0 1,0 0 0,0 0-1,0 1 1,0-1-1,1 1 1,-1 0 0,0 0-1,0 0 1,-2 1 0,3-1-25,-6 3 22,2-1 1,-1 1-1,0 0 0,1 1 0,0-1 0,0 1 0,0 1 1,0-1-1,1 1 0,0 0 0,0 0 0,1 1 0,0-1 1,0 1-1,0 0 0,-3 10 0,5-12-9,0 1 0,0 0-1,0 0 1,1 0 0,0 0 0,1 1 0,-1-1 0,1 0-1,0 0 1,1 0 0,-1 1 0,1-1 0,1 0 0,-1 0-1,1 0 1,0 0 0,0-1 0,1 1 0,-1 0-1,7 8 1,-1-4 8,0-1 0,1 0 0,0 0 0,0-1 0,1-1 0,0 0 0,21 12 0,-19-14-19,0 1-1,1-2 0,-1 1 1,17 2-1,52 6-148,-53-10 66,8 1-176,0-1 0,0-2 1,58-6-1,-66 2-862,0-2 0,0-1 0,-1-1 1,0-2-1,29-12 0,-26 5-1821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3 940,'-16'-2'517,"13"1"420,-1 1-492,-13 0-24,13 0-10,1 1-13,-21 1 686,23-2-454,-2 1-330,-10 1-8,10-2 246,1 0-302,-6 0-22,6 0-22,0 0-4,-7 2-15,7-1 13,0 0 119,2-1-287,0 0 1,0 0 0,0 0 0,0 1 0,-1-1 0,1 0 0,0 0-1,0 0 1,0 0 0,0 0 0,0 0 0,0 0 0,-1 0 0,1 0-1,0 0 1,0 1 0,0-1 0,0 0 0,0 0 0,0 0 0,0 0-1,0 0 1,0 1 0,-1-1 0,1 0 0,0 0 0,0 0 0,0 0-1,0 0 1,0 1 0,0-1 0,0 0 0,0 0 0,0 0 0,0 0-1,0 1 1,0-1 0,0 0 0,0 0 0,0 0 0,1 0 0,-1 0-1,0 1 1,0-1 0,0 0 0,0 0 0,0 0 0,0 0 0,0 0-1,0 1 1,0-1 0,1 0 0,-1 0 0,0 0 0,0 0 0,0 0-1,0 0 1,8 5 113,0 0-1,0-1 1,0 0 0,15 5-1,43 11 251,-63-19-375,208 47 518,12-12-144,-146-24-262,325 47 245,-229-33-204,465 49 245,-31-3-97,-211-23-138,-53-8-51,14 10-1,-67-2-22,-108-20-67,874 142 985,-949-150-704,46 6 1905,-124-24-735,-27-2-1100,27-1 1969,-27 0-1693,19-3-6538,-17 3 3402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91 303 1944,'0'0'1868,"4"-3"-1044,4-2-432,-1 0 0,0 0 1,-1-1-1,1 0 0,-1-1 0,0 0 0,-1 1 0,7-12 0,-3 0 479,10-31 0,-15 40-594,-2-1 0,0 1 0,0-1 0,0 0 0,-1-12 0,-1 13 88,0 0 1,-1 0-1,-3-17 1,3 24-269,0-1-1,1 1 1,-1-1 0,-1 0 0,1 1-1,0-1 1,0 1 0,-1 0 0,0 0 0,1-1-1,-1 1 1,0 0 0,0 0 0,0 0-1,0 1 1,-3-3 0,0 3 232,2 0-228,2 1-69,0-1 0,-1 1 1,1 0-1,0-1 1,0 1-1,0 0 0,0 0 1,0 0-1,0 0 1,0 0-1,-1 0 0,1 0 1,0 1-1,0-1 1,-1 1-1,-3-1 52,2 1-35,1-1 0,-1 1 0,0 0 0,1-1 0,-1 1 0,0 1 0,1-1 1,-1 0-1,-3 3 0,-4 4 90,0 0 0,1 1 0,0 0 0,0 0 0,1 1 0,-9 13 0,13-17-80,0 2 1,0-1-1,0 0 1,1 1-1,0 0 1,1 0-1,-1 0 1,2 0 0,-1 0-1,1 0 1,0 10-1,1-7-4,1 0 0,0 0 0,0 0 0,1 0 0,1-1 0,0 1-1,0-1 1,1 1 0,10 18 0,-7-18-57,0-1 0,1 1 0,0-1 0,0-1 1,1 0-1,1 0 0,-1 0 0,2-2 0,10 8 0,-6-6-175,1-1 0,0 0 1,0-1-1,0-1 0,1-1 0,23 5 0,-18-6-471,42 3-1,-52-7 257,0 0 0,0-1 0,0 0 0,0-1 0,15-5 0,33-15-5335,-35 11 2149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37 1128,'1'-2'616,"3"-3"-72,-3 3 530,0 1-572,8-17 5618,-11 16-5890,1 2-156,0-1-30,1 0 0,-1 1 0,1-1 0,-1 1 0,0-1 0,1 1 0,-1-1 0,0 1 0,1-1 0,-1 1 0,0 0 0,-1-1 0,-2 3 193,-6 4-25,0 0 0,0 0 0,0 1 1,-8 8-1,-6 11 236,2 1 1,-27 43 0,44-63-402,-14 24 249,2 1 1,1 0-1,-14 43 1,21-50-161,2-7-19,2 1 0,0 0 0,-4 34 0,7-38-33,1-10-17,1 0-1,-1 0 1,1 1-1,0-1 1,0 0-1,0 0 1,1 0 0,0 0-1,1 6 1,-1-9 43,1-1 6,6 2-21,-6-2-26,3-2 6,0 1-52,-2 0-12,-1 0 0,0-1 0,1 1 0,-1-1 0,0 1 0,1-1 0,-1 0 0,2-1 0,144-59 579,-139 57-511,-7 3-63,0 0 1,0 0-1,0 1 1,0-1-1,1 0 0,-1 1 1,0-1-1,1 1 1,4-1-1,-3 1 3,-3 0-10,1-1-1,-1 1 1,1 0-1,-1 0 1,1 0 0,-1 1-1,1-1 1,-1 0-1,1 0 1,1 1-1,2 0 6,0 0-1,-1 1 0,1-1 0,-1 1 1,1 0-1,-1 0 0,1 0 1,-1 0-1,0 1 0,0 0 0,5 5 1,-3-1-7,0 1 1,0-1 0,-1 2 0,0-1 0,0 0 0,-1 1-1,6 16 1,-1 11-444,-9-33 265,1 1 0,-1-1-1,0 0 1,0 7-1,0-3-394,-2-3-202,0-1 391,2-3 156,-1 1-1,0 0 1,1 0 0,-1 0-1,1 1 1,-1-1-1,1 0 1,-1 0-1,1 0 1,0 0 0,0 0-1,-1 3 1,-8 5-7331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1720,'0'0'228,"8"-6"434,-7 6-495,-1 0 0,0 0 0,1 0 0,-1 0 1,0-1-1,1 1 0,-1 0 0,0 0 0,1 0 0,-1 0 0,1 0 0,-1 0 1,0 0-1,1 0 0,-1 0 0,0 0 0,1 0 0,-1 0 0,1 0 1,-1 0-1,0 0 0,1 0 0,-1 1 0,0-1 0,1 0 0,2 3-1,0 0 0,-1 0 0,1 0 1,-1 0-1,0 0 0,0 0 0,0 1 0,0-1 0,0 1 0,-1 0 0,0-1 0,0 1 0,1 4 0,17 122 1622,-16-71-1463,-3-58-483,1 15 188,-1-15-328,0 0 1,0 0 0,0 0 0,0-1-1,0 1 1,0 0 0,0 0 0,-1 0-1,1-1 1,0 1 0,-1 0 0,1 0 0,0-1-1,-1 1 1,1 0 0,-1-1 0,1 1-1,-2 1 1,-8 5-2184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19 209 1764,'-3'-6'1588,"3"-5"-384,-3 3 553,-10 8-2421</inkml:trace>
  <inkml:trace contextRef="#ctx0" brushRef="#br0" timeOffset="1">257 9 1092,'1'-2'464,"7"-5"3438,-6 10-3171,-1-1-581,0 0 0,0 0 0,0 1 0,-1-1 0,1 0 0,0 1 0,-1-1-1,1 5 1,-1 24 929,0-22-951,0 58 896,6 196 1166,-5-226-1965,0-16-7,3 25 0,36 113 373,-26-111-2498,-14-46 1007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60 404 1252,'-11'-9'920,"1"-2"1,1 1-1,0-1 1,-11-17-1,19 27-463,2-2-43,1-8-47,0 6-46,7-2-119,0 0 0,0 1 0,1 0 0,0 1 1,14-6-1,57-18 154,-42 16-290,-7 1-108,84-33-990,-103 38 827,-1 2-152,-1 0 0,16-12 0,-21 13 217,0 0-34,-1 0 0,1 0 0,-1 0-1,0-1 1,0 0 0,0 0 0,-1 0 0,8-12-1,-5 3 504,8-21 0,-15 33-201,0-1-1,1 1 1,-1 0 0,0 0 0,0 0-1,0 0 1,-1-3 0,1 0 135,0 3 29,-1 0 124,0-2-472,1 4 89,0 0 0,-1 0-1,1 0 1,0 0 0,0 0-1,0 0 1,0 0 0,0 0-1,0 0 1,0 0 0,0 0-1,-1 0 1,1 0 0,0 0-1,0 0 1,0 0 0,0 0-1,0 0 1,0 0 0,0 0-1,0 0 1,0 0-1,-1 0 1,1 0 0,0 0-1,0 0 1,0 0 0,0 0-1,0 1 1,0-1 0,0 0-1,0 0 1,0 0 0,0 0-1,0 0 1,0 0 0,0 0-1,0 0 1,0 0 0,-1 0-1,1 1 1,0-1 0,0 0-1,0 0 1,0 0 0,0 0-1,0 0 1,-6 14 200,-1 0 0,2 0 0,-5 17 0,-10 51 399,15-55-517,-2 5 27,1 0 0,3 1 0,0 0 0,2 0 0,1 0-1,2 0 1,7 38 0,15 22-407,-12-53-1406,-12-36 1282,2 3-3388,3 5 1176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17 422 1540,'-1'-2'957,"-10"-10"3439,10 11-4272,1 1 0,0 0-1,-1-1 1,1 1 0,0 0-1,-1-1 1,1 1-1,0 0 1,0-1 0,-1 1-1,1-1 1,0 1 0,0-1-1,0 1 1,-1 0 0,1-1-1,0 1 1,0-1 0,0 1-1,0-1 1,0 1 0,0-1-1,0 0 1,4-3 65,1-1 0,0 1 1,-1 0-1,1 0 0,8-4 0,33-17 334,-30 18-367,25-17 0,-28 15-121,-2-1 1,1 1-1,-1-2 0,-1 0 0,0 0 1,0-1-1,-1 0 0,-1 0 1,0-1-1,9-20 0,-13 20 49,-1 1 0,0-1 0,0 0 0,-2 0 1,1 0-1,-2-1 0,0-13 0,-6-17 745,4 38-745,2 6-76,0 0 1,0 0-1,0 0 0,0 0 1,-1 0-1,1 0 0,0 0 1,0 0-1,0 0 0,0 0 1,0 0-1,0 0 0,0 0 1,-1 0-1,1 0 0,0 0 1,0 0-1,0 0 1,0 0-1,0 0 0,0 0 1,0 0-1,0 0 0,0 0 1,-1 0-1,1 1 0,0-1 1,0 0-1,0 0 0,0 0 1,0 0-1,0 0 0,0 0 1,0 0-1,0 0 0,0 0 1,0 0-1,0 1 0,0-1 1,0 0-1,0 0 1,0 0-1,0 0 0,0 0 1,0 0-1,0 0 0,0 1 1,0-1-1,0 0 0,0 0 1,-4 15 73,0 0 1,-2 20-1,5 0-5,1 0 0,1 1 0,2-1-1,2-1 1,1 1 0,21 66 0,1-31-805,-10-36-972,-9-19-1484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1408,'0'0'1730,"7"1"-1183,0 1-379,2 0 125,0 0 1,12 5 0,28 11 647,40 15 78,159 82 809,28 26-686,-34-15-444,-71-40-422,-62-30-83,153 73 331,247 91 81,-351-154-376,188 49-1,-159-60-87,280 70 202,-316-91-249,-55-9-25,62 15 34,24-1-28,-82-20-36,62 14 44,185 36 44,-323-65-120,257 38 133,-133-17 69,-46-8 12,-52-7-95,18 2 209,-29-4 31,-9-2-14,-5 0 22,-19-5-169,1 1 0,0-1 0,0 0 0,8 0 0,0-1 79,-12 0 0,1 0-10,2 0-302,2 0 418,0 0 0,0 0-1,0-1 1,10-2 0,-6-1-590,-9 3-101,0 1-611,25-10-2159,-11 3 480,-7 3-1325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36 182 1012,'3'2'1022,"10"7"-75,-13-8-900,0-1 1,0 0-1,1 0 1,-1 0-1,0 1 0,1-1 1,-1 0-1,0 0 1,0 1-1,0-1 0,1 0 1,-1 1-1,0-1 1,0 0-1,0 1 0,0-1 1,0 0-1,1 1 0,-1-1 1,0 0-1,0 1 1,0-1-1,0 0 0,0 1 1,0-1-1,0 0 1,0 1-1,0-1 0,-1 1 1,1 0 189,2 12 495,-1 0 0,-1 0-1,0 0 1,-3 22 0,0-4-68,-3 43 605,3-21-536,-1 11 90,1-42-240,0 27-1,3-17 3309,0-39-3824,-1 0 0,1 0 0,-3-7 0,1-1-15,-8-44 170,2 2-70,5 19-76,-1 3 33,3-1 0,3-50 0,7-18 61,-6 90-135,1 0 0,8-22 0,-10 30-31,1 1-1,-1 1 0,1 0 0,0 0 0,0 0 0,0 0 0,1 0 1,4-4-1,0 0-1,-4 4-61,0 1 0,0 0-1,0 0 1,1 0 0,-1 0 0,1 1 0,-1-1-1,1 1 1,0 1 0,0-1 0,8-1-1,-6 1-258,-1 1 0,0 1 0,1-1 0,-1 1-1,1 0 1,-1 1 0,1 0 0,9 2 0,-14-3 24,1 1 1,0 1 0,-1-1-1,1 0 1,0 0 0,-1 1 0,4 2-1,-5-3-202,0 0-1,0 0 1,-1-1-1,1 1 0,0 0 1,0 0-1,-1 0 1,1 0-1,0 2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 1744,'-19'7'3266,"-7"5"247,24-12-2972,1 1-49,-6 3-33,6-3 418,0 2-314,1-3-525,0 0 0,0 0 0,0 1 0,0-1 0,0 0 1,0 0-1,1 1 0,-1-1 0,0 0 0,0 0 0,0 0 0,0 0 0,1 1 1,-1-1-1,0 0 0,0 0 0,1 0 0,-1 0 0,0 0 0,0 0 0,1 1 1,-1-1-1,0 0 0,0 0 0,1 0 0,-1 0 0,0 0 0,0 0 0,1 0 0,19 2 67,0 0-1,0-1 1,0-1-1,-1 0 0,35-7 1,-17 0-1646,1-2 0,42-17 0,-55 18-1130,0 0 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35 115 1488,'-2'1'1102,"-16"4"1717,16-5-2004,0 0-59,-8 3 3028,14-6-3498,16-6 3,0 1 1,27-8-1,27-11 127,-14 1-544,-56 24 23,0 1 0,0-1 0,0 0 0,-1 0 0,6-3 0,0-1-658,1-1-372,-4-1-2869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1684,'-1'2'857,"-3"31"2607,3-21-2859,1-6-264,-1 0 0,2 0 0,1 11 0,0 9 324,-1 47 596,-1-44-616,-4 46 0,0-30-217,-6 113 529,10-150-1063,0 1 0,1 9-1,1 5-1063,0-16-100,-1-2-2527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2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13 321 856,'0'0'1062,"0"-2"-16,-2-10-32,1 10 940,0-1-1048,0 2-535,-4-4-284,3-1 2888,2 5-2786,0-1 1,1 1 0,-1-1-1,1 1 1,-1-1-1,1 0 1,0 1-1,-1 0 1,1-1-1,0 1 1,0-1-1,0 1 1,0 0 0,0 0-1,0 0 1,0-1-1,1 1 1,2-1-1,3-4-104,1 1-1,10-4 0,-6 3 353,126-65 402,-52 24-1410,-48 26-67,-3 0-2668,38-30 0,-43 25-158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69 161 952,'0'0'3780,"0"5"-3008,1 75 2043,-2-35-2037,0-9-244,2-1 0,2 1-1,9 45 1,-4-42-153,6 21 127,5 5 77,-17-59-457,-1 0 0,0 0 0,1 11-1,-6-19 259,-6-10-315,-10-17-64,4 1 30,2-1-1,2-1 0,0 0 0,2-1 0,1 0 1,1 0-1,2-1 0,2 0 0,0 0 1,2-55-1,3 74 6,0 0 0,1 1 0,1-1 0,0 1 0,0 0-1,1 0 1,9-20 0,-8 23-14,0 1 0,0-1 0,1 1 0,0 0 0,0 0 0,1 1 0,0 0 0,0 0 0,1 1 0,10-8 0,-9 10-8,1-1 0,-1 1 0,0 0-1,1 1 1,0 0 0,0 0 0,0 1 0,15-1-1,-19 3-5,0 0 0,0 0-1,0 0 1,0 1 0,0 0 0,0 0-1,-1 1 1,1 0 0,0 0-1,7 4 1,-11-5-9,-1 0 0,1 0 0,0 0 0,-1 1 0,1-1 0,-1 1 0,1-1 0,-1 1 0,0 0 0,0-1 0,0 1 0,0 0 0,0 0 0,0 0 0,0 0 0,-1 0 0,1-1 0,-1 2 0,1-1 0,-1 0 0,0 0 1,0 0-1,0 0 0,0 0 0,0 0 0,0 0 0,-1 3 0,0 2 4,-1 0 0,0 0 0,0-1 1,0 1-1,-1-1 0,0 0 0,-4 7 1,-4 4-136,0-2 1,-1 1 0,-1-2 0,-1 0-1,0 0 1,-18 13 0,14-14-2229,0-1 0,-35 18 0,34-21-986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6:46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7 282 1176,'0'0'3343,"-1"-2"-3127,0 1 190,-3-7 4147,10 5-1139,12 22-3355,-17-18-57,-1-1 1,1 1 0,-1-1 0,0 1 0,1 0 0,-1-1 0,0 1 0,0 0 0,0-1 0,1 1 0,-1 0-1,0-1 1,0 1 0,0 1 0,0 1 4,9 27 44,1 1 0,1-1 0,22 40 0,-27-59-44,-1 0 0,5 13 0,-10-23-5,1 1 1,-1-1-1,1 0 0,-1 0 1,1 0-1,0 0 1,-1 0-1,1 0 0,0 0 1,0 0-1,1 1 1,4 5 3,-3-3-12,-2-2 20,1 0-1,-1 0 1,1 0-1,0 0 0,0 0 1,0-1-1,0 1 1,0 0-1,0-1 1,5 3-1,-6-4 12,1 1-6,0 0-13,7 3 46,-7-4-50,-1 0-1,1-1 0,0 1 1,-1 0-1,1-1 0,-1 1 1,1-1-1,0 1 0,2-2 1,0 0 4,0 1 8,-1-1 0,1 1 0,-1-1 0,0 1-1,0-1 1,0 0 0,0 0 0,0 0 0,0-1 0,0 1-1,4-6 1,2-1 28,6-11 23,-15 20-65,4-3 5,-1-1 0,0 1 0,0-1 1,0 0-1,0 0 0,4-9 0,1 0-5,3-9 95,-11 21-65,3-9 40,3-10 105,-5 19-137,-2-2-22,-1-6 3,2 6 0,0-8 80,0 0 27,-4 0-31,4 10-86,0 1 1,0-1-1,-1 1 0,1-1 1,0 1-1,0-1 0,-1 1 0,1-1 1,0 1-1,0-1 0,0 1 1,0-1-1,0 1 0,0-1 1,0 1-1,0-1 0,0 0 0,-1-7 45,1 6 57,0-9 64,0 8-141,-2-6 4,1 7 167,1 1-192,-1 1 0,1-1 0,-1 1 1,1-1-1,-1 1 0,1-1 0,0 1 0,-1-1 0,1 0 0,0 1 0,-1-1 0,1 0 0,0 1 1,0-1-1,-1-1 0,-2-4 519,3 3-490,0-6-7,0 7 206,-1-1-208,0 0-43,1 6 422,11 45-406,-1 0-39,15 38 54,-20-72-36,1 0 0,1 0 0,15 23 1,-18-31 1,1 1 1,0-1-1,0 0 1,10 8 0,-8-8-10,1 0 1,0-1-1,0 0 1,0 0-1,1-1 1,-1 0-1,16 4 1,-22-7 1,1-1-2,6 1-127,18-2 0,-26 1 146,-1 0 0,0 0 0,1 0 1,-1 0-1,1 0 0,-1 0 1,1 0-1,-1 0 0,0 0 1,1 0-1,-1 0 0,1 0 1,-1-1-1,0 1 0,1 0 1,-1 0-1,1 0 0,-1-1 0,0 1 1,1 0-1,-1 0 0,0-1 1,1 1-1,-1 0 0,0-1 1,1 0-1,4-4-65,-4 4 59,1 0-1,0 0 0,0 0 1,0 0-1,-1 0 0,1-1 0,0 1 1,-1-1-1,1 0 0,0 1 0,-1-1 1,2-2-1,-3 2 5,1 1 0,0-1 1,0 0-1,0 1 0,0-1 1,0 1-1,1 0 0,-1-1 1,3-1-1,-2 1 1,-1 1 0,1-1 0,-1 1 0,0-1 0,1 0 0,-1 1 0,2-4-1,0-3-8,2 0 1,-1-1-1,0 0 1,-1 0-1,0-1 1,2-10-1,0-11-22,-2 18 14,-1 0 1,1-15-1,-4 12 8,1-4 23,1 13-13,-1 1 0,0-1 1,0 0-1,-1 0 0,-2-6 1,0-22 14,2 29-10,1 0 0,-1 1 1,-3-11-1,2 10-13,1 0-1,0 0 1,-1-11 0,2 7 11,-2 0 1,-3-18 0,-1-2-26,-6-12 154,8 24-98,2 9-11,2 7-21,-1 0 5,-1-5-8,2 5 7,-1 1-11,-13-22 74,13 22-44,1-1-15,-3-6-1,3 6 40,-1 0-43,0-3-17,0 8 73,1-2-58,2 54 33,1 2-18,-2-13-10,0-19 18,14 135 2,7-22 26,-13-89-60,-9-42 12,1-1 0,0 0-1,3 9 1,-4-13-16,1 11 37,1-7-11,-2-5 6,1 9 110,-1-22 210,-2-7-268,3-33 0,0 44-51,0 1 1,0-1 0,1 1-1,0 0 1,0-1 0,1 1 0,0 0-1,0 0 1,0 1 0,1-1 0,8-10-1,-11 16-20,2-2 0,-1 1 0,0-1 1,0 1-1,1 0 0,-1 0 0,1 0 0,-1 0 1,1 0-1,0 1 0,0-1 0,0 1 0,0 0 1,0 0-1,4-1 0,16-8 0,-17 9-19,9-1 12,1 1 0,-1 0 0,1 2 0,21 2 0,-16 1-13,0 2-1,-1 0 0,0 1 0,25 13 1,-44-19 17,8 2-2,-6-2-5,0 0 0,0 0 0,0 1 0,0-1 0,0 1 0,0-1 1,0 1-1,-1 0 0,1 0 0,0 0 0,-1 1 0,3 2 0,-4-4 5,0 0-1,0 0 1,0 1-1,0-1 0,0 0 1,0 0-1,0 0 1,0 1-1,-1-1 1,1 1-1,1 2 1,-2 14-41,0-16 25,-1 0-9,-1 6 3,1-6 7,1-1-2,-11 22-88,10-22 82,0 0 10,-25 30-46,25-29 57,-1-1 13,-4 2-20,4-2-10,1 1 36,-5 3-1,4-3-14,0-1 6,-4 3-7,5-3 1,-2-1 15,-16 8-33,17-6 12,1-1-4,-1 0 22,-7 3 2,7-4 0,0 1-2,-9 1-8,8-2-12,1 1 0,-9 1-4,9-2 22,-2 0-10,-10 0 3,10 0 13,0 0-11,-10-2-7,10 1-6,2 1 14,-24-5 37,23 5-16,0-1-31,-23-4 23,24 5-19,-1-1-36,-8-3 38,9 3 9,-1 1 5,-23-7 6,24 6 9,-5 0 32,-1-1-1,1 0 1,1 0 0,-9-3 0,7 1-31,5 3 29,1 0-45,-6-3 0,6 3 8,0 0-6,-23-10 180,19 7-202,5 3 27,-2 0-13,-8-2-9,9 2-2,0 0 22,-4-3-9,4 3 14,-6-3-20,6 3-6,0 1-7,0-1 8,-13-11-145,13 10 82,1 1-658,-11-2-781,6 1-896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32 576 856,'0'0'5338,"-2"4"-4649,-1 1-485,2-4-145,0 1 0,0-1 0,0 1 0,1 0 0,-1-1 0,0 1 0,1 0 0,-1 0 0,1 0 0,0-1 0,0 1 0,-1 0 0,1 0 1,0 0-1,1 0 0,-1 2 0,62 255 2658,-37-168-2039,-13-59-391,-9-26-184,-1-1 1,0 1-1,0 0 0,2 12 1,3 2 319,-6-18-331,0 0 0,-1 0-1,1 0 1,0 1 0,-1-1-1,1 5 1687,-2-15-1456,-30-103 662,-22-84 191,45 156-954,2 0 0,1-1 0,1-79 0,17-8 90,-10 108-250,1 0 1,1 1-1,1-1 1,16-33-1,-2 16 38,1 1 0,28-32-1,-34 50-53,1 0-1,0 1 0,1 1 0,1 1 1,36-23-1,-50 34-31,1 1 0,0-1 1,0 1-1,0 0 0,0 0 0,0 0 1,0 1-1,1 0 0,-1 0 1,0 0-1,1 1 0,7 0 0,-8 2 21,-4-2-34,1 2 4,0-1 0,0 0 0,0 0 0,-1 1-1,1-1 1,0 1 0,-1 0 0,0-1-1,1 1 1,-1 0 0,0 0 0,0 0-1,0 0 1,0 0 0,0 0 0,0 0-1,0 0 1,-1 0 0,1 0 0,-1 0-1,1 5 1,-2 10 0,-1 1 0,-1 0 0,0 0 0,-1-1-1,-1 0 1,0 0 0,-1 0 0,-1 0 0,-10 16 0,-9 11-248,-61 79 1,56-84 11,-37 36 0,51-58 106,-1 0-1,-1-2 1,-1 0 0,-24 13 0,43-27 110,-1-1 0,1 1 1,-1-1-1,1 1 0,-1-1 1,1 1-1,-1-1 0,1 0 0,-1 0 1,1 1-1,-1-1 0,1 0 1,-1-1-1,-2 1 0,3 0 18,-2-1-70,3 1 64,0 0 1,0-1-1,0 1 0,0 0 1,0 0-1,0-1 1,0 1-1,0 0 1,-1 0-1,1-1 1,0 1-1,0 0 1,0 0-1,0-1 1,0 1-1,0 0 0,-1 0 1,1-1-1,0 1 1,0 0-1,0 0 1,-1 0-1,1 0 1,0-1-1,0 1 1,0 0-1,-1 0 0,1 0 1,-1 0-1,1-1 1,0 1-1,-1 0 1,1 0-1,0-1 1,-1 1-1,1 0 0,0 0 1,-1-1-1,1 1 1,0 0-1,0-1 1,0 1-1,-1 0 0,1-1 1,0 1-1,0-1 1,0 1-1,0 0 1,-1-1-1,1 1 1,0-1-1,0 1 0,0 0 1,0-1-1,0 1 1,0-1-1,0 0 1,0-1 4,1-1 0,-1 0 0,0 1 0,1-1 0,-1 1 0,1-1 0,0 1 0,0-1 0,0 1 0,0 0 0,0-1 1,0 1-1,1 0 0,-1 0 0,1 0 0,-1 0 0,1 0 0,0 0 0,0 0 0,0 1 0,3-3 0,-2 2 36,1 0-1,-1 1 1,1-1 0,0 1-1,0-1 1,-1 1 0,1 0-1,0 1 1,0-1-1,0 1 1,0 0 0,0 0-1,0 0 1,6 1-1,-1 1 21,-1 0-1,1 0 0,0 1 1,14 7-1,30 18 146,-47-23-188,46 28 169,49 42 0,-81-60-153,73 53-156,2-2-1613,-79-55 1082,-12-8 354,0 0-1,-1-1 1,1 0 0,0 1-1,1-1 1,-1-1 0,6 3-1,-5-2-293,1 0-504,2 0-3285,10 0 585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31 260 1540,'-10'2'370,"-1"0"437,1-1 6136,14-4-6488,52-35 500,-38 28-674,0-2-1,-1 0 0,26-25 1,-36 30-170,0-1 1,0 0-1,-1 0 0,0-1 1,-1 1-1,0-1 1,0 0-1,3-11 1,-7 17-39,0 0 0,-1-1 1,1 1-1,-1-1 1,0 1-1,0-1 1,0 1-1,-1-1 1,1 1-1,-1-1 0,0 1 1,-1-4-1,2 6-24,-1-1-1,1 1 0,-1 0 1,0 0-1,0 0 1,1-1-1,-1 1 0,0 0 1,0 0-1,0 0 0,0 0 1,-2-1-1,0 0 122,2 1 97,-4 2 4,-16 1 6,20-2-257,1 0-1,-1 0 0,0 0 0,0 0 0,1 0 1,-1 0-1,0 1 0,1-1 0,-1 0 0,0 0 1,1 1-1,-1-1 0,1 1 0,-2 0 0,-10 7 206,0 1 1,1 0-1,-18 17 0,21-15-65,0-1 1,0 1 0,1 0-1,1 1 1,0 0 0,0 0 0,-6 20-1,10-23-67,-1 0-1,1 1 0,1-1 1,0 1-1,0-1 0,1 1 1,0 0-1,0-1 0,1 1 0,1-1 1,2 13-1,-1-16-59,-1 0 0,1 0 0,0 0 0,0 0-1,0-1 1,1 1 0,0-1 0,0 0 0,1 0 0,-1 0 0,1-1 0,0 1-1,0-1 1,1 0 0,-1-1 0,1 1 0,0-1 0,0 0 0,0-1 0,0 0-1,0 1 1,0-2 0,1 1 0,-1-1 0,13 1 0,9-2-362,1-1 0,-1-1 1,0-1-1,51-13 0,-50 8-1142,53-23-1,-63 23-2667,30-21 1,-36 20 798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40 1768,'0'-2'319,"-1"-1"-1,1 1 1,0 0 0,-1-1-1,1 1 1,-1 0 0,0-1-1,-1-2 1,2 4-192,-1 0 1,0 0-1,1 0 1,-1 0-1,0 0 1,0 0-1,0 0 1,1 1-1,-1-1 0,0 0 1,0 0-1,0 1 1,0-1-1,0 0 1,-1 1-1,1-1 1,0 1-1,0 0 0,0-1 1,0 1-1,-1 0 1,1 0-1,0 0 1,-2 0-1,-12 0 523,5 2-26,-2 2-356,-1 1 75,0 0 1,1 0 0,-17 10-1,21-9-129,0-1-1,0 1 1,0 1-1,1-1 1,-12 15-1,6-5 211,1 0 0,-19 35 0,28-45-342,1-1 1,-1 0 0,1 1 0,1-1-1,-1 1 1,1 0 0,0 0 0,0-1-1,0 1 1,1 0 0,0 0 0,0 0-1,1 0 1,1 9 0,4 1 183,-6-15-257,0-1 0,1 1 0,-1-1 0,0 1 0,0-1 0,1 1 0,-1-1-1,0 1 1,0-1 0,1 1 0,-1-1 0,0 1 0,1-1 0,-1 0 0,1 1 0,-1-1 0,1 0 0,-1 1 0,1-1 0,0 0 0,0 1 23,1 1 67,0-2-7,9 2-8,-9-2 46,2-3-55,3-3 1,-1-1 0,0-1 0,0 1 0,0-1 0,-1 0 0,5-9 0,25-45 587,-18 35-76,-16 25-205,4 9-294,8 16-11,0 0 1,9 27-1,2 31 19,-10-30-34,-8-30-41,63 188 164,-53-164-155,52 119 138,-65-160-151,0 1-1,0-1 1,0 1-1,1-1 0,-1 0 1,1 0-1,6 4 1,-8-7 59,3-3-54,-4 2-21,2-1 1,0-1 0,0 1-1,0-1 1,0 0 0,0 1 0,-1-1-1,1 0 1,0-1 0,-1 1-1,0 0 1,1-1 0,-1 1-1,2-5 1,1-4 0,-1 0-1,-1 0 0,4-16 1,-6 22-3,6-33-11,-2-1-1,1-51 1,-8-79-81,2 151 80,-6-79-21,2 50 23,-13-69 35,14 100-6,-1-5 3,3 12-5,0-1 0,-2 1-1,-4-16 1,3 9-14,4 15-1,2 8 2,14 49-11,-12-45 9,0-1 0,1 0 0,0 0 0,7 10-1,-1-4 10,0 0-61,0 0 0,17 16 0,-24-28 28,0 0 0,1 0 0,-1-1 1,1 1-1,0-1 0,0 0 0,0-1 1,0 1-1,0-1 0,1 0 0,-1 0 1,7 1-1,24 0-45,-25-5 53,-3 0 9,0 1 0,0-2 1,-1 1-1,1-1 0,0-1 0,-1 1 1,0-1-1,9-7 0,48-46 678,-56 48-490,-7 8-109,2-1 9,-3 2-75,1-1 0,-1 1 1,0 0-1,0 0 0,0 0 0,0 0 1,0-1-1,1 1 0,-1 0 1,0 0-1,0 0 0,0 0 1,1 0-1,-1-1 0,0 1 0,0 0 1,0 0-1,1 0 0,-1 0 1,0 0-1,0 0 0,0 0 1,1 0-1,-1 0 0,0 0 0,0 0 1,1 0-1,-1 0 0,0 0 1,0 0-1,1 0 0,-1 0 0,0 0 1,0 0-1,0 0 0,1 0 1,-1 1-1,0-1 0,0 0 1,0 0-1,1 0 0,-1 0 0,0 1 1,36 24 120,-32-23-125,-1-1 0,1 1 0,-1 0 0,1-1 0,0 0 0,0 0 0,-1 0 0,1 0 0,0-1 0,7 1 0,2-2-4,-1 0-1,17-4 1,-19 2 1,-1 1 1,1-2-1,-1 1 0,1-2 1,-1 1-1,13-9 0,47-39 9,-61 46-1,22-22 134,-23 20-16,1 1 1,11-9 0,-17 15-18,0 1-59,9 0-2,-9 0-8,1 3-6,91 110-911,-78-97-600,25 21-1,-15-19-6757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126 192 2060,'-92'-140'7793,"66"102"-5452,19 26-1906,7 11-552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1 876,'0'0'9875,"-7"3"-9044,-24 12-77,29-14-653,0 0-1,0 1 1,0-1 0,0 1 0,0-1 0,0 1 0,1 0-1,-1-1 1,0 1 0,1 0 0,0 0 0,-1 1-1,1-1 1,0 0 0,0 0 0,0 0 0,0 1 0,1-1-1,-1 1 1,1-1 0,-1 0 0,1 1 0,0-1-1,0 5 1,0-2 11,1 1 0,0-1 0,0 1 0,0-1-1,0 1 1,1-1 0,0 0 0,5 10 0,0-5 49,0 1 1,0-1 0,1 0-1,15 14 1,41 31 246,-43-38-266,34 24 169,17 15 133,-70-55-424,0 1-1,0 0 0,0 0 1,-1 0-1,1 1 0,0-1 1,-1 0-1,0 1 0,1-1 1,-1 0-1,0 1 0,0 0 1,0 2-1,-1-3-6,1 0 0,-1 0 0,0 0 0,0 0-1,-1 0 1,1 0 0,0 0 0,-1 0 0,1 0 0,-1 0 0,0 0-1,1 0 1,-1 0 0,0 0 0,0-1 0,0 1 0,0 0 0,-1-1-1,-1 3 1,-4 3-5,0 0 0,0-1 0,-1 0 0,0 0 0,0-1-1,-15 7 1,-57 22-353,63-28 211,6-2-224,0 0 0,0-1 1,0 0-1,-1-1 0,-18 2 0,29-4 254,0 0 0,0 0 0,0 0-1,0 0 1,0-1 0,0 1-1,1 0 1,-1 0 0,0 0-1,0-1 1,0 1 0,0-1-1,0 1 1,0-1 0,1 1-1,-2-2 1,-1 1-308,2 0 102,1 1 0,-1 0 0,0-1 0,0 1 0,0-1 0,0 1 0,1-1 0,-1 1 0,0-1 0,0 1 0,1-1 0,-1 0 0,1 1 0,-2-2 0,1 0-863</inkml:trace>
  <inkml:trace contextRef="#ctx0" brushRef="#br0" timeOffset="1">354 190 1340,'0'0'1147,"3"1"-94,-1 1-775,1-1-1,-1 1 0,0 0 0,0 0 0,1 0 1,-1 0-1,0 1 0,-1-1 0,1 1 0,0-1 1,-1 1-1,3 4 0,70 156 3787,-39-79-3398,-14-30-1303,-11-19-4347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4 147 1632,'0'0'976,"-1"-2"-78,1 1-712,0 0 21,-1 1 0,1-1 1,-1 0-1,1 0 0,0 0 0,0 0 1,-1 0-1,1 0 0,0 0 1,0 0-1,0 0 0,0 0 0,0 0 1,0 0-1,1 0 0,-1 0 1,0 0-1,0 0 0,1-1 0,1-1 60,0 0 0,0 0 0,1 0 0,-1 0 0,1 1 0,0-1 0,-1 1 0,1-1 0,4-2 0,66-47 2528,-35 33-1885,2 5-181,-31 11-593,-1 1 0,1 1-1,0 0 1,-1 0 0,14 0-1,-21 1-123,0 0-1,1 0 0,-1 1 0,0-1 0,0 0 1,0 0-1,0 1 0,0-1 0,0 0 1,0 1-1,0-1 0,0 1 0,0-1 0,0 1 1,0 0-1,-1-1 0,1 1 0,0 0 0,0 0 1,-1-1-1,1 1 0,0 0 0,-1 0 0,1 0 1,-1 0-1,1 0 0,-1 0 0,1 0 0,-1 0 1,0 0-1,1 0 0,-1 2 0,0 1 7,1 0 0,-1 0 0,0 0-1,0-1 1,0 1 0,-2 7-1,-2 5 23,-2 0 0,0 0 0,-1-1-1,-13 23 1,9-19-1,2 0 0,-9 25 1,16-38-30,0 0 0,0 1 0,1-1 0,0 1 0,0-1 0,1 1 0,0 0 0,0-1 1,1 1-1,-1-1 0,3 10 0,-1-11-5,0-1 0,-1 1 1,2 0-1,-1-1 0,1 0 0,-1 1 0,1-1 1,0 0-1,1 0 0,4 4 0,4 3 4,24 17-1,-33-26-7,24 15 17,0-1 0,31 13-1,-7-4-2,-5-3-1,15 9 18,-60-30-32,-1-1 0,0 0 1,1 1-1,-1-1 0,0 0 1,1 1-1,-1-1 0,0 1 1,0-1-1,0 0 0,1 1 1,-1-1-1,0 1 0,0-1 1,0 1-1,0-1 0,0 1 1,0-1-1,0 1 0,0-1 1,0 1-1,0 0 1,1 0 19,-5 1-5,-8 3-6,-1 0 0,1-2-1,-1 1 1,-25 2 0,-57-1-129,77-5 42,3 0-182,1 0 0,-23-4 0,-15-7-1697,51 11 1824,0 0 1,1 0-1,-1-1 1,0 1-1,0 0 0,0-1 1,1 1-1,-1 0 1,0-1-1,0 1 0,1-1 1,-1 1-1,0-1 1,1 1-1,-1-1 1,0 0-1,0 0 0,0-1-557,-4-2-2766,-2-5 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88 279 1632,'-13'-40'2421,"-1"1"0,-1 1-1,-27-46 1,41 82-2250,1 1-163,-2-5-182,1 5-196</inkml:trace>
  <inkml:trace contextRef="#ctx0" brushRef="#br0" timeOffset="1">382 0 1996,'0'0'3229,"4"3"-2250,-1-1-804,-2-1-70,1 0-1,0 0 0,-1 0 1,1 1-1,0-1 0,-1 1 0,0-1 1,1 1-1,-1-1 0,0 1 1,0 0-1,0 0 0,0-1 0,0 1 1,1 4-1,76 184 3621,-3-57-2166,-45-83-1105,91 135 793,8 13-1155,-88-118-787,-36-66-277,1 0 1,-2 1-1,6 28 1,-8-23-2350,-7-3 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5 473 1908,'-1'-2'147,"1"0"-1,-1 0 1,0 0-1,1-1 1,0 1-1,-1 0 1,1 0-1,0-1 1,0 1-1,0 0 1,0 0-1,1-1 1,-1 1-1,1 0 1,-1 0 0,1 0-1,0-1 1,-1 1-1,1 0 1,2-3-1,13-19 495,1 1-1,1 0 0,1 1 1,1 1-1,1 1 1,1 1-1,28-20 1,7 1-383,117-57 1,-158 87-761,0 1 0,0 1 1,1 0-1,-1 1 1,1 1-1,20-2 1,-21 8-1670,-3 3 31</inkml:trace>
  <inkml:trace contextRef="#ctx0" brushRef="#br0" timeOffset="1">671 124 4016,'32'62'191,"-30"-58"-66,0 0 0,1-1 0,-1 1 0,1-1 0,-1 0 0,1 0 0,0 0 0,4 3 0,-5-4 7,0-1 0,0 1 0,0-1 0,1 0 0,-1 1 0,0-1 0,1 0 0,-1 0 0,1-1 0,-1 1 0,1 0 0,5 0 0,-5-1-42,0-1-1,0 1 1,0-1-1,1 0 1,-1 1 0,0-1-1,0-1 1,0 1-1,-1 0 1,1-1 0,0 1-1,0-1 1,-1 0-1,1 0 1,-1 0 0,0 0-1,1 0 1,2-5-1,-2 3 17,0 0 0,-1 0 0,1 0 0,-1 0 0,0-1 0,0 1 0,0-1 0,-1 0 0,0 1 0,1-1 0,-1-6 0,0 3 52,-1-1 0,0 1-1,0-1 1,-1 1 0,0-1 0,-3-8-1,3 12-58,-1 0-1,0 1 0,1 0 1,-2-1-1,1 1 0,0 0 1,-1 0-1,0 0 0,0 1 1,0-1-1,0 1 0,-7-6 0,5 5 51,4 3-107,0-1 1,0 1-1,0 0 1,-1 0-1,1 0 0,0 1 1,-1-1-1,1 0 1,0 0-1,-1 1 0,1-1 1,-1 1-1,1-1 1,-1 1-1,1 0 0,-3-1 1,-15-1 230,19 2-253,-1 0 1,0 0 0,1 0 0,-1 0 0,0 0-1,0 0 1,1 0 0,-1 0 0,0 1 0,1-1 0,-1 0-1,0 0 1,-1 1 0,1 0-13,-6 1 92,1 1-1,-1-1 1,1 2 0,-1-1 0,1 1-1,0 0 1,0 0 0,-6 7-1,8-7-40,1 0-1,0 1 0,0 0 0,1 0 0,-1-1 1,1 1-1,0 1 0,1-1 0,-1 0 0,1 0 1,0 1-1,0-1 0,0 1 0,1-1 0,0 0 1,0 1-1,1-1 0,-1 1 0,1-1 0,0 1 1,1-1-1,1 6 0,3 3 27,-1 0-1,2 0 1,0-1-1,1 0 1,0-1 0,19 23-1,-9-15 6,0-2-1,2 0 0,0 0 1,1-2-1,1-1 0,39 21 1,-31-21-87,1-2 1,0 0-1,0-3 1,65 14 0,-75-20-203,1-1 1,29 0-1,-41-3-81,-1-1-1,0 0 1,0 0-1,0-1 1,0 0-1,0-1 1,-1 1-1,15-8 1,-4-1-1723,-1 0-1,18-14 1,-1-5-1765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173 393 2156,'-4'4'1094,"0"0"-749,1-2-181,1 0-1,-1 0 0,1 1 0,0-1 0,0 1 0,0 0 1,0-1-1,0 1 0,-1 3 0,-34 78 2338,27-58-1825,1 0 0,-9 51 0,-5 14 588,-9 6 70,28-70-948,4-23-240,-1 1-1,0-1 0,1 0 1,-1 1-1,-4 8 949,6-19-956,48-267 537,-33 167-412,12-165 603,-16 130-109,-10 111-477,-2 21-128,0 1 0,1-1 1,0 0-1,4-15 0,-5 23-141,0 1-1,0 0 1,0 0-1,0-1 1,0 1-1,0 0 1,0 0 0,0 0-1,0-1 1,1 1-1,-1 0 1,0 0-1,0 0 1,0-1 0,0 1-1,0 0 1,0 0-1,1 0 1,-1 0-1,0-1 1,0 1 0,0 0-1,0 0 1,1 0-1,-1 0 1,0 0-1,0 0 1,0 0 0,1-1-1,-1 1 1,0 0-1,0 0 1,0 0-1,1 0 1,-1 0 0,0 0-1,0 0 1,1 0-1,-1 0 1,0 0-1,0 0 1,0 0 0,1 0-1,-1 1 1,0-1-1,0 0 1,1 0-1,-1 0 1,0 0 0,0 0-1,0 0 1,0 0-1,1 1 1,-1-1-1,0 0 1,0 0 0,0 0-1,0 0 1,0 1-1,1-1 1,-1 0-1,8 14 271,-7-12-302,8 18 185,-1 0 1,8 30-1,-2-5-14,34 106 225,29 78-211,-65-199-247,-3-4-202,20 35-1,-19-44-113,26 41-1134,-31-51-246,1 0 0,11 12-1,-6-13-6114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55 395 1004,'-11'-1'1774,"1"0"0,-20-4 1,30 4-1731,-1 1 0,1 0 0,0 0 1,0 0-1,-1-1 0,1 1 0,0 0 1,0 0-1,0 0 0,0-1 1,-1 1-1,1 0 0,0-1 0,0 1 1,0 0-1,0 0 0,0-1 1,0 1-1,0 0 0,-1-1 0,1 1 1,0 0-1,0 0 0,0-1 0,0 1 1,0 0-1,1-1 0,-1 1 1,0 0-1,0-1 0,0 1 0,0 0 1,0 0-1,0-1 0,0 1 0,0 0 1,1-1-1,-1 1 0,0 0 1,0 0-1,0 0 0,1-1 0,-1 1 1,0 0-1,0 0 0,1-1 0,16-14 542,0 0-1,29-17 1,-30 21-441,152-91 673,-78 49-1085,-34 21-198,41-26-1744,-54 28-320,-5 4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26 102 1864,'-10'5'1369,"7"-4"-167,1-1-155,-8 3 4603,16-6-5202,24-8 229,42-9-1,-59 17-493,0 1-1,1 0 1,-1 1-1,0 0 1,1 1 0,19 3-1,-30-2-130,0-1 0,0 1 0,0-1-1,-1 1 1,1 0 0,0 0 0,-1 1 0,1-1-1,-1 0 1,1 1 0,-1 0 0,0-1 0,0 1-1,0 0 1,0 0 0,4 4 0,-4-2 2,0-1 0,-1 1 0,1-1 0,-1 1 0,1 0 0,-1-1 0,0 1 0,0 0 1,-1 0-1,1 8 0,-2 2 43,0 0 1,0 0-1,-2 0 1,1-1 0,-9 23-1,-26 56 317,21-54-246,-10 18 94,15-34-96,1 0 1,1 0-1,1 1 1,-5 24-1,13-47-157,-1 1 0,1 0 0,0-1 0,0 1-1,0-1 1,0 1 0,0-1 0,0 1 0,0 0 0,0-1-1,0 1 1,1-1 0,-1 1 0,0-1 0,0 1 0,0-1-1,1 1 1,-1 0 0,0-1 0,0 1 0,1-1 0,-1 0-1,1 1 1,-1-1 0,0 1 0,1-1 0,-1 0 0,1 1-1,-1-1 1,1 1 0,14 2 156,-13-3-186,9-1 70,91-37-333,-64 21-338,35-22-1,-14 1-874,-35 22 368,-14 9-880,-1 0 0,13-11 0,-6-1-1776</inkml:trace>
  <inkml:trace contextRef="#ctx0" brushRef="#br0" timeOffset="1">633 68 1732,'-3'4'1220,"-10"9"-131,12-12-946,0 0 0,1 1 0,-1-1 0,0 1 0,1-1 1,-1 0-1,1 1 0,-1-1 0,1 1 0,-1-1 0,1 1 0,0 0 0,0-1 0,0 1 0,0-1 0,0 1 0,0-1 0,1 1 1,-1-1-1,0 1 0,1-1 0,-1 1 0,1-1 0,1 3 0,0 2 386,-1-2-366,1 0 0,0 0-1,-1-1 1,1 1 0,0-1 0,1 1-1,-1-1 1,1 0 0,-1 0-1,1 0 1,0 0 0,0 0-1,0-1 1,1 0 0,-1 1-1,1-1 1,-1 0 0,5 1-1,3 2 7,0-1-1,0-1 0,0 0 0,0 0 1,16 0-1,-16-2-73,0 0-1,1-2 1,-1 1 0,0-1 0,14-3 0,-2-2 182,34-12 0,-48 14-157,1-1 1,-1 1-1,0-1 1,0-1-1,-1 0 1,0 0 0,15-15-1,-13 11 218,-1-1 0,-1 0-1,1 0 1,-2-1 0,9-16 0,-6 13 304,-8 13-270,0-1 0,0 1 0,0-1-1,-1 0 1,1 1 0,-1-1 0,2-4 0,0 11-194,40 79 331,-20-46-529,-12-17-286,0-1 0,2-1-1,17 20 1,-20-27-303,1-1 1,17 13-1,-23-19-102,1 0 0,-1-1 0,1 0 1,0 0-1,1 0 0,-1-1 0,9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90 1516,'-6'-12'990,"-9"-15"-1,9 17 92,0 0-1,-4-12 1,6 13 4122,19 17-4978,-1 0-1,0 2 1,15 12 0,29 25 298,-32-26-217,36 36 0,-57-51-241,1 0-1,-1 0 1,-1 1-1,1-1 1,-1 1-1,5 12 1,-5-11 4,-3-8-61,-1 1 0,1 0 0,0 0 0,-1 1 1,1-1-1,-1 0 0,1 0 0,-1 0 0,0 0 0,1 0 1,-1 0-1,0 1 0,0-1 0,0 0 0,0 0 1,0 0-1,0 1 0,0-1 0,0 0 0,0 0 0,-1 0 1,0 2-1,0-1 8,0 1 1,0-1-1,-1 0 1,1 0 0,0 0-1,-1 0 1,0 0-1,0 0 1,1 0 0,-1-1-1,0 1 1,0-1-1,-1 1 1,1-1 0,0 0-1,0 0 1,-1 0-1,-2 1 1,3-2 134,-4 0 27,0 1-114,4 0-26,0-1 1,-1 0-1,1 0 0,0 0 0,-1 0 1,1 0-1,-1-1 0,1 1 0,-3-2 0,0 2 40,4 0-51,0 0 1,-1 0 0,1 0-1,0 0 1,-1-1-1,1 1 1,0 0-1,-1-1 1,1 1 0,0-1-1,0 0 1,0 1-1,-2-2 1,0 0 31,0 0 1,0 0 0,0 0-1,0-1 1,0 1-1,1-1 1,-1 0-1,1 1 1,0-1 0,0 0-1,-2-4 1,3 5-30,0-1 0,0 0 1,0 1-1,0-1 0,1 0 0,-1 0 1,1 1-1,0-1 0,0 0 0,0 0 1,0 0-1,0 1 0,1-1 0,-1 0 1,1 0-1,0 1 0,1-4 0,2-3-117,1 1-1,-1 0 1,2 0 0,-1 0-1,11-11 1,-8 10-197,-4 5-43,-1 0 1,1 0 0,0 0-1,0 1 1,1-1 0,-1 1-1,1 0 1,5-2 0,15-6-6065,-7 4 3039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1 251 892,'0'0'925,"4"-1"-58,2-1-492,0 0 0,-1 0 1,1-1-1,0 0 0,5-3 1,11-9 971,28-23 1,-43 32-1063,0-1 1,0 1 0,-1-1 0,0-1 0,-1 1 0,1-1 0,5-12 0,-6 10 61,-1 3 20,-1-1 0,0 1 0,0-1 0,2-11-1,-4 17-270,-1 1-1,0-1 0,0 0 1,0 1-1,0-1 1,0 0-1,0 1 0,0-1 1,0 1-1,-1-1 1,1 0-1,-1 1 0,1-1 1,-1 1-1,0-1 0,1 1 1,-1-1-1,0 1 1,0 0-1,0-1 0,0 1 1,0 0-1,0 0 1,-1 0-1,1 0 0,0 0 1,-3-2-1,1 2 49,1 0 0,-1 0 0,0 0 0,0 0 0,0 0-1,-1 0 1,-4 0 0,1 0 152,0 2 137,1 0-314,0 1 0,1 0 0,-1 0 0,1 0 0,0 0 0,-1 1 0,1 0 0,-6 5 0,7-5-68,1-1 0,-1 1 0,1 1 0,0-1 0,0 0 0,0 1 0,0 0 0,1 0 0,0-1 0,0 1 0,0 1 0,0-1 0,0 0 0,1 0 0,0 1 0,0-1 0,0 1 0,0-1 0,1 1 1,-1-1-1,1 1 0,0-1 0,1 1 0,-1-1 0,1 1 0,0-1 0,3 9 0,-2-8-14,0 1 0,1 0 0,0-1 1,0 0-1,1 0 0,-1 0 0,8 8 0,1-1 47,21 16-1,-15-15-24,1 0 0,0-1 0,1-1 0,25 9 0,-1-3 35,47 12 1,-39-17-378,1-2 1,66 4-1,-92-13-438,-1-1-1,38-6 0,-63 6 668,7-1-837,0-1 0,0 0 0,0 0 0,0-1 0,-1 0 0,1 0 0,-1-1 0,7-4-1,11-6-3287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173 116 2072,'-13'18'1335,"1"2"-1,1 0 0,-16 39 1,-16 67 355,25-69-839,8-22-12,-8 56 1,4-19 90,8-31 25,6-39-395,2-8-450,35-118 342,2-56 296,-18 73-268,-2-1 152,-6 24 407,-12 79-967,5-34 772,-6 39-833,0 0 0,0 0 0,0-1 0,0 1 0,0 0 0,0 0-1,0 0 1,0-1 0,1 1 0,-1 0 0,0 0 0,0 0 0,0 0-1,0-1 1,0 1 0,1 0 0,-1 0 0,0 0 0,0 0 0,0 0-1,1 0 1,-1 0 0,0 0 0,0-1 0,1 1 0,-1 0 0,0 0-1,0 0 1,0 0 0,1 0 0,-1 0 0,0 0 0,0 0 0,1 0-1,-1 0 1,0 1 0,0-1 0,0 0 0,1 0 0,-1 0 0,0 0-1,0 0 1,0 0 0,1 0 0,-1 0 0,0 1 0,0-1 0,0 0-1,0 0 1,1 0 0,-1 1 0,6 5 35,-1 0-1,0 1 1,0-1-1,6 11 1,16 33 93,23 57 55,-21-50-289,64 120-1536,-55-100-3431,-33-63 988,-4-3 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0 813 1220,'14'-12'439,"0"1"1,1 1-1,24-13 0,53-20 517,-34 17-569,159-68 571,-159 71-745,1 0-8,28-13 84,-51 21-149,26-13 496,-56 25-563,16-11 2020,-30 15-1724,6 0-354,-7 0 105,0 0-1,1 1 0,-1 1 0,1-1 1,-1 2-1,1-1 0,0 1 1,-10 6-1,-40 40 512,45-40-506,0 1-1,1 1 0,1 0 1,-1 1-1,-17 26 0,17-19 73,0 0 0,-14 37 1,23-50-154,0 0 1,1 0 0,1 1 0,-1-1 0,1 1 0,0-1 0,1 1 0,0 0 0,0-1 0,0 1 0,1-1 0,2 11 0,-2-14-26,0-1 0,1 1 1,-1-1-1,1 1 0,-1-1 1,1 0-1,0 0 0,0 0 1,0 0-1,1 0 0,-1 0 0,1 0 1,0-1-1,-1 1 0,1-1 1,0 0-1,0 0 0,1 0 1,-1 0-1,4 1 0,0 0-14,0-1 0,0 0 0,-1-1 0,1 0-1,0 0 1,0 0 0,0-1 0,0 0 0,8-1 0,-2 0-41,0-1 1,-1-1-1,1 0 0,16-8 1,-19 7 11,-1-1 0,0 0 1,0-1-1,0 0 0,-1 0 0,0-1 0,0 0 1,8-11-1,-7 9 0,-1-1 0,0 0 1,-1-1-1,0 0 0,0 0 1,7-18-1,-4 2 6,12-49 1,-18 56 56,0 0 0,-2 0 1,0-22-1,-5-59 244,-2 56 19,-2 0 1,-24-82 0,19 87 233,-1 1 0,-27-56 0,37 91-423,1 0 1,0 0-1,-1 1 1,0-1-1,0 0 1,-5-4 0,7 7 286,-4 5-233,3-2-148,0 0 0,-1 0 0,1 1 0,0-1-1,0 1 1,0 0 0,1 0 0,-1-1 0,0 1 0,1 0 0,0 0 0,0 1 0,0-1 0,0 0 0,0 5 0,-3 27-92,2 1-1,2-1 1,1 1 0,2-1 0,1 0 0,2 0 0,1 0 0,2-1 0,1 0 0,2 0 0,1-2 0,2 1 0,36 59 0,-38-74-395,1 0 1,0-1-1,1 0 1,1-1-1,28 22 1,-29-27-2488,32 17 0,-25-19-559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33 215 912,'-15'-32'4781,"14"30"-4025,-7 0 4593,6 6-5255,1-3-54,0 0 0,1 1 0,-1-1 0,0 1 0,1-1 0,-1 1 0,1-1 0,0 1 1,-1-1-1,1 1 0,0-1 0,0 1 0,0-1 0,0 1 0,0 0 0,0-1 0,1 4 0,1 3 112,0 0 0,1-1-1,0 1 1,0 0 0,1-1 0,0 0 0,5 8-1,-8-14-132,-1 0 0,1-1 0,-1 1-1,1-1 1,0 1 0,0-1 0,-1 0-1,1 1 1,0-1 0,0 1 0,-1-1-1,1 0 1,0 0 0,0 1 0,0-1-1,-1 0 1,1 0 0,2 0 0,11-2 154,-13 2-204,1 0 39,-1 0 1,1-1-1,0 1 1,-1-1-1,1 1 1,-1-1-1,1 1 0,-1-1 1,0 0-1,1 0 1,-1 0-1,0 0 1,1 0-1,1-2 0,2-2 25,4-2 76,-2 0-1,1-1 0,-1 0 1,9-13-1,-8 10 66,0 0 0,14-12 0,-15 16-104,-4 4-42,0 0 1,0 0-1,1 0 0,-1 0 0,1 1 1,0 0-1,-1-1 0,1 1 0,0 1 1,0-1-1,0 0 0,1 1 0,-1 0 1,7-1-1,-8 1-29,0 1 14,-1-1 1,1 1-1,0 0 0,0-1 1,0 1-1,0 1 0,0-1 0,0 0 1,0 1-1,0-1 0,5 3 0,0 0 12,0 1 0,0 1 0,-1-1 0,14 11 0,-20-13-21,1-1 7,-1 1 1,1-1-1,0 1 1,-1-1 0,1 0-1,0 0 1,0 1 0,0-1-1,0 0 1,0-1-1,0 1 1,1 0 0,3 0-1,10-1 9,-13-2 0,7-6-12,-1 1 0,16-18 0,14-23 53,-26 31-24,0 0-16,-10 13-17,0 0 1,0 0 0,0 0 0,1 0 0,-1 0-1,7-4 1,-8 7-5,0 0 0,0 1-1,-1-1 1,1 1 0,0 0-1,0-1 1,-1 1 0,1 0-1,0 0 1,0 0 0,0 0-1,0 1 1,-1-1 0,1 0-1,0 1 1,0-1 0,2 2-1,-1-1 1,4 2 7,0 0 1,0 0-1,0 0 1,6 6 0,8 3-3,3 2 2,-4-2 4,10 1 14,-29-13-23,0 1 0,0-1 0,-1 1 0,1-1 0,0 0 0,0 0 0,0 1 0,0-1 0,0 0 0,0 0 0,0 0 0,0 0 0,0 0 0,0 0 0,-1 0 0,3-1 0,-1 0 10,31-7-11,-30 7 4,0 0 1,0 0-1,-1-1 1,1 0-1,0 1 0,-1-1 1,0 0-1,1 0 1,-1 0-1,0 0 1,0-1-1,0 1 1,2-5-1,9-7 56,29-34 1029,-41 47-768,4 3-264,1 0-42,0 1 0,-1 0-1,1 0 1,-1 0 0,0 1 0,5 4 0,11 9-712,0-2 0,1 0 0,47 22 0,-67-36 318,0 0 0,0 0 0,0 0-1,0-1 1,0 1 0,0-1 0,1 1-1,1-1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42 1444,'0'0'6111,"-5"3"-5499,-13 10-67,17-12-526,1-1 0,0 0-1,-1 0 1,1 0 0,0 0 0,0 0 0,-1 1-1,1-1 1,0 0 0,0 0 0,-1 1-1,1-1 1,0 0 0,0 0 0,0 1-1,-1-1 1,1 0 0,0 0 0,0 1 0,0-1-1,0 0 1,0 1 0,0-1 0,0 0-1,-1 1 1,1 3 77,-1 0 50,0 1-1,1-1 1,-1 0-1,1 1 1,0-1-1,0 0 1,1 0 0,-1 1-1,3 7 1,-1-5-29,0-1 20,0-1 0,0 1 0,0-1 1,1 1-1,0-1 0,0 0 0,0 0 1,7 8-1,-5-8-35,1-1 1,0 1-1,0-1 0,0 0 1,1 0-1,-1-1 1,1 0-1,0 0 0,-1-1 1,2 0-1,-1 0 1,0-1-1,0 1 0,0-1 1,1-1-1,11 0 1,-16 0-39,1 1 0,-1-1 0,1-1 0,-1 1 0,1 0 0,-1-1 0,1 0 0,-1 0 0,1 0 0,-1 0 0,0 0 0,0-1 0,1 1 0,-1-1 0,3-2 0,-4 2-9,0 0-1,0-1 0,0 1 0,-1 0 1,1 0-1,-1-1 0,1 1 1,-1-1-1,0 1 0,0-1 0,0 1 1,1-5-1,-2 5-24,-2-5 102,-3-3-76,0-1 0,0 2 0,-1-1-1,-1 1 1,1-1 0,-1 2 0,-13-13 0,8 12-115,0-1-1,-1 2 1,0 0 0,-1 0-1,0 1 1,0 1-1,-16-5 1,17 7-475,0 1 0,0 1-1,-17-2 1,18 3-997,-1 1-1,1 1 0,-21 3 0,10-1-1869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54 110 1536,'-12'-22'1196,"2"5"-116,1 3-108,3 0-91,2 2-93,1 4-68,-3 2-96,3-2 760,3-1-1076,28 26-4725,-15-8 2245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2032,'0'18'1441,"-1"5"1772,4 28 0,-2-49-3039,-1 0 0,0 0-1,1 1 1,0-1 0,0 0 0,0 0 0,1 2 0,1 2 201,-3-4-110,1-1-21,1 3-283,-2-4 88,0 0-1,0 0 1,1 0-1,-1 0 1,0 0-1,0 0 1,0 1 0,0-1-1,0 0 1,0 0-1,1 0 1,-1 0 0,0 0-1,0 0 1,0 0-1,0 0 1,1 0 0,-1 0-1,0 0 1,0 0-1,0 0 1,0 0 0,1 0-1,-1 0 1,0 0-1,0 0 1,0 0 0,0 0-1,1 0 1,-1 0-1,0 0 1,0 0 0,0 0-1,0 0 1,0 0-1,1 0 1,-1 0 0,0 0-1,0-1 1,0 1-1,0 0 1,6-6 199,0-1 1,-1 0-1,0 0 0,5-10 0,-6 10-24,0 1-1,0 0 0,1 0 1,9-10-1,4-4 245,-14 17-320,-1 2-127,-1-1 16,1 1 1,0 0 0,0 0 0,-1 0-1,1 0 1,0 0 0,0 1 0,0-1 0,0 1-1,0 0 1,0 0 0,0 0 0,5 1 0,4 2 72,1 1 0,21 10 0,-7 1-57,25 19 1,12 7-938,-55-36 690,-6-2-91,0-1 1,1 0-1,0 0 1,0 0-1,-1-1 1,1 1-1,0-1 0,0 0 1,0 0-1,7 0 1,-6-1-22,1 0 0,-1-1 0,0 0 1,1 0-1,-1-1 0,0 1 0,0-1 1,0 0-1,7-5 0,-1 0-80,-1-1 1,-1 0-1,11-10 1,-11 8 548,1 1 1,0 0-1,1 0 0,14-8 1,-23 16-86,1 0 0,-1 1 0,0-1 0,0 0 0,1 1 0,-1 0 0,1-1 0,-1 1 0,0 0 0,1 0 0,-1 1 0,1-1 0,-1 0 0,0 1 0,3 0 0,0 1 9,0-1-1,0 1 1,-1 0 0,1 1 0,-1-1-1,7 5 1,1 2 23,14 14 0,-23-19-525,1-1 0,-1 1 0,0 0 1,0 0-1,0 0 0,-1 0 1,4 8-1,-6-6-2359,0 12 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48 170 1844,'-13'-26'1260,"7"4"-156,0 2-96,-1 0-91,4 3-105,0 6-100,0 0-88,0 2-144,0-2-268,3 0-692,3-1-3121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12 1000,'-1'-1'214,"0"0"1,0 0-1,0 0 1,0 0-1,0 0 0,0 1 1,0-1-1,0 0 1,0 1-1,0-1 0,-1 1 1,1-1-1,0 1 0,0 0 1,0-1-1,-1 1 1,1 0-1,0 0 0,-2 0 1,-2-1 176,-1 1 1,1 0-1,0 1 0,-1-1 1,1 1-1,0 0 1,0 1-1,0-1 1,0 1-1,0 0 0,0 0 1,0 0-1,1 1 1,-1 0-1,-7 6 0,10-8-292,0 0-1,0 1 0,1 0 1,-1-1-1,1 1 0,-1 0 1,1 0-1,-1 0 0,1 0 0,0 0 1,0 0-1,0 0 0,0 1 1,1-1-1,-1 3 0,0-2-1,1 1-1,0-1 1,0 1 0,0-1-1,0 1 1,0-1 0,1 1-1,0-1 1,1 5-1,2 3 88,1 0 0,1 0 0,0 0-1,12 17 1,-5-10-4,21 34 274,-29-44-376,-1 0-1,0 0 1,0 1 0,4 15-1,-8-20-55,1 0 0,-1 1 0,0-1-1,1 0 1,-2 0 0,1 1 0,-1-1 0,1 0-1,-1 0 1,0 0 0,-1 0 0,1 0 0,-1 0-1,1 0 1,-1 0 0,0-1 0,-1 1 0,1-1 0,-1 1-1,-3 3 1,-1 0-15,0 0 0,0 0 0,-1-1 0,0 0-1,0-1 1,0 0 0,-16 8 0,10-7-227,0-1 1,0 0 0,-17 4-1,25-10-239,4 1 300,0 0 1,0-1-1,0 1 0,0-1 0,0 0 1,1 1-1,-1-1 0,0 0 0,0 0 1,1 0-1,-1 0 0,1 0 0,-1-1 0,1 1 1,-1 0-1,1-1 0,0 1 0,0-1 1,-1 1-1,1-1 0,0 0 0,1 1 1,-1-1-1,0 0 0,0 0 0,0-2 1,1-17-3288,2-2 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40 1516,'1'-4'507,"1"1"0,-1 0 0,0-1 0,2-6 0,1-6 5218,-4 37-4688,-1-9-687,2 18 0,2 4 39,0 6 221,14 71 0,-2-46-226,6 22 45,-15-67-339,35 106 160,-18-63-438,10 23-1130,-28-75-663,-1 0 0,6 21-1,-9-20-1107</inkml:trace>
  <inkml:trace contextRef="#ctx0" brushRef="#br0" timeOffset="1">21 657 1876,'-2'-2'149,"0"-1"1,0 1-1,0-1 0,0 1 1,0-1-1,1 0 0,0 1 1,-1-1-1,1 0 0,0 0 1,0 0-1,1 0 0,-1 0 1,1 0-1,-1 0 0,1 0 1,0 0-1,0 0 0,0-1 1,1 1-1,-1 0 0,1 0 1,0 0-1,0 0 0,0 0 1,0 1-1,3-7 0,0 2 19,0-1-1,1 1 1,0 0-1,1 0 1,-1 0 0,9-7-1,43-33 403,-52 43-543,130-93 76,-39 42-3815,-77 46 1938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1032,'0'0'3484,"3"0"-2804,7 0-35,-7 0 584,0 0-641,11 3 6,-1 1 0,19 9 0,-10-5-230,7 5 230,32 18 0,-60-30-585,15 8 186,-1 1 0,0 1-1,-1 0 1,0 1 0,-1 0 0,0 1-1,18 25 1,-27-33-141,0 1 0,-1 0 0,0 0 0,0 0 1,0 0-1,-1 0 0,2 7 0,-3-10-43,0 1 0,0-1 0,-1 1 0,1-1 0,-1 0 0,0 1 0,0-1 0,0 1 0,-1-1 0,1 1 0,-1-1 0,0 0 0,0 1 0,0-1 0,-2 4 1,-2 1-51,0-1 1,0 1 0,-1-1 0,0-1 0,0 1 0,0-1 0,-1 0-1,-9 6 1,11-8 8,0-1-1,-1 0 0,0 0 0,0 0 0,0 0 0,0-1 0,0 0 1,0 0-1,-1-1 0,1 0 0,-11 1 0,14-2 24,0 0-1,1 0 0,-1 0 1,0-1-1,1 1 1,-1-1-1,1 1 1,-1-1-1,1 0 1,-1 0-1,1 0 1,-1-1-1,1 1 0,0 0 1,0-1-1,0 0 1,0 1-1,0-1 1,0 0-1,0 0 1,0 0-1,1 0 1,-1-1-1,1 1 0,-1 0 1,1-1-1,0 1 1,0 0-1,0-1 1,0 0-1,1 1 1,-1-1-1,0-3 0,1 3 5,0-1 0,0 1 0,1 0 0,-1 0-1,1 0 1,-1 0 0,1 0 0,0 0-1,0 0 1,0 0 0,4-5 0,1-3-13,12-16 0,-4 10 2,1 0 1,1 0-1,1 2 0,0 0 0,1 1 0,23-15 0,-6 8-10,1 2 0,60-24-1,20-1-39,21-5 116,-119 43 118,-16 6-90,3-2 39,-4 2-31,-3 2 430,-90 60-86,79-52-386,1 0 0,0 1 0,1 0 0,0 0 0,-10 15 0,18-20-36,-1-1 0,1 1 0,0-1 1,0 1-1,0 0 0,1 0 0,0 1 0,0-1 0,1 0 0,-1 1 0,1-1 0,1 1 0,-1-1 0,1 1 1,1 8-1,0-13-39,-1 1 1,1 0-1,0 0 1,0 0-1,0-1 1,1 1 0,-1 0-1,1-1 1,-1 1-1,1-1 1,0 0 0,0 1-1,0-1 1,0 0-1,0 0 1,0 0-1,1-1 1,-1 1 0,1 0-1,-1-1 1,1 0-1,-1 1 1,1-1-1,0 0 1,0 0 0,0-1-1,0 1 1,-1-1-1,5 1 1,-4-1 9,0 0 1,0 0-1,0-1 0,0 1 1,0-1-1,0 0 0,0 0 1,0 0-1,-1 0 0,5-2 0,-5 2 7,0 0-1,0-1 0,0 1 0,0-1 0,-1 0 0,1 1 0,0-1 0,-1 0 0,3-3 0,11-21-46,-13 23 48,3-7 71,-2 0 1,1 0-1,-1-1 0,3-17 1,-2 7 151,-4 20-201,2-11 159,-2 11-162,0 1 1,0 0-1,0-1 1,0 1-1,0 0 1,0 0-1,0-1 1,0 1-1,0 0 1,1 0-1,-1-1 1,0 1-1,0 0 1,0 0-1,0-1 1,0 1-1,1 0 1,-1 0-1,0-1 1,0 1-1,0 0 1,1 0-1,-1 0 1,0 0-1,0-1 1,1 1-1,-1 0 1,0 0-1,0 0 1,1 0-1,-1 0 1,0 0-1,1 0 1,-1 0-1,0 0 1,0 0-1,1 0 1,-1 0-1,0 0 1,1 0-1,-1 0 1,20 10 12,26 9 0,-37-16-57,0 0 1,1-1 0,-1 0 0,1 0 0,16 0 0,-10-2-39,-1-1 0,1-1 0,-1 0 0,1-1 0,21-7 0,-28 6 50,0 1 0,0-1 0,0 0 0,0-1 0,-1 0 0,0-1 0,0 0 0,-1 0 0,13-12 0,-12 9 68,0 0 0,-1-1-1,0 0 1,-1 0 0,0 0 0,0-1 0,-1 1 0,-1-1-1,1-1 1,-2 1 0,0-1 0,4-22 0,-5 9 192,0-1 0,-1 1 1,-1 0-1,-2 0 0,-7-44 0,-16-30 1312,25 98-1490,-1 0 1,1 0 0,0 1-1,0-1 1,-1 0-1,1 0 1,-1 0 0,1 0-1,-1 0 1,1 1-1,-1-1 1,1 0 0,-1 0-1,0 1 1,1-1-1,-1 0 1,-1 0 0,-1 4 92,0-1-127,2-1-13,0-1 0,0 1 1,0 0-1,-1 0 0,1 0 0,0 0 0,0 1 0,1-1 0,-1 0 1,0 0-1,0 0 0,0 1 0,1-1 0,-1 0 0,1 1 0,-1-1 0,1 1 1,0-1-1,-1 1 0,1 2 0,-1 8 17,1 1-1,0-1 1,0 1-1,1-1 1,1 1 0,3 11-1,6 19-653,1-1-1,2-1 0,30 61 0,-20-53-2234,-23-47 2454,-1-1 0,1 1-1,-1-1 1,1 1 0,-1-1 0,1 1 0,-1-1 0,0 1 0,0 0 0,0-1 0,0 1-1,0 2 1,-3 7-2900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150 457 1128,'-16'-4'548,"-1"0"-1,-16-7 1,25 8-273,1 0 0,-1-1 0,1 0 0,0-1 1,0 1-1,-7-7 0,12 9-198,-1 0 0,1-1 0,0 1 0,0 0 0,0-1 0,0 1-1,1-1 1,-1 0 0,1 0 0,0 1 0,0-1 0,-1 0 0,2 0 0,-1 0 0,0 0 0,1 0-1,-1 0 1,1-1 0,0 1 0,0-4 0,2-1 22,-1 0 1,1 0-1,1 0 0,0 0 1,0 0-1,5-9 0,-3 9-33,-1 0-1,1 0 1,1 1 0,0 0-1,11-12 1,37-27 166,-31 28-118,-10 6 53,1 2 1,1-1 0,0 2-1,0 0 1,1 1 0,0 0-1,0 1 1,1 1 0,33-8 0,-46 14-80,-1-1 1,1 1 0,-1 0 0,1 0 0,-1 0 0,1 1 0,-1-1 0,1 1 0,-1 0 0,0-1-1,1 2 1,-1-1 0,0 0 0,0 1 0,0-1 0,4 4 0,-2-2 86,0 1 1,-1 1 0,1-1-1,-1 1 1,0 0 0,0 0-1,-1 0 1,5 8 0,-1 0 34,3 7 198,2-1 0,15 20 1,-23-34-350,-1-1 0,1 0 0,0 0 1,0 0-1,0-1 0,1 1 0,0-1 1,-1 0-1,1 0 0,0-1 1,0 1-1,0-1 0,1 0 0,-1-1 1,0 1-1,1-1 0,-1 0 0,11 0 1,-12-1-21,0 0 0,0-1 0,0 0 1,6-2-1,-7 2 26,-1-8 27,-2 9-93,1-1 0,-1 1 1,0-1-1,0 0 0,1 1 1,-1-1-1,0 1 0,0-1 1,0 0-1,0 1 0,0-1 1,0 0-1,0 1 0,0-1 1,0 0-1,0 1 0,0-1 1,0 1-1,-1-1 0,1 0 0,0 1 1,-1-2-1,-1-1-73,-1 0-1,0 0 0,0 0 1,0 1-1,0-1 1,-1 1-1,1 0 1,-1 0-1,1 0 0,-1 0 1,-5-1-1,-5-5-229,-17-8-576,14 7-1321,-32-20 0,48 28 2129,1 0 1,-1 0-1,0 1 0,0-1 1,0 0-1,1 0 0,-1 0 1,0 0-1,1 0 0,-1 0 1,1 0-1,-1 0 0,1 0 1,0 0-1,-1 0 0,1 0 1,0 0-1,0 0 0,0 0 1,-1 0-1,1 0 1,0 0-1,1 0 0,-1-1 1,0 1-1,0 0 0,0 0 1,1 0-1,-1 0 0,0 0 1,1 0-1,-1 0 0,1 0 1,-1 0-1,1 0 0,0 0 1,0-1-1,2-1 160,0-1 1,0 0-1,1 1 0,-1 0 1,0 0-1,1 0 0,4-3 1,-1 3 294,-1 0 0,0 0 0,11-3 0,-15 5-327,-1 1 0,1 0 0,-1-1 0,1 1 0,0 0 0,-1 0 0,1 0 0,-1 0 0,1 0 0,-1 0 0,3 1 0,0-1 71,7 2 269,30 13 52,0 2 1,-2 2-1,0 2 0,66 46 0,-25-11-23,33 26 104,-103-74-476,0 0 1,-1 0-1,0 1 0,0 0 0,-1 1 1,7 11-1,-13-19-68,-1 1-1,0-1 1,0 0 0,0 0-1,0 1 1,0-1 0,0 1-1,-1-1 1,1 1 0,-1-1-1,0 5 1,0-6 3,0 0-1,0 0 1,0 0-1,-1 0 1,1 0 0,0 0-1,-1-1 1,1 1 0,-1 0-1,1 0 1,-1 0 0,1-1-1,-1 1 1,1 0 0,-1 0-1,-1 0 1,0 1-18,1 0 17,-1 0 1,-1-1-1,1 1 1,0-1-1,0 1 1,0-1-1,-1 0 1,1 0-1,-1 0 1,1 0-1,-1 0 1,1 0-1,-5 0 1,-3 0 27,-21 0 0,31-1-14,-9 0 49,0-1 0,1 0 0,-1-1-1,1 0 1,-14-4 0,2-2 109,-18-10 0,30 14-97,1-1 0,-1 0 1,1-1-1,0 0 1,0 0-1,1 0 0,-1-1 1,1 0-1,1 0 1,-1 0-1,2-1 0,-1 0 1,1 0-1,0 0 1,0 0-1,-3-15 0,5 16-43,1 0-1,0 0 0,1 0 1,-1 0-1,1-1 1,1 1-1,-1 0 0,1 0 1,1 0-1,-1 1 1,1-1-1,0 0 0,1 0 1,0 1-1,0 0 1,5-9-1,4-3-258,1 0-1,0 1 1,31-30 0,-33 37-228,1 0 0,0 0 0,17-9 1,19-10-4412,-23 15 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151 166 1108,'-16'77'2612,"-3"11"-657,-18 71 561,12-50-1118,4-22-302,11-39-397,-9 49 1158,16-76-1214,3-19 780,2-10-1254,71-245 459,-15-9-132,-43 174 324,43-140 0,-58 227-803,0 0 1,0 0 1,1 1 0,-1-1-1,0 0 1,0 0-1,1 0 1,-1 1 0,0-1-1,1 0 1,-1 1-1,1-1 1,-1 0 0,1 1-1,-1-1 1,1 1-1,0-1 1,1 0 0,-1 0 174,2 3-10,1 2-140,0 0-1,-1-1 0,1 1 1,-1 1-1,0-1 1,0 0-1,0 1 0,2 5 1,19 46 163,-17-38-141,46 153 333,-19-52-356,-10-42-321,10 30-687,11 48-4924,-43-136 1772,-4-2 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1368,'-3'-4'433,"0"0"-1,1 0 1,-1 0-1,1 0 1,0-1-1,0 1 1,-2-6 0,4 7-298,-1 1 0,1-1 0,0 0-1,0 0 1,0 1 0,0-1 0,0 0 0,1 0 0,-1 1 0,1-1 0,0 0 0,0 0 0,0 1 0,1-4 0,4-5 104,0 0 0,1 0 0,0 1 0,1-1 0,14-14 1,50-39 207,-64 57-445,29-22-384,5-4-1516,-25 20-49,4 0 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2064,'-4'2'1353,"-8"4"-608,-4 0 281,1 2 1,-1 0 0,-21 16 0,33-22-870,0 1 0,1 0 0,-1 0 0,1 0 0,0 1 0,0-1 0,1 1 0,-1 0 0,1 0 0,-1 0 0,1 0 0,0 0 0,1 0 0,-1 0 0,1 1 0,0-1-1,0 1 1,0-1 0,0 8 0,1-6-25,1 0-1,0 0 1,0 1-1,1-1 1,-1 0-1,1 0 1,1 0-1,-1-1 1,6 10-1,4 4 222,18 23-1,-29-41-342,21 25 382,2-1 0,49 43-1,-46-43-109,-24-23-248,-1 1 0,0 0 0,0 0 0,0 0 0,0 0 0,0 0 0,-1 0 0,2 5 0,-3-7-21,1 1 0,-1-1-1,0 1 1,0-1-1,0 0 1,-1 1 0,1-1-1,0 1 1,0-1 0,-1 0-1,1 1 1,-1-1-1,1 0 1,-1 1 0,0-1-1,0 0 1,1 0-1,-1 0 1,0 0 0,0 0-1,0 0 1,0 0 0,0 0-1,-2 1 1,-3 3 27,1-1 0,-1 0 0,-10 4 0,-6 2-144,-1-1 0,0-2-1,-1 0 1,1-1-1,-1-2 1,-42 4 0,64-8-42,-1 0 1,1 0 0,-1 0-1,0 0 1,1-1-1,-1 1 1,1-1 0,-1 1-1,1-1 1,-1 0-1,1 0 1,0 0 0,-1 0-1,1-1 1,-4-2-1,5 0-834,1 1 527,0 1 11,-1-1-1,1 1 1,0 0 0,1 0-1,-1 0 1,0 0-1,0 0 1,1 0 0,0-2-1,10-15-2612</inkml:trace>
  <inkml:trace contextRef="#ctx0" brushRef="#br0" timeOffset="1">564 3 1020,'-6'-3'6301,"-21"14"-5437,24-9-692,1-1 0,-1 1 0,0 0 0,1 0 1,-1 0-1,1 1 0,0-1 0,0 1 0,-1-1 1,2 1-1,-1 0 0,-2 4 0,0 1 102,1 0 1,0-1-1,-2 11 0,3-8-98,0 0 0,1 0 0,0 0 0,1 0 0,0 0-1,0 0 1,1 1 0,1-1 0,-1 0 0,5 11-1,5 11 333,24 53 1,-21-54-257,-9-21-145,-1-1 1,-1 1-1,4 17 1,-6-24-81,-1 0 1,1 1-1,-1-1 1,0 0-1,0 1 1,0-1-1,-1 0 1,1 1-1,-1-1 1,0 0-1,0 0 1,0 0-1,0 0 1,-1 0-1,-2 5 1,1-3-51,-1-1 0,1 1 0,-1-1-1,0 1 1,-1-1 0,1 0 0,-1 0 0,0-1 0,0 0 0,0 0 0,0 0 0,0 0 0,-1-1 0,1 0 0,-1 0 0,0 0 0,0-1 0,1 1-1,-13 0 1,1-4-697,13 1 545,-3-1-433,4 0 375,2 2 141,0-1 0,-1 1 1,1-1-1,0 0 0,0 0 0,0 1 1,0-1-1,0 0 0,0 0 0,0 0 1,0 0-1,1 0 0,-2-1 0,1-3-929,1 2 505,1-1 0,-1 1 0,0 0 0,1-1 0,-1 1 0,1 0 0,0 0 0,2-5 0,6-11-2377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98 122 1852,'-1'-10'2566,"1"9"-2189,0-1 0,-1 0 0,1 0 0,0 0 0,0 1 1,0-1-1,1 0 0,-1-2 0,1 1 764,-1 1-610,1 0-382,-1 0 0,1 1 0,0-1 0,-1 0 0,1 1 0,0-1 0,0 0 0,0 1 0,0-1 0,1 1 0,-1-1 1,0 1-1,1 0 0,1-1 0,8-8 527,-10 9-630,0 0 0,0 0 0,0 0 0,1 0 0,-1 1 0,0-1 0,1 0 0,1 0 0,9-5 297,-7 4-195,0 0 0,0 0-1,7-1 1,29-8 380,-21 6-321,0 0 0,0 1-1,0 1 1,24 0-1,-34 3-149,-1 0 0,1 1-1,-1-1 1,0 2 0,0 0-1,1 0 1,-1 0 0,0 1-1,15 8 1,-21-9-40,0 0-1,-1 0 1,1 1 0,0-1-1,-1 1 1,0 0 0,1 0-1,-1 0 1,0 0-1,0 0 1,-1 0 0,1 1-1,-1-1 1,0 1 0,2 5-1,-1-1 10,-1 0-1,0 0 1,0 0-1,-1 0 1,0 13-1,-3 1 15,-1 0 0,-2 0 0,-10 29 0,8-26 24,-9 43 0,16-62-60,1-1 0,0 0 0,0 1 1,0-1-1,0 1 0,1-1 0,0 0 0,0 1 0,0-1 1,1 0-1,3 7 0,-2-4-6,1-1 0,0 0 0,1 0 1,0-1-1,0 1 0,11 9 0,0-2-3,0-1-1,1-1 1,0 0-1,38 17 1,-33-19 3,-10-5-7,-1 1-1,0-1 1,0 2 0,16 11-1,-27-18 7,0 1 1,1-1-1,-1 1 0,1-1 1,-1 0-1,0 1 0,1-1 1,-1 1-1,0-1 0,1 1 0,-1-1 1,0 1-1,0-1 0,1 1 1,-1 0-1,0-1 0,0 1 1,0-1-1,0 1 0,0-1 0,0 1 1,0 0-1,0-1 0,0 1 1,0-1-1,0 1 0,0 0 1,-1-1-1,1 1 0,0-1 0,0 1 1,-1-1-1,1 1 0,0-1 1,-1 1-1,0 1-8,-1 0 0,1-1-1,-1 1 1,0-1 0,1 0 0,-1 0-1,0 1 1,0-1 0,-2 1 0,-19 7-198,-41 11 0,27-10 27,-135 35-1011,68-19 284,-127 40-5437,176-48 3027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1032,'1'-1'159,"0"1"-1,0-1 1,0 0-1,1 1 1,-1-1-1,0 1 1,0 0-1,1-1 1,1 1 0,-2 0 619,1 1 19,-1 1-705,0-1 38,0 0-1,0 0 1,-1 0-1,1 0 0,-1 0 1,1 0-1,-1 0 1,1 0-1,-1 0 1,1 0-1,-1 0 1,0 0-1,0 0 1,0 0-1,0 1 0,0-1 1,0 0-1,0 0 1,0 0-1,0 0 1,0 0-1,-1 2 1,0 10 352,0 1 0,1 0 0,1-1 0,0 1 0,0-1 0,1 1 0,1-1-1,1 0 1,6 18 0,-8-27-398,0 0 0,0-1-1,0 0 1,0 1-1,1-1 1,-1 0 0,1 0-1,0 0 1,0 0-1,0-1 1,0 1 0,0-1-1,1 0 1,-1 0-1,1 0 1,-1 0-1,1-1 1,0 1 0,0-1-1,0 0 1,0 0-1,0-1 1,6 1 0,-1-1 44,-1-1 1,0 0-1,0 0 1,12-4-1,-18 5-113,-1-1 0,0 1-1,1-1 1,-1 1 0,0-1-1,0 1 1,1-1 0,-1 0-1,0 1 1,0-1 0,0 0-1,0 0 1,0 0 0,0 0-1,0 0 1,0 0 0,0 0-1,0-1 1,-1 1 0,1 0-1,0 0 1,-1 0 0,1-1-1,-1 1 1,0 0 0,1-1 0,-1 1-1,0-1 1,0 1 0,1-2-1,-2 0 2,1 1 0,-1-1 0,1 0-1,-1 1 1,0-1 0,0 1 0,0-1 0,0 1 0,0 0-1,0-1 1,-1 1 0,1 0 0,-1 0 0,-3-4-1,-8-7-242,-2 1-1,1 0 0,-1 1 1,-1 0-1,-30-15 0,12 12-3931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2252,'0'0'3749,"-7"3"-2700,-2 0-675,4-1-146,0 0 0,0 0 0,1 0 0,-1 1 0,1 0 1,-6 4-1,-1 1 222,0 1 0,1 0 0,0 1 1,0 0-1,1 1 0,1 0 0,0 0 0,0 1 0,1 0 1,-10 23-1,13-27-316,2 0 0,-1 1 0,1-1 0,0 1-1,1-1 1,0 1 0,0-1 0,1 1 0,0 0 0,0-1 0,1 1 0,0-1 0,1 1 0,0-1 0,0 1 0,1-1 0,0 0 0,6 12 0,-6-15-123,1 0 1,-1 0-1,1-1 1,-1 1 0,1-1-1,1 0 1,-1 0 0,1 0-1,-1-1 1,1 0-1,0 0 1,0 0 0,0 0-1,1-1 1,-1 0 0,1 0-1,-1 0 1,8 0 0,-4 0-306,0-1 0,0 0 1,0-1-1,0 0 0,1-1 1,-1 0-1,0 0 0,0-1 1,0 0-1,15-6 1,-14 5-1134,-1-1 0,0 0 1,10-8-1,0-3-2151</inkml:trace>
  <inkml:trace contextRef="#ctx0" brushRef="#br0" timeOffset="1">524 62 1932,'0'0'4646,"-2"6"-3866,-2 2-511,2-5-151,1 0 0,0 0-1,-1 0 1,1 0 0,0 1 0,1-1-1,-1 0 1,1 1 0,-1 3 0,1 5 242,0 1-1,1-1 1,0 0 0,1 1 0,0-1-1,1 0 1,7 20 0,0-6 74,1-1 0,21 33 0,25 28-870,-44-71-732,-2-2-3371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 1268,'-7'-14'1040,"1"0"-156,6 8-156,-6-2 1945,31 33-2901,-6-5-596,-1-3-973,-2 3 281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251 634 1632,'-1'-1'206,"0"0"0,-1 0 0,1 0 0,0 0-1,-1 0 1,1 0 0,-1 1 0,1-1 0,-1 0 0,1 1 0,-1-1-1,1 1 1,-1-1 0,0 1 0,1 0 0,-1 0 0,0 0-1,1 0 1,-4 0 0,-3 1 56,0 0 0,0 0-1,0 0 1,1 1 0,-1 1-1,0-1 1,1 1 0,-1 0-1,1 1 1,0 0 0,0 0 0,-9 8-1,7-5-48,0 1 0,0 0 0,0 1 0,1-1 0,1 2-1,-1-1 1,2 1 0,-7 12 0,7-11-66,1 1 0,0 0 0,1 0-1,0 0 1,1 0 0,-2 15 0,5-24-165,0 0 0,0 0 0,0-1 0,0 1 0,0 0 0,1 0 0,-1 0 0,1-1 0,0 1 0,-1 0 0,1 0 0,1-1 0,-1 1 0,0-1 0,1 1 0,-1-1 0,1 0 0,-1 0 0,1 1 0,0-1 0,3 2 0,-3-3-43,1 1 1,-1-2-1,0 1 0,1 0 0,-1 0 1,0-1-1,1 1 0,-1-1 1,1 0-1,-1 0 0,3 0 0,-3 0 47,5-2-141,2-2 82,-1-1 0,0 0 0,-1 0 0,13-11 0,58-71 84,-68 73 263,-8 11-147,0-1 1,1 1-1,-1 0 1,4-3-1,-5 5 373,0 1-488,1 0 1,-1 1-1,1-1 1,-1 0-1,1 0 1,-1 1-1,0-1 1,1 1-1,-1 0 1,2 0-1,2 2 13,19 5 129,-16-5-123,-1 0 1,1-1-1,-1 0 1,1 0-1,0-1 0,12 1 1,-3-3-28,19-4 0,-30 4-13,-1 0-1,1-1 1,-1 0-1,0 0 0,0-1 1,1 1-1,-2-1 0,1 0 1,0-1-1,4-3 0,-4 3 1,2-2-4,0-1 1,0 1-1,0-2 0,-1 1 0,7-11 1,22-42-35,-19 25 83,-1 0-1,-2-2 0,-1 1 0,12-68 1,-12 27 399,1-105 0,-12 48 2049,-3 142-2330,1-2-121,-1 3 22,0 0 0,1 0 0,0 0 0,1 15 0,2 17 80,2-1 0,1 1 0,21 73 1,16 2 34,-33-96-152,1-1 0,1 1 0,20 27 0,-19-31-70,1-1 1,0-1-1,1 0 1,25 19 0,-32-27-10,0-2 0,0 1 0,1-1 0,0 0 0,0-1 0,0 1 0,0-2 0,1 1 0,-1-1 0,1-1 1,-1 1-1,15-1 0,-13-1-5,0 0 1,-1-1-1,1 0 1,-1-1 0,1 0-1,-1 0 1,0-1-1,0 0 1,0-1-1,9-5 1,-12 6 40,-1 0 1,0-1-1,-1 0 1,1 0 0,-1 0-1,0 0 1,0-1-1,0 0 1,0 0-1,-1 0 1,0 0-1,0 0 1,0-1 0,-1 0-1,1 1 1,-2-1-1,3-6 1,-3 7 95,0 0 0,0 0 0,-1 0 0,0 0 0,1 0 0,-2 0 0,1-1 0,-1 1 0,1 0 0,-1 0 0,-1 0 0,1 0 0,-1 1 0,1-1 0,-2 0 0,1 1 0,-6-9 0,7 11 684,7 6-678,1 2-71,2-1 0,-1 0 0,0-1 0,1 0 0,0 0 0,14 4 1,-16-7-96,68 13-806,-68-13 396,1-1 0,-1 0 0,1 0 0,-1 0 0,0-1 0,1 0 0,-1-1 1,8-2-1,-2 0-3112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97 454 2144,'-22'-3'1754,"0"-1"-1,-23-8 1,42 9-1009,2 1-529,1 2-165,-1-1 0,1 0 1,0 1-1,-1-1 0,1 0 0,0 1 0,-1-1 0,1 0 1,0 0-1,0 1 0,0-1 0,0 0 0,0 1 1,0-1-1,0 0 0,0 0 0,0 1 0,0-1 0,0 0 1,0 0-1,1 1 0,-1-1 0,0 0 0,0 1 0,1-1 1,-1 0-1,1 1 0,-1-1 0,0 0 0,1 1 1,-1-1-1,2 0 0,3-5 108,0 0-1,1 0 1,0 0 0,0 1-1,12-8 1,220-125 1258,16 25-1298,-189 86-562,-28 12-12,42-19-1040,-27 8-2354,-26 14 1024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1868,'-6'2'1335,"-14"5"-233,1 1-1,-29 15 1,34-15-798,-2 0 205,0 1 0,1 1 0,0 0 0,-14 14 0,25-21-393,1 1 0,-1 0 1,1-1-1,0 1 0,0 0 1,0 1-1,1-1 0,0 0 1,-1 1-1,2 0 0,-1-1 1,0 1-1,1 0 0,0 0 1,0 0-1,0 0 0,1 0 1,0 0-1,0 0 0,0 6 1,2-4-17,-1-1 0,1 1 0,0-1 0,0 1-1,1-1 1,0 0 0,0 0 0,0 0 0,8 9 0,3 4 153,26 23 1,-23-25-114,-17-17-135,10 11 107,1-1 0,0 0 0,16 11 0,-18-15-33,1 0 84,-1 0 1,0 0-1,0 1 0,-1 0 0,0 0 0,11 14 1,-19-20-124,1 0 0,0 0 0,-1 0 0,1 1-1,-1-1 1,1 0 0,-1 1 0,0-1 0,0 0 0,1 1 0,-1-1 0,0 1 0,0-1 0,0 0 0,-1 1 0,1-1 0,0 0 0,0 1 0,-1-1 0,1 0 0,-1 1 0,1-1 0,-1 0-1,0 0 1,1 1 0,-1-1 0,-2 2 0,0 0 30,0 1 0,0 0 0,-1-1 0,1 0 0,-1 0 0,-8 5 0,-11 5 110,-2-1 0,-42 16 0,-56 7-94,115-34-365,1 0 0,-1 0 1,-8-1-1,15 0 276,-1 0-714,0-1-694,-3-2 1558,5 3-364,0 0 0,0 0-1,0-1 1,0 1 0,0 0-1,0 0 1,0-1 0,0 1-1,0 0 1,0-1 0,1 1 0,30-29-7236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1708,'0'0'3767,"-9"3"-2733,-29 8-96,35-10-817,0 0 0,0 0 0,0 1 1,1-1-1,-1 1 0,0 0 0,1-1 1,-1 1-1,1 0 0,0 1 0,-1-1 1,1 0-1,0 1 0,-2 3 0,-5 6 398,7-9-388,-1-1-1,1 1 0,0 0 1,0 0-1,0 0 0,1 1 1,-1-1-1,1 0 0,-1 1 1,1-1-1,0 1 0,1-1 1,-1 1-1,1-1 0,-1 1 1,1 0-1,0-1 0,0 1 1,1 5-1,0-5-53,1 0 0,-1 0 0,1 0-1,-1 0 1,1 0 0,0 0 0,1 0 0,-1-1 0,0 1-1,1-1 1,0 1 0,0-1 0,0 0 0,0 0 0,7 4 0,-1-2-2,-1 0 1,1-1 0,-1 0-1,1-1 1,0 0 0,0 0-1,1-1 1,-1 0 0,1-1 0,-1 0-1,1 0 1,-1-1 0,1-1-1,9 0 1,-18 0-68,11 0 81,1-2-1,-1 0 1,17-6 0,-26 7-71,0 1 0,0 0 0,0-1 0,0 1 1,-1-1-1,1 0 0,-1 0 0,1 0 0,-1 0 0,0-1 1,0 1-1,0-1 0,0 1 0,0-1 0,0 0 0,-1 1 1,1-1-1,-1 0 0,1-4 0,-1 5-7,-1 0-1,0-1 1,0 1 0,0 0 0,0 0-1,0-1 1,-1 1 0,1 0-1,-1-1 1,1 1 0,-1 0 0,0 0-1,0 0 1,0 0 0,0 0-1,0 0 1,-1 0 0,1 0 0,-1 0-1,-2-2 1,-2-2-3,0 0 1,0 0-1,-1 1 1,-8-6-1,2 4-115,-1-1-1,0 1 1,0 1-1,-30-8 1,-57-6-4815,95 20 1687,-10 0 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1464,'0'-1'1250,"-3"-6"2951,4 15-3212,36 337 4413,-8-178-4145,-22-131-1091,51 227 1164,-19-111-4100,-38-148 2275,-1 0-888,3 9-5860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11 686 1128,'0'0'7066,"-2"6"-6317,-1 1-476,2-5-168,0 0-1,1 0 1,-1 0-1,0 0 1,1 1-1,-1-1 1,1 0-1,0 0 1,0 1-1,0-1 1,0 0-1,0 1 1,0-1-1,2 4 1,-2-1 42,1 0 0,0 0 1,0 0-1,1 0 0,0-1 1,0 1-1,0 0 0,3 4 1,0 0 38,1 0 0,0-1 0,0 1 1,10 8-1,-12-13-109,0-1 0,0 0 0,0 0 0,0 0 1,1-1-1,-1 1 0,1-1 0,0 0 0,-1-1 0,1 1 1,0-1-1,8 2 0,-5-2-27,0 0-1,0-1 1,0 0-1,0 0 1,-1-1-1,1 0 1,0 0 0,0-1-1,-1 0 1,12-4-1,-11 2-11,0-1-1,0 0 0,-1 0 1,0-1-1,0 0 0,0 0 1,6-8-1,-2 1 319,-1 0 1,16-29-1,-25 41 253,-1 7-543,2 7-4,0-1 0,9 25 0,-4-12-4,-5-17-37,0-1 1,0 0-1,4 7 1,-3-8-62,0 0 0,0 0 1,1 0-1,0-1 0,0 0 0,0 0 1,8 7-1,-9-10-59,-1 0 0,0-1 0,1 1 0,-1-1-1,1 0 1,0 0 0,-1 0 0,1 0 0,0 0 0,0 0 0,-1-1-1,1 1 1,0-1 0,0 0 0,0 0 0,0 0 0,0 0 0,-1-1-1,6 0 1,-2-1-115,0 0-1,0 0 0,1-1 1,-2 0-1,1 0 0,8-6 0,32-27-1231,-35 25 1090,0 0 1,0-1 0,-1-1 0,-1 1-1,0-2 1,15-27 0,-14 17-9,0 1-1,-1-1 1,10-42 0,-19 62 345,9-32-55,-3-2-1,4-48 0,-15-194 1729,3 234-1221,2 25 127,-1 0 1,-1-1 0,-10-37-1,11 54-493,0 5 201,1 10 984,12 144-578,18-28-296,-22-100-301,3 12 43,3-1 1,0 0-1,24 41 0,-26-59-51,1 0 0,1 0 0,21 22 0,-18-23-15,-14-14-40,1 0 0,0 0-1,0-1 1,0 0 0,0 0-1,0 0 1,1 0-1,8 3 1,-1-2 44,0 0-1,14 2 1,-20-4-32,-4-2-21,-1 0 0,0 1 0,0-1 0,1 0 1,-1 0-1,0 0 0,1 0 0,-1 0 0,0 0 1,0-1-1,1 1 0,1-1 0,1 0 6,5-1 15,-6 0-15,0 1 10,0-1 1,1 1-1,-1-1 1,0 0-1,0 0 0,0 0 1,0 0-1,0-1 1,3-2-1,4-9 505,17-25 0,-7 1 584,-19 36-430,4 6-578,-2-1-78,0-1-7,0 1 1,0 0-1,0-1 0,-1 1 0,1 0 0,-1 0 1,1 0-1,1 5 0,55 113-1048,-54-110 112,4 20 0,0-4-6498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16 333 1368,'-15'6'7011,"21"-11"-6386,95-62 824,-3 2-1138,7-4-862,46-28-4101,-106 61 2203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90 401 1076,'2'-1'1088,"-2"0"-859,1 1 0,-1-1 0,0 1 0,1-1 0,-1 1 0,1 0 0,-1-1 0,1 1 0,-1 0 0,1-1 1,-1 1-1,1 0 0,-1 0 0,1-1 0,0 1 0,-1 0 0,1 0 0,-1 0 0,1 0 0,-1 0 1,2 0-1,-1 0-129,-1 1 1,1 0 0,-1-1 0,1 1-1,-1 0 1,1-1 0,-1 1 0,0 0 0,1-1-1,-1 1 1,0 0 0,1 0 0,-1 0-1,0-1 1,0 1 0,0 0 0,0 1-1,0 1-23,0-1 0,0 1 0,0-1-1,0 1 1,0-1 0,-1 1 0,1-1-1,-1 1 1,-1 4 0,-1 1 88,-53 167 2071,22-88-945,25-58-175,8-27 280,0-7-1335,0 0 1,0 0-1,1 0 1,0 0-1,0-1 1,0 1-1,2-7 1,11-38 133,-3 13-69,17-57 156,-11 45-150,2-6 95,2 1 0,2 2 0,46-81 0,-44 90-22,-14 24-20,0 0 1,2 1 0,20-26 0,-29 41-141,0 0 0,0 0 1,0 0-1,6-3 0,-8 5-27,0 0 1,1 1-1,-1-1 0,0 1 1,0-1-1,0 1 1,1-1-1,-1 1 1,0 0-1,1-1 1,-1 1-1,0 0 1,1 0-1,-1 0 1,0 0-1,1 0 0,-1 0 1,0 1-1,0-1 1,1 0-1,0 1 1,4 2 14,-1 0 1,0 0-1,-1 0 1,1 0-1,0 1 1,-1 0-1,0 0 1,0 0-1,0 1 1,0-1-1,4 9 1,94 175 341,-35-60-215,-4-20-973,-46-72-210,-15-29 430,2 1 0,-1-1-1,6 8 1,-8-13-105,0 0 0,1-1 0,-1 1 0,0 0 1,-1 0-1,1 0 0,0 0 0,-1-1 0,1 3 0,0 5-3699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1920,'0'0'1459,"-1"-3"-94,-3-10-76,3 9-107,-11-7 2393,9 8-1534,-1 6-2668,-8 8-224,7-5-879,-2 9-1282,3-5 37</inkml:trace>
  <inkml:trace contextRef="#ctx0" brushRef="#br0" timeOffset="1">254 398 1504,'-9'15'1302,"1"1"0,1 0-1,-9 29 1,14-40-1082,1 1-1,-1-1 1,2 0-1,-1 1 1,0-1-1,1 0 1,0 1 0,1-1-1,-1 1 1,1-1-1,0 0 1,0 1-1,1-1 1,3 8-1,-3-8-107,0-2-1,0 1 1,1 0 0,-1 0-1,1-1 1,0 1 0,0-1-1,1 0 1,-1 0 0,0 0-1,1-1 1,0 1 0,0-1-1,0 0 1,0 0-1,0 0 1,8 2 0,-3-1 5,0-2-1,-1 1 1,1-1 0,0 0 0,1-1 0,-1 0-1,0-1 1,0 1 0,0-2 0,17-4 0,-23 5-55,0 0 0,0-1 1,0 1-1,0-1 1,0 0-1,0 0 1,0 0-1,0 0 0,-1-1 1,1 1-1,-1-1 1,0 1-1,0-1 1,0 0-1,0 0 0,0 0 1,0 0-1,-1 0 1,0 0-1,1-1 1,-1 1-1,-1 0 0,1-1 1,0 1-1,-1-1 1,1 1-1,-1-1 1,0 1-1,-1-8 0,-1 2-31,0 0 0,0 0-1,-1 1 1,0-1 0,-1 0-1,0 1 1,0 0 0,-1 0 0,-9-13-1,9 15-225,1 1-1,-1 0 0,0 0 1,-1 0-1,1 1 0,-1-1 1,0 1-1,0 1 0,0-1 1,0 1-1,-1 0 0,1 1 1,-12-4-1,12 5-1628,0 1 0,-12 0 0,15 0 1308,-1 0-2535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1212,'2'0'1183,"3"2"-534,1 0 0,0-1 0,-1 2-1,1-1 1,-1 1 0,0 0 0,1 0 0,-2 0 0,1 0 0,0 1 0,5 6 0,-6-6-392,-1-1 0,1 1 0,0-1 0,0 0-1,0 0 1,5 2 0,-9-5-243,0 0 0,0 1-1,1-1 1,-1 0-1,0 0 1,0 0 0,0 0-1,1 0 1,-1 0-1,0 0 1,0 1 0,0-1-1,1 0 1,-1 0-1,0 0 1,0 0 0,0 1-1,0-1 1,0 0-1,0 0 1,1 0-1,-1 1 1,0-1 0,0 0-1,0 0 1,0 1-1,0-1 23,0 0-1,0 1 1,0-1 0,0 0-1,1 0 1,-1 1-1,0-1 1,0 0-1,0 1 1,0-1-1,1 0 1,-1 0-1,0 1 1,0-1-1,0 0 1,1 0 0,-1 0-1,0 1 1,0-1-1,1 0 1,0 0-1,6 5 1358,-3-8-1126,2-2-126,0-1 0,-1 1 0,1-1 1,-1-1-1,-1 1 0,5-8 0,3-5 290,25-31 0,-29 41-301,0 0 1,1 1-1,0 1 0,0-1 1,12-7-1,-19 14-113,0 0 1,0 0-1,0 0 0,0 1 1,0-1-1,0 0 1,0 1-1,4-1 0,-4 1 9,0 0 0,0-1 0,0 1 0,1-1 0,-1 0-1,2-1 1,3 3 32,-4 0-54,5 0-28,-1 1 1,0 0-1,1 0 1,-1 1-1,0 0 0,0 0 1,11 8-1,-6-2-345,0 0 0,16 18 0,-23-21-235,0 0 0,-1 0 0,1 1-1,-1-1 1,0 1 0,5 13 0,-1 0-3304,-1 0 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1252,'-5'10'511,"1"0"0,1 0-1,0 0 1,0 0 0,-1 15 0,4-21-372,0 0 0,0 0 1,0 0-1,1 0 0,-1 0 1,1 1-1,0-1 0,0 0 1,1 0-1,-1-1 0,1 1 1,0 0-1,0 0 0,0-1 1,0 1-1,1-1 0,3 4 1,-2-3-13,0 1 1,1-1-1,0 0 1,0-1 0,0 1-1,0-1 1,0 0-1,1 0 1,-1-1-1,1 1 1,0-1 0,0 0-1,0-1 1,0 0-1,0 1 1,0-2-1,0 1 1,0-1 0,11-1-1,-15 1-58,0 0-1,0-1 0,1 1 1,-1-1-1,0 0 0,0 0 1,0 0-1,0 0 0,0 0 1,0 0-1,0 0 1,0-1-1,0 1 0,0 0 1,2-4-1,-2 2 25,0 1-1,0-1 1,0 0-1,-1 0 1,1 0-1,-1 0 1,0-1 0,0 1-1,1-6 1,-1 2 20,0 1 1,-1-1 0,0 0 0,0 1-1,0-1 1,-1 1 0,0-1-1,0 1 1,-1-1 0,-3-8-1,-1 2 96,-1-1-1,-1 1 1,0 0-1,-15-17 1,19 26-209,0 0 0,0 1 0,-1-1 0,0 1 0,-9-5 0,5 3-324,7 4-74,-11 1-814,11 0 255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1764,'6'-1'8820,"-5"11"-8447,0 0 1,1 0-1,0-1 1,0 1 0,5 13-1,22 48 1366,-27-66-1628,-2-5-95,0 1-1,0-1 0,0 0 0,0 0 0,1 1 1,-1-1-1,0 0 0,0 0 0,0 1 1,0-1-1,0 0 0,0 0 0,0 1 0,0-1 1,1 0-1,-1 0 0,0 0 0,0 1 1,0-1-1,1 0 0,-1 0 0,0 0 0,0 0 1,0 1-1,1-1 0,-1 0 0,0 0 1,0 0-1,1 0 0,-1 0 0,0 0 0,0 0 1,1 0-1,-1 0 0,0 0 0,1 0 1,-1 0-1,0 0 0,0 0 0,1 0 0,-1 0 1,0 0-1,0 0 0,1 0 0,-1 0 1,0 0-1,0 0 0,1 0 0,-1-1 0,0 1 1,0 0-1,1 0 0,1-3 12,5-3 80,-2-1 0,1 1 0,-1-1 0,6-10-1,80-158 1483,-89 172-1560,1 0 0,-1-1 1,0 1-1,1 1 0,-1-1 0,1 0 1,0 1-1,0-1 0,0 1 1,0 0-1,0 0 0,0 0 1,1 0-1,-1 1 0,1 0 1,-1-1-1,1 1 0,0 0 0,-1 1 1,1-1-1,5 0 0,-1 3 31,1 1-110,0 1 0,-1 1 1,1-1-1,-1 2 1,0-1-1,-1 1 0,1 0 1,-1 1-1,9 9 1,-6-4-311,0 0 0,-1 1 0,0 0 0,-1 0-1,0 1 1,-1 0 0,-1 0 0,8 26 0,4 47-5828,-11-45 2313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16 251 1344,'0'0'3386,"-2"-1"-2506,0 0-650,1 0-134,1 0 0,-1 1 1,0-1-1,1 1 0,-1-1 0,0 1 1,0 0-1,1-1 0,-1 1 0,0 0 1,0-1-1,-2 1 0,7-3 531,14-13 19,2 1-1,41-24 1,48-16 39,-54 28-461,-14 5-299,26-12-915,-52 28 492,-10 4-144,1 0-1,-1 0 1,0 0-1,0-1 1,5-4-1,-1-1-1599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12 932,'0'0'7608,"-2"-2"-7100,-11-7 1208,11 11-1362,0 1-260,1 0 0,-1 0 0,1 0-1,0 0 1,0 1 0,0-1 0,0 0 0,1 0-1,-1 1 1,1-1 0,0 5 0,1 10 116,1-1-1,4 18 1,-1-3-83,12 72 269,-14-90-356,26 116 283,-25-119-390,-1 1 1,-1 0-1,0 0 1,0 0-1,-1 21 1,-1-28-15,-1-1 0,1 1 0,-1 0 0,0-1 0,0 1 0,-1 0-1,1-1 1,-1 1 0,0-1 0,0 0 0,-1 0 0,1 0 0,-1 0 0,0 0 0,0 0 0,0-1 0,-7 6-1,3-3-19,-1-1-1,1-1 0,-1 1 0,1-1 0,-1-1 0,0 1 0,-1-1 0,1-1 0,-15 3 0,4-2 47,0-1-1,-1-1 0,-25-2 0,19-1 107,9 2 79,1-1 1,-1 0 0,-28-8 0,45 9-126,-1 0 0,1 0 0,-1 0 0,1 0 1,-1 0-1,1-1 0,-1 1 0,1 0 0,-1 0 1,1 0-1,-1-1 0,1 1 0,-1 0 0,1-1 1,-1 1-1,1-1 0,0 1 0,-1 0 0,1-1 1,0 1-1,-1-1 0,1 1 0,0-1 0,0 1 1,0-1-1,-1 1 0,1-1 0,0 1 0,0-1 1,0 1-1,0-2 0,0 1 4,0-1 0,1 1-1,-1 0 1,1-1 0,0 1 0,-1 0 0,1 0-1,0-1 1,-1 1 0,1 0 0,2-2 0,2-2 11,1-1 0,0 1 1,9-6-1,70-43 71,-6 5-34,13-8 25,-52 34-57,22-13 49,-12 6 418,-48 29-333,0 1-64,9 0-2,-9 0 155,0 2-174,37 63 498,-30-59-382,-5-8-118,18-8 55,24-18 0,-18 8-36,-12 7 13,1 2 0,35-20 1,-49 30-91,0 0 1,0 1-1,1-1 1,-1 1-1,0-1 1,7 2-1,-8-1-17,4 1 34,0 2-38,-1 1 0,0-1 0,0 1 1,0 0-1,0 0 0,-1 1 0,0-1 0,0 1 0,0 0 1,5 9-1,-2-1-111,1-1-232,9 25 1,-4-5-1705,23 39 1,-28-59-987,4 0 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216 111 924,'-16'-24'1222,"12"16"-788,-1 1 0,0 1 1,0-1-1,0 1 0,-1 0 0,0 0 0,-7-6 0,5 7 235,1 0-1,-1 1 1,0 0 0,-16-6-1,22 10-24,-3 2-52,-17 8-55,20-9-499,1-1 1,0 1-1,0 0 0,-1 0 1,1-1-1,0 1 0,0 0 1,0 0-1,0 0 0,0 0 1,0 0-1,0 0 0,0 1 1,0-1-1,1 0 0,-1 0 1,0 1-1,1-1 0,-1 2 1,-2 4 109,-1 1-29,1 0 0,1-1 1,-1 1-1,1 0 0,1 0 0,-1 0 1,2 1-1,-1-1 0,1 15 0,3 6 145,8 40 0,-9-58-213,6 24-132,2 0 0,22 51 0,-20-58-294,2 4-416,-10-24 199,0 0 1,-1-1 0,0 1 0,3 15-1,-3-6-2230,0-3 33</inkml:trace>
  <inkml:trace contextRef="#ctx0" brushRef="#br0" timeOffset="1">19 623 1104,'-9'-5'1568,"3"-15"-916,2 9-52,8 0-28,-1-4-80,9-1-56,4-10-19,9-8-53,9 1-52,4 2-92,-4 0-160,10 0-136,-6 2-200,2 1-212,-5 3-273,-4 5-907,-9 6 268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1764,'0'0'1491,"0"3"-838,0 1-444,-1-3-131,1 0 0,0 1 1,0-1-1,0 0 1,0 0-1,0 1 1,1-1-1,-1 0 1,0 0-1,1 0 1,-1 1-1,1 1 0,0-2 64,1 0-1,-1 0 0,0 0 0,0 0 0,1 0 0,-1 0 0,0 0 0,1 0 0,-1 0 0,1-1 0,-1 1 0,1 0 0,0-1 0,2 1 0,2 1 86,40 15 524,1-2 1,54 9 0,-52-13-297,1 1 1,-1 2 0,54 25-1,-100-38-432,0 1 0,0-1 0,0 1 0,0-1 0,0 1 0,0 0 0,-1 0 0,1 0 0,-1 1 0,0-1 0,1 1-1,2 4 1,-5-4-98,-2 0 49,1-1 0,-1 0 1,0 0-1,0 0 0,0 0 0,0 0 0,0 0 0,0 0 0,0-1 1,-1 1-1,1-1 0,-1 0 0,1 0 0,-1 0 0,1 0 1,-1 0-1,0 0 0,-5 0 0,-8 2-9,-32 1-1,42-4 35,-16 0 139,1 0 1,-1-2 0,1 0-1,0-2 1,-1 0 0,1-1-1,-29-12 1,47 15-101,0 1-1,1-1 1,-1 0-1,0 0 1,1 0-1,-4-3 1,5 4-17,0 0 0,0 0 0,0 0 0,0 0-1,0-1 1,0 1 0,0 0 0,0-1 0,0 1 0,1-1 0,-1 1 0,1-1 0,-1 1 0,0-3 0,2 2-5,-1 1 0,1-1 0,-1 0 0,1 0 0,-1 1 0,1-1 0,0 0 0,0 1 0,0-1 0,0 1 0,0-1 1,0 1-1,0-1 0,2-1 0,23-19 71,-19 16-66,9-6 16,1 1 0,0 1 0,18-8-1,-10 4-20,96-42-6,-117 54-9,138-55-44,-116 49 29,-12 4-2,0-1 0,21-10 1,13-7-26,-33 16 52,0-1 1,-1 0-1,0-1 0,-1 0 0,17-14 0,-29 21 307,-6 4-260,-17 15 61,-35 37-1,45-42-73,1 0 1,0 1-1,-12 19 0,18-25-24,1 1-1,-1-1 0,1 1 1,1-1-1,-1 1 1,-2 16-1,6-24-30,-1 0 1,1 0-1,0 1 1,-1-1-1,1 0 1,0 0-1,0 1 1,0-1-1,0 0 1,0 1-1,1-1 1,-1 0-1,0 0 1,1 1-1,-1-1 1,0 0-1,1 0 1,0 0-1,-1 0 0,1 1 1,0-1-1,-1 0 1,1 0-1,0 0 1,0 0-1,0-1 1,0 1-1,0 0 1,0 0-1,0 0 1,0-1-1,0 1 1,0-1-1,0 1 1,1-1-1,-1 1 1,0-1-1,0 0 0,1 1 1,-1-1-1,2 0 1,-1 1-78,3-2 60,0-1-1,0 1 0,-1 0 0,1-1 1,0 0-1,0 0 0,-1-1 1,1 1-1,-1-1 0,7-5 1,2-4 6,21-23 1,-4 3 275,-29 32-243,-1-1 1,0 1 0,1 0 0,-1-1 0,1 1-1,-1 0 1,0-1 0,1 1 0,-1 0 0,1 0 0,-1-1-1,1 1 1,0 0 0,-1 0 0,1 0 0,-1 0-1,1 0 1,-1 0 0,2 0 0,-1 0 121,1 2-38,4 4-42,-1 0-1,1 1 1,-1-1-1,-1 1 1,8 14-1,15 42-271,-19-38-342,-7-21 197,0 0-1,0 0 0,0-1 1,1 1-1,-1 0 1,1-1-1,0 1 0,0-1 1,0 1-1,1-1 0,3 4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48 1044,'-12'-29'3472,"9"25"-2457,0 2-694,1 1 0,-1-1 0,0 0 0,0 1 1,0 0-1,0 0 0,0-1 0,0 2 0,0-1 1,-1 0-1,1 1 0,-5-1 0,-5 1 322,10 0 415,0 2-597,-10 6-43,13-8-410,0 0 1,0 0-1,0 0 1,0 0-1,0 0 1,0 0-1,0 0 1,-1 0-1,1 0 0,0 0 1,0 0-1,0 0 1,0 0-1,0 0 1,0 0-1,0 0 1,0 0-1,-1 0 1,1 1-1,0-1 1,0 0-1,0 0 1,0 0-1,0 0 1,0 0-1,0 0 0,0 0 1,0 0-1,0 1 1,0-1-1,0 0 1,0 0-1,0 0 1,0 0-1,0 0 1,0 0-1,0 1 1,0-1-1,0 0 1,0 0-1,0 0 1,0 0-1,0 0 0,1 5 231,0 0-121,1 0 1,-1 0-1,1 0 1,0 0-1,0-1 1,1 1-1,-1 0 1,7 7-1,5 5 176,19 33 0,-29-44-348,-1 0 1,0 0-1,0 1 0,-1-1 0,1 1 1,-2 0-1,1 0 0,-1 0 1,1 10-1,-3-12-305,-4 2-891,1-1 0,-9 8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 1064,'-6'-11'7566,"3"16"-6872,1-1-555,0 0 0,0 0 0,1 1 0,-1-1 0,1 1 0,0-1-1,0 1 1,0 7 0,-3 32 652,1-23-375,1 31-1,5-2 48,1 1 0,3-1 0,1 0-1,3-1 1,34 91 0,8-21-468,-35-82-1587,-17-35 1150,3 8-278,-6-3-4344,-6 3 1814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9 294 1180,'-2'-1'1340,"2"1"-1214,-1-1 1,1 1 0,0 0 0,-1 0 0,1-1 0,-1 1 0,1 0 0,0-1-1,-1 1 1,1 0 0,0-1 0,-1 1 0,1-1 0,0 1 0,0-1 0,-1 1-1,1 0 1,0-1 0,0 1 0,0-1 0,0 1 0,-1-1 0,1 1 0,0-1-1,0 1 1,0-1 0,0 1 0,0-1 0,1-1 23,-1 1 1,1 0 0,-1 0-1,1 0 1,-1 0-1,1 0 1,0 0-1,0 0 1,-1 0 0,1 0-1,1-1 1,3-2 63,0 1 0,0-1 0,0 1 0,7-3-1,154-63 1098,-28 16-1720,-52 19-520,52-24-2629,-133 56 3388,65-28-2162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25 547 1608,'-2'-3'218,"-1"0"0,0 0 0,1-1 0,0 1 0,0-1 0,0 0 0,0 1-1,1-1 1,0 0 0,-1 0 0,1 0 0,1 0 0,-1 0 0,0 0 0,1-1 0,0 1 0,0 0 0,0 0-1,1 0 1,-1 0 0,1 0 0,0 0 0,0 0 0,3-5 0,6-13 153,1 0-1,1 1 1,1 0 0,1 1-1,1 1 1,27-28 0,115-92 602,-148 132-927,25-24-72,-22 19-141,0 2 1,17-13 0,-20 17-172,21-15-450,-12 5-2959,-12 8 1443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57 1300,'-2'1'854,"-7"4"222,9-5-991,-1 0-1,1 0 1,-1 1 0,1-1 0,-1 0 0,1 0 0,0 1 0,-1-1-1,1 1 1,0-1 0,-1 0 0,1 1 0,0-1 0,-1 1 0,1-1-1,0 0 1,0 1 0,0-1 0,-1 1 0,1-1 0,0 1 0,0-1-1,0 1 1,0-1 0,0 1 0,0-1 0,0 1 0,0 0 0,2 3 221,0 0 1,0 0 0,0-1-1,1 1 1,0-1 0,-1 1 0,1-1-1,0 0 1,1 0 0,4 3-1,3 2 32,0-1 0,14 7 0,21 11 653,64 45 0,-106-67-964,0 0 0,-1 0 0,1 0 0,-1 0-1,0 1 1,0-1 0,0 1 0,0 0 0,3 5-1,-6-7-49,1 0 0,0-1-1,-1 1 1,1-1 0,-1 1-1,0 0 1,0-1 0,1 1-1,-1 0 1,0 0-1,0-1 1,-1 1 0,1 0-1,0-1 1,-1 1 0,1 0-1,0-1 1,-1 1 0,0-1-1,1 1 1,-1-1 0,0 1-1,0-1 1,0 1 0,0-1-1,0 0 1,0 1-1,-1-1 1,-1 2 0,-4 2-39,1 0 0,-1 0 0,0-1 0,0 0 0,-1 0 0,1-1 0,-1 0 0,-12 4 0,-5-2 36,-37 5 0,55-9 86,0 0 1,-1-1-1,1 0 0,0 0 0,0 0 0,-1-1 0,1 0 1,0-1-1,0 0 0,0 0 0,0 0 0,-9-5 0,14 4 46,1 0-88,1 1 1,-1 0 0,1-1 0,0 1-1,0 0 1,0-1 0,0 1-1,0 0 1,0 0 0,1-1-1,-1 1 1,1 0 0,0-1 0,-1 1-1,1 0 1,0 0 0,0 0-1,3-4 1,16-18 71,1 1 0,31-27-1,53-35 75,-77 65-124,20-16 120,-24 20-25,-24 15-132,1 1 1,-1-1 0,1 1 0,-1 0 0,1 0 0,-1-1 0,1 1 0,-1 0 0,1 0 0,-1 0-1,1-1 1,-1 1 0,1 0 0,-1 0 0,1 0 0,0 0 0,0 0 0,0 0 8,1 0 68,1 1-42,0 0-25,0 1 1,0-1 0,-1 1 0,1 0 0,-1 0 0,1 0 0,-1 0 0,1 0 0,-1 1 0,0-1 0,0 1-1,0 0 1,1 3 0,2 0 3,-1 0 0,1 0-1,0 0 1,10 9 0,7 8 65,-22-23-81,1 1 0,0 0 0,-1-1 1,1 1-1,0 0 0,0-1 1,0 1-1,0-1 0,-1 1 0,1-1 1,0 0-1,0 1 0,0-1 1,2 1-1,-1-1 28,4-2-7,2 0-9,-5 2-4,0-1-1,1 0 0,-1-1 1,0 1-1,0 0 0,0-1 1,0 0-1,0 1 1,4-5-1,6-3 158,0-1 0,0 0 0,-1-1 0,0-1 1,13-17-1,12-17 1081,-36 45-1161,0-1-1,0 1 1,1-1 0,-1 1 0,0 0-1,1 0 1,-1 0 0,1 0-1,-1 0 1,1 0 0,3-1-1,-3 5 5,1 1-54,0 0-1,0 0 1,0 0-1,-1 1 1,0-1-1,3 8 1,35 100-2108,-39-110 1868,0 1-1,1-1 1,-1 0-1,0 0 1,1 0-1,0 1 1,0-1-1,0-1 1,0 1-1,0 0 1,3 2-1,-2-2-696,-1-1 0,1 0 0,-1 0 0,1 1 0,5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178 407 1424,'-3'-3'289,"2"2"-42,0 0 0,0 0 0,0 0 0,0 0 1,-1 0-1,1 0 0,0 0 0,-1 1 0,1-1 1,0 1-1,-1-1 0,1 1 0,-1-1 0,1 1 1,-1 0-1,1 0 0,-1-1 0,1 1 0,-4 1 1,-13-1 654,9 2-34,6-1-674,-7 4 325,1 0 0,1 0 0,-11 8 0,12-6-221,-1 0 0,2 1 0,-1 0-1,1 0 1,0 0 0,-8 15 0,12-18-194,0 0 0,0 0 0,0 1 0,0-1 1,1 0-1,0 1 0,0-1 0,0 1 0,1-1 0,0 1 1,0-1-1,0 1 0,2 9 0,-1-12-150,0 0 1,0-1-1,0 1 0,0 0 1,1 0-1,-1-1 0,1 1 1,0-1-1,0 0 1,0 1-1,0-1 0,0 0 1,0 0-1,1 0 0,-1 0 1,1-1-1,-1 1 0,1 0 1,-1-1-1,1 0 0,0 0 1,0 0-1,0 0 1,5 1-1,0-1-740,0 1 0,0-2-1,0 1 1,0-1 0,0 0 0,1-1-1,15-3 1,1-3-2295</inkml:trace>
  <inkml:trace contextRef="#ctx0" brushRef="#br0" timeOffset="1">394 102 1996,'-4'-27'1033,"2"8"872,-1-21 0,1 30-687,1 5 1966,-1 13-2711,1-1-370,0 1 9,0 0 1,1-1-1,0 1 0,0 0 0,2 12 0,6 45 385,15 89 338,-4-61-711,5 16-826,-8-41-1512,-16-66 1794,1 0 1,-1 0-1,0 0 0,1 0 0,-1-1 0,0 1 0,0 0 0,0 0 1,0 0-1,-1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39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85 325 1076,'-9'-8'354,"2"-1"0,-1 0 1,1 0-1,0 0 0,1 0 0,0-1 0,0-1 1,1 1-1,1 0 0,0-1 0,0 0 0,1 0 0,0 0 1,1-1-1,0 1 0,1-1 0,0-13 0,2 19-240,-1 0-1,1 0 0,0 0 0,0 0 1,1 1-1,0-1 0,0 0 0,0 1 1,1-1-1,-1 1 0,1 0 0,1 0 1,-1 0-1,1 0 0,0 0 0,0 1 1,0-1-1,0 1 0,1 1 0,0-1 1,9-5-1,-11 7-42,0 1 0,1 0 1,-1 0-1,1 0 0,-1 0 1,1 0-1,-1 1 0,5-1 0,-5 1-46,-2 0-9,0 0 0,0-1 0,0 1 0,0 0 0,0 0-1,0 0 1,0 1 0,0-1 0,0 0 0,0 0 0,0 0 0,0 1 0,0-1 0,0 0 0,1 2 0,3 0 34,1 0 42,1 0 1,-1 1-1,0 0 1,1 1-1,8 6 1,25 22 227,-15-8-180,-17-15-44,2 0 1,0-1 0,16 12 0,-22-18-37,0-1 0,-1 0 0,1 0 0,0 0 0,0 0 0,3 0 1,-2 0 25,2-2 90,-4 1-124,1-1 35,0 0 0,0 0 0,0 0 0,-1-1 0,1 1 0,0-1 1,-1 0-1,1 0 0,4-4 0,36-38 1529,-40 40-1373,0-1 0,-1 1 0,4-5 0,9-11 801,-15 19-362,3 3-554,6 3-42,-1 0 0,0 1 0,8 6 0,-7-4-284,0 0-1,0-1 0,0-1 0,1 0 1,15 7-1,-7-6-1872,0 0 1,25 5-1,-38-12-1506,15-2 38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57 223 2836,'-1'-8'318,"0"1"0,-1 0-1,1 0 1,-1 0 0,-1 0-1,1 1 1,-1-1 0,-7-10-1,-3-12 1452,-5-14 1159,17 41-2494,2 1-30,4-5-36,-4 5 524,6 4-645,24 11-25,-24-10-160,0 1 1,0-1 0,-1 1 0,1 0-1,-1 0 1,-1 1 0,1 0 0,6 8-1,-1 0 28,2 0-32,-1 1 1,14 22-1,-22-31-87,-1 0 1,0 0-1,0 0 1,-1 0-1,0 1 1,0-1-1,0 1 1,-1 0 0,0-1-1,0 11 1,-1-14 4,1-1-11,-1 0-1,0 1 1,0-1 0,0 0 0,0 1-1,-1-1 1,1 0 0,-1 0 0,1 1-1,-1-1 1,0 0 0,0 0 0,0 0-1,0 0 1,0 0 0,0 0 0,-3 3 0,2-3-13,2-1 27,-1 0-1,0 0 1,0 0 0,0 0 0,0-1-1,0 1 1,0 0 0,0 0 0,0-1 0,0 1-1,0-1 1,0 1 0,0-1 0,0 1-1,0-1 1,0 0 0,-1 0 0,1 1-1,0-1 1,0 0 0,-2 0 0,-14 0-48,9-2 26,0-2 49,0 0 0,1 0 0,-12-10 0,12 8 44,0 0 0,1 0 0,0 0 0,0-1 0,0 0 0,1-1 0,0 1 0,1-1-1,0 0 1,-7-16 0,10 19-1,-1 1 1,1-1-1,0 0 0,0-5 0,1 8-1,1-2 12,-1 4-57,0-1 0,0 1 0,0 0 0,0-1-1,0 1 1,0 0 0,0-1 0,0 1 0,0 0 0,0 0 0,0-1 0,0 1 0,1 0 0,-1 0 0,0-1 0,0 1 0,0 0 0,0-1 0,0 1 0,1 0-1,-1 0 1,0 0 0,0-1 0,0 1 0,1 0 0,-1 0 0,0 0 0,0-1 0,1 1 0,-1 0 0,9-2 28,-7 2 2,2-1-3,21-2 22,3 0-19,0-1 0,-1-1-1,35-11 1,-44 9-22,0 0 0,27-17 0,-38 20 32,0-1 0,0 0 1,-1 0-1,0 0 0,0-1 1,0 0-1,-1 0 1,8-12-1,-11 16 20,-1-1 0,0 1-1,0-1 1,0 1 0,0-1 0,0 0 0,0 0 0,0-5-1,-1 7-36,0 0-1,0 0 0,0 0 0,0 0 0,0 0 0,0 0 0,0 0 0,0 0 0,-1 0 0,1 0 0,-1 0 0,1 0 1,0 0-1,-1 0 0,1 0 0,-1 0 0,0 0 0,1 0 0,-1 1 0,0-1 0,0 0 0,1 0 0,-1 1 0,0-1 1,0 1-1,-1-2 0,-3 1 58,-1-1 1,1 1-1,0 0 1,-1 0-1,0 0 1,-9 1-1,5 0-6,-1 1-1,0 0 0,1 1 0,0 0 1,-1 0-1,1 1 0,0 1 0,0 0 1,1 0-1,-15 9 0,22-12-50,-1 1 0,1 0 0,-1 0 0,1 0 1,0 0-1,0 0 0,0 0 0,0 1 0,0-1 0,0 1 0,0-1 0,-1 6 0,2-7-16,1 1 1,-1-1-1,1 1 1,0-1-1,0 0 1,-1 1-1,1-1 1,0 1-1,0-1 1,1 1-1,-1-1 1,0 1-1,0-1 1,1 1-1,-1-1 1,1 1-1,-1-1 1,1 0-1,-1 1 1,1-1-1,0 0 1,0 1-1,0-1 0,0 0 1,0 0-1,0 0 1,0 0-1,2 2 1,13 8 21,0 0-1,0-1 1,1 0 0,1-2 0,-1 0-1,1-1 1,28 7 0,-9-5-49,1-1 1,71 4-1,-73-11-276,-1-1 1,1-2-1,46-9 0,-58 6-465,1-1 0,33-13-1,-50 15-437,-1 0 0,1 0 0,9-8 0,-12 8 84,17-10-2599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1144,'-13'7'581,"1"1"1,0 0-1,1 1 0,0 0 0,0 1 1,1 0-1,1 1 0,-1 0 1,2 1-1,0-1 0,-8 15 0,-2 8 265,2 0 0,-22 71 0,25-59-136,2 1 0,-8 96 0,17-108-412,2 0 0,2 0 0,1 0 1,2 0-1,1 0 0,2-1 0,19 53 1,-17-59-82,1 0 1,1 0-1,29 45 0,-35-63-318,1-1 0,0 0 0,1 0 0,-1 0 0,2-1 0,-1 0 0,1-1 0,1 0-1,-1-1 1,1 1 0,0-2 0,18 8 0,-21-11-512,1 0 1,-1-1-1,0 0 1,0 0-1,1-1 1,-1 0-1,0 0 1,0-1-1,1 0 0,-1 0 1,14-5-1,4-7-2748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157 229 1908,'-5'4'1026,"-15"12"-36,18-15-873,1 1 1,-1-1 0,1 1-1,0 0 1,-1-1 0,1 1-1,0 0 1,0 0 0,0-1-1,0 1 1,-1 3 0,-2 5 265,-15 27 474,3 0 0,0 1 0,3 0 0,1 1-1,2 1 1,2 0 0,-4 47 0,6-55-292,8-48 322,8-77-734,-12-50 241,-1 61-61,1 38 143,6-69 0,-1 76-162,-2 21-56,1 0 0,0 0 0,6-21 0,-5 27-87,-2 5-39,1-1 1,0 1-1,4-9 0,-6 13-90,1 0-1,-1 0 1,1 0-1,0 0 1,-1 0 0,1 0-1,0 0 1,0 0 0,0 0-1,0 1 1,0-1 0,0 0-1,0 0 1,0 1-1,0-1 1,0 1 0,0-1-1,0 1 1,0 0 0,0-1-1,0 1 1,1 0-1,1 0 1,0 0-2,0 1 1,1-1-1,-1 1 0,0 0 1,1 0-1,-1 0 0,0 1 1,0-1-1,0 1 0,0 0 0,-1 0 1,1 0-1,0 0 0,3 4 1,6 5 108,16 23 0,-23-28-122,74 109 337,-48-67-576,40 46 0,-39-54-438,17 18-1787,-45-54 1658,5 6-247,-6-1-4957,-3 3 1861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32 257 1284,'0'0'1020,"-25"-6"-176,22 3 576,0-5-303,12-9-653,-2 6-36,11-6-64,4 0-40,13-11-68,12-1-116,-10 1-188,4 3-232,-4 0-676,-5-1-1153,-7 9 333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5 226 876,'-5'-7'7845,"5"6"-7554,8 0 1860,20 6-3370,-23-4 2085,32 8 146,46 18 1,-54-17-696,4 1 69,1 2 0,-1 1 0,-1 1 0,-1 2 0,30 22 0,-59-38-364,1 1-1,-1 0 1,1 1-1,-1-1 1,0 0-1,0 1 1,0-1-1,0 1 1,0-1-1,-1 1 1,1 0-1,1 5 1,-3-7-35,1 1 1,-1-1 0,0 0-1,0 1 1,0-1 0,0 1 0,0-1-1,0 0 1,-1 1 0,1-1 0,0 0-1,-1 1 1,1-1 0,-1 0-1,1 1 1,-1-1 0,0 0 0,0 0-1,1 0 1,-1 0 0,0 0 0,0 0-1,0 0 1,0 0 0,0 0-1,0 0 1,0 0 0,-1 0 0,1-1-1,0 1 1,-2 0 0,-6 3-20,1 0 0,-1-1 0,1-1 0,-1 0 0,0 0 0,0 0 0,0-1 0,0 0 0,0-1 0,-13-1 0,14 1 46,-1-1 1,1 0 0,0-1 0,0 0 0,0 0 0,0-1-1,0 0 1,0 0 0,0-1 0,1 0 0,-11-8 0,15 10 2,0-1 0,0 1 0,1-1 0,-1 1 0,1-1 0,0 0 0,0 0 0,0 0 0,0 0 0,0 0 0,1-1 0,0 1 0,-1 0 0,1-1 1,0 1-1,0-7 0,0 6-7,2 0 1,-1-1 0,0 1 0,1 0 0,0 0 0,0 0-1,0 0 1,0 0 0,0 0 0,1 0 0,0 1-1,0-1 1,0 0 0,4-4 0,2-2-4,0 0 0,1 1-1,0 0 1,1 0 0,0 1 0,1 0 0,19-11 0,86-36-448,-99 49 320,214-76-2440,-189 68 2054,131-53-1715,-153 60 4795,-28 13-2164,-16 10-49,1 1-1,1 1 1,-20 21 0,31-26-168,1 0 0,0 1 1,-17 30-1,19-28-118,-2 2 62,2 0 0,0 0 1,-6 20-1,13-32-117,0 0 0,0 0-1,0 0 1,0 0 0,2 12 0,-1-14-38,0 0 1,1-1 0,0 1 0,0-1-1,0 0 1,0 1 0,1-1-1,-1 0 1,1 0 0,0 0-1,2 4 1,-1-5-66,-1 1 0,0-1 0,1 0 0,-1 0 0,1 0 0,-1 0 0,1 0 0,0-1 0,0 1 0,0-1 0,0 0 0,0 0 0,0 0 0,0 0 0,0-1 0,6 1 0,2 0-227,0-1 0,0 0 0,16-3 1,-9 0-550,-1-1 1,0-1-1,1 0 1,-2-1-1,1-1 1,16-10 0,9-10-2240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74 2060,'-13'-21'1019,"5"9"520,1 1-1,-18-19 1,22 34-914,2-3-588,-1 2 73,-1 0 0,1 0 0,0 0 0,0 0 0,0 0 0,1 1 0,-1-1 0,1 1 0,-2 6 1,-3 28 331,2 1 0,1-1 0,4 44 1,14 111 364,-3-106-306,25 91 0,-28-135-361,-4-17 63,2 0 0,16 43 0,-23-69-189,0 1 0,0-1 0,0 0 0,0 0 0,0 1 0,0-1 0,0 0 0,0 0 0,0 1 0,0-1-1,0 0 1,0 0 0,0 1 0,1-1 0,-1 0 0,0 0 0,0 1 0,0-1 0,0 0 0,0 0 0,1 0 0,-1 1 0,0-1 0,0 0 0,0 0 0,1 0 0,-1 0 0,0 0 0,0 1 0,0-1 0,1 0 0,-1 0 0,0 0 0,0 0 0,1 0 0,-1 0 0,0 0 0,0 0 0,1 0 0,-1 0 0,0 0 0,0 0 0,1 0 0,-1 0 0,0 0 0,0 0 0,1 0 0,-1 0 0,0 0 0,0 0 0,1-1 0,-1 1 0,0 0 0,0 0 0,0 0 0,1 0 0,-1-1 0,29-11 200,-25 9-141,0 1-1,-1-1 1,1 0-1,0 0 1,-1 0-1,0 0 1,0-1-1,0 0 1,0 1-1,3-6 1,3-3 86,5-7 90,-1 2 298,30-31 1,-42 48-532,-1-1 1,1 1-1,0-1 1,0 1-1,-1-1 1,1 1-1,0-1 1,0 1-1,0 0 1,-1-1 0,1 1-1,0 0 1,0 0-1,0 0 1,0 0-1,1 0 1,0-1 31,13-2 199,-11 3-200,-1 0 81,1 2-18,5 5-72,-1 0 0,0 0 0,0 1 0,0 0 1,-1 0-1,-1 1 0,8 12 0,9 20-295,22 40-1892,-35-65 954,4 3-5590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5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38 100 1188,'-37'-8'11040,"41"4"-10641,0 1-291,-2 1-60,0 0 1,0 1-1,0-1 1,0 1-1,1-1 1,-1 1 0,0 0-1,1 0 1,-1 0-1,1 0 1,3 0-1,158-39 1464,-15 13-227,-139 26-1153,-1 1 1,-8 0-118,8 6 141,-8-5-125,2 4 56,-2-3-61,-1-1-20,1-1 1,-1 1 0,0 0-1,1 0 1,-1-1-1,0 1 1,0 0 0,0 0-1,0-1 1,0 1 0,0 0-1,0 0 1,0 0-1,0-1 1,0 1 0,0 0-1,0 0 1,-1 0 0,1-1-1,-1 2 1,-7 24 86,0 0-1,-25 47 1,-82 122 169,103-173-175,0 1-1,1 0 1,-13 44 0,24-66-80,0-1 1,0 0 0,-1 1 0,1-1 0,0 1 0,0-1-1,0 1 1,0-1 0,0 1 0,0-1 0,1 1 0,-1-1-1,0 1 1,0-1 0,0 1 0,0-1 0,1 1 0,-1-1-1,0 1 1,1 0 19,2 3 70,2-2-82,-1-1 1,1 1 0,0-1-1,0 0 1,0 0 0,0 0-1,0 0 1,0-1 0,0 0-1,0 0 1,5-1 0,11-2-131,26-7 1,-43 9 93,46-12-751,84-35-1,44-33-5649,-157 71 4816,30-15-2251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107 387 1908,'0'0'439,"9"-10"6166,-2 20-6227,-2 0-1,1 1 0,-2 0 1,1 0-1,3 14 0,-7-20-412,28 115 1580,-19-59-2578,-6-2-4280</inkml:trace>
  <inkml:trace contextRef="#ctx0" brushRef="#br0" timeOffset="1">69 212 900,'-12'-25'1664,"3"2"-376,2 6-184,-2 3-151,3 0-113,-1 0-96,4 3-132,-3 0-52,3 2-100,0 1-12,0-9-568,9 5-864,0 1-140,4 0-1337,11-3 385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1312,'2'3'1343,"-1"0"-952,1-1 0,0 1 0,-1 0 0,0 0 0,0 0 0,0 0 0,0 0 0,0 0 0,0 0 0,0 7 0,3 39 1687,5 44-30,28 137 591,-2 9-1311,-34-228-1525,0 0 1,-1 0-1,-2 19 0,2-25-491,-1 0 0,-1 0 0,1 0 0,-1 0 0,0 0 0,0 0 0,0 0 0,-1-1 0,-4 8 0,-3 0-2674</inkml:trace>
  <inkml:trace contextRef="#ctx0" brushRef="#br0" timeOffset="1">5 801 2236,'-1'-1'102,"1"1"-1,0-1 0,-1 1 1,1-1-1,-1 1 0,1-1 1,0 1-1,-1-1 0,1 0 1,0 1-1,0-1 0,0 0 1,-1 1-1,1-1 0,0 0 1,0 1-1,0-1 0,0 0 1,0 1-1,0-1 1,0 0-1,0 1 0,1-1 1,-1-1-1,1-5 1073,0 5-1049,-1-2 185,1 0 0,-1-1 0,1 1 0,1 0 0,-1 0 0,0 0 0,1 0 0,3-5 0,12-12 750,1 1 0,0 1 0,34-27 0,-24 24-190,59-34 0,38-8 286,-103 53-1002,91-41 77,-58 28-923,-40 18-1630,19-4-1,-22 7-1068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9 347 1816,'0'0'175,"2"11"640,-2-10-641,0-1 1,0 0-1,1 1 0,-1-1 0,0 1 0,0-1 1,0 1-1,0-1 0,1 0 0,-1 1 0,0-1 0,0 0 1,1 1-1,-1-1 0,0 0 0,1 1 0,-1-1 1,0 0-1,1 0 0,-1 1 0,0-1 0,1 0 0,0 1 1,12-1 570,-7-2-69,12-8-194,-1 0 1,0 0-1,-1-2 1,0 0-1,-1-1 0,-1 0 1,0-1-1,0-1 1,13-20-1,-24 31-269,-1 0-1,0-1 1,0 1 0,-1 0 0,1-1-1,-1 1 1,0-1 0,0 0 0,0 1-1,-1-1 1,0-8 0,-2 10 225,0 0-319,1 2-51,0-1 1,0 1 0,0 0 0,-1-1 0,1 1-1,-1 0 1,1 0 0,-1 0 0,1 0-1,-1 0 1,1 0 0,-1 1 0,0-1-1,1 0 1,-1 1 0,0-1 0,0 1-1,0 0 1,1 0 0,-4-1 0,-3 2 34,1 0 0,-1 0 0,1 0 1,0 1-1,-1 0 0,1 0 0,0 1 1,-8 4-1,6-3 11,0 1 0,1 1 0,0-1 0,0 1 0,0 1 0,-10 10-1,14-12-60,0 0-1,0 0 1,0 1-1,0-1 0,1 1 1,0 0-1,1 0 0,-1 0 1,1 0-1,-2 10 1,3-12-37,0 1 1,1 0-1,0 0 1,0 0-1,0 0 1,0-1-1,1 1 1,0 0-1,0 0 1,0-1-1,1 1 1,0 0-1,0-1 1,0 0-1,4 7 1,-3-7-111,0 0 1,1 1 0,-1-1 0,1-1 0,0 1 0,0-1 0,1 1 0,-1-1 0,1 0 0,0-1 0,7 4 0,-1-1-973,0-1 0,0-1-1,0 0 1,13 1 0,-14-4-3375,24-5 33</inkml:trace>
  <inkml:trace contextRef="#ctx0" brushRef="#br0" timeOffset="1">822 0 1276,'-4'1'1745,"-1"-2"-1245,4 1-328,-1 0 1,1 0-1,-1 0 1,1 1-1,-1-1 1,1 0-1,-1 0 1,1 1-1,-1-1 1,1 1-1,-1-1 1,-1 2-1,-2 0 152,-11 4 514,1 0 0,0 1 0,1 1 0,-18 12 0,15-6 82,1 0 0,1 1 0,-25 31-1,36-40-741,0 0 1,0 1-1,0-1 0,1 1 0,0 0 0,0 0 0,1 0 0,0 0 0,0 0 0,0 1 0,1-1 0,0 1 0,1-1 0,0 12 1,1-14-158,0-1 1,0 1-1,0 0 1,1-1 0,-1 1-1,1-1 1,0 0-1,0 1 1,1-1 0,0 0-1,-1 0 1,1-1 0,0 1-1,1-1 1,-1 1-1,1-1 1,-1 0 0,8 4-1,-6-3-373,1-1 0,-1 0 0,1 0 0,0-1 0,0 0 0,0 0 0,0 0 0,0-1 0,0 0 0,0 0 0,0 0 0,1-1 0,9 0 0,10-4-3493,0-1 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31 2020,'-25'-31'8532,"20"36"-7511,1-2-816,1 0-55,0 0 0,0-1-1,0 1 1,0 0 0,1 1-1,-1-1 1,1 0 0,0 1-1,0 0 1,-3 5 0,-6 26 550,2 0 1,1 1 0,2-1-1,2 1 1,-1 69 0,7-51-292,2 0 0,3 0 1,17 64-1,6 2-1542,-14-71-7730</inkml:trace>
  <inkml:trace contextRef="#ctx0" brushRef="#br0" timeOffset="1">7 699 1920,'-7'-11'900,"14"-3"-140,2 0-92,7-6-84,15-8-56,0-6-67,13 0-53,6 0-56,0 1-36,3-1-24,25-23-52,-18 18-108,-7 2-136,-6 1-140,3-4-228,-3 1-548,-3-6-1085,-4 2 309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0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 1608,'-5'-6'457,"2"3"-122,0 0 1,1 0-1,-1 0 0,1 0 1,0 0-1,-3-7 2417,5 19-2418,1 1 0,0-1 0,1 0 0,0 1 0,6 16 0,24 47 418,-30-68-679,93 166 1068,14-5-308,25 41-103,-40-57-414,-16-35-24,3 18 34,-65-102-294,-2 0 1,14 42-1,-23-54-112,0-1-1,-2 1 0,0 1 1,-1-1-1,-1 0 1,-1 0-1,-1 1 0,-1-1 1,0 0-1,-1 0 0,-9 29 1,5-27-306,-1-1 0,-1 0 0,-1-1 0,0 0 0,-2 0 0,-14 18 0,8-14-1137,-31 32 1,-32 21-1486,81-76 3001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31 248 1432,'-2'1'811,"-6"1"-50,6-2 587,2 0-1279,-1 1 1,1-1-1,0 0 1,-1 0-1,1 0 1,0 1 0,0-1-1,-1 0 1,1 0-1,0 0 1,-1 0-1,1 0 1,0 0-1,-1 0 1,1 0-1,0 0 1,-1 0 0,1 0-1,0 0 1,-1 0-1,0 0 1,-8 2 3638,9-2-3686,0 0 1,0 0-1,0 0 0,0 1 0,-1-1 0,1 0 1,0 0-1,0 0 0,0 1 0,0-1 0,0 0 1,0 0-1,0 0 0,0 0 0,0 1 0,0-1 0,0 0 1,0 0-1,0 0 0,0 1 0,0-1 0,0 0 1,0 0-1,0 0 0,0 1 0,0-1 0,0 0 1,0 0-1,0 0 0,1 1 0,-1-1 0,0 0 1,0 0-1,0 0 0,0 0 0,0 0 0,1 1 1,-1-1-1,0 0 0,0 0 0,0 0 0,0 0 0,1 0 1,-1 0-1,0 0 0,0 0 0,0 0 0,0 0 1,1 1-1,-1-1 0,0 0 0,0 0 0,0 0 1,1 0-1,-1 0 0,15 3-118,-13-2 195,6 0 22,0 0-1,17 0 1,-11-1-68,442-5 1032,-223-9-785,-133 9-187,46-1 2,-80 5-62,290-1 155,-84 4-80,185-9 18,-179-3-72,-189 7-61,52-1 18,367-2 32,-328 0-45,13 1 7,82-11-4,-72 9-1,-58 4 4,-37-1-16,66-4 4,-20 1-10,13-2-27,4 2 33,-45 3 8,-71 1-16,46-3 2,137-9 7,-24 2-18,44-7 15,-148 15-4,-82 4-5,50-7-1,-62 6 2,8 1 3,-18 2-1,4-2 8,24-1-20,-28 2 2,1-1 0,11-1 0,5-1 8,3 5 8,-16-4-4,5 0 0,-5 1 150,-1 0-1,16 2 1,-16-1-113,-6 0 60,0 0-77,66-5 121,-66 5-121,18 0-2,-17 0-22,-1 0-19,33-3 28,-20 1-1,2 1 3,44-1 9,14-2-15,-71 4 0,-1 0 1,0 0-1,1-1 0,6-2 1,-6 2 1,-3 1 9,1 0-10,12 0 1,-11 0 0,-2 0-17,9 0-4,1-2 12,-9 1 6,0 1 11,0-1-6,10-1-2,-10 2 102,-1 0-47,30-2 407,-29 1-438,0 1 8,28-2 91,-27 1-75,-2 1-34,21-5 114,-20 5-87,0-1-28,26-1 60,-27 2-45,2-1-20,8 0 5,-9 0 30,-1 1-20,7-2 4,-7 1 166,1 1-412,12 0 16,-11 0-84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2246 1480,'0'-28'7178,"1"36"-6567,0 17-227,5 142 1506,-31 127-274,10-149-956,-2 13 83,-6 65 437,17-148-836,2-35-4,1 0 0,4 51 0,0-88-302,-1 1 0,0-1 0,1 1 0,0 0 0,0-1 0,0 0 0,1 1 0,-1-1 0,1 0 0,-1 1 0,3 2 0,-2-4-17,0 0 0,0 0 0,0 0 0,0-1 0,0 1 1,1 0-1,-1-1 0,0 0 0,1 0 0,-1 1 1,1-1-1,-1-1 0,1 1 0,0 0 0,-1-1 0,5 1 1,16 1 25,0-2 0,1 0 1,25-4-1,-19 1-24,188-25 105,-167 20-106,274-47 89,-32 4-87,288-29 58,-146 39-66,-417 39-17,811-87 71,-646 65-49,-71 11-12,160-21 1,47-10-34,383-50 73,-398 57-20,-26 4-25,191-18 13,44-7-1,-189 15-1,391-43 25,-565 69-24,160-16-24,39-6 18,-160 16-8,-182 22-1,288-35 16,-108 14-7,-62 8-6,233-21-6,-191 19 9,38-2-5,115-12 0,-148 16 4,-44 4-1,145-11 26,-16-2-24,12-2-32,-4-3 20,-107 10 16,-57 5-4,161-15 4,-30 5-6,-102 7-31,-20 2 38,247-29 7,-303 36-17,129-11 11,55 3-10,-71 1-3,-109 8 4,152-13 0,-113 15-9,161-10-1,-160 7 3,164-7-6,-57 13 18,24-1-9,-44-1 16,-89 4-19,38-1 1,48-8 4,-67 1 0,17 3 4,143-9-3,88-7 18,-106 9-29,64-7 20,-171 6-18,-80 6-11,359-34-11,184-17-72,-322 20 49,-86 9 29,158-22 0,-162 20 21,11-1-18,202-24 11,-277 38 15,166-16-128,-21 5-106,-91 8 96,-175 18 123,191-27-185,-193 25 166,17-2 16,-4 1 8,4 0-3,0 3-12,-6 1 4,-11 1 19,-10 0 4,2 0-21,21-2-7,9 4 26,173 2-19,-61 3-16,-133-6 22,-3-1 8,-1-1 2,-6 0-10,15 0-10,-16 1 18,-2 0-1,0 1 1,-1-1-1,1 0 0,-1 0 0,1 0 0,-1 0 0,1 0 1,-1-1-1,1 1 0,0 0 0,1-1 0,18-5 19,9-2 2,6-4-14,-36 11-8,1 1 0,0 0 1,-1-1-1,1 1 0,0 0 1,-1-1-1,1 1 0,0 0 1,0 0-1,-1 0 0,1 0 1,0 0-1,0 0 0,-1 0 1,1 0-1,0 0 0,1 0 1,-2 0-1,1 0 0,0 0 0,0 0 0,-1 0 1,1 0-1,0 0 0,0 0 0,0 0 0,-1 0 0,1 0 0,0 0 0,-1-1 1,1 1-1,0 0 0,0-1 0,-1 1 0,2-1 0,6-2 37,1 0 0,0 1-1,12-3 1,-20 6-33,-1-1 1,0 0-1,1 0 1,-1 0-1,1 0 1,-1 0-1,0 0 1,1 0-1,-1 0 1,1 0-1,-1-1 0,1 1 1,-1 0-1,0 0 1,1 0-1,-1 0 1,0 0-1,1-1 1,-1 1-1,0 0 0,1-1 1,0 1 5,-1-1 0,0 1 0,1 0 1,-1-1-1,1 1 0,-1 0 0,1 0 0,-1-1 0,1 1 1,-1 0-1,1 0 0,-1 0 0,1 0 0,-1 0 0,2-1 1,34-8 416,-34 8-347,1 0-52,1 1 0,-1-1-1,1 0 1,-1 0 0,6-3 0,-7 3 127,0 1-103,19-5 461,-19 4-342,-2 1-161,0-1 0,1 1 0,-1-1 0,0 0 0,0 1 0,1-1 0,-1 1 0,0-1 0,1 0 0,-1 1 1,0-1-1,2 0 0,-2 0 10,1-1 39,-1 0-11,-2-7-10,-1-4 7,0 0-1,-5-13 1,-40-109 35,24 65-58,-19-83-134,10-8-435,31 152 503,-55-347-2321,29 116-2488,19 174 874,-6-14 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15 280 2364,'-14'-29'5009,"13"28"-4868,1 0 0,0 0 0,0 0 0,0 0-1,0-1 1,0 1 0,0 0 0,1 0 0,-1 0 0,0 0-1,0 0 1,1 0 0,-1 0 0,1 0 0,-1 0 0,1-1-1,0 0 282,1-1-193,-1-1 0,1 1 0,0-1 0,0 1 0,0 0 0,0 0 0,1-1 0,4-3 0,2 0 131,16-11-1,-10 7 11,26-15 202,0 3-1,61-26 0,-36 19-117,-43 20-1135,35-11 0,-57 21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1224,'-7'7'2352,"5"-5"-1934,0 0 0,0 1 1,1-1-1,-1 1 0,0-1 1,1 1-1,0 0 0,0-1 1,-2 4-1,-6 29 1273,5-17-1037,-4 15 500,-3 35 0,-2 9-57,6-31-151,-3 66-1,9-96-738,0 2 17,1 1 1,1-1-1,1 1 1,0-1-1,1 1 0,1-1 1,7 19-1,-10-32-180,1-1-1,0 0 1,1 0-1,-1-1 1,0 1-1,1 0 1,0-1-1,0 1 1,0-1-1,1 0 0,-1 0 1,0 0-1,1-1 1,0 1-1,0-1 1,0 0-1,0 0 1,6 2-1,1-1-5,1 0 0,-1 0 0,1-1 0,-1-1 0,1 0 0,12 0 0,-9-2-149,0 0 0,0 0 0,-1-1 0,20-6 0,-27 6-410,1 0 0,-1-1 0,0 0 0,0 0 0,-1-1-1,1 0 1,-1 0 0,1 0 0,-1-1 0,7-7 0,-6 3-3356,-1-1 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3:40:1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10 175 1412,'0'0'1239,"-2"0"-149,-6 0 2601,13-3-2905,15-12 202,1 2 1,31-16-1,52-18 333,5 8-446,-53 20-1500,-30 10-2555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49DAB-34D5-4637-A98B-59C166BF52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3CD7-2115-48C0-A63C-BC1A5E40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63CD7-2115-48C0-A63C-BC1A5E40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B83D-CF8E-00AC-B277-98D36926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DF596-1527-C53E-6773-E424977B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CE34-6F69-FE95-28B1-0F20EF0E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FC1C-5355-DC44-C585-4E504D4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A542-CBAE-EF50-2F55-9BD1BC1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29F8-6798-CCFE-3F4A-486397C1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D5AB1-3582-738F-1C5B-D23EDBE63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637D-18BA-8F7D-7FC0-B98D89DE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C63C-23C6-C654-98A8-CD0D4234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989A-73E2-A77A-E4E8-4F18759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AFCCF-ACDE-9946-3BFF-F8A5FC54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1DC73-E7BA-7EB8-F14C-C6FE2104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3A34-DAC4-9593-DF2F-46AE5C5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E746-4B58-4942-7282-8165B6DF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1124-AEC9-3655-0D04-DB8E12A9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6493-FFE0-20C7-C015-A9BF1C3B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0A65-1842-F191-AA08-DA483F81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22B8-BFC2-F626-D519-154CB71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4AA4-034F-4CEA-32E0-2094C0A3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25F6-DAE2-7D1C-9A7F-CC6E3D0F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49E7-40C0-60BC-15F6-68E8466C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2A6E-993E-6FE3-B6F2-31C90771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DED1-00ED-4067-6E50-9925FB7B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669D-193E-2FAA-17BC-A8D29B2B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08C8-075C-A2BF-807C-E4CCC246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2B6B-E529-7D7F-AE3C-C1491E93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C922-287B-AAA8-8110-55C1E0387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A5E3-729A-E317-DBE2-AFC148EC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5ED2-6F4C-2FF5-AF51-190FFA1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8B344-D191-56B3-C414-C4275599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56F9-218C-9358-0B28-FBB2BB1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2E77-BBE9-F8F8-FA05-562BAD24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301A1-0385-AE71-2B5E-F12D3EE2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1CC6-46A4-FCE2-FCCE-2EEB5E9F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CB213-13B2-D5C5-E453-08736B9E8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A1BEE-DF9A-61C2-D4C7-9E38E1626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DB938-4067-2893-86E3-EFB30599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F591-58B5-D89F-7908-8477E46B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4680D-F83B-C4E7-65B1-B3CE2719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034C-BCEE-3DD5-77C2-A9E0FFBB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8BF87-130E-DB46-1476-C1EF9320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86F3B-3E18-5378-A796-94FFC9AF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EE08F-46B7-00B9-D8CC-67177601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28379-C57C-2FC3-42F9-87E0A128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7B10-A98B-9221-F269-364EB010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401C-D479-425E-85FB-C77FA004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650A-4B2A-0FCC-747E-655A4071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0D1B-F6D6-8152-540C-06F92867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E7D6-78C5-3138-651B-2357ED5F0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F1BFD-A143-1573-D0F1-2D1BE07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AD93-1D2E-7C9D-1519-4A25994A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FE9E-968A-7420-0932-211238E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EB8F-1642-F73C-6248-73A0B0B8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D0695-8D45-25F7-DCA6-F036DE68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B900B-E51F-F9EA-92DA-FEEA1E38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8F48E-1763-54B0-5A58-7E3FEF05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F5C2-1156-564F-0211-BF6E6AA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E950-B6CC-73B6-36AB-07FB08C0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DB53C-5F17-7BB0-A252-67DCCD0B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B662-245B-7512-C61F-85D89640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EAA5-3216-79C2-4A5A-D302F6AE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C129-EF1B-4710-8039-7DB147B52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180-E5F3-91EF-4AA5-A3C9E81D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DE18-9F20-043A-71CB-DC7B0FFB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8232-C2B9-4308-8C04-8766EF0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customXml" Target="../ink/ink211.xml"/><Relationship Id="rId18" Type="http://schemas.openxmlformats.org/officeDocument/2006/relationships/image" Target="../media/image214.png"/><Relationship Id="rId26" Type="http://schemas.openxmlformats.org/officeDocument/2006/relationships/image" Target="../media/image218.png"/><Relationship Id="rId3" Type="http://schemas.openxmlformats.org/officeDocument/2006/relationships/customXml" Target="../ink/ink206.xml"/><Relationship Id="rId21" Type="http://schemas.openxmlformats.org/officeDocument/2006/relationships/customXml" Target="../ink/ink215.xml"/><Relationship Id="rId34" Type="http://schemas.openxmlformats.org/officeDocument/2006/relationships/image" Target="../media/image222.png"/><Relationship Id="rId7" Type="http://schemas.openxmlformats.org/officeDocument/2006/relationships/customXml" Target="../ink/ink208.xml"/><Relationship Id="rId12" Type="http://schemas.openxmlformats.org/officeDocument/2006/relationships/image" Target="../media/image211.png"/><Relationship Id="rId17" Type="http://schemas.openxmlformats.org/officeDocument/2006/relationships/customXml" Target="../ink/ink213.xml"/><Relationship Id="rId25" Type="http://schemas.openxmlformats.org/officeDocument/2006/relationships/customXml" Target="../ink/ink217.xml"/><Relationship Id="rId33" Type="http://schemas.openxmlformats.org/officeDocument/2006/relationships/customXml" Target="../ink/ink22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3.png"/><Relationship Id="rId20" Type="http://schemas.openxmlformats.org/officeDocument/2006/relationships/image" Target="../media/image215.png"/><Relationship Id="rId29" Type="http://schemas.openxmlformats.org/officeDocument/2006/relationships/customXml" Target="../ink/ink2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customXml" Target="../ink/ink210.xml"/><Relationship Id="rId24" Type="http://schemas.openxmlformats.org/officeDocument/2006/relationships/image" Target="../media/image217.png"/><Relationship Id="rId32" Type="http://schemas.openxmlformats.org/officeDocument/2006/relationships/image" Target="../media/image221.png"/><Relationship Id="rId5" Type="http://schemas.openxmlformats.org/officeDocument/2006/relationships/customXml" Target="../ink/ink207.xml"/><Relationship Id="rId15" Type="http://schemas.openxmlformats.org/officeDocument/2006/relationships/customXml" Target="../ink/ink212.xml"/><Relationship Id="rId23" Type="http://schemas.openxmlformats.org/officeDocument/2006/relationships/customXml" Target="../ink/ink216.xml"/><Relationship Id="rId28" Type="http://schemas.openxmlformats.org/officeDocument/2006/relationships/image" Target="../media/image219.png"/><Relationship Id="rId10" Type="http://schemas.openxmlformats.org/officeDocument/2006/relationships/image" Target="../media/image210.png"/><Relationship Id="rId19" Type="http://schemas.openxmlformats.org/officeDocument/2006/relationships/customXml" Target="../ink/ink214.xml"/><Relationship Id="rId31" Type="http://schemas.openxmlformats.org/officeDocument/2006/relationships/customXml" Target="../ink/ink220.xml"/><Relationship Id="rId4" Type="http://schemas.openxmlformats.org/officeDocument/2006/relationships/image" Target="../media/image207.png"/><Relationship Id="rId9" Type="http://schemas.openxmlformats.org/officeDocument/2006/relationships/customXml" Target="../ink/ink209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Relationship Id="rId27" Type="http://schemas.openxmlformats.org/officeDocument/2006/relationships/customXml" Target="../ink/ink218.xml"/><Relationship Id="rId30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117" Type="http://schemas.openxmlformats.org/officeDocument/2006/relationships/image" Target="../media/image280.png"/><Relationship Id="rId21" Type="http://schemas.openxmlformats.org/officeDocument/2006/relationships/image" Target="../media/image232.png"/><Relationship Id="rId42" Type="http://schemas.openxmlformats.org/officeDocument/2006/relationships/customXml" Target="../ink/ink242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255.xml"/><Relationship Id="rId84" Type="http://schemas.openxmlformats.org/officeDocument/2006/relationships/customXml" Target="../ink/ink263.xml"/><Relationship Id="rId89" Type="http://schemas.openxmlformats.org/officeDocument/2006/relationships/image" Target="../media/image266.png"/><Relationship Id="rId112" Type="http://schemas.openxmlformats.org/officeDocument/2006/relationships/customXml" Target="../ink/ink277.xml"/><Relationship Id="rId133" Type="http://schemas.openxmlformats.org/officeDocument/2006/relationships/image" Target="../media/image288.png"/><Relationship Id="rId138" Type="http://schemas.openxmlformats.org/officeDocument/2006/relationships/customXml" Target="../ink/ink290.xml"/><Relationship Id="rId154" Type="http://schemas.openxmlformats.org/officeDocument/2006/relationships/customXml" Target="../ink/ink298.xml"/><Relationship Id="rId16" Type="http://schemas.openxmlformats.org/officeDocument/2006/relationships/customXml" Target="../ink/ink229.xml"/><Relationship Id="rId107" Type="http://schemas.openxmlformats.org/officeDocument/2006/relationships/image" Target="../media/image275.png"/><Relationship Id="rId11" Type="http://schemas.openxmlformats.org/officeDocument/2006/relationships/image" Target="../media/image227.png"/><Relationship Id="rId32" Type="http://schemas.openxmlformats.org/officeDocument/2006/relationships/customXml" Target="../ink/ink237.xml"/><Relationship Id="rId37" Type="http://schemas.openxmlformats.org/officeDocument/2006/relationships/image" Target="../media/image240.png"/><Relationship Id="rId53" Type="http://schemas.openxmlformats.org/officeDocument/2006/relationships/image" Target="../media/image248.png"/><Relationship Id="rId58" Type="http://schemas.openxmlformats.org/officeDocument/2006/relationships/customXml" Target="../ink/ink250.xml"/><Relationship Id="rId74" Type="http://schemas.openxmlformats.org/officeDocument/2006/relationships/customXml" Target="../ink/ink258.xml"/><Relationship Id="rId79" Type="http://schemas.openxmlformats.org/officeDocument/2006/relationships/image" Target="../media/image261.png"/><Relationship Id="rId102" Type="http://schemas.openxmlformats.org/officeDocument/2006/relationships/customXml" Target="../ink/ink272.xml"/><Relationship Id="rId123" Type="http://schemas.openxmlformats.org/officeDocument/2006/relationships/image" Target="../media/image283.png"/><Relationship Id="rId128" Type="http://schemas.openxmlformats.org/officeDocument/2006/relationships/customXml" Target="../ink/ink285.xml"/><Relationship Id="rId144" Type="http://schemas.openxmlformats.org/officeDocument/2006/relationships/customXml" Target="../ink/ink293.xml"/><Relationship Id="rId149" Type="http://schemas.openxmlformats.org/officeDocument/2006/relationships/image" Target="../media/image296.png"/><Relationship Id="rId5" Type="http://schemas.openxmlformats.org/officeDocument/2006/relationships/image" Target="../media/image224.png"/><Relationship Id="rId90" Type="http://schemas.openxmlformats.org/officeDocument/2006/relationships/customXml" Target="../ink/ink266.xml"/><Relationship Id="rId95" Type="http://schemas.openxmlformats.org/officeDocument/2006/relationships/image" Target="../media/image269.png"/><Relationship Id="rId22" Type="http://schemas.openxmlformats.org/officeDocument/2006/relationships/customXml" Target="../ink/ink232.xml"/><Relationship Id="rId27" Type="http://schemas.openxmlformats.org/officeDocument/2006/relationships/image" Target="../media/image235.png"/><Relationship Id="rId43" Type="http://schemas.openxmlformats.org/officeDocument/2006/relationships/image" Target="../media/image243.png"/><Relationship Id="rId48" Type="http://schemas.openxmlformats.org/officeDocument/2006/relationships/customXml" Target="../ink/ink245.xml"/><Relationship Id="rId64" Type="http://schemas.openxmlformats.org/officeDocument/2006/relationships/customXml" Target="../ink/ink253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18" Type="http://schemas.openxmlformats.org/officeDocument/2006/relationships/customXml" Target="../ink/ink280.xml"/><Relationship Id="rId134" Type="http://schemas.openxmlformats.org/officeDocument/2006/relationships/customXml" Target="../ink/ink288.xml"/><Relationship Id="rId139" Type="http://schemas.openxmlformats.org/officeDocument/2006/relationships/image" Target="../media/image291.png"/><Relationship Id="rId80" Type="http://schemas.openxmlformats.org/officeDocument/2006/relationships/customXml" Target="../ink/ink261.xml"/><Relationship Id="rId85" Type="http://schemas.openxmlformats.org/officeDocument/2006/relationships/image" Target="../media/image264.png"/><Relationship Id="rId150" Type="http://schemas.openxmlformats.org/officeDocument/2006/relationships/customXml" Target="../ink/ink296.xml"/><Relationship Id="rId155" Type="http://schemas.openxmlformats.org/officeDocument/2006/relationships/image" Target="../media/image299.png"/><Relationship Id="rId12" Type="http://schemas.openxmlformats.org/officeDocument/2006/relationships/customXml" Target="../ink/ink227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240.xml"/><Relationship Id="rId46" Type="http://schemas.openxmlformats.org/officeDocument/2006/relationships/customXml" Target="../ink/ink244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103" Type="http://schemas.openxmlformats.org/officeDocument/2006/relationships/image" Target="../media/image273.png"/><Relationship Id="rId108" Type="http://schemas.openxmlformats.org/officeDocument/2006/relationships/customXml" Target="../ink/ink275.xml"/><Relationship Id="rId116" Type="http://schemas.openxmlformats.org/officeDocument/2006/relationships/customXml" Target="../ink/ink279.xml"/><Relationship Id="rId124" Type="http://schemas.openxmlformats.org/officeDocument/2006/relationships/customXml" Target="../ink/ink283.xml"/><Relationship Id="rId129" Type="http://schemas.openxmlformats.org/officeDocument/2006/relationships/image" Target="../media/image286.png"/><Relationship Id="rId137" Type="http://schemas.openxmlformats.org/officeDocument/2006/relationships/image" Target="../media/image290.png"/><Relationship Id="rId20" Type="http://schemas.openxmlformats.org/officeDocument/2006/relationships/customXml" Target="../ink/ink231.xml"/><Relationship Id="rId41" Type="http://schemas.openxmlformats.org/officeDocument/2006/relationships/image" Target="../media/image242.png"/><Relationship Id="rId54" Type="http://schemas.openxmlformats.org/officeDocument/2006/relationships/customXml" Target="../ink/ink248.xml"/><Relationship Id="rId62" Type="http://schemas.openxmlformats.org/officeDocument/2006/relationships/customXml" Target="../ink/ink252.xml"/><Relationship Id="rId70" Type="http://schemas.openxmlformats.org/officeDocument/2006/relationships/customXml" Target="../ink/ink256.xml"/><Relationship Id="rId75" Type="http://schemas.openxmlformats.org/officeDocument/2006/relationships/image" Target="../media/image259.png"/><Relationship Id="rId83" Type="http://schemas.openxmlformats.org/officeDocument/2006/relationships/image" Target="../media/image263.png"/><Relationship Id="rId88" Type="http://schemas.openxmlformats.org/officeDocument/2006/relationships/customXml" Target="../ink/ink265.xml"/><Relationship Id="rId91" Type="http://schemas.openxmlformats.org/officeDocument/2006/relationships/image" Target="../media/image267.png"/><Relationship Id="rId96" Type="http://schemas.openxmlformats.org/officeDocument/2006/relationships/customXml" Target="../ink/ink269.xml"/><Relationship Id="rId111" Type="http://schemas.openxmlformats.org/officeDocument/2006/relationships/image" Target="../media/image277.png"/><Relationship Id="rId132" Type="http://schemas.openxmlformats.org/officeDocument/2006/relationships/customXml" Target="../ink/ink287.xml"/><Relationship Id="rId140" Type="http://schemas.openxmlformats.org/officeDocument/2006/relationships/customXml" Target="../ink/ink291.xml"/><Relationship Id="rId145" Type="http://schemas.openxmlformats.org/officeDocument/2006/relationships/image" Target="../media/image294.png"/><Relationship Id="rId153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4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6" Type="http://schemas.openxmlformats.org/officeDocument/2006/relationships/customXml" Target="../ink/ink274.xml"/><Relationship Id="rId114" Type="http://schemas.openxmlformats.org/officeDocument/2006/relationships/customXml" Target="../ink/ink278.xml"/><Relationship Id="rId119" Type="http://schemas.openxmlformats.org/officeDocument/2006/relationships/image" Target="../media/image281.png"/><Relationship Id="rId127" Type="http://schemas.openxmlformats.org/officeDocument/2006/relationships/image" Target="../media/image285.png"/><Relationship Id="rId10" Type="http://schemas.openxmlformats.org/officeDocument/2006/relationships/customXml" Target="../ink/ink226.xml"/><Relationship Id="rId31" Type="http://schemas.openxmlformats.org/officeDocument/2006/relationships/image" Target="../media/image237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78" Type="http://schemas.openxmlformats.org/officeDocument/2006/relationships/customXml" Target="../ink/ink260.xml"/><Relationship Id="rId81" Type="http://schemas.openxmlformats.org/officeDocument/2006/relationships/image" Target="../media/image262.png"/><Relationship Id="rId86" Type="http://schemas.openxmlformats.org/officeDocument/2006/relationships/customXml" Target="../ink/ink264.xml"/><Relationship Id="rId94" Type="http://schemas.openxmlformats.org/officeDocument/2006/relationships/customXml" Target="../ink/ink268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282.xml"/><Relationship Id="rId130" Type="http://schemas.openxmlformats.org/officeDocument/2006/relationships/customXml" Target="../ink/ink286.xml"/><Relationship Id="rId135" Type="http://schemas.openxmlformats.org/officeDocument/2006/relationships/image" Target="../media/image289.png"/><Relationship Id="rId143" Type="http://schemas.openxmlformats.org/officeDocument/2006/relationships/image" Target="../media/image293.png"/><Relationship Id="rId148" Type="http://schemas.openxmlformats.org/officeDocument/2006/relationships/customXml" Target="../ink/ink295.xml"/><Relationship Id="rId151" Type="http://schemas.openxmlformats.org/officeDocument/2006/relationships/image" Target="../media/image297.png"/><Relationship Id="rId4" Type="http://schemas.openxmlformats.org/officeDocument/2006/relationships/customXml" Target="../ink/ink223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230.xml"/><Relationship Id="rId39" Type="http://schemas.openxmlformats.org/officeDocument/2006/relationships/image" Target="../media/image241.png"/><Relationship Id="rId109" Type="http://schemas.openxmlformats.org/officeDocument/2006/relationships/image" Target="../media/image276.png"/><Relationship Id="rId34" Type="http://schemas.openxmlformats.org/officeDocument/2006/relationships/customXml" Target="../ink/ink238.xml"/><Relationship Id="rId50" Type="http://schemas.openxmlformats.org/officeDocument/2006/relationships/customXml" Target="../ink/ink246.xml"/><Relationship Id="rId55" Type="http://schemas.openxmlformats.org/officeDocument/2006/relationships/image" Target="../media/image249.png"/><Relationship Id="rId76" Type="http://schemas.openxmlformats.org/officeDocument/2006/relationships/customXml" Target="../ink/ink259.xml"/><Relationship Id="rId97" Type="http://schemas.openxmlformats.org/officeDocument/2006/relationships/image" Target="../media/image270.png"/><Relationship Id="rId104" Type="http://schemas.openxmlformats.org/officeDocument/2006/relationships/customXml" Target="../ink/ink273.xml"/><Relationship Id="rId120" Type="http://schemas.openxmlformats.org/officeDocument/2006/relationships/customXml" Target="../ink/ink281.xml"/><Relationship Id="rId125" Type="http://schemas.openxmlformats.org/officeDocument/2006/relationships/image" Target="../media/image284.png"/><Relationship Id="rId141" Type="http://schemas.openxmlformats.org/officeDocument/2006/relationships/image" Target="../media/image292.png"/><Relationship Id="rId146" Type="http://schemas.openxmlformats.org/officeDocument/2006/relationships/customXml" Target="../ink/ink294.xml"/><Relationship Id="rId7" Type="http://schemas.openxmlformats.org/officeDocument/2006/relationships/image" Target="../media/image225.png"/><Relationship Id="rId71" Type="http://schemas.openxmlformats.org/officeDocument/2006/relationships/image" Target="../media/image257.png"/><Relationship Id="rId92" Type="http://schemas.openxmlformats.org/officeDocument/2006/relationships/customXml" Target="../ink/ink267.xml"/><Relationship Id="rId2" Type="http://schemas.openxmlformats.org/officeDocument/2006/relationships/customXml" Target="../ink/ink222.xml"/><Relationship Id="rId29" Type="http://schemas.openxmlformats.org/officeDocument/2006/relationships/image" Target="../media/image236.png"/><Relationship Id="rId24" Type="http://schemas.openxmlformats.org/officeDocument/2006/relationships/customXml" Target="../ink/ink233.xml"/><Relationship Id="rId40" Type="http://schemas.openxmlformats.org/officeDocument/2006/relationships/customXml" Target="../ink/ink241.xml"/><Relationship Id="rId45" Type="http://schemas.openxmlformats.org/officeDocument/2006/relationships/image" Target="../media/image244.png"/><Relationship Id="rId66" Type="http://schemas.openxmlformats.org/officeDocument/2006/relationships/customXml" Target="../ink/ink254.xml"/><Relationship Id="rId87" Type="http://schemas.openxmlformats.org/officeDocument/2006/relationships/image" Target="../media/image265.png"/><Relationship Id="rId110" Type="http://schemas.openxmlformats.org/officeDocument/2006/relationships/customXml" Target="../ink/ink276.xml"/><Relationship Id="rId115" Type="http://schemas.openxmlformats.org/officeDocument/2006/relationships/image" Target="../media/image279.png"/><Relationship Id="rId131" Type="http://schemas.openxmlformats.org/officeDocument/2006/relationships/image" Target="../media/image287.png"/><Relationship Id="rId136" Type="http://schemas.openxmlformats.org/officeDocument/2006/relationships/customXml" Target="../ink/ink289.xml"/><Relationship Id="rId61" Type="http://schemas.openxmlformats.org/officeDocument/2006/relationships/image" Target="../media/image252.png"/><Relationship Id="rId82" Type="http://schemas.openxmlformats.org/officeDocument/2006/relationships/customXml" Target="../ink/ink262.xml"/><Relationship Id="rId152" Type="http://schemas.openxmlformats.org/officeDocument/2006/relationships/customXml" Target="../ink/ink297.xml"/><Relationship Id="rId19" Type="http://schemas.openxmlformats.org/officeDocument/2006/relationships/image" Target="../media/image231.png"/><Relationship Id="rId14" Type="http://schemas.openxmlformats.org/officeDocument/2006/relationships/customXml" Target="../ink/ink228.xml"/><Relationship Id="rId30" Type="http://schemas.openxmlformats.org/officeDocument/2006/relationships/customXml" Target="../ink/ink236.xml"/><Relationship Id="rId35" Type="http://schemas.openxmlformats.org/officeDocument/2006/relationships/image" Target="../media/image239.png"/><Relationship Id="rId56" Type="http://schemas.openxmlformats.org/officeDocument/2006/relationships/customXml" Target="../ink/ink249.xml"/><Relationship Id="rId77" Type="http://schemas.openxmlformats.org/officeDocument/2006/relationships/image" Target="../media/image260.png"/><Relationship Id="rId100" Type="http://schemas.openxmlformats.org/officeDocument/2006/relationships/customXml" Target="../ink/ink271.xml"/><Relationship Id="rId105" Type="http://schemas.openxmlformats.org/officeDocument/2006/relationships/image" Target="../media/image274.png"/><Relationship Id="rId126" Type="http://schemas.openxmlformats.org/officeDocument/2006/relationships/customXml" Target="../ink/ink284.xml"/><Relationship Id="rId147" Type="http://schemas.openxmlformats.org/officeDocument/2006/relationships/image" Target="../media/image295.png"/><Relationship Id="rId8" Type="http://schemas.openxmlformats.org/officeDocument/2006/relationships/customXml" Target="../ink/ink225.xml"/><Relationship Id="rId51" Type="http://schemas.openxmlformats.org/officeDocument/2006/relationships/image" Target="../media/image247.png"/><Relationship Id="rId72" Type="http://schemas.openxmlformats.org/officeDocument/2006/relationships/customXml" Target="../ink/ink257.xml"/><Relationship Id="rId93" Type="http://schemas.openxmlformats.org/officeDocument/2006/relationships/image" Target="../media/image268.png"/><Relationship Id="rId98" Type="http://schemas.openxmlformats.org/officeDocument/2006/relationships/customXml" Target="../ink/ink270.xml"/><Relationship Id="rId121" Type="http://schemas.openxmlformats.org/officeDocument/2006/relationships/image" Target="../media/image282.png"/><Relationship Id="rId142" Type="http://schemas.openxmlformats.org/officeDocument/2006/relationships/customXml" Target="../ink/ink292.xml"/><Relationship Id="rId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customXml" Target="../ink/ink304.xml"/><Relationship Id="rId18" Type="http://schemas.openxmlformats.org/officeDocument/2006/relationships/image" Target="../media/image308.png"/><Relationship Id="rId26" Type="http://schemas.openxmlformats.org/officeDocument/2006/relationships/image" Target="../media/image312.png"/><Relationship Id="rId39" Type="http://schemas.openxmlformats.org/officeDocument/2006/relationships/customXml" Target="../ink/ink317.xml"/><Relationship Id="rId3" Type="http://schemas.openxmlformats.org/officeDocument/2006/relationships/customXml" Target="../ink/ink299.xml"/><Relationship Id="rId21" Type="http://schemas.openxmlformats.org/officeDocument/2006/relationships/customXml" Target="../ink/ink308.xml"/><Relationship Id="rId34" Type="http://schemas.openxmlformats.org/officeDocument/2006/relationships/image" Target="../media/image316.png"/><Relationship Id="rId42" Type="http://schemas.openxmlformats.org/officeDocument/2006/relationships/image" Target="../media/image320.png"/><Relationship Id="rId47" Type="http://schemas.openxmlformats.org/officeDocument/2006/relationships/customXml" Target="../ink/ink321.xml"/><Relationship Id="rId7" Type="http://schemas.openxmlformats.org/officeDocument/2006/relationships/customXml" Target="../ink/ink301.xml"/><Relationship Id="rId12" Type="http://schemas.openxmlformats.org/officeDocument/2006/relationships/image" Target="../media/image305.png"/><Relationship Id="rId17" Type="http://schemas.openxmlformats.org/officeDocument/2006/relationships/customXml" Target="../ink/ink306.xml"/><Relationship Id="rId25" Type="http://schemas.openxmlformats.org/officeDocument/2006/relationships/customXml" Target="../ink/ink310.xml"/><Relationship Id="rId33" Type="http://schemas.openxmlformats.org/officeDocument/2006/relationships/customXml" Target="../ink/ink314.xml"/><Relationship Id="rId38" Type="http://schemas.openxmlformats.org/officeDocument/2006/relationships/image" Target="../media/image318.png"/><Relationship Id="rId46" Type="http://schemas.openxmlformats.org/officeDocument/2006/relationships/image" Target="../media/image322.png"/><Relationship Id="rId2" Type="http://schemas.openxmlformats.org/officeDocument/2006/relationships/image" Target="../media/image300.png"/><Relationship Id="rId16" Type="http://schemas.openxmlformats.org/officeDocument/2006/relationships/image" Target="../media/image307.png"/><Relationship Id="rId20" Type="http://schemas.openxmlformats.org/officeDocument/2006/relationships/image" Target="../media/image309.png"/><Relationship Id="rId29" Type="http://schemas.openxmlformats.org/officeDocument/2006/relationships/customXml" Target="../ink/ink312.xml"/><Relationship Id="rId41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2.png"/><Relationship Id="rId11" Type="http://schemas.openxmlformats.org/officeDocument/2006/relationships/customXml" Target="../ink/ink303.xml"/><Relationship Id="rId24" Type="http://schemas.openxmlformats.org/officeDocument/2006/relationships/image" Target="../media/image311.png"/><Relationship Id="rId32" Type="http://schemas.openxmlformats.org/officeDocument/2006/relationships/image" Target="../media/image315.png"/><Relationship Id="rId37" Type="http://schemas.openxmlformats.org/officeDocument/2006/relationships/customXml" Target="../ink/ink316.xml"/><Relationship Id="rId40" Type="http://schemas.openxmlformats.org/officeDocument/2006/relationships/image" Target="../media/image319.png"/><Relationship Id="rId45" Type="http://schemas.openxmlformats.org/officeDocument/2006/relationships/customXml" Target="../ink/ink320.xml"/><Relationship Id="rId5" Type="http://schemas.openxmlformats.org/officeDocument/2006/relationships/customXml" Target="../ink/ink300.xml"/><Relationship Id="rId15" Type="http://schemas.openxmlformats.org/officeDocument/2006/relationships/customXml" Target="../ink/ink305.xml"/><Relationship Id="rId23" Type="http://schemas.openxmlformats.org/officeDocument/2006/relationships/customXml" Target="../ink/ink309.xml"/><Relationship Id="rId28" Type="http://schemas.openxmlformats.org/officeDocument/2006/relationships/image" Target="../media/image313.png"/><Relationship Id="rId36" Type="http://schemas.openxmlformats.org/officeDocument/2006/relationships/image" Target="../media/image317.png"/><Relationship Id="rId10" Type="http://schemas.openxmlformats.org/officeDocument/2006/relationships/image" Target="../media/image304.png"/><Relationship Id="rId19" Type="http://schemas.openxmlformats.org/officeDocument/2006/relationships/customXml" Target="../ink/ink307.xml"/><Relationship Id="rId31" Type="http://schemas.openxmlformats.org/officeDocument/2006/relationships/customXml" Target="../ink/ink313.xml"/><Relationship Id="rId44" Type="http://schemas.openxmlformats.org/officeDocument/2006/relationships/image" Target="../media/image321.png"/><Relationship Id="rId4" Type="http://schemas.openxmlformats.org/officeDocument/2006/relationships/image" Target="../media/image301.png"/><Relationship Id="rId9" Type="http://schemas.openxmlformats.org/officeDocument/2006/relationships/customXml" Target="../ink/ink302.xml"/><Relationship Id="rId14" Type="http://schemas.openxmlformats.org/officeDocument/2006/relationships/image" Target="../media/image306.png"/><Relationship Id="rId22" Type="http://schemas.openxmlformats.org/officeDocument/2006/relationships/image" Target="../media/image310.png"/><Relationship Id="rId27" Type="http://schemas.openxmlformats.org/officeDocument/2006/relationships/customXml" Target="../ink/ink311.xml"/><Relationship Id="rId30" Type="http://schemas.openxmlformats.org/officeDocument/2006/relationships/image" Target="../media/image314.png"/><Relationship Id="rId35" Type="http://schemas.openxmlformats.org/officeDocument/2006/relationships/customXml" Target="../ink/ink315.xml"/><Relationship Id="rId43" Type="http://schemas.openxmlformats.org/officeDocument/2006/relationships/customXml" Target="../ink/ink319.xml"/><Relationship Id="rId48" Type="http://schemas.openxmlformats.org/officeDocument/2006/relationships/image" Target="../media/image3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5.xml"/><Relationship Id="rId13" Type="http://schemas.openxmlformats.org/officeDocument/2006/relationships/image" Target="../media/image329.png"/><Relationship Id="rId18" Type="http://schemas.openxmlformats.org/officeDocument/2006/relationships/customXml" Target="../ink/ink330.xml"/><Relationship Id="rId26" Type="http://schemas.openxmlformats.org/officeDocument/2006/relationships/customXml" Target="../ink/ink334.xml"/><Relationship Id="rId39" Type="http://schemas.openxmlformats.org/officeDocument/2006/relationships/image" Target="../media/image342.png"/><Relationship Id="rId3" Type="http://schemas.openxmlformats.org/officeDocument/2006/relationships/image" Target="../media/image324.png"/><Relationship Id="rId21" Type="http://schemas.openxmlformats.org/officeDocument/2006/relationships/image" Target="../media/image333.png"/><Relationship Id="rId34" Type="http://schemas.openxmlformats.org/officeDocument/2006/relationships/customXml" Target="../ink/ink338.xml"/><Relationship Id="rId7" Type="http://schemas.openxmlformats.org/officeDocument/2006/relationships/image" Target="../media/image326.png"/><Relationship Id="rId12" Type="http://schemas.openxmlformats.org/officeDocument/2006/relationships/customXml" Target="../ink/ink327.xml"/><Relationship Id="rId17" Type="http://schemas.openxmlformats.org/officeDocument/2006/relationships/image" Target="../media/image331.png"/><Relationship Id="rId25" Type="http://schemas.openxmlformats.org/officeDocument/2006/relationships/image" Target="../media/image335.png"/><Relationship Id="rId33" Type="http://schemas.openxmlformats.org/officeDocument/2006/relationships/image" Target="../media/image339.png"/><Relationship Id="rId38" Type="http://schemas.openxmlformats.org/officeDocument/2006/relationships/customXml" Target="../ink/ink340.xml"/><Relationship Id="rId2" Type="http://schemas.openxmlformats.org/officeDocument/2006/relationships/customXml" Target="../ink/ink322.xml"/><Relationship Id="rId16" Type="http://schemas.openxmlformats.org/officeDocument/2006/relationships/customXml" Target="../ink/ink329.xml"/><Relationship Id="rId20" Type="http://schemas.openxmlformats.org/officeDocument/2006/relationships/customXml" Target="../ink/ink331.xml"/><Relationship Id="rId29" Type="http://schemas.openxmlformats.org/officeDocument/2006/relationships/image" Target="../media/image337.png"/><Relationship Id="rId41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4.xml"/><Relationship Id="rId11" Type="http://schemas.openxmlformats.org/officeDocument/2006/relationships/image" Target="../media/image328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37" Type="http://schemas.openxmlformats.org/officeDocument/2006/relationships/image" Target="../media/image341.png"/><Relationship Id="rId40" Type="http://schemas.openxmlformats.org/officeDocument/2006/relationships/customXml" Target="../ink/ink341.xml"/><Relationship Id="rId5" Type="http://schemas.openxmlformats.org/officeDocument/2006/relationships/image" Target="../media/image325.png"/><Relationship Id="rId15" Type="http://schemas.openxmlformats.org/officeDocument/2006/relationships/image" Target="../media/image330.png"/><Relationship Id="rId23" Type="http://schemas.openxmlformats.org/officeDocument/2006/relationships/image" Target="../media/image334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10" Type="http://schemas.openxmlformats.org/officeDocument/2006/relationships/customXml" Target="../ink/ink326.xml"/><Relationship Id="rId19" Type="http://schemas.openxmlformats.org/officeDocument/2006/relationships/image" Target="../media/image332.png"/><Relationship Id="rId31" Type="http://schemas.openxmlformats.org/officeDocument/2006/relationships/image" Target="../media/image338.png"/><Relationship Id="rId4" Type="http://schemas.openxmlformats.org/officeDocument/2006/relationships/customXml" Target="../ink/ink323.xml"/><Relationship Id="rId9" Type="http://schemas.openxmlformats.org/officeDocument/2006/relationships/image" Target="../media/image327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6.png"/><Relationship Id="rId30" Type="http://schemas.openxmlformats.org/officeDocument/2006/relationships/customXml" Target="../ink/ink336.xml"/><Relationship Id="rId35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8.xml"/><Relationship Id="rId18" Type="http://schemas.openxmlformats.org/officeDocument/2006/relationships/image" Target="../media/image160.png"/><Relationship Id="rId26" Type="http://schemas.openxmlformats.org/officeDocument/2006/relationships/image" Target="../media/image164.png"/><Relationship Id="rId39" Type="http://schemas.openxmlformats.org/officeDocument/2006/relationships/customXml" Target="../ink/ink171.xml"/><Relationship Id="rId21" Type="http://schemas.openxmlformats.org/officeDocument/2006/relationships/customXml" Target="../ink/ink162.xml"/><Relationship Id="rId34" Type="http://schemas.openxmlformats.org/officeDocument/2006/relationships/image" Target="../media/image168.png"/><Relationship Id="rId42" Type="http://schemas.openxmlformats.org/officeDocument/2006/relationships/image" Target="../media/image172.png"/><Relationship Id="rId47" Type="http://schemas.openxmlformats.org/officeDocument/2006/relationships/customXml" Target="../ink/ink175.xml"/><Relationship Id="rId50" Type="http://schemas.openxmlformats.org/officeDocument/2006/relationships/image" Target="../media/image176.png"/><Relationship Id="rId55" Type="http://schemas.openxmlformats.org/officeDocument/2006/relationships/customXml" Target="../ink/ink179.xml"/><Relationship Id="rId7" Type="http://schemas.openxmlformats.org/officeDocument/2006/relationships/customXml" Target="../ink/ink155.xml"/><Relationship Id="rId12" Type="http://schemas.openxmlformats.org/officeDocument/2006/relationships/image" Target="../media/image157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33" Type="http://schemas.openxmlformats.org/officeDocument/2006/relationships/customXml" Target="../ink/ink168.xml"/><Relationship Id="rId38" Type="http://schemas.openxmlformats.org/officeDocument/2006/relationships/image" Target="../media/image170.png"/><Relationship Id="rId46" Type="http://schemas.openxmlformats.org/officeDocument/2006/relationships/image" Target="../media/image174.png"/><Relationship Id="rId59" Type="http://schemas.openxmlformats.org/officeDocument/2006/relationships/customXml" Target="../ink/ink181.xml"/><Relationship Id="rId2" Type="http://schemas.openxmlformats.org/officeDocument/2006/relationships/diagramData" Target="../diagrams/data1.xml"/><Relationship Id="rId16" Type="http://schemas.openxmlformats.org/officeDocument/2006/relationships/image" Target="../media/image159.png"/><Relationship Id="rId20" Type="http://schemas.openxmlformats.org/officeDocument/2006/relationships/image" Target="../media/image161.png"/><Relationship Id="rId29" Type="http://schemas.openxmlformats.org/officeDocument/2006/relationships/customXml" Target="../ink/ink166.xml"/><Relationship Id="rId41" Type="http://schemas.openxmlformats.org/officeDocument/2006/relationships/customXml" Target="../ink/ink172.xml"/><Relationship Id="rId54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57.xml"/><Relationship Id="rId24" Type="http://schemas.openxmlformats.org/officeDocument/2006/relationships/image" Target="../media/image163.png"/><Relationship Id="rId32" Type="http://schemas.openxmlformats.org/officeDocument/2006/relationships/image" Target="../media/image167.png"/><Relationship Id="rId37" Type="http://schemas.openxmlformats.org/officeDocument/2006/relationships/customXml" Target="../ink/ink170.xml"/><Relationship Id="rId40" Type="http://schemas.openxmlformats.org/officeDocument/2006/relationships/image" Target="../media/image171.png"/><Relationship Id="rId45" Type="http://schemas.openxmlformats.org/officeDocument/2006/relationships/customXml" Target="../ink/ink174.xml"/><Relationship Id="rId53" Type="http://schemas.openxmlformats.org/officeDocument/2006/relationships/customXml" Target="../ink/ink178.xml"/><Relationship Id="rId58" Type="http://schemas.openxmlformats.org/officeDocument/2006/relationships/image" Target="../media/image180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65.png"/><Relationship Id="rId36" Type="http://schemas.openxmlformats.org/officeDocument/2006/relationships/image" Target="../media/image169.png"/><Relationship Id="rId49" Type="http://schemas.openxmlformats.org/officeDocument/2006/relationships/customXml" Target="../ink/ink176.xml"/><Relationship Id="rId57" Type="http://schemas.openxmlformats.org/officeDocument/2006/relationships/customXml" Target="../ink/ink180.xml"/><Relationship Id="rId10" Type="http://schemas.openxmlformats.org/officeDocument/2006/relationships/image" Target="../media/image156.png"/><Relationship Id="rId19" Type="http://schemas.openxmlformats.org/officeDocument/2006/relationships/customXml" Target="../ink/ink161.xml"/><Relationship Id="rId31" Type="http://schemas.openxmlformats.org/officeDocument/2006/relationships/customXml" Target="../ink/ink167.xml"/><Relationship Id="rId44" Type="http://schemas.openxmlformats.org/officeDocument/2006/relationships/image" Target="../media/image173.png"/><Relationship Id="rId52" Type="http://schemas.openxmlformats.org/officeDocument/2006/relationships/image" Target="../media/image177.png"/><Relationship Id="rId60" Type="http://schemas.openxmlformats.org/officeDocument/2006/relationships/image" Target="../media/image181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56.xml"/><Relationship Id="rId14" Type="http://schemas.openxmlformats.org/officeDocument/2006/relationships/image" Target="../media/image158.png"/><Relationship Id="rId22" Type="http://schemas.openxmlformats.org/officeDocument/2006/relationships/image" Target="../media/image162.png"/><Relationship Id="rId27" Type="http://schemas.openxmlformats.org/officeDocument/2006/relationships/customXml" Target="../ink/ink165.xml"/><Relationship Id="rId30" Type="http://schemas.openxmlformats.org/officeDocument/2006/relationships/image" Target="../media/image166.png"/><Relationship Id="rId35" Type="http://schemas.openxmlformats.org/officeDocument/2006/relationships/customXml" Target="../ink/ink169.xml"/><Relationship Id="rId43" Type="http://schemas.openxmlformats.org/officeDocument/2006/relationships/customXml" Target="../ink/ink173.xml"/><Relationship Id="rId48" Type="http://schemas.openxmlformats.org/officeDocument/2006/relationships/image" Target="../media/image175.png"/><Relationship Id="rId56" Type="http://schemas.openxmlformats.org/officeDocument/2006/relationships/image" Target="../media/image179.png"/><Relationship Id="rId8" Type="http://schemas.openxmlformats.org/officeDocument/2006/relationships/image" Target="../media/image155.png"/><Relationship Id="rId51" Type="http://schemas.openxmlformats.org/officeDocument/2006/relationships/customXml" Target="../ink/ink177.xml"/><Relationship Id="rId3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customXml" Target="../ink/ink190.xml"/><Relationship Id="rId26" Type="http://schemas.openxmlformats.org/officeDocument/2006/relationships/customXml" Target="../ink/ink194.xml"/><Relationship Id="rId39" Type="http://schemas.openxmlformats.org/officeDocument/2006/relationships/image" Target="../media/image200.png"/><Relationship Id="rId3" Type="http://schemas.openxmlformats.org/officeDocument/2006/relationships/image" Target="../media/image182.png"/><Relationship Id="rId21" Type="http://schemas.openxmlformats.org/officeDocument/2006/relationships/image" Target="../media/image191.png"/><Relationship Id="rId34" Type="http://schemas.openxmlformats.org/officeDocument/2006/relationships/customXml" Target="../ink/ink198.xml"/><Relationship Id="rId42" Type="http://schemas.openxmlformats.org/officeDocument/2006/relationships/customXml" Target="../ink/ink202.xml"/><Relationship Id="rId47" Type="http://schemas.openxmlformats.org/officeDocument/2006/relationships/image" Target="../media/image204.png"/><Relationship Id="rId7" Type="http://schemas.openxmlformats.org/officeDocument/2006/relationships/image" Target="../media/image184.png"/><Relationship Id="rId12" Type="http://schemas.openxmlformats.org/officeDocument/2006/relationships/customXml" Target="../ink/ink187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200.xml"/><Relationship Id="rId46" Type="http://schemas.openxmlformats.org/officeDocument/2006/relationships/customXml" Target="../ink/ink204.xml"/><Relationship Id="rId2" Type="http://schemas.openxmlformats.org/officeDocument/2006/relationships/customXml" Target="../ink/ink182.xml"/><Relationship Id="rId16" Type="http://schemas.openxmlformats.org/officeDocument/2006/relationships/customXml" Target="../ink/ink189.xml"/><Relationship Id="rId20" Type="http://schemas.openxmlformats.org/officeDocument/2006/relationships/customXml" Target="../ink/ink191.xml"/><Relationship Id="rId29" Type="http://schemas.openxmlformats.org/officeDocument/2006/relationships/image" Target="../media/image195.png"/><Relationship Id="rId41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.xml"/><Relationship Id="rId11" Type="http://schemas.openxmlformats.org/officeDocument/2006/relationships/image" Target="../media/image186.png"/><Relationship Id="rId24" Type="http://schemas.openxmlformats.org/officeDocument/2006/relationships/customXml" Target="../ink/ink193.xml"/><Relationship Id="rId32" Type="http://schemas.openxmlformats.org/officeDocument/2006/relationships/customXml" Target="../ink/ink197.xml"/><Relationship Id="rId37" Type="http://schemas.openxmlformats.org/officeDocument/2006/relationships/image" Target="../media/image199.png"/><Relationship Id="rId40" Type="http://schemas.openxmlformats.org/officeDocument/2006/relationships/customXml" Target="../ink/ink201.xml"/><Relationship Id="rId45" Type="http://schemas.openxmlformats.org/officeDocument/2006/relationships/image" Target="../media/image203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49" Type="http://schemas.openxmlformats.org/officeDocument/2006/relationships/image" Target="../media/image205.png"/><Relationship Id="rId10" Type="http://schemas.openxmlformats.org/officeDocument/2006/relationships/customXml" Target="../ink/ink186.xml"/><Relationship Id="rId19" Type="http://schemas.openxmlformats.org/officeDocument/2006/relationships/image" Target="../media/image190.png"/><Relationship Id="rId31" Type="http://schemas.openxmlformats.org/officeDocument/2006/relationships/image" Target="../media/image196.png"/><Relationship Id="rId44" Type="http://schemas.openxmlformats.org/officeDocument/2006/relationships/customXml" Target="../ink/ink203.xml"/><Relationship Id="rId4" Type="http://schemas.openxmlformats.org/officeDocument/2006/relationships/customXml" Target="../ink/ink183.xml"/><Relationship Id="rId9" Type="http://schemas.openxmlformats.org/officeDocument/2006/relationships/image" Target="../media/image185.png"/><Relationship Id="rId14" Type="http://schemas.openxmlformats.org/officeDocument/2006/relationships/customXml" Target="../ink/ink188.xml"/><Relationship Id="rId22" Type="http://schemas.openxmlformats.org/officeDocument/2006/relationships/customXml" Target="../ink/ink192.xml"/><Relationship Id="rId27" Type="http://schemas.openxmlformats.org/officeDocument/2006/relationships/image" Target="../media/image194.png"/><Relationship Id="rId30" Type="http://schemas.openxmlformats.org/officeDocument/2006/relationships/customXml" Target="../ink/ink196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205.xml"/><Relationship Id="rId8" Type="http://schemas.openxmlformats.org/officeDocument/2006/relationships/customXml" Target="../ink/ink1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67AB-D2EA-A544-7DCE-3381694E3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E5DC-70A0-EA9E-FE71-85A75A642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28FF-7953-CEDC-1999-950F34E6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BF2C-E912-D39B-2CA7-CBB76AB9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your own network in the cloud</a:t>
            </a:r>
          </a:p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Address Space: 10.0.0.0/16</a:t>
            </a:r>
          </a:p>
          <a:p>
            <a:r>
              <a:rPr lang="en-US" dirty="0"/>
              <a:t>Subnet: </a:t>
            </a:r>
            <a:r>
              <a:rPr lang="en-US" dirty="0" err="1"/>
              <a:t>VNet</a:t>
            </a:r>
            <a:r>
              <a:rPr lang="en-US" dirty="0"/>
              <a:t> segmented into one or more subnets</a:t>
            </a:r>
          </a:p>
          <a:p>
            <a:r>
              <a:rPr lang="en-US" dirty="0"/>
              <a:t>Service Endpoint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ADD75-DB64-0D42-FC21-B419DDA76268}"/>
              </a:ext>
            </a:extLst>
          </p:cNvPr>
          <p:cNvGrpSpPr/>
          <p:nvPr/>
        </p:nvGrpSpPr>
        <p:grpSpPr>
          <a:xfrm>
            <a:off x="4758183" y="4312632"/>
            <a:ext cx="5144040" cy="1255680"/>
            <a:chOff x="4758183" y="4312632"/>
            <a:chExt cx="5144040" cy="12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293777-C9DB-10C0-66D4-5AA8EDC2B180}"/>
                    </a:ext>
                  </a:extLst>
                </p14:cNvPr>
                <p14:cNvContentPartPr/>
                <p14:nvPr/>
              </p14:nvContentPartPr>
              <p14:xfrm>
                <a:off x="4902543" y="4955952"/>
                <a:ext cx="165240" cy="25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293777-C9DB-10C0-66D4-5AA8EDC2B1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3543" y="4947312"/>
                  <a:ext cx="182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E9DE00-AFF4-E28B-3FDF-00CF0F5CCA2B}"/>
                    </a:ext>
                  </a:extLst>
                </p14:cNvPr>
                <p14:cNvContentPartPr/>
                <p14:nvPr/>
              </p14:nvContentPartPr>
              <p14:xfrm>
                <a:off x="5145543" y="4929672"/>
                <a:ext cx="169920" cy="26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E9DE00-AFF4-E28B-3FDF-00CF0F5CCA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6903" y="4920672"/>
                  <a:ext cx="187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86CA62-9BFB-44DD-C9E3-228B864729BA}"/>
                    </a:ext>
                  </a:extLst>
                </p14:cNvPr>
                <p14:cNvContentPartPr/>
                <p14:nvPr/>
              </p14:nvContentPartPr>
              <p14:xfrm>
                <a:off x="5370903" y="4833192"/>
                <a:ext cx="345960" cy="26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86CA62-9BFB-44DD-C9E3-228B864729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1903" y="4824552"/>
                  <a:ext cx="363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6AC025-2804-F88C-B252-F8DCFF1A5F5C}"/>
                    </a:ext>
                  </a:extLst>
                </p14:cNvPr>
                <p14:cNvContentPartPr/>
                <p14:nvPr/>
              </p14:nvContentPartPr>
              <p14:xfrm>
                <a:off x="5513823" y="4850472"/>
                <a:ext cx="225720" cy="14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6AC025-2804-F88C-B252-F8DCFF1A5F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05183" y="4841832"/>
                  <a:ext cx="243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8ED9C1-9BDE-B12C-5E49-20041D582567}"/>
                    </a:ext>
                  </a:extLst>
                </p14:cNvPr>
                <p14:cNvContentPartPr/>
                <p14:nvPr/>
              </p14:nvContentPartPr>
              <p14:xfrm>
                <a:off x="5781663" y="4820232"/>
                <a:ext cx="345960" cy="30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8ED9C1-9BDE-B12C-5E49-20041D5825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3023" y="4811232"/>
                  <a:ext cx="363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641F8D-43C6-CED0-F360-B359539D4886}"/>
                    </a:ext>
                  </a:extLst>
                </p14:cNvPr>
                <p14:cNvContentPartPr/>
                <p14:nvPr/>
              </p14:nvContentPartPr>
              <p14:xfrm>
                <a:off x="4763583" y="4487232"/>
                <a:ext cx="1710000" cy="772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641F8D-43C6-CED0-F360-B359539D48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54583" y="4478232"/>
                  <a:ext cx="17276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45399A-8A00-3EE9-9642-A499A3AC58CA}"/>
                    </a:ext>
                  </a:extLst>
                </p14:cNvPr>
                <p14:cNvContentPartPr/>
                <p14:nvPr/>
              </p14:nvContentPartPr>
              <p14:xfrm>
                <a:off x="4758183" y="4769472"/>
                <a:ext cx="1775880" cy="798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45399A-8A00-3EE9-9642-A499A3AC58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49543" y="4760472"/>
                  <a:ext cx="179352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DFE659-95D8-1AF3-CC17-D3FDC9DD1BF2}"/>
                    </a:ext>
                  </a:extLst>
                </p14:cNvPr>
                <p14:cNvContentPartPr/>
                <p14:nvPr/>
              </p14:nvContentPartPr>
              <p14:xfrm>
                <a:off x="8092143" y="4810152"/>
                <a:ext cx="199800" cy="26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DFE659-95D8-1AF3-CC17-D3FDC9DD1B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83503" y="4801152"/>
                  <a:ext cx="217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EB06C6-E80C-D0E7-1954-11C6ECC6057D}"/>
                    </a:ext>
                  </a:extLst>
                </p14:cNvPr>
                <p14:cNvContentPartPr/>
                <p14:nvPr/>
              </p14:nvContentPartPr>
              <p14:xfrm>
                <a:off x="8355663" y="4764432"/>
                <a:ext cx="185040" cy="25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EB06C6-E80C-D0E7-1954-11C6ECC605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47023" y="4755432"/>
                  <a:ext cx="202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36281F-8204-0F6B-E979-28E290F9AE1C}"/>
                    </a:ext>
                  </a:extLst>
                </p14:cNvPr>
                <p14:cNvContentPartPr/>
                <p14:nvPr/>
              </p14:nvContentPartPr>
              <p14:xfrm>
                <a:off x="8626023" y="4662912"/>
                <a:ext cx="333720" cy="29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36281F-8204-0F6B-E979-28E290F9AE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17023" y="4653912"/>
                  <a:ext cx="351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31758-698E-EEC5-27DE-25A724F05D95}"/>
                    </a:ext>
                  </a:extLst>
                </p14:cNvPr>
                <p14:cNvContentPartPr/>
                <p14:nvPr/>
              </p14:nvContentPartPr>
              <p14:xfrm>
                <a:off x="9033543" y="4689192"/>
                <a:ext cx="340560" cy="24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31758-698E-EEC5-27DE-25A724F05D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24543" y="4680192"/>
                  <a:ext cx="358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7D2D54-2531-E2EB-3072-9E406F4AD9E7}"/>
                    </a:ext>
                  </a:extLst>
                </p14:cNvPr>
                <p14:cNvContentPartPr/>
                <p14:nvPr/>
              </p14:nvContentPartPr>
              <p14:xfrm>
                <a:off x="7938063" y="4312632"/>
                <a:ext cx="1810800" cy="65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7D2D54-2531-E2EB-3072-9E406F4AD9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29063" y="4303992"/>
                  <a:ext cx="182844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CE8D96-F673-5578-6C2E-0D0A289120AB}"/>
                    </a:ext>
                  </a:extLst>
                </p14:cNvPr>
                <p14:cNvContentPartPr/>
                <p14:nvPr/>
              </p14:nvContentPartPr>
              <p14:xfrm>
                <a:off x="7900983" y="4659672"/>
                <a:ext cx="2001240" cy="563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CE8D96-F673-5578-6C2E-0D0A289120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91983" y="4651032"/>
                  <a:ext cx="2018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5AE1F0-2A39-0A4F-66E0-C12028D248D6}"/>
                    </a:ext>
                  </a:extLst>
                </p14:cNvPr>
                <p14:cNvContentPartPr/>
                <p14:nvPr/>
              </p14:nvContentPartPr>
              <p14:xfrm>
                <a:off x="7908903" y="4638072"/>
                <a:ext cx="83880" cy="3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5AE1F0-2A39-0A4F-66E0-C12028D248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99903" y="4629072"/>
                  <a:ext cx="101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D3B1E7-01FE-9EC8-DD35-91B33792CA9C}"/>
                    </a:ext>
                  </a:extLst>
                </p14:cNvPr>
                <p14:cNvContentPartPr/>
                <p14:nvPr/>
              </p14:nvContentPartPr>
              <p14:xfrm>
                <a:off x="6407703" y="4747872"/>
                <a:ext cx="1634400" cy="24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D3B1E7-01FE-9EC8-DD35-91B33792CA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99063" y="4739232"/>
                  <a:ext cx="1652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103B4E-CB7A-C3E0-1921-ACB930A22C31}"/>
                    </a:ext>
                  </a:extLst>
                </p14:cNvPr>
                <p14:cNvContentPartPr/>
                <p14:nvPr/>
              </p14:nvContentPartPr>
              <p14:xfrm>
                <a:off x="6459543" y="4999512"/>
                <a:ext cx="1508040" cy="25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103B4E-CB7A-C3E0-1921-ACB930A22C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50903" y="4990872"/>
                  <a:ext cx="152568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212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E7A-5943-3D77-0982-5018CAF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8B56-D47D-1FCE-0F47-97A179F9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to limit the network traffic to resources in a virtual network.</a:t>
            </a:r>
          </a:p>
          <a:p>
            <a:r>
              <a:rPr lang="en-US" dirty="0"/>
              <a:t>Inbound Rules</a:t>
            </a:r>
          </a:p>
          <a:p>
            <a:r>
              <a:rPr lang="en-US" dirty="0"/>
              <a:t>Outbound Rules</a:t>
            </a:r>
          </a:p>
        </p:txBody>
      </p:sp>
    </p:spTree>
    <p:extLst>
      <p:ext uri="{BB962C8B-B14F-4D97-AF65-F5344CB8AC3E}">
        <p14:creationId xmlns:p14="http://schemas.microsoft.com/office/powerpoint/2010/main" val="59897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06B7-B747-65FC-7BF8-750244B9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3BAB-3747-A108-8924-268F91A3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</a:t>
            </a:r>
          </a:p>
          <a:p>
            <a:r>
              <a:rPr lang="en-US" dirty="0"/>
              <a:t>OSI Layer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B78FE3-A9AD-EE9E-50AE-19165E28A146}"/>
                  </a:ext>
                </a:extLst>
              </p14:cNvPr>
              <p14:cNvContentPartPr/>
              <p14:nvPr/>
            </p14:nvContentPartPr>
            <p14:xfrm>
              <a:off x="10298223" y="2860752"/>
              <a:ext cx="219960" cy="160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B78FE3-A9AD-EE9E-50AE-19165E28A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9223" y="2852112"/>
                <a:ext cx="237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45197A-AB55-60C6-F318-AAC2759F07D5}"/>
                  </a:ext>
                </a:extLst>
              </p14:cNvPr>
              <p14:cNvContentPartPr/>
              <p14:nvPr/>
            </p14:nvContentPartPr>
            <p14:xfrm>
              <a:off x="10599903" y="2843472"/>
              <a:ext cx="270360" cy="159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45197A-AB55-60C6-F318-AAC2759F07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0903" y="2834472"/>
                <a:ext cx="288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9038502-B65A-BB2B-9BA8-119C143C8135}"/>
                  </a:ext>
                </a:extLst>
              </p14:cNvPr>
              <p14:cNvContentPartPr/>
              <p14:nvPr/>
            </p14:nvContentPartPr>
            <p14:xfrm>
              <a:off x="10241343" y="2695152"/>
              <a:ext cx="836280" cy="379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9038502-B65A-BB2B-9BA8-119C143C81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2343" y="2686152"/>
                <a:ext cx="853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267460-4FD0-3883-F589-9B6BC94CDE82}"/>
                  </a:ext>
                </a:extLst>
              </p14:cNvPr>
              <p14:cNvContentPartPr/>
              <p14:nvPr/>
            </p14:nvContentPartPr>
            <p14:xfrm>
              <a:off x="10330623" y="2809992"/>
              <a:ext cx="725400" cy="21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267460-4FD0-3883-F589-9B6BC94CDE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21983" y="2800992"/>
                <a:ext cx="743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52DB0E-07A8-20F3-D7F6-30F122FDB73E}"/>
                  </a:ext>
                </a:extLst>
              </p14:cNvPr>
              <p14:cNvContentPartPr/>
              <p14:nvPr/>
            </p14:nvContentPartPr>
            <p14:xfrm>
              <a:off x="10647783" y="4103832"/>
              <a:ext cx="33120" cy="140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52DB0E-07A8-20F3-D7F6-30F122FDB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38783" y="4095192"/>
                <a:ext cx="50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527286-FE04-370F-3547-1B12FE9F8218}"/>
                  </a:ext>
                </a:extLst>
              </p14:cNvPr>
              <p14:cNvContentPartPr/>
              <p14:nvPr/>
            </p14:nvContentPartPr>
            <p14:xfrm>
              <a:off x="10767303" y="4089072"/>
              <a:ext cx="188640" cy="127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527286-FE04-370F-3547-1B12FE9F82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8663" y="4080072"/>
                <a:ext cx="206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779E71-7E59-55EA-D80C-B72436C6C74D}"/>
                  </a:ext>
                </a:extLst>
              </p14:cNvPr>
              <p14:cNvContentPartPr/>
              <p14:nvPr/>
            </p14:nvContentPartPr>
            <p14:xfrm>
              <a:off x="10498383" y="4102752"/>
              <a:ext cx="228600" cy="196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779E71-7E59-55EA-D80C-B72436C6C7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89743" y="4093752"/>
                <a:ext cx="246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859434-C4BB-E20E-AE5B-BDF0999C33CE}"/>
                  </a:ext>
                </a:extLst>
              </p14:cNvPr>
              <p14:cNvContentPartPr/>
              <p14:nvPr/>
            </p14:nvContentPartPr>
            <p14:xfrm>
              <a:off x="10331703" y="3991512"/>
              <a:ext cx="759240" cy="28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859434-C4BB-E20E-AE5B-BDF0999C33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23063" y="3982872"/>
                <a:ext cx="776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C1275B-DA44-6525-4490-98910A4779E3}"/>
                  </a:ext>
                </a:extLst>
              </p14:cNvPr>
              <p14:cNvContentPartPr/>
              <p14:nvPr/>
            </p14:nvContentPartPr>
            <p14:xfrm>
              <a:off x="10415943" y="4059192"/>
              <a:ext cx="677880" cy="313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C1275B-DA44-6525-4490-98910A4779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06943" y="4050192"/>
                <a:ext cx="6955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6C3FDA-BB4A-1CB5-D7C3-A55D7AEF07D7}"/>
                  </a:ext>
                </a:extLst>
              </p14:cNvPr>
              <p14:cNvContentPartPr/>
              <p14:nvPr/>
            </p14:nvContentPartPr>
            <p14:xfrm>
              <a:off x="10724823" y="5198592"/>
              <a:ext cx="126000" cy="18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6C3FDA-BB4A-1CB5-D7C3-A55D7AEF07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15823" y="5189592"/>
                <a:ext cx="143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4D1E36-89CF-45B9-0900-899FEC86F808}"/>
                  </a:ext>
                </a:extLst>
              </p14:cNvPr>
              <p14:cNvContentPartPr/>
              <p14:nvPr/>
            </p14:nvContentPartPr>
            <p14:xfrm>
              <a:off x="10930383" y="5227032"/>
              <a:ext cx="231120" cy="150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4D1E36-89CF-45B9-0900-899FEC86F8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21383" y="5218032"/>
                <a:ext cx="2487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35D8DF-CA74-910F-2E9A-143821FCA1D2}"/>
                  </a:ext>
                </a:extLst>
              </p14:cNvPr>
              <p14:cNvContentPartPr/>
              <p14:nvPr/>
            </p14:nvContentPartPr>
            <p14:xfrm>
              <a:off x="10627983" y="5069352"/>
              <a:ext cx="660600" cy="46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35D8DF-CA74-910F-2E9A-143821FCA1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19343" y="5060352"/>
                <a:ext cx="6782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D17D618-7217-7E90-AF7B-00D93F9823CA}"/>
                  </a:ext>
                </a:extLst>
              </p14:cNvPr>
              <p14:cNvContentPartPr/>
              <p14:nvPr/>
            </p14:nvContentPartPr>
            <p14:xfrm>
              <a:off x="10694943" y="5213712"/>
              <a:ext cx="615600" cy="35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D17D618-7217-7E90-AF7B-00D93F9823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86303" y="5205072"/>
                <a:ext cx="6332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A15B96-780C-A8CB-0D50-F58822524D8B}"/>
                  </a:ext>
                </a:extLst>
              </p14:cNvPr>
              <p14:cNvContentPartPr/>
              <p14:nvPr/>
            </p14:nvContentPartPr>
            <p14:xfrm>
              <a:off x="9752823" y="2422272"/>
              <a:ext cx="1813320" cy="352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A15B96-780C-A8CB-0D50-F58822524D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44183" y="2413272"/>
                <a:ext cx="1830960" cy="35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D93F8C3-22D0-71D7-460A-DE9A969EE72A}"/>
                  </a:ext>
                </a:extLst>
              </p14:cNvPr>
              <p14:cNvContentPartPr/>
              <p14:nvPr/>
            </p14:nvContentPartPr>
            <p14:xfrm>
              <a:off x="9776943" y="2318952"/>
              <a:ext cx="164520" cy="24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D93F8C3-22D0-71D7-460A-DE9A969EE7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67943" y="2310312"/>
                <a:ext cx="182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D03033C-04CC-F685-4356-0DA1979902D5}"/>
                  </a:ext>
                </a:extLst>
              </p14:cNvPr>
              <p14:cNvContentPartPr/>
              <p14:nvPr/>
            </p14:nvContentPartPr>
            <p14:xfrm>
              <a:off x="9932103" y="2433792"/>
              <a:ext cx="162720" cy="94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D03033C-04CC-F685-4356-0DA1979902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23103" y="2424792"/>
                <a:ext cx="180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77F4FF-D080-2713-76A3-75FC192E24C5}"/>
                  </a:ext>
                </a:extLst>
              </p14:cNvPr>
              <p14:cNvContentPartPr/>
              <p14:nvPr/>
            </p14:nvContentPartPr>
            <p14:xfrm>
              <a:off x="10096623" y="2396352"/>
              <a:ext cx="140760" cy="165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77F4FF-D080-2713-76A3-75FC192E24C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87983" y="2387352"/>
                <a:ext cx="158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5B8F7A1-1898-4C8D-F820-F61EC3E6614A}"/>
                  </a:ext>
                </a:extLst>
              </p14:cNvPr>
              <p14:cNvContentPartPr/>
              <p14:nvPr/>
            </p14:nvContentPartPr>
            <p14:xfrm>
              <a:off x="10267623" y="2313912"/>
              <a:ext cx="122760" cy="246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5B8F7A1-1898-4C8D-F820-F61EC3E661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58623" y="2305272"/>
                <a:ext cx="140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BD3D2D-A07B-2232-2DE9-A552420BF757}"/>
                  </a:ext>
                </a:extLst>
              </p14:cNvPr>
              <p14:cNvContentPartPr/>
              <p14:nvPr/>
            </p14:nvContentPartPr>
            <p14:xfrm>
              <a:off x="10397583" y="2229672"/>
              <a:ext cx="496440" cy="269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BD3D2D-A07B-2232-2DE9-A552420BF7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88583" y="2221032"/>
                <a:ext cx="5140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0BB76CB-4787-7AC2-F377-BAD83DF3C336}"/>
                  </a:ext>
                </a:extLst>
              </p14:cNvPr>
              <p14:cNvContentPartPr/>
              <p14:nvPr/>
            </p14:nvContentPartPr>
            <p14:xfrm>
              <a:off x="11029383" y="2140392"/>
              <a:ext cx="98280" cy="345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0BB76CB-4787-7AC2-F377-BAD83DF3C3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20383" y="2131392"/>
                <a:ext cx="1159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1E6FB28-8A48-E1A7-2624-971D5F05132B}"/>
                  </a:ext>
                </a:extLst>
              </p14:cNvPr>
              <p14:cNvContentPartPr/>
              <p14:nvPr/>
            </p14:nvContentPartPr>
            <p14:xfrm>
              <a:off x="11152863" y="2095752"/>
              <a:ext cx="419040" cy="387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1E6FB28-8A48-E1A7-2624-971D5F051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43863" y="2087112"/>
                <a:ext cx="436680" cy="40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78B021F-50D1-6187-3D38-D5AC99243380}"/>
              </a:ext>
            </a:extLst>
          </p:cNvPr>
          <p:cNvGrpSpPr/>
          <p:nvPr/>
        </p:nvGrpSpPr>
        <p:grpSpPr>
          <a:xfrm>
            <a:off x="361503" y="3086472"/>
            <a:ext cx="9464400" cy="1555920"/>
            <a:chOff x="361503" y="3086472"/>
            <a:chExt cx="9464400" cy="15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5A9028-3B40-BEAA-3543-F592E98D2CAD}"/>
                    </a:ext>
                  </a:extLst>
                </p14:cNvPr>
                <p14:cNvContentPartPr/>
                <p14:nvPr/>
              </p14:nvContentPartPr>
              <p14:xfrm>
                <a:off x="1978263" y="3630792"/>
                <a:ext cx="128880" cy="38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5A9028-3B40-BEAA-3543-F592E98D2C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69623" y="3622152"/>
                  <a:ext cx="146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B312EB-4B40-3BB6-BE48-34770BA5FEC7}"/>
                    </a:ext>
                  </a:extLst>
                </p14:cNvPr>
                <p14:cNvContentPartPr/>
                <p14:nvPr/>
              </p14:nvContentPartPr>
              <p14:xfrm>
                <a:off x="1968183" y="3824832"/>
                <a:ext cx="152280" cy="68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B312EB-4B40-3BB6-BE48-34770BA5FE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59543" y="3815832"/>
                  <a:ext cx="169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03B5B6-0DAA-2138-5573-1E0AA2F99B8C}"/>
                    </a:ext>
                  </a:extLst>
                </p14:cNvPr>
                <p14:cNvContentPartPr/>
                <p14:nvPr/>
              </p14:nvContentPartPr>
              <p14:xfrm>
                <a:off x="2177343" y="3784152"/>
                <a:ext cx="283320" cy="19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03B5B6-0DAA-2138-5573-1E0AA2F99B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8703" y="3775512"/>
                  <a:ext cx="30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36D9C-40E1-107F-2481-B5A2D2B067BD}"/>
                    </a:ext>
                  </a:extLst>
                </p14:cNvPr>
                <p14:cNvContentPartPr/>
                <p14:nvPr/>
              </p14:nvContentPartPr>
              <p14:xfrm>
                <a:off x="2498463" y="3833832"/>
                <a:ext cx="19512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36D9C-40E1-107F-2481-B5A2D2B067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89823" y="3825192"/>
                  <a:ext cx="212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94BD22-4F4F-02DF-0315-46FFCCB46BB7}"/>
                    </a:ext>
                  </a:extLst>
                </p14:cNvPr>
                <p14:cNvContentPartPr/>
                <p14:nvPr/>
              </p14:nvContentPartPr>
              <p14:xfrm>
                <a:off x="2719503" y="3726192"/>
                <a:ext cx="88200" cy="34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94BD22-4F4F-02DF-0315-46FFCCB46B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0503" y="3717552"/>
                  <a:ext cx="105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E5E73E-C162-5752-9595-B899A7B3FBDD}"/>
                    </a:ext>
                  </a:extLst>
                </p14:cNvPr>
                <p14:cNvContentPartPr/>
                <p14:nvPr/>
              </p14:nvContentPartPr>
              <p14:xfrm>
                <a:off x="2602503" y="3814752"/>
                <a:ext cx="227520" cy="9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E5E73E-C162-5752-9595-B899A7B3FB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3863" y="3805752"/>
                  <a:ext cx="245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958FD5-BFC8-6F5C-B85C-E6B73F0EEB91}"/>
                    </a:ext>
                  </a:extLst>
                </p14:cNvPr>
                <p14:cNvContentPartPr/>
                <p14:nvPr/>
              </p14:nvContentPartPr>
              <p14:xfrm>
                <a:off x="2844063" y="3696312"/>
                <a:ext cx="672480" cy="37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958FD5-BFC8-6F5C-B85C-E6B73F0EEB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5423" y="3687312"/>
                  <a:ext cx="690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DF9D0E-C4BB-68D4-FA32-A17C910045E2}"/>
                    </a:ext>
                  </a:extLst>
                </p14:cNvPr>
                <p14:cNvContentPartPr/>
                <p14:nvPr/>
              </p14:nvContentPartPr>
              <p14:xfrm>
                <a:off x="1800423" y="3469872"/>
                <a:ext cx="2008800" cy="82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DF9D0E-C4BB-68D4-FA32-A17C910045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1783" y="3461232"/>
                  <a:ext cx="202644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44AD6B-4B0C-6115-BD45-1D5E5BC30556}"/>
                    </a:ext>
                  </a:extLst>
                </p14:cNvPr>
                <p14:cNvContentPartPr/>
                <p14:nvPr/>
              </p14:nvContentPartPr>
              <p14:xfrm>
                <a:off x="1723743" y="3591552"/>
                <a:ext cx="2236320" cy="69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44AD6B-4B0C-6115-BD45-1D5E5BC305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4743" y="3582552"/>
                  <a:ext cx="225396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6FAF27-E708-5758-1F7F-8CC5A727B07B}"/>
                    </a:ext>
                  </a:extLst>
                </p14:cNvPr>
                <p14:cNvContentPartPr/>
                <p14:nvPr/>
              </p14:nvContentPartPr>
              <p14:xfrm>
                <a:off x="5675823" y="3366192"/>
                <a:ext cx="132480" cy="29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6FAF27-E708-5758-1F7F-8CC5A727B0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6823" y="3357192"/>
                  <a:ext cx="150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148A29-65DB-1FA7-B6E6-00EBEB2FF98F}"/>
                    </a:ext>
                  </a:extLst>
                </p14:cNvPr>
                <p14:cNvContentPartPr/>
                <p14:nvPr/>
              </p14:nvContentPartPr>
              <p14:xfrm>
                <a:off x="5887503" y="3481032"/>
                <a:ext cx="91440" cy="10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148A29-65DB-1FA7-B6E6-00EBEB2FF9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8503" y="3472032"/>
                  <a:ext cx="109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03AD4C-A153-A824-6652-BC2A6A21C191}"/>
                    </a:ext>
                  </a:extLst>
                </p14:cNvPr>
                <p14:cNvContentPartPr/>
                <p14:nvPr/>
              </p14:nvContentPartPr>
              <p14:xfrm>
                <a:off x="6020343" y="3461592"/>
                <a:ext cx="200880" cy="15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03AD4C-A153-A824-6652-BC2A6A21C1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1703" y="3452592"/>
                  <a:ext cx="218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17FB15-00EA-4787-32E0-FC4F576FA27D}"/>
                    </a:ext>
                  </a:extLst>
                </p14:cNvPr>
                <p14:cNvContentPartPr/>
                <p14:nvPr/>
              </p14:nvContentPartPr>
              <p14:xfrm>
                <a:off x="6216543" y="3316512"/>
                <a:ext cx="206280" cy="33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17FB15-00EA-4787-32E0-FC4F576FA2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7903" y="3307512"/>
                  <a:ext cx="223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4B4558-C936-C74A-E74D-377D50672064}"/>
                    </a:ext>
                  </a:extLst>
                </p14:cNvPr>
                <p14:cNvContentPartPr/>
                <p14:nvPr/>
              </p14:nvContentPartPr>
              <p14:xfrm>
                <a:off x="5541183" y="3967032"/>
                <a:ext cx="165240" cy="40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4B4558-C936-C74A-E74D-377D506720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2543" y="3958392"/>
                  <a:ext cx="182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B61999-25FD-5F6E-219E-FC2842DB05B5}"/>
                    </a:ext>
                  </a:extLst>
                </p14:cNvPr>
                <p14:cNvContentPartPr/>
                <p14:nvPr/>
              </p14:nvContentPartPr>
              <p14:xfrm>
                <a:off x="5744583" y="4049832"/>
                <a:ext cx="584640" cy="31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B61999-25FD-5F6E-219E-FC2842DB05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5943" y="4041192"/>
                  <a:ext cx="602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790B15-72BB-40BC-1552-68EB7ACD14E1}"/>
                    </a:ext>
                  </a:extLst>
                </p14:cNvPr>
                <p14:cNvContentPartPr/>
                <p14:nvPr/>
              </p14:nvContentPartPr>
              <p14:xfrm>
                <a:off x="6426423" y="4165392"/>
                <a:ext cx="76320" cy="15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790B15-72BB-40BC-1552-68EB7ACD14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7783" y="4156752"/>
                  <a:ext cx="93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D2F3A7-9980-339A-F365-DF9442EE45E9}"/>
                    </a:ext>
                  </a:extLst>
                </p14:cNvPr>
                <p14:cNvContentPartPr/>
                <p14:nvPr/>
              </p14:nvContentPartPr>
              <p14:xfrm>
                <a:off x="6557463" y="4172952"/>
                <a:ext cx="147960" cy="12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D2F3A7-9980-339A-F365-DF9442EE45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8823" y="4163952"/>
                  <a:ext cx="165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11E493-6B5F-E46C-35C7-47107DFA5392}"/>
                    </a:ext>
                  </a:extLst>
                </p14:cNvPr>
                <p14:cNvContentPartPr/>
                <p14:nvPr/>
              </p14:nvContentPartPr>
              <p14:xfrm>
                <a:off x="6750063" y="4114632"/>
                <a:ext cx="188280" cy="20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11E493-6B5F-E46C-35C7-47107DFA53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41423" y="4105992"/>
                  <a:ext cx="205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72C3D0-D047-4D89-CCE8-785905168E67}"/>
                    </a:ext>
                  </a:extLst>
                </p14:cNvPr>
                <p14:cNvContentPartPr/>
                <p14:nvPr/>
              </p14:nvContentPartPr>
              <p14:xfrm>
                <a:off x="5144823" y="3167472"/>
                <a:ext cx="451800" cy="147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72C3D0-D047-4D89-CCE8-785905168E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35823" y="3158472"/>
                  <a:ext cx="469440" cy="14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DE9F15-BA47-E7EB-108D-808FED84A85B}"/>
                    </a:ext>
                  </a:extLst>
                </p14:cNvPr>
                <p14:cNvContentPartPr/>
                <p14:nvPr/>
              </p14:nvContentPartPr>
              <p14:xfrm>
                <a:off x="5465223" y="3086472"/>
                <a:ext cx="2185920" cy="153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DE9F15-BA47-E7EB-108D-808FED84A8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6583" y="3077472"/>
                  <a:ext cx="220356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97D615-5EA8-7A09-1B10-F53A7BAC4E95}"/>
                    </a:ext>
                  </a:extLst>
                </p14:cNvPr>
                <p14:cNvContentPartPr/>
                <p14:nvPr/>
              </p14:nvContentPartPr>
              <p14:xfrm>
                <a:off x="4982463" y="4485072"/>
                <a:ext cx="285696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97D615-5EA8-7A09-1B10-F53A7BAC4E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73463" y="4476072"/>
                  <a:ext cx="2874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ECEE69-B734-502A-7917-EB7AB741CECB}"/>
                    </a:ext>
                  </a:extLst>
                </p14:cNvPr>
                <p14:cNvContentPartPr/>
                <p14:nvPr/>
              </p14:nvContentPartPr>
              <p14:xfrm>
                <a:off x="3746943" y="3737352"/>
                <a:ext cx="1618560" cy="16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ECEE69-B734-502A-7917-EB7AB741CE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37943" y="3728712"/>
                  <a:ext cx="1636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1D92A9-3A90-EAFF-34FE-9F4AC9B79B46}"/>
                    </a:ext>
                  </a:extLst>
                </p14:cNvPr>
                <p14:cNvContentPartPr/>
                <p14:nvPr/>
              </p14:nvContentPartPr>
              <p14:xfrm>
                <a:off x="3750543" y="3769752"/>
                <a:ext cx="177120" cy="20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1D92A9-3A90-EAFF-34FE-9F4AC9B79B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41903" y="3761112"/>
                  <a:ext cx="194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821B41-E860-569D-A1E8-C3B073543BE8}"/>
                    </a:ext>
                  </a:extLst>
                </p14:cNvPr>
                <p14:cNvContentPartPr/>
                <p14:nvPr/>
              </p14:nvContentPartPr>
              <p14:xfrm>
                <a:off x="7187823" y="3505152"/>
                <a:ext cx="2638080" cy="28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821B41-E860-569D-A1E8-C3B073543B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9183" y="3496512"/>
                  <a:ext cx="2655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74EA8F-992C-D69F-081A-9CA6008AC23B}"/>
                    </a:ext>
                  </a:extLst>
                </p14:cNvPr>
                <p14:cNvContentPartPr/>
                <p14:nvPr/>
              </p14:nvContentPartPr>
              <p14:xfrm>
                <a:off x="7308063" y="3388512"/>
                <a:ext cx="151920" cy="32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74EA8F-992C-D69F-081A-9CA6008AC2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99063" y="3379512"/>
                  <a:ext cx="169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1F2CDD-FD7B-6617-A9C3-A344D41D1C96}"/>
                    </a:ext>
                  </a:extLst>
                </p14:cNvPr>
                <p14:cNvContentPartPr/>
                <p14:nvPr/>
              </p14:nvContentPartPr>
              <p14:xfrm>
                <a:off x="7487343" y="3546912"/>
                <a:ext cx="54720" cy="83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1F2CDD-FD7B-6617-A9C3-A344D41D1C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8343" y="3537912"/>
                  <a:ext cx="72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AA20491-0BD0-AA15-8FAF-F4D1F77F9EE4}"/>
                    </a:ext>
                  </a:extLst>
                </p14:cNvPr>
                <p14:cNvContentPartPr/>
                <p14:nvPr/>
              </p14:nvContentPartPr>
              <p14:xfrm>
                <a:off x="7559343" y="3397512"/>
                <a:ext cx="313920" cy="27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AA20491-0BD0-AA15-8FAF-F4D1F77F9E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0343" y="3388872"/>
                  <a:ext cx="331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FF3034-3B34-9AE2-34E9-67D010FA69AB}"/>
                    </a:ext>
                  </a:extLst>
                </p14:cNvPr>
                <p14:cNvContentPartPr/>
                <p14:nvPr/>
              </p14:nvContentPartPr>
              <p14:xfrm>
                <a:off x="8046063" y="3378072"/>
                <a:ext cx="104760" cy="29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FF3034-3B34-9AE2-34E9-67D010FA69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37063" y="3369072"/>
                  <a:ext cx="122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F17496-B403-8E76-4BD4-D3A4201C64B6}"/>
                    </a:ext>
                  </a:extLst>
                </p14:cNvPr>
                <p14:cNvContentPartPr/>
                <p14:nvPr/>
              </p14:nvContentPartPr>
              <p14:xfrm>
                <a:off x="8127063" y="3403632"/>
                <a:ext cx="443880" cy="29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F17496-B403-8E76-4BD4-D3A4201C64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8423" y="3394992"/>
                  <a:ext cx="461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E9BECF-FD7E-1517-B9E9-536CAD5DF2A9}"/>
                    </a:ext>
                  </a:extLst>
                </p14:cNvPr>
                <p14:cNvContentPartPr/>
                <p14:nvPr/>
              </p14:nvContentPartPr>
              <p14:xfrm>
                <a:off x="8597223" y="3538992"/>
                <a:ext cx="136080" cy="160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E9BECF-FD7E-1517-B9E9-536CAD5DF2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88223" y="3529992"/>
                  <a:ext cx="153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9E3B4E-DEF7-FDE0-84DD-E063088BD7B0}"/>
                    </a:ext>
                  </a:extLst>
                </p14:cNvPr>
                <p14:cNvContentPartPr/>
                <p14:nvPr/>
              </p14:nvContentPartPr>
              <p14:xfrm>
                <a:off x="8659863" y="3356112"/>
                <a:ext cx="14760" cy="6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9E3B4E-DEF7-FDE0-84DD-E063088BD7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1223" y="3347112"/>
                  <a:ext cx="32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E18E10-709D-A71A-54A5-59B9822C8D33}"/>
                    </a:ext>
                  </a:extLst>
                </p14:cNvPr>
                <p14:cNvContentPartPr/>
                <p14:nvPr/>
              </p14:nvContentPartPr>
              <p14:xfrm>
                <a:off x="8777223" y="3564192"/>
                <a:ext cx="317520" cy="40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E18E10-709D-A71A-54A5-59B9822C8D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8223" y="3555192"/>
                  <a:ext cx="335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384640-1EDC-FA1C-9568-9F1E8642FA31}"/>
                    </a:ext>
                  </a:extLst>
                </p14:cNvPr>
                <p14:cNvContentPartPr/>
                <p14:nvPr/>
              </p14:nvContentPartPr>
              <p14:xfrm>
                <a:off x="9093303" y="3298152"/>
                <a:ext cx="627480" cy="302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384640-1EDC-FA1C-9568-9F1E8642FA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84303" y="3289512"/>
                  <a:ext cx="645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FEE193-99E3-519D-6059-99C584C5E33C}"/>
                    </a:ext>
                  </a:extLst>
                </p14:cNvPr>
                <p14:cNvContentPartPr/>
                <p14:nvPr/>
              </p14:nvContentPartPr>
              <p14:xfrm>
                <a:off x="7652943" y="3892872"/>
                <a:ext cx="25200" cy="27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FEE193-99E3-519D-6059-99C584C5E3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44303" y="3883872"/>
                  <a:ext cx="42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38F0A6-4D08-0B8C-E766-E0EBEBAB8B31}"/>
                    </a:ext>
                  </a:extLst>
                </p14:cNvPr>
                <p14:cNvContentPartPr/>
                <p14:nvPr/>
              </p14:nvContentPartPr>
              <p14:xfrm>
                <a:off x="7643223" y="3938232"/>
                <a:ext cx="117360" cy="238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38F0A6-4D08-0B8C-E766-E0EBEBAB8B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4223" y="3929592"/>
                  <a:ext cx="135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9A8A16-64D4-8600-E7BC-9174F5FD2EE5}"/>
                    </a:ext>
                  </a:extLst>
                </p14:cNvPr>
                <p14:cNvContentPartPr/>
                <p14:nvPr/>
              </p14:nvContentPartPr>
              <p14:xfrm>
                <a:off x="7790463" y="3933192"/>
                <a:ext cx="584640" cy="24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9A8A16-64D4-8600-E7BC-9174F5FD2E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81823" y="3924552"/>
                  <a:ext cx="602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D7A6D3-DD6C-98A9-9528-EFA690184FB0}"/>
                    </a:ext>
                  </a:extLst>
                </p14:cNvPr>
                <p14:cNvContentPartPr/>
                <p14:nvPr/>
              </p14:nvContentPartPr>
              <p14:xfrm>
                <a:off x="8239743" y="3892872"/>
                <a:ext cx="329040" cy="264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D7A6D3-DD6C-98A9-9528-EFA690184F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31103" y="3883872"/>
                  <a:ext cx="346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0FD08E-1100-89B6-2A85-ACE7FBF24FFA}"/>
                    </a:ext>
                  </a:extLst>
                </p14:cNvPr>
                <p14:cNvContentPartPr/>
                <p14:nvPr/>
              </p14:nvContentPartPr>
              <p14:xfrm>
                <a:off x="8681103" y="3904032"/>
                <a:ext cx="85320" cy="27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0FD08E-1100-89B6-2A85-ACE7FBF24F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72103" y="3895392"/>
                  <a:ext cx="102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69CFBC-6BDA-A28D-530F-E350BC60B585}"/>
                    </a:ext>
                  </a:extLst>
                </p14:cNvPr>
                <p14:cNvContentPartPr/>
                <p14:nvPr/>
              </p14:nvContentPartPr>
              <p14:xfrm>
                <a:off x="8811063" y="4049832"/>
                <a:ext cx="20160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69CFBC-6BDA-A28D-530F-E350BC60B5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02063" y="4041192"/>
                  <a:ext cx="21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72D349-45B8-9746-6503-692B8034BB41}"/>
                    </a:ext>
                  </a:extLst>
                </p14:cNvPr>
                <p14:cNvContentPartPr/>
                <p14:nvPr/>
              </p14:nvContentPartPr>
              <p14:xfrm>
                <a:off x="9060543" y="3906912"/>
                <a:ext cx="177840" cy="260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72D349-45B8-9746-6503-692B8034BB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51903" y="3898272"/>
                  <a:ext cx="195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98207-F4B9-9EEA-DC5C-9CBE24B724C8}"/>
                    </a:ext>
                  </a:extLst>
                </p14:cNvPr>
                <p14:cNvContentPartPr/>
                <p14:nvPr/>
              </p14:nvContentPartPr>
              <p14:xfrm>
                <a:off x="9221463" y="4026792"/>
                <a:ext cx="160200" cy="11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98207-F4B9-9EEA-DC5C-9CBE24B724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12823" y="4017792"/>
                  <a:ext cx="17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16F7A7-90CC-20C0-EE3B-38E9BFA3D9CF}"/>
                    </a:ext>
                  </a:extLst>
                </p14:cNvPr>
                <p14:cNvContentPartPr/>
                <p14:nvPr/>
              </p14:nvContentPartPr>
              <p14:xfrm>
                <a:off x="8658063" y="3950112"/>
                <a:ext cx="48240" cy="30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16F7A7-90CC-20C0-EE3B-38E9BFA3D9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49063" y="3941472"/>
                  <a:ext cx="65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A8EEED-C211-0A53-CF4D-663EEA9A2C92}"/>
                    </a:ext>
                  </a:extLst>
                </p14:cNvPr>
                <p14:cNvContentPartPr/>
                <p14:nvPr/>
              </p14:nvContentPartPr>
              <p14:xfrm>
                <a:off x="1113543" y="3528192"/>
                <a:ext cx="480960" cy="386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A8EEED-C211-0A53-CF4D-663EEA9A2C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4903" y="3519552"/>
                  <a:ext cx="498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E3ABD-F063-3701-CA62-3D095CFBC6EC}"/>
                    </a:ext>
                  </a:extLst>
                </p14:cNvPr>
                <p14:cNvContentPartPr/>
                <p14:nvPr/>
              </p14:nvContentPartPr>
              <p14:xfrm>
                <a:off x="376623" y="3249552"/>
                <a:ext cx="80280" cy="320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E3ABD-F063-3701-CA62-3D095CFBC6E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623" y="3240552"/>
                  <a:ext cx="97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AFA8ED-3AC1-E0A5-9108-A22CFC898CF2}"/>
                    </a:ext>
                  </a:extLst>
                </p14:cNvPr>
                <p14:cNvContentPartPr/>
                <p14:nvPr/>
              </p14:nvContentPartPr>
              <p14:xfrm>
                <a:off x="476343" y="3313272"/>
                <a:ext cx="311760" cy="19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AFA8ED-3AC1-E0A5-9108-A22CFC898C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7343" y="3304632"/>
                  <a:ext cx="329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915B7D-F226-ACDA-5A86-BBD7DA96CCDD}"/>
                    </a:ext>
                  </a:extLst>
                </p14:cNvPr>
                <p14:cNvContentPartPr/>
                <p14:nvPr/>
              </p14:nvContentPartPr>
              <p14:xfrm>
                <a:off x="755703" y="3256752"/>
                <a:ext cx="71280" cy="25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915B7D-F226-ACDA-5A86-BBD7DA96CC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6703" y="3248112"/>
                  <a:ext cx="88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6872AB-056C-BD90-534C-A56BC6125BCB}"/>
                    </a:ext>
                  </a:extLst>
                </p14:cNvPr>
                <p14:cNvContentPartPr/>
                <p14:nvPr/>
              </p14:nvContentPartPr>
              <p14:xfrm>
                <a:off x="809703" y="3373392"/>
                <a:ext cx="66960" cy="155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6872AB-056C-BD90-534C-A56BC6125B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703" y="3364392"/>
                  <a:ext cx="84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D8CA6F-0FFE-D64C-A3AA-BBCEEB5E1209}"/>
                    </a:ext>
                  </a:extLst>
                </p14:cNvPr>
                <p14:cNvContentPartPr/>
                <p14:nvPr/>
              </p14:nvContentPartPr>
              <p14:xfrm>
                <a:off x="801783" y="3262152"/>
                <a:ext cx="196200" cy="212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D8CA6F-0FFE-D64C-A3AA-BBCEEB5E12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3143" y="3253512"/>
                  <a:ext cx="213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D82B2C-C7F4-AA6A-1E06-1232BC6B09E0}"/>
                    </a:ext>
                  </a:extLst>
                </p14:cNvPr>
                <p14:cNvContentPartPr/>
                <p14:nvPr/>
              </p14:nvContentPartPr>
              <p14:xfrm>
                <a:off x="1031463" y="3100512"/>
                <a:ext cx="240480" cy="28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D82B2C-C7F4-AA6A-1E06-1232BC6B09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2823" y="3091512"/>
                  <a:ext cx="258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483120-17C3-C91A-194D-F17887479754}"/>
                    </a:ext>
                  </a:extLst>
                </p14:cNvPr>
                <p14:cNvContentPartPr/>
                <p14:nvPr/>
              </p14:nvContentPartPr>
              <p14:xfrm>
                <a:off x="361503" y="3915912"/>
                <a:ext cx="71280" cy="26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483120-17C3-C91A-194D-F178874797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2503" y="3907272"/>
                  <a:ext cx="88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041239-51C9-0D31-39C1-D23C7FB6471F}"/>
                    </a:ext>
                  </a:extLst>
                </p14:cNvPr>
                <p14:cNvContentPartPr/>
                <p14:nvPr/>
              </p14:nvContentPartPr>
              <p14:xfrm>
                <a:off x="448983" y="4026072"/>
                <a:ext cx="211680" cy="121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041239-51C9-0D31-39C1-D23C7FB647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343" y="4017432"/>
                  <a:ext cx="22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C7788FF-1764-EB18-443A-C33DC5E2DB72}"/>
                    </a:ext>
                  </a:extLst>
                </p14:cNvPr>
                <p14:cNvContentPartPr/>
                <p14:nvPr/>
              </p14:nvContentPartPr>
              <p14:xfrm>
                <a:off x="583263" y="3892872"/>
                <a:ext cx="25200" cy="50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C7788FF-1764-EB18-443A-C33DC5E2DB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4623" y="3883872"/>
                  <a:ext cx="42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823561-B379-716A-A03D-ECF20DC6C2CD}"/>
                    </a:ext>
                  </a:extLst>
                </p14:cNvPr>
                <p14:cNvContentPartPr/>
                <p14:nvPr/>
              </p14:nvContentPartPr>
              <p14:xfrm>
                <a:off x="728703" y="3965592"/>
                <a:ext cx="80280" cy="10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823561-B379-716A-A03D-ECF20DC6C2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9703" y="3956592"/>
                  <a:ext cx="97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485307-9D40-4933-98A0-EF6021719E95}"/>
                    </a:ext>
                  </a:extLst>
                </p14:cNvPr>
                <p14:cNvContentPartPr/>
                <p14:nvPr/>
              </p14:nvContentPartPr>
              <p14:xfrm>
                <a:off x="857223" y="3787752"/>
                <a:ext cx="182160" cy="267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485307-9D40-4933-98A0-EF6021719E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8223" y="3778752"/>
                  <a:ext cx="199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3634A-B894-6177-7E16-F6A1C55905F8}"/>
                    </a:ext>
                  </a:extLst>
                </p14:cNvPr>
                <p14:cNvContentPartPr/>
                <p14:nvPr/>
              </p14:nvContentPartPr>
              <p14:xfrm>
                <a:off x="931383" y="3855072"/>
                <a:ext cx="244800" cy="109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3634A-B894-6177-7E16-F6A1C55905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2383" y="3846432"/>
                  <a:ext cx="262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7E0226-F770-9AE5-D50C-456BF80052D9}"/>
                    </a:ext>
                  </a:extLst>
                </p14:cNvPr>
                <p14:cNvContentPartPr/>
                <p14:nvPr/>
              </p14:nvContentPartPr>
              <p14:xfrm>
                <a:off x="925623" y="4105632"/>
                <a:ext cx="258840" cy="236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7E0226-F770-9AE5-D50C-456BF80052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6623" y="4096992"/>
                  <a:ext cx="27648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219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E3552-AFB8-D893-152F-5D848B18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EBA28A-DB31-BD97-82C2-2066EFA09F8D}"/>
                  </a:ext>
                </a:extLst>
              </p14:cNvPr>
              <p14:cNvContentPartPr/>
              <p14:nvPr/>
            </p14:nvContentPartPr>
            <p14:xfrm>
              <a:off x="2939103" y="1484112"/>
              <a:ext cx="891360" cy="58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EBA28A-DB31-BD97-82C2-2066EFA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463" y="1475112"/>
                <a:ext cx="90900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09CFC8E-324E-2375-13DC-3748BEFFA327}"/>
              </a:ext>
            </a:extLst>
          </p:cNvPr>
          <p:cNvGrpSpPr/>
          <p:nvPr/>
        </p:nvGrpSpPr>
        <p:grpSpPr>
          <a:xfrm>
            <a:off x="4297023" y="319512"/>
            <a:ext cx="5188320" cy="878400"/>
            <a:chOff x="4297023" y="319512"/>
            <a:chExt cx="518832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1E1101-6F95-5141-8893-211C1D51FAF2}"/>
                    </a:ext>
                  </a:extLst>
                </p14:cNvPr>
                <p14:cNvContentPartPr/>
                <p14:nvPr/>
              </p14:nvContentPartPr>
              <p14:xfrm>
                <a:off x="4297023" y="584472"/>
                <a:ext cx="968400" cy="59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1E1101-6F95-5141-8893-211C1D51FA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8383" y="575832"/>
                  <a:ext cx="9860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81D9E7-1E79-1527-C916-748CEF0CC929}"/>
                    </a:ext>
                  </a:extLst>
                </p14:cNvPr>
                <p14:cNvContentPartPr/>
                <p14:nvPr/>
              </p14:nvContentPartPr>
              <p14:xfrm>
                <a:off x="6186663" y="467832"/>
                <a:ext cx="1128600" cy="73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81D9E7-1E79-1527-C916-748CEF0CC9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8023" y="458832"/>
                  <a:ext cx="11462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06D5EA-95C4-3FB4-E873-8AD91B6E2329}"/>
                    </a:ext>
                  </a:extLst>
                </p14:cNvPr>
                <p14:cNvContentPartPr/>
                <p14:nvPr/>
              </p14:nvContentPartPr>
              <p14:xfrm>
                <a:off x="7744743" y="319512"/>
                <a:ext cx="1740600" cy="86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06D5EA-95C4-3FB4-E873-8AD91B6E23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35743" y="310872"/>
                  <a:ext cx="1758240" cy="88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3348E5-24E0-6390-CEC4-CCCC77F46023}"/>
              </a:ext>
            </a:extLst>
          </p:cNvPr>
          <p:cNvGrpSpPr/>
          <p:nvPr/>
        </p:nvGrpSpPr>
        <p:grpSpPr>
          <a:xfrm>
            <a:off x="3707703" y="1783272"/>
            <a:ext cx="3509280" cy="1320120"/>
            <a:chOff x="3707703" y="1783272"/>
            <a:chExt cx="3509280" cy="13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A98B67-BBDA-7356-5595-8F282151D7C0}"/>
                    </a:ext>
                  </a:extLst>
                </p14:cNvPr>
                <p14:cNvContentPartPr/>
                <p14:nvPr/>
              </p14:nvContentPartPr>
              <p14:xfrm>
                <a:off x="3776103" y="1783272"/>
                <a:ext cx="1407240" cy="66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A98B67-BBDA-7356-5595-8F282151D7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7103" y="1774632"/>
                  <a:ext cx="14248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817C79-D801-772A-E531-CDF798178A63}"/>
                    </a:ext>
                  </a:extLst>
                </p14:cNvPr>
                <p14:cNvContentPartPr/>
                <p14:nvPr/>
              </p14:nvContentPartPr>
              <p14:xfrm>
                <a:off x="3707703" y="2317512"/>
                <a:ext cx="1456200" cy="22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817C79-D801-772A-E531-CDF798178A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99063" y="2308512"/>
                  <a:ext cx="147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798582-3F05-7D03-559D-CEC822A145BB}"/>
                    </a:ext>
                  </a:extLst>
                </p14:cNvPr>
                <p14:cNvContentPartPr/>
                <p14:nvPr/>
              </p14:nvContentPartPr>
              <p14:xfrm>
                <a:off x="3714183" y="2497512"/>
                <a:ext cx="1491480" cy="60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798582-3F05-7D03-559D-CEC822A145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05543" y="2488512"/>
                  <a:ext cx="15091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D4903-1A3F-7B4B-EB1B-86DAD23A5C40}"/>
                    </a:ext>
                  </a:extLst>
                </p14:cNvPr>
                <p14:cNvContentPartPr/>
                <p14:nvPr/>
              </p14:nvContentPartPr>
              <p14:xfrm>
                <a:off x="5964183" y="1816752"/>
                <a:ext cx="554400" cy="52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D4903-1A3F-7B4B-EB1B-86DAD23A5C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55543" y="1808112"/>
                  <a:ext cx="5720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CC45C7-F77D-B899-8C0A-6412C2175A41}"/>
                    </a:ext>
                  </a:extLst>
                </p14:cNvPr>
                <p14:cNvContentPartPr/>
                <p14:nvPr/>
              </p14:nvContentPartPr>
              <p14:xfrm>
                <a:off x="6012423" y="2447832"/>
                <a:ext cx="402840" cy="17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CC45C7-F77D-B899-8C0A-6412C2175A4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3423" y="2439192"/>
                  <a:ext cx="420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9065F9-A95F-8583-0D17-5B8575642DD7}"/>
                    </a:ext>
                  </a:extLst>
                </p14:cNvPr>
                <p14:cNvContentPartPr/>
                <p14:nvPr/>
              </p14:nvContentPartPr>
              <p14:xfrm>
                <a:off x="6036183" y="2581032"/>
                <a:ext cx="478800" cy="52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9065F9-A95F-8583-0D17-5B8575642D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27543" y="2572032"/>
                  <a:ext cx="4964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FF6F42-D689-42DB-3FBD-D9F533E75FFA}"/>
                    </a:ext>
                  </a:extLst>
                </p14:cNvPr>
                <p14:cNvContentPartPr/>
                <p14:nvPr/>
              </p14:nvContentPartPr>
              <p14:xfrm>
                <a:off x="6988743" y="1867512"/>
                <a:ext cx="154440" cy="56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FF6F42-D689-42DB-3FBD-D9F533E75F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80103" y="1858872"/>
                  <a:ext cx="172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922778-8B6C-5BDE-81E6-180A53F7560C}"/>
                    </a:ext>
                  </a:extLst>
                </p14:cNvPr>
                <p14:cNvContentPartPr/>
                <p14:nvPr/>
              </p14:nvContentPartPr>
              <p14:xfrm>
                <a:off x="6981183" y="2451072"/>
                <a:ext cx="180000" cy="10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922778-8B6C-5BDE-81E6-180A53F756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2183" y="2442072"/>
                  <a:ext cx="19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47F46A-177D-3E76-B318-E554BA0411C6}"/>
                    </a:ext>
                  </a:extLst>
                </p14:cNvPr>
                <p14:cNvContentPartPr/>
                <p14:nvPr/>
              </p14:nvContentPartPr>
              <p14:xfrm>
                <a:off x="6988743" y="2422632"/>
                <a:ext cx="228240" cy="54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47F46A-177D-3E76-B318-E554BA0411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79743" y="2413992"/>
                  <a:ext cx="24588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CB2538-49CD-AFEC-9507-A969BA3A8D56}"/>
              </a:ext>
            </a:extLst>
          </p:cNvPr>
          <p:cNvGrpSpPr/>
          <p:nvPr/>
        </p:nvGrpSpPr>
        <p:grpSpPr>
          <a:xfrm>
            <a:off x="7886223" y="1846272"/>
            <a:ext cx="1370880" cy="1306440"/>
            <a:chOff x="7886223" y="1846272"/>
            <a:chExt cx="1370880" cy="13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E16862-4E99-A474-5393-175E0C3565F2}"/>
                    </a:ext>
                  </a:extLst>
                </p14:cNvPr>
                <p14:cNvContentPartPr/>
                <p14:nvPr/>
              </p14:nvContentPartPr>
              <p14:xfrm>
                <a:off x="7886223" y="1859592"/>
                <a:ext cx="610200" cy="41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E16862-4E99-A474-5393-175E0C3565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7583" y="1850592"/>
                  <a:ext cx="627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912F2F-F79A-4ACA-01C0-6BD301187039}"/>
                    </a:ext>
                  </a:extLst>
                </p14:cNvPr>
                <p14:cNvContentPartPr/>
                <p14:nvPr/>
              </p14:nvContentPartPr>
              <p14:xfrm>
                <a:off x="7898103" y="2417232"/>
                <a:ext cx="394560" cy="16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912F2F-F79A-4ACA-01C0-6BD3011870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89463" y="2408592"/>
                  <a:ext cx="412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E8BB60-5AAD-93C4-9CC1-8714A12AF023}"/>
                    </a:ext>
                  </a:extLst>
                </p14:cNvPr>
                <p14:cNvContentPartPr/>
                <p14:nvPr/>
              </p14:nvContentPartPr>
              <p14:xfrm>
                <a:off x="8029143" y="2668512"/>
                <a:ext cx="366480" cy="48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E8BB60-5AAD-93C4-9CC1-8714A12AF02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20503" y="2659512"/>
                  <a:ext cx="3841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D269AD-37D8-B6C6-596B-E33C38319832}"/>
                    </a:ext>
                  </a:extLst>
                </p14:cNvPr>
                <p14:cNvContentPartPr/>
                <p14:nvPr/>
              </p14:nvContentPartPr>
              <p14:xfrm>
                <a:off x="8983143" y="1846272"/>
                <a:ext cx="235800" cy="55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D269AD-37D8-B6C6-596B-E33C383198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74503" y="1837632"/>
                  <a:ext cx="2534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19B258-C65F-FC84-308C-4ACF08E61F17}"/>
                    </a:ext>
                  </a:extLst>
                </p14:cNvPr>
                <p14:cNvContentPartPr/>
                <p14:nvPr/>
              </p14:nvContentPartPr>
              <p14:xfrm>
                <a:off x="8924463" y="2446752"/>
                <a:ext cx="332640" cy="43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19B258-C65F-FC84-308C-4ACF08E61F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15463" y="2438112"/>
                  <a:ext cx="35028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3B3139-B028-9823-7927-78F15A836A27}"/>
              </a:ext>
            </a:extLst>
          </p:cNvPr>
          <p:cNvGrpSpPr/>
          <p:nvPr/>
        </p:nvGrpSpPr>
        <p:grpSpPr>
          <a:xfrm>
            <a:off x="2106783" y="6390552"/>
            <a:ext cx="713520" cy="255960"/>
            <a:chOff x="2106783" y="6390552"/>
            <a:chExt cx="7135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76B790-DFCC-26B4-F5D5-32D2B8276ADF}"/>
                    </a:ext>
                  </a:extLst>
                </p14:cNvPr>
                <p14:cNvContentPartPr/>
                <p14:nvPr/>
              </p14:nvContentPartPr>
              <p14:xfrm>
                <a:off x="2106783" y="6390552"/>
                <a:ext cx="521640" cy="14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76B790-DFCC-26B4-F5D5-32D2B8276A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97783" y="6381552"/>
                  <a:ext cx="53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1EDD4A-D28E-D4DC-0E7B-81F74ACC8EE1}"/>
                    </a:ext>
                  </a:extLst>
                </p14:cNvPr>
                <p14:cNvContentPartPr/>
                <p14:nvPr/>
              </p14:nvContentPartPr>
              <p14:xfrm>
                <a:off x="2199303" y="6468312"/>
                <a:ext cx="621000" cy="17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1EDD4A-D28E-D4DC-0E7B-81F74ACC8E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90303" y="6459672"/>
                  <a:ext cx="6386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466FD-8965-736C-652D-E68F5B9887EB}"/>
              </a:ext>
            </a:extLst>
          </p:cNvPr>
          <p:cNvGrpSpPr/>
          <p:nvPr/>
        </p:nvGrpSpPr>
        <p:grpSpPr>
          <a:xfrm>
            <a:off x="5136543" y="3400752"/>
            <a:ext cx="3840480" cy="2410920"/>
            <a:chOff x="5136543" y="3400752"/>
            <a:chExt cx="3840480" cy="24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94AC6D-DCD9-F062-9644-AAE57FE954C6}"/>
                    </a:ext>
                  </a:extLst>
                </p14:cNvPr>
                <p14:cNvContentPartPr/>
                <p14:nvPr/>
              </p14:nvContentPartPr>
              <p14:xfrm>
                <a:off x="5136543" y="3505512"/>
                <a:ext cx="870480" cy="208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94AC6D-DCD9-F062-9644-AAE57FE954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27903" y="3496512"/>
                  <a:ext cx="888120" cy="21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6747F0-3B4E-F5A7-0EB6-E5A0E5FD48D0}"/>
                    </a:ext>
                  </a:extLst>
                </p14:cNvPr>
                <p14:cNvContentPartPr/>
                <p14:nvPr/>
              </p14:nvContentPartPr>
              <p14:xfrm>
                <a:off x="5188023" y="3400752"/>
                <a:ext cx="2359080" cy="227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6747F0-3B4E-F5A7-0EB6-E5A0E5FD48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79023" y="3391752"/>
                  <a:ext cx="2376720" cy="22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1877FA-4F8C-D355-EB7C-098B87C3BF8B}"/>
                    </a:ext>
                  </a:extLst>
                </p14:cNvPr>
                <p14:cNvContentPartPr/>
                <p14:nvPr/>
              </p14:nvContentPartPr>
              <p14:xfrm>
                <a:off x="5261823" y="3973152"/>
                <a:ext cx="3715200" cy="183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1877FA-4F8C-D355-EB7C-098B87C3BF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52823" y="3964152"/>
                  <a:ext cx="3732840" cy="18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13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49EF-BCB5-23D1-2563-9FBF8FC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EAFC-F2F6-1372-18B7-D0871A61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from Microsoft to deploy, design and scale web apps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143096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50E-67D1-196C-9035-A4DDF048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DA50-EE59-CB1D-3F85-73B11B97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r>
              <a:rPr lang="en-US" dirty="0"/>
              <a:t>Container Instance</a:t>
            </a:r>
          </a:p>
          <a:p>
            <a:r>
              <a:rPr lang="en-US" dirty="0"/>
              <a:t>AKS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B4C705-88C9-09B8-A09E-5B40F1427A5F}"/>
              </a:ext>
            </a:extLst>
          </p:cNvPr>
          <p:cNvGrpSpPr/>
          <p:nvPr/>
        </p:nvGrpSpPr>
        <p:grpSpPr>
          <a:xfrm>
            <a:off x="3166263" y="1843032"/>
            <a:ext cx="2930040" cy="1063440"/>
            <a:chOff x="3166263" y="1843032"/>
            <a:chExt cx="2930040" cy="10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115E96-AC12-CBBC-8AA3-36688054815E}"/>
                    </a:ext>
                  </a:extLst>
                </p14:cNvPr>
                <p14:cNvContentPartPr/>
                <p14:nvPr/>
              </p14:nvContentPartPr>
              <p14:xfrm>
                <a:off x="3202263" y="2028792"/>
                <a:ext cx="1430280" cy="4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115E96-AC12-CBBC-8AA3-3668805481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3623" y="2020152"/>
                  <a:ext cx="144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70B011-A15F-32F6-6C66-D41036183CCB}"/>
                    </a:ext>
                  </a:extLst>
                </p14:cNvPr>
                <p14:cNvContentPartPr/>
                <p14:nvPr/>
              </p14:nvContentPartPr>
              <p14:xfrm>
                <a:off x="4739103" y="1872192"/>
                <a:ext cx="159480" cy="18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70B011-A15F-32F6-6C66-D41036183C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0463" y="1863552"/>
                  <a:ext cx="177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B4B6ED-B384-A6CF-DDBA-5D2A48B537C3}"/>
                    </a:ext>
                  </a:extLst>
                </p14:cNvPr>
                <p14:cNvContentPartPr/>
                <p14:nvPr/>
              </p14:nvContentPartPr>
              <p14:xfrm>
                <a:off x="4928463" y="1862472"/>
                <a:ext cx="102600" cy="19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B4B6ED-B384-A6CF-DDBA-5D2A48B537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9463" y="1853832"/>
                  <a:ext cx="12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BF1616-EE4E-4B6B-9741-1D1F27F8C212}"/>
                    </a:ext>
                  </a:extLst>
                </p14:cNvPr>
                <p14:cNvContentPartPr/>
                <p14:nvPr/>
              </p14:nvContentPartPr>
              <p14:xfrm>
                <a:off x="5100903" y="1929432"/>
                <a:ext cx="102600" cy="17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BF1616-EE4E-4B6B-9741-1D1F27F8C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1903" y="1920792"/>
                  <a:ext cx="120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835C99-B4A9-06C6-B232-CFC041741ED2}"/>
                    </a:ext>
                  </a:extLst>
                </p14:cNvPr>
                <p14:cNvContentPartPr/>
                <p14:nvPr/>
              </p14:nvContentPartPr>
              <p14:xfrm>
                <a:off x="5261823" y="1979472"/>
                <a:ext cx="90720" cy="78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835C99-B4A9-06C6-B232-CFC041741E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3183" y="1970472"/>
                  <a:ext cx="10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52157F-D84B-926C-73D2-D0A7668EE6FE}"/>
                    </a:ext>
                  </a:extLst>
                </p14:cNvPr>
                <p14:cNvContentPartPr/>
                <p14:nvPr/>
              </p14:nvContentPartPr>
              <p14:xfrm>
                <a:off x="5359383" y="1843032"/>
                <a:ext cx="174240" cy="24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52157F-D84B-926C-73D2-D0A7668EE6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0383" y="1834032"/>
                  <a:ext cx="191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07E087-212B-53D8-8F5C-501C3673FBAC}"/>
                    </a:ext>
                  </a:extLst>
                </p14:cNvPr>
                <p14:cNvContentPartPr/>
                <p14:nvPr/>
              </p14:nvContentPartPr>
              <p14:xfrm>
                <a:off x="5604903" y="1948872"/>
                <a:ext cx="270720" cy="134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07E087-212B-53D8-8F5C-501C3673FB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6263" y="1940232"/>
                  <a:ext cx="288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B402A9-7A83-3ED6-27D2-5C1E6D32DD55}"/>
                    </a:ext>
                  </a:extLst>
                </p14:cNvPr>
                <p14:cNvContentPartPr/>
                <p14:nvPr/>
              </p14:nvContentPartPr>
              <p14:xfrm>
                <a:off x="3179223" y="2065512"/>
                <a:ext cx="1954440" cy="30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B402A9-7A83-3ED6-27D2-5C1E6D32DD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0223" y="2056512"/>
                  <a:ext cx="1972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927E6D-F194-F540-E6F2-5D98FD58EDDD}"/>
                    </a:ext>
                  </a:extLst>
                </p14:cNvPr>
                <p14:cNvContentPartPr/>
                <p14:nvPr/>
              </p14:nvContentPartPr>
              <p14:xfrm>
                <a:off x="5222583" y="2251272"/>
                <a:ext cx="133920" cy="24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927E6D-F194-F540-E6F2-5D98FD58ED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3943" y="2242272"/>
                  <a:ext cx="151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8F0C71-F6D9-0DBC-A6C5-97E8C3E99636}"/>
                    </a:ext>
                  </a:extLst>
                </p14:cNvPr>
                <p14:cNvContentPartPr/>
                <p14:nvPr/>
              </p14:nvContentPartPr>
              <p14:xfrm>
                <a:off x="5374143" y="2431992"/>
                <a:ext cx="25560" cy="10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8F0C71-F6D9-0DBC-A6C5-97E8C3E996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5503" y="2423352"/>
                  <a:ext cx="43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AAAFDC-8A79-4A6B-EA3C-2CF486C0555F}"/>
                    </a:ext>
                  </a:extLst>
                </p14:cNvPr>
                <p14:cNvContentPartPr/>
                <p14:nvPr/>
              </p14:nvContentPartPr>
              <p14:xfrm>
                <a:off x="5377743" y="2255232"/>
                <a:ext cx="123120" cy="25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AAAFDC-8A79-4A6B-EA3C-2CF486C055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8743" y="2246232"/>
                  <a:ext cx="140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C0A2C4-0D6B-00F9-DF6A-0784CCE07783}"/>
                    </a:ext>
                  </a:extLst>
                </p14:cNvPr>
                <p14:cNvContentPartPr/>
                <p14:nvPr/>
              </p14:nvContentPartPr>
              <p14:xfrm>
                <a:off x="5395743" y="2305632"/>
                <a:ext cx="176400" cy="23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C0A2C4-0D6B-00F9-DF6A-0784CCE077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86743" y="2296992"/>
                  <a:ext cx="194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76D5D8-97B9-F3CF-C8B5-B3C166C38DF5}"/>
                    </a:ext>
                  </a:extLst>
                </p14:cNvPr>
                <p14:cNvContentPartPr/>
                <p14:nvPr/>
              </p14:nvContentPartPr>
              <p14:xfrm>
                <a:off x="5567463" y="2303472"/>
                <a:ext cx="124560" cy="17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76D5D8-97B9-F3CF-C8B5-B3C166C38D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8463" y="2294832"/>
                  <a:ext cx="142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555FE8-64A0-34BD-04E0-3B1712E5F920}"/>
                    </a:ext>
                  </a:extLst>
                </p14:cNvPr>
                <p14:cNvContentPartPr/>
                <p14:nvPr/>
              </p14:nvContentPartPr>
              <p14:xfrm>
                <a:off x="3166263" y="2073432"/>
                <a:ext cx="1915920" cy="61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555FE8-64A0-34BD-04E0-3B1712E5F9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7263" y="2064792"/>
                  <a:ext cx="19335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6FC229-F5DC-4060-2DEC-FA2C3953AEA2}"/>
                    </a:ext>
                  </a:extLst>
                </p14:cNvPr>
                <p14:cNvContentPartPr/>
                <p14:nvPr/>
              </p14:nvContentPartPr>
              <p14:xfrm>
                <a:off x="5177943" y="2595792"/>
                <a:ext cx="83880" cy="22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6FC229-F5DC-4060-2DEC-FA2C3953AE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9303" y="2586792"/>
                  <a:ext cx="101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5703E2-B383-BF5B-311A-ACE2274B4E69}"/>
                    </a:ext>
                  </a:extLst>
                </p14:cNvPr>
                <p14:cNvContentPartPr/>
                <p14:nvPr/>
              </p14:nvContentPartPr>
              <p14:xfrm>
                <a:off x="5189103" y="2717832"/>
                <a:ext cx="13140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5703E2-B383-BF5B-311A-ACE2274B4E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0463" y="2709192"/>
                  <a:ext cx="149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1EB858-7B7B-EF26-1A9D-AF6D4036AC75}"/>
                    </a:ext>
                  </a:extLst>
                </p14:cNvPr>
                <p14:cNvContentPartPr/>
                <p14:nvPr/>
              </p14:nvContentPartPr>
              <p14:xfrm>
                <a:off x="5338143" y="2651232"/>
                <a:ext cx="100440" cy="4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1EB858-7B7B-EF26-1A9D-AF6D4036AC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9503" y="2642232"/>
                  <a:ext cx="11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5E4DF2-74CA-86EC-028B-5F3F4C4CDB99}"/>
                    </a:ext>
                  </a:extLst>
                </p14:cNvPr>
                <p14:cNvContentPartPr/>
                <p14:nvPr/>
              </p14:nvContentPartPr>
              <p14:xfrm>
                <a:off x="5374143" y="2664192"/>
                <a:ext cx="7200" cy="20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5E4DF2-74CA-86EC-028B-5F3F4C4CDB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65503" y="2655192"/>
                  <a:ext cx="2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726528-5CFD-A07F-83CA-F1F6B251B7B5}"/>
                    </a:ext>
                  </a:extLst>
                </p14:cNvPr>
                <p14:cNvContentPartPr/>
                <p14:nvPr/>
              </p14:nvContentPartPr>
              <p14:xfrm>
                <a:off x="5472423" y="2662032"/>
                <a:ext cx="110880" cy="24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726528-5CFD-A07F-83CA-F1F6B251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3423" y="2653392"/>
                  <a:ext cx="128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CF6226-AD5F-5EFB-AD33-DA336416651B}"/>
                    </a:ext>
                  </a:extLst>
                </p14:cNvPr>
                <p14:cNvContentPartPr/>
                <p14:nvPr/>
              </p14:nvContentPartPr>
              <p14:xfrm>
                <a:off x="5728743" y="2308152"/>
                <a:ext cx="367560" cy="22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CF6226-AD5F-5EFB-AD33-DA33641665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0103" y="2299512"/>
                  <a:ext cx="38520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95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ADF8CA-E342-7312-3765-E95563094BF4}"/>
              </a:ext>
            </a:extLst>
          </p:cNvPr>
          <p:cNvGrpSpPr/>
          <p:nvPr/>
        </p:nvGrpSpPr>
        <p:grpSpPr>
          <a:xfrm>
            <a:off x="10176543" y="297912"/>
            <a:ext cx="1742400" cy="1687680"/>
            <a:chOff x="10176543" y="297912"/>
            <a:chExt cx="1742400" cy="16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D6B06E1-DFA9-883A-C319-01EACE071403}"/>
                    </a:ext>
                  </a:extLst>
                </p14:cNvPr>
                <p14:cNvContentPartPr/>
                <p14:nvPr/>
              </p14:nvContentPartPr>
              <p14:xfrm>
                <a:off x="10639143" y="550632"/>
                <a:ext cx="218880" cy="264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D6B06E1-DFA9-883A-C319-01EACE0714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30143" y="541992"/>
                  <a:ext cx="236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514FCB-B4D5-DA59-5207-2EF4971DFB60}"/>
                    </a:ext>
                  </a:extLst>
                </p14:cNvPr>
                <p14:cNvContentPartPr/>
                <p14:nvPr/>
              </p14:nvContentPartPr>
              <p14:xfrm>
                <a:off x="10747143" y="651072"/>
                <a:ext cx="136440" cy="59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514FCB-B4D5-DA59-5207-2EF4971DF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38503" y="642432"/>
                  <a:ext cx="154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3F21E90-03D2-658C-B680-32C8C1D8D4E7}"/>
                    </a:ext>
                  </a:extLst>
                </p14:cNvPr>
                <p14:cNvContentPartPr/>
                <p14:nvPr/>
              </p14:nvContentPartPr>
              <p14:xfrm>
                <a:off x="10976103" y="540192"/>
                <a:ext cx="150120" cy="19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3F21E90-03D2-658C-B680-32C8C1D8D4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67103" y="531192"/>
                  <a:ext cx="167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74455E-2D6C-0239-416C-113046EEDD71}"/>
                    </a:ext>
                  </a:extLst>
                </p14:cNvPr>
                <p14:cNvContentPartPr/>
                <p14:nvPr/>
              </p14:nvContentPartPr>
              <p14:xfrm>
                <a:off x="11318103" y="508152"/>
                <a:ext cx="196560" cy="217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74455E-2D6C-0239-416C-113046EEDD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103" y="499152"/>
                  <a:ext cx="214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15A3074-1EFF-7528-F04A-A0D258C276BA}"/>
                    </a:ext>
                  </a:extLst>
                </p14:cNvPr>
                <p14:cNvContentPartPr/>
                <p14:nvPr/>
              </p14:nvContentPartPr>
              <p14:xfrm>
                <a:off x="11509623" y="567192"/>
                <a:ext cx="125280" cy="82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15A3074-1EFF-7528-F04A-A0D258C27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00623" y="558192"/>
                  <a:ext cx="142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3D87B2-81AC-2920-8DAF-2408C274E844}"/>
                    </a:ext>
                  </a:extLst>
                </p14:cNvPr>
                <p14:cNvContentPartPr/>
                <p14:nvPr/>
              </p14:nvContentPartPr>
              <p14:xfrm>
                <a:off x="11663703" y="486552"/>
                <a:ext cx="255240" cy="300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3D87B2-81AC-2920-8DAF-2408C274E8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55063" y="477912"/>
                  <a:ext cx="272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E1CC1B-2DD4-4E16-9A64-A6F39521ED5E}"/>
                    </a:ext>
                  </a:extLst>
                </p14:cNvPr>
                <p14:cNvContentPartPr/>
                <p14:nvPr/>
              </p14:nvContentPartPr>
              <p14:xfrm>
                <a:off x="10462743" y="1247592"/>
                <a:ext cx="241200" cy="266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E1CC1B-2DD4-4E16-9A64-A6F39521ED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3743" y="1238592"/>
                  <a:ext cx="25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96F1820-8233-9355-4351-0DCB2C21149F}"/>
                    </a:ext>
                  </a:extLst>
                </p14:cNvPr>
                <p14:cNvContentPartPr/>
                <p14:nvPr/>
              </p14:nvContentPartPr>
              <p14:xfrm>
                <a:off x="10496583" y="1377552"/>
                <a:ext cx="231840" cy="105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96F1820-8233-9355-4351-0DCB2C2114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87583" y="1368912"/>
                  <a:ext cx="249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A2E794-5DC9-8342-3334-49C91A9C37BF}"/>
                    </a:ext>
                  </a:extLst>
                </p14:cNvPr>
                <p14:cNvContentPartPr/>
                <p14:nvPr/>
              </p14:nvContentPartPr>
              <p14:xfrm>
                <a:off x="10877823" y="1244352"/>
                <a:ext cx="266040" cy="184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A2E794-5DC9-8342-3334-49C91A9C37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69183" y="1235712"/>
                  <a:ext cx="283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713A90-7FDA-F99A-37C5-54F1FCEA9DB0}"/>
                    </a:ext>
                  </a:extLst>
                </p14:cNvPr>
                <p14:cNvContentPartPr/>
                <p14:nvPr/>
              </p14:nvContentPartPr>
              <p14:xfrm>
                <a:off x="11287863" y="1188912"/>
                <a:ext cx="136440" cy="201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713A90-7FDA-F99A-37C5-54F1FCEA9D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78863" y="1180272"/>
                  <a:ext cx="154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27FE2B-A1F7-7AD2-1238-F3025717C542}"/>
                    </a:ext>
                  </a:extLst>
                </p14:cNvPr>
                <p14:cNvContentPartPr/>
                <p14:nvPr/>
              </p14:nvContentPartPr>
              <p14:xfrm>
                <a:off x="11518983" y="1219872"/>
                <a:ext cx="93240" cy="9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27FE2B-A1F7-7AD2-1238-F3025717C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09983" y="1211232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316A3F-DBF0-5DA1-D92D-D51BAFA5C2F1}"/>
                    </a:ext>
                  </a:extLst>
                </p14:cNvPr>
                <p14:cNvContentPartPr/>
                <p14:nvPr/>
              </p14:nvContentPartPr>
              <p14:xfrm>
                <a:off x="11664783" y="1142112"/>
                <a:ext cx="152280" cy="230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316A3F-DBF0-5DA1-D92D-D51BAFA5C2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56143" y="1133472"/>
                  <a:ext cx="169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8F49710-8418-E81C-D9A5-7EA424D943CD}"/>
                    </a:ext>
                  </a:extLst>
                </p14:cNvPr>
                <p14:cNvContentPartPr/>
                <p14:nvPr/>
              </p14:nvContentPartPr>
              <p14:xfrm>
                <a:off x="10176543" y="297912"/>
                <a:ext cx="470880" cy="1687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8F49710-8418-E81C-D9A5-7EA424D943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67903" y="288912"/>
                  <a:ext cx="488520" cy="170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7B6F1F-6228-94F0-AD5B-F360CFB0DB28}"/>
              </a:ext>
            </a:extLst>
          </p:cNvPr>
          <p:cNvGrpSpPr/>
          <p:nvPr/>
        </p:nvGrpSpPr>
        <p:grpSpPr>
          <a:xfrm>
            <a:off x="754263" y="235272"/>
            <a:ext cx="9259920" cy="4468680"/>
            <a:chOff x="754263" y="235272"/>
            <a:chExt cx="9259920" cy="44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A2473E-5204-6694-019F-2D38B95480BE}"/>
                    </a:ext>
                  </a:extLst>
                </p14:cNvPr>
                <p14:cNvContentPartPr/>
                <p14:nvPr/>
              </p14:nvContentPartPr>
              <p14:xfrm>
                <a:off x="5796423" y="1087032"/>
                <a:ext cx="162360" cy="29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A2473E-5204-6694-019F-2D38B95480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7783" y="1078032"/>
                  <a:ext cx="180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A91CF5-EC19-8FC5-C060-9D8BD86C8D15}"/>
                    </a:ext>
                  </a:extLst>
                </p14:cNvPr>
                <p14:cNvContentPartPr/>
                <p14:nvPr/>
              </p14:nvContentPartPr>
              <p14:xfrm>
                <a:off x="5825583" y="1221312"/>
                <a:ext cx="205200" cy="10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A91CF5-EC19-8FC5-C060-9D8BD86C8D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16943" y="1212672"/>
                  <a:ext cx="222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F5F5E6-9AB4-A3D1-8156-18C1B517DF6C}"/>
                    </a:ext>
                  </a:extLst>
                </p14:cNvPr>
                <p14:cNvContentPartPr/>
                <p14:nvPr/>
              </p14:nvContentPartPr>
              <p14:xfrm>
                <a:off x="6100983" y="1070112"/>
                <a:ext cx="217080" cy="26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F5F5E6-9AB4-A3D1-8156-18C1B517DF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2343" y="1061112"/>
                  <a:ext cx="234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B5011C-F5EC-80AF-D84E-952D36549447}"/>
                    </a:ext>
                  </a:extLst>
                </p14:cNvPr>
                <p14:cNvContentPartPr/>
                <p14:nvPr/>
              </p14:nvContentPartPr>
              <p14:xfrm>
                <a:off x="6385383" y="1180632"/>
                <a:ext cx="10944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B5011C-F5EC-80AF-D84E-952D365494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6383" y="1171992"/>
                  <a:ext cx="127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332F9E-869F-DCC8-ED55-2BF485A6FE16}"/>
                    </a:ext>
                  </a:extLst>
                </p14:cNvPr>
                <p14:cNvContentPartPr/>
                <p14:nvPr/>
              </p14:nvContentPartPr>
              <p14:xfrm>
                <a:off x="6574023" y="984792"/>
                <a:ext cx="227880" cy="31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332F9E-869F-DCC8-ED55-2BF485A6FE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65383" y="975792"/>
                  <a:ext cx="245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C2FB06-D45D-D03C-85C9-0FA4BF356DB3}"/>
                    </a:ext>
                  </a:extLst>
                </p14:cNvPr>
                <p14:cNvContentPartPr/>
                <p14:nvPr/>
              </p14:nvContentPartPr>
              <p14:xfrm>
                <a:off x="6878583" y="1012152"/>
                <a:ext cx="100440" cy="11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C2FB06-D45D-D03C-85C9-0FA4BF356D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9583" y="1003512"/>
                  <a:ext cx="118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F26D24-9371-C3F3-19FA-FC65C774AF90}"/>
                    </a:ext>
                  </a:extLst>
                </p14:cNvPr>
                <p14:cNvContentPartPr/>
                <p14:nvPr/>
              </p14:nvContentPartPr>
              <p14:xfrm>
                <a:off x="7023663" y="871752"/>
                <a:ext cx="139320" cy="73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F26D24-9371-C3F3-19FA-FC65C774AF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5023" y="863112"/>
                  <a:ext cx="156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FF574B-45B8-1A2C-58C1-8488462FAFA3}"/>
                    </a:ext>
                  </a:extLst>
                </p14:cNvPr>
                <p14:cNvContentPartPr/>
                <p14:nvPr/>
              </p14:nvContentPartPr>
              <p14:xfrm>
                <a:off x="7013583" y="934032"/>
                <a:ext cx="147960" cy="25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FF574B-45B8-1A2C-58C1-8488462FAF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4943" y="925392"/>
                  <a:ext cx="165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AB15B5-9FF8-E061-3DF1-8B2CF114ACF1}"/>
                    </a:ext>
                  </a:extLst>
                </p14:cNvPr>
                <p14:cNvContentPartPr/>
                <p14:nvPr/>
              </p14:nvContentPartPr>
              <p14:xfrm>
                <a:off x="5645583" y="644952"/>
                <a:ext cx="1728720" cy="74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AB15B5-9FF8-E061-3DF1-8B2CF114AC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6943" y="636312"/>
                  <a:ext cx="174636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3B771B-FA42-3D82-F866-235620D2FDC2}"/>
                    </a:ext>
                  </a:extLst>
                </p14:cNvPr>
                <p14:cNvContentPartPr/>
                <p14:nvPr/>
              </p14:nvContentPartPr>
              <p14:xfrm>
                <a:off x="5523903" y="1067232"/>
                <a:ext cx="1736640" cy="62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3B771B-FA42-3D82-F866-235620D2FD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4903" y="1058232"/>
                  <a:ext cx="17542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2558FF-CE33-8EF0-688B-7B45FAF70652}"/>
                    </a:ext>
                  </a:extLst>
                </p14:cNvPr>
                <p14:cNvContentPartPr/>
                <p14:nvPr/>
              </p14:nvContentPartPr>
              <p14:xfrm>
                <a:off x="7231023" y="1326792"/>
                <a:ext cx="151200" cy="3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2558FF-CE33-8EF0-688B-7B45FAF706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22023" y="1318152"/>
                  <a:ext cx="168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F59270-9339-00BF-FEF7-8FCAAEA5875E}"/>
                    </a:ext>
                  </a:extLst>
                </p14:cNvPr>
                <p14:cNvContentPartPr/>
                <p14:nvPr/>
              </p14:nvContentPartPr>
              <p14:xfrm>
                <a:off x="1588743" y="1472592"/>
                <a:ext cx="263880" cy="407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F59270-9339-00BF-FEF7-8FCAAEA587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80103" y="1463592"/>
                  <a:ext cx="281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CFB6B9-5060-3BE8-AB16-0585217BC342}"/>
                    </a:ext>
                  </a:extLst>
                </p14:cNvPr>
                <p14:cNvContentPartPr/>
                <p14:nvPr/>
              </p14:nvContentPartPr>
              <p14:xfrm>
                <a:off x="1638783" y="1709472"/>
                <a:ext cx="200520" cy="12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CFB6B9-5060-3BE8-AB16-0585217BC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29783" y="1700472"/>
                  <a:ext cx="218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25C24B-4D13-6095-E57B-6A925919407E}"/>
                    </a:ext>
                  </a:extLst>
                </p14:cNvPr>
                <p14:cNvContentPartPr/>
                <p14:nvPr/>
              </p14:nvContentPartPr>
              <p14:xfrm>
                <a:off x="1897263" y="1488072"/>
                <a:ext cx="317880" cy="231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25C24B-4D13-6095-E57B-6A92591940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8623" y="1479432"/>
                  <a:ext cx="335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796EDC-E2CF-7075-42E1-EE26E1D755A7}"/>
                    </a:ext>
                  </a:extLst>
                </p14:cNvPr>
                <p14:cNvContentPartPr/>
                <p14:nvPr/>
              </p14:nvContentPartPr>
              <p14:xfrm>
                <a:off x="2405223" y="1504272"/>
                <a:ext cx="255240" cy="24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796EDC-E2CF-7075-42E1-EE26E1D755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6223" y="1495632"/>
                  <a:ext cx="272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409CE3-4A2A-2F3F-D9B7-87AEB8C6AA59}"/>
                    </a:ext>
                  </a:extLst>
                </p14:cNvPr>
                <p14:cNvContentPartPr/>
                <p14:nvPr/>
              </p14:nvContentPartPr>
              <p14:xfrm>
                <a:off x="2737143" y="1341192"/>
                <a:ext cx="164880" cy="31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409CE3-4A2A-2F3F-D9B7-87AEB8C6AA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28503" y="1332552"/>
                  <a:ext cx="182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72736A-1590-67E8-F8EA-705DA5C911ED}"/>
                    </a:ext>
                  </a:extLst>
                </p14:cNvPr>
                <p14:cNvContentPartPr/>
                <p14:nvPr/>
              </p14:nvContentPartPr>
              <p14:xfrm>
                <a:off x="1234143" y="1020792"/>
                <a:ext cx="1910160" cy="111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72736A-1590-67E8-F8EA-705DA5C911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25143" y="1011792"/>
                  <a:ext cx="192780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A4C3B0-EEB0-83CB-28D5-2F7573094127}"/>
                    </a:ext>
                  </a:extLst>
                </p14:cNvPr>
                <p14:cNvContentPartPr/>
                <p14:nvPr/>
              </p14:nvContentPartPr>
              <p14:xfrm>
                <a:off x="1526823" y="2431632"/>
                <a:ext cx="166320" cy="35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A4C3B0-EEB0-83CB-28D5-2F75730941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8183" y="2422992"/>
                  <a:ext cx="183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696C11-B350-9C07-452C-DCF32CC11FAD}"/>
                    </a:ext>
                  </a:extLst>
                </p14:cNvPr>
                <p14:cNvContentPartPr/>
                <p14:nvPr/>
              </p14:nvContentPartPr>
              <p14:xfrm>
                <a:off x="1758663" y="2538552"/>
                <a:ext cx="184320" cy="22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696C11-B350-9C07-452C-DCF32CC11F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0023" y="2529552"/>
                  <a:ext cx="201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F85ABD-2624-4183-F1FA-CF7C14F1ADB5}"/>
                    </a:ext>
                  </a:extLst>
                </p14:cNvPr>
                <p14:cNvContentPartPr/>
                <p14:nvPr/>
              </p14:nvContentPartPr>
              <p14:xfrm>
                <a:off x="1988703" y="2515512"/>
                <a:ext cx="189000" cy="17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F85ABD-2624-4183-F1FA-CF7C14F1AD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80063" y="2506872"/>
                  <a:ext cx="20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218BF7-7E52-8647-AF27-7260CA8C419A}"/>
                    </a:ext>
                  </a:extLst>
                </p14:cNvPr>
                <p14:cNvContentPartPr/>
                <p14:nvPr/>
              </p14:nvContentPartPr>
              <p14:xfrm>
                <a:off x="2236023" y="2507952"/>
                <a:ext cx="167040" cy="11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218BF7-7E52-8647-AF27-7260CA8C41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7383" y="2498952"/>
                  <a:ext cx="184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829012-735F-4E04-88B7-9B7444AF922B}"/>
                    </a:ext>
                  </a:extLst>
                </p14:cNvPr>
                <p14:cNvContentPartPr/>
                <p14:nvPr/>
              </p14:nvContentPartPr>
              <p14:xfrm>
                <a:off x="2522223" y="2242992"/>
                <a:ext cx="237960" cy="38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829012-735F-4E04-88B7-9B7444AF92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13223" y="2234352"/>
                  <a:ext cx="2556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79295C-B10A-A4CD-0AEE-915F298C9934}"/>
                    </a:ext>
                  </a:extLst>
                </p14:cNvPr>
                <p14:cNvContentPartPr/>
                <p14:nvPr/>
              </p14:nvContentPartPr>
              <p14:xfrm>
                <a:off x="2793663" y="2367912"/>
                <a:ext cx="198360" cy="14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79295C-B10A-A4CD-0AEE-915F298C99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4663" y="2358912"/>
                  <a:ext cx="21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6A4A54-A263-C66A-9F2A-554973BA9FCA}"/>
                    </a:ext>
                  </a:extLst>
                </p14:cNvPr>
                <p14:cNvContentPartPr/>
                <p14:nvPr/>
              </p14:nvContentPartPr>
              <p14:xfrm>
                <a:off x="2966823" y="2338392"/>
                <a:ext cx="503280" cy="30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6A4A54-A263-C66A-9F2A-554973BA9F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57823" y="2329752"/>
                  <a:ext cx="520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E17A14-0481-F5BE-6E88-B31FE3E97D57}"/>
                    </a:ext>
                  </a:extLst>
                </p14:cNvPr>
                <p14:cNvContentPartPr/>
                <p14:nvPr/>
              </p14:nvContentPartPr>
              <p14:xfrm>
                <a:off x="3282183" y="2113032"/>
                <a:ext cx="45360" cy="6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E17A14-0481-F5BE-6E88-B31FE3E97D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73543" y="2104392"/>
                  <a:ext cx="63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244116-86B0-E214-D400-D1A306118E18}"/>
                    </a:ext>
                  </a:extLst>
                </p14:cNvPr>
                <p14:cNvContentPartPr/>
                <p14:nvPr/>
              </p14:nvContentPartPr>
              <p14:xfrm>
                <a:off x="3519783" y="2185032"/>
                <a:ext cx="189360" cy="20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244116-86B0-E214-D400-D1A306118E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11143" y="2176392"/>
                  <a:ext cx="207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91EAD-1177-ED65-9A2F-56F4DA293411}"/>
                    </a:ext>
                  </a:extLst>
                </p14:cNvPr>
                <p14:cNvContentPartPr/>
                <p14:nvPr/>
              </p14:nvContentPartPr>
              <p14:xfrm>
                <a:off x="3569463" y="1954992"/>
                <a:ext cx="328680" cy="35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91EAD-1177-ED65-9A2F-56F4DA2934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60463" y="1945992"/>
                  <a:ext cx="346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429506-3307-808C-77A5-C2FCB8D52D70}"/>
                    </a:ext>
                  </a:extLst>
                </p14:cNvPr>
                <p14:cNvContentPartPr/>
                <p14:nvPr/>
              </p14:nvContentPartPr>
              <p14:xfrm>
                <a:off x="3745503" y="2124552"/>
                <a:ext cx="511920" cy="18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429506-3307-808C-77A5-C2FCB8D52D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6863" y="2115552"/>
                  <a:ext cx="529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08B097-CC17-421D-284F-BE070C422A36}"/>
                    </a:ext>
                  </a:extLst>
                </p14:cNvPr>
                <p14:cNvContentPartPr/>
                <p14:nvPr/>
              </p14:nvContentPartPr>
              <p14:xfrm>
                <a:off x="1599903" y="3293832"/>
                <a:ext cx="159120" cy="32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08B097-CC17-421D-284F-BE070C422A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91263" y="3284832"/>
                  <a:ext cx="176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16B4D5-2EC2-F3B0-0778-E8D9AE0AAFBB}"/>
                    </a:ext>
                  </a:extLst>
                </p14:cNvPr>
                <p14:cNvContentPartPr/>
                <p14:nvPr/>
              </p14:nvContentPartPr>
              <p14:xfrm>
                <a:off x="1586223" y="3427032"/>
                <a:ext cx="213480" cy="14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16B4D5-2EC2-F3B0-0778-E8D9AE0AAF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77223" y="3418392"/>
                  <a:ext cx="23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76621-A9CA-F192-1845-F4501E19D02F}"/>
                    </a:ext>
                  </a:extLst>
                </p14:cNvPr>
                <p14:cNvContentPartPr/>
                <p14:nvPr/>
              </p14:nvContentPartPr>
              <p14:xfrm>
                <a:off x="1829583" y="3336672"/>
                <a:ext cx="475920" cy="213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76621-A9CA-F192-1845-F4501E19D0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20943" y="3328032"/>
                  <a:ext cx="493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666445-6368-12B0-0CA8-CA393AEEEE13}"/>
                    </a:ext>
                  </a:extLst>
                </p14:cNvPr>
                <p14:cNvContentPartPr/>
                <p14:nvPr/>
              </p14:nvContentPartPr>
              <p14:xfrm>
                <a:off x="2307303" y="3287352"/>
                <a:ext cx="96120" cy="10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666445-6368-12B0-0CA8-CA393AEEEE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98303" y="3278352"/>
                  <a:ext cx="113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48E803-BDC5-02EE-A902-BF5E1B262DAC}"/>
                    </a:ext>
                  </a:extLst>
                </p14:cNvPr>
                <p14:cNvContentPartPr/>
                <p14:nvPr/>
              </p14:nvContentPartPr>
              <p14:xfrm>
                <a:off x="2488383" y="3218232"/>
                <a:ext cx="294120" cy="140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48E803-BDC5-02EE-A902-BF5E1B262D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9743" y="3209232"/>
                  <a:ext cx="31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CCCDDD-8F3A-E547-5FBC-57A476133964}"/>
                    </a:ext>
                  </a:extLst>
                </p14:cNvPr>
                <p14:cNvContentPartPr/>
                <p14:nvPr/>
              </p14:nvContentPartPr>
              <p14:xfrm>
                <a:off x="2993823" y="3128952"/>
                <a:ext cx="152280" cy="23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CCCDDD-8F3A-E547-5FBC-57A4761339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85183" y="3119952"/>
                  <a:ext cx="16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74B21B-0FCF-CF82-48EA-86203D8D1302}"/>
                    </a:ext>
                  </a:extLst>
                </p14:cNvPr>
                <p14:cNvContentPartPr/>
                <p14:nvPr/>
              </p14:nvContentPartPr>
              <p14:xfrm>
                <a:off x="2998503" y="3023112"/>
                <a:ext cx="371880" cy="32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74B21B-0FCF-CF82-48EA-86203D8D13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89503" y="3014472"/>
                  <a:ext cx="389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0D624B-273F-9C91-F140-9E0ED080AF38}"/>
                    </a:ext>
                  </a:extLst>
                </p14:cNvPr>
                <p14:cNvContentPartPr/>
                <p14:nvPr/>
              </p14:nvContentPartPr>
              <p14:xfrm>
                <a:off x="3424743" y="3145872"/>
                <a:ext cx="37836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0D624B-273F-9C91-F140-9E0ED080AF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6103" y="3137232"/>
                  <a:ext cx="396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163F81-8570-B1C2-C8EC-308787D89CEA}"/>
                    </a:ext>
                  </a:extLst>
                </p14:cNvPr>
                <p14:cNvContentPartPr/>
                <p14:nvPr/>
              </p14:nvContentPartPr>
              <p14:xfrm>
                <a:off x="3611943" y="2969472"/>
                <a:ext cx="19440" cy="3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163F81-8570-B1C2-C8EC-308787D89C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03303" y="2960472"/>
                  <a:ext cx="37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76943E-F262-E770-A941-5F52648C2B93}"/>
                    </a:ext>
                  </a:extLst>
                </p14:cNvPr>
                <p14:cNvContentPartPr/>
                <p14:nvPr/>
              </p14:nvContentPartPr>
              <p14:xfrm>
                <a:off x="3873303" y="3120672"/>
                <a:ext cx="263880" cy="5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76943E-F262-E770-A941-5F52648C2B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64303" y="3111672"/>
                  <a:ext cx="281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5AE088-F33F-52E2-8492-1FF1BAA00730}"/>
                    </a:ext>
                  </a:extLst>
                </p14:cNvPr>
                <p14:cNvContentPartPr/>
                <p14:nvPr/>
              </p14:nvContentPartPr>
              <p14:xfrm>
                <a:off x="4015143" y="2935992"/>
                <a:ext cx="17280" cy="61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5AE088-F33F-52E2-8492-1FF1BAA007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6503" y="2926992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CC6ABA-1E9A-C8C8-A7D4-874DADAC7C6B}"/>
                    </a:ext>
                  </a:extLst>
                </p14:cNvPr>
                <p14:cNvContentPartPr/>
                <p14:nvPr/>
              </p14:nvContentPartPr>
              <p14:xfrm>
                <a:off x="4274343" y="3026352"/>
                <a:ext cx="86760" cy="16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CC6ABA-1E9A-C8C8-A7D4-874DADAC7C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65703" y="3017352"/>
                  <a:ext cx="104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F73123-775B-791A-047D-4E62BAC4EBAC}"/>
                    </a:ext>
                  </a:extLst>
                </p14:cNvPr>
                <p14:cNvContentPartPr/>
                <p14:nvPr/>
              </p14:nvContentPartPr>
              <p14:xfrm>
                <a:off x="4325463" y="2909712"/>
                <a:ext cx="157680" cy="27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F73123-775B-791A-047D-4E62BAC4EB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16463" y="2900712"/>
                  <a:ext cx="175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64DFDC-FC7C-4CE4-1701-E0C727EF7ED4}"/>
                    </a:ext>
                  </a:extLst>
                </p14:cNvPr>
                <p14:cNvContentPartPr/>
                <p14:nvPr/>
              </p14:nvContentPartPr>
              <p14:xfrm>
                <a:off x="4487103" y="2853912"/>
                <a:ext cx="432720" cy="29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64DFDC-FC7C-4CE4-1701-E0C727EF7E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78103" y="2844912"/>
                  <a:ext cx="450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D6B6E1-85B3-A8FD-954A-CCBFBE8B32C5}"/>
                    </a:ext>
                  </a:extLst>
                </p14:cNvPr>
                <p14:cNvContentPartPr/>
                <p14:nvPr/>
              </p14:nvContentPartPr>
              <p14:xfrm>
                <a:off x="4779783" y="2863992"/>
                <a:ext cx="396720" cy="174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D6B6E1-85B3-A8FD-954A-CCBFBE8B32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70783" y="2854992"/>
                  <a:ext cx="414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A3D79B-1BF1-7A6D-B24D-9B594A22A310}"/>
                    </a:ext>
                  </a:extLst>
                </p14:cNvPr>
                <p14:cNvContentPartPr/>
                <p14:nvPr/>
              </p14:nvContentPartPr>
              <p14:xfrm>
                <a:off x="2966823" y="3591552"/>
                <a:ext cx="171000" cy="307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A3D79B-1BF1-7A6D-B24D-9B594A22A3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8183" y="3582552"/>
                  <a:ext cx="188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C7E05E-F1C9-5D9B-162E-74A08B219FF5}"/>
                    </a:ext>
                  </a:extLst>
                </p14:cNvPr>
                <p14:cNvContentPartPr/>
                <p14:nvPr/>
              </p14:nvContentPartPr>
              <p14:xfrm>
                <a:off x="3042063" y="3765792"/>
                <a:ext cx="93960" cy="11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C7E05E-F1C9-5D9B-162E-74A08B219F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3423" y="3757152"/>
                  <a:ext cx="111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827FBD-3318-650E-76DD-885B2BC223A0}"/>
                    </a:ext>
                  </a:extLst>
                </p14:cNvPr>
                <p14:cNvContentPartPr/>
                <p14:nvPr/>
              </p14:nvContentPartPr>
              <p14:xfrm>
                <a:off x="3189663" y="3666432"/>
                <a:ext cx="205200" cy="19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827FBD-3318-650E-76DD-885B2BC223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0663" y="3657432"/>
                  <a:ext cx="222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2A295D-1D31-6B81-872C-254EBF47BCEA}"/>
                    </a:ext>
                  </a:extLst>
                </p14:cNvPr>
                <p14:cNvContentPartPr/>
                <p14:nvPr/>
              </p14:nvContentPartPr>
              <p14:xfrm>
                <a:off x="3452103" y="3728352"/>
                <a:ext cx="74160" cy="8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2A295D-1D31-6B81-872C-254EBF47BC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43463" y="3719712"/>
                  <a:ext cx="91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A0FEA0-5E32-CF33-F8CB-1A20DD7BA1D8}"/>
                    </a:ext>
                  </a:extLst>
                </p14:cNvPr>
                <p14:cNvContentPartPr/>
                <p14:nvPr/>
              </p14:nvContentPartPr>
              <p14:xfrm>
                <a:off x="3610503" y="3630072"/>
                <a:ext cx="237960" cy="16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A0FEA0-5E32-CF33-F8CB-1A20DD7BA1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1863" y="3621072"/>
                  <a:ext cx="255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0518DB-53DD-CE7A-0BB1-0E54E025A4C0}"/>
                    </a:ext>
                  </a:extLst>
                </p14:cNvPr>
                <p14:cNvContentPartPr/>
                <p14:nvPr/>
              </p14:nvContentPartPr>
              <p14:xfrm>
                <a:off x="3707703" y="3547632"/>
                <a:ext cx="28440" cy="29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0518DB-53DD-CE7A-0BB1-0E54E025A4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99063" y="3538992"/>
                  <a:ext cx="46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6754E9-4B96-8807-F2C9-CEE4CAA089C0}"/>
                    </a:ext>
                  </a:extLst>
                </p14:cNvPr>
                <p14:cNvContentPartPr/>
                <p14:nvPr/>
              </p14:nvContentPartPr>
              <p14:xfrm>
                <a:off x="3928383" y="3384552"/>
                <a:ext cx="499320" cy="33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6754E9-4B96-8807-F2C9-CEE4CAA089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19743" y="3375552"/>
                  <a:ext cx="516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1DB428-7FA5-C168-B026-1123A684E692}"/>
                    </a:ext>
                  </a:extLst>
                </p14:cNvPr>
                <p14:cNvContentPartPr/>
                <p14:nvPr/>
              </p14:nvContentPartPr>
              <p14:xfrm>
                <a:off x="3981663" y="3400752"/>
                <a:ext cx="289440" cy="16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1DB428-7FA5-C168-B026-1123A684E6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3023" y="3391752"/>
                  <a:ext cx="307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C05D66-367B-5921-5736-DB3E881B689C}"/>
                    </a:ext>
                  </a:extLst>
                </p14:cNvPr>
                <p14:cNvContentPartPr/>
                <p14:nvPr/>
              </p14:nvContentPartPr>
              <p14:xfrm>
                <a:off x="6012423" y="1848432"/>
                <a:ext cx="118080" cy="228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C05D66-367B-5921-5736-DB3E881B68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03423" y="1839432"/>
                  <a:ext cx="135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65BDA6-1D4B-F8AA-1D32-77FFE6C4DC35}"/>
                    </a:ext>
                  </a:extLst>
                </p14:cNvPr>
                <p14:cNvContentPartPr/>
                <p14:nvPr/>
              </p14:nvContentPartPr>
              <p14:xfrm>
                <a:off x="6294303" y="1947792"/>
                <a:ext cx="109800" cy="8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65BDA6-1D4B-F8AA-1D32-77FFE6C4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85303" y="1938792"/>
                  <a:ext cx="127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6A3F3F-C299-9101-9437-8946B5A5534B}"/>
                    </a:ext>
                  </a:extLst>
                </p14:cNvPr>
                <p14:cNvContentPartPr/>
                <p14:nvPr/>
              </p14:nvContentPartPr>
              <p14:xfrm>
                <a:off x="6428223" y="1733592"/>
                <a:ext cx="63360" cy="35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6A3F3F-C299-9101-9437-8946B5A5534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19223" y="1724952"/>
                  <a:ext cx="81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21D291-69EE-3E6F-DC9E-F83FB4D34B02}"/>
                    </a:ext>
                  </a:extLst>
                </p14:cNvPr>
                <p14:cNvContentPartPr/>
                <p14:nvPr/>
              </p14:nvContentPartPr>
              <p14:xfrm>
                <a:off x="6522183" y="1662312"/>
                <a:ext cx="452160" cy="335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21D291-69EE-3E6F-DC9E-F83FB4D34B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13543" y="1653672"/>
                  <a:ext cx="469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6DFA95-FBF3-A785-E6DA-A04A9F0C59BC}"/>
                    </a:ext>
                  </a:extLst>
                </p14:cNvPr>
                <p14:cNvContentPartPr/>
                <p14:nvPr/>
              </p14:nvContentPartPr>
              <p14:xfrm>
                <a:off x="6678063" y="1775352"/>
                <a:ext cx="182880" cy="122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6DFA95-FBF3-A785-E6DA-A04A9F0C59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69423" y="1766352"/>
                  <a:ext cx="200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46612F-C722-0E92-5C6E-9E30AFDA9B02}"/>
                    </a:ext>
                  </a:extLst>
                </p14:cNvPr>
                <p14:cNvContentPartPr/>
                <p14:nvPr/>
              </p14:nvContentPartPr>
              <p14:xfrm>
                <a:off x="6984423" y="1653672"/>
                <a:ext cx="163440" cy="23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46612F-C722-0E92-5C6E-9E30AFDA9B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75423" y="1644672"/>
                  <a:ext cx="181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06BE76-E12A-55D9-5191-747C59C91203}"/>
                    </a:ext>
                  </a:extLst>
                </p14:cNvPr>
                <p14:cNvContentPartPr/>
                <p14:nvPr/>
              </p14:nvContentPartPr>
              <p14:xfrm>
                <a:off x="7189263" y="1782552"/>
                <a:ext cx="179280" cy="6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06BE76-E12A-55D9-5191-747C59C912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0623" y="1773552"/>
                  <a:ext cx="196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6DE550-D030-08E0-496B-60C7CB2056F3}"/>
                    </a:ext>
                  </a:extLst>
                </p14:cNvPr>
                <p14:cNvContentPartPr/>
                <p14:nvPr/>
              </p14:nvContentPartPr>
              <p14:xfrm>
                <a:off x="7754463" y="1615872"/>
                <a:ext cx="72360" cy="9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6DE550-D030-08E0-496B-60C7CB2056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45823" y="1607232"/>
                  <a:ext cx="90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DF3959-CB44-DC8C-D614-A80C27556DC3}"/>
                    </a:ext>
                  </a:extLst>
                </p14:cNvPr>
                <p14:cNvContentPartPr/>
                <p14:nvPr/>
              </p14:nvContentPartPr>
              <p14:xfrm>
                <a:off x="7953903" y="1558272"/>
                <a:ext cx="168120" cy="12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DF3959-CB44-DC8C-D614-A80C27556D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44903" y="1549272"/>
                  <a:ext cx="185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0039A1-CE22-7D26-BE2C-DA4E8980BE03}"/>
                    </a:ext>
                  </a:extLst>
                </p14:cNvPr>
                <p14:cNvContentPartPr/>
                <p14:nvPr/>
              </p14:nvContentPartPr>
              <p14:xfrm>
                <a:off x="6474303" y="2389152"/>
                <a:ext cx="156960" cy="9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0039A1-CE22-7D26-BE2C-DA4E8980BE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65303" y="2380152"/>
                  <a:ext cx="174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7C6634-136B-9100-81EA-B1CB70FC1BB9}"/>
                    </a:ext>
                  </a:extLst>
                </p14:cNvPr>
                <p14:cNvContentPartPr/>
                <p14:nvPr/>
              </p14:nvContentPartPr>
              <p14:xfrm>
                <a:off x="6462783" y="2437752"/>
                <a:ext cx="322560" cy="22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7C6634-136B-9100-81EA-B1CB70FC1B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54143" y="2429112"/>
                  <a:ext cx="340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C0566F-A019-5F93-B3E2-C6B4DCFFCB96}"/>
                    </a:ext>
                  </a:extLst>
                </p14:cNvPr>
                <p14:cNvContentPartPr/>
                <p14:nvPr/>
              </p14:nvContentPartPr>
              <p14:xfrm>
                <a:off x="6791823" y="2388072"/>
                <a:ext cx="135360" cy="22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C0566F-A019-5F93-B3E2-C6B4DCFFCB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82823" y="2379432"/>
                  <a:ext cx="153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9D0E9C-F1A0-8142-E416-821AE2E3E9BE}"/>
                    </a:ext>
                  </a:extLst>
                </p14:cNvPr>
                <p14:cNvContentPartPr/>
                <p14:nvPr/>
              </p14:nvContentPartPr>
              <p14:xfrm>
                <a:off x="6970743" y="2388072"/>
                <a:ext cx="334440" cy="15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9D0E9C-F1A0-8142-E416-821AE2E3E9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61743" y="2379432"/>
                  <a:ext cx="352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E228D5-5E77-05C9-66B9-713544E5131D}"/>
                    </a:ext>
                  </a:extLst>
                </p14:cNvPr>
                <p14:cNvContentPartPr/>
                <p14:nvPr/>
              </p14:nvContentPartPr>
              <p14:xfrm>
                <a:off x="7363863" y="2434872"/>
                <a:ext cx="35280" cy="8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E228D5-5E77-05C9-66B9-713544E513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5223" y="2425872"/>
                  <a:ext cx="52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042159-2E54-3965-D636-EC855F81183B}"/>
                    </a:ext>
                  </a:extLst>
                </p14:cNvPr>
                <p14:cNvContentPartPr/>
                <p14:nvPr/>
              </p14:nvContentPartPr>
              <p14:xfrm>
                <a:off x="7580223" y="2213472"/>
                <a:ext cx="55440" cy="26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042159-2E54-3965-D636-EC855F8118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71223" y="2204832"/>
                  <a:ext cx="7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11B6D5-294B-59B3-4AF8-AC902DDD0618}"/>
                    </a:ext>
                  </a:extLst>
                </p14:cNvPr>
                <p14:cNvContentPartPr/>
                <p14:nvPr/>
              </p14:nvContentPartPr>
              <p14:xfrm>
                <a:off x="7530543" y="2281512"/>
                <a:ext cx="159120" cy="19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11B6D5-294B-59B3-4AF8-AC902DDD06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21543" y="2272872"/>
                  <a:ext cx="176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83DDAB-38CA-9964-F989-C3AC8D0660BC}"/>
                    </a:ext>
                  </a:extLst>
                </p14:cNvPr>
                <p14:cNvContentPartPr/>
                <p14:nvPr/>
              </p14:nvContentPartPr>
              <p14:xfrm>
                <a:off x="7662303" y="2265312"/>
                <a:ext cx="263880" cy="13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83DDAB-38CA-9964-F989-C3AC8D0660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53663" y="2256672"/>
                  <a:ext cx="281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AA4C95-8018-A35E-D7C4-75A4F3E2FB0A}"/>
                    </a:ext>
                  </a:extLst>
                </p14:cNvPr>
                <p14:cNvContentPartPr/>
                <p14:nvPr/>
              </p14:nvContentPartPr>
              <p14:xfrm>
                <a:off x="7995663" y="2129232"/>
                <a:ext cx="169560" cy="227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AA4C95-8018-A35E-D7C4-75A4F3E2FB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87023" y="2120592"/>
                  <a:ext cx="187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8CF4EB-5E77-B01B-1116-79DDED6FE63C}"/>
                    </a:ext>
                  </a:extLst>
                </p14:cNvPr>
                <p14:cNvContentPartPr/>
                <p14:nvPr/>
              </p14:nvContentPartPr>
              <p14:xfrm>
                <a:off x="8086743" y="2226792"/>
                <a:ext cx="251280" cy="11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8CF4EB-5E77-B01B-1116-79DDED6FE6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77743" y="2217792"/>
                  <a:ext cx="268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56FC60-0EE0-9698-4C67-48E6EC2BFA32}"/>
                    </a:ext>
                  </a:extLst>
                </p14:cNvPr>
                <p14:cNvContentPartPr/>
                <p14:nvPr/>
              </p14:nvContentPartPr>
              <p14:xfrm>
                <a:off x="8352423" y="2163072"/>
                <a:ext cx="312120" cy="12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56FC60-0EE0-9698-4C67-48E6EC2BFA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43423" y="2154432"/>
                  <a:ext cx="32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2828EA-4E03-230C-AF75-AC477B1000FD}"/>
                    </a:ext>
                  </a:extLst>
                </p14:cNvPr>
                <p14:cNvContentPartPr/>
                <p14:nvPr/>
              </p14:nvContentPartPr>
              <p14:xfrm>
                <a:off x="6466383" y="2962272"/>
                <a:ext cx="136800" cy="41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2828EA-4E03-230C-AF75-AC477B1000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57383" y="2953632"/>
                  <a:ext cx="154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791C31A-FF72-222C-591B-C38144951B97}"/>
                    </a:ext>
                  </a:extLst>
                </p14:cNvPr>
                <p14:cNvContentPartPr/>
                <p14:nvPr/>
              </p14:nvContentPartPr>
              <p14:xfrm>
                <a:off x="6700743" y="3074952"/>
                <a:ext cx="156960" cy="24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791C31A-FF72-222C-591B-C38144951B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91743" y="3066312"/>
                  <a:ext cx="174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9C0A54-33F2-68ED-4D24-1458AE805548}"/>
                    </a:ext>
                  </a:extLst>
                </p14:cNvPr>
                <p14:cNvContentPartPr/>
                <p14:nvPr/>
              </p14:nvContentPartPr>
              <p14:xfrm>
                <a:off x="6672303" y="3188712"/>
                <a:ext cx="111960" cy="9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9C0A54-33F2-68ED-4D24-1458AE8055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3663" y="3179712"/>
                  <a:ext cx="129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0540FE-85BB-05BE-03B4-0543CB57BBFE}"/>
                    </a:ext>
                  </a:extLst>
                </p14:cNvPr>
                <p14:cNvContentPartPr/>
                <p14:nvPr/>
              </p14:nvContentPartPr>
              <p14:xfrm>
                <a:off x="6817383" y="3053712"/>
                <a:ext cx="347760" cy="170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0540FE-85BB-05BE-03B4-0543CB57BB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08383" y="3044712"/>
                  <a:ext cx="36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5E2402-ADD8-FC9F-83E3-7A0D44F792C4}"/>
                    </a:ext>
                  </a:extLst>
                </p14:cNvPr>
                <p14:cNvContentPartPr/>
                <p14:nvPr/>
              </p14:nvContentPartPr>
              <p14:xfrm>
                <a:off x="7172703" y="2870112"/>
                <a:ext cx="169560" cy="340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5E2402-ADD8-FC9F-83E3-7A0D44F792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3703" y="2861112"/>
                  <a:ext cx="1872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8730B0-0300-B657-EADA-E37EAC4C1810}"/>
                    </a:ext>
                  </a:extLst>
                </p14:cNvPr>
                <p14:cNvContentPartPr/>
                <p14:nvPr/>
              </p14:nvContentPartPr>
              <p14:xfrm>
                <a:off x="7384023" y="2956152"/>
                <a:ext cx="70200" cy="252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8730B0-0300-B657-EADA-E37EAC4C18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5383" y="2947512"/>
                  <a:ext cx="87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4B876D-54E0-5645-C489-ECBD7EFF2256}"/>
                    </a:ext>
                  </a:extLst>
                </p14:cNvPr>
                <p14:cNvContentPartPr/>
                <p14:nvPr/>
              </p14:nvContentPartPr>
              <p14:xfrm>
                <a:off x="7534503" y="2835552"/>
                <a:ext cx="220320" cy="28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4B876D-54E0-5645-C489-ECBD7EFF22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25503" y="2826552"/>
                  <a:ext cx="237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099E90-5B9C-B497-A7BD-FC16A6285842}"/>
                    </a:ext>
                  </a:extLst>
                </p14:cNvPr>
                <p14:cNvContentPartPr/>
                <p14:nvPr/>
              </p14:nvContentPartPr>
              <p14:xfrm>
                <a:off x="7769583" y="2909712"/>
                <a:ext cx="295920" cy="15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099E90-5B9C-B497-A7BD-FC16A62858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60943" y="2900712"/>
                  <a:ext cx="313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DC5B10-CD12-7E51-1A74-900A965AAE57}"/>
                    </a:ext>
                  </a:extLst>
                </p14:cNvPr>
                <p14:cNvContentPartPr/>
                <p14:nvPr/>
              </p14:nvContentPartPr>
              <p14:xfrm>
                <a:off x="8024823" y="2769672"/>
                <a:ext cx="255960" cy="28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DC5B10-CD12-7E51-1A74-900A965AAE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15823" y="2760672"/>
                  <a:ext cx="273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0E2794-7EB0-6532-77A1-58A555D1F02D}"/>
                    </a:ext>
                  </a:extLst>
                </p14:cNvPr>
                <p14:cNvContentPartPr/>
                <p14:nvPr/>
              </p14:nvContentPartPr>
              <p14:xfrm>
                <a:off x="8275743" y="2527032"/>
                <a:ext cx="258120" cy="646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0E2794-7EB0-6532-77A1-58A555D1F0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67103" y="2518392"/>
                  <a:ext cx="2757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71CC2A-A572-953C-BDD4-EC33A9B1E540}"/>
                    </a:ext>
                  </a:extLst>
                </p14:cNvPr>
                <p14:cNvContentPartPr/>
                <p14:nvPr/>
              </p14:nvContentPartPr>
              <p14:xfrm>
                <a:off x="3022263" y="1351272"/>
                <a:ext cx="2526840" cy="9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71CC2A-A572-953C-BDD4-EC33A9B1E5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13623" y="1342272"/>
                  <a:ext cx="2544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B80B87E-394E-1049-9CDE-45B8C046E233}"/>
                    </a:ext>
                  </a:extLst>
                </p14:cNvPr>
                <p14:cNvContentPartPr/>
                <p14:nvPr/>
              </p14:nvContentPartPr>
              <p14:xfrm>
                <a:off x="1264383" y="3139032"/>
                <a:ext cx="7811280" cy="1279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B80B87E-394E-1049-9CDE-45B8C046E2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55383" y="3130032"/>
                  <a:ext cx="7828920" cy="12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016D0A-CD14-9542-8868-72CA44D043CE}"/>
                    </a:ext>
                  </a:extLst>
                </p14:cNvPr>
                <p14:cNvContentPartPr/>
                <p14:nvPr/>
              </p14:nvContentPartPr>
              <p14:xfrm>
                <a:off x="4243023" y="4241712"/>
                <a:ext cx="147600" cy="10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016D0A-CD14-9542-8868-72CA44D043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34023" y="4233072"/>
                  <a:ext cx="165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FB0F2F-E754-73EA-2814-F75E9429139B}"/>
                    </a:ext>
                  </a:extLst>
                </p14:cNvPr>
                <p14:cNvContentPartPr/>
                <p14:nvPr/>
              </p14:nvContentPartPr>
              <p14:xfrm>
                <a:off x="4201983" y="4309752"/>
                <a:ext cx="132120" cy="245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FB0F2F-E754-73EA-2814-F75E942913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92983" y="4300752"/>
                  <a:ext cx="149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7E9210-09C1-814F-E22C-CA43ED0FCBB7}"/>
                    </a:ext>
                  </a:extLst>
                </p14:cNvPr>
                <p14:cNvContentPartPr/>
                <p14:nvPr/>
              </p14:nvContentPartPr>
              <p14:xfrm>
                <a:off x="4188663" y="4433592"/>
                <a:ext cx="141840" cy="63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7E9210-09C1-814F-E22C-CA43ED0FCB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9663" y="4424952"/>
                  <a:ext cx="159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FEECE6-7682-A5D8-3489-DB999A832ABF}"/>
                    </a:ext>
                  </a:extLst>
                </p14:cNvPr>
                <p14:cNvContentPartPr/>
                <p14:nvPr/>
              </p14:nvContentPartPr>
              <p14:xfrm>
                <a:off x="4346343" y="4400112"/>
                <a:ext cx="210960" cy="20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FEECE6-7682-A5D8-3489-DB999A832A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37343" y="4391112"/>
                  <a:ext cx="22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CD42E8-9B36-10BD-23A1-E0449B5BFC15}"/>
                    </a:ext>
                  </a:extLst>
                </p14:cNvPr>
                <p14:cNvContentPartPr/>
                <p14:nvPr/>
              </p14:nvContentPartPr>
              <p14:xfrm>
                <a:off x="4568823" y="4399032"/>
                <a:ext cx="118440" cy="30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CD42E8-9B36-10BD-23A1-E0449B5BFC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59823" y="4390032"/>
                  <a:ext cx="136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7D2546-87E4-9B44-E92B-3BD1D0371CF2}"/>
                    </a:ext>
                  </a:extLst>
                </p14:cNvPr>
                <p14:cNvContentPartPr/>
                <p14:nvPr/>
              </p14:nvContentPartPr>
              <p14:xfrm>
                <a:off x="4709943" y="4424232"/>
                <a:ext cx="215280" cy="124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7D2546-87E4-9B44-E92B-3BD1D0371C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00943" y="4415592"/>
                  <a:ext cx="232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4FF621F-8E4D-4671-3330-B099B6C39945}"/>
                    </a:ext>
                  </a:extLst>
                </p14:cNvPr>
                <p14:cNvContentPartPr/>
                <p14:nvPr/>
              </p14:nvContentPartPr>
              <p14:xfrm>
                <a:off x="4932783" y="4365552"/>
                <a:ext cx="136440" cy="150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4FF621F-8E4D-4671-3330-B099B6C399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24143" y="4356552"/>
                  <a:ext cx="154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22F1E6-4A85-3D7C-438C-35692074A075}"/>
                    </a:ext>
                  </a:extLst>
                </p14:cNvPr>
                <p14:cNvContentPartPr/>
                <p14:nvPr/>
              </p14:nvContentPartPr>
              <p14:xfrm>
                <a:off x="5185143" y="4184112"/>
                <a:ext cx="158760" cy="306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22F1E6-4A85-3D7C-438C-35692074A0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76503" y="4175112"/>
                  <a:ext cx="176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255FC9-88C7-B3A8-F051-6E9692D30474}"/>
                    </a:ext>
                  </a:extLst>
                </p14:cNvPr>
                <p14:cNvContentPartPr/>
                <p14:nvPr/>
              </p14:nvContentPartPr>
              <p14:xfrm>
                <a:off x="5131143" y="4219752"/>
                <a:ext cx="261000" cy="144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255FC9-88C7-B3A8-F051-6E9692D3047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22143" y="4211112"/>
                  <a:ext cx="278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C40B43-4974-4BD0-2659-4D8D30770B91}"/>
                    </a:ext>
                  </a:extLst>
                </p14:cNvPr>
                <p14:cNvContentPartPr/>
                <p14:nvPr/>
              </p14:nvContentPartPr>
              <p14:xfrm>
                <a:off x="754263" y="426792"/>
                <a:ext cx="3235320" cy="1126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C40B43-4974-4BD0-2659-4D8D30770B9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5623" y="418152"/>
                  <a:ext cx="325296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0C9D52-A863-0B39-FD72-89F39C5E1FCA}"/>
                    </a:ext>
                  </a:extLst>
                </p14:cNvPr>
                <p14:cNvContentPartPr/>
                <p14:nvPr/>
              </p14:nvContentPartPr>
              <p14:xfrm>
                <a:off x="1144863" y="533352"/>
                <a:ext cx="162720" cy="27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0C9D52-A863-0B39-FD72-89F39C5E1F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36223" y="524712"/>
                  <a:ext cx="18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B7BC1E-C2D8-5C71-9DC5-CB4C6E50DFC8}"/>
                    </a:ext>
                  </a:extLst>
                </p14:cNvPr>
                <p14:cNvContentPartPr/>
                <p14:nvPr/>
              </p14:nvContentPartPr>
              <p14:xfrm>
                <a:off x="1160703" y="631992"/>
                <a:ext cx="134640" cy="12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B7BC1E-C2D8-5C71-9DC5-CB4C6E50DF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1703" y="622992"/>
                  <a:ext cx="15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7CE77F5-5378-B3BA-C00B-477DA15F2059}"/>
                    </a:ext>
                  </a:extLst>
                </p14:cNvPr>
                <p14:cNvContentPartPr/>
                <p14:nvPr/>
              </p14:nvContentPartPr>
              <p14:xfrm>
                <a:off x="1391463" y="543792"/>
                <a:ext cx="220320" cy="169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7CE77F5-5378-B3BA-C00B-477DA15F205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82823" y="535152"/>
                  <a:ext cx="237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8AD90C-F7F1-D069-6C50-20B04295D4AE}"/>
                    </a:ext>
                  </a:extLst>
                </p14:cNvPr>
                <p14:cNvContentPartPr/>
                <p14:nvPr/>
              </p14:nvContentPartPr>
              <p14:xfrm>
                <a:off x="1687383" y="561792"/>
                <a:ext cx="115920" cy="84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8AD90C-F7F1-D069-6C50-20B04295D4A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78383" y="553152"/>
                  <a:ext cx="133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DDDC53A-4122-9A80-968F-3B46F46DB25C}"/>
                    </a:ext>
                  </a:extLst>
                </p14:cNvPr>
                <p14:cNvContentPartPr/>
                <p14:nvPr/>
              </p14:nvContentPartPr>
              <p14:xfrm>
                <a:off x="1896543" y="491952"/>
                <a:ext cx="146520" cy="158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DDDC53A-4122-9A80-968F-3B46F46DB2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87543" y="482952"/>
                  <a:ext cx="164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43171CF-FCFE-3C6D-CB5B-386A193EFE08}"/>
                    </a:ext>
                  </a:extLst>
                </p14:cNvPr>
                <p14:cNvContentPartPr/>
                <p14:nvPr/>
              </p14:nvContentPartPr>
              <p14:xfrm>
                <a:off x="2023263" y="367032"/>
                <a:ext cx="90000" cy="260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3171CF-FCFE-3C6D-CB5B-386A193EFE0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14623" y="358392"/>
                  <a:ext cx="107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D19A96-3C23-4552-5047-9015E9551529}"/>
                    </a:ext>
                  </a:extLst>
                </p14:cNvPr>
                <p14:cNvContentPartPr/>
                <p14:nvPr/>
              </p14:nvContentPartPr>
              <p14:xfrm>
                <a:off x="2165103" y="235272"/>
                <a:ext cx="567360" cy="33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D19A96-3C23-4552-5047-9015E95515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56463" y="226632"/>
                  <a:ext cx="585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43C5B3-9483-3BA5-B68A-4E22194B578B}"/>
                    </a:ext>
                  </a:extLst>
                </p14:cNvPr>
                <p14:cNvContentPartPr/>
                <p14:nvPr/>
              </p14:nvContentPartPr>
              <p14:xfrm>
                <a:off x="2261943" y="269112"/>
                <a:ext cx="357120" cy="171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43C5B3-9483-3BA5-B68A-4E22194B578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53303" y="260472"/>
                  <a:ext cx="374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82A455-2F61-F1D9-9E58-8A179506C314}"/>
                    </a:ext>
                  </a:extLst>
                </p14:cNvPr>
                <p14:cNvContentPartPr/>
                <p14:nvPr/>
              </p14:nvContentPartPr>
              <p14:xfrm>
                <a:off x="8583183" y="797232"/>
                <a:ext cx="56520" cy="187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82A455-2F61-F1D9-9E58-8A179506C3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74543" y="788232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E1C3FB-1B40-A9FB-193D-26A6B073FC8C}"/>
                    </a:ext>
                  </a:extLst>
                </p14:cNvPr>
                <p14:cNvContentPartPr/>
                <p14:nvPr/>
              </p14:nvContentPartPr>
              <p14:xfrm>
                <a:off x="8537103" y="775272"/>
                <a:ext cx="241200" cy="22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E1C3FB-1B40-A9FB-193D-26A6B073FC8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28103" y="766632"/>
                  <a:ext cx="258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B4F8CCA-9A0B-322E-2ED4-E2F371112945}"/>
                    </a:ext>
                  </a:extLst>
                </p14:cNvPr>
                <p14:cNvContentPartPr/>
                <p14:nvPr/>
              </p14:nvContentPartPr>
              <p14:xfrm>
                <a:off x="8808903" y="850152"/>
                <a:ext cx="155520" cy="13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B4F8CCA-9A0B-322E-2ED4-E2F3711129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99903" y="841152"/>
                  <a:ext cx="173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747B8F-6DDE-5B4B-F811-A8EFCCEF85F8}"/>
                    </a:ext>
                  </a:extLst>
                </p14:cNvPr>
                <p14:cNvContentPartPr/>
                <p14:nvPr/>
              </p14:nvContentPartPr>
              <p14:xfrm>
                <a:off x="8958303" y="829272"/>
                <a:ext cx="93600" cy="330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747B8F-6DDE-5B4B-F811-A8EFCCEF8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49663" y="820632"/>
                  <a:ext cx="111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3D4BA9-3C04-B187-D6EC-00ABB9F86435}"/>
                    </a:ext>
                  </a:extLst>
                </p14:cNvPr>
                <p14:cNvContentPartPr/>
                <p14:nvPr/>
              </p14:nvContentPartPr>
              <p14:xfrm>
                <a:off x="9099063" y="838992"/>
                <a:ext cx="174240" cy="18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3D4BA9-3C04-B187-D6EC-00ABB9F8643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90063" y="830352"/>
                  <a:ext cx="191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6AEDEE6-6492-DBA8-3967-1441805D678B}"/>
                    </a:ext>
                  </a:extLst>
                </p14:cNvPr>
                <p14:cNvContentPartPr/>
                <p14:nvPr/>
              </p14:nvContentPartPr>
              <p14:xfrm>
                <a:off x="9304263" y="838992"/>
                <a:ext cx="169920" cy="111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6AEDEE6-6492-DBA8-3967-1441805D67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295263" y="830352"/>
                  <a:ext cx="187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B22AE3C-B851-CD36-9EFC-054D8000BC81}"/>
                    </a:ext>
                  </a:extLst>
                </p14:cNvPr>
                <p14:cNvContentPartPr/>
                <p14:nvPr/>
              </p14:nvContentPartPr>
              <p14:xfrm>
                <a:off x="9464823" y="816672"/>
                <a:ext cx="109800" cy="125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B22AE3C-B851-CD36-9EFC-054D8000BC8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55823" y="808032"/>
                  <a:ext cx="127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D3D920-3BA8-D981-47FF-7A7A750C7770}"/>
                    </a:ext>
                  </a:extLst>
                </p14:cNvPr>
                <p14:cNvContentPartPr/>
                <p14:nvPr/>
              </p14:nvContentPartPr>
              <p14:xfrm>
                <a:off x="9628983" y="606432"/>
                <a:ext cx="385200" cy="322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D3D920-3BA8-D981-47FF-7A7A750C77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20343" y="597432"/>
                  <a:ext cx="402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EC453A-6F10-ACF1-9938-A0A83CC81DFA}"/>
                    </a:ext>
                  </a:extLst>
                </p14:cNvPr>
                <p14:cNvContentPartPr/>
                <p14:nvPr/>
              </p14:nvContentPartPr>
              <p14:xfrm>
                <a:off x="9443583" y="749712"/>
                <a:ext cx="465480" cy="133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EC453A-6F10-ACF1-9938-A0A83CC81D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34583" y="741072"/>
                  <a:ext cx="48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477607-E1CB-7D91-A08D-A9D436CD21EB}"/>
                    </a:ext>
                  </a:extLst>
                </p14:cNvPr>
                <p14:cNvContentPartPr/>
                <p14:nvPr/>
              </p14:nvContentPartPr>
              <p14:xfrm>
                <a:off x="7417143" y="894432"/>
                <a:ext cx="1019880" cy="265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477607-E1CB-7D91-A08D-A9D436CD21E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08503" y="885792"/>
                  <a:ext cx="1037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75A682-6534-FF66-8D03-A4400B0D0310}"/>
                    </a:ext>
                  </a:extLst>
                </p14:cNvPr>
                <p14:cNvContentPartPr/>
                <p14:nvPr/>
              </p14:nvContentPartPr>
              <p14:xfrm>
                <a:off x="7548543" y="713712"/>
                <a:ext cx="89280" cy="201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75A682-6534-FF66-8D03-A4400B0D031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39543" y="704712"/>
                  <a:ext cx="106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18697E6-C3A1-5FD5-07C7-B8DDD67A74F7}"/>
                    </a:ext>
                  </a:extLst>
                </p14:cNvPr>
                <p14:cNvContentPartPr/>
                <p14:nvPr/>
              </p14:nvContentPartPr>
              <p14:xfrm>
                <a:off x="7680303" y="830712"/>
                <a:ext cx="135360" cy="70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18697E6-C3A1-5FD5-07C7-B8DDD67A74F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71303" y="822072"/>
                  <a:ext cx="153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157DA9-0038-AC71-7EE6-3F5FBE5BBCA7}"/>
                    </a:ext>
                  </a:extLst>
                </p14:cNvPr>
                <p14:cNvContentPartPr/>
                <p14:nvPr/>
              </p14:nvContentPartPr>
              <p14:xfrm>
                <a:off x="7813503" y="757272"/>
                <a:ext cx="64440" cy="198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157DA9-0038-AC71-7EE6-3F5FBE5BBC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04863" y="748272"/>
                  <a:ext cx="82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5EE2F6-574F-F66F-2989-D25337850022}"/>
                    </a:ext>
                  </a:extLst>
                </p14:cNvPr>
                <p14:cNvContentPartPr/>
                <p14:nvPr/>
              </p14:nvContentPartPr>
              <p14:xfrm>
                <a:off x="7893063" y="622272"/>
                <a:ext cx="62280" cy="26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5EE2F6-574F-F66F-2989-D253378500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84063" y="613272"/>
                  <a:ext cx="79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6FE1F0F-E67A-6DE4-400E-BD1C1C8E9AA4}"/>
                    </a:ext>
                  </a:extLst>
                </p14:cNvPr>
                <p14:cNvContentPartPr/>
                <p14:nvPr/>
              </p14:nvContentPartPr>
              <p14:xfrm>
                <a:off x="7990983" y="743592"/>
                <a:ext cx="110520" cy="127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6FE1F0F-E67A-6DE4-400E-BD1C1C8E9AA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82343" y="734952"/>
                  <a:ext cx="128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4490F3-E72C-1141-2AF3-498596FDFCC0}"/>
                    </a:ext>
                  </a:extLst>
                </p14:cNvPr>
                <p14:cNvContentPartPr/>
                <p14:nvPr/>
              </p14:nvContentPartPr>
              <p14:xfrm>
                <a:off x="8130303" y="698592"/>
                <a:ext cx="96480" cy="135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4490F3-E72C-1141-2AF3-498596FDFC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21303" y="689592"/>
                  <a:ext cx="11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0BC526B-272C-F070-A0B1-0DC9272FF421}"/>
                    </a:ext>
                  </a:extLst>
                </p14:cNvPr>
                <p14:cNvContentPartPr/>
                <p14:nvPr/>
              </p14:nvContentPartPr>
              <p14:xfrm>
                <a:off x="8239383" y="699672"/>
                <a:ext cx="105480" cy="108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0BC526B-272C-F070-A0B1-0DC9272FF42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30383" y="691032"/>
                  <a:ext cx="1231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2102EDC-599B-90B1-DC0D-6E2C697AA6D9}"/>
              </a:ext>
            </a:extLst>
          </p:cNvPr>
          <p:cNvGrpSpPr/>
          <p:nvPr/>
        </p:nvGrpSpPr>
        <p:grpSpPr>
          <a:xfrm>
            <a:off x="537183" y="5073672"/>
            <a:ext cx="3284640" cy="1437840"/>
            <a:chOff x="537183" y="5073672"/>
            <a:chExt cx="3284640" cy="14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DC7F04-EEEC-9D59-3D30-1A7C3820B2E8}"/>
                    </a:ext>
                  </a:extLst>
                </p14:cNvPr>
                <p14:cNvContentPartPr/>
                <p14:nvPr/>
              </p14:nvContentPartPr>
              <p14:xfrm>
                <a:off x="801783" y="5208312"/>
                <a:ext cx="186840" cy="260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DC7F04-EEEC-9D59-3D30-1A7C3820B2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2783" y="5199312"/>
                  <a:ext cx="204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AFC32F-5DCA-1E0F-7E81-F2080A56EE88}"/>
                    </a:ext>
                  </a:extLst>
                </p14:cNvPr>
                <p14:cNvContentPartPr/>
                <p14:nvPr/>
              </p14:nvContentPartPr>
              <p14:xfrm>
                <a:off x="767943" y="5337552"/>
                <a:ext cx="225000" cy="92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AFC32F-5DCA-1E0F-7E81-F2080A56EE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9303" y="5328912"/>
                  <a:ext cx="24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C4B276-BA19-3EE7-37D2-5580238F8147}"/>
                    </a:ext>
                  </a:extLst>
                </p14:cNvPr>
                <p14:cNvContentPartPr/>
                <p14:nvPr/>
              </p14:nvContentPartPr>
              <p14:xfrm>
                <a:off x="1071063" y="5116512"/>
                <a:ext cx="226440" cy="29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C4B276-BA19-3EE7-37D2-5580238F81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2063" y="5107512"/>
                  <a:ext cx="244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F77327-C269-529A-08D0-6E388BC3B9D1}"/>
                    </a:ext>
                  </a:extLst>
                </p14:cNvPr>
                <p14:cNvContentPartPr/>
                <p14:nvPr/>
              </p14:nvContentPartPr>
              <p14:xfrm>
                <a:off x="1532943" y="5073672"/>
                <a:ext cx="236160" cy="321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F77327-C269-529A-08D0-6E388BC3B9D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23943" y="5064672"/>
                  <a:ext cx="253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750D1A-ADFD-80B1-E31A-6798BBBBCD9F}"/>
                    </a:ext>
                  </a:extLst>
                </p14:cNvPr>
                <p14:cNvContentPartPr/>
                <p14:nvPr/>
              </p14:nvContentPartPr>
              <p14:xfrm>
                <a:off x="1762263" y="5145672"/>
                <a:ext cx="100800" cy="123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750D1A-ADFD-80B1-E31A-6798BBBBCD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53623" y="5137032"/>
                  <a:ext cx="11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106415-3AFD-4DD7-017D-C76D95C58565}"/>
                    </a:ext>
                  </a:extLst>
                </p14:cNvPr>
                <p14:cNvContentPartPr/>
                <p14:nvPr/>
              </p14:nvContentPartPr>
              <p14:xfrm>
                <a:off x="1863423" y="5108232"/>
                <a:ext cx="177840" cy="118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106415-3AFD-4DD7-017D-C76D95C585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54783" y="5099232"/>
                  <a:ext cx="195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794CEB-6226-7BB3-8347-DB91269205D5}"/>
                    </a:ext>
                  </a:extLst>
                </p14:cNvPr>
                <p14:cNvContentPartPr/>
                <p14:nvPr/>
              </p14:nvContentPartPr>
              <p14:xfrm>
                <a:off x="680103" y="5365992"/>
                <a:ext cx="1447200" cy="30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794CEB-6226-7BB3-8347-DB91269205D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1463" y="5356992"/>
                  <a:ext cx="1464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ED6DD8F-25C7-BB3C-509A-DCD0ED53B027}"/>
                    </a:ext>
                  </a:extLst>
                </p14:cNvPr>
                <p14:cNvContentPartPr/>
                <p14:nvPr/>
              </p14:nvContentPartPr>
              <p14:xfrm>
                <a:off x="1396863" y="5692872"/>
                <a:ext cx="159480" cy="266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D6DD8F-25C7-BB3C-509A-DCD0ED53B0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87863" y="5683872"/>
                  <a:ext cx="177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1697FC3-C134-254E-C43D-3BAFC9DA0C67}"/>
                    </a:ext>
                  </a:extLst>
                </p14:cNvPr>
                <p14:cNvContentPartPr/>
                <p14:nvPr/>
              </p14:nvContentPartPr>
              <p14:xfrm>
                <a:off x="1440063" y="5828592"/>
                <a:ext cx="114120" cy="79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1697FC3-C134-254E-C43D-3BAFC9DA0C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31423" y="5819592"/>
                  <a:ext cx="131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33A801-355B-364A-4C1A-F8DBD7A1F8D7}"/>
                    </a:ext>
                  </a:extLst>
                </p14:cNvPr>
                <p14:cNvContentPartPr/>
                <p14:nvPr/>
              </p14:nvContentPartPr>
              <p14:xfrm>
                <a:off x="1633743" y="5767752"/>
                <a:ext cx="418320" cy="113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33A801-355B-364A-4C1A-F8DBD7A1F8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25103" y="5759112"/>
                  <a:ext cx="435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89F65A-D9E0-F92B-3032-96274395CACB}"/>
                    </a:ext>
                  </a:extLst>
                </p14:cNvPr>
                <p14:cNvContentPartPr/>
                <p14:nvPr/>
              </p14:nvContentPartPr>
              <p14:xfrm>
                <a:off x="2124423" y="5555712"/>
                <a:ext cx="554760" cy="311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89F65A-D9E0-F92B-3032-96274395CA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15423" y="5546712"/>
                  <a:ext cx="572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63FB56E-44A9-6949-955D-58E231C7E4D5}"/>
                    </a:ext>
                  </a:extLst>
                </p14:cNvPr>
                <p14:cNvContentPartPr/>
                <p14:nvPr/>
              </p14:nvContentPartPr>
              <p14:xfrm>
                <a:off x="2691063" y="5490552"/>
                <a:ext cx="416880" cy="286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63FB56E-44A9-6949-955D-58E231C7E4D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82423" y="5481912"/>
                  <a:ext cx="434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3A98BF5-F25D-A039-3A28-C88A02C24E7E}"/>
                    </a:ext>
                  </a:extLst>
                </p14:cNvPr>
                <p14:cNvContentPartPr/>
                <p14:nvPr/>
              </p14:nvContentPartPr>
              <p14:xfrm>
                <a:off x="2981223" y="5308032"/>
                <a:ext cx="403920" cy="369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3A98BF5-F25D-A039-3A28-C88A02C24E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72223" y="5299392"/>
                  <a:ext cx="421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AEE790-38E5-95A3-3478-973D1108ED10}"/>
                    </a:ext>
                  </a:extLst>
                </p14:cNvPr>
                <p14:cNvContentPartPr/>
                <p14:nvPr/>
              </p14:nvContentPartPr>
              <p14:xfrm>
                <a:off x="3332943" y="5402352"/>
                <a:ext cx="258120" cy="239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AEE790-38E5-95A3-3478-973D1108ED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23943" y="5393712"/>
                  <a:ext cx="275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711AF4-F35D-D0D1-0B65-EFE3835678EB}"/>
                    </a:ext>
                  </a:extLst>
                </p14:cNvPr>
                <p14:cNvContentPartPr/>
                <p14:nvPr/>
              </p14:nvContentPartPr>
              <p14:xfrm>
                <a:off x="560583" y="5981952"/>
                <a:ext cx="120240" cy="236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711AF4-F35D-D0D1-0B65-EFE3835678E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1943" y="5972952"/>
                  <a:ext cx="137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ECB648-3036-24FD-D1C1-19E356F9BDA3}"/>
                    </a:ext>
                  </a:extLst>
                </p14:cNvPr>
                <p14:cNvContentPartPr/>
                <p14:nvPr/>
              </p14:nvContentPartPr>
              <p14:xfrm>
                <a:off x="537183" y="6111552"/>
                <a:ext cx="78120" cy="70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ECB648-3036-24FD-D1C1-19E356F9BD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8183" y="6102912"/>
                  <a:ext cx="9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24460B-5A5C-C1F5-EC6F-9AD5327326D6}"/>
                    </a:ext>
                  </a:extLst>
                </p14:cNvPr>
                <p14:cNvContentPartPr/>
                <p14:nvPr/>
              </p14:nvContentPartPr>
              <p14:xfrm>
                <a:off x="637623" y="6029472"/>
                <a:ext cx="119520" cy="150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24460B-5A5C-C1F5-EC6F-9AD5327326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8623" y="6020832"/>
                  <a:ext cx="137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E806D9-0ED1-A77E-4DFC-D0EF9AEAEBBF}"/>
                    </a:ext>
                  </a:extLst>
                </p14:cNvPr>
                <p14:cNvContentPartPr/>
                <p14:nvPr/>
              </p14:nvContentPartPr>
              <p14:xfrm>
                <a:off x="781263" y="6013272"/>
                <a:ext cx="135720" cy="108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E806D9-0ED1-A77E-4DFC-D0EF9AEAEBB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2263" y="6004272"/>
                  <a:ext cx="153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7AD9F0-CD72-765C-657F-1F5B8086A12E}"/>
                    </a:ext>
                  </a:extLst>
                </p14:cNvPr>
                <p14:cNvContentPartPr/>
                <p14:nvPr/>
              </p14:nvContentPartPr>
              <p14:xfrm>
                <a:off x="942543" y="5997072"/>
                <a:ext cx="77040" cy="131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7AD9F0-CD72-765C-657F-1F5B8086A12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3543" y="5988072"/>
                  <a:ext cx="94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053B025-11E5-79E4-8F29-6A8E8F9DC49E}"/>
                    </a:ext>
                  </a:extLst>
                </p14:cNvPr>
                <p14:cNvContentPartPr/>
                <p14:nvPr/>
              </p14:nvContentPartPr>
              <p14:xfrm>
                <a:off x="1044783" y="5993112"/>
                <a:ext cx="159480" cy="56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053B025-11E5-79E4-8F29-6A8E8F9DC49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5783" y="5984112"/>
                  <a:ext cx="177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8082756-F931-903C-BC0E-B10F970FCAA1}"/>
                    </a:ext>
                  </a:extLst>
                </p14:cNvPr>
                <p14:cNvContentPartPr/>
                <p14:nvPr/>
              </p14:nvContentPartPr>
              <p14:xfrm>
                <a:off x="582183" y="5722392"/>
                <a:ext cx="3029040" cy="710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8082756-F931-903C-BC0E-B10F970FCAA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3183" y="5713392"/>
                  <a:ext cx="30466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BB5AA92-CB71-3137-ACC6-5595F7A1121C}"/>
                    </a:ext>
                  </a:extLst>
                </p14:cNvPr>
                <p14:cNvContentPartPr/>
                <p14:nvPr/>
              </p14:nvContentPartPr>
              <p14:xfrm>
                <a:off x="602343" y="5732112"/>
                <a:ext cx="3219480" cy="779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BB5AA92-CB71-3137-ACC6-5595F7A1121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3703" y="5723472"/>
                  <a:ext cx="323712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7C07CC-9F9D-0C94-4372-2F9D97C58A21}"/>
                    </a:ext>
                  </a:extLst>
                </p14:cNvPr>
                <p14:cNvContentPartPr/>
                <p14:nvPr/>
              </p14:nvContentPartPr>
              <p14:xfrm>
                <a:off x="3212343" y="5800152"/>
                <a:ext cx="41040" cy="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7C07CC-9F9D-0C94-4372-2F9D97C58A2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03703" y="5791512"/>
                  <a:ext cx="5868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468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258B-EFFF-3AD5-3A0F-397EF424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Entra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FACB-04C7-5F98-64A1-D1FA1143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 Service</a:t>
            </a:r>
          </a:p>
          <a:p>
            <a:r>
              <a:rPr lang="en-US" dirty="0"/>
              <a:t>User and Group Management</a:t>
            </a:r>
          </a:p>
          <a:p>
            <a:r>
              <a:rPr lang="en-US" dirty="0"/>
              <a:t>Licenses</a:t>
            </a:r>
          </a:p>
          <a:p>
            <a:r>
              <a:rPr lang="en-US" dirty="0"/>
              <a:t>App Registrations</a:t>
            </a:r>
          </a:p>
          <a:p>
            <a:r>
              <a:rPr lang="en-US" dirty="0"/>
              <a:t>Self Service Password Reset</a:t>
            </a:r>
          </a:p>
        </p:txBody>
      </p:sp>
    </p:spTree>
    <p:extLst>
      <p:ext uri="{BB962C8B-B14F-4D97-AF65-F5344CB8AC3E}">
        <p14:creationId xmlns:p14="http://schemas.microsoft.com/office/powerpoint/2010/main" val="10669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003-380E-C9FA-6A57-3075C7CE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663F-5657-493C-7104-546D2331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775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A6CED2-DC97-ADF4-402A-B19FCA9BE485}"/>
              </a:ext>
            </a:extLst>
          </p:cNvPr>
          <p:cNvSpPr txBox="1">
            <a:spLocks/>
          </p:cNvSpPr>
          <p:nvPr/>
        </p:nvSpPr>
        <p:spPr>
          <a:xfrm>
            <a:off x="2872619" y="1866749"/>
            <a:ext cx="2507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 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C50A72-AEE6-9417-68DF-AAFC309AC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23889"/>
              </p:ext>
            </p:extLst>
          </p:nvPr>
        </p:nvGraphicFramePr>
        <p:xfrm>
          <a:off x="5539619" y="2553304"/>
          <a:ext cx="6105676" cy="348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7A37F1-0A39-17A8-F41A-0C130146EBBC}"/>
                  </a:ext>
                </a:extLst>
              </p14:cNvPr>
              <p14:cNvContentPartPr/>
              <p14:nvPr/>
            </p14:nvContentPartPr>
            <p14:xfrm>
              <a:off x="6099903" y="5699712"/>
              <a:ext cx="156600" cy="29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7A37F1-0A39-17A8-F41A-0C130146EB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1263" y="5691072"/>
                <a:ext cx="17424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8256190-2697-C214-1E21-0B7DE1D81247}"/>
              </a:ext>
            </a:extLst>
          </p:cNvPr>
          <p:cNvGrpSpPr/>
          <p:nvPr/>
        </p:nvGrpSpPr>
        <p:grpSpPr>
          <a:xfrm>
            <a:off x="5703183" y="6158352"/>
            <a:ext cx="871560" cy="267120"/>
            <a:chOff x="5703183" y="6158352"/>
            <a:chExt cx="87156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C50626-44C0-4B61-2FDB-005D0F29A23C}"/>
                    </a:ext>
                  </a:extLst>
                </p14:cNvPr>
                <p14:cNvContentPartPr/>
                <p14:nvPr/>
              </p14:nvContentPartPr>
              <p14:xfrm>
                <a:off x="5703183" y="6205152"/>
                <a:ext cx="155520" cy="173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C50626-44C0-4B61-2FDB-005D0F29A2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4183" y="6196152"/>
                  <a:ext cx="173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362AEB-2A32-E101-71F3-9BBDA89F35F8}"/>
                    </a:ext>
                  </a:extLst>
                </p14:cNvPr>
                <p14:cNvContentPartPr/>
                <p14:nvPr/>
              </p14:nvContentPartPr>
              <p14:xfrm>
                <a:off x="5847543" y="6233232"/>
                <a:ext cx="185400" cy="12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362AEB-2A32-E101-71F3-9BBDA89F35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38903" y="6224592"/>
                  <a:ext cx="203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0C3BBF-E63D-369D-EC9C-1D2990CE3CEB}"/>
                    </a:ext>
                  </a:extLst>
                </p14:cNvPr>
                <p14:cNvContentPartPr/>
                <p14:nvPr/>
              </p14:nvContentPartPr>
              <p14:xfrm>
                <a:off x="6062103" y="6219192"/>
                <a:ext cx="294120" cy="20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0C3BBF-E63D-369D-EC9C-1D2990CE3C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3463" y="6210552"/>
                  <a:ext cx="311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25E6BF-2CE2-0318-708A-0FD112CD6DA4}"/>
                    </a:ext>
                  </a:extLst>
                </p14:cNvPr>
                <p14:cNvContentPartPr/>
                <p14:nvPr/>
              </p14:nvContentPartPr>
              <p14:xfrm>
                <a:off x="6395463" y="6158352"/>
                <a:ext cx="179280" cy="232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25E6BF-2CE2-0318-708A-0FD112CD6D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6823" y="6149352"/>
                  <a:ext cx="19692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75CD93-70EC-EB0E-E71D-CF7D7A14874A}"/>
                  </a:ext>
                </a:extLst>
              </p14:cNvPr>
              <p14:cNvContentPartPr/>
              <p14:nvPr/>
            </p14:nvContentPartPr>
            <p14:xfrm>
              <a:off x="7367463" y="5672712"/>
              <a:ext cx="154080" cy="277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75CD93-70EC-EB0E-E71D-CF7D7A1487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58463" y="5663712"/>
                <a:ext cx="17172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E0D8B99-6599-4F71-301D-FB770DDE1882}"/>
              </a:ext>
            </a:extLst>
          </p:cNvPr>
          <p:cNvGrpSpPr/>
          <p:nvPr/>
        </p:nvGrpSpPr>
        <p:grpSpPr>
          <a:xfrm>
            <a:off x="7066503" y="6175632"/>
            <a:ext cx="712080" cy="311760"/>
            <a:chOff x="7066503" y="6175632"/>
            <a:chExt cx="71208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B80D0E-3568-7C58-F30E-113C681B068F}"/>
                    </a:ext>
                  </a:extLst>
                </p14:cNvPr>
                <p14:cNvContentPartPr/>
                <p14:nvPr/>
              </p14:nvContentPartPr>
              <p14:xfrm>
                <a:off x="7066503" y="6175632"/>
                <a:ext cx="159120" cy="20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B80D0E-3568-7C58-F30E-113C681B06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57503" y="6166632"/>
                  <a:ext cx="176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EF93C4-337F-8D1B-FD2C-F0731C0D0711}"/>
                    </a:ext>
                  </a:extLst>
                </p14:cNvPr>
                <p14:cNvContentPartPr/>
                <p14:nvPr/>
              </p14:nvContentPartPr>
              <p14:xfrm>
                <a:off x="7223823" y="6296232"/>
                <a:ext cx="124560" cy="11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EF93C4-337F-8D1B-FD2C-F0731C0D07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4823" y="6287592"/>
                  <a:ext cx="14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4CE1D3-B59E-3938-7DA6-F84257E9AB4F}"/>
                    </a:ext>
                  </a:extLst>
                </p14:cNvPr>
                <p14:cNvContentPartPr/>
                <p14:nvPr/>
              </p14:nvContentPartPr>
              <p14:xfrm>
                <a:off x="7319943" y="6265992"/>
                <a:ext cx="276120" cy="22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4CE1D3-B59E-3938-7DA6-F84257E9AB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0943" y="6257352"/>
                  <a:ext cx="293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72C50F-2EF8-79BA-DDC3-149F86CB489B}"/>
                    </a:ext>
                  </a:extLst>
                </p14:cNvPr>
                <p14:cNvContentPartPr/>
                <p14:nvPr/>
              </p14:nvContentPartPr>
              <p14:xfrm>
                <a:off x="7601463" y="6243672"/>
                <a:ext cx="177120" cy="14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72C50F-2EF8-79BA-DDC3-149F86CB48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92463" y="6234672"/>
                  <a:ext cx="19476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6F0937-6554-481A-DCE4-D0865AC4E03A}"/>
                  </a:ext>
                </a:extLst>
              </p14:cNvPr>
              <p14:cNvContentPartPr/>
              <p14:nvPr/>
            </p14:nvContentPartPr>
            <p14:xfrm>
              <a:off x="8532423" y="5697192"/>
              <a:ext cx="124200" cy="18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6F0937-6554-481A-DCE4-D0865AC4E0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3783" y="5688192"/>
                <a:ext cx="14184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4A0B535-381B-F359-D24B-B800E092F82B}"/>
              </a:ext>
            </a:extLst>
          </p:cNvPr>
          <p:cNvGrpSpPr/>
          <p:nvPr/>
        </p:nvGrpSpPr>
        <p:grpSpPr>
          <a:xfrm>
            <a:off x="8239743" y="6149352"/>
            <a:ext cx="794160" cy="295200"/>
            <a:chOff x="8239743" y="6149352"/>
            <a:chExt cx="7941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2C98A0-96FF-04C7-6BED-F754A8096950}"/>
                    </a:ext>
                  </a:extLst>
                </p14:cNvPr>
                <p14:cNvContentPartPr/>
                <p14:nvPr/>
              </p14:nvContentPartPr>
              <p14:xfrm>
                <a:off x="8239743" y="6149352"/>
                <a:ext cx="161640" cy="20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2C98A0-96FF-04C7-6BED-F754A80969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0743" y="6140352"/>
                  <a:ext cx="179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8438B8-B9B5-3C36-B8D7-8536D46EDD2B}"/>
                    </a:ext>
                  </a:extLst>
                </p14:cNvPr>
                <p14:cNvContentPartPr/>
                <p14:nvPr/>
              </p14:nvContentPartPr>
              <p14:xfrm>
                <a:off x="8386263" y="6263832"/>
                <a:ext cx="163440" cy="14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8438B8-B9B5-3C36-B8D7-8536D46EDD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7263" y="6255192"/>
                  <a:ext cx="181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76C265-BE85-72F5-7CF5-553E2E526297}"/>
                    </a:ext>
                  </a:extLst>
                </p14:cNvPr>
                <p14:cNvContentPartPr/>
                <p14:nvPr/>
              </p14:nvContentPartPr>
              <p14:xfrm>
                <a:off x="8570943" y="6251592"/>
                <a:ext cx="25308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76C265-BE85-72F5-7CF5-553E2E5262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61943" y="6242952"/>
                  <a:ext cx="270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83F85B-3796-E3EC-DB3A-446BBC8AAEF4}"/>
                    </a:ext>
                  </a:extLst>
                </p14:cNvPr>
                <p14:cNvContentPartPr/>
                <p14:nvPr/>
              </p14:nvContentPartPr>
              <p14:xfrm>
                <a:off x="8810703" y="6177432"/>
                <a:ext cx="223200" cy="21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83F85B-3796-E3EC-DB3A-446BBC8AAE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01703" y="6168792"/>
                  <a:ext cx="24084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72A59F-F396-59C4-B3FC-7F7D3950F0FE}"/>
                  </a:ext>
                </a:extLst>
              </p14:cNvPr>
              <p14:cNvContentPartPr/>
              <p14:nvPr/>
            </p14:nvContentPartPr>
            <p14:xfrm>
              <a:off x="9807903" y="5660832"/>
              <a:ext cx="195480" cy="217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72A59F-F396-59C4-B3FC-7F7D3950F0F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99263" y="5652192"/>
                <a:ext cx="2131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46B74C7-4FF5-ACF6-2CD1-8511BDF65856}"/>
              </a:ext>
            </a:extLst>
          </p:cNvPr>
          <p:cNvGrpSpPr/>
          <p:nvPr/>
        </p:nvGrpSpPr>
        <p:grpSpPr>
          <a:xfrm>
            <a:off x="9437823" y="6214152"/>
            <a:ext cx="739080" cy="241560"/>
            <a:chOff x="9437823" y="6214152"/>
            <a:chExt cx="73908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8A14C3-54A1-86E1-4BF1-D6517AE08AED}"/>
                    </a:ext>
                  </a:extLst>
                </p14:cNvPr>
                <p14:cNvContentPartPr/>
                <p14:nvPr/>
              </p14:nvContentPartPr>
              <p14:xfrm>
                <a:off x="9437823" y="6237552"/>
                <a:ext cx="134280" cy="14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8A14C3-54A1-86E1-4BF1-D6517AE08A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29183" y="6228552"/>
                  <a:ext cx="151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AE5B0E-0582-DBF3-CD89-A8F374912CEB}"/>
                    </a:ext>
                  </a:extLst>
                </p14:cNvPr>
                <p14:cNvContentPartPr/>
                <p14:nvPr/>
              </p14:nvContentPartPr>
              <p14:xfrm>
                <a:off x="9588663" y="6250872"/>
                <a:ext cx="183960" cy="12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AE5B0E-0582-DBF3-CD89-A8F374912C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80023" y="6241872"/>
                  <a:ext cx="201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FE8FFC-5538-4306-E25A-EEDAAE6FE900}"/>
                    </a:ext>
                  </a:extLst>
                </p14:cNvPr>
                <p14:cNvContentPartPr/>
                <p14:nvPr/>
              </p14:nvContentPartPr>
              <p14:xfrm>
                <a:off x="9755343" y="6233232"/>
                <a:ext cx="223560" cy="22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FE8FFC-5538-4306-E25A-EEDAAE6FE9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46343" y="6224592"/>
                  <a:ext cx="241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B2013B-1C36-5626-7159-22F264C2D053}"/>
                    </a:ext>
                  </a:extLst>
                </p14:cNvPr>
                <p14:cNvContentPartPr/>
                <p14:nvPr/>
              </p14:nvContentPartPr>
              <p14:xfrm>
                <a:off x="10047303" y="6214152"/>
                <a:ext cx="12960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B2013B-1C36-5626-7159-22F264C2D0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38663" y="6205152"/>
                  <a:ext cx="1472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97A4A1-55D5-C9F8-7359-742B8121FD04}"/>
              </a:ext>
            </a:extLst>
          </p:cNvPr>
          <p:cNvGrpSpPr/>
          <p:nvPr/>
        </p:nvGrpSpPr>
        <p:grpSpPr>
          <a:xfrm>
            <a:off x="11034783" y="5688552"/>
            <a:ext cx="162000" cy="188640"/>
            <a:chOff x="11034783" y="5688552"/>
            <a:chExt cx="16200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4503A8-3D85-563C-B320-1F0DBEAACE94}"/>
                    </a:ext>
                  </a:extLst>
                </p14:cNvPr>
                <p14:cNvContentPartPr/>
                <p14:nvPr/>
              </p14:nvContentPartPr>
              <p14:xfrm>
                <a:off x="11121903" y="5688552"/>
                <a:ext cx="29520" cy="18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4503A8-3D85-563C-B320-1F0DBEAACE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12903" y="5679912"/>
                  <a:ext cx="4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3E4572-C662-D791-140D-7B91E2880480}"/>
                    </a:ext>
                  </a:extLst>
                </p14:cNvPr>
                <p14:cNvContentPartPr/>
                <p14:nvPr/>
              </p14:nvContentPartPr>
              <p14:xfrm>
                <a:off x="11034783" y="5836872"/>
                <a:ext cx="162000" cy="3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3E4572-C662-D791-140D-7B91E28804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26143" y="5827872"/>
                  <a:ext cx="1796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56952A-BC34-C8B3-834A-B6201A1DF49A}"/>
                  </a:ext>
                </a:extLst>
              </p14:cNvPr>
              <p14:cNvContentPartPr/>
              <p14:nvPr/>
            </p14:nvContentPartPr>
            <p14:xfrm>
              <a:off x="10910583" y="6082392"/>
              <a:ext cx="138960" cy="22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56952A-BC34-C8B3-834A-B6201A1DF49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01583" y="6073392"/>
                <a:ext cx="156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0A479C-4AA4-93B2-799E-372660062E95}"/>
                  </a:ext>
                </a:extLst>
              </p14:cNvPr>
              <p14:cNvContentPartPr/>
              <p14:nvPr/>
            </p14:nvContentPartPr>
            <p14:xfrm>
              <a:off x="11051343" y="6171312"/>
              <a:ext cx="180000" cy="12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0A479C-4AA4-93B2-799E-372660062E9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42343" y="6162672"/>
                <a:ext cx="197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320EA5-F3A6-DC00-892B-AA7BEA92D76C}"/>
                  </a:ext>
                </a:extLst>
              </p14:cNvPr>
              <p14:cNvContentPartPr/>
              <p14:nvPr/>
            </p14:nvContentPartPr>
            <p14:xfrm>
              <a:off x="11291103" y="6166272"/>
              <a:ext cx="215640" cy="190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320EA5-F3A6-DC00-892B-AA7BEA92D76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282463" y="6157632"/>
                <a:ext cx="23328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DFDBF9C-4713-2915-8693-9EAD22560EC9}"/>
              </a:ext>
            </a:extLst>
          </p:cNvPr>
          <p:cNvGrpSpPr/>
          <p:nvPr/>
        </p:nvGrpSpPr>
        <p:grpSpPr>
          <a:xfrm>
            <a:off x="11596743" y="5975112"/>
            <a:ext cx="172800" cy="296280"/>
            <a:chOff x="11596743" y="5975112"/>
            <a:chExt cx="1728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354AF3-33E3-BA8C-0AC6-F0419D3F5FC0}"/>
                    </a:ext>
                  </a:extLst>
                </p14:cNvPr>
                <p14:cNvContentPartPr/>
                <p14:nvPr/>
              </p14:nvContentPartPr>
              <p14:xfrm>
                <a:off x="11606463" y="5975112"/>
                <a:ext cx="143280" cy="5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354AF3-33E3-BA8C-0AC6-F0419D3F5F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97463" y="5966112"/>
                  <a:ext cx="160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C51BB1-D6A0-A812-5E3E-1751C80801C1}"/>
                    </a:ext>
                  </a:extLst>
                </p14:cNvPr>
                <p14:cNvContentPartPr/>
                <p14:nvPr/>
              </p14:nvContentPartPr>
              <p14:xfrm>
                <a:off x="11596743" y="6037752"/>
                <a:ext cx="172800" cy="23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C51BB1-D6A0-A812-5E3E-1751C80801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88103" y="6028752"/>
                  <a:ext cx="190440" cy="25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02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3A5D-90EC-64EA-C663-33D178F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AB3-3ABE-2B8A-8135-8495A5D3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</a:p>
          <a:p>
            <a:r>
              <a:rPr lang="en-US" dirty="0"/>
              <a:t>Planning Checklist</a:t>
            </a:r>
          </a:p>
          <a:p>
            <a:pPr lvl="1"/>
            <a:r>
              <a:rPr lang="en-US" dirty="0"/>
              <a:t>Start with the Network</a:t>
            </a:r>
          </a:p>
          <a:p>
            <a:pPr lvl="1"/>
            <a:r>
              <a:rPr lang="en-US" dirty="0"/>
              <a:t>Name the VM</a:t>
            </a:r>
          </a:p>
          <a:p>
            <a:pPr lvl="1"/>
            <a:r>
              <a:rPr lang="en-US" dirty="0"/>
              <a:t>Decide the location for VM</a:t>
            </a:r>
          </a:p>
          <a:p>
            <a:pPr lvl="1"/>
            <a:r>
              <a:rPr lang="en-US" dirty="0"/>
              <a:t>Determine the size of the VM</a:t>
            </a:r>
          </a:p>
          <a:p>
            <a:pPr lvl="1"/>
            <a:r>
              <a:rPr lang="en-US" dirty="0"/>
              <a:t>Storage for the VM</a:t>
            </a:r>
          </a:p>
          <a:p>
            <a:pPr lvl="1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6985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D568-27B8-F80F-BA6C-BB544E3E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70B4-C10B-3C39-0DFB-6653910F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Rack Level</a:t>
            </a:r>
          </a:p>
          <a:p>
            <a:r>
              <a:rPr lang="en-US" dirty="0"/>
              <a:t>Availability Zones – Datacenter Level</a:t>
            </a:r>
          </a:p>
          <a:p>
            <a:r>
              <a:rPr lang="en-US" dirty="0"/>
              <a:t>Virtual Machine Scale Set – Auto Scaling</a:t>
            </a:r>
          </a:p>
        </p:txBody>
      </p:sp>
    </p:spTree>
    <p:extLst>
      <p:ext uri="{BB962C8B-B14F-4D97-AF65-F5344CB8AC3E}">
        <p14:creationId xmlns:p14="http://schemas.microsoft.com/office/powerpoint/2010/main" val="8194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5515-1039-7440-D0A2-4DCB6C9A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FCF2-0209-EB3E-20BD-39D486BE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object store – Blob Storage</a:t>
            </a:r>
          </a:p>
          <a:p>
            <a:r>
              <a:rPr lang="en-US" dirty="0"/>
              <a:t>File system service for the cloud – File Share</a:t>
            </a:r>
          </a:p>
          <a:p>
            <a:r>
              <a:rPr lang="en-US" dirty="0"/>
              <a:t>Messaging Store – Queue Storage</a:t>
            </a:r>
          </a:p>
          <a:p>
            <a:r>
              <a:rPr lang="en-US" dirty="0"/>
              <a:t>NoSQL store - Tables</a:t>
            </a:r>
          </a:p>
        </p:txBody>
      </p:sp>
    </p:spTree>
    <p:extLst>
      <p:ext uri="{BB962C8B-B14F-4D97-AF65-F5344CB8AC3E}">
        <p14:creationId xmlns:p14="http://schemas.microsoft.com/office/powerpoint/2010/main" val="90261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002-2317-1A8E-BF79-F77780C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142F-BEDD-3425-D330-E0579FDB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AF9DFC-C46D-D53A-50F8-FB2E7DFD3EF2}"/>
                  </a:ext>
                </a:extLst>
              </p14:cNvPr>
              <p14:cNvContentPartPr/>
              <p14:nvPr/>
            </p14:nvContentPartPr>
            <p14:xfrm>
              <a:off x="4053303" y="1859952"/>
              <a:ext cx="189720" cy="33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AF9DFC-C46D-D53A-50F8-FB2E7DFD3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4303" y="1850952"/>
                <a:ext cx="2073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575E67-F0BB-A6EA-AA4B-0DD296251676}"/>
                  </a:ext>
                </a:extLst>
              </p14:cNvPr>
              <p14:cNvContentPartPr/>
              <p14:nvPr/>
            </p14:nvContentPartPr>
            <p14:xfrm>
              <a:off x="4320783" y="1955352"/>
              <a:ext cx="164520" cy="161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575E67-F0BB-A6EA-AA4B-0DD2962516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2143" y="1946352"/>
                <a:ext cx="182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F483AA-A28D-AF6F-BB33-B6F93C2083C1}"/>
                  </a:ext>
                </a:extLst>
              </p14:cNvPr>
              <p14:cNvContentPartPr/>
              <p14:nvPr/>
            </p14:nvContentPartPr>
            <p14:xfrm>
              <a:off x="4629303" y="1912512"/>
              <a:ext cx="288720" cy="16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F483AA-A28D-AF6F-BB33-B6F93C2083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0303" y="1903872"/>
                <a:ext cx="30636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82F331-743B-F338-1E9E-47595068FEDA}"/>
              </a:ext>
            </a:extLst>
          </p:cNvPr>
          <p:cNvGrpSpPr/>
          <p:nvPr/>
        </p:nvGrpSpPr>
        <p:grpSpPr>
          <a:xfrm>
            <a:off x="4241583" y="2332272"/>
            <a:ext cx="1154520" cy="2437560"/>
            <a:chOff x="4241583" y="2332272"/>
            <a:chExt cx="1154520" cy="24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28F6D8-4EFE-DFBA-1520-D443AAE463CF}"/>
                    </a:ext>
                  </a:extLst>
                </p14:cNvPr>
                <p14:cNvContentPartPr/>
                <p14:nvPr/>
              </p14:nvContentPartPr>
              <p14:xfrm>
                <a:off x="4241583" y="4350432"/>
                <a:ext cx="75600" cy="31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28F6D8-4EFE-DFBA-1520-D443AAE463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2583" y="4341432"/>
                  <a:ext cx="93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BDDD07-292A-DA49-55B4-4C50673D92C2}"/>
                    </a:ext>
                  </a:extLst>
                </p14:cNvPr>
                <p14:cNvContentPartPr/>
                <p14:nvPr/>
              </p14:nvContentPartPr>
              <p14:xfrm>
                <a:off x="4271823" y="4363392"/>
                <a:ext cx="215640" cy="28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BDDD07-292A-DA49-55B4-4C50673D92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3183" y="4354752"/>
                  <a:ext cx="233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97A951-7EBC-11BA-4413-E81B17A1CF3E}"/>
                    </a:ext>
                  </a:extLst>
                </p14:cNvPr>
                <p14:cNvContentPartPr/>
                <p14:nvPr/>
              </p14:nvContentPartPr>
              <p14:xfrm>
                <a:off x="4498263" y="4371672"/>
                <a:ext cx="78840" cy="26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97A951-7EBC-11BA-4413-E81B17A1CF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9263" y="4362672"/>
                  <a:ext cx="96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70BC34-1B1B-3A9D-1DF2-2226BFD71D1F}"/>
                    </a:ext>
                  </a:extLst>
                </p14:cNvPr>
                <p14:cNvContentPartPr/>
                <p14:nvPr/>
              </p14:nvContentPartPr>
              <p14:xfrm>
                <a:off x="4687983" y="4242792"/>
                <a:ext cx="558000" cy="52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70BC34-1B1B-3A9D-1DF2-2226BFD71D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9343" y="4233792"/>
                  <a:ext cx="5756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842D87-2B74-95C8-9588-4B04971EB4A4}"/>
                    </a:ext>
                  </a:extLst>
                </p14:cNvPr>
                <p14:cNvContentPartPr/>
                <p14:nvPr/>
              </p14:nvContentPartPr>
              <p14:xfrm>
                <a:off x="4335183" y="2332272"/>
                <a:ext cx="300960" cy="184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842D87-2B74-95C8-9588-4B04971EB4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6183" y="2323632"/>
                  <a:ext cx="318600" cy="18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56A8A6-2579-C75F-E4A4-31C669110C06}"/>
                    </a:ext>
                  </a:extLst>
                </p14:cNvPr>
                <p14:cNvContentPartPr/>
                <p14:nvPr/>
              </p14:nvContentPartPr>
              <p14:xfrm>
                <a:off x="4784103" y="3025272"/>
                <a:ext cx="113040" cy="15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56A8A6-2579-C75F-E4A4-31C669110C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75103" y="3016632"/>
                  <a:ext cx="130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A26A4B-C510-DDBE-032E-89662274C17C}"/>
                    </a:ext>
                  </a:extLst>
                </p14:cNvPr>
                <p14:cNvContentPartPr/>
                <p14:nvPr/>
              </p14:nvContentPartPr>
              <p14:xfrm>
                <a:off x="4966623" y="3049032"/>
                <a:ext cx="69480" cy="45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A26A4B-C510-DDBE-032E-89662274C1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7623" y="3040032"/>
                  <a:ext cx="87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C54744-4CAB-DD20-F320-B284D1A9E2D4}"/>
                    </a:ext>
                  </a:extLst>
                </p14:cNvPr>
                <p14:cNvContentPartPr/>
                <p14:nvPr/>
              </p14:nvContentPartPr>
              <p14:xfrm>
                <a:off x="5073543" y="2964432"/>
                <a:ext cx="50760" cy="15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C54744-4CAB-DD20-F320-B284D1A9E2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903" y="2955432"/>
                  <a:ext cx="68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566C3-E417-1B8D-8D4C-F62E37793022}"/>
                    </a:ext>
                  </a:extLst>
                </p14:cNvPr>
                <p14:cNvContentPartPr/>
                <p14:nvPr/>
              </p14:nvContentPartPr>
              <p14:xfrm>
                <a:off x="5176143" y="2771112"/>
                <a:ext cx="219960" cy="23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566C3-E417-1B8D-8D4C-F62E377930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7143" y="2762472"/>
                  <a:ext cx="23760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403700-BBAE-186E-E650-4CEC857BA33E}"/>
              </a:ext>
            </a:extLst>
          </p:cNvPr>
          <p:cNvGrpSpPr/>
          <p:nvPr/>
        </p:nvGrpSpPr>
        <p:grpSpPr>
          <a:xfrm>
            <a:off x="1836063" y="1845192"/>
            <a:ext cx="460080" cy="264240"/>
            <a:chOff x="1836063" y="1845192"/>
            <a:chExt cx="4600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CF231A-AA5D-3018-1F32-EEF5DF144BAC}"/>
                    </a:ext>
                  </a:extLst>
                </p14:cNvPr>
                <p14:cNvContentPartPr/>
                <p14:nvPr/>
              </p14:nvContentPartPr>
              <p14:xfrm>
                <a:off x="1836063" y="2025192"/>
                <a:ext cx="194040" cy="4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CF231A-AA5D-3018-1F32-EEF5DF144B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7423" y="2016552"/>
                  <a:ext cx="211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9B7FC3-D98B-514D-A729-02EE964F10A8}"/>
                    </a:ext>
                  </a:extLst>
                </p14:cNvPr>
                <p14:cNvContentPartPr/>
                <p14:nvPr/>
              </p14:nvContentPartPr>
              <p14:xfrm>
                <a:off x="2113623" y="1845192"/>
                <a:ext cx="182520" cy="26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9B7FC3-D98B-514D-A729-02EE964F10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623" y="1836552"/>
                  <a:ext cx="20016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EACCF0-91C8-E1F6-217D-3B1230B5C8FE}"/>
              </a:ext>
            </a:extLst>
          </p:cNvPr>
          <p:cNvGrpSpPr/>
          <p:nvPr/>
        </p:nvGrpSpPr>
        <p:grpSpPr>
          <a:xfrm>
            <a:off x="1824183" y="2380152"/>
            <a:ext cx="585720" cy="262080"/>
            <a:chOff x="1824183" y="2380152"/>
            <a:chExt cx="58572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4B2BDD-67DA-6713-5C75-3B6667EC15FD}"/>
                    </a:ext>
                  </a:extLst>
                </p14:cNvPr>
                <p14:cNvContentPartPr/>
                <p14:nvPr/>
              </p14:nvContentPartPr>
              <p14:xfrm>
                <a:off x="1824183" y="2539272"/>
                <a:ext cx="290880" cy="10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4B2BDD-67DA-6713-5C75-3B6667EC15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5183" y="2530632"/>
                  <a:ext cx="308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A0C270-9D06-B1B5-CAA3-03683059B1B2}"/>
                    </a:ext>
                  </a:extLst>
                </p14:cNvPr>
                <p14:cNvContentPartPr/>
                <p14:nvPr/>
              </p14:nvContentPartPr>
              <p14:xfrm>
                <a:off x="2197863" y="2380152"/>
                <a:ext cx="212040" cy="224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A0C270-9D06-B1B5-CAA3-03683059B1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9223" y="2371152"/>
                  <a:ext cx="22968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5BA65B-E779-5F61-103F-817F66B05566}"/>
              </a:ext>
            </a:extLst>
          </p:cNvPr>
          <p:cNvGrpSpPr/>
          <p:nvPr/>
        </p:nvGrpSpPr>
        <p:grpSpPr>
          <a:xfrm>
            <a:off x="2100303" y="2921952"/>
            <a:ext cx="1049040" cy="655200"/>
            <a:chOff x="2100303" y="2921952"/>
            <a:chExt cx="104904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3B481F-D0D1-C67A-16E3-F2B85F43CC48}"/>
                    </a:ext>
                  </a:extLst>
                </p14:cNvPr>
                <p14:cNvContentPartPr/>
                <p14:nvPr/>
              </p14:nvContentPartPr>
              <p14:xfrm>
                <a:off x="2100303" y="3132912"/>
                <a:ext cx="194760" cy="8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3B481F-D0D1-C67A-16E3-F2B85F43CC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91663" y="3123912"/>
                  <a:ext cx="212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FFEBE-BCBC-E5ED-5C70-B5F9B006C09F}"/>
                    </a:ext>
                  </a:extLst>
                </p14:cNvPr>
                <p14:cNvContentPartPr/>
                <p14:nvPr/>
              </p14:nvContentPartPr>
              <p14:xfrm>
                <a:off x="2411703" y="2921952"/>
                <a:ext cx="250200" cy="21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FFEBE-BCBC-E5ED-5C70-B5F9B006C0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03063" y="2912952"/>
                  <a:ext cx="267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84BD5F-00EB-E705-E463-3C210032BC4B}"/>
                    </a:ext>
                  </a:extLst>
                </p14:cNvPr>
                <p14:cNvContentPartPr/>
                <p14:nvPr/>
              </p14:nvContentPartPr>
              <p14:xfrm>
                <a:off x="2569383" y="3447192"/>
                <a:ext cx="279720" cy="12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84BD5F-00EB-E705-E463-3C210032BC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0743" y="3438552"/>
                  <a:ext cx="297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F06FBC-B632-163B-9275-B90FB62E127A}"/>
                    </a:ext>
                  </a:extLst>
                </p14:cNvPr>
                <p14:cNvContentPartPr/>
                <p14:nvPr/>
              </p14:nvContentPartPr>
              <p14:xfrm>
                <a:off x="2977263" y="3233352"/>
                <a:ext cx="172080" cy="26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F06FBC-B632-163B-9275-B90FB62E12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8623" y="3224352"/>
                  <a:ext cx="18972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EEF8FA-1B38-C40E-2734-B36F8002648C}"/>
              </a:ext>
            </a:extLst>
          </p:cNvPr>
          <p:cNvGrpSpPr/>
          <p:nvPr/>
        </p:nvGrpSpPr>
        <p:grpSpPr>
          <a:xfrm>
            <a:off x="2069703" y="3804672"/>
            <a:ext cx="1077480" cy="709200"/>
            <a:chOff x="2069703" y="3804672"/>
            <a:chExt cx="107748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EC641F-DE08-2616-CBFF-68AE95CED3AE}"/>
                    </a:ext>
                  </a:extLst>
                </p14:cNvPr>
                <p14:cNvContentPartPr/>
                <p14:nvPr/>
              </p14:nvContentPartPr>
              <p14:xfrm>
                <a:off x="2069703" y="4078632"/>
                <a:ext cx="279720" cy="66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EC641F-DE08-2616-CBFF-68AE95CED3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0703" y="4069632"/>
                  <a:ext cx="297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475FD0-64F6-410C-32EC-2C83E69B20B4}"/>
                    </a:ext>
                  </a:extLst>
                </p14:cNvPr>
                <p14:cNvContentPartPr/>
                <p14:nvPr/>
              </p14:nvContentPartPr>
              <p14:xfrm>
                <a:off x="2557143" y="3804672"/>
                <a:ext cx="222120" cy="23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475FD0-64F6-410C-32EC-2C83E69B20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8143" y="3795672"/>
                  <a:ext cx="239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5F563A-34E1-0053-13A4-5BE34FEB4980}"/>
                    </a:ext>
                  </a:extLst>
                </p14:cNvPr>
                <p14:cNvContentPartPr/>
                <p14:nvPr/>
              </p14:nvContentPartPr>
              <p14:xfrm>
                <a:off x="2572983" y="4435392"/>
                <a:ext cx="259200" cy="7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5F563A-34E1-0053-13A4-5BE34FEB49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3983" y="4426752"/>
                  <a:ext cx="276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B8EA79-D67B-B335-97B2-78805362B2D8}"/>
                    </a:ext>
                  </a:extLst>
                </p14:cNvPr>
                <p14:cNvContentPartPr/>
                <p14:nvPr/>
              </p14:nvContentPartPr>
              <p14:xfrm>
                <a:off x="2980503" y="4212192"/>
                <a:ext cx="166680" cy="23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B8EA79-D67B-B335-97B2-78805362B2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1503" y="4203552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9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Paired Regions – Azure Expert Blog">
            <a:extLst>
              <a:ext uri="{FF2B5EF4-FFF2-40B4-BE49-F238E27FC236}">
                <a16:creationId xmlns:a16="http://schemas.microsoft.com/office/drawing/2014/main" id="{14F131E4-DF70-58AD-958F-824034C8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242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Entra ID</vt:lpstr>
      <vt:lpstr>PowerPoint Presentation</vt:lpstr>
      <vt:lpstr>Azure Virtual Machines</vt:lpstr>
      <vt:lpstr>High Availability</vt:lpstr>
      <vt:lpstr>Storage</vt:lpstr>
      <vt:lpstr>Redundancy</vt:lpstr>
      <vt:lpstr>PowerPoint Presentation</vt:lpstr>
      <vt:lpstr>Virtual Networks</vt:lpstr>
      <vt:lpstr>Network Security Group</vt:lpstr>
      <vt:lpstr>Load Balancer</vt:lpstr>
      <vt:lpstr>PowerPoint Presentation</vt:lpstr>
      <vt:lpstr>Azure App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R</dc:creator>
  <cp:lastModifiedBy>Ayush R</cp:lastModifiedBy>
  <cp:revision>4</cp:revision>
  <dcterms:created xsi:type="dcterms:W3CDTF">2024-06-15T13:39:01Z</dcterms:created>
  <dcterms:modified xsi:type="dcterms:W3CDTF">2024-06-15T16:48:35Z</dcterms:modified>
</cp:coreProperties>
</file>