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6:13:4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99 1076,'0'0'2541,"-1"1"-2016,0 0-155,0 0-1,0 0 1,0 0 0,1-1 0,-1 1 0,0 0 0,1 0 0,-1 0 0,1 0-1,-1 0 1,1 0 0,-1 1 0,0 1 0,0 0 736,3-2-924,5 2 44,1 0 0,-1-1 0,1 0 0,0-1 0,0 1 0,12-1 0,-7 1-140,60 0 367,-17-2-277,138 12 205,-163-10-347,19 2 23,57 1 49,-38-4-73,111-4 49,-27-6-44,-116 8-37,-29 0 1,46 0 11,-2 1 0,-5 0 9,56-5 7,-32 2-19,68 0-38,-82 3 45,58 3-9,18-6-26,8-3 46,-75 2-22,1 0 4,179-2-20,-224 7 7,0 0 0,40 8 0,-44-6 6,18 0 5,61 10-11,-60-11 8,-24-2-5,118 8 36,-55-3-41,10 2 29,-66-5-22,45 3-9,11-2-2,18-3 12,-55 0-5,-33 0 3,14 1 9,12 2-13,-11-2 1,0 0 4,-9-1-4,4 1 2,-6 1-24,24 1 40,-30-3-16,-2 0-2,9 0 1,-9 0 5,1 0-3,10 0 1,-10 0 15,0 0-16,10 0-15,-10 0 576,0-12 121,-6 9-556,-7-10 17,7 10-4,1 1 4,-32-40 748,34 42-876,-1-1 0,1 0 0,-1 1 0,1-1 0,-1 0 0,0 1-1,1-1 1,-1 1 0,0-1 0,1 1 0,-1-1 0,-1 0 0,-8-6 172,-36-37 695,44 42-806,0 1-19,-29-28 643,30 28-517,-1-1-103,-20-17 409,21 18-316,3 5-172,11 24 9,-10-22-7,0-1 0,0 1 0,1-1-1,0 0 1,0 0 0,5 4 0,1 2 2,-1-1-1,19 21 11,-26-29-16,-2-2 1,0 0-1,1 0 1,-1 0 0,1 0-1,-1 0 1,0 0 0,1 0 0,-1 0-1,1 1 1,-1-1 0,0 0-1,1 0 1,-1 1 0,0-1-1,1 0 1,-1 0 0,0 1-1,1-1 1,6 6 5,6 6-24,-12-11 22,6 6 4,13 19 68,-19-25 2,1 2-40,-2-3-24,0 0 1,1 0-1,-1 0 0,0 0 1,0 0-1,0 1 0,1-1 1,-1 0-1,0 0 0,0 0 1,0 0-1,0 1 0,0-1 1,1 0-1,-1 0 0,0 0 1,0 1-1,0-1 0,0 0 1,0 0-1,0 0 0,0 1 1,0-1-1,0 0 0,0 0 1,0 1-1,0-1 0,0 0 1,0 0-1,0 0 0,0 1 1,0-1-1,0 0 0,0 0 1,0 0-1,0 1 0,0-1 1,0 0-1,-1 0 0,1 1 1,-8 8 4,6-7-1,0-1-2,-4 2-8,0 1 0,1-1 1,-6 5-1,-6 4-2,-68 48-283,56-40-16,1-1-595,-36 18 1,21-13-2229,17-9-2181,7-3 761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6:15:4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20 267 1288,'0'0'8450,"-2"-1"-8079,-1-2-712,-9-8 5774,10 9-5189,8 2-191,107-14 90,2-3-65,40-4-25,-3 0-9,-18-1-32,-51 5-18,-39 9 40,-42 7-34,1 0-19,23-6 27,-24 7 8,1-1 2,7-1 4,-7 2-16,-1 0-6,24-5-22,-23 4 26,10 1-28,-10 0 102,-1-1-32,9-2 6,-9 2 673,0 0-655,3-1-92,-5 2 29,0 0-1,0 0 1,0 0 0,0 0-1,0 0 1,0 0-1,0 0 1,0 0-1,0 0 1,1 0-1,-1-1 1,0 1-1,0 0 1,0 0-1,0 0 1,0 0-1,0 0 1,0 0-1,0 0 1,0 0-1,0-1 1,0 1-1,0 0 1,0 0 0,0 0-1,0 0 1,0 0-1,-1 0 1,1 0-1,0 0 1,0 0-1,0-1 1,0 1-1,0 0 1,0 0-1,0 0 1,0 0-1,0 0 1,0 0-1,0 0 1,0 0-1,0 0 1,-1 0-1,1 0 1,0 0 0,0 0-1,0-1 1,-14-10 194,-25-17 0,-21-4 623,12 6-201,47 25-564,-1 0-9,-2 0 167,4 2-94,5 5-67,19 11-62,27 22 49,-48-37-44,-1-1 0,1 1-1,-1 0 1,0 0 0,0 0 0,0 0-1,0 1 1,3 4 0,0 1 2,-4-7-3,-1 1 0,1-1 0,0 1 0,-1-1 0,1 1 0,-1-1 0,0 1 0,0-1 0,1 1 0,-1 0 0,0-1 0,-1 3 0,1-1 8,0 0-5,-1 0 0,1-1 0,-1 1 0,0 0 0,0 0 0,0-1 0,0 1 0,0 0 1,-1-1-1,-2 4 0,-18 23-208,4-11-618,-28 24 0,20-17-1691,12-11-3631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2T16:15:5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13 282 900,'0'0'1694,"-2"-1"-1182,-9-9 6987,15 9-7411,10-5-15,-13 6-65,0-1-1,0 1 0,0-1 1,0 1-1,0 0 1,0 0-1,1-1 0,-1 1 1,0 0-1,0 0 0,0 0 1,0 0-1,0 0 1,0 0-1,2 1 0,0 0 14,33-1 78,216-9 224,-127 2-257,-31 2-29,-23 2-26,56-7 18,-75 3-28,69 0 1,-34 3 17,26-1-19,-67 3 5,-23 1-4,31 1-1,-50 0 0,0 0-1,-1 0 1,1 0-1,5-1 1,3-1 4,19-1-2,-20 4 8,28-4 242,-27 2-159,-3 1-20,-1-1 0,14-2 0,-20 2-52,1 1-2,72-13 111,-72 12-130,0 1 4,7 0 2,-7 0 0,0 0 4,28-2-2,-22 1-7,-7 0 1,28 0-25,10-2 24,-34 2-4,2 0 6,7-2 4,-12 2 13,-1 1-7,9-2 2,-9 1 267,1 1-221,32 0 497,-33 1-554,6 3 1,-6-3 12,1 0-21,7 0 3,-7 0 36,-1 0-24,4 3-7,-5-4 105,1 1-101,7 1 2,-7-2 342,0 1-358,21 7 108,-20-8-96,10 0-4,-10 0 5,0 0-7,9 0-4,-9 0 12,1 0-7,29 0 37,-29 0-31,-1 0-13,10 0 11,-10 0 143,-1-1-117,9-1 4,-9 2 473,-2-1-489,0-1 0,0 1 0,0 0 0,0 0 0,-1 0 0,1-1 0,-1 1 0,1 0 0,-1 0 0,1 0 0,-1 0 0,0 0 0,0 0 0,1 0 0,-1 0 0,0 0 0,0 0 0,-2-1 0,2 1-49,-1-1 64,1 1-27,1 0 0,0 0 0,-1 0 0,1 0 0,-1 1 0,0-1 0,1 0 0,-1 1 0,0-1-1,1 0 1,-2 0 0,-7-8 96,7 8-38,0-1-1,-42-32 385,-5-5 333,30 25-348,17 13-255,1-1-83,-5-3-12,4 3 145,0 0-187,2 2-30,0 0 0,0 0 0,0 0 0,0 0 0,0 0 0,0 0 0,0 0 0,0 0-1,-1 0 1,1 0 0,0 0 0,0 0 0,0 0 0,0 0 0,0 0 0,0-1 0,0 1 0,0 0 0,0 0 0,0 0-1,0 0 1,0 0 0,0 0 0,0 0 0,0 0 0,0-1 0,0 1 0,0 0 0,0 0 0,0 0 0,0 0-1,0 0 1,0 0 0,0 0 0,0 0 0,0-1 0,0 1 0,0 0 0,0 0 0,0 0 0,0 0 0,0 0-1,0 0 1,0 0 0,0 0 0,0 0 0,0-1 0,0 1 0,0 0 0,0 0 0,0 0 0,1 0 0,6 1 146,15 8-276,-19-8 180,10 6-21,-11-2 81,0-2 757,-4-3-871,1 0-1,0 0 1,-1 1-1,1-1 1,-1 0 0,1 1-1,0-1 1,-1 1-1,1-1 1,-2 2-1,-1 0 7,0-1 102,-2-3-95,-51-20 66,56 22-86,0 0 0,1 0 0,-1-1 0,0 1 0,1 0 0,-1-1 0,1 1 0,-1 0 0,0-1 0,1 1 0,-1 0 0,1-1 0,-1 1 0,1-1 0,-1 1 0,0-2 0,1 2 0,0-1 0,-1 1 0,1-1 0,-1 1 0,1-1 0,-1 1 0,0-1 1,1 1-1,-1 0 0,1-1 0,-1 1 0,0 0 0,1 0 0,-1-1 0,0 1 0,0 0 0,-9-4 7,7 3 4,0 0-1,-7-5 3,7 5 11,1 0-15,-6-3-7,6 3 23,-7-4-21,7 3-6,0 1 0,7 5-64,37 34 62,-25-22-2,-13-12 4,1 0 1,-1-1-1,0 1 1,10 4-1,-6-3 8,0 1 0,0 0-1,-1 0 1,9 8-1,-6-4-6,16 8 0,-19-12 7,19 13-13,-24-19 3,5 8 9,-6-8-5,-1 1 0,0-1 0,1 1 0,-1 0 0,0 0 0,1-1 0,-1 1-1,0 0 1,0-1 0,0 1 0,1 0 0,-1 0 0,0-1 0,0 1 0,0 0 0,0 0 0,-1 0 0,1-1-1,0 1 1,0 0 0,0-1 0,-1 1 0,1 0 0,0 0 0,-1 0 0,-12 14-14,12-13 5,-8 6-94,0-1 0,0 1 0,-1-2 0,-12 7 0,6-3-80,-39 21-2357,-81 32 1,75-36-2181,15-7 375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FF8C-F04A-F317-9651-316FB4C12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3A29F-CAEE-D4F1-0CB9-51B54BCC7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C914-AB12-4766-0238-2BD3A42E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2B25-1193-7BD7-9C60-DF31443D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190C-855A-A707-57B3-5AAC9643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4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A9F7-10CC-BFEB-814B-0E24D120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97301-9CF3-A2EE-F9A6-F3186A42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1770-0992-63A8-810C-E68A983C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4C15-005A-32CF-7195-EA6E15A7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E8B8-18AF-EC52-312F-85860492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CB22B-21E9-B224-6D41-D4209D256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29AF9-BE81-C4D7-4EAE-650F6A36F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8BF3-69DB-009A-976C-4FB6A67C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F6CE-466B-BCF6-3744-DFCF8AD1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6B47-2B15-F5F1-4EE5-459FD5D9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E821-8239-30A2-5D9E-08B7459D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6E05-13C8-796B-3753-7CE1FED62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C08C6-7AEF-D7CF-7498-9D771ABA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EF6DA-B9EC-F043-3A05-767E4CD1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856E-78E7-59E5-9473-205EAC21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DD95-414B-A98F-D1D8-6E45874C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1D89-9905-82A5-2BE3-2FF6E643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46AA-11CD-4DDB-4B69-B3DA4C43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A769-37FC-2B5F-3903-71BEA1FB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B134A-1637-15E3-E97E-8D51AE83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0035-B658-8374-7B11-0A69A1B4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C993-D7AB-A869-77AA-7BDA0575E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51C1F-EA40-76DA-3229-E3BE056A1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115AB-1980-2746-550E-779EE8A9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E6C4F-BD62-B384-49B8-603A4CBE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A3EAD-FF63-944C-0CE6-1AB292D2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1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2088-B338-034A-ED50-99C72C52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436E-9917-6ECC-1CA1-AF3C1F9C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C27E9-1E05-E6ED-A74A-82EC5BE3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B30CD-1789-B6FE-7A31-B2DAF5DE8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A34F1-5864-B0AC-4FC1-DD1C77516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A852C-E29E-E52B-135F-ADCDFA5F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00999-7BF3-D2EE-0A83-E113C7F1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35B46-76D1-9EE2-F8DE-0C4B4D3C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0A8A-C427-609A-C8ED-63A05400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231A0-834D-649B-7F0F-DF5CD9BA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5BCDA-3BB2-D33A-0DB5-D0D8A48C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5DAE9-41EE-79BB-6874-7230B804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5166A-CFAC-4783-2C09-A7B84BE2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8082F-42B1-3AA0-1343-B63E70B9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F8D7D-E2BA-BC4D-6E7A-90CD95F5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7C30-A81F-C13D-13F8-961070DD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E7E7-2E4B-AAC5-AE02-02BE0A78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2E96-422E-ED9F-5F82-B43668A44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DC6B6-2090-3C06-5990-CE7C6878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1AD51-0232-D74C-56C3-A8F11B40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BC480-AC36-8362-B48C-7206B2E7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5AE3-D071-590B-6748-50E91806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558B4-DD5E-D6B9-12CB-FF975F8E5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6B2A-814F-3C70-EC7C-70885A82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8BC37-067C-21A8-2213-CF897B5E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7786-FD5B-E6D6-A2DE-D8C5508E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F2EFB-F1F1-0C74-5CFE-82763EDF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DB4BB-4B0D-1812-C2A9-57B684B9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69B90-909D-828A-9631-994418EFF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0F1F-FFEB-A7E9-069B-59165BF0A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C64D-882B-4882-A2CC-C800CEAB514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62D4B-9F27-C772-21C8-CC618C52F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C84B-C95D-37A7-D575-D186A482C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F7D9-FFBE-4D25-96B3-4AEEB527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customXml" Target="../ink/ink2.xml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73FC-335B-6A8B-8F9A-22594CADB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A7F09-AFE4-0FEA-110D-CA8382162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Non-Relational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156726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A00B2-4058-EE89-250A-191C7B64C3FE}"/>
              </a:ext>
            </a:extLst>
          </p:cNvPr>
          <p:cNvSpPr/>
          <p:nvPr/>
        </p:nvSpPr>
        <p:spPr>
          <a:xfrm>
            <a:off x="1427238" y="749905"/>
            <a:ext cx="9216572" cy="48042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F7944-163A-8F0D-AACA-77BF030ECD6E}"/>
              </a:ext>
            </a:extLst>
          </p:cNvPr>
          <p:cNvSpPr txBox="1"/>
          <p:nvPr/>
        </p:nvSpPr>
        <p:spPr>
          <a:xfrm>
            <a:off x="3081867" y="1303867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Region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B9AB8-E37D-E513-A1B0-1965F3CB027C}"/>
              </a:ext>
            </a:extLst>
          </p:cNvPr>
          <p:cNvSpPr/>
          <p:nvPr/>
        </p:nvSpPr>
        <p:spPr>
          <a:xfrm>
            <a:off x="2423886" y="1843314"/>
            <a:ext cx="7731276" cy="3183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9BD8C-224D-694F-F0B8-21A759FEA8CC}"/>
              </a:ext>
            </a:extLst>
          </p:cNvPr>
          <p:cNvSpPr/>
          <p:nvPr/>
        </p:nvSpPr>
        <p:spPr>
          <a:xfrm>
            <a:off x="2772229" y="2065867"/>
            <a:ext cx="1393371" cy="2646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App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11D9B-46C6-D1C1-DF5A-323827D3A0F1}"/>
              </a:ext>
            </a:extLst>
          </p:cNvPr>
          <p:cNvSpPr/>
          <p:nvPr/>
        </p:nvSpPr>
        <p:spPr>
          <a:xfrm>
            <a:off x="4576838" y="2065867"/>
            <a:ext cx="5379962" cy="2646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F0C7D19-B6F4-3FC9-E902-87FB01ADCE0C}"/>
              </a:ext>
            </a:extLst>
          </p:cNvPr>
          <p:cNvSpPr/>
          <p:nvPr/>
        </p:nvSpPr>
        <p:spPr>
          <a:xfrm>
            <a:off x="154819" y="2859314"/>
            <a:ext cx="1161143" cy="846667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369B2C6-9114-C773-93BA-4759CE507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2637" y="2365979"/>
            <a:ext cx="903363" cy="9033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A02426-0888-91D6-4CB3-F5F9B3D00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9532" y="3328761"/>
            <a:ext cx="859820" cy="8598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A7AF0F2-BAED-D3D8-2ACE-4A2FA0D6E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0215" y="2559427"/>
            <a:ext cx="599773" cy="599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6738D8-4931-7F9C-31EA-591A774DF257}"/>
                  </a:ext>
                </a:extLst>
              </p14:cNvPr>
              <p14:cNvContentPartPr/>
              <p14:nvPr/>
            </p14:nvContentPartPr>
            <p14:xfrm>
              <a:off x="3814623" y="2861832"/>
              <a:ext cx="1244520" cy="152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6738D8-4931-7F9C-31EA-591A774DF2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5983" y="2853192"/>
                <a:ext cx="1262160" cy="17028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Graphic 18">
            <a:extLst>
              <a:ext uri="{FF2B5EF4-FFF2-40B4-BE49-F238E27FC236}">
                <a16:creationId xmlns:a16="http://schemas.microsoft.com/office/drawing/2014/main" id="{27D95DCB-35AD-9521-6244-E62E41DD6D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64305" y="2600477"/>
            <a:ext cx="769257" cy="7692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06EB267-FF67-A038-A346-6D7B38AAB1D4}"/>
                  </a:ext>
                </a:extLst>
              </p14:cNvPr>
              <p14:cNvContentPartPr/>
              <p14:nvPr/>
            </p14:nvContentPartPr>
            <p14:xfrm>
              <a:off x="1336383" y="2969832"/>
              <a:ext cx="331920" cy="10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06EB267-FF67-A038-A346-6D7B38AAB1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7743" y="2960832"/>
                <a:ext cx="3495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9E0ABFF-49ED-0D54-C6E9-D0079F78F41E}"/>
                  </a:ext>
                </a:extLst>
              </p14:cNvPr>
              <p14:cNvContentPartPr/>
              <p14:nvPr/>
            </p14:nvContentPartPr>
            <p14:xfrm>
              <a:off x="2458143" y="2896392"/>
              <a:ext cx="682560" cy="147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9E0ABFF-49ED-0D54-C6E9-D0079F78F4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9143" y="2887752"/>
                <a:ext cx="700200" cy="165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Storage - Blob | Microsoft Azure Mono">
            <a:extLst>
              <a:ext uri="{FF2B5EF4-FFF2-40B4-BE49-F238E27FC236}">
                <a16:creationId xmlns:a16="http://schemas.microsoft.com/office/drawing/2014/main" id="{4341C7C8-2AB6-80F6-396F-DAFD5AF8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45" y="2409674"/>
            <a:ext cx="772105" cy="60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B317-2C77-1605-36DE-DCFDDAAB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Non-Relational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87BF-A49B-0666-C75E-99678CB5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for Data Storage – What type of data it is ?</a:t>
            </a:r>
          </a:p>
          <a:p>
            <a:r>
              <a:rPr lang="en-US" dirty="0"/>
              <a:t>Design for Azure Storage Accounts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Storage Account Kind – General Purpose v2, Blob Storage, File Share</a:t>
            </a:r>
          </a:p>
          <a:p>
            <a:pPr lvl="1"/>
            <a:r>
              <a:rPr lang="en-US" dirty="0"/>
              <a:t>Determine the number of storage account</a:t>
            </a:r>
          </a:p>
          <a:p>
            <a:pPr lvl="2"/>
            <a:r>
              <a:rPr lang="en-US" dirty="0"/>
              <a:t>Location</a:t>
            </a:r>
          </a:p>
          <a:p>
            <a:pPr lvl="2"/>
            <a:r>
              <a:rPr lang="en-US" dirty="0"/>
              <a:t>Compliance</a:t>
            </a:r>
          </a:p>
          <a:p>
            <a:pPr lvl="2"/>
            <a:r>
              <a:rPr lang="en-US" dirty="0"/>
              <a:t>Cost Sensitivity – Replication, Performance</a:t>
            </a:r>
          </a:p>
          <a:p>
            <a:pPr lvl="2"/>
            <a:r>
              <a:rPr lang="en-US" dirty="0"/>
              <a:t>Storage Replication</a:t>
            </a:r>
          </a:p>
          <a:p>
            <a:pPr lvl="2"/>
            <a:r>
              <a:rPr lang="en-US" dirty="0"/>
              <a:t>Administrative Overhead</a:t>
            </a:r>
          </a:p>
          <a:p>
            <a:pPr lvl="2"/>
            <a:r>
              <a:rPr lang="en-US" dirty="0"/>
              <a:t>Data Sensitivity</a:t>
            </a:r>
          </a:p>
        </p:txBody>
      </p:sp>
    </p:spTree>
    <p:extLst>
      <p:ext uri="{BB962C8B-B14F-4D97-AF65-F5344CB8AC3E}">
        <p14:creationId xmlns:p14="http://schemas.microsoft.com/office/powerpoint/2010/main" val="5546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D18D-5B96-C9C2-123F-025EA3AD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blob access 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06BA-1D03-671D-6EB3-7DB35715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access tier</a:t>
            </a:r>
          </a:p>
          <a:p>
            <a:r>
              <a:rPr lang="en-US" dirty="0"/>
              <a:t>Cool access tier</a:t>
            </a:r>
          </a:p>
          <a:p>
            <a:r>
              <a:rPr lang="en-US" dirty="0"/>
              <a:t>Cold access tier</a:t>
            </a:r>
          </a:p>
          <a:p>
            <a:r>
              <a:rPr lang="en-US" dirty="0"/>
              <a:t>Archive Tier</a:t>
            </a:r>
          </a:p>
        </p:txBody>
      </p:sp>
    </p:spTree>
    <p:extLst>
      <p:ext uri="{BB962C8B-B14F-4D97-AF65-F5344CB8AC3E}">
        <p14:creationId xmlns:p14="http://schemas.microsoft.com/office/powerpoint/2010/main" val="113974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Solution</vt:lpstr>
      <vt:lpstr>PowerPoint Presentation</vt:lpstr>
      <vt:lpstr>Design for Non-Relational Data</vt:lpstr>
      <vt:lpstr>Determine the blob access 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R</dc:creator>
  <cp:lastModifiedBy>Ayush R</cp:lastModifiedBy>
  <cp:revision>2</cp:revision>
  <dcterms:created xsi:type="dcterms:W3CDTF">2024-06-22T16:22:31Z</dcterms:created>
  <dcterms:modified xsi:type="dcterms:W3CDTF">2024-06-22T16:50:54Z</dcterms:modified>
</cp:coreProperties>
</file>