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ECED-6F34-18B8-8712-AD543C718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BC41D-DE20-4CFD-B6C1-DC3C6341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F600A-7534-AD7F-7D74-162EBBE4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EE20-6FDD-4791-B8B8-3E5DFD70B24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E2B03-8FC1-3362-73FD-29298CB8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976D5-9108-2AB9-8B2E-9B396A09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EA57-180D-453B-B5D3-A0E950E2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D646-7B69-F69A-EDE8-9853FD74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D94B0-D90F-35F7-51B5-0C2D5FC26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C8084-CD6B-FF0F-9F6E-39D6704B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EE20-6FDD-4791-B8B8-3E5DFD70B24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FF7AB-4EDC-38D1-79AE-CEC6443B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631A-2E3E-08A4-A956-8B5E784D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EA57-180D-453B-B5D3-A0E950E2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8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DF6D0-278E-6B7A-2F5E-0841A87CE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B5F6A-690D-EBF7-A16A-EAC9CD8EC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C850E-0B35-9B69-CB9F-53F95DA6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EE20-6FDD-4791-B8B8-3E5DFD70B24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955DD-E49D-1A5B-21FE-C305F2D9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D5A38-7802-3005-153F-0F6C7463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EA57-180D-453B-B5D3-A0E950E2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E116-8981-2C93-75EA-C10697CA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4DA1-CA13-5BBB-FD2D-C62B6DE3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B2F6A-579F-F896-59C8-7BF2AC66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EE20-6FDD-4791-B8B8-3E5DFD70B24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A28BB-81F1-1D63-56FB-57DD8EB0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D5141-853B-1473-465E-C152E3E8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EA57-180D-453B-B5D3-A0E950E2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5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6292-FD98-6F75-7848-3A263789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B89E3-25CD-69BD-A55F-4A0A60DC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DCEAA-639F-8D56-1CEC-4279EB82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EE20-6FDD-4791-B8B8-3E5DFD70B24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1317-6102-2ABC-657E-92374971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49367-1A97-57FC-EC62-BD0F22DF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EA57-180D-453B-B5D3-A0E950E2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9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CCF2-152A-8FC4-6ED5-BB1D2EFC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392A-B806-A91D-8939-D6BC82376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C5DA4-99DD-DF63-7A54-1F1C6068A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5151F-B202-8528-A782-DEBAF84B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EE20-6FDD-4791-B8B8-3E5DFD70B24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28AEA-23FB-D1FA-5000-21B38713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FEA95-1BEF-1FEB-B7C1-EFFC1AC5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EA57-180D-453B-B5D3-A0E950E2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0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50C3-BF6B-45E3-45C5-454E34F5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3DE49-0D9B-89BF-F69F-E8956022C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75DA4-7257-E013-92C6-D05970B75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8201A-9D22-F27D-878E-78972321F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2172B-7C1B-844E-45D4-753B0DE3C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C37E1-6E55-017C-F210-958C3EEF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EE20-6FDD-4791-B8B8-3E5DFD70B24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FFE44-1EE2-C042-5221-DF7F7D94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EC03A-B4DB-FC6B-2454-2AA1A695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EA57-180D-453B-B5D3-A0E950E2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5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7DA9-7F57-3463-B05D-E3614DBF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01718-8EDF-5749-1D2A-21CE82F2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EE20-6FDD-4791-B8B8-3E5DFD70B24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15A8B-CDEA-0B36-96F7-A6E473D4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C20D9-CA07-E456-2BCA-DD9A7B8A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EA57-180D-453B-B5D3-A0E950E2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2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0253A-7CE4-1790-474C-511B3B52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EE20-6FDD-4791-B8B8-3E5DFD70B24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E62D2-7E33-5D7D-D626-CA223754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B9196-0D04-AADC-B4F6-9D5A4F6F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EA57-180D-453B-B5D3-A0E950E2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ABB5-F9DD-E9E6-3E8F-0C569858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8CA95-BE86-7F27-6639-1C399D7D7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7D39F-118C-283F-CA68-1CEF8A32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3B399-2D3D-17F5-6D55-4D4F7183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EE20-6FDD-4791-B8B8-3E5DFD70B24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DBFC7-3077-C0B3-EB34-758799BC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9CC5F-781B-5E0A-E949-4EBC6FC6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EA57-180D-453B-B5D3-A0E950E2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3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D9C2-A4E7-5C78-3359-F33BB960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041DB-F744-03E7-B201-9B2D5A589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7D425-29B7-E31F-76DA-6243EEC0E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C599-7F0D-6898-37BF-80A544BF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EE20-6FDD-4791-B8B8-3E5DFD70B24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11D98-4385-66B5-1396-EFBA98CD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994B8-1C6B-CBBA-0380-030D6F4C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EA57-180D-453B-B5D3-A0E950E2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0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4C29A-7308-1C50-06B7-565CC55E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31F3-8FE7-ECC9-8FF9-B4B4E0C93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8C845-B2D7-6EE1-9118-CB6C84151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4EE20-6FDD-4791-B8B8-3E5DFD70B24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BB7FA-1E61-E0E1-34B8-D4CFD55F9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7416-47EF-C73E-76C3-CDA63A1A6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FEA57-180D-453B-B5D3-A0E950E2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6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9888-E12C-BBE6-E143-C00DD0DB1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8A666-2AE7-8AC0-5BEB-89282CFE6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for Relational Data</a:t>
            </a:r>
          </a:p>
        </p:txBody>
      </p:sp>
    </p:spTree>
    <p:extLst>
      <p:ext uri="{BB962C8B-B14F-4D97-AF65-F5344CB8AC3E}">
        <p14:creationId xmlns:p14="http://schemas.microsoft.com/office/powerpoint/2010/main" val="65775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F17871-5D11-0374-D60A-3A4C801AEF7A}"/>
              </a:ext>
            </a:extLst>
          </p:cNvPr>
          <p:cNvSpPr/>
          <p:nvPr/>
        </p:nvSpPr>
        <p:spPr>
          <a:xfrm>
            <a:off x="1907458" y="645240"/>
            <a:ext cx="10097729" cy="5567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8B523C8E-B9E5-26FB-9CDA-5221C902AC85}"/>
              </a:ext>
            </a:extLst>
          </p:cNvPr>
          <p:cNvSpPr/>
          <p:nvPr/>
        </p:nvSpPr>
        <p:spPr>
          <a:xfrm>
            <a:off x="186813" y="2883309"/>
            <a:ext cx="1474839" cy="109138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43655A-1098-26EB-257F-6C7E450D56A6}"/>
              </a:ext>
            </a:extLst>
          </p:cNvPr>
          <p:cNvSpPr/>
          <p:nvPr/>
        </p:nvSpPr>
        <p:spPr>
          <a:xfrm>
            <a:off x="3707260" y="1130709"/>
            <a:ext cx="1445342" cy="21213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App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7D450-EDB9-001F-FF01-AC64527D22C2}"/>
              </a:ext>
            </a:extLst>
          </p:cNvPr>
          <p:cNvSpPr/>
          <p:nvPr/>
        </p:nvSpPr>
        <p:spPr>
          <a:xfrm>
            <a:off x="3707260" y="3583243"/>
            <a:ext cx="1445342" cy="21213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App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170DB4-FDBC-154E-19B6-D9CBD6292038}"/>
              </a:ext>
            </a:extLst>
          </p:cNvPr>
          <p:cNvSpPr/>
          <p:nvPr/>
        </p:nvSpPr>
        <p:spPr>
          <a:xfrm>
            <a:off x="6779841" y="1130709"/>
            <a:ext cx="2885768" cy="2121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E18209-239C-B721-2505-EA8835AFF556}"/>
              </a:ext>
            </a:extLst>
          </p:cNvPr>
          <p:cNvSpPr/>
          <p:nvPr/>
        </p:nvSpPr>
        <p:spPr>
          <a:xfrm>
            <a:off x="6779841" y="3583243"/>
            <a:ext cx="2885768" cy="2121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C0E19F4-5851-837D-21FE-C61141703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6410" y="1869818"/>
            <a:ext cx="560131" cy="56013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1C6CB15-D8C2-704F-0955-3672649A9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9942" y="4292088"/>
            <a:ext cx="560131" cy="56013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1C56885-6C51-ADE8-C1DC-9E3A0EB9D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1443" y="1838940"/>
            <a:ext cx="631413" cy="63141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119F74D-FE13-02B5-6FCE-5E63730F47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0025" y="3113291"/>
            <a:ext cx="631414" cy="6314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048BC86-0A63-706F-ADE1-446FFC58C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2328" y="4328191"/>
            <a:ext cx="631413" cy="63141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6BEB62-0E2E-20BF-A785-EEECB4635547}"/>
              </a:ext>
            </a:extLst>
          </p:cNvPr>
          <p:cNvCxnSpPr>
            <a:stCxn id="3" idx="2"/>
            <a:endCxn id="14" idx="1"/>
          </p:cNvCxnSpPr>
          <p:nvPr/>
        </p:nvCxnSpPr>
        <p:spPr>
          <a:xfrm flipV="1">
            <a:off x="1660423" y="3428998"/>
            <a:ext cx="3896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68F4721-42A9-9113-7CD9-10874F068757}"/>
              </a:ext>
            </a:extLst>
          </p:cNvPr>
          <p:cNvCxnSpPr/>
          <p:nvPr/>
        </p:nvCxnSpPr>
        <p:spPr>
          <a:xfrm rot="5400000" flipH="1" flipV="1">
            <a:off x="2205327" y="2337176"/>
            <a:ext cx="940362" cy="611869"/>
          </a:xfrm>
          <a:prstGeom prst="bentConnector3">
            <a:avLst>
              <a:gd name="adj1" fmla="val 10227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81ABDA-C337-87A7-BFC8-5F2D6BFDCFFC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 rot="16200000" flipH="1">
            <a:off x="2224434" y="3886003"/>
            <a:ext cx="899193" cy="616596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2D5DBA-D270-92A6-EED3-32B5584B34BB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3612856" y="2149884"/>
            <a:ext cx="533554" cy="47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D088E5-E985-C012-1B87-6A490B671A7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613741" y="4638671"/>
            <a:ext cx="532906" cy="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7DD7C6FE-3B35-AB28-4B38-AC08C0FB85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6341" y="1837710"/>
            <a:ext cx="550298" cy="550298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D08E19FE-FC0F-C699-0D36-05F2CA2484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0974" y="1837709"/>
            <a:ext cx="550299" cy="55029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796CF47F-9F0B-8127-C67B-6545F8A8E2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6341" y="4259979"/>
            <a:ext cx="550298" cy="550298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C77F8D9-F498-19FB-7DE9-EF2A7A9E54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0974" y="4259978"/>
            <a:ext cx="550299" cy="55029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5F815F4-A294-D90B-8474-C57814C09852}"/>
              </a:ext>
            </a:extLst>
          </p:cNvPr>
          <p:cNvSpPr txBox="1"/>
          <p:nvPr/>
        </p:nvSpPr>
        <p:spPr>
          <a:xfrm>
            <a:off x="8346218" y="242533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DB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80F1EB-87C4-6301-6703-E16FCA2C5C0D}"/>
              </a:ext>
            </a:extLst>
          </p:cNvPr>
          <p:cNvSpPr txBox="1"/>
          <p:nvPr/>
        </p:nvSpPr>
        <p:spPr>
          <a:xfrm>
            <a:off x="6914481" y="242917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Cosmos DB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753B90-089C-B49C-55FA-4BBB73E26344}"/>
              </a:ext>
            </a:extLst>
          </p:cNvPr>
          <p:cNvSpPr txBox="1"/>
          <p:nvPr/>
        </p:nvSpPr>
        <p:spPr>
          <a:xfrm>
            <a:off x="8384141" y="480643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DB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10DA1F-7685-B046-ED33-137EF36C3B0A}"/>
              </a:ext>
            </a:extLst>
          </p:cNvPr>
          <p:cNvSpPr txBox="1"/>
          <p:nvPr/>
        </p:nvSpPr>
        <p:spPr>
          <a:xfrm>
            <a:off x="6952404" y="481027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Cosmos DB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EBC7CA-E94E-F853-4131-E290F1EEC72C}"/>
              </a:ext>
            </a:extLst>
          </p:cNvPr>
          <p:cNvSpPr txBox="1"/>
          <p:nvPr/>
        </p:nvSpPr>
        <p:spPr>
          <a:xfrm>
            <a:off x="10247341" y="3113291"/>
            <a:ext cx="16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 Replication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22995F3-1D41-430C-DB0B-1DA79EC625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36236" y="5526036"/>
            <a:ext cx="540467" cy="54046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E0B861D-29F5-5308-E7E7-D29B97090624}"/>
              </a:ext>
            </a:extLst>
          </p:cNvPr>
          <p:cNvSpPr/>
          <p:nvPr/>
        </p:nvSpPr>
        <p:spPr>
          <a:xfrm>
            <a:off x="3612856" y="816077"/>
            <a:ext cx="6406215" cy="2558845"/>
          </a:xfrm>
          <a:prstGeom prst="rect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66A742-0766-C4AA-9F05-51EAFC56381B}"/>
              </a:ext>
            </a:extLst>
          </p:cNvPr>
          <p:cNvSpPr/>
          <p:nvPr/>
        </p:nvSpPr>
        <p:spPr>
          <a:xfrm>
            <a:off x="3612856" y="3477544"/>
            <a:ext cx="6406215" cy="2558845"/>
          </a:xfrm>
          <a:prstGeom prst="rect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285F1BA-483A-5D71-3E32-FC71C6C2373B}"/>
              </a:ext>
            </a:extLst>
          </p:cNvPr>
          <p:cNvCxnSpPr>
            <a:stCxn id="34" idx="3"/>
            <a:endCxn id="36" idx="3"/>
          </p:cNvCxnSpPr>
          <p:nvPr/>
        </p:nvCxnSpPr>
        <p:spPr>
          <a:xfrm>
            <a:off x="9031273" y="2112859"/>
            <a:ext cx="12700" cy="2422269"/>
          </a:xfrm>
          <a:prstGeom prst="bentConnector3">
            <a:avLst>
              <a:gd name="adj1" fmla="val 9309677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>
            <a:extLst>
              <a:ext uri="{FF2B5EF4-FFF2-40B4-BE49-F238E27FC236}">
                <a16:creationId xmlns:a16="http://schemas.microsoft.com/office/drawing/2014/main" id="{C3A33F48-4115-24CB-C474-33EB839138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75864" y="2676608"/>
            <a:ext cx="401429" cy="401429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4B0BDD80-C870-234F-A26D-167C232455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61216" y="5045651"/>
            <a:ext cx="401429" cy="401429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4F1063AD-8990-7D8C-7DC7-F38D427A24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49009" y="2952227"/>
            <a:ext cx="296647" cy="29664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EDE23FE1-9D2B-96C2-5845-5516522898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34774" y="5441477"/>
            <a:ext cx="296647" cy="296647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E9D555-04A7-9CDE-010C-BF014BC2DF87}"/>
              </a:ext>
            </a:extLst>
          </p:cNvPr>
          <p:cNvCxnSpPr>
            <a:cxnSpLocks/>
          </p:cNvCxnSpPr>
          <p:nvPr/>
        </p:nvCxnSpPr>
        <p:spPr>
          <a:xfrm>
            <a:off x="5152602" y="1682230"/>
            <a:ext cx="166336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572DA59-B49C-A68D-3B5B-8EA96F10319D}"/>
              </a:ext>
            </a:extLst>
          </p:cNvPr>
          <p:cNvCxnSpPr>
            <a:cxnSpLocks/>
          </p:cNvCxnSpPr>
          <p:nvPr/>
        </p:nvCxnSpPr>
        <p:spPr>
          <a:xfrm>
            <a:off x="5152602" y="3974689"/>
            <a:ext cx="166336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BA0226D-2E34-5E96-55C9-71A66085C4DD}"/>
              </a:ext>
            </a:extLst>
          </p:cNvPr>
          <p:cNvSpPr txBox="1"/>
          <p:nvPr/>
        </p:nvSpPr>
        <p:spPr>
          <a:xfrm>
            <a:off x="5659200" y="2143959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Redis</a:t>
            </a:r>
          </a:p>
          <a:p>
            <a:r>
              <a:rPr lang="en-US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74F7BE-6835-DFB5-40C4-230A619B0CB4}"/>
              </a:ext>
            </a:extLst>
          </p:cNvPr>
          <p:cNvSpPr txBox="1"/>
          <p:nvPr/>
        </p:nvSpPr>
        <p:spPr>
          <a:xfrm>
            <a:off x="5485810" y="4722485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Redis</a:t>
            </a:r>
          </a:p>
          <a:p>
            <a:r>
              <a:rPr lang="en-US" dirty="0">
                <a:solidFill>
                  <a:schemeClr val="bg1"/>
                </a:solidFill>
              </a:rPr>
              <a:t>Cache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51BB07-72A1-16BC-EC2E-A31DBE8089C1}"/>
              </a:ext>
            </a:extLst>
          </p:cNvPr>
          <p:cNvCxnSpPr>
            <a:cxnSpLocks/>
          </p:cNvCxnSpPr>
          <p:nvPr/>
        </p:nvCxnSpPr>
        <p:spPr>
          <a:xfrm flipH="1">
            <a:off x="5152602" y="2467124"/>
            <a:ext cx="170539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1D27D4E-FC52-76C5-B793-36C03200DBB1}"/>
              </a:ext>
            </a:extLst>
          </p:cNvPr>
          <p:cNvCxnSpPr>
            <a:cxnSpLocks/>
          </p:cNvCxnSpPr>
          <p:nvPr/>
        </p:nvCxnSpPr>
        <p:spPr>
          <a:xfrm flipH="1">
            <a:off x="5147813" y="5045650"/>
            <a:ext cx="171018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8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Ayush Rathi</dc:creator>
  <cp:lastModifiedBy>Ayush Rathi</cp:lastModifiedBy>
  <cp:revision>7</cp:revision>
  <dcterms:created xsi:type="dcterms:W3CDTF">2024-05-19T06:43:05Z</dcterms:created>
  <dcterms:modified xsi:type="dcterms:W3CDTF">2024-05-19T07:04:04Z</dcterms:modified>
</cp:coreProperties>
</file>