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7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0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1801 1212,'0'0'787,"-4"1"-414,-15 1-24,14-2 2250,2 1-2200,3 0-333,0-1 0,0 0-1,0 0 1,-1 0-1,1 0 1,0 0 0,0 1-1,-1-1 1,1 0-1,0 0 1,0 0 0,-1 0-1,1 0 1,0 0-1,0 0 1,-1 0 0,1 0-1,0 0 1,0 0-1,-1 0 1,1 0 0,0 0-1,0 0 1,0 0-1,-1 0 1,1-1 0,0 1-1,0 0 1,-1 0 0,1 0-1,0 0 1,0 0-1,0 0 1,-1-1 0,1 1-1,0 0 1,-3-5 16,0 1 0,0-1 0,1 0 1,-1 0-1,1 0 0,0 0 0,1-1 1,-3-8-1,3 0 23,-1 1 0,2 0 0,0-1 0,2-22 0,-4-3 73,3 28-136,-1 0 1,0-13-1,-1-1 27,-2-70 131,-3-16 414,6 64-496,-2 22-14,1 0 1,3-41 0,-1 52-41,-1 0 0,-2-23 0,0-2 42,-2-55 34,-1-2 41,2 64-29,1 25-114,2 0 0,-1-1-1,1 1 1,0-8 0,1 0 34,-1-18 0,-1 18-19,3-23-1,1-7 3,0-36 15,-2 62-63,-1 16-6,0-1 1,1 1-1,-1 0 0,1-1 0,0-3 0,0 2-2,0 1 1,0-1-1,-1 0 0,1 1 1,-1-1-1,-1-7 0,1 6-3,0-1 0,1-11-1,2-3 43,0-30 0,0-14 72,-3 42-98,0 17-7,-1 4-4,1 0-1,0 0 1,0 0 0,0 0 0,1 0 0,-1 0 0,0 0-1,1 0 1,0-2 0,0 1 2,-1 0 0,1 0 0,-1 0 0,0 0 0,0 0 0,-1-5 0,1-2 4,0-2-10,1 0 0,3-22 0,1 4 19,-4 28-14,0-14-12,-2 3 16,1 12-5,0 0 0,0 0 0,0 0 0,0 0 0,0 0 0,0 0 0,0-1 0,0 1 1,0 0-1,1-1 0,-1 0 9,0-30-20,0 30 12,0 1 4,0-5 1,0 5 0,0-1-2,-2-19 2,1 19 7,1-1-18,-2-6 2,1 7 44,1-9 51,0 4-80,0 5 32,-1 0-39,-1-6 4,2 7 43,-5 4-42,0 2-6,3-3-3,-1 1 1,1-1 0,-1-1 0,1 1 0,-1 0-1,0 0 1,-2 0 0,4-1-2,0-1 0,1 1 1,-1-1-1,0 1 0,1-1 0,-1 1 1,1 0-1,-1-1 0,1 1 0,-1 0 0,1-1 1,-1 1-1,1 0 0,0-1 0,-1 2 1,0 1 1,-27 29 29,2-1 8,19-21-17,-13 12 0,-6 8 12,-1 5 13,23-29-29,4-5-12,-1 0 0,1 0 0,-1 0-1,1 0 1,-1 0 0,0 0-1,1 0 1,-1 0 0,0 0-1,0 0 1,0 0 0,1-1-1,-1 1 1,0 0 0,-2 0 0,2 0 32,0 2-62,6-3 256,20-7-228,-19 5 2,2-5 11,22-15 37,-23 17-47,-1-1 1,0 0-1,6-7 0,-8 9-8,1-2 28,0 1 0,0-1 0,0 0-1,-1 0 1,0-1 0,0 1 0,-1-1 0,0 0 0,5-13 0,-8 18 4,1 1-26,0 1 0,-1-1 0,1 0 0,-1 1 0,1-1 0,0 0 0,-1 1 1,1-1-1,-1 0 0,0 0 0,1 0 0,-1 0 0,0 1 0,1-1 0,-1 0 1,0 0-1,0-1 0,2-4 65,6-8 68,-7 12-111,-1 0-22,0-2 7,0 4-13,0 0 0,0 0 0,0 0 0,0 0 0,0 0 1,0 0-1,0-1 0,0 1 0,0 0 0,0 0 0,0 0 1,0 0-1,0 0 0,0 0 0,0 0 0,0 0 0,0 0 0,0 0 1,0-1-1,0 1 0,0 0 0,0 0 0,0 0 0,0 0 1,0 0-1,1 0 0,-1 0 0,0 0 0,0 0 0,0 0 1,0 0-1,0 0 0,0 0 0,0 0 0,0 0 0,0 0 0,0 0 1,0 0-1,0-1 0,1 1 0,-1 0 0,0 0 0,0 0 1,0 0-1,0 0 0,0 0 0,0 0 0,0 1 0,0-1 1,0 0-1,0 0 0,1 0 0,-1 0 0,0 0 0,0 0 0,0 0 1,0 0-1,0 0 0,0 0 0,0 0 0,0 0 0,0 0 1,0 0-1,0 0 0,0 0 0,0 0 0,1 0 0,-1 0 1,0 1-1,13 14-12,15 21 0,58 95-190,-72-112-386,16 17 0,-22-27-1534,0-1-1,11 7 1,-10-9-852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1142 932,'0'0'1138,"-1"-1"-604,0 1-585,0-1 187,0 1-1,1 0 0,-1-1 0,0 1 0,1 0 0,-1-1 0,1 1 0,-1-1 0,1 1 0,-1 0 0,1-1 0,-1 0 1,1 1-1,-1-1 0,1 1 0,0-1 0,-1 1 0,1-1 0,0 0 0,-1 1 0,1-1 0,0 0 0,0 1 1,0-1-1,0 0 0,0 1 0,0-1 0,0 0 0,0 0 0,0 1 0,0-1 0,0 0 0,0 1 0,0-1 0,0 0 1,1 1-1,-1-2 0,3-4 59,-1 1 0,1-1 1,0 1-1,0 0 0,8-8 0,-1-2 118,30-32 276,-23 27-349,20-17-1,8-10 73,-11 11-170,24-28 68,14-13-30,-16 19-62,175-220 223,-212 251-310,22-26 19,-30 38-46,-1 0 1,11-21-1,-16 26 0,5-7 10,-2 0-13,1 1 0,1 0 1,18-21-1,4-3 26,-28 35-22,-2 3-2,0-1 0,0 1 0,0-1 0,0 0 0,-1 0 0,1 0-1,-1 0 1,2-6 0,-2 8-6,-2-9-13,-1 2 16,2 6-2,-3 1 6,-15-6 0,17 7-11,-1 0-16,-1 0 22,-20-3 14,19 3-6,2 0 9,-9-2-5,9 1 25,-3 0-26,5 1-7,0 0 0,0 0 0,0 0 0,0 0 1,-1 0-1,1 0 0,0 0 0,0 0 0,0 0 1,0 0-1,0 0 0,0 0 0,0 0 0,0 0 1,0 0-1,0 0 0,0 0 0,0 0 0,-1 0 1,1 0-1,0-1 0,0 1 0,0 0 0,0 0 1,0 0-1,0 0 0,0 0 0,0 0 0,0 0 1,0 0-1,0 0 0,0 0 0,0 0 0,0 0 1,0 0-1,0-1 0,0 1 0,0 0 0,0 0 1,0 0-1,0 0 0,0 0 0,0 0 0,0 0 1,0 0-1,0 0 0,0 0 0,0 0 0,0-1 1,0 1-1,0 0 0,0 0 0,0 0 0,0 0 1,0 0-1,0 0 0,0 0 0,0 0 0,0 0 1,0 0-1,0 0 0,0 0 0,1 0 0,-1 0 1,0 0-1,0 0 0,0 0 0,0-1 0,8-2 63,1-1 0,-1 1-1,1 1 1,13-3-1,-9 4 19,16-4 52,-27 5-77,1 0 9,12 0 5,-15 0-64,1 0 0,0 0 0,-1 0 0,1 0 0,0 0 0,-1 0 0,1 0 0,0 0 0,-1 0 0,1 0 0,-1 1 0,1-1 0,0 0 0,-1 0-1,1 1 1,-1-1 0,1 0 0,0 1 0,1 1 22,-1-2-21,-1 1 1,1 0 0,0-1 0,-1 1 0,1 0 0,0 0 0,-1-1 0,1 1 0,-1 0 0,1 0 0,-1 0 0,0 0 0,1 0 0,-1 0 0,0 0 0,0 0 0,0 0 0,1 0 0,-1 0 0,0 0 0,0 0 0,0 0-1,-1 1 1,1-1 10,-1 10 35,0-1-1,-1 0 1,0 0-1,-4 12 1,2-5-11,-3 3-1,0 0 1,-10 19-1,-6 13-266,-34 71-1860,35-77-2294,12-26 1300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28 118 1064,'-2'0'857,"-6"-2"-89,6 1 559,-1 0-761,-10-3 2664,24 4-3055,-10 0-173,145-3 783,-35-2-391,-20 1-49,-42 2-144,-33 2-74,0-1 0,1-1 0,23-5 0,-29 5-62,-5 1 54,-1 0 1,1-1-1,-1 1 0,1-1 1,6-4-1,-10 5-68,-1 0 0,0 0 0,0 0 1,0-1-1,0 1 0,0 0 0,0 0 0,0-1 0,0 1 1,-1-1-1,2-1 0,-2 1-76,1 0 109,-1-9 302,-3 0-21,3 9-283,-2-8-15,1 8 53,1 2-112,0 0-1,-1-1 0,1 1 0,0 0 0,0 0 0,0 0 0,0 0 0,-1-1 1,1 1-1,0 0 0,0 0 0,0 0 0,0-1 0,0 1 0,0 0 0,-1 0 1,1-1-1,0 1 0,0 0 0,0 0 0,0 0 0,0-1 0,0 1 0,0 0 1,0 0-1,0-1 0,0 1 0,0 0 0,0 0 0,0-1 0,0 1 0,1 0 1,-1 0-1,0-1 0,0 1 0,0 0 0,0 0 0,0 0 0,0-1 0,1 1 1,2-4 171,-3 4-173,0 0 0,0 0 0,0 0 0,0-1 0,0 1 0,1 0 0,-1 0 1,0 0-1,0 0 0,0 0 0,0 0 0,0 0 0,0 0 0,0 0 0,0 0 0,0 0 0,0 1 0,1-1 0,-1 0 0,0 0 0,0 0 0,0 0 0,0 0 0,0 0 0,0 0 0,0 0 0,0 0 0,0 0 0,0 0 0,0 0 0,0 0 0,0 0 0,0 0 0,1 0 0,-1 0 0,0 0 0,0 1 1,0-1-1,0 0 0,0 0 0,0 0 0,0 0 0,0 0 0,0 0 0,0 0 0,0 0 0,0 0 0,0 1 0,1 6 16,1 0-1,-1 0 1,-1 0 0,1 0-1,-2 13 1,0-8-25,-1-1-1,-1 1 1,1-1-1,-2 0 1,0 0 0,-7 16-1,-1-5-261,-1 0-1,-15 20 0,3-7-470,-22 29-4740,34-44 2523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 1320,'-2'-1'226,"0"0"0,-1 0 1,1 0-1,0 0 0,-1 0 0,1 1 0,-1-1 0,1 1 0,-1-1 0,1 1 1,-5 0-1,7 0-180,-1 0 0,1 0 0,0 0 0,0 0 0,0 0 0,0 0 0,-1 0 0,1 0 0,0 0 0,0 0-1,0 0 1,0 0 0,0 0 0,-1 0 0,1 0 0,0 0 0,0 0 0,0 0 0,0 0 0,-1 0 0,1 0 0,0 0 0,0 0 0,0 0 0,0 0 0,0 0 0,0 0 0,-1 1 0,1-1 0,0 0 0,0 0 0,0 0 0,0 0 0,0 0 0,0 0 0,0 1 0,0-1 0,0 0 0,0 0 0,0 0 0,-1 0 0,1 0 0,0 1 0,0-1 0,0 0 0,0 0 0,0 0 0,0 0 0,0 1 0,0-1 0,1 0 0,7 10 513,-3-6-482,-1-1 0,1 1 0,1-1 0,7 4 0,124 55 690,-23-10-348,142 58 228,-15-5-280,-29-1-64,-80-38-114,115 67 152,-161-85-256,71 34 88,-108-57-116,166 80 204,-91-45-129,25 17 80,17 9 10,131 66 101,-160-85-194,-75-38-75,38 19 22,224 112 122,-86-41-94,-85-44-36,-30-22-18,-52-24-5,104 34 0,-110-41-16,16 6 16,248 96 296,-196-74-115,-104-39-180,9 4 10,45 14 61,-22-7-52,7 2-15,-36-13-45,-17-5 4,16 3 1,14 5 244,-44-13 22,1-3-238,7-8-7,-7 8 0,-2 1-28,-1 0 1,1 0-1,0 0 0,-1 0 0,1 0 0,0 0 0,-1 1 0,1-1 0,-1 0 1,1 0-1,-1 0 0,-1-1 0,1 1 3,-5-11 213,-8-20-1,14 31-137,0-1-54,1-2-45,-1 4 26,0-1-1,0 1 0,0 0 1,0 0-1,0 0 0,0 0 0,0 0 1,0 0-1,0 0 0,0 0 1,0 0-1,1-1 0,-1 1 0,0 0 1,0 0-1,0 0 0,0 0 1,0 0-1,0 0 0,0 0 1,0 0-1,0 0 0,0 0 0,0 0 1,0 0-1,0 0 0,0-1 1,1 1-1,-1 0 0,0 0 0,0 0 1,0 0-1,0 0 0,0 0 1,0 0-1,0 0 0,0 0 1,0 0-1,0 0 0,1 0 0,-1 0 1,0 0-1,0 0 0,0 0 1,0 0-1,0 0 0,0 0 0,0 0 1,0 0-1,0 1 0,1-1 1,-1 0-1,0 0 0,0 0 1,0 0-1,0 0 0,0 0 0,0 0 1,0 0-1,0 0 0,0 0 1,0 0-1,0 0 0,0 0 0,0 1 1,2 1-3,-1-1 4,0 1 0,0 0 0,0 0 0,0 1 0,0-1 0,0 0 0,0 0 0,-1 0 0,1 1 0,-1-1 0,1 0 0,-1 0 0,0 1 0,0-1 0,0 0 0,0 1 0,-1-1 0,1 0 0,-1 3 0,-2 5 2,-1-1 0,0 0 0,0 0 0,0 0 0,-1-1-1,-1 0 1,1 0 0,-2 0 0,1 0 0,-12 9 0,-4 3-135,-1-1 0,-33 20-1,18-14-903,-1-1 0,-1-3-1,-55 22 1,34-21-2492,1-2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1548,'0'0'647,"1"2"-36,-1-1-466,1 0 0,0 1 1,0-1-1,0 0 1,0 0-1,0 0 1,0 0-1,0 0 0,0 0 1,0 0-1,0 0 1,1 0-1,-1 0 0,0-1 1,1 1-1,-1 0 1,0-1-1,4 1 1,2 0 53,22 4 625,39 0-1,162 1 525,-59 2-764,-82-2-337,-14-2-51,69 3 116,-41 1-103,-33-2-82,161 14 203,-144-12-240,111 15 118,56 5-7,-60-6-24,66 9 16,97 8-43,-252-32-122,44 4-9,107 8 21,-171-15-57,255 24 118,-208-20-7,-33-4 16,-1 0-16,-14 0-61,7 1 21,9 1 18,-15-1 29,-25-5-19,46 0 168,-78-3-137,-28 3-108,1 0 0,0 0 0,-1 0-1,1 0 1,0-1 0,-1 1 0,1 0-1,-1-1 1,1 1 0,0 0 0,-1-1 0,1 1-1,-1-1 1,1 1 0,0-2 0,7-3 56,-9 3-44,-1-1 8,0 0 1,-1-1-1,1 1 1,-1 0-1,0 0 0,-5-3 1,-23-31 449,30 36 73,3 6-473,-2-4-72,1 2 10,0 1 0,0-1 0,0 1 0,0 0 0,-1-1 0,0 1 0,1 0 0,-1 0 0,0-1 0,-1 1 0,0 5 0,-3 4 10,-1 0 1,0-1 0,0 1-1,-1-1 1,-1-1 0,-13 19-1,-2-2-156,-33 32-1,32-38-660,-2-1-1,-49 32 0,17-13-4015,34-22 1511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1317 1320,'0'0'598,"0"0"-470,1 1 1,-1-1-1,1 1 0,-1-1 1,1 1-1,-1-1 0,1 0 0,-1 1 1,1-1-1,-1 0 0,1 1 1,-1-1-1,1 0 0,-1 0 0,1 1 1,1-1-1,8 1 169,0-1 1,0 0-1,0-1 0,18-3 1,44-12 401,-60 13-665,208-60 1051,-202 57-1011,115-40 390,76-29 5,-153 56-395,222-84 284,26-11-41,190-66 807,-363 136-869,182-55 314,-183 64-363,0 2 54,-43 10-96,72-22 17,-36 12-71,1 6 13,49-7 46,-53 9-110,31-8 97,-78 16-77,87-24 86,-32 9-85,-61 20-24,-9 1 57,-43 10-81,-13 1-22,0-1 0,0 1-1,0 0 1,0-1 0,0 1 0,0-1 0,0 1 0,0-1 0,2-1 0,12-3 120,19-4 0,-29 8-98,19-8 79,-23 9-87,1-1-13,17-5 14,-10 3 25,1-1-1,19-9 1,-29 12-31,9-1 12,2-2 44,-6 2-11,1-1 0,10-5 0,-15 7 62,1-1-71,-2 2-49,-1 0 0,0 0 0,0 0 0,0 0 0,1 0 1,-1 0-1,0 0 0,0 0 0,0-1 0,1 1 0,-1 0 0,0 0 1,0 0-1,0 0 0,0 0 0,1 0 0,-1 0 0,0-1 0,0 1 0,0 0 1,0 0-1,1 0 0,-1 0 0,0 0 0,0-1 0,0 1 0,0 0 1,0 0-1,0 0 0,0-1 0,0 1 0,0 0 0,0 0 0,1 0 1,-1-1-1,0 1 0,0 0 0,0 0 0,-1-1 0,-1-11 58,-2 11-50,-22-11 16,12 6 97,-23-9-1,1 2 206,34 12-185,-11-1-25,10 2 340,9 3-439,-4-1-17,4 1 7,-1 1 1,1-1-1,0 0 1,0 0-1,0-1 1,1 0 0,7 2-1,-6-2 28,0 0 0,14 7 0,-19-7-8,1-1-1,-1 1 1,0 0 0,0 0 0,0 0-1,0 1 1,0-1 0,-1 1-1,1-1 1,2 5 0,-2-3 13,-1 1 1,0 0-1,0 0 0,0 0 1,-1 0-1,1 0 1,-1 0-1,0 0 0,-1 1 1,1-1-1,-1 0 1,0 1-1,-1-1 0,0 6 1,-1 1-9,-1 0 1,0-1-1,-1 0 0,0 0 1,-7 14-1,1-6-28,-2 1-1,0-2 1,-1 1 0,-20 19 0,3-6-673,-40 32 1,31-31-1048,15-12-4548,17-15 2465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3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37 731 1388,'-6'4'1732,"0"-1"-1,-11 4 1,15-6-253,-2 1-996,2-2-60,6-3 2158,47-33-2176,85-47 86,-88 56-417,112-77 129,-90 56-129,42-33 15,-95 68-72,25-14-1,-21 14-9,10-7 4,67-46 43,-59 40-31,-21 14-12,25-20 1,4-10-2,-13 14 71,-19 14-5,-14 13-69,0 1 1,0-1-1,-1 0 1,1 1-1,0-1 1,-1 0-1,1 0 1,-1 0-1,1 1 1,-1-1-1,1 0 1,-1 0-1,1 0 1,-1 0-1,0 0 1,1 0-1,-1 0 1,0 0 0,0 0-1,0 0 1,0 0-1,0 0 1,0 0-1,0 0 1,0 0-1,-1 0 1,1-2-1,-1 1 19,1 2-25,-1 0 0,1 0 0,0 0 1,0 0-1,-1 0 0,1 0 0,0-1 1,-1 1-1,1 0 0,0 0 0,-1 0 1,1 0-1,0 0 0,0-1 0,-1 1 1,1 0-1,0 0 0,0 0 0,-1-1 1,1 1-1,0 0 0,-8-7 11,-11 1 13,0 0 0,-26-5 0,31 8 3,-12-1 32,16 2-43,7 2 2,0-1 1,0 0 467,4 2-232,12 0-185,10 3-84,-1-2 75,-6 1 26,33-1 0,-45-2-81,2 0 4,0 0 0,0-1-1,8-1 1,-7 2 41,58 3 199,-63-3-246,5 0 25,0 0 1,0 1-1,9 1 0,-8 0 9,-6-2-11,-1 12 30,-1-9-52,1-1 0,-1 0 0,0 0 0,0 1 0,0-1-1,-1 0 1,0 4 0,-2 3 2,0-1-1,-1 0 1,0 0-1,-9 13 1,-1 3-24,-45 68-402,31-49-17,-62 88-2387,53-83-2079,23-25 1836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3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57 984,'9'-18'2396,"-9"16"-1710,1 1-377,1-11 538,-2 11-560,1 0-15,7-20 3141,5 36-3155,-2 1 1,15 25-1,8 13 69,44 46 63,-12-17-126,25 32 11,-18-29-102,-48-59-123,73 73 143,-28-29-34,-20-22-14,-2-8 26,-9-8-33,23 20 120,-13-12-75,-29-25-98,0-1-1,23 12 0,-16-10 2,28 17 93,-11-6-71,-35-22-80,16 8-1,-18-11-13,0 0 1,0 1-1,9 8 0,2-1 235,-16-10 262,-5-6-483,-21-34 96,23 39-121,1 0-1,0-1 1,0 1 0,-1 0 0,1-1 0,0 1 0,0 0 0,0-1-1,-1 1 1,1 0 0,0-1 0,0 1 0,0 0 0,0-1 0,0 1-1,0 0 1,0-1 0,0 1 0,0-1 0,0 1 0,0-1 0,0 0 0,0 1 0,0-1 1,0 1-1,0-1 1,0 1-1,0-1 1,0 1-1,0-1 0,0 1 1,-1-1-1,1 1 1,0 0-1,0-1 1,0 1-1,-1-1 0,1 1 1,-1-1-1,-5-12 162,9 19 91,-2-5-251,-1 1-1,1-1 1,-1 1 0,1 0 0,-1-1 0,1 1 0,-1-1 0,0 1 0,0 0-1,0-1 1,0 1 0,0 0 0,0-1 0,-1 1 0,1-1 0,0 1 0,-2 2-1,-2 1-85,0-1-1,0 1 1,-1-1-1,1 1 1,-1-2-1,0 1 1,0 0-1,-1-1 1,1 0 0,-9 4-1,11-6 43,-18 8-989,-1-1 1,0-1-1,0 0 1,-36 4-1,34-6-292,-65 13-2144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1072,'0'0'7269,"-2"-2"-7079,-8-8 3067,17 13-3221,0-1-24,1 2 7,1-1 0,0-1 0,0 1 1,16 1-1,216 23 128,-96-10-100,-45-11-20,-75-3-4,-13 0-15,-8-2-7,24 0 5,12 2 13,-32-4-9,6-1-4,-10 3-4,21-4-10,-23 3 12,2 0-6,14 0 25,-8-4-12,-8 3 18,-1 0 0,0 1 0,1-1 0,-1 1 0,0-1 0,1 1 0,-1 0 0,3-1-1,-4-1 64,-2-8 17,1 8 122,-1 0-100,-21-20 350,-4 0 236,6 4-275,4 3 81,12 11-396,3 2-7,-3-2-15,5 2-30,6 2 397,35 8-453,-38-7-12,0 0 0,0 0-1,0 0 1,-1 0 0,1 0 0,0 1-1,0-1 1,-1 1 0,1 0 0,-1 0-1,0 0 1,1 0 0,2 4 0,-1-1 5,-1 0 1,0 1 0,0-1 0,3 11 0,-4-11-7,0 2-18,0-1-1,0 1 0,-1 0 1,0 0-1,0 0 0,0 0 1,-1 0-1,0 0 0,-1 0 0,0 0 1,0 0-1,0-1 0,-1 1 1,1 0-1,-4 6 0,-1 0-170,1-1 0,-2 1 0,0-1 0,0-1-1,-1 1 1,-13 13 0,-12 17-1351,2-4-4205,18-23 2280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1244,'-10'0'4869,"8"1"-4497,-9 1-26,9-2 1768,5 2-1905,19 8 141,24 6 0,67 10 123,-47-12-326,263 42 290,-250-45-347,49 6 25,24-2 31,-40-8-78,-48-4-42,3 0-1,-51-4-31,-12 1 9,-1-1-1,0 1 1,0 0-1,1 0 0,3 0 1,79 12 59,-49-7-53,-33-4-9,7 1 6,0-1-1,0 0 0,12-1 0,-20 0-1,0 1 2,31 4-12,-2-5 23,-29 0 80,0 0-58,10 0 8,-10 0 389,-3-2-382,3-7 480,-6 6-395,-27-29 764,4 9 33,25 22-837,-4-3 0,4 2-30,3 3 347,20 15-382,-20-14-27,0 0 0,0 0 0,0 0-1,0 0 1,0 1 0,-1-1 0,1 0 0,-1 1 0,0-1 0,0 1 0,0-1 0,0 1 0,1 4 0,2 4 1,-2-3-20,1-1 0,-1 1 0,0-1-1,1 15 1,-3-18-39,0 0-1,0 0 0,0-1 0,-1 1 0,1 0 1,-1-1-1,0 1 0,0 0 0,-1-1 0,1 1 1,0-1-1,-4 5 0,-4 4-660,-1 1-1,0-2 1,-1 0-1,-16 13 1,18-15-104,-23 16-2454,0-9 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1224,'0'0'1889,"-4"1"-1352,-14 1 3454,27-1-3686,46 1 181,234 18 801,-228-15-1132,51 7 89,331 36 314,-127-15-348,-181-20-140,18 2 0,9 1-12,1-1 10,-88-10-24,3 1-2,-15 0 15,-6-2-16,229 18 63,-60-5-14,-154-11-83,119 14 11,-138-17-3,4 2 8,181 14 56,-114-13-43,-54-3-28,27 2 13,3 0-6,-13-1-4,101 1-10,-2-2 15,59-8 0,-149-1-21,-2 0 6,-71 4-4,6-1 2,8 1 2,-30 1-1,33 0 5,6-5-8,-34 4 48,14-3 196,-23 5-77,0-1-97,-3 1-63,1 0 0,-1 0 0,0 0 1,0 0-1,0 0 0,1 0 0,-1 0 0,0 0 0,0 0 0,0 0 0,1 0 1,-1 0-1,0 0 0,0 0 0,0-1 0,1 1 0,-1 0 0,0 0 1,0 0-1,0 0 0,1 0 0,-1 0 0,0 0 0,0-1 0,0 1 0,0 0 1,0 0-1,1 0 0,-1 0 0,0-1 0,0 1 0,0 0 0,0 0 0,0 0 1,0 0-1,0-1 0,0 1 0,0 0 0,0-10 15,0 8-4,-1 0 8,-73-77 1084,67 71-836,4 5-198,1 1 0,0-1 0,0 0 0,0 0 0,0 1 0,0-1 0,0 0 0,-1-6 0,2 8 612,8 4-617,-4-1-62,2 0 11,0 0 0,0 1 0,-1 0 0,1 0 0,-1 1 1,1-1-1,-1 1 0,0 0 0,-1 0 0,1 0 0,0 0 1,3 8-1,-1-1 23,-1 0 1,0 1 0,-1 0-1,0 1 1,-1-1 0,3 17-1,-5-22-63,-1-1 1,0 1-1,0-1 0,-1 0 0,1 1 0,-1-1 0,-1 0 1,1 1-1,-1-1 0,0 0 0,0 0 0,-1 0 0,0 0 1,-7 10-1,1-4-195,-1-1 0,0 0 0,-1 0 1,0-1-1,-21 14 0,4-5-2931,-46 22-1,33-19-461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1192,'-20'1'887,"5"1"4289,21 0-5119,-1 1-39,-2-1-7,-1-1 1,1 1 0,-1-1 0,1 0 0,0 0 0,5 1 0,45 8 200,-10-4-87,67 7 81,37-1-76,-138-12-125,0 1 0,1-1-1,-1-1 1,12-1 0,-15 1 9,40 1 2,-2-2 3,-26 2-20,12-1 0,-29 1-1,31 3 26,5-5-28,-34 2-4,2-1 8,71-1-28,-72 2 48,-1 0-37,12 0 10,-11 0 7,-1-1-30,9-1 29,-5 2 12,5 0-2,-9 0 0,0 0-15,10 0 4,-10 0 322,16 0 1243,-23-3-1515,-13-11-4,13 11 0,-5-1 65,7 3-86,0 0 64,0 1 10,-73-36 849,66 33-798,1-1 1,-14-8 0,18 9-70,2 2 0,-7-2 46,8 2-106,-1 0 97,0 0-69,-7-3-4,7 3 107,-2-2-130,4 3-15,0 0 0,0 0-1,0 0 1,0 0 0,0 0-1,0 0 1,0 0 0,0 0-1,0 0 1,0 0 0,0 0-1,0 1 1,0-1-1,-1 0 1,1 0 0,0 0-1,0 0 1,0 0 0,0 0-1,0 0 1,0 0 0,0 0-1,0 0 1,0 0 0,0 0-1,0 0 1,0 0 0,0 0-1,0 0 1,0 0 0,0 0-1,0 0 1,0 0 0,0 0-1,19 20-2,-2-6 9,-11-7-7,-3-5 13,31 19-6,-15-8-13,-16-11 5,0 0-1,-1 0 1,1 0 0,6 2 0,-5-2 0,-2-1-2,-1 0 0,1-1 1,-1 1-1,1 0 0,0-1 0,0 1 0,-1-1 0,3 0 0,1 1 3,-3 0 6,-1-1-9,0 0-1,0 0 1,-1 0-1,1 0 1,0 1-1,0-1 1,0 0-1,-1 0 1,1 1-1,0-1 1,0 1-1,0-1 1,1 2 0,1-1 4,-2-1 1,3 4-4,-3-3 13,0 0-5,0-1 5,0 0-1,0 1 1,0 0-1,0-1 1,0 1 0,0-1-1,0 1 1,0 0-1,-1 0 1,1-1 0,0 1-1,-1 0 1,1 0-1,1 1 1,-1 0 52,-4 1-37,-12 11-73,-1-2 1,0 1-1,-31 16 0,13-8-461,-11 5-803,5-3-3680,30-17 2233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5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1720,'-2'0'747,"-26"8"2643,26-8-2986,-1 3 50,-4 1 963,7-4-1377,0 0 1,0 1-1,0-1 0,0 0 1,0 0-1,0 1 0,0-1 0,0 0 1,0 0-1,0 1 0,0-1 1,0 0-1,0 1 0,0-1 0,0 0 1,0 0-1,0 1 0,0-1 1,0 0-1,0 0 0,0 1 0,0-1 1,1 0-1,-1 0 0,0 1 1,0-1-1,0 0 0,0 0 0,1 1 1,9 5 300,13 1-49,67 10 311,97 3 0,-76-9-346,-45-4-138,59 7 65,39 7-16,-69-14-95,108 12 98,39 6-47,178 18 38,-252-26-121,132 10 11,-78-11-23,7 1-13,-92-6 1,56 2-52,21-4 58,-174-7-25,221 7-11,-147-6 32,-56 1-15,25 0-1,16-3 0,-33 0 0,64 4-7,106-3-11,-67-8 7,-82 3 1,273-16-17,-344 18 19,124-6 0,-62 4-20,-29 1 12,20-2-5,-65 3 19,-1 1 0,1-1-1,-1 1 1,1 0-1,0 0 1,3 1-1,0 0-2,47-1-18,2 0 6,14-6 181,-68 6-112,43-2 236,-43 1-268,71 1 121,-45 0-97,-25 0-43,-1 0 1,6 0 2,-6 0 10,1 0 16,7 0 17,-7 0 239,-1 0-220,6 0 21,-6 0 386,1 0-359,10 0-21,-10 0 293,0-2 3,-2 2-363,-1 0-1,0 0 1,1-1 0,-1 1 0,1 0-1,-1 0 1,0 0 0,1 0-1,-1 0 1,0-1 0,1 1 0,-1 0-1,0 0 1,0-1 0,1 1 0,-1 0-1,0 0 1,0-1 0,1 1 0,-1 0-1,0-1 1,0 1 0,0 0-1,1-1 1,-1 1 0,0-1 0,0 1-1,0 0 1,0-1 0,0 1 0,0 0-1,0-1 1,0 1 0,0-1 0,0 1-1,0 0 1,0-1 0,0 0-1,-6-8 65,4 7 1,0 0 30,-108-98 2244,82 73-1625,19 17-415,8 9-186,4 2-23,12 8 2,-14-8-142,112 64 95,-95-55-66,-12-7-16,0 0 69,0 0 0,0 1 0,6 5 0,-10-8-25,-1-1 0,0 1 0,0 0 0,0 0 0,-1 0 0,1 0 0,0 0 0,0 1 0,0-1 0,-1 0 0,1 0 0,-1 0 0,1 1 0,-1-1 0,1 0 0,-1 0 0,0 1 0,1-1 1,-1 0-1,0 1 0,0-1 0,0 3 0,-2 3 47,0 1 0,0-1-1,-1 0 1,0 0 0,0 0 0,0 0 0,-1 0 0,0-1 0,-8 10 0,-18 18-328,-1-2 0,-1-1 0,-46 34 0,-28 6-5624,87-56 875,3 2 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1548 960,'0'0'447,"-5"0"-234,-14 0-4,14 0 2275,1 1-2317,-15 1 2,14-2 2671,16 0-2816,61-6 36,-7 1 7,55-7 35,-78 8-80,-19 2 25,26-5 1,35-7 58,-4 2 58,91-33 192,-11-14-5,-127 44-255,0-1 0,50-35 0,-13 8-24,1-1 9,0-2-9,78-36 0,-119 66-53,-3 2-8,-12 7-4,19-12 0,-8 4 0,36-17 0,1 1 10,43-23-6,-41 21-22,22-8 27,-22 11-5,29-13-17,2 0-11,-6-1 8,40-21 16,-82 39-13,28-17-4,-3 0 17,25-16 5,-33 20-12,10-7-2,-16 6 6,-22 17-9,55-47 1,-74 56 0,-12 10 8,0 0 0,7-8 0,8-7-6,33-24 1,-50 40 4,5-4-13,15-17 0,-24 23 10,0 1 0,0 0 0,0 0 1,1-1-1,-1 1 0,0 0 0,0-1 1,1 1-1,-1 0 0,0 0 1,1 0-1,-1-1 0,0 1 0,1 0 1,-1 0-1,0 0 0,1 0 1,-1 0-1,1-1 0,-1 1 0,1 0 0,-1 0 0,0 0 0,0 0 0,1 0 0,-1 0 0,0 0 0,0 0 0,1-1 0,-1 1-1,0 0 1,0 0 0,1 0 0,-1 0 0,0-1 0,0 1 0,0 0 0,1 0 0,-1-1 0,0 1 0,0 0 0,0 0 0,0-1 0,0 1 0,0 0 0,1-1 0,6-13 4,-6 13-3,-1-1-6,1 1 6,-1 0 1,0 0-1,1 0 1,-1 0 0,0 0-1,0-1 1,0 1-1,0 0 1,0 0-1,0 0 1,0-1 0,-1 1-1,1 0 1,0 0-1,0 0 1,-1 0 0,1 0-1,-1 0 1,1-1-1,-1 1 1,0 0 0,-1-1-1,1 0 9,-1 1 2,-16-11 58,16 11-42,-1 0 6,-7-2-1,7 2-1,0 0 23,-1 1-1,0 0 1,1-1 0,0 0 0,-5-2 0,5 3 868,47 2-811,-35-1 3,-5-1-49,13 0-10,-13 0 2,-4 0-54,1 0 0,-1 0-1,0 0 1,1 1-1,-1-1 1,0 0 0,1 0-1,-1 0 1,0 0-1,1 0 1,-1 0 0,0 0-1,1 0 1,-1 0-1,0 0 1,1 0 0,-1 0-1,0 0 1,1 0-1,-1-1 1,1 1 7,0 0 0,-1 0-1,1 0 1,0 0 0,0 0 0,-1 0-1,1 0 1,0 0 0,0 0 0,-1 0-1,1 0 1,1 0 0,-1 1 2,0-1 1,0 0-1,1 1 0,-1-1 1,0 1-1,0-1 0,0 1 1,0 0-1,0-1 1,0 1-1,0 0 0,1 2 1,0-2 50,-1 1-48,0-1 1,0 1-1,0 0 1,-1-1-1,1 1 1,0 0-1,-1 0 1,1-1-1,-1 1 1,1 0-1,-1 3 1,1 4 7,-1 0 1,0 0 0,-1-1 0,0 1-1,0-1 1,-1 1 0,-4 12-1,1-2-41,-57 220-2226,54-216 318,-13 28-1,19-48 1629,-11 35-2296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1092,'0'0'2005,"6"0"-1731,2 0-182,22 1 349,99 10 400,57 5-115,-157-14-620,93 8 345,-46-3-96,78-2 0,-71-4-120,138 2 273,-60-4-165,-52 0-132,87-5 146,-116 8-238,64-3 93,9 1 1,-63 2-95,13 2 7,-66-2-87,168 0 213,-162-7-54,38-4 46,-10-2-76,-46 7-104,3-2 6,-21 4-45,0 0 0,-1 1 0,13-1 1,-9 1 6,0 0 0,12-3 1,-9 2-5,-12 2-24,0 0 0,-1 0 0,1 0 0,0 0 1,0 0-1,0-1 0,-1 1 0,1 0 0,0 0 0,0-1 0,-1 1 0,1 0 0,0-1 1,0 0-1,1 0 8,0 0 31,1 0 2,-1 1 0,0 0 1,0-1-1,1 1 1,-1-1-1,0 0 0,0 0 1,0 0-1,0 0 1,0 0-1,0 0 0,2-3 1,-3 3 287,-2-2-228,-5-8 8,4 8 7,-1-8 331,3 9-361,6-14 182,-6 14-119,3 1-87,-3 0-59,1 1-1,-1 0 0,0 0 1,0 0-1,1 0 1,-1 0-1,0-1 0,1 1 1,-1 0-1,0 0 1,0 0-1,1 0 1,-1 0-1,0 0 0,1 0 1,-1 0-1,0 0 1,0 0-1,1 0 0,-1 0 1,0 0-1,1 0 1,-1 0-1,0 0 1,0 1-1,1-1 0,-1 0 1,0 0-1,1 0 1,-1 0-1,0 1 0,0-1 1,0 0-1,1 0 1,-1 0-1,0 1 1,2 0-1,0 0 1,-1 1 0,1-1 0,-1 0-1,1 1 1,-1 0 0,0-1 0,0 1 0,0 0-1,0-1 1,0 1 0,0 0 0,0 0 0,0 0-1,-1 0 1,1 0 0,-1 0 0,1 3 0,0 6-2,-1 1 0,-1-1 0,1 1 0,-2-1 0,0 0 0,-6 22 0,4-20-174,0 0 1,-2 0 0,1 0 0,-2-1 0,1 0 0,-13 16 0,-3 0-2661,-33 33 0,36-41 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1368,'0'0'513,"0"-2"-46,0-5-18,0 5 695,2-2-729,-2 4-336,0 0-1,1 0 1,-1 0-1,1 0 1,-1-1-1,0 1 1,1 0-1,-1 0 1,1 0-1,-1 0 1,1 0 0,-1 0-1,0 0 1,1 0-1,-1 0 1,1 0-1,-1 0 1,1 1-1,-1-1 1,0 0-1,1 0 1,-1 0-1,1 0 1,0 1-1,12 6 158,0 0 1,0 1-1,17 12 0,80 73 767,137 111 15,-45-29-473,-4-4-103,-115-101-293,65 49 60,-84-67-142,13 8 0,273 217 187,-318-249-238,43 36 33,-34-29 14,61 67 0,-74-72-28,83 76 106,-61-65-93,54 41 55,-54-46-76,16 9 3,3 2-1,-18-11-9,15 14 3,-4-3 6,9 7-22,-58-44 6,13 13-1,8 6 4,-31-26-14,14 11 6,42 32 18,-57-44-26,-1-1-1,1 0 0,0 0 0,-1 0 0,1 0 0,3 2 0,9 4-2,-7 0 9,1-1 2,-2-2 3,18 7 65,-21-9-45,5 2 26,-6-3-45,1 0 31,-1-1 0,6 4-1,-6-3 70,1 0-76,7 3 0,-7-3 74,-1 0-78,6 2-2,-6-2 349,0-4-355,7-10 2,-9 13-25,0 0 0,0-1 0,0 1 0,0 0 0,1 0 1,-1 0-1,0-1 0,0 1 0,0 0 0,0 0 1,0-1-1,0 1 0,0 0 0,0 0 0,0-1 1,0 1-1,0 0 0,0 0 0,0-1 0,0 1 1,0 0-1,0 0 0,0-1 0,-2-11 44,-1 1 0,-6-17 0,0-2 38,2 5-16,-31-81 768,38 102-771,-2 1 0,1-1 0,0 1 1,-1-1-1,-2-4 0,0 2 121,-3-13 211,6 17-284,0 0-18,-1-8-3,2 8 532,2 8-577,21 49 20,19 41 16,-35-78-72,-1 0 1,-1 1 0,3 26-1,-7-41-6,-1 0 0,0 0-1,0 0 1,-1 0-1,1 0 1,-1 0-1,1 0 1,-1-1-1,-1 1 1,1 0 0,0 0-1,-3 3 1,1-1-40,0-1 1,-1 0-1,0 0 1,0 0-1,0-1 1,-1 1 0,-5 4-1,0-2-216,-1 1 1,0-2-1,0 1 1,-1-2-1,1 1 0,-25 6 1,-6 1-907,-44 10-5140,63-20 3275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1525 1296,'-6'0'778,"1"0"1,0 0-1,-1-1 0,1 0 1,-8-2-1,12 3-265,4-2-269,19-13 449,48-24 0,32-6-79,-61 27-402,213-78 854,-151 59-747,171-49 239,39-10-169,-161 47-237,-105 32-111,40-13 21,53-17 21,200-64 89,1-4 27,-94 24-95,-115 41-74,-71 27-21,93-37 6,76-41-1,-191 84-8,57-27 22,105-47 85,-51 31-30,41-21-31,-136 51 309,-53 30-346,-1-1-1,1 0 0,-1 0 1,1 0-1,0 0 0,-1 0 1,1 0-1,-1 0 0,0 0 1,1-1-1,-1 1 0,0 0 1,0-1-1,0 1 0,0-1 1,0 1-1,0-1 0,0 0 1,0-3-1,0 4-1,-3-1 3,-3-1-12,0 1 0,0-1-1,0 1 1,-10-4 0,2 2 0,7 1-2,-22-3 15,26 6-15,-30-6 31,11 3-26,18 4-5,1-1 214,7 3-154,34 30 134,-34-29-157,-1 0 0,0 0 1,0 0-1,0 0 0,-1 0 1,0 1-1,1 0 0,-1 0 0,3 8 1,-2-4-4,-1 0 0,-1 0 1,0 0-1,0 0 0,1 12 0,-2 2 16,-2 1 0,0-1 0,-8 42 0,5-46-213,0 0 0,-2-1-1,0 0 1,-13 26 0,6-20-1762,-16 24 0,21-34-1159,1 0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40 836,'-8'-13'1552,"-3"-2"707,10 13-1818,-4-8 1858,7 14-2072,7 10 8,1 0 0,0 0 1,17 17-1,44 38 229,-56-54-393,69 63 292,4-4 1,102 68-1,-68-55-82,-85-60-197,-22-15-29,1 0 0,19 9 0,51 29 278,-13-6 59,-6-6 285,-37-21-93,-29-16-474,10 6 298,-4-4-344,-6-2 133,1 0-169,-2 0-23,0-1 1,0 0-1,1 0 1,-1 0 0,0 0-1,0 0 1,1 0 0,-1 1-1,0-1 1,0 0-1,1 0 1,-1 0 0,0 0-1,0 0 1,1 0-1,-1 0 1,0 0 0,1 0-1,-1 0 1,0 0 0,0 0-1,1 0 1,-1 0-1,0 0 1,0-1 0,1 1-1,-1 0 1,0 0-1,0 0 1,1 0 0,-1 0-1,0-1 1,0 1 0,0 0-1,1 0 1,-1 0-1,0-1 1,0 1 0,0 0-1,0 0 1,0 0-1,1-1 1,-1 1 0,0 0-1,0 0 1,0-1 0,0 1-1,0 0 1,0-1-1,0 1 1,0 0 0,0-1-1,1-17 10,-1 14 25,0 4-37,0-1 0,0 1 1,0-1-1,0 1 1,0 0-1,0-1 1,0 1-1,0-1 0,0 1 1,0-1-1,0 1 1,-1 0-1,1-1 1,0 1-1,0-1 1,0 1-1,-1 0 0,1-1 1,0 1-1,-1-1 1,1 1 4,-1-1 0,1 1 1,0-1-1,-1 1 0,1-1 1,0 0-1,-1 1 0,1-1 0,0 1 1,0-1-1,-1 0 0,1 1 1,0-1-1,0-1 0,-4-11 117,2 8-21,0 1-1,1-1 1,0 0-1,-1-7 1,2 12-95,0 0-1,0-1 1,0 1 0,0 0 0,0-1-1,0 1 1,0 0 0,0-1-1,0 1 1,0 0 0,0 0-1,0-1 1,-1 1 0,1 0 0,0-1-1,0 1 1,0 0 0,0 0-1,-1-1 1,1 1 0,0 0-1,-1-1 1,-3-6 150,3 3-160,2 1 107,3 5 447,22 17-513,-24-18-36,-1 0 0,1 0 0,-1 1 0,0-1 0,1 0 0,-1 1 1,0-1-1,0 1 0,0 0 0,0-1 0,0 1 0,-1 0 0,1 0 0,0-1 1,-1 1-1,0 0 0,1 0 0,-1 0 0,0 0 0,0-1 0,0 1 0,0 2 1,1 6 8,2 12 23,0 42 1,-4-56-41,1-1 0,-1 0 0,0 1 0,-1-1 1,0 0-1,0 0 0,-1 0 0,0 0 0,-5 10 0,3-9-99,0 1 0,-1-1-1,0 0 1,0 0 0,-8 7-1,-2-1-643,-26 18 0,34-26-1427,-1-1-1,-18 8 0,15-10-1124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1124,'0'0'2458,"3"3"-2118,0 1-265,8 10 492,12 12-1,35 21 563,118 73 1,-137-95-926,74 45 452,159 75 0,-94-51-276,-40-18-83,-102-58-233,102 53 190,1 11-8,26 16 47,6-1-9,-95-56-159,127 65 144,-130-70-184,-11-8-13,42 20 16,-3-1-20,1 1-6,-45-19-35,61 35 39,-35-22-35,-19-10 11,80 32 29,-89-42-36,43 17 18,30 13 69,-40-19 211,-33-13-168,-32-14-94,-21-6-68,0 1 0,0-1 0,0 0 0,0 1 0,-1 0 0,1 0 1,0-1-1,3 3 0,-3-2-1,-1 0 1,1 0-1,0 0 1,0 0-1,-1-1 0,1 1 1,0-1-1,0 1 1,2-1-1,11 3 50,27 10 594,-39-12-240,-1-2-381,6-5-3,-6 4 26,-2 0-6,0-2-23,1 1 4,-1 0-1,0 0 0,-1 0 1,1-1-1,0 1 1,-1 0-1,0 0 0,0 0 1,0 0-1,-2-5 1,-35-63 667,31 51-468,6 18 80,6 6-269,-4-3-31,2 1 9,0 1-1,0 0 0,0 0 0,0 0 0,0 0 1,-1 0-1,1 0 0,-1 1 0,0-1 1,3 8-1,-2-1 13,0 0 1,0 1-1,-2-1 1,1 0 0,-1 1-1,-1 15 1,-1-2 19,-8 41 1,7-58-113,-1-1 1,1 1-1,-1-1 0,-1 1 1,1-1-1,-9 10 1,11-13-15,-1-1 0,0 0 1,0 0-1,0-1 0,0 1 1,0 0-1,-1-1 0,-2 3 0,-5 1-204,2 2-802,-1-1 1,0-1 0,0 0 0,-1 0 0,-10 3-1,-2-2-2406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28 178 1192,'0'0'516,"-4"0"-37,-15 2-40,14-1 3077,15 0-3368,153 9 356,123-11 128,-10-1-97,77 4 62,-228-4-373,-24-1-57,56 2 69,-1-6-1,233-4 336,-228 2-214,-21-2-37,1-3-41,61-5-22,23 4 102,-120 10-199,-7 1 12,-97 5-169,-1-1-1,1 0 0,0 0 1,0 0-1,0-1 1,0 1-1,0 0 1,0 0-1,0 0 1,0-1-1,0 1 1,0 0-1,-1-1 0,2 0 1,-1 1 0,0-1 1,0 1-1,-1 0 0,1-1 1,0 1-1,0 0 0,0 0 1,0-1-1,0 1 1,0 0-1,0 0 0,0 0 1,-1 0-1,1 0 0,0 1 1,0-1-1,1 0 0,3 1 8,-4 0-7,1-1 0,0 1 0,-1-1 0,1 0 0,-1 0 0,1 0 0,0 0 0,-1 0 0,1 0 0,2-1-1,0 0 7,14 0 32,7 1-14,-7 0-9,66-3 52,-65 3-3,-16 0-4,0-1 12,10 0-2,-10 0 48,-1 1-67,7-2 6,-7 1 84,-2 0-104,2-5 0,-1 5 18,-2-2-32,-1-8 1,2 8 4,-2 0 20,-11-26 447,12 27-404,0 0-5,-1-7 554,6 8-552,10-3 12,-10 3-13,-1 5 9,9 9 9,-11-13-100,0 1-1,0 0 1,-1-1-1,1 1 1,-1 0-1,1 0 1,-1-1-1,1 1 0,-1 0 1,1 0-1,-1 0 1,0 0-1,1 0 1,-1-1-1,0 1 1,0 0-1,1 1 0,-1 2 18,2 2 4,-1 0 1,0 0-1,0-1 0,0 1 0,-1 0 0,0 0 0,0 0 0,-1 0 0,-1 9 0,0-6-28,-1-1-1,0 1 0,0 0 1,-1-1-1,-7 12 0,-4 2-592,-1 0 0,0-2 0,-23 22 1,2-8-4920,18-17 2035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1142 932,'0'0'1138,"-1"-1"-604,0 1-585,0-1 187,0 1-1,1 0 0,-1-1 0,0 1 0,1 0 0,-1-1 0,1 1 0,-1-1 0,1 1 0,-1 0 0,1-1 0,-1 0 1,1 1-1,-1-1 0,1 1 0,0-1 0,-1 1 0,1-1 0,0 0 0,-1 1 0,1-1 0,0 0 0,0 1 1,0-1-1,0 0 0,0 1 0,0-1 0,0 0 0,0 0 0,0 1 0,0-1 0,0 0 0,0 1 0,0-1 0,0 0 1,1 1-1,-1-2 0,3-4 59,-1 1 0,1-1 1,0 1-1,0 0 0,8-8 0,-1-2 118,30-32 276,-23 27-349,20-17-1,8-10 73,-11 11-170,24-28 68,14-13-30,-16 19-62,175-220 223,-212 251-310,22-26 19,-30 38-46,-1 0 1,11-21-1,-16 26 0,5-7 10,-2 0-13,1 1 0,1 0 1,18-21-1,4-3 26,-28 35-22,-2 3-2,0-1 0,0 1 0,0-1 0,0 0 0,-1 0 0,1 0-1,-1 0 1,2-6 0,-2 8-6,-2-9-13,-1 2 16,2 6-2,-3 1 6,-15-6 0,17 7-11,-1 0-16,-1 0 22,-20-3 14,19 3-6,2 0 9,-9-2-5,9 1 25,-3 0-26,5 1-7,0 0 0,0 0 0,0 0 0,0 0 1,-1 0-1,1 0 0,0 0 0,0 0 0,0 0 1,0 0-1,0 0 0,0 0 0,0 0 0,0 0 1,0 0-1,0 0 0,0 0 0,0 0 0,-1 0 1,1 0-1,0-1 0,0 1 0,0 0 0,0 0 1,0 0-1,0 0 0,0 0 0,0 0 0,0 0 1,0 0-1,0 0 0,0 0 0,0 0 0,0 0 1,0 0-1,0-1 0,0 1 0,0 0 0,0 0 1,0 0-1,0 0 0,0 0 0,0 0 0,0 0 1,0 0-1,0 0 0,0 0 0,0 0 0,0-1 1,0 1-1,0 0 0,0 0 0,0 0 0,0 0 1,0 0-1,0 0 0,0 0 0,0 0 0,0 0 1,0 0-1,0 0 0,0 0 0,1 0 0,-1 0 1,0 0-1,0 0 0,0 0 0,0-1 0,8-2 63,1-1 0,-1 1-1,1 1 1,13-3-1,-9 4 19,16-4 52,-27 5-77,1 0 9,12 0 5,-15 0-64,1 0 0,0 0 0,-1 0 0,1 0 0,0 0 0,-1 0 0,1 0 0,0 0 0,-1 0 0,1 0 0,-1 1 0,1-1 0,0 0 0,-1 0-1,1 1 1,-1-1 0,1 0 0,0 1 0,1 1 22,-1-2-21,-1 1 1,1 0 0,0-1 0,-1 1 0,1 0 0,0 0 0,-1-1 0,1 1 0,-1 0 0,1 0 0,-1 0 0,0 0 0,1 0 0,-1 0 0,0 0 0,0 0 0,0 0 0,1 0 0,-1 0 0,0 0 0,0 0 0,0 0-1,-1 1 1,1-1 10,-1 10 35,0-1-1,-1 0 1,0 0-1,-4 12 1,2-5-11,-3 3-1,0 0 1,-10 19-1,-6 13-266,-34 71-1860,35-77-2294,12-26 1300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28 118 1064,'-2'0'857,"-6"-2"-89,6 1 559,-1 0-761,-10-3 2664,24 4-3055,-10 0-173,145-3 783,-35-2-391,-20 1-49,-42 2-144,-33 2-74,0-1 0,1-1 0,23-5 0,-29 5-62,-5 1 54,-1 0 1,1-1-1,-1 1 0,1-1 1,6-4-1,-10 5-68,-1 0 0,0 0 0,0 0 1,0-1-1,0 1 0,0 0 0,0 0 0,0-1 0,0 1 1,-1-1-1,2-1 0,-2 1-76,1 0 109,-1-9 302,-3 0-21,3 9-283,-2-8-15,1 8 53,1 2-112,0 0-1,-1-1 0,1 1 0,0 0 0,0 0 0,0 0 0,0 0 0,-1-1 1,1 1-1,0 0 0,0 0 0,0 0 0,0-1 0,0 1 0,0 0 0,-1 0 1,1-1-1,0 1 0,0 0 0,0 0 0,0 0 0,0-1 0,0 1 0,0 0 1,0 0-1,0-1 0,0 1 0,0 0 0,0 0 0,0-1 0,0 1 0,1 0 1,-1 0-1,0-1 0,0 1 0,0 0 0,0 0 0,0 0 0,0-1 0,1 1 1,2-4 171,-3 4-173,0 0 0,0 0 0,0 0 0,0-1 0,0 1 0,1 0 0,-1 0 1,0 0-1,0 0 0,0 0 0,0 0 0,0 0 0,0 0 0,0 0 0,0 0 0,0 0 0,0 1 0,1-1 0,-1 0 0,0 0 0,0 0 0,0 0 0,0 0 0,0 0 0,0 0 0,0 0 0,0 0 0,0 0 0,0 0 0,0 0 0,0 0 0,0 0 0,0 0 0,1 0 0,-1 0 0,0 0 0,0 1 1,0-1-1,0 0 0,0 0 0,0 0 0,0 0 0,0 0 0,0 0 0,0 0 0,0 0 0,0 0 0,0 1 0,1 6 16,1 0-1,-1 0 1,-1 0 0,1 0-1,-2 13 1,0-8-25,-1-1-1,-1 1 1,1-1-1,-2 0 1,0 0 0,-7 16-1,-1-5-261,-1 0-1,-15 20 0,3-7-470,-22 29-4740,34-44 2523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1548 960,'0'0'447,"-5"0"-234,-14 0-4,14 0 2275,1 1-2317,-15 1 2,14-2 2671,16 0-2816,61-6 36,-7 1 7,55-7 35,-78 8-80,-19 2 25,26-5 1,35-7 58,-4 2 58,91-33 192,-11-14-5,-127 44-255,0-1 0,50-35 0,-13 8-24,1-1 9,0-2-9,78-36 0,-119 66-53,-3 2-8,-12 7-4,19-12 0,-8 4 0,36-17 0,1 1 10,43-23-6,-41 21-22,22-8 27,-22 11-5,29-13-17,2 0-11,-6-1 8,40-21 16,-82 39-13,28-17-4,-3 0 17,25-16 5,-33 20-12,10-7-2,-16 6 6,-22 17-9,55-47 1,-74 56 0,-12 10 8,0 0 0,7-8 0,8-7-6,33-24 1,-50 40 4,5-4-13,15-17 0,-24 23 10,0 1 0,0 0 0,0 0 1,1-1-1,-1 1 0,0 0 0,0-1 1,1 1-1,-1 0 0,0 0 1,1 0-1,-1-1 0,0 1 0,1 0 1,-1 0-1,0 0 0,1 0 1,-1 0-1,1-1 0,-1 1 0,1 0 0,-1 0 0,0 0 0,0 0 0,1 0 0,-1 0 0,0 0 0,0 0 0,1-1 0,-1 1-1,0 0 1,0 0 0,1 0 0,-1 0 0,0-1 0,0 1 0,0 0 0,1 0 0,-1-1 0,0 1 0,0 0 0,0 0 0,0-1 0,0 1 0,0 0 0,1-1 0,6-13 4,-6 13-3,-1-1-6,1 1 6,-1 0 1,0 0-1,1 0 1,-1 0 0,0 0-1,0-1 1,0 1-1,0 0 1,0 0-1,0 0 1,0-1 0,-1 1-1,1 0 1,0 0-1,0 0 1,-1 0 0,1 0-1,-1 0 1,1-1-1,-1 1 1,0 0 0,-1-1-1,1 0 9,-1 1 2,-16-11 58,16 11-42,-1 0 6,-7-2-1,7 2-1,0 0 23,-1 1-1,0 0 1,1-1 0,0 0 0,-5-2 0,5 3 868,47 2-811,-35-1 3,-5-1-49,13 0-10,-13 0 2,-4 0-54,1 0 0,-1 0-1,0 0 1,1 1-1,-1-1 1,0 0 0,1 0-1,-1 0 1,0 0-1,1 0 1,-1 0 0,0 0-1,1 0 1,-1 0-1,0 0 1,1 0 0,-1 0-1,0 0 1,1 0-1,-1-1 1,1 1 7,0 0 0,-1 0-1,1 0 1,0 0 0,0 0 0,-1 0-1,1 0 1,0 0 0,0 0 0,-1 0-1,1 0 1,1 0 0,-1 1 2,0-1 1,0 0-1,1 1 0,-1-1 1,0 1-1,0-1 0,0 1 1,0 0-1,0-1 1,0 1-1,0 0 0,1 2 1,0-2 50,-1 1-48,0-1 1,0 1-1,0 0 1,-1-1-1,1 1 1,0 0-1,-1 0 1,1-1-1,-1 1 1,1 0-1,-1 3 1,1 4 7,-1 0 1,0 0 0,-1-1 0,0 1-1,0-1 1,-1 1 0,-4 12-1,1-2-41,-57 220-2226,54-216 318,-13 28-1,19-48 1629,-11 35-2296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 1320,'-2'-1'226,"0"0"0,-1 0 1,1 0-1,0 0 0,-1 0 0,1 1 0,-1-1 0,1 1 0,-1-1 0,1 1 1,-5 0-1,7 0-180,-1 0 0,1 0 0,0 0 0,0 0 0,0 0 0,0 0 0,-1 0 0,1 0 0,0 0 0,0 0-1,0 0 1,0 0 0,0 0 0,-1 0 0,1 0 0,0 0 0,0 0 0,0 0 0,0 0 0,-1 0 0,1 0 0,0 0 0,0 0 0,0 0 0,0 0 0,0 0 0,0 0 0,-1 1 0,1-1 0,0 0 0,0 0 0,0 0 0,0 0 0,0 0 0,0 0 0,0 1 0,0-1 0,0 0 0,0 0 0,0 0 0,-1 0 0,1 0 0,0 1 0,0-1 0,0 0 0,0 0 0,0 0 0,0 0 0,0 1 0,0-1 0,1 0 0,7 10 513,-3-6-482,-1-1 0,1 1 0,1-1 0,7 4 0,124 55 690,-23-10-348,142 58 228,-15-5-280,-29-1-64,-80-38-114,115 67 152,-161-85-256,71 34 88,-108-57-116,166 80 204,-91-45-129,25 17 80,17 9 10,131 66 101,-160-85-194,-75-38-75,38 19 22,224 112 122,-86-41-94,-85-44-36,-30-22-18,-52-24-5,104 34 0,-110-41-16,16 6 16,248 96 296,-196-74-115,-104-39-180,9 4 10,45 14 61,-22-7-52,7 2-15,-36-13-45,-17-5 4,16 3 1,14 5 244,-44-13 22,1-3-238,7-8-7,-7 8 0,-2 1-28,-1 0 1,1 0-1,0 0 0,-1 0 0,1 0 0,0 0 0,-1 1 0,1-1 0,-1 0 1,1 0-1,-1 0 0,-1-1 0,1 1 3,-5-11 213,-8-20-1,14 31-137,0-1-54,1-2-45,-1 4 26,0-1-1,0 1 0,0 0 1,0 0-1,0 0 0,0 0 0,0 0 1,0 0-1,0 0 0,0 0 1,0 0-1,1-1 0,-1 1 0,0 0 1,0 0-1,0 0 0,0 0 1,0 0-1,0 0 0,0 0 1,0 0-1,0 0 0,0 0 0,0 0 1,0 0-1,0 0 0,0-1 1,1 1-1,-1 0 0,0 0 0,0 0 1,0 0-1,0 0 0,0 0 1,0 0-1,0 0 0,0 0 1,0 0-1,0 0 0,1 0 0,-1 0 1,0 0-1,0 0 0,0 0 1,0 0-1,0 0 0,0 0 0,0 0 1,0 0-1,0 1 0,1-1 1,-1 0-1,0 0 0,0 0 1,0 0-1,0 0 0,0 0 0,0 0 1,0 0-1,0 0 0,0 0 1,0 0-1,0 0 0,0 0 0,0 1 1,2 1-3,-1-1 4,0 1 0,0 0 0,0 0 0,0 1 0,0-1 0,0 0 0,0 0 0,-1 0 0,1 1 0,-1-1 0,1 0 0,-1 0 0,0 1 0,0-1 0,0 0 0,0 1 0,-1-1 0,1 0 0,-1 3 0,-2 5 2,-1-1 0,0 0 0,0 0 0,0 0 0,-1-1-1,-1 0 1,1 0 0,-2 0 0,1 0 0,-12 9 0,-4 3-135,-1-1 0,-33 20-1,18-14-903,-1-1 0,-1-3-1,-55 22 1,34-21-2492,1-2 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1548,'0'0'647,"1"2"-36,-1-1-466,1 0 0,0 1 1,0-1-1,0 0 1,0 0-1,0 0 1,0 0-1,0 0 0,0 0 1,0 0-1,0 0 1,1 0-1,-1 0 0,0-1 1,1 1-1,-1 0 1,0-1-1,4 1 1,2 0 53,22 4 625,39 0-1,162 1 525,-59 2-764,-82-2-337,-14-2-51,69 3 116,-41 1-103,-33-2-82,161 14 203,-144-12-240,111 15 118,56 5-7,-60-6-24,66 9 16,97 8-43,-252-32-122,44 4-9,107 8 21,-171-15-57,255 24 118,-208-20-7,-33-4 16,-1 0-16,-14 0-61,7 1 21,9 1 18,-15-1 29,-25-5-19,46 0 168,-78-3-137,-28 3-108,1 0 0,0 0 0,-1 0-1,1 0 1,0-1 0,-1 1 0,1 0-1,-1-1 1,1 1 0,0 0 0,-1-1 0,1 1-1,-1-1 1,1 1 0,0-2 0,7-3 56,-9 3-44,-1-1 8,0 0 1,-1-1-1,1 1 1,-1 0-1,0 0 0,-5-3 1,-23-31 449,30 36 73,3 6-473,-2-4-72,1 2 10,0 1 0,0-1 0,0 1 0,0 0 0,-1-1 0,0 1 0,1 0 0,-1 0 0,0-1 0,-1 1 0,0 5 0,-3 4 10,-1 0 1,0-1 0,0 1-1,-1-1 1,-1-1 0,-13 19-1,-2-2-156,-33 32-1,32-38-660,-2-1-1,-49 32 0,17-13-4015,34-22 1511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1317 1320,'0'0'598,"0"0"-470,1 1 1,-1-1-1,1 1 0,-1-1 1,1 1-1,-1-1 0,1 0 0,-1 1 1,1-1-1,-1 0 0,1 1 1,-1-1-1,1 0 0,-1 0 0,1 1 1,1-1-1,8 1 169,0-1 1,0 0-1,0-1 0,18-3 1,44-12 401,-60 13-665,208-60 1051,-202 57-1011,115-40 390,76-29 5,-153 56-395,222-84 284,26-11-41,190-66 807,-363 136-869,182-55 314,-183 64-363,0 2 54,-43 10-96,72-22 17,-36 12-71,1 6 13,49-7 46,-53 9-110,31-8 97,-78 16-77,87-24 86,-32 9-85,-61 20-24,-9 1 57,-43 10-81,-13 1-22,0-1 0,0 1-1,0 0 1,0-1 0,0 1 0,0-1 0,0 1 0,0-1 0,2-1 0,12-3 120,19-4 0,-29 8-98,19-8 79,-23 9-87,1-1-13,17-5 14,-10 3 25,1-1-1,19-9 1,-29 12-31,9-1 12,2-2 44,-6 2-11,1-1 0,10-5 0,-15 7 62,1-1-71,-2 2-49,-1 0 0,0 0 0,0 0 0,0 0 0,1 0 1,-1 0-1,0 0 0,0 0 0,0-1 0,1 1 0,-1 0 0,0 0 1,0 0-1,0 0 0,0 0 0,1 0 0,-1 0 0,0-1 0,0 1 0,0 0 1,0 0-1,1 0 0,-1 0 0,0 0 0,0-1 0,0 1 0,0 0 1,0 0-1,0 0 0,0-1 0,0 1 0,0 0 0,0 0 0,1 0 1,-1-1-1,0 1 0,0 0 0,0 0 0,-1-1 0,-1-11 58,-2 11-50,-22-11 16,12 6 97,-23-9-1,1 2 206,34 12-185,-11-1-25,10 2 340,9 3-439,-4-1-17,4 1 7,-1 1 1,1-1-1,0 0 1,0 0-1,0-1 1,1 0 0,7 2-1,-6-2 28,0 0 0,14 7 0,-19-7-8,1-1-1,-1 1 1,0 0 0,0 0 0,0 0-1,0 1 1,0-1 0,-1 1-1,1-1 1,2 5 0,-2-3 13,-1 1 1,0 0-1,0 0 0,0 0 1,-1 0-1,1 0 1,-1 0-1,0 0 0,-1 1 1,1-1-1,-1 0 1,0 1-1,-1-1 0,0 6 1,-1 1-9,-1 0 1,0-1-1,-1 0 0,0 0 1,-7 14-1,1-6-28,-2 1-1,0-2 1,-1 1 0,-20 19 0,3-6-673,-40 32 1,31-31-1048,15-12-4548,17-15 2465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3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37 731 1388,'-6'4'1732,"0"-1"-1,-11 4 1,15-6-253,-2 1-996,2-2-60,6-3 2158,47-33-2176,85-47 86,-88 56-417,112-77 129,-90 56-129,42-33 15,-95 68-72,25-14-1,-21 14-9,10-7 4,67-46 43,-59 40-31,-21 14-12,25-20 1,4-10-2,-13 14 71,-19 14-5,-14 13-69,0 1 1,0-1-1,-1 0 1,1 1-1,0-1 1,-1 0-1,1 0 1,-1 0-1,1 1 1,-1-1-1,1 0 1,-1 0-1,1 0 1,-1 0-1,0 0 1,1 0-1,-1 0 1,0 0 0,0 0-1,0 0 1,0 0-1,0 0 1,0 0-1,0 0 1,0 0-1,-1 0 1,1-2-1,-1 1 19,1 2-25,-1 0 0,1 0 0,0 0 1,0 0-1,-1 0 0,1 0 0,0-1 1,-1 1-1,1 0 0,0 0 0,-1 0 1,1 0-1,0 0 0,0-1 0,-1 1 1,1 0-1,0 0 0,0 0 0,-1-1 1,1 1-1,0 0 0,-8-7 11,-11 1 13,0 0 0,-26-5 0,31 8 3,-12-1 32,16 2-43,7 2 2,0-1 1,0 0 467,4 2-232,12 0-185,10 3-84,-1-2 75,-6 1 26,33-1 0,-45-2-81,2 0 4,0 0 0,0-1-1,8-1 1,-7 2 41,58 3 199,-63-3-246,5 0 25,0 0 1,0 1-1,9 1 0,-8 0 9,-6-2-11,-1 12 30,-1-9-52,1-1 0,-1 0 0,0 0 0,0 1 0,0-1-1,-1 0 1,0 4 0,-2 3 2,0-1-1,-1 0 1,0 0-1,-9 13 1,-1 3-24,-45 68-402,31-49-17,-62 88-2387,53-83-2079,23-25 1836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3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57 984,'9'-18'2396,"-9"16"-1710,1 1-377,1-11 538,-2 11-560,1 0-15,7-20 3141,5 36-3155,-2 1 1,15 25-1,8 13 69,44 46 63,-12-17-126,25 32 11,-18-29-102,-48-59-123,73 73 143,-28-29-34,-20-22-14,-2-8 26,-9-8-33,23 20 120,-13-12-75,-29-25-98,0-1-1,23 12 0,-16-10 2,28 17 93,-11-6-71,-35-22-80,16 8-1,-18-11-13,0 0 1,0 1-1,9 8 0,2-1 235,-16-10 262,-5-6-483,-21-34 96,23 39-121,1 0-1,0-1 1,0 1 0,-1 0 0,1-1 0,0 1 0,0 0 0,0-1-1,-1 1 1,1 0 0,0-1 0,0 1 0,0 0 0,0-1 0,0 1-1,0 0 1,0-1 0,0 1 0,0-1 0,0 1 0,0-1 0,0 0 0,0 1 0,0-1 1,0 1-1,0-1 1,0 1-1,0-1 1,0 1-1,0-1 0,0 1 1,-1-1-1,1 1 1,0 0-1,0-1 1,0 1-1,-1-1 0,1 1 1,-1-1-1,-5-12 162,9 19 91,-2-5-251,-1 1-1,1-1 1,-1 1 0,1 0 0,-1-1 0,1 1 0,-1-1 0,0 1 0,0 0-1,0-1 1,0 1 0,0 0 0,0-1 0,-1 1 0,1-1 0,0 1 0,-2 2-1,-2 1-85,0-1-1,0 1 1,-1-1-1,1 1 1,-1-2-1,0 1 1,0 0-1,-1-1 1,1 0 0,-9 4-1,11-6 43,-18 8-989,-1-1 1,0-1-1,0 0 1,-36 4-1,34-6-292,-65 13-2144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4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79 153 1444,'-7'-2'1136,"1"0"-1,-14-6 1,18 7 130,-8-2 587,7 2-1607,-6-3-21,7 3 1287,0 0-1297,0 1-2,-10-3 1155,9 1-607,5 1-193,7 0-553,24-1 48,31 2 72,108 0 45,-90-3-112,-34 0 90,-45 3-48,0-1-62,11-1 0,-10 2-7,-2 0 8,5-1 105,0 1 1,-1-1 0,1-1-1,12-3 1,-18 4 188,-2-1-287,-4-9-22,4 8 47,-1 1-65,-5-6 8,6 6 36,-2 0-11,1 0-16,-1 0 0,1 0 0,0 0 0,-1-1-1,-2-4 1,4 6-27,1 1 0,0-1 0,0 1 0,-1-1 0,1 1-1,0 0 1,-1-1 0,1 1 0,0 0 0,-1-1 0,1 1 0,-1 0 0,1-1-1,-1 1 1,1 0 0,-1 0 0,1-1 0,0 1 0,-1 0 0,0 0 0,0-1 14,-1 0 52,0-1 4,-5-6 3,5 6-2,1 0-44,1 0 0,-1 1 0,-1 0 1,1-1-1,0 1 0,0 0 0,0-1 0,-3-1 0,3 3-17,0-1 114,-3-4-93,4 5-35,0 0 0,0 0 0,0-1 0,0 1 0,0 0 0,0 0 0,0 0 0,-1 0 0,1 0 0,0 0 0,0-1 0,0 1 0,0 0 0,0 0 0,0 0 1,0 0-1,0-1 0,0 1 0,0 0 0,0 0 0,0 0 0,0 0 0,0 0 0,0-1 0,0 1 0,1 0 0,-1 0 0,0 0 0,0 0 0,0 0 0,0-1 1,0 1-1,0 0 0,0 0 0,0 0 0,0 0 0,1 0 0,-1 0 0,0 0 0,0 0 0,0-1 0,0 1 0,0 0 0,0 0 0,1 0 0,-1 0 1,19-4-5,-15 3 37,11 8-45,-9-5 10,0 1 0,0 0 0,-1 0 0,1 1 0,6 5 0,-7-4-6,0-1-1,0 2 1,-1-1 0,1 0 0,-1 1-1,-1 0 1,1-1 0,5 14 0,-8-15-73,0 0 0,1 0 0,-2 0 0,1 0 0,0 0 0,-1 0 0,0 1 0,0-1 1,0 0-1,0 0 0,-1 0 0,0 1 0,0-1 0,0 0 0,-3 7 0,-11 20-1867,4-13-3851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4:2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4189 1232,'1'0'9172,"-5"-11"-6850,-10-18-2420,13 27 162,0 0 0,1 0 0,-1 0-1,0 0 1,1 0 0,0 0-1,0 0 1,-1-2 0,0-7 111,-4-16 210,2 13-70,-2-23 0,1-37 289,5-74 0,2 100-432,6-63 178,11-2-76,24-163 98,20-28-157,-25 96-75,-21 101-65,-12 76-51,3-17 3,3-47 0,3-80-11,-5 4-21,-10 123-3,-10-74-1,-3 20 17,-5-35 18,-13-36-59,9 72 33,1 5 3,12 52 7,4 17-24,-3-32 0,-2-32 3,5 53-13,0-43 1,4 55 37,1-21-13,1 24 4,-3-24 0,0 24-11,3-27 0,2-74-20,-3 116 16,7-71-5,0 12-15,-4 21 39,-4 42-10,3-19-12,11-23-23,-13 44 25,1 0 3,1-6 4,-1 6 5,-1-1-16,3-5 21,-3 6 0,1 1-72,-1 1 66,0-1 0,1 1 0,-1-1 0,0 1 0,0-1 0,1 1-1,-1-1 1,0 0 0,0 1 0,0-1 0,0 1 0,0-1 0,1 0 0,-1 1 0,0-1 0,-1 0 0,2-8 6,-1 7-15,0-9 1,0 9 20,0-1-3,7-50-29,-6 49 20,0 0 0,0 0 0,-1 0-1,1 0 1,-1 0 0,0-5 0,0 7 0,0 0-1,0 0 0,0 0 1,1-1-1,-1 1 0,0 0 1,2-2-1,-1 0 0,0-1 3,1-12 14,4-21-16,-5 29 1,0 6 2,0-1-1,-1 1 1,1-1 0,-1 0 0,0 1-1,0-1 1,0 1 0,-1-1 0,-1-6-1,1 8 3,2-1-16,0 0 11,-1 2 0,1 0 0,-1 0-1,1-1 1,-1 1 0,0 0 0,0-1-1,0 1 1,0 0 0,0-3 0,0 3 1,-1-2-10,-1-8-12,1 9 12,5-9-18,-4 4 20,3-23-113,0 30 118,44 3 8,72 16 26,82 6-43,-199-24 12,0-1 0,0 1 0,0-1 0,0 0-1,0 0 1,0 0 0,0 0 0,0 0 0,0 0 0,3-1 0,-4 1 0,0-1 0,0 1-1,0 0 1,-1 0 0,1 0 0,0 0 0,0 0-1,-1 0 1,1 0 0,0 0 0,0 0-1,0 1 1,-1-1 0,2 0 0,2 2 2,21-1 33,-14-1-24,-8 0-8,0 0-14,8 0 15,-8 0 28,0-1-21,9-1-10,-9 2-10,-2-1 10,4-3 0,-5 3-1,0 1-1,1-1 1,-1 0-1,0 1 1,0-1-1,0 1 1,1-1-1,-1 1 1,0-1-1,0 1 1,0-1-1,0 0 1,0 1-1,0-1 1,0 1-1,0-1 1,0 1-1,-1-1 1,1 0-1,0-1 10,-1 0-26,-1-7-2,1 7 10,1-2 12,-1 1 0,0-1-1,0 1 1,-1-1 0,1 1-1,-1 0 1,-2-6 0,3 8-2,0 0-8,1-2-19,-2-1 30,4 4-107,2 4 99,0-1 1,0 1-1,0 0 0,-1 0 0,0 0 1,0 0-1,0 0 0,0 1 1,-1 0-1,1-1 0,-1 1 0,-1 0 1,1 0-1,0 0 0,-1 0 0,1 7 1,-2 1-74,0-1 0,-1 1 1,0-1-1,-1 1 1,0-1-1,-1 0 1,-1 0-1,-6 17 1,-3-1-444,0 0 0,-24 34 0,13-28-842,-1 0 1,-2-2-1,-37 34 1,45-47-9,-31 33-2181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4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1524,'-4'1'7716,"6"4"-7671,5 6 211,-2 0 0,6 14 1,-4-6 26,-4-12-196,-1 0 0,0 0 1,2 10-1,27 149 477,-19-57-328,1 126 34,-10-180-219,15 82 0,-16-117-27,1 39 1,0 2 2,6 13 9,-1-21 46,0 99 0,-15-20 86,3-61-58,-10 87 155,8-76-134,-13 9 36,-2 14 25,4-19-41,11-38-56,4-30-43,-6 30 0,-16 85 83,2-9-4,3-63-83,-18 81 0,-7 34 22,33-122-52,-13 77 20,5-39-10,-2 25 8,8-21 2,-2 21 8,6-17 9,2-36 12,3 76 0,5-99-25,-5 48 0,1-50 13,5 65 1,2-21 0,-1-49-37,-2-24-7,0 1 1,0 13-1,-10 81 99,7-88-56,3 28 1,-1 4 22,-1-16-32,-2 19 14,-7 85 74,7-61-76,1-33-12,3 0 1,8 57-1,-8-85-15,0 1-1,-1-1 0,-4 21 1,0 20 19,-3 117 51,5-139-57,5 64-1,0-22-10,-3-52-23,0 9 15,3 32 0,8 83-1,-7-61-6,-1-45 7,4 89 30,-8-115 15,-1 1 0,0-1 0,-1 0 0,-1 0 0,-11 28 1,5-11 27,6-25-83,-36 87 158,-24 54 80,55-130-232,-12 30-46,18-43 31,-3 11 33,4-8-19,2-7-18,5-7-18,21-13 6,-18 12 5,1 1 0,-1 0 0,1 0 0,0 1 0,12-4 0,-14 5 4,51-11-2,23 1-8,-36 6 18,-26 6-27,20 2 0,-38 0 20,1-1-1,-1 0 1,0 0-1,1 0 0,-1 1 1,1-1-1,-1-1 1,1 1-1,-1 0 1,0 0-1,2-1 0,11-2 10,24 0 12,4 6-25,-37-3 4,-1 1 4,1-1-1,-1 0 1,1 0-1,8-1 1,-9 1-2,1-1 1,0 1-1,-1 0 0,7 1 0,10 1-25,31 3 18,49 3 4,-57-4-6,8-3 22,-17-1-32,72-4-9,8-8 37,-92 9-12,-17 2 1,1 0-1,-1 0 1,0 0-1,11-4 1,-15 4-1,0 0 1,0 0 0,0 1-1,0-1 1,1 0 0,-1 1 0,0 0-1,4-1 1,2 0 2,-1-1-2,20-3-33,79-11 27,-85 12 38,-14 2-26,0 1 0,12-1 0,-7 1-16,1 0 1,15-3 0,-5 0 15,18-1-26,-24 4-14,-1 1 0,22-3 12,-24 4 37,0-3-55,18 0-33,-30 2 72,-1 0 1,0 0-1,0 0 0,0 0 1,1 0-1,-1 0 0,0 0 0,0-1 1,0 1-1,1 0 0,-1-1 1,1 0-1,13-3-10,56-8-49,-68 12 63,0-1 1,0 0 0,1 0 0,-1-1 0,-1 1 0,6-3 0,-5 2-4,-1 1 2,-2 1-3,0 0 0,1-1 0,-1 1 0,0 0 1,0 0-1,0 0 0,0 0 0,1-1 0,-1 1 0,0 0 0,0 0 0,0 0 1,1 0-1,-1 0 0,0-1 0,0 1 0,0 0 0,1 0 0,-1 0 1,0 0-1,0 0 0,1 0 0,-1 0 0,0 0 0,1 0 1,-1 0-1,0 0 1,0 0-1,1 0 1,-1 0-1,0 0 1,0 0 0,1 0-1,-1 0 1,0-1-1,0 1 1,1 0-1,-1 0 1,0 0-1,0 0 1,0 0-1,1-1 1,-1 1-1,0 0 1,0 0-1,0 0 1,0 0-1,0-1 1,1 1 0,-1 0-1,0-1 1,0 1-1,0 0 1,0 0-1,0 0 1,0 0-1,0-1 1,0 1-1,0 0 1,0 0-1,0 0 1,0 0 0,0-1-1,0 1 1,0 0-1,0 0 1,1 0-1,-1 0 1,0 0-1,0 0 1,0-1-1,0 1 1,0 0-1,0 0 1,1 0-1,-1 0 1,0 0 0,0 0-1,0 0 1,1 0-1,-1-1 0,0 1-1,0 0 0,1 0 1,-1 0-1,0 0 1,0 0-1,1-1 1,-1 1-1,0 0 0,0 0 1,0-1-1,1 1 1,-1 0-1,0 0 0,0-1 1,0 1-1,0 0 1,1 0-1,-1-1 1,0 1-1,0 0 0,0 0 1,0-1-1,0 1 1,0 0-1,0-1 1,0 1-1,0 0 0,0-1 1,0 1-1,0-2-3,0 0-8,0 0 0,0 0 0,0 0 0,0 0 0,0 0 0,-1-1-1,1 1 1,-1 0 0,1 0 0,-1 0 0,0 0 0,-2-3 0,3 4 9,-1 1 0,1-1 0,0 0 0,-1 1 1,1-1-1,0 0 0,-1 1 0,1-1 0,0 0 0,0 0 0,0 1 0,0-1 1,0 0-1,0-1 0,-1-1-8,0 0-3,0 1-1,0-1 0,0 1 1,-1-1-1,-1-2 0,-2-4-36,-2 0-4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4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48 14369,'-5'-3'-48,"2"0"37,-1 1 0,1-1 0,-1 1 0,0 0 0,0 0 0,0 1 0,0-1 0,-7-1 0,-12-5-22,22 7 21,-26-9-186,18 7 185,2 0-24,7 4-205,0 0 241,0-1 1,0 1-1,0 0 0,1-1 0,-1 1 0,0 0 1,0-1-1,0 1 0,1 0 0,-1-1 1,0 1-1,0-1 0,1 1 0,0 0 1,-1 0-1,1 0 0,-1-1 0,0 1 0,1-1 0,-1 1 0,0 0 0,1-1 0,-1 1 0,0-1 1,0 1-1,0 0 0,0-1 0,0 1 0,0 0 0,0 1 0,3 0-2,-2-2 4,7 6-12,14 7 0,-20-12 9,0 0 6,-1 0-4,18 11 7,-11-9 8,1 1-11,-6-3 2,0 1 5,20 8 25,-22-10-34,-1 0-1,1 0 1,-1 0 0,1 1-1,-1-1 1,0 0 0,1 0-1,-1 0 1,1 1 0,-1-1 0,0 0-1,1 0 1,-1 1 0,1-1-1,-1 0 1,0 1 0,1-1-1,-1 0 1,0 1 0,0-1 0,1 0-1,-1 1 1,0 0 1,1 0-1,-1-1 1,0 1 0,1-1 0,-1 1-1,1-1 1,-1 1 0,0-1 0,1 0 0,-1 1-1,1-1 1,-1 1 0,1-1 0,0 0-1,-1 1 1,1-1 0,0 0 0,8 5 25,-2-1 0,1 1 1,0 1-1,7 6 0,2 1 21,21 16 144,-27-20-77,6 8 71,5 11-35,-22-27-149,1-1 0,-1 0 0,0 1 0,0-1 0,0 0-1,1 1 1,-1-1 0,0 0 0,0 1 0,1-1 0,-1 0 0,0 0-1,0 1 1,1-1 0,-1 0 0,0 0 0,1 0 0,-1 1-1,1-1 1,-1 0-1,1 0 0,-1 1-1,1-1 1,-1 0 0,0 0-1,1 1 1,-1-1 0,1 0-1,-1 1 1,0-1 0,1 0-1,-1 1 1,0-1 0,0 0-1,1 1 1,-1-1 0,0 1-1,1 0 1,7 20 58,-7-19-56,0-1 0,0 1-1,0-1 1,0 1 0,0-1 0,0 0 0,0 1-1,0-1 1,3 2 0,-3-3-2,0 2 9,-1-2-9,0 0-1,1 0 0,-1 0 0,0 0 0,0 0 1,0 0-1,0 1 0,1-1 0,-1 0 0,0 0 0,0 0 1,0 0-1,0 0 0,0 0 0,0 0 0,1 1 1,-1-1-1,0 0 0,0 0 0,0 0 0,0 0 1,0 0-1,0 1 0,0-1 0,0 0 0,0 0 1,0 1-1,6 6-3,-4-6 24,0 1 0,0 0 0,0 0 0,0-1 0,-1 1 0,1 1 0,-1-1 0,1 0 0,1 3 0,-3-3 230,0-2-246,1 0 0,-1 0 0,0 0-1,0 0 1,0 1 0,1-1 0,-1 0-1,0 0 1,0 0 0,0 0 0,0 0-1,1 1 1,-1-1 0,0 0 0,0 0-1,0 0 1,0 1 0,0-1 0,0 0 0,0 0-1,1 0 1,-1 1 0,0-1 0,0 0-1,0 1 1,0-1-2,0 0 1,0 0-1,0 1 1,0-1-1,0 0 1,0 0-1,0 0 0,0 1 1,0-1-1,0 0 1,0 0-1,1 0 1,-1 1-1,0-1 0,0 0 1,0 0-1,0 0 1,1 0-1,-1 1 1,0-1-1,0 0 0,0 0 1,0 0-1,1 0 1,-1 0-1,0 3 65,0 2-44,-1 0-1,0 0 0,0 0 1,0 0-1,-1 0 0,0-1 0,0 1 1,0 0-1,-1-1 0,1 1 1,-1-1-1,0 0 0,-4 5 1,-8 8-28,-29 26-1,21-22-1,-28 25 13,21-23-11,-38 32-27,45-35 15,-94 77-156,-42 7-469,-4 3-1056,80-52-339,19-13-2180,30-18 936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3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1040,'0'0'5806,"-1"1"-5037,-15 31 1318,15-28-2360,1-1-1,-1 0 1,0 0 0,1 0-1,0 0 1,0 0 0,0 0-1,0 1 1,1 4-1,0 12-2026,-1 4 300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1092,'0'0'2005,"6"0"-1731,2 0-182,22 1 349,99 10 400,57 5-115,-157-14-620,93 8 345,-46-3-96,78-2 0,-71-4-120,138 2 273,-60-4-165,-52 0-132,87-5 146,-116 8-238,64-3 93,9 1 1,-63 2-95,13 2 7,-66-2-87,168 0 213,-162-7-54,38-4 46,-10-2-76,-46 7-104,3-2 6,-21 4-45,0 0 0,-1 1 0,13-1 1,-9 1 6,0 0 0,12-3 1,-9 2-5,-12 2-24,0 0 0,-1 0 0,1 0 0,0 0 1,0 0-1,0-1 0,-1 1 0,1 0 0,0 0 0,0-1 0,-1 1 0,1 0 0,0-1 1,0 0-1,1 0 8,0 0 31,1 0 2,-1 1 0,0 0 1,0-1-1,1 1 1,-1-1-1,0 0 0,0 0 1,0 0-1,0 0 1,0 0-1,0 0 0,2-3 1,-3 3 287,-2-2-228,-5-8 8,4 8 7,-1-8 331,3 9-361,6-14 182,-6 14-119,3 1-87,-3 0-59,1 1-1,-1 0 0,0 0 1,0 0-1,1 0 1,-1 0-1,0-1 0,1 1 1,-1 0-1,0 0 1,0 0-1,1 0 1,-1 0-1,0 0 0,1 0 1,-1 0-1,0 0 1,0 0-1,1 0 0,-1 0 1,0 0-1,1 0 1,-1 0-1,0 0 1,0 1-1,1-1 0,-1 0 1,0 0-1,1 0 1,-1 0-1,0 1 0,0-1 1,0 0-1,1 0 1,-1 0-1,0 1 1,2 0-1,0 0 1,-1 1 0,1-1 0,-1 0-1,1 1 1,-1 0 0,0-1 0,0 1 0,0 0-1,0-1 1,0 1 0,0 0 0,0 0 0,0 0-1,-1 0 1,1 0 0,-1 0 0,1 3 0,0 6-2,-1 1 0,-1-1 0,1 1 0,-2-1 0,0 0 0,-6 22 0,4-20-174,0 0 1,-2 0 0,1 0 0,-2-1 0,1 0 0,-13 16 0,-3 0-2661,-33 33 0,36-41 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0 940,'-21'86'3358,"14"-51"-2861,2 1-1,2 0 1,0 37 0,8-13-898,-4-49 174,7 17-1,0 7-170,2 17-144,-3-30 297,1 5 16,-8-24 192,1 0 1,-1 0-1,1 0 0,0 0 0,2 5 1,4 12 35,14 36-65,-13-37 126,8 31 1,-15-46-33,7 26 324,6 60-1,-11-65-117,-2-19-171,-1 0 1,1 0-1,-1 0 0,0 0 1,0 0-1,-2 9 0,-5 41 315,5-39-208,0 0-1,-6 23 1,-16 31 204,12-38-250,-11 46 0,21-70-247,-2 9-94,1 0 1,0 1-1,1-1 1,1 1-1,2 20 1,2 5-777,1 11 265,17 83 525,-7-38 639,-6-56-54,-1 1-1,1 68 0,0 13-1058,0-2-316,-8-115 999,0-1 0,-1 1 0,0-1-1,-3 11 1,3-15 23,0 1 0,1 0 0,0 0 0,0 0 0,1 4 0,-1-1 62,0-5-24,1 1-1,0-1 0,0 1 0,0-1 1,0 0-1,0 1 0,1-1 0,-1 0 1,1 0-1,0 0 0,0 0 0,2 3 1,0-3 30,-1 1 0,0 0 0,-1-1 0,1 1 1,-1 0-1,0 1 0,0-1 0,3 7 0,10 41 991,-13-40-928,-1 1 0,0-1 0,0 1 0,-2 12 0,0 1-14,-7 87 320,-1-1-120,8-88-261,-6 31-1,0 5 100,6-41-111,-1 0 0,-1 0 0,-7 26 0,4-11-4,5-27-46,0-1 0,0 1 0,-4 11-1,-9 24 69,-1 1 9,15-42-74,-2 0-87,-8 1 40,8-1-2,-3-4-1131,-14-5 915,15 6-44,-7-4-461,8 5 510,-44-20-603,42 18 743,-1 1-1,2-1 1,-8-5 0,10 6 95,-1 0 1,1 1 0,-1-1-1,1 1 1,-1-1 0,-5-1-1,4 0 51,-7-7 187,-1-1 0,-15-10 0,6 3 816,19 15-925,-1 0 0,1 1 0,-1 0 0,-4-3 1,-9-7 851,14 10-827,1 0 0,-1 1-1,0 0 1,0-1 0,-6-2 1860,6 8-1833,-8 8-15,10-12-161,0 1 0,0-1 0,-1 0 0,1 0 0,0 0 0,0 1 0,0-1-1,0 0 1,0 0 0,0 0 0,-1 1 0,1-1 0,0 0 0,0 0 0,0 1 0,0-1 0,0 0 0,0 0 0,0 0 0,0 1 0,0-1-1,0 0 1,0 0 0,0 1 0,0-1 0,0 1 0,3 9 64,0 0 0,1 0 0,0 0 0,1 0 0,-1-1 1,2 0-1,-1 0 0,2 0 0,-1 0 0,14 12 0,-13-14-50,0-2-1,1 1 1,0-1 0,0 0 0,0-1 0,1 0-1,0 0 1,0-1 0,0 0 0,0 0-1,16 2 1,-9-4 10,26-1 0,-20 0-14,-7-1-58,1-1 0,-1 0-1,0-2 1,0 1 0,22-10 0,-34 12 28,9-3-139,-1-1-1,1-1 1,-1 0 0,17-11 0,37-36-1185,-51 42 921,47-44-3862,-35 29 1589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1 876,'-4'59'4907,"4"-53"-4681,-1 1 0,0-1 1,-2 8-1,-3 11 64,-10 41-2076,14-52 261,-4 1 30</inkml:trace>
  <inkml:trace contextRef="#ctx0" brushRef="#br0" timeOffset="1">30 787 1396,'-1'8'309,"-3"17"1226,-8 27 1,4-4 398,6-39-1645,1 0 1,0 0 0,0 0-1,1-1 1,0 1-1,2 14 1,9 29-594,-3-6-634,-5-31 301,0 1 0,0 26-1,-3-26-1015,3 0 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1108,'1'8'410,"0"0"0,-1 1 0,0-1-1,-1 13 1,0-13 227,1 0 0,0 0-1,0 1 1,3 11 0,0-1 317,12 39 865,-12-48-1531,1 4-175,1 0 0,10 21 0,-11-27-240,-2 1 1,1 0-1,-1 0 0,0-1 1,-1 1-1,1 13 1,0-1-206,4 19-740,-1 47 0,-4-65 706,5 28-1,-3-28 86,1 30 1,-14 119 816,9-150-454,-2 13 53,-7 37 79,9-61-272,1 0 1,2 20-1,0-1-334,-2-22 34,1-1 1,0 1-1,0-1 1,0 1 0,1-1-1,0 0 1,3 8 0,0-2-603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31 272 1116,'7'-9'8117,"-6"13"-7594,1 1-363,0 0 0,0 1 0,-1-1 0,0 1 1,0-1-1,-1 1 0,0-1 0,0 1 0,0 6 1,-6 58 892,-23 106 1,18-122 2415,11-54-3414,-1-8 407,1-11-491,7-39 615,-1 26-314,21-109 450,4-29-14,-3 25 229,-26 126-741,5-16 316,-7 35-477,0 0-18,0 0 0,0 0 0,0 0 0,0 0 0,0 0 0,0 0 0,0 0 0,0 0 0,0 0 0,0 0 0,0 0 0,0 1 0,0-1 0,1 0 0,-1 0 0,0 0 0,0 0 0,0 0 0,0 0 0,0 0 1,0 0-1,0 0 0,0 0 0,0 0 0,0 0 0,1 0 0,-1 0 0,0 0 0,0 0 0,0 0 0,0 0 0,0 0 0,0 0 0,0 0 0,0 0 0,0-1 0,0 1 0,1 0 0,-9 136 157,9-89-578,12 85 0,-8-95-84,-2-15-310,7 28 0,-6-35-200,1 27-1,1-1-7511,-3-32 4425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5 145 1396,'0'0'114,"-1"-1"0,1 1 0,0 0 0,-1-1 1,1 1-1,0 0 0,-1-1 0,1 1 0,0 0 0,0-1 0,0 1 0,-1-1 0,1 1 0,0 0 0,0-1 0,0 1 0,0-1 1,0 1-1,0-1 0,0 1 0,0-1 0,0 1 0,0 0 0,0-1 0,0 0 0,0 0 73,1 0 1,-1 0-1,1 0 0,-1 1 0,1-1 1,-1 0-1,1 0 0,0 0 0,0 1 1,0-2-1,10-4 1044,56-21 361,17-7-831,-51 20-806,-21 9-254,17-8 1,19-12-4220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45 1400,'1'-2'434,"0"0"-1,0-1 1,0 1 0,0 0-1,-1 0 1,1 0-1,-1-1 1,1 1-1,-1 0 1,0-1 0,0-2-1,0 3 459,-1 0-46,-1-4-345,-3 4 2561,-11 0-2472,12 1 409,1 4-563,-9 8-50,12-11-361,-1 0 1,1 1 0,-1-1-1,1 1 1,-1-1 0,1 1-1,0-1 1,-1 1-1,1-1 1,0 1 0,-1-1-1,1 1 1,0-1 0,0 1-1,-1 0 1,1-1 0,0 1-1,0 0 1,0-1 0,0 1-1,0 0 1,0 2 72,-1 1-27,1 0 1,-1 0 0,1-1-1,0 1 1,0 0-1,1 0 1,-1-1 0,1 1-1,1 5 1,14 33 267,-13-35-298,4 7 95,0 0-1,19 26 1,4 6 104,-27-41-209,0-1-2,-1 0 1,0 0-1,0 0 1,0 0-1,0 1 0,-1-1 1,0 0-1,0 1 0,0-1 1,0 6-1,-1-8-16,0 0 0,0 0 0,0 0 0,-1 0 1,1 0-1,-1 0 0,1 0 0,-1 0 0,0 0 0,0 0 0,0 0 0,0 0 0,0 0 0,0-1 0,-1 1 0,-1 1 0,1 0 0,-1 0-1,-1-1 1,1 0-1,0 0 1,0 0 0,-1 0-1,1 0 1,-5 1-1,-4 1 2,0-1 0,0-1 0,0 0 1,-19 1-1,22-2-64,-1-1 1,1 0-1,-1 0 1,-10-3-1,18 3 7,1-1 0,-1 1-1,0 0 1,0 0 0,0 0-1,1 0 1,-1 0 0,-3 0 0,4 1 11,0-1 0,0 0 0,0 0-1,0 0 1,0 0 0,0 0 0,0 0 0,0 0 0,0 0 0,0-1 0,0 1 0,0 0 0,0-1 0,0 1 0,-1-1 0,1 0-447,-3 0-107,-14-6-700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1052,'0'0'10025,"5"1"-9612,15 6-75,35 10 841,-45-15-1041,0 0 1,0-1-1,1 0 0,-1-1 0,0 0 1,0 0-1,0-1 0,15-4 0,-14 3 86,-1-1 0,19-8 0,-8 2 194,-14 7-234,-1-1 0,1 0 0,-1 0 0,1-1 0,-1 0 1,6-5-1,-11 8-117,0 1 0,1-1 0,-1 0 1,0 0-1,1 1 0,-1-1 1,0 1-1,1-1 0,-1 1 1,1-1-1,-1 1 0,1 0 0,-1 0 1,1 0-1,-1 0 0,3 0 1,-4 4 63,2 7-39,2 8 68,0 30 0,15 193-132,-2-63-679,-13-140 322,-3-25 120,1-1 0,-2 0 0,0 1 0,0-1 0,-1 1 1,-3 12-1,2-21 73,1-1-1,-1 0 1,0 0 0,-1-1 0,1 1 0,0 0-1,-1-1 1,0 1 0,0-1 0,-6 5 0,9-8 131,0 0 0,0 0 0,0 0 0,-1 1 0,1-1 1,0 0-1,0 0 0,0 0 0,-1 0 0,1 0 0,0 0 0,0 0 1,0 0-1,-1 0 0,1 0 0,0 0 0,0 0 0,0 0 1,-1 0-1,1 0 0,0 0 0,0 0 0,0 0 0,-1 0 0,1 0 1,-4-1 8,0 0 1,0 0-1,0-1 1,0 0 0,1 1-1,-1-1 1,1 0-1,-1-1 1,-5-4 0,3 1 47,0 0 0,1-1-1,-1 1 1,1-1 0,0-1 0,1 1 0,0-1 0,0 1 0,1-1 0,-4-12 0,4 7 0,0 0 0,1 0-1,0 0 1,1 0 0,0 0 0,2-15 0,0 18-26,1 0 0,0 0 1,0 0-1,1 0 1,0 0-1,1 1 0,0 0 1,1 0-1,0 0 0,8-11 1,-3 6-16,1 1 1,0 0 0,1 1-1,0 1 1,23-17 0,-10 9-51,1 2 0,34-17 1,-52 28 33,-7 5 2,1 0 0,-1-1 0,0 1 0,1 0 0,-1 0 0,1 0-1,0 1 1,-1-1 0,1 0 0,0 1 0,-1-1 0,1 1 0,0-1 0,0 1 0,0 0-1,-1 0 1,1 0 0,0 0 0,2 0 0,-2 0-1,0 2-23,10 15 33,-11-10-4,-1-2-2,14 81 13,-12-76-3,-1-6-1,0 1 0,0-1 0,0 1 0,1-1 0,3 7 0,-4-9 176,4-5-93,12-5 86,-1-1 0,15-12 0,-15 10 146,1 1-1,19-10 0,-19 11-68,-14 8-153,17 3 103,-13 1-117,0 1-55,-4-2-15,0 0 0,0 0 0,0 0 0,0 0 0,-1 1 0,1-1 0,3 5 0,-5-5-11,2 2-39,0 1 1,0-1 0,0 1 0,-1 0 0,0 0 0,0 1-1,0-1 1,-1 0 0,2 7 0,1 10-376,-2-14-253,-1 0 0,1 0 0,-1 13 0,0-15 138,-1 5 55,-2 2-5399,-1 0 2243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 2192,'-1'-2'1310,"0"-1"-600,-1 0 0,0 0 1,1 0-1,-6-5 3838,3 11-3788,0-1-622,1 0 1,0 0-1,1 1 0,-1-1 1,0 1-1,1-1 0,-1 1 1,1 0-1,0 0 1,0 0-1,0 1 0,0-1 1,1 0-1,-1 1 0,1-1 1,0 1-1,0-1 0,0 1 1,0 4-1,1 1-4,0 0 1,0 0-1,1 0 1,0 0-1,0 0 1,1 0-1,0-1 0,1 1 1,0 0-1,5 9 1,-4-11-141,-1-1 1,1 1-1,0-1 0,1 0 1,-1 0-1,1 0 1,0-1-1,8 7 0,-5-5-235,1-1 0,0 0 0,0 0 0,0-1 0,12 5 0,-15-7-42,0-1 0,0 1 0,1-1 0,-1-1 0,1 1 0,12 0 0,-14-2-1084,1 0 0,0 0 0,6-2 0,15-4-1780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105 124 964,'1'-7'232,"1"-7"335,0 0 0,-1 1 0,-1-1 0,0 0 0,-3-16 0,-7 13 2328,6 20-2387,3-3-493,-2 3 89,0-1-1,-1 1 1,1 0-1,1 0 1,-1 0-1,0 0 1,1 0 0,0 1-1,-1-1 1,1 1-1,-2 5 1,-7 27 340,1 1-1,-8 61 1,10-55-224,5-28-119,0-1 0,-1 20 1,3 2 75,1 0 1,1 0 0,10 58-1,-10-90-144,0-1 0,1 1-1,-1-1 1,1 0 0,-1 1-1,1-1 1,0 0-1,0 0 1,0 0 0,1 0-1,-1 0 1,4 3-1,7-3 357,-10-2-148,1-3 30,2 2-173,-3-1-25,0 1-1,-1-1 1,1 1 0,0-1 0,-1 0 0,4-1 0,68-31 1700,-72 33-1729,-1-1 0,1 1 0,-1-1 0,0 1-1,1-1 1,-1 1 0,1 0 0,-1-1 0,1 1 0,2 0 0,3 0 46,-2-1 23,0 0 0,0 0 0,0 1 1,1 0-1,-1 0 0,0 0 0,0 1 0,0-1 1,9 3-1,-10 0-118,0-1 0,-1 1 0,1-1 0,-1 1 0,1 0 0,-1 1-1,0-1 1,0 0 0,-1 1 0,1 0 0,-1-1 0,1 1 0,-1 0 0,2 6 0,3 10-1496,10 35 1,-13-41 279,6 9-4241,-6-13 2051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2 121 1224,'0'-1'150,"-1"1"0,1-1 0,0 0 0,0 1 0,0-1 0,0 0 0,-1 1 0,1-1 0,0 0 0,0 1 0,0-1 0,0 0 0,0 1 0,1-1 0,-1 0 0,0 1 0,0-1 0,0 1 0,1-1 0,-1 0 0,0 1 0,4-5 3975,0 8-3451,6 5-271,-1 0 1,0 1-1,0 0 0,12 17 1,-9-9-174,0 0 0,-2 1 1,0 0-1,-1 1 0,10 28 1,-8-8-83,9 52 1,-19-86-196,-1 1 0,1 0 0,-1 0 1,0 0-1,-1-1 0,1 1 1,-2 6-1,1-9 19,0 0 0,0 0 0,0 0 1,-1 0-1,1 0 0,0 0 0,-1-1 0,0 1 0,0 0 0,0-1 1,0 0-1,0 1 0,0-1 0,-4 3 0,3-4 39,-1 1 0,0-1 0,0 1 1,0-1-1,0 0 0,0-1 0,-4 1 0,5 0 20,3-1-25,-1 0 0,1 0 0,0 0 0,0 0 0,-1 0 0,1 0 0,0 0 0,-1 0 0,1 0 0,0 0 0,-1 0 0,1 0 0,0 0 0,-1 0 0,1-1 0,0 1 0,0 0 0,-1 0 0,1 0 0,0 0 0,0 0 0,-1-1-1,-3-1 60,1 0 0,-1 0 0,1-1 0,-1 1 0,1-1 0,0 0 0,0 0 0,0 0 0,0-1 0,1 1-1,-1-1 1,1 1 0,0-1 0,0 0 0,0 0 0,-1-5 0,1 0 8,1-1 0,0 1 0,0-1 1,1 1-1,0-1 0,1 1 0,0-1 0,1 1 0,0 0 0,0-1 1,1 1-1,0 0 0,1 1 0,0-1 0,6-10 0,2 0 9,1 1-1,0 0 1,2 1-1,0 0 1,23-19-1,-21 23-31,0 0 0,1 2-1,31-17 1,-40 24-31,-1-1 0,1 1 0,0 1-1,0 0 1,0 0 0,0 1 0,0 0 0,14-1-1,-20 3 11,-1 1-4,10 6 8,-7-3-9,-5-4-23,3 4 7,-1-1 0,0 0 1,-1 1-1,1-1 0,0 1 1,-1 0-1,1 3 0,1 13 5,1-1 0,1 1 0,7 19 0,-8-29-17,1 1-1,0-1 0,0 0 0,1 0 1,0 0-1,14 15 0,-13-19-9,0 0-1,0 0 1,12 7-1,-18-13 16,0 1 0,0-1 0,0 1 0,0-1 0,0 0 0,0 1 0,0-1-1,0 0 1,0 0 0,0 0 0,0 1 0,0-1 0,0 0 0,1-1 0,1 1 2,1 1 91,1-3 34,-1 0-85,-3 2-26,1-1 0,0 1 1,-1-1-1,1 0 0,-1 1 0,1-1 1,0 0-1,-1 0 0,0 0 0,1 0 0,-1-1 1,0 1-1,1 0 0,-1 0 0,0-1 1,2-2-1,-1-1 41,-1 0-1,1-1 1,-1 1 0,1-1 0,-2 1 0,1-1-1,-1 0 1,1 1 0,-2-1 0,1 0 0,0 1-1,-3-9 1,0 0-7,-1 0-1,-1 0 0,-10-22 1,8 23-242,0 0 0,0 1 1,-2 0-1,1 0 1,-1 0-1,-1 2 0,0-1 1,-14-11-1,7 9-1021,-17-11 0,25 18-1464,-19-8 0,10 7-890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1368,'0'0'513,"0"-2"-46,0-5-18,0 5 695,2-2-729,-2 4-336,0 0-1,1 0 1,-1 0-1,1 0 1,-1-1-1,0 1 1,1 0-1,-1 0 1,1 0-1,-1 0 1,1 0 0,-1 0-1,0 0 1,1 0-1,-1 0 1,1 0-1,-1 0 1,1 1-1,-1-1 1,0 0-1,1 0 1,-1 0-1,1 0 1,0 1-1,12 6 158,0 0 1,0 1-1,17 12 0,80 73 767,137 111 15,-45-29-473,-4-4-103,-115-101-293,65 49 60,-84-67-142,13 8 0,273 217 187,-318-249-238,43 36 33,-34-29 14,61 67 0,-74-72-28,83 76 106,-61-65-93,54 41 55,-54-46-76,16 9 3,3 2-1,-18-11-9,15 14 3,-4-3 6,9 7-22,-58-44 6,13 13-1,8 6 4,-31-26-14,14 11 6,42 32 18,-57-44-26,-1-1-1,1 0 0,0 0 0,-1 0 0,1 0 0,3 2 0,9 4-2,-7 0 9,1-1 2,-2-2 3,18 7 65,-21-9-45,5 2 26,-6-3-45,1 0 31,-1-1 0,6 4-1,-6-3 70,1 0-76,7 3 0,-7-3 74,-1 0-78,6 2-2,-6-2 349,0-4-355,7-10 2,-9 13-25,0 0 0,0-1 0,0 1 0,0 0 0,1 0 1,-1 0-1,0-1 0,0 1 0,0 0 0,0 0 1,0-1-1,0 1 0,0 0 0,0 0 0,0-1 1,0 1-1,0 0 0,0 0 0,0-1 0,0 1 1,0 0-1,0 0 0,0-1 0,-2-11 44,-1 1 0,-6-17 0,0-2 38,2 5-16,-31-81 768,38 102-771,-2 1 0,1-1 0,0 1 1,-1-1-1,-2-4 0,0 2 121,-3-13 211,6 17-284,0 0-18,-1-8-3,2 8 532,2 8-577,21 49 20,19 41 16,-35-78-72,-1 0 1,-1 1 0,3 26-1,-7-41-6,-1 0 0,0 0-1,0 0 1,-1 0-1,1 0 1,-1 0-1,1 0 1,-1-1-1,-1 1 1,1 0 0,0 0-1,-3 3 1,1-1-40,0-1 1,-1 0-1,0 0 1,0 0-1,0-1 1,-1 1 0,-5 4-1,0-2-216,-1 1 1,0-2-1,0 1 1,-1-2-1,1 1 0,-25 6 1,-6 1-907,-44 10-5140,63-20 3275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1960,'1'-11'7617,"0"32"-6167,0 63 73,-2-16-666,-1-21-127,0-29-423,1-13-192,1-1 0,-1 0 0,1 0 0,0 1 0,0-1 0,1 6 0,6 15 1918,-3-28-1742,-3 2-281,6-3 190,0-1 0,0-1-1,-1 1 1,12-13 0,31-51 953,13-16-156,-53 73-859,-4 6-60,0 0-1,0 0 1,1 0-1,0 1 1,7-6-1,-4 4 38,-7 5-80,0 0 0,-1 0 0,1 1 1,0-1-1,0 1 0,1 0 0,-1-1 0,0 1 1,0 0-1,1 0 0,-1 0 0,3 0 0,10-1 73,-15 2-104,0 0 0,0 0 0,1 0 0,-1 0 0,0-1 0,1 1 0,-1 0 0,0 1 0,1-1 0,-1 0 0,0 0 0,1 0 0,-1 0 0,0 0 0,0 0 0,1 0 0,-1 0 0,0 0 0,1 1 0,-1-1 0,0 0 0,1 0 0,0 1 2,3 1 14,0 1 0,0 0 0,-1-1 0,1 1-1,-1 0 1,1 1 0,4 6 0,1 2-124,0 1-1,-2 0 1,0 0 0,0 1-1,-1 0 1,-1 0 0,5 19-1,-6-17-273,-1-5-322,-1 0-1,0-1 1,0 1-1,-1 0 1,0 0 0,-2 15-1,1-8-6176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1620,'-1'-5'651,"1"1"-1,-1 0 1,1-1-1,-1 1 1,-2-6-1,-2-6 7131,3 22-7425,-7 16-40,9-20-283,-1 0-1,1 0 1,0 0-1,0 0 1,0 0 0,1-1-1,-1 1 1,0 0 0,1 0-1,-1 0 1,1-1-1,-1 1 1,1 0 0,0 0-1,0-1 1,0 1 0,1 1-1,1 2 33,2 3-9,-1-1 0,1 0 1,1 0-1,0 0 0,0 0 0,0-1 1,0 0-1,12 8 0,-1-6-9,-6-3 13,-9-5 160,2-2-158,15-6-5,-13 3-4,-5 1-37,1 0-1,-1-1 0,0 1 1,-1-1-1,1 1 0,-1-1 1,0-8-1,0-2-2,0 6-143,0 0 0,0 0 0,-1 0 0,-1 1 0,1-1 0,-2 1 0,1-1 0,-1 1 0,0-1 0,-6-10 0,2 4-1163,4 9 425,0 0 0,0 0 0,-5-7 0,5 8-2128,-3-8 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1732,'5'48'3042,"-4"-34"-1930,1 0 1,4 21-1,-4-26-774,-1-5-197,0 0-1,0-1 0,1 1 1,-1 0-1,1-1 0,2 5 1,4 6 285,-7-10-334,1-1 0,-1 0 1,1 0-1,0 0 0,3 4 1,0-3 41,0 1 0,0-1 1,1-1-1,-1 1 1,11 5-1,0-1 122,-9-6-110,-1-1-86,-3 0-19,1 0-1,-1-1 0,1 0 1,-1 1-1,1-1 0,-1-1 1,1 1-1,5-1 0,10-4 295,33-12-1,68-40 1316,-107 51-723,1 0 0,23-7 1,-33 15-669,13 5-22,-16-6-220,0-1 1,-1 1-1,1-1 1,0 1 0,0 0-1,0 0 1,-1 0-1,1-1 1,0 1 0,-1 0-1,1 0 1,0 0-1,-1 0 1,0 0 0,1 0-1,-1 0 1,1 0-1,-1 2 1,1 1 41,2 5 67,0 0 1,0 1-1,1 13 0,1 3-64,5 36-318,-1-8-849,-4-18-1223,-4-32 2108,-1-1-814,4 12-8331</inkml:trace>
  <inkml:trace contextRef="#ctx0" brushRef="#br0" timeOffset="1">803 32 1236,'-4'-3'1042,"0"0"-1,-1 0 1,0 0-1,-8-4 3447,8 9-3822,-11 4-72,16-6-581,0 0 0,-1 0-1,1 0 1,0 0-1,0 0 1,0 0-1,0 0 1,-1 0 0,1 0-1,0 0 1,0 0-1,0 0 1,0 1 0,-1-1-1,1 0 1,0 0-1,0 0 1,0 0 0,0 0-1,0 0 1,0 1-1,-1-1 1,1 0-1,0 0 1,0 0 0,0 0-1,0 0 1,0 1-1,0-1 1,0 0 0,0 0-1,0 0 1,0 1-1,0-1 1,0 0 0,0 0-1,0 0 1,0 0-1,0 1 1,0-1-1,0 0 1,1 6 144,0 0 0,0 0 0,1 0 0,0-1 1,0 1-1,0-1 0,5 9 0,45 87 972,-46-89-1002,0 1 0,-1 0-1,0 0 1,-1 1 0,-1-1-1,3 16 1,-6-26-118,0-1 1,0 1-1,0 0 1,0 0-1,0 0 1,-1 0-1,1-1 1,-1 1-1,0 0 0,0 0 1,0-1-1,0 1 1,0-1-1,0 1 1,-1-1-1,1 1 1,-1-1-1,0 0 0,-2 3 1,0-2-317,1 0 0,0-1-1,-1 1 1,0-1 0,1 0 0,-1 0 0,0-1 0,0 1 0,0-1 0,0 1-1,0-1 1,0-1 0,-7 2 0,-15 1-3113,-2 3 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317 174 1160,'4'-28'9035,"-7"34"-8334,-7 25 172,2 1 1,-9 60 0,8-37-466,-3 40 416,-1 98 0,11-154-630,3 3 25,-2 4 27,-3 14 321,-1-90 347,-4-35-639,-7-87 324,9 88-285,3-1 0,3 0 0,9-76-1,-5 115-154,1 1-1,8-29 1,-9 44-99,1-1 0,0 1 0,0 0 1,1 0-1,1 0 0,-1 1 0,11-13 0,-15 21-54,8-10 101,17-15 1,-24 24-90,1 0 1,-1 0 0,1 0-1,-1 0 1,1 1 0,0-1-1,-1 1 1,1 0-1,0 0 1,0 0 0,0 0-1,0 0 1,6 0 0,-8 1 35,2 2-11,-3-2-43,2 1 3,-1 0 0,1-1 1,-1 1-1,0 0 0,0 0 0,1 0 0,-1 0 1,0 0-1,0 0 0,0 0 0,0 1 0,0-1 1,-1 0-1,1 0 0,0 1 0,0-1 0,-1 1 1,1-1-1,-1 1 0,1-1 0,-1 1 0,0-1 1,0 1-1,0-1 0,1 2 0,-2 2-13,1-1 0,-1 1-1,1-1 1,-1 1 0,-1-1 0,1 0-1,-4 8 1,-17 27-144,-14 13-100,24-38 175,-13 16-177,-1-2 0,-1-1 1,-1-1-1,-35 24 0,53-43 126,0 0 0,-19 8-1,11-5-11,13-8 83,-1 0 0,1 0 0,-9 2 0,3-1-53,11-3 104,-1 0 0,0 1 0,0-1 0,1 0 0,-1 0 0,0 0 0,0 0 0,0 0 0,1 0 0,-1 0 0,0 0 0,-1 0 0,0-1-6,2 1 13,0 0 1,0 0-1,-1 0 0,1 0 1,0 0-1,0 0 1,0 0-1,0 0 1,0 0-1,0 0 0,-1 0 1,1 0-1,0 0 1,0 0-1,0 0 0,0 0 1,0 0-1,0 0 1,0 0-1,-1 0 1,1 0-1,0 0 0,0 0 1,0 0-1,0 0 1,0-1-1,0 1 1,0 0-1,0 0 0,0 0 1,0 0-1,0 0 1,-1 0-1,1 0 1,0-1-1,0 1 0,-6-10 29,8 7-8,0-1 11,0 1 0,1-1 0,-1 0 0,1 1 0,0 0 0,0 0 0,0 0 0,1 0 0,-1 0 0,1 1 0,-1-1 0,1 1 0,0 0 0,0 0 0,0 1 1,0-1-1,0 1 0,0 0 0,1 0 0,3-1 0,7 2 119,16 0 0,-24 1-124,0 0 0,0 0 0,0 1-1,0 0 1,-1 0 0,1 1 0,-1-1-1,1 1 1,6 5 0,1 1 25,0 1 0,16 17 0,-17-15-33,0 2 0,10 15 0,-16-20-20,44 66-191,-7-10-354,3 3-1045,-43-61 996,0-1-1,0 1 1,0 0-1,-1 0 1,2 8 0,0-7-4169,-3-6 3544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39 133 1168,'-35'16'7241,"43"-17"-6963,25-6-26,-17 3 127,-12 1-306,0 0 19,-2 1 2,0 0 0,0 0-1,0 0 1,0 0 0,-1 0 0,1 0 0,0 0 0,-1-1-1,2-2 1,4-7 351,-6 11-357,1-1-1,-1 1 0,0-1 1,0 0-1,0 0 0,0 1 0,0-1 1,-1 0-1,1 0 0,-1 0 1,1 0-1,-1 0 0,1 0 1,-1 0-1,0 0 0,0 0 1,0 0-1,0 0 0,-1-2 0,-1-11 742,2 14-774,0 0 0,0 0 0,0 0 0,0 0 0,-1-1 0,1 1 0,0 0 0,-1 0 0,1 0 0,0 0 0,-1 0 0,1 0-1,-1 0 1,-1-2 0,-1 0 156,0 0 0,-1 0-1,1 0 1,-5-3-1,7 6-221,-5-2 311,-11-1 479,11 5-566,-29 12 132,32-11-217,2 1-88,0-2-21,-1 0 1,2 0-1,-1 0 1,0 0 0,0 1-1,1-1 1,-1 0 0,1 0-1,-1 1 1,1-1-1,0 0 1,0 0 0,0 1-1,0-1 1,1 3 0,0-3-18,0 2-5,1 1-1,-1-1 0,1 0 1,0 0-1,0 0 0,1 0 1,-1 0-1,1 0 0,3 3 1,7 7-121,0-1 1,1-1-1,1-1 1,0 0-1,27 15 1,-34-21 51,59 28-509,-57-29 466,-1 0 1,1-1-1,0-1 1,1 1-1,12 0 1,-10-1-11,-7-1 26,0-1 0,0 0-1,0 0 1,10-1 0,-11 0 74,0 0 0,0 0-1,0 0 1,-1-1 0,1 0 0,0 0 0,-1-1 0,1 1-1,-1-1 1,0 0 0,0 0 0,7-6 0,-1-3 193,0-1 1,14-23 0,-9 13 267,-8 6-73,-6 16 84,-2 7-367,-23 154 187,5 21-158,-4 27-299,13-123 68,8-77 87,0-3 26,2-5 9,0 0 1,0 0 0,0 0 0,0 0-1,0 0 1,0 0 0,0 0 0,0 0-1,0 0 1,0 0 0,0 0 0,0 0-1,0 0 1,-1 0 0,1 0 0,0 0 0,0 1-1,0-1 1,0 0 0,0 0 0,0 0-1,0 0 1,0 0 0,0 0 0,0 0-1,0-1 1,0 1 0,0 0 0,0 0-1,0 0 1,0 0 0,0 0 0,-1 0-1,1 0 1,0 0 0,0 0 0,0 0 0,0 0-1,0 0 1,0 0 0,0 0 0,0 0-1,0 0 1,0 0 0,0 0 0,0 0-1,0 0 1,0 0 0,0 0 0,0 0-1,0 0 1,0 0 0,0-1 0,0 1-1,0 0 1,0 0 0,0 0 0,0 0-1,-3-8 32,0 0-1,0-1 1,-2-15-1,-2-32 124,6 45-129,-7-184 653,8 193-668,1-18 65,0 1-1,1-1 0,2 1 1,0 0-1,0 0 0,2 0 1,1 1-1,0-1 0,1 2 1,1-1-1,0 1 0,21-27 1,-18 30-24,1 0 0,1 2 0,0-1 1,0 2-1,32-19 0,-41 26-39,6-2 10,0 0 0,0 0 0,1 1 0,0 0 0,0 1 1,0 1-1,20-3 0,-21 3-6,-2 1 4,1 1-1,0 0 1,0 0-1,18 1 1,-23 1-11,-1-1 1,1 1-1,-1 0 1,1 0-1,-1 0 0,1 1 1,-1 0-1,0 0 1,0 0-1,0 0 1,0 0-1,6 6 0,-8-7-9,-1 1 0,0-1 0,0 1-1,0-1 1,0 1 0,0-1 0,0 1-1,0 0 1,-1-1 0,1 1-1,0 0 1,-1 0 0,1 0 0,-1 0-1,0-1 1,0 1 0,0 0 0,0 0-1,0 0 1,0 0 0,0 0-1,-1 3 1,-1 1-12,0 0-1,0-1 1,0 1-1,-1 0 0,1-1 1,-5 6-1,-7 10-76,0-2-1,-2 1 0,0-2 0,-1 0 0,-1-1 0,-22 17 0,9-12-392,0-1 0,-1-1-1,0-2 1,-2-1-1,0-2 1,-56 17 0,83-31 83,0 1 0,0-2 1,-1 1-1,1-1 0,-9 0 1,4-1-1152,5-1-1929,-11-8 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1488,'0'0'4187,"1"4"-3270,1 2-627,-1-1 1,-1 1-1,1 0 1,-1-1-1,0 1 1,-1 8-1,-8 37 926,1-11-701,-7 119 1101,6-35-720,3-27-343,2 82 154,4-124-686,-5 66-2033,4-105 486,1-7-2612,0 1 1229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28 393 984,'0'0'3587,"-1"5"-2923,-15 85 1682,6 15-1131,9-37-5518</inkml:trace>
  <inkml:trace contextRef="#ctx0" brushRef="#br0" timeOffset="1">158 149 1220,'7'-29'1304,"-7"1"-168,4 9-76,-4 3-59,0 0-69,0 7-92,0-1-104,-4 4 396,4-10-640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194 194 1828,'6'-14'3062,"-5"12"-2093,-1 0-43,0-6-33,0 5 767,-2 1-903,-5-6-54,6 6 1108,-5 3-1299,-1 1-338,0 0 1,1 1 0,0-1 0,-1 1 0,1 0 0,0 1 0,-8 6 0,5-3-2,0 1 1,0 1-1,1 0 0,1 0 1,-1 0-1,1 1 0,-9 17 1,4-5 103,1 1 1,-9 29 0,18-45-234,0 0 1,0 0-1,1 0 1,0 1-1,0-1 1,0 0-1,1 0 1,1 1-1,-1-1 1,1 0-1,0 1 1,4 9-1,-4-12-22,0 0-13,1 0-1,0 0 1,0 0 0,0 0 0,0-1 0,1 1 0,-1-1-1,1 0 1,1 0 0,3 5 0,-3-6-30,0 1 1,-1-1 0,1-1-1,0 1 1,1 0-1,-1-1 1,0 0-1,10 3 1,-5-3-25,-1 0 0,1-1 0,0 0 0,-1-1 0,1 0 1,0 0-1,0-1 0,0 0 0,-1 0 0,1-1 0,10-4 0,-14 4 28,-1 0 1,0 0-1,0 0 0,0-1 0,-1 0 1,1 0-1,4-4 0,6-6-12,-6 8 13,-1-1 0,0 0 0,0 0-1,-1 0 1,0-1 0,10-14 0,10-15-38,5-8 19,-23 29 29,0-2 0,-1 1 1,0-1-1,-2 0 0,8-33 1,-11 34 61,0-23 1,0 32-32,-2 7-24,0 0-1,1 0 1,-1-1-1,0 1 1,0 0 0,0 0-1,0-1 1,0 1-1,0 0 1,0 0 0,0 0-1,0-1 1,0 1-1,1 0 1,-1 0 0,0-1-1,0 1 1,0 0-1,-1 0 1,1-1 0,0 1-1,0 0 1,0 0-1,0-1 1,0 1 0,0 0-1,0 0 1,0 0-1,0-1 1,-1 1 0,1 0-1,-1-3 3,1 1-1,-1 0 1,0 0-1,-1-1 1,1 1-1,0 0 1,0 0-1,-4-3 1,-1 8-1,-3 1-1,6-3 1,-1 0 0,1 1-1,0-1 1,0 1 0,0 0-1,0 0 1,0 0 0,1 0-1,-1 0 1,-2 4 0,-12 13 11,-18 27 0,11-14-22,20-26 5,-1 1-1,1-1 1,1 1-1,-1 0 1,1 0 0,0 0-1,-3 14 1,4-8-31,0 1 1,0-1-1,1 19 1,3-29 13,5 2-4,-6-4 7,3-1-4,10 2-6,-11-1 6,4-3 8,11-3-31,21-10 1,-24 8 28,-4 3 11,0-1-1,18-12 1,-27 15 10,0 1 1,1-1-1,-1 1 0,0-1 0,1 1 1,2-1-1,-2 1 48,0 4-77,1 0 23,-3-2 1,0 0 1,0 0-1,0 0 0,0-1 0,0 1 0,0 0 1,0 1-1,0-1 0,0 0 0,-1 0 0,1 0 1,0 0-1,-1 1 0,1-1 0,-1 0 0,0 0 0,1 1 1,-1 1-1,4 14-3,0-1 0,7 16 0,2 7-34,-12-34 8,1-1 0,0 0 1,1 0-1,-1 0 0,1 0 1,0 0-1,-1 0 0,2-1 1,-1 1-1,0-1 0,1 0 1,0 0-1,7 5 0,-5-6-67,0-1 70,-2 0 6,0 0 0,0 0 0,1-1 0,5 1 0,-7-1 8,0-1 1,0 1-1,0-1 1,0 0-1,0 0 1,0 0 0,0 0-1,-1 0 1,1-1-1,3-1 1,-4 2 1,3-3-3,0 1 1,0-1-1,-1 0 1,1 0-1,6-8 1,7-7-23,-5 6 22,0 0 1,18-26-1,17-33 26,-42 63-7,30-53 141,-2-1-1,27-72 0,-60 131-128,4-5 86,-2-1 0,1 0 0,-1 0 1,0 0-1,2-19 0,-5 29-81,-1-1 0,1 0-1,0 1 1,0-1 0,-1 0-1,1 1 1,0-1 0,-1 1 0,1-1-1,-1 0 1,1 1 0,-1-1-1,1 1 1,-1-1 0,1 1-1,-1 0 1,1-1 0,-1 1 0,0 0-1,1-1 1,-1 1 0,0 0-1,1-1 1,-2 1 0,1 0-68,-2-1 126,0 4-18,-2 2-42,2-3-9,1 0 1,0 0-1,0 1 1,0-1-1,0 1 0,0-1 1,0 1-1,-1 4 1,-9 15 85,-11 38 0,19-50-97,2 0 0,-1 0 0,1 1 0,1-1 0,0 1 0,0 16 0,2-11-14,0-1-53,0 0 1,7 30 0,-7-42 48,0 1 1,0-1 0,0 1-1,1-1 1,0 1 0,-1-1-1,1 0 1,1 1-1,-1-1 1,0 0 0,1 0-1,-1-1 1,1 1 0,0-1-1,0 1 1,6 3 0,-7-5 2,0 0 6,-1 0 1,1 0-1,-1 0 0,1 0 0,0-1 0,0 1 1,-1-1-1,1 1 0,0-1 0,0 1 0,0-1 0,-1 0 1,4 0-1,5-2 40,0-1 0,0 0-1,0 0 1,0-1 0,0-1 0,-1 1 0,10-7 0,0-4 455,29-16 1,-38 27-314,-8 4-145,0-1 262,1 5-254,0-1-29,0 0-28,1 1 0,-1 0 0,1 0 0,-1 0 0,-1 0 0,4 5 0,29 87-1802,-24-64-1110,0 0-3355,-8-25 2968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46 102 1040,'-16'3'3273,"1"1"536,0-2 866,26-1-4323,4 0-235,-4 0 0,-1-1 1,1 0-1,21-3 0,39-4 438,-17 2-320,75-17-1,-106 16-636,0 0-1,44-20 0,-56 20-35,19-9-1201,-11 4-2937,-12 4 1450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5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95 1888,'-3'-45'7669,"3"42"-7250,0 0 0,-1 0 1,1 1-1,-1-1 0,0 0 1,0 1-1,-2-6 0,3 7 193,-2-2-92,-2-7-105,3 7-115,1 1 417,0-1-2152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1525 1296,'-6'0'778,"1"0"1,0 0-1,-1-1 0,1 0 1,-8-2-1,12 3-265,4-2-269,19-13 449,48-24 0,32-6-79,-61 27-402,213-78 854,-151 59-747,171-49 239,39-10-169,-161 47-237,-105 32-111,40-13 21,53-17 21,200-64 89,1-4 27,-94 24-95,-115 41-74,-71 27-21,93-37 6,76-41-1,-191 84-8,57-27 22,105-47 85,-51 31-30,41-21-31,-136 51 309,-53 30-346,-1-1-1,1 0 0,-1 0 1,1 0-1,0 0 0,-1 0 1,1 0-1,-1 0 0,0 0 1,1-1-1,-1 1 0,0 0 1,0-1-1,0 1 0,0-1 1,0 1-1,0-1 0,0 0 1,0-3-1,0 4-1,-3-1 3,-3-1-12,0 1 0,0-1-1,0 1 1,-10-4 0,2 2 0,7 1-2,-22-3 15,26 6-15,-30-6 31,11 3-26,18 4-5,1-1 214,7 3-154,34 30 134,-34-29-157,-1 0 0,0 0 1,0 0-1,0 0 0,-1 0 1,0 1-1,1 0 0,-1 0 0,3 8 1,-2-4-4,-1 0 0,-1 0 1,0 0-1,0 0 0,1 12 0,-2 2 16,-2 1 0,0-1 0,-8 42 0,5-46-213,0 0 0,-2-1-1,0 0 1,-13 26 0,6-20-1762,-16 24 0,21-34-1159,1 0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 2008,'0'0'6129,"-8"3"-5380,-26 12-67,32-14-599,0 0 1,0 1 0,0 0 0,0-1 0,1 1 0,-1 0 0,0 0 0,1 0 0,-1 0-1,1 0 1,0 0 0,0 0 0,0 0 0,0 0 0,0 1 0,-1 3 0,0 1 99,-5 11 139,2 0 1,0 0-1,1 1 0,0 0 0,0 37 1,3-48-255,1-1 1,1 1 0,0 0 0,0-1 0,0 1 0,1 0 0,0-1 0,1 0 0,-1 1-1,2-1 1,-1 0 0,1 0 0,0-1 0,0 1 0,0-1 0,1 0 0,8 8 0,-10-12-24,-1 0 0,0 0 1,1-1-1,-1 0 0,1 1 0,-1-1 1,1 0-1,0 0 0,-1 0 1,1 0-1,0-1 0,3 1 0,-4-1 648,5-1-462,-4 0-195,0 0 3,1 0 0,0 0 0,-1 0 0,6-3 0,-8 3-15,0 1-1,1-1 1,-1 0 0,0 0-1,1 0 1,-1 0 0,0 0-1,0-1 1,0 1 0,0 0-1,0 0 1,0-1 0,0 1-1,-1 0 1,1-1 0,0 1-1,0-3 1,0-3 32,1 0 0,-1-1 0,0 1 1,-1-1-1,0 1 0,0 0 0,-1-1 0,0 1 0,-2-11 0,-1 6-95,0-1-1,0 0 1,-1 1 0,-9-16-1,8 19-197,0 1 0,0 1 0,0-1 0,-1 1 0,-13-11 0,15 13-5,-1 1-449,-1-1-1,0 1 1,0 0-1,0 0 1,-11-3-1,5 2-3015</inkml:trace>
  <inkml:trace contextRef="#ctx0" brushRef="#br0" timeOffset="1">199 1 892,'0'0'624,"8"0"6087,-3 10-6089,-2 1 1,0 0-1,0 0 1,2 17-1,3 12 213,-4-14-377,-3-19-313,-1-1 0,2 1 0,-1-1 0,5 12 0,-4-10-85,-2-8 5,1 1 0,-1-1 0,0 0 0,0 1 0,0-1 0,0 0 0,0 0 0,1 1 0,-1-1 0,0 0 0,0 0 0,1 1 0,-1-1 0,0 0 0,0 0-1,1 1 1,-1-1 0,0 0 0,0 0 0,1 0 0,-1 0 0,0 0 0,1 0 0,-1 1 0,0-1 0,1 0 0,-1 0 0,0 0 0,1 0 0,-1 0 0,0 0 0,1 0 0,-1 0 0,0 0 0,1-1-1,3 0 27,0-1-1,0 0 1,0 0-1,0-1 1,-1 1-1,1-1 0,-1 0 1,0 0-1,0 0 1,5-5-1,0-2 144,0 1 0,1 0 0,0 0 0,1 1 0,0 0 0,0 1 0,18-10 0,-27 17-207,0-1 0,1 0 0,-1 0 0,0 1 0,1-1 1,-1 1-1,1-1 0,-1 1 0,3-1 0,-3 1 89,3 1-5,-3-1-109,1 1 10,0-1 0,1 1 0,-1 0 0,0 0 0,0-1 0,0 2-1,0-1 1,0 0 0,0 0 0,0 1 0,0-1 0,0 1 0,-1-1 0,1 1 0,2 3-1,2 6-156,-1 0 1,0 0-1,0 1 0,-1 0 0,-1 0 0,4 20 0,-5-17-499,0 0 1,-1 0 0,0 18 0,-2-18-2720,-4 22 0,-2-9-808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1072,'0'0'7269,"-2"-2"-7079,-8-8 3067,17 13-3221,0-1-24,1 2 7,1-1 0,0-1 0,0 1 1,16 1-1,216 23 128,-96-10-100,-45-11-20,-75-3-4,-13 0-15,-8-2-7,24 0 5,12 2 13,-32-4-9,6-1-4,-10 3-4,21-4-10,-23 3 12,2 0-6,14 0 25,-8-4-12,-8 3 18,-1 0 0,0 1 0,1-1 0,-1 1 0,0-1 0,1 1 0,-1 0 0,3-1-1,-4-1 64,-2-8 17,1 8 122,-1 0-100,-21-20 350,-4 0 236,6 4-275,4 3 81,12 11-396,3 2-7,-3-2-15,5 2-30,6 2 397,35 8-453,-38-7-12,0 0 0,0 0-1,0 0 1,-1 0 0,1 0 0,0 1-1,0-1 1,-1 1 0,1 0 0,-1 0-1,0 0 1,1 0 0,2 4 0,-1-1 5,-1 0 1,0 1 0,0-1 0,3 11 0,-4-11-7,0 2-18,0-1-1,0 1 0,-1 0 1,0 0-1,0 0 0,0 0 1,-1 0-1,0 0 0,-1 0 0,0 0 1,0 0-1,0-1 0,-1 1 1,1 0-1,-4 6 0,-1 0-170,1-1 0,-2 1 0,0-1 0,0-1-1,-1 1 1,-13 13 0,-12 17-1351,2-4-4205,18-23 2280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1244,'-10'0'4869,"8"1"-4497,-9 1-26,9-2 1768,5 2-1905,19 8 141,24 6 0,67 10 123,-47-12-326,263 42 290,-250-45-347,49 6 25,24-2 31,-40-8-78,-48-4-42,3 0-1,-51-4-31,-12 1 9,-1-1-1,0 1 1,0 0-1,1 0 0,3 0 1,79 12 59,-49-7-53,-33-4-9,7 1 6,0-1-1,0 0 0,12-1 0,-20 0-1,0 1 2,31 4-12,-2-5 23,-29 0 80,0 0-58,10 0 8,-10 0 389,-3-2-382,3-7 480,-6 6-395,-27-29 764,4 9 33,25 22-837,-4-3 0,4 2-30,3 3 347,20 15-382,-20-14-27,0 0 0,0 0 0,0 0-1,0 0 1,0 1 0,-1-1 0,1 0 0,-1 1 0,0-1 0,0 1 0,0-1 0,0 1 0,1 4 0,2 4 1,-2-3-20,1-1 0,-1 1 0,0-1-1,1 15 1,-3-18-39,0 0-1,0 0 0,0-1 0,-1 1 0,1 0 1,-1-1-1,0 1 0,0 0 0,-1-1 0,1 1 1,0-1-1,-4 5 0,-4 4-660,-1 1-1,0-2 1,-1 0-1,-16 13 1,18-15-104,-23 16-2454,0-9 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1224,'0'0'1889,"-4"1"-1352,-14 1 3454,27-1-3686,46 1 181,234 18 801,-228-15-1132,51 7 89,331 36 314,-127-15-348,-181-20-140,18 2 0,9 1-12,1-1 10,-88-10-24,3 1-2,-15 0 15,-6-2-16,229 18 63,-60-5-14,-154-11-83,119 14 11,-138-17-3,4 2 8,181 14 56,-114-13-43,-54-3-28,27 2 13,3 0-6,-13-1-4,101 1-10,-2-2 15,59-8 0,-149-1-21,-2 0 6,-71 4-4,6-1 2,8 1 2,-30 1-1,33 0 5,6-5-8,-34 4 48,14-3 196,-23 5-77,0-1-97,-3 1-63,1 0 0,-1 0 0,0 0 1,0 0-1,0 0 0,1 0 0,-1 0 0,0 0 0,0 0 0,0 0 0,1 0 1,-1 0-1,0 0 0,0 0 0,0-1 0,1 1 0,-1 0 0,0 0 1,0 0-1,0 0 0,1 0 0,-1 0 0,0 0 0,0-1 0,0 1 0,0 0 1,0 0-1,1 0 0,-1 0 0,0-1 0,0 1 0,0 0 0,0 0 0,0 0 1,0 0-1,0-1 0,0 1 0,0 0 0,0-10 15,0 8-4,-1 0 8,-73-77 1084,67 71-836,4 5-198,1 1 0,0-1 0,0 0 0,0 0 0,0 1 0,0-1 0,0 0 0,-1-6 0,2 8 612,8 4-617,-4-1-62,2 0 11,0 0 0,0 1 0,-1 0 0,1 0 0,-1 1 1,1-1-1,-1 1 0,0 0 0,-1 0 0,1 0 0,0 0 1,3 8-1,-1-1 23,-1 0 1,0 1 0,-1 0-1,0 1 1,-1-1 0,3 17-1,-5-22-63,-1-1 1,0 1-1,0-1 0,-1 0 0,1 1 0,-1-1 0,-1 0 1,1 1-1,-1-1 0,0 0 0,0 0 0,-1 0 0,0 0 1,-7 10-1,1-4-195,-1-1 0,0 0 0,-1 0 1,0-1-1,-21 14 0,4-5-2931,-46 22-1,33-19-461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13:5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1720,'-2'0'747,"-26"8"2643,26-8-2986,-1 3 50,-4 1 963,7-4-1377,0 0 1,0 1-1,0-1 0,0 0 1,0 0-1,0 1 0,0-1 0,0 0 1,0 0-1,0 1 0,0-1 1,0 0-1,0 1 0,0-1 0,0 0 1,0 0-1,0 1 0,0-1 1,0 0-1,0 0 0,0 1 0,0-1 1,1 0-1,-1 0 0,0 1 1,0-1-1,0 0 0,0 0 0,1 1 1,9 5 300,13 1-49,67 10 311,97 3 0,-76-9-346,-45-4-138,59 7 65,39 7-16,-69-14-95,108 12 98,39 6-47,178 18 38,-252-26-121,132 10 11,-78-11-23,7 1-13,-92-6 1,56 2-52,21-4 58,-174-7-25,221 7-11,-147-6 32,-56 1-15,25 0-1,16-3 0,-33 0 0,64 4-7,106-3-11,-67-8 7,-82 3 1,273-16-17,-344 18 19,124-6 0,-62 4-20,-29 1 12,20-2-5,-65 3 19,-1 1 0,1-1-1,-1 1 1,1 0-1,0 0 1,3 1-1,0 0-2,47-1-18,2 0 6,14-6 181,-68 6-112,43-2 236,-43 1-268,71 1 121,-45 0-97,-25 0-43,-1 0 1,6 0 2,-6 0 10,1 0 16,7 0 17,-7 0 239,-1 0-220,6 0 21,-6 0 386,1 0-359,10 0-21,-10 0 293,0-2 3,-2 2-363,-1 0-1,0 0 1,1-1 0,-1 1 0,1 0-1,-1 0 1,0 0 0,1 0-1,-1 0 1,0-1 0,1 1 0,-1 0-1,0 0 1,0-1 0,1 1 0,-1 0-1,0 0 1,0-1 0,1 1 0,-1 0-1,0-1 1,0 1 0,0 0-1,1-1 1,-1 1 0,0-1 0,0 1-1,0 0 1,0-1 0,0 1 0,0 0-1,0-1 1,0 1 0,0-1 0,0 1-1,0 0 1,0-1 0,0 0-1,-6-8 65,4 7 1,0 0 30,-108-98 2244,82 73-1625,19 17-415,8 9-186,4 2-23,12 8 2,-14-8-142,112 64 95,-95-55-66,-12-7-16,0 0 69,0 0 0,0 1 0,6 5 0,-10-8-25,-1-1 0,0 1 0,0 0 0,0 0 0,-1 0 0,1 0 0,0 0 0,0 1 0,0-1 0,-1 0 0,1 0 0,-1 0 0,1 1 0,-1-1 0,1 0 0,-1 0 0,0 1 0,1-1 1,-1 0-1,0 1 0,0-1 0,0 3 0,-2 3 47,0 1 0,0-1-1,-1 0 1,0 0 0,0 0 0,0 0 0,-1 0 0,0-1 0,-8 10 0,-18 18-328,-1-2 0,-1-1 0,-46 34 0,-28 6-5624,87-56 875,3 2 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1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1072,'0'0'7269,"-2"-2"-7079,-8-8 3067,17 13-3221,0-1-24,1 2 7,1-1 0,0-1 0,0 1 1,16 1-1,216 23 128,-96-10-100,-45-11-20,-75-3-4,-13 0-15,-8-2-7,24 0 5,12 2 13,-32-4-9,6-1-4,-10 3-4,21-4-10,-23 3 12,2 0-6,14 0 25,-8-4-12,-8 3 18,-1 0 0,0 1 0,1-1 0,-1 1 0,0-1 0,1 1 0,-1 0 0,3-1-1,-4-1 64,-2-8 17,1 8 122,-1 0-100,-21-20 350,-4 0 236,6 4-275,4 3 81,12 11-396,3 2-7,-3-2-15,5 2-30,6 2 397,35 8-453,-38-7-12,0 0 0,0 0-1,0 0 1,-1 0 0,1 0 0,0 1-1,0-1 1,-1 1 0,1 0 0,-1 0-1,0 0 1,1 0 0,2 4 0,-1-1 5,-1 0 1,0 1 0,0-1 0,3 11 0,-4-11-7,0 2-18,0-1-1,0 1 0,-1 0 1,0 0-1,0 0 0,0 0 1,-1 0-1,0 0 0,-1 0 0,0 0 1,0 0-1,0-1 0,-1 1 1,1 0-1,-4 6 0,-1 0-170,1-1 0,-2 1 0,0-1 0,0-1-1,-1 1 1,-13 13 0,-12 17-1351,2-4-4205,18-23 2280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1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1244,'-10'0'4869,"8"1"-4497,-9 1-26,9-2 1768,5 2-1905,19 8 141,24 6 0,67 10 123,-47-12-326,263 42 290,-250-45-347,49 6 25,24-2 31,-40-8-78,-48-4-42,3 0-1,-51-4-31,-12 1 9,-1-1-1,0 1 1,0 0-1,1 0 0,3 0 1,79 12 59,-49-7-53,-33-4-9,7 1 6,0-1-1,0 0 0,12-1 0,-20 0-1,0 1 2,31 4-12,-2-5 23,-29 0 80,0 0-58,10 0 8,-10 0 389,-3-2-382,3-7 480,-6 6-395,-27-29 764,4 9 33,25 22-837,-4-3 0,4 2-30,3 3 347,20 15-382,-20-14-27,0 0 0,0 0 0,0 0-1,0 0 1,0 1 0,-1-1 0,1 0 0,-1 1 0,0-1 0,0 1 0,0-1 0,0 1 0,1 4 0,2 4 1,-2-3-20,1-1 0,-1 1 0,0-1-1,1 15 1,-3-18-39,0 0-1,0 0 0,0-1 0,-1 1 0,1 0 1,-1-1-1,0 1 0,0 0 0,-1-1 0,1 1 1,0-1-1,-4 5 0,-4 4-660,-1 1-1,0-2 1,-1 0-1,-16 13 1,18-15-104,-23 16-2454,0-9 30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1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1224,'0'0'1889,"-4"1"-1352,-14 1 3454,27-1-3686,46 1 181,234 18 801,-228-15-1132,51 7 89,331 36 314,-127-15-348,-181-20-140,18 2 0,9 1-12,1-1 10,-88-10-24,3 1-2,-15 0 15,-6-2-16,229 18 63,-60-5-14,-154-11-83,119 14 11,-138-17-3,4 2 8,181 14 56,-114-13-43,-54-3-28,27 2 13,3 0-6,-13-1-4,101 1-10,-2-2 15,59-8 0,-149-1-21,-2 0 6,-71 4-4,6-1 2,8 1 2,-30 1-1,33 0 5,6-5-8,-34 4 48,14-3 196,-23 5-77,0-1-97,-3 1-63,1 0 0,-1 0 0,0 0 1,0 0-1,0 0 0,1 0 0,-1 0 0,0 0 0,0 0 0,0 0 0,1 0 1,-1 0-1,0 0 0,0 0 0,0-1 0,1 1 0,-1 0 0,0 0 1,0 0-1,0 0 0,1 0 0,-1 0 0,0 0 0,0-1 0,0 1 0,0 0 1,0 0-1,1 0 0,-1 0 0,0-1 0,0 1 0,0 0 0,0 0 0,0 0 1,0 0-1,0-1 0,0 1 0,0 0 0,0-10 15,0 8-4,-1 0 8,-73-77 1084,67 71-836,4 5-198,1 1 0,0-1 0,0 0 0,0 0 0,0 1 0,0-1 0,0 0 0,-1-6 0,2 8 612,8 4-617,-4-1-62,2 0 11,0 0 0,0 1 0,-1 0 0,1 0 0,-1 1 1,1-1-1,-1 1 0,0 0 0,-1 0 0,1 0 0,0 0 1,3 8-1,-1-1 23,-1 0 1,0 1 0,-1 0-1,0 1 1,-1-1 0,3 17-1,-5-22-63,-1-1 1,0 1-1,0-1 0,-1 0 0,1 1 0,-1-1 0,-1 0 1,1 1-1,-1-1 0,0 0 0,0 0 0,-1 0 0,0 0 1,-7 10-1,1-4-195,-1-1 0,0 0 0,-1 0 1,0-1-1,-21 14 0,4-5-2931,-46 22-1,33-19-461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1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1720,'-2'0'747,"-26"8"2643,26-8-2986,-1 3 50,-4 1 963,7-4-1377,0 0 1,0 1-1,0-1 0,0 0 1,0 0-1,0 1 0,0-1 0,0 0 1,0 0-1,0 1 0,0-1 1,0 0-1,0 1 0,0-1 0,0 0 1,0 0-1,0 1 0,0-1 1,0 0-1,0 0 0,0 1 0,0-1 1,1 0-1,-1 0 0,0 1 1,0-1-1,0 0 0,0 0 0,1 1 1,9 5 300,13 1-49,67 10 311,97 3 0,-76-9-346,-45-4-138,59 7 65,39 7-16,-69-14-95,108 12 98,39 6-47,178 18 38,-252-26-121,132 10 11,-78-11-23,7 1-13,-92-6 1,56 2-52,21-4 58,-174-7-25,221 7-11,-147-6 32,-56 1-15,25 0-1,16-3 0,-33 0 0,64 4-7,106-3-11,-67-8 7,-82 3 1,273-16-17,-344 18 19,124-6 0,-62 4-20,-29 1 12,20-2-5,-65 3 19,-1 1 0,1-1-1,-1 1 1,1 0-1,0 0 1,3 1-1,0 0-2,47-1-18,2 0 6,14-6 181,-68 6-112,43-2 236,-43 1-268,71 1 121,-45 0-97,-25 0-43,-1 0 1,6 0 2,-6 0 10,1 0 16,7 0 17,-7 0 239,-1 0-220,6 0 21,-6 0 386,1 0-359,10 0-21,-10 0 293,0-2 3,-2 2-363,-1 0-1,0 0 1,1-1 0,-1 1 0,1 0-1,-1 0 1,0 0 0,1 0-1,-1 0 1,0-1 0,1 1 0,-1 0-1,0 0 1,0-1 0,1 1 0,-1 0-1,0 0 1,0-1 0,1 1 0,-1 0-1,0-1 1,0 1 0,0 0-1,1-1 1,-1 1 0,0-1 0,0 1-1,0 0 1,0-1 0,0 1 0,0 0-1,0-1 1,0 1 0,0-1 0,0 1-1,0 0 1,0-1 0,0 0-1,-6-8 65,4 7 1,0 0 30,-108-98 2244,82 73-1625,19 17-415,8 9-186,4 2-23,12 8 2,-14-8-142,112 64 95,-95-55-66,-12-7-16,0 0 69,0 0 0,0 1 0,6 5 0,-10-8-25,-1-1 0,0 1 0,0 0 0,0 0 0,-1 0 0,1 0 0,0 0 0,0 1 0,0-1 0,-1 0 0,1 0 0,-1 0 0,1 1 0,-1-1 0,1 0 0,-1 0 0,0 1 0,1-1 1,-1 0-1,0 1 0,0-1 0,0 3 0,-2 3 47,0 1 0,0-1-1,-1 0 1,0 0 0,0 0 0,0 0 0,-1 0 0,0-1 0,-8 10 0,-18 18-328,-1-2 0,-1-1 0,-46 34 0,-28 6-5624,87-56 875,3 2 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106 230 1516,'0'0'648,"-4"-1"-40,-25-7 1980,27 7-1703,0 1-448,-19-6 1682,19 6-1239,0 0-465,-38-8 2648,36 6-865,9 0-2101,14-9 4,-10 8-11,56-15 142,-2 1-42,1-1-63,4-3 28,-54 18-118,5-3 13,-9 2-47,-8 3 31,0 0 7,19-10 115,-19 10-114,-2 0 0,0 0-23,1 0-1,-1 0 1,0 1-1,0-1 1,0 0-1,0 1 1,0-1 0,0 0-1,0 0 1,0 1-1,0-1 1,-1 0-1,1 0 1,0 1-1,0-1 1,-1 0-1,1 1 1,0-1 0,-1 1-1,1-1 1,-1-1-1,-12-10 95,9 9-40,0 0 29,-1 0 0,0 0 0,-9-4 0,7 3-15,5 3-11,0 0 1,-7-6-15,6 6 20,-4-9 93,11 8-140,13-6-9,-9 6 6,-4 1-22,-2 1-7,0-1 1,0 1-1,-1 0 0,1 0 1,0 0-1,0 1 1,-1-1-1,1 0 0,0 1 1,1 0-1,3 0 2,1 1-1,-1 0 0,0 1 1,9 4-1,-12-5 2,1 0-1,-1 0 1,0 1-1,0-1 0,-1 0 1,1 1-1,0 0 0,-1 0 1,1 0-1,-1 0 0,2 4 1,-1 0-6,-1 0 1,0 0 0,0 0 0,-1 0-1,0 1 1,0-1 0,-1 1 0,0-1-1,-1 13 1,-2-1-78,-1-1-1,0 1 1,-11 28 0,-29 49-749,28-69-425,-25 34 1,14-22-5070,17-23 2351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40 836,'-8'-13'1552,"-3"-2"707,10 13-1818,-4-8 1858,7 14-2072,7 10 8,1 0 0,0 0 1,17 17-1,44 38 229,-56-54-393,69 63 292,4-4 1,102 68-1,-68-55-82,-85-60-197,-22-15-29,1 0 0,19 9 0,51 29 278,-13-6 59,-6-6 285,-37-21-93,-29-16-474,10 6 298,-4-4-344,-6-2 133,1 0-169,-2 0-23,0-1 1,0 0-1,1 0 1,-1 0 0,0 0-1,0 0 1,1 0 0,-1 1-1,0-1 1,0 0-1,1 0 1,-1 0 0,0 0-1,0 0 1,1 0-1,-1 0 1,0 0 0,1 0-1,-1 0 1,0 0 0,0 0-1,1 0 1,-1 0-1,0 0 1,0-1 0,1 1-1,-1 0 1,0 0-1,0 0 1,1 0 0,-1 0-1,0-1 1,0 1 0,0 0-1,1 0 1,-1 0-1,0-1 1,0 1 0,0 0-1,0 0 1,0 0-1,1-1 1,-1 1 0,0 0-1,0 0 1,0-1 0,0 1-1,0 0 1,0-1-1,0 1 1,0 0 0,0-1-1,1-17 10,-1 14 25,0 4-37,0-1 0,0 1 1,0-1-1,0 1 1,0 0-1,0-1 1,0 1-1,0-1 0,0 1 1,0-1-1,0 1 1,-1 0-1,1-1 1,0 1-1,0-1 1,0 1-1,-1 0 0,1-1 1,0 1-1,-1-1 1,1 1 4,-1-1 0,1 1 1,0-1-1,-1 1 0,1-1 1,0 0-1,-1 1 0,1-1 0,0 1 1,0-1-1,-1 0 0,1 1 1,0-1-1,0-1 0,-4-11 117,2 8-21,0 1-1,1-1 1,0 0-1,-1-7 1,2 12-95,0 0-1,0-1 1,0 1 0,0 0 0,0-1-1,0 1 1,0 0 0,0-1-1,0 1 1,0 0 0,0 0-1,0-1 1,-1 1 0,1 0 0,0-1-1,0 1 1,0 0 0,0 0-1,-1-1 1,1 1 0,0 0-1,-1-1 1,-3-6 150,3 3-160,2 1 107,3 5 447,22 17-513,-24-18-36,-1 0 0,1 0 0,-1 1 0,0-1 0,1 0 0,-1 1 1,0-1-1,0 1 0,0 0 0,0-1 0,0 1 0,-1 0 0,1 0 0,0-1 1,-1 1-1,0 0 0,1 0 0,-1 0 0,0 0 0,0-1 0,0 1 0,0 2 1,1 6 8,2 12 23,0 42 1,-4-56-41,1-1 0,-1 0 0,0 1 0,-1-1 1,0 0-1,0 0 0,-1 0 0,0 0 0,-5 10 0,3-9-99,0 1 0,-1-1-1,0 0 1,0 0 0,-8 7-1,-2-1-643,-26 18 0,34-26-1427,-1-1-1,-18 8 0,15-10-1124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5918 1600,'0'0'10354,"-8"-2"-10065,-23-7-33,31 9-248,0 0 0,-1 0 1,1 0-1,0 0 0,-1 0 0,1 0 0,0 0 0,0 0 0,-1 0 1,1 0-1,0 0 0,-1 0 0,1 0 0,0-1 0,-1 1 0,1 0 0,0 0 1,0 0-1,-1 0 0,1-1 0,0 1 0,0 0 0,-1 0 0,1-1 1,0 1-1,0 0 0,0 0 0,-1-1 0,-2-16 268,0 1-1,1-1 0,-1-23 1,5-53 292,-2 91-556,10-171 678,-3 61-395,15-95 6,-17 169-258,5-54 101,-4-108-1,-2 55-35,-1-57 66,-10 32-61,7 62-50,1 30-48,-3 23 5,-1-61 30,9-23-5,2-106 1,-4 167-41,-1-15 1,0-6 13,0 20-10,-20-368-10,12 371 7,-3-48-13,-27-171 5,20-2 26,14 222-33,0 16-19,10-103-1,-4 126 24,31-166-8,46-163-74,-78 344 84,45-156-37,-18 75 32,-23 76 9,5-46-1,-9 42-2,-1 10 1,-1 1 0,-1-1 0,-1 0 0,-3-33 0,-3-2 19,5 33-24,-9-38 1,3 35 1,-2 0 0,-18-38 1,7 32-41,16 22 49,-10-30-24,6 14 9,-1-19 51,8 43-44,1-2-13,0-5 10,0 6-2,0 0 5,-2-7 8,1 7 4,-3-9-6,1 2-7,3 7 30,0-2-18,0 3-10,-1 0 0,1 0 0,0 1 0,0-1 0,0 0 1,0 0-1,1 1 0,-1-1 0,0 0 0,0 1 1,0-1-1,1 0 0,-1 0 0,0 1 0,0-1 0,1 0 1,-1 1-1,1-2 0,2 0 1,-1 0 1,1 1-1,0-1 1,0 0-1,-1 1 0,1 0 1,0-1-1,6 0 1,-1-1-4,0 0 0,-1 1 0,14-3 0,-19 5 2,-1 0 0,0 0-1,0 0 0,0 0 1,0 0-1,0-1 0,0 1 1,0 0-1,0 0 1,0-1-1,0 1 0,1-2 1,10-1-24,37-9 35,-30 9 4,22-5 0,12-3-44,-32 7 28,1 1 7,16-3 11,-31 5-14,1 0 1,-1 0-1,12 0 1,-17 1-3,-1 1-1,1-2 1,0 1 0,0 0 0,0 0-1,-1-1 1,1 1 0,0-1-1,3 0 1,-3-1 1,2 1-1,-1 0 1,0 0-1,0 1 1,5-2-1,17-1 2,56-12-1,-65 14 13,-12 2-16,0-1-17,0-1 17,16-1 2,2-1-4,16 0 3,-21 2 3,-2 1 17,26 0-32,-32 1 12,12 1-13,-2-1 5,22 4 0,-38-4 10,-1-1 0,0 1-1,0-1 1,0 0 0,1 0 0,3 0 0,3 0-6,14 5-15,-17-3 23,0 0 0,0-1 0,10 1 0,31 6-132,-1 1 0,48 17 0,-61-14-1224,38 18 0,-22-8-4124,-22-12 1941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4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190 245 992,'-10'-8'359,"-1"-1"1,1 2-1,-19-11 1,26 17-306,0-1-1,0 1 1,0-1 0,1 0 0,-1 0 0,-4-5 0,-7-6 289,12 11-303,-1 0 106,0-1 1,0 0-1,0 0 1,0 0-1,1 0 1,0 0-1,-1-1 1,-2-6-1,2 0 472,0 0-1,0 0 1,1 0-1,1 0 1,-1-20-1,-2 5 1174,4 22-1441,0 2-10,0-17 1037,0 9 1583,1 16-2754,2 87 520,-3-52-337,7 70 0,0 3 138,-5-64-312,-1 19 85,-2-50-171,4 29 0,-1-29-42,-2 20-1,-1 39 153,-6 63 88,-3-11-81,7-103-177,1 32-1,1-19-35,-3 78 113,1-2-41,-20 205 54,18-271-140,-3 78 16,6 89 26,19-1 1,-11-143-43,-3-26-7,5 41 7,30 187 41,-27-62-9,-13-189-42,1-16-8,1-1-1,0 16 1,1-6 7,-1 1 0,0 0-1,-6 30 1,0 4-14,6 24 10,-7 3-2,2-39-4,2 0 1,3 46 0,4 11-1,-3 48 28,-2-83-23,0-24-4,-8 47 0,8-79-1,1 0-1,-1 1 1,1-1-1,1 0 1,-1 0-1,4 14 1,-4-19-1,1 1-1,-1-1 1,0 1 0,0-1-1,0 6 1,-1-5 4,1-1-6,1-1 3,1 6 4,-1-6-8,4 10-20,-1-4 22,-3-6 0,3-1-9,0 1 9,-2-1 2,-1 0-1,1 0 1,0 0-1,-1 0 1,1 0-1,0 0 1,-1 0-1,1-1 0,2 0 1,2 0 0,18-4-6,-18 2 8,-2 1-3,0 1 0,0-1-1,1 1 1,-1 0 0,1 0 0,-1 0 0,10 1-1,21-6-11,-28 6 12,16 0-2,-14 0 3,12-1-11,12-5-9,29-5 4,-31 6 0,-11 2 26,2 1-2,17-1 1,-36 2-14,1 1 3,13 0 3,-13 0-3,-1 0-3,11-3 3,-10 3 17,-1 0-6,30 3 10,-30-3-20,0 0-7,11 0-1,-10 0 7,-1 0 5,29-3-4,-29 3 9,1 0-7,10 0-5,-11 0-1,1 0 12,10 3-3,-10-3-4,6 3-17,-8-2 12,25 4 31,-24-4-31,-1-1-4,8 2 5,-8-1 16,1 0 0,9 3-9,-10-3 3,0 0-8,5 1-3,-5-2 19,0 2-10,23 20-2,-24-20-4,0-1 4,8 18 13,-8-17-19,0-1 1,4 6 2,-5-7 3,0 0 0,0 0 0,0 0 0,0 0 0,1 1-1,-1-1 1,0 0 0,0 0 0,0 0 0,0 0 0,0 0 0,1 1 0,-1-1-1,0 0 1,0 0 0,0 0 0,0 1 0,0-1 0,0 0 0,0 0 0,0 0 0,0 1-1,0-1 1,0 0 0,0 0 0,0 1 0,0-1 0,0 0 0,0 0 0,0 0-1,0 1 1,0-1 0,0 0 0,-1 1 0,1 0-1,0-1 0,0 1 1,0 0-1,0-1 1,0 1-1,0 0 1,0 0-1,0-1 0,0 1 1,0 0-1,0-1 1,0 1-1,0 0 1,0 0-1,1-1 0,-1 1 1,0 0-1,1-1 1,0 2-1,-1 0-6,3 8 20,-2-8-7,-1-1-16,3 4 9,-3-4-6,7 8 28,-5-7-20,2 4 0,-1-3-5,1 4-4,-3-6 5,1 0-2,-1 1 0,0-1 0,1 0 0,-1 0 0,0 0-1,1 0 1,0 0 0,2 2 0,-2-2-8,1-1 8,9 2 8,-9-1-3,0 0-6,0 0 2,0 0 2,-1-1 1,1 1-1,0 0 0,-1-1 1,1 1-1,0-1 0,0 0 1,-1 0-1,4 0 0,13-2-9,-15 1 9,-1 0-3,9-3 2,-9 3-4,12-2-8,-12 3 1,0-1-274,0 0-15,2 0 434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1284,'0'0'6408,"4"3"-6150,-2-1-226,0 0 11,1-1 1,-1 1 0,1 0-1,-1 0 1,1-1 0,0 0 0,0 1-1,0-1 1,-1 0 0,1-1 0,0 1-1,5 0 1,-3-1 22,1 0 1,-1 1-1,0-1 0,6 2 0,14 2-89,48 9-2324,-59-11 378,0-1 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1 900,'11'3'1624,"10"-3"-932,-7 0 352,11 0-588,-15 3 252,22-3-423,-4 3-101,-7 4-100,0-7-112,7 3-180,-7-3-525,1 3-867,-5 0 256</inkml:trace>
  <inkml:trace contextRef="#ctx0" brushRef="#br0" timeOffset="1">824 106 964,'0'0'804,"28"-7"464,-11-2-744,1 9 328,10-3-488,-10-1-56,10 4-68,0-3-95,4-3-93,3 6-117,-7-3-135,7 3-132,-10 0-284,3-3-724,-7 6 224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1320,'110'-3'3702,"-98"2"-3254,0 0 0,19-5 0,-14 2-241,84-14 868,43-9-1332,-126 21-3026</inkml:trace>
  <inkml:trace contextRef="#ctx0" brushRef="#br0" timeOffset="1">641 10 1200,'1'0'49,"12"0"1219,0 0-1,0-1 1,22-4 0,-33 5-895,0-1-49,8-1-64,-8 1 76,2 3-806,0 0 337,-2-2 26,-1 1 1,1-1-1,-1 1 1,0-1-1,1 1 1,-1 0 0,0 0-1,1 0 1,1 2-1,-3-3-14,1 0 0,-1 1 0,0-1-1,1 0 1,-1 1 0,0-1 0,0 1 0,1-1-1,-1 0 1,0 1 0,0-1 0,0 1 0,0-1 0,0 1-1,0 0 1,1 0-291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 1144,'-13'85'1180,"9"-56"-468,-14 57 0,-4-6 4,-23 64 420,22-85-643,-45 99 707,-37 66-239,97-207-1019,2-2-216,1 1 1,-6 27-1,2-4-1286,5-18-175,4 6 31</inkml:trace>
  <inkml:trace contextRef="#ctx0" brushRef="#br0" timeOffset="1">145 1770 876,'-4'19'544,"1"-3"-100,-1-3-88,4-4-52,0 7-36,-3 0-16,3-7-92,-4 1-180,1 12-488,-1-12-224,1 2 140</inkml:trace>
  <inkml:trace contextRef="#ctx0" brushRef="#br0" timeOffset="2">1 2851 1332,'14'69'2314,"14"49"-1987,-25-96-463,0 0 1,-2 0-1,-2 34 0,1-46 33,-1-1-1,2 15 1,0-13-208,-2-1 0,1 1 0,-3 11 0,3-22 276,-3 13-522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1596,'0'-10'4676,"-1"15"-4198,-2 9-275,1-1 0,1 1 1,0-1-1,0 1 0,4 23 0,15 73-1291,-3-20 179,4 92-579,-11-116 1063,1 8 170,-6-45 568,1 0 1,1-1 0,14 41-1,-4 3 932,5-17-30,-16-43-845,0 0-1,3 20 1,0-3-38,14 66 385,-18-77-625,2 14-284,1 52 0,-5-59-389,-2 31-3347,-2-39 1821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1684,'-2'6'468,"1"-2"30,0 1 0,0 0 0,0-1 0,1 1 0,-1 7 0,-7 56 2878,-33 103-2801,30-133-1385,4-9-608,0 0 0,-3 36-1,10-40-255</inkml:trace>
  <inkml:trace contextRef="#ctx0" brushRef="#br0" timeOffset="1">18 596 4180,'13'61'-119,"16"64"547,-26-113-147,-1 0-1,0 0 1,0 13-1,1 0 133,-1 6-72,-1 0 1,-5 43-1,1 7-366,2-68-402,0 0 1,-5 20-1,-1 13-455,0-9-962,4-21 679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5:5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1252,'2'3'268,"0"-1"0,0 1 0,-1-1-1,1 1 1,-1 0 0,3 5 0,2 5 341,5 4 140,-6-11-440,-2 0 1,1 0-1,3 8 1,5 11 237,-8-19-405,-1 0 1,-1 0-1,4 9 0,-1 1 104,-2-8-108,0 0 1,-1 1-1,0-1 0,1 13 0,-1-2 30,-1 0-1,-1 0 0,-1 0 1,-1 0-1,-5 25 1,-43 123 407,27-106-424,11-31-187,1 0 0,-9 46 1,13-40-203,-4 65-1,10-85 200,1 2 4,1-12-53,1 0-1,-1 0 1,1 0 0,0 0 0,0 0 0,5 10-1,-5-14 40,-1 0-1,0 0 0,0 0 0,-1 0 0,1 0 0,0 0 0,-1 0 0,1 0 0,-1 1 0,0-1 1,1 4-1,0-1-156,38 78-1387,-25-54 1422,10 15-72,1 3 23,22 55 0,-23-34 112,-16-41 86,-2-6-46,-2 1 0,3 29 0,-2-16-22,-2-1 271,-1 0 1,-1 0 0,-3 1-1,-6 44 1,-22 63 1500,8-53-824,18-67-636,0-2 138,-10 33 0,9-39-138,-3 19 0,0 1 103,3-8-110,5-19-146,-2 0 1,1 0 0,-4 11-1,3-13-25,1 0 0,-1 0 0,1 0 0,1 0 0,-1 6 0,-3 17 108,1-15-51,-2 19 0,4-22-12,-1-1-1,1 1 1,-2 0-1,-4 13 0,1-6 26,0 0-1,2 0 1,-4 18 0,-2 53 63,10-75-178,0-1 0,1 1-1,2 13 1,0-4-2,-2-14-6,1 0 0,0-1-1,1 1 1,-1-1 0,1 0 0,5 8 0,-3-5-16,6 18 0,3 13-92,5 20-13,-9-35 57,-8-22 60,0 1 1,0 0-1,0-1 0,1 10 0,8 18-3,-8-10 52,0-6-11,1 27 0,-4-33-16,1-1 1,2 11-1,1 7-19,-3-2 5,26 214-4,1-90-51,-5-59 47,-14-62 5,8 48 1,-13-49 6,3 19-16,-4-21 20,-2-17-7,0 0 0,0 0 0,-1 0 1,0 11-1,-7 96-992,7-113 938,0-1 0,0 1 0,0 0 0,-1 0 0,1-1 0,0 1 0,-1 0 0,-1 2 0,2-3 12,-1 1-1,1-1 0,-1 0 1,1 1-1,0-1 1,-1 0-1,1 1 0,0 1 1,0-2-11,0 1 1,0-1-1,0 0 0,0 1 1,-1-1-1,1 0 0,0 0 1,-1 1-1,1-1 0,-1 0 1,0 2-1,-1 1-81,-4 10-881,5-12 878,0 0-1,0 0 0,1 0 1,-1 0-1,1 0 0,-1 0 1,1 0-1,-1 4 0,1-6 107,0 1 0,0-1 0,0 1 0,0 0 0,0-1 0,0 1 0,0 0 0,0-1 0,-1 1 0,1-1 0,0 1-1,0-1 1,-1 1 0,1 0 0,0-1 0,-1 1 0,1-1 0,-1 1 0,0 0-75,-1 1-261,2 2 11,-3 4-90,1 1 1,-5 9-1,6-17 442,1-1-1,0 0 1,0 0 0,0 1-1,-1-1 1,1 0 0,0 0-1,0 1 1,0-1 0,0 0-1,0 1 1,0-1 0,-1 0-1,1 0 1,0 1-1,0-1 1,0 0 0,0 1-1,0-1 1,0 0 0,0 1-1,0-1 1,1 0 0,-1 1-1,0-1 1,0 0 0,0 1-1,0-1 4,0 0-1,1 1 1,-1-1-1,0 0 1,0 1-1,0-1 1,0 1-1,0-1 1,0 0-1,0 1 0,0-1 1,0 0-1,0 1 1,0-1-1,0 1 1,0-1-1,0 0 1,-1 1-1,1-1 1,0 0-1,0 1 1,0-1-1,0 0 0,-1 1 1,-4 11 199,-7 23 0,3 6 745,9-41-919,-1 0 0,1 1 0,0-1 0,0 1 1,0-1-1,-1 1 0,1-1 0,0 1 0,0-1 0,0 1 0,0-1 0,0 1 0,0-1 0,0 1 0,0-1 0,0 0 0,0 1 0,1 0 0,-1 0 2,0-1 0,0 1 0,0 0 0,0-1 0,1 1 0,-1 0 0,0-1 0,0 1 0,0 0 0,-1 0 0,1-1 0,0 1 0,0 1 0,-2 9 255,1 21 0,0-25-178,1-1 0,-1 0 1,-3 9-1,3-10-76,-9 38 419,6-30-243,4-11-103,-1 0-7,-2 9-10,3-10-69,0-1 0,0 1 0,0 0 0,0-1 0,0 1 0,-1 0 0,1-1 0,0 1 0,-1 0 0,1-1-1,0 1 1,-1-1 0,1 1 0,-1-1 0,1 1 0,-1-1 0,1 1 0,-1-1 0,0 1 0,0 1 38,-7 19-412,6-19 231,1-1-643,0-1 735,0 0 0,1 0-1,-1 0 1,0 1 0,0-1 0,1 0-1,-1 1 1,0-1 0,1 1 0,-2 0-1,1 0-60,-2 0-297,0 0-310,-10 6-500,1-2 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2936 0 1108,'-10'1'479,"0"1"-1,0 0 1,1 0 0,-14 5-1,22-6-469,-2 0 214,1 0-169,1-1 1,0 1 0,-1-1 0,1 1-1,-1-1 1,1 0 0,-1 1 0,1-1-1,-1 0 1,-1 0 0,-8-1 489,-24 4 862,31-2-924,-2-2-276,-29-2 335,28 2-485,-20-1 205,2 2 12,18 0-229,-18 1 166,19 0-172,-20 0 129,3 2-12,0 0 1,-29 8-1,39-7-128,-4 0 69,-27 4 0,13-5-37,-46 12 54,29-4-26,15-3-14,-8 3 13,9-2-38,-33 6 28,9 0 26,9-3 94,2 0 34,-38 17 0,68-23-216,-213 70 290,162-58-134,-69 10 0,-57-8-83,66-8-117,9-4 8,40-3-1,-110 4-10,158-8 31,-218 18-8,173-11 50,-63 8 243,124-13-236,-2 0-16,9-1-3,-26 9 11,29-10-36,-3 0-9,0 0 1,0 0 0,1 0-1,-8 3 1,10-2-6,-1-1 3,-2 1 5,0 0 0,0-1 1,-1 0-1,-7 1 0,-2 2 0,4 0 4,9-2-9,-1-1 0,0-1 7,0 1-1,0 0 1,0 0 0,0 0 0,0 0-1,-6 4 1,-2 1 6,11-5-4,0-1-1,0 1 0,0-1 0,0 1 0,0-1 0,0 0 1,0 1-1,0-1 0,0 0 0,0 0 0,0 0 0,0 0 1,0 0-1,-2 0 0,0 0-1,-1 1 4,4-1-3,-1-1 1,1 1-1,-1 0 0,1 0 1,-1 0-1,1 0 0,-1 0 0,1 0 1,-1 0-1,1 0 0,-1 0 1,1 1-1,-1-1 0,1 0 0,-1 0 1,1 0-1,-1 1 0,-7 1 80,7-6-64,-1-11 12,1 12 210,3-2-137,8-11 12,-8 11 1,-2 5-108,0 0 1,1 0 0,-1 0-1,0 0 1,0 0 0,0 0-1,1-1 1,-1 1 0,0 0-1,0 0 1,0 0 0,0 0-1,1 0 1,-1-1 0,0 1-1,0 0 1,0 0 0,0 0-1,0-1 1,0 1 0,0 0 0,0 0-1,0-1 1,1 1 0,-1 0-1,0-1 6,0 1 0,0 0-1,0 0 1,0-1 0,0 1 0,0 0-1,0 0 1,0 0 0,0-1 0,0 1-1,0 0 1,0 0 0,1 0 0,-1-1-1,0 1 1,0 0 0,0 0 0,0 0-1,1 0 1,-1 0 0,0-1 0,0 1-1,0 0 1,0 0 0,1 0-1,0-2 102,4-7-3,-4 7 4,0 2-99,0-1 0,-1 1 0,1-1 0,0 0 0,-1 1 0,1-1 0,0 0 0,-1 0 0,1 1 0,-1-1 0,1 0 0,0-1 1,-1 2 8,20-23 388,-19 23-404,0 0 0,-1-1 0,1 1 0,-1-1 0,1 1 0,-1-1 0,1 1 0,-1-1-1,1 1 1,-1-1 0,0 0 0,1 1 0,-1-1 0,0 1 0,0-1 0,1 0 0,-1 1 0,0-2 0,0 1-1,0 0 1,0 1 0,1-1 0,-1 0-1,0 1 1,0-1 0,1 1 0,-1-1-1,0 1 1,1-1 0,-1 1-1,0-1 1,1 1 0,-1-1 0,1 1-1,-1-1 1,1 1 0,0-1 0,32-28 392,-26 21-288,1 0 0,0 1 0,0 0 0,13-8 0,-17 11-20,-2 0-64,-1 3-12,0-1 0,0 1-1,0-1 1,0 1-1,0-1 1,0 1 0,0 0-1,3-3 1,58-55 514,-9 6-65,-52 52-453,0 0 0,0 1-1,-1-1 1,1 0 0,0 0-1,0 0 1,-1 0 0,1 0-1,0 0 1,-1 0 0,1-1-1,1-1 19,0 0 73,0 1 15,7-7 0,-6 7-17,0-1 28,3-5 313,-1 5-470,-2 2 186,-4 6 707,-4 6-838,-1 2 14,-1-1-1,-14 20 1,-152 167 455,137-161-389,22-23-46,1 2 1,0 0-1,-17 30 0,30-46-58,-1 0 0,1 0 0,-1 0 0,1-1 0,0 1 0,-1 0 0,1 0 0,0 0 0,0 0 0,0 0 0,-1 0 0,1 1 0,0 1 4,0-3-5,0 1-1,0 0 1,-1 0-1,1-1 0,0 1 1,0 0-1,0-1 0,0 1 1,0 0-1,0 0 1,1-1-1,-1 1 0,0 0 1,0 0-1,0-1 0,1 1 1,0 1-1,-1-1 4,1 0-3,-1 0-1,0-1 0,0 1 0,1 0 1,-1-1-1,0 1 0,0-1 0,1 1 1,-1-1-1,1 1 0,-1-1 0,1 1 0,-1-1 1,0 1-1,1-1 0,0 0 0,-1 1 1,1-1-1,-1 0 0,1 1 0,0-1 1,1 1 0,2 1-6,0 0-1,1 0 0,-1 0 0,1 0 0,-1-1 0,8 1 0,29 4-110,-29-5 72,40 8-238,-2 1-66,56 3-373,-68-6 114,0-3 0,48 0 0,-51-3-5,-10-1-593,1 0 0,35-6-1,-23 2-2576,-5 1 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1124,'0'0'2458,"3"3"-2118,0 1-265,8 10 492,12 12-1,35 21 563,118 73 1,-137-95-926,74 45 452,159 75 0,-94-51-276,-40-18-83,-102-58-233,102 53 190,1 11-8,26 16 47,6-1-9,-95-56-159,127 65 144,-130-70-184,-11-8-13,42 20 16,-3-1-20,1 1-6,-45-19-35,61 35 39,-35-22-35,-19-10 11,80 32 29,-89-42-36,43 17 18,30 13 69,-40-19 211,-33-13-168,-32-14-94,-21-6-68,0 1 0,0-1 0,0 0 0,0 1 0,-1 0 0,1 0 1,0-1-1,3 3 0,-3-2-1,-1 0 1,1 0-1,0 0 1,0 0-1,-1-1 0,1 1 1,0-1-1,0 1 1,2-1-1,11 3 50,27 10 594,-39-12-240,-1-2-381,6-5-3,-6 4 26,-2 0-6,0-2-23,1 1 4,-1 0-1,0 0 0,-1 0 1,1-1-1,0 1 1,-1 0-1,0 0 0,0 0 1,0 0-1,-2-5 1,-35-63 667,31 51-468,6 18 80,6 6-269,-4-3-31,2 1 9,0 1-1,0 0 0,0 0 0,0 0 0,0 0 1,-1 0-1,1 0 0,-1 1 0,0-1 1,3 8-1,-2-1 13,0 0 1,0 1-1,-2-1 1,1 0 0,-1 1-1,-1 15 1,-1-2 19,-8 41 1,7-58-113,-1-1 1,1 1-1,-1-1 0,-1 1 1,1-1-1,-9 10 1,11-13-15,-1-1 0,0 0 1,0 0-1,0-1 0,0 1 1,0 0-1,-1-1 0,-2 3 0,-5 1-204,2 2-802,-1-1 1,0-1 0,0 0 0,-1 0 0,-10 3-1,-2-2-2406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76 1072,'-3'-5'434,"1"0"0,-1 0-1,0 0 1,0 1 0,0-1 0,-1 1-1,0 0 1,0 0 0,0 0 0,0 0-1,0 1 1,-1 0 0,0 0 0,1 0-1,-1 0 1,0 1 0,0 0 0,-10-3 0,7 4 157,0 0 1,0 0 0,-11 1 0,16 0-481,0 1-1,0-1 1,0 1 0,0 0-1,1 0 1,-1 0-1,0 0 1,0 0 0,-4 3-1,-1 0 106,0 1-1,-1 0 1,1 0-1,0 1 0,0 1 1,0-1-1,1 1 0,-12 15 0,0 2 213,-18 34 0,17-23-139,2 1 1,1 1-1,2 0 0,-13 49 1,15-37 27,3 1 1,-8 99-1,17-112-213,2 0 0,2 0 0,1-1 0,2 0 0,1 1 0,2-2 0,2 1 0,26 60 0,-26-75-53,0-1 0,1 0 0,1 0 0,1-1 0,0-1 0,1 0 0,21 17 0,-22-23-10,0-1 0,0-1 0,1 0 0,1-1 0,-1-1 0,23 8 0,-35-15-32,0 0 1,0 0-1,0-1 0,0 1 0,1-1 1,3 0-1,-4 0 29,1-1 4,12-5-8,-15 5-26,1 1 0,-1-1 0,0 0 0,0 1 0,0-1 0,0 0 0,0 0 0,0 0-1,0 1 1,0-1 0,0 0 0,0 0 0,0 0 0,-1-1 0,1 1 0,0 0 0,-1 0 0,1 0 0,0-2 0,0-1 39,0 0 0,-1 0 0,1 0 0,-1-7 0,1-1 118,0-3 24,-1-1 0,0 1 0,-4-25 0,2 18-44,-5-37 212,8 48-314,-1 0 0,1-1-1,1 1 1,0 0 0,0 1-1,1-1 1,1 0 0,0 1-1,8-16 1,-5 14-19,1 0 0,0 0 0,1 1 0,0 0 0,1 0 1,20-16-1,-15 15 8,1 0-1,0 2 1,1-1 0,26-11 0,-34 18-11,-6 2-11,-1 1-1,0-1 1,1 1-1,-1 0 1,1 0-1,0 0 1,-1 0-1,1 1 1,0-1-1,0 1 1,-1 0-1,1 0 1,0 0-1,0 0 1,-1 0-1,4 1 1,-4-1-3,1 1 11,1-1 1,-1 1-1,0 0 0,0 0 0,0 1 1,0-1-1,0 1 0,0-1 0,0 1 1,0 0-1,-1 0 0,1 0 1,-1 0-1,4 5 0,0 1 23,-1 0-1,1 0 1,-2 1-1,0 0 1,0 0-1,0 0 1,4 17 0,8 73 145,-11-62-126,7 83 96,-5-43-91,-3-37-40,8 94-45,-4-30-843,-7-93 648,0 3-802,0 0 0,6 20 0,-7-31 1038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44 330 1448,'0'0'8281,"5"1"-7748,0 0-372,-3-1-98,-1 1 0,1-1 1,0 0-1,-1 1 0,1-1 1,0 0-1,-1 0 1,1 0-1,0 0 0,0-1 1,1 1-1,12-3 627,29-7 0,-37 7-540,-1 1 0,0-1 0,1 0 0,-1 0 0,0-1 0,-1 1 0,9-8 0,-8 5-7,-1 0 0,1 0 0,-1-1 0,0 0 0,-1 0 0,0 0 0,0 0 0,0-1 0,-1 0 0,0 0 0,-1 0 0,3-9 0,-3 7 49,-1 0 1,0 0-1,0 0 1,-1 0-1,0 0 1,0-1-1,-1 1 0,-1 0 1,-4-14-1,5 19-61,-1 1 0,0-1 0,-1 1 0,1 0-1,-1 0 1,0 0 0,0 0 0,0 0 0,0 1-1,-1-1 1,1 1 0,-1 0 0,0 0 0,0 0-1,0 1 1,-1-1 0,1 1 0,0 0 0,-9-2 0,5 4 142,3 1-196,1 0-36,1-1 0,-1 1 1,1 0-1,0 0 1,-1 0-1,1 0 0,0 1 1,0-1-1,-4 3 1,-4 4 77,1 1 0,-1 0 0,2 1 0,-13 15 1,17-18-83,0 1 1,1-1 0,1 1 0,-1 0-1,1 0 1,0 0 0,-2 9 0,5-14-30,-7 21 84,1 1 0,2-1 0,-3 48 1,7-52-46,1 0 1,0 0-1,2 0 1,0-1-1,9 29 1,-7-32-23,1 0-1,0-1 1,1 1 0,1-1 0,0-1 0,1 1 0,11 12-1,61 63 46,-69-80-156,0 0-1,0 0 0,1-1 0,0-1 0,24 12 1,-23-14-233,0 0-1,1-1 1,0-1 0,0 0 0,0-1 0,0-1 0,22 1-1,-26-3-251,-1-1 0,1 1 0,-1-2-1,0 0 1,1 0 0,-1-1 0,0 0-1,0 0 1,-1-1 0,1-1 0,15-9 0,0-3-3510,0-1 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306 156 1816,'-1'-6'624,"-7"-17"797,7 22-1257,1 0 1,-1 0 0,0-1 0,0 1-1,1 0 1,-1 0 0,0 0 0,0 0-1,0 0 1,0 1 0,-1-1 0,1 0-1,0 0 1,0 1 0,0-1 0,-3 0-1,-10-3 741,11 3-52,-4 3-40,3-1-670,-2 1 49,0 0 0,-1 0 0,1 1 0,1 0 0,-1 0-1,-6 4 1,3 1 138,0 1 0,1 0 0,0 0 0,0 0 0,1 1 0,0 0 0,1 0 0,0 1 0,-7 18 0,11-26-244,1 1 0,0-1 1,0 1-1,0 0 0,0-1 0,0 1 1,1 0-1,0 0 0,0-1 0,0 1 1,0 0-1,0 0 0,1 0 0,0-1 1,-1 1-1,1 0 0,1-1 1,2 7-1,-2-6-1,0 1 1,1 0 0,0-1 0,0 1-1,0-1 1,1 0 0,-1 0 0,1 0-1,0-1 1,0 1 0,0-1-1,1 0 1,9 5 0,-9-6 31,1-1 1,0 0-1,-1 0 1,7 0-1,-9-1-111,6 0 196,-6-1-143,1 0 0,-1 0 0,0 0 0,1 0-1,-1 0 1,0-1 0,0 0 0,0 1 0,0-1 0,0 0-1,-1 0 1,1-1 0,-1 1 0,1 0 0,-1-1 0,0 0-1,0 1 1,0-1 0,0 0 0,2-4 0,-3 3-8,0 0 0,0 0 0,0 0 0,0-1 0,-1 1 0,1 0 0,-1-1 0,0 1 0,0 0 0,-1-1 0,0 1 0,-2-9 0,-1-2 68,-2 0-1,-8-16 1,6 13-42,0 0-24,-1 0 0,-1 1 0,0 1 0,-1 0 1,-1 0-1,0 1 0,-1 0 0,-1 1 0,-22-17 0,32 28-189,0 0 0,-1 0 0,0 0 1,0 0-1,1 1 0,-9-3 0,12 5-429,-6 1-133,-19 3-155,26-4 783,-1 0 0,0 0 1,1 0-1,-1 1 1,0-1-1,1 0 1,-1 0-1,1 0 1,-1 1-1,0-1 0,1 0 1,-1 1-1,1-1 1,-2 1-1,1 0-56,-17 14-1893,6 2-3573,8-5 1585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1320,'0'0'1534,"2"1"-150,10 6-93,-12-7-1216,1 0-1,-1 0 1,0 1-1,1-1 1,-1 0-1,0 0 1,1 0-1,-1 1 1,1-1-1,-1 0 0,0 0 1,1 0-1,-1 0 1,1 0-1,-1 0 1,0 0-1,1 0 1,-1 0-1,1 0 1,-1 0-1,0 0 1,1 0-1,0 0 1,0 0 25,-1 0 0,1-1 0,0 1 1,-1 0-1,1 0 0,0 0 0,0 0 0,-1 0 0,1 0 1,0 0-1,0 0 0,-1 0 0,1 1 0,1-1 0,3 2 204,-3-1-175,0 0 0,0-1 0,0 1-1,0-1 1,0 0 0,0 1 0,0-1 0,0 0 0,1 0-1,2-1 1,150-2 2299,19-13-1676,-161 15-926,24-7 0,-15 2-1422,2 2-3282,-6 1 1752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159 483 1492,'0'0'5011,"-1"10"-4179,-12 65 676,-3 48 1191,11-72-1771,-5 36 519,6-51-869,-3 26 534,4-43-18,-1 34 1,2-47-659,2-6-410,0 0-1,0 0 0,-1 0 0,1 0 0,0 0 0,0 0 0,0 1 0,0-1 0,0 0 0,0 0 0,0 0 0,0 0 0,0 0 0,0 0 0,0 0 0,0 0 0,0 0 0,-1 0 0,1 0 0,0 0 0,0 0 0,0 0 0,0 0 0,0 0 0,0 0 0,0 0 0,0 0 0,0 0 0,0 0 0,-1 0 0,1 0 0,0 0 0,0 0 0,0 0 0,0 0 0,0 0 0,0 0 0,0 0 0,0 0 0,0-1 0,0 1 0,0 0 0,0 0 0,-1 0 0,1 0 0,0 0 0,0 0 0,0 0 0,0 0 0,0 0 0,0 0 0,0 0 0,0 0 1,0-1-1,0 1 0,0 0 0,0 0 0,0 0 0,0 0 0,0 0 0,0 0 0,0 0 0,0 0 0,0 0 0,0 0 0,0-1 0,0 1 0,-1-5 25,-1-1-1,1 0 1,0 1 0,1-1-1,-1 0 1,1 0 0,0 0-1,2-8 1,5-79 355,4-21-38,12 13 23,51-139 0,-62 207-292,2 0 0,1 1-1,2 0 1,1 1 0,1 2 0,2-1 0,0 2 0,46-44 0,-58 63-55,1 1 0,1 1 0,-1 0 0,1 0 0,0 1 0,1 0 0,-1 1 0,1 0 0,24-5 0,-31 9-25,0 0 0,1 0-1,-1 0 1,0 1 0,1 0 0,-1 0-1,1 0 1,-1 1 0,0 0 0,7 2 0,-9-3-8,-1 1 0,1 0 0,-1 0 0,1 0 0,-1 0 0,0 1 0,0-1 0,1 1 0,-1-1 0,0 1 0,0 0 0,-1 0 0,1 0 0,0 0 0,-1 0 0,1 0 1,-1 0-1,1 0 0,-1 1 0,0-1 0,0 1 0,1 3 0,-2-4-4,1 1-1,-1 0 1,0-1 0,0 1-1,0-1 1,-1 1 0,1-1-1,-1 1 1,1 0 0,-2 2-1,-10 24 14,10-24-17,-5 9-13,-1-1 0,0 0 0,-1-1 1,0 1-1,-18 16 0,14-14-13,-7 5-39,0 0 0,-1-2-1,-32 22 1,-75 38-252,11-26 30,98-44 234,7-4 8,1 0 1,-1-1-1,0 0 1,-17 1-1,-44-1-237,72-3 275,0 0-1,0 0 1,0 0-1,0 0 1,0 0 0,0 0-1,1-1 1,-1 1-1,0 0 1,0 0 0,0-1-1,0 1 1,0 0-1,0-1 1,-1 0 0,-1-1-11,1 1-31,2 1 45,0 0 0,0 0 0,0 0-1,0 0 1,0 0 0,0 0-1,0-1 1,0 1 0,0 0 0,0 0-1,0 0 1,0 0 0,0 0 0,1 0-1,-1 0 1,0 0 0,0 0 0,0 0-1,0-1 1,0 1 0,0 0-1,0 0 1,0 0 0,1 0 0,-1 0-1,0 0 1,0 0 0,0 0 0,0 0-1,0 0 1,0 0 0,1 0-1,-1 0 1,0 0 0,0 0 0,0 0-1,0 0 1,0 0 0,0 0 0,0 1-1,1-1 1,-1 0 0,0 0 0,0 0-1,0 0 1,0 0 0,11 6-10,15 10 56,-24-14-48,9 6 18,-1 0 0,0 0 0,0 1 0,10 12 0,-17-18-11,21 26 28,23 35 0,-2-2-7,-29-41-21,32 43-21,12 16-187,-27-36-203,-13-16-180,35 44-1436,-43-58-215,15 14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1420,'0'0'4821,"5"3"-4039,22 10 1249,-22-13-1449,1 2-400,-4-2-92,0 1 0,0-1 0,1 0 0,-1 1-1,0-1 1,1 0 0,-1 0 0,0-1 0,3 1-1,1-1 77,16-2 616,-14 2-581,-2 0-12,-1 0-1,1 0 0,-1 0 0,0-1 1,0 0-1,1 0 0,7-5 0,-10 6-134,3-3 180,0 0 0,0 0 0,0-1-1,-1 1 1,1-1 0,-1 0 0,5-7 0,-9 10 3,0 0-140,1 1 0,-1-1 0,0 1 0,0-1-1,0 0 1,0 0 0,0 1 0,-1-1 0,1 0 0,0 0 0,-1 0 0,0 0 0,1 0 0,-1 0 0,0 0-1,0 0 1,0 0 0,0 0 0,0 0 0,-1 0 0,1 0 0,0 1 0,-1-1 0,-1-4 0,1 3 63,1 0-46,-1 1 0,1-1 0,-1 1 0,0-1 1,0 1-1,0 0 0,0-1 0,0 1 0,0 0 0,-1 0 0,1 0 0,-1 0 1,1 0-1,-4-3 0,3 3-22,-1 0 2,0 0 1,1 0-1,-1 0 1,0 1 0,0-1-1,-4-1 1,5 3-50,1-1 0,0 1 0,-1 0 0,1 0 0,0-1 0,-1 1 0,1 0 0,0 0 0,-1 0 0,1 1 0,-2-1 0,-2 1 50,4-1-58,-1 0 0,0 0 0,1 0 1,-1 0-1,0 0 0,1 0 0,-1 1 1,0-1-1,1 1 0,-1-1 0,-1 2 0,-3 0 44,3-1-33,0 1 1,0-1-1,0 1 0,0-1 0,0 1 1,1 0-1,-1 0 0,0 0 1,1 1-1,-4 3 0,0 1 45,0 1-1,-5 10 0,3-5-24,4-6-34,0 1 0,1-1 0,0 1 1,0 0-1,1 0 0,0 0 0,0 0 0,1 0 0,0 1 0,0-1 0,1 0 1,0 1-1,2 12 0,-1-10-52,1-1 0,0 0 0,1 0 0,0 0 0,1-1 0,0 1 0,0-1 0,1 0 0,0 0-1,10 12 1,-14-19 3,3 4-159,1 0-1,0-1 0,0 1 1,0-1-1,0 0 0,1 0 1,0-1-1,0 1 1,0-1-1,10 4 0,-3-4-472,-1-1-1,1 0 1,-1-1-1,1 0 1,0-1-1,18-1 1,-24 0 80,-1 0 0,1-1 1,-1-1-1,8-1 0,9-6-4380,-5 0 949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1596,'0'0'6996,"-1"8"-6332,-1 1-506,-9 101 1519,21 156 795,-3-172-1854,-2-20-180,6 129 582,-6-73-392,-2-38-78,-5-60-179,2-28-136,-1 4-334,0-8 392,-2-5 764,-6-13-901,0 0-1,-11-36 1,-42-215 888,56 237-948,-12-90 318,17 114-393,-4-42 215,3 0 0,5-74-1,-2 113-196,21-136 447,-18 128-421,2-1 1,0 1-1,1 0 0,1 1 1,12-23-1,-8 22-7,1 1-1,0 0 1,2 1-1,0 1 1,0 1 0,2 0-1,0 0 1,0 2 0,21-12-1,-31 21-26,0 0-1,-1 1 1,1 0 0,1 0-1,-1 1 1,0 0-1,1 0 1,-1 1 0,1 0-1,0 0 1,-1 1 0,11 0-1,-16 1-14,1-1 1,0 1-1,0 0 0,0 0 1,-1 0-1,1 1 0,-1-1 0,1 1 1,-1-1-1,1 1 0,-1 0 1,0 0-1,0 0 0,0 0 0,0 0 1,0 0-1,0 1 0,-1-1 1,1 1-1,-1-1 0,0 1 0,0 0 1,0-1-1,0 1 0,1 4 1,0 3 15,0 0 0,0 0 0,-1 0 0,-1 0 1,-1 19-1,0-15-5,-1 1 0,-1-1 0,-7 21 0,-19 38 40,16-44-117,-2-2 0,0 0-1,-2 0 1,-37 44 0,-95 81-1448,94-103 378,45-41 537,0 0 1,-1-1-1,-18 9 0,27-15 384,0 0-1,0 0 1,0-1-1,0 1 0,0-1 1,-4 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1552,'36'-67'3919,"-35"66"-3795,-1 0-1,1 0 1,-1 0-1,1 0 1,0 0 0,0-1-1,-1 1 1,1 1-1,0-1 1,0 0 0,0 0-1,0 0 1,3-1 2310,0 6-1708,-1-1-637,0-1 1,0 1-1,-1 0 0,1-1 0,-1 1 0,0 1 0,0-1 1,0 0-1,-1 0 0,1 1 0,-1-1 0,1 1 0,-1-1 1,1 7-1,14 92 1163,-4 0 0,-2 195-1,-6 198 948,7-243-1537,-6-204-796,0 8-1125,-7-46 80,1-8 907,1 1-843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1232,'1'-2'1172,"2"-2"-1050,3 6 5471,-4 3-5432,2 2 101,-1 1 1,0 0-1,0 0 1,3 14-1,7 60 1435,4 22-656,-7-33-476,3 23 168,-11-67-647,0-10-23,-1 18 0,-1-31-351,0 1 0,0-1 0,-1 1 0,0-1 0,0 1 0,0-1 0,-1 0 0,-3 8 0,5-11-3,-1 0 0,1-1 0,0 1 0,-1-1 0,1 1 0,-1-1 0,1 1 0,-1 0 0,1-1 0,-1 0 0,1 1-1,-2 0 1,0 0-644</inkml:trace>
  <inkml:trace contextRef="#ctx0" brushRef="#br0" timeOffset="1">148 143 1584,'11'-23'1322,"1"1"0,22-30 1,-29 46-755,0 0 0,1 1 0,-1-1 0,1 1 0,0 0 0,11-7 0,-15 11 211,0 6-522,0 2-289,0 0 0,-1 0-1,0 0 1,0 0 0,-1 0 0,1 0 0,-2 1 0,1-1 0,-1 0-1,0 0 1,0 0 0,-3 8 0,-25 119-4538,24-84 2111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58 964,'-7'-38'4793,"7"37"-4689,0 1 1,0-1-1,0 0 0,0 1 0,0-1 0,-1 1 1,1-1-1,0 1 0,0-1 0,-1 1 0,1-1 0,0 1 1,-1-1-1,1 1 0,-1 0 0,1-1 0,0 1 1,-1 0-1,1-1 0,-1 1 0,1 0 0,-1-1 1,0 1-1,0 0 247,0-1-215,1 0-1,-1 1 0,0-1 0,1 1 0,-1-1 1,0 1-1,0-1 0,1 1 0,-1 0 0,0-1 1,0 1-1,0 0 0,0-1 0,0 1 0,-1 0 1,0 0 245,-1-1 776,-4 3-63,0 0-745,2-2-68,1 2 1,0-1-1,0 0 0,0 1 1,-6 3-1,7-3-210,-8 3 345,-1 1 0,1 1-1,0 0 1,0 0 0,-13 13 0,5 0 4,0 1 0,2 1 1,0 0-1,2 1 1,1 0-1,-17 37 1,14-20 163,-14 54 1,26-78-437,2 1-1,0-1 1,1 1 0,1 0 0,1-1 0,2 26 0,-1-27-49,2 0 1,0 0 0,0 0-1,1-1 1,8 18 0,-9-25-147,0-1 0,1 0 0,-1-1 0,1 1 0,0 0 0,0-1 0,1 0 0,0 0 1,0-1-1,0 1 0,0-1 0,1 0 0,9 6 0,-9-8-232,1 0 0,-1 0 0,0-1-1,0 0 1,1 0 0,-1 0 0,8-1 0,-6-2-562,4-4 151,0 1 1,0-2 0,-1 0-1,0 0 1,0-1-1,-1 0 1,0-1 0,-1 0-1,10-11 1,9-15-3494,-2 2 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07:1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28 178 1192,'0'0'516,"-4"0"-37,-15 2-40,14-1 3077,15 0-3368,153 9 356,123-11 128,-10-1-97,77 4 62,-228-4-373,-24-1-57,56 2 69,-1-6-1,233-4 336,-228 2-214,-21-2-37,1-3-41,61-5-22,23 4 102,-120 10-199,-7 1 12,-97 5-169,-1-1-1,1 0 0,0 0 1,0 0-1,0-1 1,0 1-1,0 0 1,0 0-1,0 0 1,0-1-1,0 1 1,0 0-1,-1-1 0,2 0 1,-1 1 0,0-1 1,0 1-1,-1 0 0,1-1 1,0 1-1,0 0 0,0 0 1,0-1-1,0 1 1,0 0-1,0 0 0,0 0 1,-1 0-1,1 0 0,0 1 1,0-1-1,1 0 0,3 1 8,-4 0-7,1-1 0,0 1 0,-1-1 0,1 0 0,-1 0 0,1 0 0,0 0 0,-1 0 0,1 0 0,2-1-1,0 0 7,14 0 32,7 1-14,-7 0-9,66-3 52,-65 3-3,-16 0-4,0-1 12,10 0-2,-10 0 48,-1 1-67,7-2 6,-7 1 84,-2 0-104,2-5 0,-1 5 18,-2-2-32,-1-8 1,2 8 4,-2 0 20,-11-26 447,12 27-404,0 0-5,-1-7 554,6 8-552,10-3 12,-10 3-13,-1 5 9,9 9 9,-11-13-100,0 1-1,0 0 1,-1-1-1,1 1 1,-1 0-1,1 0 1,-1-1-1,1 1 0,-1 0 1,1 0-1,-1 0 1,0 0-1,1 0 1,-1-1-1,0 1 1,0 0-1,1 1 0,-1 2 18,2 2 4,-1 0 1,0 0-1,0-1 0,0 1 0,-1 0 0,0 0 0,0 0 0,-1 0 0,-1 9 0,0-6-28,-1-1-1,0 1 0,0 0 1,-1-1-1,-7 12 0,-4 2-592,-1 0 0,0-2 0,-23 22 1,2-8-4920,18-17 2035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437 547 992,'1'-3'254,"-1"1"0,1-1 0,-1 1 0,1-1 0,-1 0 0,0 1 0,0-1 0,0 1 0,-1-1 0,1 0 0,-1 1 0,1-1 0,-1 1 0,0-1 0,0 1 0,0 0 0,0-1 0,0 1 0,-1 0 0,1 0 0,-1-1 0,1 1 0,-4-3 0,-13-12 2580,15 15-2590,1 0 450,1 2-611,0 0 1,1 0 0,-1 0 0,0 0-1,0 0 1,0 0 0,0 0 0,0 0-1,0-1 1,0 1 0,-1-1 0,-14-4 822,2 3-322,11 2-61,-4 1-31,6 0-477,-7 1 207,0 0 0,0 1 0,0 0-1,0 0 1,-13 8 0,4 0 69,1 1-1,1 0 1,0 1-1,0 0 0,-23 30 1,8-3 70,2 2 0,1 1 1,-34 79-1,56-109-294,1 1 0,0 0 0,1 0 0,1 0 0,0 0 0,1 0 0,1 15 0,0-23-41,0-1-1,1 1 0,-1 0 1,2-1-1,-1 1 0,0-1 0,1 1 1,0-1-1,0 0 0,1 0 1,3 6-1,-4-8-9,-2-2-11,1 0 1,-1-1 0,1 1 0,0 0 0,-1 0-1,1 0 1,0 0 0,0-1 0,-1 1-1,1 0 1,0-1 0,0 1 0,0-1 0,0 1-1,0-1 1,0 1 0,0-1 0,0 0 0,0 1-1,2-1 1,6 2 23,-7-1 1,3-3-7,2-2-10,0 1 0,0-1 0,-1 0 0,0 0 0,0-1 0,10-9 1,-3-3 9,0 0 0,-2-1 0,12-24 0,-10 19 92,19-28 0,-31 49 39,1 7-135,14 34 9,2 7-14,-16-42-14,0 0 1,0-1-1,1 1 0,0 0 1,0-1-1,0 0 1,0 1-1,0-1 0,1-1 1,5 5-1,2-1-10,0 0-1,16 7 1,-19-11-3,-1 1 0,0-2 0,1 1 0,-1-1 0,1 0 1,-1 0-1,13-1 0,53-9-119,-62 8 110,1-2-1,0 1 1,-1-2 0,0 0 0,0 0 0,0-1-1,0 0 1,-1-1 0,0 0 0,0 0-1,10-9 1,-7 5 5,-1 0-1,0-1 0,-1 0 1,0-1-1,16-23 0,-14 14 11,-1-2 1,-1 0-1,13-36 0,-12 18 16,10-63 0,13-257 354,-31 198 377,-4 155-638,-1 1 0,1 0 0,-2 0 0,-1-8 0,3 14-93,0 1 0,0 0-1,0 0 1,0-1 0,0 1 0,0 0 0,0 0 0,-1-1 0,1 1 0,0 0 0,0 0 0,0-1 0,0 1 0,0 0 0,0 0 0,0-1 0,-1 1-1,1 0 1,0 0 0,0 0 0,0 0 0,-1-1 0,1 1 0,0 0 0,0 0 0,0 0 0,-1 0 0,1 0 0,0-1 0,0 1 0,-1 0 0,1 0-1,0 0 1,0 0 0,-1 0 0,1 0 0,0 0 0,0 0 0,-1 0 0,1 0 0,0 0 0,-1 0 0,1 0 0,0 0 0,0 0 0,-1 0 0,1 1-1,0-1 1,0 0 0,0 0 0,-1 0 0,1 0 0,0 0 0,0 1 0,-1-1 0,1 0 0,0 0 0,0 0 0,0 1 0,0-1 0,-1 0 0,1 0-1,0 0 1,0 1 0,-8 12 25,0 0 0,1 0 0,1 1 0,0 0 0,1 0 0,0 0 0,1 1-1,1-1 1,0 1 0,-1 25 0,4 79 69,0-107-101,1 0 0,0 0-1,1 0 1,0-1 0,1 1-1,0 0 1,1-1-1,8 19 1,-10-27-15,0 1-1,0-1 1,0 1-1,0-1 1,1 0 0,-1 0-1,1 0 1,0 0-1,0 0 1,0-1 0,0 1-1,0-1 1,1 0-1,-1 0 1,1 0 0,-1 0-1,1-1 1,4 2-1,30 3-149,-27-7 121,-2 0 29,1-1-1,-1 0 0,0-1 1,0 0-1,0-1 1,11-6-1,37-30-18,-13 8 68,-42 30-22,1 1-1,-1-1 1,1 1-1,-1 0 1,1 0-1,0 0 1,0 0-1,3 0 1,0-1 25,-4 3-31,0 0-1,0 0 1,0 0 0,0 0 0,0 0-1,0 0 1,0 1 0,0-1-1,-1 1 1,1-1 0,0 1 0,-1 0-1,1-1 1,-1 1 0,0 0-1,2 4 1,2 3 14,-1 0 1,4 15-1,-4-12-18,73 214-1303,-74-215 82,0 0 0,2 21 0,-5-29 109,1 0-291,0-1 728,0 4-210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71 388 1572,'-13'-6'2231,"-22"-6"0,33 12-2154,-1-1 979,0 0-55,-9-4-76,9 4 648,3-1-915,0-9-52,0 11-580,0-1 0,0 1-1,0 0 1,0-1-1,0 1 1,1 0-1,-1 0 1,0-1-1,0 1 1,0 0 0,0-1-1,0 1 1,0 0-1,1 0 1,-1-1-1,0 1 1,0 0-1,0 0 1,1-1 0,-1 1-1,2-3 63,0 1-13,0 0 1,0-1 0,0 1 0,0 0 0,0 0 0,0 0-1,1 1 1,-1-1 0,1 1 0,4-3 0,51-24 663,100-28 34,-85 29-617,-21 8-535,85-43-1,-102 43-159,-6 3-1316,53-38 1,-58 35-1302,-2 3 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79 1056,'0'-36'3610,"0"36"-3540,0-1 1,0 1-1,0-1 1,0 1-1,0-1 0,0 1 1,0-1-1,0 1 1,0-1-1,0 1 1,0-1-1,0 1 0,-1-1 1,1 1-1,0 0 1,0-1-1,0 1 1,-1-1-1,0 0 1,1 1 31,-1-1-1,1 0 1,-1 1 0,1-1 0,0 0 0,-1 1 0,1-1 0,0 0 0,-1 0 0,1 1 0,0-1 0,0-1 0,-3-9 741,3 9-46,-2 0 204,2 1-809,-1 1 1,1 0-1,-1-1 1,1 1 0,-1-1-1,1 1 1,-1-1-1,1 0 1,0 1-1,-1-1 1,1 1-1,0-2 1,-5 7-721,4-3 440,-19 23-925,17-20-88,0 0-1,1 1 1,-3 6-1,-2 14-1827</inkml:trace>
  <inkml:trace contextRef="#ctx0" brushRef="#br0" timeOffset="1">212 631 2048,'-24'41'2875,"-22"45"95,35-59-1737,-15 52-1,23-65-912,0 0 0,1 0-1,1 0 1,0 0 0,1 0-1,1 15 1,0-25-232,0 0 1,0 1-1,0-1 1,1 0-1,-1 0 0,1 0 1,0 0-1,0 0 1,1 0-1,-1 0 1,1-1-1,0 1 1,-1-1-1,2 0 0,-1 0 1,0 0-1,1 0 1,-1-1-1,1 1 1,0-1-1,-1 0 1,1 0-1,1 0 0,-1-1 1,7 3-1,-8-4 255,1 1 26,16 1 772,-16-6-800,0 1-253,-2 1-56,-1 1-1,1 0 0,-1-1 1,1 1-1,-1-1 0,0 0 1,0 1-1,0-1 1,0 0-1,0 0 0,0 1 1,-1-1-1,1 0 0,0 0 1,0-3-1,0 2 54,-1 3-68,0-1 0,1 1 0,-1-1 0,0 1 0,0-1 0,0 1 0,0-1 0,1 1 0,-1-1 0,0 1 0,0-1 0,0 1 0,0-1 0,0 0 1,0 1-1,-1-1 0,1 1 0,0-1 0,0 1 0,0-1 0,-1 0 0,-7-35 255,2 6-165,-2 1 1,-21-54-1,19 61-327,4 8-169,-10-16 1,-13-24-1713,24 44 621,-1 1-723,3-1-2000,0-4 654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30T16:46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1320,'2'2'1004,"0"1"-600,0-2-224,-1 0-1,1 1 1,-1-1-1,0 1 1,0-1-1,1 1 1,-1 0-1,0-1 1,-1 1-1,1 0 1,1 2-1,2 8 482,0-3 131,-1 0 1,3 14-1,-5-16-310,1 0 0,4 12-1,2 6 520,9 31 766,-12-41-1182,1 1 0,11 21 0,-11-30-244,-5-6 24,2 1 19,-3-1-213,1-1-60,0 1 1,-1 0 0,1-1-1,0 1 1,-1-1 0,1 1-1,0-1 1,0 1 0,-1-1-1,1 1 1,0-1 0,1 1-1,7-4 336,1 0-282,-4 2-59,-1-1-1,1 0 1,-1 0 0,0 0 0,0-1 0,9-5 0,35-27 877,-34 24-685,0 0-1,0 1 1,1 1 0,0 1-1,22-9 1,-16 8 13,-19 8-261,1-1 0,0 0 0,0 1 0,0 0 0,0 0 0,0 0 0,0 1 0,7-1 0,-3 1 36,0 0 0,1 0-1,-1 1 1,0 1 0,0-1-1,0 1 1,15 6 0,-9-1-43,-1 1-1,0 1 1,0 0 0,-1 1 0,0 0 0,11 12-1,-16-13-223,1 0 0,-1 0-1,-1 1 1,1 0 0,-2 0 0,1 0-1,-2 1 1,7 19 0,-10-26-56,0 1 1,-1-1 0,1 1 0,-1 0 0,0-1 0,0 1 0,-1 0-1,1-1 1,-1 1 0,-3 8 0,2-6-1220,-1 1 0,0-1 0,-1 1-1,0-1 1,-7 10 0,0-4-2966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D756-F874-6FDA-DE3D-7340C6D17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2CB0F-09E4-1A75-F474-C81A6DB85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1344-6C45-766E-90EF-5D0B11B1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B282-24E4-6861-D464-545CEEC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BCA3-6AD8-309F-3391-E525709E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2EB1-0FC6-42A3-BE91-F5CAF09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BB90-9DD0-D5CC-32EF-CBEC5F03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986E-AFD2-015F-E663-E854F648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26A0-3CC8-39B6-72A9-4E9AEA3A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92F7-36CC-CBA6-9204-7E8EB07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70EC7-5776-51F6-A54E-A76DC753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2AA02-4426-4A81-440D-7367B5CA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38C1-675A-21E6-3602-9F29A3E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FAC5-0205-9832-C368-02656FAE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2BA1-A3CE-8149-B2CE-4B82EA7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BD51-5B81-52BA-6D98-C17A9BDD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22A5-D7A4-F65D-FF50-CF577B88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01DB-6C35-7B70-492C-1887347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CFB6-91DF-2EE1-5E8A-1F25BEA0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43DA-63F9-0E68-1A83-3CA25E3B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C185-FDC7-F117-D5F4-553776D4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596C-7A51-D869-36EC-759C4CA4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B2B2-5B39-644A-2483-AF6CC7BA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A033-3699-4D2E-CB13-54C16088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1B28-79AF-99E9-BA26-B473C1E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A03E-CA7F-B8CD-BA75-7686F6B6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F699-9F4C-294E-B7B3-F0244907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39D56-5CCF-F91B-0947-410EFABC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AE13-7E2B-B69E-7D42-457D9209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4B5BC-380C-9CB8-70E6-7CA32924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8234F-2843-D8B9-8232-B1860E7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CEC2-FA4C-4E18-222E-727509B4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582F-67D3-9A61-4552-8B88FEB7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4D9F-B4B9-DAF6-FF39-0AC1AF13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C4939-5DE6-F951-2016-352C72D0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AB28-3FFD-AC6F-203C-9FEAD351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27ECF-F348-FDB7-5844-328F872F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77CF4-91D8-6E04-6341-1FA5EA81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ECC65-344A-1348-24B4-F4C1D0E2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C923-E05D-FF29-AC64-EEC4BD5D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988DF-E1C7-A86C-5E9C-87C5FDF0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A7543-0B1D-C360-152D-91D8142F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8218-8038-1C33-2AEB-2EC3A51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DF822-97DD-CC6E-6E04-39CF882C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2AFB9-9FC3-1744-5683-1C539E0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DE7F6-691D-24A8-2CB1-305D229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EAB3-C387-E586-1384-DFDCD7D0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F57A-9C55-0182-AA9A-8ADE3A1F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46D6-2F36-5FBD-E85D-23A29BA1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1C182-631C-E68A-0937-61B9141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1DE2-D3F7-4DE8-1B1A-8B1EBA7E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CBB-EA67-85AD-77BA-6E1599BE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1D0-2346-2367-185E-2B772F41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A4105-B11B-3CC3-BFD8-43F64D9C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F481-E8AE-3E25-03F7-2F9EDFB2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3FC8-6F32-FC54-5BB8-739C615D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296F8-3AEF-1C27-7DE0-6C249E09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5864-A3B1-B410-4CF9-FD5A7631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9816-D670-F36F-22EF-5C5507E1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6B80-30F5-4E76-D433-10AEB080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1732-9A45-98D9-2C28-2AC1E5CE0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5DD0-DB33-4191-8491-15DD3ACC5D9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CB3C-F291-7A6F-9DB3-7335CBE72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B63B-40CB-3E03-CF06-2ACD80C38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B8BE-1DE6-4204-99DA-A50B4B49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9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7" Type="http://schemas.openxmlformats.org/officeDocument/2006/relationships/image" Target="../media/image6.svg"/><Relationship Id="rId12" Type="http://schemas.openxmlformats.org/officeDocument/2006/relationships/customXml" Target="../ink/ink1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23.png"/><Relationship Id="rId40" Type="http://schemas.openxmlformats.org/officeDocument/2006/relationships/customXml" Target="../ink/ink15.xml"/><Relationship Id="rId45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4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8.png"/><Relationship Id="rId30" Type="http://schemas.openxmlformats.org/officeDocument/2006/relationships/customXml" Target="../ink/ink10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customXml" Target="../ink/ink20.xml"/><Relationship Id="rId3" Type="http://schemas.openxmlformats.org/officeDocument/2006/relationships/image" Target="../media/image6.svg"/><Relationship Id="rId7" Type="http://schemas.openxmlformats.org/officeDocument/2006/relationships/image" Target="../media/image32.svg"/><Relationship Id="rId12" Type="http://schemas.openxmlformats.org/officeDocument/2006/relationships/customXml" Target="../ink/ink17.xml"/><Relationship Id="rId17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28.svg"/><Relationship Id="rId21" Type="http://schemas.openxmlformats.org/officeDocument/2006/relationships/image" Target="../media/image18.png"/><Relationship Id="rId34" Type="http://schemas.openxmlformats.org/officeDocument/2006/relationships/customXml" Target="../ink/ink33.xml"/><Relationship Id="rId42" Type="http://schemas.openxmlformats.org/officeDocument/2006/relationships/customXml" Target="../ink/ink35.xml"/><Relationship Id="rId47" Type="http://schemas.openxmlformats.org/officeDocument/2006/relationships/image" Target="../media/image45.png"/><Relationship Id="rId50" Type="http://schemas.openxmlformats.org/officeDocument/2006/relationships/customXml" Target="../ink/ink39.xml"/><Relationship Id="rId55" Type="http://schemas.openxmlformats.org/officeDocument/2006/relationships/image" Target="../media/image49.png"/><Relationship Id="rId63" Type="http://schemas.openxmlformats.org/officeDocument/2006/relationships/image" Target="../media/image53.png"/><Relationship Id="rId68" Type="http://schemas.openxmlformats.org/officeDocument/2006/relationships/customXml" Target="../ink/ink48.xml"/><Relationship Id="rId76" Type="http://schemas.openxmlformats.org/officeDocument/2006/relationships/customXml" Target="../ink/ink52.xml"/><Relationship Id="rId84" Type="http://schemas.openxmlformats.org/officeDocument/2006/relationships/customXml" Target="../ink/ink56.xml"/><Relationship Id="rId89" Type="http://schemas.openxmlformats.org/officeDocument/2006/relationships/image" Target="../media/image66.png"/><Relationship Id="rId7" Type="http://schemas.openxmlformats.org/officeDocument/2006/relationships/image" Target="../media/image6.svg"/><Relationship Id="rId71" Type="http://schemas.openxmlformats.org/officeDocument/2006/relationships/image" Target="../media/image57.png"/><Relationship Id="rId92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customXml" Target="../ink/ink24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26.png"/><Relationship Id="rId40" Type="http://schemas.openxmlformats.org/officeDocument/2006/relationships/image" Target="../media/image41.png"/><Relationship Id="rId45" Type="http://schemas.openxmlformats.org/officeDocument/2006/relationships/image" Target="../media/image44.png"/><Relationship Id="rId53" Type="http://schemas.openxmlformats.org/officeDocument/2006/relationships/image" Target="../media/image48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74" Type="http://schemas.openxmlformats.org/officeDocument/2006/relationships/customXml" Target="../ink/ink51.xml"/><Relationship Id="rId79" Type="http://schemas.openxmlformats.org/officeDocument/2006/relationships/image" Target="../media/image61.png"/><Relationship Id="rId87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52.png"/><Relationship Id="rId82" Type="http://schemas.openxmlformats.org/officeDocument/2006/relationships/customXml" Target="../ink/ink55.xml"/><Relationship Id="rId90" Type="http://schemas.openxmlformats.org/officeDocument/2006/relationships/customXml" Target="../ink/ink59.xml"/><Relationship Id="rId19" Type="http://schemas.openxmlformats.org/officeDocument/2006/relationships/image" Target="../media/image17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1.png"/><Relationship Id="rId30" Type="http://schemas.openxmlformats.org/officeDocument/2006/relationships/customXml" Target="../ink/ink31.xml"/><Relationship Id="rId35" Type="http://schemas.openxmlformats.org/officeDocument/2006/relationships/image" Target="../media/image25.png"/><Relationship Id="rId43" Type="http://schemas.openxmlformats.org/officeDocument/2006/relationships/image" Target="../media/image43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56.png"/><Relationship Id="rId77" Type="http://schemas.openxmlformats.org/officeDocument/2006/relationships/image" Target="../media/image60.png"/><Relationship Id="rId8" Type="http://schemas.openxmlformats.org/officeDocument/2006/relationships/image" Target="../media/image7.png"/><Relationship Id="rId51" Type="http://schemas.openxmlformats.org/officeDocument/2006/relationships/image" Target="../media/image47.png"/><Relationship Id="rId72" Type="http://schemas.openxmlformats.org/officeDocument/2006/relationships/customXml" Target="../ink/ink50.xml"/><Relationship Id="rId80" Type="http://schemas.openxmlformats.org/officeDocument/2006/relationships/customXml" Target="../ink/ink54.xml"/><Relationship Id="rId85" Type="http://schemas.openxmlformats.org/officeDocument/2006/relationships/image" Target="../media/image64.png"/><Relationship Id="rId93" Type="http://schemas.openxmlformats.org/officeDocument/2006/relationships/image" Target="../media/image68.png"/><Relationship Id="rId3" Type="http://schemas.openxmlformats.org/officeDocument/2006/relationships/image" Target="../media/image2.svg"/><Relationship Id="rId12" Type="http://schemas.openxmlformats.org/officeDocument/2006/relationships/customXml" Target="../ink/ink22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image" Target="../media/image27.png"/><Relationship Id="rId46" Type="http://schemas.openxmlformats.org/officeDocument/2006/relationships/customXml" Target="../ink/ink37.xml"/><Relationship Id="rId59" Type="http://schemas.openxmlformats.org/officeDocument/2006/relationships/image" Target="../media/image51.png"/><Relationship Id="rId67" Type="http://schemas.openxmlformats.org/officeDocument/2006/relationships/image" Target="../media/image55.png"/><Relationship Id="rId20" Type="http://schemas.openxmlformats.org/officeDocument/2006/relationships/customXml" Target="../ink/ink26.xml"/><Relationship Id="rId41" Type="http://schemas.openxmlformats.org/officeDocument/2006/relationships/image" Target="../media/image42.sv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75" Type="http://schemas.openxmlformats.org/officeDocument/2006/relationships/image" Target="../media/image59.png"/><Relationship Id="rId83" Type="http://schemas.openxmlformats.org/officeDocument/2006/relationships/image" Target="../media/image63.png"/><Relationship Id="rId88" Type="http://schemas.openxmlformats.org/officeDocument/2006/relationships/customXml" Target="../ink/ink58.xml"/><Relationship Id="rId91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6.png"/><Relationship Id="rId57" Type="http://schemas.openxmlformats.org/officeDocument/2006/relationships/image" Target="../media/image50.png"/><Relationship Id="rId10" Type="http://schemas.openxmlformats.org/officeDocument/2006/relationships/customXml" Target="../ink/ink21.xml"/><Relationship Id="rId31" Type="http://schemas.openxmlformats.org/officeDocument/2006/relationships/image" Target="../media/image23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54.png"/><Relationship Id="rId73" Type="http://schemas.openxmlformats.org/officeDocument/2006/relationships/image" Target="../media/image58.png"/><Relationship Id="rId78" Type="http://schemas.openxmlformats.org/officeDocument/2006/relationships/customXml" Target="../ink/ink53.xml"/><Relationship Id="rId81" Type="http://schemas.openxmlformats.org/officeDocument/2006/relationships/image" Target="../media/image62.png"/><Relationship Id="rId86" Type="http://schemas.openxmlformats.org/officeDocument/2006/relationships/customXml" Target="../ink/ink57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64.xml"/><Relationship Id="rId26" Type="http://schemas.openxmlformats.org/officeDocument/2006/relationships/customXml" Target="../ink/ink69.xml"/><Relationship Id="rId39" Type="http://schemas.openxmlformats.org/officeDocument/2006/relationships/image" Target="../media/image75.png"/><Relationship Id="rId21" Type="http://schemas.openxmlformats.org/officeDocument/2006/relationships/customXml" Target="../ink/ink66.xml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47" Type="http://schemas.openxmlformats.org/officeDocument/2006/relationships/image" Target="../media/image79.png"/><Relationship Id="rId50" Type="http://schemas.openxmlformats.org/officeDocument/2006/relationships/customXml" Target="../ink/ink81.xml"/><Relationship Id="rId55" Type="http://schemas.openxmlformats.org/officeDocument/2006/relationships/image" Target="../media/image83.png"/><Relationship Id="rId63" Type="http://schemas.openxmlformats.org/officeDocument/2006/relationships/image" Target="../media/image87.png"/><Relationship Id="rId68" Type="http://schemas.openxmlformats.org/officeDocument/2006/relationships/customXml" Target="../ink/ink90.xml"/><Relationship Id="rId7" Type="http://schemas.openxmlformats.org/officeDocument/2006/relationships/image" Target="../media/image32.svg"/><Relationship Id="rId71" Type="http://schemas.openxmlformats.org/officeDocument/2006/relationships/image" Target="../media/image91.png"/><Relationship Id="rId2" Type="http://schemas.openxmlformats.org/officeDocument/2006/relationships/image" Target="../media/image5.png"/><Relationship Id="rId16" Type="http://schemas.openxmlformats.org/officeDocument/2006/relationships/customXml" Target="../ink/ink63.xml"/><Relationship Id="rId29" Type="http://schemas.openxmlformats.org/officeDocument/2006/relationships/image" Target="../media/image70.png"/><Relationship Id="rId11" Type="http://schemas.openxmlformats.org/officeDocument/2006/relationships/image" Target="../media/image36.svg"/><Relationship Id="rId24" Type="http://schemas.openxmlformats.org/officeDocument/2006/relationships/image" Target="../media/image41.png"/><Relationship Id="rId32" Type="http://schemas.openxmlformats.org/officeDocument/2006/relationships/customXml" Target="../ink/ink72.xml"/><Relationship Id="rId37" Type="http://schemas.openxmlformats.org/officeDocument/2006/relationships/image" Target="../media/image74.png"/><Relationship Id="rId40" Type="http://schemas.openxmlformats.org/officeDocument/2006/relationships/customXml" Target="../ink/ink76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5.xml"/><Relationship Id="rId66" Type="http://schemas.openxmlformats.org/officeDocument/2006/relationships/customXml" Target="../ink/ink89.xml"/><Relationship Id="rId74" Type="http://schemas.openxmlformats.org/officeDocument/2006/relationships/customXml" Target="../ink/ink93.xml"/><Relationship Id="rId5" Type="http://schemas.openxmlformats.org/officeDocument/2006/relationships/image" Target="../media/image30.svg"/><Relationship Id="rId15" Type="http://schemas.openxmlformats.org/officeDocument/2006/relationships/image" Target="../media/image38.png"/><Relationship Id="rId23" Type="http://schemas.openxmlformats.org/officeDocument/2006/relationships/customXml" Target="../ink/ink68.xml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61" Type="http://schemas.openxmlformats.org/officeDocument/2006/relationships/image" Target="../media/image86.png"/><Relationship Id="rId10" Type="http://schemas.openxmlformats.org/officeDocument/2006/relationships/image" Target="../media/image35.png"/><Relationship Id="rId19" Type="http://schemas.openxmlformats.org/officeDocument/2006/relationships/image" Target="../media/image40.png"/><Relationship Id="rId31" Type="http://schemas.openxmlformats.org/officeDocument/2006/relationships/image" Target="../media/image71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88.png"/><Relationship Id="rId73" Type="http://schemas.openxmlformats.org/officeDocument/2006/relationships/image" Target="../media/image92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customXml" Target="../ink/ink62.xml"/><Relationship Id="rId22" Type="http://schemas.openxmlformats.org/officeDocument/2006/relationships/customXml" Target="../ink/ink67.xml"/><Relationship Id="rId27" Type="http://schemas.openxmlformats.org/officeDocument/2006/relationships/image" Target="../media/image69.png"/><Relationship Id="rId30" Type="http://schemas.openxmlformats.org/officeDocument/2006/relationships/customXml" Target="../ink/ink71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90.png"/><Relationship Id="rId8" Type="http://schemas.openxmlformats.org/officeDocument/2006/relationships/image" Target="../media/image33.png"/><Relationship Id="rId51" Type="http://schemas.openxmlformats.org/officeDocument/2006/relationships/image" Target="../media/image81.png"/><Relationship Id="rId72" Type="http://schemas.openxmlformats.org/officeDocument/2006/relationships/customXml" Target="../ink/ink92.xml"/><Relationship Id="rId3" Type="http://schemas.openxmlformats.org/officeDocument/2006/relationships/image" Target="../media/image6.svg"/><Relationship Id="rId12" Type="http://schemas.openxmlformats.org/officeDocument/2006/relationships/customXml" Target="../ink/ink61.xml"/><Relationship Id="rId17" Type="http://schemas.openxmlformats.org/officeDocument/2006/relationships/image" Target="../media/image39.png"/><Relationship Id="rId25" Type="http://schemas.openxmlformats.org/officeDocument/2006/relationships/image" Target="../media/image42.svg"/><Relationship Id="rId33" Type="http://schemas.openxmlformats.org/officeDocument/2006/relationships/image" Target="../media/image72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85.png"/><Relationship Id="rId67" Type="http://schemas.openxmlformats.org/officeDocument/2006/relationships/image" Target="../media/image89.png"/><Relationship Id="rId20" Type="http://schemas.openxmlformats.org/officeDocument/2006/relationships/customXml" Target="../ink/ink65.xml"/><Relationship Id="rId41" Type="http://schemas.openxmlformats.org/officeDocument/2006/relationships/image" Target="../media/image76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DCAD-3156-A030-C36B-2A2D55E1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D78E3-030B-D173-0708-C6CD7779D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Compute</a:t>
            </a:r>
          </a:p>
        </p:txBody>
      </p:sp>
    </p:spTree>
    <p:extLst>
      <p:ext uri="{BB962C8B-B14F-4D97-AF65-F5344CB8AC3E}">
        <p14:creationId xmlns:p14="http://schemas.microsoft.com/office/powerpoint/2010/main" val="10008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0A45-2F72-B52F-8A10-3435B5B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D9053-EAA4-E38C-4F96-E6CF793DEB8D}"/>
              </a:ext>
            </a:extLst>
          </p:cNvPr>
          <p:cNvSpPr/>
          <p:nvPr/>
        </p:nvSpPr>
        <p:spPr>
          <a:xfrm>
            <a:off x="2181981" y="1831218"/>
            <a:ext cx="9800771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3756-B5AB-AB9B-4C56-B92A61FAD8A6}"/>
              </a:ext>
            </a:extLst>
          </p:cNvPr>
          <p:cNvSpPr/>
          <p:nvPr/>
        </p:nvSpPr>
        <p:spPr>
          <a:xfrm>
            <a:off x="2477104" y="2336800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779E-AF0D-3128-1917-9DF90C3F60D2}"/>
              </a:ext>
            </a:extLst>
          </p:cNvPr>
          <p:cNvSpPr/>
          <p:nvPr/>
        </p:nvSpPr>
        <p:spPr>
          <a:xfrm>
            <a:off x="5607353" y="2336799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3731-003E-F87A-13DA-AAEDFA86B83C}"/>
              </a:ext>
            </a:extLst>
          </p:cNvPr>
          <p:cNvSpPr/>
          <p:nvPr/>
        </p:nvSpPr>
        <p:spPr>
          <a:xfrm>
            <a:off x="9356875" y="2336800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CBDB9B8-902D-6D53-E890-53E46938E0FC}"/>
              </a:ext>
            </a:extLst>
          </p:cNvPr>
          <p:cNvSpPr/>
          <p:nvPr/>
        </p:nvSpPr>
        <p:spPr>
          <a:xfrm>
            <a:off x="72401" y="4726665"/>
            <a:ext cx="1262743" cy="6628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699219-6D70-F95A-D560-9A78AF4A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5741" y="2603045"/>
            <a:ext cx="740077" cy="740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43DEDB-68E9-3A69-4E31-69CC5212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3678" y="3616550"/>
            <a:ext cx="740077" cy="7400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8F77AB-B1D2-E494-2DCF-98DC98AE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3678" y="4497157"/>
            <a:ext cx="740077" cy="74007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93B5DD-72FA-CF6F-77DA-85FB88C6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112" y="2477334"/>
            <a:ext cx="740077" cy="74007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758DF5A-1F3E-446A-8A1A-846C1499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112" y="3343121"/>
            <a:ext cx="740077" cy="7400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E453DD4-50CA-E6D6-9BAF-C5F4E44A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112" y="4208908"/>
            <a:ext cx="740077" cy="74007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0F02382-1C69-A581-4EB5-00AB29DB1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2364" y="3376990"/>
            <a:ext cx="685649" cy="6856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1DFBAA-64A2-0A79-002F-4341158ED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7257" y="3428999"/>
            <a:ext cx="685649" cy="6856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00F0EB6-2037-64BF-A6BE-6F84BB8C9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21" y="3429000"/>
            <a:ext cx="685649" cy="68564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D56EFB9-BBE2-D5B5-F67C-AC461A7B8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7990" y="5635323"/>
            <a:ext cx="574372" cy="57437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2776243-B2ED-BC82-C47C-6A1FB5717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0761" y="2391037"/>
            <a:ext cx="424016" cy="42401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7F76097-52FC-00F1-A2B0-D4116B5E4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9652" y="2391036"/>
            <a:ext cx="424016" cy="42401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4E8BE71-014C-EC0C-BBDB-1E0972D33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1047" y="2391037"/>
            <a:ext cx="424016" cy="42401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193EB0-C473-C4A1-128E-F8F7A21F4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909" y="3516384"/>
            <a:ext cx="436339" cy="4363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B3E7123-C753-C222-412E-1F0DE383DD02}"/>
              </a:ext>
            </a:extLst>
          </p:cNvPr>
          <p:cNvGrpSpPr/>
          <p:nvPr/>
        </p:nvGrpSpPr>
        <p:grpSpPr>
          <a:xfrm>
            <a:off x="797463" y="2704512"/>
            <a:ext cx="9728280" cy="2092680"/>
            <a:chOff x="797463" y="2704512"/>
            <a:chExt cx="9728280" cy="20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9BCC6C-2BB6-2BBB-A46B-A987E3512340}"/>
                    </a:ext>
                  </a:extLst>
                </p14:cNvPr>
                <p14:cNvContentPartPr/>
                <p14:nvPr/>
              </p14:nvContentPartPr>
              <p14:xfrm>
                <a:off x="797463" y="3991152"/>
                <a:ext cx="141840" cy="65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9BCC6C-2BB6-2BBB-A46B-A987E3512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823" y="3982512"/>
                  <a:ext cx="1594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A92025-4D43-5B12-E6CC-E3DEFE4B1D00}"/>
                    </a:ext>
                  </a:extLst>
                </p14:cNvPr>
                <p14:cNvContentPartPr/>
                <p14:nvPr/>
              </p14:nvContentPartPr>
              <p14:xfrm>
                <a:off x="1163223" y="3696672"/>
                <a:ext cx="304200" cy="9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A92025-4D43-5B12-E6CC-E3DEFE4B1D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4223" y="3688032"/>
                  <a:ext cx="321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AB0695-8F1F-8BF8-1BD7-9AC023B06373}"/>
                    </a:ext>
                  </a:extLst>
                </p14:cNvPr>
                <p14:cNvContentPartPr/>
                <p14:nvPr/>
              </p14:nvContentPartPr>
              <p14:xfrm>
                <a:off x="2309463" y="3173232"/>
                <a:ext cx="1161360" cy="55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AB0695-8F1F-8BF8-1BD7-9AC023B06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0463" y="3164592"/>
                  <a:ext cx="11790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00F6EA-05BD-0EFD-04B2-39E68E775463}"/>
                    </a:ext>
                  </a:extLst>
                </p14:cNvPr>
                <p14:cNvContentPartPr/>
                <p14:nvPr/>
              </p14:nvContentPartPr>
              <p14:xfrm>
                <a:off x="2313783" y="3736272"/>
                <a:ext cx="98676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00F6EA-05BD-0EFD-04B2-39E68E7754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5143" y="3727632"/>
                  <a:ext cx="1004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0D33C4-9EBC-76C9-CF54-C61B218B643E}"/>
                    </a:ext>
                  </a:extLst>
                </p14:cNvPr>
                <p14:cNvContentPartPr/>
                <p14:nvPr/>
              </p14:nvContentPartPr>
              <p14:xfrm>
                <a:off x="2360223" y="3747072"/>
                <a:ext cx="1020600" cy="86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0D33C4-9EBC-76C9-CF54-C61B218B64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1223" y="3738072"/>
                  <a:ext cx="103824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55AD9-48AC-8FB4-C291-26BF21E591F2}"/>
                    </a:ext>
                  </a:extLst>
                </p14:cNvPr>
                <p14:cNvContentPartPr/>
                <p14:nvPr/>
              </p14:nvContentPartPr>
              <p14:xfrm>
                <a:off x="4475583" y="4247832"/>
                <a:ext cx="1394280" cy="54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55AD9-48AC-8FB4-C291-26BF21E591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66943" y="4238832"/>
                  <a:ext cx="14119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7151AE-508B-8A2C-CEC3-41D1E8F627E6}"/>
                    </a:ext>
                  </a:extLst>
                </p14:cNvPr>
                <p14:cNvContentPartPr/>
                <p14:nvPr/>
              </p14:nvContentPartPr>
              <p14:xfrm>
                <a:off x="6365223" y="4226592"/>
                <a:ext cx="378000" cy="37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7151AE-508B-8A2C-CEC3-41D1E8F627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6223" y="4217592"/>
                  <a:ext cx="395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624D55-6775-E09B-A617-95AC0F3879C5}"/>
                    </a:ext>
                  </a:extLst>
                </p14:cNvPr>
                <p14:cNvContentPartPr/>
                <p14:nvPr/>
              </p14:nvContentPartPr>
              <p14:xfrm>
                <a:off x="4479183" y="2941032"/>
                <a:ext cx="1227600" cy="71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624D55-6775-E09B-A617-95AC0F3879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0183" y="2932392"/>
                  <a:ext cx="124524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F8885C-1CC7-A633-3099-38E1B1493131}"/>
                    </a:ext>
                  </a:extLst>
                </p14:cNvPr>
                <p14:cNvContentPartPr/>
                <p14:nvPr/>
              </p14:nvContentPartPr>
              <p14:xfrm>
                <a:off x="4486023" y="3808632"/>
                <a:ext cx="1217160" cy="11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F8885C-1CC7-A633-3099-38E1B14931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77023" y="3799632"/>
                  <a:ext cx="123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936E71-4FDA-068E-D78D-DF266B7DB231}"/>
                    </a:ext>
                  </a:extLst>
                </p14:cNvPr>
                <p14:cNvContentPartPr/>
                <p14:nvPr/>
              </p14:nvContentPartPr>
              <p14:xfrm>
                <a:off x="6407343" y="3106272"/>
                <a:ext cx="329760" cy="41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936E71-4FDA-068E-D78D-DF266B7DB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8703" y="3097632"/>
                  <a:ext cx="347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ADACA-295F-B51B-66A1-127E7674ED1C}"/>
                    </a:ext>
                  </a:extLst>
                </p14:cNvPr>
                <p14:cNvContentPartPr/>
                <p14:nvPr/>
              </p14:nvContentPartPr>
              <p14:xfrm>
                <a:off x="6464223" y="3616032"/>
                <a:ext cx="204120" cy="12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ADACA-295F-B51B-66A1-127E7674ED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55223" y="3607032"/>
                  <a:ext cx="22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2F8F3C-455C-3284-7039-BA4EC92A9477}"/>
                    </a:ext>
                  </a:extLst>
                </p14:cNvPr>
                <p14:cNvContentPartPr/>
                <p14:nvPr/>
              </p14:nvContentPartPr>
              <p14:xfrm>
                <a:off x="7647183" y="2704512"/>
                <a:ext cx="1811160" cy="94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2F8F3C-455C-3284-7039-BA4EC92A94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8183" y="2695872"/>
                  <a:ext cx="18288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14864F-443B-A0BF-3965-9B7FBE1FEABF}"/>
                    </a:ext>
                  </a:extLst>
                </p14:cNvPr>
                <p14:cNvContentPartPr/>
                <p14:nvPr/>
              </p14:nvContentPartPr>
              <p14:xfrm>
                <a:off x="7709463" y="3558792"/>
                <a:ext cx="1594800" cy="24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14864F-443B-A0BF-3965-9B7FBE1FEA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0823" y="3550152"/>
                  <a:ext cx="1612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D11877-407C-B0C0-6123-A16BE7EC2C3D}"/>
                    </a:ext>
                  </a:extLst>
                </p14:cNvPr>
                <p14:cNvContentPartPr/>
                <p14:nvPr/>
              </p14:nvContentPartPr>
              <p14:xfrm>
                <a:off x="7855983" y="3973872"/>
                <a:ext cx="1539720" cy="476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D11877-407C-B0C0-6123-A16BE7EC2C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6983" y="3965232"/>
                  <a:ext cx="15573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EF4301-4EEF-5923-74BE-B4CB63EE7BC0}"/>
                    </a:ext>
                  </a:extLst>
                </p14:cNvPr>
                <p14:cNvContentPartPr/>
                <p14:nvPr/>
              </p14:nvContentPartPr>
              <p14:xfrm>
                <a:off x="10082223" y="3270432"/>
                <a:ext cx="403560" cy="26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EF4301-4EEF-5923-74BE-B4CB63EE7B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73223" y="3261432"/>
                  <a:ext cx="421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E5C716-5A7F-F06C-4B94-ECCD5DEF612D}"/>
                    </a:ext>
                  </a:extLst>
                </p14:cNvPr>
                <p14:cNvContentPartPr/>
                <p14:nvPr/>
              </p14:nvContentPartPr>
              <p14:xfrm>
                <a:off x="10109943" y="3553752"/>
                <a:ext cx="415800" cy="42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E5C716-5A7F-F06C-4B94-ECCD5DEF61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1303" y="3545112"/>
                  <a:ext cx="433440" cy="447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9722BBDB-7537-BA57-9392-6CD3930D7FA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09828" y="2926702"/>
            <a:ext cx="835597" cy="835597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9A65AB-4977-0AC2-9C5F-5BCF6FD1E29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58940" y="3834235"/>
            <a:ext cx="835597" cy="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0A45-2F72-B52F-8A10-3435B5B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D9053-EAA4-E38C-4F96-E6CF793DEB8D}"/>
              </a:ext>
            </a:extLst>
          </p:cNvPr>
          <p:cNvSpPr/>
          <p:nvPr/>
        </p:nvSpPr>
        <p:spPr>
          <a:xfrm>
            <a:off x="1533677" y="1831218"/>
            <a:ext cx="10449076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3756-B5AB-AB9B-4C56-B92A61FAD8A6}"/>
              </a:ext>
            </a:extLst>
          </p:cNvPr>
          <p:cNvSpPr/>
          <p:nvPr/>
        </p:nvSpPr>
        <p:spPr>
          <a:xfrm>
            <a:off x="2477104" y="2336800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779E-AF0D-3128-1917-9DF90C3F60D2}"/>
              </a:ext>
            </a:extLst>
          </p:cNvPr>
          <p:cNvSpPr/>
          <p:nvPr/>
        </p:nvSpPr>
        <p:spPr>
          <a:xfrm>
            <a:off x="5607353" y="2336799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3731-003E-F87A-13DA-AAEDFA86B83C}"/>
              </a:ext>
            </a:extLst>
          </p:cNvPr>
          <p:cNvSpPr/>
          <p:nvPr/>
        </p:nvSpPr>
        <p:spPr>
          <a:xfrm>
            <a:off x="9356875" y="2336800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CBDB9B8-902D-6D53-E890-53E46938E0FC}"/>
              </a:ext>
            </a:extLst>
          </p:cNvPr>
          <p:cNvSpPr/>
          <p:nvPr/>
        </p:nvSpPr>
        <p:spPr>
          <a:xfrm>
            <a:off x="-30616" y="3470382"/>
            <a:ext cx="1262743" cy="6628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D56EFB9-BBE2-D5B5-F67C-AC461A7B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990" y="5635323"/>
            <a:ext cx="574372" cy="57437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950AF9-2394-45BF-F6F5-99390F55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1746" y="3094372"/>
            <a:ext cx="1038830" cy="103883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20916F3-979D-33BF-F458-16D51E044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399" y="3173942"/>
            <a:ext cx="1058182" cy="10581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56FE5B2-D5C9-8AA8-2F0B-8E7A91043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1841" y="3173943"/>
            <a:ext cx="1058181" cy="105818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8886B1-F8F4-8979-9E94-E862CD51F6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3580" y="3388287"/>
            <a:ext cx="744915" cy="74491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4EB3961-5590-0006-BFC9-634AC63220AA}"/>
              </a:ext>
            </a:extLst>
          </p:cNvPr>
          <p:cNvGrpSpPr/>
          <p:nvPr/>
        </p:nvGrpSpPr>
        <p:grpSpPr>
          <a:xfrm>
            <a:off x="1327383" y="3643032"/>
            <a:ext cx="8327880" cy="276480"/>
            <a:chOff x="1327383" y="3643032"/>
            <a:chExt cx="83278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67CB53-726C-6A86-3C45-6D4308335B24}"/>
                    </a:ext>
                  </a:extLst>
                </p14:cNvPr>
                <p14:cNvContentPartPr/>
                <p14:nvPr/>
              </p14:nvContentPartPr>
              <p14:xfrm>
                <a:off x="1327383" y="3715752"/>
                <a:ext cx="281880" cy="13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67CB53-726C-6A86-3C45-6D4308335B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743" y="3707112"/>
                  <a:ext cx="299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226485-D1E7-700B-E8AE-F397FABE4609}"/>
                    </a:ext>
                  </a:extLst>
                </p14:cNvPr>
                <p14:cNvContentPartPr/>
                <p14:nvPr/>
              </p14:nvContentPartPr>
              <p14:xfrm>
                <a:off x="2408463" y="3723312"/>
                <a:ext cx="540720" cy="15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226485-D1E7-700B-E8AE-F397FABE46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823" y="3714312"/>
                  <a:ext cx="55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5F54C0-7756-5C14-62F5-83A783A8ABB1}"/>
                    </a:ext>
                  </a:extLst>
                </p14:cNvPr>
                <p14:cNvContentPartPr/>
                <p14:nvPr/>
              </p14:nvContentPartPr>
              <p14:xfrm>
                <a:off x="4307823" y="3713232"/>
                <a:ext cx="1733040" cy="20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5F54C0-7756-5C14-62F5-83A783A8AB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9183" y="3704232"/>
                  <a:ext cx="175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F0EA7E-64D3-7805-905D-BFDEC4ECE78B}"/>
                    </a:ext>
                  </a:extLst>
                </p14:cNvPr>
                <p14:cNvContentPartPr/>
                <p14:nvPr/>
              </p14:nvContentPartPr>
              <p14:xfrm>
                <a:off x="7589583" y="3643032"/>
                <a:ext cx="2065680" cy="22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F0EA7E-64D3-7805-905D-BFDEC4ECE7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0943" y="3634392"/>
                  <a:ext cx="208332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971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0A45-2F72-B52F-8A10-3435B5B1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83" y="178698"/>
            <a:ext cx="10515600" cy="502332"/>
          </a:xfrm>
        </p:spPr>
        <p:txBody>
          <a:bodyPr>
            <a:normAutofit fontScale="90000"/>
          </a:bodyPr>
          <a:lstStyle/>
          <a:p>
            <a:r>
              <a:rPr lang="en-US" dirty="0"/>
              <a:t>IaaS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D9053-EAA4-E38C-4F96-E6CF793DEB8D}"/>
              </a:ext>
            </a:extLst>
          </p:cNvPr>
          <p:cNvSpPr/>
          <p:nvPr/>
        </p:nvSpPr>
        <p:spPr>
          <a:xfrm>
            <a:off x="1877181" y="50799"/>
            <a:ext cx="9800771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3756-B5AB-AB9B-4C56-B92A61FAD8A6}"/>
              </a:ext>
            </a:extLst>
          </p:cNvPr>
          <p:cNvSpPr/>
          <p:nvPr/>
        </p:nvSpPr>
        <p:spPr>
          <a:xfrm>
            <a:off x="2172304" y="556381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779E-AF0D-3128-1917-9DF90C3F60D2}"/>
              </a:ext>
            </a:extLst>
          </p:cNvPr>
          <p:cNvSpPr/>
          <p:nvPr/>
        </p:nvSpPr>
        <p:spPr>
          <a:xfrm>
            <a:off x="5302553" y="556380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3731-003E-F87A-13DA-AAEDFA86B83C}"/>
              </a:ext>
            </a:extLst>
          </p:cNvPr>
          <p:cNvSpPr/>
          <p:nvPr/>
        </p:nvSpPr>
        <p:spPr>
          <a:xfrm>
            <a:off x="9052075" y="556381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CBDB9B8-902D-6D53-E890-53E46938E0FC}"/>
              </a:ext>
            </a:extLst>
          </p:cNvPr>
          <p:cNvSpPr/>
          <p:nvPr/>
        </p:nvSpPr>
        <p:spPr>
          <a:xfrm>
            <a:off x="-803125" y="3539714"/>
            <a:ext cx="1262743" cy="6628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699219-6D70-F95A-D560-9A78AF4A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941" y="822626"/>
            <a:ext cx="740077" cy="740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43DEDB-68E9-3A69-4E31-69CC5212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878" y="1836131"/>
            <a:ext cx="740077" cy="7400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8F77AB-B1D2-E494-2DCF-98DC98AE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878" y="2716738"/>
            <a:ext cx="740077" cy="74007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93B5DD-72FA-CF6F-77DA-85FB88C6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696915"/>
            <a:ext cx="740077" cy="74007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758DF5A-1F3E-446A-8A1A-846C1499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1562702"/>
            <a:ext cx="740077" cy="7400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E453DD4-50CA-E6D6-9BAF-C5F4E44A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2428489"/>
            <a:ext cx="740077" cy="74007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0F02382-1C69-A581-4EB5-00AB29DB1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564" y="1596571"/>
            <a:ext cx="685649" cy="6856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1DFBAA-64A2-0A79-002F-4341158ED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2457" y="1648580"/>
            <a:ext cx="685649" cy="6856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00F0EB6-2037-64BF-A6BE-6F84BB8C9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1321" y="1648581"/>
            <a:ext cx="685649" cy="68564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D56EFB9-BBE2-D5B5-F67C-AC461A7B8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3190" y="3854904"/>
            <a:ext cx="574372" cy="57437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2776243-B2ED-BC82-C47C-6A1FB5717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5961" y="610618"/>
            <a:ext cx="424016" cy="42401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7F76097-52FC-00F1-A2B0-D4116B5E4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4852" y="610617"/>
            <a:ext cx="424016" cy="42401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4E8BE71-014C-EC0C-BBDB-1E0972D33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6247" y="610618"/>
            <a:ext cx="424016" cy="424016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B3E7123-C753-C222-412E-1F0DE383DD02}"/>
              </a:ext>
            </a:extLst>
          </p:cNvPr>
          <p:cNvGrpSpPr/>
          <p:nvPr/>
        </p:nvGrpSpPr>
        <p:grpSpPr>
          <a:xfrm>
            <a:off x="2004663" y="924093"/>
            <a:ext cx="8216280" cy="2092680"/>
            <a:chOff x="2309463" y="2704512"/>
            <a:chExt cx="8216280" cy="20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AB0695-8F1F-8BF8-1BD7-9AC023B06373}"/>
                    </a:ext>
                  </a:extLst>
                </p14:cNvPr>
                <p14:cNvContentPartPr/>
                <p14:nvPr/>
              </p14:nvContentPartPr>
              <p14:xfrm>
                <a:off x="2309463" y="3173232"/>
                <a:ext cx="1161360" cy="55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AB0695-8F1F-8BF8-1BD7-9AC023B063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0463" y="3164592"/>
                  <a:ext cx="11790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00F6EA-05BD-0EFD-04B2-39E68E775463}"/>
                    </a:ext>
                  </a:extLst>
                </p14:cNvPr>
                <p14:cNvContentPartPr/>
                <p14:nvPr/>
              </p14:nvContentPartPr>
              <p14:xfrm>
                <a:off x="2313783" y="3736272"/>
                <a:ext cx="986760" cy="12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00F6EA-05BD-0EFD-04B2-39E68E775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143" y="3727632"/>
                  <a:ext cx="1004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0D33C4-9EBC-76C9-CF54-C61B218B643E}"/>
                    </a:ext>
                  </a:extLst>
                </p14:cNvPr>
                <p14:cNvContentPartPr/>
                <p14:nvPr/>
              </p14:nvContentPartPr>
              <p14:xfrm>
                <a:off x="2360223" y="3747072"/>
                <a:ext cx="1020600" cy="86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0D33C4-9EBC-76C9-CF54-C61B218B64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1223" y="3738072"/>
                  <a:ext cx="103824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55AD9-48AC-8FB4-C291-26BF21E591F2}"/>
                    </a:ext>
                  </a:extLst>
                </p14:cNvPr>
                <p14:cNvContentPartPr/>
                <p14:nvPr/>
              </p14:nvContentPartPr>
              <p14:xfrm>
                <a:off x="4475583" y="4247832"/>
                <a:ext cx="1394280" cy="54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55AD9-48AC-8FB4-C291-26BF21E591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6943" y="4238832"/>
                  <a:ext cx="14119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7151AE-508B-8A2C-CEC3-41D1E8F627E6}"/>
                    </a:ext>
                  </a:extLst>
                </p14:cNvPr>
                <p14:cNvContentPartPr/>
                <p14:nvPr/>
              </p14:nvContentPartPr>
              <p14:xfrm>
                <a:off x="6365223" y="4226592"/>
                <a:ext cx="378000" cy="37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7151AE-508B-8A2C-CEC3-41D1E8F627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56223" y="4217592"/>
                  <a:ext cx="395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624D55-6775-E09B-A617-95AC0F3879C5}"/>
                    </a:ext>
                  </a:extLst>
                </p14:cNvPr>
                <p14:cNvContentPartPr/>
                <p14:nvPr/>
              </p14:nvContentPartPr>
              <p14:xfrm>
                <a:off x="4479183" y="2941032"/>
                <a:ext cx="1227600" cy="71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624D55-6775-E09B-A617-95AC0F3879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0183" y="2932392"/>
                  <a:ext cx="124524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F8885C-1CC7-A633-3099-38E1B1493131}"/>
                    </a:ext>
                  </a:extLst>
                </p14:cNvPr>
                <p14:cNvContentPartPr/>
                <p14:nvPr/>
              </p14:nvContentPartPr>
              <p14:xfrm>
                <a:off x="4486023" y="3808632"/>
                <a:ext cx="1217160" cy="11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F8885C-1CC7-A633-3099-38E1B14931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7023" y="3799632"/>
                  <a:ext cx="123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936E71-4FDA-068E-D78D-DF266B7DB231}"/>
                    </a:ext>
                  </a:extLst>
                </p14:cNvPr>
                <p14:cNvContentPartPr/>
                <p14:nvPr/>
              </p14:nvContentPartPr>
              <p14:xfrm>
                <a:off x="6407343" y="3106272"/>
                <a:ext cx="329760" cy="41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936E71-4FDA-068E-D78D-DF266B7DB2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8703" y="3097632"/>
                  <a:ext cx="347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ADACA-295F-B51B-66A1-127E7674ED1C}"/>
                    </a:ext>
                  </a:extLst>
                </p14:cNvPr>
                <p14:cNvContentPartPr/>
                <p14:nvPr/>
              </p14:nvContentPartPr>
              <p14:xfrm>
                <a:off x="6464223" y="3616032"/>
                <a:ext cx="204120" cy="12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ADACA-295F-B51B-66A1-127E7674ED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5223" y="3607032"/>
                  <a:ext cx="22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2F8F3C-455C-3284-7039-BA4EC92A9477}"/>
                    </a:ext>
                  </a:extLst>
                </p14:cNvPr>
                <p14:cNvContentPartPr/>
                <p14:nvPr/>
              </p14:nvContentPartPr>
              <p14:xfrm>
                <a:off x="7647183" y="2704512"/>
                <a:ext cx="1811160" cy="94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2F8F3C-455C-3284-7039-BA4EC92A94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8183" y="2695872"/>
                  <a:ext cx="18288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14864F-443B-A0BF-3965-9B7FBE1FEABF}"/>
                    </a:ext>
                  </a:extLst>
                </p14:cNvPr>
                <p14:cNvContentPartPr/>
                <p14:nvPr/>
              </p14:nvContentPartPr>
              <p14:xfrm>
                <a:off x="7709463" y="3558792"/>
                <a:ext cx="1594800" cy="24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14864F-443B-A0BF-3965-9B7FBE1FEA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00823" y="3550152"/>
                  <a:ext cx="1612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D11877-407C-B0C0-6123-A16BE7EC2C3D}"/>
                    </a:ext>
                  </a:extLst>
                </p14:cNvPr>
                <p14:cNvContentPartPr/>
                <p14:nvPr/>
              </p14:nvContentPartPr>
              <p14:xfrm>
                <a:off x="7855983" y="3973872"/>
                <a:ext cx="1539720" cy="476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D11877-407C-B0C0-6123-A16BE7EC2C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46983" y="3965232"/>
                  <a:ext cx="15573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EF4301-4EEF-5923-74BE-B4CB63EE7BC0}"/>
                    </a:ext>
                  </a:extLst>
                </p14:cNvPr>
                <p14:cNvContentPartPr/>
                <p14:nvPr/>
              </p14:nvContentPartPr>
              <p14:xfrm>
                <a:off x="10082223" y="3270432"/>
                <a:ext cx="403560" cy="26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EF4301-4EEF-5923-74BE-B4CB63EE7B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73223" y="3261432"/>
                  <a:ext cx="421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E5C716-5A7F-F06C-4B94-ECCD5DEF612D}"/>
                    </a:ext>
                  </a:extLst>
                </p14:cNvPr>
                <p14:cNvContentPartPr/>
                <p14:nvPr/>
              </p14:nvContentPartPr>
              <p14:xfrm>
                <a:off x="10109943" y="3553752"/>
                <a:ext cx="415800" cy="42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E5C716-5A7F-F06C-4B94-ECCD5DEF61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01303" y="3545112"/>
                  <a:ext cx="433440" cy="447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9722BBDB-7537-BA57-9392-6CD3930D7FA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205028" y="1146283"/>
            <a:ext cx="835597" cy="835597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9A65AB-4977-0AC2-9C5F-5BCF6FD1E29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254140" y="2053816"/>
            <a:ext cx="835597" cy="83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89FA1B-EB38-A8D1-FFB6-952CA9C54A6B}"/>
              </a:ext>
            </a:extLst>
          </p:cNvPr>
          <p:cNvSpPr/>
          <p:nvPr/>
        </p:nvSpPr>
        <p:spPr>
          <a:xfrm>
            <a:off x="1877181" y="4597210"/>
            <a:ext cx="9800771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EB356-FB9B-5AD2-0EF2-50496C604DB2}"/>
              </a:ext>
            </a:extLst>
          </p:cNvPr>
          <p:cNvSpPr/>
          <p:nvPr/>
        </p:nvSpPr>
        <p:spPr>
          <a:xfrm>
            <a:off x="2172304" y="5102792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6EB19-DB04-4B70-5671-FCE152627B79}"/>
              </a:ext>
            </a:extLst>
          </p:cNvPr>
          <p:cNvSpPr/>
          <p:nvPr/>
        </p:nvSpPr>
        <p:spPr>
          <a:xfrm>
            <a:off x="5302553" y="5102791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339E9-B49F-F274-7B4E-222D1F5F101B}"/>
              </a:ext>
            </a:extLst>
          </p:cNvPr>
          <p:cNvSpPr/>
          <p:nvPr/>
        </p:nvSpPr>
        <p:spPr>
          <a:xfrm>
            <a:off x="9052075" y="5102792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04CAE1D-108E-6C87-8F7D-A4FA6064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941" y="5369037"/>
            <a:ext cx="740077" cy="74007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E25933C-4D79-9FB2-2339-0EFF377C3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878" y="6382542"/>
            <a:ext cx="740077" cy="74007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E9663AD-E83D-D7BE-134E-40CDA4A9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878" y="7263149"/>
            <a:ext cx="740077" cy="74007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70C0E7F-A9B3-767B-B486-D1E10166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5243326"/>
            <a:ext cx="740077" cy="74007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62D98AE-5776-C608-6EA4-3AD81519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6109113"/>
            <a:ext cx="740077" cy="7400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2604525-E99A-74C1-8AA2-2BAE9114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12" y="6974900"/>
            <a:ext cx="740077" cy="7400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660B847-1DC0-F51A-BA10-17979BB9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2457" y="6194991"/>
            <a:ext cx="685649" cy="68564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E1CF5B0-0FC8-740D-D99E-2BFB8D319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1321" y="6194992"/>
            <a:ext cx="685649" cy="68564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6C5B1A3-C56B-C6D7-A1E7-A7FC753C0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3190" y="8401315"/>
            <a:ext cx="574372" cy="574372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0F055DDE-04B1-FEDD-853F-B4D256E8C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5961" y="5157029"/>
            <a:ext cx="424016" cy="42401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47FB455-13A2-26B4-AEC0-4D9C17B1F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4852" y="5157028"/>
            <a:ext cx="424016" cy="42401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2F112FC-2E85-E7E4-B96E-2D94D80C2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6247" y="5157029"/>
            <a:ext cx="424016" cy="42401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513CDE6-636B-AF16-CD56-6D877552EF6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205028" y="5692694"/>
            <a:ext cx="835597" cy="83559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F881889-90CA-F900-BAC3-E8738E66666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254140" y="6600227"/>
            <a:ext cx="835597" cy="835597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308DD32-5018-2BF4-64A4-FAE734192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717" y="6257402"/>
            <a:ext cx="685649" cy="68564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9B7569F-B5EE-B722-C4AD-054AF4BFAB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0002" y="3462458"/>
            <a:ext cx="740076" cy="740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AD6180-0AFC-0654-09D1-4FFE92277BA5}"/>
                  </a:ext>
                </a:extLst>
              </p14:cNvPr>
              <p14:cNvContentPartPr/>
              <p14:nvPr/>
            </p14:nvContentPartPr>
            <p14:xfrm>
              <a:off x="424406" y="3716863"/>
              <a:ext cx="193320" cy="77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AD6180-0AFC-0654-09D1-4FFE92277B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5766" y="3708223"/>
                <a:ext cx="210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F76AD6-DD52-2FCB-F07E-9057A2D22965}"/>
                  </a:ext>
                </a:extLst>
              </p14:cNvPr>
              <p14:cNvContentPartPr/>
              <p14:nvPr/>
            </p14:nvContentPartPr>
            <p14:xfrm>
              <a:off x="1032446" y="1923703"/>
              <a:ext cx="247680" cy="1508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F76AD6-DD52-2FCB-F07E-9057A2D229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3806" y="1914703"/>
                <a:ext cx="265320" cy="152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7FCC973-D0CA-6B24-62A1-E5A43153F23E}"/>
              </a:ext>
            </a:extLst>
          </p:cNvPr>
          <p:cNvGrpSpPr/>
          <p:nvPr/>
        </p:nvGrpSpPr>
        <p:grpSpPr>
          <a:xfrm>
            <a:off x="868286" y="4300423"/>
            <a:ext cx="626400" cy="2412000"/>
            <a:chOff x="868286" y="4300423"/>
            <a:chExt cx="626400" cy="24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8676C9-1FF9-E0A7-1E58-0366CDA3906C}"/>
                    </a:ext>
                  </a:extLst>
                </p14:cNvPr>
                <p14:cNvContentPartPr/>
                <p14:nvPr/>
              </p14:nvContentPartPr>
              <p14:xfrm>
                <a:off x="868286" y="4300423"/>
                <a:ext cx="626400" cy="227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8676C9-1FF9-E0A7-1E58-0366CDA390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46" y="4291423"/>
                  <a:ext cx="644040" cy="22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92D87D-AC07-5EEF-5D17-65F9BE79AB1E}"/>
                    </a:ext>
                  </a:extLst>
                </p14:cNvPr>
                <p14:cNvContentPartPr/>
                <p14:nvPr/>
              </p14:nvContentPartPr>
              <p14:xfrm>
                <a:off x="1164566" y="6336583"/>
                <a:ext cx="325800" cy="375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92D87D-AC07-5EEF-5D17-65F9BE79AB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926" y="6327583"/>
                  <a:ext cx="343440" cy="3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25F682-CE51-76E3-0677-BC7E63FDDB2B}"/>
                  </a:ext>
                </a:extLst>
              </p14:cNvPr>
              <p14:cNvContentPartPr/>
              <p14:nvPr/>
            </p14:nvContentPartPr>
            <p14:xfrm>
              <a:off x="9996446" y="2757257"/>
              <a:ext cx="7560" cy="41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25F682-CE51-76E3-0677-BC7E63FDDB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87806" y="2748617"/>
                <a:ext cx="25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16A6570-8F10-54AF-0DEF-FB8A912E6530}"/>
                  </a:ext>
                </a:extLst>
              </p14:cNvPr>
              <p14:cNvContentPartPr/>
              <p14:nvPr/>
            </p14:nvContentPartPr>
            <p14:xfrm>
              <a:off x="10004006" y="4246937"/>
              <a:ext cx="223200" cy="1114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16A6570-8F10-54AF-0DEF-FB8A912E65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95006" y="4237937"/>
                <a:ext cx="240840" cy="11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40D61A8-051E-057A-98CD-C739ED4B33D7}"/>
              </a:ext>
            </a:extLst>
          </p:cNvPr>
          <p:cNvGrpSpPr/>
          <p:nvPr/>
        </p:nvGrpSpPr>
        <p:grpSpPr>
          <a:xfrm>
            <a:off x="9995726" y="3032297"/>
            <a:ext cx="2006640" cy="937800"/>
            <a:chOff x="9995726" y="3032297"/>
            <a:chExt cx="200664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6CC11AF-D9D6-DF7B-FC86-6C7A281B23E1}"/>
                    </a:ext>
                  </a:extLst>
                </p14:cNvPr>
                <p14:cNvContentPartPr/>
                <p14:nvPr/>
              </p14:nvContentPartPr>
              <p14:xfrm>
                <a:off x="9995726" y="3032297"/>
                <a:ext cx="40320" cy="43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6CC11AF-D9D6-DF7B-FC86-6C7A281B23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86726" y="3023657"/>
                  <a:ext cx="579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52A9F3-2095-D2F0-CB58-CCE92F0168B3}"/>
                    </a:ext>
                  </a:extLst>
                </p14:cNvPr>
                <p14:cNvContentPartPr/>
                <p14:nvPr/>
              </p14:nvContentPartPr>
              <p14:xfrm>
                <a:off x="10020206" y="3583817"/>
                <a:ext cx="33120" cy="38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52A9F3-2095-D2F0-CB58-CCE92F0168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11566" y="3574817"/>
                  <a:ext cx="50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3D9F35-5AE8-731B-1BCD-FADEBFDD31EA}"/>
                    </a:ext>
                  </a:extLst>
                </p14:cNvPr>
                <p14:cNvContentPartPr/>
                <p14:nvPr/>
              </p14:nvContentPartPr>
              <p14:xfrm>
                <a:off x="10146206" y="3159377"/>
                <a:ext cx="55440" cy="22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3D9F35-5AE8-731B-1BCD-FADEBFDD31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7566" y="3150737"/>
                  <a:ext cx="73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6469BC-3172-37C7-1024-A26F59919CF9}"/>
                    </a:ext>
                  </a:extLst>
                </p14:cNvPr>
                <p14:cNvContentPartPr/>
                <p14:nvPr/>
              </p14:nvContentPartPr>
              <p14:xfrm>
                <a:off x="10146566" y="3309137"/>
                <a:ext cx="105120" cy="52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6469BC-3172-37C7-1024-A26F59919C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37926" y="3300137"/>
                  <a:ext cx="122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BA0DDF-0ADF-CA74-4D3A-3CC4F8247C7D}"/>
                    </a:ext>
                  </a:extLst>
                </p14:cNvPr>
                <p14:cNvContentPartPr/>
                <p14:nvPr/>
              </p14:nvContentPartPr>
              <p14:xfrm>
                <a:off x="10246646" y="3229937"/>
                <a:ext cx="88200" cy="130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BA0DDF-0ADF-CA74-4D3A-3CC4F8247C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38006" y="3220937"/>
                  <a:ext cx="105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2D23E5-30CF-607E-9DEB-B5742330BC6F}"/>
                    </a:ext>
                  </a:extLst>
                </p14:cNvPr>
                <p14:cNvContentPartPr/>
                <p14:nvPr/>
              </p14:nvContentPartPr>
              <p14:xfrm>
                <a:off x="10391366" y="3274217"/>
                <a:ext cx="297360" cy="251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2D23E5-30CF-607E-9DEB-B5742330BC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2726" y="3265577"/>
                  <a:ext cx="315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CBB3AB-A1D6-E20C-7038-E3E5F3E8628B}"/>
                    </a:ext>
                  </a:extLst>
                </p14:cNvPr>
                <p14:cNvContentPartPr/>
                <p14:nvPr/>
              </p14:nvContentPartPr>
              <p14:xfrm>
                <a:off x="10730846" y="3329297"/>
                <a:ext cx="88920" cy="10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CBB3AB-A1D6-E20C-7038-E3E5F3E862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2206" y="3320297"/>
                  <a:ext cx="106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BB54E8-7CD2-5A37-6E37-AF753A9B4A3C}"/>
                    </a:ext>
                  </a:extLst>
                </p14:cNvPr>
                <p14:cNvContentPartPr/>
                <p14:nvPr/>
              </p14:nvContentPartPr>
              <p14:xfrm>
                <a:off x="10857926" y="3192137"/>
                <a:ext cx="121680" cy="254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BB54E8-7CD2-5A37-6E37-AF753A9B4A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9286" y="3183497"/>
                  <a:ext cx="139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594D95-E67C-DBD9-1F30-9CF4C4B48139}"/>
                    </a:ext>
                  </a:extLst>
                </p14:cNvPr>
                <p14:cNvContentPartPr/>
                <p14:nvPr/>
              </p14:nvContentPartPr>
              <p14:xfrm>
                <a:off x="11036846" y="3264137"/>
                <a:ext cx="214560" cy="19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594D95-E67C-DBD9-1F30-9CF4C4B481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27846" y="3255137"/>
                  <a:ext cx="232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0D59F7-9D54-787E-FB64-031B68271D50}"/>
                    </a:ext>
                  </a:extLst>
                </p14:cNvPr>
                <p14:cNvContentPartPr/>
                <p14:nvPr/>
              </p14:nvContentPartPr>
              <p14:xfrm>
                <a:off x="11314766" y="3315257"/>
                <a:ext cx="140400" cy="11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0D59F7-9D54-787E-FB64-031B68271D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05766" y="3306257"/>
                  <a:ext cx="15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07129E-8E11-522F-EC75-625080594148}"/>
                    </a:ext>
                  </a:extLst>
                </p14:cNvPr>
                <p14:cNvContentPartPr/>
                <p14:nvPr/>
              </p14:nvContentPartPr>
              <p14:xfrm>
                <a:off x="11509526" y="3282497"/>
                <a:ext cx="50400" cy="88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07129E-8E11-522F-EC75-6250805941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00526" y="3273497"/>
                  <a:ext cx="68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3C9A17-DF54-AC80-5C4B-40723AEF1269}"/>
                    </a:ext>
                  </a:extLst>
                </p14:cNvPr>
                <p14:cNvContentPartPr/>
                <p14:nvPr/>
              </p14:nvContentPartPr>
              <p14:xfrm>
                <a:off x="11574326" y="3283577"/>
                <a:ext cx="306720" cy="146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3C9A17-DF54-AC80-5C4B-40723AEF12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65686" y="3274577"/>
                  <a:ext cx="324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FB40DA-6138-1EAF-09F3-9D0FE9EC6640}"/>
                    </a:ext>
                  </a:extLst>
                </p14:cNvPr>
                <p14:cNvContentPartPr/>
                <p14:nvPr/>
              </p14:nvContentPartPr>
              <p14:xfrm>
                <a:off x="10625726" y="3535937"/>
                <a:ext cx="174600" cy="30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FB40DA-6138-1EAF-09F3-9D0FE9EC66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16726" y="3526937"/>
                  <a:ext cx="192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D31CD1-5461-946E-40C7-49C5F65B6A2A}"/>
                    </a:ext>
                  </a:extLst>
                </p14:cNvPr>
                <p14:cNvContentPartPr/>
                <p14:nvPr/>
              </p14:nvContentPartPr>
              <p14:xfrm>
                <a:off x="10832366" y="3691097"/>
                <a:ext cx="300960" cy="27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D31CD1-5461-946E-40C7-49C5F65B6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23366" y="3682097"/>
                  <a:ext cx="318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A38CF9-33F0-48E6-CEC4-AC6AC498E236}"/>
                    </a:ext>
                  </a:extLst>
                </p14:cNvPr>
                <p14:cNvContentPartPr/>
                <p14:nvPr/>
              </p14:nvContentPartPr>
              <p14:xfrm>
                <a:off x="11167886" y="3563297"/>
                <a:ext cx="20880" cy="329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A38CF9-33F0-48E6-CEC4-AC6AC498E2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58886" y="3554297"/>
                  <a:ext cx="38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05391F2-0D61-941F-6492-17B35D661955}"/>
                    </a:ext>
                  </a:extLst>
                </p14:cNvPr>
                <p14:cNvContentPartPr/>
                <p14:nvPr/>
              </p14:nvContentPartPr>
              <p14:xfrm>
                <a:off x="11240246" y="3629537"/>
                <a:ext cx="61200" cy="23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05391F2-0D61-941F-6492-17B35D6619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31246" y="3620537"/>
                  <a:ext cx="7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D10161-DE62-7D27-B9F0-D1ABB25CDB1E}"/>
                    </a:ext>
                  </a:extLst>
                </p14:cNvPr>
                <p14:cNvContentPartPr/>
                <p14:nvPr/>
              </p14:nvContentPartPr>
              <p14:xfrm>
                <a:off x="11375606" y="3686417"/>
                <a:ext cx="419760" cy="203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D10161-DE62-7D27-B9F0-D1ABB25CDB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66606" y="3677777"/>
                  <a:ext cx="437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593A1A-CE15-64D4-EF2A-95A7997FF5F0}"/>
                    </a:ext>
                  </a:extLst>
                </p14:cNvPr>
                <p14:cNvContentPartPr/>
                <p14:nvPr/>
              </p14:nvContentPartPr>
              <p14:xfrm>
                <a:off x="11579726" y="3737897"/>
                <a:ext cx="189000" cy="4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593A1A-CE15-64D4-EF2A-95A7997FF5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70726" y="3728897"/>
                  <a:ext cx="206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521823-7003-65EA-C8D9-DBC2B16AE1B1}"/>
                    </a:ext>
                  </a:extLst>
                </p14:cNvPr>
                <p14:cNvContentPartPr/>
                <p14:nvPr/>
              </p14:nvContentPartPr>
              <p14:xfrm>
                <a:off x="11783486" y="3628457"/>
                <a:ext cx="6840" cy="3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521823-7003-65EA-C8D9-DBC2B16AE1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74846" y="3619817"/>
                  <a:ext cx="24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1B0E2C-BA03-B9B3-5116-3B65B92BFD15}"/>
                    </a:ext>
                  </a:extLst>
                </p14:cNvPr>
                <p14:cNvContentPartPr/>
                <p14:nvPr/>
              </p14:nvContentPartPr>
              <p14:xfrm>
                <a:off x="11824886" y="3735377"/>
                <a:ext cx="177480" cy="136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1B0E2C-BA03-B9B3-5116-3B65B92BFD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5886" y="3726737"/>
                  <a:ext cx="19512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1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0A45-2F72-B52F-8A10-3435B5B1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8" y="-456746"/>
            <a:ext cx="10515600" cy="1325563"/>
          </a:xfrm>
        </p:spPr>
        <p:txBody>
          <a:bodyPr/>
          <a:lstStyle/>
          <a:p>
            <a:r>
              <a:rPr lang="en-US" dirty="0"/>
              <a:t>PaaS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D9053-EAA4-E38C-4F96-E6CF793DEB8D}"/>
              </a:ext>
            </a:extLst>
          </p:cNvPr>
          <p:cNvSpPr/>
          <p:nvPr/>
        </p:nvSpPr>
        <p:spPr>
          <a:xfrm>
            <a:off x="1397605" y="1009347"/>
            <a:ext cx="10449076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3756-B5AB-AB9B-4C56-B92A61FAD8A6}"/>
              </a:ext>
            </a:extLst>
          </p:cNvPr>
          <p:cNvSpPr/>
          <p:nvPr/>
        </p:nvSpPr>
        <p:spPr>
          <a:xfrm>
            <a:off x="2341032" y="1514929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779E-AF0D-3128-1917-9DF90C3F60D2}"/>
              </a:ext>
            </a:extLst>
          </p:cNvPr>
          <p:cNvSpPr/>
          <p:nvPr/>
        </p:nvSpPr>
        <p:spPr>
          <a:xfrm>
            <a:off x="5471281" y="1514928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3731-003E-F87A-13DA-AAEDFA86B83C}"/>
              </a:ext>
            </a:extLst>
          </p:cNvPr>
          <p:cNvSpPr/>
          <p:nvPr/>
        </p:nvSpPr>
        <p:spPr>
          <a:xfrm>
            <a:off x="9220803" y="1514929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CBDB9B8-902D-6D53-E890-53E46938E0FC}"/>
              </a:ext>
            </a:extLst>
          </p:cNvPr>
          <p:cNvSpPr/>
          <p:nvPr/>
        </p:nvSpPr>
        <p:spPr>
          <a:xfrm>
            <a:off x="-815477" y="5177571"/>
            <a:ext cx="1262743" cy="6628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D56EFB9-BBE2-D5B5-F67C-AC461A7B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1918" y="4813452"/>
            <a:ext cx="574372" cy="57437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950AF9-2394-45BF-F6F5-99390F55D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74" y="2272501"/>
            <a:ext cx="1038830" cy="103883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20916F3-979D-33BF-F458-16D51E044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9327" y="2352071"/>
            <a:ext cx="1058182" cy="10581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56FE5B2-D5C9-8AA8-2F0B-8E7A91043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5769" y="2352072"/>
            <a:ext cx="1058181" cy="105818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8886B1-F8F4-8979-9E94-E862CD51F6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7508" y="2566416"/>
            <a:ext cx="744915" cy="74491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4EB3961-5590-0006-BFC9-634AC63220AA}"/>
              </a:ext>
            </a:extLst>
          </p:cNvPr>
          <p:cNvGrpSpPr/>
          <p:nvPr/>
        </p:nvGrpSpPr>
        <p:grpSpPr>
          <a:xfrm>
            <a:off x="1191311" y="2821161"/>
            <a:ext cx="8327880" cy="276480"/>
            <a:chOff x="1327383" y="3643032"/>
            <a:chExt cx="83278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67CB53-726C-6A86-3C45-6D4308335B24}"/>
                    </a:ext>
                  </a:extLst>
                </p14:cNvPr>
                <p14:cNvContentPartPr/>
                <p14:nvPr/>
              </p14:nvContentPartPr>
              <p14:xfrm>
                <a:off x="1327383" y="3715752"/>
                <a:ext cx="281880" cy="13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67CB53-726C-6A86-3C45-6D4308335B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743" y="3707112"/>
                  <a:ext cx="299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226485-D1E7-700B-E8AE-F397FABE4609}"/>
                    </a:ext>
                  </a:extLst>
                </p14:cNvPr>
                <p14:cNvContentPartPr/>
                <p14:nvPr/>
              </p14:nvContentPartPr>
              <p14:xfrm>
                <a:off x="2408463" y="3723312"/>
                <a:ext cx="540720" cy="15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226485-D1E7-700B-E8AE-F397FABE46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823" y="3714312"/>
                  <a:ext cx="55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5F54C0-7756-5C14-62F5-83A783A8ABB1}"/>
                    </a:ext>
                  </a:extLst>
                </p14:cNvPr>
                <p14:cNvContentPartPr/>
                <p14:nvPr/>
              </p14:nvContentPartPr>
              <p14:xfrm>
                <a:off x="4307823" y="3713232"/>
                <a:ext cx="1733040" cy="20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5F54C0-7756-5C14-62F5-83A783A8AB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9183" y="3704232"/>
                  <a:ext cx="175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F0EA7E-64D3-7805-905D-BFDEC4ECE78B}"/>
                    </a:ext>
                  </a:extLst>
                </p14:cNvPr>
                <p14:cNvContentPartPr/>
                <p14:nvPr/>
              </p14:nvContentPartPr>
              <p14:xfrm>
                <a:off x="7589583" y="3643032"/>
                <a:ext cx="2065680" cy="22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F0EA7E-64D3-7805-905D-BFDEC4ECE7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0943" y="3634392"/>
                  <a:ext cx="2083320" cy="24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E2138D3-9AF9-16B1-1538-D9227C603F17}"/>
              </a:ext>
            </a:extLst>
          </p:cNvPr>
          <p:cNvSpPr/>
          <p:nvPr/>
        </p:nvSpPr>
        <p:spPr>
          <a:xfrm>
            <a:off x="1397605" y="5543247"/>
            <a:ext cx="10449076" cy="4310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B7BE6-5E05-CA9A-512B-C558E41DE3EA}"/>
              </a:ext>
            </a:extLst>
          </p:cNvPr>
          <p:cNvSpPr/>
          <p:nvPr/>
        </p:nvSpPr>
        <p:spPr>
          <a:xfrm>
            <a:off x="2341032" y="6048829"/>
            <a:ext cx="2148115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EB8C58-D94B-906E-D06B-0DBBA37CB52A}"/>
              </a:ext>
            </a:extLst>
          </p:cNvPr>
          <p:cNvSpPr/>
          <p:nvPr/>
        </p:nvSpPr>
        <p:spPr>
          <a:xfrm>
            <a:off x="5471281" y="6048828"/>
            <a:ext cx="2590800" cy="3231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Middle-Tier/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22805-E338-3491-6704-6912197C2354}"/>
              </a:ext>
            </a:extLst>
          </p:cNvPr>
          <p:cNvSpPr/>
          <p:nvPr/>
        </p:nvSpPr>
        <p:spPr>
          <a:xfrm>
            <a:off x="9220803" y="6048829"/>
            <a:ext cx="2148115" cy="32318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9B64445-1682-D74C-4A4D-64FB568A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1918" y="9347352"/>
            <a:ext cx="574372" cy="57437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E95E084-9B5A-CB09-8263-0B9C3CC67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74" y="6806401"/>
            <a:ext cx="1038830" cy="103883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8AEDFCB-5581-5BCE-EF49-22D6B658D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9327" y="6885971"/>
            <a:ext cx="1058182" cy="10581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18A3BDC-929B-F45B-6FA2-CAFCBD4BB2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5769" y="6885972"/>
            <a:ext cx="1058181" cy="10581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F43EEDD-480F-9154-8504-CDFA4989C3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7508" y="7100316"/>
            <a:ext cx="744915" cy="74491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6634927-76ED-21A2-B368-B7DFE447C17D}"/>
              </a:ext>
            </a:extLst>
          </p:cNvPr>
          <p:cNvGrpSpPr/>
          <p:nvPr/>
        </p:nvGrpSpPr>
        <p:grpSpPr>
          <a:xfrm>
            <a:off x="1191311" y="7355061"/>
            <a:ext cx="8327880" cy="276480"/>
            <a:chOff x="1327383" y="3643032"/>
            <a:chExt cx="83278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E0CDCE-41E5-242B-4871-804C3774892A}"/>
                    </a:ext>
                  </a:extLst>
                </p14:cNvPr>
                <p14:cNvContentPartPr/>
                <p14:nvPr/>
              </p14:nvContentPartPr>
              <p14:xfrm>
                <a:off x="1327383" y="3715752"/>
                <a:ext cx="281880" cy="13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E0CDCE-41E5-242B-4871-804C377489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743" y="3707112"/>
                  <a:ext cx="299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57E16A-8E7F-C119-0346-3260266E85D2}"/>
                    </a:ext>
                  </a:extLst>
                </p14:cNvPr>
                <p14:cNvContentPartPr/>
                <p14:nvPr/>
              </p14:nvContentPartPr>
              <p14:xfrm>
                <a:off x="2408463" y="3723312"/>
                <a:ext cx="540720" cy="15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57E16A-8E7F-C119-0346-3260266E8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823" y="3714312"/>
                  <a:ext cx="55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B82AF7-6F97-C79E-BBE2-5D3C0C0C89AB}"/>
                    </a:ext>
                  </a:extLst>
                </p14:cNvPr>
                <p14:cNvContentPartPr/>
                <p14:nvPr/>
              </p14:nvContentPartPr>
              <p14:xfrm>
                <a:off x="4307823" y="3713232"/>
                <a:ext cx="1733040" cy="20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B82AF7-6F97-C79E-BBE2-5D3C0C0C89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9183" y="3704232"/>
                  <a:ext cx="175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7C2A4-AF46-5C3D-BE46-B98F39494BAB}"/>
                    </a:ext>
                  </a:extLst>
                </p14:cNvPr>
                <p14:cNvContentPartPr/>
                <p14:nvPr/>
              </p14:nvContentPartPr>
              <p14:xfrm>
                <a:off x="7589583" y="3643032"/>
                <a:ext cx="2065680" cy="22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7C2A4-AF46-5C3D-BE46-B98F39494B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0943" y="3634392"/>
                  <a:ext cx="2083320" cy="24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FDA0EC16-DBCA-102D-BF9B-6CE7F3AADA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2175" y="5138943"/>
            <a:ext cx="740076" cy="740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F90805-58A9-E0E1-5F5C-D0496A133664}"/>
                  </a:ext>
                </a:extLst>
              </p14:cNvPr>
              <p14:cNvContentPartPr/>
              <p14:nvPr/>
            </p14:nvContentPartPr>
            <p14:xfrm>
              <a:off x="430166" y="5378777"/>
              <a:ext cx="153720" cy="173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F90805-58A9-E0E1-5F5C-D0496A1336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166" y="5369777"/>
                <a:ext cx="171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D3AD574-0EAF-E462-6110-3BD8CDABFB0D}"/>
                  </a:ext>
                </a:extLst>
              </p14:cNvPr>
              <p14:cNvContentPartPr/>
              <p14:nvPr/>
            </p14:nvContentPartPr>
            <p14:xfrm>
              <a:off x="947846" y="2908817"/>
              <a:ext cx="498600" cy="2130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D3AD574-0EAF-E462-6110-3BD8CDABFB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8846" y="2900177"/>
                <a:ext cx="516240" cy="21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3C2058-974A-C18C-D44C-990C576F3968}"/>
                  </a:ext>
                </a:extLst>
              </p14:cNvPr>
              <p14:cNvContentPartPr/>
              <p14:nvPr/>
            </p14:nvContentPartPr>
            <p14:xfrm>
              <a:off x="897806" y="5937137"/>
              <a:ext cx="348480" cy="1508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3C2058-974A-C18C-D44C-990C576F39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9166" y="5928497"/>
                <a:ext cx="36612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06FEAA7-98A4-6324-A4F4-1D0AF7B054DD}"/>
                  </a:ext>
                </a:extLst>
              </p14:cNvPr>
              <p14:cNvContentPartPr/>
              <p14:nvPr/>
            </p14:nvContentPartPr>
            <p14:xfrm>
              <a:off x="10989326" y="2854457"/>
              <a:ext cx="73800" cy="16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06FEAA7-98A4-6324-A4F4-1D0AF7B054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80326" y="2845457"/>
                <a:ext cx="914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35BED14-D8AF-ABF8-C29D-C38EF71591BD}"/>
              </a:ext>
            </a:extLst>
          </p:cNvPr>
          <p:cNvGrpSpPr/>
          <p:nvPr/>
        </p:nvGrpSpPr>
        <p:grpSpPr>
          <a:xfrm>
            <a:off x="11250326" y="2886137"/>
            <a:ext cx="855000" cy="38160"/>
            <a:chOff x="11250326" y="2886137"/>
            <a:chExt cx="855000" cy="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26096B-2CBB-E1CB-3B8A-0C0D78A46388}"/>
                    </a:ext>
                  </a:extLst>
                </p14:cNvPr>
                <p14:cNvContentPartPr/>
                <p14:nvPr/>
              </p14:nvContentPartPr>
              <p14:xfrm>
                <a:off x="11250326" y="2886137"/>
                <a:ext cx="429840" cy="3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26096B-2CBB-E1CB-3B8A-0C0D78A463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41326" y="2877497"/>
                  <a:ext cx="447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95B746-ABFD-BDBB-589C-B780D76B3018}"/>
                    </a:ext>
                  </a:extLst>
                </p14:cNvPr>
                <p14:cNvContentPartPr/>
                <p14:nvPr/>
              </p14:nvContentPartPr>
              <p14:xfrm>
                <a:off x="11831726" y="2896577"/>
                <a:ext cx="273600" cy="2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95B746-ABFD-BDBB-589C-B780D76B30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22726" y="2887577"/>
                  <a:ext cx="2912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D7D661-42D9-0E20-08C9-2236BF13D168}"/>
              </a:ext>
            </a:extLst>
          </p:cNvPr>
          <p:cNvGrpSpPr/>
          <p:nvPr/>
        </p:nvGrpSpPr>
        <p:grpSpPr>
          <a:xfrm>
            <a:off x="10829486" y="3099617"/>
            <a:ext cx="3663000" cy="4419360"/>
            <a:chOff x="10829486" y="3099617"/>
            <a:chExt cx="3663000" cy="44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656F8-6554-63E4-4D05-BE5E3A61A221}"/>
                    </a:ext>
                  </a:extLst>
                </p14:cNvPr>
                <p14:cNvContentPartPr/>
                <p14:nvPr/>
              </p14:nvContentPartPr>
              <p14:xfrm>
                <a:off x="11898686" y="3099617"/>
                <a:ext cx="196560" cy="117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656F8-6554-63E4-4D05-BE5E3A61A2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90046" y="3090977"/>
                  <a:ext cx="21420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ED924E-590B-0CE1-DDB3-EE88B8598996}"/>
                    </a:ext>
                  </a:extLst>
                </p14:cNvPr>
                <p14:cNvContentPartPr/>
                <p14:nvPr/>
              </p14:nvContentPartPr>
              <p14:xfrm>
                <a:off x="11971766" y="4448897"/>
                <a:ext cx="70560" cy="47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ED924E-590B-0CE1-DDB3-EE88B85989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62766" y="4439897"/>
                  <a:ext cx="882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2B2116-BFFE-E53C-71D9-BD89BDD1FC14}"/>
                    </a:ext>
                  </a:extLst>
                </p14:cNvPr>
                <p14:cNvContentPartPr/>
                <p14:nvPr/>
              </p14:nvContentPartPr>
              <p14:xfrm>
                <a:off x="11998766" y="5089337"/>
                <a:ext cx="33120" cy="44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2B2116-BFFE-E53C-71D9-BD89BDD1FC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90126" y="5080337"/>
                  <a:ext cx="50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C8BE97-F61E-04C4-8354-F8C8BACABD2E}"/>
                    </a:ext>
                  </a:extLst>
                </p14:cNvPr>
                <p14:cNvContentPartPr/>
                <p14:nvPr/>
              </p14:nvContentPartPr>
              <p14:xfrm>
                <a:off x="11989766" y="5672537"/>
                <a:ext cx="108360" cy="158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C8BE97-F61E-04C4-8354-F8C8BACABD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80766" y="5663537"/>
                  <a:ext cx="126000" cy="16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C639C9-06E7-5CA9-CFD1-B36BEF9D9913}"/>
                    </a:ext>
                  </a:extLst>
                </p14:cNvPr>
                <p14:cNvContentPartPr/>
                <p14:nvPr/>
              </p14:nvContentPartPr>
              <p14:xfrm>
                <a:off x="10829486" y="7292177"/>
                <a:ext cx="1056960" cy="22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C639C9-06E7-5CA9-CFD1-B36BEF9D99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20846" y="7283177"/>
                  <a:ext cx="1074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6B5DDD-3753-C6D2-34D0-31F1BB13DDEF}"/>
                    </a:ext>
                  </a:extLst>
                </p14:cNvPr>
                <p14:cNvContentPartPr/>
                <p14:nvPr/>
              </p14:nvContentPartPr>
              <p14:xfrm>
                <a:off x="12248606" y="4269977"/>
                <a:ext cx="299160" cy="55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6B5DDD-3753-C6D2-34D0-31F1BB13DD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39606" y="4260977"/>
                  <a:ext cx="316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D494F1-CD31-4376-2635-2096BAA04332}"/>
                    </a:ext>
                  </a:extLst>
                </p14:cNvPr>
                <p14:cNvContentPartPr/>
                <p14:nvPr/>
              </p14:nvContentPartPr>
              <p14:xfrm>
                <a:off x="12615086" y="4494617"/>
                <a:ext cx="214920" cy="275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D494F1-CD31-4376-2635-2096BAA043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06446" y="4485977"/>
                  <a:ext cx="232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88C15D-7D64-B235-41F0-784CC0256CC6}"/>
                    </a:ext>
                  </a:extLst>
                </p14:cNvPr>
                <p14:cNvContentPartPr/>
                <p14:nvPr/>
              </p14:nvContentPartPr>
              <p14:xfrm>
                <a:off x="12818486" y="4478417"/>
                <a:ext cx="11052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88C15D-7D64-B235-41F0-784CC0256C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809486" y="4469777"/>
                  <a:ext cx="128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A5B1E6-8677-531A-94DC-E5B5F354285F}"/>
                    </a:ext>
                  </a:extLst>
                </p14:cNvPr>
                <p14:cNvContentPartPr/>
                <p14:nvPr/>
              </p14:nvContentPartPr>
              <p14:xfrm>
                <a:off x="13146446" y="4560857"/>
                <a:ext cx="18396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A5B1E6-8677-531A-94DC-E5B5F3542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37806" y="4551857"/>
                  <a:ext cx="201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156C58-9C64-2C88-D441-03F777F684BB}"/>
                    </a:ext>
                  </a:extLst>
                </p14:cNvPr>
                <p14:cNvContentPartPr/>
                <p14:nvPr/>
              </p14:nvContentPartPr>
              <p14:xfrm>
                <a:off x="12738566" y="5033177"/>
                <a:ext cx="233280" cy="38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156C58-9C64-2C88-D441-03F777F684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729926" y="5024537"/>
                  <a:ext cx="2509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CF8226-E3DB-C740-DD2D-A668F6C9334C}"/>
                    </a:ext>
                  </a:extLst>
                </p14:cNvPr>
                <p14:cNvContentPartPr/>
                <p14:nvPr/>
              </p14:nvContentPartPr>
              <p14:xfrm>
                <a:off x="13013606" y="5232617"/>
                <a:ext cx="122040" cy="143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CF8226-E3DB-C740-DD2D-A668F6C933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004606" y="5223617"/>
                  <a:ext cx="13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A81835-2010-1986-0F5F-D0D5C4498CFD}"/>
                    </a:ext>
                  </a:extLst>
                </p14:cNvPr>
                <p14:cNvContentPartPr/>
                <p14:nvPr/>
              </p14:nvContentPartPr>
              <p14:xfrm>
                <a:off x="13192166" y="5194457"/>
                <a:ext cx="159480" cy="447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A81835-2010-1986-0F5F-D0D5C4498C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183526" y="5185817"/>
                  <a:ext cx="177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2BECFE-844B-2F62-454B-84FB0758D15D}"/>
                    </a:ext>
                  </a:extLst>
                </p14:cNvPr>
                <p14:cNvContentPartPr/>
                <p14:nvPr/>
              </p14:nvContentPartPr>
              <p14:xfrm>
                <a:off x="13378286" y="5013737"/>
                <a:ext cx="53640" cy="51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2BECFE-844B-2F62-454B-84FB0758D1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369286" y="5005097"/>
                  <a:ext cx="712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FFD08F-D363-E871-9638-6778EE0DFC0D}"/>
                    </a:ext>
                  </a:extLst>
                </p14:cNvPr>
                <p14:cNvContentPartPr/>
                <p14:nvPr/>
              </p14:nvContentPartPr>
              <p14:xfrm>
                <a:off x="13463246" y="5036777"/>
                <a:ext cx="96120" cy="417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FFD08F-D363-E871-9638-6778EE0DFC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54246" y="5027777"/>
                  <a:ext cx="1137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996EA5-6EBC-7F62-1099-3257FAB3AEBB}"/>
                    </a:ext>
                  </a:extLst>
                </p14:cNvPr>
                <p14:cNvContentPartPr/>
                <p14:nvPr/>
              </p14:nvContentPartPr>
              <p14:xfrm>
                <a:off x="13587806" y="5205617"/>
                <a:ext cx="128880" cy="26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996EA5-6EBC-7F62-1099-3257FAB3AE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579166" y="5196977"/>
                  <a:ext cx="146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2216B0-992D-53BA-5B12-201554644CB2}"/>
                    </a:ext>
                  </a:extLst>
                </p14:cNvPr>
                <p14:cNvContentPartPr/>
                <p14:nvPr/>
              </p14:nvContentPartPr>
              <p14:xfrm>
                <a:off x="13667006" y="5056937"/>
                <a:ext cx="452520" cy="37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2216B0-992D-53BA-5B12-201554644C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658366" y="5047937"/>
                  <a:ext cx="470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E131A1-67FC-8793-50A0-E9025D70EF06}"/>
                    </a:ext>
                  </a:extLst>
                </p14:cNvPr>
                <p14:cNvContentPartPr/>
                <p14:nvPr/>
              </p14:nvContentPartPr>
              <p14:xfrm>
                <a:off x="13844486" y="5086817"/>
                <a:ext cx="253800" cy="13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E131A1-67FC-8793-50A0-E9025D70EF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35486" y="5078177"/>
                  <a:ext cx="271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B17891-E018-138A-79CE-8F3A862FD45D}"/>
                    </a:ext>
                  </a:extLst>
                </p14:cNvPr>
                <p14:cNvContentPartPr/>
                <p14:nvPr/>
              </p14:nvContentPartPr>
              <p14:xfrm>
                <a:off x="14119166" y="4935257"/>
                <a:ext cx="82800" cy="38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B17891-E018-138A-79CE-8F3A862FD4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10526" y="4926257"/>
                  <a:ext cx="100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9232BD-FFEB-CCEE-C5F7-F75398DAA590}"/>
                    </a:ext>
                  </a:extLst>
                </p14:cNvPr>
                <p14:cNvContentPartPr/>
                <p14:nvPr/>
              </p14:nvContentPartPr>
              <p14:xfrm>
                <a:off x="14255966" y="5166737"/>
                <a:ext cx="236520" cy="16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9232BD-FFEB-CCEE-C5F7-F75398DAA5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247326" y="5158097"/>
                  <a:ext cx="25416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12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Solution</vt:lpstr>
      <vt:lpstr>IaaS Architecture</vt:lpstr>
      <vt:lpstr>PaaS Architecture</vt:lpstr>
      <vt:lpstr>IaaS Architecture</vt:lpstr>
      <vt:lpstr>PaaS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R</dc:creator>
  <cp:lastModifiedBy>Ayush R</cp:lastModifiedBy>
  <cp:revision>4</cp:revision>
  <dcterms:created xsi:type="dcterms:W3CDTF">2024-06-30T16:06:51Z</dcterms:created>
  <dcterms:modified xsi:type="dcterms:W3CDTF">2024-06-30T16:51:02Z</dcterms:modified>
</cp:coreProperties>
</file>