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50DE-FDF4-2F29-C6EF-7898CCEA1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8CACB-256A-93E5-5D37-8C02C26B9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EDA1-83C0-645F-2A9F-9D4B0949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3E25-2257-44D0-9E06-67EE2C60AEEB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6EE06-428C-C12C-8BB9-AB9A32E8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0E85C-3A90-D57D-F16C-982E1A82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6DDF-48C2-4CBF-947F-7FF61101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87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4F97-D82F-C6E1-F904-979867A9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F253C-1C35-678D-D93B-B9C021422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806E4-5A57-01C3-B2DB-EEAC806B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3E25-2257-44D0-9E06-67EE2C60AEEB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674C-BDA6-CF52-F54D-28545106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BF05-A82C-9BB6-6CC1-1ACEEC35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6DDF-48C2-4CBF-947F-7FF61101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78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DC875-23D7-6D95-8E9C-0155B1896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28F20-4026-CB75-3755-9F3A8739A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62B2-0FDC-CED3-88B7-6805608F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3E25-2257-44D0-9E06-67EE2C60AEEB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24D3C-F50A-93BB-17F5-E0A8E6C1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6D28-ACAC-9F96-4FFE-0DDDD113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6DDF-48C2-4CBF-947F-7FF61101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63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4B1-42F5-AC67-AC62-708DDB57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23C2-F921-741D-3153-484854290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090B6-A469-15BE-2105-6C427B16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3E25-2257-44D0-9E06-67EE2C60AEEB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5CE56-726F-DEA6-3A7C-3C1ACAC2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9D272-46B5-9629-9989-C58E8DB0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6DDF-48C2-4CBF-947F-7FF61101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66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D4EB-71B3-F2AC-9342-AE103E95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94669-53B0-EE02-9E31-9897239DA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DA15D-D9CC-2EBF-B64F-4FFAECDF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3E25-2257-44D0-9E06-67EE2C60AEEB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E543E-9191-8C10-2602-3ABB13C1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C0E3B-3389-CA21-799E-D31AA918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6DDF-48C2-4CBF-947F-7FF61101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54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461D-38F6-7AEE-DA5C-2A97ADA4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4EC7-8AB9-BEE2-7BBD-4D890CA11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5DC2A-5518-BF9B-3BA6-94E13BBA7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5DAEF-326A-8225-BCCE-A93C2F28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3E25-2257-44D0-9E06-67EE2C60AEEB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9244-8560-2E50-C19E-75F93099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6286F-7C9D-B8ED-3680-8B4FD2EF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6DDF-48C2-4CBF-947F-7FF61101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07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9273-D100-D1C2-49BC-E1EB5703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0D9D2-0CF2-7B75-755D-037DCC45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4BA06-A887-1C36-4EFB-E16F7AB2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21324-9B4D-E7BF-0CB2-9EF74FD05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61EC1-4C7D-137B-1D76-6D42EDE0C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828D8-E56D-3ED9-8ABC-D99361C9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3E25-2257-44D0-9E06-67EE2C60AEEB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2218B-04E7-5B93-64D3-4BBC26D9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6AC19-71D5-B3CF-76AE-3CE5F2A5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6DDF-48C2-4CBF-947F-7FF61101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0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709A-C8B8-3A86-4D6D-95F7F5F2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93E8-C1EF-957D-58B3-68BCA8E7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3E25-2257-44D0-9E06-67EE2C60AEEB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E2499-5E76-3A12-BDE6-E652D5A9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BED18-BAB6-4173-ED22-157E56F2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6DDF-48C2-4CBF-947F-7FF61101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0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9571E-5DB4-0148-4B33-6BEE9B69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3E25-2257-44D0-9E06-67EE2C60AEEB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A373E-5BE0-2AB8-52B6-EBA945BF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88FB5-BAD6-393A-2DD8-90415CCF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6DDF-48C2-4CBF-947F-7FF61101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9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70B6-011D-F99F-B26B-208F798F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22D5-F1C1-87E5-5849-9ABB061F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C57E8-6CA6-7FF3-B26E-31C0C1512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6F06D-7D9D-1889-3841-D85A6164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3E25-2257-44D0-9E06-67EE2C60AEEB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68302-8A55-80D6-E432-7655970B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9F237-7462-0FC0-DA1B-0393A637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6DDF-48C2-4CBF-947F-7FF61101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9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A338-EC58-FDBA-2524-4FE20ECE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42682-B6B9-1C3B-2C6B-B7EFF203E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9C1F0-B905-50A8-9F87-D62AD87BA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B0692-DE42-F0F1-6448-7C5EA843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3E25-2257-44D0-9E06-67EE2C60AEEB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C7741-F5F6-B6F4-12BC-80CD6D07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59610-372B-E2B5-C251-0C12F0C1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6DDF-48C2-4CBF-947F-7FF61101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88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E49AC-35A2-931D-985E-D1324756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FFC50-BB2E-1F0E-7F0C-48D529014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9C5BB-43C0-612E-EAA8-799175424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3E25-2257-44D0-9E06-67EE2C60AEEB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1E5E1-BE40-A2BE-D92C-CE1CBB1EB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C016D-A245-1A57-F678-17F36B44E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6DDF-48C2-4CBF-947F-7FF61101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69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D6E0-EE43-DE0D-6113-027B129DB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Logic App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D0980-8340-A7F7-B270-9D6A30ABD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8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ABA2-D516-3EAC-C77C-3337C2D8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Logic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A555-938F-F626-B549-E71B67F5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run automated workflows that integrate your apps. Data, services and systems</a:t>
            </a:r>
          </a:p>
          <a:p>
            <a:r>
              <a:rPr lang="en-US" dirty="0"/>
              <a:t>Azure Integration Services</a:t>
            </a:r>
          </a:p>
          <a:p>
            <a:r>
              <a:rPr lang="en-US" dirty="0"/>
              <a:t>Simplifies the way you connect legacy , modern and cutting-edge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49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35B7-F326-F3C6-222A-93946180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Logic App 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CB30-3BA0-D40A-DC63-6F6894DFF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and send emails</a:t>
            </a:r>
          </a:p>
          <a:p>
            <a:r>
              <a:rPr lang="en-US" dirty="0"/>
              <a:t>Route and process customer orders</a:t>
            </a:r>
          </a:p>
          <a:p>
            <a:r>
              <a:rPr lang="en-US" dirty="0"/>
              <a:t>Move uploaded files from an SFTP or FTP to Azure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10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DD00-2E2E-BEE0-FB67-CE780000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CA9A-319A-9723-D98B-6816574C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App – Resource you create when you want to develop a workflow</a:t>
            </a:r>
          </a:p>
          <a:p>
            <a:r>
              <a:rPr lang="en-US" dirty="0"/>
              <a:t>Workflow – Series of steps that define a task or process</a:t>
            </a:r>
          </a:p>
          <a:p>
            <a:r>
              <a:rPr lang="en-US" dirty="0"/>
              <a:t>Trigger – Trigger is always the first step in any workflow</a:t>
            </a:r>
          </a:p>
          <a:p>
            <a:r>
              <a:rPr lang="en-US" dirty="0"/>
              <a:t>Action – Each step in the workflow</a:t>
            </a:r>
          </a:p>
          <a:p>
            <a:r>
              <a:rPr lang="en-US" dirty="0"/>
              <a:t>Built-in operations – Built-in trigger or action</a:t>
            </a:r>
          </a:p>
          <a:p>
            <a:r>
              <a:rPr lang="en-US" dirty="0"/>
              <a:t>Managed Connector – Prebuilt that can be use to access a specific app, data, service </a:t>
            </a:r>
            <a:r>
              <a:rPr lang="en-US"/>
              <a:t>or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70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Azure Logic App</vt:lpstr>
      <vt:lpstr>Azure Logic App</vt:lpstr>
      <vt:lpstr>Azure Logic App Use Cases</vt:lpstr>
      <vt:lpstr>Key Terminologies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Logic App</dc:title>
  <dc:creator>Ayush Rathi</dc:creator>
  <cp:lastModifiedBy>Ayush Rathi</cp:lastModifiedBy>
  <cp:revision>1</cp:revision>
  <dcterms:created xsi:type="dcterms:W3CDTF">2022-06-19T05:30:28Z</dcterms:created>
  <dcterms:modified xsi:type="dcterms:W3CDTF">2022-06-19T07:06:08Z</dcterms:modified>
</cp:coreProperties>
</file>