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BC16-AB8C-3471-1FBC-F938D0073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424DC-1A9E-DB58-58B9-1DEAA6653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4AA69-2C0D-BA21-5E9C-10098C46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F6E9-A78D-4B59-867E-C9153DC22BF4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A855E-09E2-EC9E-4E1C-D849286E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AE96E-12CC-1774-54AE-528D3842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C1F6-3257-4E2F-AE27-AA6F33D6B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07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A0807-C50F-79A3-C253-04D3745F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87E02-685C-CBC0-F7D9-4D6C84F9A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BE498-5091-B900-F73C-F29969B5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F6E9-A78D-4B59-867E-C9153DC22BF4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4C3EB-27A9-AC48-7B12-9131548F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7D98D-51B8-FB6F-1825-550C59AA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C1F6-3257-4E2F-AE27-AA6F33D6B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98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F532CB-A815-8FE1-A4FF-178BAB7E4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2CA8F-6A7E-EC56-AF27-2B13022C5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A7575-A8CF-2EB8-2BD0-29243942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F6E9-A78D-4B59-867E-C9153DC22BF4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851F3-DE02-CD34-3488-90C6ECCF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F6ED3-4117-52BD-164A-26B5290C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C1F6-3257-4E2F-AE27-AA6F33D6B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86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4072-CB8A-7EAF-BB57-A1469029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62A23-A605-8798-047A-3C4104A00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6A95B-8FF0-61E9-B828-B9930FC8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F6E9-A78D-4B59-867E-C9153DC22BF4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7FBD2-D20F-CD1E-5210-E0252E50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7CA90-E811-F176-B589-9497748B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C1F6-3257-4E2F-AE27-AA6F33D6B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19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0D2D-A8DB-F224-8430-C581EEDA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70304-0766-CEE3-52EE-704918C6A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C7AAA-E8FA-D1FF-5A45-1CA0D509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F6E9-A78D-4B59-867E-C9153DC22BF4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C2678-13CB-0290-C358-009BCED6E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FCC1-E90E-6626-2791-5D9BA84A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C1F6-3257-4E2F-AE27-AA6F33D6B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44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6558-A275-AF8F-EEAB-65708148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5915-F03E-9A97-B1B8-441584166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774DA-962C-E650-EFFA-0CB9FC32D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5E6A3-2F20-8A68-1072-9F062F0C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F6E9-A78D-4B59-867E-C9153DC22BF4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E4C3C-77BA-F035-260D-95E53976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5C2CB-634C-E863-1234-69FF3F53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C1F6-3257-4E2F-AE27-AA6F33D6B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98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64D7-47C9-CD9C-46D1-9B0F094A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9D7E7-CDB8-7DB0-E08E-58340FA80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5008D-4E2B-079B-1A76-A5F6F4FC6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5400F-4996-62E6-483A-D2C8360D5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D7B5DA-E150-6222-D3E3-E6CC09EB8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306212-831D-EFEC-AC27-5F6407C8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F6E9-A78D-4B59-867E-C9153DC22BF4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BA1B5-96E4-13BC-F294-0B86AA3C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0A3C81-AB65-19E3-D1EE-868E461D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C1F6-3257-4E2F-AE27-AA6F33D6B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99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6FF9-C118-B9AC-FB0D-EED1E77A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3EE7A-C1EF-FDB5-9913-AC8A6B7B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F6E9-A78D-4B59-867E-C9153DC22BF4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A2A69-8212-A4E7-EC0D-4454C330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F74A9-B6C1-0E66-AEED-B0ACF832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C1F6-3257-4E2F-AE27-AA6F33D6B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20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93413-E9BD-31C4-B2B1-E361DCF0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F6E9-A78D-4B59-867E-C9153DC22BF4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DA269F-737B-D399-875D-847BE892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90C16-0932-F820-E4C6-659B74D0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C1F6-3257-4E2F-AE27-AA6F33D6B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12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0ACB6-EF27-5A01-D198-4333B835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14B0-D632-97C2-A2C2-F59B3B613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2A7F2-EE2B-3F65-0394-453ED7B14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4FF54-D514-6E6C-5C8F-C7A4F95F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F6E9-A78D-4B59-867E-C9153DC22BF4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9C3F1-0B54-4193-1B17-49D6ECC5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DAC66-CE5D-CFE0-7883-8D6C7EC5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C1F6-3257-4E2F-AE27-AA6F33D6B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46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3051-ABE8-31BC-A260-581DAF4CB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4938D-914B-F011-D73D-E79D43547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D229D-A1C7-0970-5AA8-F3B77D163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18401-01F8-245A-9FDC-F69D8240A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F6E9-A78D-4B59-867E-C9153DC22BF4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D6471-E393-66F7-DEF7-3F97CD6E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45859-B9CD-5C22-5567-6EE3AA70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C1F6-3257-4E2F-AE27-AA6F33D6B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52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5D99D6-1577-D83D-2EAA-12EFC20B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46EDF-E09B-20C5-200E-76A2FE58A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E4D42-AD60-442A-E06B-6E694A2C7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BF6E9-A78D-4B59-867E-C9153DC22BF4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ED978-4C96-89E9-EEDC-3FD8B2BCE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129AF-3ABF-535E-33C8-BEEC8986E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4C1F6-3257-4E2F-AE27-AA6F33D6B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18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3C92-835B-FE50-E91E-D9E1B5ACE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A2676-65E0-5588-E9B6-EB192A95FE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299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ltiple users silhouette - Free people icons">
            <a:extLst>
              <a:ext uri="{FF2B5EF4-FFF2-40B4-BE49-F238E27FC236}">
                <a16:creationId xmlns:a16="http://schemas.microsoft.com/office/drawing/2014/main" id="{ED727607-8E14-441E-E247-3B034AC52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970" y="1705798"/>
            <a:ext cx="1032148" cy="103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rtual Machine Scale Sets (VMSS) best practices - AzToso.com">
            <a:extLst>
              <a:ext uri="{FF2B5EF4-FFF2-40B4-BE49-F238E27FC236}">
                <a16:creationId xmlns:a16="http://schemas.microsoft.com/office/drawing/2014/main" id="{831CEF6C-20A2-1E7D-C598-CB64E2620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682" y="1580821"/>
            <a:ext cx="2232463" cy="133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023183-105D-61CA-B28E-FECED9389402}"/>
              </a:ext>
            </a:extLst>
          </p:cNvPr>
          <p:cNvSpPr txBox="1"/>
          <p:nvPr/>
        </p:nvSpPr>
        <p:spPr>
          <a:xfrm>
            <a:off x="1245970" y="300595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Corporate Users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98F78-D9DF-C672-0D8D-4DCB464768E0}"/>
              </a:ext>
            </a:extLst>
          </p:cNvPr>
          <p:cNvSpPr txBox="1"/>
          <p:nvPr/>
        </p:nvSpPr>
        <p:spPr>
          <a:xfrm>
            <a:off x="3195144" y="3005959"/>
            <a:ext cx="275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Management VMSS</a:t>
            </a:r>
            <a:endParaRPr lang="en-IN" dirty="0"/>
          </a:p>
        </p:txBody>
      </p:sp>
      <p:pic>
        <p:nvPicPr>
          <p:cNvPr id="1030" name="Picture 6" descr="Azure SQL | Microsoft Azure">
            <a:extLst>
              <a:ext uri="{FF2B5EF4-FFF2-40B4-BE49-F238E27FC236}">
                <a16:creationId xmlns:a16="http://schemas.microsoft.com/office/drawing/2014/main" id="{8A68BF4D-B277-21D1-E7FC-EE588D13E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919" y="1580821"/>
            <a:ext cx="1084630" cy="108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zure Files SMB Access with Windows AD - ciraltos">
            <a:extLst>
              <a:ext uri="{FF2B5EF4-FFF2-40B4-BE49-F238E27FC236}">
                <a16:creationId xmlns:a16="http://schemas.microsoft.com/office/drawing/2014/main" id="{5F9C7D69-B8DD-7C2E-477A-3DABD05A1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177" y="1664907"/>
            <a:ext cx="1000544" cy="100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B66C53-2FDB-F57F-9514-15C24EFA2733}"/>
              </a:ext>
            </a:extLst>
          </p:cNvPr>
          <p:cNvSpPr txBox="1"/>
          <p:nvPr/>
        </p:nvSpPr>
        <p:spPr>
          <a:xfrm>
            <a:off x="9151323" y="2920299"/>
            <a:ext cx="119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Files</a:t>
            </a:r>
            <a:endParaRPr lang="en-IN" dirty="0"/>
          </a:p>
        </p:txBody>
      </p:sp>
      <p:pic>
        <p:nvPicPr>
          <p:cNvPr id="1034" name="Picture 10" descr="Azure Storage Account - Blob - Overview | OutSystems">
            <a:extLst>
              <a:ext uri="{FF2B5EF4-FFF2-40B4-BE49-F238E27FC236}">
                <a16:creationId xmlns:a16="http://schemas.microsoft.com/office/drawing/2014/main" id="{C3977656-DCCE-D37E-7986-BCBE79C9B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687" y="4430818"/>
            <a:ext cx="1058424" cy="105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DAABAE-E35C-DAD8-C66C-F8C3DE99AA3D}"/>
              </a:ext>
            </a:extLst>
          </p:cNvPr>
          <p:cNvSpPr txBox="1"/>
          <p:nvPr/>
        </p:nvSpPr>
        <p:spPr>
          <a:xfrm>
            <a:off x="4719145" y="5552303"/>
            <a:ext cx="233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 Account (Blob)</a:t>
            </a:r>
            <a:endParaRPr lang="en-IN" dirty="0"/>
          </a:p>
        </p:txBody>
      </p:sp>
      <p:pic>
        <p:nvPicPr>
          <p:cNvPr id="1036" name="Picture 12" descr="Laptop - Free computer icons">
            <a:extLst>
              <a:ext uri="{FF2B5EF4-FFF2-40B4-BE49-F238E27FC236}">
                <a16:creationId xmlns:a16="http://schemas.microsoft.com/office/drawing/2014/main" id="{0748F709-BF9C-9814-5A04-53A66691D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84" y="4430642"/>
            <a:ext cx="1443119" cy="144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zure | AZCOPY - Benefit of AzCopy with example. - YouTube">
            <a:extLst>
              <a:ext uri="{FF2B5EF4-FFF2-40B4-BE49-F238E27FC236}">
                <a16:creationId xmlns:a16="http://schemas.microsoft.com/office/drawing/2014/main" id="{36F67906-E014-2315-6911-78BFDF94E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91" y="4815160"/>
            <a:ext cx="1203718" cy="67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act in Real-Time with Azure Event Grid — Taygan">
            <a:extLst>
              <a:ext uri="{FF2B5EF4-FFF2-40B4-BE49-F238E27FC236}">
                <a16:creationId xmlns:a16="http://schemas.microsoft.com/office/drawing/2014/main" id="{72ADC9F4-C41A-DFD3-2D98-2B810DD8C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022" y="4430642"/>
            <a:ext cx="1058424" cy="105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zure Functions – Serverless Functions in Computing | Microsoft Azure">
            <a:extLst>
              <a:ext uri="{FF2B5EF4-FFF2-40B4-BE49-F238E27FC236}">
                <a16:creationId xmlns:a16="http://schemas.microsoft.com/office/drawing/2014/main" id="{42F4364E-0DE7-78F4-7CCE-9FCFCE668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127" y="3235052"/>
            <a:ext cx="711583" cy="71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What to consider with the Azure Data Factory - Dynamic People">
            <a:extLst>
              <a:ext uri="{FF2B5EF4-FFF2-40B4-BE49-F238E27FC236}">
                <a16:creationId xmlns:a16="http://schemas.microsoft.com/office/drawing/2014/main" id="{0549AB69-2839-2B45-6360-C902E01D2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399" y="3090205"/>
            <a:ext cx="1018235" cy="67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8C8D9D-DEEE-3159-7279-149AD8378414}"/>
              </a:ext>
            </a:extLst>
          </p:cNvPr>
          <p:cNvSpPr txBox="1"/>
          <p:nvPr/>
        </p:nvSpPr>
        <p:spPr>
          <a:xfrm>
            <a:off x="7242661" y="337529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86E393-2856-D770-9C89-194B1F0976D8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2278118" y="2221872"/>
            <a:ext cx="1379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59C5CE-9D96-9FA2-75ED-848C83779ECC}"/>
              </a:ext>
            </a:extLst>
          </p:cNvPr>
          <p:cNvCxnSpPr>
            <a:cxnSpLocks/>
          </p:cNvCxnSpPr>
          <p:nvPr/>
        </p:nvCxnSpPr>
        <p:spPr>
          <a:xfrm>
            <a:off x="5256734" y="2210296"/>
            <a:ext cx="1379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AB7A11-268A-7A17-DDB3-CD25026085D5}"/>
              </a:ext>
            </a:extLst>
          </p:cNvPr>
          <p:cNvCxnSpPr>
            <a:cxnSpLocks/>
          </p:cNvCxnSpPr>
          <p:nvPr/>
        </p:nvCxnSpPr>
        <p:spPr>
          <a:xfrm>
            <a:off x="2425757" y="5132266"/>
            <a:ext cx="1231843" cy="4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38CB30-1083-AA6D-1A19-E9F3E8E476F4}"/>
              </a:ext>
            </a:extLst>
          </p:cNvPr>
          <p:cNvCxnSpPr>
            <a:cxnSpLocks/>
          </p:cNvCxnSpPr>
          <p:nvPr/>
        </p:nvCxnSpPr>
        <p:spPr>
          <a:xfrm>
            <a:off x="4307827" y="5092767"/>
            <a:ext cx="789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88FC7F-76A0-FC1F-034D-14A379A17F64}"/>
              </a:ext>
            </a:extLst>
          </p:cNvPr>
          <p:cNvCxnSpPr>
            <a:cxnSpLocks/>
          </p:cNvCxnSpPr>
          <p:nvPr/>
        </p:nvCxnSpPr>
        <p:spPr>
          <a:xfrm>
            <a:off x="6392177" y="5008684"/>
            <a:ext cx="528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2DC075-531F-8B7E-7A13-B13F59CDCB05}"/>
              </a:ext>
            </a:extLst>
          </p:cNvPr>
          <p:cNvCxnSpPr>
            <a:cxnSpLocks/>
          </p:cNvCxnSpPr>
          <p:nvPr/>
        </p:nvCxnSpPr>
        <p:spPr>
          <a:xfrm flipV="1">
            <a:off x="7321787" y="3831021"/>
            <a:ext cx="0" cy="68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0903AC-418C-B9F6-CE91-E84A39A62F62}"/>
              </a:ext>
            </a:extLst>
          </p:cNvPr>
          <p:cNvCxnSpPr>
            <a:cxnSpLocks/>
          </p:cNvCxnSpPr>
          <p:nvPr/>
        </p:nvCxnSpPr>
        <p:spPr>
          <a:xfrm flipV="1">
            <a:off x="7329521" y="2686359"/>
            <a:ext cx="0" cy="68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58F28A9-6615-2173-1D64-320211CAA5B4}"/>
              </a:ext>
            </a:extLst>
          </p:cNvPr>
          <p:cNvCxnSpPr>
            <a:cxnSpLocks/>
            <a:endCxn id="1032" idx="0"/>
          </p:cNvCxnSpPr>
          <p:nvPr/>
        </p:nvCxnSpPr>
        <p:spPr>
          <a:xfrm flipV="1">
            <a:off x="5884624" y="1664907"/>
            <a:ext cx="3691825" cy="545389"/>
          </a:xfrm>
          <a:prstGeom prst="bentConnector4">
            <a:avLst>
              <a:gd name="adj1" fmla="val 379"/>
              <a:gd name="adj2" fmla="val 1419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6A9CC3-110E-6ED6-E651-0533E577F228}"/>
              </a:ext>
            </a:extLst>
          </p:cNvPr>
          <p:cNvSpPr txBox="1"/>
          <p:nvPr/>
        </p:nvSpPr>
        <p:spPr>
          <a:xfrm>
            <a:off x="1398370" y="315835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Corporate Users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934A9-E163-3905-0FDC-04BBDDE66DE5}"/>
              </a:ext>
            </a:extLst>
          </p:cNvPr>
          <p:cNvSpPr txBox="1"/>
          <p:nvPr/>
        </p:nvSpPr>
        <p:spPr>
          <a:xfrm>
            <a:off x="893215" y="5736969"/>
            <a:ext cx="173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Superintendents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442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</dc:title>
  <dc:creator>Ayush Rathi</dc:creator>
  <cp:lastModifiedBy>Ayush Rathi</cp:lastModifiedBy>
  <cp:revision>4</cp:revision>
  <dcterms:created xsi:type="dcterms:W3CDTF">2022-09-24T06:18:39Z</dcterms:created>
  <dcterms:modified xsi:type="dcterms:W3CDTF">2022-09-24T06:40:32Z</dcterms:modified>
</cp:coreProperties>
</file>