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3C3A4-B3C6-44AB-9E0E-D22A94948D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483EF-FF5F-44C7-99C1-E9C16F3AF07B}">
      <dgm:prSet phldrT="[Text]"/>
      <dgm:spPr/>
      <dgm:t>
        <a:bodyPr/>
        <a:lstStyle/>
        <a:p>
          <a:r>
            <a:rPr lang="en-US" dirty="0"/>
            <a:t>Tenant Root Group</a:t>
          </a:r>
        </a:p>
      </dgm:t>
    </dgm:pt>
    <dgm:pt modelId="{C2F04086-D439-4FA3-A2DE-AC9C7B867D2C}" type="parTrans" cxnId="{C7FC3437-93C2-4ADC-AB17-A7DA70259BEE}">
      <dgm:prSet/>
      <dgm:spPr/>
      <dgm:t>
        <a:bodyPr/>
        <a:lstStyle/>
        <a:p>
          <a:endParaRPr lang="en-US"/>
        </a:p>
      </dgm:t>
    </dgm:pt>
    <dgm:pt modelId="{05F689AD-AA24-4FB4-ABBD-4747B6BF17AB}" type="sibTrans" cxnId="{C7FC3437-93C2-4ADC-AB17-A7DA70259BEE}">
      <dgm:prSet/>
      <dgm:spPr/>
      <dgm:t>
        <a:bodyPr/>
        <a:lstStyle/>
        <a:p>
          <a:endParaRPr lang="en-US"/>
        </a:p>
      </dgm:t>
    </dgm:pt>
    <dgm:pt modelId="{B0DCC9E4-DF71-4D93-B638-599CA0C56806}">
      <dgm:prSet phldrT="[Text]"/>
      <dgm:spPr/>
      <dgm:t>
        <a:bodyPr/>
        <a:lstStyle/>
        <a:p>
          <a:r>
            <a:rPr lang="en-US" dirty="0"/>
            <a:t>Apparel</a:t>
          </a:r>
        </a:p>
      </dgm:t>
    </dgm:pt>
    <dgm:pt modelId="{381F7BD3-4F56-4949-9A0F-09F7F6AF42D8}" type="parTrans" cxnId="{4C8ADB72-6A6C-4F1C-8F69-B6232ABABDD8}">
      <dgm:prSet/>
      <dgm:spPr/>
      <dgm:t>
        <a:bodyPr/>
        <a:lstStyle/>
        <a:p>
          <a:endParaRPr lang="en-US"/>
        </a:p>
      </dgm:t>
    </dgm:pt>
    <dgm:pt modelId="{1479877B-2A4D-4F89-BEE8-9EE1FCF92DD1}" type="sibTrans" cxnId="{4C8ADB72-6A6C-4F1C-8F69-B6232ABABDD8}">
      <dgm:prSet/>
      <dgm:spPr/>
      <dgm:t>
        <a:bodyPr/>
        <a:lstStyle/>
        <a:p>
          <a:endParaRPr lang="en-US"/>
        </a:p>
      </dgm:t>
    </dgm:pt>
    <dgm:pt modelId="{3A19EA13-6D98-48FD-B0D5-C711692DD416}">
      <dgm:prSet phldrT="[Text]"/>
      <dgm:spPr/>
      <dgm:t>
        <a:bodyPr/>
        <a:lstStyle/>
        <a:p>
          <a:r>
            <a:rPr lang="en-US" dirty="0"/>
            <a:t>Product Development</a:t>
          </a:r>
        </a:p>
      </dgm:t>
    </dgm:pt>
    <dgm:pt modelId="{6AE379E6-7340-43F1-9BE0-689F7344FDB2}" type="parTrans" cxnId="{6AD70267-B650-45E0-BAB8-215E010C9A7D}">
      <dgm:prSet/>
      <dgm:spPr/>
      <dgm:t>
        <a:bodyPr/>
        <a:lstStyle/>
        <a:p>
          <a:endParaRPr lang="en-US"/>
        </a:p>
      </dgm:t>
    </dgm:pt>
    <dgm:pt modelId="{60018845-0C08-44A4-9003-14671444288A}" type="sibTrans" cxnId="{6AD70267-B650-45E0-BAB8-215E010C9A7D}">
      <dgm:prSet/>
      <dgm:spPr/>
      <dgm:t>
        <a:bodyPr/>
        <a:lstStyle/>
        <a:p>
          <a:endParaRPr lang="en-US"/>
        </a:p>
      </dgm:t>
    </dgm:pt>
    <dgm:pt modelId="{95787A54-5408-4B3C-BB97-29C029EC2F1F}">
      <dgm:prSet phldrT="[Text]"/>
      <dgm:spPr/>
      <dgm:t>
        <a:bodyPr/>
        <a:lstStyle/>
        <a:p>
          <a:r>
            <a:rPr lang="en-US" dirty="0"/>
            <a:t>Marketing</a:t>
          </a:r>
        </a:p>
      </dgm:t>
    </dgm:pt>
    <dgm:pt modelId="{159E0C41-6A01-48EB-BC6C-F225A94C2305}" type="parTrans" cxnId="{EDE7D986-A119-427E-91F5-CE3C072D8AAB}">
      <dgm:prSet/>
      <dgm:spPr/>
      <dgm:t>
        <a:bodyPr/>
        <a:lstStyle/>
        <a:p>
          <a:endParaRPr lang="en-US"/>
        </a:p>
      </dgm:t>
    </dgm:pt>
    <dgm:pt modelId="{6505944E-9BFF-4D8C-9292-A00624EE78DC}" type="sibTrans" cxnId="{EDE7D986-A119-427E-91F5-CE3C072D8AAB}">
      <dgm:prSet/>
      <dgm:spPr/>
      <dgm:t>
        <a:bodyPr/>
        <a:lstStyle/>
        <a:p>
          <a:endParaRPr lang="en-US"/>
        </a:p>
      </dgm:t>
    </dgm:pt>
    <dgm:pt modelId="{7BAEF675-3A21-4AEA-A80D-F9D86305369C}">
      <dgm:prSet phldrT="[Text]"/>
      <dgm:spPr/>
      <dgm:t>
        <a:bodyPr/>
        <a:lstStyle/>
        <a:p>
          <a:r>
            <a:rPr lang="en-US" dirty="0"/>
            <a:t>Sporting Goods</a:t>
          </a:r>
        </a:p>
      </dgm:t>
    </dgm:pt>
    <dgm:pt modelId="{AAAB9047-3F54-4DCD-BC0C-B61D35798708}" type="parTrans" cxnId="{4C06F34F-9315-461C-8CE8-CDE9122AD59D}">
      <dgm:prSet/>
      <dgm:spPr/>
      <dgm:t>
        <a:bodyPr/>
        <a:lstStyle/>
        <a:p>
          <a:endParaRPr lang="en-US"/>
        </a:p>
      </dgm:t>
    </dgm:pt>
    <dgm:pt modelId="{582BD4A9-6636-4C20-8FBD-87AF52913B3A}" type="sibTrans" cxnId="{4C06F34F-9315-461C-8CE8-CDE9122AD59D}">
      <dgm:prSet/>
      <dgm:spPr/>
      <dgm:t>
        <a:bodyPr/>
        <a:lstStyle/>
        <a:p>
          <a:endParaRPr lang="en-US"/>
        </a:p>
      </dgm:t>
    </dgm:pt>
    <dgm:pt modelId="{8F8630FE-4A38-4888-8EF5-DFEEFF55757E}">
      <dgm:prSet phldrT="[Text]"/>
      <dgm:spPr/>
      <dgm:t>
        <a:bodyPr/>
        <a:lstStyle/>
        <a:p>
          <a:r>
            <a:rPr lang="en-US" dirty="0"/>
            <a:t>Product Development</a:t>
          </a:r>
        </a:p>
      </dgm:t>
    </dgm:pt>
    <dgm:pt modelId="{C2DE7265-C842-40A9-B4C0-4D3D0E5A63DE}" type="parTrans" cxnId="{8D37CFB6-FAE2-45E3-91A5-E558FFBC0F22}">
      <dgm:prSet/>
      <dgm:spPr/>
      <dgm:t>
        <a:bodyPr/>
        <a:lstStyle/>
        <a:p>
          <a:endParaRPr lang="en-US"/>
        </a:p>
      </dgm:t>
    </dgm:pt>
    <dgm:pt modelId="{41A4429F-D41E-47BD-A746-70258792987F}" type="sibTrans" cxnId="{8D37CFB6-FAE2-45E3-91A5-E558FFBC0F22}">
      <dgm:prSet/>
      <dgm:spPr/>
      <dgm:t>
        <a:bodyPr/>
        <a:lstStyle/>
        <a:p>
          <a:endParaRPr lang="en-US"/>
        </a:p>
      </dgm:t>
    </dgm:pt>
    <dgm:pt modelId="{CB70A8E1-D1CB-4F64-8AB2-E0DD2A3D408C}">
      <dgm:prSet phldrT="[Text]"/>
      <dgm:spPr/>
      <dgm:t>
        <a:bodyPr/>
        <a:lstStyle/>
        <a:p>
          <a:r>
            <a:rPr lang="en-US" dirty="0"/>
            <a:t>Tailwinds</a:t>
          </a:r>
        </a:p>
      </dgm:t>
    </dgm:pt>
    <dgm:pt modelId="{B228B253-C617-4EA1-A30B-F070C03A406D}" type="parTrans" cxnId="{479FF59C-AB26-4118-9B6E-EE1CCDD27071}">
      <dgm:prSet/>
      <dgm:spPr/>
      <dgm:t>
        <a:bodyPr/>
        <a:lstStyle/>
        <a:p>
          <a:endParaRPr lang="en-US"/>
        </a:p>
      </dgm:t>
    </dgm:pt>
    <dgm:pt modelId="{35BBA425-D856-4135-86BC-FDC93F92D6DC}" type="sibTrans" cxnId="{479FF59C-AB26-4118-9B6E-EE1CCDD27071}">
      <dgm:prSet/>
      <dgm:spPr/>
      <dgm:t>
        <a:bodyPr/>
        <a:lstStyle/>
        <a:p>
          <a:endParaRPr lang="en-US"/>
        </a:p>
      </dgm:t>
    </dgm:pt>
    <dgm:pt modelId="{3735CC38-33C2-445C-BA29-E20E94D13240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E6C75FBC-25D7-4B53-8AAF-305235B264B4}" type="parTrans" cxnId="{3F4FA589-7091-4E7C-9F87-65BBF3D5F19F}">
      <dgm:prSet/>
      <dgm:spPr/>
      <dgm:t>
        <a:bodyPr/>
        <a:lstStyle/>
        <a:p>
          <a:endParaRPr lang="en-US"/>
        </a:p>
      </dgm:t>
    </dgm:pt>
    <dgm:pt modelId="{2062C583-2A9C-45F2-B72E-8DBC7F35E6D7}" type="sibTrans" cxnId="{3F4FA589-7091-4E7C-9F87-65BBF3D5F19F}">
      <dgm:prSet/>
      <dgm:spPr/>
      <dgm:t>
        <a:bodyPr/>
        <a:lstStyle/>
        <a:p>
          <a:endParaRPr lang="en-US"/>
        </a:p>
      </dgm:t>
    </dgm:pt>
    <dgm:pt modelId="{BD23FCFD-9D27-44EF-96CD-632B80CC9CA3}">
      <dgm:prSet phldrT="[Text]"/>
      <dgm:spPr/>
      <dgm:t>
        <a:bodyPr/>
        <a:lstStyle/>
        <a:p>
          <a:r>
            <a:rPr lang="en-US" dirty="0"/>
            <a:t>Marketing</a:t>
          </a:r>
        </a:p>
      </dgm:t>
    </dgm:pt>
    <dgm:pt modelId="{C1B7082E-BA99-4228-9B19-6979B68AF0C6}" type="parTrans" cxnId="{5C25E1F2-D109-4A30-81A5-3D66C81CE78B}">
      <dgm:prSet/>
      <dgm:spPr/>
      <dgm:t>
        <a:bodyPr/>
        <a:lstStyle/>
        <a:p>
          <a:endParaRPr lang="en-US"/>
        </a:p>
      </dgm:t>
    </dgm:pt>
    <dgm:pt modelId="{DB41370D-D7EA-477B-A935-783300B2B356}" type="sibTrans" cxnId="{5C25E1F2-D109-4A30-81A5-3D66C81CE78B}">
      <dgm:prSet/>
      <dgm:spPr/>
      <dgm:t>
        <a:bodyPr/>
        <a:lstStyle/>
        <a:p>
          <a:endParaRPr lang="en-US"/>
        </a:p>
      </dgm:t>
    </dgm:pt>
    <dgm:pt modelId="{5A1B535A-CF2B-4BA2-8B25-58033A87205B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74A010E8-8FE7-4E16-B60E-6AFA34527162}" type="parTrans" cxnId="{B40BD0C5-8BF3-454F-B95F-8E035BBE2362}">
      <dgm:prSet/>
      <dgm:spPr/>
      <dgm:t>
        <a:bodyPr/>
        <a:lstStyle/>
        <a:p>
          <a:endParaRPr lang="en-US"/>
        </a:p>
      </dgm:t>
    </dgm:pt>
    <dgm:pt modelId="{68E44104-CE2E-4822-8B69-BDAC7A6CC53C}" type="sibTrans" cxnId="{B40BD0C5-8BF3-454F-B95F-8E035BBE2362}">
      <dgm:prSet/>
      <dgm:spPr/>
      <dgm:t>
        <a:bodyPr/>
        <a:lstStyle/>
        <a:p>
          <a:endParaRPr lang="en-US"/>
        </a:p>
      </dgm:t>
    </dgm:pt>
    <dgm:pt modelId="{43102E7E-DDD0-401F-8FB7-48D964215D96}" type="pres">
      <dgm:prSet presAssocID="{D453C3A4-B3C6-44AB-9E0E-D22A94948D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F98620-6490-4EF3-AD72-460DE1A9DEE2}" type="pres">
      <dgm:prSet presAssocID="{454483EF-FF5F-44C7-99C1-E9C16F3AF07B}" presName="hierRoot1" presStyleCnt="0"/>
      <dgm:spPr/>
    </dgm:pt>
    <dgm:pt modelId="{1F6BCDEF-DA95-44E4-8FE5-1840F28BAAC4}" type="pres">
      <dgm:prSet presAssocID="{454483EF-FF5F-44C7-99C1-E9C16F3AF07B}" presName="composite" presStyleCnt="0"/>
      <dgm:spPr/>
    </dgm:pt>
    <dgm:pt modelId="{1336B013-624E-4CD5-91A1-75FCD14107BB}" type="pres">
      <dgm:prSet presAssocID="{454483EF-FF5F-44C7-99C1-E9C16F3AF07B}" presName="background" presStyleLbl="node0" presStyleIdx="0" presStyleCnt="1"/>
      <dgm:spPr/>
    </dgm:pt>
    <dgm:pt modelId="{A8778634-91F5-4FD6-8CFD-4A605E8AA225}" type="pres">
      <dgm:prSet presAssocID="{454483EF-FF5F-44C7-99C1-E9C16F3AF07B}" presName="text" presStyleLbl="fgAcc0" presStyleIdx="0" presStyleCnt="1">
        <dgm:presLayoutVars>
          <dgm:chPref val="3"/>
        </dgm:presLayoutVars>
      </dgm:prSet>
      <dgm:spPr/>
    </dgm:pt>
    <dgm:pt modelId="{FA83FD23-9B85-40D4-9761-F6E0311618F1}" type="pres">
      <dgm:prSet presAssocID="{454483EF-FF5F-44C7-99C1-E9C16F3AF07B}" presName="hierChild2" presStyleCnt="0"/>
      <dgm:spPr/>
    </dgm:pt>
    <dgm:pt modelId="{B2600515-3CDB-4B66-8E80-C739E119D38E}" type="pres">
      <dgm:prSet presAssocID="{B228B253-C617-4EA1-A30B-F070C03A406D}" presName="Name10" presStyleLbl="parChTrans1D2" presStyleIdx="0" presStyleCnt="1"/>
      <dgm:spPr/>
    </dgm:pt>
    <dgm:pt modelId="{472098B8-4E13-4019-BF3D-AABB72745B80}" type="pres">
      <dgm:prSet presAssocID="{CB70A8E1-D1CB-4F64-8AB2-E0DD2A3D408C}" presName="hierRoot2" presStyleCnt="0"/>
      <dgm:spPr/>
    </dgm:pt>
    <dgm:pt modelId="{889D4C73-86F9-458A-A0C1-1A89655E0F23}" type="pres">
      <dgm:prSet presAssocID="{CB70A8E1-D1CB-4F64-8AB2-E0DD2A3D408C}" presName="composite2" presStyleCnt="0"/>
      <dgm:spPr/>
    </dgm:pt>
    <dgm:pt modelId="{57A5557C-56E6-43DA-84B1-FA517397A9AB}" type="pres">
      <dgm:prSet presAssocID="{CB70A8E1-D1CB-4F64-8AB2-E0DD2A3D408C}" presName="background2" presStyleLbl="node2" presStyleIdx="0" presStyleCnt="1"/>
      <dgm:spPr/>
    </dgm:pt>
    <dgm:pt modelId="{17AC3068-6DA9-42EC-8DAB-FC146F470319}" type="pres">
      <dgm:prSet presAssocID="{CB70A8E1-D1CB-4F64-8AB2-E0DD2A3D408C}" presName="text2" presStyleLbl="fgAcc2" presStyleIdx="0" presStyleCnt="1">
        <dgm:presLayoutVars>
          <dgm:chPref val="3"/>
        </dgm:presLayoutVars>
      </dgm:prSet>
      <dgm:spPr/>
    </dgm:pt>
    <dgm:pt modelId="{4B9A2D3B-C671-4D24-9797-592D70AC1D35}" type="pres">
      <dgm:prSet presAssocID="{CB70A8E1-D1CB-4F64-8AB2-E0DD2A3D408C}" presName="hierChild3" presStyleCnt="0"/>
      <dgm:spPr/>
    </dgm:pt>
    <dgm:pt modelId="{BB6CA7CC-D8BE-4CC9-AFE2-8DCB96546BCE}" type="pres">
      <dgm:prSet presAssocID="{381F7BD3-4F56-4949-9A0F-09F7F6AF42D8}" presName="Name17" presStyleLbl="parChTrans1D3" presStyleIdx="0" presStyleCnt="2"/>
      <dgm:spPr/>
    </dgm:pt>
    <dgm:pt modelId="{99A3888B-5E83-4938-A841-F3F661C32F13}" type="pres">
      <dgm:prSet presAssocID="{B0DCC9E4-DF71-4D93-B638-599CA0C56806}" presName="hierRoot3" presStyleCnt="0"/>
      <dgm:spPr/>
    </dgm:pt>
    <dgm:pt modelId="{1DE059E9-0374-44FF-9F9E-DE262A5263BA}" type="pres">
      <dgm:prSet presAssocID="{B0DCC9E4-DF71-4D93-B638-599CA0C56806}" presName="composite3" presStyleCnt="0"/>
      <dgm:spPr/>
    </dgm:pt>
    <dgm:pt modelId="{670E5F04-1214-4E80-99D7-7FC464777AA3}" type="pres">
      <dgm:prSet presAssocID="{B0DCC9E4-DF71-4D93-B638-599CA0C56806}" presName="background3" presStyleLbl="node3" presStyleIdx="0" presStyleCnt="2"/>
      <dgm:spPr/>
    </dgm:pt>
    <dgm:pt modelId="{0DEE2525-FE10-4B8E-8D76-34DB531BF9F0}" type="pres">
      <dgm:prSet presAssocID="{B0DCC9E4-DF71-4D93-B638-599CA0C56806}" presName="text3" presStyleLbl="fgAcc3" presStyleIdx="0" presStyleCnt="2">
        <dgm:presLayoutVars>
          <dgm:chPref val="3"/>
        </dgm:presLayoutVars>
      </dgm:prSet>
      <dgm:spPr/>
    </dgm:pt>
    <dgm:pt modelId="{BCE2F94F-CDEB-49AA-9C00-C7E0E8C1E61E}" type="pres">
      <dgm:prSet presAssocID="{B0DCC9E4-DF71-4D93-B638-599CA0C56806}" presName="hierChild4" presStyleCnt="0"/>
      <dgm:spPr/>
    </dgm:pt>
    <dgm:pt modelId="{099433A8-B86E-444D-A295-5DDE86A84F29}" type="pres">
      <dgm:prSet presAssocID="{6AE379E6-7340-43F1-9BE0-689F7344FDB2}" presName="Name23" presStyleLbl="parChTrans1D4" presStyleIdx="0" presStyleCnt="6"/>
      <dgm:spPr/>
    </dgm:pt>
    <dgm:pt modelId="{DE1F7037-9ABD-4C2D-ACBA-3A8827DA1AA7}" type="pres">
      <dgm:prSet presAssocID="{3A19EA13-6D98-48FD-B0D5-C711692DD416}" presName="hierRoot4" presStyleCnt="0"/>
      <dgm:spPr/>
    </dgm:pt>
    <dgm:pt modelId="{3E9D5086-F4C5-4F3F-B5D9-FE3D48DC0365}" type="pres">
      <dgm:prSet presAssocID="{3A19EA13-6D98-48FD-B0D5-C711692DD416}" presName="composite4" presStyleCnt="0"/>
      <dgm:spPr/>
    </dgm:pt>
    <dgm:pt modelId="{1AA069A5-A8E5-4EB8-A8C7-DCF7EF522CB4}" type="pres">
      <dgm:prSet presAssocID="{3A19EA13-6D98-48FD-B0D5-C711692DD416}" presName="background4" presStyleLbl="node4" presStyleIdx="0" presStyleCnt="6"/>
      <dgm:spPr/>
    </dgm:pt>
    <dgm:pt modelId="{03477709-DA17-42FB-B039-00681654DC45}" type="pres">
      <dgm:prSet presAssocID="{3A19EA13-6D98-48FD-B0D5-C711692DD416}" presName="text4" presStyleLbl="fgAcc4" presStyleIdx="0" presStyleCnt="6">
        <dgm:presLayoutVars>
          <dgm:chPref val="3"/>
        </dgm:presLayoutVars>
      </dgm:prSet>
      <dgm:spPr/>
    </dgm:pt>
    <dgm:pt modelId="{F8E39327-EA5B-4C1F-AEF2-72FA51A2B0DA}" type="pres">
      <dgm:prSet presAssocID="{3A19EA13-6D98-48FD-B0D5-C711692DD416}" presName="hierChild5" presStyleCnt="0"/>
      <dgm:spPr/>
    </dgm:pt>
    <dgm:pt modelId="{07177BA9-C99B-45A7-A5DA-FC40B169B8FB}" type="pres">
      <dgm:prSet presAssocID="{159E0C41-6A01-48EB-BC6C-F225A94C2305}" presName="Name23" presStyleLbl="parChTrans1D4" presStyleIdx="1" presStyleCnt="6"/>
      <dgm:spPr/>
    </dgm:pt>
    <dgm:pt modelId="{003AE3D5-4CAA-4028-AF20-68B8D260E2A1}" type="pres">
      <dgm:prSet presAssocID="{95787A54-5408-4B3C-BB97-29C029EC2F1F}" presName="hierRoot4" presStyleCnt="0"/>
      <dgm:spPr/>
    </dgm:pt>
    <dgm:pt modelId="{2E70070B-457A-437F-A066-F5F3355A9981}" type="pres">
      <dgm:prSet presAssocID="{95787A54-5408-4B3C-BB97-29C029EC2F1F}" presName="composite4" presStyleCnt="0"/>
      <dgm:spPr/>
    </dgm:pt>
    <dgm:pt modelId="{3FECD529-960A-4403-8EEF-F51E0565984C}" type="pres">
      <dgm:prSet presAssocID="{95787A54-5408-4B3C-BB97-29C029EC2F1F}" presName="background4" presStyleLbl="node4" presStyleIdx="1" presStyleCnt="6"/>
      <dgm:spPr/>
    </dgm:pt>
    <dgm:pt modelId="{1F643D91-D7AE-4DA9-88E3-EA0EA1BF108A}" type="pres">
      <dgm:prSet presAssocID="{95787A54-5408-4B3C-BB97-29C029EC2F1F}" presName="text4" presStyleLbl="fgAcc4" presStyleIdx="1" presStyleCnt="6">
        <dgm:presLayoutVars>
          <dgm:chPref val="3"/>
        </dgm:presLayoutVars>
      </dgm:prSet>
      <dgm:spPr/>
    </dgm:pt>
    <dgm:pt modelId="{50DF9042-69EB-4EAF-B7DF-331EFC4557EA}" type="pres">
      <dgm:prSet presAssocID="{95787A54-5408-4B3C-BB97-29C029EC2F1F}" presName="hierChild5" presStyleCnt="0"/>
      <dgm:spPr/>
    </dgm:pt>
    <dgm:pt modelId="{4204CD31-729D-4946-99C0-D4C73A2980DF}" type="pres">
      <dgm:prSet presAssocID="{E6C75FBC-25D7-4B53-8AAF-305235B264B4}" presName="Name23" presStyleLbl="parChTrans1D4" presStyleIdx="2" presStyleCnt="6"/>
      <dgm:spPr/>
    </dgm:pt>
    <dgm:pt modelId="{9E08D324-6E08-4E5D-99CB-1459F5D7C675}" type="pres">
      <dgm:prSet presAssocID="{3735CC38-33C2-445C-BA29-E20E94D13240}" presName="hierRoot4" presStyleCnt="0"/>
      <dgm:spPr/>
    </dgm:pt>
    <dgm:pt modelId="{96447957-613C-492B-8427-7B4D9F5779B8}" type="pres">
      <dgm:prSet presAssocID="{3735CC38-33C2-445C-BA29-E20E94D13240}" presName="composite4" presStyleCnt="0"/>
      <dgm:spPr/>
    </dgm:pt>
    <dgm:pt modelId="{ECE91A35-0DD8-465B-9950-66D37849FBED}" type="pres">
      <dgm:prSet presAssocID="{3735CC38-33C2-445C-BA29-E20E94D13240}" presName="background4" presStyleLbl="node4" presStyleIdx="2" presStyleCnt="6"/>
      <dgm:spPr/>
    </dgm:pt>
    <dgm:pt modelId="{10C4E5F5-47B4-4A8C-BFEF-A39AB778B91E}" type="pres">
      <dgm:prSet presAssocID="{3735CC38-33C2-445C-BA29-E20E94D13240}" presName="text4" presStyleLbl="fgAcc4" presStyleIdx="2" presStyleCnt="6">
        <dgm:presLayoutVars>
          <dgm:chPref val="3"/>
        </dgm:presLayoutVars>
      </dgm:prSet>
      <dgm:spPr/>
    </dgm:pt>
    <dgm:pt modelId="{4A02435B-B195-43A1-A8C4-39401ACF13D5}" type="pres">
      <dgm:prSet presAssocID="{3735CC38-33C2-445C-BA29-E20E94D13240}" presName="hierChild5" presStyleCnt="0"/>
      <dgm:spPr/>
    </dgm:pt>
    <dgm:pt modelId="{9ACED145-47CD-4E0D-B662-575C34473865}" type="pres">
      <dgm:prSet presAssocID="{AAAB9047-3F54-4DCD-BC0C-B61D35798708}" presName="Name17" presStyleLbl="parChTrans1D3" presStyleIdx="1" presStyleCnt="2"/>
      <dgm:spPr/>
    </dgm:pt>
    <dgm:pt modelId="{B04C00A9-C351-4D2D-BAE3-2EF1F357A195}" type="pres">
      <dgm:prSet presAssocID="{7BAEF675-3A21-4AEA-A80D-F9D86305369C}" presName="hierRoot3" presStyleCnt="0"/>
      <dgm:spPr/>
    </dgm:pt>
    <dgm:pt modelId="{3C7D73FB-2DE2-4AB5-8289-0D09F6A90A44}" type="pres">
      <dgm:prSet presAssocID="{7BAEF675-3A21-4AEA-A80D-F9D86305369C}" presName="composite3" presStyleCnt="0"/>
      <dgm:spPr/>
    </dgm:pt>
    <dgm:pt modelId="{CD7E2EF3-65CE-42E3-A50D-4F8168621336}" type="pres">
      <dgm:prSet presAssocID="{7BAEF675-3A21-4AEA-A80D-F9D86305369C}" presName="background3" presStyleLbl="node3" presStyleIdx="1" presStyleCnt="2"/>
      <dgm:spPr/>
    </dgm:pt>
    <dgm:pt modelId="{7DBC95A4-0D90-434D-9D46-3F7968B923FE}" type="pres">
      <dgm:prSet presAssocID="{7BAEF675-3A21-4AEA-A80D-F9D86305369C}" presName="text3" presStyleLbl="fgAcc3" presStyleIdx="1" presStyleCnt="2">
        <dgm:presLayoutVars>
          <dgm:chPref val="3"/>
        </dgm:presLayoutVars>
      </dgm:prSet>
      <dgm:spPr/>
    </dgm:pt>
    <dgm:pt modelId="{78F91C06-9C12-4DCE-8871-837BF51F34DB}" type="pres">
      <dgm:prSet presAssocID="{7BAEF675-3A21-4AEA-A80D-F9D86305369C}" presName="hierChild4" presStyleCnt="0"/>
      <dgm:spPr/>
    </dgm:pt>
    <dgm:pt modelId="{DD056E7D-764F-402C-B61E-5F3E10FF71FD}" type="pres">
      <dgm:prSet presAssocID="{C2DE7265-C842-40A9-B4C0-4D3D0E5A63DE}" presName="Name23" presStyleLbl="parChTrans1D4" presStyleIdx="3" presStyleCnt="6"/>
      <dgm:spPr/>
    </dgm:pt>
    <dgm:pt modelId="{D27F33CB-4D6B-4558-94A8-C0565A64A13F}" type="pres">
      <dgm:prSet presAssocID="{8F8630FE-4A38-4888-8EF5-DFEEFF55757E}" presName="hierRoot4" presStyleCnt="0"/>
      <dgm:spPr/>
    </dgm:pt>
    <dgm:pt modelId="{10B46E8E-946C-44F4-860F-D655F94F27F5}" type="pres">
      <dgm:prSet presAssocID="{8F8630FE-4A38-4888-8EF5-DFEEFF55757E}" presName="composite4" presStyleCnt="0"/>
      <dgm:spPr/>
    </dgm:pt>
    <dgm:pt modelId="{94993AE1-7E31-4235-BD4D-ED3DC644CF86}" type="pres">
      <dgm:prSet presAssocID="{8F8630FE-4A38-4888-8EF5-DFEEFF55757E}" presName="background4" presStyleLbl="node4" presStyleIdx="3" presStyleCnt="6"/>
      <dgm:spPr/>
    </dgm:pt>
    <dgm:pt modelId="{27834D33-CACA-4412-A5D4-13357C220D6F}" type="pres">
      <dgm:prSet presAssocID="{8F8630FE-4A38-4888-8EF5-DFEEFF55757E}" presName="text4" presStyleLbl="fgAcc4" presStyleIdx="3" presStyleCnt="6">
        <dgm:presLayoutVars>
          <dgm:chPref val="3"/>
        </dgm:presLayoutVars>
      </dgm:prSet>
      <dgm:spPr/>
    </dgm:pt>
    <dgm:pt modelId="{F1087A91-31AD-4170-916A-B44DC5626BF1}" type="pres">
      <dgm:prSet presAssocID="{8F8630FE-4A38-4888-8EF5-DFEEFF55757E}" presName="hierChild5" presStyleCnt="0"/>
      <dgm:spPr/>
    </dgm:pt>
    <dgm:pt modelId="{86066DBC-EE63-4DFA-B248-77108A46D918}" type="pres">
      <dgm:prSet presAssocID="{C1B7082E-BA99-4228-9B19-6979B68AF0C6}" presName="Name23" presStyleLbl="parChTrans1D4" presStyleIdx="4" presStyleCnt="6"/>
      <dgm:spPr/>
    </dgm:pt>
    <dgm:pt modelId="{6EA88F2C-E59E-4900-A793-B97E4B9F3BE8}" type="pres">
      <dgm:prSet presAssocID="{BD23FCFD-9D27-44EF-96CD-632B80CC9CA3}" presName="hierRoot4" presStyleCnt="0"/>
      <dgm:spPr/>
    </dgm:pt>
    <dgm:pt modelId="{28FB5361-42DB-433A-9A11-1288AE5577AA}" type="pres">
      <dgm:prSet presAssocID="{BD23FCFD-9D27-44EF-96CD-632B80CC9CA3}" presName="composite4" presStyleCnt="0"/>
      <dgm:spPr/>
    </dgm:pt>
    <dgm:pt modelId="{6315781D-4F8C-4F35-AE02-4D0C542EBE54}" type="pres">
      <dgm:prSet presAssocID="{BD23FCFD-9D27-44EF-96CD-632B80CC9CA3}" presName="background4" presStyleLbl="node4" presStyleIdx="4" presStyleCnt="6"/>
      <dgm:spPr/>
    </dgm:pt>
    <dgm:pt modelId="{8098478E-4B2D-49DA-AF17-0A03EA924CAF}" type="pres">
      <dgm:prSet presAssocID="{BD23FCFD-9D27-44EF-96CD-632B80CC9CA3}" presName="text4" presStyleLbl="fgAcc4" presStyleIdx="4" presStyleCnt="6">
        <dgm:presLayoutVars>
          <dgm:chPref val="3"/>
        </dgm:presLayoutVars>
      </dgm:prSet>
      <dgm:spPr/>
    </dgm:pt>
    <dgm:pt modelId="{47A77B98-81BB-4E84-958F-FA798F16C7B4}" type="pres">
      <dgm:prSet presAssocID="{BD23FCFD-9D27-44EF-96CD-632B80CC9CA3}" presName="hierChild5" presStyleCnt="0"/>
      <dgm:spPr/>
    </dgm:pt>
    <dgm:pt modelId="{3202B9B3-B55F-4DAE-B01C-EAEB03D278BC}" type="pres">
      <dgm:prSet presAssocID="{74A010E8-8FE7-4E16-B60E-6AFA34527162}" presName="Name23" presStyleLbl="parChTrans1D4" presStyleIdx="5" presStyleCnt="6"/>
      <dgm:spPr/>
    </dgm:pt>
    <dgm:pt modelId="{BC9EEEA1-D5F7-414D-A696-FEDF49A6FFBF}" type="pres">
      <dgm:prSet presAssocID="{5A1B535A-CF2B-4BA2-8B25-58033A87205B}" presName="hierRoot4" presStyleCnt="0"/>
      <dgm:spPr/>
    </dgm:pt>
    <dgm:pt modelId="{F646CA06-F2A4-4E2B-8EB7-88C3DF881E8D}" type="pres">
      <dgm:prSet presAssocID="{5A1B535A-CF2B-4BA2-8B25-58033A87205B}" presName="composite4" presStyleCnt="0"/>
      <dgm:spPr/>
    </dgm:pt>
    <dgm:pt modelId="{A70E97C4-FA8B-447D-841F-A6C0B12617E8}" type="pres">
      <dgm:prSet presAssocID="{5A1B535A-CF2B-4BA2-8B25-58033A87205B}" presName="background4" presStyleLbl="node4" presStyleIdx="5" presStyleCnt="6"/>
      <dgm:spPr/>
    </dgm:pt>
    <dgm:pt modelId="{817DF993-3307-42B1-88A4-F65B7A801EE8}" type="pres">
      <dgm:prSet presAssocID="{5A1B535A-CF2B-4BA2-8B25-58033A87205B}" presName="text4" presStyleLbl="fgAcc4" presStyleIdx="5" presStyleCnt="6">
        <dgm:presLayoutVars>
          <dgm:chPref val="3"/>
        </dgm:presLayoutVars>
      </dgm:prSet>
      <dgm:spPr/>
    </dgm:pt>
    <dgm:pt modelId="{C811EEB7-BBDB-4DD9-9FA5-54355188DCAA}" type="pres">
      <dgm:prSet presAssocID="{5A1B535A-CF2B-4BA2-8B25-58033A87205B}" presName="hierChild5" presStyleCnt="0"/>
      <dgm:spPr/>
    </dgm:pt>
  </dgm:ptLst>
  <dgm:cxnLst>
    <dgm:cxn modelId="{3D25651C-C774-4297-9983-BAE909465922}" type="presOf" srcId="{C1B7082E-BA99-4228-9B19-6979B68AF0C6}" destId="{86066DBC-EE63-4DFA-B248-77108A46D918}" srcOrd="0" destOrd="0" presId="urn:microsoft.com/office/officeart/2005/8/layout/hierarchy1"/>
    <dgm:cxn modelId="{2F67A730-3110-4F01-B4FC-122C4A4A1CD8}" type="presOf" srcId="{8F8630FE-4A38-4888-8EF5-DFEEFF55757E}" destId="{27834D33-CACA-4412-A5D4-13357C220D6F}" srcOrd="0" destOrd="0" presId="urn:microsoft.com/office/officeart/2005/8/layout/hierarchy1"/>
    <dgm:cxn modelId="{A552EB31-8813-4B73-9CB6-47482F9E43E2}" type="presOf" srcId="{C2DE7265-C842-40A9-B4C0-4D3D0E5A63DE}" destId="{DD056E7D-764F-402C-B61E-5F3E10FF71FD}" srcOrd="0" destOrd="0" presId="urn:microsoft.com/office/officeart/2005/8/layout/hierarchy1"/>
    <dgm:cxn modelId="{C7FC3437-93C2-4ADC-AB17-A7DA70259BEE}" srcId="{D453C3A4-B3C6-44AB-9E0E-D22A94948DF5}" destId="{454483EF-FF5F-44C7-99C1-E9C16F3AF07B}" srcOrd="0" destOrd="0" parTransId="{C2F04086-D439-4FA3-A2DE-AC9C7B867D2C}" sibTransId="{05F689AD-AA24-4FB4-ABBD-4747B6BF17AB}"/>
    <dgm:cxn modelId="{3C51085F-E565-43C3-A191-57E1C604D25C}" type="presOf" srcId="{B0DCC9E4-DF71-4D93-B638-599CA0C56806}" destId="{0DEE2525-FE10-4B8E-8D76-34DB531BF9F0}" srcOrd="0" destOrd="0" presId="urn:microsoft.com/office/officeart/2005/8/layout/hierarchy1"/>
    <dgm:cxn modelId="{6AD70267-B650-45E0-BAB8-215E010C9A7D}" srcId="{B0DCC9E4-DF71-4D93-B638-599CA0C56806}" destId="{3A19EA13-6D98-48FD-B0D5-C711692DD416}" srcOrd="0" destOrd="0" parTransId="{6AE379E6-7340-43F1-9BE0-689F7344FDB2}" sibTransId="{60018845-0C08-44A4-9003-14671444288A}"/>
    <dgm:cxn modelId="{DFD2446B-63F9-4D35-B073-2399E3F86F9D}" type="presOf" srcId="{3A19EA13-6D98-48FD-B0D5-C711692DD416}" destId="{03477709-DA17-42FB-B039-00681654DC45}" srcOrd="0" destOrd="0" presId="urn:microsoft.com/office/officeart/2005/8/layout/hierarchy1"/>
    <dgm:cxn modelId="{E5417D6E-5266-41B2-B191-7B76F5946C6C}" type="presOf" srcId="{381F7BD3-4F56-4949-9A0F-09F7F6AF42D8}" destId="{BB6CA7CC-D8BE-4CC9-AFE2-8DCB96546BCE}" srcOrd="0" destOrd="0" presId="urn:microsoft.com/office/officeart/2005/8/layout/hierarchy1"/>
    <dgm:cxn modelId="{4C06F34F-9315-461C-8CE8-CDE9122AD59D}" srcId="{CB70A8E1-D1CB-4F64-8AB2-E0DD2A3D408C}" destId="{7BAEF675-3A21-4AEA-A80D-F9D86305369C}" srcOrd="1" destOrd="0" parTransId="{AAAB9047-3F54-4DCD-BC0C-B61D35798708}" sibTransId="{582BD4A9-6636-4C20-8FBD-87AF52913B3A}"/>
    <dgm:cxn modelId="{4C8ADB72-6A6C-4F1C-8F69-B6232ABABDD8}" srcId="{CB70A8E1-D1CB-4F64-8AB2-E0DD2A3D408C}" destId="{B0DCC9E4-DF71-4D93-B638-599CA0C56806}" srcOrd="0" destOrd="0" parTransId="{381F7BD3-4F56-4949-9A0F-09F7F6AF42D8}" sibTransId="{1479877B-2A4D-4F89-BEE8-9EE1FCF92DD1}"/>
    <dgm:cxn modelId="{16F06873-10DB-4BE6-A7CA-5D8685F92906}" type="presOf" srcId="{B228B253-C617-4EA1-A30B-F070C03A406D}" destId="{B2600515-3CDB-4B66-8E80-C739E119D38E}" srcOrd="0" destOrd="0" presId="urn:microsoft.com/office/officeart/2005/8/layout/hierarchy1"/>
    <dgm:cxn modelId="{A345BD53-ACA5-4AA6-B1A4-5532926354CC}" type="presOf" srcId="{3735CC38-33C2-445C-BA29-E20E94D13240}" destId="{10C4E5F5-47B4-4A8C-BFEF-A39AB778B91E}" srcOrd="0" destOrd="0" presId="urn:microsoft.com/office/officeart/2005/8/layout/hierarchy1"/>
    <dgm:cxn modelId="{06F49558-B210-498D-8B3F-D3B3BB663395}" type="presOf" srcId="{74A010E8-8FE7-4E16-B60E-6AFA34527162}" destId="{3202B9B3-B55F-4DAE-B01C-EAEB03D278BC}" srcOrd="0" destOrd="0" presId="urn:microsoft.com/office/officeart/2005/8/layout/hierarchy1"/>
    <dgm:cxn modelId="{EDE7D986-A119-427E-91F5-CE3C072D8AAB}" srcId="{B0DCC9E4-DF71-4D93-B638-599CA0C56806}" destId="{95787A54-5408-4B3C-BB97-29C029EC2F1F}" srcOrd="1" destOrd="0" parTransId="{159E0C41-6A01-48EB-BC6C-F225A94C2305}" sibTransId="{6505944E-9BFF-4D8C-9292-A00624EE78DC}"/>
    <dgm:cxn modelId="{E81C1E87-B6C3-423D-B8D0-500ABF96118F}" type="presOf" srcId="{CB70A8E1-D1CB-4F64-8AB2-E0DD2A3D408C}" destId="{17AC3068-6DA9-42EC-8DAB-FC146F470319}" srcOrd="0" destOrd="0" presId="urn:microsoft.com/office/officeart/2005/8/layout/hierarchy1"/>
    <dgm:cxn modelId="{3F4FA589-7091-4E7C-9F87-65BBF3D5F19F}" srcId="{B0DCC9E4-DF71-4D93-B638-599CA0C56806}" destId="{3735CC38-33C2-445C-BA29-E20E94D13240}" srcOrd="2" destOrd="0" parTransId="{E6C75FBC-25D7-4B53-8AAF-305235B264B4}" sibTransId="{2062C583-2A9C-45F2-B72E-8DBC7F35E6D7}"/>
    <dgm:cxn modelId="{A14D7191-CFC2-48B7-B8D0-4EF2BAE9C143}" type="presOf" srcId="{D453C3A4-B3C6-44AB-9E0E-D22A94948DF5}" destId="{43102E7E-DDD0-401F-8FB7-48D964215D96}" srcOrd="0" destOrd="0" presId="urn:microsoft.com/office/officeart/2005/8/layout/hierarchy1"/>
    <dgm:cxn modelId="{479FF59C-AB26-4118-9B6E-EE1CCDD27071}" srcId="{454483EF-FF5F-44C7-99C1-E9C16F3AF07B}" destId="{CB70A8E1-D1CB-4F64-8AB2-E0DD2A3D408C}" srcOrd="0" destOrd="0" parTransId="{B228B253-C617-4EA1-A30B-F070C03A406D}" sibTransId="{35BBA425-D856-4135-86BC-FDC93F92D6DC}"/>
    <dgm:cxn modelId="{765E509F-CD4E-4F59-9C33-8041DD129B79}" type="presOf" srcId="{95787A54-5408-4B3C-BB97-29C029EC2F1F}" destId="{1F643D91-D7AE-4DA9-88E3-EA0EA1BF108A}" srcOrd="0" destOrd="0" presId="urn:microsoft.com/office/officeart/2005/8/layout/hierarchy1"/>
    <dgm:cxn modelId="{8D37CFB6-FAE2-45E3-91A5-E558FFBC0F22}" srcId="{7BAEF675-3A21-4AEA-A80D-F9D86305369C}" destId="{8F8630FE-4A38-4888-8EF5-DFEEFF55757E}" srcOrd="0" destOrd="0" parTransId="{C2DE7265-C842-40A9-B4C0-4D3D0E5A63DE}" sibTransId="{41A4429F-D41E-47BD-A746-70258792987F}"/>
    <dgm:cxn modelId="{786718B7-958C-4F0A-9DF7-55A32AD07C78}" type="presOf" srcId="{AAAB9047-3F54-4DCD-BC0C-B61D35798708}" destId="{9ACED145-47CD-4E0D-B662-575C34473865}" srcOrd="0" destOrd="0" presId="urn:microsoft.com/office/officeart/2005/8/layout/hierarchy1"/>
    <dgm:cxn modelId="{47E5A2C0-496B-4920-89FD-1EF2C8A33659}" type="presOf" srcId="{7BAEF675-3A21-4AEA-A80D-F9D86305369C}" destId="{7DBC95A4-0D90-434D-9D46-3F7968B923FE}" srcOrd="0" destOrd="0" presId="urn:microsoft.com/office/officeart/2005/8/layout/hierarchy1"/>
    <dgm:cxn modelId="{C83A9BC5-CD96-4767-A206-5CCD9E6A83E6}" type="presOf" srcId="{E6C75FBC-25D7-4B53-8AAF-305235B264B4}" destId="{4204CD31-729D-4946-99C0-D4C73A2980DF}" srcOrd="0" destOrd="0" presId="urn:microsoft.com/office/officeart/2005/8/layout/hierarchy1"/>
    <dgm:cxn modelId="{B40BD0C5-8BF3-454F-B95F-8E035BBE2362}" srcId="{7BAEF675-3A21-4AEA-A80D-F9D86305369C}" destId="{5A1B535A-CF2B-4BA2-8B25-58033A87205B}" srcOrd="2" destOrd="0" parTransId="{74A010E8-8FE7-4E16-B60E-6AFA34527162}" sibTransId="{68E44104-CE2E-4822-8B69-BDAC7A6CC53C}"/>
    <dgm:cxn modelId="{935E13CB-E74A-4E73-9978-D616908A80B1}" type="presOf" srcId="{6AE379E6-7340-43F1-9BE0-689F7344FDB2}" destId="{099433A8-B86E-444D-A295-5DDE86A84F29}" srcOrd="0" destOrd="0" presId="urn:microsoft.com/office/officeart/2005/8/layout/hierarchy1"/>
    <dgm:cxn modelId="{F3D937CB-6A64-4F68-8F26-4086214745DB}" type="presOf" srcId="{454483EF-FF5F-44C7-99C1-E9C16F3AF07B}" destId="{A8778634-91F5-4FD6-8CFD-4A605E8AA225}" srcOrd="0" destOrd="0" presId="urn:microsoft.com/office/officeart/2005/8/layout/hierarchy1"/>
    <dgm:cxn modelId="{A7BCBAE0-6F4A-43EB-A78F-E5BA6C2A6C0B}" type="presOf" srcId="{159E0C41-6A01-48EB-BC6C-F225A94C2305}" destId="{07177BA9-C99B-45A7-A5DA-FC40B169B8FB}" srcOrd="0" destOrd="0" presId="urn:microsoft.com/office/officeart/2005/8/layout/hierarchy1"/>
    <dgm:cxn modelId="{31FA47E9-48C1-460A-99FA-7E26067FB2A8}" type="presOf" srcId="{5A1B535A-CF2B-4BA2-8B25-58033A87205B}" destId="{817DF993-3307-42B1-88A4-F65B7A801EE8}" srcOrd="0" destOrd="0" presId="urn:microsoft.com/office/officeart/2005/8/layout/hierarchy1"/>
    <dgm:cxn modelId="{5C25E1F2-D109-4A30-81A5-3D66C81CE78B}" srcId="{7BAEF675-3A21-4AEA-A80D-F9D86305369C}" destId="{BD23FCFD-9D27-44EF-96CD-632B80CC9CA3}" srcOrd="1" destOrd="0" parTransId="{C1B7082E-BA99-4228-9B19-6979B68AF0C6}" sibTransId="{DB41370D-D7EA-477B-A935-783300B2B356}"/>
    <dgm:cxn modelId="{92822AF5-3115-4C91-B387-062BF7A53FC7}" type="presOf" srcId="{BD23FCFD-9D27-44EF-96CD-632B80CC9CA3}" destId="{8098478E-4B2D-49DA-AF17-0A03EA924CAF}" srcOrd="0" destOrd="0" presId="urn:microsoft.com/office/officeart/2005/8/layout/hierarchy1"/>
    <dgm:cxn modelId="{419A7FBB-5820-44AD-A14C-D58BAB124BE7}" type="presParOf" srcId="{43102E7E-DDD0-401F-8FB7-48D964215D96}" destId="{D1F98620-6490-4EF3-AD72-460DE1A9DEE2}" srcOrd="0" destOrd="0" presId="urn:microsoft.com/office/officeart/2005/8/layout/hierarchy1"/>
    <dgm:cxn modelId="{E4CC9D40-D835-4C37-AB50-9A53A83CE16D}" type="presParOf" srcId="{D1F98620-6490-4EF3-AD72-460DE1A9DEE2}" destId="{1F6BCDEF-DA95-44E4-8FE5-1840F28BAAC4}" srcOrd="0" destOrd="0" presId="urn:microsoft.com/office/officeart/2005/8/layout/hierarchy1"/>
    <dgm:cxn modelId="{B0D0B5E8-FC42-41DB-B6C3-C6EDB2723B39}" type="presParOf" srcId="{1F6BCDEF-DA95-44E4-8FE5-1840F28BAAC4}" destId="{1336B013-624E-4CD5-91A1-75FCD14107BB}" srcOrd="0" destOrd="0" presId="urn:microsoft.com/office/officeart/2005/8/layout/hierarchy1"/>
    <dgm:cxn modelId="{54424083-F27A-4D53-986C-1D3551E5B249}" type="presParOf" srcId="{1F6BCDEF-DA95-44E4-8FE5-1840F28BAAC4}" destId="{A8778634-91F5-4FD6-8CFD-4A605E8AA225}" srcOrd="1" destOrd="0" presId="urn:microsoft.com/office/officeart/2005/8/layout/hierarchy1"/>
    <dgm:cxn modelId="{13A48029-C67C-4B51-9C0D-ADB25C19D50F}" type="presParOf" srcId="{D1F98620-6490-4EF3-AD72-460DE1A9DEE2}" destId="{FA83FD23-9B85-40D4-9761-F6E0311618F1}" srcOrd="1" destOrd="0" presId="urn:microsoft.com/office/officeart/2005/8/layout/hierarchy1"/>
    <dgm:cxn modelId="{37E70CCB-C440-42A5-A5F0-B89B72E00FD7}" type="presParOf" srcId="{FA83FD23-9B85-40D4-9761-F6E0311618F1}" destId="{B2600515-3CDB-4B66-8E80-C739E119D38E}" srcOrd="0" destOrd="0" presId="urn:microsoft.com/office/officeart/2005/8/layout/hierarchy1"/>
    <dgm:cxn modelId="{7B14D26A-7736-45D1-8808-7B8A4577C47B}" type="presParOf" srcId="{FA83FD23-9B85-40D4-9761-F6E0311618F1}" destId="{472098B8-4E13-4019-BF3D-AABB72745B80}" srcOrd="1" destOrd="0" presId="urn:microsoft.com/office/officeart/2005/8/layout/hierarchy1"/>
    <dgm:cxn modelId="{B9AF6734-C43F-4F80-83E4-C2142316DF9F}" type="presParOf" srcId="{472098B8-4E13-4019-BF3D-AABB72745B80}" destId="{889D4C73-86F9-458A-A0C1-1A89655E0F23}" srcOrd="0" destOrd="0" presId="urn:microsoft.com/office/officeart/2005/8/layout/hierarchy1"/>
    <dgm:cxn modelId="{D8518F57-4E75-4959-B85B-37FFAD605759}" type="presParOf" srcId="{889D4C73-86F9-458A-A0C1-1A89655E0F23}" destId="{57A5557C-56E6-43DA-84B1-FA517397A9AB}" srcOrd="0" destOrd="0" presId="urn:microsoft.com/office/officeart/2005/8/layout/hierarchy1"/>
    <dgm:cxn modelId="{88FA864A-060B-4681-8111-A84D7F0A0A1D}" type="presParOf" srcId="{889D4C73-86F9-458A-A0C1-1A89655E0F23}" destId="{17AC3068-6DA9-42EC-8DAB-FC146F470319}" srcOrd="1" destOrd="0" presId="urn:microsoft.com/office/officeart/2005/8/layout/hierarchy1"/>
    <dgm:cxn modelId="{182C7B31-9C9C-47B4-87E0-1C74C27EE9C0}" type="presParOf" srcId="{472098B8-4E13-4019-BF3D-AABB72745B80}" destId="{4B9A2D3B-C671-4D24-9797-592D70AC1D35}" srcOrd="1" destOrd="0" presId="urn:microsoft.com/office/officeart/2005/8/layout/hierarchy1"/>
    <dgm:cxn modelId="{7E04CA65-B18A-4803-9CBD-6658516AE821}" type="presParOf" srcId="{4B9A2D3B-C671-4D24-9797-592D70AC1D35}" destId="{BB6CA7CC-D8BE-4CC9-AFE2-8DCB96546BCE}" srcOrd="0" destOrd="0" presId="urn:microsoft.com/office/officeart/2005/8/layout/hierarchy1"/>
    <dgm:cxn modelId="{011BEDA8-67DB-4560-8482-7CC8B0BEA28C}" type="presParOf" srcId="{4B9A2D3B-C671-4D24-9797-592D70AC1D35}" destId="{99A3888B-5E83-4938-A841-F3F661C32F13}" srcOrd="1" destOrd="0" presId="urn:microsoft.com/office/officeart/2005/8/layout/hierarchy1"/>
    <dgm:cxn modelId="{81FC723C-DC53-4F15-BFF2-4A894EFD98E5}" type="presParOf" srcId="{99A3888B-5E83-4938-A841-F3F661C32F13}" destId="{1DE059E9-0374-44FF-9F9E-DE262A5263BA}" srcOrd="0" destOrd="0" presId="urn:microsoft.com/office/officeart/2005/8/layout/hierarchy1"/>
    <dgm:cxn modelId="{204590C8-BAC6-4793-8B91-4FD10A69D0DA}" type="presParOf" srcId="{1DE059E9-0374-44FF-9F9E-DE262A5263BA}" destId="{670E5F04-1214-4E80-99D7-7FC464777AA3}" srcOrd="0" destOrd="0" presId="urn:microsoft.com/office/officeart/2005/8/layout/hierarchy1"/>
    <dgm:cxn modelId="{74791B7D-8E61-4E09-9973-86D74E6B7DE4}" type="presParOf" srcId="{1DE059E9-0374-44FF-9F9E-DE262A5263BA}" destId="{0DEE2525-FE10-4B8E-8D76-34DB531BF9F0}" srcOrd="1" destOrd="0" presId="urn:microsoft.com/office/officeart/2005/8/layout/hierarchy1"/>
    <dgm:cxn modelId="{67B25F1F-6DE1-41AA-8670-5515F92CFAD4}" type="presParOf" srcId="{99A3888B-5E83-4938-A841-F3F661C32F13}" destId="{BCE2F94F-CDEB-49AA-9C00-C7E0E8C1E61E}" srcOrd="1" destOrd="0" presId="urn:microsoft.com/office/officeart/2005/8/layout/hierarchy1"/>
    <dgm:cxn modelId="{A5F4F0CD-A431-4662-B40B-0628B8EDF997}" type="presParOf" srcId="{BCE2F94F-CDEB-49AA-9C00-C7E0E8C1E61E}" destId="{099433A8-B86E-444D-A295-5DDE86A84F29}" srcOrd="0" destOrd="0" presId="urn:microsoft.com/office/officeart/2005/8/layout/hierarchy1"/>
    <dgm:cxn modelId="{CE3D618E-7765-48A1-82C8-0640458FC8C5}" type="presParOf" srcId="{BCE2F94F-CDEB-49AA-9C00-C7E0E8C1E61E}" destId="{DE1F7037-9ABD-4C2D-ACBA-3A8827DA1AA7}" srcOrd="1" destOrd="0" presId="urn:microsoft.com/office/officeart/2005/8/layout/hierarchy1"/>
    <dgm:cxn modelId="{EE2BE38D-AF4A-4F2A-92BA-A2C0EF89AB36}" type="presParOf" srcId="{DE1F7037-9ABD-4C2D-ACBA-3A8827DA1AA7}" destId="{3E9D5086-F4C5-4F3F-B5D9-FE3D48DC0365}" srcOrd="0" destOrd="0" presId="urn:microsoft.com/office/officeart/2005/8/layout/hierarchy1"/>
    <dgm:cxn modelId="{8172E47D-4574-4A09-B9EF-1ED2840C7863}" type="presParOf" srcId="{3E9D5086-F4C5-4F3F-B5D9-FE3D48DC0365}" destId="{1AA069A5-A8E5-4EB8-A8C7-DCF7EF522CB4}" srcOrd="0" destOrd="0" presId="urn:microsoft.com/office/officeart/2005/8/layout/hierarchy1"/>
    <dgm:cxn modelId="{854F55EF-0F3B-4A8C-9D6D-608F9BDEC58B}" type="presParOf" srcId="{3E9D5086-F4C5-4F3F-B5D9-FE3D48DC0365}" destId="{03477709-DA17-42FB-B039-00681654DC45}" srcOrd="1" destOrd="0" presId="urn:microsoft.com/office/officeart/2005/8/layout/hierarchy1"/>
    <dgm:cxn modelId="{6C080486-09C1-43C5-A90C-CA2BE7E29F1B}" type="presParOf" srcId="{DE1F7037-9ABD-4C2D-ACBA-3A8827DA1AA7}" destId="{F8E39327-EA5B-4C1F-AEF2-72FA51A2B0DA}" srcOrd="1" destOrd="0" presId="urn:microsoft.com/office/officeart/2005/8/layout/hierarchy1"/>
    <dgm:cxn modelId="{B891BEE0-8D3F-4908-8E54-52C31C9E6778}" type="presParOf" srcId="{BCE2F94F-CDEB-49AA-9C00-C7E0E8C1E61E}" destId="{07177BA9-C99B-45A7-A5DA-FC40B169B8FB}" srcOrd="2" destOrd="0" presId="urn:microsoft.com/office/officeart/2005/8/layout/hierarchy1"/>
    <dgm:cxn modelId="{F7D3BD8C-05AE-41BE-97B3-9171A27202C9}" type="presParOf" srcId="{BCE2F94F-CDEB-49AA-9C00-C7E0E8C1E61E}" destId="{003AE3D5-4CAA-4028-AF20-68B8D260E2A1}" srcOrd="3" destOrd="0" presId="urn:microsoft.com/office/officeart/2005/8/layout/hierarchy1"/>
    <dgm:cxn modelId="{2D1759D9-D951-41AB-BCF9-3CC208EC38C0}" type="presParOf" srcId="{003AE3D5-4CAA-4028-AF20-68B8D260E2A1}" destId="{2E70070B-457A-437F-A066-F5F3355A9981}" srcOrd="0" destOrd="0" presId="urn:microsoft.com/office/officeart/2005/8/layout/hierarchy1"/>
    <dgm:cxn modelId="{7ABB29C6-4CC0-416D-9ED6-60450B402683}" type="presParOf" srcId="{2E70070B-457A-437F-A066-F5F3355A9981}" destId="{3FECD529-960A-4403-8EEF-F51E0565984C}" srcOrd="0" destOrd="0" presId="urn:microsoft.com/office/officeart/2005/8/layout/hierarchy1"/>
    <dgm:cxn modelId="{78A02F38-B823-44FD-8C0B-FDB612122982}" type="presParOf" srcId="{2E70070B-457A-437F-A066-F5F3355A9981}" destId="{1F643D91-D7AE-4DA9-88E3-EA0EA1BF108A}" srcOrd="1" destOrd="0" presId="urn:microsoft.com/office/officeart/2005/8/layout/hierarchy1"/>
    <dgm:cxn modelId="{4E404CD9-EAA2-47D4-8327-2D142524F3A5}" type="presParOf" srcId="{003AE3D5-4CAA-4028-AF20-68B8D260E2A1}" destId="{50DF9042-69EB-4EAF-B7DF-331EFC4557EA}" srcOrd="1" destOrd="0" presId="urn:microsoft.com/office/officeart/2005/8/layout/hierarchy1"/>
    <dgm:cxn modelId="{C2186889-6109-4039-BA93-897BD39B81F6}" type="presParOf" srcId="{BCE2F94F-CDEB-49AA-9C00-C7E0E8C1E61E}" destId="{4204CD31-729D-4946-99C0-D4C73A2980DF}" srcOrd="4" destOrd="0" presId="urn:microsoft.com/office/officeart/2005/8/layout/hierarchy1"/>
    <dgm:cxn modelId="{E88C55CD-34F0-4696-8C04-D6D94415E2B2}" type="presParOf" srcId="{BCE2F94F-CDEB-49AA-9C00-C7E0E8C1E61E}" destId="{9E08D324-6E08-4E5D-99CB-1459F5D7C675}" srcOrd="5" destOrd="0" presId="urn:microsoft.com/office/officeart/2005/8/layout/hierarchy1"/>
    <dgm:cxn modelId="{2AA10443-289A-4F41-B456-C84C4274A091}" type="presParOf" srcId="{9E08D324-6E08-4E5D-99CB-1459F5D7C675}" destId="{96447957-613C-492B-8427-7B4D9F5779B8}" srcOrd="0" destOrd="0" presId="urn:microsoft.com/office/officeart/2005/8/layout/hierarchy1"/>
    <dgm:cxn modelId="{8F4732AA-D320-49B9-969E-7F65D48F74A1}" type="presParOf" srcId="{96447957-613C-492B-8427-7B4D9F5779B8}" destId="{ECE91A35-0DD8-465B-9950-66D37849FBED}" srcOrd="0" destOrd="0" presId="urn:microsoft.com/office/officeart/2005/8/layout/hierarchy1"/>
    <dgm:cxn modelId="{A905963C-1D19-4D7D-8897-EF1A7C748CB5}" type="presParOf" srcId="{96447957-613C-492B-8427-7B4D9F5779B8}" destId="{10C4E5F5-47B4-4A8C-BFEF-A39AB778B91E}" srcOrd="1" destOrd="0" presId="urn:microsoft.com/office/officeart/2005/8/layout/hierarchy1"/>
    <dgm:cxn modelId="{CD986FC4-7C45-47A7-BBA1-969FE2D9F883}" type="presParOf" srcId="{9E08D324-6E08-4E5D-99CB-1459F5D7C675}" destId="{4A02435B-B195-43A1-A8C4-39401ACF13D5}" srcOrd="1" destOrd="0" presId="urn:microsoft.com/office/officeart/2005/8/layout/hierarchy1"/>
    <dgm:cxn modelId="{74F053CC-9383-4659-AEB1-7D2F56916712}" type="presParOf" srcId="{4B9A2D3B-C671-4D24-9797-592D70AC1D35}" destId="{9ACED145-47CD-4E0D-B662-575C34473865}" srcOrd="2" destOrd="0" presId="urn:microsoft.com/office/officeart/2005/8/layout/hierarchy1"/>
    <dgm:cxn modelId="{D563AEAC-E1F1-4592-8BD4-9EC5CC2DBCCC}" type="presParOf" srcId="{4B9A2D3B-C671-4D24-9797-592D70AC1D35}" destId="{B04C00A9-C351-4D2D-BAE3-2EF1F357A195}" srcOrd="3" destOrd="0" presId="urn:microsoft.com/office/officeart/2005/8/layout/hierarchy1"/>
    <dgm:cxn modelId="{EB9B50EA-DE11-4DA8-BB46-5DDAD059EB6C}" type="presParOf" srcId="{B04C00A9-C351-4D2D-BAE3-2EF1F357A195}" destId="{3C7D73FB-2DE2-4AB5-8289-0D09F6A90A44}" srcOrd="0" destOrd="0" presId="urn:microsoft.com/office/officeart/2005/8/layout/hierarchy1"/>
    <dgm:cxn modelId="{A3978DC8-99F0-4083-B5B0-BBA496E0B02A}" type="presParOf" srcId="{3C7D73FB-2DE2-4AB5-8289-0D09F6A90A44}" destId="{CD7E2EF3-65CE-42E3-A50D-4F8168621336}" srcOrd="0" destOrd="0" presId="urn:microsoft.com/office/officeart/2005/8/layout/hierarchy1"/>
    <dgm:cxn modelId="{3F88BD77-E35B-4E4A-81B2-339F75D56A41}" type="presParOf" srcId="{3C7D73FB-2DE2-4AB5-8289-0D09F6A90A44}" destId="{7DBC95A4-0D90-434D-9D46-3F7968B923FE}" srcOrd="1" destOrd="0" presId="urn:microsoft.com/office/officeart/2005/8/layout/hierarchy1"/>
    <dgm:cxn modelId="{E919DF4B-B0E6-49AA-B354-4405917FCE2C}" type="presParOf" srcId="{B04C00A9-C351-4D2D-BAE3-2EF1F357A195}" destId="{78F91C06-9C12-4DCE-8871-837BF51F34DB}" srcOrd="1" destOrd="0" presId="urn:microsoft.com/office/officeart/2005/8/layout/hierarchy1"/>
    <dgm:cxn modelId="{20359DFA-1D50-4D64-ADC9-9578D1916314}" type="presParOf" srcId="{78F91C06-9C12-4DCE-8871-837BF51F34DB}" destId="{DD056E7D-764F-402C-B61E-5F3E10FF71FD}" srcOrd="0" destOrd="0" presId="urn:microsoft.com/office/officeart/2005/8/layout/hierarchy1"/>
    <dgm:cxn modelId="{7D37431C-E1EF-495A-AF94-7546D75B7933}" type="presParOf" srcId="{78F91C06-9C12-4DCE-8871-837BF51F34DB}" destId="{D27F33CB-4D6B-4558-94A8-C0565A64A13F}" srcOrd="1" destOrd="0" presId="urn:microsoft.com/office/officeart/2005/8/layout/hierarchy1"/>
    <dgm:cxn modelId="{3F498112-C64B-439B-A53A-0C601312D888}" type="presParOf" srcId="{D27F33CB-4D6B-4558-94A8-C0565A64A13F}" destId="{10B46E8E-946C-44F4-860F-D655F94F27F5}" srcOrd="0" destOrd="0" presId="urn:microsoft.com/office/officeart/2005/8/layout/hierarchy1"/>
    <dgm:cxn modelId="{1ED2BABC-2C1D-4023-821D-A7BAB4AC5F27}" type="presParOf" srcId="{10B46E8E-946C-44F4-860F-D655F94F27F5}" destId="{94993AE1-7E31-4235-BD4D-ED3DC644CF86}" srcOrd="0" destOrd="0" presId="urn:microsoft.com/office/officeart/2005/8/layout/hierarchy1"/>
    <dgm:cxn modelId="{224E2026-0059-484E-B6AB-285F906E0460}" type="presParOf" srcId="{10B46E8E-946C-44F4-860F-D655F94F27F5}" destId="{27834D33-CACA-4412-A5D4-13357C220D6F}" srcOrd="1" destOrd="0" presId="urn:microsoft.com/office/officeart/2005/8/layout/hierarchy1"/>
    <dgm:cxn modelId="{AAFD8B3B-358E-4C7D-B140-7B75F1B40998}" type="presParOf" srcId="{D27F33CB-4D6B-4558-94A8-C0565A64A13F}" destId="{F1087A91-31AD-4170-916A-B44DC5626BF1}" srcOrd="1" destOrd="0" presId="urn:microsoft.com/office/officeart/2005/8/layout/hierarchy1"/>
    <dgm:cxn modelId="{6B9D86B9-CE40-4B74-AD6A-520ECB5F7A42}" type="presParOf" srcId="{78F91C06-9C12-4DCE-8871-837BF51F34DB}" destId="{86066DBC-EE63-4DFA-B248-77108A46D918}" srcOrd="2" destOrd="0" presId="urn:microsoft.com/office/officeart/2005/8/layout/hierarchy1"/>
    <dgm:cxn modelId="{740A7FCF-F959-4B9F-95C7-38AEFBEB70E8}" type="presParOf" srcId="{78F91C06-9C12-4DCE-8871-837BF51F34DB}" destId="{6EA88F2C-E59E-4900-A793-B97E4B9F3BE8}" srcOrd="3" destOrd="0" presId="urn:microsoft.com/office/officeart/2005/8/layout/hierarchy1"/>
    <dgm:cxn modelId="{54B954D6-1741-42D4-83E3-3EF94518312C}" type="presParOf" srcId="{6EA88F2C-E59E-4900-A793-B97E4B9F3BE8}" destId="{28FB5361-42DB-433A-9A11-1288AE5577AA}" srcOrd="0" destOrd="0" presId="urn:microsoft.com/office/officeart/2005/8/layout/hierarchy1"/>
    <dgm:cxn modelId="{0E76F7DC-EFF9-4AF4-9BF8-BCDA9227D85C}" type="presParOf" srcId="{28FB5361-42DB-433A-9A11-1288AE5577AA}" destId="{6315781D-4F8C-4F35-AE02-4D0C542EBE54}" srcOrd="0" destOrd="0" presId="urn:microsoft.com/office/officeart/2005/8/layout/hierarchy1"/>
    <dgm:cxn modelId="{0DCD340C-12E7-420B-848A-68593327B60C}" type="presParOf" srcId="{28FB5361-42DB-433A-9A11-1288AE5577AA}" destId="{8098478E-4B2D-49DA-AF17-0A03EA924CAF}" srcOrd="1" destOrd="0" presId="urn:microsoft.com/office/officeart/2005/8/layout/hierarchy1"/>
    <dgm:cxn modelId="{3FD24163-0D4B-4206-9133-901D19BE1AEC}" type="presParOf" srcId="{6EA88F2C-E59E-4900-A793-B97E4B9F3BE8}" destId="{47A77B98-81BB-4E84-958F-FA798F16C7B4}" srcOrd="1" destOrd="0" presId="urn:microsoft.com/office/officeart/2005/8/layout/hierarchy1"/>
    <dgm:cxn modelId="{635407A8-B98E-4795-A9AA-4631D86BF73A}" type="presParOf" srcId="{78F91C06-9C12-4DCE-8871-837BF51F34DB}" destId="{3202B9B3-B55F-4DAE-B01C-EAEB03D278BC}" srcOrd="4" destOrd="0" presId="urn:microsoft.com/office/officeart/2005/8/layout/hierarchy1"/>
    <dgm:cxn modelId="{5B8E1C42-6D30-431F-A206-358ECFCED75F}" type="presParOf" srcId="{78F91C06-9C12-4DCE-8871-837BF51F34DB}" destId="{BC9EEEA1-D5F7-414D-A696-FEDF49A6FFBF}" srcOrd="5" destOrd="0" presId="urn:microsoft.com/office/officeart/2005/8/layout/hierarchy1"/>
    <dgm:cxn modelId="{EFA130B2-0161-4380-9A1B-64D08CCE0ED4}" type="presParOf" srcId="{BC9EEEA1-D5F7-414D-A696-FEDF49A6FFBF}" destId="{F646CA06-F2A4-4E2B-8EB7-88C3DF881E8D}" srcOrd="0" destOrd="0" presId="urn:microsoft.com/office/officeart/2005/8/layout/hierarchy1"/>
    <dgm:cxn modelId="{50AAF6DB-FA7D-46FB-9388-2319B92A0753}" type="presParOf" srcId="{F646CA06-F2A4-4E2B-8EB7-88C3DF881E8D}" destId="{A70E97C4-FA8B-447D-841F-A6C0B12617E8}" srcOrd="0" destOrd="0" presId="urn:microsoft.com/office/officeart/2005/8/layout/hierarchy1"/>
    <dgm:cxn modelId="{300B21D1-6711-426E-829A-F8BF9E2E3E05}" type="presParOf" srcId="{F646CA06-F2A4-4E2B-8EB7-88C3DF881E8D}" destId="{817DF993-3307-42B1-88A4-F65B7A801EE8}" srcOrd="1" destOrd="0" presId="urn:microsoft.com/office/officeart/2005/8/layout/hierarchy1"/>
    <dgm:cxn modelId="{482D008B-747F-4251-BD39-CEE230CE5EB1}" type="presParOf" srcId="{BC9EEEA1-D5F7-414D-A696-FEDF49A6FFBF}" destId="{C811EEB7-BBDB-4DD9-9FA5-54355188DC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3C3A4-B3C6-44AB-9E0E-D22A94948D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483EF-FF5F-44C7-99C1-E9C16F3AF07B}">
      <dgm:prSet phldrT="[Text]"/>
      <dgm:spPr/>
      <dgm:t>
        <a:bodyPr/>
        <a:lstStyle/>
        <a:p>
          <a:r>
            <a:rPr lang="en-US" dirty="0"/>
            <a:t>Tenant Root Group</a:t>
          </a:r>
        </a:p>
      </dgm:t>
    </dgm:pt>
    <dgm:pt modelId="{C2F04086-D439-4FA3-A2DE-AC9C7B867D2C}" type="parTrans" cxnId="{C7FC3437-93C2-4ADC-AB17-A7DA70259BEE}">
      <dgm:prSet/>
      <dgm:spPr/>
      <dgm:t>
        <a:bodyPr/>
        <a:lstStyle/>
        <a:p>
          <a:endParaRPr lang="en-US"/>
        </a:p>
      </dgm:t>
    </dgm:pt>
    <dgm:pt modelId="{05F689AD-AA24-4FB4-ABBD-4747B6BF17AB}" type="sibTrans" cxnId="{C7FC3437-93C2-4ADC-AB17-A7DA70259BEE}">
      <dgm:prSet/>
      <dgm:spPr/>
      <dgm:t>
        <a:bodyPr/>
        <a:lstStyle/>
        <a:p>
          <a:endParaRPr lang="en-US"/>
        </a:p>
      </dgm:t>
    </dgm:pt>
    <dgm:pt modelId="{B0DCC9E4-DF71-4D93-B638-599CA0C56806}">
      <dgm:prSet phldrT="[Text]"/>
      <dgm:spPr/>
      <dgm:t>
        <a:bodyPr/>
        <a:lstStyle/>
        <a:p>
          <a:r>
            <a:rPr lang="en-US" dirty="0"/>
            <a:t>Apparel</a:t>
          </a:r>
        </a:p>
      </dgm:t>
    </dgm:pt>
    <dgm:pt modelId="{381F7BD3-4F56-4949-9A0F-09F7F6AF42D8}" type="parTrans" cxnId="{4C8ADB72-6A6C-4F1C-8F69-B6232ABABDD8}">
      <dgm:prSet/>
      <dgm:spPr/>
      <dgm:t>
        <a:bodyPr/>
        <a:lstStyle/>
        <a:p>
          <a:endParaRPr lang="en-US"/>
        </a:p>
      </dgm:t>
    </dgm:pt>
    <dgm:pt modelId="{1479877B-2A4D-4F89-BEE8-9EE1FCF92DD1}" type="sibTrans" cxnId="{4C8ADB72-6A6C-4F1C-8F69-B6232ABABDD8}">
      <dgm:prSet/>
      <dgm:spPr/>
      <dgm:t>
        <a:bodyPr/>
        <a:lstStyle/>
        <a:p>
          <a:endParaRPr lang="en-US"/>
        </a:p>
      </dgm:t>
    </dgm:pt>
    <dgm:pt modelId="{3A19EA13-6D98-48FD-B0D5-C711692DD416}">
      <dgm:prSet phldrT="[Text]"/>
      <dgm:spPr/>
      <dgm:t>
        <a:bodyPr/>
        <a:lstStyle/>
        <a:p>
          <a:r>
            <a:rPr lang="en-US" dirty="0"/>
            <a:t>Product Development</a:t>
          </a:r>
        </a:p>
      </dgm:t>
    </dgm:pt>
    <dgm:pt modelId="{6AE379E6-7340-43F1-9BE0-689F7344FDB2}" type="parTrans" cxnId="{6AD70267-B650-45E0-BAB8-215E010C9A7D}">
      <dgm:prSet/>
      <dgm:spPr/>
      <dgm:t>
        <a:bodyPr/>
        <a:lstStyle/>
        <a:p>
          <a:endParaRPr lang="en-US"/>
        </a:p>
      </dgm:t>
    </dgm:pt>
    <dgm:pt modelId="{60018845-0C08-44A4-9003-14671444288A}" type="sibTrans" cxnId="{6AD70267-B650-45E0-BAB8-215E010C9A7D}">
      <dgm:prSet/>
      <dgm:spPr/>
      <dgm:t>
        <a:bodyPr/>
        <a:lstStyle/>
        <a:p>
          <a:endParaRPr lang="en-US"/>
        </a:p>
      </dgm:t>
    </dgm:pt>
    <dgm:pt modelId="{95787A54-5408-4B3C-BB97-29C029EC2F1F}">
      <dgm:prSet phldrT="[Text]"/>
      <dgm:spPr/>
      <dgm:t>
        <a:bodyPr/>
        <a:lstStyle/>
        <a:p>
          <a:r>
            <a:rPr lang="en-US" dirty="0"/>
            <a:t>Marketing</a:t>
          </a:r>
        </a:p>
      </dgm:t>
    </dgm:pt>
    <dgm:pt modelId="{159E0C41-6A01-48EB-BC6C-F225A94C2305}" type="parTrans" cxnId="{EDE7D986-A119-427E-91F5-CE3C072D8AAB}">
      <dgm:prSet/>
      <dgm:spPr/>
      <dgm:t>
        <a:bodyPr/>
        <a:lstStyle/>
        <a:p>
          <a:endParaRPr lang="en-US"/>
        </a:p>
      </dgm:t>
    </dgm:pt>
    <dgm:pt modelId="{6505944E-9BFF-4D8C-9292-A00624EE78DC}" type="sibTrans" cxnId="{EDE7D986-A119-427E-91F5-CE3C072D8AAB}">
      <dgm:prSet/>
      <dgm:spPr/>
      <dgm:t>
        <a:bodyPr/>
        <a:lstStyle/>
        <a:p>
          <a:endParaRPr lang="en-US"/>
        </a:p>
      </dgm:t>
    </dgm:pt>
    <dgm:pt modelId="{7BAEF675-3A21-4AEA-A80D-F9D86305369C}">
      <dgm:prSet phldrT="[Text]"/>
      <dgm:spPr/>
      <dgm:t>
        <a:bodyPr/>
        <a:lstStyle/>
        <a:p>
          <a:r>
            <a:rPr lang="en-US" dirty="0"/>
            <a:t>Sporting Goods</a:t>
          </a:r>
        </a:p>
      </dgm:t>
    </dgm:pt>
    <dgm:pt modelId="{AAAB9047-3F54-4DCD-BC0C-B61D35798708}" type="parTrans" cxnId="{4C06F34F-9315-461C-8CE8-CDE9122AD59D}">
      <dgm:prSet/>
      <dgm:spPr/>
      <dgm:t>
        <a:bodyPr/>
        <a:lstStyle/>
        <a:p>
          <a:endParaRPr lang="en-US"/>
        </a:p>
      </dgm:t>
    </dgm:pt>
    <dgm:pt modelId="{582BD4A9-6636-4C20-8FBD-87AF52913B3A}" type="sibTrans" cxnId="{4C06F34F-9315-461C-8CE8-CDE9122AD59D}">
      <dgm:prSet/>
      <dgm:spPr/>
      <dgm:t>
        <a:bodyPr/>
        <a:lstStyle/>
        <a:p>
          <a:endParaRPr lang="en-US"/>
        </a:p>
      </dgm:t>
    </dgm:pt>
    <dgm:pt modelId="{8F8630FE-4A38-4888-8EF5-DFEEFF55757E}">
      <dgm:prSet phldrT="[Text]"/>
      <dgm:spPr/>
      <dgm:t>
        <a:bodyPr/>
        <a:lstStyle/>
        <a:p>
          <a:r>
            <a:rPr lang="en-US" dirty="0"/>
            <a:t>Product Development</a:t>
          </a:r>
        </a:p>
      </dgm:t>
    </dgm:pt>
    <dgm:pt modelId="{C2DE7265-C842-40A9-B4C0-4D3D0E5A63DE}" type="parTrans" cxnId="{8D37CFB6-FAE2-45E3-91A5-E558FFBC0F22}">
      <dgm:prSet/>
      <dgm:spPr/>
      <dgm:t>
        <a:bodyPr/>
        <a:lstStyle/>
        <a:p>
          <a:endParaRPr lang="en-US"/>
        </a:p>
      </dgm:t>
    </dgm:pt>
    <dgm:pt modelId="{41A4429F-D41E-47BD-A746-70258792987F}" type="sibTrans" cxnId="{8D37CFB6-FAE2-45E3-91A5-E558FFBC0F22}">
      <dgm:prSet/>
      <dgm:spPr/>
      <dgm:t>
        <a:bodyPr/>
        <a:lstStyle/>
        <a:p>
          <a:endParaRPr lang="en-US"/>
        </a:p>
      </dgm:t>
    </dgm:pt>
    <dgm:pt modelId="{CB70A8E1-D1CB-4F64-8AB2-E0DD2A3D408C}">
      <dgm:prSet phldrT="[Text]"/>
      <dgm:spPr/>
      <dgm:t>
        <a:bodyPr/>
        <a:lstStyle/>
        <a:p>
          <a:r>
            <a:rPr lang="en-US" dirty="0"/>
            <a:t>Tailwinds</a:t>
          </a:r>
        </a:p>
      </dgm:t>
    </dgm:pt>
    <dgm:pt modelId="{B228B253-C617-4EA1-A30B-F070C03A406D}" type="parTrans" cxnId="{479FF59C-AB26-4118-9B6E-EE1CCDD27071}">
      <dgm:prSet/>
      <dgm:spPr/>
      <dgm:t>
        <a:bodyPr/>
        <a:lstStyle/>
        <a:p>
          <a:endParaRPr lang="en-US"/>
        </a:p>
      </dgm:t>
    </dgm:pt>
    <dgm:pt modelId="{35BBA425-D856-4135-86BC-FDC93F92D6DC}" type="sibTrans" cxnId="{479FF59C-AB26-4118-9B6E-EE1CCDD27071}">
      <dgm:prSet/>
      <dgm:spPr/>
      <dgm:t>
        <a:bodyPr/>
        <a:lstStyle/>
        <a:p>
          <a:endParaRPr lang="en-US"/>
        </a:p>
      </dgm:t>
    </dgm:pt>
    <dgm:pt modelId="{3735CC38-33C2-445C-BA29-E20E94D13240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E6C75FBC-25D7-4B53-8AAF-305235B264B4}" type="parTrans" cxnId="{3F4FA589-7091-4E7C-9F87-65BBF3D5F19F}">
      <dgm:prSet/>
      <dgm:spPr/>
      <dgm:t>
        <a:bodyPr/>
        <a:lstStyle/>
        <a:p>
          <a:endParaRPr lang="en-US"/>
        </a:p>
      </dgm:t>
    </dgm:pt>
    <dgm:pt modelId="{2062C583-2A9C-45F2-B72E-8DBC7F35E6D7}" type="sibTrans" cxnId="{3F4FA589-7091-4E7C-9F87-65BBF3D5F19F}">
      <dgm:prSet/>
      <dgm:spPr/>
      <dgm:t>
        <a:bodyPr/>
        <a:lstStyle/>
        <a:p>
          <a:endParaRPr lang="en-US"/>
        </a:p>
      </dgm:t>
    </dgm:pt>
    <dgm:pt modelId="{BD23FCFD-9D27-44EF-96CD-632B80CC9CA3}">
      <dgm:prSet phldrT="[Text]"/>
      <dgm:spPr/>
      <dgm:t>
        <a:bodyPr/>
        <a:lstStyle/>
        <a:p>
          <a:r>
            <a:rPr lang="en-US" dirty="0"/>
            <a:t>Marketing</a:t>
          </a:r>
        </a:p>
      </dgm:t>
    </dgm:pt>
    <dgm:pt modelId="{C1B7082E-BA99-4228-9B19-6979B68AF0C6}" type="parTrans" cxnId="{5C25E1F2-D109-4A30-81A5-3D66C81CE78B}">
      <dgm:prSet/>
      <dgm:spPr/>
      <dgm:t>
        <a:bodyPr/>
        <a:lstStyle/>
        <a:p>
          <a:endParaRPr lang="en-US"/>
        </a:p>
      </dgm:t>
    </dgm:pt>
    <dgm:pt modelId="{DB41370D-D7EA-477B-A935-783300B2B356}" type="sibTrans" cxnId="{5C25E1F2-D109-4A30-81A5-3D66C81CE78B}">
      <dgm:prSet/>
      <dgm:spPr/>
      <dgm:t>
        <a:bodyPr/>
        <a:lstStyle/>
        <a:p>
          <a:endParaRPr lang="en-US"/>
        </a:p>
      </dgm:t>
    </dgm:pt>
    <dgm:pt modelId="{5A1B535A-CF2B-4BA2-8B25-58033A87205B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74A010E8-8FE7-4E16-B60E-6AFA34527162}" type="parTrans" cxnId="{B40BD0C5-8BF3-454F-B95F-8E035BBE2362}">
      <dgm:prSet/>
      <dgm:spPr/>
      <dgm:t>
        <a:bodyPr/>
        <a:lstStyle/>
        <a:p>
          <a:endParaRPr lang="en-US"/>
        </a:p>
      </dgm:t>
    </dgm:pt>
    <dgm:pt modelId="{68E44104-CE2E-4822-8B69-BDAC7A6CC53C}" type="sibTrans" cxnId="{B40BD0C5-8BF3-454F-B95F-8E035BBE2362}">
      <dgm:prSet/>
      <dgm:spPr/>
      <dgm:t>
        <a:bodyPr/>
        <a:lstStyle/>
        <a:p>
          <a:endParaRPr lang="en-US"/>
        </a:p>
      </dgm:t>
    </dgm:pt>
    <dgm:pt modelId="{43102E7E-DDD0-401F-8FB7-48D964215D96}" type="pres">
      <dgm:prSet presAssocID="{D453C3A4-B3C6-44AB-9E0E-D22A94948D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F98620-6490-4EF3-AD72-460DE1A9DEE2}" type="pres">
      <dgm:prSet presAssocID="{454483EF-FF5F-44C7-99C1-E9C16F3AF07B}" presName="hierRoot1" presStyleCnt="0"/>
      <dgm:spPr/>
    </dgm:pt>
    <dgm:pt modelId="{1F6BCDEF-DA95-44E4-8FE5-1840F28BAAC4}" type="pres">
      <dgm:prSet presAssocID="{454483EF-FF5F-44C7-99C1-E9C16F3AF07B}" presName="composite" presStyleCnt="0"/>
      <dgm:spPr/>
    </dgm:pt>
    <dgm:pt modelId="{1336B013-624E-4CD5-91A1-75FCD14107BB}" type="pres">
      <dgm:prSet presAssocID="{454483EF-FF5F-44C7-99C1-E9C16F3AF07B}" presName="background" presStyleLbl="node0" presStyleIdx="0" presStyleCnt="1"/>
      <dgm:spPr/>
    </dgm:pt>
    <dgm:pt modelId="{A8778634-91F5-4FD6-8CFD-4A605E8AA225}" type="pres">
      <dgm:prSet presAssocID="{454483EF-FF5F-44C7-99C1-E9C16F3AF07B}" presName="text" presStyleLbl="fgAcc0" presStyleIdx="0" presStyleCnt="1">
        <dgm:presLayoutVars>
          <dgm:chPref val="3"/>
        </dgm:presLayoutVars>
      </dgm:prSet>
      <dgm:spPr/>
    </dgm:pt>
    <dgm:pt modelId="{FA83FD23-9B85-40D4-9761-F6E0311618F1}" type="pres">
      <dgm:prSet presAssocID="{454483EF-FF5F-44C7-99C1-E9C16F3AF07B}" presName="hierChild2" presStyleCnt="0"/>
      <dgm:spPr/>
    </dgm:pt>
    <dgm:pt modelId="{B2600515-3CDB-4B66-8E80-C739E119D38E}" type="pres">
      <dgm:prSet presAssocID="{B228B253-C617-4EA1-A30B-F070C03A406D}" presName="Name10" presStyleLbl="parChTrans1D2" presStyleIdx="0" presStyleCnt="1"/>
      <dgm:spPr/>
    </dgm:pt>
    <dgm:pt modelId="{472098B8-4E13-4019-BF3D-AABB72745B80}" type="pres">
      <dgm:prSet presAssocID="{CB70A8E1-D1CB-4F64-8AB2-E0DD2A3D408C}" presName="hierRoot2" presStyleCnt="0"/>
      <dgm:spPr/>
    </dgm:pt>
    <dgm:pt modelId="{889D4C73-86F9-458A-A0C1-1A89655E0F23}" type="pres">
      <dgm:prSet presAssocID="{CB70A8E1-D1CB-4F64-8AB2-E0DD2A3D408C}" presName="composite2" presStyleCnt="0"/>
      <dgm:spPr/>
    </dgm:pt>
    <dgm:pt modelId="{57A5557C-56E6-43DA-84B1-FA517397A9AB}" type="pres">
      <dgm:prSet presAssocID="{CB70A8E1-D1CB-4F64-8AB2-E0DD2A3D408C}" presName="background2" presStyleLbl="node2" presStyleIdx="0" presStyleCnt="1"/>
      <dgm:spPr/>
    </dgm:pt>
    <dgm:pt modelId="{17AC3068-6DA9-42EC-8DAB-FC146F470319}" type="pres">
      <dgm:prSet presAssocID="{CB70A8E1-D1CB-4F64-8AB2-E0DD2A3D408C}" presName="text2" presStyleLbl="fgAcc2" presStyleIdx="0" presStyleCnt="1">
        <dgm:presLayoutVars>
          <dgm:chPref val="3"/>
        </dgm:presLayoutVars>
      </dgm:prSet>
      <dgm:spPr/>
    </dgm:pt>
    <dgm:pt modelId="{4B9A2D3B-C671-4D24-9797-592D70AC1D35}" type="pres">
      <dgm:prSet presAssocID="{CB70A8E1-D1CB-4F64-8AB2-E0DD2A3D408C}" presName="hierChild3" presStyleCnt="0"/>
      <dgm:spPr/>
    </dgm:pt>
    <dgm:pt modelId="{BB6CA7CC-D8BE-4CC9-AFE2-8DCB96546BCE}" type="pres">
      <dgm:prSet presAssocID="{381F7BD3-4F56-4949-9A0F-09F7F6AF42D8}" presName="Name17" presStyleLbl="parChTrans1D3" presStyleIdx="0" presStyleCnt="2"/>
      <dgm:spPr/>
    </dgm:pt>
    <dgm:pt modelId="{99A3888B-5E83-4938-A841-F3F661C32F13}" type="pres">
      <dgm:prSet presAssocID="{B0DCC9E4-DF71-4D93-B638-599CA0C56806}" presName="hierRoot3" presStyleCnt="0"/>
      <dgm:spPr/>
    </dgm:pt>
    <dgm:pt modelId="{1DE059E9-0374-44FF-9F9E-DE262A5263BA}" type="pres">
      <dgm:prSet presAssocID="{B0DCC9E4-DF71-4D93-B638-599CA0C56806}" presName="composite3" presStyleCnt="0"/>
      <dgm:spPr/>
    </dgm:pt>
    <dgm:pt modelId="{670E5F04-1214-4E80-99D7-7FC464777AA3}" type="pres">
      <dgm:prSet presAssocID="{B0DCC9E4-DF71-4D93-B638-599CA0C56806}" presName="background3" presStyleLbl="node3" presStyleIdx="0" presStyleCnt="2"/>
      <dgm:spPr/>
    </dgm:pt>
    <dgm:pt modelId="{0DEE2525-FE10-4B8E-8D76-34DB531BF9F0}" type="pres">
      <dgm:prSet presAssocID="{B0DCC9E4-DF71-4D93-B638-599CA0C56806}" presName="text3" presStyleLbl="fgAcc3" presStyleIdx="0" presStyleCnt="2">
        <dgm:presLayoutVars>
          <dgm:chPref val="3"/>
        </dgm:presLayoutVars>
      </dgm:prSet>
      <dgm:spPr/>
    </dgm:pt>
    <dgm:pt modelId="{BCE2F94F-CDEB-49AA-9C00-C7E0E8C1E61E}" type="pres">
      <dgm:prSet presAssocID="{B0DCC9E4-DF71-4D93-B638-599CA0C56806}" presName="hierChild4" presStyleCnt="0"/>
      <dgm:spPr/>
    </dgm:pt>
    <dgm:pt modelId="{099433A8-B86E-444D-A295-5DDE86A84F29}" type="pres">
      <dgm:prSet presAssocID="{6AE379E6-7340-43F1-9BE0-689F7344FDB2}" presName="Name23" presStyleLbl="parChTrans1D4" presStyleIdx="0" presStyleCnt="6"/>
      <dgm:spPr/>
    </dgm:pt>
    <dgm:pt modelId="{DE1F7037-9ABD-4C2D-ACBA-3A8827DA1AA7}" type="pres">
      <dgm:prSet presAssocID="{3A19EA13-6D98-48FD-B0D5-C711692DD416}" presName="hierRoot4" presStyleCnt="0"/>
      <dgm:spPr/>
    </dgm:pt>
    <dgm:pt modelId="{3E9D5086-F4C5-4F3F-B5D9-FE3D48DC0365}" type="pres">
      <dgm:prSet presAssocID="{3A19EA13-6D98-48FD-B0D5-C711692DD416}" presName="composite4" presStyleCnt="0"/>
      <dgm:spPr/>
    </dgm:pt>
    <dgm:pt modelId="{1AA069A5-A8E5-4EB8-A8C7-DCF7EF522CB4}" type="pres">
      <dgm:prSet presAssocID="{3A19EA13-6D98-48FD-B0D5-C711692DD416}" presName="background4" presStyleLbl="node4" presStyleIdx="0" presStyleCnt="6"/>
      <dgm:spPr/>
    </dgm:pt>
    <dgm:pt modelId="{03477709-DA17-42FB-B039-00681654DC45}" type="pres">
      <dgm:prSet presAssocID="{3A19EA13-6D98-48FD-B0D5-C711692DD416}" presName="text4" presStyleLbl="fgAcc4" presStyleIdx="0" presStyleCnt="6">
        <dgm:presLayoutVars>
          <dgm:chPref val="3"/>
        </dgm:presLayoutVars>
      </dgm:prSet>
      <dgm:spPr/>
    </dgm:pt>
    <dgm:pt modelId="{F8E39327-EA5B-4C1F-AEF2-72FA51A2B0DA}" type="pres">
      <dgm:prSet presAssocID="{3A19EA13-6D98-48FD-B0D5-C711692DD416}" presName="hierChild5" presStyleCnt="0"/>
      <dgm:spPr/>
    </dgm:pt>
    <dgm:pt modelId="{07177BA9-C99B-45A7-A5DA-FC40B169B8FB}" type="pres">
      <dgm:prSet presAssocID="{159E0C41-6A01-48EB-BC6C-F225A94C2305}" presName="Name23" presStyleLbl="parChTrans1D4" presStyleIdx="1" presStyleCnt="6"/>
      <dgm:spPr/>
    </dgm:pt>
    <dgm:pt modelId="{003AE3D5-4CAA-4028-AF20-68B8D260E2A1}" type="pres">
      <dgm:prSet presAssocID="{95787A54-5408-4B3C-BB97-29C029EC2F1F}" presName="hierRoot4" presStyleCnt="0"/>
      <dgm:spPr/>
    </dgm:pt>
    <dgm:pt modelId="{2E70070B-457A-437F-A066-F5F3355A9981}" type="pres">
      <dgm:prSet presAssocID="{95787A54-5408-4B3C-BB97-29C029EC2F1F}" presName="composite4" presStyleCnt="0"/>
      <dgm:spPr/>
    </dgm:pt>
    <dgm:pt modelId="{3FECD529-960A-4403-8EEF-F51E0565984C}" type="pres">
      <dgm:prSet presAssocID="{95787A54-5408-4B3C-BB97-29C029EC2F1F}" presName="background4" presStyleLbl="node4" presStyleIdx="1" presStyleCnt="6"/>
      <dgm:spPr/>
    </dgm:pt>
    <dgm:pt modelId="{1F643D91-D7AE-4DA9-88E3-EA0EA1BF108A}" type="pres">
      <dgm:prSet presAssocID="{95787A54-5408-4B3C-BB97-29C029EC2F1F}" presName="text4" presStyleLbl="fgAcc4" presStyleIdx="1" presStyleCnt="6">
        <dgm:presLayoutVars>
          <dgm:chPref val="3"/>
        </dgm:presLayoutVars>
      </dgm:prSet>
      <dgm:spPr/>
    </dgm:pt>
    <dgm:pt modelId="{50DF9042-69EB-4EAF-B7DF-331EFC4557EA}" type="pres">
      <dgm:prSet presAssocID="{95787A54-5408-4B3C-BB97-29C029EC2F1F}" presName="hierChild5" presStyleCnt="0"/>
      <dgm:spPr/>
    </dgm:pt>
    <dgm:pt modelId="{4204CD31-729D-4946-99C0-D4C73A2980DF}" type="pres">
      <dgm:prSet presAssocID="{E6C75FBC-25D7-4B53-8AAF-305235B264B4}" presName="Name23" presStyleLbl="parChTrans1D4" presStyleIdx="2" presStyleCnt="6"/>
      <dgm:spPr/>
    </dgm:pt>
    <dgm:pt modelId="{9E08D324-6E08-4E5D-99CB-1459F5D7C675}" type="pres">
      <dgm:prSet presAssocID="{3735CC38-33C2-445C-BA29-E20E94D13240}" presName="hierRoot4" presStyleCnt="0"/>
      <dgm:spPr/>
    </dgm:pt>
    <dgm:pt modelId="{96447957-613C-492B-8427-7B4D9F5779B8}" type="pres">
      <dgm:prSet presAssocID="{3735CC38-33C2-445C-BA29-E20E94D13240}" presName="composite4" presStyleCnt="0"/>
      <dgm:spPr/>
    </dgm:pt>
    <dgm:pt modelId="{ECE91A35-0DD8-465B-9950-66D37849FBED}" type="pres">
      <dgm:prSet presAssocID="{3735CC38-33C2-445C-BA29-E20E94D13240}" presName="background4" presStyleLbl="node4" presStyleIdx="2" presStyleCnt="6"/>
      <dgm:spPr/>
    </dgm:pt>
    <dgm:pt modelId="{10C4E5F5-47B4-4A8C-BFEF-A39AB778B91E}" type="pres">
      <dgm:prSet presAssocID="{3735CC38-33C2-445C-BA29-E20E94D13240}" presName="text4" presStyleLbl="fgAcc4" presStyleIdx="2" presStyleCnt="6">
        <dgm:presLayoutVars>
          <dgm:chPref val="3"/>
        </dgm:presLayoutVars>
      </dgm:prSet>
      <dgm:spPr/>
    </dgm:pt>
    <dgm:pt modelId="{4A02435B-B195-43A1-A8C4-39401ACF13D5}" type="pres">
      <dgm:prSet presAssocID="{3735CC38-33C2-445C-BA29-E20E94D13240}" presName="hierChild5" presStyleCnt="0"/>
      <dgm:spPr/>
    </dgm:pt>
    <dgm:pt modelId="{9ACED145-47CD-4E0D-B662-575C34473865}" type="pres">
      <dgm:prSet presAssocID="{AAAB9047-3F54-4DCD-BC0C-B61D35798708}" presName="Name17" presStyleLbl="parChTrans1D3" presStyleIdx="1" presStyleCnt="2"/>
      <dgm:spPr/>
    </dgm:pt>
    <dgm:pt modelId="{B04C00A9-C351-4D2D-BAE3-2EF1F357A195}" type="pres">
      <dgm:prSet presAssocID="{7BAEF675-3A21-4AEA-A80D-F9D86305369C}" presName="hierRoot3" presStyleCnt="0"/>
      <dgm:spPr/>
    </dgm:pt>
    <dgm:pt modelId="{3C7D73FB-2DE2-4AB5-8289-0D09F6A90A44}" type="pres">
      <dgm:prSet presAssocID="{7BAEF675-3A21-4AEA-A80D-F9D86305369C}" presName="composite3" presStyleCnt="0"/>
      <dgm:spPr/>
    </dgm:pt>
    <dgm:pt modelId="{CD7E2EF3-65CE-42E3-A50D-4F8168621336}" type="pres">
      <dgm:prSet presAssocID="{7BAEF675-3A21-4AEA-A80D-F9D86305369C}" presName="background3" presStyleLbl="node3" presStyleIdx="1" presStyleCnt="2"/>
      <dgm:spPr/>
    </dgm:pt>
    <dgm:pt modelId="{7DBC95A4-0D90-434D-9D46-3F7968B923FE}" type="pres">
      <dgm:prSet presAssocID="{7BAEF675-3A21-4AEA-A80D-F9D86305369C}" presName="text3" presStyleLbl="fgAcc3" presStyleIdx="1" presStyleCnt="2">
        <dgm:presLayoutVars>
          <dgm:chPref val="3"/>
        </dgm:presLayoutVars>
      </dgm:prSet>
      <dgm:spPr/>
    </dgm:pt>
    <dgm:pt modelId="{78F91C06-9C12-4DCE-8871-837BF51F34DB}" type="pres">
      <dgm:prSet presAssocID="{7BAEF675-3A21-4AEA-A80D-F9D86305369C}" presName="hierChild4" presStyleCnt="0"/>
      <dgm:spPr/>
    </dgm:pt>
    <dgm:pt modelId="{DD056E7D-764F-402C-B61E-5F3E10FF71FD}" type="pres">
      <dgm:prSet presAssocID="{C2DE7265-C842-40A9-B4C0-4D3D0E5A63DE}" presName="Name23" presStyleLbl="parChTrans1D4" presStyleIdx="3" presStyleCnt="6"/>
      <dgm:spPr/>
    </dgm:pt>
    <dgm:pt modelId="{D27F33CB-4D6B-4558-94A8-C0565A64A13F}" type="pres">
      <dgm:prSet presAssocID="{8F8630FE-4A38-4888-8EF5-DFEEFF55757E}" presName="hierRoot4" presStyleCnt="0"/>
      <dgm:spPr/>
    </dgm:pt>
    <dgm:pt modelId="{10B46E8E-946C-44F4-860F-D655F94F27F5}" type="pres">
      <dgm:prSet presAssocID="{8F8630FE-4A38-4888-8EF5-DFEEFF55757E}" presName="composite4" presStyleCnt="0"/>
      <dgm:spPr/>
    </dgm:pt>
    <dgm:pt modelId="{94993AE1-7E31-4235-BD4D-ED3DC644CF86}" type="pres">
      <dgm:prSet presAssocID="{8F8630FE-4A38-4888-8EF5-DFEEFF55757E}" presName="background4" presStyleLbl="node4" presStyleIdx="3" presStyleCnt="6"/>
      <dgm:spPr/>
    </dgm:pt>
    <dgm:pt modelId="{27834D33-CACA-4412-A5D4-13357C220D6F}" type="pres">
      <dgm:prSet presAssocID="{8F8630FE-4A38-4888-8EF5-DFEEFF55757E}" presName="text4" presStyleLbl="fgAcc4" presStyleIdx="3" presStyleCnt="6">
        <dgm:presLayoutVars>
          <dgm:chPref val="3"/>
        </dgm:presLayoutVars>
      </dgm:prSet>
      <dgm:spPr/>
    </dgm:pt>
    <dgm:pt modelId="{F1087A91-31AD-4170-916A-B44DC5626BF1}" type="pres">
      <dgm:prSet presAssocID="{8F8630FE-4A38-4888-8EF5-DFEEFF55757E}" presName="hierChild5" presStyleCnt="0"/>
      <dgm:spPr/>
    </dgm:pt>
    <dgm:pt modelId="{86066DBC-EE63-4DFA-B248-77108A46D918}" type="pres">
      <dgm:prSet presAssocID="{C1B7082E-BA99-4228-9B19-6979B68AF0C6}" presName="Name23" presStyleLbl="parChTrans1D4" presStyleIdx="4" presStyleCnt="6"/>
      <dgm:spPr/>
    </dgm:pt>
    <dgm:pt modelId="{6EA88F2C-E59E-4900-A793-B97E4B9F3BE8}" type="pres">
      <dgm:prSet presAssocID="{BD23FCFD-9D27-44EF-96CD-632B80CC9CA3}" presName="hierRoot4" presStyleCnt="0"/>
      <dgm:spPr/>
    </dgm:pt>
    <dgm:pt modelId="{28FB5361-42DB-433A-9A11-1288AE5577AA}" type="pres">
      <dgm:prSet presAssocID="{BD23FCFD-9D27-44EF-96CD-632B80CC9CA3}" presName="composite4" presStyleCnt="0"/>
      <dgm:spPr/>
    </dgm:pt>
    <dgm:pt modelId="{6315781D-4F8C-4F35-AE02-4D0C542EBE54}" type="pres">
      <dgm:prSet presAssocID="{BD23FCFD-9D27-44EF-96CD-632B80CC9CA3}" presName="background4" presStyleLbl="node4" presStyleIdx="4" presStyleCnt="6"/>
      <dgm:spPr/>
    </dgm:pt>
    <dgm:pt modelId="{8098478E-4B2D-49DA-AF17-0A03EA924CAF}" type="pres">
      <dgm:prSet presAssocID="{BD23FCFD-9D27-44EF-96CD-632B80CC9CA3}" presName="text4" presStyleLbl="fgAcc4" presStyleIdx="4" presStyleCnt="6">
        <dgm:presLayoutVars>
          <dgm:chPref val="3"/>
        </dgm:presLayoutVars>
      </dgm:prSet>
      <dgm:spPr/>
    </dgm:pt>
    <dgm:pt modelId="{47A77B98-81BB-4E84-958F-FA798F16C7B4}" type="pres">
      <dgm:prSet presAssocID="{BD23FCFD-9D27-44EF-96CD-632B80CC9CA3}" presName="hierChild5" presStyleCnt="0"/>
      <dgm:spPr/>
    </dgm:pt>
    <dgm:pt modelId="{3202B9B3-B55F-4DAE-B01C-EAEB03D278BC}" type="pres">
      <dgm:prSet presAssocID="{74A010E8-8FE7-4E16-B60E-6AFA34527162}" presName="Name23" presStyleLbl="parChTrans1D4" presStyleIdx="5" presStyleCnt="6"/>
      <dgm:spPr/>
    </dgm:pt>
    <dgm:pt modelId="{BC9EEEA1-D5F7-414D-A696-FEDF49A6FFBF}" type="pres">
      <dgm:prSet presAssocID="{5A1B535A-CF2B-4BA2-8B25-58033A87205B}" presName="hierRoot4" presStyleCnt="0"/>
      <dgm:spPr/>
    </dgm:pt>
    <dgm:pt modelId="{F646CA06-F2A4-4E2B-8EB7-88C3DF881E8D}" type="pres">
      <dgm:prSet presAssocID="{5A1B535A-CF2B-4BA2-8B25-58033A87205B}" presName="composite4" presStyleCnt="0"/>
      <dgm:spPr/>
    </dgm:pt>
    <dgm:pt modelId="{A70E97C4-FA8B-447D-841F-A6C0B12617E8}" type="pres">
      <dgm:prSet presAssocID="{5A1B535A-CF2B-4BA2-8B25-58033A87205B}" presName="background4" presStyleLbl="node4" presStyleIdx="5" presStyleCnt="6"/>
      <dgm:spPr/>
    </dgm:pt>
    <dgm:pt modelId="{817DF993-3307-42B1-88A4-F65B7A801EE8}" type="pres">
      <dgm:prSet presAssocID="{5A1B535A-CF2B-4BA2-8B25-58033A87205B}" presName="text4" presStyleLbl="fgAcc4" presStyleIdx="5" presStyleCnt="6">
        <dgm:presLayoutVars>
          <dgm:chPref val="3"/>
        </dgm:presLayoutVars>
      </dgm:prSet>
      <dgm:spPr/>
    </dgm:pt>
    <dgm:pt modelId="{C811EEB7-BBDB-4DD9-9FA5-54355188DCAA}" type="pres">
      <dgm:prSet presAssocID="{5A1B535A-CF2B-4BA2-8B25-58033A87205B}" presName="hierChild5" presStyleCnt="0"/>
      <dgm:spPr/>
    </dgm:pt>
  </dgm:ptLst>
  <dgm:cxnLst>
    <dgm:cxn modelId="{3D25651C-C774-4297-9983-BAE909465922}" type="presOf" srcId="{C1B7082E-BA99-4228-9B19-6979B68AF0C6}" destId="{86066DBC-EE63-4DFA-B248-77108A46D918}" srcOrd="0" destOrd="0" presId="urn:microsoft.com/office/officeart/2005/8/layout/hierarchy1"/>
    <dgm:cxn modelId="{2F67A730-3110-4F01-B4FC-122C4A4A1CD8}" type="presOf" srcId="{8F8630FE-4A38-4888-8EF5-DFEEFF55757E}" destId="{27834D33-CACA-4412-A5D4-13357C220D6F}" srcOrd="0" destOrd="0" presId="urn:microsoft.com/office/officeart/2005/8/layout/hierarchy1"/>
    <dgm:cxn modelId="{A552EB31-8813-4B73-9CB6-47482F9E43E2}" type="presOf" srcId="{C2DE7265-C842-40A9-B4C0-4D3D0E5A63DE}" destId="{DD056E7D-764F-402C-B61E-5F3E10FF71FD}" srcOrd="0" destOrd="0" presId="urn:microsoft.com/office/officeart/2005/8/layout/hierarchy1"/>
    <dgm:cxn modelId="{C7FC3437-93C2-4ADC-AB17-A7DA70259BEE}" srcId="{D453C3A4-B3C6-44AB-9E0E-D22A94948DF5}" destId="{454483EF-FF5F-44C7-99C1-E9C16F3AF07B}" srcOrd="0" destOrd="0" parTransId="{C2F04086-D439-4FA3-A2DE-AC9C7B867D2C}" sibTransId="{05F689AD-AA24-4FB4-ABBD-4747B6BF17AB}"/>
    <dgm:cxn modelId="{3C51085F-E565-43C3-A191-57E1C604D25C}" type="presOf" srcId="{B0DCC9E4-DF71-4D93-B638-599CA0C56806}" destId="{0DEE2525-FE10-4B8E-8D76-34DB531BF9F0}" srcOrd="0" destOrd="0" presId="urn:microsoft.com/office/officeart/2005/8/layout/hierarchy1"/>
    <dgm:cxn modelId="{6AD70267-B650-45E0-BAB8-215E010C9A7D}" srcId="{B0DCC9E4-DF71-4D93-B638-599CA0C56806}" destId="{3A19EA13-6D98-48FD-B0D5-C711692DD416}" srcOrd="0" destOrd="0" parTransId="{6AE379E6-7340-43F1-9BE0-689F7344FDB2}" sibTransId="{60018845-0C08-44A4-9003-14671444288A}"/>
    <dgm:cxn modelId="{DFD2446B-63F9-4D35-B073-2399E3F86F9D}" type="presOf" srcId="{3A19EA13-6D98-48FD-B0D5-C711692DD416}" destId="{03477709-DA17-42FB-B039-00681654DC45}" srcOrd="0" destOrd="0" presId="urn:microsoft.com/office/officeart/2005/8/layout/hierarchy1"/>
    <dgm:cxn modelId="{E5417D6E-5266-41B2-B191-7B76F5946C6C}" type="presOf" srcId="{381F7BD3-4F56-4949-9A0F-09F7F6AF42D8}" destId="{BB6CA7CC-D8BE-4CC9-AFE2-8DCB96546BCE}" srcOrd="0" destOrd="0" presId="urn:microsoft.com/office/officeart/2005/8/layout/hierarchy1"/>
    <dgm:cxn modelId="{4C06F34F-9315-461C-8CE8-CDE9122AD59D}" srcId="{CB70A8E1-D1CB-4F64-8AB2-E0DD2A3D408C}" destId="{7BAEF675-3A21-4AEA-A80D-F9D86305369C}" srcOrd="1" destOrd="0" parTransId="{AAAB9047-3F54-4DCD-BC0C-B61D35798708}" sibTransId="{582BD4A9-6636-4C20-8FBD-87AF52913B3A}"/>
    <dgm:cxn modelId="{4C8ADB72-6A6C-4F1C-8F69-B6232ABABDD8}" srcId="{CB70A8E1-D1CB-4F64-8AB2-E0DD2A3D408C}" destId="{B0DCC9E4-DF71-4D93-B638-599CA0C56806}" srcOrd="0" destOrd="0" parTransId="{381F7BD3-4F56-4949-9A0F-09F7F6AF42D8}" sibTransId="{1479877B-2A4D-4F89-BEE8-9EE1FCF92DD1}"/>
    <dgm:cxn modelId="{16F06873-10DB-4BE6-A7CA-5D8685F92906}" type="presOf" srcId="{B228B253-C617-4EA1-A30B-F070C03A406D}" destId="{B2600515-3CDB-4B66-8E80-C739E119D38E}" srcOrd="0" destOrd="0" presId="urn:microsoft.com/office/officeart/2005/8/layout/hierarchy1"/>
    <dgm:cxn modelId="{A345BD53-ACA5-4AA6-B1A4-5532926354CC}" type="presOf" srcId="{3735CC38-33C2-445C-BA29-E20E94D13240}" destId="{10C4E5F5-47B4-4A8C-BFEF-A39AB778B91E}" srcOrd="0" destOrd="0" presId="urn:microsoft.com/office/officeart/2005/8/layout/hierarchy1"/>
    <dgm:cxn modelId="{06F49558-B210-498D-8B3F-D3B3BB663395}" type="presOf" srcId="{74A010E8-8FE7-4E16-B60E-6AFA34527162}" destId="{3202B9B3-B55F-4DAE-B01C-EAEB03D278BC}" srcOrd="0" destOrd="0" presId="urn:microsoft.com/office/officeart/2005/8/layout/hierarchy1"/>
    <dgm:cxn modelId="{EDE7D986-A119-427E-91F5-CE3C072D8AAB}" srcId="{B0DCC9E4-DF71-4D93-B638-599CA0C56806}" destId="{95787A54-5408-4B3C-BB97-29C029EC2F1F}" srcOrd="1" destOrd="0" parTransId="{159E0C41-6A01-48EB-BC6C-F225A94C2305}" sibTransId="{6505944E-9BFF-4D8C-9292-A00624EE78DC}"/>
    <dgm:cxn modelId="{E81C1E87-B6C3-423D-B8D0-500ABF96118F}" type="presOf" srcId="{CB70A8E1-D1CB-4F64-8AB2-E0DD2A3D408C}" destId="{17AC3068-6DA9-42EC-8DAB-FC146F470319}" srcOrd="0" destOrd="0" presId="urn:microsoft.com/office/officeart/2005/8/layout/hierarchy1"/>
    <dgm:cxn modelId="{3F4FA589-7091-4E7C-9F87-65BBF3D5F19F}" srcId="{B0DCC9E4-DF71-4D93-B638-599CA0C56806}" destId="{3735CC38-33C2-445C-BA29-E20E94D13240}" srcOrd="2" destOrd="0" parTransId="{E6C75FBC-25D7-4B53-8AAF-305235B264B4}" sibTransId="{2062C583-2A9C-45F2-B72E-8DBC7F35E6D7}"/>
    <dgm:cxn modelId="{A14D7191-CFC2-48B7-B8D0-4EF2BAE9C143}" type="presOf" srcId="{D453C3A4-B3C6-44AB-9E0E-D22A94948DF5}" destId="{43102E7E-DDD0-401F-8FB7-48D964215D96}" srcOrd="0" destOrd="0" presId="urn:microsoft.com/office/officeart/2005/8/layout/hierarchy1"/>
    <dgm:cxn modelId="{479FF59C-AB26-4118-9B6E-EE1CCDD27071}" srcId="{454483EF-FF5F-44C7-99C1-E9C16F3AF07B}" destId="{CB70A8E1-D1CB-4F64-8AB2-E0DD2A3D408C}" srcOrd="0" destOrd="0" parTransId="{B228B253-C617-4EA1-A30B-F070C03A406D}" sibTransId="{35BBA425-D856-4135-86BC-FDC93F92D6DC}"/>
    <dgm:cxn modelId="{765E509F-CD4E-4F59-9C33-8041DD129B79}" type="presOf" srcId="{95787A54-5408-4B3C-BB97-29C029EC2F1F}" destId="{1F643D91-D7AE-4DA9-88E3-EA0EA1BF108A}" srcOrd="0" destOrd="0" presId="urn:microsoft.com/office/officeart/2005/8/layout/hierarchy1"/>
    <dgm:cxn modelId="{8D37CFB6-FAE2-45E3-91A5-E558FFBC0F22}" srcId="{7BAEF675-3A21-4AEA-A80D-F9D86305369C}" destId="{8F8630FE-4A38-4888-8EF5-DFEEFF55757E}" srcOrd="0" destOrd="0" parTransId="{C2DE7265-C842-40A9-B4C0-4D3D0E5A63DE}" sibTransId="{41A4429F-D41E-47BD-A746-70258792987F}"/>
    <dgm:cxn modelId="{786718B7-958C-4F0A-9DF7-55A32AD07C78}" type="presOf" srcId="{AAAB9047-3F54-4DCD-BC0C-B61D35798708}" destId="{9ACED145-47CD-4E0D-B662-575C34473865}" srcOrd="0" destOrd="0" presId="urn:microsoft.com/office/officeart/2005/8/layout/hierarchy1"/>
    <dgm:cxn modelId="{47E5A2C0-496B-4920-89FD-1EF2C8A33659}" type="presOf" srcId="{7BAEF675-3A21-4AEA-A80D-F9D86305369C}" destId="{7DBC95A4-0D90-434D-9D46-3F7968B923FE}" srcOrd="0" destOrd="0" presId="urn:microsoft.com/office/officeart/2005/8/layout/hierarchy1"/>
    <dgm:cxn modelId="{C83A9BC5-CD96-4767-A206-5CCD9E6A83E6}" type="presOf" srcId="{E6C75FBC-25D7-4B53-8AAF-305235B264B4}" destId="{4204CD31-729D-4946-99C0-D4C73A2980DF}" srcOrd="0" destOrd="0" presId="urn:microsoft.com/office/officeart/2005/8/layout/hierarchy1"/>
    <dgm:cxn modelId="{B40BD0C5-8BF3-454F-B95F-8E035BBE2362}" srcId="{7BAEF675-3A21-4AEA-A80D-F9D86305369C}" destId="{5A1B535A-CF2B-4BA2-8B25-58033A87205B}" srcOrd="2" destOrd="0" parTransId="{74A010E8-8FE7-4E16-B60E-6AFA34527162}" sibTransId="{68E44104-CE2E-4822-8B69-BDAC7A6CC53C}"/>
    <dgm:cxn modelId="{935E13CB-E74A-4E73-9978-D616908A80B1}" type="presOf" srcId="{6AE379E6-7340-43F1-9BE0-689F7344FDB2}" destId="{099433A8-B86E-444D-A295-5DDE86A84F29}" srcOrd="0" destOrd="0" presId="urn:microsoft.com/office/officeart/2005/8/layout/hierarchy1"/>
    <dgm:cxn modelId="{F3D937CB-6A64-4F68-8F26-4086214745DB}" type="presOf" srcId="{454483EF-FF5F-44C7-99C1-E9C16F3AF07B}" destId="{A8778634-91F5-4FD6-8CFD-4A605E8AA225}" srcOrd="0" destOrd="0" presId="urn:microsoft.com/office/officeart/2005/8/layout/hierarchy1"/>
    <dgm:cxn modelId="{A7BCBAE0-6F4A-43EB-A78F-E5BA6C2A6C0B}" type="presOf" srcId="{159E0C41-6A01-48EB-BC6C-F225A94C2305}" destId="{07177BA9-C99B-45A7-A5DA-FC40B169B8FB}" srcOrd="0" destOrd="0" presId="urn:microsoft.com/office/officeart/2005/8/layout/hierarchy1"/>
    <dgm:cxn modelId="{31FA47E9-48C1-460A-99FA-7E26067FB2A8}" type="presOf" srcId="{5A1B535A-CF2B-4BA2-8B25-58033A87205B}" destId="{817DF993-3307-42B1-88A4-F65B7A801EE8}" srcOrd="0" destOrd="0" presId="urn:microsoft.com/office/officeart/2005/8/layout/hierarchy1"/>
    <dgm:cxn modelId="{5C25E1F2-D109-4A30-81A5-3D66C81CE78B}" srcId="{7BAEF675-3A21-4AEA-A80D-F9D86305369C}" destId="{BD23FCFD-9D27-44EF-96CD-632B80CC9CA3}" srcOrd="1" destOrd="0" parTransId="{C1B7082E-BA99-4228-9B19-6979B68AF0C6}" sibTransId="{DB41370D-D7EA-477B-A935-783300B2B356}"/>
    <dgm:cxn modelId="{92822AF5-3115-4C91-B387-062BF7A53FC7}" type="presOf" srcId="{BD23FCFD-9D27-44EF-96CD-632B80CC9CA3}" destId="{8098478E-4B2D-49DA-AF17-0A03EA924CAF}" srcOrd="0" destOrd="0" presId="urn:microsoft.com/office/officeart/2005/8/layout/hierarchy1"/>
    <dgm:cxn modelId="{419A7FBB-5820-44AD-A14C-D58BAB124BE7}" type="presParOf" srcId="{43102E7E-DDD0-401F-8FB7-48D964215D96}" destId="{D1F98620-6490-4EF3-AD72-460DE1A9DEE2}" srcOrd="0" destOrd="0" presId="urn:microsoft.com/office/officeart/2005/8/layout/hierarchy1"/>
    <dgm:cxn modelId="{E4CC9D40-D835-4C37-AB50-9A53A83CE16D}" type="presParOf" srcId="{D1F98620-6490-4EF3-AD72-460DE1A9DEE2}" destId="{1F6BCDEF-DA95-44E4-8FE5-1840F28BAAC4}" srcOrd="0" destOrd="0" presId="urn:microsoft.com/office/officeart/2005/8/layout/hierarchy1"/>
    <dgm:cxn modelId="{B0D0B5E8-FC42-41DB-B6C3-C6EDB2723B39}" type="presParOf" srcId="{1F6BCDEF-DA95-44E4-8FE5-1840F28BAAC4}" destId="{1336B013-624E-4CD5-91A1-75FCD14107BB}" srcOrd="0" destOrd="0" presId="urn:microsoft.com/office/officeart/2005/8/layout/hierarchy1"/>
    <dgm:cxn modelId="{54424083-F27A-4D53-986C-1D3551E5B249}" type="presParOf" srcId="{1F6BCDEF-DA95-44E4-8FE5-1840F28BAAC4}" destId="{A8778634-91F5-4FD6-8CFD-4A605E8AA225}" srcOrd="1" destOrd="0" presId="urn:microsoft.com/office/officeart/2005/8/layout/hierarchy1"/>
    <dgm:cxn modelId="{13A48029-C67C-4B51-9C0D-ADB25C19D50F}" type="presParOf" srcId="{D1F98620-6490-4EF3-AD72-460DE1A9DEE2}" destId="{FA83FD23-9B85-40D4-9761-F6E0311618F1}" srcOrd="1" destOrd="0" presId="urn:microsoft.com/office/officeart/2005/8/layout/hierarchy1"/>
    <dgm:cxn modelId="{37E70CCB-C440-42A5-A5F0-B89B72E00FD7}" type="presParOf" srcId="{FA83FD23-9B85-40D4-9761-F6E0311618F1}" destId="{B2600515-3CDB-4B66-8E80-C739E119D38E}" srcOrd="0" destOrd="0" presId="urn:microsoft.com/office/officeart/2005/8/layout/hierarchy1"/>
    <dgm:cxn modelId="{7B14D26A-7736-45D1-8808-7B8A4577C47B}" type="presParOf" srcId="{FA83FD23-9B85-40D4-9761-F6E0311618F1}" destId="{472098B8-4E13-4019-BF3D-AABB72745B80}" srcOrd="1" destOrd="0" presId="urn:microsoft.com/office/officeart/2005/8/layout/hierarchy1"/>
    <dgm:cxn modelId="{B9AF6734-C43F-4F80-83E4-C2142316DF9F}" type="presParOf" srcId="{472098B8-4E13-4019-BF3D-AABB72745B80}" destId="{889D4C73-86F9-458A-A0C1-1A89655E0F23}" srcOrd="0" destOrd="0" presId="urn:microsoft.com/office/officeart/2005/8/layout/hierarchy1"/>
    <dgm:cxn modelId="{D8518F57-4E75-4959-B85B-37FFAD605759}" type="presParOf" srcId="{889D4C73-86F9-458A-A0C1-1A89655E0F23}" destId="{57A5557C-56E6-43DA-84B1-FA517397A9AB}" srcOrd="0" destOrd="0" presId="urn:microsoft.com/office/officeart/2005/8/layout/hierarchy1"/>
    <dgm:cxn modelId="{88FA864A-060B-4681-8111-A84D7F0A0A1D}" type="presParOf" srcId="{889D4C73-86F9-458A-A0C1-1A89655E0F23}" destId="{17AC3068-6DA9-42EC-8DAB-FC146F470319}" srcOrd="1" destOrd="0" presId="urn:microsoft.com/office/officeart/2005/8/layout/hierarchy1"/>
    <dgm:cxn modelId="{182C7B31-9C9C-47B4-87E0-1C74C27EE9C0}" type="presParOf" srcId="{472098B8-4E13-4019-BF3D-AABB72745B80}" destId="{4B9A2D3B-C671-4D24-9797-592D70AC1D35}" srcOrd="1" destOrd="0" presId="urn:microsoft.com/office/officeart/2005/8/layout/hierarchy1"/>
    <dgm:cxn modelId="{7E04CA65-B18A-4803-9CBD-6658516AE821}" type="presParOf" srcId="{4B9A2D3B-C671-4D24-9797-592D70AC1D35}" destId="{BB6CA7CC-D8BE-4CC9-AFE2-8DCB96546BCE}" srcOrd="0" destOrd="0" presId="urn:microsoft.com/office/officeart/2005/8/layout/hierarchy1"/>
    <dgm:cxn modelId="{011BEDA8-67DB-4560-8482-7CC8B0BEA28C}" type="presParOf" srcId="{4B9A2D3B-C671-4D24-9797-592D70AC1D35}" destId="{99A3888B-5E83-4938-A841-F3F661C32F13}" srcOrd="1" destOrd="0" presId="urn:microsoft.com/office/officeart/2005/8/layout/hierarchy1"/>
    <dgm:cxn modelId="{81FC723C-DC53-4F15-BFF2-4A894EFD98E5}" type="presParOf" srcId="{99A3888B-5E83-4938-A841-F3F661C32F13}" destId="{1DE059E9-0374-44FF-9F9E-DE262A5263BA}" srcOrd="0" destOrd="0" presId="urn:microsoft.com/office/officeart/2005/8/layout/hierarchy1"/>
    <dgm:cxn modelId="{204590C8-BAC6-4793-8B91-4FD10A69D0DA}" type="presParOf" srcId="{1DE059E9-0374-44FF-9F9E-DE262A5263BA}" destId="{670E5F04-1214-4E80-99D7-7FC464777AA3}" srcOrd="0" destOrd="0" presId="urn:microsoft.com/office/officeart/2005/8/layout/hierarchy1"/>
    <dgm:cxn modelId="{74791B7D-8E61-4E09-9973-86D74E6B7DE4}" type="presParOf" srcId="{1DE059E9-0374-44FF-9F9E-DE262A5263BA}" destId="{0DEE2525-FE10-4B8E-8D76-34DB531BF9F0}" srcOrd="1" destOrd="0" presId="urn:microsoft.com/office/officeart/2005/8/layout/hierarchy1"/>
    <dgm:cxn modelId="{67B25F1F-6DE1-41AA-8670-5515F92CFAD4}" type="presParOf" srcId="{99A3888B-5E83-4938-A841-F3F661C32F13}" destId="{BCE2F94F-CDEB-49AA-9C00-C7E0E8C1E61E}" srcOrd="1" destOrd="0" presId="urn:microsoft.com/office/officeart/2005/8/layout/hierarchy1"/>
    <dgm:cxn modelId="{A5F4F0CD-A431-4662-B40B-0628B8EDF997}" type="presParOf" srcId="{BCE2F94F-CDEB-49AA-9C00-C7E0E8C1E61E}" destId="{099433A8-B86E-444D-A295-5DDE86A84F29}" srcOrd="0" destOrd="0" presId="urn:microsoft.com/office/officeart/2005/8/layout/hierarchy1"/>
    <dgm:cxn modelId="{CE3D618E-7765-48A1-82C8-0640458FC8C5}" type="presParOf" srcId="{BCE2F94F-CDEB-49AA-9C00-C7E0E8C1E61E}" destId="{DE1F7037-9ABD-4C2D-ACBA-3A8827DA1AA7}" srcOrd="1" destOrd="0" presId="urn:microsoft.com/office/officeart/2005/8/layout/hierarchy1"/>
    <dgm:cxn modelId="{EE2BE38D-AF4A-4F2A-92BA-A2C0EF89AB36}" type="presParOf" srcId="{DE1F7037-9ABD-4C2D-ACBA-3A8827DA1AA7}" destId="{3E9D5086-F4C5-4F3F-B5D9-FE3D48DC0365}" srcOrd="0" destOrd="0" presId="urn:microsoft.com/office/officeart/2005/8/layout/hierarchy1"/>
    <dgm:cxn modelId="{8172E47D-4574-4A09-B9EF-1ED2840C7863}" type="presParOf" srcId="{3E9D5086-F4C5-4F3F-B5D9-FE3D48DC0365}" destId="{1AA069A5-A8E5-4EB8-A8C7-DCF7EF522CB4}" srcOrd="0" destOrd="0" presId="urn:microsoft.com/office/officeart/2005/8/layout/hierarchy1"/>
    <dgm:cxn modelId="{854F55EF-0F3B-4A8C-9D6D-608F9BDEC58B}" type="presParOf" srcId="{3E9D5086-F4C5-4F3F-B5D9-FE3D48DC0365}" destId="{03477709-DA17-42FB-B039-00681654DC45}" srcOrd="1" destOrd="0" presId="urn:microsoft.com/office/officeart/2005/8/layout/hierarchy1"/>
    <dgm:cxn modelId="{6C080486-09C1-43C5-A90C-CA2BE7E29F1B}" type="presParOf" srcId="{DE1F7037-9ABD-4C2D-ACBA-3A8827DA1AA7}" destId="{F8E39327-EA5B-4C1F-AEF2-72FA51A2B0DA}" srcOrd="1" destOrd="0" presId="urn:microsoft.com/office/officeart/2005/8/layout/hierarchy1"/>
    <dgm:cxn modelId="{B891BEE0-8D3F-4908-8E54-52C31C9E6778}" type="presParOf" srcId="{BCE2F94F-CDEB-49AA-9C00-C7E0E8C1E61E}" destId="{07177BA9-C99B-45A7-A5DA-FC40B169B8FB}" srcOrd="2" destOrd="0" presId="urn:microsoft.com/office/officeart/2005/8/layout/hierarchy1"/>
    <dgm:cxn modelId="{F7D3BD8C-05AE-41BE-97B3-9171A27202C9}" type="presParOf" srcId="{BCE2F94F-CDEB-49AA-9C00-C7E0E8C1E61E}" destId="{003AE3D5-4CAA-4028-AF20-68B8D260E2A1}" srcOrd="3" destOrd="0" presId="urn:microsoft.com/office/officeart/2005/8/layout/hierarchy1"/>
    <dgm:cxn modelId="{2D1759D9-D951-41AB-BCF9-3CC208EC38C0}" type="presParOf" srcId="{003AE3D5-4CAA-4028-AF20-68B8D260E2A1}" destId="{2E70070B-457A-437F-A066-F5F3355A9981}" srcOrd="0" destOrd="0" presId="urn:microsoft.com/office/officeart/2005/8/layout/hierarchy1"/>
    <dgm:cxn modelId="{7ABB29C6-4CC0-416D-9ED6-60450B402683}" type="presParOf" srcId="{2E70070B-457A-437F-A066-F5F3355A9981}" destId="{3FECD529-960A-4403-8EEF-F51E0565984C}" srcOrd="0" destOrd="0" presId="urn:microsoft.com/office/officeart/2005/8/layout/hierarchy1"/>
    <dgm:cxn modelId="{78A02F38-B823-44FD-8C0B-FDB612122982}" type="presParOf" srcId="{2E70070B-457A-437F-A066-F5F3355A9981}" destId="{1F643D91-D7AE-4DA9-88E3-EA0EA1BF108A}" srcOrd="1" destOrd="0" presId="urn:microsoft.com/office/officeart/2005/8/layout/hierarchy1"/>
    <dgm:cxn modelId="{4E404CD9-EAA2-47D4-8327-2D142524F3A5}" type="presParOf" srcId="{003AE3D5-4CAA-4028-AF20-68B8D260E2A1}" destId="{50DF9042-69EB-4EAF-B7DF-331EFC4557EA}" srcOrd="1" destOrd="0" presId="urn:microsoft.com/office/officeart/2005/8/layout/hierarchy1"/>
    <dgm:cxn modelId="{C2186889-6109-4039-BA93-897BD39B81F6}" type="presParOf" srcId="{BCE2F94F-CDEB-49AA-9C00-C7E0E8C1E61E}" destId="{4204CD31-729D-4946-99C0-D4C73A2980DF}" srcOrd="4" destOrd="0" presId="urn:microsoft.com/office/officeart/2005/8/layout/hierarchy1"/>
    <dgm:cxn modelId="{E88C55CD-34F0-4696-8C04-D6D94415E2B2}" type="presParOf" srcId="{BCE2F94F-CDEB-49AA-9C00-C7E0E8C1E61E}" destId="{9E08D324-6E08-4E5D-99CB-1459F5D7C675}" srcOrd="5" destOrd="0" presId="urn:microsoft.com/office/officeart/2005/8/layout/hierarchy1"/>
    <dgm:cxn modelId="{2AA10443-289A-4F41-B456-C84C4274A091}" type="presParOf" srcId="{9E08D324-6E08-4E5D-99CB-1459F5D7C675}" destId="{96447957-613C-492B-8427-7B4D9F5779B8}" srcOrd="0" destOrd="0" presId="urn:microsoft.com/office/officeart/2005/8/layout/hierarchy1"/>
    <dgm:cxn modelId="{8F4732AA-D320-49B9-969E-7F65D48F74A1}" type="presParOf" srcId="{96447957-613C-492B-8427-7B4D9F5779B8}" destId="{ECE91A35-0DD8-465B-9950-66D37849FBED}" srcOrd="0" destOrd="0" presId="urn:microsoft.com/office/officeart/2005/8/layout/hierarchy1"/>
    <dgm:cxn modelId="{A905963C-1D19-4D7D-8897-EF1A7C748CB5}" type="presParOf" srcId="{96447957-613C-492B-8427-7B4D9F5779B8}" destId="{10C4E5F5-47B4-4A8C-BFEF-A39AB778B91E}" srcOrd="1" destOrd="0" presId="urn:microsoft.com/office/officeart/2005/8/layout/hierarchy1"/>
    <dgm:cxn modelId="{CD986FC4-7C45-47A7-BBA1-969FE2D9F883}" type="presParOf" srcId="{9E08D324-6E08-4E5D-99CB-1459F5D7C675}" destId="{4A02435B-B195-43A1-A8C4-39401ACF13D5}" srcOrd="1" destOrd="0" presId="urn:microsoft.com/office/officeart/2005/8/layout/hierarchy1"/>
    <dgm:cxn modelId="{74F053CC-9383-4659-AEB1-7D2F56916712}" type="presParOf" srcId="{4B9A2D3B-C671-4D24-9797-592D70AC1D35}" destId="{9ACED145-47CD-4E0D-B662-575C34473865}" srcOrd="2" destOrd="0" presId="urn:microsoft.com/office/officeart/2005/8/layout/hierarchy1"/>
    <dgm:cxn modelId="{D563AEAC-E1F1-4592-8BD4-9EC5CC2DBCCC}" type="presParOf" srcId="{4B9A2D3B-C671-4D24-9797-592D70AC1D35}" destId="{B04C00A9-C351-4D2D-BAE3-2EF1F357A195}" srcOrd="3" destOrd="0" presId="urn:microsoft.com/office/officeart/2005/8/layout/hierarchy1"/>
    <dgm:cxn modelId="{EB9B50EA-DE11-4DA8-BB46-5DDAD059EB6C}" type="presParOf" srcId="{B04C00A9-C351-4D2D-BAE3-2EF1F357A195}" destId="{3C7D73FB-2DE2-4AB5-8289-0D09F6A90A44}" srcOrd="0" destOrd="0" presId="urn:microsoft.com/office/officeart/2005/8/layout/hierarchy1"/>
    <dgm:cxn modelId="{A3978DC8-99F0-4083-B5B0-BBA496E0B02A}" type="presParOf" srcId="{3C7D73FB-2DE2-4AB5-8289-0D09F6A90A44}" destId="{CD7E2EF3-65CE-42E3-A50D-4F8168621336}" srcOrd="0" destOrd="0" presId="urn:microsoft.com/office/officeart/2005/8/layout/hierarchy1"/>
    <dgm:cxn modelId="{3F88BD77-E35B-4E4A-81B2-339F75D56A41}" type="presParOf" srcId="{3C7D73FB-2DE2-4AB5-8289-0D09F6A90A44}" destId="{7DBC95A4-0D90-434D-9D46-3F7968B923FE}" srcOrd="1" destOrd="0" presId="urn:microsoft.com/office/officeart/2005/8/layout/hierarchy1"/>
    <dgm:cxn modelId="{E919DF4B-B0E6-49AA-B354-4405917FCE2C}" type="presParOf" srcId="{B04C00A9-C351-4D2D-BAE3-2EF1F357A195}" destId="{78F91C06-9C12-4DCE-8871-837BF51F34DB}" srcOrd="1" destOrd="0" presId="urn:microsoft.com/office/officeart/2005/8/layout/hierarchy1"/>
    <dgm:cxn modelId="{20359DFA-1D50-4D64-ADC9-9578D1916314}" type="presParOf" srcId="{78F91C06-9C12-4DCE-8871-837BF51F34DB}" destId="{DD056E7D-764F-402C-B61E-5F3E10FF71FD}" srcOrd="0" destOrd="0" presId="urn:microsoft.com/office/officeart/2005/8/layout/hierarchy1"/>
    <dgm:cxn modelId="{7D37431C-E1EF-495A-AF94-7546D75B7933}" type="presParOf" srcId="{78F91C06-9C12-4DCE-8871-837BF51F34DB}" destId="{D27F33CB-4D6B-4558-94A8-C0565A64A13F}" srcOrd="1" destOrd="0" presId="urn:microsoft.com/office/officeart/2005/8/layout/hierarchy1"/>
    <dgm:cxn modelId="{3F498112-C64B-439B-A53A-0C601312D888}" type="presParOf" srcId="{D27F33CB-4D6B-4558-94A8-C0565A64A13F}" destId="{10B46E8E-946C-44F4-860F-D655F94F27F5}" srcOrd="0" destOrd="0" presId="urn:microsoft.com/office/officeart/2005/8/layout/hierarchy1"/>
    <dgm:cxn modelId="{1ED2BABC-2C1D-4023-821D-A7BAB4AC5F27}" type="presParOf" srcId="{10B46E8E-946C-44F4-860F-D655F94F27F5}" destId="{94993AE1-7E31-4235-BD4D-ED3DC644CF86}" srcOrd="0" destOrd="0" presId="urn:microsoft.com/office/officeart/2005/8/layout/hierarchy1"/>
    <dgm:cxn modelId="{224E2026-0059-484E-B6AB-285F906E0460}" type="presParOf" srcId="{10B46E8E-946C-44F4-860F-D655F94F27F5}" destId="{27834D33-CACA-4412-A5D4-13357C220D6F}" srcOrd="1" destOrd="0" presId="urn:microsoft.com/office/officeart/2005/8/layout/hierarchy1"/>
    <dgm:cxn modelId="{AAFD8B3B-358E-4C7D-B140-7B75F1B40998}" type="presParOf" srcId="{D27F33CB-4D6B-4558-94A8-C0565A64A13F}" destId="{F1087A91-31AD-4170-916A-B44DC5626BF1}" srcOrd="1" destOrd="0" presId="urn:microsoft.com/office/officeart/2005/8/layout/hierarchy1"/>
    <dgm:cxn modelId="{6B9D86B9-CE40-4B74-AD6A-520ECB5F7A42}" type="presParOf" srcId="{78F91C06-9C12-4DCE-8871-837BF51F34DB}" destId="{86066DBC-EE63-4DFA-B248-77108A46D918}" srcOrd="2" destOrd="0" presId="urn:microsoft.com/office/officeart/2005/8/layout/hierarchy1"/>
    <dgm:cxn modelId="{740A7FCF-F959-4B9F-95C7-38AEFBEB70E8}" type="presParOf" srcId="{78F91C06-9C12-4DCE-8871-837BF51F34DB}" destId="{6EA88F2C-E59E-4900-A793-B97E4B9F3BE8}" srcOrd="3" destOrd="0" presId="urn:microsoft.com/office/officeart/2005/8/layout/hierarchy1"/>
    <dgm:cxn modelId="{54B954D6-1741-42D4-83E3-3EF94518312C}" type="presParOf" srcId="{6EA88F2C-E59E-4900-A793-B97E4B9F3BE8}" destId="{28FB5361-42DB-433A-9A11-1288AE5577AA}" srcOrd="0" destOrd="0" presId="urn:microsoft.com/office/officeart/2005/8/layout/hierarchy1"/>
    <dgm:cxn modelId="{0E76F7DC-EFF9-4AF4-9BF8-BCDA9227D85C}" type="presParOf" srcId="{28FB5361-42DB-433A-9A11-1288AE5577AA}" destId="{6315781D-4F8C-4F35-AE02-4D0C542EBE54}" srcOrd="0" destOrd="0" presId="urn:microsoft.com/office/officeart/2005/8/layout/hierarchy1"/>
    <dgm:cxn modelId="{0DCD340C-12E7-420B-848A-68593327B60C}" type="presParOf" srcId="{28FB5361-42DB-433A-9A11-1288AE5577AA}" destId="{8098478E-4B2D-49DA-AF17-0A03EA924CAF}" srcOrd="1" destOrd="0" presId="urn:microsoft.com/office/officeart/2005/8/layout/hierarchy1"/>
    <dgm:cxn modelId="{3FD24163-0D4B-4206-9133-901D19BE1AEC}" type="presParOf" srcId="{6EA88F2C-E59E-4900-A793-B97E4B9F3BE8}" destId="{47A77B98-81BB-4E84-958F-FA798F16C7B4}" srcOrd="1" destOrd="0" presId="urn:microsoft.com/office/officeart/2005/8/layout/hierarchy1"/>
    <dgm:cxn modelId="{635407A8-B98E-4795-A9AA-4631D86BF73A}" type="presParOf" srcId="{78F91C06-9C12-4DCE-8871-837BF51F34DB}" destId="{3202B9B3-B55F-4DAE-B01C-EAEB03D278BC}" srcOrd="4" destOrd="0" presId="urn:microsoft.com/office/officeart/2005/8/layout/hierarchy1"/>
    <dgm:cxn modelId="{5B8E1C42-6D30-431F-A206-358ECFCED75F}" type="presParOf" srcId="{78F91C06-9C12-4DCE-8871-837BF51F34DB}" destId="{BC9EEEA1-D5F7-414D-A696-FEDF49A6FFBF}" srcOrd="5" destOrd="0" presId="urn:microsoft.com/office/officeart/2005/8/layout/hierarchy1"/>
    <dgm:cxn modelId="{EFA130B2-0161-4380-9A1B-64D08CCE0ED4}" type="presParOf" srcId="{BC9EEEA1-D5F7-414D-A696-FEDF49A6FFBF}" destId="{F646CA06-F2A4-4E2B-8EB7-88C3DF881E8D}" srcOrd="0" destOrd="0" presId="urn:microsoft.com/office/officeart/2005/8/layout/hierarchy1"/>
    <dgm:cxn modelId="{50AAF6DB-FA7D-46FB-9388-2319B92A0753}" type="presParOf" srcId="{F646CA06-F2A4-4E2B-8EB7-88C3DF881E8D}" destId="{A70E97C4-FA8B-447D-841F-A6C0B12617E8}" srcOrd="0" destOrd="0" presId="urn:microsoft.com/office/officeart/2005/8/layout/hierarchy1"/>
    <dgm:cxn modelId="{300B21D1-6711-426E-829A-F8BF9E2E3E05}" type="presParOf" srcId="{F646CA06-F2A4-4E2B-8EB7-88C3DF881E8D}" destId="{817DF993-3307-42B1-88A4-F65B7A801EE8}" srcOrd="1" destOrd="0" presId="urn:microsoft.com/office/officeart/2005/8/layout/hierarchy1"/>
    <dgm:cxn modelId="{482D008B-747F-4251-BD39-CEE230CE5EB1}" type="presParOf" srcId="{BC9EEEA1-D5F7-414D-A696-FEDF49A6FFBF}" destId="{C811EEB7-BBDB-4DD9-9FA5-54355188DC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2B9B3-B55F-4DAE-B01C-EAEB03D278BC}">
      <dsp:nvSpPr>
        <dsp:cNvPr id="0" name=""/>
        <dsp:cNvSpPr/>
      </dsp:nvSpPr>
      <dsp:spPr>
        <a:xfrm>
          <a:off x="7455396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66DBC-EE63-4DFA-B248-77108A46D918}">
      <dsp:nvSpPr>
        <dsp:cNvPr id="0" name=""/>
        <dsp:cNvSpPr/>
      </dsp:nvSpPr>
      <dsp:spPr>
        <a:xfrm>
          <a:off x="7409676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56E7D-764F-402C-B61E-5F3E10FF71FD}">
      <dsp:nvSpPr>
        <dsp:cNvPr id="0" name=""/>
        <dsp:cNvSpPr/>
      </dsp:nvSpPr>
      <dsp:spPr>
        <a:xfrm>
          <a:off x="5944548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ED145-47CD-4E0D-B662-575C34473865}">
      <dsp:nvSpPr>
        <dsp:cNvPr id="0" name=""/>
        <dsp:cNvSpPr/>
      </dsp:nvSpPr>
      <dsp:spPr>
        <a:xfrm>
          <a:off x="5189125" y="1930671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2266270" y="244997"/>
              </a:lnTo>
              <a:lnTo>
                <a:pt x="226627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4CD31-729D-4946-99C0-D4C73A2980DF}">
      <dsp:nvSpPr>
        <dsp:cNvPr id="0" name=""/>
        <dsp:cNvSpPr/>
      </dsp:nvSpPr>
      <dsp:spPr>
        <a:xfrm>
          <a:off x="2922854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77BA9-C99B-45A7-A5DA-FC40B169B8FB}">
      <dsp:nvSpPr>
        <dsp:cNvPr id="0" name=""/>
        <dsp:cNvSpPr/>
      </dsp:nvSpPr>
      <dsp:spPr>
        <a:xfrm>
          <a:off x="2877134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433A8-B86E-444D-A295-5DDE86A84F29}">
      <dsp:nvSpPr>
        <dsp:cNvPr id="0" name=""/>
        <dsp:cNvSpPr/>
      </dsp:nvSpPr>
      <dsp:spPr>
        <a:xfrm>
          <a:off x="1412006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CA7CC-D8BE-4CC9-AFE2-8DCB96546BCE}">
      <dsp:nvSpPr>
        <dsp:cNvPr id="0" name=""/>
        <dsp:cNvSpPr/>
      </dsp:nvSpPr>
      <dsp:spPr>
        <a:xfrm>
          <a:off x="2922854" y="1930671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2266270" y="0"/>
              </a:moveTo>
              <a:lnTo>
                <a:pt x="2266270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0515-3CDB-4B66-8E80-C739E119D38E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6B013-624E-4CD5-91A1-75FCD14107BB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78634-91F5-4FD6-8CFD-4A605E8AA225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Tenant Root Group</a:t>
          </a:r>
        </a:p>
      </dsp:txBody>
      <dsp:txXfrm>
        <a:off x="4731390" y="154722"/>
        <a:ext cx="1190167" cy="738973"/>
      </dsp:txXfrm>
    </dsp:sp>
    <dsp:sp modelId="{57A5557C-56E6-43DA-84B1-FA517397A9AB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3068-6DA9-42EC-8DAB-FC146F470319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Tailwinds</a:t>
          </a:r>
        </a:p>
      </dsp:txBody>
      <dsp:txXfrm>
        <a:off x="4731390" y="1299189"/>
        <a:ext cx="1190167" cy="738973"/>
      </dsp:txXfrm>
    </dsp:sp>
    <dsp:sp modelId="{670E5F04-1214-4E80-99D7-7FC464777AA3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E2525-FE10-4B8E-8D76-34DB531BF9F0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Apparel</a:t>
          </a:r>
        </a:p>
      </dsp:txBody>
      <dsp:txXfrm>
        <a:off x="2465120" y="2443656"/>
        <a:ext cx="1190167" cy="738973"/>
      </dsp:txXfrm>
    </dsp:sp>
    <dsp:sp modelId="{1AA069A5-A8E5-4EB8-A8C7-DCF7EF522CB4}">
      <dsp:nvSpPr>
        <dsp:cNvPr id="0" name=""/>
        <dsp:cNvSpPr/>
      </dsp:nvSpPr>
      <dsp:spPr>
        <a:xfrm>
          <a:off x="79393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77709-DA17-42FB-B039-00681654DC45}">
      <dsp:nvSpPr>
        <dsp:cNvPr id="0" name=""/>
        <dsp:cNvSpPr/>
      </dsp:nvSpPr>
      <dsp:spPr>
        <a:xfrm>
          <a:off x="931282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 Development</a:t>
          </a:r>
        </a:p>
      </dsp:txBody>
      <dsp:txXfrm>
        <a:off x="954272" y="3588123"/>
        <a:ext cx="1190167" cy="738973"/>
      </dsp:txXfrm>
    </dsp:sp>
    <dsp:sp modelId="{3FECD529-960A-4403-8EEF-F51E0565984C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43D91-D7AE-4DA9-88E3-EA0EA1BF108A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Marketing</a:t>
          </a:r>
        </a:p>
      </dsp:txBody>
      <dsp:txXfrm>
        <a:off x="2465120" y="3588123"/>
        <a:ext cx="1190167" cy="738973"/>
      </dsp:txXfrm>
    </dsp:sp>
    <dsp:sp modelId="{ECE91A35-0DD8-465B-9950-66D37849FBED}">
      <dsp:nvSpPr>
        <dsp:cNvPr id="0" name=""/>
        <dsp:cNvSpPr/>
      </dsp:nvSpPr>
      <dsp:spPr>
        <a:xfrm>
          <a:off x="381562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4E5F5-47B4-4A8C-BFEF-A39AB778B91E}">
      <dsp:nvSpPr>
        <dsp:cNvPr id="0" name=""/>
        <dsp:cNvSpPr/>
      </dsp:nvSpPr>
      <dsp:spPr>
        <a:xfrm>
          <a:off x="395297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</a:t>
          </a:r>
        </a:p>
      </dsp:txBody>
      <dsp:txXfrm>
        <a:off x="3975967" y="3588123"/>
        <a:ext cx="1190167" cy="738973"/>
      </dsp:txXfrm>
    </dsp:sp>
    <dsp:sp modelId="{CD7E2EF3-65CE-42E3-A50D-4F8168621336}">
      <dsp:nvSpPr>
        <dsp:cNvPr id="0" name=""/>
        <dsp:cNvSpPr/>
      </dsp:nvSpPr>
      <dsp:spPr>
        <a:xfrm>
          <a:off x="6837322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C95A4-0D90-434D-9D46-3F7968B923FE}">
      <dsp:nvSpPr>
        <dsp:cNvPr id="0" name=""/>
        <dsp:cNvSpPr/>
      </dsp:nvSpPr>
      <dsp:spPr>
        <a:xfrm>
          <a:off x="6974671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Sporting Goods</a:t>
          </a:r>
        </a:p>
      </dsp:txBody>
      <dsp:txXfrm>
        <a:off x="6997661" y="2443656"/>
        <a:ext cx="1190167" cy="738973"/>
      </dsp:txXfrm>
    </dsp:sp>
    <dsp:sp modelId="{94993AE1-7E31-4235-BD4D-ED3DC644CF86}">
      <dsp:nvSpPr>
        <dsp:cNvPr id="0" name=""/>
        <dsp:cNvSpPr/>
      </dsp:nvSpPr>
      <dsp:spPr>
        <a:xfrm>
          <a:off x="532647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34D33-CACA-4412-A5D4-13357C220D6F}">
      <dsp:nvSpPr>
        <dsp:cNvPr id="0" name=""/>
        <dsp:cNvSpPr/>
      </dsp:nvSpPr>
      <dsp:spPr>
        <a:xfrm>
          <a:off x="546382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 Development</a:t>
          </a:r>
        </a:p>
      </dsp:txBody>
      <dsp:txXfrm>
        <a:off x="5486814" y="3588123"/>
        <a:ext cx="1190167" cy="738973"/>
      </dsp:txXfrm>
    </dsp:sp>
    <dsp:sp modelId="{6315781D-4F8C-4F35-AE02-4D0C542EBE54}">
      <dsp:nvSpPr>
        <dsp:cNvPr id="0" name=""/>
        <dsp:cNvSpPr/>
      </dsp:nvSpPr>
      <dsp:spPr>
        <a:xfrm>
          <a:off x="683732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8478E-4B2D-49DA-AF17-0A03EA924CAF}">
      <dsp:nvSpPr>
        <dsp:cNvPr id="0" name=""/>
        <dsp:cNvSpPr/>
      </dsp:nvSpPr>
      <dsp:spPr>
        <a:xfrm>
          <a:off x="697467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Marketing</a:t>
          </a:r>
        </a:p>
      </dsp:txBody>
      <dsp:txXfrm>
        <a:off x="6997661" y="3588123"/>
        <a:ext cx="1190167" cy="738973"/>
      </dsp:txXfrm>
    </dsp:sp>
    <dsp:sp modelId="{A70E97C4-FA8B-447D-841F-A6C0B12617E8}">
      <dsp:nvSpPr>
        <dsp:cNvPr id="0" name=""/>
        <dsp:cNvSpPr/>
      </dsp:nvSpPr>
      <dsp:spPr>
        <a:xfrm>
          <a:off x="8348169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DF993-3307-42B1-88A4-F65B7A801EE8}">
      <dsp:nvSpPr>
        <dsp:cNvPr id="0" name=""/>
        <dsp:cNvSpPr/>
      </dsp:nvSpPr>
      <dsp:spPr>
        <a:xfrm>
          <a:off x="8485519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</a:t>
          </a:r>
        </a:p>
      </dsp:txBody>
      <dsp:txXfrm>
        <a:off x="8508509" y="3588123"/>
        <a:ext cx="1190167" cy="738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2B9B3-B55F-4DAE-B01C-EAEB03D278BC}">
      <dsp:nvSpPr>
        <dsp:cNvPr id="0" name=""/>
        <dsp:cNvSpPr/>
      </dsp:nvSpPr>
      <dsp:spPr>
        <a:xfrm>
          <a:off x="7455396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66DBC-EE63-4DFA-B248-77108A46D918}">
      <dsp:nvSpPr>
        <dsp:cNvPr id="0" name=""/>
        <dsp:cNvSpPr/>
      </dsp:nvSpPr>
      <dsp:spPr>
        <a:xfrm>
          <a:off x="7409676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56E7D-764F-402C-B61E-5F3E10FF71FD}">
      <dsp:nvSpPr>
        <dsp:cNvPr id="0" name=""/>
        <dsp:cNvSpPr/>
      </dsp:nvSpPr>
      <dsp:spPr>
        <a:xfrm>
          <a:off x="5944548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ED145-47CD-4E0D-B662-575C34473865}">
      <dsp:nvSpPr>
        <dsp:cNvPr id="0" name=""/>
        <dsp:cNvSpPr/>
      </dsp:nvSpPr>
      <dsp:spPr>
        <a:xfrm>
          <a:off x="5189125" y="1930671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2266270" y="244997"/>
              </a:lnTo>
              <a:lnTo>
                <a:pt x="226627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4CD31-729D-4946-99C0-D4C73A2980DF}">
      <dsp:nvSpPr>
        <dsp:cNvPr id="0" name=""/>
        <dsp:cNvSpPr/>
      </dsp:nvSpPr>
      <dsp:spPr>
        <a:xfrm>
          <a:off x="2922854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77BA9-C99B-45A7-A5DA-FC40B169B8FB}">
      <dsp:nvSpPr>
        <dsp:cNvPr id="0" name=""/>
        <dsp:cNvSpPr/>
      </dsp:nvSpPr>
      <dsp:spPr>
        <a:xfrm>
          <a:off x="2877134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433A8-B86E-444D-A295-5DDE86A84F29}">
      <dsp:nvSpPr>
        <dsp:cNvPr id="0" name=""/>
        <dsp:cNvSpPr/>
      </dsp:nvSpPr>
      <dsp:spPr>
        <a:xfrm>
          <a:off x="1412006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CA7CC-D8BE-4CC9-AFE2-8DCB96546BCE}">
      <dsp:nvSpPr>
        <dsp:cNvPr id="0" name=""/>
        <dsp:cNvSpPr/>
      </dsp:nvSpPr>
      <dsp:spPr>
        <a:xfrm>
          <a:off x="2922854" y="1930671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2266270" y="0"/>
              </a:moveTo>
              <a:lnTo>
                <a:pt x="2266270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0515-3CDB-4B66-8E80-C739E119D38E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6B013-624E-4CD5-91A1-75FCD14107BB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78634-91F5-4FD6-8CFD-4A605E8AA225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Tenant Root Group</a:t>
          </a:r>
        </a:p>
      </dsp:txBody>
      <dsp:txXfrm>
        <a:off x="4731390" y="154722"/>
        <a:ext cx="1190167" cy="738973"/>
      </dsp:txXfrm>
    </dsp:sp>
    <dsp:sp modelId="{57A5557C-56E6-43DA-84B1-FA517397A9AB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3068-6DA9-42EC-8DAB-FC146F470319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Tailwinds</a:t>
          </a:r>
        </a:p>
      </dsp:txBody>
      <dsp:txXfrm>
        <a:off x="4731390" y="1299189"/>
        <a:ext cx="1190167" cy="738973"/>
      </dsp:txXfrm>
    </dsp:sp>
    <dsp:sp modelId="{670E5F04-1214-4E80-99D7-7FC464777AA3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E2525-FE10-4B8E-8D76-34DB531BF9F0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Apparel</a:t>
          </a:r>
        </a:p>
      </dsp:txBody>
      <dsp:txXfrm>
        <a:off x="2465120" y="2443656"/>
        <a:ext cx="1190167" cy="738973"/>
      </dsp:txXfrm>
    </dsp:sp>
    <dsp:sp modelId="{1AA069A5-A8E5-4EB8-A8C7-DCF7EF522CB4}">
      <dsp:nvSpPr>
        <dsp:cNvPr id="0" name=""/>
        <dsp:cNvSpPr/>
      </dsp:nvSpPr>
      <dsp:spPr>
        <a:xfrm>
          <a:off x="79393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77709-DA17-42FB-B039-00681654DC45}">
      <dsp:nvSpPr>
        <dsp:cNvPr id="0" name=""/>
        <dsp:cNvSpPr/>
      </dsp:nvSpPr>
      <dsp:spPr>
        <a:xfrm>
          <a:off x="931282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 Development</a:t>
          </a:r>
        </a:p>
      </dsp:txBody>
      <dsp:txXfrm>
        <a:off x="954272" y="3588123"/>
        <a:ext cx="1190167" cy="738973"/>
      </dsp:txXfrm>
    </dsp:sp>
    <dsp:sp modelId="{3FECD529-960A-4403-8EEF-F51E0565984C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43D91-D7AE-4DA9-88E3-EA0EA1BF108A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Marketing</a:t>
          </a:r>
        </a:p>
      </dsp:txBody>
      <dsp:txXfrm>
        <a:off x="2465120" y="3588123"/>
        <a:ext cx="1190167" cy="738973"/>
      </dsp:txXfrm>
    </dsp:sp>
    <dsp:sp modelId="{ECE91A35-0DD8-465B-9950-66D37849FBED}">
      <dsp:nvSpPr>
        <dsp:cNvPr id="0" name=""/>
        <dsp:cNvSpPr/>
      </dsp:nvSpPr>
      <dsp:spPr>
        <a:xfrm>
          <a:off x="381562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4E5F5-47B4-4A8C-BFEF-A39AB778B91E}">
      <dsp:nvSpPr>
        <dsp:cNvPr id="0" name=""/>
        <dsp:cNvSpPr/>
      </dsp:nvSpPr>
      <dsp:spPr>
        <a:xfrm>
          <a:off x="395297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</a:t>
          </a:r>
        </a:p>
      </dsp:txBody>
      <dsp:txXfrm>
        <a:off x="3975967" y="3588123"/>
        <a:ext cx="1190167" cy="738973"/>
      </dsp:txXfrm>
    </dsp:sp>
    <dsp:sp modelId="{CD7E2EF3-65CE-42E3-A50D-4F8168621336}">
      <dsp:nvSpPr>
        <dsp:cNvPr id="0" name=""/>
        <dsp:cNvSpPr/>
      </dsp:nvSpPr>
      <dsp:spPr>
        <a:xfrm>
          <a:off x="6837322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C95A4-0D90-434D-9D46-3F7968B923FE}">
      <dsp:nvSpPr>
        <dsp:cNvPr id="0" name=""/>
        <dsp:cNvSpPr/>
      </dsp:nvSpPr>
      <dsp:spPr>
        <a:xfrm>
          <a:off x="6974671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Sporting Goods</a:t>
          </a:r>
        </a:p>
      </dsp:txBody>
      <dsp:txXfrm>
        <a:off x="6997661" y="2443656"/>
        <a:ext cx="1190167" cy="738973"/>
      </dsp:txXfrm>
    </dsp:sp>
    <dsp:sp modelId="{94993AE1-7E31-4235-BD4D-ED3DC644CF86}">
      <dsp:nvSpPr>
        <dsp:cNvPr id="0" name=""/>
        <dsp:cNvSpPr/>
      </dsp:nvSpPr>
      <dsp:spPr>
        <a:xfrm>
          <a:off x="532647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34D33-CACA-4412-A5D4-13357C220D6F}">
      <dsp:nvSpPr>
        <dsp:cNvPr id="0" name=""/>
        <dsp:cNvSpPr/>
      </dsp:nvSpPr>
      <dsp:spPr>
        <a:xfrm>
          <a:off x="546382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 Development</a:t>
          </a:r>
        </a:p>
      </dsp:txBody>
      <dsp:txXfrm>
        <a:off x="5486814" y="3588123"/>
        <a:ext cx="1190167" cy="738973"/>
      </dsp:txXfrm>
    </dsp:sp>
    <dsp:sp modelId="{6315781D-4F8C-4F35-AE02-4D0C542EBE54}">
      <dsp:nvSpPr>
        <dsp:cNvPr id="0" name=""/>
        <dsp:cNvSpPr/>
      </dsp:nvSpPr>
      <dsp:spPr>
        <a:xfrm>
          <a:off x="683732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8478E-4B2D-49DA-AF17-0A03EA924CAF}">
      <dsp:nvSpPr>
        <dsp:cNvPr id="0" name=""/>
        <dsp:cNvSpPr/>
      </dsp:nvSpPr>
      <dsp:spPr>
        <a:xfrm>
          <a:off x="697467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Marketing</a:t>
          </a:r>
        </a:p>
      </dsp:txBody>
      <dsp:txXfrm>
        <a:off x="6997661" y="3588123"/>
        <a:ext cx="1190167" cy="738973"/>
      </dsp:txXfrm>
    </dsp:sp>
    <dsp:sp modelId="{A70E97C4-FA8B-447D-841F-A6C0B12617E8}">
      <dsp:nvSpPr>
        <dsp:cNvPr id="0" name=""/>
        <dsp:cNvSpPr/>
      </dsp:nvSpPr>
      <dsp:spPr>
        <a:xfrm>
          <a:off x="8348169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DF993-3307-42B1-88A4-F65B7A801EE8}">
      <dsp:nvSpPr>
        <dsp:cNvPr id="0" name=""/>
        <dsp:cNvSpPr/>
      </dsp:nvSpPr>
      <dsp:spPr>
        <a:xfrm>
          <a:off x="8485519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</a:t>
          </a:r>
        </a:p>
      </dsp:txBody>
      <dsp:txXfrm>
        <a:off x="8508509" y="3588123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3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1304 4388 1144,'0'0'1976,"8"-6"2496,-2-2 492,-6 8-4918,-13 8 1505,6-4-1805,-9 5 331,-1-2 0,1 0 1,-1-1-1,0 0 0,-22 3 1,11-5-16,-1 0 1,-42-1 0,35-5-13,-1-2 1,-52-13 0,68 12-9,0-1 1,0-2-1,0 0 0,1-1 1,1-1-1,0-1 1,0 0-1,1-2 1,0 0-1,1-1 1,1-1-1,0 0 1,1-1-1,-25-35 0,-90-173 360,104 169-306,2-2 1,-25-86 0,-69-336 302,55 183-236,1 1-36,51 241-102,-29-169 26,29 153-31,-17-133 19,26 180-38,-7-130 18,10-5-7,-2 95 3,3 0 0,11-75 0,34-71-4,16 7-3,-2 38-16,-26 77 3,15-37-26,-17 45 54,30-107 1,-48 133 35,17-77 72,-31 120-122,2-4 16,-1 0 1,1-14-1,-2 18 2,-2-2-31,0 6 4,1 5-2,0 0-1,0 1 0,0-1 1,-1 0-1,1 1 0,0-1 1,0 0-1,-1 0 0,1 1 1,0-1-1,-1 0 1,1 1-1,-1-1 0,1 1 1,-1-1-1,1 1 0,-1-1 1,1 1-1,-1-1 0,1 1 1,-1-1-1,0 1 1,0-1-1,-1 0 5,1 1-10,-5-2 2,4 1 5,-2 2 6,-1 1-8,0 0 1,0-1-1,0 2 1,0-1-1,0 1 0,1 0 1,-5 3-1,-37 28 29,-20 16 26,48-36-48,-27 25 55,-69 58 37,104-89-87,-5 4 12,1-1 117,-16 10-1,28-20 854,1-4-921,-3-12-9,4 14-57,0 1-1,0-1 1,0 1 0,0-1 0,0 1 0,0 0 0,0-1 0,0 1-1,0-1 1,0 1 0,0-1 0,0 1 0,0 0 0,0-1 0,0 1-1,1-1 1,-1 1 0,0 0 0,0-1 0,0 1 0,1-1 0,-1 1-1,0 0 1,0-1 0,1 1 0,0-1 0,0 0 13,11-33 164,-9 25-113,1-1 0,6-13 0,-7 18-48,-1 2 3,0-1-1,0 0 0,0 1 1,4-5-1,-5 7-20,-1 1 0,1-1 0,-1 1 0,0-1 0,1 1 0,-1-1 0,0 1 0,0-1 0,1 0 1,-1 1-1,0-1 0,0 1 0,0-1 0,0 0 0,0 1 0,0-2 0,0-1 5,1 2 0,0-3 8,0 1 0,0-1-1,0 1 1,1 0-1,-1-1 1,1 1-1,0 0 1,0 0 0,2-3-1,-3 5 3,0 0-1,1-5-26,-2 5 13,1-1-1,-1 1 1,1-1 0,0 1 0,-1-1 0,1 1 0,0-1-1,0 1 1,0 0 0,0-1 0,0 1 0,0 0 0,1 0-1,-1 0 1,0 0 0,1 0 0,-1 0 0,0 0 0,1 1-1,-1-1 1,1 0 0,-1 1 0,4-1 0,85-35 15,-17 7-5,77-42 1,-100 47 21,36-16 59,-58 27 25,0-6 103,-23 15-160,0 2-9,-1-1-1,0 0 1,6-5-1,-9 7-44,0 0 7,4-3-3,-4 3-10,0 4-7,3 12 14,5 26 0,-6-25-9,1 0-1,6 17 0,-3-15-49,0 0-1,2 0 0,0 0 1,22 30-1,-17-31-258,0 0-1,1-1 1,0 0 0,1-1 0,1-1-1,0-1 1,1 0 0,0-2 0,1 0-1,21 9 1,-14-8-517,-7-4-2754,33 12-1,-27-16-564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147 559 1788,'0'0'4168,"-4"4"-3505,-54 59 1471,47-49-1834,2-4-16,1 1-1,0 0 1,-12 22 0,19-29-233,-6 11 284,1 0 0,-5 17 0,10-28-242,0 1 0,0-1 0,1 1 0,-1-1-1,1 1 1,0-1 0,1 1 0,-1 0-1,1-1 1,-1 1 0,4 7 0,-4-10-70,1-1 0,-1 0 1,1 0-1,0 0 0,-1 0 1,1 0-1,0 0 0,-1 0 1,2 1-1,3 4 94,-1-4-21,-2-1-79,0 1 5,0-1-1,0 0 1,0 0-1,0-1 0,0 1 1,1 0-1,-1-1 1,0 1-1,0-1 1,0 1-1,1-1 1,-1 0-1,0 0 1,0 0-1,3-1 1,-2 1-11,0-1 0,0 1 0,0-1 1,0 0-1,0 0 0,0 0 1,-1-1-1,1 1 0,0 0 0,-1-1 1,1 0-1,-1 0 0,1 0 1,-1 0-1,0 0 0,4-5 1,-2 0 7,0-1 0,0 1 0,-1-1 0,0 0 1,4-16-1,3-43 23,-7 37-25,6-86 31,-9 112-45,-4-165 124,3 102-41,-3-29 94,-3-86 645,7 177-772,0 0 1,0 1-1,-1-1 0,0 0 1,0 1-1,-2-7 0,3 10 314,-2 6-302,-5 13-20,1 1 1,2 1-1,-4 23 1,-3 66 53,12 93 86,3-169-149,12 50 0,-11-58-30,18 56-90,-19-66-27,1-1 0,0 0 0,1 0 0,0 0 0,9 12-1,-9-17-930,1 0-1,-1 0 1,1-1-1,11 10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1432,'0'0'4015,"3"1"-3566,7 3-50,-10-4-373,1 0 0,-1 0 0,1 0 1,-1 0-1,0 0 0,1 0 1,-1 0-1,1 0 0,-1 0 1,0 0-1,1 0 0,-1 0 0,1 0 1,-1 0-1,0 0 0,1-1 1,-1 1-1,0 0 0,1 0 1,-1 0-1,0-1 0,1 1 0,-1 0 1,0-1-1,1 1 0,-1-1 1,2 0 52,0 0 0,0 0-1,-1-1 1,1 1 0,-1-1 0,1 1 0,-1-1 0,1 0 0,0-1 0,2-2 176,-2 1-78,1 0 1,-1-1-1,0 1 0,0 0 1,0-1-1,-1 1 1,2-10-1,-1 4 361,-1-1-1,1-15 0,-2 22-258,0 2-197,0 0 0,0 0 0,0 0 0,-1 0 0,1 0 0,0 0 0,-1 0 0,1 0 0,-1 0 0,0 0 0,1 0 0,-1 0 0,-2-2-1,2 2 20,0 0-1,0 1 0,-1-1 0,1 0 0,0 1 1,-1 0-1,-2-2 0,3 2 503,-3 3-421,3-2-177,-1 1 16,0 0 1,1 0 0,-1 0 0,0 1 0,0-1-1,1 0 1,-1 1 0,1-1 0,-1 1 0,1-1-1,0 1 1,0 0 0,0-1 0,0 1 0,0 0 0,0 0-1,0 0 1,-1 3 0,-2 10 112,2-9-96,1 0 0,-1 1 0,1-1 0,0 1 0,0-1 1,1 1-1,0-1 0,1 10 0,0-10-36,0 0 1,1 0-1,-1 0 0,1-1 1,1 1-1,-1 0 1,1-1-1,0 1 1,0-1-1,1 0 1,-1 0-1,1 0 0,0-1 1,0 1-1,1-1 1,0 0-1,-1 0 1,1-1-1,0 1 1,9 3-1,-2-1-170,-8-3 1,1-1-1,-1 0 1,1 1-1,0-2 1,0 1-1,-1-1 0,1 1 1,0-1-1,0-1 1,0 1-1,7-1 1,-7 0-352,22-4-77,-3-5-4715,-1-3 2419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1400,'0'0'2681,"-2"5"-2223,-1 0-341,1-1 40,-1 1 1,1 1-1,-1-1 0,2 0 1,-1 0-1,-1 7 0,2-3 52,0 1-1,0 0 0,1 0 0,0-1 1,1 1-1,0 0 0,1-1 1,2 11-1,-2-16-151,-1 3 187,2 0-1,-1 0 1,1 0 0,0 0 0,5 7 0,-7-12-173,0-1 1,0 0 0,0 0-1,0 0 1,0 0 0,0 0-1,0 0 1,0-1 0,0 1 0,0 0-1,0 0 1,1-1 0,-1 1-1,0-1 1,1 1 0,-1-1 0,0 1-1,1-1 1,-1 0 0,1 0-1,-1 0 1,0 0 0,1 0 0,1 0-1,0 0 165,1-2-29,2-1-123,0 0-1,0-1 1,-1 0-1,1 0 1,-1 0-1,0-1 1,5-6-1,9-10 62,-3 2-160,-1 0 0,19-30 1,-24 33-1730,-5 9-2288,3-5 1168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3177 1492,'-5'17'1826,"4"-15"-1282,-5 6 5840,8-41-5876,11-56 0,0 8-88,43-300 456,-41 285-733,14-67 21,70-291 324,-57 294-396,-30 115-66,53-190 127,11 12-18,-46 145-87,4-15 4,52-94 0,86-98 56,-141 242-101,63-84 24,-93 126-31,163-200 12,-120 149-1,-25 31-22,29-41-1,-21 29 32,-25 31-19,3-7 6,-2 1-5,-1 6-2,-1 0 2,-1-11-45,0 11 32,0 2 10,0 0 1,0 0-1,-1 0 1,1 0-1,0 0 1,0 0 0,0 0-1,-1 0 1,1 0-1,0 0 1,0 0-1,0 0 1,-1 0 0,1-1-1,0 1 1,0 0-1,0 0 1,-1 0-1,1 0 1,0 0 0,0 0-1,0-1 1,0 1-1,0 0 1,-1 0-1,1 0 1,0 0 0,0-1-1,0 1 1,0 0-1,0-1 1,-1 1 0,1-1 0,0 1-1,-1 0 1,1-1 0,0 1 0,-1 0-1,1-1 1,0 1 0,-1 0-1,1 0 1,-1-1 0,1 1 0,0 0-1,-1 0 1,1-1 0,-1 1 0,1 0-1,-1 0 1,1 0 0,-1 0 0,1 0-1,-1 0 1,1 0 0,-1 0 0,-5-1-7,-27-3-14,-11 4 33,11 0 14,28-1-22,-25 2 8,22-1-13,3 0-1,0 1-1,1-1 1,-1 1-1,1 0 1,-1 0 0,-7 4-1,1-1 8,9-3 9,0 0 9,-6 3 15,5-4 401,8 3-366,14 6 9,-19-9-78,1 1 0,-1-1 1,1 0-1,-1 0 1,1 1-1,-1-1 1,1 0-1,-1 0 0,0 0 1,1 0-1,-1 0 1,1 0-1,-1 0 0,1 0 1,-1 0-1,1 0 1,0 0-1,182-30 452,-106 19-95,-72 10-293,-2 3 0,0-1-60,-1-1-1,0 1 1,-1-1 0,1 1 0,-1-1 0,1 1 0,-1 0 0,1 0 0,-1 0 0,1-1 0,-1 1 0,0 1 0,1-1 0,-1 0 0,0 0 0,0 0 0,0 1 0,0-1-1,0 1 1,0-1 0,0 0 0,-1 1 0,1 0 0,0-1 0,-1 1 0,0-1 0,1 1 0,-1 0 0,1 2 0,0 8 22,0-1-11,0 0 1,-1 1 0,-1 19-1,-36 216-217,31-212-455,-4 29-964,9-55-479,1 0 0,2 15 0,0-12-1239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238 364 1432,'-2'6'889,"-7"12"-318,-8 19 1091,-17 49 1,6 13-475,21-69-714,-2 34 0,-2 7 194,7-57-512,3-11-84,1 0 0,-1 0 0,0 0 0,1 0 0,-1 4 1,-1 0 200,2-7-255,0 0 0,0 0 1,0 0-1,0 0 0,0 0 1,0 0-1,0 0 0,0 0 0,0 0 1,0 0-1,0 0 0,0 0 0,0 0 1,0 0-1,0-1 0,0 1 0,0 0 1,0 0-1,0 0 0,0 0 0,0 0 1,0 0-1,0 0 0,0 0 0,0 0 1,0 0-1,-1 0 0,1 0 0,0 0 1,0 0-1,0 0 0,0 0 1,0 0-1,0 0 0,0 0 0,0 0 1,0 0-1,0 0 0,0 0 0,0 0 1,0 0-1,0 0 0,-1 0 0,1 0 1,0 0-1,0 0 0,0 0 0,0 0 1,0 0-1,0 0 0,0 0 0,0 0 1,0 0-1,0 0 0,0 0 1,0 0-1,0 0 0,0 0 0,0 0 1,0 0-1,0 0 0,-1 0 0,1 0 1,0 1-1,0-1 0,0 0 0,-1-5 23,-2-3 38,1-1-1,1 1 0,-2-17 0,4-107 383,10-23-64,12-2-26,-16 128-275,1 0 0,14-33 0,-13 39-38,-3 6 11,2 1-1,0-1 1,0 1-1,2 1 1,22-28 0,-28 38-42,2-2 23,0 0-1,8-6 0,-12 11-24,1 0 0,-1 0-1,1 0 1,0 1 0,0-1 0,-1 1 0,1 0-1,0 0 1,0 0 0,5-1 0,5 0 39,-10 1-7,0 3-11,-1-2-41,0 1-1,-1 0 1,1 0-1,0 0 1,-1 0 0,1 0-1,0 0 1,-1 0 0,0 0-1,1 1 1,-1-1-1,0 0 1,1 1 0,-1-1-1,0 1 1,0-1 0,0 1-1,0 0 1,-1 0-1,1-1 1,0 1 0,-1 0-1,1 0 1,-1 0 0,0 0-1,1-1 1,-1 1-1,0 0 1,0 0 0,0 0-1,-1 4 1,-2 6-9,-1 0 1,-1 0-1,1 0 0,-2 0 0,0-1 1,0 0-1,-1 0 0,-13 16 1,3-6-84,-2 0 1,0-2-1,-2 0 1,-40 29 0,57-45 73,-13 9-60,-1-1 0,0-1-1,-1 0 1,-21 7 0,33-15 58,1 0-21,0 0 1,0 0 0,-11 1-1,15-3 7,2-1-9,0 0 37,-1 0 0,1 1 0,0-1 1,0 0-1,-1 0 0,1 0 0,0 0 0,-1 0 1,1 0-1,-1 0 0,-1-2 2,1 0 18,6 2-11,14-5 2,-11 5 5,2 3-5,-1 0 0,0 1 0,0 0 0,0 1 0,0-1 1,0 2-1,13 8 0,57 45 9,-55-39-15,11 9 1,59 63-1,-35-34-700,-29-24-593,-10-12-4306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1004,'0'0'1007,"-6"4"-100,-2 3-535,-1 0 0,1 1 0,0 1 0,0-1 0,-8 14 0,-8 20 361,2 0 1,2 2-1,-17 49 0,30-71-337,-10 47-1,13-47-236,0 3 225,1 1-1,0 0 1,3 1 0,3 47-1,-3-72-305,1 0 0,-1 0 1,1 0-1,0 0 0,0 0 0,-1-1 0,1 1 1,0 0-1,1 0 0,-1-1 0,0 1 0,2 1 0,-1-1-37,-2-2-21,0 1 0,1-1 0,-1 0 0,0 1 0,1-1 0,-1 0 0,1 1 0,-1-1 0,1 0 0,-1 0 0,1 0 0,-1 1 0,1-1-1,-1 0 1,1 0 0,-1 0 0,1 0 0,-1 0 0,1 0 0,-1 0 0,1 0 0,0 0 0,0 0 43,0 1-19,1-1 1,-1 0-1,1 0 1,0 1-1,0-1 1,-1 0-1,1 0 0,3-1 1,-1 1 30,0 0-10,-1 0 1,1-1-1,-1 1 0,1-1 0,-1 1 0,5-3 1,13-2 362,-10 3-282,0 1-1,0 0 1,-1 0 0,16 2 0,-19 0-101,-1 0 1,1 0 0,-1 1-1,0 0 1,1 0-1,-1 1 1,0 0 0,-1 0-1,1 0 1,0 0-1,5 6 1,-2 0 17,0 0-1,0 0 1,-1 1-1,0 1 1,-1-1-1,0 1 1,-1 0-1,7 18 1,-10-21-114,0 0 0,0 0 0,-1 1 0,0-1 0,-1 1 0,0-1-1,0 1 1,-1 0 0,0-1 0,-1 1 0,0 0 0,0-1 0,-4 12 0,4-14-377,-2-1-1,1 1 1,-1-1 0,-5 8-1,-7 5-5124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1732,'1'-2'353,"0"-1"0,-1 0-1,1 0 1,-1 1 0,1-5-1,2-13 1438,9-15-279,2 1 1,1 0-1,25-39 1,7-17 40,2-4 329,-37 68-903,-11 24-148,0 7-689,2 13-19,-1 0 1,0 31 0,-7 44 89,2-31-108,-1 62 85,4-81-142,-2 1 1,-2-1-1,-14 63 0,14-89-62,-1-1 0,0 0-1,-9 17 1,11-28-1,0 0 1,0-1-1,-1 1 1,0-1-1,1 0 1,-1 0-1,0 0 0,-1 0 1,1-1-1,-1 0 1,0 0-1,1 0 1,-1 0-1,0-1 0,-1 0 1,-6 2-1,10-3-10,-2-1-59,-13 0 53,13 0 20,11-3-156,59-18-865,-49 14-863,0 0 1,26-17 0,-33 19-1497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1368,'6'-9'1500,"1"4"288,18-9-1320,-13 8-51,13 0-61,0-2-76,-3-1-136,3 1-152,0 2-168,-3-2-200,-3-1-357,3 1-875,3 0 260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18 912,'-1'-2'1310,"-1"-3"-142,2 3-125,-1 0-112,0-2-799,1 4-73,0 0 0,0 0 0,0 0 0,0 0 0,0 0 0,0 0 0,0-1 0,0 1 0,0 0 0,0 0 0,0 0-1,0 0 1,0 0 0,-1-1 413,1 1-413,0 0 0,0 0 0,0 0 0,0 0 0,0 0 0,0 0 0,0 0 0,0 0 0,0 0 0,-1 0 0,1 0 0,0 0 0,0 0 0,0 0 0,0 0 0,0 0 0,0 0 0,0 0 0,0 0 0,0 0 0,-1 0 0,1 0 0,0 0 0,0 0-1,0 0 1,0 0 0,0 0 0,-1 1 413,1-1-413,0 0 0,0 0 0,0 0 0,0 0 0,0 0 0,0 0 0,0 0 0,0 0 0,0 0 0,0 1 0,-5 9 185,1 0 1,-1 0-1,2 1 1,0-1-1,-3 13 1,-27 164 1154,26-145-1126,2 0-1,1 52 0,11 83 343,10-60-200,-7-61-377,-4-7-1752,-6-47 1016</inkml:trace>
  <inkml:trace contextRef="#ctx0" brushRef="#br0" timeOffset="1">31 731 2844,'-5'-8'94,"-12"-19"335,16 25-333,-1 0 0,1-1-1,0 1 1,0 0-1,1-1 1,-1 1 0,0-1-1,0-4 1,1-27 850,2 30-616,3-5-169,0 1 1,1 0-1,0 0 0,0 0 1,1 1-1,0 0 1,0 0-1,1 1 0,-1 0 1,12-7-1,17-8 123,44-19-1,-43 22-153,-27 13-162,73-40-2051,-74 39 334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58 136 1680,'1'4'304,"1"3"3009,2-7-2799,17-2 338,-15-1-483,2-1-119,0-1 0,0 1 0,0-2 0,-1 1 0,0-1 0,0 0 0,0 0 0,-1-1 0,6-7 0,-7 7 119,-1-1 0,0 1-1,0-1 1,-1 0 0,0 0 0,2-10 0,-5 15 32,-2 1-24,-6-5 0,6 5 611,-7 5-732,-1 0-176,3-1-12,-1 0-1,1 1 1,0 0 0,0 0 0,-11 7-1,9-4 28,0 0 1,0 1-1,1 0 0,0 1 0,0 0 0,1 0 0,0 0 0,0 1 0,1 0 1,-9 18-1,11-20-54,1 0 0,1 0 0,-1 0-1,1 1 1,1-1 0,-1 1 0,1-1 0,0 1 0,1 0 0,0-1 0,0 1 0,1 0 0,0-1 0,0 1 0,0-1 0,5 13 0,-3-14-19,0 0 0,0-1 0,0 1 0,0-1 0,1 1 0,0-1 0,0 0 0,1-1 1,-1 1-1,1-1 0,0 0 0,0 0 0,8 5 0,0-2-11,1 0-1,1 0 0,-1-2 1,22 7-1,-27-10-121,0 0 1,1 0 0,-1-1-1,0 0 1,1-1-1,-1 0 1,0 0 0,11-2-1,-14 1-157,1-1 0,-1 1-1,0-1 1,0-1 0,0 1-1,-1-1 1,1 0 0,-1 0 0,1 0-1,-1-1 1,0 0 0,0 0-1,6-7 1,-5 5-1033,-1-1 1,1 0-1,4-9 0,0-4-1949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37 1108,'0'-2'1058,"0"1"-878,0 0 0,-1 0-1,1 0 1,0 0 0,-1-1 0,1 1-1,0 0 1,-1 0 0,1 0-1,-1 0 1,0 0 0,1 0 0,-1 0-1,0 0 1,0 1 0,0-1-1,0 0 1,1 0 0,-1 1 0,0-1-1,0 0 1,0 1 0,0-1-1,-1 1 1,1-1 0,-2 0 0,-43-9 2949,32 10-2677,-1 0-1,1 1 1,0 0-1,0 1 1,0 1-1,-24 7 1,28-6-267,1 0 0,-1 1 0,1-1 0,0 2 0,0-1 0,0 1 0,1 1 0,0 0 1,0 0-1,-10 11 0,15-13-107,-1 0 0,1 0 1,-1 0-1,1 0 1,1 1-1,-1-1 0,1 1 1,0 0-1,0 0 0,1-1 1,0 1-1,0 0 1,0 0-1,1 0 0,-1 0 1,2 1-1,-1-1 0,1 0 1,-1 0-1,2 0 1,-1 0-1,1-1 0,0 1 1,0 0-1,0-1 0,1 1 1,0-1-1,0 0 1,0 0-1,8 9 0,22 23 179,2-2-1,46 36 1,-65-58-189,37 28 158,-19-15-40,-32-24-164,0-1-1,0 1 0,0 0 0,-1 0 0,1 0 0,0 0 0,-1 0 0,0 1 0,0-1 0,1 0 1,-1 1-1,1 4 0,-2-6-10,0 0 0,1 1 1,-1-1-1,0 0 0,0 1 0,0-1 1,0 0-1,0 1 0,0-1 0,-1 0 1,1 1-1,0-1 0,-1 0 1,1 0-1,-1 1 0,1-1 0,-1 0 1,1 0-1,-1 0 0,0 0 0,0 0 1,1 0-1,-1 0 0,0 0 1,-2 1-1,-5 4 18,-1 0 1,0-1 0,0 0-1,-17 7 1,-40 8 34,6-7-20,-1-1 1,-102 5-1,59-20-673,93 2-10,0-1 0,-19-5 1,29 6 491,0 1 1,0-1-1,0 1 1,0-1-1,0 0 1,1 1-1,-1-1 1,0 0-1,0 0 1,0 1-1,1-1 1,-1 0 0,1 0-1,-2-2 1,2 3-117,-1-1 1,1 0-1,0 1 1,0-1-1,-1 0 1,1 1 0,0-1-1,0 0 1,0 1-1,0-1 1,0 0 0,0 1-1,0-1 1,0 0-1,0 0 1,0 1-1,0-1 1,0 0 0,1 1-1,-1-1 1,0 0-1,0 1 1,1-1-1,-1 0 1,0 1 0,1-1-1,0 0 1,12-13-3337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53 241 1300,'-2'-1'983,"-8"-1"2109,6 4-2418,-13 7-24,17-8-623,-1-1 1,1 0-1,0 0 0,-1 0 1,1 0-1,0 0 1,0 1-1,-1-1 1,1 0-1,0 0 1,0 0-1,-1 1 0,1-1 1,0 0-1,0 0 1,0 1-1,0-1 1,-1 0-1,1 0 1,0 1-1,0-1 1,0 1-1,-2 3 172,1 1-1,0 0 1,1 0-1,-1 0 1,1 0 0,0 0-1,0 0 1,1 0 0,-1 0-1,3 8 1,3 8 295,9 23 0,-12-36-343,13 34 423,-8-25-294,-1 0-1,-1 0 1,-1 1 0,5 31-1,-9-46-224,-1 1-1,0-1 0,-1 0 0,1 1 0,0-1 0,-1 0 1,0 1-1,0-1 0,0 0 0,-3 5 0,0 0 31,-1 0-1,-7 10 1,12-18-87,-1 1-18,1-1-1,-1 1 1,1-1 0,-1 1 0,0-1-1,1 1 1,-1-1 0,1 0 0,-1 1-1,0-1 1,1 0 0,-1 0 0,0 1-1,1-1 1,-1 0 0,0 0 0,0 0-1,0 0 1,0 0-60,-2 1-381,-1-1-187,-13-2-271,13 1-763,-15-15-4089</inkml:trace>
  <inkml:trace contextRef="#ctx0" brushRef="#br0" timeOffset="1">316 1 1920,'0'0'5495,"-4"6"-4769,-2 6-345,-1 0 0,2 1 0,0 0-1,-6 21 1,-3 17 333,6-21-105,-10 58-1,12 44 387,7-106-720,1 1-1,11 49 1,-9-62-175,0 0 1,2 0 0,-1-1 0,2 0 0,0 0-1,0 0 1,1-1 0,1 0 0,0-1 0,19 19-1,-22-24-184,0-1-1,1 0 0,-1-1 1,1 0-1,0 0 0,1 0 1,7 3-1,-14-7 17,0 1 0,0-1 0,0 0 0,0 1 0,1-1-1,-1 0 1,0 0 0,0 0 0,0 0 0,0 0 0,0 0 0,0 0 0,0 0 0,2-1 0,0 1-173,1 0-781,-1-3-821,12-10-1329,-15 13 2998,1-1 0,-1 1 0,0-1 0,1 1-1,-1 0 1,0-1 0,0 1 0,1-1 0,-1 0 0,0 1-1,0-1 1,0 1 0,0-1 0,0 1 0,1-1 0,-1 1 0,0-2-1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25 201 1212,'-2'-2'105,"-12"-8"1382,13 9-1362,0 1 0,1-1-1,-1 0 1,0 1 0,1-1-1,-1 0 1,1 0 0,-1 1-1,1-1 1,-1 0 0,1 0-1,0 0 1,-1 1 0,1-1-1,-1-2 1,3 0 427,2 0-393,-1 0-1,0-1 1,1 1-1,0 0 1,0 0-1,0 1 1,0-1-1,0 1 1,0 0-1,8-2 1,7-3 144,23-3 1,124-23 652,-154 30-906,95-18 383,112-10-313,-132 11-1635,-55 11-1279,-8 4 650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1925 1288,'0'2'796,"-3"13"5430,5-18-5749,20-38 515,104-173 863,36-4-1181,-135 185-590,145-163 356,-171 195-437,156-149 277,-76 87-124,143-85 0,-66 56-80,126-44 89,16 23-26,-125 53-105,121-28 42,-231 70-59,190-43 29,-206 50-39,385-74 83,-342 68-91,116-19 46,-2 5 3,-66 8-9,-53 10 112,-56 2 305,-29 10-350,0 0-2,7-2-18,-7 2 74,-2-1-104,2-3-12,-1 3 241,-3-1-148,-4-6 239,0 0 0,-14-14 0,19 22-236,1-1-12,0-5-21,0 5 93,2 1-110,7-5-15,-7 5-8,3 1-9,16 0-3,-12 1-3,-2 1-32,-1 1-1,1 0 1,-1 0-1,9 6 1,-13-7-13,1 0 1,0 0-1,-1 0 1,0 0 0,0 0-1,0 1 1,0-1-1,0 1 1,0 0-1,0-1 1,-1 1 0,1 0-1,-1 0 1,1 4-1,-1-2-24,0-1 1,0 1-1,0 0 0,-1 0 0,0 0 0,0 0 0,0-1 0,0 1 0,-3 10 0,0-8-171,1 0 0,-2 1 0,1-1 0,-1 0-1,-6 9 1,-1-1-1138,-15 17 0,-1-4-4267,13-16 1640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94 193 1536,'-26'72'4133,"16"-40"-3465,2-1-1,1 1 1,1 1-1,2-1 1,1 1-1,2 54 1,10-20 115,0-36 788,-6-26-1210,-3-5-329,0 0 0,0 1 1,1-1-1,-1 0 0,0 0 0,0 0 1,0 0-1,0 0 0,0 0 0,0 0 0,0 0 1,1 0-1,-1 0 0,0 0 0,0 0 0,0 0 1,0 0-1,0 0 0,0 0 0,1 0 1,-1 0-1,0 0 0,0 0 0,0 0 0,0 0 1,0 0-1,0 0 0,1 0 0,-1 0 0,0 0 1,0 0-1,0 0 0,0 0 0,0 0 0,0 0 1,0 0-1,1-1 0,-1 1 0,0 0 1,0 0-1,0 0 0,0 0 0,0 0 0,0 0 1,0 0-1,0-1 0,0 1 0,0 0 0,0 0 1,0 0-1,0 0 0,0 0 0,0 0 0,0-1 1,3-5 53,-1 0 0,-1 0 0,1 0 0,-1-1 1,0 1-1,0-8 0,3-159 1289,-1 118-929,-2 21-18,3 1 0,13-59 0,-14 79-330,1 1 1,1-1-1,0 1 1,1 1-1,1-1 1,-1 1-1,2 0 1,-1 0-1,2 1 1,-1 0-1,1 1 0,1 0 1,0 0-1,20-13 1,-20 17-58,0 0 0,0 1 0,0 0 0,0 0 0,1 2 0,-1-1 0,1 1 1,0 1-1,0-1 0,17 2 0,-26 0-34,0 0 1,0 0-1,0 0 0,0 0 1,0 1-1,0-1 1,0 0-1,0 1 0,2 1 1,2 0 3,-5-2-8,0 0 0,1 1 0,-1-1 1,0 1-1,1-1 0,-1 1 0,0 0 0,0 0 0,0 0 0,0-1 0,1 1 0,-1 0 0,0 0 0,-1 1 1,1-1-1,0 0 0,0 0 0,0 0 0,-1 0 0,1 1 0,-1-1 0,1 0 0,-1 1 0,1-1 0,-1 0 1,0 1-1,1-1 0,-1 1 0,0 1 0,-3 4-21,1-3 10,0 1-12,0 1 1,-1-1 0,0 0-1,0 0 1,-1-1-1,1 1 1,-7 5 0,-9 8-77,-1-1 0,-1-1 0,0 0 0,-1-2 0,-1-1 1,-48 21-1,42-23 14,12-4 20,0 0 0,-1-2-1,1 0 1,-24 3-1,29-6 16,10-1 7,-2-2 7,-10-3-4,10 3-12,5-1-3,1-5 33,-2 5-16,9 2-38,-3 0 70,0 1 1,0-1-1,0 1 0,1-1 1,-1 2-1,0-1 0,0 1 1,-1 0-1,8 3 0,10 7 4,-1 1-1,31 23 0,35 36-31,-86-70 29,52 45-410,57 66 0,-86-87-286,-16-18-359,-2-1 0,1 1 1,-1 1-1,8 12 0,-2-9-6615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45 836,'0'-1'290,"0"-1"-1,0 0 1,0 1 0,0-1 0,-1 0-1,1 0 1,0 1 0,-1-1-1,1 0 1,-1 1 0,1-1 0,-1 1-1,0-1 1,0 0 0,0 1-1,0 0 1,0-1 0,0 1 0,0 0-1,-3-3 1,2 3-87,0 0 1,0-1-1,0 1 0,-1 0 0,1 1 1,-1-1-1,1 0 0,0 1 1,-4-1-1,3 0 349,-3 3-64,-3 1-280,0 1 0,1 0 0,-1 0 0,1 1 0,0 0 0,0 0-1,-8 8 1,6-1 26,0 0 0,1 0 0,0 1 0,1 0 0,-8 18 0,13-26-164,1 0 0,0 0 1,0 0-1,1 1 0,-1-1 1,1 1-1,0-1 0,0 1 0,1-1 1,0 1-1,0-1 0,0 1 0,1 0 1,-1-1-1,1 1 0,1-1 1,-1 0-1,1 1 0,4 8 0,-5-12-31,1 0-1,-1 0 0,1 0 0,-1 0 1,1 0-1,0-1 0,0 1 1,0-1-1,0 1 0,0-1 0,0 1 1,3 0-1,1 0 45,0 1-1,-1-2 1,7 2-1,-3 0 103,4-2-82,2-1 96,-6 0-169,12 0 221,1-1 0,27-4 0,-48 5-234,0 0-1,1 0 1,-1-1 0,0 1 0,0 0 0,1 0 0,-1 0-1,0 0 1,1 1 0,-1-1 0,0 0 0,3 1 0,0 0 20,14 2 121,-3 1-12,-9-2-122,0 0 0,0 1 0,-1-1 0,1 1 0,-1 0 0,0 1 0,0-1 0,0 1 0,0 0 0,0 0 0,-1 1 1,4 4-1,-2-2-24,-1 0-112,1 0 0,-1 0 0,0 1 0,5 12 0,-6-11-624,6 17-718,-8-7-5223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10 319 1696,'0'0'1146,"0"-4"-52,1 0-687,0 1 0,0-1-1,0 0 1,1 0 0,-1 0 0,1 1-1,0-1 1,0 1 0,0-1-1,5-4 1,-1 0 51,0 0-1,-1 0 1,1-1-1,3-9 1,8-15 502,46-76 1926,-48 80-1903,-10 19-438,0 1 0,9-13 0,-10 17-383,-3 3 470,0 7-546,2 6-49,-1-1 1,-1 0 0,0 0-1,0 1 1,-1 11 0,-22 274 299,20-271-393,-2 1 0,-1-1-1,-1-1 1,-1 1 0,-13 30 0,15-45-46,0 0 1,0-1 0,-1 1 0,-1-1 0,0-1 0,0 1-1,0-1 1,-1 0 0,0-1 0,-1 0 0,-15 10 0,1-8-12,16-6 114,4-3 83,9-5-96,-3 3 12,2-2-1,0 0-1,0 0 1,0 1 0,1 0-1,-1 0 1,1 0 0,0 0 0,11-2-1,279-69-999,-276 68 388,29-12-1,-4 0-1147,-43 18 1627,10-4-2542,17-9 0,-10 2-763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49 1600,'0'0'1043,"-3"0"-86,-7 2-103,7-1 1351,1-1-1571,-8 0 4025,17-1-4501,1 0-116,0 0-8,0 0 1,0 0-1,0-1 1,8-2-1,-7 2-81,-6 1-39,0 1 0,-1-1 0,1 0 0,-1 0 0,5-1 0,10-4-284,-8 2-583,1 1 0,12-8 0,-12 6-1694,2 2 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69 252 1076,'0'0'4775,"-1"3"-4035,-3 8 63,2 1-1,-4 23 1,-1 23 145,-1 39 5,8-74-707,2 111 718,-1-108-777,2 16 96,-2-35-198,-1 1-1,0 13 0,-1-16 33,1 1 0,0-1 0,0 0 1,1 1-1,1 6 0,-2-10 198,0 0-196,0-2-111,0 0 0,0 0 1,-1 0-1,1 0 0,0 0 0,0 0 1,0 0-1,0 0 0,0 0 1,0 0-1,0 0 0,0 0 0,0 1 1,0-1-1,0 0 0,0 0 0,0 0 1,0 0-1,0 0 0,-1 0 0,1 0 1,0 0-1,0 0 0,0 0 0,0 0 1,0 0-1,0 0 0,0 0 0,0 0 1,0 0-1,0 0 0,-1 0 0,1 0 1,0 0-1,0 0 0,0 0 0,0 0 1,0 0-1,0 0 0,0 0 1,0 0-1,0 0 0,0 0 0,0-1 1,-1 1-1,1 0 0,0 0 0,0 0 1,0 0-1,0 0 0,0 0 0,0 0 1,0 0-1,0 0 0,0 0 0,0 0 1,0 0-1,0-1 0,0 1 0,0 0 1,0 0-1,0 0 0,0 0 0,0 0 1,0 0-1,0 0 0,-5-12 145,-4-19 1,-13-102 616,13-56 168,10 150-626,2 1 0,15-71 0,-13 92-177,0 1 0,14-29 0,-6 17 30,-9 17-82,1 1 1,1-1-1,0 1 1,0 0-1,13-14 1,-16 20-54,0 1 0,0 0 0,0 0 0,1 0 1,-1 1-1,1-1 0,0 1 0,-1 0 0,1 0 0,0 0 1,1 0-1,-1 1 0,0-1 0,0 1 0,0 0 0,1 1 1,6-1-1,-7 3 36,-2-1-55,0 0-1,0 1 0,0-1 0,0 1 1,0 0-1,-1-1 0,1 1 0,-1 0 1,0 0-1,1 0 0,-1 0 0,0 0 1,0 1-1,0-1 0,1 4 0,-1 0-1,0 0 0,-1 0 0,1 1 0,-1-1 0,0 0 0,-1 0 0,0 0 0,0 0 0,-3 10 0,-3 6-215,0-1 1,-2 0-1,0 0 1,-2-1-1,-21 31 1,-19 16-1309,-5 5-5847,40-50 3041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1116,'7'-3'1378,"-5"2"-1101,0 0-1,-1 0 1,1 0 0,0 1-1,0-1 1,-1 0 0,1 1-1,0-1 1,0 1 0,0 0-1,0 0 1,0 0 0,0 0-1,-1 0 1,1 0 0,2 0-1,6 4 130,-1 0 0,1 0 0,-1 1-1,-1 0 1,16 11 0,-9-4-100,-1 0 0,15 17 0,32 50 604,-56-72-818,3 5 29,-1 0-1,-1 1 1,0 0-1,0 0 0,-2 0 1,1 1-1,-2-1 0,4 25 1,-7-32-92,0-1 1,0 1 0,0 0-1,-1-1 1,0 0 0,0 1 0,-1-1-1,1 0 1,-1 1 0,0-1-1,-1 0 1,1 0 0,-1-1-1,0 1 1,0 0 0,0-1-1,-1 0 1,0 0 0,1 0-1,-2 0 1,1-1 0,0 1-1,-6 3 1,4-4-3,0 1 0,0-1 0,0 0 0,-1 0 0,1 0 0,-1-1 0,0 0 0,0-1 1,0 1-1,1-1 0,-1-1 0,0 1 0,0-1 0,0 0 0,0-1 0,0 0 0,-10-2 0,13 2-9,1-1 0,0 1 0,0-1-1,-1 1 1,1-1 0,0 0 0,1 0 0,-1-1-1,0 1 1,1 0 0,-1-1 0,1 0-1,0 0 1,-1 1 0,2-1 0,-1 0 0,0-1-1,0 1 1,1 0 0,-1-4 0,1 4-8,0 1 1,1-1-1,-1 1 1,1-1-1,0 1 1,0-1-1,0 1 1,0-1-1,0 1 1,0-1-1,1 1 1,-1-1 0,2-2-1,0-1 8,0 1 1,0-1-1,1 0 0,4-5 0,1-1 4,0 1-1,1 0 1,1 0-1,0 1 1,0 1 0,14-10-1,-4 4-16,2 1 0,34-16 0,-29 18-18,0 2-1,1 1 0,31-6 0,-57 14 11,0 0-1,0 1 0,0 0 1,0-1-1,0 1 0,0 0 0,0 0 0,0 0 0,3 0 0,-3 1-15,-2 1 3,3 15 2,-5-13 14,0-2-2,-8 19-4,-8 25-1,16-40 10,0 1-1,0-1 1,1 1-1,0 0 1,0 0-1,1-1 1,0 1-1,1 11 1,-1-16 3,0 0 0,1-1 0,-1 1 0,1 0 0,-1 0 0,1 0 0,0 0 0,0-1 0,-1 1 0,1 0 0,1-1 0,-1 1 0,0-1 0,0 1 0,0-1 0,1 0 0,-1 1 0,1-1 0,-1 0 0,1 0 0,0 0 1,-1 0-1,1 0 0,0 0 0,0-1 0,-1 1 0,1-1 0,0 1 0,0-1 0,0 0 0,0 1 0,0-1 0,3 0 0,23 0 61,-27 0-62,0 0 1,0 0-1,0-1 1,0 1 0,0 0-1,0 0 1,0-1-1,0 1 1,0 0-1,0-1 1,0 1 0,0-1-1,0 1 1,1-2-1,2 0 13,-2 1-8,0 0 0,0 0 0,0-1 0,0 1 0,1 0 0,-2-1 0,1 1 0,0-1 0,0 0 0,0 0 0,-1 1 0,1-1 0,-1 0 0,0 0 0,1-1 0,-1 1 0,0 0 0,0 0 0,0-1 0,0 1 0,-1 0 0,1-1 0,-1 1-1,1 0 1,-1-1 0,0 1 0,0-1 0,0-2 0,-1 3-7,1 0 0,0 0 0,-1 0 0,1 1 0,0-1 0,-1 0 0,0 1 0,0-1 0,1 1 0,-1-1 0,0 0 0,0 1 0,0 0 0,0-1 0,-1 1 0,1 0 0,0-1 0,0 1 0,-3-1 0,-3-3-128,0 1 0,-14-8 1,11 8-146,-12-9-700,21 12 890,1 1 1,-1 0-1,0-1 1,0 1-1,0-1 1,0 1-1,1 0 1,-1-1-1,0 1 1,0 0 0,0 0-1,0 0 1,0 0-1,0 0 1,-1 0-1,-2 0-270,-6-3-1481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4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241 531 1232,'0'0'1199,"-7"3"-149,-11 6-601,-121 63 3644,129-66-3767,1 1 0,1 0-1,-13 12 1,18-16-199,0 0 0,0 0 0,1 1 1,-1-1-1,1 1 0,0 0 0,0 0 0,0-1 1,1 1-1,-1 0 0,-1 8 0,3-10-81,0 0 0,0-1-1,0 1 1,0 0-1,0-1 1,0 1 0,1 0-1,-1-1 1,1 1 0,-1-1-1,1 1 1,0-1 0,-1 1-1,1-1 1,0 1-1,0-1 1,0 0 0,0 1-1,0-1 1,0 0 0,0 0-1,1 0 1,-1 0-1,2 1 1,2 3 74,1-4 19,2 0-76,0 0-1,0-1 0,0-1 0,0 1 0,0-1 0,13-3 0,-14 1-39,1 0 0,0 0 1,0 0-1,-1-1 0,0-1 0,0 1 0,0-1 0,0 0 0,-1-1 1,0 1-1,0-1 0,0 0 0,-1-1 0,0 0 0,0 1 0,5-11 1,-2-1 11,0-1 0,9-34 1,4-43 92,-10 16 460,-2-161 0,-9 200 128,-7-47 0,7 88-695,0-1 0,0 1 0,0-1 0,0 0 0,0 1 0,0-1-1,0 1 1,0-1 0,-1 1 0,1 0 0,0-1 0,0 1 0,-1-1 0,1 1 0,0-1 0,0 1 0,-1 0 0,1-1 0,-1 1 0,1-1 0,0 1 0,-1 0 0,1 0 0,-1-1 0,1 1 0,-1 0 0,1 0 0,-1-1-1,1 1 1,-1 0 0,1 0 0,-1 0 0,1 0 0,-2 0 0,-1 5 123,-7 12-62,2 0 0,0 0 0,-8 26 0,8-8-19,2-1-1,1 2 1,2-1-1,2 67 1,5-44-505,2-1 0,21 92 0,23 20-8021,-43-148 4967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3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1320,'6'-4'10646,"-6"74"-9120,0-28-812,-1-32-493,1 0-1,1 17 1,4 12 238,-4-20-165,2-1-1,7 29 0,-9-40-172,1 0-1,1 0 0,-1 0 0,1 0 0,0 0 0,1-1 0,0 0 0,0 1 0,0-1 0,8 8 0,-10-13-39,1-1-62,1 0 0,-1 0 0,0 0 0,1-1 0,-1 0 0,0 1 0,1-1 0,-1-1 0,0 1 0,0 0 0,0-1 0,0 1 0,0-1 0,4-3 0,88-75 137,-88 74-150,85-76 110,-89 79-106,3-4-1,-5 5 7,1 3-14,-1 0-1,0-1 1,0 1-1,1 0 1,-1 0-1,0 0 1,0 0-1,0 0 1,1 2-1,1 0 2,-3-3-2,1 1-1,-1-1 1,0 0 0,0 0-1,0 0 1,1 1 0,-1-1-1,0 0 1,0 0 0,0 0-1,1 1 1,-1-1 0,0 0-1,0 1 1,0-1 0,0 0-1,0 0 1,0 1 0,1-1-1,-1 1 1,1 5 1,0 0 1,1-1-1,0 1 1,0 0-1,0-1 0,1 1 1,0-1-1,0 0 1,0 0-1,1 0 0,-1 0 1,1-1-1,0 1 0,1-1 1,-1 0-1,1 0 1,0-1-1,-1 1 0,2-1 1,-1 0-1,0-1 1,1 1-1,11 3 0,-4-3 2,0 0 0,1-1-1,-1-1 1,1 0-1,-1-1 1,16-1 0,-18 0-6,0-1 0,0 0 0,-1 0 0,1-1 0,-1 0 0,0-1 0,0 0 0,10-7 0,-5 2-3,-1-1 1,-1 0-1,0-1 1,0-1-1,-1 0 1,-1-1-1,0 0 1,-1 0-1,0-1 1,15-30-1,-19 34 1,10-21 3,21-57-1,-3-38 1,-32 119 0,-1-1 0,0 1 0,0-1 0,0 1-1,-1-1 1,0 1 0,-1-1 0,0 1 0,-2-10-1,1 14-7,-4-3 8,4 5 3,-3 4 10,-5 3-15,0 0-1,1 0 0,0 1 0,0 1 0,-10 10 1,1 5 1,1 1 1,1 1-1,-14 28 1,23-40 1,2-3-13,0 0 0,0 0-1,-2 12 1,5-16 5,1 0-1,-1 0 0,1 0 0,1 0 0,-1 0 1,1 0-1,1 9 0,0-13-1,-1 1-1,1 0 1,0 0-1,0-1 1,0 1-1,1-1 1,-1 1 0,0-1-1,1 1 1,2 2-1,21 19-53,-24-22 60,13 9-23,1-1 1,1 0-1,0-1 1,0 0-1,31 11 1,0 0-2,6 3-10,-33-16 7,-1 1-1,30 18 0,-48-26 26,0 1 0,0 0 0,0 0 0,0 0 0,0 0 0,0 0 0,0 0 0,0 0 0,0 0-1,0 0 1,-1 0 0,1 0 0,0 0 0,-1 1 0,1-1 0,-1 0 0,1 1 0,-1-1 0,0 0 0,0 1 0,1-1-1,-1 0 1,0 2 0,0-3 6,0 1-1,0-1 1,0 0-1,0 0 1,0 0-1,0 0 1,0 0-1,0 0 1,0 0-1,0 1 1,-1-1-1,1 0 1,0 0-1,0 0 1,0 0-1,0 0 1,0 0-1,0 0 1,0 0-1,0 1 1,0-1-1,0 0 1,0 0-1,-1 0 1,1 0-1,0 0 1,0 0-1,0 0 1,0 0-1,0 0 1,0 0-1,0 0 1,-1 0-1,1 0 1,0 0-1,0 0 1,0 0-1,0 0 1,0 0-1,0 0 1,0 0-1,-1 0 1,1 0-1,-15 5-24,-29 6-70,18-8 30,-1-1 1,-49-3-1,-50-14-304,98 10-17,1-1 0,-31-11 0,51 14 216,1 1 1,0-1-1,1 0 0,-1-1 1,0 1-1,-6-7 0,8 6-325,1 1-1,0 0 0,-6-8 0,7 8-383,1 0 0,-1 0 0,0 0 0,1 0-1,-2-7 1,2-4-2362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5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113 567 1232,'3'132'3360,"-2"-104"-2840,4 38 251,2-3-97,12 61 622,-17-115-890,-1 1 0,2 17 1520,-5-33-1674,-27-98 589,-17-141 451,37 188-751,-1-110 1,11 119-59,2 0 1,2 0-1,17-68 1,-19 104-397,1-1-1,1 1 1,0-1 0,1 1 0,0 0 0,0 1 0,2 0-1,-1 0 1,1 0 0,1 1 0,0 1 0,0-1-1,12-8 1,-18 15-55,1 1 1,-1 0-1,1 0 0,0 0 0,0 0 1,-1 0-1,1 1 0,0-1 0,0 1 1,1 0-1,-1 0 0,0 1 0,0-1 1,0 1-1,1 0 0,-1 0 0,0 1 1,0-1-1,0 1 0,0 0 0,1 0 1,-1 0-1,0 0 0,-1 1 0,1 0 1,7 4-1,-7-4-12,0 1 1,0 0-1,0 0 1,-1 1-1,1-1 1,-1 1-1,0 0 0,0 0 1,0 0-1,0 0 1,-1 0-1,1 1 1,-1-1-1,0 1 1,-1 0-1,1-1 0,-1 1 1,0 0-1,1 9 1,-1-1-2,-1 0 0,0-1 0,-1 1 0,0 0 1,-1-1-1,0 1 0,-1-1 0,0 0 0,-11 24 1,-3 1-147,-41 65 0,42-77-243,-2-1 1,0 0-1,-39 37 1,-23 8-1797,24-29-4119,39-30 2368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5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213 167 1344,'0'0'4935,"0"4"-4535,0 5-193,-1 0-1,0-1 1,0 1-1,-3 10 1,-14 56 492,2-8-330,-15 82 324,3-8-162,21-119-405,3-11-3,1 0 0,0 1 0,1 0-1,-1 16 1,3-28-80,0 1 0,0 0 0,0-1 0,0 1 0,-1 0 0,1-1 0,0 1 0,0 0 0,0-1 0,-1 1 0,1-1 0,0 1 0,-1 0 0,1-1 0,0 1 0,-1-1 0,1 1 0,-1-1 0,1 1 0,-1-1 0,1 1 0,-1-1-1,1 0 1,-2 1 0,1 0 431,1-5-340,-4-87 460,2 25-358,1 12 13,2 1 0,2-1 0,2 1 0,15-60 0,-11 78-18,1 0 1,19-44-1,-24 67-154,1 0 0,1 1 0,0 0 0,0 0 1,1 1-1,1-1 0,16-15 0,-20 23-39,0-1-1,0 1 0,0 0 1,1 0-1,-1 1 1,1-1-1,9-1 0,-14 3-29,0 1 0,0 0 0,0 0 0,-1 0 0,1 0 0,0 0 0,0 0 0,0 0 0,0 0 0,0 0 0,0 0 0,0 0 0,0 1 0,1 0 0,2 0 14,-2-1-13,-1 1 1,1-1-1,0 1 1,-1-1-1,1 1 0,-1 0 1,1 0-1,-1 0 1,1 0-1,-1 0 0,0 0 1,0 0-1,1 0 1,-1 0-1,0 1 1,0-1-1,0 0 0,0 1 1,0-1-1,0 1 1,-1-1-1,1 1 1,0-1-1,-1 1 0,1 0 1,-1-1-1,0 1 1,1 2-1,-1 2 10,0 0 1,1 0-1,-2 0 0,1-1 0,-1 1 1,0 0-1,-2 6 0,-5 12-50,-2 0 0,0 0 0,-2-1 0,0-1 0,-2 0 0,-21 28 0,16-29-434,-1 0 0,-38 30 0,20-18-479,-30 30-5719,49-48 3258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7 236 1000,'0'0'183,"1"-1"-1,-1 1 1,1 0 0,-1-1-1,0 1 1,1 0 0,-1-1-1,1 1 1,-1 0 0,1-1-1,-1 1 1,1 0 0,0 0-1,-1 0 1,1-1 0,-1 1-1,1 0 1,-1 0 0,1 0-1,0 0 1,-1 0 0,1 0-1,-1 0 1,1 0 0,-1 0-1,1 0 1,0 1 0,-1-1-1,1 0 1,0 1 0,0 0-70,0 0 1,0 0 0,0 0 0,0 0 0,0 0 0,0 0 0,0 1 0,-1-1 0,1 0 0,-1 1 0,1-1 0,0 3-1,7 29 820,7 52 1,-11-55-745,3 29 147,6 29 155,0-27-164,20 79 160,-28-122-432,-3-8 19,1 0 0,6 14 0,-8-22-51,0 0-1,-1 0 1,1 0-1,-1 0 1,0 0-1,1 4 0,-1-6-16,0 0 0,0 1 0,0-1 0,0 0 0,0 0 0,0 1-1,0-1 1,0 0 0,0 0 0,0 1 0,1-1 0,-1 0 0,0 0-1,0 1 1,0-1 0,0 0 0,1 0 0,-1 0 0,0 1-1,0-1 1,0 0 0,1 0 0,-1 0 0,0 0 0,0 1 0,0-1-1,1 0 1,-1 0 0,6 5 156,-5-3-162,0-2 93,1-3 394,0-6-449,0 0 0,-1 1-1,0-1 1,-1 0 0,0 0 0,0 0 0,-2-9 0,-18-118 370,-21-240 980,40 337-917,7-68 0,-5 100-392,1 0 0,-1 0 0,1 0 0,0 1 0,1-1 0,4-8 0,-5 11-35,0 1 0,0 0 0,1-1 0,-1 1 0,1 0 0,-1 1 0,1-1 0,0 0 0,0 1 0,0-1 0,1 1 0,5-3 0,-8 4-36,0 1 0,0 0 0,0 0 0,0-1 0,0 1 0,0 0 0,0 0 0,0 0 0,0 0 0,0 0 0,0 0 0,0 0 0,0 0 0,1 1 0,1-1 13,-1 0-14,-1 0 1,1 1-1,0-1 1,0 0-1,-1 0 1,1 1-1,0-1 0,-1 1 1,1-1-1,0 1 1,-1 0-1,1 0 1,-1 0-1,1 0 1,-1 0-1,0 0 0,1 0 1,-1 0-1,0 0 1,0 1-1,1-1 1,-1 0-1,0 1 1,-1-1-1,1 1 0,0-1 1,0 1-1,-1 0 1,2 2-1,-1 1-6,0-1 1,-1 0-1,1 1 0,-1-1 0,0 0 0,0 1 1,0-1-1,-1 0 0,-1 9 0,-1-3-98,0 0-1,-1 0 0,-1 0 0,1-1 1,-1 1-1,-1-1 0,0 0 1,-8 10-1,-5 1-812,-39 34 0,44-43-753,-29 17 0,18-12-2071,3 1 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1114 69 1024,'2'-4'710,"-1"3"-368,0 0 1,0 0-1,0 0 0,0 0 1,0 0-1,-1 0 1,1 0-1,0-1 0,-1 1 1,1 0-1,-1-1 1,0 1-1,1 0 1,-1-1-1,0 1 0,0 0 1,0-1-1,0 1 1,0-1-1,0 1 0,0-2 1,-1 2-262,1 0 0,0-1-1,-1 1 1,1 0 0,-1 0 0,1 0 0,-1 0 0,1 0 0,-1 0-1,0 0 1,0 0 0,0 0 0,1 0 0,-1 1 0,0-1-1,0 0 1,-1 0 0,-2-1 60,0 1-1,0-1 0,0 1 1,-6-1-1,6 1-56,-14-2 89,-1 0 0,1 1 0,-1 1 0,0 1 0,-35 4 1,-94 26 251,117-23-318,-67 20 257,-108 47 0,176-63-291,-211 99 446,203-88-421,-20 10 98,40-23-111,15-6 6,-1-1-1,1 0 1,-1 0-1,0-1 0,-5 2 1,7-5-51,-7-5 2,7 5 11,3 0-26,8-17-3,-1 1 0,2 0-1,1 1 1,16-22-1,-11 20-20,13-14 31,32-50 0,-45 65 12,-4 6-25,16-19 160,-27 30-158,7-6 31,-33 21 118,-28 22 0,19-6-116,-36 41 1,61-61-57,-4 3 4,1 1-1,-15 23 1,24-33-4,0 1 0,1-1 0,0 1 1,0 0-1,0 0 0,0 0 0,1 0 1,-1 0-1,1 0 0,1 0 0,-1 0 1,1 1-1,0 5 0,0-8 0,1 0-1,0 0 1,0 0-1,0 0 1,0 0-1,0 0 1,1 0-1,-1 0 1,1 0-1,0 0 1,4 4-1,0-1 0,0 1-1,0-2 0,12 9 1,1-2-47,1 0 1,1-2 0,0 0 0,0-1 0,1-1 0,0-1 0,24 4 0,167 19-1341,-168-25 878,91 12-2084,-87-10-1792,-45-6 3906,17 2-2549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317 640 1268,'0'-2'927,"0"-12"733,0 13-927,-1-2-81,0 2-612,0-1 146,1 0-1,-1 0 0,0 1 1,0-1-1,0 0 1,0 1-1,0-1 1,0 1-1,0-1 1,-2-1-1,2 3-57,1-1-91,0 1 0,0-1 0,-1 1 1,1-1-1,0 1 0,-1 0 0,1-1 1,0 1-1,-1 0 0,1-1 0,0 1 1,-1 0-1,1 0 0,-1-1 0,1 1 1,0 0-1,-1 0 0,1 0 0,-1-1 1,1 1-1,-1 0 0,1 0 0,-1 0 1,1 0-1,-1 0 0,1 0 1,-1 0-1,-16 0 325,8 2-4,-6 4-135,0-1 31,-1 2 0,1 0 0,-23 14 0,21-8-67,-1 1 1,2 1-1,0 0 1,1 1-1,0 0 1,1 1-1,-15 26 1,24-36-133,1 0 33,0 0 0,-4 10 0,7-14-61,0-1 0,0 1-1,1 0 1,-1 0 0,1 0-1,-1-1 1,1 1 0,0 0 0,0 0-1,1 3 1,0-5-16,-1 1 0,1-1 0,0 0 0,-1 0 0,1 0 0,0 0 0,0 1 0,0-1 0,0 0 0,0-1 0,0 1 0,0 0 0,0 0 0,0 0 0,0-1 0,0 1 0,1 0 0,1 0 1,0 0-3,-1 0 1,1 0 0,0 0 0,-1-1 0,1 1 0,0-1 0,0 1-1,-1-1 1,1 0 0,0 0 0,0 0 0,4-1 0,0-1 2,-1 1 0,1-1 0,-1 0 0,12-6 0,-8 3-6,-1-1 1,-1 0 0,1 0 0,-1-1 0,-1 0 0,1-1 0,-1 0 0,0 0 0,9-14 0,0-4 6,0-1-1,12-30 1,-13 17-2,-2 0 0,15-75-1,-26 103-10,10-49 141,-3-1 0,-3 0 0,-2 0 0,-6-73 0,1 126-1,0 0 0,0 0 1,-1 1-1,0-1 0,0 0 0,-1 1 1,-1 0-1,-3-9 0,6 15 134,-4 5-142,1 0-106,0 1-1,1-1 1,-1 1 0,1 0 0,0 0 0,-1 0 0,2 0 0,-1 1-1,0-1 1,1 1 0,0 0 0,-3 9 0,-4 17 52,2 1 0,-6 44-1,5 68 118,9-114-160,1 0 0,1 0-1,2 0 1,1-1-1,1 1 1,21 51 0,-28-80-36,7 17-82,1-1 1,0 1-1,2-1 0,17 25 0,-17-30-281,1 1 1,19 16 0,-24-24-152,0 0 0,0-1 1,1 0-1,0 0 0,-1 0 0,1-1 1,11 3-1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101 158 1464,'-18'19'3783,"17"-18"-3221,-6 5 1716,6-4-2330,1-1 569,4-2 2259,-3 1-2770,3-1 75,0-1 1,0 0-1,1 0 0,-1-1 0,-1 1 0,1-1 0,0 0 0,-1 0 1,5-5-1,-4 3 103,0-1 0,0 0 1,0 0-1,-1 0 0,0-1 1,0 1-1,-1-1 0,0 0 1,2-8-1,-3 11-58,-1 0 0,1 1 0,-1-1 0,0 0 0,0 0 0,0 0 0,-1 0 0,1 0 0,-1 1 0,0-1 0,0 0 0,-1 0 0,1 1 0,-1-1 0,0 1 0,1-1 0,-5-4 0,4 6-36,1 1 0,-1-1 0,1 1-1,-1 0 1,0 0 0,0 0-1,-2-2 1,3 2-81,-2 0 536,-3 3-386,-2 1-114,5-3-25,-1 1 0,1 1 0,0-1 0,0 0 0,0 1 0,0 0-1,0-1 1,1 1 0,-1 0 0,-4 5 0,-2 1 78,1 0 0,-12 15 0,17-18-63,-1 0 1,1 0-1,0 0 0,1 0 0,-1 0 1,1 1-1,-2 9 0,2-7-3,1-4-19,0 0 0,0 0 0,0 0-1,1 0 1,-1 0 0,1 0-1,0 0 1,0 0 0,1 0 0,-1 0-1,1 0 1,1 5 0,0-4-26,0-1-1,0 1 1,1 0 0,0-1 0,-1 1 0,2-1 0,-1 0 0,0 0-1,1-1 1,0 1 0,-1 0 0,8 4 0,-3-3-139,-1 0 1,1-1 0,0 0-1,1 0 1,-1 0-1,13 2 1,-9-3-432,-1-1 0,1-1 1,0 0-1,19-1 0,-26-1-18,9-1-147,-1-2-4742,6-3 1948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1296,'-1'-2'868,"1"1"-1075,0 1 396,0-1 0,0 0 0,0 1 0,0-1 0,-1 1 0,1-1 0,0 1 0,0-1 0,0 1 0,-1-1 0,1 1 1,0-1-1,-1 1 0,1-1 0,0 1 0,-1 0 0,1-1 0,-1 1 0,1-1 0,0 1 0,-1 0 0,1 0 0,-1-1 0,1 1 1,-2-1-1,2 5 253,0 24 286,1-1 1,7 42 0,-2-41-462,0 3 191,17 51 0,-18-64-251,-2-11 82,-1 1 0,6 11 0,-7-18-51,-1-1-225,0 0 0,0 0-1,0 0 1,0 0-1,0 1 1,0-1-1,0 0 1,0 0 0,0 0-1,0 0 1,0 1-1,0-1 1,0 0 0,0 0-1,0 0 1,0 0-1,0 0 1,0 0-1,0 1 1,0-1 0,0 0-1,1 0 1,-1 0-1,0 0 1,0 0-1,0 0 1,0 0 0,0 1-1,0-1 1,1 0-1,-1 0 1,0 0 0,0 0-1,0 0 1,0 0-1,0 0 1,1 0-1,-1 0 1,0 0 0,0 0-1,0 0 1,0 0-1,8-3 482,4-6-254,-9 6-206,0-1 1,0 1-1,0-1 0,-1 0 1,1 1-1,-1-1 0,3-8 0,10-31 139,-8 21-94,7-18 47,-4 16-52,-2 0-1,7-29 0,-12 38-57,7-16-1,-2 6-797,-8 23 335,5-3-505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1167 36 1268,'1'-1'934,"-1"0"-686,1 0 1,0 0-1,-1 0 0,1 0 1,-1 0-1,1 0 1,-1 0-1,0 0 1,1-3 1442,-2 2-1020,-1-8-27,2 8-34,-4 0 212,3 2-789,1-1 0,0 1 0,0 0 0,-1-1 0,1 1 0,0 0 0,-1 0 0,1-1 0,0 1 0,-1 0 0,1 0 0,0 0 1,-1-1-1,1 1 0,0 0 0,-1 0 0,1 0 0,-1 0 0,1 0 0,0 0 0,-1 0 0,0 0 0,-10-1 197,0 0 0,0 1 0,0 1 0,0 0 0,0 0 0,0 1 0,0 1 0,-15 4 0,-86 40 524,94-38-604,2-2-65,-130 69 661,8 12-210,92-55-245,-43 39 0,52-38-129,1 2-1,2 1 1,2 2 0,-31 48 0,60-83-153,-8 13 65,0 1 0,-15 35 0,-4 26 146,4-15-62,26-62-140,-5-4-53,1-1 32,-1 1 0,1-1 0,0 0 0,0 0-1,0 0 1,0-1 0,0 1 0,1-1 0,0 0 0,-6-7 0,-35-54 32,34 52-2,6 11-23,-1 0 1,5 2-4,-1-1-1,1 1 0,-1 0 1,1 0-1,-1 0 0,0-1 0,1 1 1,-1 0-1,1 0 0,-1 0 1,0 0-1,1 0 0,-1 0 0,1 0 1,-1 0-1,-1 1 0,2-1 2,-1 0 0,1 0-1,-1 0 1,0 0 0,1 0-1,-1 0 1,1 0-1,-1 0 1,0 0 0,1 0-1,-1 0 1,1 0 0,-1-1-1,0 1 1,1 0 0,-2-1-1,0 4 18,-2 1-11,1-1-1,0 1 0,1 0 0,-1 1 0,1-1 0,0 0 0,0 1 0,-3 7 0,4-8-6,1 1-1,-1-1 0,1 1 0,0-1 1,0 1-1,0-1 0,0 1 0,1-1 0,0 1 1,0-1-1,0 1 0,3 4 0,-3-7-1,0 0 0,-1-1-1,1 0 1,0 1 0,1-1 0,-1 0 0,0 1-1,0-1 1,0 0 0,1 0 0,-1 0-1,2 1 1,18 9-36,-20-11 33,3 2-19,0-1-1,0 0 0,0 0 1,0 0-1,0 0 0,0-1 1,0 0-1,8 0 0,8 0-137,-3 0-164,0 0-1,0-1 0,27-6 0,51-16-1854,-71 17 1504,24-11-1603,-20 6-825,-4 2 359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40 984,'-1'-2'982,"-13"-36"8788,7 95-8563,6 7-565,1 33-6,0-87-578,10 177 826,-4-109-597,-3-30-103,2-1 1,13 54-1,12-8-64,-14-47-496,-12-33 61,-3-10 68,0 0 1,0 0-1,0 0 0,0 0 1,0-1-1,1 1 1,2 3-1,-2 1-509,-1-5-292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64 358 952,'-55'-14'4206,"55"14"-4086,-1 0-1,1-1 1,-1 1-1,0-1 1,1 1-1,-1-1 1,1 1-1,-1-1 0,1 1 1,0-1-1,-1 1 1,1-1-1,-1 0 1,1 1-1,0-1 1,0 0-1,-1 1 0,1-1 1,0 0-1,0 1 1,0-1-1,0 0 1,0 0-1,0 1 0,0-1 1,0 0-1,0-1 1,2-2 381,16-9-81,0 0 1,1 1-1,32-16 0,-27 16-228,152-76 790,11 9-361,-98 45-437,-54 20-1244,54-14 0,-87 27 275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3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2038 1000,'0'10'4899,"-3"12"-1590,3-21-2737,0 5-257,0-6-146,0 1 1,0 0-1,0 0 1,0-1 0,0 1-1,0 0 1,0 0-1,0-1 1,0 1-1,0 0 1,0 0 0,0-1-1,0 1 1,1 0-1,-1 0 1,1 0-116,-1-1 1,0 0 0,0 0-1,1 0 1,-1 1-1,0-1 1,1 0 0,-1 0-1,0 0 1,1 0-1,-1 0 1,0 0 0,1 1-1,-1-1 1,0 0-1,1 0 1,-1 0 0,0 0-1,1 0 1,-1 0-1,1-1 1,-1 1 0,0 0-1,1 0 1,-1 0-1,0 0 1,1 0-1,-1 0 1,0-1 0,1 1-1,-1 0 1,9-9-277,-7 6 376,0 1-133,0-1 1,0 1 0,0-1 0,0 0 0,0 0-1,-1 0 1,0 0 0,0 0 0,1 0 0,-1-5 0,3-3 24,7-27 54,-2 0-1,6-60 0,-7 41-36,6-60 12,-9 69-47,0-10 26,-5-104 0,-25-80 107,7 134-4,-38-130 0,40 191-95,-2 0 0,-3 2 0,-1 0 0,-2 2 0,-2 0 0,-49-61 0,29 50 0,-1 3-1,-3 2 0,-2 2 1,-60-41-1,86 68-54,9 7 62,-22-13-1,15 10 39,16 10-50,0 1-1,-12-6 1,11 6-14,0-1 1,-12-9-1,19 13-30,-1 0-1,1 1 0,-1 0 1,-5-3-1,-3-1-8,10 4 22,0 1-16,-3-2-11,3 2 7,1-1-6,0 1 0,0 0 0,0 0 1,0 0-1,0 0 0,0-1 0,0 1 0,0 0 0,-1 0 1,1 0-1,0 0 0,0 0 0,0 0 0,0-1 0,0 1 1,0 0-1,-1 0 0,1 0 0,0 0 0,0 0 1,0 0-1,0 0 0,-1 0 0,1 0 0,0 0 0,0 0 1,0 0-1,-1 0 0,1 0 0,0-1 0,-1 1 1,1 0-1,-1 0 0,1 0 0,0 0 1,-1 0-1,1-1 0,-1 1 0,1 0 1,0 0-1,-1-1 0,1 1 0,0 0 1,-1-1-1,1 0 0,-11-8 29,10 9 28,0-2-33,1 2-25,0 0 1,0-1 0,0 1 0,-1 0 0,1 0-1,0 0 1,0-1 0,0 1 0,-1 0 0,1 0-1,0 0 1,0 0 0,-1-1 0,1 1 0,0 0 0,0 0-1,-1 0 1,1 0 0,0 0 0,-1 0 0,1 0-1,0 0 1,0 0 0,-1 0 0,1 0 0,0 0-1,-1 0 1,1 0 0,0 0 0,-1 0 0,1 0-1,-8 6-25,6-4 29,2-2-4,-1 1 0,1-1 0,0 0 0,-1 1 0,1-1 0,0 0 0,0 1 0,-1-1 0,1 1 0,0-1 0,0 1 0,0-1 0,0 1 0,-1-1 0,1 1 0,0-1 0,0 0 0,0 1 0,0-1 0,0 1 0,0-1-1,0 1 1,0-1 0,1 1 0,-1 2 1,-5 25 14,2-18-1,2-1 1,-1 1-1,1 10 1,-4 36 31,1 1-9,0 14 972,4-108-920,-6-46 1,-3 20 26,3 17-28,5 45-83,1 0-2,0 0-1,0 1 0,0-1 0,1 0 0,-1 1 1,0-1-1,0 0 0,0 1 0,0-1 0,0 1 1,1-1-1,-1 0 0,0 1 0,1-1 0,-1 1 1,0-1-1,1 1 0,-1-1 0,1 0 0,9-2 7,8 0-8,1 1 0,0 1 0,20 2 0,-4 0-26,30 1-885,0 4 0,112 23-1,-109-12-603,10 2-1693,-32-11-388,-1-2 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113 193 872,'0'0'4027,"7"-3"-3552,19-9-32,-21 9-279,-1 1 1,0-1-1,0 0 0,0 0 0,-1-1 0,1 1 0,-1-1 0,1 0 1,-1 1-1,0-1 0,0-1 0,-1 1 0,4-7 0,-3 3 156,0 0 0,-1 0 0,0 0 0,0 0 0,-1 0 0,0 0 0,0 0-1,-1-11 1,-2 15 64,0 0-253,1 2-46,0 0-1,0 0 1,0 1 0,-1-1 0,1 0-1,-1 0 1,1 1 0,-1-1 0,0 1 0,1-1-1,-1 1 1,0 0 0,0-1 0,-4 0 0,-20-3 455,24 5-290,-4 1-12,0 0-179,2 0-14,0-1-1,0 1 0,0 0 0,0 0 1,0 1-1,0-1 0,1 1 0,-1 0 1,0 0-1,1 0 0,-4 3 0,-2 4 58,0 0-1,0 0 0,1 1 1,1 0-1,-11 19 0,12-19-32,1 1 1,0 0-1,1 0 0,1 0 0,-5 21 0,8-28-54,-1 0-1,1 0 1,0 0-1,0 0 1,0 0 0,0 0-1,1 0 1,0 0-1,0 0 1,0 0 0,0 0-1,1-1 1,-1 1 0,1 0-1,0-1 1,0 0-1,0 1 1,0-1 0,1 0-1,-1 0 1,4 3-1,1 0-67,0-1-1,0-1 1,1 1-1,0-1 1,-1 0-1,1-1 1,0 1-1,1-2 1,-1 1-1,0-1 1,1 0-1,12 0 1,-2-1-541,0 0 0,1-2 0,-1 0 0,31-6 0,-41 4-692,1 1 0,14-8 0,-17 7-482,6-4-1132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10 1504,'0'0'988,"-7"-7"3325,6 4-4509,-9 3 6396,7 1-6201,-3 1 158,0 0 1,1 0 0,-1 0 0,1 1-1,-1 0 1,1 0 0,-7 5-1,-2 5 270,9-10-311,1 0 1,0 1 0,0 0-1,0 0 1,0 0 0,-5 8 0,-2 5 63,7-11-103,0 1 0,0-1 0,0 1 0,1-1-1,0 1 1,0 0 0,-3 15 0,4-13-34,2 0-1,-1 0 1,1 0-1,0 0 1,1 0-1,0 0 1,1 0 0,0 0-1,0 0 1,1-1-1,0 1 1,0-1-1,1 1 1,0-1-1,1 0 1,8 11 0,0 1 33,6 5 23,-17-22-83,0 0 1,0 0-1,0 0 1,0 0-1,-1 0 1,1 0-1,-1 0 1,1 1-1,0 3 1,-4-3 7,-2 0-87,0-1 0,-1 1 0,1-1 1,-1 0-1,0 0 0,0-1 0,0 1 1,0-1-1,-1 0 0,1 0 0,0-1 1,-10 2-1,7-2-616,-1 0 0,0 0 0,-9-1 0,12-1-568,0 1 0,0-1 0,0 0 1,-10-4-1,3 1-2139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191 122 1744,'3'-16'8552,"-3"21"-6925,-1 16-653,0 31-751,3-20 89,2-1 0,13 58 1,-12-72-244,-2-4 18,1 0 1,10 23 0,-12-32-149,0 1-1,1-1 1,-1 1 0,1-1 0,0 0 0,0 0 0,1 0 0,-1-1-1,1 1 1,-1-1 0,1 0 0,0 0 0,1 0 0,-1 0 0,0-1 0,1 0-1,0 0 1,4 2 0,-7-3 9,0-1-107,0 1 0,0 0 0,0-1 0,0 1 0,0-1 1,0 1-1,0-1 0,0 0 0,0 0 0,0 0 0,0 0 1,0 0-1,4-1 0,-4 0-407,0 0 0,0 0 0,0 0-1,0 0 1,-1 0 0,1 0 0,-1 0 0,4-3 0</inkml:trace>
  <inkml:trace contextRef="#ctx0" brushRef="#br0" timeOffset="1">54 364 1368,'-42'-2'3370,"31"-4"-1142,11 4-1535,1 0-562,0 0-1,0 0 1,-1 1-1,2-1 1,-1 0-1,0 1 1,0-1 0,0 0-1,1 1 1,-1 0-1,1-1 1,-1 1-1,1 0 1,2-2-1,5-2 89,17-8 0,-16 8 0,271-113 1384,10 11-1765,-226 83-267,50-17-2401,-89 32 207,-4 3 34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17 1388,'0'-1'1152,"-1"0"-881,1 0 0,-1 0 0,0 0 0,1 0 0,-1 0 0,0 0 1,0 0-1,0 0 0,1 0 0,-1 0 0,0 1 0,0-1 0,0 0 0,0 1 0,-1-1 0,-1 0 0,2 0 459,-5 3-17,-5 3-429,0 0 0,1 1 0,-1 1 0,1-1 0,1 2-1,-12 9 1,-53 58 908,20-8-270,-75 121 1,27-5-179,73-129-541,5-6-31,2 1-1,1 1 1,4 1-1,1 0 1,3 2 0,1-1-1,4 1 1,1 1 0,1 73-1,12-21-426,-6-104 172,-4-4-562,-2-2 590,-1 0 0,1-1 0,-1 0-1,1 0 1,-8-9 0,-64-77-215,63 75 250,-19-21 84,26 27-16,7 9-35,0-1 0,0 0 0,-1 1 0,1-1 0,0 1 0,-1 0 1,-3-3-1,-3-1-3,6 3 185,-3 4-158,3 0-33,0-2 0,1 1 1,-1-1-1,1 1 0,0 0 1,-1 0-1,1 0 1,0-1-1,0 1 1,0 0-1,0 1 0,0-1 1,0 0-1,0 0 1,0 0-1,0 0 0,0 1 1,0-1-1,1 0 1,-1 1-1,1-1 0,-1 1 1,1-1-1,-1 3 1,1-2 0,-1 1 1,1 0 0,0 0 0,0 0 0,0-1-1,0 1 1,1 0 0,-1 0 0,1 0-1,0-1 1,0 1 0,0 0 0,0-1 0,0 1-1,0-1 1,1 1 0,-1-1 0,1 0-1,2 4 1,-1-3-2,1 0 0,-1-1-1,1 1 1,-1-1 0,1 1-1,0-1 1,0 0 0,0 0 0,0-1-1,0 1 1,7 1 0,6 0-14,0-1 1,1 0 0,-1-1 0,0-1-1,0-1 1,1 0 0,16-4 0,5-3-554,71-25 0,-90 24-1,0 0 1,0-2-1,22-15 1,27-14-5164,-49 31 2945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2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5 268 1780,'0'0'2597,"2"6"-1865,18 95 2072,-14-71-2177,-2-9-126,-1 0-1,0 23 1,-1-12 50,-1-21 469,0 1 0,-2 17 0,-1-34-839,-2-2-94,1 0 0,0 0 1,0 0-1,1-1 0,-3-14 0,-1-27 261,1 0 0,3 0 0,6-80 0,-2 117-295,1-19 199,11-46 0,-12 68-186,1 0-1,0 0 0,1 0 1,0 1-1,0-1 1,0 1-1,1 0 0,1 0 1,9-11-1,-12 17-33,0-1-1,0 1 1,0 0-1,0 0 1,1 0-1,-1 0 1,6-2-1,-6 3 50,4 3-46,21 9-4,-26-11-27,-1 1 1,1 0-1,-1 0 0,1 0 1,-1 0-1,1 0 1,-1 0-1,0 0 0,1 0 1,-1 1-1,0-1 1,0 0-1,0 1 0,0-1 1,0 1-1,0-1 0,1 4 1,-1-2-2,0 1 0,-1-1 0,1 1 0,-1 0 0,1 0 0,-1 4 1,-1 4-51,0 0 1,-1-1-1,0 1 1,-1 0-1,0-1 1,0 1-1,-2-1 1,1 0 0,-11 17-1,4-10-409,-1 1 1,-1-2-1,-1 1 0,-22 20 0,27-29-447,-15 10 0,2-5-4966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3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28 237 1320,'-1'-3'1076,"-1"-6"-56,2 7 859,0-16 2480,0 16-3336,1 0-577,-1 1-282,1 1-65,-1-1 0,1 1 0,-1-1 0,1 1 0,-1-1 0,0 1 0,1-1-1,-1 0 1,0 1 0,0-1 0,1 1 0,-1-2 0,5 2 216,14 0-28,-11 2-15,29 13 125,30 15 211,-58-25-506,1 1 1,-1 0 0,0 0-1,15 14 1,-21-17-87,3 3 45,0 0 0,0 0-1,-1 1 1,0 0 0,5 7 0,-9-11-45,0-1 0,0 0 1,0 1-1,0-1 1,0 1-1,-1-1 1,1 1-1,-1-1 0,0 1 1,0-1-1,0 1 1,0-1-1,0 1 1,0-1-1,-1 1 0,1-1 1,-1 1-1,0-1 1,0 1-1,0-1 1,0 0-1,-1 3 0,-3 2-8,1-1 0,-1 0-1,0 0 1,-1 0-1,0 0 1,1-1-1,-2 0 1,1 0-1,-1-1 1,1 0 0,-1 0-1,0 0 1,-1-1-1,1 0 1,0-1-1,-1 1 1,0-1-1,0-1 1,1 0 0,-1 0-1,0 0 1,0-1-1,-14-1 1,17 0 19,1 0-1,-1 0 1,0 0 0,1-1 0,-1 0 0,1 0-1,-1 0 1,1 0 0,0-1 0,0 0-1,0 0 1,0 0 0,0 0 0,1 0 0,0-1-1,-1 0 1,-2-4 0,4 4-2,-1 0-1,2 0 1,-1-1-1,0 1 1,1 0-1,0-1 1,0 1-1,0-1 1,0 1-1,1-1 1,0 1-1,0-1 1,0 1-1,0-1 1,1 0-1,0 1 1,2-8-1,-1 3-1,0 1 0,1 0 0,0 0 0,0 0 0,1 1 0,0-1 0,1 1 0,-1 0 0,10-12 0,-3 8-7,-4 2-16,2 1 0,-1 0 0,16-12 0,5 0-36,55-36-302,-44 36-430,0 0 0,60-18-1,-90 34 519,-1 1-94,-1 0 0,12-6 1,-19 8 313,-1 1 0,1-1-1,0 0 1,0 1 0,0 0 0,0-1 0,0 1 0,0 0 0,0-1 0,0 1-1,0 0 1,0 0 0,0 0 0,2 0 0,-2 0-14,0 0 0,1 0 1,-1-1-1,1 1 0,-1 0 1,0-1-1,1 1 0,-1 0 1,0-1-1,1 0 0,-1 1 0,2-2 1,18-7-437,-19 8 384,0 4 92,-1-1 23,0-1-13,0-1 1,-1 1-1,1 0 1,-1-1-1,1 1 1,-1 0-1,1 0 1,-1 0-1,0 0 1,1-1-1,-1 1 1,0 0-1,0 0 1,1 0-1,-1 0 1,0 0-1,0 0 1,0 0 0,0 0-1,0-1 1,0 1-1,-1 0 1,1 1-1,-16 71 312,13-63-289,1 0 1,-1 0-1,2 1 0,-1-1 0,2 1 1,-1-1-1,1 1 0,1-1 1,2 15-1,-2-21-15,0 0 0,1 0 0,-1-1 0,1 1 0,0 0 1,0-1-1,0 1 0,1-1 0,-1 0 0,1 0 0,0 0 0,0 0 1,0 0-1,0-1 0,0 1 0,0-1 0,1 0 0,3 2 0,-1-3 26,15-1-2,-18 0-9,0-1-1,0 1 0,0 0 1,0-1-1,1 0 0,-1 1 1,-1-1-1,1 0 0,0-1 1,0 1-1,0-1 0,-1 1 1,1-1-1,0 0 0,-1 1 1,0-2-1,1 1 0,-1 0 1,0 0-1,0-1 0,0 1 0,-1-1 1,1 1-1,0-1 0,-1 0 1,0 0-1,0 1 0,1-1 1,-2 0-1,1 0 0,0 0 1,-1 0-1,1 0 0,-1-1 1,0-2-1,0-3 45,-1 1 0,0 0 0,0-1 0,-1 1 0,1 0 0,-2 0 0,0 0 0,0 0 0,0 1 0,-1-1 0,0 1-1,0 0 1,-1 0 0,0 0 0,-9-10 0,8 12-30,0 1-1,0-1 0,-1 1 0,0 0 0,0 0 0,-8-2 1,13 5-65,1 0 2,0 1 1,0-1-1,0 1 1,0-1-1,0 1 1,0 0 0,0 0-1,0-1 1,0 1-1,0 0 1,0 0-1,-1 0 1,-12-1-498,2 0 42,9 0-115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3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96 494 1728,'-42'90'3487,"29"-66"-2415,1 0 1,-14 45 0,25-66-1004,1 0 1,-1 1 0,1-1-1,0 0 1,0 0-1,0 0 1,0 0-1,1 1 1,-1-1 0,1 0-1,0 0 1,0 0-1,0 0 1,0 0 0,1 0-1,-1-1 1,1 1-1,0 0 1,-1-1 0,1 1-1,0-1 1,1 1-1,-1-1 1,0 0-1,1 0 1,-1 0 0,1 0-1,-1-1 1,1 1-1,0-1 1,0 1 0,0-1-1,0 0 1,5 1-1,-3-1-18,0-1 1,-1 1-1,1-1 0,6-1 0,0 1 28,-2-2 6,5-3-53,1 0 0,14-9-1,-22 11-20,0-1 1,-1 0-1,1 0 0,-1-1 0,0 0 1,0 0-1,6-8 0,-1-2 7,0-1 0,-1 0 0,0-1-1,-2 0 1,0 0 0,-1-1 0,0 0 0,-2 0-1,6-29 1,-3-12 244,1-101 0,-8 136-166,-1-32 444,-3 0-1,-12-67 0,14 117-373,0 1 0,-1-1 0,0 1-1,0-1 1,-5-9 0,6 14 380,-3 5-403,1-2-123,1 1 0,-1-1 1,1 1-1,0 0 1,0 0-1,0 0 0,0 0 1,0 0-1,0 0 0,1 0 1,0 0-1,-2 5 0,-2 22 57,1-1-1,1 0 0,2 1 0,1-1 1,4 38-1,0-37-86,1 1 1,1-1 0,2 0-1,1 0 1,1-1-1,2 0 1,0-1 0,19 30-1,-18-39-346,19 21 0,-9-12-335,2 1-589,-23-26 571,1-1 0,0 0 0,0 0 0,-1 0 0,1 0 0,0 0 0,1-1 0,3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3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1492,'0'0'6858,"8"3"-6729,21 6-11,-5-3 59,-6-3-12,19 9 53,-34-11-163,0 0-4,10 1-6,-10-2 76,-1 0-56,9 0 3,-8 0 125,-1-1-116,2-2-42,-3 0-14,-7 3 17,-1 0-225,-7 1-370,1 1 0,0 0 1,-20 6-1,20-4-1748,11-3 30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1276,'-7'-18'5748,"9"30"-1425,3 12-4482,38 333 2692,-36-270-2086,9 143 643,0 62-216,24 226 790,-11-265-1006,-18-170-430,36 212 595,-40-244-662,-7-39-139,2 0 1,-1 0 0,2 0 0,3 12 0,-6-22-131,1 0 0,-1 1 0,0-1 0,0 0 1,1 0-1,-2 0 0,1 4 0,-1-1-419,1-4-185,-1-9-2495,-21-76-2934,14 35 2303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51 1596,'-41'6'5491,"38"-6"-4889,0 1-41,-4 0 234,3 0-74,0 0 0,0 0 0,0-1-1,-5 1 1,9-1-706,0 0 0,0 0 0,0 0 0,0 0 0,-1 0 1,1 0-1,0 0 0,0 0 0,0 0 0,0 0 0,0 0 0,-1 0 0,1 0 0,0 0 0,0 1 0,0-1 0,0 0 0,0 0 0,0 0 0,-1 0 0,1 0 1,0 0-1,0 1 0,0-1 0,0 0 0,0 0 0,0 0 0,0 0 0,0 0 0,0 1 0,0-1 0,0 0 0,0 0 0,0 0 0,0 0 0,0 1 0,0-1 0,0 0 1,0 0-1,0 0 0,0 0 0,0 1 0,0-1 0,0 0 0,0 0 0,0 0 0,0 0 0,0 0 0,0 1 0,0-1 0,1 0 0,-1 0 0,0 0 0,0 0 1,0 0-1,0 0 0,0 0 0,0 1 0,0-1 0,1 0 0,4 2 36,-3-1-28,0 0-1,0 0 1,0-1-1,0 1 1,0-1-1,0 1 1,0-1-1,0 0 1,0 0-1,3 0 1,131 5 398,66-12-5,-134 3-318,-37 0 126,49-11-1,-45 3 356,-14 4-200,-19 8-292,0-2-8,1 0 0,-1 1 0,1 0 0,-1-1 0,6-1 0,-6 2-15,-2 1-63,1 0 1,-1 0-1,1 0 1,-1 0-1,1 0 1,-1 0-1,1-1 1,-1 1-1,1 0 1,-1 0-1,0-1 1,1 1-1,-1 0 1,1-1-1,-1 0 1,1 0 3,0 1 0,0-1 0,0 0 0,0 1 0,0-1 1,0 0-1,0 1 0,0-1 0,0 1 0,0 0 0,0-1 0,1 1 0,9-2-7,-9 1 10,2 1 10,2-1-17,37-3 92,-47 7-116,-15 10 17,13-8 7,-2 12-15,8-16 12,0 9 1,0-10 0,0 1 1,0-1-1,0 1 0,1 0 1,-1-1-1,0 1 1,0-1-1,1 1 0,-1 0 1,0-1-1,1 1 1,-1-1-1,1 1 0,-1-1 1,0 0-1,1 1 1,-1-1-1,1 1 1,0 0-1,0-1 0,0 1 6,0 0 1,0 0-1,0 0 1,0 0 0,0 0-1,0-1 1,0 1 0,1 0-1,-1 0 1,0-1 0,1 1-1,-1-1 1,0 1 0,1-1-1,-1 0 1,0 0 0,1 1-1,1-1 1,3 1 9,-4-1 73,0-2-58,9-8 4,-9 8-8,-5-9 24,3 10-49,0 0 0,-1 0 1,1 0-1,0 0 0,-1 1 1,1-1-1,-1 0 0,1 0 1,-1 1-1,0-1 0,1 0 1,-2 0-1,1 0-1,-1-2-53,0 0 1,0 1 0,0-1-1,-4-3 1,5 5 25,-1 0-205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3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195 367 1660,'-2'8'599,"0"1"-1,0 11 1,-1 8 202,1-16-338,1 0-1,1 0 0,0 0 1,1 0-1,4 21 1,-2-15 478,0 25 1,0-11 3526,-5-36-4230,-1 0-166,2 1-29,-1 1-1,1-1 1,0 0-1,-1 1 1,1-1-1,1 0 1,-1 0-1,-1-4 1,-1-10 87,-4-24 154,-2-48 0,7 55-171,1 10 33,1-37 0,3 31 55,1 0-1,15-53 1,-16 73-156,0 0 1,1 0-1,1 1 0,0-1 1,0 1-1,0 0 0,1 0 1,1 1-1,0 0 0,0 0 1,11-10-1,-12 13-21,0 0-1,1 0 1,0 0 0,0 1 0,0 0 0,1 0-1,-1 1 1,1 0 0,12-4 0,-3 4 3,-10 1-6,0 1 0,10-2 1,-15 3-20,-1 0 1,1 0 0,-1 1 0,1-1 0,-1 0 0,1 0 0,-1 1 0,1-1 0,-1 1 0,0-1 0,3 2 0,2 1 6,-4-3-4,0 1 1,0 0-1,0-1 0,-1 1 0,1 0 0,0 0 0,0 0 1,-1 0-1,1 0 0,-1 1 0,1-1 0,-1 0 0,1 1 1,-1-1-1,0 1 0,1 0 0,-1-1 0,1 3 0,-1-2-3,0 1-1,-1-1 1,1 1 0,-1 0-1,1-1 1,-1 1-1,0-1 1,0 1-1,0 0 1,0-1-1,-1 1 1,0 2-1,-1 5-4,-1-1 0,-1 0-1,1 0 1,-2 0 0,-9 15-1,-2 1-69,-2-2-1,0 0 0,-30 28 1,11-18-162,-48 35 1,51-46-16,-67 31 0,90-47 202,7-5 31,1 0 0,0 0-1,0 0 1,0 0 0,-7 0 0,7-1-53,-1 1-1,1-1 0,0 1 1,0 0-1,0 0 1,-3 1-1,15 0 18,0 1 42,-2-2 2,1 1 1,-1 1 0,0-1-1,0 1 1,12 7-1,2 3-65,0 2 0,32 28-1,31 39-613,-84-81 687,20 21-863,23 34 0,-9-10-1990,-23-31-45,-2-1 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204 488 1212,'2'-2'6471,"-44"52"-4868,-1 13-89,-52 107 1,75-119-695,15-38-270,5-11 494,5-8-817,-1 2-184,1-2 17,0 0 1,0 0-1,0 0 0,-1 0 0,7-13 0,12-35 337,24-80 1,4-61 148,-45 171-472,57-231 1067,-58 238-989,12-38 380,-13 39-357,-3 12-93,0-1 0,0 1 0,4-8 0,-4 11 199,1 6-248,4 7-9,-1 1 0,-1 0-1,0 0 1,4 25 0,-3-15-12,55 228 116,-48-203-106,-6-23-142,1 0 0,2 0 0,0-1 1,2 0-1,19 32 0,19 23-4409,-48-76 3941,1 0-480,8 8-7234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9 217 2020,'-2'0'1084,"1"-1"-988,-4-1 1125,5 1-1144,0 1-1,0 0 1,-1-1 0,1 1 0,0 0-1,0-1 1,0 1 0,0-1 0,0 1 0,0 0-1,1-1 1,-1 1 0,0 0 0,0-1-1,0 1 1,0 0 0,0-1 0,0 1 0,1 0-1,-1-1 1,0 1 0,0 0 0,0-1-1,1 1 1,-1 0 0,0 0 0,1-1 0,2-2 152,-1 1 1,1 0 0,0 0 0,0-1 0,0 1-1,0 1 1,0-1 0,7-2 0,33-10 388,-30 11-353,297-81 1890,-183 57-1575,11-2-9,-64 12-2944,-72 17 1509,4-9-5595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33 1128,'1'-1'500,"1"0"0,-1 0 0,0 1 0,1-2 0,-1 1 0,0 0 0,2-2 0,3-4 1276,-6-4 1100,-5 10-2397,0 0-311,1 0-61,1 0 0,0 1-1,-1-1 1,1 1 0,-1 0 0,1 0 0,0 0 0,-1 1 0,1-1 0,-6 2-1,-6 2 174,1 0 0,-1 1 0,1 1 0,-28 14 1,33-14-118,-1 0 1,1 1 0,-12 12 0,19-17-122,0 1-1,-1-1 0,1 1 1,0 0-1,0 0 0,0 0 1,1 0-1,-1 0 0,1 1 1,0-1-1,0 0 1,0 1-1,0-1 0,0 1 1,0 5-1,2-1 11,-1-1 0,1 1 0,1-1 0,-1 0 0,1 1 0,1-1 0,-1 0 0,1 0 0,1 0 0,-1 0 0,1-1-1,7 10 1,4 2 130,0 0-1,32 27 0,-18-17 138,-28-26-286,0-1 1,0 0-1,0 1 0,1-1 0,-1 1 1,-1-1-1,1 1 0,0 0 0,0-1 1,0 1-1,-1 0 0,1 0 0,0 2 0,-4-1 32,-1-1-51,1 0 0,-1 0 1,0 0-1,0 0 0,1 0 0,-1-1 0,-1 0 0,1 0 0,0 0 0,-5 0 1,-30 6-389,-75 3 0,107-10-409,0-1 1,-11-2-1,12 2 5,6 1 575,-1 0 1,1 0-1,-1-1 0,1 1 1,-1 0-1,1 0 1,-1 0-1,1-1 0,-1 1 1,1 0-1,-1 0 0,1-1 1,-1 1-1,1 0 1,0-1-1,-1 1 0,1 0 1,0-1-1,-1 1 1,1-1-1,-1 0 0,1 0-682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2104,'-3'4'1100,"-6"6"-483,1 1 0,0-1 1,1 1-1,-9 19 1,-23 55 1209,32-71-1650,-43 122 1580,40-105-1441,-67 250 1858,39-101-1133,26-111-1726,12-67 508,4-7-854,6-5 965,-1 0 0,-1 0 0,13-22 0,35-75-28,-15 22 250,46-55 340,-70 115-358,-8 11-39,0 1 0,2-1 0,-1 2 0,14-13 0,2 3 208,2 0-1,44-26 1,-71 48-300,0-1 1,-1 1-1,1 0 1,0-1-1,0 1 1,-1 0-1,1 0 1,0-1-1,0 1 1,-1 0-1,1 0 1,0 0-1,0 0 1,1 0 0,0 0 11,1-1 209,-2 5-170,3 9-7,-4-13-50,0 0 1,0 0-1,0 1 0,0-1 0,0 0 1,0 0-1,0 0 0,0 0 0,0 1 1,0-1-1,0 0 0,0 0 1,0 0-1,0 0 0,0 1 0,0-1 1,0 0-1,0 0 0,0 0 1,0 1-1,0-1 0,0 0 0,0 0 1,0 0-1,0 0 0,0 0 1,0 1-1,-1-1 0,1 0 0,0 0 1,0 0-1,0 0 0,0 0 1,0 0-1,0 1 0,-1-1 0,1 0 1,0 0-1,0 0 0,-18 15 44,0-1 0,-1 0 0,0-1 0,-1-2 0,-33 15 0,14-8 8,-26 10 348,29-13 109,35-14-310,2 1-154,2 2-36,-1 0 1,1-1 0,0 0-1,0 0 1,0 0 0,0 0-1,6 4 1,52 38 38,-15-9-160,-19-15-466,34 36 0,-46-42 169,-5-5-158,-1 0-1,9 12 1,2 9-4534,-14-17 1829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1 924,'0'0'1158,"2"1"-110,0 1-250,-1 1 0,1-1-1,-1 1 1,1-1-1,-1 1 1,0-1 0,0 1-1,2 5 1,-3-6-297,1-1-41,1 3-259,1-1-1,0 0 1,-1 1-1,1-1 1,0-1-1,0 1 1,1 0-1,-1-1 1,0 1-1,1-1 0,0 0 1,-1 0-1,1-1 1,5 3-1,125 19 918,-131-22-1105,138 9 528,14-15 47,-94-1-369,-38 3-93,-19 3-107,-1-1 1,1 0 0,-1 0 0,1 0-1,-1 0 1,4-3 0,-2 3-15,-2 0 27,6-5 64,-1 4-99,-8 1 9,1 1 1,0-1-1,-1 1 1,1 0-1,0-1 1,0 1-1,0 0 1,0-1-1,-1 1 1,1 0-1,0 0 1,1 0-1,10-2-7,-8 1 10,-3 0 3,17-11 20,-15 11-14,-4 6-122,-1 14 107,1-14 113,6-9-122,14-11-8,-14 11-7,-10 1-57,-14-8 77,14 8 5,-1 6-331,-19 8 158,19-8-39,2 2-658,-5 10-10995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23 1576,'-1'-3'1410,"0"1"-1033,0 0 0,-1 0 0,1 0 0,-1 0 0,1 1 0,-1-1 0,1 0 0,-4-1 0,3 1 547,-3 2-63,-13 0-54,17 0-754,0 0 1,1 0 0,-1 0 0,0 0-1,0 0 1,1 0 0,-1 1-1,0-1 1,1 0 0,-1 0-1,0 1 1,1-1 0,-2 1-1,-25 14 933,-34 25-1,40-23-671,0 1 0,2 1 0,0 0-1,1 1 1,1 2 0,-14 22 0,19-23-145,1-1 1,1 2-1,0 0 0,2 0 1,1 0-1,0 1 0,2 0 1,-4 35-1,8-49-150,1 0 0,-1 0 0,2 1-1,-1-1 1,2 0 0,-1 0 0,1 0 0,0-1-1,1 1 1,0 0 0,0-1 0,1 1 0,0-1 0,1 0-1,0-1 1,0 1 0,0-1 0,1 0 0,0 0 0,0 0-1,1-1 1,0 0 0,0-1 0,1 1 0,11 6-1,-9-7-265,0 0 0,1 0 0,-1-1 0,1 0 1,0-1-1,0-1 0,0 1 0,16 0 0,-14-2-1038,-1-1-1,1-1 1,-1 0 0,18-4 0,-3-1-2014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90 1844,'0'0'1092,"-1"-2"-96,1-2-955,-8 3 5618,-17 20-5201,22-17-337,0 1-1,0-1 0,1 1 0,-1 0 1,1 0-1,-1 1 0,1-1 1,0 0-1,-2 7 0,0-1 157,1 0 1,-2 12-1,3-12-124,1-7-116,0 1 1,1 0 0,-1-1-1,1 1 1,0 0 0,0 0-1,0 0 1,0-1 0,1 1-1,-1 0 1,1-1 0,0 1-1,-1 0 1,1-1 0,0 1-1,1-1 1,-1 1-1,0-1 1,1 1 0,-1-1-1,1 0 1,0 0 0,0 0-1,0 0 1,0 0 0,0 0-1,0-1 1,0 1 0,4 1-1,3 2 14,-1-1 0,1-1 0,1 0 0,-1 0 0,0-1 0,1 0 1,-1 0-1,18 0 0,-13-2 3,0-1 0,-1-1 0,22-4 0,-28 4-33,0 0 0,-1 0 0,1 0 0,-1-1 0,0 0 0,0-1 0,0 1 0,10-9 0,-11 8 11,0 0-1,-1-1 1,0 1 0,4-6 0,-7 7-22,1 1 1,-1 0 0,0-1 0,0 1 0,0-1-1,-1 0 1,1 1 0,0-1 0,-1 0-1,0 1 1,0-5 0,0 2-4,0 0 0,-1 0 0,1 0 0,-1 0 0,-1 1 0,1-1 0,-1 1 0,1-1 0,-1 1 0,0-1 0,-5-6 0,2 5 8,0-1-1,0 1 1,-1 0-1,0 0 1,0 1-1,-8-6 1,-8-3-347,0 1 1,0 2 0,-33-13 0,49 22-235,1 0 1,-1 1 0,0 0 0,0 0 0,0 0 0,-10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14 1480,'0'-2'1017,"0"-10"2409,-6 13-2659,0-1-519,3 0-50,-1 0-1,1 0 0,0 1 0,-1-1 1,-3 2-1,0 0 14,0 0 1,1 0-1,-1 1 0,1 0 1,-1 0-1,1 1 0,0 0 1,0 0-1,1 0 0,-1 1 0,1 0 1,0 0-1,-8 9 0,12-12-165,-1 0 0,1 0-1,-1 0 1,1 0-1,0 0 1,0 1-1,0-1 1,0 0 0,0 1-1,0-1 1,1 0-1,-1 1 1,1-1 0,0 1-1,0-1 1,0 1-1,0-1 1,0 1-1,0-1 1,0 1 0,1-1-1,0 0 1,-1 1-1,1-1 1,0 1 0,2 3-1,2 4 43,-1-1 0,2 1 0,0-1 0,0 0 0,0-1 0,1 1 0,0-1 0,10 8 0,30 24 128,-27-23-14,0 1-1,26 29 0,-37-31 43,-8-15-120,-2 2-20,-1 8-4,-1-7-5,-3 0-53,0-1 0,0-1 0,0 1-1,-1-1 1,1 0 0,-1-1 0,-7 2 0,-50 4-134,50-7-292,1-1 0,-14-2 0,21 2 344,-5 0-1169,-1-1 1,-19-6-1,25 5-1933,-9-9 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 1620,'8'-5'10517,"-8"7"-10473,1 4 88,0 0 0,0 0 0,-1 1 0,0-1 1,0 0-1,-2 9 0,-37 209 2152,37-211-2153,1-1 0,0 1 0,3 19 0,-1 3 110,0-21-137,0 0 0,1 0 0,0-1 0,5 17 1,-5-26-75,0 1 1,0 0 0,0-1-1,0 1 1,1-1 0,0 0 0,0 0-1,0 0 1,0 0 0,1 0-1,4 3 1,-2-2-120,0-1-1,0 1 1,0-1-1,1 0 1,0-1-1,9 4 0,-15-6 18,1-1 0,-1 1-1,1-1 1,0 1-1,-1-1 1,1 0-1,-1 0 1,1 0-1,3 0 1,-1 0-98,-2 1 61,0-1 0,0 0 0,0 0 0,0 0 0,0 0 0,0 0 0,0 0 0,0 0 1,3-1-1,0-1-141,4 0-617,-5 1 707,20-11-1658,-5-2-2424,-2-2 1021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88 113 1928,'-61'3'4323,"56"-3"-3354,2 0-50,-15 3 4787,34-6-5332,-1 0-285,101-13 446,88-8 393,-10-1-390,-152 19-559,-19 4-370,0-2-1,34-10 1,-34 4-1793,-20 9 204,6-10-4894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3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18 932,'-1'-1'252,"0"-1"-1,1 1 1,-1 0 0,0-1-1,0 1 1,0 0 0,0 0-1,0 0 1,0 0 0,0 0-1,0 0 1,-2-1 0,1 1 420,-2 2-25,0 0-472,-1 1 1,0 0 0,1 0 0,0 1 0,-1-1-1,1 1 1,0 0 0,0 0 0,-6 6 0,-13 19 909,-37 56 1,46-64-852,4-3 31,1 0 0,0 1 0,1 0 1,1 0-1,1 1 0,-7 37 0,11-44-120,0 0 0,1-1 0,0 1-1,1 0 1,1 0 0,0 0 0,0 0-1,1 0 1,1 0 0,4 13 0,-6-23-49,0 0 0,0 0 0,0 0 0,1 0 0,2 3 1,-3-4-93,-1-1 12,0 0-1,1 1 1,-1-1 0,1 0 0,-1 1 0,0-1-1,1 0 1,-1 1 0,1-1 0,-1 0-1,1 0 1,-1 0 0,1 1 0,-1-1 0,1 0-1,-1 0 1,1 0 0,-1 0 0,1 0-1,-1 0 1,1 0 0,0 0 0,0 0 36,1 0 170,2 0 1,9-2 11,0-1-1,-1 0 1,21-8 0,-29 9-186,54-22 676,-51 22-653,-1 1 0,0 0 0,1 0 0,6 1 0,-8 0-39,1 0 1,-1 1 0,0 0 0,1 0-1,-1 0 1,0 1 0,0 0 0,0 0-1,0 0 1,0 0 0,-1 1 0,1 0-1,4 4 1,-3-2-6,1 0 0,-2 1 0,1 0 0,-1 0 0,1 1 0,-2 0 0,6 8 0,-5-6-122,-1 0-1,-1 1 1,1-1-1,-1 1 1,2 13-1,-3-12-1070,-1 1 0,0 12 0,-3-13-3254,2-9 3251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1448,'-5'3'356,"-11"8"3191,15-11-3369,1 1 1,-1 0 0,1 0-1,-1-1 1,0 1 0,1 0 0,-1 0-1,1-1 1,0 1 0,-1 0-1,1 0 1,0 0 0,-1 0 0,1 0-1,0 0 1,0 0 0,0 1-1,0-1-105,0-1-1,1 1 0,-1 0 0,0-1 1,1 1-1,-1 0 0,1-1 1,-1 1-1,1-1 0,-1 1 0,1-1 1,0 1-1,-1-1 0,1 1 0,1 0 1,9 6 387,-10-6-467,7 3 160,0-1 0,0 1 0,0-1 1,1-1-1,-1 1 0,1-1 0,13 1 0,-13-2-70,52 6 288,-14-3-130,33 1 73,-42-4-176,44-2 262,58-4 678,-108 3-536,15-1 783,-37 3-551,0-1 0,1 0 0,-1 0-1,11-4 1,-20 5-720,1-1-49,4-1-14,-4 2-5,1-2-5,5-7-54,-7 9 539,17-8-370,-17 7-101,-6 3-46,2-1 49,-8 3-17,-19 10 0,24-10-6,1 0 1,-9 8 0,8-6 13,5-5 16,1 1 4,0-2-8,0 0-1,-1 0 0,1 1 1,0-1-1,0 0 1,0 0-1,0 0 0,0 1 1,0-1-1,0 0 1,0 0-1,0 1 0,0-1 1,0 0-1,0 0 0,0 0 1,0 1-1,1-1 1,-1 0-1,0 0 0,0 1 1,0-1-1,0 0 1,0 0-1,0 0 0,0 0 1,1 1-1,-1-1 0,0 0 1,0 0-1,0 0 1,0 0-1,1 1 0,-1-1 1,0 0-1,29 0 44,-26-1-46,0 1 17,1-1-9,-3 0-4,0 1 0,1-1 0,-1 1 1,0-1-1,1 0 0,-1 1 1,0-1-1,0 0 0,0 0 0,0 0 1,0 0-1,2-1 0,-2 1 0,6-6-1,-7 6-2,1 0 0,-1 1-1,0-1 1,1 0 0,-1 1 0,0-1 0,0 0 0,1 0 0,-1 1 0,0-1-1,0 0 1,0 0 0,0 1 0,0-1 0,0 0 0,0 0 0,0 1 0,-1-1-1,1 0 1,0 0 0,0 1 0,-1-1 0,1 0 0,0 1 0,-1-1 0,1 0-1,-1 1 1,1-1 0,-1 0 0,0 0 4,1 1-4,0-1 0,-1 1 0,1-1 0,0 1 0,-1 0 0,1-1 0,-1 1 0,1-1 0,-1 1 0,1 0 0,0-1 0,-1 1 0,0 0 0,1 0 0,-1 0 0,1-1 0,-1 1 0,1 0 0,-1 0 0,0 0 0,0 0-5,-1-1-58,-6 0-751,0 1 0,0 0 0,0 0 0,-13 3 0,9-2-1784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1908,'-15'7'1128,"15"-7"-1064,-1 0-1,1 0 0,0 0 1,-1 0-1,1 0 0,0 0 1,-1 1-1,1-1 0,0 0 1,0 0-1,-1 0 0,1 1 1,0-1-1,0 0 0,-1 0 1,1 1-1,0-1 0,0 0 1,0 0-1,-1 1 0,1-1 1,0 0-1,0 0 0,0 1 1,0-1-1,0 0 0,0 1 1,0-1-1,0 0 1,0 1-1,0-1 0,0 0 1,0 1-1,-1 6 1488,-5 11-545,0 1 0,2-1 0,0 1 0,-1 26 0,1-7-218,-1 19 465,5 22 5336,9-121-5855,-5 20-437,8-23 1,-10 39-255,1-1 0,-1 1 0,1 0 0,0 0 1,1 0-1,-1 0 0,1 1 0,7-7 0,-9 9-33,1 1 1,0-1-1,0 1 0,0 0 1,0 0-1,0 1 0,0-1 1,1 0-1,-1 1 0,0 0 1,1 0-1,-1 0 0,1 0 0,0 1 1,-1-1-1,7 1 0,2 0-1,0 1 0,-1 1 0,1 0 0,0 1 0,-1 0 0,0 0 0,0 1 0,0 1-1,0 0 1,-1 0 0,17 12 0,-11-6 16,-11-8-16,-1 0 0,0 0 1,0 0-1,0 1 0,4 3 0,7 7 45,-4-6 30,-10-7 51,0-4-120,5-25 27,-6 24-42,1 0 0,0 0 0,-1 0 0,2 0 0,-1 0 0,0 0 0,1 0 0,-1 0 0,5-6 0,2-1-3,-5 6-4,0 1 0,1-1-1,6-6 1,-8 9 4,0 1 0,0 0 0,0-1-1,0 1 1,0 0 0,0 0 0,1 0 0,-1 0 0,0 1-1,0-1 1,1 0 0,3 1 0,-2 0-3,0 0-1,0 0 1,0 1 0,0 0 0,0 0-1,0 0 1,6 3 0,-5-2 4,1 1 0,-1 0 0,0 0 0,0 1 0,0 0 0,-1 0 0,1 0 0,-1 0 0,5 7 0,-3-3-5,0 0 0,0 0 0,-1 1 1,6 14-1,-7-12-161,-1-1 1,0 1-1,0-1 1,-1 1-1,0 0 1,-1 0-1,-1 0 0,1 0 1,-2 0-1,-2 18 1,2-23-133,0-1 1,-1 0 0,0 0-1,-3 7 1,-2 7-769,-3 7-1651,4-11-3091,3-8 1290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1:5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48 1040,'2'-2'632,"0"-1"0,0 0 0,0 1 0,-1-1 0,1 0 0,-1 0-1,1 0 1,-1 0 0,0 0 0,0 0 0,-1 0 0,2-5 0,-5 7-75,1 0-383,1 0-99,0 1 1,1-1-1,-1 1 0,0 0 1,0-1-1,0 1 0,0 0 0,1 0 1,-1 0-1,0-1 0,-1 1 1,-5 1 104,0-1 1,1 1-1,-1 1 1,0-1-1,1 1 1,-1 0-1,1 1 1,0 0 0,0 0-1,-7 4 1,-5 4 422,-30 27 0,27-21-98,-25 28 0,39-37-393,1 0 0,0 0 0,0 0 0,1 1 0,0 0 0,0 0 1,-3 10-1,7-16-80,0-1 1,1 1-1,-1-1 0,1 1 1,-1-1-1,1 1 0,0-1 1,0 1-1,0-1 1,0 1-1,0-1 0,1 1 1,-1-1-1,1 1 0,0-1 1,0 1-1,0-1 1,2 4-1,-1-3 6,0-1-1,0 1 1,0 0-1,1-1 1,0 1-1,-1-1 1,1 0 0,0 0-1,0 0 1,0 0-1,6 2 1,-8-3-29,0-1 0,0 1 1,1-1-1,-1 1 0,0-1 0,0 0 1,0 0-1,1 1 0,-1-1 0,0 0 1,0 0-1,2 0 0,0 0 8,-1 0-12,0 0 0,0 0 0,0 1 0,0-1 0,0 0 1,0-1-1,0 1 0,0 0 0,0 0 0,2-2 1,2 1 7,0-1 8,1 0 0,0 0-1,-1-1 1,1 0 0,-1 0 0,0-1-1,0 1 1,0-1 0,0-1-1,9-8 1,0-3 16,-1-1 1,13-18-1,-24 32-32,0-2 1,17-21 65,16-31-1,-15 20 81,-20 35-78,1 6-75,-1-1 3,0-1 3,0 1-1,0-1 1,0 0 0,0 0-1,1 0 1,-1 0 0,0 0-1,1 0 1,0 0 0,-1 0-1,1-1 1,0 1 0,0-1-1,0 1 1,3 1 0,17 8 12,-21-10-16,0-1 0,0 1 0,0-1 0,0 0 0,0 1 0,0-1 0,0 0 0,0 0 0,0 0 0,1 1 0,-1-1 0,2-1 0,4 1 8,7-1-20,-7-1 13,1-1-1,-1 1 1,1-1 0,-1-1 0,0 1 0,0-1 0,-1-1-1,1 1 1,-1-1 0,7-7 0,-4 3 6,-3 3 14,-1 1-1,8-13 1,-12 17 11,1 6-29,2 16 9,-3 2 11,2-12-8,0 9 184,-3-18-64,2 1 53,-2-3-177,0 0-1,0 1 1,0-1 0,0 0 0,0 0-1,1 0 1,-1 1 0,0-1-1,0 0 1,0 0 0,0 1-1,0-1 1,0 0 0,1 0 0,-1 0-1,0 0 1,0 1 0,0-1-1,1 0 1,-1 0 0,0 0 0,0 0-1,0 0 1,1 0 0,-1 0-1,0 1 1,0-1 0,1 0 0,-1 0-1,0 0 1,0 0 0,1 0-1,-1 0 1,0 0 0,0 0 0,1 0-1,-1 0 1,0 0 0,0-1-1,1 1 1,-1 0 0,0 0 0,0 0-1,0 0 1,1 0 0,-1 0-1,0-1 1,6 0 18,-3-1-10,1 1 0,-1 0 1,1-1-1,-1 0 0,1 0 0,-1 0 1,3-3-1,60-39 436,-54 36-383,0 0-1,1 1 1,0 0-1,16-5 1,-27 11-67,-1 1 1,1-1 0,-1 1 0,1 0 0,0 0 0,-1 0 0,1-1 0,-1 2 0,1-1 0,-1 0 0,3 0 0,0 1 5,1-1-2,0 1 0,0-1-1,-1 1 1,1 0 0,0 0-1,-1 0 1,1 1 0,-1 0-1,1 0 1,-1 0-1,8 5 1,-3 0 6,-1 0-1,1 1 0,10 12 1,-14-15-41,0 0 0,0 1 1,-1 0-1,0 0 1,0 0-1,0 1 1,-1 0-1,0-1 1,0 1-1,-1 0 0,3 11 1,-3-9-19,0 7-814,2 19 0,-4-32 419,0 0 0,0 1 0,0-1 0,0 0 0,-1 0 0,1 0 0,-1 0 0,0 0 0,0 0 0,0 0 0,0 0 0,-3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40 952,'0'-16'2614,"0"15"-1500,-1-1-99,-11-19 3542,5 24-3943,-3-1-406,6-1-101,-1 1 1,1-1-1,-1 1 0,1 0 1,0 0-1,0 0 0,-7 5 0,-7 5 278,0 1-1,1 0 1,1 1-1,0 1 0,1 1 1,0 0-1,-18 28 0,31-42-334,1 1-1,-1-1 1,1 1-1,0-1 1,0 0-1,0 1 1,0 0-1,1-1 1,-1 1-1,1 0 1,-1-1-1,1 1 1,0 0-1,0-1 1,0 1-1,0 0 1,1 0-1,0 2 0,-1-4 58,2 0-18,7 3-12,-7-3 132,5-4-144,-4 2-54,5-3 33,1 0 1,0 0-1,-1-1 0,8-5 0,43-40 1162,-32 30-440,-26 19-390,2 5-311,2 2-61,0 1-1,-1 1 1,0-1 0,0 0-1,0 1 1,-1 0 0,3 14-1,-2-9-200,-3-8-120,0-1 1,0 0-1,0 0 1,1 0-1,-1 1 1,1-2-1,0 1 1,3 4-1,-5-7 201,1 0-1,0 0 1,0 0 0,0-1-1,0 1 1,-1 0 0,1-1-1,0 1 1,0 0 0,0-1-1,0 1 1,1-1 0,-1 1-1,1-1 1,2 1-258,-2 0-150,5 0-1041,-2-1-2270,13 0 124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53 1584,'0'-3'378,"0"-1"-1,0 0 0,-1 1 1,1-1-1,-1 0 0,-2-4 1,3 7-262,-1 0 0,1-1 1,-1 1-1,1 0 0,-1 0 0,0 0 1,0 0-1,1 0 0,-1 0 1,0 0-1,0 0 0,0 0 1,0 0-1,0 0 0,-1 0 0,1 1 1,0-1-1,0 0 0,0 1 1,-2-1-1,-4 0 188,0 0 0,0 1 0,0 0 0,0 0-1,0 0 1,1 1 0,-1 0 0,0 1 0,-8 2 0,-3 2 117,0 0 0,0 2 1,-25 14-1,28-14-157,0 0 1,0 2 0,1-1-1,-20 20 1,15-4 245,18-22-368,1 7-10,0-8-14,1 0-8,6 5-10,-3-4-12,3-2-31,-5 0-32,1 0 0,0 0 0,1-1 0,-1 1 0,0-1 0,0 0 0,0 0 0,0 0 0,5-1 0,93-28 462,-57 17 90,-40 12-467,-1 0-7,-1 1-88,0-1 0,0 1 0,0 0 0,0 0 0,-1-1-1,1 1 1,0 0 0,0 1 0,-1-1 0,1 0 0,-1 0 0,1 1-1,-1-1 1,1 1 0,-1-1 0,0 1 0,0-1 0,2 4-1,3 10 33,0-1-1,-1 1 0,0 0 0,-1 1 0,-1-1 0,1 17 0,-1 8 32,-3 49-1,-2-31-14,-1 40 31,-5 28-6,2-64-46,5-45-34,-1 10 11,0-1 1,-11 42 0,11-61-37,0 0 0,-1 0 0,0 0-1,-4 6 1,5-10-2,1 0 0,-1 0 0,0-1 0,0 1 0,-1-1 0,1 1 0,0-1 0,-1 0 0,1 0 0,-1 0 0,-5 2 0,7-3 14,0-1-1,0 1 1,0-1 0,0 1-1,-1-1 1,1 0 0,0 0 0,0 0-1,0 0 1,-1 0 0,0 0 0,-2 0-3,-4-1-8,2-1 42,1-1-1,-1 0 1,1 0-1,-1 0 1,1-1-1,0 0 1,0 0-1,0 0 1,1-1 0,0 1-1,0-1 1,0 0-1,0 0 1,-5-11-1,3 5 72,1-2 0,-1 1-1,2 0 1,0-1 0,1 0 0,-3-19-1,-7-98 715,13 114-702,1 0-1,0 0 0,1 0 1,1 0-1,0 0 0,7-18 1,-4 18-35,0 0 0,1 1 0,0 0 1,1 0-1,1 1 0,0 0 0,1 1 1,1 0-1,0 0 0,1 1 0,16-13 0,37-20-2,-60 42-211,-1 0 0,1 0 0,1 0 0,-1 1 0,0 0 0,1 0 0,-1 0 0,1 1 0,-1 0 0,8-1 0,-12 2-461,3 2-931,11 3 534,-15-5 893,1 0-1,-1 1 0,0-1 1,1 0-1,-1 0 0,0 1 1,1-1-1,-1 0 0,0 0 1,1 1-1,-1-1 0,0 0 1,1 1-1,-1-1 0,0 0 1,0 1-1,0-1 0,1 1 1,-1-1-1,0 0 0,0 1 1,0-1-1,0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73 262 852,'0'0'6416,"3"-3"-5703,5-5-351,13-14 1477,32-43 0,-47 55-1548,6-7 421,10-20 0,-20 31-488,1 1-1,-1 0 0,0-1 1,0 0-1,-1 1 1,0-1-1,0 0 0,1-9 1,-2 14-159,0-1-1,-1 1 1,1-1 0,0 1 0,0-1-1,-1 1 1,1 0 0,0-1 0,-1 1 0,0-1-1,1 1 1,-1 0 0,0 0 0,0-1-1,1 1 1,-1 0 0,0 0 0,0 0 0,-2-1-1,1 0 18,0 1 0,0 0-1,0-1 1,-1 1-1,1 0 1,0 0 0,-1 1-1,1-1 1,-1 0 0,-3 1-1,0-1 7,0 1-1,0 0 1,0 0 0,0 0-1,0 1 1,0 0-1,0 1 1,-10 3-1,8-2-29,1 1-1,0 0 0,0 0 0,0 1 1,0 0-1,1 0 0,0 1 0,0-1 1,0 1-1,1 1 0,0-1 1,0 1-1,0 0 0,1 0 0,0 0 1,-4 13-1,7-15-52,-1 1 1,1 0-1,1-1 0,-1 1 1,1 0-1,0 0 1,0 0-1,1-1 0,0 1 1,0 0-1,0 0 1,1-1-1,0 1 1,0-1-1,0 1 0,1-1 1,-1 0-1,1 0 1,0 0-1,1 0 0,-1-1 1,1 1-1,0-1 1,0 0-1,9 6 0,-1-2-132,0 0 0,23 10 0,-29-15 88,15 7-248,0-2-1,1 0 1,0-1-1,44 7 1,-55-13 131,0 0-1,0-1 1,-1-1-1,1 0 1,0 0-1,-1-1 1,1 0-1,-1-1 1,0 0-1,0-1 1,0 0-1,0-1 1,-1 0 0,15-9-1,-16 7 88,0 0 0,0 0 0,-1-1 0,0 1 0,0-2 0,-1 1 0,0-1 1,6-11-1,-5 4 164,0 0 0,-1-1 1,0 1-1,3-20 1,3-19 672,-11 53-75,-6 6-605,-12 15-3,16-18-77,0 0 0,0 0 0,1 0 0,-1 1 0,0-1 0,0 0 0,1 0 0,-1 1 0,1-1 0,-1 1 0,1-1-1,-1 2 1,0 4 16,-5 10 90,1 1-1,-5 28 0,9-40-26,1-1 0,0 1-1,0 6 1,0-3 72,0-7 24,3 1 92,-3-3-252,0 0 0,0 0 0,0 0-1,0 1 1,0-1 0,0 0 0,1 0 0,-1 0 0,0 0 0,0 1-1,0-1 1,0 0 0,0 0 0,1 0 0,-1 0 0,0 0-1,0 0 1,0 0 0,1 1 0,-1-1 0,0 0 0,0 0 0,0 0-1,1 0 1,-1 0 0,0 0 0,0 0 0,0 0 0,1 0 0,-1 0-1,0 0 1,0 0 0,0 0 0,1 0 0,-1 0 0,0 0-1,0 0 1,0 0 0,1-1 0,-1 1 0,0 0 0,0 0 0,0 0-1,0 0 1,1 0 0,-1-1-23,7-1 125,-1 0 1,1-1-1,-1 0 0,11-8 0,-8 5 31,-6 4-95,0 0-1,1 0 0,-1 0 1,0-1-1,-1 1 0,1-1 1,4-5-1,-7 7-42,1 0 0,0 0 0,0 1 0,0-1 0,0 0 0,0 0 0,0 1 0,0-1-1,2 0 1,1-2 24,-4 3-34,1-1-1,-1 1 1,0 0-1,1 0 1,-1-1-1,1 1 1,-1 0-1,1 0 1,-1 0-1,1 0 1,0-1-1,-1 1 1,1 0-1,-1 0 1,1 0-1,-1 0 1,1 0-1,-1 0 1,1 1-1,-1-1 1,1 0-1,-1 0 1,1 0-1,-1 0 1,1 1-1,-1-1 1,1 0-1,10 8 114,-10-7-150,1 1 35,0 0-1,0-1 0,-1 1 1,1 1-1,0-1 0,-1 0 1,0 0-1,2 3 0,4 6-142,-6-10 110,0 0 1,0 0-1,0 1 0,0-1 1,0 0-1,0-1 0,0 1 1,1 0-1,-1 0 0,0 0 1,1-1-1,-1 1 1,1-1-1,-1 1 0,3 0 1,0-1-5,0 1 1,-1-1 0,1 0-1,0-1 1,0 1 0,-1-1 0,5 0-1,81-17-353,-86 17 367,0 1 1,0-1-1,0 1 0,1 0 0,-1 0 1,0 1-1,0-1 0,0 1 0,1-1 1,-1 1-1,0 0 0,0 0 0,6 3 1,-8-4 10,0 1 1,1 0 0,-1 0 0,0-1-1,0 1 1,0 0 0,0 0 0,0 0 0,0 0-1,0 0 1,0 0 0,0 0 0,0 1 0,1 1-1,1 2-22,0 0-95,0 1-1,0 0 1,-1 0-1,1 0 0,-1 0 1,1 9-1,-1-8-343,-1-1 1,1 1-1,1-1 0,3 8 1,-6-13 369,1 0 0,-1-1 0,0 1 0,0 0 0,1-1 1,-1 1-1,0 0 0,0 0 0,0-1 0,0 1 1,1 0-1,-1 0 0,0-1 0,-1 1 0,1 0 1,0 1-1,0-2-61,0 1 0,0-1 0,0 1-1,0-1 1,0 1 0,0 0 0,0-1 0,0 1 0,0-1 0,0 1 0,0-1 0,0 1 0,0 0 0,1-1 0,-1 1 0,0 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20 471 1092,'1'-12'6007,"4"4"-3708,-3 6-2091,1 0 1,-1 1 0,1-1 0,-1 1-1,1 0 1,4-2 0,4-1-5,9-3 312,-1-1-1,24-14 1,-39 19-435,0 0 0,-1 0 1,0 0-1,1-1 0,-1 1 0,0-1 1,-1 0-1,1 0 0,-1 0 0,0 0 1,0 0-1,0-1 0,0 1 0,-1 0 1,1-1-1,0-6 0,-2 7-29,0 0 0,0-1 0,0 1-1,-1 0 1,1 0 0,-1 0 0,0 0-1,0 0 1,-1 0 0,1 0 0,-1 0-1,0 1 1,0-1 0,0 0 0,0 1-1,-1 0 1,1-1 0,-1 1 0,0 0-1,-6-4 1,8 5-30,-1 0 1,0 1-1,0-1 1,0 1-1,-1 0 0,1 0 1,0 0-1,0 0 1,-4-1-1,-6-3 41,12 5-57,-1 0 0,1-1 1,-1 1-1,0 0 0,0 0 0,1 0 0,-1-1 0,0 1 0,1 0 0,-1 0 0,0 0 0,0 0 0,1 0 0,-1 0 0,0 1 0,-1-1 0,0 0 12,0 0 85,-3 2-77,-17 4 5,20-5-24,-3 1 12,2 1 11,-1 0-19,0 0 0,1 0-1,0 1 1,-1 0 0,1-1 0,0 1-1,-3 6 1,-1 4 36,-6 16 0,12-28-43,-1 0 0,2 1 0,-1-1 0,0 1-1,0-1 1,1 1 0,-1 0 0,1-1 0,0 4 0,0-4 14,0 0-7,1 0-5,-1-1 0,1 1 0,-1-1-1,1 1 1,0-1 0,-1 1 0,1-1 0,0 0-1,1 2 1,-1-2 47,0 1 22,12 10 397,-11-12-162,9 7 454,6 3-142,-14 0-523,-2-1-33,-2-7-54,1 0 25,0 0-3,-2 7-9,1-1 16,-1-1 0,-5 14 0,6-17-16,-1 1 0,1-1 0,0 0 0,0 0 0,-1 7 0,-4 20 107,-6 7 12,12-37-124,0 0 0,-1-1-1,1 1 1,0 0 0,0-1 0,-1 1 0,1 0 0,0-1 0,0 1 0,0 0-1,0-1 1,0 1 0,0 0 0,0-1 0,0 1 0,1 0 0,-1-1 0,0 1-1,0 0 1,0-1 0,1 1 0,-1 0 0,0-1 0,1 1 0,-1-1 0,1 1-1,-1 0 1,0-1 0,1 1 0,-1-1 0,1 1 0,0-1 0,-1 0 0,1 1-1,-1-1 1,2 1 0,0 0 36,4-4 5,91-36 104,-56 22-128,-27 14-37,-8 2-1,11-1-4,-1 3 19,-10 0-11,-1 1 1,0 0-1,0 0 0,0 1 1,0-1-1,0 1 1,0 0-1,0 0 0,5 6 1,20 20 3,-26-25-8,0 0 0,0 0 0,0-1-1,8 6 1,3 2-4,-14-9-1,1-1 0,-1 1-1,1-1 1,0 0 0,0 1 0,0-1 0,-1 0-1,1 0 1,0 0 0,0-1 0,0 1 0,1 0-1,2 0 1,-1 0-5,-2 0 5,-1 0 0,1-1 0,0 1 0,-1-1 0,1 0 0,0 1 0,0-1 0,-1 0 0,4 0 1,-1 0-9,14-1-51,-13 0 55,1 0-1,-1-1 1,0 1-1,0-1 1,1 0-1,-1-1 1,-1 1-1,1-1 1,0 0-1,-1 0 1,1-1-1,6-6 1,-4 1 0,0 0 0,-1-1 0,0 0 0,0 0 1,5-15-1,-2 0-13,8-32 1,39-272 609,-51 293-410,-1 12 141,0-33 0,-4 56-123,-4 5-140,-2 1-36,1 1 0,0 0-1,0 0 1,1 1 0,0-1 0,0 1 0,-6 14 0,2-1 22,1 1 1,-7 30 0,9-24-30,-6 38-53,10-55-66,1 0 1,-1 0-1,2 1 1,2 15 0,15 86-3163,-15-91-594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28 291 1148,'-1'-1'174,"-1"0"-1,0 0 1,0 0 0,0 0-1,1-1 1,-1 1 0,0 0-1,1-1 1,0 1-1,-1-1 1,1 0 0,0 1-1,0-1 1,-1 0 0,1 0-1,1 0 1,-1 0 0,0 0-1,0 0 1,0-3-1,1 3-69,1 1 0,-1-1 0,0 0-1,1 0 1,0 0 0,-1 1 0,1-1-1,0 0 1,0 1 0,0-1 0,0 0 0,0 1-1,0 0 1,0-1 0,0 1 0,1-1-1,1-1 1,3-1 120,1-1-1,-1 1 1,8-4-1,21-10 169,0 2 0,0 1 0,43-11 0,130-23 446,-49 13-871,-23 8-1338,-90 17-2141,-30 8 1322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57 884,'0'-7'843,"-1"5"-500,1 0 0,0 0-1,0 0 1,0 0 0,1 0 0,-1 0 0,0 0-1,1 0 1,0-3 0,0 3 90,-1 0-1,1-1 1,-1 1 0,0 0-1,0 0 1,0 0 0,0 0-1,-1-7 3877,-2 15-3920,-1 3-254,1 0 37,0 0 0,-3 10 0,-34 140 1025,15-41-668,14-54-201,3-18-117,5-30-144,-12 52 267,8-35 51,4-10 218,3-22-303,-1 0 0,1 0 0,0 0 0,0 0 0,-1 0 0,1 0 0,0 0 0,0 0 0,0 0 0,0 1 0,1 1 0,7-16-246,-6 9-8,-2 2-1,3-12 62,-3 13-72,1 0-2,10-24 42,-11 23-70,1 1 0,-1 0 0,1-1 1,-1 1-1,0 0 0,1-1 0,-1 1 0,0-1 0,0-1 0,0 2-1,1-1 3,2-9-162,0 0-1001,-1 9 296,2-11-9391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124 350 1516,'-4'-1'810,"-3"0"-909,-17-5 5449,21 6-3093,2-1-1935,-17-4 3325,16 5-3712,4-2-576,9-8 630,-9 8 2,-1 0-13,9-12 14,-9 11 42,1 1 1,0-1-1,-1 0 1,2-7-1,-2 7 123,1 0 0,-1 0-1,0 0 1,4-6 0,-4 8 683,-2 6-694,-13 59 238,10-49-317,1-1 1,0 1-1,1 0 1,0 0-1,2 0 1,0 1-1,0-1 1,5 24-1,-4-33-47,1-1 1,-1 0-1,1 0 0,0 0 1,0-1-1,1 1 0,0 0 1,0-1-1,0 0 0,0 1 1,0-1-1,1 0 0,8 6 1,-7-6-6,1 0 1,1 0-1,-1-1 0,0 1 1,1-2-1,0 1 1,-1-1-1,1 0 1,12 2-1,-9-3 25,0 0 0,0 0 0,0-1-1,0 0 1,1-1 0,-1 0 0,0-1 0,0 0-1,0 0 1,-1-1 0,1-1 0,-1 0 0,1 0-1,15-10 1,-19 10 25,-1-1 0,1 0 0,-1-1-1,0 0 1,0 1 0,0-2 0,-1 1-1,0 0 1,4-8 0,-2 0 50,0 1 0,-1-1 1,5-23-1,-7 25-53,-2-1 1,1 1-1,-2 0 0,1-1 0,-2 1 1,0-1-1,0 1 0,-1 0 1,-1-1-1,0 1 0,0 0 0,-1 1 1,-1-1-1,0 1 0,-1 0 1,0 0-1,0 0 0,-17-19 0,9 15-41,-2 0 0,0 0-1,0 2 1,-1 0-1,-1 1 1,0 1-1,-1 0 1,0 2 0,-1 0-1,1 1 1,-2 1-1,-36-8 1,33 10-575,-34-7-1043,21 9-6476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3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8 374 1632,'0'0'3038,"-2"0"-2192,2-1-747,-1 1 1,1 0-1,0-1 0,-1 1 1,1 0-1,-1-1 0,1 1 1,0-1-1,0 1 0,-1 0 1,1-1-1,0 1 0,0-1 1,-1 1-1,1-1 0,0 1 1,0-1-1,0 1 1,0-1-1,0 1 0,0-1 1,0 1-1,0-1 0,0 1 1,0-1-1,0 1 0,0-1 1,0 1-1,0-1 0,0 0 1,10-19 450,-3 8 96,-1-2-272,1 1-1,10-13 1,8-17 250,2-19 151,-15 34-133,21-40-1,-22 46-174,-9 17-279,0 0 1,1 0-1,3-6 0,6-13 1659,-10 37-1769,-1 1-1,-1-1 0,0 1 1,-3 24-1,2-18-38,-9 313 411,10-312-425,-3 19 1,1-20 4,2 23 0,0-12-8,-3 44 0,1-60-87,0 0 0,-1 0-1,-1 0 1,-11 28 0,11-35-14,1 0 0,-11 13 0,14-21 72,-1 1 1,0-1-1,1 1 1,-1 0 0,0-1-1,1 0 1,-1 1-1,0-1 1,1 1 0,-1-1-1,0 0 1,0 1-1,0-1 1,1 0 0,-1 0-1,-1 1 1,1-1 7,0 0-1,0 0 1,1 0 0,-1-1 0,0 1-1,0 0 1,0 0 0,1 0 0,-1 0-1,0-1 1,1 1 0,-2-1 0,1 0 0,0 1 1,1 0 0,-1-1 0,0 1-1,0 0 1,1 0 0,-1-1-1,0 1 1,0 0 0,1 0-1,-1 0 1,-1 0 0,1-2 2,-1-8-5,2 10 1,0-1 0,0 1 0,0-1 0,0 0 0,0 1 0,0-1 0,0 1 0,0-1 0,1 1 0,-1-1 0,0 1 0,0-1 0,0 1 0,1-1 0,-1 1 0,0-1 0,1 1 0,-1-1 0,0 1 0,1-1 0,0 0 0,0 0 3,1-2-3,0 0 0,0 1 0,0-1 0,1 1 0,-1-1 0,1 1 0,0 0 0,5-3 0,27-12-19,-18 10 3,42-16-449,78-20-1,-75 27-582,26-8-3593,-77 21 1366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1448,'0'0'2191,"1"3"-1248,3 18 460,2-1 0,11 31 1,-7-22-840,-4-16-196,-1 1 0,2-1 0,0 0 0,0 0-1,1-1 1,1 0 0,0 0 0,1-1 0,16 15 0,-22-23-150,-1-1 1,1 1 0,0-1 0,1 1-1,-1-1 1,0-1 0,1 1 0,-1 0 0,1-1-1,0 0 1,-1 0 0,1-1 0,8 1-1,-6-3 248,4-2-195,-1-1 1,0 0-1,0 0 1,14-11-1,-11 5 106,1-1 0,-1-1-1,22-27 1,20-43 611,-16 24-638,-38 58-415,0-1-1,-1 1 0,1 0 0,0 0 1,-1 1-1,1-1 0,0 0 0,0 0 1,0 0-1,0 0 0,1 0 0,1-3 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1188,'0'0'1177,"4"-2"-76,1-1-566,0 0-1,0 0 1,-1 0-1,1-1 1,-1 0-1,0 0 1,0 0-1,7-9 1,-3 3 200,-3 3-121,1 1 0,-1-1-1,5-11 1,14-43 1919,-23 59-2412,0 0-1,-1 0 1,1 0-1,-1 0 1,0-1-1,0 1 1,0 0 0,0 0-1,0 0 1,0 0-1,0 0 1,-1 0 0,0-3-1,1 4-85,0 1 0,0-1 0,-1 1 0,1 0 1,0-1-1,0 1 0,-1-1 0,1 1 0,0-1 0,-1 1 0,1 0 0,-1-1 0,1 1 0,0 0 0,-1 0 0,1-1 0,-1 1 1,1 0-1,-1 0 0,1-1 0,-1 1 0,1 0 0,-1 0 0,1 0 0,-1 0 0,0 0 0,-8 0 301,7 0-55,-2 1-17,0 1-191,-1 0-1,1 0 0,0 1 1,-1-1-1,1 1 1,0 0-1,1 0 0,-1 0 1,0 0-1,1 1 0,0 0 1,0-1-1,0 1 1,0 0-1,-2 6 0,3-5-13,0 1 0,0-1-1,1 0 1,0 1 0,0-1 0,0 1-1,0 5 1,1-8-75,0 0 1,1 0-1,-1 0 1,1 0-1,-1 0 1,1-1-1,0 1 1,0 0-1,0 0 1,0-1-1,0 1 1,1-1-1,0 1 1,-1-1-1,1 0 1,2 3-1,1 0-165,1 0-1,0-1 1,0 1-1,0-1 1,1 0-1,-1-1 1,1 0-1,0 0 1,12 3-1,-10-3-663,1-1-1,14 1 1,-12-2-2270,21-2-1,-17 1-706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113 134 1864,'-2'-8'974,"2"6"-721,0 1 1,-1-1 0,1 0-1,-1 0 1,1 1 0,-1-1-1,0 0 1,1 1 0,-8-8 5406,8 9-5601,0 1-47,-1 4 124,0 0 0,0 0 0,1 0 0,-1 0-1,1 0 1,1 1 0,0 8 0,7 64 833,-4-26-393,-3-47-530,-1 0 0,0 0 1,0 0-1,0-1 0,-1 1 0,0 0 0,0 0 1,0-1-1,0 1 0,-1 0 0,0-1 0,0 0 1,0 1-1,0-1 0,-6 7 0,6-9-22,1-1 0,-1 1 0,0-1 0,0 0 0,-1 0 0,-3 2 0,-2 0 52,6-2-64,0 0 1,0 0-1,0-1 1,0 1-1,0-1 1,0 0-1,0 1 1,0-1-1,0 0 1,0 0-1,-2-1 1,-1 1 23,3 0 65,-1-1 20,-9-2 62,12 3-163,-1-1 0,0 1 0,0 0 1,1 0-1,-1-1 0,0 1 0,1 0 0,-1-1 0,1 1 0,-1-1 0,0 1 0,1-1 0,-1 1 0,1-1 0,-1 1 1,1-1-1,-1 1 0,1-1 0,0 0 0,-1 1 0,1-1 0,-1-1 0,1-5 73,0 5-6,2-1-22,1-2-45,1 0-1,0 0 0,0 0 0,0 1 0,0-1 0,1 1 1,7-5-1,42-26-106,-31 21 30,5-3-46,60-40-168,-78 49 239,1-1-1,-1 0 0,-1 0 1,0-1-1,14-19 0,-17 19 77,-1 0 0,0 0 0,4-11-1,3-8 284,-5-6 491,-12 42-666,1-1 0,0 1 0,0 1 0,-5 11 1,5-7-118,-29 93 214,28-87-208,1 0 1,1 1-1,-1 34 0,4-34-15,-1-11 3,1 0-1,0 0 1,1 0 0,0 0-1,0 0 1,3 11 0,-3-18-23,-1 1 0,1-1 0,0 0 0,0 1 0,0-1 0,0 0 0,0 0 0,0 0 0,0 0 0,0 0 0,1 0 0,-1 0 0,0 0 0,0-1 1,1 1-1,-1 0 0,1-1 0,-1 1 0,1-1 0,-1 1 0,1-1 0,-1 0 0,1 0 0,-1 0 0,3 0 0,2 1 33,0-2-1,1 1 1,11-3-1,-15 3-11,13-2 258,26 0 1,-40 2-280,-1 0 1,0 0-1,0 0 1,0 0-1,0 0 1,0 1-1,0-1 0,0 0 1,0 0-1,-1 1 1,1-1-1,0 1 0,0-1 1,0 1-1,1 1 1,1 0 9,2 1-1,-1-1 1,0 2 0,-1-1 0,1 0-1,0 1 1,-1 0 0,0-1-1,0 1 1,0 1 0,0-1 0,-1 0-1,3 8 1,1-2 6,-2-1-274,0 0 0,-1 1 0,0-1 1,0 1-1,1 16 0,-3 12-3482,-1-22-5889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42 590 1560,'25'-30'3445,"-14"16"-1577,16-24-1,-13 17-1045,-9 13-410,0 1 1,0-1-1,0 0 1,-1 0 0,-1-1-1,1 1 1,3-18 0,-6 22-203,-1 0 0,1 1 1,-1-1-1,0 0 0,0 0 1,0 1-1,0-1 1,-1 0-1,0 1 0,-1-7 1,-1 7 87,-15-6 555,16 8-603,-3 2-17,-2 0-161,4-1-24,0 0 0,0 0 0,0 1 0,0 0 0,0-1 0,-5 3 0,3-1 16,0 0 0,0 0-1,0 0 1,0 0 0,0 1 0,1 0 0,-1 0-1,1 0 1,-5 4 0,-3 8 113,9-12-133,-1 1 1,1 0-1,0 0 1,1 0-1,-1 0 1,-2 7-1,4-9-36,0 1 1,0-1-1,0 0 0,1 1 1,-1-1-1,1 1 0,-1 0 1,1-1-1,0 1 1,0-1-1,0 1 0,0 0 1,1-1-1,-1 1 0,1-1 1,-1 1-1,1-1 0,0 1 1,0-1-1,0 0 0,0 1 1,3 2-1,-2-2-60,2 1 1,-1-1-1,0 0 0,1 0 1,0 0-1,-1 0 0,1-1 0,0 1 1,1-1-1,-1 0 0,0 0 1,5 1-1,5 2-48,-1-2-1,1 1 1,0-2 0,0 0-1,0 0 1,0-1 0,0-1 0,27-3-1,-23 1 48,-1-1 1,0-1-1,0 0 0,-1-2 0,1 0 1,15-8-1,-23 10 115,0-1 1,-1-1-1,14-10 0,-19 13-15,1 0-1,-1-1 0,0 1 0,-1-1 1,1 1-1,0-1 0,-1 0 1,2-4-1,-3 6-21,0 0 1,0 0-1,-1 0 1,1 1-1,-1-1 0,1 0 1,-1 0-1,0 0 1,0 0-1,0 0 1,0 0-1,0 0 0,0 0 1,-1-3-1,1 3 28,-1 2-51,1 0 0,0 0 0,0 0 0,-1 0 0,1 1 0,0-1 0,-1 0 0,1 0 0,0 0 0,0 0 0,-1 0 0,1 0 0,0 0 0,-1 0 0,1 0 1,0 0-1,-1 0 0,1 0 0,0 0 0,-1 0 0,1 0 0,0 0 0,0 0 0,-1-1 0,0 1 0,1 0-1,-1-1 1,1 1-1,-1 0 1,1 0-1,-1 0 1,0 0-1,1 0 1,-1 0-1,1 0 1,-1 0-1,0 0 1,1 0-1,-1 0 1,1 0-1,-1 0 1,0 0-1,1 0 1,-1 1-1,1-1 1,-1 0-1,1 0 1,-1 1-1,0-1 1,-15 8 16,1-1 0,0 2 0,0 0 0,1 0 0,0 2 1,1-1-1,0 2 0,-21 24 0,27-27-13,2-4-14,1 0 1,1 0 0,-1 0 0,1 1-1,0-1 1,0 1 0,0 0-1,1 0 1,-3 7 0,5-12-19,0 0-1,0 0 1,-1 0-1,1 1 1,0-1 0,0 0-1,0 0 1,0 0-1,1 1 1,-1-1-1,0 0 1,0 0 0,1 0-1,-1 0 1,1 2-1,0-3-10,-1 1 0,1 0 0,0-1 0,0 1 0,-1 0-1,1-1 1,0 1 0,0-1 0,0 1 0,0-1 0,0 1 0,0-1-1,0 0 1,0 0 0,0 1 0,-1-1 0,1 0 0,2 0 0,5 0-56,0-1 1,-1 0 0,1 0 0,0-1 0,0 0 0,13-5-1,9-1-316,-28 7 369,-1 3-51,1 3 72,0-1 0,0 0 1,0-1 0,0 0-1,0 1 1,3 2-1,-3-2-25,-2-3 44,0-1 1,0 0-1,0 0 1,0 1 0,0-1-1,0 0 1,0 0-1,0 1 1,0-1-1,0 0 1,0 0-1,1 1 1,-1-1-1,0 0 1,0 0-1,0 0 1,0 1 0,0-1-1,1 0 1,-1 0-1,0 0 1,0 1-1,0-1 1,1 0-1,-1 0 1,0 0-1,3 2-27,0 0 0,-1 0-1,1-1 1,0 1 0,0-1 0,0 1-1,0-1 1,0 0 0,1-1-1,-1 1 1,0 0 0,0-1-1,0 0 1,7 0 0,4 0-101,1-2 0,15-3 1,-30 5 126,34-8-150,-24 5 95,0 1 0,1 0 0,18-2 0,-26 21 28,-3-15 38,-2 6 167,2-1-461,0-7 243,0 0 1,0 0 0,0 0-1,0 0 1,0 0-1,1 0 1,-1 0 0,0 0-1,0 0 1,0 0-1,0 1 1,0-1-1,0 0 1,0 0 0,0 0-1,0 0 1,1 0-1,-1 0 1,0 0 0,0 0-1,0 0 1,0 0-1,0 0 1,0 0 0,0 0-1,1 0 1,-1 0-1,0 0 1,0 0 0,0 0-1,0 0 1,0 0-1,0 0 1,0 0-1,0 0 1,1 0 0,-1 0-1,0 0 1,0 0-1,0 0 1,0-1 0,0 1-1,0 0 1,1 0 28,3-2-111,0-1 1,0 1 0,0-1 0,0 1-1,-1-1 1,0 0 0,1 0 0,-1-1 0,5-6-1,8-20-367,17-46 0,-32 75 489,7-21-73,9-44 1,-4 11 123,28-102 441,-32 115-283,-1 10 232,-2 0 0,-1 0 0,1-38 1,-6 70-429,0 0 0,0 0 0,0-1 0,0 1 0,-1 0 0,1 0-1,0 0 1,0-1 0,0 1 0,0 0 0,0 0 0,0 0 0,0 0 0,0-1 0,-1 1 0,1 0 0,0 0 0,0 0 0,0 0 0,0 0 0,0-1 0,-1 1 0,1 0 0,0 0 0,0 0 0,0 0 0,-1 0 0,1 0-1,0 0 1,0 0 0,0 0 0,-1 0 0,1 0 0,0 0 0,0 0 0,0 0 0,-1 0 0,1 0 0,0 0 0,0 0 0,0 0 0,-1 0 0,1 0 0,0 0 0,0 0 0,0 0 0,0 0 0,-1 0 0,1 1 0,0-1 0,-6 14 78,1 0 0,1 0 0,-5 28 0,-15 208-286,20-81-3172,4-127 351,-3-4 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 1092,'0'-1'162,"-1"0"0,1 0 0,0 0 0,0 1 0,1-1 0,-1 0 0,0 0 0,0 0 0,0 1 0,0-1 0,1 0 0,-1 0 0,0 1 0,1-1 0,-1 0 0,0 1 0,1-1 0,-1 0 0,3-1 1575,0 14-834,0-4-706,0 11 184,-1 0 0,-1 0 0,0 0 0,-3 31-1,0-22-133,-3 103 537,-6 133 477,0-97-789,-10 93 338,0 101-108,21-97-20,1-223-606,16 241 412,3-113-250,40 269 418,-27-70-115,-33-9-122,-12-204-282,-12 3 61,23-148-184,-4 17 17,1-4-134,1 1 0,0-1 0,2 1 0,1 24 0,0-32-202,-1-15 223,1 1-1,0 0 0,0-1 1,0 1-1,0 0 0,0-1 1,0 1-1,1 2 0,0 2-753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33 280 1388,'-8'-9'1078,"5"6"-61,-1-1 1,1 0-1,1 1 1,-1-1-1,0 0 1,-3-9-1,6 13-963,0-1 0,0 1-1,0 0 1,0-1 0,0 1-1,0 0 1,0-1 0,0 1 0,0-1-1,0 1 1,0 0 0,0-1-1,0 1 1,0 0 0,0-1-1,0 1 1,0 0 0,1-1 0,-1 1-1,0 0 1,0-1 0,0 1-1,1 0 1,-1-1 0,0 1-1,0 0 1,1-1 0,13-6 667,23-1-333,-28 6-213,237-36 981,53-11-494,-237 36-559,59-16 143,-92 22-104,-20 5 33,0-1 0,14-5 1,-15 6-8,-7 1-7,2 0-7,7-5-3,-7 5-19,-3 0 89,2-4-367,-2 5 188,0 0 0,0-1 0,-1 1 1,1 0-1,0 0 0,0 0 0,0 0 0,0 0 0,-1 0 0,1-1 1,0 1-1,0 0 0,-1 0 0,1 0 0,0 0 0,0 0 0,0 0 0,-1 0 1,1 0-1,0 0 0,0 0 0,-1 0 0,1 0 0,0 0 0,0 0 0,0 0 1,-1 0-1,1 0 0,0 0 0,0 0 0,0 0 0,-1 1 0,-30 4-2,23-3 348,17-3-360,28-4-6,-34 5-13,0-1 0,0 0 0,0 0 0,0 0 0,0 0 0,0 0-1,0 0 1,5-4 0,7-4 39,15-6 89,-28 14-111,0-1 4,1-1-33,-3 3 5,0 0 0,0 0 0,0 0 0,0 0 0,0 0 0,0 0 0,0 0 0,0 0 0,0 0 0,0 0 0,0 0 0,0 0 0,0 0 0,0 0 0,0 0 0,0 0 0,0 0 0,0 0 0,0 0 0,0 0 0,0 0 0,0 0 0,0 0 0,0 0 0,0 1 0,0-1 0,0 0 0,0 0 0,0 0 0,0 0 0,0 0 0,0 0 0,0 0 0,0 0 0,0 0 0,0 0 0,0 0 0,0 0 0,0 0 0,0 0 0,0 0 0,0 0 0,0 0 0,0 0 0,0 0 0,0 0 0,0 0 0,0 0 0,0 0 0,1 0 0,-1 0 0,0 0 0,0 0 0,0 0 0,0 0 0,0 0 0,-2 15 11,1-11 23,4-4-12,4-1-15,-4 1-2,-5-1 12,-29-4-119,21 4-81,-30 14-1345,38-13 918,0 2-93,0-2 496,1 1 143,1-1 0,-1 0 0,0 0 0,1 0 0,-1 1 0,1-1 1,-1 0-1,0 1 0,1-1 0,-1 1 0,1-1 0,-1 1 0,1-1 0,0 1 0,-1-1 0,1 1 0,-1-1 0,1 1 0,0-1 0,-1 1 0,1 0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1092,'21'-18'5327,"-21"17"-5253,0 1 1,0 0-1,0 0 0,0 0 0,0-1 0,1 1 0,-1 0 0,0 0 1,0 0-1,0-1 0,0 1 0,1 0 0,-1 0 0,0 0 0,0 0 1,0 0-1,1 0 0,-1-1 0,0 1 0,0 0 0,0 0 0,1 0 1,-1 0-1,0 0 0,0 0 0,1 0 0,1 5 2185,-2 8-713,-7 57-196,4 72 200,1-95-1159,1-31-172,1 17 0,22 156 1302,-21-184-1188,-1-7-138,-1-16-82,-4-35-40,2 29-13,-17-147 396,14-2 99,6 136-353,3 0-1,13-70 1,-13 96-157,0-1 0,1 1 0,0-1 0,1 1 0,0 1 1,1-1-1,0 1 0,0 0 0,2 0 0,-1 0 0,1 1 0,17-15 1,-22 21-35,0 1 0,-1 0 0,1 1 0,0-1 0,1 0 0,-1 1 0,0 0 0,0 0 0,1 0 0,-1 0 0,1 0 0,-1 1 0,1-1 0,-1 1 1,0 0-1,1 0 0,-1 0 0,1 1 0,6 0 0,-7 0-3,0 0 1,-1 0-1,1 1 0,0-1 1,-1 0-1,1 1 1,-1 0-1,1-1 0,-1 1 1,0 0-1,0 0 1,0 0-1,0 1 0,0-1 1,0 0-1,0 1 1,-1-1-1,1 1 0,-1 0 1,0-1-1,0 1 0,0 0 1,1 4-1,-1-1-2,0 1-1,-1 0 0,1-1 1,-1 1-1,-1-1 0,1 1 1,-1 0-1,-2 6 0,-1 1-39,0 0-1,-10 21 0,1-10-553,-2 0-1,0 0 1,-1-2-1,-2 0 0,0 0 1,-2-2-1,-30 27 1,25-25-6261,18-14 2547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23 102 1296,'0'0'1201,"2"1"-119,1 0-752,7 0 1348,-10 1-346,0-1-1166,0-1 0,0 1 0,0 0 0,0-1 0,0 1 0,0 0 0,0 0 1,0-1-1,0 1 0,0 0 0,-1-1 0,1 2 0,-7 12 459,1 1 0,0 0-1,2 0 1,-1 1 0,-2 20 0,7-30-502,-1 1 0,0-1 0,1 1 0,1-1 0,-1 1 0,1-1 0,0 1 0,0-1 0,1 0 0,0 1 0,0-1 0,0 0 0,1 0 0,0 0 0,0-1 0,6 8 0,-7-10-78,1-1 1,-1 1-1,1-1 1,0 0-1,0 0 1,0 0-1,0-1 0,1 1 1,-1-1-1,0 0 1,1 0-1,-1 0 1,7 1-1,4 2 103,-9-4-57,-2-1-63,-1 1 0,0 0 0,1-1-1,-1 1 1,0-1 0,1 0-1,-1 0 1,0 0 0,0 0 0,0 0-1,0 0 1,0-1 0,0 1-1,0 0 1,0-1 0,-1 0 0,1 1-1,-1-1 1,1 0 0,-1 0-1,1 0 1,0-3 0,0 0 2,0-1 0,-1 0 0,1 0 0,-1 1 1,-1-1-1,1 0 0,-1 0 0,0 0 0,0 0 0,-1 0 0,-1-8 1,-1 2-24,-1 0 0,1 1 0,-2-1 0,-8-16 0,-20-26-568,-3-4-1225,29 45 1254,-16-35-6112,20 36 3319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1436,'1'-1'401,"0"1"-1,0-1 0,0 1 1,0-1-1,0 1 0,0 0 1,0-1-1,0 1 0,0 0 1,0 0-1,0-1 1,0 1-1,0 0 0,0 0 1,1 0-1,0 1 0,-1-1-273,0 0 0,0 1-1,0-1 1,-1 0-1,1 1 1,0-1-1,0 1 1,-1-1-1,1 1 1,0 0-1,-1-1 1,1 1-1,-1 0 1,1-1-1,-1 1 1,1 1-1,2 3-15,-2-1 1,1 1-1,0 0 0,-1 0 0,1 9 0,-1-10 428,18 190 2585,-15-136-2472,5 140 942,-6-72-835,0-6-95,-2-100-829,-1 0 1,-1 0-1,-5 32 1,0-36-430,5-14 289,0-1-1,0 1 0,0 0 0,1 0 0,-1 0 0,1-1 0,-1 1 0,1 2 0</inkml:trace>
  <inkml:trace contextRef="#ctx0" brushRef="#br0" timeOffset="1">282 657 1464,'7'-3'8851,"-11"105"-5435,1-70-2857,1-19-317,1 0 0,0 1 0,2 21 0,-1-29-644,0 0 0,0 0 0,0 1 0,-2 5 1,1-10-566</inkml:trace>
  <inkml:trace contextRef="#ctx0" brushRef="#br0" timeOffset="2">433 74 1384,'-1'-7'695,"0"0"-1,0 0 1,0 1 0,-1-1-1,-3-9 1,0 0 1542,5 15-1941,-1 1-1,1-1 1,-1 0 0,0 1 0,1-1 0,-1 1 0,0-1 0,0 0-1,0 1 1,1 0 0,-2-1 0,-4 3 115,-18 10-59,24-12-341,-1 1-1,0-1 1,0 0 0,1 0 0,-1 1 0,0-1 0,1 0-1,-1 1 1,0-1 0,1 1 0,-1-1 0,1 1-1,-1-1 1,1 1 0,-1-1 0,1 1 0,-1 0 0,1-1-1,-1 1 1,1 0 0,0-1 0,-1 2 0,-1 5-204,-9 34-5664,10-28 3032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 1680,'-1'-1'284,"0"0"-1,-1 0 0,1 0 1,0 0-1,-1 0 1,1 0-1,-1 1 0,1-1 1,-1 0-1,1 1 1,-1-1-1,0 1 0,1 0 1,-1-1-1,0 1 0,1 0 1,-3 0-1,0-1 76,3 1-237,-1 0-1,1 0 0,0-1 0,-1 1 1,1 0-1,0 0 0,-1 0 1,1 1-1,0-1 0,-1 0 0,1 0 1,0 1-1,0-1 0,-2 1 0,-8 4 216,1 0-1,0 0 0,0 1 0,1 0 0,-1 1 0,1 0 0,1 0 0,-1 1 0,1 0 0,0 1 0,1 0 0,0 0 0,1 0 0,0 1 0,-8 17 0,5-6 56,1-1 0,-7 33 1,13-41-194,0 0 0,0 0-1,1 1 1,1-1 0,2 24 0,0-24-94,1-1-1,0 0 1,1 0-1,0 0 1,1-1 0,0 1-1,1-1 1,0 0-1,0-1 1,1 1-1,10 9 1,-11-13-166,1 0 0,0 0-1,1 0 1,-1-1 0,1 0 0,0-1 0,0 0-1,1 0 1,-1-1 0,1 0 0,-1 0 0,17 2 0,-15-4-234,-1 0 0,1-1 1,-1 0-1,1 0 1,-1-1-1,0 0 0,1-1 1,-1 0-1,10-4 1,-10 3-808,0-1 1,0 0 0,-1 0 0,1-1-1,10-8 1,2-3-2375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3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 1052,'0'0'641,"1"-2"-18,2-8 468,-3 10-883,0 0 1,0-1-1,0 1 1,0 0-1,1-1 1,-1 1-1,0 0 0,0-1 1,0 1-1,1 0 1,-1 0-1,0-1 0,0 1 1,1 0-1,-1 0 1,0 0-1,1-1 0,-1 1 1,0 0-1,0 0 1,1 0-1,1 4 59,4 18 5,-1 0 0,-1 0 0,-1 0 0,0 26 0,-1-17-123,-1-18-45,-1 1 1,0-1 0,-1 0-1,-5 25 1,5-31-94,-2 6-112,0 0 1,0 0 0,-1-1 0,-1 1 0,-10 20 0,-3-7-4532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2:0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26 1032,'3'-25'6301,"-7"27"-5639,-1 1-442,1 0 0,0 0 1,0 1-1,0-1 0,0 1 0,1 0 1,-1-1-1,1 2 0,-4 6 1,3-3 97,0 1 0,1 0 0,0 0 0,1 0 0,0 0 1,-1 19-1,2-25-259,1 0 16,0 0-1,0 1 0,0-1 0,1 1 0,-1-1 0,1 0 0,-1 0 0,4 7 1,-4-8-37,1-1 0,0 1 0,0 0 0,0 0-1,0 0 1,0-1 0,0 1 0,0-1 0,1 1 0,-1-1 0,1 1 0,-1-1 0,1 0 0,-1 1 0,3 0 0,-2-2-8,1 1 0,0 0 1,0-1-1,0 0 0,-1 0 0,1 0 0,0 0 0,0 0 0,0-1 0,-1 1 1,6-2-1,-4 1-16,0 0 22,1 0 1,-1-1 0,0 1 0,0-1 0,0 0 0,0 0 0,0-1 0,6-4-1,6-3 104,11-7 306,-1-1 1,40-34-1,-62 48-339,1 0 0,0 0 1,0 1-1,0 0 0,0 0 0,11-5 1,-15 8-97,-1 0 1,1 0 0,0 0 0,0 0 0,-1 0-1,1 0 1,0 0 0,-1 0 0,1 0-1,0 0 1,0 0 0,-1 0 0,1 0 0,0 0-1,-1 1 1,2 0 0,0-1 22,3 3 88,-1 3-90,0-1 1,-1 0-1,1 1 1,-1 0-1,0 0 1,-1 0-1,3 8 1,12 51 80,-15-59-99,9 61 136,4 99-1,-10-97-100,-2-22-21,-2 0 1,-2 0-1,-2-1 0,-2 1 1,-12 50-1,9-64-90,-24 60 1,28-85 31,0 1 0,0-1 1,-1 0-1,0 0 0,0 0 1,-1-1-1,0 0 0,0 0 1,-1 0-1,0-1 0,0 0 1,0 0-1,-1-1 0,0 1 1,0-2-1,0 1 0,-14 4 1,16-8 13,-1 1 1,1-2 0,0 1 0,-1-1-1,1 0 1,0 0 0,-1-1-1,-11-2 1,10 1 11,1 0-1,0 0 0,-1-1 1,1 0-1,0 0 1,1-1-1,-1 1 0,1-2 1,0 1-1,-8-7 1,1-1 30,1-1 0,0 0 0,-13-20 0,16 21 14,0-2-1,1 1 0,1-1 1,1 0-1,0 0 0,-5-19 1,8 23-14,1 0 0,0-1-1,1 1 1,0-1 0,0 1 0,1-1 0,1 1 0,0-1 0,0 1-1,4-15 1,-2 19-11,0-1-1,0 0 1,0 0-1,1 1 1,0 0-1,7-10 0,-5 9 1,3-5-11,1 1 0,0 0-1,1 1 1,0 0 0,1 1 0,0 0 0,0 1 0,17-8 0,7-2-138,63-22-1,28 3-283,-81 24 233,109-26-1715,164-20 0,-221 41-1674,-67 12 1550,23-4-1477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5:59:2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1 832,'-12'0'1288,"-1"1"0,-13 3 0,24-3-482,-3-1-60,-14 0-50,14 0-38,2 0-57,-28 5 3110,39-1-3525,9 2-99,-1-1 1,2-1-1,24 4 1,65 1 188,-24-6-140,63 0 27,486-22-2252,-613 20 1653,0-1-648,-3-2-2415,0 0 866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5:59:28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54 117 1340,'-6'2'455,"1"-1"0,-1 1 0,0-1 0,1 0 0,-1 0 0,-9-1 0,10 0 137,6 1-486,-1-1-1,0 0 1,0 1-1,0-1 1,1 0-1,-1 0 1,0 1-1,0-1 1,1 0-1,-1 0 1,0 1-1,1-1 1,-1 0-1,0 0 1,1 0-1,-1 0 1,0 0-1,1 1 1,-1-1 0,0 0-1,1 0 1,-1 0-1,0 0 1,2 0-1,18 2 672,34-3-903,-41 1 464,102-8 299,-109 7-615,487-43 1109,-472 42-1094,559-48 776,-510 45-735,51-3 46,-46 4-56,14-1 23,66 2 39,-140 2-641,-45 9-3819,18-6 2186,-11-2 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5:59:4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72 274 1224,'-2'-1'1097,"-43"-9"5107,42 9-5201,-19 0 3082,47 7-3951,-12-6-12,124-4 283,-98 3-331,-3 1 16,40-7 1,123-17 148,-50 7-129,-69 9-55,1 3 0,104 7 0,-33 4-17,-44-2-26,13 0 7,-77 0-15,63 3 16,0 3 1,-43-3-37,38 3 42,94 6-8,129 9-28,-249-21 37,-34-3-28,219 5 16,-178-3 0,-29 0-21,-34-1-4,32-2 1,86-2 26,-14 2-24,226-25 40,-167 24-78,-101 2 39,-17-4 31,-54 3-30,-5 0-5,16-3 2,26 1 25,-48 1-17,1 1 0,0 0 0,-1 0 0,1 0 0,0 0 0,-1 0 1,1 0-1,0 0 0,-1 0 0,1 0 0,0 0 0,-1 0 0,1 0 0,0 1 1,-1-1-1,1 0 0,0 1 0,0-1 1,-1 0-1,1 1 1,0-1 0,-1 0-1,1 0 1,-1 0-1,1 0 1,-1 0 0,1 1-1,0-1 1,-1 0 0,1 0-1,-1 0 1,1-1 0,0 1-1,-1 0 1,1 0 0,0 0-1,32-3 33,-11 0-34,-20 3 7,1 0 4,7-2 4,-7 2 24,-3 0-22,0 0 1,0 0-1,1 0 1,-1-1 0,0 1-1,0 0 1,0 0-1,1 0 1,-1 0 0,0 0-1,0 0 1,0 0-1,0 0 1,1 0-1,-1 0 1,0-1 0,0 1-1,0 0 1,0 0-1,1 0 1,-1 0-1,0-1 1,0 1 0,0 0-1,0 0 1,0 0-1,0 0 1,0-1-1,0 1 1,1 0 0,-1 0-1,0 0 1,0-1-1,0 1 1,0 0 0,0 0-1,0-1 1,0 1-1,0 0 1,0 0-1,0 0 1,-1-1 0,1 1-1,0 0 1,0 0-1,0 0 1,0-1-1,0 1 1,0 0 0,0 0-1,0 0 1,-1 0-1,1-1 1,0 1 0,0 0-1,0 0 1,0 0-1,-1 0 1,-64-46 1012,56 41-935,-116-70 846,46 32-475,58 31-189,-29-12 1,29 15-104,-19-10 32,18 11 7,20 7-169,1 0-1,-15-3 83,14 3-66,1 0-50,-5-3-2,4 3-1,0 1 1,-13-5-3,13 5 10,1-1-31,-7-4 1753,10 9-1739,0 0 3,0-1 0,1 1 0,-1-1 0,1 1 0,0-1 0,0 0 0,0 0 1,0 0-1,5 3 0,53 36 45,-39-25-35,26 14-1,-2-4 4,-22-12-2,31 14-1,-2-3-18,-26-12-1,0-1 0,48 15 1,-60-23 26,-14-4-7,1 0 2,6 2 6,-6-2-1,0-1-11,7 0-9,-7 0 20,-2 0-24,0 1 11,1-1 1,0 0-1,0 1 1,-1-1-1,1 0 1,0 0-1,0 0 1,-1 1-1,1-1 1,0 0-1,0 0 1,0 0-1,-1 0 1,1-1-1,1 1 1,1-1-11,-1 0 3,-1 1 1,0-1-1,1 1 0,-1-1 0,0 1 0,1 0 0,-1 0 0,3-1 0,-3 0 4,1-7-5,-2 6-3,-5 6-67,-40 37-155,-72 49-1,-129 78-2788,120-80-5854,96-67 4293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5:59:1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1168,'0'0'1976,"-1"-1"-1404,0 1-395,1-1 0,0 1 0,-1 0 0,1 0 0,0 0 0,-1 0 0,1 0 0,-1-1 0,1 1 0,0 0 0,0 0 0,-1-1 0,1 1 0,0 0 0,0 0 1,-1-1-1,1 1 0,0 0 0,0-1 0,-1 1 0,1 0 0,0-1 0,0 1 0,0 0 0,0-1 0,0 1 0,0-1 0,0 1-112,1-1 0,-1 1 1,1 0-1,-1-1 0,1 1 0,-1 0 0,1 0 1,-1 0-1,1 0 0,0-1 0,-1 1 0,1 0 0,-1 0 1,1 0-1,0 0 0,37 3-535,-36-3 748,254 32 690,72 11-359,-87-17-268,50-8-23,-21-10-102,-194-6-161,-54-1-52,114-2-159,-94 1-234,-41 1 361,1-1 0,-1 0-1,0 0 1,0 0-1,1 0 1,-1 0 0,0 0-1,0 0 1,1 0 0,-1 0-1,2-1 1,1-1-57,-1 2-224,-1-1-446,3-1 956,-4 0-1055,-7 0-3932,-43-2 2845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5:59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1516,'-34'3'2743,"3"-1"292,28-2-1830,11 2-889,135 14 571,78-8-143,-77 0-363,66 3 105,156-5 117,-338-6-557,265-2 394,-227 1-383,-18 1-352,65-8 0,-87 5-181,-17 3-521,0-1 0,13-3 0,-19 1-1606,5-6 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5:59:1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0 900,'0'0'2652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00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1588 1 964,'-18'0'524,"0"2"-1,0 0 1,0 1 0,-30 9 0,-67 31 843,32-7-788,2 4-1,2 4 0,1 3 1,3 3-1,-117 102 0,105-74 11,3 4-1,-91 116 1,119-124-202,4 3 0,-62 119 0,81-126-173,2 1 0,4 1-1,-24 100 1,11 27 123,33-144-193,0 91 0,8-113-103,2-1-1,1 0 1,2 0-1,1 0 1,1-1 0,2 0-1,1 0 1,1-1-1,2-1 1,0 0-1,3 0 1,30 40 0,-20-36-4,1 0 1,2-2 0,1-2 0,1 0 0,2-2 0,1-2 0,59 34 0,-33-28 17,93 34 1,86 4 52,-62-30-60,-81-21 8,179 10 0,-240-27-49,297-2 50,-151-13-33,0-5 19,196-47 0,-249 34-19,-2-6 0,142-62 0,-204 70 17,-1-4-1,72-49 1,-95 53 20,-1-3-1,-1 0 0,51-59 1,-66 64-14,-1-1 1,-1-1-1,-2-1 0,29-59 1,-20 25 53,34-120 0,-19 23-22,-29 99-15,11-108 1,-19-70 107,-7 235-168,-15-286 227,6 231-62,-26-100 0,26 132-91,-1 1 0,-2 0 0,0 1 0,-2 0-1,-27-37 1,21 36-21,-2 2-1,-1 1 0,-1 1 1,-1 1-1,-1 0 0,-1 3 1,0 0-1,-2 1 0,-35-16 1,12 12 12,-1 2 0,0 2 1,-105-21-1,-137-2 30,270 40-92,-47-6 37,-127 2 0,94 15-357,0 4 1,1 4-1,1 5 0,-176 62 0,232-66-157,0 1-1,-56 33 1,76-36 193,-123 77-2629,90-44 177,42-34 1857,-62 51-2694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5:59:2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1448,'0'0'6557,"3"-1"-6239,-2 0-291,1 0 21,0 0 1,0 0-1,0 0 1,0 0-1,0 0 0,0 0 1,0 1-1,0-1 1,0 1-1,0-1 0,4 1 1,89-7 820,-24 0-555,91-11 229,-34 3-238,158-16 131,-190 20-344,56-4 69,13-2-421,-146 14 67,3-1-143,-2 1-775,-8 2-2955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5:59:2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88 836,'-13'6'4355,"18"-5"-3889,7 1-253,1-1 0,0 0 1,-1-1-1,16-1 0,52-9 322,-26 2-212,58-6 215,209-23 463,-126 17-584,-161 17-565,21-2-204,-19 5-4237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10:3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62 1776,'-2'0'950,"-7"2"-62,7-2 638,0 1-861,-9 1-46,9-2 1422,15-1 463,66-11-2139,-23 2-166,-32 6-398,0-1-1,25-8 1,-1-2-975,-18 8-3103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00:4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1394 543 1800,'-19'-38'2460,"-44"-62"-1,52 84-2133,-4-4 111,0 1 0,-1 0 0,0 2 0,-2-1 0,0 2 0,-1 1 0,-37-24 0,29 23-131,-2 1 1,0 2 0,-1 1 0,0 1-1,-44-10 1,44 16-95,-1 1 0,1 1-1,-37 3 1,45 0-129,0 1 0,0 2 0,0 0 1,0 2-1,1 0 0,0 1 0,0 1 0,1 1 0,0 1 0,-31 18 1,31-14-35,1 1 1,0 1 0,-19 20 0,-44 57 110,62-66-99,1 0 0,-24 47 0,-21 64 79,43-82-60,-29 111-1,13-2-11,4 6 30,14-11-11,16-75-34,5 0 0,3-1 0,31 160 0,-17-163-4,3 0-1,54 126 0,-2-48 0,-54-123-37,1 0 0,37 44 0,-51-70-11,16 18 16,0 0 0,36 30-1,-15-22-9,58 34 1,-69-50-9,1-1-1,1-1 1,0-2 0,72 20-1,-68-25-8,2-2 0,-1-2 0,61 3-1,-43-9-41,104-13 0,-101 3 13,97-29 0,53-38-29,36-40 22,-206 96 40,284-167-50,-297 170 51,-22 15 5,138-90-16,-36 15 12,-99 70 5,54-41 3,91-92 0,-112 96-1,-3-2 1,63-98-1,-15-5 49,-64 105-13,-2-1 0,23-72 0,-32 77-6,-3 0 1,-1 0 0,3-48-1,-8 39 48,-2-1 0,-3 1-1,-9-61 1,5 74 13,-2 1-1,-1-1 1,-2 1-1,-31-67 1,22 64-9,-1 1 0,-2 1 0,-1 1 0,-2 1 0,-44-45 0,24 35-6,-2 3 0,-2 1 0,-1 3 0,-2 2 0,-2 3 0,-1 2-1,-1 2 1,-103-35 0,102 46-89,0 2-1,-2 3 1,1 2-1,-1 3 1,-1 3-1,1 2 1,-1 3-1,1 2 0,-79 14 1,72-3-554,1 3-1,0 3 1,-120 52-1,-90 62-6544,189-90 3391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00:4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392 1128,'-37'-42'2018,"17"20"-1104,-4-3 201,-34-27-1,19 19-260,20 16-384,-1 1 0,-1 1 0,0 0 1,0 2-1,-2 1 0,-28-12 0,33 17-213,1 2-1,-1-1 1,0 2-1,-1 1 1,1 0-1,-1 1 1,1 1-1,-1 1 1,-23 3-1,17 0 78,-1 1 0,1 2 0,-1 0 0,-40 17 0,47-14-156,1 0 0,0 1 0,0 1 0,1 1 0,0 1 0,-23 22 0,13-8 2,0 2 0,2 1 1,1 1-1,2 1 0,-18 35 0,20-28 23,2 0-1,2 1 1,-19 77-1,22-58-2,4 1-1,-3 87 0,7 19 16,4-109-108,3 0 0,2-1-1,3 1 1,2-1 0,21 67 0,-17-83-48,1-1 0,3 0 1,1-1-1,1 0 0,2-2 1,2-1-1,38 46 0,-46-63-32,1-1-1,0 0 0,1-1 0,1-1 1,25 16-1,-7-10 2,1-1 0,1-2 0,0-2 0,1-1 1,1-2-1,0-1 0,1-3 0,0-1 0,42 2 0,-21-7-5,0-2-1,0-2 0,0-4 0,0-2 0,88-22 1,-88 14-28,-2-3 1,0-3-1,61-30 1,-46 12-78,129-89 1,-150 87 42,-1-3 1,81-86 0,-133 129 37,128-147-82,-102 113 64,-2-2 0,31-56 0,-41 62 14,-1-1 0,-1 0 0,-2-1 0,-1 0 0,11-66 0,-17 65 36,-1-1 0,-2-1 1,-1 1-1,-1 0 0,-13-68 1,6 68 31,-2-1-1,-1 1 1,-2 1 0,-2 0 0,0 1-1,-3 0 1,0 1 0,-43-54 0,26 44 107,-69-65 0,76 82-90,-2 2 1,0 1 0,-49-27-1,45 32-16,-1 1 0,0 1 0,-2 2-1,0 2 1,-65-11 0,59 16-14,-1 2 0,0 2 0,-1 2 0,-75 9 0,33 6-138,2 3 1,0 4-1,1 3 1,-135 62-1,99-24-336,-33 27-143,-13 23-856,156-106 1269,-12 10-756,0 0 0,-28 32 0,-1 12-5769,30-31 2274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6:00:4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513 137 1504,'-9'-1'736,"0"2"1,0-1-1,0 1 0,0 1 1,1 0-1,-14 4 0,16-4-506,1 1 0,-1 0 0,1 0 0,0 0 0,0 1 0,0 0-1,0 0 1,1 0 0,0 0 0,-7 10 0,0-1 69,2 2 1,0-1-1,1 1 1,0 0-1,-6 20 1,6-10 53,0 0 0,3 1 0,-4 27 0,1 19 109,4 0 1,2 0-1,4 0 1,3 0-1,19 98 1,-12-110-227,4 0 1,2-2-1,2 0 1,3-1 0,3-1-1,54 88 1,-65-123-160,1 1 1,1-2-1,1 0 0,23 19 1,-26-25-27,0-1 0,1 0 0,0-2 0,1 1 1,19 8-1,-5-3 23,1-1 0,0-2 0,1-2 1,59 15-1,-55-20-7,0-2 0,65 2 1,-93-7-60,102-3 101,-85 0-68,-1 0 0,46-13 0,-14-2 5,-1-2 1,-1-3-1,71-40 1,-89 41-21,0-2 1,-1-2-1,-1-1 1,-2-2-1,45-49 0,-45 39 25,-2-2 1,47-80-1,-67 99-7,-1 0 0,-1-1 1,-1-1-1,-1 0 1,-1 0-1,-1 0 0,-1 0 1,-1-1-1,-1-25 1,-3 15 33,-1 1 1,-2-1-1,-1 0 1,-2 1-1,-19-57 0,9 45 25,-2 0-1,-2 2 1,-3 0-1,-1 2 1,-1 0-1,-3 2 0,-1 1 1,-2 2-1,-2 0 1,-1 3-1,-2 1 1,-80-56-1,95 75-40,-1 1-1,-1 0 1,0 2 0,0 1 0,-1 0 0,-1 2-1,1 1 1,-36-4 0,20 5 4,0 2 0,0 2 0,0 2 0,0 1 1,-45 8-1,27 2-28,1 3 0,0 3 0,-80 33 0,-158 91-873,99-33-664,121-66 614,-36 27-1726,45-22-4432,47-34 2713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9077C-D869-4E2C-9226-88129A37DA2F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E18C8-8904-4D18-845C-0A4A33A17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E18C8-8904-4D18-845C-0A4A33A17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E18C8-8904-4D18-845C-0A4A33A17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219F-D0C3-6B45-E9D5-0AD80448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8E3BB-ACB6-A3EB-FA74-720650B1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B1A9-27E4-DFCD-3FF8-997568C2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964F-EA97-0486-BEB7-EB40508B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FD9F-E3F9-E513-A729-725620BF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D7F7-4E45-9685-371D-FF31492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F6454-A865-7EE0-D6BE-88E0373A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679F-286A-EE8B-A348-F3739954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B66B-7FBC-05A6-BF71-28811DD3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3389-EFE2-C1E3-8A6E-9A883727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CBE9D-662C-3996-A544-91B9CF36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FCB7-EE67-E225-8E22-3DE4C01D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358E-AFC9-47C7-9CDC-FD440EDB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C4EC-FA1F-1851-BDEF-D9B21F69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85C2-0FE2-6EED-B232-64EA1D90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65A9-5981-D4B1-2F89-4BD19385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3668-F284-5D32-950C-5CB210A2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BE1A-50DD-FA38-7090-87A10A91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FDED-5348-66B5-2E5B-39B6A160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99685-627E-7EF1-856A-B18AE6B2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68DC-14BC-B436-99DE-95E16473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7CF1D-6952-F771-73E9-E82AA0FD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B31B-1262-5AC9-5FAC-72504413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1440-4AB6-8EC9-BEE7-E8A9F336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5D31-9695-A4F7-165B-AA5D4F53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CFC2-1C8D-0DF0-A0CB-374FF841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008E-201A-BAC8-C151-D4B733A01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1F4A3-B998-0D60-8872-61FCFD94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ADC0A-5D28-8A8D-5B82-D3BE19B3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23889-A5FC-C772-BAF1-CA83D7D9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BD373-D18E-FB3E-6250-18B82193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E041-0BA2-0C9E-74DF-583C7DDF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8FC44-4699-6EBC-7F15-74B2B020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5977-DAEE-5731-4C8C-7962D8606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63823-700C-463D-ACCF-F1A21115F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F7C52-1B72-E33B-3B0C-C60069347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5FCEC-9EEC-E04B-C1F4-DA9D1E27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9FB07-D07C-EF3D-9004-3828A94C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60773-940A-DACC-5C23-B7A4CBB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C718-FE36-9289-B1A0-494BF6A9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605F1-D6A4-2EFA-E734-37EEFE38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71059-13DB-D22B-BA6F-9FA7DC20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DE923-F823-C5E0-4B29-3EAE4BE6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0300-5AA9-AAE5-B1F8-84FD1C8F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AE43C-E7C1-AB5B-D286-6B92CDDD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52B95-D5BA-9810-224C-3947A95F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E570-6F5C-9347-1077-C109F321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304A-EF44-43AF-BFEB-05F9B665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5B3D5-C7BD-DF35-3D6E-08D685DB3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AD7A6-243A-AA3D-19B6-374F3E1B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4D24-11BF-8FBE-75C6-16416642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47683-34D2-690B-AB27-0F0DA936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C6EF-0D9B-4111-C27D-974EC5A5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EB9AD-80F6-92B5-45B6-43939863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0267D-95D9-898C-E9A4-B6560E5A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CE8F-C1D8-4B7D-E6AD-C4D92333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A38FC-EC13-DC70-9ACA-5D42CA4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189A7-44B5-9644-7D1F-238DA792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6F11C-1AC9-2DA1-6B2A-542FC9FA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DA615-76DD-5793-D2D6-AB5AB1F8F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588-5AD8-A5A7-DDA4-6210815F5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F1CD-D0BD-472E-9069-A630840FE88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70F1-F964-B41D-DD2F-4402E0141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2788-A289-E6BE-CEC7-CFE08028F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C236-F8C5-4738-BBBD-F1BB4C54B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15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28.xml"/><Relationship Id="rId84" Type="http://schemas.openxmlformats.org/officeDocument/2006/relationships/customXml" Target="../ink/ink36.xml"/><Relationship Id="rId89" Type="http://schemas.openxmlformats.org/officeDocument/2006/relationships/image" Target="../media/image44.png"/><Relationship Id="rId112" Type="http://schemas.openxmlformats.org/officeDocument/2006/relationships/customXml" Target="../ink/ink50.xml"/><Relationship Id="rId133" Type="http://schemas.openxmlformats.org/officeDocument/2006/relationships/image" Target="../media/image66.png"/><Relationship Id="rId138" Type="http://schemas.openxmlformats.org/officeDocument/2006/relationships/customXml" Target="../ink/ink63.xml"/><Relationship Id="rId154" Type="http://schemas.openxmlformats.org/officeDocument/2006/relationships/customXml" Target="../ink/ink71.xml"/><Relationship Id="rId159" Type="http://schemas.openxmlformats.org/officeDocument/2006/relationships/image" Target="../media/image79.png"/><Relationship Id="rId170" Type="http://schemas.openxmlformats.org/officeDocument/2006/relationships/customXml" Target="../ink/ink79.xml"/><Relationship Id="rId16" Type="http://schemas.openxmlformats.org/officeDocument/2006/relationships/customXml" Target="../ink/ink2.xml"/><Relationship Id="rId107" Type="http://schemas.openxmlformats.org/officeDocument/2006/relationships/image" Target="../media/image53.png"/><Relationship Id="rId11" Type="http://schemas.openxmlformats.org/officeDocument/2006/relationships/image" Target="../media/image4.svg"/><Relationship Id="rId32" Type="http://schemas.openxmlformats.org/officeDocument/2006/relationships/customXml" Target="../ink/ink10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3.xml"/><Relationship Id="rId74" Type="http://schemas.openxmlformats.org/officeDocument/2006/relationships/customXml" Target="../ink/ink31.xml"/><Relationship Id="rId79" Type="http://schemas.openxmlformats.org/officeDocument/2006/relationships/image" Target="../media/image39.png"/><Relationship Id="rId102" Type="http://schemas.openxmlformats.org/officeDocument/2006/relationships/customXml" Target="../ink/ink45.xml"/><Relationship Id="rId123" Type="http://schemas.openxmlformats.org/officeDocument/2006/relationships/image" Target="../media/image61.png"/><Relationship Id="rId128" Type="http://schemas.openxmlformats.org/officeDocument/2006/relationships/customXml" Target="../ink/ink58.xml"/><Relationship Id="rId144" Type="http://schemas.openxmlformats.org/officeDocument/2006/relationships/customXml" Target="../ink/ink66.xml"/><Relationship Id="rId149" Type="http://schemas.openxmlformats.org/officeDocument/2006/relationships/image" Target="../media/image74.png"/><Relationship Id="rId5" Type="http://schemas.openxmlformats.org/officeDocument/2006/relationships/diagramQuickStyle" Target="../diagrams/quickStyle2.xml"/><Relationship Id="rId90" Type="http://schemas.openxmlformats.org/officeDocument/2006/relationships/customXml" Target="../ink/ink39.xml"/><Relationship Id="rId95" Type="http://schemas.openxmlformats.org/officeDocument/2006/relationships/image" Target="../media/image47.png"/><Relationship Id="rId160" Type="http://schemas.openxmlformats.org/officeDocument/2006/relationships/customXml" Target="../ink/ink74.xml"/><Relationship Id="rId165" Type="http://schemas.openxmlformats.org/officeDocument/2006/relationships/image" Target="../media/image82.png"/><Relationship Id="rId22" Type="http://schemas.openxmlformats.org/officeDocument/2006/relationships/customXml" Target="../ink/ink5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18.xml"/><Relationship Id="rId64" Type="http://schemas.openxmlformats.org/officeDocument/2006/relationships/customXml" Target="../ink/ink26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3.xml"/><Relationship Id="rId134" Type="http://schemas.openxmlformats.org/officeDocument/2006/relationships/customXml" Target="../ink/ink61.xml"/><Relationship Id="rId139" Type="http://schemas.openxmlformats.org/officeDocument/2006/relationships/image" Target="../media/image69.png"/><Relationship Id="rId80" Type="http://schemas.openxmlformats.org/officeDocument/2006/relationships/customXml" Target="../ink/ink34.xml"/><Relationship Id="rId85" Type="http://schemas.openxmlformats.org/officeDocument/2006/relationships/image" Target="../media/image42.png"/><Relationship Id="rId150" Type="http://schemas.openxmlformats.org/officeDocument/2006/relationships/customXml" Target="../ink/ink69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3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48.xml"/><Relationship Id="rId124" Type="http://schemas.openxmlformats.org/officeDocument/2006/relationships/customXml" Target="../ink/ink56.xml"/><Relationship Id="rId129" Type="http://schemas.openxmlformats.org/officeDocument/2006/relationships/image" Target="../media/image64.png"/><Relationship Id="rId54" Type="http://schemas.openxmlformats.org/officeDocument/2006/relationships/customXml" Target="../ink/ink21.xml"/><Relationship Id="rId70" Type="http://schemas.openxmlformats.org/officeDocument/2006/relationships/customXml" Target="../ink/ink29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2.xml"/><Relationship Id="rId140" Type="http://schemas.openxmlformats.org/officeDocument/2006/relationships/customXml" Target="../ink/ink64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8.xml"/><Relationship Id="rId36" Type="http://schemas.openxmlformats.org/officeDocument/2006/relationships/customXml" Target="../ink/ink12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47.xml"/><Relationship Id="rId114" Type="http://schemas.openxmlformats.org/officeDocument/2006/relationships/customXml" Target="../ink/ink51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image" Target="../media/image3.png"/><Relationship Id="rId31" Type="http://schemas.openxmlformats.org/officeDocument/2006/relationships/image" Target="../media/image15.png"/><Relationship Id="rId44" Type="http://schemas.openxmlformats.org/officeDocument/2006/relationships/customXml" Target="../ink/ink16.xml"/><Relationship Id="rId52" Type="http://schemas.openxmlformats.org/officeDocument/2006/relationships/customXml" Target="../ink/ink20.xml"/><Relationship Id="rId60" Type="http://schemas.openxmlformats.org/officeDocument/2006/relationships/customXml" Target="../ink/ink24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3.xml"/><Relationship Id="rId81" Type="http://schemas.openxmlformats.org/officeDocument/2006/relationships/image" Target="../media/image40.png"/><Relationship Id="rId86" Type="http://schemas.openxmlformats.org/officeDocument/2006/relationships/customXml" Target="../ink/ink37.xml"/><Relationship Id="rId94" Type="http://schemas.openxmlformats.org/officeDocument/2006/relationships/customXml" Target="../ink/ink41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55.xml"/><Relationship Id="rId130" Type="http://schemas.openxmlformats.org/officeDocument/2006/relationships/customXml" Target="../ink/ink59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148" Type="http://schemas.openxmlformats.org/officeDocument/2006/relationships/customXml" Target="../ink/ink68.xml"/><Relationship Id="rId151" Type="http://schemas.openxmlformats.org/officeDocument/2006/relationships/image" Target="../media/image75.png"/><Relationship Id="rId156" Type="http://schemas.openxmlformats.org/officeDocument/2006/relationships/customXml" Target="../ink/ink72.xml"/><Relationship Id="rId164" Type="http://schemas.openxmlformats.org/officeDocument/2006/relationships/customXml" Target="../ink/ink76.xml"/><Relationship Id="rId169" Type="http://schemas.openxmlformats.org/officeDocument/2006/relationships/image" Target="../media/image8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svg"/><Relationship Id="rId172" Type="http://schemas.openxmlformats.org/officeDocument/2006/relationships/customXml" Target="../ink/ink80.xml"/><Relationship Id="rId13" Type="http://schemas.openxmlformats.org/officeDocument/2006/relationships/image" Target="../media/image6.svg"/><Relationship Id="rId18" Type="http://schemas.openxmlformats.org/officeDocument/2006/relationships/customXml" Target="../ink/ink3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1.xml"/><Relationship Id="rId50" Type="http://schemas.openxmlformats.org/officeDocument/2006/relationships/customXml" Target="../ink/ink19.xml"/><Relationship Id="rId55" Type="http://schemas.openxmlformats.org/officeDocument/2006/relationships/image" Target="../media/image27.png"/><Relationship Id="rId76" Type="http://schemas.openxmlformats.org/officeDocument/2006/relationships/customXml" Target="../ink/ink32.xml"/><Relationship Id="rId97" Type="http://schemas.openxmlformats.org/officeDocument/2006/relationships/image" Target="../media/image48.png"/><Relationship Id="rId104" Type="http://schemas.openxmlformats.org/officeDocument/2006/relationships/customXml" Target="../ink/ink46.xml"/><Relationship Id="rId120" Type="http://schemas.openxmlformats.org/officeDocument/2006/relationships/customXml" Target="../ink/ink54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67.xml"/><Relationship Id="rId167" Type="http://schemas.openxmlformats.org/officeDocument/2006/relationships/image" Target="../media/image83.png"/><Relationship Id="rId7" Type="http://schemas.microsoft.com/office/2007/relationships/diagramDrawing" Target="../diagrams/drawing2.xml"/><Relationship Id="rId71" Type="http://schemas.openxmlformats.org/officeDocument/2006/relationships/image" Target="../media/image35.png"/><Relationship Id="rId92" Type="http://schemas.openxmlformats.org/officeDocument/2006/relationships/customXml" Target="../ink/ink40.xml"/><Relationship Id="rId162" Type="http://schemas.openxmlformats.org/officeDocument/2006/relationships/customXml" Target="../ink/ink75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4.png"/><Relationship Id="rId24" Type="http://schemas.openxmlformats.org/officeDocument/2006/relationships/customXml" Target="../ink/ink6.xml"/><Relationship Id="rId40" Type="http://schemas.openxmlformats.org/officeDocument/2006/relationships/customXml" Target="../ink/ink14.xml"/><Relationship Id="rId45" Type="http://schemas.openxmlformats.org/officeDocument/2006/relationships/image" Target="../media/image22.png"/><Relationship Id="rId66" Type="http://schemas.openxmlformats.org/officeDocument/2006/relationships/customXml" Target="../ink/ink27.xml"/><Relationship Id="rId87" Type="http://schemas.openxmlformats.org/officeDocument/2006/relationships/image" Target="../media/image43.png"/><Relationship Id="rId110" Type="http://schemas.openxmlformats.org/officeDocument/2006/relationships/customXml" Target="../ink/ink49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2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35.xml"/><Relationship Id="rId152" Type="http://schemas.openxmlformats.org/officeDocument/2006/relationships/customXml" Target="../ink/ink70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1.xml"/><Relationship Id="rId30" Type="http://schemas.openxmlformats.org/officeDocument/2006/relationships/customXml" Target="../ink/ink9.xml"/><Relationship Id="rId35" Type="http://schemas.openxmlformats.org/officeDocument/2006/relationships/image" Target="../media/image17.png"/><Relationship Id="rId56" Type="http://schemas.openxmlformats.org/officeDocument/2006/relationships/customXml" Target="../ink/ink22.xml"/><Relationship Id="rId77" Type="http://schemas.openxmlformats.org/officeDocument/2006/relationships/image" Target="../media/image38.png"/><Relationship Id="rId100" Type="http://schemas.openxmlformats.org/officeDocument/2006/relationships/customXml" Target="../ink/ink44.xml"/><Relationship Id="rId105" Type="http://schemas.openxmlformats.org/officeDocument/2006/relationships/image" Target="../media/image52.png"/><Relationship Id="rId126" Type="http://schemas.openxmlformats.org/officeDocument/2006/relationships/customXml" Target="../ink/ink57.xml"/><Relationship Id="rId147" Type="http://schemas.openxmlformats.org/officeDocument/2006/relationships/image" Target="../media/image73.png"/><Relationship Id="rId168" Type="http://schemas.openxmlformats.org/officeDocument/2006/relationships/customXml" Target="../ink/ink78.xml"/><Relationship Id="rId8" Type="http://schemas.openxmlformats.org/officeDocument/2006/relationships/image" Target="../media/image1.png"/><Relationship Id="rId51" Type="http://schemas.openxmlformats.org/officeDocument/2006/relationships/image" Target="../media/image25.png"/><Relationship Id="rId72" Type="http://schemas.openxmlformats.org/officeDocument/2006/relationships/customXml" Target="../ink/ink30.xml"/><Relationship Id="rId93" Type="http://schemas.openxmlformats.org/officeDocument/2006/relationships/image" Target="../media/image46.png"/><Relationship Id="rId98" Type="http://schemas.openxmlformats.org/officeDocument/2006/relationships/customXml" Target="../ink/ink43.xml"/><Relationship Id="rId121" Type="http://schemas.openxmlformats.org/officeDocument/2006/relationships/image" Target="../media/image60.png"/><Relationship Id="rId142" Type="http://schemas.openxmlformats.org/officeDocument/2006/relationships/customXml" Target="../ink/ink65.xml"/><Relationship Id="rId163" Type="http://schemas.openxmlformats.org/officeDocument/2006/relationships/image" Target="../media/image81.png"/><Relationship Id="rId3" Type="http://schemas.openxmlformats.org/officeDocument/2006/relationships/diagramData" Target="../diagrams/data2.xml"/><Relationship Id="rId25" Type="http://schemas.openxmlformats.org/officeDocument/2006/relationships/image" Target="../media/image12.png"/><Relationship Id="rId46" Type="http://schemas.openxmlformats.org/officeDocument/2006/relationships/customXml" Target="../ink/ink17.xml"/><Relationship Id="rId67" Type="http://schemas.openxmlformats.org/officeDocument/2006/relationships/image" Target="../media/image33.png"/><Relationship Id="rId116" Type="http://schemas.openxmlformats.org/officeDocument/2006/relationships/customXml" Target="../ink/ink52.xml"/><Relationship Id="rId137" Type="http://schemas.openxmlformats.org/officeDocument/2006/relationships/image" Target="../media/image68.png"/><Relationship Id="rId158" Type="http://schemas.openxmlformats.org/officeDocument/2006/relationships/customXml" Target="../ink/ink73.xml"/><Relationship Id="rId20" Type="http://schemas.openxmlformats.org/officeDocument/2006/relationships/customXml" Target="../ink/ink4.xml"/><Relationship Id="rId41" Type="http://schemas.openxmlformats.org/officeDocument/2006/relationships/image" Target="../media/image20.png"/><Relationship Id="rId62" Type="http://schemas.openxmlformats.org/officeDocument/2006/relationships/customXml" Target="../ink/ink25.xml"/><Relationship Id="rId83" Type="http://schemas.openxmlformats.org/officeDocument/2006/relationships/image" Target="../media/image41.png"/><Relationship Id="rId88" Type="http://schemas.openxmlformats.org/officeDocument/2006/relationships/customXml" Target="../ink/ink38.xml"/><Relationship Id="rId111" Type="http://schemas.openxmlformats.org/officeDocument/2006/relationships/image" Target="../media/image55.png"/><Relationship Id="rId132" Type="http://schemas.openxmlformats.org/officeDocument/2006/relationships/customXml" Target="../ink/ink60.xml"/><Relationship Id="rId153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86.xml"/><Relationship Id="rId18" Type="http://schemas.openxmlformats.org/officeDocument/2006/relationships/image" Target="../media/image95.png"/><Relationship Id="rId26" Type="http://schemas.openxmlformats.org/officeDocument/2006/relationships/image" Target="../media/image99.png"/><Relationship Id="rId3" Type="http://schemas.openxmlformats.org/officeDocument/2006/relationships/customXml" Target="../ink/ink81.xml"/><Relationship Id="rId21" Type="http://schemas.openxmlformats.org/officeDocument/2006/relationships/customXml" Target="../ink/ink90.xml"/><Relationship Id="rId7" Type="http://schemas.openxmlformats.org/officeDocument/2006/relationships/customXml" Target="../ink/ink83.xml"/><Relationship Id="rId12" Type="http://schemas.openxmlformats.org/officeDocument/2006/relationships/image" Target="../media/image92.png"/><Relationship Id="rId17" Type="http://schemas.openxmlformats.org/officeDocument/2006/relationships/customXml" Target="../ink/ink88.xml"/><Relationship Id="rId25" Type="http://schemas.openxmlformats.org/officeDocument/2006/relationships/customXml" Target="../ink/ink92.xml"/><Relationship Id="rId2" Type="http://schemas.openxmlformats.org/officeDocument/2006/relationships/image" Target="../media/image87.png"/><Relationship Id="rId16" Type="http://schemas.openxmlformats.org/officeDocument/2006/relationships/image" Target="../media/image94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customXml" Target="../ink/ink85.xml"/><Relationship Id="rId24" Type="http://schemas.openxmlformats.org/officeDocument/2006/relationships/image" Target="../media/image98.png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10" Type="http://schemas.openxmlformats.org/officeDocument/2006/relationships/image" Target="../media/image91.png"/><Relationship Id="rId19" Type="http://schemas.openxmlformats.org/officeDocument/2006/relationships/customXml" Target="../ink/ink89.xml"/><Relationship Id="rId4" Type="http://schemas.openxmlformats.org/officeDocument/2006/relationships/image" Target="../media/image88.png"/><Relationship Id="rId9" Type="http://schemas.openxmlformats.org/officeDocument/2006/relationships/customXml" Target="../ink/ink84.xml"/><Relationship Id="rId14" Type="http://schemas.openxmlformats.org/officeDocument/2006/relationships/image" Target="../media/image93.png"/><Relationship Id="rId22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973F-CC4F-18E6-9AAD-DAB5E45D2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5D94-C5BF-D194-A092-264CB7B82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Governance</a:t>
            </a:r>
          </a:p>
        </p:txBody>
      </p:sp>
    </p:spTree>
    <p:extLst>
      <p:ext uri="{BB962C8B-B14F-4D97-AF65-F5344CB8AC3E}">
        <p14:creationId xmlns:p14="http://schemas.microsoft.com/office/powerpoint/2010/main" val="139073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10D7-06BD-B0D8-5D67-94EA7C84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Considerations – 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EBAF-5CB7-5C2C-18A5-CDABEF6A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RBAC is allow model</a:t>
            </a:r>
          </a:p>
          <a:p>
            <a:r>
              <a:rPr lang="en-US" dirty="0"/>
              <a:t>Assign at the highest scope level that meets the requirement</a:t>
            </a:r>
          </a:p>
          <a:p>
            <a:r>
              <a:rPr lang="en-US" dirty="0"/>
              <a:t>Only grant users the access they need</a:t>
            </a:r>
          </a:p>
          <a:p>
            <a:r>
              <a:rPr lang="en-US" dirty="0"/>
              <a:t>Assign role </a:t>
            </a:r>
            <a:r>
              <a:rPr lang="en-US"/>
              <a:t>to groups</a:t>
            </a:r>
          </a:p>
        </p:txBody>
      </p:sp>
    </p:spTree>
    <p:extLst>
      <p:ext uri="{BB962C8B-B14F-4D97-AF65-F5344CB8AC3E}">
        <p14:creationId xmlns:p14="http://schemas.microsoft.com/office/powerpoint/2010/main" val="429419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CE7C-E23A-9E70-3C10-F0C14D3D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Governance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31BAB4-F84A-BDA3-BC87-24CCD90A5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561538"/>
              </p:ext>
            </p:extLst>
          </p:nvPr>
        </p:nvGraphicFramePr>
        <p:xfrm>
          <a:off x="838200" y="14289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3F7E7685-FB86-3F08-8378-6479210FA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332" y="2007960"/>
            <a:ext cx="506640" cy="5066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7E56733-A49D-947B-6BF0-C3AF6BF3A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5855" y="5524500"/>
            <a:ext cx="511477" cy="51147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B0D276C-BBB8-BA1B-F58A-E56AEBDC18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5608" y="6217103"/>
            <a:ext cx="467935" cy="4679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AF56FC7-A7BA-97CA-AD05-DD2F36ED3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1856" y="4246335"/>
            <a:ext cx="506640" cy="5066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B6EC4F2-F118-D2BF-D3B1-F8770409E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3009" y="4246335"/>
            <a:ext cx="506640" cy="50664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2452F1F-36D4-0638-B1AC-0C8DF7A0B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8732" y="3264202"/>
            <a:ext cx="506640" cy="50664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83A0E3-A725-2650-7F73-19B4FF780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3246" y="5584674"/>
            <a:ext cx="511477" cy="51147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DDC71E-96A6-14C0-4703-75AA2CF964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9988" y="5584673"/>
            <a:ext cx="511477" cy="5114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095B87D-91E6-3D41-780F-04BB51660B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0598" y="5584672"/>
            <a:ext cx="511477" cy="51147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4872B06-0612-D32C-84AF-E5F1FE8594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7340" y="5584671"/>
            <a:ext cx="511477" cy="51147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6CB3CB1-4A81-B980-C5B5-7A6E0CCFA6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4082" y="5590337"/>
            <a:ext cx="511477" cy="51147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9751C90-8730-0142-DD7B-08162BE866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8160" y="6217103"/>
            <a:ext cx="467935" cy="46793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9CB404E-08E8-D862-DEE7-E85B5D673F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5226" y="6217102"/>
            <a:ext cx="467935" cy="46793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39875E1-9078-8C90-CECE-65034C6A8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7778" y="6217101"/>
            <a:ext cx="467935" cy="46793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0023786-4AA5-27A4-5DA9-735A588A5D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70484" y="6258907"/>
            <a:ext cx="467935" cy="46793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3210531-4F22-9262-37CC-D040DBA8E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3190" y="6258907"/>
            <a:ext cx="467935" cy="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CE7C-E23A-9E70-3C10-F0C14D3D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Governance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31BAB4-F84A-BDA3-BC87-24CCD90A53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289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3F7E7685-FB86-3F08-8378-6479210FA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332" y="2007960"/>
            <a:ext cx="506640" cy="5066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7E56733-A49D-947B-6BF0-C3AF6BF3A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5855" y="5524500"/>
            <a:ext cx="511477" cy="51147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B0D276C-BBB8-BA1B-F58A-E56AEBDC18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5608" y="6217103"/>
            <a:ext cx="467935" cy="4679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AF56FC7-A7BA-97CA-AD05-DD2F36ED3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1856" y="4246335"/>
            <a:ext cx="506640" cy="5066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B6EC4F2-F118-D2BF-D3B1-F8770409E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3009" y="4246335"/>
            <a:ext cx="506640" cy="50664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2452F1F-36D4-0638-B1AC-0C8DF7A0B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8732" y="3264202"/>
            <a:ext cx="506640" cy="50664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83A0E3-A725-2650-7F73-19B4FF780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3246" y="5584674"/>
            <a:ext cx="511477" cy="51147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DDC71E-96A6-14C0-4703-75AA2CF964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9988" y="5584673"/>
            <a:ext cx="511477" cy="5114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095B87D-91E6-3D41-780F-04BB51660B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0598" y="5584672"/>
            <a:ext cx="511477" cy="51147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4872B06-0612-D32C-84AF-E5F1FE8594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7340" y="5584671"/>
            <a:ext cx="511477" cy="51147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6CB3CB1-4A81-B980-C5B5-7A6E0CCFA6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4082" y="5590337"/>
            <a:ext cx="511477" cy="51147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9751C90-8730-0142-DD7B-08162BE866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8160" y="6217103"/>
            <a:ext cx="467935" cy="46793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9CB404E-08E8-D862-DEE7-E85B5D673F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5226" y="6217102"/>
            <a:ext cx="467935" cy="46793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39875E1-9078-8C90-CECE-65034C6A8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7778" y="6217101"/>
            <a:ext cx="467935" cy="46793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0023786-4AA5-27A4-5DA9-735A588A5D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70484" y="6258907"/>
            <a:ext cx="467935" cy="46793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3210531-4F22-9262-37CC-D040DBA8E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3190" y="6258907"/>
            <a:ext cx="467935" cy="467935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A39C9F2B-C243-0D7E-26B7-C239A64BD250}"/>
              </a:ext>
            </a:extLst>
          </p:cNvPr>
          <p:cNvGrpSpPr/>
          <p:nvPr/>
        </p:nvGrpSpPr>
        <p:grpSpPr>
          <a:xfrm>
            <a:off x="31383" y="1755912"/>
            <a:ext cx="4917600" cy="3428640"/>
            <a:chOff x="31383" y="1755912"/>
            <a:chExt cx="4917600" cy="34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11B1645-7E4E-A28E-11F8-9BBA184BFDE1}"/>
                    </a:ext>
                  </a:extLst>
                </p14:cNvPr>
                <p14:cNvContentPartPr/>
                <p14:nvPr/>
              </p14:nvContentPartPr>
              <p14:xfrm>
                <a:off x="1576503" y="3585432"/>
                <a:ext cx="474480" cy="1599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11B1645-7E4E-A28E-11F8-9BBA184BFD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7863" y="3576432"/>
                  <a:ext cx="492120" cy="16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3A88A8-1A73-3420-0781-215D0F8CDF4E}"/>
                    </a:ext>
                  </a:extLst>
                </p14:cNvPr>
                <p14:cNvContentPartPr/>
                <p14:nvPr/>
              </p14:nvContentPartPr>
              <p14:xfrm>
                <a:off x="1292103" y="3275832"/>
                <a:ext cx="221400" cy="236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3A88A8-1A73-3420-0781-215D0F8CD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3463" y="3267192"/>
                  <a:ext cx="239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654E91-C14A-8769-2CE5-748DD3231094}"/>
                    </a:ext>
                  </a:extLst>
                </p14:cNvPr>
                <p14:cNvContentPartPr/>
                <p14:nvPr/>
              </p14:nvContentPartPr>
              <p14:xfrm>
                <a:off x="1531503" y="3312552"/>
                <a:ext cx="385560" cy="21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654E91-C14A-8769-2CE5-748DD32310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22503" y="3303552"/>
                  <a:ext cx="403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506D05-7D47-9B08-945A-D95873611143}"/>
                    </a:ext>
                  </a:extLst>
                </p14:cNvPr>
                <p14:cNvContentPartPr/>
                <p14:nvPr/>
              </p14:nvContentPartPr>
              <p14:xfrm>
                <a:off x="1332063" y="2386272"/>
                <a:ext cx="329760" cy="75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506D05-7D47-9B08-945A-D958736111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23063" y="2377632"/>
                  <a:ext cx="34740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1F361B-1AD5-31E9-3CAC-4087E2153109}"/>
                    </a:ext>
                  </a:extLst>
                </p14:cNvPr>
                <p14:cNvContentPartPr/>
                <p14:nvPr/>
              </p14:nvContentPartPr>
              <p14:xfrm>
                <a:off x="586503" y="2132472"/>
                <a:ext cx="163080" cy="283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1F361B-1AD5-31E9-3CAC-4087E21531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7863" y="2123472"/>
                  <a:ext cx="180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5CD870-C740-A05B-3D53-57604493DD9F}"/>
                    </a:ext>
                  </a:extLst>
                </p14:cNvPr>
                <p14:cNvContentPartPr/>
                <p14:nvPr/>
              </p14:nvContentPartPr>
              <p14:xfrm>
                <a:off x="799983" y="2140392"/>
                <a:ext cx="132840" cy="23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5CD870-C740-A05B-3D53-57604493DD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0983" y="2131752"/>
                  <a:ext cx="150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9DE321-7A50-CF51-D2BB-F84FE1446C27}"/>
                    </a:ext>
                  </a:extLst>
                </p14:cNvPr>
                <p14:cNvContentPartPr/>
                <p14:nvPr/>
              </p14:nvContentPartPr>
              <p14:xfrm>
                <a:off x="970263" y="2125632"/>
                <a:ext cx="186840" cy="296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9DE321-7A50-CF51-D2BB-F84FE1446C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1623" y="2116992"/>
                  <a:ext cx="204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08EE97-2A79-0A0F-5B89-B796E994F820}"/>
                    </a:ext>
                  </a:extLst>
                </p14:cNvPr>
                <p14:cNvContentPartPr/>
                <p14:nvPr/>
              </p14:nvContentPartPr>
              <p14:xfrm>
                <a:off x="640143" y="2320032"/>
                <a:ext cx="21600" cy="141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08EE97-2A79-0A0F-5B89-B796E994F8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143" y="2311392"/>
                  <a:ext cx="39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DBD6D8-6D2A-70C5-06B5-9039EF3E38CC}"/>
                    </a:ext>
                  </a:extLst>
                </p14:cNvPr>
                <p14:cNvContentPartPr/>
                <p14:nvPr/>
              </p14:nvContentPartPr>
              <p14:xfrm>
                <a:off x="1184463" y="2232192"/>
                <a:ext cx="116640" cy="24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DBD6D8-6D2A-70C5-06B5-9039EF3E38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5823" y="2223192"/>
                  <a:ext cx="134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4EA3C3-A457-C17A-A24D-1B761AE52396}"/>
                    </a:ext>
                  </a:extLst>
                </p14:cNvPr>
                <p14:cNvContentPartPr/>
                <p14:nvPr/>
              </p14:nvContentPartPr>
              <p14:xfrm>
                <a:off x="1373823" y="2002512"/>
                <a:ext cx="83520" cy="310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4EA3C3-A457-C17A-A24D-1B761AE523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64823" y="1993872"/>
                  <a:ext cx="101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D2070C-C126-53BE-0D64-946874A3FA9A}"/>
                    </a:ext>
                  </a:extLst>
                </p14:cNvPr>
                <p14:cNvContentPartPr/>
                <p14:nvPr/>
              </p14:nvContentPartPr>
              <p14:xfrm>
                <a:off x="1512063" y="2169912"/>
                <a:ext cx="84960" cy="8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D2070C-C126-53BE-0D64-946874A3FA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03423" y="2161272"/>
                  <a:ext cx="10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3D425B-E593-D8B9-0F3B-1C5D612D837A}"/>
                    </a:ext>
                  </a:extLst>
                </p14:cNvPr>
                <p14:cNvContentPartPr/>
                <p14:nvPr/>
              </p14:nvContentPartPr>
              <p14:xfrm>
                <a:off x="1622943" y="2129232"/>
                <a:ext cx="81360" cy="78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3D425B-E593-D8B9-0F3B-1C5D612D83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3943" y="2120592"/>
                  <a:ext cx="99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1ED712-C372-785A-B23F-EEF64FD70655}"/>
                    </a:ext>
                  </a:extLst>
                </p14:cNvPr>
                <p14:cNvContentPartPr/>
                <p14:nvPr/>
              </p14:nvContentPartPr>
              <p14:xfrm>
                <a:off x="1767663" y="1881912"/>
                <a:ext cx="462240" cy="1153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1ED712-C372-785A-B23F-EEF64FD706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59023" y="1872912"/>
                  <a:ext cx="479880" cy="11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502783-0BB2-D677-785F-44AC1A64367A}"/>
                    </a:ext>
                  </a:extLst>
                </p14:cNvPr>
                <p14:cNvContentPartPr/>
                <p14:nvPr/>
              </p14:nvContentPartPr>
              <p14:xfrm>
                <a:off x="2319543" y="1780392"/>
                <a:ext cx="165600" cy="29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502783-0BB2-D677-785F-44AC1A6436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0543" y="1771392"/>
                  <a:ext cx="183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05277C-CA32-5AB4-AA29-4ED5C2769100}"/>
                    </a:ext>
                  </a:extLst>
                </p14:cNvPr>
                <p14:cNvContentPartPr/>
                <p14:nvPr/>
              </p14:nvContentPartPr>
              <p14:xfrm>
                <a:off x="2494863" y="1789392"/>
                <a:ext cx="123480" cy="331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05277C-CA32-5AB4-AA29-4ED5C27691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5863" y="1780752"/>
                  <a:ext cx="141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22DF2B-4ACE-575A-5056-31BFF5BAE16A}"/>
                    </a:ext>
                  </a:extLst>
                </p14:cNvPr>
                <p14:cNvContentPartPr/>
                <p14:nvPr/>
              </p14:nvContentPartPr>
              <p14:xfrm>
                <a:off x="2653983" y="1777152"/>
                <a:ext cx="74160" cy="270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22DF2B-4ACE-575A-5056-31BFF5BAE1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4983" y="1768512"/>
                  <a:ext cx="91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CB6467-CFF9-BF7A-CD9A-12B2F6B0B6F7}"/>
                    </a:ext>
                  </a:extLst>
                </p14:cNvPr>
                <p14:cNvContentPartPr/>
                <p14:nvPr/>
              </p14:nvContentPartPr>
              <p14:xfrm>
                <a:off x="2766663" y="1919352"/>
                <a:ext cx="93960" cy="3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CB6467-CFF9-BF7A-CD9A-12B2F6B0B6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7663" y="1910712"/>
                  <a:ext cx="111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2F1F5E-B3D6-2156-B356-6424E6B41A65}"/>
                    </a:ext>
                  </a:extLst>
                </p14:cNvPr>
                <p14:cNvContentPartPr/>
                <p14:nvPr/>
              </p14:nvContentPartPr>
              <p14:xfrm>
                <a:off x="2899503" y="1755912"/>
                <a:ext cx="122400" cy="303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2F1F5E-B3D6-2156-B356-6424E6B41A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90503" y="1747272"/>
                  <a:ext cx="140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3186DD-E344-9DC6-5EF1-09A6693FB777}"/>
                    </a:ext>
                  </a:extLst>
                </p14:cNvPr>
                <p14:cNvContentPartPr/>
                <p14:nvPr/>
              </p14:nvContentPartPr>
              <p14:xfrm>
                <a:off x="3024063" y="1894872"/>
                <a:ext cx="137880" cy="141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3186DD-E344-9DC6-5EF1-09A6693FB7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15423" y="1886232"/>
                  <a:ext cx="155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3BDC4D-979B-C3E4-A421-D86BA0048EC0}"/>
                    </a:ext>
                  </a:extLst>
                </p14:cNvPr>
                <p14:cNvContentPartPr/>
                <p14:nvPr/>
              </p14:nvContentPartPr>
              <p14:xfrm>
                <a:off x="3164103" y="1777152"/>
                <a:ext cx="162360" cy="259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3BDC4D-979B-C3E4-A421-D86BA0048E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5103" y="1768512"/>
                  <a:ext cx="180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296D45-B9B9-2393-D488-48859C4CE709}"/>
                    </a:ext>
                  </a:extLst>
                </p14:cNvPr>
                <p14:cNvContentPartPr/>
                <p14:nvPr/>
              </p14:nvContentPartPr>
              <p14:xfrm>
                <a:off x="3148263" y="1830072"/>
                <a:ext cx="273960" cy="7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296D45-B9B9-2393-D488-48859C4CE7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39263" y="1821432"/>
                  <a:ext cx="291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ADA43B-3F14-D6B3-3E05-F394D2AA6C79}"/>
                    </a:ext>
                  </a:extLst>
                </p14:cNvPr>
                <p14:cNvContentPartPr/>
                <p14:nvPr/>
              </p14:nvContentPartPr>
              <p14:xfrm>
                <a:off x="2023263" y="2360712"/>
                <a:ext cx="1390320" cy="699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ADA43B-3F14-D6B3-3E05-F394D2AA6C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623" y="2352072"/>
                  <a:ext cx="140796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603491-990B-30A3-044B-369ACE9CE245}"/>
                    </a:ext>
                  </a:extLst>
                </p14:cNvPr>
                <p14:cNvContentPartPr/>
                <p14:nvPr/>
              </p14:nvContentPartPr>
              <p14:xfrm>
                <a:off x="3578463" y="2325072"/>
                <a:ext cx="186120" cy="234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603491-990B-30A3-044B-369ACE9CE2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9463" y="2316432"/>
                  <a:ext cx="2037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9374C4-301E-96E2-176E-24570E5001C8}"/>
                    </a:ext>
                  </a:extLst>
                </p14:cNvPr>
                <p14:cNvContentPartPr/>
                <p14:nvPr/>
              </p14:nvContentPartPr>
              <p14:xfrm>
                <a:off x="3773583" y="2395272"/>
                <a:ext cx="139320" cy="162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9374C4-301E-96E2-176E-24570E5001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4943" y="2386272"/>
                  <a:ext cx="156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95F9C3-C622-A62A-FA92-C31C858735CA}"/>
                    </a:ext>
                  </a:extLst>
                </p14:cNvPr>
                <p14:cNvContentPartPr/>
                <p14:nvPr/>
              </p14:nvContentPartPr>
              <p14:xfrm>
                <a:off x="4010823" y="2323272"/>
                <a:ext cx="195120" cy="244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95F9C3-C622-A62A-FA92-C31C858735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01823" y="2314272"/>
                  <a:ext cx="212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A1AF38-6A35-E9FA-D91E-B81CF8C80ACC}"/>
                    </a:ext>
                  </a:extLst>
                </p14:cNvPr>
                <p14:cNvContentPartPr/>
                <p14:nvPr/>
              </p14:nvContentPartPr>
              <p14:xfrm>
                <a:off x="4386663" y="2392032"/>
                <a:ext cx="62280" cy="1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A1AF38-6A35-E9FA-D91E-B81CF8C80A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78023" y="2383392"/>
                  <a:ext cx="79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6897D1-2D9B-1A8E-FA8D-63ED01250545}"/>
                    </a:ext>
                  </a:extLst>
                </p14:cNvPr>
                <p14:cNvContentPartPr/>
                <p14:nvPr/>
              </p14:nvContentPartPr>
              <p14:xfrm>
                <a:off x="4504023" y="2264232"/>
                <a:ext cx="78480" cy="278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6897D1-2D9B-1A8E-FA8D-63ED012505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5383" y="2255592"/>
                  <a:ext cx="96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83848F-EAD2-A34C-C1FB-224C868ED332}"/>
                    </a:ext>
                  </a:extLst>
                </p14:cNvPr>
                <p14:cNvContentPartPr/>
                <p14:nvPr/>
              </p14:nvContentPartPr>
              <p14:xfrm>
                <a:off x="4612023" y="2357832"/>
                <a:ext cx="178560" cy="167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83848F-EAD2-A34C-C1FB-224C868ED3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03023" y="2349192"/>
                  <a:ext cx="1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62144A-B434-A6BD-D334-E6DF3CDF3711}"/>
                    </a:ext>
                  </a:extLst>
                </p14:cNvPr>
                <p14:cNvContentPartPr/>
                <p14:nvPr/>
              </p14:nvContentPartPr>
              <p14:xfrm>
                <a:off x="4842783" y="2224632"/>
                <a:ext cx="106200" cy="28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62144A-B434-A6BD-D334-E6DF3CDF37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34143" y="2215992"/>
                  <a:ext cx="123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7D15A7-AA3C-EF12-4F9D-DD9E1694CDC4}"/>
                    </a:ext>
                  </a:extLst>
                </p14:cNvPr>
                <p14:cNvContentPartPr/>
                <p14:nvPr/>
              </p14:nvContentPartPr>
              <p14:xfrm>
                <a:off x="327663" y="2092872"/>
                <a:ext cx="131400" cy="369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7D15A7-AA3C-EF12-4F9D-DD9E1694CD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9023" y="2083872"/>
                  <a:ext cx="1490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A80468-07D9-41B7-C8AC-9E8B1617EEDD}"/>
                    </a:ext>
                  </a:extLst>
                </p14:cNvPr>
                <p14:cNvContentPartPr/>
                <p14:nvPr/>
              </p14:nvContentPartPr>
              <p14:xfrm>
                <a:off x="2192463" y="1804512"/>
                <a:ext cx="118800" cy="276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A80468-07D9-41B7-C8AC-9E8B1617EE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83463" y="1795872"/>
                  <a:ext cx="136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56A897-84AA-3F25-F558-B561A78C467C}"/>
                    </a:ext>
                  </a:extLst>
                </p14:cNvPr>
                <p14:cNvContentPartPr/>
                <p14:nvPr/>
              </p14:nvContentPartPr>
              <p14:xfrm>
                <a:off x="3389103" y="2377272"/>
                <a:ext cx="84960" cy="302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56A897-84AA-3F25-F558-B561A78C46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80463" y="2368632"/>
                  <a:ext cx="102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C474CF-29BC-93DD-3D4E-2E355CCD3D13}"/>
                    </a:ext>
                  </a:extLst>
                </p14:cNvPr>
                <p14:cNvContentPartPr/>
                <p14:nvPr/>
              </p14:nvContentPartPr>
              <p14:xfrm>
                <a:off x="756783" y="3412632"/>
                <a:ext cx="405720" cy="189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C474CF-29BC-93DD-3D4E-2E355CCD3D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8143" y="3403632"/>
                  <a:ext cx="423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B4A04A-0207-6575-6814-A2B02CC8FA63}"/>
                    </a:ext>
                  </a:extLst>
                </p14:cNvPr>
                <p14:cNvContentPartPr/>
                <p14:nvPr/>
              </p14:nvContentPartPr>
              <p14:xfrm>
                <a:off x="151983" y="3328752"/>
                <a:ext cx="165600" cy="319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B4A04A-0207-6575-6814-A2B02CC8FA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2983" y="3319752"/>
                  <a:ext cx="183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E2B6A6-E6E2-3521-D39F-66530C0CE36B}"/>
                    </a:ext>
                  </a:extLst>
                </p14:cNvPr>
                <p14:cNvContentPartPr/>
                <p14:nvPr/>
              </p14:nvContentPartPr>
              <p14:xfrm>
                <a:off x="309663" y="3486072"/>
                <a:ext cx="89640" cy="100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E2B6A6-E6E2-3521-D39F-66530C0CE3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663" y="3477072"/>
                  <a:ext cx="107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E1E0C4-6078-7EEA-A14D-2874905C9B44}"/>
                    </a:ext>
                  </a:extLst>
                </p14:cNvPr>
                <p14:cNvContentPartPr/>
                <p14:nvPr/>
              </p14:nvContentPartPr>
              <p14:xfrm>
                <a:off x="439263" y="3441792"/>
                <a:ext cx="74160" cy="12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E1E0C4-6078-7EEA-A14D-2874905C9B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0263" y="3432792"/>
                  <a:ext cx="91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ACB1F1D-A2E8-8C8A-C732-EB15706CEA9F}"/>
                    </a:ext>
                  </a:extLst>
                </p14:cNvPr>
                <p14:cNvContentPartPr/>
                <p14:nvPr/>
              </p14:nvContentPartPr>
              <p14:xfrm>
                <a:off x="737703" y="3712512"/>
                <a:ext cx="422280" cy="300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ACB1F1D-A2E8-8C8A-C732-EB15706CEA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9063" y="3703512"/>
                  <a:ext cx="439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D6670CA-AB48-0C1F-5D2A-4CBD3EC6C5D4}"/>
                    </a:ext>
                  </a:extLst>
                </p14:cNvPr>
                <p14:cNvContentPartPr/>
                <p14:nvPr/>
              </p14:nvContentPartPr>
              <p14:xfrm>
                <a:off x="166023" y="4042992"/>
                <a:ext cx="38880" cy="315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D6670CA-AB48-0C1F-5D2A-4CBD3EC6C5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7383" y="4033992"/>
                  <a:ext cx="56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EA95FA-8D7C-6CF6-4EE4-9180B4B4D69A}"/>
                    </a:ext>
                  </a:extLst>
                </p14:cNvPr>
                <p14:cNvContentPartPr/>
                <p14:nvPr/>
              </p14:nvContentPartPr>
              <p14:xfrm>
                <a:off x="31383" y="4171872"/>
                <a:ext cx="255960" cy="129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EA95FA-8D7C-6CF6-4EE4-9180B4B4D6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743" y="4162872"/>
                  <a:ext cx="273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5C4F8D-E13B-18B4-4ACC-45388BC25FE7}"/>
                    </a:ext>
                  </a:extLst>
                </p14:cNvPr>
                <p14:cNvContentPartPr/>
                <p14:nvPr/>
              </p14:nvContentPartPr>
              <p14:xfrm>
                <a:off x="213903" y="4178712"/>
                <a:ext cx="120960" cy="114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5C4F8D-E13B-18B4-4ACC-45388BC25F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5263" y="4170072"/>
                  <a:ext cx="138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37BFAC6-143E-8284-5809-486E762B4257}"/>
                    </a:ext>
                  </a:extLst>
                </p14:cNvPr>
                <p14:cNvContentPartPr/>
                <p14:nvPr/>
              </p14:nvContentPartPr>
              <p14:xfrm>
                <a:off x="289503" y="4177632"/>
                <a:ext cx="88200" cy="158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37BFAC6-143E-8284-5809-486E762B42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0503" y="4168632"/>
                  <a:ext cx="105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3F0A99-F082-D9C7-2B03-0ECC6BD46A1B}"/>
                    </a:ext>
                  </a:extLst>
                </p14:cNvPr>
                <p14:cNvContentPartPr/>
                <p14:nvPr/>
              </p14:nvContentPartPr>
              <p14:xfrm>
                <a:off x="363663" y="4084392"/>
                <a:ext cx="312120" cy="174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3F0A99-F082-D9C7-2B03-0ECC6BD46A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5023" y="4075752"/>
                  <a:ext cx="329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5EAAF5-B728-EE89-2687-85E28DFA023C}"/>
                    </a:ext>
                  </a:extLst>
                </p14:cNvPr>
                <p14:cNvContentPartPr/>
                <p14:nvPr/>
              </p14:nvContentPartPr>
              <p14:xfrm>
                <a:off x="1086543" y="3791352"/>
                <a:ext cx="315720" cy="475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5EAAF5-B728-EE89-2687-85E28DFA02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7543" y="3782352"/>
                  <a:ext cx="3333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D4BE78-732C-4270-FDE1-2DC2927200EC}"/>
                    </a:ext>
                  </a:extLst>
                </p14:cNvPr>
                <p14:cNvContentPartPr/>
                <p14:nvPr/>
              </p14:nvContentPartPr>
              <p14:xfrm>
                <a:off x="580383" y="4490472"/>
                <a:ext cx="65160" cy="207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D4BE78-732C-4270-FDE1-2DC2927200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743" y="4481472"/>
                  <a:ext cx="82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FFB4C05-2167-8A45-BF3F-5A6B4A6A5005}"/>
                    </a:ext>
                  </a:extLst>
                </p14:cNvPr>
                <p14:cNvContentPartPr/>
                <p14:nvPr/>
              </p14:nvContentPartPr>
              <p14:xfrm>
                <a:off x="691623" y="4485432"/>
                <a:ext cx="230760" cy="171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FFB4C05-2167-8A45-BF3F-5A6B4A6A50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2983" y="4476432"/>
                  <a:ext cx="248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0DDB8E-5531-9D48-5E1D-D722A8FE1595}"/>
                    </a:ext>
                  </a:extLst>
                </p14:cNvPr>
                <p14:cNvContentPartPr/>
                <p14:nvPr/>
              </p14:nvContentPartPr>
              <p14:xfrm>
                <a:off x="976743" y="4338192"/>
                <a:ext cx="171360" cy="284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0DDB8E-5531-9D48-5E1D-D722A8FE15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8103" y="4329192"/>
                  <a:ext cx="189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FA7E28-825C-79C9-8B73-0B56A7115BC9}"/>
                    </a:ext>
                  </a:extLst>
                </p14:cNvPr>
                <p14:cNvContentPartPr/>
                <p14:nvPr/>
              </p14:nvContentPartPr>
              <p14:xfrm>
                <a:off x="1021383" y="4505592"/>
                <a:ext cx="58320" cy="17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FA7E28-825C-79C9-8B73-0B56A7115B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2383" y="4496592"/>
                  <a:ext cx="7596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60B1EF4-57BA-F7DD-E8A8-E3B8CAA48A52}"/>
              </a:ext>
            </a:extLst>
          </p:cNvPr>
          <p:cNvGrpSpPr/>
          <p:nvPr/>
        </p:nvGrpSpPr>
        <p:grpSpPr>
          <a:xfrm>
            <a:off x="7188183" y="262632"/>
            <a:ext cx="1012680" cy="888840"/>
            <a:chOff x="7188183" y="262632"/>
            <a:chExt cx="1012680" cy="88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C5007AA-F04C-5FDB-5FD4-E4AA77D61691}"/>
                    </a:ext>
                  </a:extLst>
                </p14:cNvPr>
                <p14:cNvContentPartPr/>
                <p14:nvPr/>
              </p14:nvContentPartPr>
              <p14:xfrm>
                <a:off x="7279983" y="322752"/>
                <a:ext cx="85680" cy="828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C5007AA-F04C-5FDB-5FD4-E4AA77D616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71343" y="314112"/>
                  <a:ext cx="10332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74992CA-3BB1-6D43-8B92-979C319B022C}"/>
                    </a:ext>
                  </a:extLst>
                </p14:cNvPr>
                <p14:cNvContentPartPr/>
                <p14:nvPr/>
              </p14:nvContentPartPr>
              <p14:xfrm>
                <a:off x="7212663" y="444072"/>
                <a:ext cx="265320" cy="29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74992CA-3BB1-6D43-8B92-979C319B02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04023" y="435432"/>
                  <a:ext cx="282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E9A2FA-22D3-A531-646F-17B704DD3A0E}"/>
                    </a:ext>
                  </a:extLst>
                </p14:cNvPr>
                <p14:cNvContentPartPr/>
                <p14:nvPr/>
              </p14:nvContentPartPr>
              <p14:xfrm>
                <a:off x="7559703" y="267672"/>
                <a:ext cx="183960" cy="300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E9A2FA-22D3-A531-646F-17B704DD3A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51063" y="258672"/>
                  <a:ext cx="201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F12A36E-0C0A-54F9-51A2-6E7BF0FF23C8}"/>
                    </a:ext>
                  </a:extLst>
                </p14:cNvPr>
                <p14:cNvContentPartPr/>
                <p14:nvPr/>
              </p14:nvContentPartPr>
              <p14:xfrm>
                <a:off x="7566903" y="424992"/>
                <a:ext cx="270360" cy="78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F12A36E-0C0A-54F9-51A2-6E7BF0FF23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57903" y="415992"/>
                  <a:ext cx="28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1BFFC4-B6F4-DE43-FA2F-9DCCF8973149}"/>
                    </a:ext>
                  </a:extLst>
                </p14:cNvPr>
                <p14:cNvContentPartPr/>
                <p14:nvPr/>
              </p14:nvContentPartPr>
              <p14:xfrm>
                <a:off x="7786503" y="363432"/>
                <a:ext cx="117000" cy="147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1BFFC4-B6F4-DE43-FA2F-9DCCF89731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77863" y="354432"/>
                  <a:ext cx="134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6D526B7-86C6-D178-5EE3-284C3C053BB5}"/>
                    </a:ext>
                  </a:extLst>
                </p14:cNvPr>
                <p14:cNvContentPartPr/>
                <p14:nvPr/>
              </p14:nvContentPartPr>
              <p14:xfrm>
                <a:off x="7923303" y="262632"/>
                <a:ext cx="172800" cy="315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6D526B7-86C6-D178-5EE3-284C3C053BB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14663" y="253632"/>
                  <a:ext cx="1904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4182AA-698D-BAFF-24C5-8F98049207DB}"/>
                    </a:ext>
                  </a:extLst>
                </p14:cNvPr>
                <p14:cNvContentPartPr/>
                <p14:nvPr/>
              </p14:nvContentPartPr>
              <p14:xfrm>
                <a:off x="7188183" y="694632"/>
                <a:ext cx="257040" cy="38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4182AA-698D-BAFF-24C5-8F98049207D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79183" y="685992"/>
                  <a:ext cx="274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C07BFD-DA8E-A40C-2A49-3E304213FCF5}"/>
                    </a:ext>
                  </a:extLst>
                </p14:cNvPr>
                <p14:cNvContentPartPr/>
                <p14:nvPr/>
              </p14:nvContentPartPr>
              <p14:xfrm>
                <a:off x="7509663" y="654312"/>
                <a:ext cx="132480" cy="250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C07BFD-DA8E-A40C-2A49-3E304213FC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00663" y="645312"/>
                  <a:ext cx="150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4C644E6-704C-5758-7DA1-5F1B78B73762}"/>
                    </a:ext>
                  </a:extLst>
                </p14:cNvPr>
                <p14:cNvContentPartPr/>
                <p14:nvPr/>
              </p14:nvContentPartPr>
              <p14:xfrm>
                <a:off x="7691823" y="765912"/>
                <a:ext cx="112680" cy="102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4C644E6-704C-5758-7DA1-5F1B78B7376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82823" y="756912"/>
                  <a:ext cx="130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768D07-87D8-A69D-22E5-C6ED488F3438}"/>
                    </a:ext>
                  </a:extLst>
                </p14:cNvPr>
                <p14:cNvContentPartPr/>
                <p14:nvPr/>
              </p14:nvContentPartPr>
              <p14:xfrm>
                <a:off x="7817463" y="726312"/>
                <a:ext cx="95040" cy="145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768D07-87D8-A69D-22E5-C6ED488F343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08823" y="717312"/>
                  <a:ext cx="112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1DFC850-75B3-7E5B-0CA6-FA87507FDAEC}"/>
                    </a:ext>
                  </a:extLst>
                </p14:cNvPr>
                <p14:cNvContentPartPr/>
                <p14:nvPr/>
              </p14:nvContentPartPr>
              <p14:xfrm>
                <a:off x="8039583" y="689952"/>
                <a:ext cx="83520" cy="201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1DFC850-75B3-7E5B-0CA6-FA87507FDA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30583" y="680952"/>
                  <a:ext cx="101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308E16-98EF-A758-595D-923A4D0205B4}"/>
                    </a:ext>
                  </a:extLst>
                </p14:cNvPr>
                <p14:cNvContentPartPr/>
                <p14:nvPr/>
              </p14:nvContentPartPr>
              <p14:xfrm>
                <a:off x="7939143" y="737472"/>
                <a:ext cx="261720" cy="42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308E16-98EF-A758-595D-923A4D0205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30503" y="728472"/>
                  <a:ext cx="27936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26DC6D9-C518-7148-89B4-C0A6511C68B1}"/>
              </a:ext>
            </a:extLst>
          </p:cNvPr>
          <p:cNvGrpSpPr/>
          <p:nvPr/>
        </p:nvGrpSpPr>
        <p:grpSpPr>
          <a:xfrm>
            <a:off x="7191423" y="1070112"/>
            <a:ext cx="2001240" cy="1443240"/>
            <a:chOff x="7191423" y="1070112"/>
            <a:chExt cx="2001240" cy="14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9AF273A-3139-3673-84CB-05124B9567C4}"/>
                    </a:ext>
                  </a:extLst>
                </p14:cNvPr>
                <p14:cNvContentPartPr/>
                <p14:nvPr/>
              </p14:nvContentPartPr>
              <p14:xfrm>
                <a:off x="7191423" y="1100712"/>
                <a:ext cx="267120" cy="38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9AF273A-3139-3673-84CB-05124B9567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82783" y="1091712"/>
                  <a:ext cx="284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8A58EBB-0DEE-D33F-5925-5BF4E61DDCE4}"/>
                    </a:ext>
                  </a:extLst>
                </p14:cNvPr>
                <p14:cNvContentPartPr/>
                <p14:nvPr/>
              </p14:nvContentPartPr>
              <p14:xfrm>
                <a:off x="7556463" y="1108632"/>
                <a:ext cx="205200" cy="160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8A58EBB-0DEE-D33F-5925-5BF4E61DDC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47463" y="1099992"/>
                  <a:ext cx="222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9C5B83-2513-6266-D325-96A89C39E808}"/>
                    </a:ext>
                  </a:extLst>
                </p14:cNvPr>
                <p14:cNvContentPartPr/>
                <p14:nvPr/>
              </p14:nvContentPartPr>
              <p14:xfrm>
                <a:off x="7759863" y="1172712"/>
                <a:ext cx="328680" cy="108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9C5B83-2513-6266-D325-96A89C39E8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51223" y="1163712"/>
                  <a:ext cx="346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33E13B3-29B4-AD91-6545-F49C58777932}"/>
                    </a:ext>
                  </a:extLst>
                </p14:cNvPr>
                <p14:cNvContentPartPr/>
                <p14:nvPr/>
              </p14:nvContentPartPr>
              <p14:xfrm>
                <a:off x="8068743" y="1149312"/>
                <a:ext cx="97920" cy="96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33E13B3-29B4-AD91-6545-F49C587779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60103" y="1140312"/>
                  <a:ext cx="115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0928168-35B0-C46F-571F-2F83DD12D70D}"/>
                    </a:ext>
                  </a:extLst>
                </p14:cNvPr>
                <p14:cNvContentPartPr/>
                <p14:nvPr/>
              </p14:nvContentPartPr>
              <p14:xfrm>
                <a:off x="8160903" y="1130232"/>
                <a:ext cx="122040" cy="347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0928168-35B0-C46F-571F-2F83DD12D7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52263" y="1121592"/>
                  <a:ext cx="139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BA4498F-FA8E-44F0-01B5-F9BC76A8212D}"/>
                    </a:ext>
                  </a:extLst>
                </p14:cNvPr>
                <p14:cNvContentPartPr/>
                <p14:nvPr/>
              </p14:nvContentPartPr>
              <p14:xfrm>
                <a:off x="8258823" y="1178832"/>
                <a:ext cx="327960" cy="125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BA4498F-FA8E-44F0-01B5-F9BC76A821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49823" y="1170192"/>
                  <a:ext cx="345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1A2951-66FA-FA8C-30F6-55EC533DB1C3}"/>
                    </a:ext>
                  </a:extLst>
                </p14:cNvPr>
                <p14:cNvContentPartPr/>
                <p14:nvPr/>
              </p14:nvContentPartPr>
              <p14:xfrm>
                <a:off x="8621343" y="1091352"/>
                <a:ext cx="230040" cy="230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1A2951-66FA-FA8C-30F6-55EC533DB1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12703" y="1082712"/>
                  <a:ext cx="24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866B656-29C9-A800-E92F-9930A8D2E9FF}"/>
                    </a:ext>
                  </a:extLst>
                </p14:cNvPr>
                <p14:cNvContentPartPr/>
                <p14:nvPr/>
              </p14:nvContentPartPr>
              <p14:xfrm>
                <a:off x="8712783" y="1108632"/>
                <a:ext cx="287640" cy="104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66B656-29C9-A800-E92F-9930A8D2E9F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03783" y="1099992"/>
                  <a:ext cx="305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632237D-67E0-F028-63FD-359BE6C28CD2}"/>
                    </a:ext>
                  </a:extLst>
                </p14:cNvPr>
                <p14:cNvContentPartPr/>
                <p14:nvPr/>
              </p14:nvContentPartPr>
              <p14:xfrm>
                <a:off x="8230383" y="1433352"/>
                <a:ext cx="48600" cy="214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632237D-67E0-F028-63FD-359BE6C28C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21383" y="1424712"/>
                  <a:ext cx="66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2B12C19-A744-44CA-E561-AF82476BD5FD}"/>
                    </a:ext>
                  </a:extLst>
                </p14:cNvPr>
                <p14:cNvContentPartPr/>
                <p14:nvPr/>
              </p14:nvContentPartPr>
              <p14:xfrm>
                <a:off x="8224623" y="1461792"/>
                <a:ext cx="164880" cy="215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2B12C19-A744-44CA-E561-AF82476BD5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15623" y="1452792"/>
                  <a:ext cx="182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38E346C-22B2-AAB5-EE7D-120C3C43A574}"/>
                    </a:ext>
                  </a:extLst>
                </p14:cNvPr>
                <p14:cNvContentPartPr/>
                <p14:nvPr/>
              </p14:nvContentPartPr>
              <p14:xfrm>
                <a:off x="8396343" y="1494192"/>
                <a:ext cx="164160" cy="103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38E346C-22B2-AAB5-EE7D-120C3C43A57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87343" y="1485552"/>
                  <a:ext cx="181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534EDB4-20D4-142D-A9F7-E9DE54ABCD49}"/>
                    </a:ext>
                  </a:extLst>
                </p14:cNvPr>
                <p14:cNvContentPartPr/>
                <p14:nvPr/>
              </p14:nvContentPartPr>
              <p14:xfrm>
                <a:off x="8615943" y="1515432"/>
                <a:ext cx="75960" cy="73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534EDB4-20D4-142D-A9F7-E9DE54ABCD4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06943" y="1506792"/>
                  <a:ext cx="93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335C403-6D93-24F2-7AAE-1DEF6A99C933}"/>
                    </a:ext>
                  </a:extLst>
                </p14:cNvPr>
                <p14:cNvContentPartPr/>
                <p14:nvPr/>
              </p14:nvContentPartPr>
              <p14:xfrm>
                <a:off x="8703783" y="1466472"/>
                <a:ext cx="181800" cy="205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335C403-6D93-24F2-7AAE-1DEF6A99C9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94783" y="1457472"/>
                  <a:ext cx="199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3FC70F-F078-A156-A27E-5A00BC1082D8}"/>
                    </a:ext>
                  </a:extLst>
                </p14:cNvPr>
                <p14:cNvContentPartPr/>
                <p14:nvPr/>
              </p14:nvContentPartPr>
              <p14:xfrm>
                <a:off x="8914023" y="1422912"/>
                <a:ext cx="278640" cy="236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3FC70F-F078-A156-A27E-5A00BC1082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05383" y="1414272"/>
                  <a:ext cx="296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A8C12A1-82FC-CDC3-C4CD-2C119EEFF2D5}"/>
                    </a:ext>
                  </a:extLst>
                </p14:cNvPr>
                <p14:cNvContentPartPr/>
                <p14:nvPr/>
              </p14:nvContentPartPr>
              <p14:xfrm>
                <a:off x="7382583" y="1070112"/>
                <a:ext cx="47520" cy="1371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A8C12A1-82FC-CDC3-C4CD-2C119EEFF2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73943" y="1061472"/>
                  <a:ext cx="65160" cy="13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F79862-2224-3120-30E7-AE2889EC4FC2}"/>
                    </a:ext>
                  </a:extLst>
                </p14:cNvPr>
                <p14:cNvContentPartPr/>
                <p14:nvPr/>
              </p14:nvContentPartPr>
              <p14:xfrm>
                <a:off x="7250823" y="2057232"/>
                <a:ext cx="354240" cy="100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F79862-2224-3120-30E7-AE2889EC4F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42183" y="2048592"/>
                  <a:ext cx="371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F3A370-7C89-77CC-B5CC-A81D004B40CA}"/>
                    </a:ext>
                  </a:extLst>
                </p14:cNvPr>
                <p14:cNvContentPartPr/>
                <p14:nvPr/>
              </p14:nvContentPartPr>
              <p14:xfrm>
                <a:off x="7703703" y="1945272"/>
                <a:ext cx="85320" cy="285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F3A370-7C89-77CC-B5CC-A81D004B40C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95063" y="1936632"/>
                  <a:ext cx="102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16598EE-DC21-CCD0-BC3C-DA62856438EF}"/>
                    </a:ext>
                  </a:extLst>
                </p14:cNvPr>
                <p14:cNvContentPartPr/>
                <p14:nvPr/>
              </p14:nvContentPartPr>
              <p14:xfrm>
                <a:off x="7791543" y="2084592"/>
                <a:ext cx="55440" cy="133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16598EE-DC21-CCD0-BC3C-DA62856438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82543" y="2075952"/>
                  <a:ext cx="73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0386B0-83A0-BEE4-79F3-702014AE48F4}"/>
                    </a:ext>
                  </a:extLst>
                </p14:cNvPr>
                <p14:cNvContentPartPr/>
                <p14:nvPr/>
              </p14:nvContentPartPr>
              <p14:xfrm>
                <a:off x="7942383" y="1924392"/>
                <a:ext cx="155880" cy="357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0386B0-83A0-BEE4-79F3-702014AE48F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33743" y="1915752"/>
                  <a:ext cx="173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3CFEF40-3F30-A97B-0B88-F51881990C8A}"/>
                    </a:ext>
                  </a:extLst>
                </p14:cNvPr>
                <p14:cNvContentPartPr/>
                <p14:nvPr/>
              </p14:nvContentPartPr>
              <p14:xfrm>
                <a:off x="8159463" y="2100432"/>
                <a:ext cx="135720" cy="190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3CFEF40-3F30-A97B-0B88-F51881990C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50823" y="2091432"/>
                  <a:ext cx="153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DD3FFFE-3D1B-8E65-2C28-817214D47497}"/>
                    </a:ext>
                  </a:extLst>
                </p14:cNvPr>
                <p14:cNvContentPartPr/>
                <p14:nvPr/>
              </p14:nvContentPartPr>
              <p14:xfrm>
                <a:off x="8326503" y="2131392"/>
                <a:ext cx="405720" cy="381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DD3FFFE-3D1B-8E65-2C28-817214D474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17503" y="2122752"/>
                  <a:ext cx="423360" cy="39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558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Enterprise Enrollment – Hierarchy – Marc Kean">
            <a:extLst>
              <a:ext uri="{FF2B5EF4-FFF2-40B4-BE49-F238E27FC236}">
                <a16:creationId xmlns:a16="http://schemas.microsoft.com/office/drawing/2014/main" id="{30D09B1A-1255-548C-94FE-812711F52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0"/>
            <a:ext cx="6373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A267E16-1B45-D7ED-DC56-8F5A09CD20A3}"/>
              </a:ext>
            </a:extLst>
          </p:cNvPr>
          <p:cNvGrpSpPr/>
          <p:nvPr/>
        </p:nvGrpSpPr>
        <p:grpSpPr>
          <a:xfrm>
            <a:off x="7752303" y="2318952"/>
            <a:ext cx="661320" cy="123480"/>
            <a:chOff x="7752303" y="2318952"/>
            <a:chExt cx="66132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0FE30D-9355-953F-2195-A58AD121DA20}"/>
                    </a:ext>
                  </a:extLst>
                </p14:cNvPr>
                <p14:cNvContentPartPr/>
                <p14:nvPr/>
              </p14:nvContentPartPr>
              <p14:xfrm>
                <a:off x="7776063" y="2318952"/>
                <a:ext cx="410040" cy="1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0FE30D-9355-953F-2195-A58AD121DA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67063" y="2310312"/>
                  <a:ext cx="427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AAAA24-1D6A-42D7-113D-70799E61CFE0}"/>
                    </a:ext>
                  </a:extLst>
                </p14:cNvPr>
                <p14:cNvContentPartPr/>
                <p14:nvPr/>
              </p14:nvContentPartPr>
              <p14:xfrm>
                <a:off x="7752303" y="2394912"/>
                <a:ext cx="661320" cy="4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AAAA24-1D6A-42D7-113D-70799E61CF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43303" y="2385912"/>
                  <a:ext cx="67896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CA3CE5-DDED-0640-C422-6B0C3FB92F3A}"/>
                  </a:ext>
                </a:extLst>
              </p14:cNvPr>
              <p14:cNvContentPartPr/>
              <p14:nvPr/>
            </p14:nvContentPartPr>
            <p14:xfrm>
              <a:off x="1345743" y="2753472"/>
              <a:ext cx="1483200" cy="248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CA3CE5-DDED-0640-C422-6B0C3FB92F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6743" y="2744472"/>
                <a:ext cx="150084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A4A8733-EBB8-AF2A-EB12-01DAEAAD6CD3}"/>
              </a:ext>
            </a:extLst>
          </p:cNvPr>
          <p:cNvGrpSpPr/>
          <p:nvPr/>
        </p:nvGrpSpPr>
        <p:grpSpPr>
          <a:xfrm>
            <a:off x="5018823" y="110352"/>
            <a:ext cx="2082960" cy="1036440"/>
            <a:chOff x="5018823" y="110352"/>
            <a:chExt cx="2082960" cy="10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3AE744-D96D-B7B3-BF59-E14F416CF80D}"/>
                    </a:ext>
                  </a:extLst>
                </p14:cNvPr>
                <p14:cNvContentPartPr/>
                <p14:nvPr/>
              </p14:nvContentPartPr>
              <p14:xfrm>
                <a:off x="6424983" y="965712"/>
                <a:ext cx="627840" cy="48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3AE744-D96D-B7B3-BF59-E14F416CF8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6343" y="956712"/>
                  <a:ext cx="645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18EF61D-4B19-1D34-821B-123AFB7026BE}"/>
                    </a:ext>
                  </a:extLst>
                </p14:cNvPr>
                <p14:cNvContentPartPr/>
                <p14:nvPr/>
              </p14:nvContentPartPr>
              <p14:xfrm>
                <a:off x="6483303" y="1031592"/>
                <a:ext cx="618480" cy="20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18EF61D-4B19-1D34-821B-123AFB7026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74663" y="1022952"/>
                  <a:ext cx="636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5767A9-7B63-C965-C014-88F88E0FAF12}"/>
                    </a:ext>
                  </a:extLst>
                </p14:cNvPr>
                <p14:cNvContentPartPr/>
                <p14:nvPr/>
              </p14:nvContentPartPr>
              <p14:xfrm>
                <a:off x="7041663" y="1027632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5767A9-7B63-C965-C014-88F88E0FAF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33023" y="10186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CF686C-F75E-EB87-FAB7-2AC72F115628}"/>
                    </a:ext>
                  </a:extLst>
                </p14:cNvPr>
                <p14:cNvContentPartPr/>
                <p14:nvPr/>
              </p14:nvContentPartPr>
              <p14:xfrm>
                <a:off x="5018823" y="110352"/>
                <a:ext cx="1405800" cy="1036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CF686C-F75E-EB87-FAB7-2AC72F1156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0183" y="101712"/>
                  <a:ext cx="1423440" cy="10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BFCA7A-FF36-ADE5-438C-061F26DF732F}"/>
              </a:ext>
            </a:extLst>
          </p:cNvPr>
          <p:cNvGrpSpPr/>
          <p:nvPr/>
        </p:nvGrpSpPr>
        <p:grpSpPr>
          <a:xfrm>
            <a:off x="3801663" y="1807392"/>
            <a:ext cx="1163880" cy="1034280"/>
            <a:chOff x="3801663" y="1807392"/>
            <a:chExt cx="1163880" cy="10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9223B4-C51B-2CAC-3782-AEC8531D0D10}"/>
                    </a:ext>
                  </a:extLst>
                </p14:cNvPr>
                <p14:cNvContentPartPr/>
                <p14:nvPr/>
              </p14:nvContentPartPr>
              <p14:xfrm>
                <a:off x="4280823" y="2292672"/>
                <a:ext cx="453960" cy="5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9223B4-C51B-2CAC-3782-AEC8531D0D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72183" y="2284032"/>
                  <a:ext cx="471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5FFB14-7D86-AE82-B11A-24E78743990F}"/>
                    </a:ext>
                  </a:extLst>
                </p14:cNvPr>
                <p14:cNvContentPartPr/>
                <p14:nvPr/>
              </p14:nvContentPartPr>
              <p14:xfrm>
                <a:off x="4435263" y="2343432"/>
                <a:ext cx="349560" cy="3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5FFB14-7D86-AE82-B11A-24E7874399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26263" y="2334792"/>
                  <a:ext cx="367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EFF9FE-A3B2-5041-F719-B2A4FCADA018}"/>
                    </a:ext>
                  </a:extLst>
                </p14:cNvPr>
                <p14:cNvContentPartPr/>
                <p14:nvPr/>
              </p14:nvContentPartPr>
              <p14:xfrm>
                <a:off x="3801663" y="1807392"/>
                <a:ext cx="1163880" cy="103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EFF9FE-A3B2-5041-F719-B2A4FCADA0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92663" y="1798752"/>
                  <a:ext cx="1181520" cy="10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447FA3-F4EF-4B7D-EC1D-0526238BB7BC}"/>
                  </a:ext>
                </a:extLst>
              </p14:cNvPr>
              <p14:cNvContentPartPr/>
              <p14:nvPr/>
            </p14:nvContentPartPr>
            <p14:xfrm>
              <a:off x="3678543" y="5006712"/>
              <a:ext cx="867600" cy="761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447FA3-F4EF-4B7D-EC1D-0526238BB7B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69903" y="4998072"/>
                <a:ext cx="8852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DC24FB-1D68-ADB2-4888-8E44B63AB7FE}"/>
                  </a:ext>
                </a:extLst>
              </p14:cNvPr>
              <p14:cNvContentPartPr/>
              <p14:nvPr/>
            </p14:nvContentPartPr>
            <p14:xfrm>
              <a:off x="5430663" y="5030832"/>
              <a:ext cx="762480" cy="63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DC24FB-1D68-ADB2-4888-8E44B63AB7F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21663" y="5022192"/>
                <a:ext cx="78012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39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2119-2F9A-9BAC-9B6A-A7997FAC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Development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13B7-E9F1-6892-ABDC-0C2E83FA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Tagging for Cost</a:t>
            </a:r>
          </a:p>
          <a:p>
            <a:r>
              <a:rPr lang="en-US" dirty="0"/>
              <a:t>Azure Policy for 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6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A713-8F29-F4AC-8AEE-4AF53D4C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Management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B8B2-D504-A804-0B3D-810B933C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with governance in mind</a:t>
            </a:r>
          </a:p>
          <a:p>
            <a:r>
              <a:rPr lang="en-US" dirty="0"/>
              <a:t>Hierarchy reasonably flat</a:t>
            </a:r>
          </a:p>
          <a:p>
            <a:r>
              <a:rPr lang="en-US" dirty="0"/>
              <a:t>Consider top-level management group</a:t>
            </a:r>
          </a:p>
        </p:txBody>
      </p:sp>
    </p:spTree>
    <p:extLst>
      <p:ext uri="{BB962C8B-B14F-4D97-AF65-F5344CB8AC3E}">
        <p14:creationId xmlns:p14="http://schemas.microsoft.com/office/powerpoint/2010/main" val="286319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8F14-0DD4-3D3C-1999-6196885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Considerations - Subscriptions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43E0-2A1D-786C-D45D-47984C15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Democratized unit of management</a:t>
            </a:r>
          </a:p>
          <a:p>
            <a:r>
              <a:rPr lang="en-US" dirty="0"/>
              <a:t>Group them under management group</a:t>
            </a:r>
          </a:p>
          <a:p>
            <a:r>
              <a:rPr lang="en-US" dirty="0"/>
              <a:t>Dedicated shared service subscription</a:t>
            </a:r>
          </a:p>
          <a:p>
            <a:r>
              <a:rPr lang="en-US" dirty="0"/>
              <a:t>Consider making subscription owners aware for their roles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406153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21BB-0AE3-EAB7-4A10-E359F492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Considerations – Resource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23BB-F163-3EA2-35F4-B633B25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group by type</a:t>
            </a:r>
          </a:p>
          <a:p>
            <a:r>
              <a:rPr lang="en-US" dirty="0"/>
              <a:t>Consider group by app</a:t>
            </a:r>
          </a:p>
          <a:p>
            <a:r>
              <a:rPr lang="en-US" dirty="0"/>
              <a:t>Consider resource life cycle</a:t>
            </a:r>
          </a:p>
          <a:p>
            <a:r>
              <a:rPr lang="en-US" dirty="0"/>
              <a:t>Consider administration overhead</a:t>
            </a:r>
          </a:p>
        </p:txBody>
      </p:sp>
    </p:spTree>
    <p:extLst>
      <p:ext uri="{BB962C8B-B14F-4D97-AF65-F5344CB8AC3E}">
        <p14:creationId xmlns:p14="http://schemas.microsoft.com/office/powerpoint/2010/main" val="167019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A0AA-F0A2-FD4E-68B4-603C4125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Considerations -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34A2-CAE0-982E-B33B-E685106A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your organizations taxonomy</a:t>
            </a:r>
          </a:p>
          <a:p>
            <a:r>
              <a:rPr lang="en-US" dirty="0"/>
              <a:t>Consider whether you need IT-aligned or business-aligned tagging</a:t>
            </a:r>
          </a:p>
        </p:txBody>
      </p:sp>
    </p:spTree>
    <p:extLst>
      <p:ext uri="{BB962C8B-B14F-4D97-AF65-F5344CB8AC3E}">
        <p14:creationId xmlns:p14="http://schemas.microsoft.com/office/powerpoint/2010/main" val="136792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164</Words>
  <Application>Microsoft Office PowerPoint</Application>
  <PresentationFormat>Widescreen</PresentationFormat>
  <Paragraphs>51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Solution</vt:lpstr>
      <vt:lpstr>Design for Governance</vt:lpstr>
      <vt:lpstr>Design for Governance</vt:lpstr>
      <vt:lpstr>PowerPoint Presentation</vt:lpstr>
      <vt:lpstr>New Development Project</vt:lpstr>
      <vt:lpstr>Creating Management Groups</vt:lpstr>
      <vt:lpstr>Key Considerations - Subscriptions</vt:lpstr>
      <vt:lpstr>Key Considerations – Resource Group</vt:lpstr>
      <vt:lpstr>Key Considerations - Tagging</vt:lpstr>
      <vt:lpstr>Key Considerations – Role Based Access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R</dc:creator>
  <cp:lastModifiedBy>Ayush R</cp:lastModifiedBy>
  <cp:revision>7</cp:revision>
  <dcterms:created xsi:type="dcterms:W3CDTF">2024-06-16T15:23:00Z</dcterms:created>
  <dcterms:modified xsi:type="dcterms:W3CDTF">2024-06-16T16:47:31Z</dcterms:modified>
</cp:coreProperties>
</file>