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1020,'0'5'6347,"10"0"-4295,16-6-2350,540-71 2421,25 49-1197,-436 31-679,191 35 0,148 63 59,-78-10-139,-154-40-110,6 9 1,-121-37-18,-118-23-20,63 9 533,-90-14 775,-2 0-1315,1 0-1,-1 0 1,0 0-1,0 0 0,1 0 1,-1 0-1,0 0 1,0 0-1,1 0 0,-1 0 1,0 0-1,1 0 1,-1 0-1,0 0 1,0 0-1,1 0 0,-1 0 1,0 0-1,0 0 1,1-1-1,-1 1 0,0 0 1,0 0-1,0 0 1,1 0-1,-1-1 0,0 1 1,0 0-1,0 0 1,0-1-1,1 1 0,-1 0 1,0 0-1,0-1 1,0 1-1,0 0 0,0 0 1,0-1-1,0 1 1,0 0-1,0 0 1,0-1-1,0 1 0,0 0 1,0 0-1,0-1 1,0 1-1,0 0 0,0-1 1,0 1-1,0 0 1,0 0-1,0-1 0,0 1 1,-1 0-1,1 0 1,0-1-1,0 1 0,-27-39 593,-63-71 0,-48-30 728,111 116-506,-31-22 1,57 45-420,8 5-366,89 61 117,95 84 0,-184-142-141,1-2 29,-1 2 1,0-1-1,0 1 1,0 0 0,-1 1-1,0 0 1,8 14-1,-13-20-21,-1 1-1,1-1 1,0 0-1,-1 1 1,0 0-1,0-1 0,1 1 1,-2-1-1,1 1 1,0-1-1,0 1 1,-1-1-1,1 1 1,-1-1-1,0 1 1,0-1-1,0 0 1,-2 4-1,-1 1 15,0 0 0,-1 0 0,0 0 0,-9 9 0,-11 8-39,-1 0 0,-1-1 0,-36 22-1,-98 52-2556,127-78 1354,-36 23-6566,43-26 2875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1176,'0'0'923,"-2"0"-117,16-2 4085,84-10-3872,-77 11-880,146-22 525,-150 20-910,8-3-1308,0 0 0,34-13-1,-37 9-466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18 364 1264,'-18'7'5857,"40"-16"-4224,193-115-226,11-6-726,-169 101-887,53-38 0,-91 58-1406,-12 7-2092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1136,'-9'7'4487,"7"-6"-4311,1 0 0,0 1 0,0-1 0,0 1 0,0 0 0,0-1 0,0 1 0,0 0 0,1-1 0,-1 1 0,0 0 0,1 0 0,-1 0 1,1 2-1,-3 35 692,3-24-538,-3 36 567,5 61 1,0-92-981,0-1 0,1 1 1,1-1-1,1 0 1,1 0-1,10 22 0,3-9-1219,-5-14-2533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1584,'0'-3'850,"1"2"-724,-1-1 0,1 1-1,-1-1 1,1 1 0,0 0-1,-1-1 1,1 1 0,0 0-1,0 0 1,0-1 0,0 1-1,0 0 1,0 0 0,0 0-1,1 0 1,-1 0 0,2-1-1,1 1 76,-1-1-1,1 1 0,-1 0 1,1 0-1,0 0 0,7-1 1,1 1 85,0 1 0,0 0 0,23 4 0,7 4 337,63 20 1,-86-22-463,0 2 0,0 0 0,-1 1 1,0 1-1,23 16 0,-35-21-112,0-1-1,-1 1 1,0 0 0,0 0 0,0 1 0,0-1 0,-1 1-1,0 0 1,0 1 0,-1-1 0,0 1 0,0-1-1,0 1 1,1 7 0,-3-8-27,0 1 0,0-1 0,-1 0 0,0 0 0,0 0 0,-1 0 1,1 0-1,-1 0 0,-1 0 0,1 0 0,-1 0 0,0 0 0,0-1 0,-1 1 0,0-1 0,0 1 0,-5 6 0,0-1 1,-1-1 0,0 0-1,0 0 1,-1 0-1,0-2 1,-16 12 0,19-15 9,0-1 0,-1 1 0,1-1 1,-1-1-1,0 0 0,0 0 0,0 0 1,-1-1-1,1-1 0,-1 1 0,-10 0 1,17-2-14,0 0 0,0 0-1,0 0 1,0-1 0,0 1 0,-1 0 0,1-1 0,0 1 0,0-1 0,1 0 0,-1 0 0,0 0 0,0 0-1,0 0 1,0 0 0,1 0 0,-1 0 0,0-1 0,1 1 0,-3-3 0,3 1-4,-1 1 0,1-1 0,0 0 0,0 1 0,0-1 0,0 0 0,1 0 0,-1 0 0,1 0 0,-1 1 0,1-1 0,0 0 0,1-4 0,0-3 5,0 1-1,1-1 1,1 1-1,0 0 1,0-1-1,0 1 1,1 1-1,6-11 0,20-23 34,51-57 0,-74 92-49,18-22 12,1 2 0,2 2 1,59-45-1,-81 67-14,0-1 0,-1 1 0,1 0 0,8-2-1,-12 4 0,0 0 1,0 1-1,0-1 0,0 1 0,0 0 0,0 0 0,0 0 0,0 0 0,0 0 0,1 0 0,1 1 0,-1 0 1,1 1-1,-1 0 0,0 0 1,0 0-1,0 0 0,0 0 1,-1 1-1,1-1 1,-1 1-1,1 0 0,-1 0 1,0 0-1,0 0 0,2 4 1,6 9-209,-2 0 1,0 1 0,0 0-1,8 33 1,-3 6-5354,-10-42 3120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39 852,'-10'-11'1240,"5"3"784,-3-4-503,2 5 759,34 38-6013,-14-17 2001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 1548,'-15'7'700,"1"1"-1,0 1 1,0 0-1,1 0 0,-18 18 1,23-19-451,1-1 1,0 2-1,1-1 0,-1 1 1,2 0-1,-1 0 1,1 0-1,1 1 0,-5 13 1,8-19-171,1-1 1,0 0 0,-1 0-1,1 0 1,1 0 0,0 7-1,-1-5 23,0-4-88,0 0 0,1-1 0,-1 1 0,0 0 0,0 0 0,1-1 0,-1 1 0,0 0 0,1-1 0,-1 1 0,1 0 1,-1-1-1,1 1 0,-1 0 0,1-1 0,-1 1 0,1-1 0,-1 1 0,1-1 0,0 0 0,-1 1 0,1-1 0,0 0 0,-1 1 0,1-1 0,0 0 0,0 0 0,-1 1 0,1-1 0,0 0 0,0 0 0,-1 0 0,1 0 0,0 0 0,0 0 0,-1 0 0,1 0 0,0 0 0,0-1 0,-1 1 0,1 0 0,0 0 1,1-1-1,3-2 6,1 0 0,-1 0 1,0-1-1,1 0 1,-2 1-1,1-2 1,0 1-1,-1 0 0,0-1 1,5-7-1,6-12 299,-1-1 0,19-52 0,-29 68-178,-3 7-59,1-4 97,0 1-1,0-1 1,1 1-1,5-8 0,-7 13-166,1 0 0,-1 1-1,1-1 1,-1 1 0,1 0-1,-1-1 1,1 1 0,-1 0-1,0 0 1,1 0 0,-1 0-1,2 2 1,1-1 12,6 7 14,0 1 0,-1 0 0,0 0 0,0 0 0,9 16 0,2 1 8,27 37-32,-3 3 1,70 142-1,-102-183-239,17 53-1,-27-70 142,1-1-1,-2 0 0,1 1 0,-1-1 0,-1 1 0,1 0 0,-2-1 0,1 1 0,-1-1 0,0 1 1,-3 9-1,2-14 43,1-1 1,-1 1 0,0-1 0,0 1 0,0-1 0,-1 0-1,1 1 1,-1-1 0,0-1 0,0 1 0,0 0 0,0-1-1,0 1 1,-1-1 0,1 0 0,-1 0 0,1 0 0,-1-1-1,0 1 1,0-1 0,1 0 0,-1 0 0,0 0 0,-8 0-1,0 0-2,1-1-1,0 0 1,-1-1-1,1 0 0,-1 0 1,1-1-1,-18-6 1,17 4 37,1 0-1,0-1 1,0 0 0,1 0 0,0-1 0,0-1 0,0 0 0,0 0 0,-15-16 0,20 17 5,1 0-1,-1 0 0,1 0 0,1 0 0,-1-1 1,1 1-1,0-1 0,1 0 0,-1 0 1,1 0-1,1 0 0,-1 0 0,1 0 1,0 0-1,1-1 0,0 1 0,1-13 1,2 1-76,1 0 0,1 0 1,1 0-1,0 1 0,2-1 1,0 2-1,0-1 1,2 1-1,19-26 0,11-9-1295,72-72 0,-76 89-358,0-1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52 972,'25'-33'821,"-24"33"-777,-1 0-1,0-1 1,0 1-1,1-1 1,-1 1-1,0 0 0,0-1 1,0 1-1,0-1 1,0 1-1,1-1 1,-1 1-1,0 0 0,0-1 1,0 1-1,0-1 1,0 1-1,-1-1 1,1 1-1,0-1 0,0 1 1,0 0-1,0-1 1,0 1-1,-1-1 1,1 1-1,0 0 0,0-1 1,-1 1-1,1 0 1,0-1-1,0 1 1,-1 0-1,1-1 0,0 1 1,-1 0-1,1-1 1,-1 1-1,1 0 1,0 0-1,-1 0 0,0-1 1,-17-2 686,17 3-780,-4 1 150,0-1 0,0 1 0,-1 0 1,1 0-1,0 0 0,0 1 0,0-1 0,-6 4 0,-39 23 400,36-20-342,-20 13 246,1 1 1,-48 42-1,61-45-200,0 1 0,1 1 0,1 0 0,-23 37 0,34-47-99,2 1 1,0 0 0,-4 12-1,9-22-95,0 0-1,0-1 1,0 1 0,0-1-1,0 1 1,1 0-1,-1-1 1,1 1-1,-1-1 1,1 1-1,-1-1 1,1 1-1,0-1 1,0 0-1,0 1 1,0-1-1,2 2 1,-3-2-9,0-1-1,1 1-1,0-1 1,-1 1-1,1-1 1,-1 0-1,1 1 0,0-1 1,0 0-1,-1 1 1,1-1-1,0 0 1,-1 0-1,1 1 1,0-1-1,0 0 1,0 0-1,-1 0 1,1 0-1,0 0 1,0 0-1,0 0-1,2 0 0,-1 0 0,1 0 0,0 0 0,-1 0-1,1 0 1,0-1 0,-1 1 0,1-1 0,-1 0 0,1 0-1,-1 0 1,5-2 0,1 0-5,3-2 1,0 0 0,0-1-1,-1 0 1,1-1 0,-2 0-1,17-15 1,-1-3 36,23-29 0,-35 36 55,-10 14-11,0-1-1,1 1 1,0 0-1,-1 0 1,1 0 0,7-5-1,-9 8 46,1 3 10,1 1-87,1 1-1,0 0 0,-1 0 1,0 0-1,0 0 1,0 1-1,0 0 1,2 5-1,25 46 108,-14-23-73,74 157 156,-51-102-282,-19-40-423,-2 1 1,12 55 0,-29-96 304,0 0 0,-1 0 0,0 0 0,0 0 1,-1 1-1,0-1 0,-1 0 0,0 0 0,-2 12 0,2-17 122,0 0 0,0 1 0,0-1-1,0 1 1,-1-1 0,0 0-1,1 0 1,-1 0 0,0 0-1,0 0 1,-1 0 0,1-1 0,-1 1-1,1-1 1,-1 1 0,0-1-1,0 0 1,0 0 0,0 0-1,0 0 1,0-1 0,-1 0 0,-3 2-1,-1-1 133,-1-1 0,1 0 0,-1 0 0,0-1 0,1 0 1,-1 0-1,0-1 0,1 0 0,-1-1 0,1 0 0,-10-3 0,-2-2 322,-1-2 1,1 0-1,-22-14 0,36 19-324,0 0 0,0 0 0,0 0 1,1-1-1,-1 0 0,1 0 0,0-1 0,1 1 0,-1-1 0,1 0 0,0 0 0,1 0 0,-1-1 0,1 0 0,0 1 0,1-1 0,0 0 0,0 0 0,0 0 0,1 0 0,0-1 0,1 1 0,-1 0 0,1-1 0,1 1 0,-1 0 0,1 0 0,1 0 0,3-12 0,3-3-88,1 1 1,2 1 0,0 0-1,1 0 1,0 1-1,2 0 1,20-20 0,125-112-2126,-56 59-2145,-77 68 2168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136 269 1256,'0'3'555,"0"3"-512,0-6 1,0 0-1,-1 0 0,1 1 0,0-1 1,0 0-1,0 0 0,0 0 0,0 0 1,0 0-1,0 0 0,0 1 1,0-1-1,0 0 0,0 0 0,0 0 1,0 0-1,0 0 0,0 0 1,0 1-1,1-1 0,-1 0 0,0 0 1,0 0-1,0 0 0,0 0 0,0 0 1,0 0-1,0 1 0,0-1 1,0 0-1,0 0 0,1 0 0,-1 0 1,0 0-1,0 0 0,0 0 1,0 0-1,0 0 0,0 0 0,0 0 1,1 0-1,-1 0 0,0 0 0,0 0 1,0 0-1,0 0 0,0 0 1,0 0-1,1 0 0,-1 0 0,0 0 1,0 0-1,0 0 0,0 0 1,0 0-1,0 0 0,1 0 0,-1 0 1,0 0-1,0 0 0,0 0 0,0 0 1,0 0-1,0 0 0,0-1 1,0 1-1,1 0 0,-1 0 0,6-6 84,1 0-1,-1-1 0,0 0 0,-1 0 0,1 0 0,-2-1 0,1 1 1,-1-1-1,5-12 0,-5 8 217,0 0 0,-1 0 0,0-1 1,-1 1-1,0-1 0,-1-17 0,-1 25-188,0 0-1,-1-1 1,0 1-1,0 0 1,0 0-1,-1 0 1,0 0 0,0 0-1,0 0 1,0 0-1,-1 1 1,0-1-1,0 1 1,0 0 0,0 0-1,-1 0 1,-5-5-1,8 8-128,0 1 0,0 0 0,0-1 0,0 1 0,0 0-1,0-1 1,0 1 0,0 0 0,0 0 0,0 0 0,0 0-1,0 0 1,0 0 0,0 0 0,0 0 0,0 0 0,-1 1-1,0-1 43,-4 1-18,1 0-1,-1 0 1,1 1-1,0 0 1,0 0 0,0 0-1,0 0 1,0 1 0,1 0-1,-1 0 1,1 0-1,-1 1 1,1-1 0,0 1-1,1 0 1,-6 6-1,0 2 27,0 0-1,1 1 0,1 0 1,-11 23-1,15-27-54,-1 0-1,2-1 1,-1 1-1,1 0 1,0 1-1,1-1 1,0 0-1,1 0 1,-1 0-1,2 1 1,0-1-1,0 0 1,0 0-1,1 0 1,0 0-1,1 0 1,0 0-1,1 0 1,0-1-1,0 0 1,0 0-1,1 0 1,0 0-1,1-1 1,0 0-1,0 0 1,1 0-1,-1-1 1,1 0-1,12 8 1,-2-5-132,1 0 0,0-1 0,0 0 0,1-2 0,-1 0 0,2-1 0,-1-1 0,1-1 0,-1 0 0,1-2 0,0 0 0,36-4 0,-46 2-240,1-1 1,-1 0-1,0 0 1,0-2 0,19-7-1,-23 8-855,0 0 0,-1-1 0,9-6 0,-1-1-1119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13 284 1888,'-1'-2'3583,"0"8"-1941,0 19-553,3 33-548,12 38 531,0 1-43,-6-54 549,-8-42-617,-2-9-846,1 2-101,-27-141 654,20 90-207,-1-71 0,9 109-372,1-1-1,1 0 1,0 1 0,1-1-1,2 1 1,0 0-1,10-25 1,-12 38-77,0 0 1,0 0 0,1 0-1,0 0 1,0 1 0,0 0-1,1-1 1,-1 2 0,1-1-1,1 1 1,10-8 0,-13 10-12,0 1 1,-1-1 0,1 1-1,0 0 1,1 0-1,-1 0 1,0 1 0,0-1-1,0 1 1,0-1-1,0 1 1,1 0 0,-1 0-1,0 1 1,0-1-1,0 1 1,0-1 0,1 1-1,-1 0 1,0 0-1,0 1 1,-1-1 0,1 0-1,0 1 1,0 0-1,-1 0 1,1 0 0,-1 0-1,1 0 1,-1 0-1,0 0 1,0 1 0,0-1-1,2 4 1,0 1 0,-1 1 1,0-1-1,0 1 1,0-1-1,-1 1 1,0 0-1,-1 0 1,1 13-1,-1 66-6,-2-75 8,-2 30 2,0-20-23,2 29-1,1-45 10,0-1-1,1 0 0,-1 0 0,1 0 0,1 1 1,-1-1-1,1 0 0,0 0 0,0-1 0,5 9 0,-4-8 2,1-1 0,0 0 0,0 0 0,0 0-1,0-1 1,0 0 0,1 1 0,6 2 0,45 20-32,-16-9-12,-27-10 21,23 16-1,-32-20 15,0 1-1,0-1 0,0 1 1,0 0-1,0 0 0,-1 0 1,1 1-1,2 5 0,-5-8 12,0 1 0,-1-1 0,1 0 0,-1 0 0,1 0 0,-1 1 0,0-1 0,0 0 0,0 1 0,0-1 0,0 0 0,0 0 0,-1 1 0,1-1 0,-1 0 0,0 0 0,1 0 0,-1 0 0,0 0 0,0 0 0,-1 0 0,1 0 0,0 0-1,-1 0 1,1 0 0,-1-1 0,1 1 0,-1-1 0,-2 3 0,-3 1-4,0 1 0,0-1 0,-1 0 0,1-1 0,-1 0 0,-10 4 0,4-3-10,1-1-1,-1 0 1,0-1 0,0-1-1,-19 2 1,5-4-175,-49-6-1,-25 3-1191,41 2-3345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1320,'2'1'150,"-1"-1"0,0 0 0,0 1-1,0-1 1,0 1 0,0-1 0,0 1 0,0-1-1,0 1 1,-1 0 0,1 0 0,0-1 0,0 1-1,0 0 1,-1 0 0,1 0 0,0 0 0,-1 0-1,1 0 1,-1 0 0,1 0 0,-1 0 0,1 2-1,8 28 788,-9-30-840,55 265 3078,-45-214-3040,2-1 0,32 85 0,-44-134-323,1 0 1,-1-1-1,1 1 0,0-1 1,0 1-1,0-1 1,0 1-1,0-1 0,0 0 1,0 1-1,0-1 1,3 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1456,'0'0'3411,"-2"7"-2909,0 0-428,0-1 129,0-1 0,0 1-1,1 0 1,-1 0 0,2 0 0,-1 0-1,0 1 1,2 10 0,-1-14-149,0 0 0,1 1 0,-1-1-1,1 0 1,0 1 0,0-1 0,0 0 0,0 0 0,1 0 0,-1 0 0,1 0 0,0 0-1,0 0 1,0-1 0,0 1 0,0 0 0,0-1 0,1 0 0,-1 0 0,1 0-1,0 0 1,0 0 0,0 0 0,0 0 0,0-1 0,0 0 0,0 0 0,0 0-1,1 0 1,5 1 0,33-1 278,-40-1-302,1 0 1,0 0-1,0 0 1,0-1 0,-1 1-1,1-1 1,4-1 0,4-2 137,13-6 554,-14 5-391,-9 5-280,-1 0-1,1-1 0,0 1 1,-1-1-1,1 1 0,0 0 1,-1-1-1,1 1 0,0-1 1,-1 0-1,1 1 0,-1-1 1,1 1-1,-1-1 0,1 0 1,-1 1-1,0-1 1,1 0-1,-1 0 0,0 1 1,0-1-1,1 0 0,-1 0 1,0 1-1,0-1 0,0 0 1,0 0-1,0 0 0,0 1 1,0-3-1,0 2-121,0-1 241,-22-10 271,6 4-343,-30-11 0,26 11-1255,-28-13 1,44 19 25,-3-1 650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1356,'-15'5'3966,"20"-5"-364,19-7-2209,13-4-816,90-29 1445,-99 34-1199,-26 5-262,1 2-362,-1-1-227,-2 0 62,1 0 0,0 0 0,0 0 0,0 0 1,0 0-1,0 1 0,-1-1 0,1 0 0,0 0 0,0 1 0,-1-1 0,1 1 1,0-1-1,0 1 0,-1-1 0,1 1 0,0-1 0,-1 1 0,1-1 0,-1 1 1,1 0-1,-1-1 0,1 1 0,-1 0 0,1 0 0,-1-1 0,0 1 1,1 0-1,-1 0 0,0 0 0,0 0 0,0-1 0,1 1 0,-1 2 0,-3 27 257,-1-1 0,-1 1 0,-1-1 0,-12 33 0,4-15 42,14-45-318,-1 0 0,0 0 0,1-1-1,0 1 1,-1 0 0,1 0 0,0 0 0,0 0 0,0 0 0,0 0 0,0 0-1,0-1 1,1 1 0,-1 0 0,1 0 0,-1 0 0,1 0 0,1 2 0,-1-2 7,2-2-21,3 0-131,0 0 1,0-1-1,-1 0 0,1-1 1,0 1-1,-1-1 0,1 0 1,-1 0-1,0-1 0,8-4 1,5-5-1099,25-22 0,-13 9-466,2-4-3424,-16 15 1913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1300,'0'0'918,"-3"-6"48,3 6-909,0 0 1,-1 0 0,1 0-1,0 0 1,0 0 0,0 0-1,0 0 1,0-1-1,0 1 1,0 0 0,0 0-1,0 0 1,0 0-1,-1 0 1,1 0 0,0 0-1,0 0 1,0 0-1,0 0 1,0 0 0,0 0-1,-1 0 1,1 0-1,0 0 1,0 0 0,0 0-1,0 0 1,0 0-1,0 0 1,-1 0 0,1 0-1,0 0 1,0 0-1,0 0 1,0 0 0,0 0-1,0 0 1,0 0-1,-1 0 1,1 0 0,0 0-1,0 0 1,0 0 0,0 0-1,0 1 1,0-1-1,0 0 1,0 0 0,0 0-1,0 0 1,-1 0-1,1 0 1,0 0 0,0 0-1,0 1 1,0-1-1,0 0 1,0 0 0,0 0-1,0 0 1,0 0-1,0 0 1,0 1 0,0-1-1,0 0 1,0 0-1,0 0 1,0 0 0,-3 15 243,1 0 1,0 1 0,1 29-1,8 52 410,0 4-242,10 71 77,-3-54-258,0-1 144,-13-114-255,-1 0 31,1 10-12,-1-9 748,4-6-822,11-2-4,-11 3-22,0-2-8,7-3-53,-1 0-1,0 0 1,1 1 0,0 0-1,0 1 1,1 1 0,-1-1 0,1 2-1,-1 0 1,20-2 0,-22 4-6,1 0-1,16 1 1,-23 0-25,0-1 0,0 1 0,0 0 1,0 0-1,-1 0 0,1 0 0,0 0 0,-1 0 0,1 1 0,-1-1 1,1 1-1,2 2 0,-3-2 26,-3 0-30,-1 0 0,1 0 0,0 0 0,-1 0 0,1 0 0,-1 0 0,1-1 0,-3 3 0,-1 0 4,5-4-3,0 1-1,0-1 1,0 0 0,-1 1-1,1-1 1,0 0 0,0 0-1,-1 1 1,1-1 0,0 0-1,0 0 1,-1 1 0,1-1-1,0 0 1,-1 0 0,1 0-1,0 1 1,-1-1 0,1 0-1,0 0 1,-1 0 0,1 0-1,-1 0 1,-7 0 11,0 0 0,-1 0 0,1-1 0,0 0-1,0-1 1,1 0 0,-1 0 0,0 0 0,-9-5 0,3 0-250,0 0 0,0 0 0,1-2 1,-13-9-1,24 16-414,-9-3-1349,9 4 1459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1584,'-1'-1'181,"1"0"0,-1 1 1,1-1-1,-1-1 0,1 1 0,0 0 0,0 0 0,-1 0 0,1 0 0,0 0 1,0 0-1,0 0 0,0 0 0,0 0 0,0 0 0,0-1 0,0 1 0,1 0 1,-1 0-1,0 0 0,1 0 0,-1 0 0,1 0 0,-1 0 0,1 0 0,0-1 1,1 1 194,2 2-32,9 2-144,0 2 1,0 0 0,0 0 0,-1 1 0,15 10-1,2 3 120,26 23 0,-42-31-241,-1 0-1,-1 1 0,0 1 1,-1 0-1,0 0 0,-1 1 0,0 0 1,-1 0-1,10 28 0,-17-38-66,0-1 0,0 0 1,0 1-1,-1-1 0,0 0 0,1 1 0,-1-1 0,0 1 0,-1-1 0,1 0 1,0 1-1,-1-1 0,0 0 0,0 1 0,-2 5 0,2-7-7,0 0-1,0-1 0,0 1 0,0 0 1,0-1-1,0 1 0,0 0 1,0-1-1,-1 0 0,1 1 0,0-1 1,-1 0-1,0 1 0,1-1 1,-1 0-1,0 0 0,1 0 1,-1-1-1,0 1 0,0 0 0,0-1 1,1 1-1,-1-1 0,0 0 1,0 1-1,0-1 0,0 0 0,0 0 1,0 0-1,0 0 0,0-1 1,0 1-1,0 0 0,-2-2 1,-2 1 33,1-1 1,-1-1-1,0 1 1,1-1 0,-1 0-1,1 0 1,0 0 0,0-1-1,-6-5 1,6 5-3,0-1 1,1 0-1,-1 0 0,1-1 1,0 1-1,0-1 0,1 0 1,0 0-1,0 0 0,0 0 0,1 0 1,0-1-1,0 1 0,0-1 1,1 0-1,0 0 0,0 1 1,1-1-1,0 0 0,1-9 1,2-2 1,1 0 0,0 1 0,2-1 0,0 1 0,0 0 0,2 1 0,15-25 0,-1 8-100,1 2-1,39-42 1,-51 61-483,23-18 1,-1 9-3915,-21 16 1846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5 433 1576,'0'0'85,"0"0"0,0 0-1,-1 0 1,1-1 0,0 1 0,0 0-1,-1 0 1,1 0 0,0 0-1,0 0 1,0 0 0,-1 0 0,1-1-1,0 1 1,0 0 0,0 0 0,-1 0-1,1-1 1,0 1 0,0 0 0,0 0-1,0 0 1,0-1 0,0 1 0,-1 0-1,1 0 1,0-1 0,0 1-1,0 0 1,0 0 0,0-1 0,0 1-1,0 0 1,0 0 0,0-1 0,0 1-1,0 0 1,0 0 0,0-1 0,0 1-1,0 0 1,1 0 0,-1-1-1,5-2 46,0 0-1,0 1 1,1-1-1,-1 1 1,1 0-1,0 1 0,9-3 1,50-3 450,-32 4-349,321-22 1046,2 20-666,733-4 258,-727-1-725,77-21-23,-159 8-83,-154 10 2,136-30 1,-211 30 13,-48 13-50,9-4 6,-7 2-12,3-1 2,37-11-4,-17 7 8,0 0-1,15-4 2657,-48 8-2609,-27-9 290,1-3 1,0 0-1,1-2 1,-43-32-1,8-8 1093,64 56-1255,-3-1-60,-1-1-130,4 3 19,1 0 0,0 0 0,0 0 0,0 0 0,0 0 0,0 0 0,0 0 0,0 0 0,0 0 0,0 0 0,0 1 0,-1-1 0,1 0 0,0 0-1,0 0 1,0 0 0,0 0 0,0 0 0,0 0 0,0 0 0,0 0 0,0 0 0,0 0 0,0 0 0,0 1 0,0-1 0,0 0 0,0 0-1,0 0 1,0 0 0,0 0 0,0 0 0,0 0 0,0 0 0,0 0 0,0 1 0,0-1 0,0 0 0,0 0 0,0 0 0,0 0 0,0 0 0,0 0-1,0 0 1,0 0 0,0 0 0,0 1 0,0-1 0,0 0 0,0 0 0,0 0 0,0 0 0,1 0 0,-1 0 0,0 0 0,0 0 0,0 0-1,0 0 1,0 0 0,0 0 0,0 0 0,4 8 3,-1-1-1,1 0 1,0-1-1,1 1 1,0-1-1,0 0 1,0 0 0,1 0-1,8 6 1,0-3 2,0 0 0,1-1 0,0-1 0,0 0 0,31 8 0,-27-9 63,26 6 0,-42-12-24,-3 0-37,0 0 1,1 0 0,-1 0 0,0 0 0,1 0-1,-1 0 1,1 0 0,-1 0 0,0 0 0,1 0-1,-1 0 1,1 0 0,-1 0 0,0 0 0,1 0-1,-1 1 1,0-1 0,1 0 0,-1 0 0,0 0-1,1 1 1,-1-1 0,0 0 0,1 0 0,-1 1-1,0-1 1,0 0 0,1 1 0,-1-1 0,0 0-1,0 1 1,0-1 0,0 3-8,-1-1-1,0 0 1,0 0 0,0 0-1,0 0 1,-1 0-1,1 0 1,-1-1 0,1 1-1,-1 0 1,1-1 0,-4 3-1,-29 20 34,17-13-23,-35 24 44,-96 70-942,95-66-98,-5 4-1161,19-12-3840,23-17 2238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1300,'-18'6'1002,"0"0"1,0 1-1,1 0 0,-1 2 0,2 0 1,0 0-1,-20 16 0,34-23-925,0-1 0,0 1 1,0 0-1,0 0 0,0 0 0,0 0 0,0 0 0,1 1 0,-1-1 0,1 0 1,-1 1-1,1-1 0,0 1 0,0-1 0,0 1 0,0 0 0,1 0 0,-1-1 1,1 1-1,-1 0 0,1 0 0,0-1 0,0 1 0,1 0 0,0 4 0,0-2-14,1 1-1,0 0 1,1-1-1,0 0 0,0 1 1,0-1-1,0 0 0,1 0 1,0-1-1,0 1 0,5 4 1,24 19 135,1 0 1,52 31-1,-73-51-152,22 13 105,-28-18-67,0 1 1,0 0 0,0 0 0,-1 0 0,0 1-1,0 0 1,0 0 0,0 0 0,-1 1 0,0 0-1,6 9 1,-11-14-64,1 0 0,-1 0 0,0 0 0,0 1 0,0-1 0,0 0 0,0 0 0,0 0 0,0 0 1,0 0-1,0 0 0,0 0 0,-1 0 0,1 0 0,0 0 0,-1 0 0,1 0 0,-1 0 0,1 0 0,-1 0 0,1 0 0,-2 1 0,-14 17 196,6-11-150,1-1 0,-1 0 0,-1 0 0,1-1 0,-1-1 0,-17 7 0,-14 8 81,36-17-192,-1 0 0,0 0-1,0-1 1,0 1 0,-1-2 0,-12 3 0,19-4-344,-3-2-881,-8-5 265,11 7 949,1 0-1,0 0 1,0 0 0,0-1-1,-1 1 1,1 0 0,0 0-1,0 0 1,0 0 0,0 0-1,0 0 1,-1 0-1,1-1 1,0 1 0,0 0-1,0 0 1,0 0 0,0 0-1,0 0 1,0-1 0,-1 1-1,1 0 1,0 0 0,0 0-1,0 0 1,0-1-1,0 1 1,0 0 0,0 0-1,0 0 1,0-1 0,0 1-1,0 0 1,0-13-3199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1904,'0'0'1156,"1"-3"-94,0-26 5802,-1 36-6711,0 0 0,1 0 0,0 0 0,2 7 0,5 27 290,4 308 1842,-10-252-1885,0 44-84,-2-117-537,0-20-190,1 0 0,-1 0-1,0 0 1,-1 1 0,1-1 0,-1 0-1,0 0 1,-2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1344,'0'0'1149,"-2"-1"-672,-5-2-61,5 2 528,6-2-702,10-8 12,1 1 0,26-14 0,-1 1-72,116-63 461,-64 37 174,-50 27-167,36-22 2089,-78 44-2707,0-1 0,1 1 0,-1 0 0,0 0 0,1 0 0,-1 0 0,1-1 0,-1 1 0,0 0 0,1 0 0,-1 0 0,1 0 0,-1 0 0,0 0 0,1 0 0,-1 0-1,1 0 1,-1 0 0,0 0 0,1 0 0,-1 0 0,0 0 0,1 1 0,-1-1 0,1 0 0,-1 0 0,0 0 0,1 1 0,-1-1 0,0 0 0,1 0 0,-1 1 0,1-1 0,6 12 475,-7-10-595,3 6 175,0 0-1,-1 0 1,0 0 0,0 0-1,1 14 1,3 14 106,-2-19-87,2 1-1,0-1 0,17 33 0,-19-43-77,1 1 1,0 0-1,1-1 1,-1 0 0,1 0-1,1-1 1,-1 0-1,1 0 1,0 0 0,9 4-1,-13-8-4,1 0-1,-1-1 1,1 0-1,-1 0 1,1 0 0,-1 0-1,1-1 1,0 1-1,0-1 1,-1 0-1,1 0 1,0 0 0,-1-1-1,1 1 1,0-1-1,-1 0 1,1 0-1,0 0 1,5-3 0,-8 3-6,0 0 0,1 1 0,-1-1 0,0 0 1,0 0-1,0 0 0,0 1 0,0-1 0,0-1 0,0 1 1,0 0-1,0 0 0,-1 0 0,1 0 0,0 0 1,-1-1-1,1 1 0,-1 0 0,1-1 0,-1 1 0,0 0 1,0-1-1,1 1 0,-1-1 0,0 1 0,0 0 1,0-1-1,0 1 0,-1 0 0,1-1 0,0 1 0,-1 0 1,0-3-1,-1-1 16,0 0 1,0 0 0,0 0-1,-1 0 1,0 0 0,-6-7-1,2 3 6,-1 1-1,0 0 1,0 0-1,0 1 1,-1 0-1,0 1 1,-16-8 0,9 6-497,0 1 0,-1 1 0,0 1 1,-20-4-1,34 8-112,-8-2 465,1-1-5106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 1092,'-13'-38'8976,"17"42"-8616,15 15-4,-1 2 0,0 0 0,19 32-1,9 12 15,78 95 319,-108-142-628,36 51 204,-46-60-215,0 0 1,-1 0-1,0 0 1,0 1-1,4 17 1,-8-25-46,-1-1 0,0 1 1,0-1-1,0 1 0,0-1 0,0 0 1,0 1-1,0-1 0,0 1 1,-1-1-1,1 1 0,0-1 1,-1 1-1,1-1 0,-1 0 1,0 1-1,1-1 0,-1 0 1,0 1-1,0-1 0,0 0 1,0 0-1,0 0 0,0 0 1,0 0-1,0 0 0,-1 0 1,1 0-1,0-1 0,-1 1 0,1 0 1,0-1-1,-1 1 0,1-1 1,-1 1-1,-1-1 0,-4 2 10,-1 0-1,0 0 1,0-1 0,0 0-1,-9-1 1,7 0-6,0-1 0,-1-1 0,1 0-1,0 0 1,0-1 0,0 0 0,0-1 0,0 0 0,1 0 0,-1-1 0,1 0 0,1-1 0,-1 0 0,1 0 0,0-1 0,0 0 0,1-1 0,0 0 0,-11-15 0,15 18-25,1 1 0,1 0 1,-1-1-1,0 0 0,1 1 0,0-1 0,0 0 1,1 1-1,-1-1 0,1 0 0,0 0 0,0 1 1,1-1-1,-1 0 0,1 0 0,0 1 0,0-1 1,1 0-1,-1 1 0,1-1 0,0 1 0,1 0 1,-1 0-1,6-7 0,3-4-187,1 0-1,1 1 1,0 0 0,28-21-1,-20 19-165,2 1-1,0 0 0,0 2 1,46-19-1,107-27-1908,-172 58 2217,83-32 1043,-91 37-826,-15 17 40,2 1 1,1 0-1,0 1 1,-20 43-1,28-48-131,0-1 1,2 1-1,0 0 0,1 1 0,1 0 0,0-1 0,2 1 1,-1 20-1,3-36-55,-1 0 0,2 0-1,-1 0 1,0 0 0,0 0 0,1 0 0,0 0 0,0 0 0,-1 0 0,2 0 0,-1 0 0,0 0 0,0-1-1,4 5 1,-4-6-2,1-1-8,0 0 1,0-1 0,0 0 0,0 1-1,0-1 1,-1 0 0,1 0-1,0 0 1,0 0 0,-1 0 0,1 0-1,0-1 1,-1 1 0,0 0 0,1-1-1,-1 1 1,2-3 0,21-32 9,-19 27-5,4-5 9,-2 0-1,1-1 1,-2 0 0,0 0 0,-1-1 0,-1 0 0,4-23-1,-8 38-15,0 0 0,0 0 0,0 0-1,0 0 1,0 0 0,0 1 0,0-1 0,0 0-1,1 0 1,-1 0 0,0 0 0,1 0-1,-1 0 1,1 1 0,-1-1 0,1 0-1,-1 0 1,1 1 0,-1-1 0,1 0 0,0 1-1,-1-1 1,1 0 0,0 1 0,0-1-1,1 0 1,0 1-16,0 0 0,-1 0 0,1 0 0,0 1 0,0-1 0,0 0 0,0 1 0,0-1 0,-1 1 0,3 1 0,24 4-205,-9-6 84,-1-1 1,1 0-1,0-2 0,0 0 0,23-7 1,-31 6 79,0 1 0,0-2 0,0 0 0,-1 0 0,0-1 0,0 0 0,0-1 1,-1 0-1,0 0 0,10-11 0,-2-10 269,-15 26-138,-6-12 141,3 13-191,0 0 0,0 0 0,0 0 1,0 0-1,0 0 0,0 0 0,-1 0 0,1 1 0,0-1 0,-1 0 0,1 1 0,0-1 0,-1 1 0,1 0 1,-1-1-1,1 1 0,-1 0 0,-1 0 0,2-1-17,-4 1 25,0 0 1,-1 0-1,1 0 0,0 1 1,0-1-1,0 1 1,0 0-1,0 1 0,0-1 1,0 1-1,0 0 0,1 0 1,-6 4-1,0-1 6,1 1 0,0 0 0,0 1 0,-15 15 0,22-20-39,-1 1 0,1 0 0,0-1 0,-1 1 0,2 0 0,-1 0 0,0 1 0,0-1 0,1 0 0,0 0 0,0 1 0,0-1 0,0 1 0,0-1 0,0 1 0,1-1 0,0 6 0,0-7-5,1-1 0,-1 0-1,0 0 1,1 0 0,-1 1-1,1-1 1,0 0 0,0 0-1,-1 0 1,1 0 0,0 0-1,0 0 1,0 0 0,0 0-1,0 0 1,0 0 0,2 0-1,4 6-36,16 13-19,-5-3 46,0-1 1,17 24-1,-12-10 19,-1 1 0,-2 1 0,-1 1 0,-1 1 0,-2 0 0,14 44 0,-25-61-14,6 13-170,-3 1 1,7 43-1,-13-66 149,-2 0-1,1 1 1,-1-1 0,0 0 0,-1 0 0,1 0 0,-2 0 0,1 0-1,-1 0 1,0 0 0,-1 0 0,0-1 0,0 1 0,-8 11 0,10-18 18,0 0 1,0 1 0,0-1 0,0 0 0,0 0 0,-1 0 0,1 0 0,0 0-1,-1 0 1,1 0 0,-1-1 0,1 1 0,-1 0 0,1-1 0,-1 1 0,0-1-1,1 0 1,-1 1 0,1-1 0,-1 0 0,0 0 0,1 0 0,-1 0 0,0 0 0,1 0-1,-1-1 1,0 1 0,1-1 0,-3 0 0,1 0 22,-1-1 0,1 1 1,0-1-1,-1 0 0,1 0 0,0 0 0,0 0 1,1 0-1,-1-1 0,0 1 0,1-1 0,-4-5 1,1 2 7,1-1 1,0 0 0,0 0 0,1 0 0,0-1 0,0 1 0,1-1 0,0 1 0,0-1 0,1 0 0,0 0 0,0 0 0,1 0-1,0 0 1,0 0 0,1 0 0,3-14 0,5-13 1,0 1-1,3 0 0,1 1 1,1 1-1,1 0 0,37-54 1,-20 39 3,7-9 78,34-66 1,-69 114 32,-1 1 0,1 0 0,-1-1 0,-1 0 0,1 0 0,-1 0 0,-1 0 0,1 0 0,-1-14 0,-1 22-107,0-1 0,0 0-1,-1 0 1,1 0-1,0 1 1,-1-1 0,1 0-1,-1 0 1,1 1-1,-1-1 1,1 0 0,-1 1-1,0-1 1,1 1 0,-1-1-1,0 1 1,1-1-1,-1 1 1,0-1 0,0 1-1,1 0 1,-1-1-1,0 1 1,0 0 0,0 0-1,0 0 1,-1-1-1,0 1 18,0 0 0,0-1 0,0 1 0,0 0 0,0 0 0,0 0-1,0 0 1,0 1 0,0-1 0,0 0 0,0 1 0,-2 0-1,-2 2 2,1 1-1,-1-1 0,1 1 1,0 0-1,0 0 0,1 1 1,-1-1-1,1 1 0,0 0 0,0 0 1,0 1-1,1-1 0,0 1 1,0 0-1,0 0 0,-3 9 1,5-10-25,0 0 1,0 0 0,0 0 0,0 0 0,1 0 0,-1 0-1,1 0 1,1 0 0,-1 0 0,1 0 0,0 0-1,0 0 1,0 0 0,1 0 0,0-1 0,-1 1 0,2 0-1,-1-1 1,1 0 0,-1 1 0,1-1 0,5 5 0,-2-3-50,0-1 1,1 0 0,-1 0 0,1 0-1,0-1 1,1 0 0,-1-1 0,1 0-1,-1 0 1,1 0 0,0-1 0,0 0-1,9 1 1,12 0-394,-1-1 0,40-2 0,-51-1-195,-1-1-1,29-6 0,5-6-3883,-35 8 2170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86 286 1368,'0'0'4012,"-2"9"-3399,-55 261 2938,41-187-2760,6-30-99,10-51-237,2-9-421,13-41 43,13-90 0,-7 27-9,6-22 66,23-91 803,-48 215-788,6-12 43,-8 20-171,1 0 0,-1 0 0,1 1-1,-1-1 1,1 0 0,-1 1 0,1-1-1,0 0 1,-1 1 0,1-1 0,0 1-1,0-1 1,-1 1 0,1-1-1,0 1 1,0 0 0,0-1 0,-1 1-1,1 0 1,2 0 0,-1-1 26,0 6-2,29 64 120,26 87 1,11 25-2758,-58-159-439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32 331 832,'-9'0'1428,"7"0"-134,-1 0-115,-8-2 2491,10 2-3615,1 0 0,0 0 0,-1 0 0,1 0-1,0 0 1,0 0 0,-1 0 0,1 0-1,0 0 1,0 0 0,-1 0 0,1-1-1,0 1 1,0 0 0,-1 0 0,1 0-1,0 0 1,0-1 0,0 1 0,0 0 0,-1 0-1,1 0 1,0-1 0,0 1 0,0 0-1,0 0 1,0-1 0,-1 1 0,1 0-1,0 0 1,0-1 0,0 1 0,0 0 0,0 0-1,0-1 1,0 1 0,0 0 0,0-1-1,0 1 1,0 0 0,0 0 0,0-1-1,0 1 1,1 0 0,-1 0 0,0-1-1,0 1 1,0-1 0,15-12 271,0 1-1,0 0 1,29-16 0,58-25 195,-15 9-350,40-36-1256,-82 51-121,-41 26 759,0 0 0,0 0 0,0-1 0,6-7 0,3-3-2334,-1 4 222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2048,'0'0'1306,"-4"-2"-102,-11-7-97,15 9-1035,-1 0 1,0-1-1,0 1 0,1 0 1,-1 0-1,0-1 0,0 1 0,1 0 1,-1 0-1,0 0 0,0 0 0,1 0 1,-1 0-1,0 0 0,0 0 0,1 0 1,-1 1-1,0-1 0,0 0 1,1 0-1,-1 1 0,0-1 0,-1 1 1,2-1 141,-5 2 65,0-1 1,0 1-1,0 0 0,0 0 1,1 0-1,-1 0 0,1 1 1,0 0-1,0 0 1,0 0-1,0 0 0,-6 7 1,1 1 122,0 1 0,1-1 0,-7 15 0,4-7 3,2-1 0,0 1-1,-10 36 1,16-44-264,0-1 0,2 1 0,-1-1 0,1 1 0,1 0 0,-1-1 0,2 1 0,0 0 0,3 15 0,-3-22-99,0-1 0,0 1 0,0-1 0,1 1 0,-1-1 0,1 0 0,0 0 0,0 1 0,3 2 0,-4-4-95,1-1 1,-1 1-1,1-1 1,0 0-1,-1 0 1,1 0-1,0 0 1,0 0-1,0 0 1,-1 0-1,1-1 1,0 1 0,0 0-1,0-1 1,1 0-1,-1 1 1,0-1-1,0 0 1,0 0-1,2-1 1,5 0-407,-1 0-1,1-1 1,-1-1 0,1 1 0,-1-1 0,0 0-1,0-1 1,0 0 0,-1-1 0,13-8 0,9-9-2731,0 1 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1620,'0'0'4574,"-2"5"-3934,-3 1-383,4-3-89,-1-1 0,1 1 1,0-1-1,0 1 0,0 0 1,0 0-1,-1 3 0,1-4 694,2 2-491,-1 0-377,-1-1 165,1 0 0,1 0 0,-1 0 0,0 0-1,1 0 1,0 1 0,-1-1 0,1 0 0,0 0 0,3 4 0,-3-6 85,0 0-2,1 1-184,1-1 1,-1 0-1,0-1 0,0 1 1,0 0-1,0 0 0,1-1 1,-1 0-1,0 1 1,1-1-1,-1 0 0,0 0 1,0 0-1,1 0 0,-1-1 1,3 0-1,40-13 834,-28 8-344,-15 5-330,-2 1 0,2 0-168,-1-1 0,0 1 0,0 0-1,0-1 1,1 1 0,-1 0 0,0 0 0,0 0 0,1 0-1,-1 0 1,2 0 0,0 2-11,0 0 1,1 0-1,-1 0 0,0 0 0,0 0 1,0 0-1,0 1 0,-1 0 0,1-1 0,-1 1 1,0 0-1,0 0 0,3 5 0,9 21 6,11 34-1,-5-12-2023,-20-50 1683,1 1 0,-1-1 0,1 0-1,0 1 1,0-1 0,0 0 0,0 1-1,0-1 1,0 0 0,0 0 0,0 0 0,1 0-1,0 1 1,-1-2 136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1972,'-2'3'1078,"-9"8"-433,0 2 0,1-1 0,0 1 0,1 1 0,1 0 0,0 0 0,1 1 0,-7 19 0,8-17-264,0 1-1,1 0 1,-3 27-1,7-40-303,0 0 0,1 0 0,0 0 0,0 0 0,0 0 0,1 0 0,-1 0 0,1 0 0,1 0 0,-1 0 0,0 0 0,1 0 0,0 0 0,1-1 0,-1 1-1,1-1 1,4 7 0,-5-9-69,0 0 0,0 0 0,0 0 0,1-1 0,-1 1 0,0-1 0,1 1 0,-1-1 1,1 0-1,0 0 0,-1 0 0,1 0 0,0 0 0,-1-1 0,5 1 0,-2-1-54,0 0 1,1 0 0,-1 0 0,0-1-1,0 0 1,0 0 0,9-4 0,-3 1-806,0-1 1,0-1-1,-1 0 1,0 0-1,-1-1 1,15-12-1,-12 7-1608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1108,'0'0'3349,"-2"5"-2477,-6 11-373,2 0 0,0 0 0,1 1 0,1 0 0,0 0 0,1 0-1,1 0 1,1 1 0,0-1 0,2 23 0,-1-38-462,1-1 0,-1 1 0,0 0 0,0 0 0,1-1 0,-1 1 0,1 0 1,0-1-1,-1 1 0,1-1 0,0 1 0,0-1 0,0 1 0,0-1 0,0 1 0,0-1 0,1 0 0,-1 0 0,0 0 0,1 1 0,-1-1 1,1 0-1,-1-1 0,1 1 0,-1 0 0,1 0 0,0-1 0,-1 1 0,4 0 0,-2-1-8,0 0-1,0 0 1,0 0-1,1-1 1,-1 1 0,0-1-1,0 0 1,0 1-1,0-2 1,0 1 0,0 0-1,0 0 1,0-1-1,-1 0 1,6-3-1,-6 3 0,0 0-1,-1 0 1,1 0-1,0 0 0,0 0 1,-1-1-1,0 1 1,1 0-1,-1-1 1,0 1-1,0-1 0,0 1 1,0-4-1,1-1 59,-1 0 0,0 0 0,-1-11 1,0 16-75,0 0 1,0 0 0,-1-1 0,1 1 0,-1 0 0,1 0 0,-1 0 0,0-1 0,0 1 0,0 0 0,0 0-1,0 0 1,-1 1 0,1-1 0,0 0 0,-1 0 0,0 1 0,1-1 0,-1 1 0,0-1 0,0 1 0,0 0-1,0 0 1,-3-2 0,-4-1-178,1 1 0,-1 0 0,0 0-1,-12-1 1,13 2-318,4 2-108,-10-2-1034,11 2 99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34 520 1180,'0'0'3891,"-2"4"-3127,-4 8-189,1 0 0,1 0 0,0 1 0,1-1 0,0 1 0,-2 18 0,5-26-493,-1 1-1,1-1 0,0 0 1,0 1-1,0-1 1,1 0-1,0 0 1,0 0-1,0 1 1,1-1-1,0 0 1,0 0-1,0-1 1,0 1-1,1 0 1,0-1-1,0 0 1,0 1-1,6 5 1,-6-8-81,0 1 0,1-2 0,-1 1 0,0 0 0,1-1 0,-1 1 0,1-1 0,0 0 0,-1 0 0,1 0 0,0-1 0,0 1 0,-1-1 0,1 0 0,0 0 0,0 0 0,0-1 0,-1 1 0,1-1 0,0 0 0,-1 0 0,1 0 0,0-1 0,-1 1 0,0-1 0,1 0 0,-1 0 0,0 0 0,0 0 0,0 0 0,4-5 0,12-9-6,-12 11 12,0-1 1,0 0-1,0-1 1,-1 1-1,0-1 0,0 0 1,-1-1-1,0 0 1,5-9-1,0-20 232,-9 35-201,1-8 60,1 4-47,-1 7 62,-1 13-104,-1-5-3,0 0-1,1 0 1,0 0 0,0 0-1,1 0 1,3 8-1,-4-16-3,-1-1-1,0 1 1,1 0-1,-1 0 1,1-1-1,-1 1 1,1 0-1,-1-1 1,1 1 0,0-1-1,-1 1 1,1-1-1,0 1 1,-1-1-1,1 1 1,0-1-1,-1 0 1,1 1-1,0-1 1,0 0-1,0 0 1,-1 1-1,1-1 1,0 0-1,0 0 1,0 0-1,-1 0 1,1 0-1,0 0 1,0 0-1,0 0 1,0-1-1,-1 1 1,3-1-1,2-1 4,1 0 1,-1-1-1,0 0 0,0 0 0,0-1 1,5-3-1,11-10 0,-5 5-1,-1 0 0,-1-1 0,0 0 0,0-2 0,15-20-1,-28 33 34,1 6-33,0-2-4,-1 0 2,0 0 0,1 0 0,-1 0 0,0 0-1,0 0 1,0 0 0,-1 0 0,1 1-1,0-1 1,-1 0 0,1 0 0,-1 1-1,0-1 1,0 3 0,-1 6 13,1-8-6,0 0-5,1 7-11,-1-10 4,0 1 0,0-1 0,0 1 0,0-1-1,0 0 1,0 1 0,1-1 0,-1 0 0,0 1 0,0-1 0,0 0-1,0 1 1,0-1 0,0 0 0,1 1 0,-1-1 0,0 0 0,0 1-1,1-1 1,-1 0 0,0 0 0,0 1 0,1-1 0,-1 0 0,0 0 0,1 1-1,-1-1 1,0 0 0,0 0 0,1 0 0,-1 0 0,1 0 0,-1 1-1,0-1 1,1 0 0,-1 0 0,0 0 0,1 0 0,-1 0 0,1 0-1,37-21-49,-30 15 34,1 1-1,-1 0 1,1 1 0,11-4 0,-19 8 13,2 0 3,-1-1 1,3 0 4,12 10-24,-9-5 0,-1 1 1,1-1-1,0-1 1,1 1-1,-1-1 1,10 2 0,-14-5-4,1 1 1,0-1 0,-1 0 0,1 0 0,0-1 0,-1 0 0,1 1 0,0-1 0,-1-1 0,1 1 0,-1-1 0,0 1-1,8-6 1,-3 2-2,0 0-1,-1-1 0,0 0 0,0-1 0,0 1 1,-1-2-1,0 1 0,9-13 0,-7 6 51,-1 0-1,0 0 1,-1 0 0,9-28-1,-4-2 328,-1-1 0,7-82-1,-6-68 4000,-14 205-4213,-5 28-223,3 0 0,0 0 0,3 1-1,1-1 1,2 0 0,1 1 0,2-1-1,16 58 1,-20-91-473,1-1 0,-1 0 1,1 1-1,0-1 0,0 0 0,1 0 0,-1-1 0,4 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0 474 904,'0'0'3925,"5"-5"-3486,4-2-293,0 1 1,1-1 0,-1 2-1,21-10 1,53-18 334,-49 21-369,359-149 804,-168 67-1224,-177 75 58,14-6-1302,68-37 0,-94 40-32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24 732 1056,'-24'-4'6103,"31"2"-5685,168-27 739,-127 22-1015,348-46 560,-69 8-344,-13 9-56,-177 22-208,301-35 138,105-14-4,-492 58-213,491-61 228,-104-10-90,-387 68-114,-1-3 0,0-1 0,60-25-1,-98 32 116,0 0-1,-1-2 1,0 1-1,0-1 0,0-1 1,-1 0-1,-1-1 1,1 0-1,-1 0 1,-1-1-1,0 0 0,0 0 1,-1-1-1,0 0 1,-1 0-1,0-1 1,7-21-1,-13 33-121,8-21 313,-3 11-99,-2 8 114,1 16-330,-1 0-1,-1 1 1,2 25 0,-3 52 38,-1-51-54,0 168 57,-7 126 11,6 60 35,1-304-106,5 326-141,1-160-624,0-66-1695,-7-62-2439,-1-70 1532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1504,'0'14'3912,"4"12"-3846,95 573 4020,-54-61-2692,-47-10-286,-23 19-447,3-235-488,-2 36-527,23-191-194,1-155 531,0 0 0,1 0-1,-1 0 1,0 0 0,1 0-1,-1 0 1,1 0 0,-1 0-1,2 2 1,-1-3 11,-1-1-1,0 1 1,1 0-1,-1-1 1,1 1-1,-1-1 1,1 1-1,0 0 1,-1-1-1,1 0 1,-1 1-1,1-1 1,0 1-1,-1-1 1,1 0-1,0 1 1,0-1-1,-1 0 1,1 0-1,0 1 1,0-1-1,-1 0 1,1 0-1,0 0 1,0 0-1,-1 0 1,3 0-1,20-5-33,0 0-1,42-16 1,45-26 20,-59 25 18,93-51 1,29-11 18,146-49 3,-61 41-3,-163 61-13,217-62 8,-163 50-9,16-5-4,413-133-1,-467 142 6,81-32 15,-165 60-8,368-148 842,-257 100-360,-6 3 63,-95 42-407,105-44 271,-123 50-335,0 2 1,34-8-1,14-5 58,-60 17-129,0 0 0,0 0 0,0 1 0,1 0-1,-1 1 1,12 0 0,14-2 34,-19-1-41,0 0 0,0 0 0,-1-1 0,15-7 0,-16-4-512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1877 836,'-3'1'1050,"-16"9"816,7-3 246,0-1 0,-13 11 0,24-16-1741,1-1-337,0 0-1,0 0 1,0 0 0,-1 0-1,1 0 1,0 0-1,0 0 1,0 0 0,0 0-1,0 0 1,0 0 0,0 0-1,0 0 1,0 0 0,-1 0-1,1 0 1,0 0-1,0 0 1,0 0 0,0-1-1,0 1 1,0 0 0,0 0-1,0 0 1,0 0 0,0 0-1,0 0 1,0 0 0,0 0-1,0 0 1,0 0-1,-1-1 1,1 1 0,0 0-1,0 0 1,0 0 0,0 0-1,0 0 1,0 0 0,0 0-1,0 0 1,0-1 0,0 1-1,0 0 1,1 0-1,-1 0 1,0 0 0,0 0-1,0 0 1,0 0 0,0 0-1,0 0 1,0-1 0,0 1-1,0 0 1,0 0-1,7-10 334,17-12-382,276-186 234,19 23-224,-289 168 8,90-48-21,85-55-56,34-19-235,-90 55 27,-51 27 84,79-48-202,-131 77 301,161-105-348,53-54 90,-244 175 341,45-33-53,59-56-1,-18 12 11,-62 56 116,-2-1 0,38-43 0,-73 73 92,1-1-1,-1 1 1,0 0-1,0-1 1,-1 0-1,1 0 1,1-6-1,-3 9 176,6-21 232,-2 11 3108,-9 10-3469,3 2-197,-6-4 193,-1 1 0,1 1 0,-1 0 0,0 0 0,-12-2 0,-90-10 1134,35 3 343,73 10-1379,-1 1-171,2 1 317,5 0-182,18 1-117,35 1-120,7-8 96,0-2 0,79-20 0,-110 21 267,-30 5-236,-4 9-127,0-1 0,0 1 0,-1-1 0,0 0 0,0 0 0,-1 0 0,0 0 0,0 0 0,0 0 0,-6 7 0,-6 13 14,-116 202-1693,88-160-423,29-46 898,-13 23-6696,15-25 3077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38 165 1020,'0'0'3654,"-1"7"-3058,-1 5-346,0 1 0,2 0 0,0 0 0,2 18 0,11 62 709,-4-34-495,64 325 1987,-70-365-1817,-7-23-230,-7-21-249,-21-66 279,4-1 1,-20-125-1,44 194-307,1 1 0,1-1-1,1 0 1,1 1 0,1-1 0,1 0 0,1 1 0,1-1-1,1 1 1,1 0 0,1 0 0,11-23 0,-15 41-104,-1-1 0,1 1 0,0 0 0,0 0 0,0 0 0,1 0 1,-1 0-1,1 1 0,0-1 0,0 1 0,0 0 0,1 1 0,-1-1 0,1 1 1,-1 0-1,1 0 0,0 0 0,0 0 0,0 1 0,0 0 0,5-1 0,-8 2-16,0 0-1,0 1 1,0-1-1,-1 0 1,1 1-1,0-1 1,0 1-1,0-1 0,-1 1 1,1 0-1,0 0 1,-1 0-1,1 0 1,-1 0-1,1 0 1,-1 0-1,0 0 1,1 1-1,-1-1 0,0 1 1,0-1-1,0 1 1,0-1-1,0 1 1,0-1-1,0 1 1,0 0-1,0 3 1,2 3 2,-1 0 0,0 1 1,-1-1-1,0 1 0,0 8 1,-1 11 10,-1-1 0,-2 0 0,-10 49 0,-31 83 37,17-68-63,25-84-11,0 0 0,0 1 1,1-1-1,0 1 0,1 8 0,0-14 11,0 0-1,0 1 1,1-1-1,-1 0 1,0 0-1,1 0 1,0 0-1,-1 0 1,1 0 0,0 0-1,0 0 1,0-1-1,0 1 1,1 0-1,-1 0 1,0-1-1,1 1 1,-1-1 0,1 1-1,-1-1 1,1 0-1,3 3 1,10 2-15,1 0 1,-1-1 0,1-1-1,30 5 1,-4-1 3,-34-6 23,2 0-10,0 0 0,0 1 0,0 0 0,0 1 0,0 0-1,-1 0 1,11 7 0,-20-11 4,1 1 1,0 0-1,0 0 0,0 0 0,0 0 0,-1 0 0,1 0 0,0 0 0,-1 0 0,1 0 0,-1 0 0,1 0 1,-1 0-1,0 0 0,1 0 0,-1 1 0,0-1 0,0 0 0,0 0 0,0 0 0,0 1 0,0-1 0,0 0 1,0 0-1,0 0 0,0 1 0,-1-1 0,1 0 0,-1 0 0,0 1 0,0 2 1,-1 0 0,0 0 0,0-1 1,-1 1-1,-3 4 0,-1-2-94,0 0 1,0 0 0,0-1 0,-1 0 0,1-1-1,-1 0 1,0 0 0,-1-1 0,1 0-1,0 0 1,-1 0 0,0-2 0,1 1-1,-13 0 1,17-2-567,0 0-1,-1 0 1,1-1-1,0 1 1,0-1-1,0 0 1,0 0-1,0-1 1,0 1-1,-7-5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2196,'0'0'62,"0"0"-1,0 0 1,0 0-1,-1 0 1,1 0 0,0 1-1,0-1 1,0 0-1,0 0 1,0 0 0,0 0-1,0 0 1,0 0-1,0 0 1,0 0-1,-1 0 1,1 0 0,0 0-1,0 0 1,0 0-1,0 0 1,0 0-1,0 0 1,0 0 0,-1 0-1,1 0 1,0 0-1,0 0 1,0 0-1,0 0 1,0 0 0,0 0-1,0 0 1,0 0-1,0 0 1,-1 0-1,1 0 1,0 0 0,0 0-1,0-1 1,0 1-1,0 0 1,0 0-1,0 0 1,0 0 0,0 0-1,0 0 1,0 0-1,0 0 1,0 0-1,-1-1 1,1 1 0,0 0-1,0 0 1,0 0-1,0 0 1,0 0 0,0 0-1,0 0 1,0 0-1,0-1 1,0 1-1,0 0 1,0 0 0,0 0-1,0 0 1,1 0-1,-1 0 1,0 0-1,-4 12 1037,1 25-410,7 45 666,3-2 0,4 1 0,42 152 1,-11-91-1820,-42-141 311,1 0 0,0 0 0,-1 0 1,1 0-1,0 0 0,0 0 0,-1 0 0,1 0 1,0 0-1,0 0 0,0 0 0,2 1 0,4 0-4540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1408,'0'0'1701,"-3"5"-956,-3 5-344,1-1-1,1 1 0,0 0 1,0 0-1,1 1 1,0-1-1,1 1 0,0 0 1,-1 17-1,4-23-276,-1 0 0,1-1 1,0 1-1,0 0 0,0-1 0,1 1 0,-1 0 1,1-1-1,0 0 0,3 5 0,-4-8-67,1 1-1,-1 0 1,0 0 0,1-1-1,0 1 1,-1-1 0,1 0 0,0 1-1,0-1 1,-1 0 0,1 0-1,0 0 1,0 0 0,1 0-1,-1-1 1,0 1 0,0-1-1,0 1 1,0-1 0,0 0-1,1 0 1,-1 0 0,0 0-1,0 0 1,4-1 0,-4 1 25,0 0 1,0-1 0,-1 1 0,1-1-1,0 1 1,0-1 0,0 0 0,-1 0-1,1 0 1,1-1 0,-1 1 245,-2 1-293,0-1 0,0 1 0,1 0 1,-1 0-1,0-1 0,0 1 0,1-1 1,-1 1-1,0 0 0,0-1 0,0 1 1,0 0-1,1-1 0,-1 1 0,0-1 1,0 1-1,0 0 0,0-1 0,0 1 1,0-1-1,0 1 0,0-1 0,0 1 1,0 0-1,-1-1 0,1 1 0,0-1 1,0 1-1,0 0 0,0-1 0,0 1 1,-1 0-1,1-1 0,0 1 0,-1-1 1,-7-5 52,1 1 1,-2 0-1,1 1 1,0-1 0,-1 2-1,0-1 1,-15-3-1,3 2-192,-18-6-685,36 10 500,1 1 1,0-1 0,-1 0-1,1 0 1,0-1-1,0 1 1,0 0 0,0-1-1,0 0 1,0 1 0,0-1-1,-1-2 1,1-1-2607,-1-9 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1444,'0'-4'734,"-1"-44"2725,1 46-2831,0-1-38,1 1-465,-1 1 0,1 0-1,-1-1 1,1 1 0,0 0-1,0-1 1,-1 1 0,1 0-1,0 0 1,0 0 0,0 0-1,0 0 1,0 0 0,1 0-1,-1 0 1,0 0 0,0 0-1,1 1 1,-1-1 0,0 0-1,1 1 1,-1-1 0,0 1-1,1 0 1,-1-1 0,3 1-1,-1 0-49,0 0 0,-1 0-1,1 0 1,0 1 0,0-1-1,0 1 1,0-1 0,-1 1 0,1 0-1,0 0 1,-1 1 0,1-1-1,0 0 1,2 3 0,7 4 101,-2 1 0,1 0 0,-1 0 0,0 1 0,8 12 0,-14-16-114,0 0-1,0 0 1,0 1 0,-1-1-1,0 1 1,0 0-1,-1 0 1,0 0 0,0 0-1,1 14 1,-3-18-40,0 1 0,-1 0 0,1-1 0,-1 1 0,0-1 0,0 0 0,0 1 0,-1-1 0,1 0 0,-1 1 0,1-1 0,-1 0 1,0 0-1,-1 0 0,1-1 0,0 1 0,-1 0 0,1-1 0,-1 0 0,0 0 0,0 1 0,0-2 0,0 1 0,0 0 0,0-1 0,-5 3 0,6-4 155,-1-2-126,-11-5 5,11 5-2,0-8 33,0-2-52,12-23 38,-4 22-323,1 0 0,0 1-1,1-1 1,0 1 0,1 1 0,0-1 0,1 1 0,0 1 0,21-19-1,11 5-1643,-41 24 1853,1-1 1,0 1 0,0-1 0,0 1 0,0 0-1,0-1 1,0 1 0,0 0 0,0-1 0,0 1-1,0 0 1,0 0 0,1 0 0,-1 0 0,0 0-1,1 1 1,0-1-69,2-1-2,-1 1 0,1 0-1,-1 0 1,1 0 0,-1 0-1,1 1 1,-1 0 0,1-1-1,5 3 1,2 2-151,1 1 1,12 8-1,-14-8 282,-7-3 66,0-1 0,1 1 0,0-1 0,0 0 0,-1 0 0,1-1-1,0 1 1,1-1 0,5 1 0,-7-2-37,0 0 1,-1-1-1,1 1 1,0-1-1,0 0 0,0 0 1,-1 0-1,1 0 1,0-1-1,-1 1 0,1-1 1,-1 1-1,0-1 1,1 0-1,-1 0 0,0 0 1,0 0-1,2-3 1,0 0 161,1-1 1,-1 0 0,0 0-1,-1-1 1,6-12 0,-7 13 72,-1 1-1,1-1 1,-1 1-1,0-1 1,-1 0 0,1 1-1,-1-9 1,0 8 39,0 3 91,-2 0 156,2 3-532,0 0 1,0-1-1,0 1 1,0 0-1,-1 0 0,1-1 1,0 1-1,0 0 1,0-1-1,0 1 1,0 0-1,0 0 1,0-1-1,0 1 1,-1 0-1,1 0 1,0-1-1,0 1 1,0 0-1,-1 0 1,1 0-1,0-1 1,0 1-1,-1 0 1,1 0-1,0 0 1,0 0-1,-1 0 1,1-1-1,0 1 1,0 0-1,-1 0 1,1 0-1,0 0 1,-1 0-1,1 0 1,0 0-1,0 0 1,-1 0-1,1 0 1,0 0-1,-1 0 1,1 0-1,0 0 1,0 1-1,-1-1 1,1 0-1,0 0 1,-4 3 14,1-1 0,0 1 0,0 0 0,1 0 0,-1 0 0,0 1 0,1-1 0,0 1 0,0-1 0,0 1 0,0 0 0,1 0 0,0 0 0,-1-1 0,0 6 0,1 0 10,0 0 0,0 0 0,1 1 0,0-1 0,0 0 0,1 0 0,0 0 0,1 0 0,0 0 0,1 0 0,6 16 0,-6-19-71,1 1-1,0-1 1,0 0-1,0 0 1,1-1-1,0 1 1,0-1-1,0 0 1,0 0-1,1-1 1,0 0-1,0 0 1,0 0 0,1-1-1,10 5 1,-3-4-319,0 0-1,1-1 1,-1 0 0,1-1 0,0-1 0,0 0 0,0-1 0,28-4 0,30-11-4307,-57 11 2141,5-1-712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 1104,'0'-1'122,"-1"1"-1,1-1 1,-1 0 0,1 0-1,-1 0 1,0 1 0,1-1-1,-1 0 1,0 1-1,0-1 1,1 0 0,-1 1-1,0-1 1,0 1 0,0-1-1,0 1 1,0 0 0,1-1-1,-1 1 1,0 0-1,0 0 1,0-1 0,0 1-1,0 0 1,0 0 0,0 0-1,0 0 1,0 0-1,0 1 1,-1-1 0,0 1-33,1-1 1,-1 1-1,1 0 1,0 0 0,-1 0-1,1 0 1,0 0-1,0 1 1,-1-1-1,1 0 1,0 0 0,0 1-1,1-1 1,-1 1-1,0-1 1,0 1-1,1-1 1,-2 4 0,-2 10 128,0 1 1,1 0-1,0 1 1,0 22-1,4 70 264,0-79-323,17 188 472,-1-33-326,-17-177-285,0-6-4,0 0 0,0 0-1,0 0 1,0-1 0,0 1-1,1 0 1,-1 0 0,0 0-1,1 0 1,0-1 0,-1 1-1,1 0 1,0-1 0,2 4 0,-2-4 67,25-3-19,0 0 0,-1-2-1,27-8 1,11-1-4,-50 11-37,1 0 0,17 0-1,-29 2-12,0 2 1,-1-2-10,-1 0 1,0 1-1,1-1 1,-1 0-1,0 1 1,1-1-1,-1 1 1,0-1-1,0 0 0,1 1 1,-1-1-1,0 1 1,0-1-1,0 1 1,1-1-1,-1 1 1,0-1-1,0 0 0,0 1 1,0-1-1,0 1 1,0-1-1,0 1 1,0-1-1,0 1 1,0-1-1,0 1 0,0-1 1,-1 1-1,1-1 1,0 1-1,0-1 1,-1 1-1,0 1 1,0 0 0,-1 0 0,0 0 0,1 0 0,-1 0 0,0 0-1,-3 1 1,-2 3-3,-1-1 0,0 0 0,-13 6 0,-2-4-66,1 0 0,-1-1 0,1-2-1,-1 0 1,-1-2 0,1 0 0,0-1 0,-41-5 0,58 4-146,-1-1 0,1 0 0,0 0 0,0-1 0,0 1 0,0-2 1,0 1-1,0 0 0,1-1 0,-1 0 0,1 0 0,0-1 0,0 0 0,-9-8 0,11 8-1669,-2-10 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17 250 1820,'-6'28'1461,"1"1"-1,-1 47 0,6-58-1010,1-1-1,1 1 0,0-1 1,1 0-1,9 30 0,-12-45-416,1 0 0,0 0 0,0 1 0,0-1 0,0 0 0,0 0 0,0 0 0,1 0 0,-1 0 0,1-1 0,-1 1 0,1 0-1,0-1 1,0 1 0,0-1 0,0 1 0,0-1 0,0 0 0,0 0 0,0 0 0,0 0 0,0 0 0,1 0 0,-1-1 0,0 1-1,1-1 1,-1 0 0,0 1 0,1-1 0,-1 0 0,0 0 0,1-1 0,-1 1 0,0 0 0,1-1 0,-1 0 0,0 1 0,1-1-1,-1 0 1,0 0 0,0 0 0,0 0 0,0-1 0,3-2 0,15-11 40,-1-1 0,-1-1 1,-1-1-1,30-38 0,-16 18 4,0-2 53,-29 38-87,0 2-38,0 1 0,-1-1 0,1 1 1,0 0-1,0-1 0,0 1 0,0 0 0,-1 0 0,1 0 1,0 0-1,-1 1 0,1-1 0,-1 0 0,1 1 0,-1-1 0,0 1 1,1-1-1,-1 1 0,0 0 0,0-1 0,1 3 0,-1-1-27,1 0 0,0 0 0,1 0 0,-1-1 0,0 1 0,1 0 0,-1-1 0,1 0 0,0 0 0,0 0 0,4 2 0,-4-2-29,1-1 0,0 0 0,-1 0 0,1-1 0,0 1 0,0-1 0,-1 0 0,1 0 0,0 0 0,0 0 0,-1-1 0,1 0 0,0 1 0,-1-1 0,1-1 0,0 1 0,-1 0 0,1-1 0,-1 0 0,0 0 0,0 0 0,5-3 0,-1-2-17,0 0 0,0-1 0,-1 1 0,0-1-1,-1 0 1,1-1 0,5-13 0,-3 4 190,-1 0-1,8-34 0,-14 51 338,-1 8-386,15 112 131,25 224-80,-24-269-1140,-15-71 826,1 3-253,-1-6 361,0-6-430,-7-176 308,0 61 378,3 49-37,-2-91 470,6 127-291,2-1 0,9-50 0,-11 81-247,1 0 0,0 0-1,0 0 1,1 1 0,-1-1 0,1 1 0,0 0-1,1-1 1,6-6 0,-10 11-56,1 1-1,-1-1 1,1 1-1,-1-1 1,1 1-1,0 0 1,-1-1-1,1 1 1,-1 0 0,1-1-1,0 1 1,-1 0-1,1 0 1,0 0-1,-1-1 1,1 1 0,0 0-1,0 0 1,1 0 25,0-1 96,2 3-8,0-1-95,-1 0 1,0 1 0,1 0-1,-1-1 1,0 1 0,0 1-1,0-1 1,0 0 0,-1 1-1,1-1 1,-1 1 0,1 0-1,-1 0 1,0 0 0,0 0-1,0 0 1,2 7 0,0 1-1,-1 0 0,0 1 1,-1-1-1,-1 1 0,0-1 1,0 1-1,-1-1 1,0 1-1,-1-1 0,-1 1 1,0-1-1,0 0 0,-6 17 1,2-11-269,-1 1 1,-1-1 0,0-1 0,-1 1 0,-1-2-1,-1 1 1,-19 22 0,24-33-534,1 1 1,-1-1-1,0 0 0,0-1 1,-12 7-1,6-4-1649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1800,'0'-1'182,"-5"-13"1342,4 10 799,0 9 1978,9 94-2989,7 170 1390,-10-109-1743,-2-98-666,8 100-515,-6-122-1756,-4-37 1166,8-2-1233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1020,'0'0'2128,"-4"7"-1211,0 4-698,-5 7 554,2 1 0,0 0 0,-7 32-1,12-33-239,1 1-1,1 34 0,1-46-429,-1 0 0,1 0-1,1 0 1,-1 0-1,1 0 1,0 0 0,1 0-1,0-1 1,0 1-1,5 8 1,-5-13-75,-1 1 0,0-1 0,1 1 1,0-1-1,-1 0 0,1 0 0,0-1 0,0 1 1,0 0-1,1-1 0,-1 0 0,0 0 0,0 0 1,1 0-1,-1 0 0,1 0 0,-1-1 0,0 0 1,1 0-1,-1 0 0,1 0 0,-1 0 0,1-1 0,-1 0 1,0 1-1,1-1 0,-1 0 0,0-1 0,0 1 1,0-1-1,0 1 0,0-1 0,0 0 0,0 0 1,0 0-1,-1 0 0,1-1 0,-1 1 0,1-1 0,-1 0 1,0 1-1,3-6 0,-3 2 39,-1 0 0,1 0 0,-1 0 0,0 0-1,-1 0 1,1 0 0,-1-1 0,0 1 0,-1 0 0,0 0 0,0 0 0,0 0 0,0 0 0,-1 0-1,-4-9 1,2 6 21,0 0 0,-1 0-1,0 1 1,0-1-1,-1 1 1,0 0 0,0 1-1,-15-14 1,-65-40-71,69 50-840,15 9 295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236 810 1104,'-3'-3'1142,"-10"-10"-92,13 13-1019,0-1 1,0 1-1,-1 0 1,1 0 0,0 0-1,0-1 1,0 1-1,0 0 1,-1 0 0,1 0-1,0 0 1,0 0-1,0-1 1,-1 1 0,1 0-1,0 0 1,0 0-1,-1 0 1,1 0 0,0 0-1,0 0 1,-1 0-1,1 0 1,0 0 0,0 0-1,0 0 1,-1 0 0,1 0-1,-1 0 1,-7 2 301,0 0 1,0 0-1,0 1 1,0 0-1,0 1 0,1 0 1,-1 0-1,1 0 1,0 1-1,0 0 1,1 0-1,-1 1 1,1 0-1,-10 13 0,2-1 8,1 0 0,1 1 0,1 0 0,-14 34 0,21-44-255,0 1-1,2 0 1,-1 1 0,1-1 0,1 0 0,-1 1 0,2-1-1,0 1 1,0-1 0,1 1 0,2 10 0,-3-20-89,0-1 0,0 1 0,0 0 0,1 0 0,-1-1 0,0 1 0,1 0 0,-1-1 0,1 1 1,-1 0-1,1-1 0,-1 1 0,1-1 0,-1 1 0,1-1 0,0 1 0,-1-1 0,1 1 0,0-1 0,-1 0 0,1 1 0,0-1 1,-1 0-1,1 1 0,0-1 0,0 0 0,-1 0 0,1 0 0,0 0 0,0 0 0,-1 0 0,2 0 0,-1 0 5,1 0-45,2-3-33,3-4 62,0 0 0,-1-1 1,0 0-1,0 0 0,-1-1 1,0 0-1,0 0 0,-1 0 0,0 0 1,4-19-1,1-6 114,7-62 1,-16 90-79,1-1 73,-1 6-108,0 1 0,0 0 0,0 0 0,0 0 0,0 0 0,0 0 0,0 0 0,0 0 0,0 0 0,1 0-1,-1 0 1,0-1 0,0 1 0,0 0 0,0 0 0,0 0 0,0 0 0,0 0 0,0 0 0,1 0 0,-1 0 0,0 0 0,0 0 0,0 0 0,0 0 0,0 0 0,0 0-1,0 0 1,1 0 0,-1 0 0,0 0 0,0 0 0,0 0 0,0 0 0,0 0 0,0 0 0,0 0 0,1 0 0,-1 1 0,0-1 0,0 0 0,0 0 0,0 0-1,0 0 1,0 0 0,7 4-94,0-1 0,1 1 0,-1-1 0,0-1-1,1 0 1,0 0 0,-1 0 0,1-1 0,0 0 0,0-1-1,11 0 1,5-4-113,0-1 1,0 0-1,0-2 0,-1-1 0,0-1 1,0-1-1,-1-1 0,0-1 0,-1-1 0,27-22 1,-38 27 203,0-1 0,0-1 0,-1 0 1,-1 0-1,0 0 0,0-1 0,-1-1 1,0 1-1,-1-1 0,8-20 0,-13 29 94,0 0 0,-1 0 0,1 0 0,-1 0-1,0-1 1,0 1 0,0 0 0,0 0 0,0-1 0,-2-4-1,2 7-43,0 0-1,-1-1 1,1 1-1,-1 0 1,1 0-1,-1 0 1,1 0-1,-1 0 1,0-1-1,1 1 1,-1 0-1,0 0 1,0 1-1,0-1 1,0 0-1,0 0 1,0 0-1,0 1 1,0-1-1,0 0 1,0 1-1,-1-1 1,1 1-1,0-1 1,0 1-1,-1 0 1,1-1-1,0 1 1,0 0-1,-1 0 1,1 0-1,-3 0 1,-9 2 62,-1 0 0,0 1 0,0 1 0,1 0 0,0 0 0,0 2 0,0-1 0,0 2 0,1 0 0,0 0 0,-19 16 0,21-15-63,1 0-1,1 0 1,-1 1 0,1 0 0,1 1-1,0-1 1,0 2 0,1-1 0,0 1-1,1-1 1,0 1 0,1 1 0,0-1 0,-3 19-1,6-26-77,0 0 0,1 0 0,0 0 0,0 0 0,0 0 0,0 0 0,0 0 0,1 0 0,0 0 0,0-1 0,0 1 0,0 0 0,1 0 0,-1-1 0,1 1 0,0 0 0,0-1 0,0 0 0,1 1 1,-1-1-1,1 0 0,0 0 0,-1-1 0,1 1 0,1 0 0,5 3 0,-6-6 3,1 1 0,-1 0 0,1-1 1,-1 0-1,1 0 0,0 0 1,-1 0-1,1 0 0,-1-1 1,1 1-1,0-1 0,-1 0 1,0 0-1,1-1 0,-1 1 1,4-3-1,0 0 15,0-1 0,-1 0 1,1 0-1,-1-1 0,0 0 1,-1 0-1,0 0 0,0-1 1,0 1-1,0-1 0,-1-1 1,0 1-1,4-14 0,2-5 55,-2 0-1,8-49 0,13-176 485,-27 214-418,2-22 433,-3-1 0,-3 0 0,-15-96 0,16 147-247,-1 0 1,0 0-1,-1 0 0,0 0 0,-6-13 1,8 20 173,-2 8-256,-4 9-122,1 1 0,0 0-1,2 0 1,0 0 0,1 1-1,0-1 1,0 28 0,5 124 235,-1-148-290,4 44-93,2-1-1,28 111 0,-27-143-292,1-2-1,23 50 0,-25-66-473,0 1-1,1-1 1,0-1-1,1 1 1,0-2-1,1 1 1,18 16 0,-7-12-2234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8082 1822 1056,'0'0'1023,"-5"-8"3983,4 8-4766,0-1 0,1 0 0,-1 1-1,0-1 1,0 1 0,0-1 0,0 1-1,0-1 1,0 1 0,1-1 0,-1 1-1,0 0 1,0-1 0,0 1 0,0 0-1,0 0 1,0 0 0,-1 0 0,1 0 0,0 0-1,-1 0 1,-12 4-393,-43 23 1308,19-9-646,15-6-177,-25 17 1,-7 4 33,-219 107 519,-128 21-198,381-153-647,-79 27 149,-107 41 149,-18 0 21,-293 80 231,140-49-100,173-60-344,-20-10-47,125-22-98,-412 55 87,407-62 52,-1-5 1,-138-14-1,100-8-58,42 3-51,-370-59-54,260 36-161,128 22 136,-336-81-139,274 53 154,2-6 0,3-6-1,-220-125 1,148 51 23,154 89 117,-81-72 1,3-5-20,-93-92 50,80 58-77,-11-13-48,93 97-32,36 37 20,1-2 0,-35-47-1,47 54-6,-92-152 9,50 61-6,-78-218 0,109 252-2,-23-81-40,22 62 23,20 78 0,11 23 15,-8-20-142,7 20 141,1 2 6,0 0 1,0-1-1,0 1 1,0 0 0,0 0-1,0 0 1,0-1-1,0 1 1,0 0 0,0 0-1,0 0 1,0-1-1,0 1 1,0 0 0,-1 0-1,1 0 1,0-1-1,0 1 1,0 0 0,0 0-1,0 0 1,-1 0-1,1-1 1,0 1 0,0 0-1,0 0 1,0 0-1,-1 0 1,1 0 0,0 0-1,0 0 1,0 0-1,-1 0 1,1 0 0,0-1-1,0 1 1,0 0-1,-1 0 1,1 0 0,0 0-1,0 0 1,-1 0-1,1 1 1,0-1 0,0 0-1,-1 0 1,-5 8-1,1 1-1,0 1 1,0-1 0,1 1 0,0-1 0,0 1-1,-2 15 1,-5 9 10,-111 415 57,80-232 254,42-215-117,2-33-184,8-45 0,-1 11-6,-3-1 4,0-9 3,3-1 1,29-109-1,-35 175-22,0 0 1,1 0 0,0 0-1,1 0 1,0 1 0,11-15-1,-13 19 4,1 1-1,0 0 1,1 0-1,-1 0 0,1 0 1,-1 1-1,1 0 1,0 0-1,0 0 0,1 0 1,-1 1-1,0 0 1,10-2-1,44-7-58,1 2 1,102-1-1,9-1-582,125-29-1971,-104 7-4674,-129 22 3163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135 384 1076,'0'0'815,"-2"9"-68,-39 163 2251,10-51-1385,-17 42 1104,40-136-1608,7-25-757,-1 2 69,1-4-280,0-4 696,34-358 104,-29 326-885,54-272 539,-46 253-301,-5 15 49,7-24 432,-13 61-707,-1 1 21,0 2-85,0 0 0,0-1 0,0 1-1,0 0 1,0 0 0,0 0 0,0-1 0,0 1 0,0 0 0,0 0-1,0-1 1,0 1 0,0 0 0,0 0 0,0 0 0,0-1-1,0 1 1,0 0 0,0 0 0,0 0 0,0-1 0,0 1-1,1 0 1,-1 0 0,0 0 0,0 0 0,0-1 0,0 1-1,0 0 1,1 0 0,-1 0 0,0 0 0,0 0 0,0-1 0,0 1-1,1 0 1,-1 0 0,0 0 0,0 0 0,0 0 0,1 0-1,-1 0 1,0 0 0,0 0 0,0 0 0,1 0 0,-1 0-1,0 0 1,0 0 0,0 0 0,1 0 0,-1 0 0,0 0-1,0 0 1,1 0 0,5 8 10,0 1 0,-1 0-1,1 0 1,-2 0 0,1 0-1,-1 1 1,-1-1 0,3 12 0,17 91 57,-15-64-39,13 53 39,14 85 63,6 2-91,-27-133-232,-9-38-216,1 7-554,-4-9-6456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17 191 1212,'-1'0'297,"0"-1"0,0 1 0,0-1 0,0 0 0,0 1-1,0-1 1,0 0 0,0 1 0,0-1 0,1 0 0,-1 0 0,0 0 0,0 0 0,1 0 0,-1 0-1,1 0 1,-1 0 0,1 0 0,-1-2 0,0 2 653,5-2-541,18-9 70,0 0 0,42-14-1,56-12 117,-21 7-691,-50 15-447,33-11-4086,-64 20 2325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49 110 1232,'-16'0'1208,"13"1"898,-25-4 3071,26 3-3926,8-4-1013,22-14 126,1 1-1,2 1 1,-1 2 0,64-21 0,-91 34-284,0 1 0,0-1-1,0 0 1,0 1 0,0 0 0,0-1-1,0 1 1,0 0 0,0 1 0,0-1-1,0 0 1,6 3 0,-9-3-75,0 0 0,0 0 1,0 0-1,0 0 0,1 0 0,-1 0 0,0 0 1,0 0-1,0 0 0,0 0 0,0 0 1,1 1-1,-1-1 0,0 0 0,0 0 0,0 0 1,0 0-1,0 0 0,0 0 0,0 1 1,1-1-1,-1 0 0,0 0 0,0 0 0,0 0 1,0 0-1,0 1 0,0-1 0,0 0 1,0 0-1,0 0 0,0 0 0,0 1 0,0-1 1,0 8 68,0 0 0,0 0 0,-1 0 1,1 0-1,-2 0 0,1 0 0,-1-1 0,-1 1 1,-3 9-1,-37 70 273,31-64-245,-95 159 540,92-143-461,10-23 12,4-14-78,24-6-109,-17 3-5,-4 0-4,0 1-1,-1 0 1,1 0-1,0-1 0,0 0 1,0 1-1,-1-1 1,1 0-1,0 0 1,-1 1-1,1-1 1,-1-1-1,3-1 1,2-1-49,18-11-610,-1-1-1,0-1 1,-1-1 0,27-28-1,28-43-6608,-65 74 4647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2480,'7'-20'2972,"-10"23"-1587,1 0-1216,0-1 0,1 1 0,0 0 1,0-1-1,-1 1 0,2 0 1,-1 0-1,0 0 0,0 0 1,1 0-1,-1 3 0,1 0-52,0 1 78,0 0 0,0-1 0,1 1 0,0 0 0,3 12 0,-3-17-158,0 0-1,1 0 1,-1 0-1,0 0 1,1 0 0,0 0-1,-1 0 1,1-1-1,0 1 1,0-1 0,0 1-1,0-1 1,0 0-1,0 1 1,0-1 0,1 0-1,-1-1 1,0 1-1,1 0 1,-1-1 0,1 1-1,-1-1 1,0 1-1,1-1 1,-1 0 0,4-1-1,6 1 62,1-2 0,-1 1 0,22-7 0,-26 6-57,11-4 126,-14 4 20,0 1-1,0-1 1,0 1-1,0 0 0,8 0 1,-12 1-169,0 0 1,-1 0-1,1 0 1,0 0-1,0 0 1,-1 0-1,1 1 1,0-1-1,0 0 1,-1 1-1,1-1 1,0 1-1,-1-1 1,1 1-1,0-1 1,-1 1-1,1-1 0,-1 1 1,1-1-1,-1 1 1,1 0-1,-1-1 1,1 1-1,-1 0 1,1 1-1,6 24 269,-6-23-397,-1 0 0,1 0 1,0 0-1,0 0 0,0 0 0,0 0 0,0 0 0,3 3 0,-3-5-3,0 0-1,1 0 0,-1 0 0,0-1 0,1 1 0,-1 0 0,1-1 0,-1 1 0,1-1 0,-1 1 0,1-1 0,-1 1 0,1-1 0,-1 0 0,1 0 0,-1 0 0,1 0 0,0 0 0,-1 0 0,1-1 0,-1 1 0,1 0 0,-1-1 0,1 1 0,-1-1 0,1 0 0,-1 1 0,0-1 0,1 0 0,-1 0 0,0 0 0,1 0 0,-1 0 0,0 0 0,2-2 0,0-1-36,0 0 0,-1 0-1,1 0 1,-1 0 0,0 0-1,0-1 1,-1 1 0,3-7-1,5-38-139,-6 31 265,1-8 944,2-45 1,-6 70-875,0 0 0,0 0 0,0 0 0,0 0-1,0 0 1,0 0 0,0 0 0,1 0 0,-1 0 0,0 0 0,0 0 0,1 0-1,-1 0 1,1 0 0,-1 0 0,1 0 0,-1 1 0,1-1 0,0 0 0,0-1-1,0 2-2,-1 0 0,1 0 0,0-1 0,-1 1 0,1 0 0,0 0 0,0 0 0,-1 0 0,1 0 0,0 0 0,-1 0 0,1 0 0,0 0 0,-1 1 0,1-1 0,0 0 0,-1 0 0,1 0 0,0 1 0,-1-1 0,2 1 0,4 3 104,0 0 0,0 0 0,-1 1 0,7 6 0,22 26 104,-1 1-1,-1 1 1,29 49-1,-49-69-150,11 26-1,-20-39-77,0 1 0,-1 0 0,0 0 0,0 0 0,0 0 0,-1 1 0,1 9-1,-2-15-17,0 0-1,-1 0 1,1 0-1,0 0 0,-1 0 1,1 0-1,-1 0 1,1 0-1,-1 0 0,0-1 1,0 1-1,0 0 1,0 0-1,0-1 0,0 1 1,0-1-1,-1 1 1,-1 1-1,1-1 0,-1 0 0,0 0 0,0 0 0,0-1 0,0 1 0,0-1-1,-1 0 1,1 0 0,-6 1 0,-1 0 19,1-1-1,-1 0 0,0-1 0,1 0 1,-1-1-1,-12-2 0,9 0 120,1 1 0,0-2-1,-19-7 1,28 10-102,0-1-1,0 1 1,0-1-1,0 0 1,0 0-1,0 0 1,1 0 0,-1 0-1,1-1 1,-1 1-1,1-1 1,0 0-1,0 0 1,0 0 0,1 0-1,-1 0 1,1 0-1,-2-3 1,3 3-21,-1 0-1,1 0 1,0 0 0,0 0 0,0 0-1,0 0 1,1 0 0,-1 0-1,1 0 1,0 0 0,1-4 0,15-29-83,-6 18-205,1 2 0,0-1 0,26-26 1,48-36-2421,-52 54-1687,-20 14 1641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1 326 980,'0'0'4812,"3"3"-4153,1 2-455,0 1 1,0 0-1,0 0 1,-1 0-1,0 1 1,0-1-1,-1 1 1,3 10-1,12 66 998,-13-59-949,32 177 1983,-35-199-2090,-2 0 22,1 5-146,0-7-16,0 0 0,-1 0 1,1 0-1,0 0 1,0 0-1,0 0 0,0 0 1,0 1-1,0-1 1,0 0-1,0 0 0,0 0 1,0 0-1,0 0 1,0 0-1,0 0 0,0 0 1,0 0-1,0 0 1,0 0-1,0 0 0,-1 0 1,1 0-1,0 0 0,0 0 1,0 1-1,0-1 1,0 0-1,0 0 0,0 0 1,0 0-1,0 0 1,0 0-1,-1 0 0,1 0 1,0 0-1,0 0 1,0 0-1,0 0 0,0 0 1,0 0-1,0-1 1,0 1-1,0 0 0,0 0 1,-1 0-1,1 0 1,0 0-1,0 0 0,0 0 1,0 0-1,0 0 0,0 0 1,0 0-1,0 0 1,0 0-1,0 0 0,0 0 1,0 0-1,0-1 1,0 1-1,0 0 0,0 0 1,0 0-1,0 0 1,-1 0-1,1 0 0,0 0 1,0 0-1,-10-18 49,-1 0 0,2 0 0,0-1-1,2 0 1,0-1 0,1 0 0,-4-23 0,2 4 38,3-1 1,-1-77 0,7 79 4,12-75 0,-9 92-75,1 0 0,1 0 0,1 1 0,1 0 0,11-20 0,-17 35-14,1 0-1,0 1 1,0 0 0,0-1-1,8-6 1,-9 9-59,-1 1 1,1-1-1,0 1 0,0 0 1,1-1-1,-1 1 1,0 0-1,0 1 0,0-1 1,1 0-1,-1 0 1,0 1-1,1 0 0,-1-1 1,4 1-1,-5 0-35,0 1-1,0-1 1,0 1 0,0-1-1,0 1 1,0-1 0,0 1-1,0 0 1,0 0 0,0-1-1,0 1 1,0 0 0,0 0-1,-1 0 1,1 0-1,0 0 1,0 1 0,9 16-1506,-9-16 1296,-1-1 1,0 0-1,1 0 0,-1 1 0,0-1 0,1 0 0,-1 1 0,0-1 1,0 0-1,-1 3 0,1 2-603,1 15-1679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1076,'0'0'425,"1"2"-13,7 20 1139,-7-20-1186,8 8 567,-8-10-887,1 1 1,-1-1-1,0 1 1,0-1-1,1 1 0,-1-1 1,0 0-1,0 0 0,1 0 1,-1 1-1,0-1 0,1 0 1,-1-1-1,0 1 0,1 0 1,-1 0-1,0-1 0,0 1 1,1 0-1,-1-1 0,0 1 1,2-2-1,2 0 76,-1 2 8,-1-1 0,1 0 0,0-1 0,0 1 0,-1-1 0,1 1 0,-1-1 0,1 0 0,-1-1 0,0 1 0,1 0 0,-1-1-1,-1 0 1,1 0 0,0 0 0,-1 0 0,1 0 0,-1 0 0,0-1 0,0 1 0,0-1 0,-1 1 0,1-1 0,-1 0 0,0 0 0,0 0 0,0 0 0,0 1 0,-1-1-1,0 0 1,0 0 0,0-7 0,-1 9 245,-9-12 630,8 14-933,0 1-1,0-1 1,0 0-1,0 0 0,0 1 1,0-1-1,0 1 1,1-1-1,-1 1 1,0 0-1,0 0 0,1 0 1,-1 0-1,0 0 1,1 0-1,-1 0 0,1 0 1,-3 4-1,2-2-8,0 0 0,0 0 0,0 0-1,1 0 1,-1 0 0,1 1 0,0-1 0,0 0-1,-1 7 1,1-1-4,0 0-1,1-1 1,0 1 0,0 0-1,1 0 1,0-1-1,1 1 1,2 9 0,1-7-28,0-1 0,0 1 0,1-1 0,0 0 0,0-1 0,1 1 1,1-1-1,-1-1 0,1 1 0,1-1 0,0-1 0,0 0 0,0 0 1,1-1-1,0 0 0,15 7 0,0-2-124,-1-2 1,1-1-1,0 0 0,1-2 1,-1-1-1,32 2 0,-29-7-445,8 1-1205,-15 5-3775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12 262 1180,'0'0'2450,"2"8"-1782,15 89 1054,16 84 490,-4-28-223,-23-118 1167,-45-209-2600,19 96-280,-17-144-1,35 199-218,1 1 0,1-1 1,5-37-1,-3 51-49,0 1 0,0 0 0,0-1 0,1 1 1,0 0-1,1 1 0,0-1 0,0 1 0,0-1 0,1 1 0,0 0 1,12-11-1,-14 15-96,1 1 1,-1 0-1,0 0 1,1 0 0,-1 0-1,1 0 1,-1 1-1,1 0 1,0-1-1,0 2 1,-1-1 0,1 0-1,0 1 1,4-1-1,-4 1-483,-1 0 0,0 1 0,0-1 0,1 0 0,-1 1 0,0 0 0,0 0 0,0 0 0,0 0 0,0 0 0,5 4 0,7 5-2428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1448,'0'0'4395,"3"-7"-4138,1-1-163,-3 5-57,0 0 1,0 0-1,0 1 1,1-1 0,-1 0-1,1 1 1,0 0-1,0-1 1,0 1 0,0 0-1,0 0 1,0 0-1,5-3 1,116-82 822,-80 58-819,5-7-229,-46 34 173,0 1 5,-1 0 1,0 0-1,0 1 1,1-1-1,-1 0 1,1 0-1,-1 1 1,1-1-1,-1 1 1,1-1-1,2 0 1,2-1-38,-4 5 55,2 3 42,0 1-1,-1-1 0,0 1 0,0 0 0,-1 0 0,0 0 1,2 8-1,27 88 743,-26-87-634,-4-15-145,-1 0-1,0 0 0,0-1 0,1 1 0,-1 0 0,0 0 0,1 0 0,-1 0 0,1 0 1,-1-1-1,1 1 0,-1 0 0,1 0 0,0-1 0,-1 1 0,1 0 0,0-1 0,0 1 1,-1-1-1,1 1 0,0-1 0,0 1 0,0-1 0,0 0 0,0 1 0,0-1 0,-1 0 1,1 0-1,0 0 0,0 0 0,0 0 0,0 1 0,0-2 0,0 1 0,0 0 0,0 0 0,0 0 1,0 0-1,0-1 0,0 1 0,0 0 0,-1-1 0,1 1 0,1-1 0,4-2 25,-1-1-1,1 0 0,-1 0 0,9-8 1,-10 8-23,6-6 69,-2 1 0,13-18 0,-10 11 181,-9 14-184,-2 2-71,0 0 0,0 0-1,0-1 1,0 1 0,0 0 0,0 0 0,1-1-1,-1 1 1,0 0 0,0 0 0,0 0 0,1-1-1,-1 1 1,0 0 0,0 0 0,1 0 0,-1-1-1,0 1 1,0 0 0,1 0 0,-1 0 0,0 0-1,0 0 1,1 0 0,-1 0 0,0 0 0,1 0-1,-1 0 1,0 0 0,0 0 0,1 0 0,-1 0-1,0 0 1,1 0 0,-1 0 0,0 0 0,0 0-1,1 0 1,-1 0 0,0 1 0,1-1 0,-1 0-1,0 0 1,0 0 0,0 0 0,1 1 0,-1-1-1,2 1 3,-1-1 0,0 1-1,0 0 1,1 0-1,-1-1 1,0 1-1,0 0 1,0 0 0,0 0-1,0 0 1,2 3-1,-1 0 4,1 1-1,-1-1 1,1 0-1,0 0 1,1-1-1,-1 1 1,5 3-1,-7-6 0,12 3 8,-11-3-18,1-1 0,-1 1-1,0-1 1,1 0-1,-1 1 1,0-1 0,1 0-1,-1-1 1,0 1-1,1 0 1,-1-1 0,0 1-1,0-1 1,1 1 0,-1-1-1,0 0 1,0 0-1,0 0 1,0-1 0,0 1-1,0 0 1,0-1 0,-1 1-1,1-1 1,0 1-1,2-5 1,9-9 161,0 0 1,-1-1 0,19-34-1,-30 48-91,1-3-8,-2 5-56,0 0 0,0 0 0,0-1 0,1 1 0,-1 0-1,0 0 1,0 0 0,0 0 0,0 0 0,0 0 0,0 0-1,0-1 1,1 1 0,-1 0 0,0 0 0,0 0 0,0 0 0,0 0-1,0 0 1,1 0 0,-1 0 0,0 0 0,0 0 0,0 0-1,0 0 1,0 0 0,1 0 0,-1 0 0,0 0 0,0 0 0,0 0-1,0 0 1,0 0 0,1 0 0,-1 0 0,0 0 0,0 0-1,0 0 1,0 0 0,0 0 0,1 0 0,-1 1 0,0-1 0,0 0-1,0 0 1,0 0 0,0 0 0,0 0 0,0 0 0,1 1-1,24 49 192,-24-47-180,0-3-16,-1 1 0,0 0 0,0-1 0,0 1 1,0-1-1,1 1 0,-1 0 0,0-1 0,1 1 0,-1-1 0,0 1 1,1-1-1,-1 1 0,1-1 0,-1 1 0,1-1 0,-1 1 0,1-1 1,-1 1-1,1-1 0,0 0 0,-1 0 0,1 1 0,-1-1 0,1 0 1,1 1-1,0-1 91,3-3-46,114-69 660,-118 72-707,-1-1 5,1 1 1,0-1-1,0 1 0,0-1 1,0 1-1,0 0 0,-1-1 1,1 1-1,0 0 0,0 0 0,0 0 1,0 0-1,0 0 0,2 0 1,0 0 10,0-1 40,1 2-2,-4-1-56,4 1 13,-1 1 0,1-1 0,-1 0 0,1 1 0,-1 0-1,0 0 1,0 0 0,0 0 0,0 0 0,0 1 0,0-1 0,-1 1-1,1 0 1,-1 0 0,1 0 0,2 5 0,3 8-211,-1-1 1,9 30 0,-1 7-6431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23 1620,'-2'-2'444,"-1"-1"0,1 1 1,-1 0-1,1 1 0,-1-1 0,0 0 0,1 1 0,-1-1 0,0 1 0,0 0 1,0 0-1,0 0 0,0 1 0,-6-2 0,6 2 208,-2 2-61,2-1-498,0 0 0,0 0 0,0 1 1,0-1-1,0 1 0,1 0 0,-1 0 0,1 0 0,-1 0 1,1 0-1,-1 1 0,1-1 0,0 1 0,0-1 0,-2 4 1,-2 6 83,0-1 0,0 1 0,1 0 0,0 0 0,1 1 0,1-1 0,0 1 0,1 0 1,0 0-1,1 0 0,0 0 0,2 20 0,0-21-79,0 1 1,1-1-1,1 0 1,0 0-1,6 15 1,-6-21-118,0-1 0,0 1-1,0 0 1,1-1 0,-1 0 0,1 0 0,1 0 0,-1 0 0,1-1 0,0 1 0,9 6 0,-8-8-173,-1 0-1,1-1 1,-1 1-1,1-1 1,0 0 0,0-1-1,-1 1 1,1-1 0,0 0-1,1 0 1,-1-1 0,10-1-1,-7 1-674,-1-1 1,0-1-1,1 0 0,-1 0 0,8-4 1,3-1-1793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1128,'-2'-3'5477,"0"7"-2914,-4 19-1199,-1 37-1132,21 208 2134,-11-230-2085,1-9-54,2-1 1,0 0-1,2 0 1,1 0-1,13 28 1,-20-52-215,0 0 0,0 0 0,0 0 0,0 0 0,1-1 1,-1 1-1,1 0 0,0-1 0,0 0 0,0 0 0,1 0 0,-1 0 0,1 0 0,0-1 0,6 4 0,-8-5-281,15-16-7421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35 523 1288,'-2'-1'752,"-22"-10"2010,22 10-1609,-1-3-484,3 3-623,-1 1-1,1 0 1,0 0 0,-1-1-1,1 1 1,0 0-1,0 0 1,0-1-1,-1 1 1,1 0-1,0-1 1,0 1-1,0 0 1,0-1 0,0 1-1,0 0 1,-1-1-1,1 1 1,0-1-1,0 1 1,0 0-1,0-1 1,0 1-1,0 0 1,1-1 0,-1 1-1,0-1 1,0 1-1,0 0 1,0-1-1,0 1 1,0 0-1,1-1 1,-1 1-1,0 0 1,0 0-1,0-1 1,1 1 0,-1-1-1,9-9 147,1-1-1,0 2 1,12-11-1,-13 14-124,18-16 162,0 2-1,2 1 1,60-29 0,-64 38-59,-22 9-106,1 1 12,-1 0-33,1 0-1,0 0 1,-1 1-1,1-1 0,-1 1 1,1 0-1,-1 0 1,1 0-1,-1 0 1,0 1-1,0 0 0,1-1 1,4 5-1,3 4 85,-1 0-1,-1 1 0,1 0 0,-2 1 0,13 20 0,-5-7-5,-9-13-32,0 1 0,7 18 1,-9-17-89,13 22 0,-17-35-196,1 2-116,3 8-161,-3-8-266</inkml:trace>
  <inkml:trace contextRef="#ctx0" brushRef="#br0" timeOffset="1">353 60 1160,'-5'-12'956,"0"2"680,-2-6-356,2 4 85,0 2-733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1 964,'3'13'3012,"0"7"-2254,0 0 1,1-1-1,1 0 0,0 0 1,2 0-1,0-1 1,13 22-1,-18-37-701,0-1 0,0 1 0,0-1 0,0 0 0,1 0 0,-1 0-1,1 0 1,0 0 0,-1-1 0,1 1 0,0-1 0,0 0 0,0 0 0,0 0 0,0 0 0,6 1 0,-9-2-57,2 0 166,2-1 38,-1 0-113,-1 0 1,1 0-1,-1 0 1,0-1-1,1 1 0,-1 0 1,0-1-1,0 0 0,0 1 1,0-1-1,0 0 1,0 0-1,0 0 0,-1 0 1,1-1-1,-1 1 0,2-4 1,-2 3-32,1 1 21,-2 0 0,1 0 0,0-1 0,0 1 0,-1-1 0,1 1 0,-1 0 0,0-1 0,1 1 0,-1-1 0,0 1 0,-1-1 0,0-3 0,-1-3 59,-1 0 0,-1 0 1,-5-12-1,8 20-38,-2-1-10,1 0-152,2 2 27,-1-1 0,0 0 0,0 1 0,0-1 0,1 1 0,-1-1 0,0 1 0,0-1 1,0 1-1,0-1 0,0 1 0,0 0 0,0 0 0,0-1 0,0 1 0,0 0 0,0 0 0,0 0 1,0 0-1,1 0 0,-1 0 0,0 0 0,0 1 0,0-1 0,0 0 0,0 1 0,0-1 1,-1 1-1,-2 0-294,-24 11-479,25-11 41,1 1 1,-1-1-1,1 1 1,0 0-1,0 0 0,0 0 1,-2 2-1,-3 5-2266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1792,'0'0'1910,"7"-5"4007,2 21-5619,-6-12-37,-2 0-23,14 61 1044,-15-62-872,2 0 9,1 3-614,-3-6 234,0 0 0,0 1 0,0-1 0,0 0 1,0 0-1,0 0 0,0 0 0,0 0 0,0 0 1,0 0-1,1 0 0,-1 0 0,0 0 0,0 0 0,0 0 1,0 0-1,0 0 0,0 0 0,0 0 0,0 0 1,1 0-1,-1 0 0,0 0 0,0 0 0,0 0 0,0 0 1,0 0-1,0 0 0,0 0 0,0 0 0,0 0 1,1 0-1,-1 0 0,0 0 0,0-1 0,0 1 0,0 0 1,0 0-1,0 0 0,0 0 0,0 0 0,0 0 1,0 0-1,0 0 0,0 0 0,0 0 0,0 0 0,0-1 1,0 1-1,0 0 0,0 0 0,0 0 0,0 0 1,0 0-1,0 0 0,0 0 0,0 0 0,0-1 0,0 1 1,0 0-1,0 0 0,0 0 0,0 0 0,38-99 1934,-37 97-1948,0 0 0,1 0 0,-1-1 0,0 1 0,1 0 0,-1 0 0,1 0 0,-1 0 0,1 0 1,0 1-1,0-1 0,0 1 0,0-1 0,0 1 0,0-1 0,0 1 0,1 0 0,-1 0 0,0 0 1,1 0-1,-1 1 0,1-1 0,-1 1 0,1-1 0,-1 1 0,1 0 0,-1 0 0,1 0 1,-1 0-1,1 0 0,-1 1 0,1-1 0,-1 1 0,1 0 0,-1-1 0,0 1 0,1 0 0,-1 1 1,2 0-1,5 3-25,-1 1-1,0 0 1,-1 0 0,0 0 0,0 1 0,0 0 0,10 15 0,-11-12-213,0 1 0,0 0 0,-2 0 0,1 0-1,-1 1 1,-1-1 0,0 1 0,2 13 0,-4-14-1037,-1 0 1,0 1-1,0-1 1,-1 0-1,-3 15 0,-1-4-2625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14 484 1696,'-9'-4'1770,"9"4"-1722,0 0-1,-1 0 1,1 0 0,0 0 0,0 0-1,0 0 1,-1 0 0,1 0-1,0 0 1,0-1 0,0 1-1,0 0 1,-1 0 0,1 0-1,0 0 1,0 0 0,0-1-1,0 1 1,0 0 0,-1 0-1,1 0 1,0 0 0,0-1 0,0 1-1,0 0 1,0 0 0,0 0-1,0 0 1,0-1 0,0 1-1,0 0 1,0 0 0,0-1-1,0 1 1,0 0 0,0 0-1,0 0 1,0-1 0,0 1 0,0 0-1,0 0 1,0 0 0,0 0-1,0-1 1,0 1 0,1 0-1,-1 0 1,0 0 0,0 0-1,0-1 1,0 1 0,0 0-1,0 0 1,1 0 0,-1 0 0,0 0-1,0-1 1,12-5 142,-1 0 1,1 1-1,0 0 1,0 0-1,18-3 1,71-11 295,-66 13-362,60-10 121,200-29 260,274-11 95,-177 21-275,61 7-45,-90 21-25,-332 6-238,298-10 157,-271 8-22,0-1-1,0-4 1,0-1 0,107-34 0,-141 33 249,0-1-1,0-1 1,-1-1 0,-1-2 0,27-21-1,-9 0 414,-39 35-732,6-6 78,-6 7-154,-1 0 1,0 0 0,0-1-1,0 1 1,0 0 0,1 0-1,-1 0 1,0-1-1,0 1 1,0 0 0,1 0-1,-1 0 1,0 0 0,0 0-1,1-1 1,-1 1 0,0 0-1,0 0 1,1 0-1,-1 0 1,0 0 0,0 0-1,1 0 1,-1 0 0,0 0-1,0 0 1,1 0-1,-1 0 1,0 0 0,0 0-1,1 0 1,-1 0 0,0 0-1,0 1 1,1-1-1,-1 0 1,0 0 0,9 36 6,-1 1 1,3 58 0,-8-62 5,47 520 254,-44-453-239,18 201 63,12 73-27,-1-115-12,-6-93-1044,7-1 1,96 263-1,-87-295-4265,-30-82 1954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1 984,'-3'0'196,"-1"0"0,1 0 0,0 0 0,-1 1 0,1 0 0,0-1-1,-1 1 1,1 0 0,0 1 0,0-1 0,0 1 0,0-1 0,0 1 0,0 0 0,-2 2 0,0 1-50,0 1 1,0-1 0,1 1-1,0 0 1,0 0-1,-5 11 1,-7 21 168,2 0 1,2 1-1,-8 42 0,19-73-290,-24 114 491,6 1 0,-5 169 0,18 51-26,5-313-439,9 365 481,-1-139-286,-11 343 159,-21-260-192,13-155-91,7-103-74,5-77-43,0 2 4,-1-1 0,1 0 0,1 1-1,-1-1 1,1 1 0,1 6 0,4 6 20,-3-15-31,-1-3 4,0 1 2,1 0 0,-1 0 0,0 0 0,1 0 0,-1-1 0,0 1 0,1-1 0,-1 0 1,1 0-1,-1 0 0,1 0 0,-1 0 0,1 0 0,4-2 0,-3 2-1,49-8 88,0-3 0,64-20 0,-15 3 27,-31 10-77,409-86 241,227 12-136,-428 57-99,-132 15-20,207-44 10,-110 17-32,-170 35 8,67-11-18,101-25 1,-164 30 11,134-40-15,-184 49-5,61-21 25,-40 12-3,-29 13-8,-13 3 1,35-9 1,-21 7-6,20-6 11,-9 1 1,-8 3-25,-21 5 21,13-4 121,-13 4-91,-2 1-489,16-2 1377,-4 1-7307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1756,'0'0'983,"-1"5"57,1-5-960,0 1-1,0-1 1,0 0 0,0 0 0,0 0 0,0 0 0,0 0 0,0 1 0,0-1 0,0 0 0,0 0 0,0 0-1,0 0 1,0 0 0,0 1 0,0-1 0,0 0 0,0 0 0,0 0 0,0 0 0,0 0 0,0 0 0,0 1 0,0-1-1,0 0 1,1 0 0,-1 0 0,0 0 0,0 0 0,0 0 0,0 0 0,0 0 0,0 0 0,0 0 0,1 1 0,-1-1-1,0 0 1,0 0 0,0 0 0,0 0 0,0 0 0,1 0 0,-1 0 0,0 0 0,0 0 0,0 0 0,0 0 0,0 0-1,1 0 1,-1 0 0,0 0 0,0 0 0,23-7-16,-1 0 0,0-2 0,-1 0 0,25-15 0,3-3-4549,-41 24 2900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24 592 1128,'-23'6'11153,"135"-30"-10606,-22 3-344,-66 16-168,202-44 220,-59 9-96,130-36 26,-136 26-122,202-60 37,-313 96-61,-1-1 1,92-44-1,-135 55-12,-1 1 1,1-1-1,-1 0 0,0 0 1,0-1-1,0 1 0,-1-1 1,6-7-1,-9 10 60,-2-7 11,0-1 0,0 0 0,-1 1 0,0-1 0,-1 1 0,0 0 0,-5-11 0,7 18 312,4 4-403,1 0 1,-1 0 0,0 0 0,0 1-1,0-1 1,0 1 0,0 0-1,-1-1 1,1 1 0,-1 0-1,0 1 1,1-1 0,-2 0-1,3 5 1,1 3 6,-1 1 0,-1 0 0,3 14 0,-5-21-10,3 22-25,0 0 0,-1 0 0,-2 1 0,-1-1 0,-1 0 0,-1 0 0,-2 0 0,0 0 0,-13 39-1,8-38-686,-2-1-1,0 1 1,-2-2-1,-1 0 1,-18 26-1,5-14-2824,4-1 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 1208,'-13'-17'4882,"11"16"-4510,0-1 1,0 1 0,0 0-1,0 0 1,0 0-1,-1 0 1,1 0 0,0 0-1,0 0 1,-4 0-1,3 1 23,0 1-20,0 1-288,-1-1 0,1 1 0,0 0 0,0 0 1,0 0-1,0 0 0,1 1 0,-1-1 0,1 1 1,-1-1-1,1 1 0,0 0 0,0 0 0,0 0 1,0 0-1,0 0 0,1 0 0,-2 5 0,-7 21 99,1 1 0,2 0-1,0 0 1,2 1-1,2 0 1,1 0-1,1 0 1,1-1-1,6 41 1,-4-59-131,1 1 1,0 0-1,0-1 0,1 1 1,7 11-1,-9-19-63,0-1 0,0 1 0,1-1 0,-1 0-1,1 0 1,0 0 0,0 0 0,1-1 0,-1 1 0,1-1 0,0 0 0,0 0-1,0 0 1,0-1 0,0 1 0,7 2 0,-7-4-98,0-1-1,1 1 1,-1-1 0,0 0 0,0 0-1,1-1 1,-1 1 0,0-1-1,0 0 1,0 0 0,0 0-1,0-1 1,0 1 0,7-5 0,5-2-632,28-21 0,-41 26 664,12-8-878,-1-2 0,-1 0 0,0 0 0,-1-1 1,14-22-1,-3 4-1625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1488,'0'0'86,"0"0"0,0 0 0,-1-1 0,1 1 0,0 0 0,0 0 0,-1-1 0,1 1 0,0 0 0,-1 0 0,1 0 0,0 0 0,-1 0 0,1-1 0,0 1 0,-1 0 0,1 0 0,0 0 0,-1 0 0,1 0 0,0 0 0,-1 0 0,1 0-1,0 0 1,-1 0 0,1 0 0,0 0 0,0 1 0,-1-1 0,1 0 0,0 0 0,-1 0 0,1 0 0,0 0 0,-1 1 0,1-1 0,0 0 0,-1 1 0,-9 10-339,8-9 587,-7 9-28,1 1-1,0 0 0,1 0 0,0 0 1,1 1-1,-7 18 0,6-13-29,4-12-176,1 0-1,0 0 1,0 0 0,0 1 0,1-1 0,0 0 0,0 1 0,1 0 0,0-1 0,0 1-1,0-1 1,1 1 0,0-1 0,0 1 0,4 11 0,-4-17-72,0 1 1,0-1 0,1 1-1,-1-1 1,0 1 0,0-1-1,1 0 1,-1 1-1,1-1 1,-1 0 0,1 0-1,3 1 1,-4-1 58,2-1 11,9 0 9,-9 0 114,-3 0-217,0-1 1,0 1 0,0 0 0,0 0 0,0-1-1,0 1 1,1 0 0,-1-1 0,0 1 0,0 0-1,0 0 1,0-1 0,0 1 0,1 0 0,-1-1 0,0 1-1,0 0 1,0 0 0,1 0 0,-1-1 0,0 1-1,0 0 1,1 0 0,-1 0 0,0 0 0,0-1-1,1 1 1,-1 0 0,0 0 0,1 0 0,0 0-1,-1 0 1,0 0 0,1-1-1,-1 1 1,1 0 0,-1 0 0,1-1-1,-1 1 1,0 0 0,1 0-1,-1-1 1,0 1 0,1-1-1,-1 1 1,0 0 0,1-1 0,-1 1-1,0-1 1,0 1 0,1 0-1,-1-1 1,0 1 0,0-1-1,0 1 1,0-1 0,0 1 0,1-2-1,-2-2-2,1-1 0,-1 0 0,1 0 0,-1 0 0,-1 0 0,1 0 0,-1 1 0,0-1 0,0 1 0,0-1 0,0 1 0,-1 0 0,0 0 0,0 0-1,0 0 1,0 0 0,-1 0 0,1 1 0,-1 0 0,0 0 0,0 0 0,0 0 0,-1 1 0,-5-3 0,9 4-316,-10 0-374,7 1-2363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159 251 1524,'0'0'924,"-3"-1"-102,-12 0 526,11 5-780,-8 8-278,0 0 0,2 1-1,-1 0 1,2 1-1,0 0 1,-9 18-1,13-20-149,-7 15 207,1 1 1,-9 34-1,18-55-297,0 1 1,1-1-1,0 1 0,0-1 0,1 1 1,0 0-1,0-1 0,1 1 0,0-1 1,0 1-1,1-1 0,0 1 1,4 10-1,-5-16-40,1 0 1,-1 0-1,0-1 1,0 1-1,1-1 1,-1 1-1,0-1 1,1 1-1,0-1 1,-1 0-1,1 0 1,0 0-1,0 0 1,-1 0-1,1 0 0,0 0 1,0-1-1,0 1 1,0-1-1,3 1 1,-3-1 18,2-1-3,0-1-21,-1 0 0,1-1 0,-1 1 0,1 0 1,-1-1-1,0 0 0,1 0 0,-2 0 0,1 0 0,0 0 0,-1-1 0,1 1 0,-1-1 0,0 0 0,0 0 0,0 0 0,1-6 1,3-8 0,-2 0 1,0-1 0,-1 0 0,0 0-1,-2-22 1,-7-96 18,3 103-14,-8-90 113,7 84 231,-14-58 1,18 96-31,-2 9-267,-3 13-26,2 0 0,0 1 0,1-1 0,1 1 0,2 25 0,4 3 19,11 57 1,-11-82-154,0 0-1,2-1 1,1 0-1,0 0 1,2-1 0,17 29-1,-24-45-148,1-1 0,0 0 0,0 0 0,0 0 0,1 0 0,0-1 0,0 0 0,0 0 0,10 6 0,-14-10 96,-1 0 0,1 1 1,0-1-1,-1 0 0,1 0 0,0 0 0,0 0 0,-1 0 1,1 0-1,0 0 0,0 0 0,-1 0 0,1 0 0,0 0 0,0 0 1,1-1-1,-1 0-409,2 1-1416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98 158 944,'0'-1'256,"0"0"-1,0-1 1,-1 1-1,1-1 1,1 1 0,-1-1-1,0 1 1,0-1-1,0 1 1,1 0-1,-1-1 1,1 1 0,-1 0-1,2-3 1,-1 2 447,1 1-404,5-4-46,0-1-1,-1 0 1,0 0 0,0 0-1,-1 0 1,1-1 0,-1 0-1,6-12 1,-10 16-133,0 0 0,0-1 0,-1 1 0,1 0 0,-1-1 0,1 1-1,-1 0 1,-1-4 0,1 4-53,0 2-32,0 0 0,0 0 0,0-1 0,0 1 1,0 0-1,0 0 0,0 0 0,0 0 0,-1 0 0,1 0 0,0 0 0,-1 0 0,1 0 0,-1 0 0,1 0 0,-1 1 0,1-1 0,-1 0 0,0 0 1,0 0-1,1 1 0,-1-1 0,0 0 0,0 1 0,0-1 0,0 0 0,1 1 0,-1-1 0,0 1 0,0 0 0,0-1 0,0 1 0,0 0 0,0-1 1,0 1-1,0 0 0,-1 0 0,1 0 0,0 0 0,0 0 0,0 0 0,-1 1 0,-3-1 28,1 1 1,-1-1-1,0 1 1,1 0-1,-1 1 0,1-1 1,-1 1-1,-3 2 0,-1 2 12,0 0 0,0 0 0,1 0 0,0 1 0,1 1 0,-1-1 0,-6 11 0,12-16-62,-1 1 0,1 0 0,0 0 1,0 0-1,1 0 0,-1 0 0,1 1 0,0-1 1,-1 0-1,1 1 0,1-1 0,-1 1 1,0-1-1,1 1 0,0-1 0,0 1 1,0-1-1,0 1 0,1 0 0,-1-1 1,1 1-1,0-1 0,0 0 0,3 7 0,-2-6-42,1 0 0,0 0-1,1 0 1,-1 0-1,1-1 1,-1 0-1,1 0 1,0 0-1,0 0 1,1 0-1,-1-1 1,0 1-1,1-1 1,0-1-1,-1 1 1,8 1-1,4 1-158,1-1 0,-1-1 0,28 1-1,64-6-979,-37-6-3269,-49 3 2092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7 254 1340,'0'0'2108,"-5"-3"-1557,5 3-479,0 0 0,0 0 1,0 0-1,0 0 0,0 0 0,0 0 0,0 0 0,-1-1 1,1 1-1,0 0 0,0 0 0,0 0 0,0 0 0,0 0 1,0 0-1,0 0 0,0-1 0,0 1 0,0 0 0,0 0 1,0 0-1,0 0 0,0 0 0,0 0 0,0-1 0,-1 1 0,1 0 1,0 0-1,1 0 0,-1 0 0,0 0 0,0 0 0,0-1 1,0 1-1,0 0 0,0 0 0,0 0 0,0 0 0,0 0 1,0 0-1,0 0 0,0-1 0,0 1 0,0 0 0,0 0 1,0 0-1,1 0 0,-1 0 0,0 0 0,0 0 0,0 0 1,0 0-1,0 0 0,1-1 0,36-21 1010,47-35-1,-68 45-922,-1-1-1,0-1 0,-1 0 0,-1-1 1,18-23-1,-17 5 116,-13 30-225,-1 3-44,-1-1 0,1 0 0,-1 0 1,1 0-1,0 0 0,0 0 0,-1 0 0,1 0 1,0 1-1,0-1 0,0 0 0,0-2 0,0 2 6,-1-2 27,-4 0 15,5 3-51,0-1 0,0 1 0,0 0 0,-1 0 0,1-1 1,0 1-1,0 0 0,-1 0 0,1-1 0,0 1 0,-1 0 0,1 0 0,0 0 0,0 0 0,-1-1 0,1 1 0,0 0 1,-1 0-1,1 0 0,-1 0 0,1 0 0,0 0 0,-1 0 0,1 0 0,0 0 0,-1 0 0,1 0 0,0 0 0,-1 0 0,1 0 1,0 1-1,-1-1 0,-5 1 7,0 1 1,1-1-1,-1 1 1,1 0-1,-1 1 1,1-1-1,0 1 1,0 0 0,-9 8-1,2-1-3,1 1-1,1 1 1,-1-1-1,2 2 1,0-1-1,0 1 1,1 1 0,-12 27-1,18-37-11,1 1 0,-1-1 0,1 0 0,0 1 1,0-1-1,0 0 0,1 1 0,-1-1 0,1 1 0,0-1 0,0 1 0,1-1 0,-1 1 0,2 4 0,0-6-26,-1 0 0,1 0 0,-1 0 0,1 0 0,0-1-1,0 1 1,1-1 0,-1 1 0,0-1 0,1 0-1,-1 0 1,1 0 0,0 0 0,3 2 0,2 0-206,-1-1 0,0 0 0,1 0 0,11 2 0,-10-3-908,1-1 0,0 0 0,14-1 0,-6-1-1248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1788,'-1'-2'648,"-11"-13"1858,11 15-2312,1-1 1,0 1-1,-1 0 0,1-1 0,0 1 1,-1 0-1,1-1 0,0 1 1,0 0-1,-1-1 0,1 1 1,0-1-1,0 1 0,0 0 1,0-1-1,-1 1 0,1-1 0,0 1 1,0-1-1,0 1 0,0 0 1,0-1-1,0 1 0,0-1 1,0 1-1,1-2 0,18-2 31,-14 3-20,0 3-21,2 3-120,1 0-1,-1 0 1,0 1-1,0 0 1,0 0-1,-1 0 1,0 1-1,10 15 1,-12-16-28,0 1 0,-1 1 0,1-1 0,-1 0 0,-1 1 1,1 0-1,-1 0 0,-1 0 0,1 0 0,-1 0 0,-1 0 0,1 0 0,-1 0 1,-2 13-1,-1-8 11,0 1 1,-1-1-1,0 1 1,-1-1-1,0-1 1,-1 1-1,-13 18 1,7-15 55,3-8 9,9-8-106,-1 1 0,1-1 1,0 0-1,0 0 0,0 0 1,0 0-1,0 0 0,-1 0 1,1 0-1,0 0 0,0 0 1,0 0-1,0 0 0,-1 0 1,1 1-1,0-1 0,0 0 1,0 0-1,-1 0 0,1 0 1,0-1-1,0 1 0,0 0 1,0 0-1,-1 0 0,1 0 1,0 0-1,0 0 0,0 0 1,0 0-1,-1 0 0,1 0 1,0 0-1,0 0 0,0-1 1,0 1-1,0 0 0,0 0 1,-1 0-1,1 0 1,-2-5-2,1 1 0,0-1 0,-1 1 0,2 0 0,-1-1 0,0 0 0,1 1 0,0-1 0,0 1 0,0-1 0,1 0 0,-1 1 0,2-6 0,9-42 101,34-94 0,-31 105 119,-12 34-75,3-14 54,-1 14 486,-3 71-587,0-42-217,1 0 0,1 0 0,0 0 0,2-1 0,10 30 0,-15-49 9,1 0-1,0-1 0,0 1 1,0-1-1,0 1 0,0-1 1,0 0-1,0 1 0,1-1 1,-1 0-1,0 0 0,1 0 1,-1 0-1,1 0 0,-1 0 0,1 0 1,-1-1-1,3 2 0,21 1-5499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1 180 932,'2'-2'567,"23"-20"5553,-23 21-5845,0-1-20,5-2-12,0 0 0,-1-1 1,1 0-1,-1 0 1,0-1-1,-1 1 0,1-1 1,-1-1-1,0 1 0,-1-1 1,1 0-1,-2 0 0,1 0 1,-1 0-1,0-1 0,4-12 1,-7 4 312,0 13-303,0 1-27,-4-8-15,3 7 132,-2 3-203,-9-2-13,9 1-16,0 4-2,-1 1-75,0 1-1,-1 0 1,2 0-1,-1 0 1,1 0 0,-1 0-1,1 1 1,1-1-1,-1 1 1,-1 6 0,3-9-53,0 0 1,0 0 0,1 1 0,-1-1-1,1 0 1,-1 0 0,1 0 0,0 1-1,0-1 1,1 0 0,-1 0 0,1 1-1,0-1 1,-1 0 0,1 0 0,1 0-1,-1 0 1,0 0 0,1 0 0,-1 0-1,1-1 1,3 5 0,-2-4-92,0 0 1,1 0-1,-1-1 1,0 1-1,1-1 0,0 0 1,-1 0-1,1 0 0,0 0 1,0-1-1,0 1 1,1-1-1,-1 0 0,0 0 1,0-1-1,0 1 0,1-1 1,-1 0-1,0 0 1,6-1-1,4-2-459,1 0 1,-1-1-1,0 0 1,20-9 0,-27 9-282,0 1 1,0-1-1,7-7 1,-11 9 461,17-11-1974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43 674 4808,'10'-14'391,"-2"0"0,0 0 0,8-19-1,-15 30-25,-1 1-1,0 1-312,0 1 1,0 0-1,0 0 0,0 0 0,0 0 1,0 0-1,0-1 0,0 1 0,1 0 1,-1 0-1,0 0 0,0 0 0,0 0 1,-1-1-1,1 1 0,0 0 0,0 0 1,0 0-1,0 0 0,0-1 1,0 1-1,0 0 0,0 0 0,0 0 1,0 0-1,0 0 0,0 0 0,0-1 1,0 1-1,-1 0 0,1 0 0,0 0 1,0 0-1,0 0 0,0 0 0,0 0 1,0 0-1,-1 0 0,1-1 1,0 1-1,0 0 0,0 0 0,0 0 1,-1 0-1,1 0 0,0 0 0,0 0 1,-9 6 467,-8 13-796,16-18 413,-6 8-67,1 0 0,0 0 1,1 0-1,0 1 1,0-1-1,1 1 0,0 0 1,1 1-1,0-1 1,1 1-1,0-1 1,-1 15-1,3-23-63,0 0-1,0 1 1,0-1-1,0 0 1,0 0-1,0 0 1,0 0-1,1 0 1,-1 0-1,1 1 1,0-1-1,0 0 1,-1-1-1,1 1 1,0 0-1,1 0 1,-1 0-1,0 0 1,0-1-1,1 1 1,-1-1-1,1 1 1,0-1-1,-1 1 1,1-1-1,0 0 1,0 0-1,0 0 1,3 1-1,-1 0 0,0-1 0,0 0 1,0-1-1,0 1 0,0-1 0,0 1 0,0-1 0,0-1 0,0 1 0,0 0 0,0-1 0,0 0 0,5-2 0,0 0 15,-1-2 0,0 1 0,0-1 0,0 0 0,-1-1-1,1 0 1,6-7 0,-10 9 7,-3 3-12,-1 1-15,1-1 1,-1 1-1,0 0 1,1-1-1,-1 1 1,0 0-1,1 0 1,-1-1 0,0 1-1,1 0 1,-1 0-1,1 0 1,-1-1-1,1 1 1,-1 0-1,0 0 1,1 0-1,-1 0 1,1 0 0,-1 0-1,1 0 1,-1 0-1,1 0 1,-1 0-1,0 0 1,1 0-1,-1 0 1,1 0-1,-1 1 1,1-1-1,-1 0 1,0 0 0,1 1-1,11 2 7,-9-1-6,13 5-188,-12-6 132,1 1-1,0-1 1,-1 0 0,1 0 0,0-1 0,0 1 0,-1-1-1,1 0 1,0-1 0,0 1 0,0-1 0,6-2 0,9-2-103,30-13 1,-39 14 95,36-15-105,-29 10 87,1 1 0,31-8 0,-48 16 81,43-11-52,-40 10 9,0-1 0,-1 1 1,0-1-1,1 0 0,-1-1 1,0 1-1,0-1 0,0 1 0,6-7 1,31-36-203,-29 31 175,3-6 77,-1 0-1,-1-1 0,0-1 0,-2 0 0,0-1 0,-2 0 1,8-27-1,2-18 508,12-90 0,-20 40 660,-8 73-287,-3 41-281,-2 13-497,-33 300 319,34-275-514,2 0 1,6 43-1,1-4-302,-7-52 128,5 53-228,-4-65-49,-1 0 0,2 1 0,-1-2 0,1 1 0,7 15 0,-4-17-2182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11 418 1552,'-2'-3'888,"-5"-7"-116,6 7-91,1 1-547,1 0 0,-1-1 0,1 1-1,0 0 1,0-1 0,0 1 0,0 0 0,0 0 0,1 0 0,-1 0-1,1 0 1,-1 0 0,4-3 0,25-22 738,-28 25-799,170-122 1658,-84 72-1256,13-8 88,-85 49-663,-1-1 0,0 0 0,-1 0 0,14-17 0,-24 25-592,0-2 652,-3 0-3480,1-5 1491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1528,'3'1'669,"-2"-1"-582,-1 1 1,1-1 0,0 1-1,0-1 1,0 1 0,0-1-1,-1 1 1,1 0-1,0-1 1,-1 1 0,1 0-1,0-1 1,0 2 0,0 0 110,0 1 0,-1-1 0,1 0 0,0 0 0,-1 0 1,0 1-1,0-1 0,1 3 0,-1 2 95,1 16 1021,7 37 0,-7-54-1184,0-1-1,1 1 1,-1 0 0,1 0-1,1-1 1,-1 1-1,1-1 1,0 0 0,0 0-1,1 0 1,-1 0-1,5 4 1,-6-8-100,-1 1 1,1-1 0,-1 0-1,1 0 1,-1 0-1,1 0 1,0 0-1,-1-1 1,1 1-1,0 0 1,0-1 0,-1 1-1,1-1 1,0 0-1,0 0 1,0 0-1,0 0 1,3 0-1,-2-1-1,1 1 0,-1-1-1,0-1 1,0 1-1,1 0 1,-1-1-1,0 1 1,-1-1-1,6-3 1,0-3 47,0 1 0,0-1 0,-1 0 0,0-1 1,6-9-1,-12 18-75,15-21 618,-15 20-603,0 1 0,0 0 0,-1 0 0,1-1 0,0 1 0,0 0 0,0 0 0,-1 0 0,1 0 0,0 0 0,0 0 0,0 0 0,0 0 0,-1 1 0,1-1 0,0 0 0,0 0 0,-1 1 0,1-1 0,1 1 0,1 0-7,28 10 69,13-11-5,-41-1-66,0 1-1,0-1 0,0 0 0,0 0 0,0 0 1,0 0-1,0-1 0,0 1 0,-1-1 0,1 1 1,-1-1-1,1 0 0,-1 0 0,5-4 0,-3 1 10,22-21 302,-24 24-158,6-6-12,-8 7-129,1 1 1,-1 0 0,0 0-1,1-1 1,-1 1 0,0 0-1,0-1 1,1 1-1,-1 0 1,0 0 0,1 0-1,-1-1 1,1 1 0,-1 0-1,0 0 1,1 0-1,-1 0 1,0 0 0,1 0-1,-1 0 1,1 0-1,-1 0 1,1 0 0,-1 0-1,0 0 1,1 0 0,18 48 344,-17-44-358,-1-2 16,0 0 0,-1-1 0,1 1 0,0-1 0,0 1 0,0-1 0,0 1 0,0-1 0,0 0 0,0 1 0,0-1 0,0 0 0,1 0 0,2 2 0,-2-2 33,2-4-45,11-11 4,-8 7-9,0 1 1,0-1 0,1 1-1,0 1 1,0-1 0,0 2-1,1-1 1,13-5 0,-19 10-6,1-1 1,-1 1-1,1 0 1,0 0-1,-1 0 1,1 0-1,-1 0 1,1 1-1,-1 0 1,1 0 0,-1 0-1,0 0 1,1 0-1,-1 0 1,0 1-1,0 0 1,0 0-1,5 3 1,-3 0-3,1 0 1,-1 0-1,0 0 1,0 1-1,0 0 0,-1 0 1,0 0-1,6 11 1,-5-6-247,-1 0 0,6 16 0,-5 7-6930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1 491 984,'19'-7'5889,"-17"7"-5791,-1 1 0,1 0 0,-1-1 0,1 1 0,-1 0 0,0 0 0,1 0 0,-1 0 0,0 0 0,0 0 0,0 0 0,0 0 0,0 1 0,0-1 0,0 0 0,0 1 0,-1-1 0,1 1 0,0-1 0,0 4 0,8 36 768,-7-27-712,18 67 519,-2-14-1455,-14-53-1193,-2-10-502</inkml:trace>
  <inkml:trace contextRef="#ctx0" brushRef="#br0" timeOffset="1">76 57 904,'-5'-15'1004,"-1"4"-124,2 2 560,-1-5-368,-3 6-159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1564,'-3'13'912,"0"-1"0,-1 20 0,1-4 485,3-21-1202,0-1-1,0 0 0,1 0 1,0 0-1,0 0 0,1 0 1,0 0-1,0 0 0,0 0 1,1 0-1,-1-1 0,1 1 1,1-1-1,-1 0 0,6 7 1,-4-8-102,0 1 0,0-1 0,1 1 0,-1-1 0,1-1 1,-1 1-1,1-1 0,0 0 0,1-1 0,-1 1 0,0-1 0,1 0 0,-1-1 1,1 1-1,0-2 0,-1 1 0,1 0 0,0-1 0,0-1 0,-1 1 1,13-3-1,-17 3-8,1-1 1,0 0-1,-1 1 1,1-1-1,-1 0 1,1-1-1,-1 1 1,1 0-1,-1-1 1,0 1-1,1-1 1,-1 1-1,0-1 1,0 0-1,0 0 1,0 0-1,-1 0 1,1-1-1,-1 1 1,1 0 0,-1-1-1,0 1 1,0-1-1,0 1 1,0-1-1,0 0 1,0 1-1,-1-1 1,1 0-1,-1 0 1,0 1-1,0-1 1,0 0-1,0 0 1,0 1-1,-1-1 1,-1-4-1,-2-9 10,-1 1 0,0 0 0,-1 0-1,-1 0 1,-1 1 0,0 0 0,0 0-1,-19-22 1,23 33-381,1 1 0,-1-1 1,0 0-1,0 1 0,0 0 0,0 0 0,0 0 0,-1 0 0,1 1 1,0 0-1,-1 0 0,1 0 0,-1 0 0,0 1 0,1-1 1,-1 1-1,-7 1 0,5 1-2791,-14 4 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1500,'0'0'1475,"2"4"-840,4 18 597,-1 0 1,4 29-1,-6-28-560,1-1 0,1 0 0,8 23-1,-12-43-452,-1-1-159,0-1 1,0 1-1,0-1 1,0 1 0,0-1-1,0 1 1,1-1-1,-1 1 1,0-1-1,0 0 1,1 1-1,-1-1 1,0 1-1,1-1 1,-1 0-1,0 1 1,1-1-1,-1 0 1,0 1-1,1-1 1,-1 0-1,1 1 1,-1-1-1,1 0 1,0 0-1,11-1 242,-9 1 13,0-2 10,24-20 1267,39-39 0,-52 47-1091,-13 13-331,0 1-151,-1-1 1,0 1-1,0-1 1,0 1-1,0 0 1,1-1-1,-1 1 1,0 0-1,0-1 1,1 1-1,-1 0 1,0-1-1,1 1 1,-1 0-1,0 0 1,1-1-1,-1 1 1,0 0-1,1 0 1,-1 0-1,1-1 1,-1 1-1,0 0 1,1 0-1,-1 0 0,1 0 1,-1 0-1,1 0 1,-1 0-1,0 0 1,1 0-1,-1 0 1,1 0-1,-1 0 1,1 0-1,-1 0 1,0 0-1,1 1 1,-1-1-1,0 0 1,1 0-1,0 1 1,13 4 183,-3 0-217,0-2 0,1 1 1,-1-2-1,1 1 1,-1-2-1,1 1 0,0-2 1,-1 1-1,1-2 0,0 0 1,-1 0-1,1-1 1,0 0-1,-1-1 0,0 0 1,0-1-1,0 0 1,18-11-1,-27 14-236,0 0 0,-1 0 0,0 0 1,1 0-1,-1-1 0,0 1 0,1 0 0,-1-1 0,0 1 0,0-1 1,0 1-1,-1-1 0,1 0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 1576,'-7'-32'8107,"3"36"-7616,-4 8-256,1 0 1,0 0-1,1 0 1,1 1 0,0 0-1,0 0 1,1 0 0,1 1-1,0-1 1,1 1 0,-1 23-1,2-20 36,2 31 0,0-42-233,-1-1 0,1 0-1,1 0 1,-1 0 0,1 0-1,-1 0 1,1 0-1,1-1 1,-1 1 0,4 5-1,-5-9-75,0 0 1,1 0-1,-1 0 0,0 1 0,1-1 0,-1-1 0,0 1 0,1 0 1,-1 0-1,1 0 0,0-1 0,-1 1 0,1-1 0,-1 1 0,1-1 0,0 0 1,-1 0-1,1 1 0,0-1 0,2-1 0,32-5-836,-33 6 863,4-2-253,1 0 0,-1-1 0,0 1 0,0-1 0,0-1-1,0 1 1,0-1 0,8-7 0,-10 7-420,-1-1-1,0 1 1,0-1 0,0 1-1,0-1 1,4-8 0,0-3-1542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21 116 832,'0'-19'649,"0"15"530,3-9 1357,-1-12-757,-2 22-856,0 0-485,-1-10-9,1 9-1,0 2-15,0-28 4485,1 40-4654,3 50 415,17 80 0,-18-127-648,0-1-1,2 1 1,-1-1 0,9 16-1,-12-27-82,-1-1-1,1 1 1,-1 0-1,1-1 0,-1 1 1,1-1-1,0 1 1,-1 0-1,1-1 1,0 1-1,0-1 0,-1 0 1,1 1-1,0-1 1,0 0-1,0 1 0,-1-1 1,1 0-1,0 0 1,0 0-1,0 0 0,0 0 1,0 0-1,-1 0 1,1 0-1,0 0 0,1 0 1,17-8-2650,-17 6 1894,-1 1-257,-1 0 983,0 1 0,1-1 1,-1 1-1,0-1 0,0 1 1,0-1-1,0 0 0,0 1 1,1-1-1,-1 1 0,0-1 1,0 1-1,0-1 0,-1 1 1,1-1-1,0 1 0,0-1 1,0 1-1,0-1 0,0 1 1,-1-1-1,1 1 0,0-1 1,-1 0-1,-2-2 52,0 1-1,0-1 1,0 1-1,-1 0 1,1 0 0,-1 0-1,1 1 1,-1-1 0,0 1-1,0 0 1,0 0-1,1 0 1,-1 1 0,0-1-1,0 1 1,0 0 0,-4 0-1,-22 1 373,27-1-192,0 0-1,-10 1 12,10 0 1561,8-6-1609,25-18 45,-11 8-301,34-32 0,-13 0-319,-39 46 457,-1 0 48,0 1 0,1 0-1,-1-1 1,0 1-1,0 0 1,0 0 0,0-1-1,0 1 1,1 0 0,-1-1-1,0 1 1,0 0-1,1 0 1,-1-1 0,0 1-1,0 0 1,1 0-1,-1 0 1,0 0 0,1-1-1,-1 1 1,0 0 0,0 0-1,1 0 1,-1 0-1,0 0 1,1 0 0,-1 0-1,0 0 1,1 0 0,-1 0-1,0 0 1,1 0-1,-1 0 1,0 0 0,1 0-1,-1 0 1,1 0-1,2 5 91,0-1-1,0 0 1,0 1-1,-1 0 1,0 0-1,4 10 1,8 39 522,-2-9-215,-4-22-383,1 0 0,2-1 0,18 31 0,-28-51-553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2092,'0'0'1108,"-5"-12"1469,-4 2-861,3 0-992,-3 4-2740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83 259 1388,'-2'-1'712,"-67"-13"5925,67 14-6052,0 0 192,-5-2-868,7 2 143,0 0 1,0 0-1,0 0 1,0 0-1,0-1 1,0 1-1,0 0 1,0 0-1,0 0 1,0 0-1,0 0 1,0 0-1,-1-1 1,1 1-1,0 0 1,0 0-1,0 0 1,0 0-1,0 0 1,0-1-1,0 1 1,0 0-1,0 0 1,0 0-1,1 0 0,-1 0 1,0-1-1,0 1 1,0 0-1,0 0 1,0 0-1,0 0 1,0 0-1,0 0 1,0 0-1,0-1 1,0 1-1,0 0 1,1 0-1,-1 0 1,0 0-1,0 0 1,0 0-1,0 0 1,0 0-1,0 0 1,1 0-1,-1 0 1,0 0-1,0-1 0,19-13 134,0 1-1,1 0 1,1 2-1,38-17 0,102-30 373,-124 45-447,141-43 73,-165 51-645,23-11 0,-18 8-1265,-17 7 825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1332,'17'55'3602,"-15"-49"-3343,1-1 1,-1 0 0,1 0-1,0 0 1,0-1-1,1 1 1,5 6 0,-8-10-38,15 3 1263,-15-4-1425,0 0 1,1-1-1,-1 1 0,0 0 1,0 0-1,0-1 0,1 1 1,-1-1-1,0 1 0,0-1 1,1 0-1,1-1 80,1 1 297,-4 1-353,1-1-1,-1 1 1,1-1-1,0 1 1,-1-1 0,0 1-1,1 0 1,-1-1-1,1 0 1,-1 1 0,1-1-1,-1 1 1,0-1-1,0 1 1,1-1 0,-1 0-1,0 0 1,0-3 42,-1 0 1,1 0-1,-1 0 1,0 0 0,-1 1-1,1-1 1,-1 0-1,1 1 1,-1-1-1,0 1 1,0-1 0,-5-4-1,-2-5 40,8 11-275,0 2 39,1 0-1,-1-1 1,0 1 0,1-1 0,-1 1-1,0-1 1,1 1 0,-1-1 0,0 1-1,1-1 1,-1 1 0,1-1 0,0 0-1,-1 1 1,0-2 0,1 1-299,-1 0 0,1 1 0,0-1 0,-1 0 1,1 1-1,-1-1 0,1 1 0,-1-1 0,1 1 1,-1-1-1,0 1 0,1-1 0,-1 1 0,0-1 0,0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1332,'0'0'6322,"3"4"-5848,-2-1-438,3 3 260,-1 0 0,-1 0 0,1 1 0,-1-1 0,3 13 0,14 81 1584,-18-98-1470,-1-2-402,0 1 0,0-1 0,0 0 0,0 0 0,0 0 0,0 1 0,0-1 0,0 0 1,0 0-1,0 1 0,0-1 0,0 0 0,0 0 0,0 0 0,0 1 0,0-1 0,0 0 0,0 0 0,1 0 0,-1 1 1,0-1-1,0 0 0,0 0 0,0 0 0,0 0 0,1 1 0,-1-1 0,0 0 0,0 0 0,0 0 0,1 0 0,-1 0 1,0 0-1,0 0 0,0 0 0,1 1 0,-1-1 0,0 0 0,1 0 0,9-4 428,5-7-186,8-11 156,-20 19-355,0-1 0,1 1 0,-1 0 1,1-1-1,0 2 0,0-1 0,0 0 0,0 1 1,0 0-1,9-4 0,-9 6-40,-1 0-1,0 0 1,0 0-1,0 0 1,1 1-1,-1-1 1,0 1-1,0 0 1,0 0-1,0 0 1,0 0-1,0 0 1,4 3-1,0 0-95,0 0 1,-1 1-1,1 0 0,5 6 0,6 12-1056,-15-18-88,-1 0 1,1 1-1,-1-1 1,3 11-1,-4-4-1766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37 127 1660,'-6'4'558,"4"-3"-406,-1 0 0,1 0 0,0 1 0,0-1 0,1 0 0,-1 1 0,0 0 0,0-1 0,1 1 0,-1 0 0,1 0 0,-1 0 0,1 0 0,0 0 0,0 0 0,0 0 0,-1 4 0,2-5-83,0 1 0,0 0-1,0 0 1,0 0 0,0 0-1,0 0 1,1-1 0,-1 1-1,1 0 1,-1 0-1,1-1 1,0 1 0,0 0-1,0-1 1,0 1 0,0 0-1,2 1 1,-1 0-2,1-1 1,0 0-1,0 1 1,0-1-1,0 0 0,0-1 1,0 1-1,6 2 1,6 0 45,0 1 1,0-2-1,21 2 0,-28-4-52,80 8 218,0-5 1,96-7-1,-92 0-139,379-21 388,-280 7-383,-121 10-105,406-45 235,115-20-18,-274 20-88,-233 37 486,-83 14-571,23-3 719,-10 4-418,-12 2-376,0-1 0,0 1 0,0-1 0,0 1 0,0-1 0,-1 1 0,1 0 0,-1 0 0,1 0 0,-1 0 0,0 0 0,1 0 0,-1 0 0,0 1 0,0 2 0,14 42 163,-14-43-154,62 327 776,-15-63-432,10 38-58,-36-182-211,5 32-221,9 189 1,-32-261-241,-1 159-2002,-13-151-2018,3-48 1644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0 984,'0'0'962,"-4"1"-510,-11 0-70,11 0-20,1 0-11,-4 0-115,0 2 0,0-1 0,0 1 0,0 0 0,0 0 0,0 1 0,1 0 0,-1 0-1,1 0 1,0 1 0,1 0 0,-1 0 0,1 1 0,0 0 0,0 0 0,-6 10 0,7-7-56,1 0 1,0 1-1,0-1 0,1 0 1,0 1-1,1 0 0,0-1 0,0 1 1,2 10-1,1 15 164,8 40 0,-8-62-258,41 203 794,-8-50-418,69 300 159,-89-384-552,5 15-4,19 80 61,-16-68-90,17 112 39,-35-192-62,20 198 264,-24-212-226,0 1 0,1-1 0,0 0 1,1 0-1,1 0 0,0 0 0,7 14 0,-8-24-43,1 0 0,-1 0 1,1 0-1,1-1 0,-1 0 0,0 0 0,1 0 1,0 0-1,0-1 0,0 0 0,0 0 1,1 0-1,-1 0 0,1-1 0,-1 0 0,1 0 1,0-1-1,0 1 0,6 0 0,13 1 3,0-2 0,1 0 1,27-3-1,-50 2-11,228-24 15,-83 6 16,-71 10-4,99-8 3,-40 8-21,151-27-1,-145 15-24,-53 9 25,133-14-17,90-15-9,-20-13 33,-171 26-14,-64 15-13,134-26-5,-136 27 27,-27 5 9,-25 6-17,24-5 26,-24 4-22,23-4-20,-23 5 48,3-2 635,-2 2-2240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9 515 1680,'-7'8'3796,"7"-8"-3769,0 0 1,0 0-1,-1 1 1,1-1 0,0 0-1,0 0 1,0 0-1,0 1 1,0-1-1,0 0 1,0 0-1,0 0 1,0 0-1,0 1 1,0-1-1,0 0 1,0 0 0,0 0-1,0 1 1,0-1-1,0 0 1,0 0-1,0 0 1,0 1-1,0-1 1,0 0-1,0 0 1,0 0-1,0 0 1,0 1 0,1-1-1,-1 0 1,0 0-1,0 0 1,0 0-1,0 0 1,0 1-1,1-1 1,-1 0-1,0 0 1,0 0-1,0 0 1,0 0-1,1 0 1,-1 0 0,0 0-1,0 0 1,0 0-1,0 0 1,1 0-1,-1 0 1,0 0-1,20 3 317,28-6-105,459-85 1203,-23 5-970,101-47-8,-582 130-461,130-35 106,35-7 105,-36 7 17,-97 25-177,27-9 67,-60 19-121,-2-1 2,-1 1 0,1-1 0,0 0 0,-1 1 0,1-1 0,-1 0 1,1 1-1,-1-1 0,1 1 0,-1-1 0,0 1 0,1-1 0,-1 1 1,1 0-1,-1-1 0,0 1 0,0 0 0,1-1 0,-1 1 0,0 0 0,-1 0 1,-25-8-12,15 5 13,-3-1 20,-17-4 509,0-1-1,-48-22 0,65 20 349,15 11-869,0 0 0,0 0-1,0 0 1,0-1 0,0 1 0,0 0 0,0 0-1,0 0 1,0-1 0,0 1 0,0 0 0,1 0-1,-1 0 1,0 0 0,0 0 0,0-1 0,0 1-1,0 0 1,0 0 0,1 0 0,-1 0 0,0 0-1,0 0 1,0 0 0,0 0 0,1-1 0,-1 1 0,0 0-1,0 0 1,0 0 0,0 0 0,1 0 0,-1 0-1,0 0 1,0 0 0,0 0 0,1 0 0,-1 0-1,0 0 1,0 0 0,0 0 0,0 0 0,1 1-1,-1-1 1,4 0 14,-1 0 0,1 1 0,-1-1-1,1 1 1,-1 0 0,1 0 0,-1 0-1,4 2 1,-4-1-19,0-1 0,0 1 0,0 0 0,-1-1 0,1 1 1,0 1-1,-1-1 0,0 0 0,1 1 0,-1-1 0,0 1 0,0-1 0,0 1 0,-1 0 0,1 0 0,-1 0 0,1 0 0,-1 0 0,0 0 0,0 1 0,-1-1 0,1 0 0,-1 0 0,1 1 0,-1-1 0,0 0 0,0 1 0,0-1 0,-1 0 0,1 0 0,-1 1 0,0-1 1,0 0-1,0 0 0,-2 4 0,-3 5-177,-1 0 1,0-1-1,0 0 1,-1 0-1,0-1 1,-1 0-1,-16 14 1,0-2-1789,-1-2 0,-28 16 0,13-10-1193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1492,'0'0'3294,"-5"5"-2864,1 0-290,-1 0-1,1 1 1,0-1 0,1 1 0,0 0 0,0 0 0,0 1-1,0-1 1,1 0 0,-1 8 0,-1 4 301,1 0 0,-1 34 0,4-44-309,0-1 0,0 0 0,1 0-1,1 1 1,-1-1 0,1 0 0,0 0 0,1 0 0,6 12 0,-8-17-98,0 1 0,1-1 0,-1 0 0,1 0 0,0 0 1,-1 0-1,1-1 0,0 1 0,0 0 0,0-1 1,1 0-1,-1 1 0,0-1 0,1 0 0,-1 0 1,0 0-1,1 0 0,-1-1 0,1 1 0,-1 0 0,1-1 1,-1 0-1,1 0 0,0 0 0,-1 0 0,1 0 1,-1 0-1,1-1 0,-1 1 0,1-1 0,3-1 1,-2 0-8,1 1 1,-1-1 0,0 0 0,1-1-1,-1 1 1,0-1 0,0 0 0,-1 0-1,1 0 1,-1 0 0,1-1 0,-1 1 0,0-1-1,0 0 1,-1 0 0,3-5 0,-2 3-5,0 0 1,-1 0-1,0 0 1,-1-1-1,1 1 1,-1-1-1,0 1 1,-1-1-1,0 1 1,0-11-1,-1 12-12,0 0-1,0 0 0,0 0 0,-1 1 0,0-1 0,0 0 0,0 1 0,0-1 0,-1 1 0,1 0 0,-1 0 0,0 0 0,-1 0 1,1 0-1,-5-3 0,2 2-7,3 1-5,-2 0 1,1 1 0,0 0-1,0-1 1,-1 2 0,0-1 0,0 0-1,0 1 1,-9-3 0,1 3-485,1 0 0,-18 0 0,27 3-200,0 0-701,-8 4-1028,8-4 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1128,'0'-1'184,"0"1"-1,1-1 1,-1 1-1,0 0 1,0-1-1,1 1 1,-1 0-1,0-1 1,1 1-1,-1 0 1,0-1-1,1 1 1,-1 0-1,1 0 1,-1-1-1,0 1 1,1 0-1,-1 0 1,1 0-1,-1-1 1,1 1 0,-1 0-1,1 0 1,0 0-1,3 13 4361,-2-6-5665,8 43 2384,-9-48-1142,0 1-11,2 5-4,-2-6-7,0 0-2,0-1-76,1 0-1,-1 0 1,0 0-1,1 0 1,-1 0-1,0 0 1,1 0-1,-1-1 1,1 1-1,0 0 1,-1-1 0,1 0-1,-1 1 1,1-1-1,0 0 1,-1 0-1,1 1 1,0-1-1,-1-1 1,1 1-1,0 0 1,-1 0 0,3-1-1,4-1 10,0-1-1,0 0 1,10-5 0,-15 6-18,42-18 62,-43 19-78,1 0-1,7-1-2,-4 1 2,5 2 9,-5 0 2,49 13 36,-54-14-42,0 0 1,0 1 0,-1-1-1,1 0 1,0 0 0,0 1-1,0-1 1,0 0-1,-1 0 1,1 0 0,0 0-1,0 0 1,0 0 0,0 0-1,1-1 1,0 1 0,1 0 1,0-1 11,0 1-9,0-1 0,0 0-1,0 0 1,0 0-1,0 0 1,-1 0 0,1-1-1,0 1 1,-1-1-1,1 0 1,-1 0 0,0 0-1,1 0 1,2-3-1,-3 1-1,1 0-1,-1 1 0,0-1 1,0 0-1,0 0 0,-1-1 1,0 1-1,1 0 0,-1 0 1,0-7-1,2-22 6,-2 1 0,-1-1 0,-1 0 0,-2 0 0,-14-61-1,3 42-14,13 49 106,1 12-76,0 15 1,1 1-1,2-1 1,0 1 0,9 30-1,-5-32-144,0 0 0,1-1-1,1 0 1,13 21 0,-7-23-1167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1276,'0'0'2380,"5"-3"-2120,173-102 2999,-176 104-3187,0-1 1,1 1 0,0 0-1,-1 0 1,1 0 0,0 0 0,-1 1-1,1-1 1,0 1 0,0-1-1,0 1 1,-1 0 0,1 0-1,0 0 1,0 1 0,0-1-1,-1 1 1,1-1 0,0 1 0,0 0-1,-1 0 1,1 0 0,-1 1-1,1-1 1,-1 0 0,1 1-1,-1 0 1,0-1 0,0 1-1,0 0 1,0 0 0,0 0-1,0 1 1,2 3 0,5 10 155,0 0 0,-1 0 0,0 1 0,8 31 0,10 72 449,-14-60-327,-12-58-304,0-3-39,-1 1 0,1 0 0,-1 0 1,1 0-1,0 0 0,-1 0 0,1 0 0,-1-1 1,1 1-1,0 0 0,-1 0 0,1-1 0,0 1 1,-1 0-1,1-1 0,0 1 0,0 0 0,-1-1 1,1 1-1,0 0 0,0-1 0,0 1 0,-1 0 1,1-1-1,0 1 0,0-1 0,0 0 0,-10-24 43,-5-35-17,11 36 54,-2-44-1,6 58-47,0-1 0,1 1-1,0-1 1,1 1 0,0-1-1,5-16 1,-4 21-21,1 0 0,-1 0 0,1 0 0,0 0 0,1 1 0,-1 0 0,1-1 0,0 2 0,1-1 0,-1 0 0,1 1 0,0 0 0,0 1 0,0-1 0,0 1 0,7-2 0,-10 4-1,0 1-16,12 4 46,-12 9 9,-2-12-54,-1 0 1,0 0 0,0 0-1,0 0 1,0 0 0,0 0 0,0 0-1,0 0 1,0 0 0,-1 1 0,1-1-1,0 0 1,0 0 0,-1 0-1,1-1 1,-2 3 0,0 1 6,0 4 0,-2-1 0,1 0 0,-1 0 0,0 0 1,0-1-1,-1 1 0,-7 7 0,-43 40-90,35-36-108,-12 9-1308,19-23-5260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1076,'4'-5'1050,"0"0"1,1 1-1,0 0 0,-1 0 0,10-5 2644,-1 17-3437,-10-7-211,1 0 92,-3 1-12,33 41 625,-33-42-652,1 0-83,-1 0-1,1 0 1,1 0 0,-1 0-1,0 0 1,0-1-1,0 1 1,4 0-1,-4-1 13,7-2-4,-1 0-1,0-1 1,0 0-1,-1-1 1,14-7-1,-10 3-7,1-1 1,-1-1-1,13-13 0,-22 21-31,-2 2-1,0 0 16,0 0 0,0 0 0,0 0-1,0 0 1,0 0 0,0 1 0,0-1-1,1 0 1,-1 0 0,0 0 0,0 0-1,0 0 1,0 0 0,0 0 0,0 0-1,0 0 1,1 0 0,-1 0 0,0 0-1,0 0 1,0-1 0,0 1 0,0 0-1,0 0 1,0 0 0,0 0-1,1 0 1,-1 0 0,0 0 0,0 0-1,0 0 1,0 0 0,0 0 0,0 0-1,0 0 1,0-1 0,0 1 0,0 0-1,0 0 1,0 0 0,0 0 0,1 0-1,-1 0 1,0 0 0,0 0 0,0-1-1,0 1 1,0 0 0,0 0 0,0 0 0,0 0 0,0 0 0,0 0 0,0 0 0,0 0 0,0 0 0,0-1 0,0 1 0,0 0 1,0 0-1,0 0 0,0 0 0,0 0 0,0 0 0,0 0 0,0 0 0,0 0 0,0 0 0,0 0 0,0 0 0,0 0 0,1 0 0,-1 0 0,0 0 0,0-1 0,0 1 0,0 0 0,0 0 0,0 0 0,0 0 0,0 0 0,0 0 0,0 0 0,0 0 0,1 0 1,-1 0-1,0 0 0,0 0 0,0 0 0,0 0 0,0 0 0,0 0 0,0 0 0,0 1 0,0-1 0,0 0 0,0 0 0,1 0 0,-1 0 0,0 0 0,0 0 0,0 0 0,18 11-54,-13-7 61,1-1 0,-1 1 1,1-2-1,6 4 0,-10-5 0,15-2 33,-13 0-34,-3 0-5,1 1 0,-1-1 0,0 0 0,1 1-1,-1-1 1,1 0 0,-1 0 0,0 0 0,0 0 0,0 0-1,2-1 1,-1-2 2,1 0-1,-1 0 1,0 0-1,0 0 0,-1 0 1,1 0-1,1-7 1,5-29 140,-2 0 0,3-48 0,-5 30 707,-3 56-617,-2-3-91,0-1-138,1 9 482,4 68-366,11 32-182,-1-38-3061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21 240 1160,'-13'-5'924,"13"5"-827,0 0 0,-1 0 0,1 0 0,-1-1-1,1 1 1,0 0 0,-1 0 0,1 0 0,0 0 0,0 0 0,-1-1-1,1 1 1,0 0 0,-1 0 0,1 0 0,0-1 0,0 1 0,-1 0-1,1 0 1,0-1 0,0 1 0,0 0 0,-1-1 0,1 1 0,0 0-1,0 0 1,0-1 0,0 1 0,0 0 0,0-1 0,0 1 0,-1-1-1,1 1 1,0 0 0,0-1 0,0 1 0,0 0 0,1-1 0,-1 1-1,0-1 1,13-8 294,1 0 0,0 1 0,20-8 0,-8 4-194,117-53 825,-8 5-320,-47 19-341,-86 41-516,6-2-279,0 0-4058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1628,'-3'2'368,"1"0"0,-1-1 0,1 1 0,0 1 0,0-1 0,-1 0 0,1 0 0,1 1 0,-1-1 0,0 1 0,1 0 0,-1-1 0,1 1 0,0 0 0,0 0 0,-1 3-1,-2 9 220,-5 32 0,5-18 162,-19 149 1166,20-139-1873,2-17-683,0 7-4792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48 153 1488,'0'0'2366,"-2"3"-1726,0 0-465,1 0 1,-1 1-1,1-1 0,0 0 1,0 1-1,0-1 1,0 1-1,1-1 1,-1 1-1,1 0 0,0-1 1,0 1-1,0-1 1,2 6-1,-2 5 65,0 38 712,0-30-282,3 38 1,-3-54-462,0 1 0,0-1 0,-3 11 0,2-12-140,1-3 117,-1 4-103,-1-5-23,-1-5 318,-1-8-353,0 0 1,0 0 0,1 0 0,1 0-1,0 0 1,-1-19 0,6-6 222,11-52 0,-11 75-97,1 0-1,0 1 1,1-1 0,0 1-1,1 0 1,13-20 0,-15 28-94,-1-1 0,1 2 0,0-1 0,1 0 0,-1 1 0,1 0 0,0 0 0,0 0 0,0 1 0,0-1 0,1 1 1,-1 1-1,1-1 0,0 1 0,10-3 0,-14 4-29,0 1 2,14 2 18,-16-2-45,1 0 0,-1 0 0,1 0 0,-1 0 0,1 0 0,-1 0 0,1 1 0,-1-1 0,1 0-1,-1 0 1,1 0 0,-1 1 0,1-1 0,-1 0 0,1 1 0,-1-1 0,1 0 0,-1 1 0,0-1 0,1 1 0,-1-1 0,0 1 0,1-1 0,-1 1-1,0-1 1,1 1 0,-1-1 0,0 1 0,0-1 0,0 1 0,0 0 0,-1 6 8,0 0 1,-1 0-1,0 0 1,0-1-1,-1 1 0,0-1 1,-7 11-1,-32 40 6,33-47-19,1 0 1,0 0 0,1 1-1,0 0 1,1 0-1,0 1 1,-8 20 0,14-28 2,-1-1 0,1 0 0,0 1 0,0-1 0,0 1 0,0-1 0,1 1 0,-1-1 0,1 1 0,0-1 0,0 0 0,0 1 0,1-1 0,-1 0 0,1 0 0,0 0 0,3 6 0,5 3 10,0 0 1,20 18-1,-15-16-3,-14-13-9,2 2 5,0 0 1,1 1 0,-2 0 0,1-1 0,0 1-1,2 5 1,-5-9-4,0 1 0,0-1 1,0 1-1,0 0 0,0-1 0,0 1 0,0 0 0,0-1 0,0 1 0,0-1 0,0 1 0,0 0 0,0-1 0,-1 1 0,1-1 0,0 1 0,0 0 0,-1-1 0,1 1 1,0-1-1,-1 1 0,1-1 0,-1 1 0,1-1 0,-1 0 0,1 1 0,-1 0 0,-2 0 4,1 1-1,-1-1 1,1 0 0,-1 0 0,0 0-1,-4 2 1,-43 4 3,48-7-13,-5 1-210,-1-1-1,1 0 0,-1 0 0,1 0 0,-14-3 1,19 2-244,-1 1-67,-10-2-165,5-2-4523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1212,'11'7'2334,"-5"0"-1799,0 0-1,-1 1 0,0 0 1,0 0-1,-1 0 0,6 16 1,13 56 1043,-13-41-839,-9-30-374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40 856,'-5'-24'4356,"4"22"-3791,-1-7-72,1 7 1060,-1 1-2013,-7-1 147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1040,'0'0'1558,"1"-2"-906,-1 2-579,0-1 0,0 1 0,1 0 0,-1 0 0,0 0 0,0-1 0,0 1 0,0 0 0,0 0 0,0 0 0,0-1 0,1 1 0,-1 0 0,0 0 0,0 0 0,0 0-1,0 0 1,1-1 0,-1 1 0,0 0 0,0 0 0,0 0 0,0 0 0,1 0 0,-1 0 0,0 0 0,0 0 0,1 0 0,-1 0 0,0 0 0,0 0 0,0 0 0,1 0 0,-1 0 0,0 0 0,0 0-1,0 0 1,1 0 0,-1 0 0,0 0 0,0 0 0,0 0 0,1 0 0,-1 0 0,0 1 0,0-1 0,0 0 0,1 1 102,0 1 0,0-1 0,0 1-1,-1-1 1,1 0 0,0 1 0,-1 0 0,0-1 0,1 4 0,25 112 2933,-26-116-3071,0-1-1,0 1 1,0 0 0,1-1 0,-1 1-1,0 0 1,0-1 0,0 1-1,1 0 1,-1-1 0,0 1 0,0 0-1,1-1 1,-1 1 0,1-1-1,-1 1 1,1 0 0,-1-1-1,1 1 1,-1-1 0,2 1 0,-2-1-18,1 0 1,-1 0 0,1 0 0,0 1 0,-1-1 0,1-1 0,-1 1 0,1 0 0,-1 0 0,1 0-1,0 0 1,-1 0 0,1 0 0,-1-1 0,1 1 0,-1 0 0,1-1 0,-1 1 0,2-1-1,2-2 15,0-1-1,-1 1 1,1-1-1,4-6 1,-1 2 0,0 0 0,0 1 0,13-10 0,-14 12-43,-4 4 21,-2 1-11,0-1 0,0 1 0,1 0 0,-1 0 0,0-1 0,1 1 0,-1 0 0,0 0 1,1 0-1,-1 0 0,1 0 0,-1-1 0,0 1 0,1 0 0,-1 0 0,1 0 0,-1 0 1,0 0-1,1 0 0,-1 0 0,0 0 0,1 1 0,-1-1 0,1 0 0,-1 0 0,0 0 1,1 0-1,0 1 0,13 3 17,-14-4-18,8 3 6,1 1 1,13 9-1,-17-10-49,-1 0-1,1 0 0,0 0 1,1-1-1,-1 0 0,0 0 1,9 2-1,-10-3-52,1-1 0,0 0 0,-1 1 0,1-1 0,0-1 0,0 1 0,-1-1 0,1 0 0,0 0 0,-1 0 0,1-1 0,-1 1 0,1-1 0,-1 0 0,0 0 0,7-6 0,-3 3-58,-2-1 0,1-1-1,-1 1 1,0-1 0,0 0 0,-1 0 0,8-13 0,-13 19 147,1 0 1,-1 0-1,0 0 1,1 0 0,-1 0-1,0 0 1,0 0-1,1 0 1,-1 0-1,0 0 1,0 0 0,0 0-1,-1 0 1,1 0-1,0 0 1,0 0 0,-1-1-1,0-8-15,0 9 29,1 1 0,0 0-1,-1-1 1,1 1 0,0 0 0,-1 0 0,1-1 0,0 1 0,-1 0 0,1 0 0,-1 0 0,1-1 0,-1 1 0,1 0 0,0 0 0,-1 0 0,1 0 0,-1 0 0,1 0 0,-1 0 0,1 0 0,-1 0 0,1 0 0,-1 0 0,1 0 0,0 0 0,-1 0 0,1 0 0,-1 1 0,1-1 0,-1 0 0,0 1 0,-3 2 10,0-1 0,-1 2 1,1-1-1,1 0 0,-1 1 1,0 0-1,1 0 0,0 0 1,0 0-1,-3 5 0,-1 5 44,4-10-33,1 1 0,-1 0-1,1-1 1,0 1 0,1 0 0,-1 0 0,1 0 0,0 0 0,-1 8 0,3-12-17,0-1-13,-1 0 1,1 0 0,-1 1-1,0-1 1,1 0-1,-1 0 1,1 0 0,-1 1-1,1-1 1,-1 0 0,1 0-1,-1 0 1,1 0 0,-1 0-1,1 0 1,-1 0 0,1 0-1,-1 0 1,1 0 0,-1 0-1,1 0 1,-1-1 0,1 1-1,-1 0 1,1 0 0,0-1-1,5-7-10,0 0 0,0 0 1,0-1-1,-1 0 0,-1 0 0,0-1 0,0 1 0,0-1 0,-1 0 0,-1 0 0,0 0 0,1-10 0,2-22 21,-1-66 1,-4 100 58,0-1 1,-1 1-1,1 0 0,-2-1 1,-1-9-1,2 16 422,-1 7-441,1 2-22,-1 1 0,1-1 0,0 0 0,0 0 0,1 1 0,0-1 0,1 0 0,-1 1 0,2-1 0,-1 0 0,4 13 0,-3-16-14,-1-1-1,1 1 0,0 0 1,0-1-1,0 0 1,0 1-1,0-1 1,1 0-1,0 0 0,-1 0 1,1-1-1,0 1 1,4 2-1,-4-3-5,0-1-1,0 0 0,0 0 1,1 0-1,-1 0 1,0 0-1,0 0 0,1-1 1,-1 0-1,1 1 1,-1-1-1,0-1 1,1 1-1,-1 0 0,5-2 1,-3 1-1,0 0 1,0-1-1,0 1 1,8-6-1,2 1 18,-13 5-13,12-2-12,-3 1 44,-10 3-36,0-1 0,0 1 0,0 0 0,0-1-1,0 1 1,0 0 0,0 0 0,0 0-1,-1 0 1,1 0 0,0 0 0,-1 0 0,2 2-1,4 6-36,1 4 122,1 0 0,18 21 1,-23-30-150,1-1 1,-1 0 0,0 0-1,1 0 1,-1-1 0,1 1-1,0-1 1,0 0 0,0 0-1,0 0 1,1-1-1,-1 1 1,8 0 0,-10-1-81,-1-1 0,1 0 1,-1 0-1,1 0 1,-1 0-1,1 0 0,0-1 1,-1 1-1,1 0 0,-1-1 1,1 1-1,-1-1 0,2 0 1,5-7-3857,-1-3 1451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1356,'-9'-9'2212,"1"-3"-1284,-3 10-2892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1300,'0'0'544,"1"2"-4,3 16 671,-1 0 0,0 0 0,-2 1 0,0 22 0,-1-38-742,2 0-296,-2-3-164,0 1-1,0-1 1,0 0 0,0 0 0,0 0 0,0 1-1,0-1 1,0 0 0,0 0 0,0 0 0,0 1-1,0-1 1,0 0 0,0 0 0,0 0 0,1 1-1,-1-1 1,0 0 0,0 0 0,0 0-1,0 0 1,0 1 0,1-1 0,-1 0 0,0 0-1,0 0 1,0 0 0,0 0 0,1 0 0,-1 0-1,0 1 1,0-1 0,0 0 0,1 0 0,-1 0-1,0 0 1,0 0 0,1 0 0,-1 0 0,0 0-1,0 0 1,0 0 0,1 0 0,-1 0-1,0 0 1,0 0 0,0 0 0,1-1 0,-1 1-1,0 0 1,0 0 0,0 0 0,1 0 0,-1 0-1,0 0 1,0 0 0,0-1 0,1 1 0,21-17 84,-1-1 1,33-36 0,-2 1-25,-50 52-65,26-1-6,-25 2 6,11 2-19,-13-2 4,1 1 1,-1-1 0,1 0 0,0 1 0,-1-1 0,1 0-1,0 0 1,-1 0 0,1 0 0,0-1 0,-1 1 0,1 0-1,0-1 1,-1 1 0,1-1 0,-1 0 0,1 1 0,-1-1-1,1 0 1,-1 0 0,0 0 0,1 0 0,-1 0 0,0 0-1,2-2 1,16-26-318,-17 27 282,-3 8-531,2 19 776,1 0 0,1-1 0,11 45 0,-7-43-120,-2 0 1,0 1 0,-2-1 0,-1 43 0,-3-53-59,0 6 42,-5 25 0,5-40-47,-1 1 0,0-1 0,-1 1-1,1-1 1,-1 0 0,-1 0-1,-4 8 1,4-9-8,-1 0 0,1 0 0,-1 0 0,0-1 0,0 0 0,-1 0 0,0 0 0,1-1 0,-1 1 0,-13 5 0,15-8-5,1-1 1,-1 0-1,1 0 0,-1 0 0,0-1 0,1 1 0,-1-1 0,0 0 0,0 0 0,1 0 0,-1 0 0,0-1 1,0 0-1,1 0 0,-1 0 0,0 0 0,1 0 0,-1-1 0,1 1 0,0-1 0,0 0 0,-1 0 1,-4-4-1,2 1-2,0-1 1,1 1-1,-1-1 1,1 0-1,0 0 1,1-1-1,-1 1 1,1-1-1,1 0 1,-1 0-1,1-1 1,0 1-1,1-1 1,0 1-1,0-1 1,1 0-1,0 0 1,0 0-1,1 0 1,-1 1-1,2-1 1,1-15-1,2 8-199,0-1 0,0 0-1,2 1 1,0 0 0,0 0-1,2 1 1,0 0-1,0 0 1,20-24 0,1 2-3252,-14 22 1301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1528,'0'0'3571,"2"3"-2761,4 11-121,-1-1 0,0 1 0,5 27 0,5 50 506,-8-41-735,3 6-288,23 80-1,-30-125-808,1 7-623,-1-12-2412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1212,'1'-16'1845,"5"-27"0,-2 27-952,1-1 0,0 1-1,1 1 1,1-1-1,1 1 1,16-26-1,-21 38-783,0-1 1,0 1-1,0 0 0,0 0 0,1 0 0,-1 0 0,1 1 0,0-1 1,6-2-1,-9 4 55,0 1-147,0 0-1,0 0 0,0 0 0,0 0 0,0 0 0,0 0 0,0 0 0,0 0 0,0 0 0,0 0 0,0 0 0,0 1 1,0-1-1,0 0 0,0 1 0,1 0 0,0 3 1,-1 0 0,1 0 1,-1 0-1,1 0 0,-1 1 0,-1-1 1,1 0-1,0 1 0,-1-1 0,0 1 1,0-1-1,0 0 0,-1 1 0,-1 6 1,-13 52 51,10-46-46,1 1 0,0 0 0,-1 19 0,5-31-31,1-1 1,-1 0-1,1 1 1,0-1-1,0 0 0,1 0 1,0 0-1,-1 0 1,2 0-1,-1 0 1,1 0-1,-1-1 0,6 6 1,4 7-18,2-2 1,16 15 0,-21-21 12,15 14-12,-14-15 10,0 1 1,-1 1 0,0-1-1,0 2 1,-1-1-1,-1 1 1,9 15-1,-14-22 5,-1-3 8,-1 0 0,1 1-1,-1-1 1,1 0 0,-1 1-1,1-1 1,-1 0-1,0 1 1,0-1 0,0 0-1,0 1 1,0-1 0,0 0-1,0 1 1,0-1 0,0 0-1,-1 1 1,0 1 0,0 1-5,0-1 0,0 0 0,-1 1 0,1-1 0,-1 0 1,0 0-1,0 0 0,0-1 0,0 1 0,0 0 0,-1-1 1,1 1-1,-1-1 0,0 0 0,1 0 0,-1 0 0,0 0 1,0 0-1,-5 1 0,-4 3-74,0-2 1,-1 1-1,1-2 0,-14 3 1,16-4-60,0 0 1,0-1 0,-1-1-1,-11 0 1,17-1-410,0 1 0,0-1 0,0 0 0,0 0 0,0-1 0,1 1 0,-1-1-1,0 0 1,1 0 0,-7-5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1464,'0'0'1106,"1"3"-68,4 12-275,0-1 0,-1 1 0,-1 0 0,-1-1 0,0 1 1,0 21-1,2 6-30,6 54 801,39 155 1,-45-241-1978,-1-3-1099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0 844,'0'0'3850,"-1"8"-3388,-10 39 330,10-42-683,1-1-1,0 0 1,0 0 0,0 1 0,0-1-1,1 0 1,-1 0 0,1 0-1,0 0 1,0 1 0,1-1 0,2 4-1,1 3 137,1 0-1,12 17 0,-15-24-183,0-1 0,0 0 0,0 0 0,0 0 0,0 0 0,1 0 0,-1-1 0,1 0 0,0 0 0,0 0 0,0 0 0,0 0 0,0-1-1,0 0 1,1 0 0,-1 0 0,0 0 0,0-1 0,1 1 0,8-1 0,-9-1 13,-1 0 0,1 0 0,0 0-1,-1 0 1,1 0 0,-1-1 0,0 1 0,1-1 0,4-3-1,-8 4-41,2 1 3,-1-1 0,0 0 0,0 0 0,0 0 0,0 0 0,0 0 0,0 0 0,0 0 0,0 0 0,-1 0 0,1 0 0,0 0 0,-1-1 0,1 1 0,0 0 0,-1 0 0,0-1 0,1 1 0,-1 0 0,0-1 0,0 1 0,1 0 0,-1-1 0,0 1 0,0-1 0,-1 1 0,1 0 0,0-1 0,0 1 0,-1 0 0,1-1 0,-1 1 0,1 0 0,-1 0 0,1-1 0,-2 0 0,0-2 13,0 0 0,-1 0-1,0 1 1,0-1 0,0 1-1,0 0 1,0 0 0,0 0 0,-5-3-1,-11-3-49,1 0 0,-1 2 0,-1 0 0,1 1 0,-33-5 0,11 2-2034,29 3-1243,11 4 2465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1504,'10'-7'2587,"-8"7"-2401,1-1 0,-1 1 1,1 0-1,-1 0 0,1 0 0,-1 0 0,1 1 0,-1-1 1,1 1-1,-1-1 0,0 1 0,1 0 0,-1 0 0,0 0 1,1 0-1,-1 0 0,0 0 0,0 1 0,0-1 0,3 4 0,7 5 196,0 1-1,10 11 1,-13-13-241,-2 1 0,1 0 0,-1 0 1,-1 1-1,0 0 0,0 0 0,-1 0 1,0 1-1,-1 0 0,-1 0 0,4 19 0,-6-24-103,0 0 1,-1-1-1,1 1 0,-1 0 0,-1 0 0,1 0 0,-1-1 0,-1 1 1,1 0-1,-1-1 0,0 1 0,0-1 0,-1 0 0,0 1 0,0-1 0,-1-1 1,1 1-1,-1 0 0,-1-1 0,1 0 0,-1 0 0,-7 7 0,10-11-23,0 0-1,0 1 1,0-1-1,0 0 1,0 0-1,0 0 1,0 0-1,0 0 1,0 0-1,-1-1 1,-2 1-1,4-1-9,0 0-1,-1 0 1,1 0-1,0 0 0,0 0 1,0 0-1,-1 0 1,1-1-1,0 1 0,0-1 1,0 1-1,0-1 0,0 1 1,0-1-1,0 1 1,0-1-1,0 0 0,0 0 1,0 1-1,-1-3 0,2 3-2,-1 0 0,1-1 0,-1 1 0,1 0-1,0-1 1,-1 1 0,1-1 0,0 1-1,0-1 1,0 1 0,-1-1 0,1 1-1,0-1 1,0 1 0,0-1 0,0 1 0,0-1-1,0 1 1,0-1 0,0 1 0,0-2-1,0-2 10,0 1-10,-1 1 0,1-1 0,0 0 0,0 1-1,1-1 1,-1 0 0,0 1 0,1-1 0,0 1-1,0-1 1,0 1 0,0-1 0,0 1-1,0-1 1,2-2 0,2-3 1,4-7 6,1 0 1,0 0-1,1 1 0,25-26 0,-10 16-99,44-32 0,-65 53-22,0-1 0,0 1 0,0 0 0,0 1 0,0-1 0,1 1 0,6-2 0,-11 4 93,-1 0 0,1 0 1,0 0-1,0 0 1,-1 0-1,1 0 0,0 0 1,0 0-1,0 0 1,-1 0-1,1 0 0,0 1 1,0-1-1,-1 0 1,1 1-1,0-1 0,-1 0 1,1 1-1,0-1 0,-1 1 1,1-1-1,0 2 1,1 0-13,0 0 0,0 1 0,-1-1 0,1 0 0,-1 1 0,2 4 1,2 4-29,-1 1 1,2 14 0,-5-21 23,9 48-960,-7-27-3592,-2-15 2658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1004,'0'0'4404,"-4"7"-3975,-1 4-253,1 0-1,0 0 0,1 1 1,0-1-1,-2 16 0,-11 83 558,9-73-521,1 1 1,2-1 0,2 1 0,2 40-1,7 29 256,-7-106-457,0-1 1,0 1-1,0-1 0,0 1 1,1 0-1,-1-1 1,0 1-1,0-1 0,0 1 1,0-1-1,1 1 0,-1-1 1,0 1-1,1-1 1,-1 1-1,0-1 0,1 1 1,-1-1-1,0 0 0,1 1 1,-1-1-1,1 0 1,-1 1-1,1-1 0,-1 0 1,1 1-1,-1-1 0,1 0 1,-1 0-1,1 0 1,-1 0-1,1 1 0,-1-1 1,1 0-1,0 0 1,-1 0-1,1 0 0,0 0 1,2-1 87,-1 1 0,1 0 1,-1-1-1,1 0 0,-1 1 0,1-1 1,4-2-1,17-10 471,1 2 0,51-16 0,-62 24-472,0 0 0,-1 1 0,1 0 0,0 1 0,1 1 0,-1 0 0,26 4 0,-36-3-63,0-1-1,1 1 1,-1 0-1,0 0 1,0 1-1,0-1 1,1 1-1,-2 0 0,1 0 1,0 1-1,0-1 1,-1 1-1,4 2 1,-7-4-30,1 0 0,-1-1 0,0 1 0,1 0 0,-1-1 0,0 1 0,0 0 0,0-1 0,0 1 1,0 0-1,0-1 0,0 1 0,0 0 0,0-1 0,0 1 0,0 0 0,0-1 0,0 1 0,-1 0 0,1-1 0,0 1 0,0 0 0,-1-1 0,1 1 1,0-1-1,-1 1 0,1-1 0,-1 1 0,1 0 0,-1 0 0,-17 15 47,12-12-78,0-1 0,-1 0 0,0 0 0,0-1 0,0 0 0,0 0 0,0 0 0,0-1 0,0 0 0,0 0 0,0-1 0,-1 0 0,1 0 0,-7-2 0,-14-2-2166,1-2 0,-33-10 1,57 15 1801,-15-5-2392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1800,'0'0'3026,"-3"-2"-2171,-10-5 1245,9 10-1554,0-2-418,1 2-1,-1-1 0,1 0 1,0 1-1,0-1 0,0 1 0,1 0 1,-1 0-1,0 0 0,1 0 0,0 1 1,0-1-1,0 1 0,0-1 0,1 1 1,-1 0-1,0 4 0,1-1-42,0 1 0,1-1 0,0 1 0,1-1 0,-1 0 0,1 1-1,1-1 1,-1 0 0,2 0 0,-1 0 0,0 0 0,1 0 0,1 0 0,-1-1 0,8 10-1,61 88 653,-72-103-725,1 0 1,-1-1 0,1 1 0,-1 0 0,1 0 0,-1 0 0,0 0 0,1-1-1,-1 1 1,0 0 0,0 0 0,0 0 0,0 0 0,0 0 0,0 0 0,0 0 0,0-1-1,0 1 1,0 0 0,0 0 0,0 0 0,-1 0 0,1 0 0,0 0 0,-1 0 0,0 1-4,0-1 0,-1 1 0,1-1 0,0 0 0,-1 1 0,1-1 0,-1 0 0,1 0 0,-1 0 0,0 0 0,-2 1 1,-4 0-38,0 1 0,1-1 0,-1 0 1,-11 0-1,11-1-118,1-1 0,-1 0 0,1 0 0,-1 0 1,1-1-1,-13-4 0,17 4-212,-1 0-1,1 0 1,0 0 0,0 0 0,0-1 0,0 0 0,0 1-1,1-1 1,-1 0 0,0-1 0,1 1 0,-1 0 0,1-1-1,0 1 1,0-1 0,-3-5 0,0-3-2266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1 856,'0'0'966,"3"0"-93,-1 0-720,0 0 0,-1 0-1,1 0 1,0 1 0,-1-1 0,1 1 0,0-1 0,-1 1-1,1-1 1,-1 1 0,1 0 0,-1 0 0,1 0-1,-1 0 1,0 0 0,1 0 0,-1 0 0,0 1 0,0-1-1,0 0 1,2 3 0,0 2 173,0 1 0,0 0 0,0 0 0,1 8 0,-2-8-248,6 16 221,-2-7 93,7 34 0,0 27 200,13 91 20,-25-122-1606,-3-27-2224,2-16 2448,0-1-1432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1332,'14'-10'630,"0"0"-1,1 1 0,0 0 1,0 2-1,1-1 0,19-5 1,-33 13-263,-1 0-293,0 0 1,0 1 0,-1-1 0,1 0 0,0 1 0,0-1 0,-1 1 0,1 0 0,0-1 0,-1 1-1,1 0 1,0-1 0,-1 1 0,1 0 0,2 15 294,-1-1 0,-1 0-1,-1 0 1,-1 22 0,0-18-134,1 1 1,4 27-1,-3-35-117,2-1-1,-1 0 0,2 0 1,7 19-1,-9-27-72,0 1 0,0 0 1,0-1-1,1 0 0,-1 1 0,1-1 0,0 0 0,0 0 0,0 0 0,0-1 1,0 1-1,1-1 0,-1 0 0,1 0 0,-1 0 0,6 2 0,5-3 162,-12 0-90,2-3 11,-2 1-93,0 0 1,0 0-1,0 0 1,0 0-1,0-1 0,0 1 1,0-1-1,0 0 1,0 1-1,-1-1 1,1 0-1,-1 0 1,1 0-1,-1 0 1,0 0-1,0 0 1,0 0-1,0-1 0,0 1 1,0 0-1,0-5 1,1-3-44,-1 0 1,-1 0-1,0 0 0,0 0 1,-1 0-1,0 1 0,0-1 1,-1 0-1,-4-10 1,3 12-1566,0 0 1,-1 0-1,-8-15 1,3 10-1102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1268,'10'0'413,"1"-1"0,-1 1 0,1 1 0,-1 0 0,0 0 0,1 1 0,-1 0 0,0 1 0,0 0 0,0 0-1,-1 1 1,1 1 0,-1 0 0,11 7 0,9 8 252,0 1-1,44 43 1,-59-51-385,-1 1 1,0 1-1,13 20 1,-21-29-202,-1 0-1,-1 1 1,1 0 0,-1-1 0,0 1 0,-1 0 0,1 1-1,-2-1 1,1 0 0,-1 0 0,1 8 0,-2-13-94,0 0 1,-1 0 0,1 0 0,-1 0-1,1 0 1,-1 0 0,0 0 0,1 0-1,-1 0 1,0-1 0,0 1 0,0 0-1,-1-1 1,1 1 0,0 0 0,0-1-1,-1 0 1,1 1 0,-1-1 0,0 0-1,1 0 1,-1 0 0,0 0 0,0 0-1,-1 1 1,-2 0-67,0 0 0,0-1-1,0 1 1,0-1 0,0 0-1,0-1 1,0 1 0,-6-1 0,6 0 27,-1 0 1,0-1 0,1 0 0,-1 0-1,1-1 1,0 0 0,-1 1 0,1-2-1,0 1 1,0-1 0,0 1-1,1-1 1,-1-1 0,-6-5 0,8 6 34,0 0 1,0 0 0,0-1-1,1 1 1,-1-1 0,1 1-1,0-1 1,0 0 0,0 0-1,1 0 1,0 0 0,-1 0-1,1 0 1,1-1 0,-1 1-1,0 0 1,1 0 0,0-1 0,1-4-1,0 1 5,1 0 1,0 0-1,0 0 0,0 1 1,1-1-1,1 1 0,-1-1 1,1 1-1,1 0 0,-1 1 0,1-1 1,0 1-1,0 0 0,7-6 1,9-7-5,1 2 1,40-27-1,-32 27 22,1 0-1,1 3 1,49-17 0,-41 17 273,-38 14-224,-2 1-31,0 0 0,0 0 0,0 0 0,0 0 1,-1 0-1,1-1 0,0 1 0,0 0 0,-1 0 0,1 0 0,-1 0 1,1 0-1,0-1 0,-1 1 0,1 0 0,-2 1 0,-18 32 18,1-1-13,15-25-19,0 0 1,0 1-1,1 0 0,0 0 0,0 0 0,1 0 1,0 1-1,1-1 0,0 14 0,0-23-10,1 1-1,0-1 1,0 0-1,0 1 1,0-1 0,0 1-1,0-1 1,0 1-1,0-1 1,1 0-1,-1 1 1,0-1-1,0 1 1,0-1-1,0 0 1,1 1 0,-1-1-1,0 0 1,0 1-1,0-1 1,1 0-1,-1 1 1,0-1-1,1 0 1,-1 1 0,0-1-1,1 0 1,-1 0-1,0 0 1,1 1-1,-1-1 1,0 0-1,1 0 1,-1 0-1,1 0 1,-1 0 0,1 1-1,-1-1 1,0 0-1,1 0 1,-1 0-1,1 0 1,-1 0-1,0 0 1,1-1 0,-1 1-1,1 0 1,-1 0-1,0 0 1,1 0-1,0-1 1,17-8-97,-18 9 98,9-7-44,0 0-1,-1-1 1,13-14 0,-13 13 9,0 0 0,1 1 0,13-11 0,-16 15 28,0 1-1,-1 0 0,1 1 1,0-1-1,0 1 0,1 0 1,-1 1-1,9-2 0,58-2 46,-17 2-2,7-7 48,-58 9-48,0-1 0,0 1 0,0-1-1,-1 0 1,1 0 0,-1 0 0,1-1-1,-1 0 1,0 0 0,5-4 0,-6 4-4,-1 0 1,0 0-1,0 0 1,0-1-1,0 1 1,0-1-1,1-4 1,-2 6 31,-7-11-22,5 11-31,0 1-5,0 1-4,0 0 1,0-1-1,-1 1 0,1 0 0,0 0 0,0 0 0,0 0 1,0 0-1,0 0 0,0 0 0,0 0 0,-1 0 0,0 1 1,-2 0-1,0 0 0,0 1 0,1 0 0,-1 0 0,0 0 0,1 0 0,0 0 0,0 1 0,-1-1 1,1 1-1,1 0 0,-1 0 0,0 0 0,1 0 0,-1 1 0,-2 4 0,4-6 0,0 1 0,0-1-1,0 1 1,0 0 0,1-1 0,-1 1-1,1-1 1,-1 1 0,1 0-1,0 0 1,0-1 0,0 1 0,1 2-1,-1 0 7,0 0 1,1 0-1,0 0 0,0 0 0,0 0 1,0 0-1,1 0 0,0-1 0,-1 1 0,2-1 1,-1 1-1,1-1 0,3 6 0,3 3 39,14 21 137,32 37-1,-29-39-43,24 40 0,-46-65-134,1 0 5,0 0 0,-1 0 1,0 1-1,0 0 0,-1 0 1,0 0-1,0 0 0,-1 1 0,3 15 1,-8-2-281,3-21 252,0 0 0,0 0 0,-1 0 0,1 0-1,0 0 1,-1 0 0,1 0 0,0 0 0,-1 0 0,1 0-1,-1-1 1,0 1 0,1 0 0,-1 0 0,0 0-1,1-1 1,-1 1 0,-1 0 0,-1 2-44,1-1 8,-1 1 1,1-1 0,-1 0-1,0 0 1,0 0-1,0-1 1,0 1-1,0 0 1,0-1-1,0 0 1,0 0-1,-7 1 1,4 0 21,0-2 0,-1 1 0,1-1 0,-1 0 0,-6 0 0,8-1 84,1 0 0,0-1 0,-1 1 0,1-1 0,0 0 0,0 0 0,0-1 0,-7-4 0,10 6-14,-1-1 1,0 0-1,0 1 0,1-1 0,-1 0 0,1 0 1,-1 0-1,1 0 0,0 0 0,-1 0 0,1 0 1,0 0-1,1-1 0,-1 1 0,0 0 0,1-1 1,-1 1-1,1 0 0,0-1 0,0-3 1,0 0 12,1 1 0,-1-1 0,2 0 0,-1 1 1,1-1-1,-1 1 0,5-8 0,4-7 49,0 1 0,2 1-1,21-27 1,50-46 83,17 5-32,-9 10-25,-78 63-87,0-1 0,-1 0 0,0 0 0,12-21 0,-21 30 8,-1 1 0,1-1 0,-1 0 0,1 0 0,-1 0 0,-1 0 0,1 0 1,-1 0-1,0-1 0,1-7 0,-15 5 36,11 7-77,0 0 0,0 1 0,0-1 0,0 1 1,0-1-1,0 1 0,-1 0 0,1 0 0,0 0 1,0 0-1,0 0 0,0 0 0,-1 1 0,1-1 1,0 1-1,-3 1 0,1-1 5,-4 1-1,0 1 1,0-1 0,0 2 0,1-1-1,-1 1 1,1 0 0,-13 10 0,16-11-4,1 0 0,0 0 1,0 0-1,0 0 0,0 0 0,1 1 1,-1 0-1,1-1 0,0 1 0,0 0 0,0 0 1,0 0-1,1 1 0,0-1 0,0 0 1,-1 5-1,2-6-3,0-1-1,0 1 1,0 0 0,0-1 0,1 1 0,-1-1 0,1 1-1,0 0 1,0-1 0,0 0 0,0 1 0,0-1-1,0 1 1,1-1 0,-1 0 0,1 0 0,0 0-1,-1 0 1,4 2 0,0 1 0,1 0-1,0-1 0,0 0 1,0 0-1,12 5 1,0-1-48,1-2 0,-1 0 1,1-1-1,0-1 1,1-1-1,-1 0 0,1-2 1,22 0-1,-8-3-455,0-1 0,0-1 0,61-17 0,-85 18-501,0 0 0,-1-1-1,1 0 1,13-9 0,-10 5-1621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83 1252,'0'0'2119,"-11"-9"2987,8 7-5057,2 2-16,1 0 0,0 0 0,0-1 0,0 1 0,0 0 0,-1 0 0,1 0 0,0-1 0,0 1 0,0 0 0,0 0 0,0 0 0,0-1 0,0 1 0,0 0 0,0 0 1,0-1-1,0 1 0,0 0 0,0 0 0,0 0 0,0-1 0,0 1 0,0 0 0,0 0 0,0-1 0,0 1 0,0 0 0,0 0 0,0 0 0,0-1 0,0 1 0,1 0 0,-1 0 0,0 0 0,0-1 0,33-28-623,0 7-3912,-10 10 2506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1232,'0'0'2270,"-2"2"-1890,-4 6 2351,5-7-2655,1-1 0,-1 1-1,1-1 1,0 1 0,-1-1 0,1 1-1,-1 0 1,1-1 0,0 1-1,0-1 1,-1 1 0,1 0 0,0-1-1,0 1 1,0 0 0,-1 0-1,1 0 1,1 7-175,-1-1 1,0 1-1,-2 11 0,1-17 46,-19 11 166,19-12 266,3 4-380,10 11-625,23 25 0,-16-18-1883,-6-7 715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15 188 1828,'0'0'5985,"0"10"-5476,-5 98 1456,1-61-1162,4-35-483,-1 0-1,-3 15 0,4-24-185,20-134 1626,-15 104-1648,1 0 1,2 0-1,20-49 0,-22 62-63,-2 5-26,0 0 0,0 0 1,0 1-1,1 0 0,0 0 1,1 0-1,0 0 0,0 1 0,9-8 1,11 0 14,-24 14 80,2 4-88,10 7-8,-14-10-21,1 0 0,-1 0-1,0 0 1,0 0 0,0 0-1,1 1 1,-1-1 0,0 0-1,0 0 1,0 0-1,0 0 1,1 0 0,-1 1-1,0-1 1,0 0 0,0 0-1,0 0 1,0 1 0,0-1-1,1 0 1,-1 0 0,0 0-1,0 1 1,0-1 0,0 0-1,0 0 1,0 1-1,0-1 1,0 0 0,0 0-1,0 1 1,0-1 0,-2 14 14,0 0 1,-1 0 0,0 0 0,-1 0-1,0-1 1,-9 18 0,6-15-18,1 0-1,0 1 1,-6 33 0,12-46 0,0-1 0,0 1 0,0 0 0,1-1 0,-1 1 0,1-1 0,0 1 0,0-1 0,0 1 0,0-1 0,1 0 0,-1 0 0,5 6 0,1 1-4,1 1 0,14 13 0,3 4-3,-17-18 11,-2-1 1,1 1-1,-1 0 0,-1 0 1,6 14-1,-10-21 10,-4 1-16,0-1 3,1 0-1,-1 0 1,1-1-1,0 1 1,-1-1 0,-5 4-1,5-5-1,0 0-1,-1 0 0,1 0 1,-1-1-1,0 1 0,1-1 1,-1 0-1,0 0 0,1 0 1,-5-1-1,7 1-5,-6-1-36,0 1 1,-1-1-1,1-1 1,0 1-1,0-1 0,-6-3 1,5 3-69,5 1-24,0 0 0,0 0 0,0 0 0,0-1 0,0 1 0,0-1 0,0 1 0,0-1 0,1 0 0,-1 0 0,1-1 0,0 1 0,-1 0 0,1-1 0,0 1 0,0-1 0,0 0 1,1 1-1,-1-1 0,1 0 0,-2-3 0,3 3-337,-1 0 1,0 0 0,1 0 0,0 0-1,-1 0 1,1 0 0,0 1-1,0-1 1,1 0 0,0-6-1,0 7-38,-1-2-2039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1264,'2'0'166,"0"0"-1,-1 0 1,1 1 0,-1-1-1,1 0 1,0 1-1,-1-1 1,1 1 0,-1 0-1,1-1 1,-1 1-1,0 0 1,1 0 0,-1 0-1,0 0 1,1 0 0,-1 0-1,0 0 1,0 1-1,0-1 1,0 0 0,0 1-1,0-1 1,-1 0-1,1 1 1,0-1 0,-1 1-1,1-1 1,0 3 0,5 17 817,0 1 1,3 29 0,-2-10-302,-2-11-142,-2 0-1,-1 30 1,0-6-18,0-3-2,-2-28-864,0-1 0,2 0 0,5 22 0,-6-41-330,2 4-658,0 2-2196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28 876,'0'0'4373,"4"5"-3968,17 26 208,-8-13 214,25 31 0,-29-40-488,-6-6-243,0 1 1,0-1-1,1 1 1,-1-1-1,1 0 1,0-1 0,0 1-1,0-1 1,0 1-1,0-1 1,1 0-1,-1-1 1,9 3 0,-3-2 45,0-1 1,-1 0 0,1 0 0,0-1 0,0-1 0,9-1 0,-18 2-97,0 0 0,0 0 0,0-1 0,0 1 0,0 0 0,0-1 0,0 1 0,0-1 0,0 0 0,0 1 0,0-1 0,0 0 0,-1 1 0,1-1 0,0 0 0,0 0 0,-1 1 0,1-1 0,-1 0 0,1-1 0,6-5 260,-7 3-144,0 2-110,0 1-39,1 1 1,-1-1-1,0 0 1,0 0-1,0 0 1,0 0-1,0 1 1,0-1-1,0 0 1,0 0-1,0 0 1,0 0-1,-1 1 1,1-1-1,0 0 1,0 0-1,-1 1 1,1-1-1,-1 0 1,1 0-1,-1 1 1,1-1-1,-1 0 1,0 0-1,-7-9 23,1 1-1,-1 0 0,-1 1 1,0 0-1,0 0 1,-13-8-1,-3 2-656,-1 2-1,0 0 0,-1 2 1,-33-8-1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1572,'0'-15'2652,"1"0"-91,2 0-2269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1684,'0'0'1345,"-1"-3"-775,0-3-487,1 6-46,0 0 1,0 0-1,0 0 0,0 0 0,0 0 0,0 0 0,0 0 0,0-1 1,0 1-1,0 0 0,0 0 0,0 0 0,0 0 0,0 0 1,-1 0-1,1 0 0,0-1 0,0 1 0,0 0 0,0 0 1,0 0-1,0 0 0,0 0 0,0 0 0,0 0 0,-1 0 0,1 0 1,0 0-1,0 0 0,0 0 0,0 0 0,0-1 0,0 1 1,0 0-1,-1 0 0,1 0 0,0 0 0,0 0 0,0 0 1,0 0-1,0 0 0,0 0 0,0 0 0,-1 1 0,1-1 0,0 0 1,0 0-1,0 0 0,0 0 0,0 0 0,0 0 0,0 0 1,-1 0-1,1 0 0,0 0 0,0 0 0,0 0 0,0 0 1,0 1-1,0-1 0,0 0 0,0 0 0,0 0 0,0 0 0,0 0 1,0 0-1,0 0 0,-1 0 0,1 1 0,-55 125 1703,51-116-1636,-50 144 1156,48-136-1127,4-14-52,1 0 0,-1 0 0,1 0 0,0 0 0,0 1 0,1-1 0,-1 1 0,1-1 0,0 0 1,1 6-1,-1-8-50,1-1 0,0 1 0,-1 0 1,1 0-1,0 0 0,0-1 0,0 1 1,0 0-1,0-1 0,1 1 0,-1-1 1,0 1-1,1-1 0,-1 0 0,3 2 1,26 15 182,-20-13-140,82 39 323,-15-8-73,-12 2 52,-64-37-271,2 2-80,0 2 59,-7-5-863,-57-23-626,-1 4-3329,41 15 2261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74 193 992,'2'-3'870,"7"-11"4230,-10 14-4977,1-1 0,0 1-1,-1 0 1,1 0 0,0 0 0,-1 0-1,1 0 1,0 0 0,-1 0 0,1 1-1,-1-1 1,1 0 0,0 0 0,-1 0-1,1 0 1,0 0 0,-1 0 0,1 1 0,0-1-1,0 0 1,-1 0 0,1 1 0,0-1-1,0 0 1,-1 1 0,-2 1 44,-1 1 0,1-1 0,0 1-1,0 0 1,0 0 0,1 0 0,-5 7 0,5-4-14,1 0 1,0 0-1,0 0 0,0 1 0,1-1 1,0 0-1,0 1 0,1-1 0,-1 0 1,4 12-1,-3-12-85,2 7 247,0-1 0,7 17 0,2 9 570,-12-35-663,1 0-22,0 11-10,-1-11 171,-2 0-222,1-1-131,-1 0-1,1-1 1,-1 1-1,1 0 1,-1 0-1,0-1 0,0 1 1,0-1-1,0 1 1,0-1-1,0 0 0,-1 0 1,1 0-1,0 0 1,0-1-1,-4 2 0,3-2-236,-1-1-606,-13-3 194,13 3-166,2-1-278,-7-5-75</inkml:trace>
  <inkml:trace contextRef="#ctx0" brushRef="#br0" timeOffset="1">291 3 1584,'2'-1'861,"-1"1"-672,0-1 0,-1 1 1,1 0-1,0 0 0,0-1 1,0 1-1,0 0 0,-1 0 1,1 0-1,0 0 0,0 0 0,0 0 1,0 1-1,0-1 0,-1 0 1,1 0-1,0 0 0,0 1 0,0-1 1,-1 1-1,1-1 0,0 0 1,0 1-1,-1-1 0,1 1 0,0 0 1,-1-1-1,1 2 0,7 6-336,-6-5 282,0 0 0,0 0 0,0 1 0,0-1 0,-1 0-1,1 1 1,-1-1 0,0 1 0,0 0 0,0-1 0,0 5-1,2 8 237,6 40 1026,5 91 0,-5-35-586,7 23-419,-16-117-826,-1-14 324,1 0-322,2 9-341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1268,'-1'-3'425,"-3"-10"-20,3 10 899,4-1-1032,8-15-12,-11 18-240,1 0 1,-1 0-1,0 0 1,1 1-1,-1-1 0,1 0 1,0 0-1,-1 1 1,1-1-1,0 1 1,-1-1-1,1 0 1,0 1-1,0-1 1,-1 1-1,1-1 1,0 1-1,0 0 1,0-1-1,1 1 0,1-1 57,8-5 198,1 0-1,1 1 1,-1 0-1,1 1 1,23-4-1,-9 1 168,-21 6-322,-1 0 0,0 0-1,1 0 1,-1 0 0,1 1-1,-1 0 1,1 0 0,-1 1-1,1-1 1,-1 1 0,1 0-1,-1 1 1,0-1 0,0 1-1,0 0 1,0 1 0,0-1-1,0 1 1,0 0 0,-1 0-1,7 6 1,-5-2 40,0 0 1,0 0-1,-1 1 0,7 14 0,6 10 102,-7-15-139,-6-9-44,1 1 1,0-1-1,9 10 1,-12-15-53,0-1-1,1 1 1,-1 0 0,1-1 0,-1 0-1,1 0 1,0 0 0,0 0 0,0-1 0,0 1-1,7 1 1,22-1 88,-29-3-79,0 0 11,11-3-2,-14 4-21,0 0-1,-1 0 1,1 0-1,0 0 1,-1 0-1,1-1 1,0 1-1,-1 0 1,1-1-1,0 1 1,-1 0-1,1-1 1,-1 1-1,1-1 1,-1 1-1,1-1 1,-1 1-1,1-1 1,-1 1-1,1-1 1,-1 0-1,1 1 1,-1-1-1,0 0 1,0 1-1,1-1 1,-1 0-1,0-1 1,-4-14 52,0 10-9,-11-3-93,0 0 0,0 2 0,-1 0 1,-17-6-1,-32-13-6125,50 19 3592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1552,'3'-1'888,"1"0"-542,0 0 0,1 0-1,-1 0 1,1 0 0,-1 1 0,1 0-1,-1 0 1,1 0 0,-1 1 0,1-1-1,5 3 1,2-1-26,-1 2 0,1-1 0,17 10 0,-8-2 38,4 0 61,-1 2-1,-1 0 1,36 28 0,-56-38-356,0 0 1,0 0 0,0 1 0,0-1-1,-1 1 1,0-1 0,1 1 0,2 8 0,-5-11-59,0 0 0,0 1 0,0-1 0,0 1 0,0-1 0,0 0 0,0 1 0,0-1 0,0 0 0,-1 1 0,1-1 0,-1 0 0,1 1 0,-1-1 0,1 0 0,-1 0 0,-1 3 0,0-2-25,1 0 1,-1 0-1,1 0 0,-1 0 1,0 0-1,1-1 0,-1 1 1,0 0-1,-5 2 1,-20 4-139,25-7 107,-2-2 2,-12-2-4,13 3 8,0-2 8,1 1 24,0-1 0,1 1 0,-1-1 0,0 0 0,1 0 0,0 0-1,-1 1 1,1-1 0,0 0 0,0-1 0,0 1 0,0 0 0,0 0 0,0 0 0,1-1 0,-1-3 0,0 3-10,2 3 21,-1-1 0,1 1 0,-1-1 0,1 1 0,-1-1 0,0 1-1,1-1 1,-1 1 0,0-1 0,1 1 0,-1-1 0,0 1 0,0-1 0,0 1 0,1-1 0,-1 0 0,0 1 0,0-1 0,0 1 0,0-2 0,0 0-2,0 1 0,0-1 0,0 1 0,1-1 0,-1 1 0,1-1 0,-1 1 0,1 0-1,-1-1 1,1 1 0,1-3 0,5-7-13,1 1 0,0 0-1,1 0 1,0 0 0,1 1-1,0 0 1,0 1 0,14-8-1,4-2-16,2 1-1,36-15 0,-52 26 30,33-13-13,-22 10 5,-23 8 13,0 0-2,7-3 6,-6 3 161,-6 8-82,-11 21 21,-4 9 295,-14 42 0,28-67-283,0 2 0,0-1 1,1 0-1,1 1 1,1-1-1,0 1 1,1 20-1,0-33-109,0 0 0,1 0 0,-1 0 0,1-1 0,-1 1-1,1 0 1,-1 0 0,1 0 0,0 0 0,-1-1 0,1 1 0,0 0 0,0-1 0,0 1 0,-1 0-1,1-1 1,0 1 0,0-1 0,0 1 0,0-1 0,0 0 0,0 1 0,0-1 0,0 0 0,1 0-1,5 1 4,-1-2-1,1 1 0,-1-1 0,1 1 0,-1-2 0,1 1 1,-1-1-1,12-5 0,-1 0 1,1-1-1,17-12 1,-24 13-5,0 0 0,0-1 0,-1 0 0,15-17 0,-7 4 14,-1-1-1,14-25 1,-29 43-22,2-6 5,-3 8-4,0-1 8,3-7 4,-4 7-5,1 1 1,1-9-20,-1 1 0,-1-17-1,0 24 43,0 0-25,0-10-8,0 10 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1 188 952,'0'0'1534,"2"-4"-1661,-2 2 145,1 0 0,-1 0-1,1 1 1,-1-1-1,1 0 0,0 0 1,0 0-1,0 1 0,0-1 1,0 1-1,1-1 1,-1 1-1,0-1 0,1 1 1,-1-1-1,1 1 0,-1 0 1,3-1-1,78-27 1504,-11 12-155,-70 17-1340,0-1 0,0 1 0,0 0 1,0 0-1,0 0 0,0 0 1,0 0-1,0 0 0,0 0 1,0 0-1,0 0 0,0 0 1,2 1-1,0 0 49,0-1 163,0 0 1,3 2 25,1-1-1,0 1 0,-1 1 0,0-1 1,1 1-1,6 4 0,-11-5-41,2 0-156,0 0 1,-1 0-1,1 1 0,-1 0 0,0 0 0,4 3 1,-4-3-60,-1-2 78,-2 0-87,2 4 21,14 6 26,-14-10-36,0 0-10,5 3 0,-5-3 2,0 1-9,7 3 16,-7-4-1,-1 1-12,6 7 5,-5-6 0,1 0 2,14 25 2,-16-26 6,-1-2-18,0 0 8,0 0 0,0 0 0,0 0 0,0 0 0,0 0-1,0 1 1,0-1 0,0 0 0,0 0 0,0 0 0,0 0 0,0 0 0,0 0-1,0 0 1,0 0 0,0 0 0,0 0 0,0 1 0,0-1 0,0 0 0,0 0 0,0 0-1,0 0 1,0 0 0,0 0 0,0 0 0,0 0 0,0 0 0,0 0 0,0 0 0,0 0-1,1 1 1,-1-1 0,0 0 0,0 0 0,0 0 0,0 0 0,0 0 0,0 0 0,0 0-1,0 0 1,0 0 0,1 0 0,-1 0 0,0 0 0,0 0 0,0 0 0,0 0 0,0 0-1,0 0 1,0 0 0,0 0 0,0 0 0,0 0 0,1 0 0,-1 0 0,0 0 0,0-1-1,0 1 1,0 0 0,0 0 0,0 0 0,0 1 0,0-1 0,0 0 0,-1 0 0,1 0 0,0 0 0,0 0 0,0 0 0,0 0 0,0 1 0,0-1 0,0 0 0,0 0 0,0 0 0,0 0 0,0 0 0,0 1 0,0-1-1,0 0 1,0 0 0,0 0 0,0 0 0,0 0 0,0 1 0,0-1 0,0 0 0,0 0 0,0 0 0,0 0 0,0 0 0,0 0 0,0 1 0,0-1 0,1 0 0,-1 0 0,0 0 0,0 0 0,0 0 0,0 0 0,0 0 0,0 0 0,0 1 0,1-1 0,1 1 3,1 0 0,0 0 1,0 0-1,0-1 0,0 1 1,6 0-1,4-1 5,-10 0-10,1 0-1,-1 0 1,0 0 0,1-1 0,-1 0 0,0 0-1,1 0 1,-1 0 0,0 0 0,0 0-1,6-4 1,-6 3 1,0-1-1,0 1 0,-1-1 0,1 1 1,-1-1-1,1 0 0,-1 0 1,0 0-1,0 0 0,0 0 1,-1 0-1,1-1 0,-1 1 1,0-1-1,2-4 0,-2 4 11,2 0-3,-3-7 7,0-8 10,0 18-22,0 0 0,0 0 0,0 0 0,0 0 0,0 0 0,0 0 0,-1 0 0,1 0 0,0 0 0,0 0 0,-1 0 0,1 1 0,-1-1 0,1 0 0,-1 0 0,1 0 0,-1 1 0,1-1 0,-1 0 0,-1 0 0,0-1 2,2 1 2,-1-1-1,0 1 1,0 0 0,-1 0-1,1 0 1,0 0 0,0 0-1,0 0 1,-1 0 0,1 1-1,0-1 1,-1 0-1,1 1 1,-1-1 0,1 1-1,-1-1 1,1 1 0,-1 0-1,1-1 1,-1 1 0,1 0-1,-3 0 1,-5 0 27,0 1 0,1-1 0,-1 2 0,0-1 0,1 1-1,-1 0 1,1 1 0,-11 4 0,17-6-20,-1 2 3,-3 2-23,6-5 10,0 0 0,0 0 0,0 0 1,0 0-1,0 0 0,0 0 0,0 0 0,0 1 1,0-1-1,0 0 0,0 0 0,0 0 1,0 0-1,0 0 0,0 0 0,0 0 1,0 0-1,0 0 0,0 1 0,0-1 1,0 0-1,0 0 0,0 0 0,0 0 1,0 0-1,0 0 0,0 0 0,0 0 1,0 0-1,0 1 0,0-1 0,0 0 1,0 0-1,0 0 0,0 0 0,0 0 1,1 0-1,-1 0 0,0 0 0,0 0 0,0 0 1,0 0-1,0 0 0,0 0 0,0 0 1,0 0-1,0 0 0,0 0 0,1 0 1,-1 0-1,0 0 0,0 0 0,0 0 1,0 0-1,0 0 0,0 0 0,0 0 1,0 0-1,0 0 0,1 0 0,-1 0 1,26 3 9,-19-2 12,-3-3-24,12-4-13,-15 5 24,0 1 0,0 0 0,0-1 0,1 1 0,-1 0 0,0 0 0,0 0 0,0 0 0,0-1 0,0 2 0,0-1 0,1 0 0,-1 0 0,0 0 0,0 0 0,0 1 0,0-1 0,0 0 0,0 1 1,0-1-1,2 2 0,3 7 64,1 0 1,-1 1 0,-1 0 0,0 0 0,0 1-1,-1-1 1,0 1 0,3 17 0,0 5 88,4 56 0,-8-56-62,-1 1 1,-2-1-1,-8 59 1,6-81-133,0 0 0,0 0-1,-1 0 1,-1 0 0,0-1 0,0 1 0,-1-1 0,-1 0 0,1-1-1,-2 1 1,1-1 0,-1 0 0,-1-1 0,-14 14 0,-5-5-407,25-16 412,1-1 1,0 1-1,0 0 1,-1-1-1,1 1 1,0-1-1,-1 0 1,1 1-1,0-1 1,-1 0-1,1 0 1,0 0-1,-1 0 1,1 0-1,0 0 1,-1 0-1,1 0 1,-1-1-1,1 1 1,0-1-1,-3 0 1,1-2 6,1 1 0,-1-1 1,1 0-1,0 0 1,0 0-1,0 0 1,0 0-1,0-1 0,1 1 1,-1-1-1,1 1 1,0-1-1,0 1 1,0-1-1,1 0 0,-1 1 1,1-1-1,0 0 1,0-7-1,2-5 15,1-1 0,0 1 0,1 0 0,1 0 0,0 0 0,2 0 0,-1 1 0,2 0-1,0 1 1,19-27 0,5 1-2,2 1-1,46-42 1,8-1 6,33-32-22,-93 88 17,-19 19 5,0-1 0,-1 0-1,14-18 1,-18 20-8,-1 2 49,0 0 0,-1 0-1,1 0 1,2-7-1,-4 8 437,-32 2-202,30 1-269,1 0-1,-1 0 0,1-1 0,-1 1 0,0 0 1,1 1-1,-1-1 0,1 0 0,-1 0 1,1 0-1,-1 0 0,1 0 0,-1 0 0,1 1 1,-1-1-1,1 0 0,-1 0 0,1 1 1,0-1-1,-1 1 0,-14 9 98,1 1 1,0 0-1,-16 17 0,26-24-76,0 1 0,0-1 0,1 1-1,-1 0 1,1 0 0,0 0 0,0 0-1,1 1 1,0-1 0,0 1 0,0 0 0,1-1-1,-1 1 1,0 12 0,2-17-23,1 1-1,-1-1 1,0 1-1,1-1 1,-1 0 0,1 1-1,0-1 1,-1 0 0,1 1-1,0-1 1,0 0-1,1 2 1,0 0 3,0-1-7,-1-1 0,1 1 0,-1 0 0,1-1-1,0 1 1,0-1 0,0 0 0,0 1 0,0-1 0,0 0 0,3 1 0,-4-1-5,5 1-43,1 0 0,-1 0 0,0 0 0,12 1 0,-1-1-201,-11-1 11,0-1 1,-1 0-1,1 0 0,0 0 1,0-1-1,11-2 0,-11 2 187,-5 1 38,2-1-450,0 1-1,0 0 1,0-1-1,0 0 0,-1 0 1,1 0-1,0 0 1,0 0-1,4-3 0,6-3-1605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100 247 1684,'-82'222'5769,"74"-206"-5153,7-14-337,0 0 1,0 0-1,0 0 1,1 0-1,-1-1 1,0 1 0,1 0-1,-1 0 1,1 0-1,-1 4 1,0-34-41,0 18-181,1-1 0,0 1 0,3-17 0,-3 22-46,32-163 524,-16 112 139,29-68-1,-15 59 155,-29 64-745,1 0-4,-1 0-66,1 0-1,-1 1 1,1 0 0,-1-1-1,0 1 1,1 0-1,-1-1 1,1 1-1,-1 0 1,1 0-1,-1 0 1,1 1-1,-1-1 1,1 0 0,-1 0-1,1 1 1,-1-1-1,0 1 1,1-1-1,-1 1 1,0 0-1,1 0 1,-1-1-1,0 1 1,0 0 0,0 0-1,0 0 1,0 0-1,0 0 1,2 3-1,4 4 12,0 1 1,-1 0-1,7 11 0,-6-7 8,11 28-1,-3-5 11,-4-9-46,9 33 1,6 16-554,-5-13-1672,-15-42-3263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1828,'0'0'4461,"24"-22"-4161,-3 14-36,1 2-60,2-2-136,13-6-148,-2-1-196,0 3-600,1-2-1053,-9 3 305</inkml:trace>
  <inkml:trace contextRef="#ctx0" brushRef="#br0" timeOffset="1">408 41 1076,'0'0'4704,"7"-3"-4229,88-23 1689,-79 22-1657,1 1 0,1 1 0,-1 0 0,18 1 0,-34 1-460,0 0 0,0 0 0,1 1 0,-1-1 0,0 0 0,0 0 0,0 1 0,1-1 0,-1 1 0,0-1 0,0 1 0,0 0 0,0-1 0,0 1 0,0 0 1,0 0-1,0 0 0,0-1 0,-1 1 0,1 0 0,0 0 0,0 0 0,-1 0 0,1 1 0,-1-1 0,2 2 0,-1 1 65,0 0-1,0 0 0,-1-1 1,1 1-1,-1 7 1,0-9-124,-1 10 179,0 0 0,-1 0 0,0 0-1,-1 0 1,0 0 0,-1 0 0,-5 12-1,-7 22 356,15-43-460,1-2-59,-1 0 1,1 0 0,0 0 0,0 0-1,0 0 1,0 0 0,0 0 0,1 0-1,-1 1 1,0-1 0,0 0 0,1 0-1,-1 0 1,1 0 0,-1 0 0,1 0-1,-1 0 1,1 0 0,-1 0 0,2 1-1,0-1-157,1 0-130,-1 0 110,1-1 0,0 1 0,-1-1 0,1 0 1,-1 0-1,1 0 0,0 0 0,-1-1 0,1 1 0,2-1 1,24-11-5609,-4 1 2737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1400,'0'0'3353,"-5"4"-2866,0-1-313,4-2-124,-1 0 0,1 0 1,-1 0-1,1 0 1,-1 0-1,1 0 1,0 1-1,0-1 1,0 0-1,-1 1 0,1-1 1,0 1-1,1-1 1,-1 1-1,0-1 1,0 1-1,1 0 1,-1-1-1,1 1 0,-1 0 1,1 2-1,-1 0 151,1 0 0,0 1 0,0-1 0,0 1 0,0-1-1,1 0 1,-1 1 0,1-1 0,0 0 0,4 8 0,-4-9-1,3 0 60,-4-3-246,0 1 0,1-1 0,-1 0 0,0 0 0,0 1 0,0-1 0,0 0 0,1 0 1,-1 1-1,0-1 0,0 0 0,0 0 0,1 0 0,-1 1 0,0-1 0,0 0 0,1 0 0,-1 0 0,0 0 0,0 1 0,1-1 1,-1 0-1,0 0 0,1 0 0,-1 0 0,0 0 0,1 0 0,-1 0 0,0 0 0,0 0 0,1 0 0,-1 0 0,0 0 0,1 0 0,-1 0 1,14-2 223,-10 2 9,0-1 4,7-4 316,0 0-1,19-14 1,-18 12 45,12-10 2209,-21 20-2735,1 1-207,0 1-1,0-1 0,-1 1 0,0 0 0,0 0 0,0 0 0,3 8 0,-6-10-407,2-1 2,1 0 0,-1-1 0,0 1 0,0 0 0,1-1 0,-1 1 0,1-1 0,0 0 0,-1 0 0,1 0 0,0 0 0,-1 0 0,4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1108,'7'-26'1490,"-6"20"-940,1 0 0,-1 1-1,1-1 1,1 1 0,-1-1 0,1 1-1,3-5 1,-5 8 225,1 1-386,8-2-4,-8 2-18,1 2-8,5 2-191,-1 1 0,0-1 1,0 2-1,0-1 0,0 1 0,-1 0 1,0 0-1,0 0 0,0 1 0,-1 0 0,6 7 1,4 8 189,0 1 1,15 29 0,-25-39-177,0 0 1,5 21-1,-8-26-152,-2-6-24,0 1 0,0-1 0,1 0 0,-1 0 0,0 1 0,-1-1 1,1 0-1,0 1 0,0-1 0,0 0 0,-1 1 0,1-1 1,-1 0-1,1 0 0,-1 1 0,1-1 0,-1 0 0,0 0 1,0 0-1,-1 1 0,1 0-11,0 0 17,-1-2-7,-1 0 0,1 0 0,0-1 1,0 1-1,0-1 0,0 1 1,0-1-1,0 0 0,0 0 1,0 0-1,1 0 0,-1 0 1,0 0-1,0 0 0,1-1 0,-1 1 1,1 0-1,-1-1 0,1 0 1,0 1-1,-1-1 0,1 0 1,0 0-1,0 1 0,0-1 1,0 0-1,1 0 0,-2-4 1,1 4 2,1-2-4,0 1-10,0 0 0,1 0 0,-1 0 0,0 0 0,1 0 0,0 0 0,-1 0 1,1 0-1,0 1 0,1-1 0,-1 0 0,0 0 0,1 1 0,0-1 0,-1 1 0,1-1 1,0 1-1,0 0 0,0 0 0,1 0 0,-1 0 0,0 0 0,1 0 0,0 1 1,3-3-1,0 0-41,-5 4 43,7-6-166,0 1-1,0 0 1,1 0 0,-1 1 0,1 0 0,0 1-1,1 0 1,-1 0 0,0 1 0,1 0 0,11-1-1,-13 4-26,0 0 0,-1 1 0,1-1 0,-1 2 1,1-1-1,12 7 0,-10-5 55,-8-3 78,9 1-18,-9-1 71,0 0 1,-1-1-1,1 1 1,0-1-1,-1 0 0,1 1 1,0-1-1,0 0 1,3 0-1,1-1 1,1 0 0,-1 0 0,1 0 0,-1-1 0,1 0 0,6-3 0,-10 3 109,0 1 1,0-1-1,-1 0 1,1 1-1,0-1 1,-1 0-1,1-1 1,-1 1-1,0 0 1,0-1 0,0 1-1,0-1 1,0 0-1,0 0 1,1-3-1,-3 4 162,0 1-209,0 0 1,-1-1-1,1 1 1,-1 0-1,0 0 0,1-1 1,-1 1-1,0 0 1,0 0-1,0 0 0,0 0 1,0 0-1,0 0 1,0 0-1,0 0 0,0 0 1,0 1-1,0-1 1,-1 0-1,1 1 1,0-1-1,0 1 0,-1-1 1,1 1-1,0 0 1,-1 0-1,1-1 0,-1 1 1,1 0-1,0 0 1,-1 0-1,1 0 0,-1 1 1,1-1-1,0 0 1,-1 1-1,1-1 0,0 0 1,-2 2-1,0-1 1,0 0 0,0 0 0,0 1 0,0 0 0,0-1 0,0 1 0,0 0 0,1 0-1,-1 0 1,1 1 0,-1-1 0,1 1 0,0-1 0,0 1 0,-3 5 0,4-5-34,0 1 1,1 0-1,-1-1 1,1 1-1,-1 0 0,1-1 1,0 1-1,1 0 1,-1 0-1,1-1 1,-1 1-1,1 0 0,0-1 1,0 1-1,1-1 1,-1 1-1,1-1 0,0 0 1,0 1-1,0-1 1,0 0-1,0 0 1,4 3-1,3 2-1,0 0 1,1 0-1,0 0 0,0-1 0,0-1 1,1 0-1,17 7 0,-7-5-172,1 0-1,46 9 0,-49-15-585,34 1 1,-23-2-2630,-19-2 926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30 309 1588,'-6'95'3340,"0"0"-1355,5-65-911,1-28-789,0 6-54,-1-7 92,1-11 1665,-7-98-1164,-1-53 913,8 136-1265,1 0 0,1-1 0,2 1-1,8-32 1,-9 47-307,0 1 0,1-1-1,1 1 1,0 0 0,0 0 0,0 0-1,10-11 1,-13 19-222,0-1 0,1 0 0,-1 1 0,0-1 0,1 1 0,-1 0 0,1 0 0,0 0-1,-1 0 1,1 0 0,0 0 0,2 0 0,0 0-138,-3 1-250,1 1-720,8 6 642,-10-6 184,0 0-1,0 0 0,0 0 1,-1 0-1,1 1 0,0-1 1,-1 0-1,1 0 0,-1 0 1,1 0-1,-1 1 0,0-1 1,0 0-1,1 0 0,-1 1 1,0-1-1,0 0 0,0 0 1,0 1-1,-1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1264,'0'-3'844,"1"-2"-758,-1 5-7,0-1 0,0 1 0,0 0 0,0 0 0,0 0 0,0 0 0,0-1 0,0 1 0,0 0 0,0 0 0,0 0 0,0 0 0,0-1 0,0 1 0,0 0 0,0 0 0,0 0 0,0 0 0,-1-1 0,1 1 0,0 0 0,0 0 0,0 0 0,0 0 0,0 0 0,0 0 0,0-1 0,-1 1 0,1 0 0,0 0 0,0 0 0,0 0 0,0 0 0,-1 0 0,1 0 0,0 0 0,0 0 0,0 0 0,0 0 0,-1 0 0,1 0 0,0 0 0,0 0 0,0 0 0,0 0 0,-1 0 0,1 0 0,0 0 0,0 0 0,0 0 0,0 0 0,-1 0 0,-5 3 66,-1 0 1,1 1-1,0-1 0,0 1 0,0 1 0,-7 6 0,4-3 22,1 2 0,0-1 0,1 1 0,0 0-1,1 1 1,0-1 0,0 1 0,1 0-1,1 1 1,0-1 0,-4 20 0,7-29-142,1-1-1,0 0 1,-1 1 0,1-1 0,0 0 0,0 1-1,0-1 1,0 0 0,1 1 0,-1-1-1,0 0 1,0 1 0,1-1 0,-1 0-1,1 1 1,-1-1 0,1 0 0,-1 0 0,1 0-1,0 1 1,0-1 0,0 0 0,0 0-1,0 1 1,1-2 62,0 0-72,0-1 0,0 1 1,1-1-1,-1 0 0,0 0 0,0 0 0,0 0 1,0 0-1,0 0 0,3-3 0,22-19 160,-22 18-133,8-7 168,-1-1-1,0-1 1,-1 0 0,16-27 0,-26 39-119,0 1 4,-1 1-85,1 0 0,-1 0 0,1-1 1,-1 1-1,0 0 0,1 0 0,-1-1 1,1 1-1,-1 0 0,0 0 0,1 0 1,-1 0-1,1 0 0,-1-1 0,1 1 0,-1 0 1,1 0-1,-1 0 0,0 0 0,1 0 1,-1 1-1,1-1 0,-1 0 0,1 0 1,-1 0-1,1 0 0,-1 0 0,0 1 1,1-1-1,0 0 0,7 12 50,0 0-1,0 1 1,-1-1-1,7 21 1,21 62 83,-22-57-81,-2-5-15,-1 1 1,-2 0-1,-1 1 1,-2 0 0,1 63-1,-7-87-41,0 0 0,0 0-1,-1-1 1,-1 1 0,-5 14-1,7-20-24,-1 0 0,0-1 0,-1 1 0,1-1 0,-1 1 0,0-1 0,0 0 0,0 0 0,0 0 0,-1 0 0,0 0 0,0-1 0,-5 4 0,7-6 7,0 0-1,0 1 0,0-2 1,0 1-1,-1 0 1,1 0-1,0-1 0,0 1 1,-1-1-1,1 0 1,0 0-1,-1 0 0,1 0 1,0 0-1,-1 0 1,1-1-1,0 1 0,-5-2 1,4 0-1,-1 1 0,0-1 0,1-1 0,-1 1 0,1 0 0,0-1 0,0 0 0,0 0 0,-6-6-1,3 1-9,0 0-1,1-1 0,0 0 0,0 0 0,1 0 1,0 0-1,1-1 0,-3-10 0,5 10-34,-1 0 0,2 1 0,-1-1 0,1 0 0,1 0 0,0 1 0,0-1 0,1 0 0,0 1 0,1-1 0,0 1 0,0 0-1,1 0 1,0 0 0,8-13 0,8-6-157,0 1 1,2 0-1,28-26 0,-1 1-37,-32 34 100,2 0-1,22-16 1,-24 22 51,-2-1 0,0 0 0,0-2-1,19-23 1,-28 29 94,0 0 0,0 0 0,6-15-1,-11 22 49,-2-1-28,-1-10-16,1 10 25,-6-1-13,7 4-9,0 0 1,-1-1-1,1 1 0,0 0 1,-1-1-1,1 1 0,0 0 1,-1 0-1,1 0 0,-1-1 1,1 1-1,-1 0 1,1 0-1,0 0 0,-1 0 1,1 0-1,-1 0 0,1 0 1,-1 0-1,1 0 1,-1 0-1,1 0 0,-1 0 1,1 0-1,0 0 0,-1 0 1,1 0-1,-1 0 0,1 1 1,-1-1-1,-3 1 1,-1 1 0,1 0 0,0-1 0,-1 2 0,1-1 0,0 0 1,1 1-1,-1 0 0,0-1 0,1 1 0,-1 1 0,1-1 0,0 1 0,0-1 0,0 1 0,1 0 0,-1 0 0,1 0 0,0 0 0,-2 7 0,-6 11-8,9-17 13,1 0-1,-1 0 1,1 0-1,0 1 1,0-1-1,1 7 1,0-10 44,0-2-49,1 0 0,-1 0 0,1-1 1,-1 1-1,1 0 0,-1-1 1,1 0-1,-1 1 0,0-1 1,1 0-1,1-1 0,1 0 2,-1 0 7,1-1 1,-1 1 0,0-1 0,0 0-1,0 0 1,0 0 0,0 0 0,-1 0-1,1-1 1,2-5 0,0 1 25,17-19 182,-21 27-177,0-1 1,-1 1-32,0 0-1,1-1 1,-1 1 0,1 0 0,-1 0 0,1-1-1,-1 1 1,1 0 0,-1 0 0,1 0-1,-1-1 1,1 1 0,-1 0 0,1 0 0,-1 0-1,1 0 1,-1 0 0,1 0 0,-1 0-1,1 0 1,-1 0 0,1 1 0,0-1 0,3 6 34,0-1 0,-1 1-1,0 0 1,0 0 0,-1 0 0,0 0 0,3 11 0,8 50 115,-12-61-147,12 75 91,-4 1 1,-3 1 0,-6 90-1,-2-148-219,-2-1 0,0 0-1,-2-1 1,0 1-1,-2-1 1,-11 24 0,18-44 79,-1 0-1,0 0 1,0 1 0,0-2 0,0 1 0,0 0 0,-1 0 0,1-1 0,-1 1 0,0-1 0,-5 4 0,8-6 37,0 0 0,-1 0 0,1 0 1,-1 1-1,1-1 0,-1 0 0,1 0 0,0 0 0,-1 0 1,1 0-1,-1 0 0,1 0 0,-1 0 0,1 0 0,-1 0 1,1 0-1,-1 0 0,1 0 0,0 0 0,-1-1 0,1 1 1,-1 0-1,1 0 0,-1 0 0,1-1 0,0 1 0,-1 0 1,1-1-1,0 1 0,-1 0 0,1-1 0,0 1 0,-1 0 1,1-1-1,0 1 0,0 0 0,0-1 0,-1 1 0,1-1 1,-7-17 141,3-6 0,1 0 0,2 0 0,0-1 0,4-31 0,-1 41-70,-1-10 18,2 0 0,1 0 0,8-24 0,-3 23-127,1 1 1,0 1-1,22-36 1,-25 49-386,6-11-287,0 7-3653,-6 7 2087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2048,'-5'2'8484,"5"-2"-8482,7-6 143,0 1 0,0 0 0,0 0 0,14-7 0,130-63-940,-144 71 298,0 1 0,1-1-1,0 2 1,-1-1 0,1 1 0,0 0-1,9 0 1,-14 1 165,23 12-768,-25-10 1127,1 2 110,1 1 0,-1-1 0,0 0 0,-1 1 0,1 0 0,-1-1 0,2 7 0,-2-7-38,0 5 126,1-1 1,0 1-1,6 12 1,-7-18-188,0 0 0,0 0 1,0 0-1,0 0 1,1 0-1,-1 0 0,1 0 1,0 0-1,-1 0 1,1-1-1,0 1 1,0-1-1,0 0 0,0 1 1,0-1-1,1 0 1,-1 0-1,3 1 0,3-1 4,0 1-1,1-1 1,-1 0-1,1-1 0,-1 0 1,1 0-1,-1-1 1,0 0-1,14-4 0,16-5 1222,-36 10-613,0 1-585,16 15 174,-17-14-201,1 0-24,-1 0 0,1 0-1,-1-1 1,1 1 0,-1 0-1,1-1 1,0 1 0,0-1-1,0 0 1,0 0 0,0 1-1,0-1 1,0-1 0,0 1-1,4 1 1,-2-1-6,0 0 0,0 0 0,0-1 0,0 1 0,0-1 0,0 0 1,0 0-1,6-1 0,-7 0 0,-1 0 9,7-1 15,-1-1-1,0-1 1,13-7 0,-19 10 4,8-6 307,-3 2-294,-5 4 355,0 3-400,-1-1-3,0 0 0,1 0 0,-1 0 0,0 0-1,0 0 1,0 0 0,-1 0 0,1 0 0,0 0-1,1 3 1,1-4 6,70-7 15,-68 7-58,1-1 45,0 1-1,0 0 1,0 0 0,0 0-1,10 3 1,-14-2-80,0 0-1,0-1 1,0 1-1,0 0 1,-1 1-1,1-1 1,0 0-1,0 1 1,-1-1-1,1 0 1,-1 1-1,1 0 1,-1-1-1,0 1 1,0 0-1,1 0 1,-1 0-1,0 0 1,1 3-1,8 34-5026,-10-36 2736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2084,'0'0'1116,"-3"-1"-65,1 1-819,-1 0-1,1 0 1,-1 1-1,0-1 0,1 1 1,-1-1-1,1 1 1,0 0-1,-1 0 1,1 0-1,0 0 1,-1 1-1,1-1 1,0 0-1,0 1 1,0 0-1,0-1 1,1 1-1,-4 3 1,-3 4 104,1 0-1,-1 1 1,-7 13 0,5-5-54,1 0 0,0 1 1,2 1-1,0-1 0,1 1 1,1 1-1,-3 23 0,6-30-198,0-1-1,2 1 1,0 0-1,0 0 1,1 0-1,1-1 1,0 1-1,1 0 1,0-1 0,1 0-1,11 24 1,-11-30-478,0 1 1,0-1 0,1 0 0,-1 0 0,2-1-1,8 9 1,-14-14 217,0-1 1,1 1-1,-1-1 0,0 0 0,1 1 0,-1-1 1,1 0-1,-1 1 0,1-1 0,-1 0 0,1 0 0,-1 0 1,1 1-1,-1-1 0,1 0 0,0 0 0,-1 0 0,1 0 1,-1 0-1,2 0 0,-1 0-611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1020,'16'-11'471,"0"0"1,0 1-1,1 1 0,22-8 1,73-22 621,-105 37-1005,9-3 185,0 1 0,0 0-1,1 1 1,-1 1-1,0 1 1,23 1 0,-37 0-218,0 0 1,0 1 0,1-1-1,-1 1 1,0-1 0,0 1-1,0 0 1,0 0 0,0 0 0,0 0-1,0 0 1,0 0 0,0 1-1,-1-1 1,1 1 0,-1-1-1,1 1 1,-1 0 0,1-1-1,-1 1 1,0 0 0,0 0 0,1 0-1,-2 0 1,2 3 0,1 4 35,0 1 1,-1-1 0,0 1 0,1 14-1,0 1 59,19 115-895,-22-139 536,0 2-108,1-1 0,-1 1 0,1-1 0,0 0-1,0 1 1,0-1 0,0 0 0,0 0 0,0 1 0,2 1-1,4 6-1386</inkml:trace>
  <inkml:trace contextRef="#ctx0" brushRef="#br0" timeOffset="1">523 278 952,'8'-18'2072,"-4"8"-613,0-1 0,5-19 0,-4 10-119,0-3-307,-3 10-5680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1052,'0'0'6761,"-6"4"-6255,2 0-410,1-2-10,0 0 1,0 1-1,0-1 0,1 1 0,-1 0 0,1 0 0,-1 0 0,1 0 0,0 0 1,0 0-1,1 1 0,-3 5 0,1 1 200,0 0 1,1 1-1,1 0 1,-1 12 0,2-19-232,0 0 0,0 0 0,1 0 1,-1-1-1,1 1 0,0 0 1,0 0-1,1-1 0,-1 1 1,1-1-1,0 1 0,0-1 1,0 0-1,0 1 0,4 3 0,-6-7 0,1 1-1,-1 0 0,1-1 0,-1 1 0,1-1 1,0 1-1,0-1 0,-1 1 0,1-1 0,0 1 1,0-1-1,-1 0 0,1 1 0,0-1 0,0 0 1,0 0-1,0 0 0,-1 0 0,1 1 0,0-1 1,0 0-1,0 0 0,0-1 0,0 1 0,-1 0 1,1 0-1,0 0 0,0 0 0,0-1 0,-1 1 1,1 0-1,0-1 0,0 1 0,0-1 0,-1 1 1,1-1-1,0 1 0,0-2 0,1 0-250,2 0 389,-5-5-189,0-1 0,-1 0 0,0 1 1,0-1-1,-1 1 0,1 0 1,-2 0-1,1 0 0,-1 0 1,-8-11-1,5 7-567,-12-25-5986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1600,'18'16'3796,"-8"-10"-3309,0 0 0,0-1 0,1 0-1,-1-1 1,1 0 0,12 3 0,-7-3-361,0 1 1,0 1-1,-1 0 0,16 10 1,-25-13-260,1 2 1,-1-1-1,0 1 0,0-1 1,0 2-1,-1-1 1,0 1-1,0-1 0,0 1 1,-1 1-1,7 11 1,-7-2-3070,-3-13 1211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1420,'198'2'1164,"268"-10"605,-78-6-710,-42 12 286,-309 2-1048,0 2 0,0 2 0,0 1 1,54 15-1,-77-16-163,-1 1 1,1 0 0,-1 1 0,0 0-1,-1 1 1,0 1 0,0 0 0,0 0 0,-1 1-1,-1 1 1,1 0 0,-2 0 0,1 1-1,12 19 1,-12-12 81,0 1 0,-1 0-1,10 33 1,12 62 340,-31-113-551,17 79 459,11 153 0,-18 84 176,-11-170-1596,-6 0-1,-32 179 1,35-306-1208,-13 38 0,5-29-539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11 1368,'0'0'2985,"-7"-1"-2533,-35-4 71,0 2 0,0 2-1,-47 4 1,-136 23 748,184-21-1069,-493 79 2255,468-70-1916,-108 37-1,164-47-476,1-1 0,-1 2-1,1-1 1,0 1 0,0 1 0,1-1 0,0 1-1,0 1 1,0 0 0,0 0 0,-11 15-1,0 7 70,6-12-56,1 2 1,1-1-1,-14 33 0,-36 158 268,18 5-159,22-102-104,3 6-6,-3 130 0,19-205-60,5 67 1,-1-86-13,2-1-1,0 1 0,2-1 1,12 32-1,-14-44-2,1-1 1,0 0-1,1 0 0,0 0 0,1-1 0,0 0 0,1 0 1,-1-1-1,10 9 0,-4-7 3,1 0 0,-1-1 0,1 0 0,1-1-1,23 9 1,8-1 5,1-2-1,0-3 0,59 7 0,194 10-3,0-23 3,-95-3-6,762-20 43,-522-5-17,-108-3-11,-317 24 11,-15 2-155,1-1 0,0 0 1,-1 0-1,9-2 0,-12 2-300,2-1-252,0 0-241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29 122 1708,'-21'-6'5630,"13"4"-3248,16 3-2012,35 7 49,1-1 1,50-1 0,97-5 195,-89-3-373,500-20 784,-316-12-208,-284 34-584,2-2 15,25-14 433,-27 14-475,-2 0-5,0-6 150,-1 0 0,1 1 0,-2-1 0,-4-15 0,6 21 345,0 10-688,-1 0-1,1 1 1,-1-1 0,-3 11-1,2-10-10,1-6-15,0 1-1,0-1 0,0 1 1,0-1-1,-1 1 1,0-1-1,1 0 0,-1 0 1,0 0-1,-1 0 0,1 0 1,0 0-1,-1-1 1,-3 4-1,-2 1-69,-7 7-235,0-1 0,-1 0 1,0-1-1,-1-1 0,-18 9 0,-1-3-3354,-58 21-1,46-24-242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27 155 920,'0'0'2361,"-2"0"-1342,-9 1 3064,9-1-3413,-9-1 4726,20 1-5176,122-1 282,48 2-139,-66 1-200,313 6 274,-317-4-324,51 0 67,-134-4-99,-16 0 81,1 0 0,0 0 0,-1-1-1,1-1 1,-1 0 0,12-3-1,-21 4-131,1 1 0,-1-1 0,1 0 0,-1 0 0,1 0 0,-1 0-1,0 0 1,1 0 0,-1 0 0,0 0 0,0 0 0,0 0 0,0-1 0,0 1 0,0-1-1,0 1 1,0-1 0,0 1 0,-1-1 0,1 1 0,-1-1 0,1 1 0,-1-1 0,0 0-1,1 1 1,-1-1 0,0 0 0,0 1 0,0-1 0,0 0 0,-1 1 0,0-4-1,0 0-3,0-1 0,0 1 0,-1 0 0,0 0 0,0-1 0,-1 1 0,0 0 0,-3-5 0,-25-44 444,30 52-435,-2-3-6,1 3 0,4 6 152,3 8-159,-1 0 0,-1-1 1,0 2-1,0-1 0,-1 0 1,1 22-1,-4-18-17,0-1 1,-1 0-1,0 0 1,-2 0-1,1 0 1,-2-1-1,0 1 1,-1-1-1,0 0 1,-1-1-1,0 1 1,-1-1-1,-1-1 1,0 0-1,-1 0 1,-20 19-1,9-12-474,-1-1-1,-1-1 1,0-1 0,-42 21-1,38-24-1269,-1-1 0,-31 9-1,36-15-2162,5-2 36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 1352,'0'0'1402,"-2"-2"-160,1 0-1114,1 2-7,-1-1 0,1 0 0,-1 0 0,1 1 0,-1-1 0,1 0 0,-1 1 0,0-1-1,0 0 1,1 1 0,-1-1 0,0 1 0,0-1 0,1 1 0,-1 0 0,0-1 0,0 1-1,0 0 1,0-1 0,0 1 0,0 0 0,1 0 0,-1 0 0,0 0 0,0 0 0,0 0 0,0 0-1,0 0 1,0 0 0,-1 1 0,-12 3 187,0 2-1,1 0 1,0 0 0,0 1-1,1 0 1,0 1 0,0 1-1,0 0 1,2 1 0,-1 0-1,1 0 1,0 1 0,1 0-1,1 1 1,-1 0 0,2 0-1,0 1 1,0 0 0,-6 19-1,11-24-276,-1 0-1,2 0 1,-1 0-1,1 1 1,0-1-1,0 0 0,1 1 1,0-1-1,1 1 1,0-1-1,0 0 1,1 1-1,0-1 1,0 0-1,1 0 1,0 0-1,1-1 0,-1 1 1,2-1-1,-1 0 1,1 0-1,0 0 1,0-1-1,1 1 1,-1-1-1,2 0 1,11 8-1,-10-8-246,0 0 1,1-1-1,0 0 1,0 0-1,0-1 1,18 5-1,-21-7-334,0-1-1,0 0 1,0 0-1,0-1 1,1 0-1,-1 0 1,0 0-1,0-1 1,0 1-1,0-1 1,12-4-1,5-3-2504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1716,'0'0'3919,"0"1"-3786,1 0 1,-1-1 0,1 1-1,0 0 1,-1-1 0,1 1-1,0-1 1,0 1 0,-1-1-1,1 1 1,0-1 0,0 0-1,1 1 1,5-2 6,-1-1 0,0 0 0,0 0 0,0-1-1,0 0 1,0 0 0,-1 0 0,1 0 0,-1-1 0,0 0 0,0 0 0,6-6-1,0-1 13,-1-1-1,0 0 1,0-1-1,8-15 1,-16 25-72,0 1-1,0-1 1,-1-1 0,0 1 0,1 0 0,-1 0 0,0 0 0,0-1 0,-1 1 0,1-1 0,-1 1 0,0 0 0,0-1 0,0 1-1,-1-7 1,1 9-55,0 1 0,0-1-1,0 0 1,-1 1-1,1-1 1,0 0-1,-1 1 1,1-1 0,0 1-1,-1-1 1,1 1-1,-1-1 1,1 0-1,-1 1 1,1 0 0,-1-1-1,1 1 1,-1-1-1,1 1 1,-1 0-1,0-1 1,1 1 0,-1 0-1,0-1 1,1 1-1,-1 0 1,0 0-1,0 0 1,-1-1-32,0 1 167,-1 1-15,0 2-100,-1-1 1,0 1-1,1 0 0,-1 0 0,1 0 0,0 0 1,0 0-1,0 1 0,0 0 0,1-1 1,-1 1-1,1 0 0,0 0 0,0 0 0,-1 5 1,2-5-27,0-1 0,0 1 0,0-1 0,1 1 0,-1 0 1,1-1-1,0 1 0,0-1 0,0 1 0,0 0 0,1-1 0,0 1 0,-1 0 1,1-1-1,1 1 0,-1-1 0,0 0 0,1 1 0,0-1 0,1 3 1,-1-4-22,0 0 1,0 0-1,0 0 1,0 0-1,0-1 1,1 1-1,-1-1 1,0 1-1,1-1 1,-1 0-1,1 0 1,0 0-1,2 1 1,36 4-556,-31-5 274,-8 0 146,1-1 0,-1 0 0,1 0 0,0-1-1,-1 1 1,1 0 0,-1-1 0,0 0-1,1 1 1,-1-1 0,0 0 0,5-3-1,12-9-4465,-10 5 1806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17 1268,'2'-14'2316,"-2"14"-2252,0 0 0,0 0 0,0 0 0,0 0 0,0-1 0,0 1 1,0 0-1,0 0 0,0 0 0,0 0 0,0 0 0,0 0 0,-1 0 0,1-1 0,0 1 0,0 0 0,0 0 0,0 0 0,0 0 0,0 0 0,0 0 0,0 0 0,-1 0 0,1 0 0,0 0 0,0 0 0,0-1 1,0 1-1,0 0 0,0 0 0,-1 0 0,1 0 0,0 0 0,0 0 0,0 0 0,0 0 0,0 0 0,0 0 0,-1 0 0,1 0 0,0 1 0,-16 9 2890,11-6-3633,0 1 859,0 0 0,0 1 0,0-1 0,1 1 1,0 0-1,0 0 0,0 0 0,1 1 0,0-1 0,1 1 1,-1 0-1,-2 11 0,3-11 16,1-3-105,0 1-1,0-1 1,1 0 0,-1 1-1,1-1 1,0 0 0,0 1-1,0-1 1,1 0 0,0 0-1,0 1 1,0-1 0,2 5-1,-2-6-35,0-1-1,0 1 0,0-1 0,1 0 1,-1 1-1,1-1 0,-1 0 0,1 0 1,0 0-1,0 0 0,0 0 0,0-1 1,0 1-1,0-1 0,0 1 0,0-1 0,1 0 1,-1 1-1,1-1 0,-1 0 0,1-1 1,3 2-1,-3-2 271,-1-2-185,0 1-119,-1 0 0,1 0 0,-1 0 1,0 0-1,1 0 0,-1-1 1,0 1-1,0-1 0,0 1 0,0-1 1,0 1-1,0-1 0,-1 1 0,1-1 1,0 0-1,-1 1 0,1-1 0,-1 0 1,0 0-1,0 1 0,1-1 1,-1-2-1,-1-2-12,1 1 0,-1 0 0,0 0 1,0 0-1,-1 0 0,1 0 0,-4-7 0,-4-4-687,0 0 0,-17-22 0,9 15-2783,16 19 612,-1-5 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8 1236,'0'0'5138,"-5"-1"-4455,-17-5-49,17 5-52,1 2-33,0-1-425,1 1-1,0 0 0,0 0 1,0 0-1,0 0 1,0 0-1,0 1 0,0-1 1,1 1-1,-1 0 1,0-1-1,1 1 0,-1 1 1,1-1-1,0 0 1,0 1-1,0-1 0,0 1 1,0-1-1,-3 7 1,2-1 23,1 0 1,-1 1-1,1 0 1,1-1 0,-1 1-1,1 0 1,1 0-1,1 14 1,2 6 231,8 37 1,-6-42-88,-1-1 1,2 36-1,-6-57-258,-1 1 0,1-1 0,0 1 1,-1-1-1,1 1 0,-1-1 0,0 1 0,0-1 0,-2 3 1,0 4 92,2-7-113,0-1 0,1 1 1,-1-1-1,0 0 0,0 1 1,0-1-1,0 0 0,0 1 1,0-1-1,0 0 0,0 0 1,-1 0-1,0 1 0,-3 2 20,0 0-27,0 0 0,1 0-1,-1-1 1,-1 0 0,1 0-1,0 0 1,-1-1-1,1 0 1,-1 0 0,0 0-1,0-1 1,0 1 0,0-1-1,0-1 1,-7 1-1,2-1-400,-1-1-1,1 1 0,0-2 1,0 0-1,0 0 0,-19-7 0,28 8 36,1 1-1,-1-1 0,1 0 1,-1 0-1,0 0 0,1 0 1,0 0-1,-1 0 0,1-1 1,0 1-1,0 0 0,-1-1 1,0-1-1,2 3 181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1448,'0'0'873,"2"1"-2,0 0-663,0 0-1,-1 1 0,0-1 1,1 1-1,-1-1 0,0 1 1,1-1-1,-1 1 1,0 0-1,0-1 0,0 1 1,-1 0-1,1 0 0,0 0 1,-1 0-1,1-1 0,-1 1 1,0 0-1,1 0 0,-1 0 1,0 0-1,0 3 0,-1 12 578,-3 29-1,1-14-9,3-23-576,-1 35 749,1 0 1,9 61-1,-4-87-601,-5-17-323,0-1 0,0 1-1,0-1 1,0 1 0,0-1 0,0 1-1,0-1 1,0 0 0,1 1-1,-1-1 1,0 1 0,0-1 0,1 1-1,-1-1 1,0 0 0,0 1 0,1-1-1,-1 0 1,1 1 0,-1-1-1,0 0 1,1 1 0,-1-1 0,1 0-1,-1 0 1,0 1 0,1-1-1,-1 0 1,1 0 0,-1 0 0,1 0-1,-1 0 1,1 1 0,-1-1 0,1 0-1,0 0 1,6-5 5,0 1 1,-1-1-1,0 0 1,0-1-1,0 1 1,0-1-1,8-13 0,9-17 65,1 0 0,41-45 0,-64 80-90,0 0 0,1 0-1,-1 0 1,0 1 0,1-1 0,-1 0 0,1 1 0,-1-1 0,1 1 0,-1-1 0,1 1-1,-1 0 1,1 0 0,0 0 0,-1 0 0,1 0 0,-1 0 0,1 0 0,-1 0 0,1 1 0,0-1-1,-1 0 1,1 1 0,-1 0 0,0-1 0,1 1 0,-1 0 0,1 0 0,-1-1 0,0 1 0,2 2-1,0 1 11,1 0 0,-1 0-1,0 0 1,-1 1 0,1-1-1,-1 1 1,3 7 0,-5-10-2,2 1-4,-2 0-24,3 5 126,0 0 0,0 1 0,6 9 0,3-17-64,-10-2-34,1 2 30,2-4-4,33-17 33,-13 7-38,36-14-1,-59 26-32,0 1 0,0-1 0,0 1 0,1 0 0,-1-1-1,0 1 1,0 1 0,1-1 0,-1 0 0,0 0 0,0 1 0,0-1 0,1 1 0,2 1 0,-4-1 0,1-1 0,0 2-1,0-1 1,0 0 0,-1 0-1,1 0 1,0 1 0,-1-1-1,1 1 1,-1-1 0,0 1 0,1 0-1,-1-1 1,1 3 0,-1-2-1,2 2-23,0 0 0,-1 0 0,0 0 0,1 1 0,-1-1 0,2 9 0,3 6-118,-5-16-36,-1 0 0,1 0 0,0 0 0,0-1 0,0 1 0,0 0 0,0-1 0,1 1 0,-1-1 0,1 0 0,0 0 0,0 0 0,0 0 0,5 2 0,-2-2-60,-1 0 0,1-1 0,-1 0 0,1 0 0,-1-1 0,1 1 0,0-1 0,-1 0 1,1-1-1,0 1 0,-1-1 0,1 0 0,-1-1 0,1 1 0,-1-1 0,0 0 1,6-3-1,0-1-32,-1 1 0,0-1 1,0-1-1,0 0 0,-1 0 1,0-1-1,13-14 0,32-42 581,-46 56-266,-8 8 3,0 0 1,0 0-1,0 0 0,-1 0 0,1 0 1,0 0-1,0 0 0,0 0 1,0 0-1,0 0 0,0 0 0,0 1 1,0-1-1,0 0 0,0 0 1,0 0-1,0 0 0,0 0 0,0 0 1,0 0-1,0 0 0,0 1 1,0-1-1,0 0 0,0 0 1,0 0-1,0 0 0,0 0 0,0 0 1,0 0-1,0 0 0,0 0 1,0 1-1,0-1 0,0 0 0,0 0 1,0 0-1,0 0 0,0 0 1,0 0-1,0 0 0,0 0 0,0 0 1,0 0-1,1 0 0,-1 0 1,0 1-1,0-1 0,0 0 0,0 0 1,0 0-1,0 0 0,0 0 1,0 0-1,0 0 0,1 0 0,-1 0 1,0 0-1,0 0 0,0 0 1,0 0-1,0 0 0,0 0 1,0 0-1,0 0 0,0 0 0,1 0 1,-1 0-1,0 0-51,-3 11 200,1 0 1,1 0-1,-1 14 0,2-20-121,0-1-1,1 1 1,-1 0-1,1 0 1,0 0-1,1-1 1,-1 1-1,1 0 1,0-1-1,0 1 1,0-1 0,4 6-1,-1-4 2,-1 0 1,1 0-1,0 0 0,1-1 1,-1 0-1,1 0 0,0-1 1,0 1-1,0-1 1,1 0-1,0-1 0,-1 0 1,1 0-1,1 0 0,11 2 1,-14-5 29,-1 0 1,0 0 0,0 0 0,0-1 0,1 1 0,7-3 0,-8 2-14,-2 0-47,1 1 0,-1-1 0,0 0 0,0 0 0,0 0 0,0 0 0,0 0 0,0 0 0,0-1 0,2-1 0,1-2 161,-3 4-167,0-1 0,-1 1-1,1-1 1,-1 0-1,0 1 1,1-1-1,-1 0 1,0 0 0,0 0-1,0 0 1,-1 0-1,2-2 1,-1 0 66,0 1-76,-1 0 0,1 0 0,-1-1 0,0 1 0,0 0 0,0-1-1,0 1 1,-1 0 0,1 0 0,-1-1 0,0 1 0,0 0 0,0 0 0,0 0 0,-1 0 0,1 0 0,-1 0 0,-3-4-1,-8-12-328,-1 1-1,0 0 0,-27-24 1,-3 5-7384,33 29 4395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44 1644,'4'-7'1723,"-5"0"1941,-9-10-2998,10 17-642,0-1 1,0 1 0,0 0 0,0 0-1,0-1 1,-1 1 0,1 0-1,0-1 1,0 1 0,0 0 0,-1 0-1,1 0 1,0-1 0,0 1 0,0 0-1,-1 0 1,1 0 0,0-1-1,-1 1 1,1 0 0,0 0 0,0 0-1,-1 0 1,0 0 0,-6-2 486,0 0 0,0 1 0,-12-1 1,17 2-453,1 0 0,-1 0 0,0 1 0,0-1 0,1 1 0,-1-1 0,1 1 0,-1-1 0,0 1 0,-2 2 0,-1-1 56,4-1-64,-1 0 1,0-1 0,0 1-1,1 0 1,-1 0 0,1 0-1,-1 0 1,1 0 0,-1 1-1,1-1 1,0 0 0,0 1-1,0-1 1,-1 0 0,1 1-1,0 0 1,-1 2 0,-3 4 198,4-1-28,0 9-80,1-1-1,1 0 0,0 1 0,1-1 0,1 0 0,5 19 0,-2-9 99,2 28 0,-7-46-211,-1 1 0,-1-1 0,0 1 0,0-1 0,0 1 0,-1-1 0,0 1 0,0-1 0,-1 0 0,0 0 0,0 0 0,-1-1 0,0 1 0,0-1 0,0 1 0,-10 9 0,-1-1-145,-1 0 1,0-1-1,-1 0 1,-28 16-1,-181 92-4683,190-103 2952,-37 18-1460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1572,'2'21'788,"1"1"-144,-2-3-84,2-1-80,0 1-60,0 4-44,0-2-68,2 0-112,-2-1-124,-3 2-84,3-1-164,-4-6-208,1 9-1536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 1844,'3'-1'213,"1"-1"0,0 1 0,-1 0-1,1 0 1,-1 1 0,1-1 0,0 1 0,0-1 0,-1 1-1,1 0 1,0 1 0,0-1 0,-1 0 0,1 1 0,0 0-1,-1 0 1,1 0 0,-1 1 0,1-1 0,-1 1-1,0 0 1,1 0 0,4 3 0,2 3 70,1-1 0,-1 2 0,0-1 0,-1 1 0,1 1 0,-2-1 0,0 2 0,0-1 0,-1 1 0,10 19-1,-15-25-197,1 0-1,-1 0 1,0 0-1,-1 1 1,1-1-1,-1 1 0,0 0 1,0-1-1,-1 1 1,0 0-1,0-1 1,0 1-1,-1 0 0,0-1 1,0 1-1,0-1 1,-1 1-1,1-1 0,-1 1 1,-1-1-1,1 0 1,-1 0-1,0 0 1,0 0-1,0-1 0,-5 6 1,1-3-18,0 0 1,-1-1 0,1 0-1,-1-1 1,0 0 0,-1 0-1,1 0 1,-1-1-1,0 0 1,0-1 0,0 0-1,-15 3 1,12-4-25,-1-1 0,1 0 0,-1 0 1,1-1-1,-1-1 0,1 0 0,-1 0 0,1-2 0,-15-3 1,23 5-164,1 0 0,-1-1 0,1 1 1,0-1-1,-1 1 0,1-1 0,0 0 0,0 0 1,0 0-1,0-1 0,1 1 0,-1-1 1,0 0-1,1 1 0,-4-7 0,0-3-1375,3 4-2439</inkml:trace>
  <inkml:trace contextRef="#ctx0" brushRef="#br0" timeOffset="1">479 1 1040,'2'0'195,"-1"0"-1,0 0 1,1 0-1,-1 0 1,0 0 0,1 0-1,-1 0 1,0 1-1,1-1 1,-1 1 0,0-1-1,0 1 1,0-1-1,1 1 1,-1 0 0,0-1-1,0 1 1,0 0-1,0 0 1,0 0 0,0 0-1,0 0 1,-1 0-1,1 0 1,1 1 0,-1 2 107,0-1 0,0 1 0,0-1 0,0 1 0,-1-1 0,0 1 0,1 4 0,-1 1-165,2 66 1447,-3-1-1,-16 106 1,13-144-1153,-1-4-248,0 6-607,4-10-6283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1096,'2'-9'907,"5"-14"2040,9-22-1,-12 37-2501,1 0-1,0 0 1,0 1-1,1 0 1,0 0-1,0 0 1,0 1-1,1 0 1,0 0-1,1 1 1,-1 0-1,15-7 1,-19 11-360,-1 0 0,1 0 0,0 0 0,0 0 1,0 0-1,0 1 0,5-1 0,-4 1-2,-1 0 248,0 2-152,9 6-5,-9-6-25,-3 1 0,1 5-88,-1-1 0,0 0 1,0 0-1,-1 1 0,0-1 1,0 0-1,-5 13 0,-23 54 225,20-56-237,1 1 0,1 0-1,-5 23 1,10-33-41,1 0-1,1 0 1,-1 0 0,2 0-1,-1 0 1,1 0-1,2 11 1,4 4 34,11 31 0,-13-42-26,-4-11-13,0 3 1,1 1 0,-1-1 0,1 0 0,0 11 0,0 17 22,-3-29-20,1-1-40,-1 0 1,1-1-1,-1 1 1,0-1-1,0 1 1,0-1-1,0 1 1,0-1-1,-1 0 1,1 0 0,-1 1-1,1-1 1,-1 0-1,0 0 1,0 0-1,0-1 1,0 1-1,0 0 1,0-1 0,0 1-1,-1-1 1,1 0-1,-3 1 1,-20 5-1434,-6-5-4974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1032,'0'0'677,"-10"-1"8040,18-7-8597,1 0-1,-1 1 1,2 0-1,17-10 1,144-74-773,-169 90 225,6-5-1462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3428,'0'0'616,"-9"1"-394,-26 3 20,27-3 1558,-4 2-1429,8-2 2512,4-1-2852,-1 0 1,1 0 0,-1 0 0,1 1 0,-1-1 0,1 0 0,-1 0 0,1 0 0,-1 0-1,1 1 1,0-1 0,-1 0 0,1 0 0,-1 1 0,1-1 0,0 0 0,-1 1 0,1-1-1,0 1 1,-1-1 0,1 0 0,0 1 0,0-1 0,0 1 0,-1-1 0,1 1 0,0-1-1,0 0 1,0 1 0,0 0 0,-3 19 746,3-13-690,-13 134 1375,11-120-1346,-11 69 520,10-76-679,0 0 0,-1 0 0,-10 25 0,12-37-75,1 1 0,-1-1 1,1 0-1,-1 0 0,0 0 0,0 1 0,0-2 0,0 1 0,0 0 0,0 0 0,-1-1 0,1 1 1,-1-1-1,1 0 0,-5 2 0,0-1-207,-1 1 1,0-2 0,-11 2-1,13-2 256,4 0-95,-2-2-122,-10-1 173,11 2 8,2-1-121,1 1 217,0-1 1,-1 0-1,1 1 1,0-1-1,-1 0 1,1 1-1,0-1 1,0 0-1,0 1 1,0-1-1,0 0 1,0 0-1,0 1 1,0-1-1,0 0 1,0 0-1,0 1 1,0-1-1,0 0 0,0 1 1,1-1-1,-1 0 1,0 1-1,1-1 1,-1 0-1,1 0 1,2-2 25,0 0 1,1 1 0,-1 0-1,0-1 1,6-1 0,3-3 42,151-81 1460,-161 87-1483,-1 0-1,0 1 1,1-1 0,-1 1-1,0-1 1,1 1-1,-1 0 1,1-1 0,-1 1-1,0 0 1,1 0 0,-1 0-1,1 0 1,-1 1 0,0-1-1,1 0 1,1 1-1,-1 0-85,1-1 142,10 42 312,-3 54-20,-10-94-336,2 1-39,-2-3-10,0 1 0,0-1 0,0 0 0,0 0 0,0 0 0,0 1 0,0-1 0,0 0 0,0 0 0,0 1 0,0-1 0,0 0 0,0 0 0,0 0 0,0 1 1,1-1-1,-1 0 0,0 0 0,0 0 0,0 1 0,0-1 0,0 0 0,1 0 0,-1 0 0,0 0 0,0 0 0,0 1 0,0-1 0,1 0 0,-1 0 0,0 0 0,0 0 0,1 0 0,-1 0 1,0 0-1,0 0 0,0 0 0,1 0 0,-1 0 0,0 0 0,0 0 0,1 0 0,-1 0 0,0 0 0,0 0 0,0 0 0,1 0 0,-1 0 0,0 0 0,0 0 0,0 0 0,1 0 0,51-33 22,-49 31-14,5 0-12,11-1-21,-16 2 19,1 2-8,2 1 9,6 0 16,1 1 1,18 0-1,-26-3-12,3 1 3,0 0 0,0-1 0,11-1 0,-5-2 1,0-1 1,20-7-1,-22 8 54,1-3 168,-10 8-194,7 4-5,-9-6-26,-1 0-1,0 0 1,0 0 0,0 1 0,0-1 0,1 0 0,-1 0-1,0 0 1,0 0 0,0 0 0,0 0 0,0 1 0,1-1-1,-1 0 1,0 0 0,0 0 0,0 0 0,0 0 0,0 1-1,0-1 1,0 0 0,0 0 0,0 0 0,0 1 0,0-1-1,0 0 1,0 0 0,0 0 0,0 0 0,0 1 0,0-1-1,0 0 1,-6 137 104,0-34-60,3-50-92,-2 0 1,-18 78 0,20-122-64,3-9 97,-1 0 0,1 0 0,0 0 0,0 0 0,0 0 0,0 0 0,0 0 0,0 1 1,-1-1-1,1 0 0,0 0 0,0 0 0,0 0 0,0 0 0,0 0 0,-1 0 0,1 0 0,0 0 0,0 0 0,0 0 0,0 0 0,0 0 0,-1 0 0,1 0 0,0 0 0,0 0 0,0 0 0,0 0 0,0-1 0,-1 1 0,1 0 0,0 0 0,0 0 1,0 0-1,0 0 0,0 0 0,0 0 0,-1 0 0,1 0 0,0-1 0,0 1 0,0 0 0,0 0 0,0 0 0,0 0 0,0 0 0,0-1 0,0 1 0,0 0 0,0 0 0,0 0 0,0 0 0,0 0 0,0-1 0,0 1 0,-6-16-14,0-1-1,2 0 1,0 0-1,1 0 0,1-1 1,-1-27-1,4 22 88,1-1 1,1 1-1,1 1 0,1-1 1,0 0-1,2 1 0,1 0 1,11-21-1,-14 32-20,1 0-1,0 0 1,1 0 0,1 1 0,-1 0 0,2 1 0,-1 0-1,1 0 1,1 1 0,-1 0 0,1 0 0,1 1-1,-1 1 1,1 0 0,0 0 0,18-6 0,-25 11-22,-1 0 0,1 1 1,0-1-1,-1 1 0,1 0 1,0 0-1,-1 0 1,6 1-1,-8-1-13,0 0 0,0 1 0,-1-1 1,1 0-1,0 0 0,0 1 0,0-1 0,0 0 0,-1 1 1,1-1-1,0 1 0,0-1 0,-1 1 0,1-1 0,0 1 1,-1-1-1,1 1 0,0 0 0,-1-1 0,1 1 0,-1 0 1,1 0-1,-1-1 0,0 1 0,1 0 0,-1 0 0,0 0 1,1 0-1,-1-1 0,0 1 0,0 0 0,0 0 0,0 0 0,0 0 1,0 0-1,0 0 0,0 0 0,0-1 0,0 1 0,0 0 1,-1 0-1,0 1 0,-1 6-15,-2-1 0,1 1 0,-1-1 0,0 0 0,-1 0 0,0 0 0,0-1 0,0 1 0,-9 6 0,-10 9-359,-28 19 1,26-22-87,9-8-99,15-10 239,-1 0-37,3-1 288,0 0 1,-1 1-1,1-1 0,0 0 0,-1 0 1,1 0-1,0 0 0,-1 0 0,1 0 1,0 0-1,-1 0 0,1 1 0,0-1 1,-1 0-1,1 0 0,0-1 0,-1 1 1,1 0-1,0 0 0,-1 0 0,1 0 1,0 0-1,-1 0 0,1 0 0,0 0 1,-1-1-1,1 1 0,0 0 0,-1 0 1,1 0-1,0-1 0,0 1 0,-1 0 1,1 0-1,0-1 0,0 1 0,0 0 1,-1-1-1,1 1 0,2-15-2321,-1 11 3062,-1 3-692,0 0 1,0 0-1,0 0 1,0 1-1,1-1 1,-1 0-1,0 0 0,1 0 1,-1 0-1,1 1 1,-1-1-1,1 0 1,-1 0-1,1 1 1,0-1-1,-1 0 1,1 1-1,0-1 1,-1 1-1,1-1 1,1 0-1,0-1-31,63-59 654,-43 41 220,-21 19-756,0 0 1,1 1 0,-1-1-1,0 1 1,0-1 0,0 1-1,0-1 1,1 1 0,-1 0-1,0-1 1,1 1 0,-1 0-1,0 0 1,0 0 0,1 0-1,-1 0 1,0 0 0,1 1 0,-1-1-1,0 0 1,0 1 0,1-1-1,-1 1 1,0-1 0,0 1-1,1 0 1,6 6 220,0 0 1,-1 1-1,0 0 0,-1 0 1,8 13-1,-1-3-2,-7-9-130,-1-2-46,1 1 0,0-1 0,6 7 0,-9-12-92,0 0-1,-1 0 0,1 0 1,0 0-1,0-1 1,0 1-1,0-1 1,0 0-1,0 0 1,1 0-1,4 1 0,-2-2-4,0 0-1,0 0 0,0-1 0,1 0 1,-1 0-1,0 0 0,0-1 0,-1 0 0,10-4 1,1-1 12,-1 0 0,-1-1 0,0 0 1,22-17-1,-35 24 3,30 6-77,-29-4 40,3-4 3,-1 0 0,-1 1 1,1-1-1,0-1 1,-1 1-1,0 0 1,1-1-1,-1 0 1,-1 0-1,5-6 1,19-44 10,-13 21 58,-2-1 0,9-41 1,6-68 1216,-26 142-1259,4-16 253,-3 15 438,-2 14-666,-7 95 48,6-86-316,1 3-104,-2 0-1,0 0 1,-7 23-1,8-42-66,1 0 0,0 0 0,-1-1 0,0 1 0,0-1 0,-1 1 0,1-1 0,-1 0 0,0 0 0,0 0 0,0 0 0,-1 0 0,1-1 0,-1 1 0,0-1 0,0 0 0,0 0 0,0 0 1,-1-1-1,-6 3 0,-2-2-2285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58 472 5593,'-2'0'14,"-1"0"0,0-1 0,0 0 0,1 1 0,-1-1 0,0 0 0,1 0 0,-1-1 0,1 1 0,-1 0 0,1-1 0,0 1 0,0-1 0,-1 0 0,1 0 0,0 0 0,1 0 0,-1 0 0,0 0 1,1-1-1,-1 1 0,1-1 0,-1 1 0,1-1 0,0 1 0,-1-6 0,1 5 117,3-2 9,2-2-92,0 0 1,0-1-1,0 2 1,1-1-1,0 1 1,0-1-1,1 1 1,9-8-1,18-11 102,0 1 0,2 2-1,66-32 1,57-19 76,169-53 1,-268 103-3846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1284,'0'0'1667,"3"1"-948,3 2-448,-1 0 1,1 0 0,-1 0-1,0 1 1,0 0-1,-1 0 1,1 1 0,-1-1-1,0 1 1,4 6 0,5 5 182,-2 1-1,10 19 1,-12-18-195,0 1 0,-2 0 0,0 0 0,4 22 0,-9-31-190,0 0 0,0 0 1,-1-1-1,-1 1 1,0 0-1,0 0 0,-1 0 1,0 0-1,-1 0 1,-4 13-1,4-16-55,-1 0 0,-1-1-1,-7 13 1,11-18-12,-1-1-1,1 1 1,-1 0 0,0 0-1,1-1 1,-1 1-1,1 0 1,-1-1 0,0 1-1,1 0 1,-1-1-1,0 1 1,0-1 0,0 1-1,1-1 1,-1 0-1,0 1 1,0-1 0,0 0-1,0 0 1,0 1-1,0-1 1,0 0 0,0 0-1,1 0 1,-1 0-1,0 0 1,-1-1 0,-2 1 43,3-1-30,0 0 0,0 0 0,0 0 0,0 0 0,0 0 1,0 0-1,0 0 0,0 0 0,0-1 0,0-1 0,1 3-4,-2-2 29,1-1 0,0 0-1,0 0 1,0 1 0,0-1 0,0 0 0,0 0-1,1 0 1,-1 0 0,1 0 0,0 0 0,0 0-1,1-6 1,0-2 68,2-1-1,3-13 0,-2 12-47,-1 1-4,1 0 0,1 1 0,0 0 0,0 0 0,1 0 0,9-12 1,49-54-6,-15 18-1361,-46 54 663,9-9-3884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 1108,'-1'-1'-90,"0"0"400,1 0 0,-1 0 0,0 0-1,0 1 1,1-1 0,-1 0 0,0 1-1,0-1 1,0 1 0,0-1 0,0 1-1,0-1 1,0 1 0,0-1 0,0 1-1,0 0 1,0 0 0,0-1 0,0 1-1,0 0 1,-2 0 0,-5 5-86,1 0 1,0 1-1,0-1 1,1 1 0,-1 1-1,1-1 1,0 1-1,1 0 1,0 1-1,0-1 1,1 1-1,-1 0 1,-4 13 0,5-9-64,0 0 0,1-1 0,0 1 0,1 0 0,0 1 0,1-1 0,1 0 0,0 0 0,2 20 0,-2-30-134,1 0 1,-1 0-1,1-1 0,-1 1 0,1 0 1,0 0-1,0-1 0,0 1 1,0-1-1,0 1 0,0-1 0,0 1 1,0-1-1,1 0 0,-1 0 0,0 1 1,1-1-1,-1 0 0,1 0 0,0 0 1,-1-1-1,1 1 0,0 0 0,-1-1 1,1 1-1,2 0 0,-2-1 87,2-1 19,-1 0-87,0-1 1,0 1-1,0-1 0,0 0 0,0 0 1,0 0-1,-1 0 0,1 0 1,-1-1-1,1 1 0,-1-1 0,0 1 1,0-1-1,0 0 0,3-5 1,-3 4-12,0 0 0,-1 0 1,1-1-1,-1 1 0,1-1 1,-1 1-1,-1-1 0,1 0 1,-1 1-1,0-1 0,0 0 1,0 1-1,0-1 0,-1 0 1,0 1-1,0-1 0,-2-5 1,1 5-287,0 1 1,-1-1 0,1 1 0,-1 0 0,0 0 0,0 0 0,-1 0 0,1 0-1,-1 1 1,-6-6 0,8 7-166,-2-1 113,-2 0-4676,-6-3 2054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0 196 932,'0'0'1248,"3"-1"-663,-3 1-444,1 0-1,-1 0 1,1 0-1,-1 0 1,1 0-1,-1 0 1,1 0 0,-1 0-1,1 0 1,0 0-1,-1 0 1,1 0 0,-1 0-1,1 1 1,-1-1-1,0 0 1,1 0-1,-1 1 1,1-1 0,-1 0-1,1 0 1,-1 1-1,0-1 1,1 1-1,0-1 1,8 18 2070,3 34-338,-5-18-897,-7-32-939,1 1 0,0-1-1,0 1 1,0-1-1,1 0 1,-1 0-1,0 1 1,1-1 0,-1 0-1,1 0 1,0 0-1,0 0 1,0-1-1,0 1 1,0 0 0,0-1-1,0 0 1,0 1-1,1-1 1,-1 0-1,0 0 1,1 0 0,-1 0-1,1-1 1,-1 1-1,1-1 1,5 1-1,-3-1-11,-1 1-1,1-1 1,0 1-1,0 0 0,-1 1 1,8 2-1,-10-3-20,0 1 0,0-1 0,0 0-1,0 0 1,-1 1 0,1-1 0,-1 1-1,1 0 1,-1 0 0,0-1 0,1 1-1,-1 0 1,0 0 0,0 0 0,0 0-1,0 0 1,-1 0 0,2 4 0,-1-1-4,1-1 1,0 1 0,0-1 0,0 0 0,1 0-1,-1 0 1,1 0 0,0 0 0,7 6 0,-9-10-3,0 1 1,0 0 0,0-1 0,0 1 0,0-1 0,0 1 0,0-1 0,0 0 0,0 1 0,1-1 0,-1 0 0,0 0 0,0 0 0,0 0 0,1 0 0,-1 0 0,0 0 0,0 0 0,0-1 0,0 1 0,1 0 0,-1-1 0,0 1 0,0-1 0,0 1 0,1-1-1,4-3 6,1 0-1,-1-1 0,-1 1 0,1-1 0,-1 0 0,0 0 0,0-1 0,0 0 0,-1 0 0,0 0 0,0 0 0,6-14 0,3-7 102,16-53-1,-19 48 224,-1 1-1,-2-1 1,-1 0 0,1-37-1,-6 12 1927,-5 62-2126,-3 4-87,0 1 1,2 0-1,-1 0 1,1 1-1,1 0 1,-1 0-1,2 0 1,-3 13-1,-11 66-1271,-6 108 0,21-176 339,0 10-6101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3 380 856,'0'-3'658,"-2"-8"-104,2 8-81,0-1-4,2-12-32,-2 13-52,1 0-47,2-2-209,1 1-1,-1 0 1,0 0-1,1 0 0,0 0 1,0 1-1,0-1 0,0 1 1,1 0-1,-1 1 1,1-1-1,0 1 0,0 0 1,0 0-1,7-2 1,-9 3-63,0 1 0,0-1 0,0 1 1,0 0-1,1 0 0,-1 0 1,0 0-1,0 1 0,0-1 1,0 1-1,0 0 0,0 0 0,-1 0 1,1 0-1,0 0 0,0 1 1,-1-1-1,1 1 0,0 0 0,-1 0 1,0 0-1,1 0 0,-1 0 1,0 0-1,0 1 0,0-1 1,-1 0-1,3 4 0,3 7 122,0 0 0,-1 0 0,0 1 0,5 19 1,-1 4 45,-1 0 0,-2 0 1,2 43-1,-2 113 590,-11-160-545,3-30-59,-2-9-184,-2-8-16,1 0 0,0 0 0,1 0 0,1-1 0,0 1 0,0-29 0,3 12 119,1 0 0,1 0 0,2 1-1,2 0 1,0 0 0,2 0 0,25-55-1,-24 69-14,0 0-1,1 1 0,1 0 0,0 1 0,1 1 0,0 0 0,1 0 0,21-13 1,-26 22 493,-13 12-514,-12 14-151,8-15-1,0 1-1,0-1 0,-1-1 1,0 1-1,-10 5 0,-8 5-292,-30 25-1520,56-42 1829,1 0 1,0 0-1,-1 0 0,1 0 1,0 1-1,0-1 0,-1 0 1,1 0-1,0 0 0,0 1 1,-1-1-1,1 0 0,0 0 1,0 1-1,0-1 0,-1 0 1,1 1-1,0-1 0,0 0 1,0 0-1,0 1 0,0-1 1,-1 0-1,1 1 0,0-1 1,0 0-1,0 1 0,0-1 1,0 0-1,0 1 0,0-1 1,0 0-1,0 1 0,1-1 1,-1 0-1,0 1 0,0-1 1,0 0-1,0 1 0,0-1 1,1 0-1,-1 1 0,0-1 1,0 0-1,0 0 0,1 1 1,-1-1-1,0 0 0,0 0 1,1 0-1,-1 1 0,1-1 1,0 1-9,0-1-1,1 1 1,-1-1 0,1 1 0,-1-1 0,1 1 0,-1-1 0,1 0-1,-1 0 1,1 0 0,-1 0 0,4 0 0,-5 0 31,21-3 15,38-11 1,-57 13 74,3 1-40,-3 0-2,0 0 0,0 0 0,0 0-1,0 0 1,0 0 0,0 0 0,0 1-1,0-1 1,0 1 0,0-1 0,-1 1-1,1 0 1,0 0 0,0 0 0,0 0-1,-1 0 1,1 0 0,-1 0 0,1 0-1,-1 1 1,3 2 0,11 15 163,8 11 60,-21-28-251,0 0 0,0-1 0,0 1 0,0-1 0,0 1 0,0-1 0,0 0 0,0 0 0,1 0 0,-1 0 0,0 0 0,1-1 0,2 1 0,6 0 12,0-1 1,0 0-1,0-1 1,0 0-1,14-4 1,29-3 21,-28 7-36,-24 1-1,16 7 59,-13-4-49,0-1-1,-1 0 1,1-1 0,0 1-1,0-1 1,0 0 0,0 0-1,0 0 1,0-1 0,0 0-1,8 0 1,-10-1-10,-1 0 1,0 0-1,1 0 0,-1 0 1,0 0-1,0 0 0,0-1 1,0 1-1,0-1 1,0 1-1,0-1 0,0 0 1,-1 0-1,3-3 0,1-1 37,0-1-1,-1 0 0,4-8 0,8-26 268,-2-2-1,-2 1 0,10-72 0,-15 78-64,12-98 1562,-19 130-898,-2 11-780,-12 39 41,-8 55 0,12-50-106,1-8-586,2 1 0,1 0-1,3 0 1,3 69 0,0-102-252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36 186 1584,'-3'-3'149,"0"0"154,0 1 0,0-1 0,0 0 0,1 0 0,0-1 0,-1 1 0,1 0 0,0-1 0,0 1 0,1-1 0,-1 0 0,1 0 0,-2-7 0,3 8 160,2 0-43,2-1-316,0 1 1,0 0-1,1 0 1,-1 0-1,1 0 0,0 0 1,-1 1-1,1 0 0,0 0 1,8-2-1,60-10 349,-45 10-320,136-23 506,23-3-1032,-162 22-1258,-18 5-638,5-1 171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2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1456,'0'0'7692,"3"-4"-7519,11-9-10,-11 10-26,6-4 208,6-3-209,0 1 0,1 0 0,0 1 1,0 1-1,0 1 0,1 0 1,0 1-1,0 0 0,33-3 0,-41 7-111,1 0-1,-1 1 0,1 0 0,0 0 0,-1 1 1,1 0-1,-1 1 0,0 0 0,16 5 0,-9 0 43,-1 0 0,1 1-1,-2 0 1,22 17 0,-35-24-36,1 0 1,-1 1-1,1-1 1,-1 1-1,0-1 1,0 1-1,0-1 1,0 1-1,0 0 1,0-1-1,0 1 1,-1 0-1,1 0 1,0 0-1,-1-1 1,0 1-1,1 0 1,-1 0-1,0 0 1,0 0-1,0 0 1,0 0-1,0 0 1,-1 0-1,1 0 1,-1-1-1,1 1 1,-1 0-1,1 0 0,-1 0 1,0-1-1,0 1 1,0 0-1,-1 1 1,0 1-11,-1-1-1,1 1 1,-1-1-1,0 1 1,0-1 0,0 0-1,0 0 1,0-1 0,-1 1-1,1 0 1,-1-1-1,0 0 1,0 0 0,-6 3-1,-78 17 0,86-21-30,-12 0-7,11-1 22,1 0-5,-6 0-30,-16-6-6,12 1 36,-1-2-4,1 1 0,0-2 0,0 0 0,-18-16 0,28 23 4,1 0-3,-33-26-52,30 23 57,3 2 4,-1 0 1,0 0-1,-1 0 0,1 0 1,0 1-1,0-1 1,-1 0-1,-4-1 1,6 2 27,-25-15 37,14 6-36,11 9-4,-5-9-51,2 5 28,3 4-5,0-5-66,-3 9 67,-2 9 2,5-11-6,0 2 16,2 1-4,2 2 3,0 0-1,0 1 1,0-1 0,1 0-1,0-1 1,0 1 0,1-1-1,7 8 1,20 13 40,-22-17-36,0-1-1,0-1 1,1 1-1,14 6 1,-14-8-15,-5-3 3,0 0 1,0 0-1,0 0 1,0-1 0,1 0-1,-1 0 1,1-1-1,0 0 1,10 1-1,-9-2-7,1 1-1,-1-2 0,0 1 0,1-1 1,-1 0-1,1-1 0,-1 0 0,0 0 1,0 0-1,0-1 0,0-1 0,-1 1 1,1-1-1,-1-1 0,9-5 0,-10 5-1,0 0 0,0 0 0,0 0 0,-1-1 0,0 1 0,0-1 0,0 0 0,-1-1 0,8-12 0,-12 17 16,8-31 87,-8 31-70,0-1-10,-1 1-20,1 0 0,0 0 0,-1 0 0,1 1 0,-1-1 0,0 0 0,0 0 0,0 0 0,0 1 0,0-1 0,0 0 0,0 1 0,0-1 0,0 1 0,-1 0 0,1-1 0,-1 1 0,1 0 0,-1 0 0,1 0 1,-1 0-1,0 0 0,0 0 0,1 0 0,-1 0 0,0 1 0,0-1 0,-3 0 0,-3-1 1,-8-1 2,0 0 1,0 1-1,0 1 0,0 0 1,-20 2-1,20 0 0,-139 13 25,90-5-3346,52-7 1962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 1420,'0'0'846,"-3"2"-68,-6 5-356,1 0 0,0 1 0,0 0 0,1 0 1,-12 18-1,-31 58 891,43-73-1175,-214 355 2709,158-264-2254,-240 368 1831,286-445-2301,-223 325 1368,85-121-464,75-109-919,72-109-308,-13 23-2233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90 210 1584,'-65'27'6369,"41"-15"-2128,46-20-1793,-7 3-3030,74-31 1011,127-73-1,-141 69-276,11-10 268,-85 49-248,1 2-165,-1-1 0,0 1 0,0-1 0,0 1 0,1 0 0,-1-1 0,0 1-1,0 0 1,0 0 0,0 0 0,0 0 0,1 1 0,-1 0 5,2 0 1,-1 1 0,1 0 0,-1 0 0,0 0 0,0 0 0,0 0 1,0 1-1,0-1 0,1 5 0,1 3 10,11 19-94,-4-6-493,18 28-1,-23-42-392,1-1 0,0-1 0,11 11-1,-4-5-2476,-1-3 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33 250 872,'-24'-3'7035,"22"2"-5947,1 1-1047,1 0 0,0 0 0,0 0 0,0 0-1,0 0 1,-1 0 0,1 0 0,0 0 0,0 0-1,0 0 1,-1 0 0,1 0 0,0 0 0,0 0-1,0 0 1,0 0 0,-1 0 0,1 0 0,0 0-1,0 0 1,0 0 0,0 0 0,-1-1 0,1 1-1,0 0 1,0 0 0,0 0 0,0 0 0,0 0-1,-1 0 1,1-1 0,0 1 0,0 0 0,0 0-1,0 0 1,0 0 0,0-1 0,0 1-1,0 0 1,0 0 0,0 0 0,0-1 0,0 1-1,0 0 1,0 0 0,0 0 0,0 0 0,0-1-1,0 1 1,0 0 0,0 0 0,0 0 0,0-1-1,0 1 1,0 0 0,0 0 0,0 0 0,0 0-1,0 0 1,1-1 0,-1 1 0,0 0 0,0 0-1,31-19 381,1 2-1,1 1 0,58-20 0,-24 11-86,14-6-69,74-34-937,-149 62 552,-3 2-180,1-1 0,-1 0 0,1 0 0,-1 0 0,1-1 0,-1 1 0,0-1 0,0 1 0,4-6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2052,'-6'3'389,"-1"1"0,0 0 0,1 0 0,0 1 0,0 0-1,0 0 1,-7 8 0,11-11 449,2-2-753,0 1 0,0-1 1,-1 1-1,1-1 0,0 0 0,0 1 0,-1-1 0,1 0 0,-1 1 0,1-1 0,0 0 0,-1 1 0,1-1 1,-1 0-1,1 0 0,0 1 0,-1-1 0,1 0 0,-1 0 0,0 1 184,0-1 0,0 0 0,0 1-1,0-1 1,0 1 0,0-1 0,0 1 0,1 0 0,-1-1-1,0 1 1,0 0 0,1 0 0,-1-1 0,1 1 0,-1 0-1,0 0 1,1 0 0,0 0 0,-1 0 0,0 1 0,-6 29 778,-19 100 202,3-21-686,-4 20-501,5-46-5185,22-79 1600,2 11 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1108,'1'-5'1315,"0"-1"0,0 0 0,5-11-1,-1 6 5270,-4 14-6511,-1 0 1,1 1 0,-1-1 0,1 1 0,-1-1 0,0 0 0,-1 7 0,0 12 288,-1 52 517,3-15-1164,-3-27-2230,2-29 678</inkml:trace>
  <inkml:trace contextRef="#ctx0" brushRef="#br0" timeOffset="1">93 16 1332,'0'0'1296,"-5"-16"-1180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1236,'1'96'8284,"0"-102"-8074,15-166 554,-9 77-472,7-91 580,7-76 1352,-17 200-1094,-4 60-656,3 8-394,10 23 22,-1 1 1,17 61-1,2 11 23,47 92 47,-11-47-343,-58-121-633,-9-25 336,0 6-1217,0 1 499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1668,'5'7'7627,"-4"3"-5055,-6 13-2992,3-17 1444,-4 22-125,-17 79 1150,18-77-1676,1 1 0,1 0 0,2 0 0,5 49 0,-4-77-337,0 0-2,0 0-1,1 0 1,-1 0-1,1 0 0,-1 0 1,1 0-1,0 0 1,0 0-1,1 0 1,-1 0-1,0 0 0,1-1 1,0 1-1,2 2 1,-4-4-23,1-1 1,0 0-1,-1 0 1,1 1 0,0-1-1,0 0 1,-1 0-1,1 0 1,0 0 0,0 0-1,0 0 1,-1 0 0,1 0-1,0 0 1,0-1-1,-1 1 1,1 0 0,0 0-1,0-1 1,-1 1-1,1 0 1,0-1 0,-1 1-1,1 0 1,0-1-1,-1 1 1,1-1 0,-1 0-1,1 1 1,0-1-1,0-1-30,6-3 53,-1-1-1,-1-1 1,0 1-1,1-1 1,-2 1-1,1-2 1,-1 1-1,6-13 1,1-2 60,55-97 572,-65 117-589,19 28-192,-4 12-309,-16-37 330,10 11-250,-1-8 292,-7-3-2,1-2 16,4-2 21,-1-1 0,0 0 0,0 0 0,0 0 0,0 0 0,6-8 0,34-37 5,-10 10 113,9-8 314,-43 46-372,-2 1-40,0-1 0,0 1-1,0 0 1,0 0 0,1 0-1,-1-1 1,0 1 0,0 0 0,0 0-1,1 0 1,-1 0 0,0 0-1,0-1 1,0 1 0,1 0-1,-1 0 1,0 0 0,0 0-1,1 0 1,-1 0 0,0 0-1,0 0 1,1 0 0,-1 0 0,0 0-1,1 0 1,-1 0 0,0 0-1,0 0 1,1 0 0,-1 0-1,0 0 1,0 1 0,0-1-1,1 0 1,-1 0 0,0 0-1,0 0 1,0 0 0,1 1 0,-1-1-1,0 0 1,13 7 78,-12-6-93,0 0-12,1 1 0,-1 0 0,0-1 0,1 1 0,-1 0 0,0 0 0,0 0-1,0 0 1,0 0 0,-1 0 0,1 0 0,0 4 0,2 2-192,4 12-770,2 4-1686,0-6-3887,-5-10 2860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1680,'0'0'8098,"0"-2"-7632,1 1-371,0 0 0,-1 0-1,1 0 1,0 0-1,0 0 1,0 0 0,0 0-1,0 1 1,0-1-1,0 0 1,0 0 0,1 1-1,1-2 1,26-11 623,-4 1-269,-19 9-233,0-1 1,1-1-1,-1 1 0,-1-1 1,1 0-1,-1 0 0,0-1 1,0 1-1,-1-1 0,1 0 1,-1-1-1,0 1 0,5-14 1,-8 18 602,-5 1-635,-11-2-8,14 3-163,0 0 0,1 0-1,-1 0 1,0 0-1,0 0 1,0 0 0,0 0-1,0 1 1,0-1 0,1 0-1,-1 0 1,0 1 0,0-1-1,0 1 1,1-1-1,-1 0 1,0 1 0,1 0-1,-1-1 1,0 1 0,1-1-1,-2 2 1,0 0 30,-7 6-8,1 0-1,0 1 1,0 0 0,1 1 0,0 0 0,0 0 0,1 0 0,0 1 0,1 0 0,1 0 0,-1 0 0,2 0 0,0 1 0,0 0 0,1 0 0,0-1 0,1 1 0,0 0 0,1 0 0,2 18 0,-1-28-121,-1 1-1,1-1 1,0 1 0,0-1 0,0 0 0,0 1 0,0-1 0,0 0 0,0 0 0,1 0-1,-1 0 1,1 0 0,0 0 0,-1 0 0,1-1 0,0 1 0,0 0 0,0-1 0,0 0-1,0 1 1,1-1 0,-1 0 0,0 0 0,1 0 0,-1 0 0,0-1 0,1 1-1,3 0 1,0 0-701,1-1 0,0 0-1,-1 0 1,1 0 0,-1 0-1,1-1 1,0 0-1,-1-1 1,11-3 0,3-3-2710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4176,'5'-15'356,"-1"-1"0,-1 0 0,3-30 1,-4-49 3242,-2 79-2478,0 14-324,1-4-329,0 5-282,1 5 916,26 106-503,44 201 233,-64-275-751,-4-22-84,-1 0 1,-1 1-1,0-1 1,-1 1 0,0-1-1,-2 20 1,0-32-3,1 0 1,-1 0 0,0 0 0,0 0 0,0 0 0,0 0-1,0 0 1,-2 3 0,2-4 3,1 0 1,-1 0-1,0-1 0,1 1 1,-1-1-1,1 1 0,-1 0 1,0-1-1,0 1 0,1-1 1,-1 0-1,0 1 0,0-1 1,1 1-1,-1-1 0,0 0 0,0 0 1,0 1-1,0-1 0,0 0 1,1 0-1,-1 0 0,0 0 1,0 0-1,0 0 0,0 0 1,-1-1-1,-3-1 43,0-1 1,0 1-1,0-1 0,0 0 1,0-1-1,0 1 1,1-1-1,0 0 0,0 0 1,0 0-1,0-1 0,1 1 1,-1-1-1,1 0 0,0 0 1,1 0-1,-1-1 1,1 1-1,0 0 0,0-1 1,-1-8-1,0 1 69,1-1-1,0 1 1,1 0-1,1-1 1,0 1 0,1 0-1,0-1 1,5-20-1,-2 14-15,2 0-1,0 1 1,1 0-1,1 0 1,1 0-1,13-19 1,-2 7-5,3 0 1,0 1-1,29-26 0,-7 12-326,72-53-1,3 19-3040,-94 64-2427,-15 8 2132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11 268 2084,'-1'0'238,"1"-1"0,-1 1 0,0 0 0,1-1 1,-1 1-1,1-1 0,-1 0 0,1 1 0,-1-1 0,1 1 0,-1-1 0,1 0 0,-1 1 0,1-1 0,0 0 0,-1 1 0,1-1 0,0 0 1,-1 0-1,1 1 0,0-1 0,0 0 0,0 0 0,0 0 0,0 1 0,0-2 0,0 0 363,11-10 283,-10 11-761,7-7 62,1 1 0,-1 1 0,2-1 1,-1 2-1,1-1 0,-1 1 0,15-5 1,3-2 35,114-50 630,-11 5-783,-104 39-744,-25 18 523,0-1 0,1 0-1,-1-1 1,0 1 0,0 0-1,0 0 1,0 0 0,-1-1-1,1 1 1,0 0 0,0-1-1,-1 1 1,1-1 0,-1 1-1,1-1 1,0-1 0,-1 1-523,-10-1-3276,4 2 4038,-1 0 1,1 0-1,-12 0 1,16 1-127,-1 1 76,-1-1 111,0 0 0,0 1-1,0-1 1,0 1 0,0 0 0,1 0 0,-1 1 0,0-1 0,1 1-1,-1 0 1,1 0 0,0 0 0,0 0 0,0 1 0,0-1 0,0 1-1,0 0 1,0 0 0,1 0 0,0 0 0,-1 0 0,1 0 0,0 1-1,1-1 1,-3 5 0,-56 209 2725,49-167-3412,-3 61 0,10-81-4469,4-26 2450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1732,'2'-2'1057,"-1"0"-777,0 0 0,1 1 0,-1-1 0,1 1-1,-1-1 1,1 1 0,0 0 0,-1-1 0,1 1 0,0 0 0,0 0 0,0 0 0,0 0 0,0 1 0,0-1-1,3 0 1,-3 1 338,1 0-46,3 2-354,0 1-1,0-1 0,0 1 0,0 1 0,-1-1 0,1 1 0,-1 0 0,0 0 0,0 0 0,8 10 1,0 0 115,-1 1-1,17 28 1,-25-37-287,-1 0 0,0 0 0,0 0 0,-1 0 0,0 0 0,0 1 0,0-1 0,-1 1 0,0-1 0,0 1 0,-1 0 0,0-1 0,-1 10-1,1-12-65,-1 1 0,0-1-1,-1 1 1,1-1 0,-1 1-1,0-1 1,0 0 0,0 0-1,0 0 1,-1 0 0,0 0-1,1-1 1,-1 1 0,-1-1-1,1 0 1,0 0 0,-1 0-1,0 0 1,0-1 0,-4 3-1,0 0-28,0 0-1,0-1 0,0 0 0,0-1 0,-1 0 0,0 0 0,1-1 0,-1 0 1,0 0-1,-17 0 0,24-2 56,0 1 5,0-1 0,0 0-1,0 0 1,0 0 0,0-1-1,0 1 1,0 0 0,0-1-1,0 1 1,0-1 0,0 0-1,0 1 1,0-1 0,0 0-1,0 0 1,1 0 0,-1-1-1,-2-1 1,3 2 54,1-3 3,0-1-51,1 0 0,0 0 0,0 0 0,0 0-1,0 0 1,1 1 0,0-1 0,0 0 0,1 1-1,-1-1 1,1 1 0,0 0 0,0 0 0,4-5-1,7-7 10,1 1 0,18-15 0,80-60 73,-98 80-65,0 1-1,1 0 0,-1 1 0,2 1 0,-1 1 0,20-6 0,-34 12-14,1-1 0,-1 0 0,0 1 0,1 0 0,-1 0 0,1-1 0,-1 2 0,1-1 0,-1 0 0,0 0 0,1 1 0,-1-1 0,1 1 0,-1 0 0,0 0 0,0 0 0,1 0 0,-1 0 0,0 0 0,0 0 0,0 1 0,0-1 0,1 3 0,1-1 15,-1 1 0,0 1 0,-1-1-1,1 0 1,-1 1 0,0-1-1,0 1 1,0 0 0,0 0-1,0 6 1,6 22-32,-2 0 1,-2 1-1,-1 0 1,-1 0-1,-4 43 1,-4-35-1294,2-26-4095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1220,'8'-120'6819,"-6"92"-4133,-1 26-2305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229 139 1444,'-3'-2'1004,"0"0"-721,0 1-1,0-1 1,-1 1 0,1 0 0,-1 0 0,1 0 0,-1 0 0,1 1 0,-1 0 0,0-1 0,1 1 0,-6 1 0,0 0 36,0 1-1,0 0 0,0 1 1,-12 5-1,13-5-192,0 0 0,1 0 0,-1 1 0,1 0 0,0 0 0,0 1 0,1 0 0,-1 0 0,1 1 1,0 0-1,1 0 0,-1 0 0,1 0 0,1 1 0,-1 0 0,1 0 0,0 1 0,-3 8 0,6-15-121,1 0-1,0 0 1,0 0 0,0 0 0,0 0 0,0 0-1,0 0 1,0 0 0,0 0 0,0 0-1,0 0 1,1-1 0,-1 1 0,0 0-1,1 0 1,-1 0 0,1 0 0,-1 0 0,1-1-1,-1 1 1,1 0 0,-1 0 0,1-1-1,0 1 1,-1 0 0,1-1 0,0 1 0,0-1-1,-1 1 1,2 0 0,-1-1-6,11 5 13,-6-5-7,0 0 1,0 0 0,1-1 0,-1 1 0,0-1 0,0-1-1,0 1 1,0-1 0,0 0 0,0-1 0,-1 1-1,1-1 1,-1 0 0,6-4 0,10-8 137,40-37 0,-40 33-1,14-14 194,-25 22-22,0 1-1,1 0 1,23-15 0,-34 24-299,1 1 1,-1 0-1,1 0 1,-1-1-1,0 1 0,1 0 1,-1 0-1,1 0 1,-1 0-1,1 0 1,-1 0-1,0 0 0,1 0 1,-1 0-1,1 0 1,-1 0-1,1 0 1,-1 0-1,0 0 0,1 0 1,-1 0-1,1 0 1,-1 0-1,1 1 1,-1-1-1,0 0 0,1 0 1,-1 0-1,0 1 1,1-1-1,-1 0 1,0 1-1,1-1 0,-1 0 1,1 1-1,5 14 191,-5-13-223,1 5 49,0 1 0,-1-1-1,0 0 1,0 1 0,-1-1 0,0 13 0,0 4 18,3 65 29,-8 93 0,1-147-254,-1 0 0,-1 0 0,-2-1 0,-2 1 0,-22 54 0,24-72 6,-1-1 0,-18 27-1,24-37 105,-2-1-1,1 0 1,-1 0-1,0 0 0,0 0 1,0 0-1,-1-1 1,1 0-1,-1-1 0,-8 5 1,12-8 42,0 1 0,0-1 1,0 1-1,-1-1 0,1 0 0,0 0 1,0 0-1,0-1 0,-1 1 0,1 0 1,0-1-1,0 1 0,0-1 0,0 0 1,0 0-1,0 0 0,-3-1 1,0-1-2,1 1 1,0-1 0,0 0-1,0-1 1,0 1 0,-5-6 0,4 2 8,0 0 1,1-1 0,0 1-1,0-1 1,0 0 0,1 0-1,1 0 1,-1 0 0,1-1 0,1 1-1,-1-1 1,1-15 0,1 8 6,0-1-1,1 1 1,1 0 0,1 0 0,9-30 0,-1 18-7,1-1 0,1 2 0,1 0 0,2 1 0,0 0 0,2 1 0,1 1 0,1 1 0,1 1 0,27-23 0,29-18 75,148-92 1,-182 128 31,-5 0 452,-37 26-265,-7 5-231,-92 88 160,65-60-166,23-21-85,0 0 0,1 1-1,0 0 1,1 0 0,0 1-1,1 0 1,0 0 0,1 1-1,1-1 1,-5 19 0,9-14-142,1-14 151,0-3 23,0 0 0,0 0 0,0 0 0,1 0 0,-1 0 0,0-1 0,0 1 0,1 0 0,-1 0 0,0 0-1,1-1 1,-1 1 0,1 0 0,-1 0 0,1-1 0,-1 1 0,1 0 0,0-1 0,-1 1 0,1 0 0,0-1 0,-1 1 0,1-1 0,0 1 0,0-1 0,0 0 0,-1 1 0,1-1 0,0 0 0,0 0 0,0 1 0,1-1-1,-1 0 8,1 1-35,-1-2 39,0 0 0,0 0 1,0 0-1,0 1 0,1-1 0,-1 1 0,0-1 1,0 1-1,1-1 0,-1 1 0,2-1 0,5-1 15,8-8 97,0-1 0,-1 0-1,0-1 1,-1 0-1,14-16 1,-6 6 63,69-65 1575,-90 87-1732,0-1 0,-1 1 0,1-1-1,0 1 1,0 0 0,-1-1 0,1 1 0,0 0-1,0 0 1,0 0 0,0 0 0,-1 0 0,1-1-1,0 1 1,0 1 0,0-1 0,0 0 0,-1 0-1,1 0 1,0 0 0,0 1 0,0-1 0,-1 0-1,1 1 1,0-1 0,0 0 0,-1 1 0,1-1-1,0 1 1,-1-1 0,1 1 0,0 0 0,-1-1 0,1 1-1,-1 0 1,1-1 0,-1 1 0,1 0 0,-1-1-1,0 1 1,1 0 0,-1 0 0,0 0 0,0-1-1,1 1 1,-1 1 0,7 41 38,-2-1 0,-1 1 0,-3 0 0,-6 70 0,1-72-255,-3 0-1,-1 0 1,-22 62 0,20-73 4,-2-1 0,-2 0 0,0-1 0,-2 0 0,-25 32 0,34-50 96,-1-1 0,-1 0 0,-17 14 0,23-20 65,-1 0 0,1-1 1,-1 1-1,0-1 0,0 0 0,0 0 0,-1-1 1,1 1-1,0-1 0,-1 0 0,1 0 1,-9 0-1,9-1 31,-1 0 0,1-1 0,0 0 0,-1 0-1,1 0 1,0-1 0,0 1 0,0-1 0,0 0 0,0 0 0,0-1 0,1 1 0,-1-1 0,1 1 0,-1-1 0,1 0 0,-3-5 0,-2-1 132,0-1 0,1 0 0,0 0 0,-8-20 0,8 17-16,2 0 0,0-1 0,1 1 0,0-1 0,1 0 0,0 0 0,1 0 1,1 0-1,0 0 0,1 0 0,0 0 0,1-1 0,1 1 0,0 0 0,1 0 0,1 1 0,0-1 0,1 1 1,0-1-1,1 1 0,0 1 0,1-1 0,1 1 0,0 1 0,0-1 0,2 1 0,-1 1 0,21-18 0,-1 6-184,2 1 0,0 2 0,1 1 0,1 1 0,41-14 0,33-4-7608,-94 30 4395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37 153 1764,'0'0'928,"5"-2"-59,9-2-207,0-2-1,-1 0 1,1 0 0,-1-2-1,0 1 1,-1-2 0,0 0 0,16-14-1,-27 21-554,1 1 0,-1-1-1,0 0 1,0 1 0,0-1-1,0 0 1,0 0 0,0 1-1,0-1 1,0 0 0,-1 0-1,1 0 1,-1 0 0,0 0-1,1 0 1,-1 0 0,0 0-1,0 0 1,0 0 0,-1-4-1,0 4-43,1 0 0,-1 1 0,1-1 0,-1 1 0,0-1-1,0 1 1,0-1 0,0 1 0,0 0 0,0 0 0,0-1 0,0 1 0,-1 0-1,1 0 1,0 0 0,-1 0 0,1 0 0,-1 1 0,1-1 0,-1 0 0,1 1-1,-1-1 1,-2 0 0,-1 0 12,0 1 0,0 0-1,0 0 1,0 0 0,0 1-1,1-1 1,-1 1 0,0 0-1,0 1 1,1-1 0,-1 1-1,1 0 1,-1 0 0,-3 3-1,1-1-13,0 1 0,1-1-1,0 2 1,0-1 0,1 1-1,-1-1 1,1 1-1,0 1 1,1-1 0,-1 1-1,2 0 1,-5 7 0,6-9-38,0 1 0,1-1 0,-1 0-1,1 1 1,0-1 0,1 1 0,-1-1 0,1 1 0,0-1 0,0 1 0,1-1 0,0 1 0,0-1 0,0 1 0,0-1 0,1 0 0,4 10 0,-3-9-120,0 0 1,0 0-1,0 0 1,1-1-1,0 1 1,0-1-1,1 0 1,-1 0-1,1 0 1,0-1-1,0 0 1,1 0-1,-1 0 1,1 0-1,0-1 1,0 0-1,10 3 1,-13-4-223,0-1-1,1-1 1,0 1-1,-1 0 1,1-1-1,-1 0 1,1 0 0,-1 0-1,1 0 1,0-1-1,-1 1 1,1-1 0,-1 0-1,1 0 1,-1 0-1,0 0 1,1-1-1,-1 1 1,0-1 0,0 0-1,0 0 1,0 0-1,0-1 1,4-3 0,9-8-2282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5929,'16'-44'1522,"20"-89"0,-30 118-573,-1-2 197,-5 16-870,1 1-237,-1 0 0,1-1-1,0 1 1,-1 0 0,1-1 0,0 1-1,-1 0 1,1 0 0,0 0 0,0-1 0,-1 1-1,1 0 1,0 0 0,-1 0 0,1 0 0,0 0-1,0 1 1,-1-1 0,1 0 0,1 0-1,6 5 56,1 1-1,-1-1 0,0 1 0,-1 1 0,1-1 0,-1 1 0,0 1 1,10 13-1,44 74 297,-59-92-384,9 17 74,0 0 0,10 30 0,-17-40-71,-1 0-1,0 0 1,-1 0 0,0 0-1,-1 0 1,0 1-1,-1 14 1,0-23-18,-1 0 0,1 0 0,-1 1 0,0-1 0,1 0-1,-1 0 1,0 0 0,0 0 0,-1 0 0,1 0 0,0 0 0,-1 0 0,1-1 0,-1 1 0,0 0 0,-2 1 0,3-2 6,0 0 0,0 0 0,-1 0 0,1 0 0,-1-1 0,1 1 0,0-1 0,-1 1 0,1-1 1,-1 1-1,1-1 0,-1 0 0,1 1 0,-1-1 0,0 0 0,1 0 0,-1 0 0,1 0 0,-1-1 1,1 1-1,-1 0 0,1-1 0,-1 1 0,1-1 0,-1 1 0,-1-2 0,-5-3 38,1 0 0,0 0 0,1 0 0,-1-1 0,1 0 1,0-1-1,0 1 0,1-1 0,0 0 0,0 0 0,1-1 0,0 1 0,0-1 0,1 0 0,0 0 0,0 0 0,1-1 0,0 1 0,0-1 0,0-14 0,1 10 2,1 1 0,1 0 0,1 0-1,-1 0 1,2 0 0,0 0 0,0 0 0,1 1-1,7-15 1,-2 9-33,0 0 1,2 1-1,-1 0 1,2 1-1,17-18 1,10-3-436,1 2 0,1 1 1,59-34-1,-33 28-1342,-37 25-2910,-19 9 1798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37 191 1320,'0'0'7667,"1"-6"-7398,4-18-15,-4 18 847,-2-11-392,-11 14-289,12 3-415,-1 0 1,1-1 0,-1 1 0,1 0-1,-1 0 1,1 0 0,-1 0 0,1 0-1,0-1 1,-1 1 0,1 0 0,-1-1-1,1 1 1,0 0 0,-1 0 0,1-1-1,0 1 1,-1-1 0,1 1 0,0 0-1,-1-1 1,1 1 0,0-1 0,0 1-1,0-1 1,-1 1 0,1 0 0,0-1-1,0 1 1,0-1 0,0 1-1,0-1 1,0 1 0,0-1 0,0 1-1,0-1 1,0 1 0,0-1 0,0 1-1,1-2 1,-1 0-23,0-1 136,0 0-53,0-10-4,1 10 93,-1 1-63,0 1-72,0 1 0,1-1 0,-1 0 0,0 0 0,0 0 0,0 1 0,0-1 0,0 0 0,0 0 0,0 0 0,0 1 0,0-1 0,0 0 0,0 0 0,-1-1 1,0 2-32,0 0 0,1 0 1,-1 0-1,0 0 0,0 1 1,0-1-1,0 0 1,1 0-1,-1 1 0,0-1 1,0 0-1,1 1 0,-1-1 1,0 1-1,0-1 1,1 1-1,-1-1 0,1 1 1,-1-1-1,0 1 0,1 0 1,-1 0-1,1-1 1,0 1-1,-1 0 0,1-1 1,-1 3-1,0-2 48,-1 3 61,4-10-36,8-17-3,-8 17 70,2-21-337,-4 25 293,0-1-76,-4-22-165,13 19-12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11A2-58A4-B899-C0E9-FEDA072A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3C59-E451-B0D1-71A3-E9977138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2B64-A56E-2FC1-5B29-FC25A7D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1C74-FE4A-4928-6F79-757E458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FF56-8B2A-35F2-93B2-2ABE6DF3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690-D279-D5B4-880E-4407AE65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C872-8009-B5B5-64EB-411FF858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5571-D552-7B45-24A0-9400BF4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6A16-FC16-0E56-8257-C4F5DB7B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1DB2-D4ED-0C32-C450-0F8ED2D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2FC28-613A-D4B5-F773-448013D4D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C247-1C1A-3F61-EC39-289A59F1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D16-E7A6-9A98-2AB2-9B7528DA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413A-11DC-D0B7-F967-FFF4099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F4A6-ECB0-BCC5-3700-AFAAB2E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688-707B-ACEB-4EC3-C711696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BD7E-3F6A-C6FC-2ADA-D975625A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07FD-33A3-4B17-36E8-CE4F5BD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7C-96F3-E413-61F5-363D31A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85B1-6436-51E9-DC0D-E6B0462A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9704-3A09-53EE-FCF0-765F1C28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6189-F792-2CBA-EB59-52C0DC4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A5C8-2BF4-B638-09B0-231812D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C9A9-4343-4A57-2F0A-1314406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B6AE-2BD3-FCF4-86E8-2768D1E8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6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D08-6BB3-8BBF-E070-5195B04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F097-1CFC-395A-0A7F-B8DCBA57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6648-F37D-D408-A93D-17249BBD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D9546-0AAA-B474-AAA3-0816FF1D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A02D-E3F4-E784-9E61-5A39BED7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BBD1-7BB8-5480-EEC7-66C59B1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7B43-A854-5FB3-17B0-59F006DE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6074-151C-BCBD-7735-BBAB1994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5A83-41F6-671F-B788-AC53DE33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E8A6-6CFC-A056-B045-EC58C94C7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EA5A1-1D2F-C62E-1ACE-26D3404B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9FF8-DA20-21ED-6CE2-55EA1116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3E08F-0425-B06A-846F-B19D96F4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E5428-66AA-B992-74D5-58EF31A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6EC6-6212-547E-477E-D255C3C6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AE26B-AB96-DFB5-AE1C-B7E5251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B63D0-66F0-4877-B4F2-2C49EFF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F034-7B83-1CA6-6EEE-BCF30F4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AF4B7-1FC4-B484-9ED3-94896650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F37A-01A5-FD46-F7B4-0BBB6EF7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26C3-3470-A540-94C8-40E4FBF8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847-CCB5-1E29-C908-41D2DC8E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9F00-A89D-186F-77D8-5632A906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A43A-1B82-4525-34A0-ABE1617F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EA1C-5789-D753-F9D1-7D37AD4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1180-45ED-8C79-5B5A-44FAA863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C69D-A852-872C-D9DB-1266D6F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2FA-2498-027E-BA69-89474DFB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C2EB1-94F8-9369-CF40-345D1469C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6706-902A-0471-10B0-5B98BEF5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208A-D3A2-6766-973C-25DFEE90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DC7F-0090-F9B6-59C1-25B2AC6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0BD8-12FC-D3FD-3EF4-397F0C59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BD06-F182-BA53-ED04-EC65CEFF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4CC7-AAA1-ED9A-A8C3-7552DEB1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76D9-E45D-D421-DCF2-C6349875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5594-0B3E-4308-A35F-B2C919CAD27E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D09C-F434-E9A2-CA00-E8F4A6051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305D-28FB-9B56-81D2-565DC803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6" Type="http://schemas.openxmlformats.org/officeDocument/2006/relationships/customXml" Target="../ink/ink107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5" Type="http://schemas.openxmlformats.org/officeDocument/2006/relationships/image" Target="../media/image101.png"/><Relationship Id="rId90" Type="http://schemas.openxmlformats.org/officeDocument/2006/relationships/customXml" Target="../ink/ink144.xml"/><Relationship Id="rId95" Type="http://schemas.openxmlformats.org/officeDocument/2006/relationships/image" Target="../media/image146.png"/><Relationship Id="rId19" Type="http://schemas.openxmlformats.org/officeDocument/2006/relationships/image" Target="../media/image108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13" Type="http://schemas.openxmlformats.org/officeDocument/2006/relationships/image" Target="../media/image155.png"/><Relationship Id="rId118" Type="http://schemas.openxmlformats.org/officeDocument/2006/relationships/customXml" Target="../ink/ink158.xml"/><Relationship Id="rId126" Type="http://schemas.openxmlformats.org/officeDocument/2006/relationships/customXml" Target="../ink/ink162.xml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41.png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3" Type="http://schemas.openxmlformats.org/officeDocument/2006/relationships/image" Target="../media/image100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103" Type="http://schemas.openxmlformats.org/officeDocument/2006/relationships/image" Target="../media/image150.png"/><Relationship Id="rId108" Type="http://schemas.openxmlformats.org/officeDocument/2006/relationships/customXml" Target="../ink/ink153.xml"/><Relationship Id="rId116" Type="http://schemas.openxmlformats.org/officeDocument/2006/relationships/customXml" Target="../ink/ink157.xml"/><Relationship Id="rId124" Type="http://schemas.openxmlformats.org/officeDocument/2006/relationships/customXml" Target="../ink/ink161.xml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91" Type="http://schemas.openxmlformats.org/officeDocument/2006/relationships/image" Target="../media/image144.png"/><Relationship Id="rId96" Type="http://schemas.openxmlformats.org/officeDocument/2006/relationships/customXml" Target="../ink/ink147.xml"/><Relationship Id="rId111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58.png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81" Type="http://schemas.openxmlformats.org/officeDocument/2006/relationships/image" Target="../media/image139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1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15" Type="http://schemas.openxmlformats.org/officeDocument/2006/relationships/image" Target="../media/image156.png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332F-3B8E-F63B-B9B0-A8E9B59A0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B7F0-44B0-A61D-99AF-B8C199D1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007-545D-FABB-5788-00E6EDE6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06D6-05F7-B669-52CF-35B7E0B2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– approach to software design that allows to run and build services without you having to manage the underlying infrastructure.</a:t>
            </a:r>
          </a:p>
          <a:p>
            <a:r>
              <a:rPr lang="en-US" dirty="0"/>
              <a:t>Azure function is a serverless solution where you write less code, maintain minimal infrastructure and save on cost leveraging consumption based pricing model.</a:t>
            </a:r>
          </a:p>
          <a:p>
            <a:r>
              <a:rPr lang="en-US" dirty="0"/>
              <a:t>Focus 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E6E-6C69-E2ED-2E7C-2326F9A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139-6F0E-2F0F-4876-16C12F1A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API</a:t>
            </a:r>
          </a:p>
          <a:p>
            <a:r>
              <a:rPr lang="en-US" dirty="0"/>
              <a:t>Process file uploads</a:t>
            </a:r>
          </a:p>
          <a:p>
            <a:r>
              <a:rPr lang="en-US" dirty="0"/>
              <a:t>Serverless workflow</a:t>
            </a:r>
          </a:p>
          <a:p>
            <a:r>
              <a:rPr lang="en-US" dirty="0"/>
              <a:t>Respond to database change</a:t>
            </a:r>
          </a:p>
          <a:p>
            <a:r>
              <a:rPr lang="en-US" dirty="0"/>
              <a:t>Analyze IoT data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E370-5CC1-8F01-1C67-F44C306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3B5-ADA7-CFA2-74DE-524891A4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preferred language</a:t>
            </a:r>
          </a:p>
          <a:p>
            <a:r>
              <a:rPr lang="en-US" dirty="0"/>
              <a:t>Automate deployment</a:t>
            </a:r>
          </a:p>
          <a:p>
            <a:r>
              <a:rPr lang="en-US" dirty="0"/>
              <a:t>Pricing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A94-C4B9-0131-96E7-B9305FAE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E714-28C9-2DBB-2E46-51325A55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 – Scale automatically, timeout – 5min</a:t>
            </a:r>
          </a:p>
          <a:p>
            <a:r>
              <a:rPr lang="en-US" dirty="0"/>
              <a:t>Premium Plan – Scale automatically, timeout – 30 min</a:t>
            </a:r>
          </a:p>
          <a:p>
            <a:r>
              <a:rPr lang="en-US" dirty="0"/>
              <a:t>Dedicated Plan – App Service Plan, timeout – 30 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732-8AFB-BDD1-D407-0097C2A4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and Bindings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514E-049D-320E-E111-032FDDA1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cause a function to run. Defines how a function is invoked and function must have exactly one trigger.</a:t>
            </a:r>
          </a:p>
          <a:p>
            <a:r>
              <a:rPr lang="en-US" dirty="0"/>
              <a:t>Binding way of declaratively connecting another resource to the function.</a:t>
            </a:r>
          </a:p>
          <a:p>
            <a:r>
              <a:rPr lang="en-US" dirty="0"/>
              <a:t>Input binding or output binding.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14:cNvPr>
              <p14:cNvContentPartPr/>
              <p14:nvPr/>
            </p14:nvContentPartPr>
            <p14:xfrm>
              <a:off x="3768207" y="4615961"/>
              <a:ext cx="1237680" cy="262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567" y="4606961"/>
                <a:ext cx="1255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14:cNvPr>
              <p14:cNvContentPartPr/>
              <p14:nvPr/>
            </p14:nvContentPartPr>
            <p14:xfrm>
              <a:off x="2967207" y="4433801"/>
              <a:ext cx="210960" cy="9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207" y="4424801"/>
                <a:ext cx="228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14:cNvPr>
              <p14:cNvContentPartPr/>
              <p14:nvPr/>
            </p14:nvContentPartPr>
            <p14:xfrm>
              <a:off x="3084207" y="4445321"/>
              <a:ext cx="28080" cy="14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5567" y="4436321"/>
                <a:ext cx="45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14:cNvPr>
              <p14:cNvContentPartPr/>
              <p14:nvPr/>
            </p14:nvContentPartPr>
            <p14:xfrm>
              <a:off x="3101487" y="4489961"/>
              <a:ext cx="132120" cy="134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2487" y="4480961"/>
                <a:ext cx="149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14:cNvPr>
              <p14:cNvContentPartPr/>
              <p14:nvPr/>
            </p14:nvContentPartPr>
            <p14:xfrm>
              <a:off x="3206247" y="4457921"/>
              <a:ext cx="1800" cy="1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7607" y="4448921"/>
                <a:ext cx="19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14:cNvPr>
              <p14:cNvContentPartPr/>
              <p14:nvPr/>
            </p14:nvContentPartPr>
            <p14:xfrm>
              <a:off x="3269247" y="4497881"/>
              <a:ext cx="209160" cy="299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0247" y="4489241"/>
                <a:ext cx="226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14:cNvPr>
              <p14:cNvContentPartPr/>
              <p14:nvPr/>
            </p14:nvContentPartPr>
            <p14:xfrm>
              <a:off x="3529887" y="4512641"/>
              <a:ext cx="91800" cy="69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1247" y="4504001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14:cNvPr>
              <p14:cNvContentPartPr/>
              <p14:nvPr/>
            </p14:nvContentPartPr>
            <p14:xfrm>
              <a:off x="3651567" y="4448561"/>
              <a:ext cx="95040" cy="14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2567" y="4439921"/>
                <a:ext cx="11268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B02D5D0-71B6-3FD4-FD75-CCFC4B0B2832}"/>
              </a:ext>
            </a:extLst>
          </p:cNvPr>
          <p:cNvGrpSpPr/>
          <p:nvPr/>
        </p:nvGrpSpPr>
        <p:grpSpPr>
          <a:xfrm>
            <a:off x="5087967" y="4246961"/>
            <a:ext cx="1947960" cy="1109520"/>
            <a:chOff x="5087967" y="4246961"/>
            <a:chExt cx="1947960" cy="11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14:cNvPr>
                <p14:cNvContentPartPr/>
                <p14:nvPr/>
              </p14:nvContentPartPr>
              <p14:xfrm>
                <a:off x="5264367" y="4621721"/>
                <a:ext cx="11088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27" y="4612721"/>
                  <a:ext cx="12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14:cNvPr>
                <p14:cNvContentPartPr/>
                <p14:nvPr/>
              </p14:nvContentPartPr>
              <p14:xfrm>
                <a:off x="5147367" y="4769321"/>
                <a:ext cx="161640" cy="2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8727" y="4760681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14:cNvPr>
                <p14:cNvContentPartPr/>
                <p14:nvPr/>
              </p14:nvContentPartPr>
              <p14:xfrm>
                <a:off x="5421687" y="4684721"/>
                <a:ext cx="148680" cy="10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2687" y="4676081"/>
                  <a:ext cx="16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14:cNvPr>
                <p14:cNvContentPartPr/>
                <p14:nvPr/>
              </p14:nvContentPartPr>
              <p14:xfrm>
                <a:off x="5609967" y="4690121"/>
                <a:ext cx="89640" cy="9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00967" y="4681121"/>
                  <a:ext cx="107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14:cNvPr>
                <p14:cNvContentPartPr/>
                <p14:nvPr/>
              </p14:nvContentPartPr>
              <p14:xfrm>
                <a:off x="5741007" y="4657001"/>
                <a:ext cx="295200" cy="11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2367" y="4648001"/>
                  <a:ext cx="31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14:cNvPr>
                <p14:cNvContentPartPr/>
                <p14:nvPr/>
              </p14:nvContentPartPr>
              <p14:xfrm>
                <a:off x="5335287" y="4952561"/>
                <a:ext cx="56520" cy="25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6287" y="4943561"/>
                  <a:ext cx="74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14:cNvPr>
                <p14:cNvContentPartPr/>
                <p14:nvPr/>
              </p14:nvContentPartPr>
              <p14:xfrm>
                <a:off x="5357967" y="5095841"/>
                <a:ext cx="7092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9327" y="5087201"/>
                  <a:ext cx="8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14:cNvPr>
                <p14:cNvContentPartPr/>
                <p14:nvPr/>
              </p14:nvContentPartPr>
              <p14:xfrm>
                <a:off x="5445087" y="5088281"/>
                <a:ext cx="245520" cy="8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6087" y="5079641"/>
                  <a:ext cx="263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14:cNvPr>
                <p14:cNvContentPartPr/>
                <p14:nvPr/>
              </p14:nvContentPartPr>
              <p14:xfrm>
                <a:off x="5769087" y="5039321"/>
                <a:ext cx="74880" cy="11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60087" y="5030681"/>
                  <a:ext cx="92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14:cNvPr>
                <p14:cNvContentPartPr/>
                <p14:nvPr/>
              </p14:nvContentPartPr>
              <p14:xfrm>
                <a:off x="5851887" y="4985681"/>
                <a:ext cx="96120" cy="13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3247" y="4976681"/>
                  <a:ext cx="113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14:cNvPr>
                <p14:cNvContentPartPr/>
                <p14:nvPr/>
              </p14:nvContentPartPr>
              <p14:xfrm>
                <a:off x="5897247" y="4926281"/>
                <a:ext cx="10800" cy="1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8607" y="4917641"/>
                  <a:ext cx="2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14:cNvPr>
                <p14:cNvContentPartPr/>
                <p14:nvPr/>
              </p14:nvContentPartPr>
              <p14:xfrm>
                <a:off x="5964927" y="5028521"/>
                <a:ext cx="33480" cy="3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6287" y="5019521"/>
                  <a:ext cx="51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14:cNvPr>
                <p14:cNvContentPartPr/>
                <p14:nvPr/>
              </p14:nvContentPartPr>
              <p14:xfrm>
                <a:off x="6014607" y="4989641"/>
                <a:ext cx="96480" cy="7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05607" y="4981001"/>
                  <a:ext cx="11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14:cNvPr>
                <p14:cNvContentPartPr/>
                <p14:nvPr/>
              </p14:nvContentPartPr>
              <p14:xfrm>
                <a:off x="5117847" y="4497521"/>
                <a:ext cx="1125720" cy="74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9207" y="4488521"/>
                  <a:ext cx="11433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14:cNvPr>
                <p14:cNvContentPartPr/>
                <p14:nvPr/>
              </p14:nvContentPartPr>
              <p14:xfrm>
                <a:off x="5087967" y="4525241"/>
                <a:ext cx="1175040" cy="83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8967" y="4516241"/>
                  <a:ext cx="1192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14:cNvPr>
                <p14:cNvContentPartPr/>
                <p14:nvPr/>
              </p14:nvContentPartPr>
              <p14:xfrm>
                <a:off x="6249687" y="4565561"/>
                <a:ext cx="78624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1047" y="4556561"/>
                  <a:ext cx="803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14:cNvPr>
                <p14:cNvContentPartPr/>
                <p14:nvPr/>
              </p14:nvContentPartPr>
              <p14:xfrm>
                <a:off x="6346167" y="4424081"/>
                <a:ext cx="63720" cy="10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7527" y="4415441"/>
                  <a:ext cx="81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14:cNvPr>
                <p14:cNvContentPartPr/>
                <p14:nvPr/>
              </p14:nvContentPartPr>
              <p14:xfrm>
                <a:off x="6432207" y="4311401"/>
                <a:ext cx="142200" cy="15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3207" y="4302761"/>
                  <a:ext cx="159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14:cNvPr>
                <p14:cNvContentPartPr/>
                <p14:nvPr/>
              </p14:nvContentPartPr>
              <p14:xfrm>
                <a:off x="6514287" y="4342721"/>
                <a:ext cx="161280" cy="12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5287" y="4334081"/>
                  <a:ext cx="178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14:cNvPr>
                <p14:cNvContentPartPr/>
                <p14:nvPr/>
              </p14:nvContentPartPr>
              <p14:xfrm>
                <a:off x="6664407" y="4264241"/>
                <a:ext cx="148680" cy="12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5767" y="4255601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14:cNvPr>
                <p14:cNvContentPartPr/>
                <p14:nvPr/>
              </p14:nvContentPartPr>
              <p14:xfrm>
                <a:off x="6727407" y="4246961"/>
                <a:ext cx="17532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8407" y="4237961"/>
                  <a:ext cx="192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14:cNvPr>
                <p14:cNvContentPartPr/>
                <p14:nvPr/>
              </p14:nvContentPartPr>
              <p14:xfrm>
                <a:off x="6439047" y="4516961"/>
                <a:ext cx="69120" cy="158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0047" y="4507961"/>
                  <a:ext cx="86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14:cNvPr>
                <p14:cNvContentPartPr/>
                <p14:nvPr/>
              </p14:nvContentPartPr>
              <p14:xfrm>
                <a:off x="6531207" y="4619561"/>
                <a:ext cx="31320" cy="7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2567" y="4610921"/>
                  <a:ext cx="48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14:cNvPr>
                <p14:cNvContentPartPr/>
                <p14:nvPr/>
              </p14:nvContentPartPr>
              <p14:xfrm>
                <a:off x="6530487" y="4554041"/>
                <a:ext cx="7560" cy="1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1847" y="4545041"/>
                  <a:ext cx="2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14:cNvPr>
                <p14:cNvContentPartPr/>
                <p14:nvPr/>
              </p14:nvContentPartPr>
              <p14:xfrm>
                <a:off x="6577647" y="4509401"/>
                <a:ext cx="25380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8647" y="4500401"/>
                  <a:ext cx="271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14:cNvPr>
                <p14:cNvContentPartPr/>
                <p14:nvPr/>
              </p14:nvContentPartPr>
              <p14:xfrm>
                <a:off x="6781047" y="4464761"/>
                <a:ext cx="10440" cy="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2407" y="4455761"/>
                  <a:ext cx="2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14:cNvPr>
                <p14:cNvContentPartPr/>
                <p14:nvPr/>
              </p14:nvContentPartPr>
              <p14:xfrm>
                <a:off x="6824247" y="4529201"/>
                <a:ext cx="11664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5247" y="4520561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3B8952-212B-BCC1-D91B-830DA601B4DF}"/>
              </a:ext>
            </a:extLst>
          </p:cNvPr>
          <p:cNvGrpSpPr/>
          <p:nvPr/>
        </p:nvGrpSpPr>
        <p:grpSpPr>
          <a:xfrm>
            <a:off x="7240407" y="4397081"/>
            <a:ext cx="947160" cy="549720"/>
            <a:chOff x="7240407" y="4397081"/>
            <a:chExt cx="94716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14:cNvPr>
                <p14:cNvContentPartPr/>
                <p14:nvPr/>
              </p14:nvContentPartPr>
              <p14:xfrm>
                <a:off x="7240407" y="4518401"/>
                <a:ext cx="37440" cy="16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1407" y="4509401"/>
                  <a:ext cx="5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14:cNvPr>
                <p14:cNvContentPartPr/>
                <p14:nvPr/>
              </p14:nvContentPartPr>
              <p14:xfrm>
                <a:off x="7254087" y="4466561"/>
                <a:ext cx="108720" cy="21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5447" y="4457921"/>
                  <a:ext cx="126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14:cNvPr>
                <p14:cNvContentPartPr/>
                <p14:nvPr/>
              </p14:nvContentPartPr>
              <p14:xfrm>
                <a:off x="7376487" y="4432001"/>
                <a:ext cx="34200" cy="19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67847" y="4423001"/>
                  <a:ext cx="5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14:cNvPr>
                <p14:cNvContentPartPr/>
                <p14:nvPr/>
              </p14:nvContentPartPr>
              <p14:xfrm>
                <a:off x="7420767" y="4543961"/>
                <a:ext cx="86760" cy="7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12127" y="4534961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14:cNvPr>
                <p14:cNvContentPartPr/>
                <p14:nvPr/>
              </p14:nvContentPartPr>
              <p14:xfrm>
                <a:off x="7505367" y="4397081"/>
                <a:ext cx="134280" cy="205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6727" y="4388081"/>
                  <a:ext cx="151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14:cNvPr>
                <p14:cNvContentPartPr/>
                <p14:nvPr/>
              </p14:nvContentPartPr>
              <p14:xfrm>
                <a:off x="7321767" y="4811441"/>
                <a:ext cx="69120" cy="12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2767" y="4802441"/>
                  <a:ext cx="8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14:cNvPr>
                <p14:cNvContentPartPr/>
                <p14:nvPr/>
              </p14:nvContentPartPr>
              <p14:xfrm>
                <a:off x="7420047" y="4730441"/>
                <a:ext cx="4392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1047" y="4721801"/>
                  <a:ext cx="61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14:cNvPr>
                <p14:cNvContentPartPr/>
                <p14:nvPr/>
              </p14:nvContentPartPr>
              <p14:xfrm>
                <a:off x="7456047" y="4779761"/>
                <a:ext cx="100080" cy="11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47047" y="4771121"/>
                  <a:ext cx="117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14:cNvPr>
                <p14:cNvContentPartPr/>
                <p14:nvPr/>
              </p14:nvContentPartPr>
              <p14:xfrm>
                <a:off x="7560807" y="4715681"/>
                <a:ext cx="626760" cy="23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52167" y="4707041"/>
                  <a:ext cx="644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14:cNvPr>
                <p14:cNvContentPartPr/>
                <p14:nvPr/>
              </p14:nvContentPartPr>
              <p14:xfrm>
                <a:off x="7417887" y="4785881"/>
                <a:ext cx="33120" cy="2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9247" y="4777241"/>
                  <a:ext cx="50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14:cNvPr>
                <p14:cNvContentPartPr/>
                <p14:nvPr/>
              </p14:nvContentPartPr>
              <p14:xfrm>
                <a:off x="7534527" y="4786601"/>
                <a:ext cx="29520" cy="6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5887" y="4777961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54FCC8-DE57-AC23-72F2-B2D3565490EC}"/>
              </a:ext>
            </a:extLst>
          </p:cNvPr>
          <p:cNvGrpSpPr/>
          <p:nvPr/>
        </p:nvGrpSpPr>
        <p:grpSpPr>
          <a:xfrm>
            <a:off x="7895247" y="3292601"/>
            <a:ext cx="3818160" cy="919800"/>
            <a:chOff x="7895247" y="3292601"/>
            <a:chExt cx="381816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A25A6C-FCA8-484E-9C60-97A8F61B64FE}"/>
                    </a:ext>
                  </a:extLst>
                </p14:cNvPr>
                <p14:cNvContentPartPr/>
                <p14:nvPr/>
              </p14:nvContentPartPr>
              <p14:xfrm>
                <a:off x="7895247" y="3587081"/>
                <a:ext cx="87120" cy="168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A25A6C-FCA8-484E-9C60-97A8F61B64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6607" y="3578081"/>
                  <a:ext cx="10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FE1FA7-5249-6798-CF1F-E5B258C63A13}"/>
                    </a:ext>
                  </a:extLst>
                </p14:cNvPr>
                <p14:cNvContentPartPr/>
                <p14:nvPr/>
              </p14:nvContentPartPr>
              <p14:xfrm>
                <a:off x="8038527" y="3566921"/>
                <a:ext cx="34560" cy="18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FE1FA7-5249-6798-CF1F-E5B258C63A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29527" y="3558281"/>
                  <a:ext cx="52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75F5FE-25C9-BEA9-50A5-BB300E36FA46}"/>
                    </a:ext>
                  </a:extLst>
                </p14:cNvPr>
                <p14:cNvContentPartPr/>
                <p14:nvPr/>
              </p14:nvContentPartPr>
              <p14:xfrm>
                <a:off x="8123847" y="3695081"/>
                <a:ext cx="90720" cy="66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75F5FE-25C9-BEA9-50A5-BB300E36FA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5207" y="3686441"/>
                  <a:ext cx="108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D92C4C-14F8-B5EB-3EE9-BD89C1AA9E03}"/>
                    </a:ext>
                  </a:extLst>
                </p14:cNvPr>
                <p14:cNvContentPartPr/>
                <p14:nvPr/>
              </p14:nvContentPartPr>
              <p14:xfrm>
                <a:off x="8297727" y="3525521"/>
                <a:ext cx="108720" cy="19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D92C4C-14F8-B5EB-3EE9-BD89C1AA9E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88727" y="3516521"/>
                  <a:ext cx="126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343E16-595C-F8CF-F3C5-AA8A0820C568}"/>
                    </a:ext>
                  </a:extLst>
                </p14:cNvPr>
                <p14:cNvContentPartPr/>
                <p14:nvPr/>
              </p14:nvContentPartPr>
              <p14:xfrm>
                <a:off x="7957527" y="3825041"/>
                <a:ext cx="141840" cy="204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343E16-595C-F8CF-F3C5-AA8A0820C5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887" y="3816041"/>
                  <a:ext cx="15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D2C73B-07D2-EDC2-25FD-8B132EC8B032}"/>
                    </a:ext>
                  </a:extLst>
                </p14:cNvPr>
                <p14:cNvContentPartPr/>
                <p14:nvPr/>
              </p14:nvContentPartPr>
              <p14:xfrm>
                <a:off x="8021247" y="3909281"/>
                <a:ext cx="178560" cy="74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D2C73B-07D2-EDC2-25FD-8B132EC8B0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12607" y="3900641"/>
                  <a:ext cx="196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EE5837-942C-B283-EA0A-167E6134E5F9}"/>
                    </a:ext>
                  </a:extLst>
                </p14:cNvPr>
                <p14:cNvContentPartPr/>
                <p14:nvPr/>
              </p14:nvContentPartPr>
              <p14:xfrm>
                <a:off x="8159127" y="3880121"/>
                <a:ext cx="272880" cy="10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EE5837-942C-B283-EA0A-167E6134E5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0127" y="3871121"/>
                  <a:ext cx="290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5C0E31-7019-2518-BEE5-966C41D9266F}"/>
                    </a:ext>
                  </a:extLst>
                </p14:cNvPr>
                <p14:cNvContentPartPr/>
                <p14:nvPr/>
              </p14:nvContentPartPr>
              <p14:xfrm>
                <a:off x="8311407" y="3843041"/>
                <a:ext cx="323640" cy="268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5C0E31-7019-2518-BEE5-966C41D926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2767" y="3834041"/>
                  <a:ext cx="341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A1C165-2AC4-A8CF-B38D-B61C9BE8F334}"/>
                    </a:ext>
                  </a:extLst>
                </p14:cNvPr>
                <p14:cNvContentPartPr/>
                <p14:nvPr/>
              </p14:nvContentPartPr>
              <p14:xfrm>
                <a:off x="9456207" y="3678881"/>
                <a:ext cx="118800" cy="18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A1C165-2AC4-A8CF-B38D-B61C9BE8F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47207" y="3669881"/>
                  <a:ext cx="136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921AA7-FDD5-FE09-8EE6-444BA21818F9}"/>
                    </a:ext>
                  </a:extLst>
                </p14:cNvPr>
                <p14:cNvContentPartPr/>
                <p14:nvPr/>
              </p14:nvContentPartPr>
              <p14:xfrm>
                <a:off x="9468087" y="3714161"/>
                <a:ext cx="251640" cy="85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921AA7-FDD5-FE09-8EE6-444BA21818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9087" y="3705161"/>
                  <a:ext cx="269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24FD18-0FE2-7D23-ECAA-3917BF3291A3}"/>
                    </a:ext>
                  </a:extLst>
                </p14:cNvPr>
                <p14:cNvContentPartPr/>
                <p14:nvPr/>
              </p14:nvContentPartPr>
              <p14:xfrm>
                <a:off x="9770847" y="3736121"/>
                <a:ext cx="73800" cy="43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24FD18-0FE2-7D23-ECAA-3917BF3291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62207" y="3727481"/>
                  <a:ext cx="91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782E18-BE4A-FEEC-FDB2-BDE018E0C060}"/>
                    </a:ext>
                  </a:extLst>
                </p14:cNvPr>
                <p14:cNvContentPartPr/>
                <p14:nvPr/>
              </p14:nvContentPartPr>
              <p14:xfrm>
                <a:off x="9889647" y="3698321"/>
                <a:ext cx="278640" cy="10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782E18-BE4A-FEEC-FDB2-BDE018E0C0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81007" y="3689681"/>
                  <a:ext cx="296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7678BC-8E8E-7976-1DF4-E8E843736E65}"/>
                    </a:ext>
                  </a:extLst>
                </p14:cNvPr>
                <p14:cNvContentPartPr/>
                <p14:nvPr/>
              </p14:nvContentPartPr>
              <p14:xfrm>
                <a:off x="9463767" y="3899561"/>
                <a:ext cx="46800" cy="19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7678BC-8E8E-7976-1DF4-E8E843736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55127" y="3890921"/>
                  <a:ext cx="6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23999B-2630-EBBF-97A3-45F194D87932}"/>
                    </a:ext>
                  </a:extLst>
                </p14:cNvPr>
                <p14:cNvContentPartPr/>
                <p14:nvPr/>
              </p14:nvContentPartPr>
              <p14:xfrm>
                <a:off x="9443247" y="3964361"/>
                <a:ext cx="307440" cy="74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23999B-2630-EBBF-97A3-45F194D879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4247" y="3955361"/>
                  <a:ext cx="32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CA45AE-56FA-AC5C-1F12-198A97C49BDB}"/>
                    </a:ext>
                  </a:extLst>
                </p14:cNvPr>
                <p14:cNvContentPartPr/>
                <p14:nvPr/>
              </p14:nvContentPartPr>
              <p14:xfrm>
                <a:off x="9848607" y="3934841"/>
                <a:ext cx="55800" cy="18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CA45AE-56FA-AC5C-1F12-198A97C49B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39967" y="3925841"/>
                  <a:ext cx="73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08E70F-1401-0C1A-81FC-A538A24299D8}"/>
                    </a:ext>
                  </a:extLst>
                </p14:cNvPr>
                <p14:cNvContentPartPr/>
                <p14:nvPr/>
              </p14:nvContentPartPr>
              <p14:xfrm>
                <a:off x="9812607" y="4001081"/>
                <a:ext cx="201600" cy="10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08E70F-1401-0C1A-81FC-A538A24299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03607" y="3992441"/>
                  <a:ext cx="219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1AFF83-99FF-17CF-A85E-3DC61B9B7A02}"/>
                    </a:ext>
                  </a:extLst>
                </p14:cNvPr>
                <p14:cNvContentPartPr/>
                <p14:nvPr/>
              </p14:nvContentPartPr>
              <p14:xfrm>
                <a:off x="10028967" y="4039241"/>
                <a:ext cx="22680" cy="67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1AFF83-99FF-17CF-A85E-3DC61B9B7A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20327" y="4030601"/>
                  <a:ext cx="40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44F191-D2BB-8DCF-8927-588F5C50A677}"/>
                    </a:ext>
                  </a:extLst>
                </p14:cNvPr>
                <p14:cNvContentPartPr/>
                <p14:nvPr/>
              </p14:nvContentPartPr>
              <p14:xfrm>
                <a:off x="10111047" y="4024841"/>
                <a:ext cx="98640" cy="6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44F191-D2BB-8DCF-8927-588F5C50A6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2047" y="4016201"/>
                  <a:ext cx="116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2BCA0E-AD72-30EA-918D-0EA01AF91FCC}"/>
                    </a:ext>
                  </a:extLst>
                </p14:cNvPr>
                <p14:cNvContentPartPr/>
                <p14:nvPr/>
              </p14:nvContentPartPr>
              <p14:xfrm>
                <a:off x="9632247" y="3525881"/>
                <a:ext cx="705600" cy="62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2BCA0E-AD72-30EA-918D-0EA01AF91F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23607" y="3517241"/>
                  <a:ext cx="7232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07B656-A8BB-7CAA-851C-67B9224D2781}"/>
                    </a:ext>
                  </a:extLst>
                </p14:cNvPr>
                <p14:cNvContentPartPr/>
                <p14:nvPr/>
              </p14:nvContentPartPr>
              <p14:xfrm>
                <a:off x="9230487" y="3542081"/>
                <a:ext cx="1109880" cy="67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07B656-A8BB-7CAA-851C-67B9224D27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21847" y="3533441"/>
                  <a:ext cx="1127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0F1626-5D14-24EC-D40F-DB847E488365}"/>
                    </a:ext>
                  </a:extLst>
                </p14:cNvPr>
                <p14:cNvContentPartPr/>
                <p14:nvPr/>
              </p14:nvContentPartPr>
              <p14:xfrm>
                <a:off x="8694807" y="3797681"/>
                <a:ext cx="506880" cy="97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0F1626-5D14-24EC-D40F-DB847E4883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85807" y="3789041"/>
                  <a:ext cx="524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F2262F-ABF3-EA15-BAE9-5DBB75594008}"/>
                    </a:ext>
                  </a:extLst>
                </p14:cNvPr>
                <p14:cNvContentPartPr/>
                <p14:nvPr/>
              </p14:nvContentPartPr>
              <p14:xfrm>
                <a:off x="10343967" y="3745841"/>
                <a:ext cx="455400" cy="19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F2262F-ABF3-EA15-BAE9-5DBB755940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35327" y="3737201"/>
                  <a:ext cx="473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9CE4CD-2C6D-B6C9-0E3E-D06CC65E38EE}"/>
                    </a:ext>
                  </a:extLst>
                </p14:cNvPr>
                <p14:cNvContentPartPr/>
                <p14:nvPr/>
              </p14:nvContentPartPr>
              <p14:xfrm>
                <a:off x="10935807" y="3672401"/>
                <a:ext cx="97200" cy="17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9CE4CD-2C6D-B6C9-0E3E-D06CC65E38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26807" y="3663761"/>
                  <a:ext cx="114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D2D454-E2DB-1879-365F-338461FC3157}"/>
                    </a:ext>
                  </a:extLst>
                </p14:cNvPr>
                <p14:cNvContentPartPr/>
                <p14:nvPr/>
              </p14:nvContentPartPr>
              <p14:xfrm>
                <a:off x="11107527" y="3706961"/>
                <a:ext cx="30240" cy="7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D2D454-E2DB-1879-365F-338461FC31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98887" y="3697961"/>
                  <a:ext cx="47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F341AE-A494-156E-721E-EBA6BBE10E41}"/>
                    </a:ext>
                  </a:extLst>
                </p14:cNvPr>
                <p14:cNvContentPartPr/>
                <p14:nvPr/>
              </p14:nvContentPartPr>
              <p14:xfrm>
                <a:off x="11132007" y="3667361"/>
                <a:ext cx="116280" cy="15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F341AE-A494-156E-721E-EBA6BBE10E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23367" y="3658361"/>
                  <a:ext cx="133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046DB29-E7E7-A81E-6A16-AA681BE25A12}"/>
                    </a:ext>
                  </a:extLst>
                </p14:cNvPr>
                <p14:cNvContentPartPr/>
                <p14:nvPr/>
              </p14:nvContentPartPr>
              <p14:xfrm>
                <a:off x="11251527" y="3706601"/>
                <a:ext cx="377280" cy="133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046DB29-E7E7-A81E-6A16-AA681BE25A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42527" y="3697961"/>
                  <a:ext cx="394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D3D3AE-1E81-BE1E-040B-039C2269DB1A}"/>
                    </a:ext>
                  </a:extLst>
                </p14:cNvPr>
                <p14:cNvContentPartPr/>
                <p14:nvPr/>
              </p14:nvContentPartPr>
              <p14:xfrm>
                <a:off x="11504607" y="3688241"/>
                <a:ext cx="208800" cy="23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D3D3AE-1E81-BE1E-040B-039C2269DB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95607" y="3679601"/>
                  <a:ext cx="226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0BC583-7C43-5178-4D8C-F7B19AAF7E75}"/>
                    </a:ext>
                  </a:extLst>
                </p14:cNvPr>
                <p14:cNvContentPartPr/>
                <p14:nvPr/>
              </p14:nvContentPartPr>
              <p14:xfrm>
                <a:off x="11172687" y="4072721"/>
                <a:ext cx="10800" cy="9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0BC583-7C43-5178-4D8C-F7B19AAF7E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64047" y="4064081"/>
                  <a:ext cx="28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ECB8E9-0A6D-4CAE-ACF7-88689B2B70C1}"/>
                    </a:ext>
                  </a:extLst>
                </p14:cNvPr>
                <p14:cNvContentPartPr/>
                <p14:nvPr/>
              </p14:nvContentPartPr>
              <p14:xfrm>
                <a:off x="11094207" y="4024481"/>
                <a:ext cx="186480" cy="18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ECB8E9-0A6D-4CAE-ACF7-88689B2B70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85567" y="4015841"/>
                  <a:ext cx="204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7B9A07-6FC2-1D27-2D36-17CB009E02D1}"/>
                    </a:ext>
                  </a:extLst>
                </p14:cNvPr>
                <p14:cNvContentPartPr/>
                <p14:nvPr/>
              </p14:nvContentPartPr>
              <p14:xfrm>
                <a:off x="11265927" y="3989921"/>
                <a:ext cx="62640" cy="204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7B9A07-6FC2-1D27-2D36-17CB009E02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57287" y="3981281"/>
                  <a:ext cx="80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A966BA-1036-1007-3184-FDEA1F794EE6}"/>
                    </a:ext>
                  </a:extLst>
                </p14:cNvPr>
                <p14:cNvContentPartPr/>
                <p14:nvPr/>
              </p14:nvContentPartPr>
              <p14:xfrm>
                <a:off x="8671047" y="3388721"/>
                <a:ext cx="8784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A966BA-1036-1007-3184-FDEA1F794E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407" y="3379721"/>
                  <a:ext cx="105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ACBF81-B076-A308-9FFA-2CF173F7776F}"/>
                    </a:ext>
                  </a:extLst>
                </p14:cNvPr>
                <p14:cNvContentPartPr/>
                <p14:nvPr/>
              </p14:nvContentPartPr>
              <p14:xfrm>
                <a:off x="8671407" y="3388001"/>
                <a:ext cx="430560" cy="316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ACBF81-B076-A308-9FFA-2CF173F777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62767" y="3379361"/>
                  <a:ext cx="448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FF5C29-F7DF-67B1-B41A-2680D81F1391}"/>
                    </a:ext>
                  </a:extLst>
                </p14:cNvPr>
                <p14:cNvContentPartPr/>
                <p14:nvPr/>
              </p14:nvContentPartPr>
              <p14:xfrm>
                <a:off x="9008007" y="3380801"/>
                <a:ext cx="288360" cy="170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FF5C29-F7DF-67B1-B41A-2680D81F13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99007" y="3371801"/>
                  <a:ext cx="306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5ECF43-9395-0AF6-6A94-E11C837D982F}"/>
                    </a:ext>
                  </a:extLst>
                </p14:cNvPr>
                <p14:cNvContentPartPr/>
                <p14:nvPr/>
              </p14:nvContentPartPr>
              <p14:xfrm>
                <a:off x="10423167" y="3406001"/>
                <a:ext cx="46800" cy="10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5ECF43-9395-0AF6-6A94-E11C837D98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14527" y="3397001"/>
                  <a:ext cx="6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A2F7E1-E4B2-FF65-E644-38157D7BD903}"/>
                    </a:ext>
                  </a:extLst>
                </p14:cNvPr>
                <p14:cNvContentPartPr/>
                <p14:nvPr/>
              </p14:nvContentPartPr>
              <p14:xfrm>
                <a:off x="10470327" y="3324641"/>
                <a:ext cx="137880" cy="163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A2F7E1-E4B2-FF65-E644-38157D7BD9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1327" y="3315641"/>
                  <a:ext cx="15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C1E1D7-5C83-475E-1904-BEE43A37D89D}"/>
                    </a:ext>
                  </a:extLst>
                </p14:cNvPr>
                <p14:cNvContentPartPr/>
                <p14:nvPr/>
              </p14:nvContentPartPr>
              <p14:xfrm>
                <a:off x="10527567" y="3292601"/>
                <a:ext cx="310320" cy="297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C1E1D7-5C83-475E-1904-BEE43A37D8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18927" y="3283601"/>
                  <a:ext cx="327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07D0D5-8E07-8254-1952-06FB4ADA63EF}"/>
                    </a:ext>
                  </a:extLst>
                </p14:cNvPr>
                <p14:cNvContentPartPr/>
                <p14:nvPr/>
              </p14:nvContentPartPr>
              <p14:xfrm>
                <a:off x="10710807" y="3318161"/>
                <a:ext cx="200880" cy="66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07D0D5-8E07-8254-1952-06FB4ADA63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02167" y="3309521"/>
                  <a:ext cx="218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F5A1A9-B8AE-9257-39FC-64F09748034F}"/>
                    </a:ext>
                  </a:extLst>
                </p14:cNvPr>
                <p14:cNvContentPartPr/>
                <p14:nvPr/>
              </p14:nvContentPartPr>
              <p14:xfrm>
                <a:off x="8312127" y="3628121"/>
                <a:ext cx="163800" cy="7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F5A1A9-B8AE-9257-39FC-64F0974803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3127" y="3619481"/>
                  <a:ext cx="1814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A27A83-D548-CF71-4B20-8A998C9546D9}"/>
              </a:ext>
            </a:extLst>
          </p:cNvPr>
          <p:cNvGrpSpPr/>
          <p:nvPr/>
        </p:nvGrpSpPr>
        <p:grpSpPr>
          <a:xfrm>
            <a:off x="8499687" y="4303121"/>
            <a:ext cx="1132920" cy="1431360"/>
            <a:chOff x="8499687" y="4303121"/>
            <a:chExt cx="1132920" cy="14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2022B-3B12-D497-EB5A-099BCA8F2DD2}"/>
                    </a:ext>
                  </a:extLst>
                </p14:cNvPr>
                <p14:cNvContentPartPr/>
                <p14:nvPr/>
              </p14:nvContentPartPr>
              <p14:xfrm>
                <a:off x="8886327" y="4303121"/>
                <a:ext cx="442080" cy="672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2022B-3B12-D497-EB5A-099BCA8F2D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77327" y="4294481"/>
                  <a:ext cx="4597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8F601A-D91D-D39C-6D85-1702F1749D72}"/>
                    </a:ext>
                  </a:extLst>
                </p14:cNvPr>
                <p14:cNvContentPartPr/>
                <p14:nvPr/>
              </p14:nvContentPartPr>
              <p14:xfrm>
                <a:off x="9113487" y="4307081"/>
                <a:ext cx="240840" cy="90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8F601A-D91D-D39C-6D85-1702F1749D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04847" y="4298081"/>
                  <a:ext cx="25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8316DA-DF61-08F1-9E82-C1234F182EDD}"/>
                    </a:ext>
                  </a:extLst>
                </p14:cNvPr>
                <p14:cNvContentPartPr/>
                <p14:nvPr/>
              </p14:nvContentPartPr>
              <p14:xfrm>
                <a:off x="8499687" y="5043281"/>
                <a:ext cx="192600" cy="90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8316DA-DF61-08F1-9E82-C1234F182E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91047" y="5034281"/>
                  <a:ext cx="210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EAA3E5-599F-31DC-0438-1A98A92337FE}"/>
                    </a:ext>
                  </a:extLst>
                </p14:cNvPr>
                <p14:cNvContentPartPr/>
                <p14:nvPr/>
              </p14:nvContentPartPr>
              <p14:xfrm>
                <a:off x="8593287" y="5050121"/>
                <a:ext cx="67680" cy="207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EAA3E5-599F-31DC-0438-1A98A92337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4287" y="5041481"/>
                  <a:ext cx="8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DE6832-4BDA-6D7E-ED1B-65919BE6B12E}"/>
                    </a:ext>
                  </a:extLst>
                </p14:cNvPr>
                <p14:cNvContentPartPr/>
                <p14:nvPr/>
              </p14:nvContentPartPr>
              <p14:xfrm>
                <a:off x="8686887" y="5062721"/>
                <a:ext cx="33480" cy="19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DE6832-4BDA-6D7E-ED1B-65919BE6B1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78247" y="5053721"/>
                  <a:ext cx="5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D200FD-EBAD-5585-2D90-624605F4EFB4}"/>
                    </a:ext>
                  </a:extLst>
                </p14:cNvPr>
                <p14:cNvContentPartPr/>
                <p14:nvPr/>
              </p14:nvContentPartPr>
              <p14:xfrm>
                <a:off x="8783727" y="5096201"/>
                <a:ext cx="173160" cy="156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D200FD-EBAD-5585-2D90-624605F4EF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4727" y="5087201"/>
                  <a:ext cx="190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E8EAF8-D0F3-4984-DD04-0D75B548344C}"/>
                    </a:ext>
                  </a:extLst>
                </p14:cNvPr>
                <p14:cNvContentPartPr/>
                <p14:nvPr/>
              </p14:nvContentPartPr>
              <p14:xfrm>
                <a:off x="9003687" y="5118521"/>
                <a:ext cx="59040" cy="109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E8EAF8-D0F3-4984-DD04-0D75B54834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95047" y="5109881"/>
                  <a:ext cx="76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8803F4-13BE-7FD8-C558-81021DFE2B45}"/>
                    </a:ext>
                  </a:extLst>
                </p14:cNvPr>
                <p14:cNvContentPartPr/>
                <p14:nvPr/>
              </p14:nvContentPartPr>
              <p14:xfrm>
                <a:off x="9104487" y="5023841"/>
                <a:ext cx="190080" cy="28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8803F4-13BE-7FD8-C558-81021DFE2B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95487" y="5014841"/>
                  <a:ext cx="207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0710C0-2F24-A733-060D-51D6752CE33E}"/>
                    </a:ext>
                  </a:extLst>
                </p14:cNvPr>
                <p14:cNvContentPartPr/>
                <p14:nvPr/>
              </p14:nvContentPartPr>
              <p14:xfrm>
                <a:off x="8664207" y="5395361"/>
                <a:ext cx="158040" cy="169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0710C0-2F24-A733-060D-51D6752CE3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55567" y="5386361"/>
                  <a:ext cx="175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1F268C-74E4-4F1C-7AF7-172C03FE77C2}"/>
                    </a:ext>
                  </a:extLst>
                </p14:cNvPr>
                <p14:cNvContentPartPr/>
                <p14:nvPr/>
              </p14:nvContentPartPr>
              <p14:xfrm>
                <a:off x="8817567" y="5431001"/>
                <a:ext cx="159840" cy="144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1F268C-74E4-4F1C-7AF7-172C03FE77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8927" y="5422361"/>
                  <a:ext cx="177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BA7DA8-B150-2319-DFB2-B09B241C2800}"/>
                    </a:ext>
                  </a:extLst>
                </p14:cNvPr>
                <p14:cNvContentPartPr/>
                <p14:nvPr/>
              </p14:nvContentPartPr>
              <p14:xfrm>
                <a:off x="8960487" y="5316161"/>
                <a:ext cx="3960" cy="54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BA7DA8-B150-2319-DFB2-B09B241C28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51487" y="5307161"/>
                  <a:ext cx="2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DB521F-91EE-71AB-1FEF-8A10EE50A251}"/>
                    </a:ext>
                  </a:extLst>
                </p14:cNvPr>
                <p14:cNvContentPartPr/>
                <p14:nvPr/>
              </p14:nvContentPartPr>
              <p14:xfrm>
                <a:off x="9021687" y="5400041"/>
                <a:ext cx="288000" cy="334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DB521F-91EE-71AB-1FEF-8A10EE50A2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13047" y="5391401"/>
                  <a:ext cx="305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09363A9-24AC-12C4-4333-9C25E7B1679D}"/>
                    </a:ext>
                  </a:extLst>
                </p14:cNvPr>
                <p14:cNvContentPartPr/>
                <p14:nvPr/>
              </p14:nvContentPartPr>
              <p14:xfrm>
                <a:off x="9335967" y="5461601"/>
                <a:ext cx="75960" cy="10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09363A9-24AC-12C4-4333-9C25E7B167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26967" y="5452961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A7315B-70C9-7684-D6C7-60C1B542048C}"/>
                    </a:ext>
                  </a:extLst>
                </p14:cNvPr>
                <p14:cNvContentPartPr/>
                <p14:nvPr/>
              </p14:nvContentPartPr>
              <p14:xfrm>
                <a:off x="9432087" y="5357201"/>
                <a:ext cx="200520" cy="231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A7315B-70C9-7684-D6C7-60C1B54204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23087" y="5348201"/>
                  <a:ext cx="218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59C3DE-D260-3CCA-C33B-B0CAFC0801CB}"/>
                    </a:ext>
                  </a:extLst>
                </p14:cNvPr>
                <p14:cNvContentPartPr/>
                <p14:nvPr/>
              </p14:nvContentPartPr>
              <p14:xfrm>
                <a:off x="8709927" y="5072441"/>
                <a:ext cx="15840" cy="69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59C3DE-D260-3CCA-C33B-B0CAFC0801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01287" y="5063441"/>
                  <a:ext cx="33480" cy="8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92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8C2-1C9F-34F9-BB14-40EF82B0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integration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39EE-E2C8-E899-3254-237CC1D9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Automate</a:t>
            </a:r>
          </a:p>
          <a:p>
            <a:r>
              <a:rPr lang="en-US" dirty="0"/>
              <a:t>Azure Logic Apps – Designer-first</a:t>
            </a:r>
          </a:p>
          <a:p>
            <a:r>
              <a:rPr lang="en-US" dirty="0"/>
              <a:t>Azure Functions – Code-first</a:t>
            </a:r>
          </a:p>
          <a:p>
            <a:r>
              <a:rPr lang="en-US" dirty="0"/>
              <a:t>Azure App Service </a:t>
            </a:r>
            <a:r>
              <a:rPr lang="en-US" dirty="0" err="1"/>
              <a:t>WebJobs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78E-C879-BDDF-FC2B-9C0B98CB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- Blob Triggered Azure Function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14:cNvPr>
              <p14:cNvContentPartPr/>
              <p14:nvPr/>
            </p14:nvContentPartPr>
            <p14:xfrm>
              <a:off x="1803687" y="2896601"/>
              <a:ext cx="236520" cy="133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87" y="2887961"/>
                <a:ext cx="254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14:cNvPr>
              <p14:cNvContentPartPr/>
              <p14:nvPr/>
            </p14:nvContentPartPr>
            <p14:xfrm>
              <a:off x="1966047" y="2945201"/>
              <a:ext cx="2664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407" y="2936561"/>
                <a:ext cx="4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14:cNvPr>
              <p14:cNvContentPartPr/>
              <p14:nvPr/>
            </p14:nvContentPartPr>
            <p14:xfrm>
              <a:off x="2052447" y="2999201"/>
              <a:ext cx="249480" cy="171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807" y="2990561"/>
                <a:ext cx="267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14:cNvPr>
              <p14:cNvContentPartPr/>
              <p14:nvPr/>
            </p14:nvContentPartPr>
            <p14:xfrm>
              <a:off x="2192847" y="2855561"/>
              <a:ext cx="15480" cy="16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207" y="2846921"/>
                <a:ext cx="33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14:cNvPr>
              <p14:cNvContentPartPr/>
              <p14:nvPr/>
            </p14:nvContentPartPr>
            <p14:xfrm>
              <a:off x="2312727" y="2931881"/>
              <a:ext cx="192960" cy="264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3727" y="2923241"/>
                <a:ext cx="210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14:cNvPr>
              <p14:cNvContentPartPr/>
              <p14:nvPr/>
            </p14:nvContentPartPr>
            <p14:xfrm>
              <a:off x="2430807" y="2840801"/>
              <a:ext cx="225720" cy="34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2167" y="2831801"/>
                <a:ext cx="243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14:cNvPr>
              <p14:cNvContentPartPr/>
              <p14:nvPr/>
            </p14:nvContentPartPr>
            <p14:xfrm>
              <a:off x="2652567" y="2817401"/>
              <a:ext cx="181440" cy="16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3567" y="2808761"/>
                <a:ext cx="199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14:cNvPr>
              <p14:cNvContentPartPr/>
              <p14:nvPr/>
            </p14:nvContentPartPr>
            <p14:xfrm>
              <a:off x="1740327" y="2504561"/>
              <a:ext cx="165240" cy="241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1327" y="2495561"/>
                <a:ext cx="182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14:cNvPr>
              <p14:cNvContentPartPr/>
              <p14:nvPr/>
            </p14:nvContentPartPr>
            <p14:xfrm>
              <a:off x="1923207" y="2479361"/>
              <a:ext cx="59040" cy="20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4207" y="2470361"/>
                <a:ext cx="76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14:cNvPr>
              <p14:cNvContentPartPr/>
              <p14:nvPr/>
            </p14:nvContentPartPr>
            <p14:xfrm>
              <a:off x="2024007" y="2593121"/>
              <a:ext cx="70200" cy="56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5007" y="2584121"/>
                <a:ext cx="87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14:cNvPr>
              <p14:cNvContentPartPr/>
              <p14:nvPr/>
            </p14:nvContentPartPr>
            <p14:xfrm>
              <a:off x="2153247" y="2342921"/>
              <a:ext cx="113400" cy="260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607" y="2334281"/>
                <a:ext cx="1310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14:cNvPr>
              <p14:cNvContentPartPr/>
              <p14:nvPr/>
            </p14:nvContentPartPr>
            <p14:xfrm>
              <a:off x="2774247" y="2717681"/>
              <a:ext cx="137520" cy="194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5607" y="2709041"/>
                <a:ext cx="155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14:cNvPr>
              <p14:cNvContentPartPr/>
              <p14:nvPr/>
            </p14:nvContentPartPr>
            <p14:xfrm>
              <a:off x="2933367" y="2867081"/>
              <a:ext cx="1311840" cy="173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4367" y="2858081"/>
                <a:ext cx="1329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14:cNvPr>
              <p14:cNvContentPartPr/>
              <p14:nvPr/>
            </p14:nvContentPartPr>
            <p14:xfrm>
              <a:off x="5522847" y="4130321"/>
              <a:ext cx="117000" cy="200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3847" y="4121321"/>
                <a:ext cx="134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14:cNvPr>
              <p14:cNvContentPartPr/>
              <p14:nvPr/>
            </p14:nvContentPartPr>
            <p14:xfrm>
              <a:off x="5742087" y="4063721"/>
              <a:ext cx="11520" cy="266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3087" y="4054721"/>
                <a:ext cx="29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14:cNvPr>
              <p14:cNvContentPartPr/>
              <p14:nvPr/>
            </p14:nvContentPartPr>
            <p14:xfrm>
              <a:off x="5612127" y="4147961"/>
              <a:ext cx="264240" cy="11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3487" y="4139321"/>
                <a:ext cx="281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14:cNvPr>
              <p14:cNvContentPartPr/>
              <p14:nvPr/>
            </p14:nvContentPartPr>
            <p14:xfrm>
              <a:off x="5882127" y="4061921"/>
              <a:ext cx="531000" cy="32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3127" y="4052921"/>
                <a:ext cx="548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14:cNvPr>
              <p14:cNvContentPartPr/>
              <p14:nvPr/>
            </p14:nvContentPartPr>
            <p14:xfrm>
              <a:off x="5609247" y="4542521"/>
              <a:ext cx="122400" cy="253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00607" y="4533521"/>
                <a:ext cx="140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14:cNvPr>
              <p14:cNvContentPartPr/>
              <p14:nvPr/>
            </p14:nvContentPartPr>
            <p14:xfrm>
              <a:off x="5595207" y="4610921"/>
              <a:ext cx="181080" cy="119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6207" y="4601921"/>
                <a:ext cx="198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14:cNvPr>
              <p14:cNvContentPartPr/>
              <p14:nvPr/>
            </p14:nvContentPartPr>
            <p14:xfrm>
              <a:off x="5796807" y="4583561"/>
              <a:ext cx="81360" cy="139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87807" y="4574921"/>
                <a:ext cx="99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14:cNvPr>
              <p14:cNvContentPartPr/>
              <p14:nvPr/>
            </p14:nvContentPartPr>
            <p14:xfrm>
              <a:off x="5919927" y="4570601"/>
              <a:ext cx="78120" cy="128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1287" y="4561601"/>
                <a:ext cx="95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14:cNvPr>
              <p14:cNvContentPartPr/>
              <p14:nvPr/>
            </p14:nvContentPartPr>
            <p14:xfrm>
              <a:off x="6047727" y="4588241"/>
              <a:ext cx="42840" cy="91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39087" y="4579601"/>
                <a:ext cx="60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14:cNvPr>
              <p14:cNvContentPartPr/>
              <p14:nvPr/>
            </p14:nvContentPartPr>
            <p14:xfrm>
              <a:off x="6122247" y="4398161"/>
              <a:ext cx="343440" cy="271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13607" y="4389161"/>
                <a:ext cx="361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14:cNvPr>
              <p14:cNvContentPartPr/>
              <p14:nvPr/>
            </p14:nvContentPartPr>
            <p14:xfrm>
              <a:off x="6322767" y="4371161"/>
              <a:ext cx="390240" cy="170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3767" y="4362521"/>
                <a:ext cx="407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14:cNvPr>
              <p14:cNvContentPartPr/>
              <p14:nvPr/>
            </p14:nvContentPartPr>
            <p14:xfrm>
              <a:off x="5294247" y="3764561"/>
              <a:ext cx="1398960" cy="828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5247" y="3755921"/>
                <a:ext cx="14166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14:cNvPr>
              <p14:cNvContentPartPr/>
              <p14:nvPr/>
            </p14:nvContentPartPr>
            <p14:xfrm>
              <a:off x="5294247" y="3997841"/>
              <a:ext cx="1471320" cy="111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85607" y="3988841"/>
                <a:ext cx="148896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14:cNvPr>
              <p14:cNvContentPartPr/>
              <p14:nvPr/>
            </p14:nvContentPartPr>
            <p14:xfrm>
              <a:off x="4069167" y="4325801"/>
              <a:ext cx="1011600" cy="691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60167" y="4316801"/>
                <a:ext cx="10292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14:cNvPr>
              <p14:cNvContentPartPr/>
              <p14:nvPr/>
            </p14:nvContentPartPr>
            <p14:xfrm>
              <a:off x="3996087" y="4586801"/>
              <a:ext cx="136080" cy="29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7087" y="4577801"/>
                <a:ext cx="153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14:cNvPr>
              <p14:cNvContentPartPr/>
              <p14:nvPr/>
            </p14:nvContentPartPr>
            <p14:xfrm>
              <a:off x="4166007" y="4574201"/>
              <a:ext cx="48960" cy="246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57007" y="4565561"/>
                <a:ext cx="66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14:cNvPr>
              <p14:cNvContentPartPr/>
              <p14:nvPr/>
            </p14:nvContentPartPr>
            <p14:xfrm>
              <a:off x="4238007" y="4669241"/>
              <a:ext cx="64800" cy="7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9367" y="4660241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14:cNvPr>
              <p14:cNvContentPartPr/>
              <p14:nvPr/>
            </p14:nvContentPartPr>
            <p14:xfrm>
              <a:off x="4312167" y="4342721"/>
              <a:ext cx="148680" cy="27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3167" y="4333721"/>
                <a:ext cx="166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14:cNvPr>
              <p14:cNvContentPartPr/>
              <p14:nvPr/>
            </p14:nvContentPartPr>
            <p14:xfrm>
              <a:off x="4147287" y="5036801"/>
              <a:ext cx="261000" cy="27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38287" y="5027801"/>
                <a:ext cx="278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14:cNvPr>
              <p14:cNvContentPartPr/>
              <p14:nvPr/>
            </p14:nvContentPartPr>
            <p14:xfrm>
              <a:off x="4434927" y="4858601"/>
              <a:ext cx="20880" cy="2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25927" y="4849601"/>
                <a:ext cx="385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14:cNvPr>
              <p14:cNvContentPartPr/>
              <p14:nvPr/>
            </p14:nvContentPartPr>
            <p14:xfrm>
              <a:off x="4547967" y="4916561"/>
              <a:ext cx="65160" cy="118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39327" y="4907921"/>
                <a:ext cx="82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14:cNvPr>
              <p14:cNvContentPartPr/>
              <p14:nvPr/>
            </p14:nvContentPartPr>
            <p14:xfrm>
              <a:off x="4689087" y="4531721"/>
              <a:ext cx="243000" cy="410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80447" y="4523081"/>
                <a:ext cx="2606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14:cNvPr>
              <p14:cNvContentPartPr/>
              <p14:nvPr/>
            </p14:nvContentPartPr>
            <p14:xfrm>
              <a:off x="2606847" y="3146081"/>
              <a:ext cx="2909880" cy="1032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97847" y="3137441"/>
                <a:ext cx="2927520" cy="10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20AB981C-0E3B-03F9-F8FF-85F091D5F3DF}"/>
              </a:ext>
            </a:extLst>
          </p:cNvPr>
          <p:cNvGrpSpPr/>
          <p:nvPr/>
        </p:nvGrpSpPr>
        <p:grpSpPr>
          <a:xfrm>
            <a:off x="4316487" y="1752521"/>
            <a:ext cx="3560040" cy="1964160"/>
            <a:chOff x="4316487" y="1752521"/>
            <a:chExt cx="3560040" cy="19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14:cNvPr>
                <p14:cNvContentPartPr/>
                <p14:nvPr/>
              </p14:nvContentPartPr>
              <p14:xfrm>
                <a:off x="4509807" y="2733881"/>
                <a:ext cx="121320" cy="31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0807" y="2725241"/>
                  <a:ext cx="138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14:cNvPr>
                <p14:cNvContentPartPr/>
                <p14:nvPr/>
              </p14:nvContentPartPr>
              <p14:xfrm>
                <a:off x="4451127" y="2905241"/>
                <a:ext cx="173160" cy="6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127" y="2896241"/>
                  <a:ext cx="190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14:cNvPr>
                <p14:cNvContentPartPr/>
                <p14:nvPr/>
              </p14:nvContentPartPr>
              <p14:xfrm>
                <a:off x="4646607" y="2827121"/>
                <a:ext cx="1296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37607" y="2818121"/>
                  <a:ext cx="14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14:cNvPr>
                <p14:cNvContentPartPr/>
                <p14:nvPr/>
              </p14:nvContentPartPr>
              <p14:xfrm>
                <a:off x="4797087" y="2833241"/>
                <a:ext cx="216360" cy="15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88087" y="2824241"/>
                  <a:ext cx="234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14:cNvPr>
                <p14:cNvContentPartPr/>
                <p14:nvPr/>
              </p14:nvContentPartPr>
              <p14:xfrm>
                <a:off x="5047287" y="2815961"/>
                <a:ext cx="183960" cy="12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38647" y="2806961"/>
                  <a:ext cx="20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14:cNvPr>
                <p14:cNvContentPartPr/>
                <p14:nvPr/>
              </p14:nvContentPartPr>
              <p14:xfrm>
                <a:off x="4699887" y="3143201"/>
                <a:ext cx="64440" cy="26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90887" y="3134201"/>
                  <a:ext cx="8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14:cNvPr>
                <p14:cNvContentPartPr/>
                <p14:nvPr/>
              </p14:nvContentPartPr>
              <p14:xfrm>
                <a:off x="4683687" y="3249041"/>
                <a:ext cx="347760" cy="7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5047" y="3240041"/>
                  <a:ext cx="365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14:cNvPr>
                <p14:cNvContentPartPr/>
                <p14:nvPr/>
              </p14:nvContentPartPr>
              <p14:xfrm>
                <a:off x="5096247" y="3192161"/>
                <a:ext cx="86400" cy="14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87607" y="3183161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14:cNvPr>
                <p14:cNvContentPartPr/>
                <p14:nvPr/>
              </p14:nvContentPartPr>
              <p14:xfrm>
                <a:off x="5239527" y="3128081"/>
                <a:ext cx="51840" cy="23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0527" y="3119441"/>
                  <a:ext cx="69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14:cNvPr>
                <p14:cNvContentPartPr/>
                <p14:nvPr/>
              </p14:nvContentPartPr>
              <p14:xfrm>
                <a:off x="5170767" y="3113681"/>
                <a:ext cx="167760" cy="20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61767" y="3104681"/>
                  <a:ext cx="18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14:cNvPr>
                <p14:cNvContentPartPr/>
                <p14:nvPr/>
              </p14:nvContentPartPr>
              <p14:xfrm>
                <a:off x="5392887" y="3201521"/>
                <a:ext cx="57240" cy="7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3887" y="3192881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14:cNvPr>
                <p14:cNvContentPartPr/>
                <p14:nvPr/>
              </p14:nvContentPartPr>
              <p14:xfrm>
                <a:off x="5527167" y="3174881"/>
                <a:ext cx="101520" cy="10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18527" y="3166241"/>
                  <a:ext cx="11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14:cNvPr>
                <p14:cNvContentPartPr/>
                <p14:nvPr/>
              </p14:nvContentPartPr>
              <p14:xfrm>
                <a:off x="4351047" y="2515361"/>
                <a:ext cx="1373040" cy="98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2407" y="2506721"/>
                  <a:ext cx="139068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14:cNvPr>
                <p14:cNvContentPartPr/>
                <p14:nvPr/>
              </p14:nvContentPartPr>
              <p14:xfrm>
                <a:off x="4316487" y="2595281"/>
                <a:ext cx="1375560" cy="112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07487" y="2586641"/>
                  <a:ext cx="139320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14:cNvPr>
                <p14:cNvContentPartPr/>
                <p14:nvPr/>
              </p14:nvContentPartPr>
              <p14:xfrm>
                <a:off x="5706807" y="2522201"/>
                <a:ext cx="642240" cy="246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8167" y="2513201"/>
                  <a:ext cx="659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14:cNvPr>
                <p14:cNvContentPartPr/>
                <p14:nvPr/>
              </p14:nvContentPartPr>
              <p14:xfrm>
                <a:off x="6073287" y="2230601"/>
                <a:ext cx="12348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4647" y="2221601"/>
                  <a:ext cx="141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14:cNvPr>
                <p14:cNvContentPartPr/>
                <p14:nvPr/>
              </p14:nvContentPartPr>
              <p14:xfrm>
                <a:off x="6230967" y="2216561"/>
                <a:ext cx="45360" cy="9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1967" y="2207561"/>
                  <a:ext cx="6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14:cNvPr>
                <p14:cNvContentPartPr/>
                <p14:nvPr/>
              </p14:nvContentPartPr>
              <p14:xfrm>
                <a:off x="6316647" y="2106401"/>
                <a:ext cx="85320" cy="228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08007" y="2097761"/>
                  <a:ext cx="102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14:cNvPr>
                <p14:cNvContentPartPr/>
                <p14:nvPr/>
              </p14:nvContentPartPr>
              <p14:xfrm>
                <a:off x="6416367" y="2179481"/>
                <a:ext cx="135720" cy="82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7727" y="2170481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14:cNvPr>
                <p14:cNvContentPartPr/>
                <p14:nvPr/>
              </p14:nvContentPartPr>
              <p14:xfrm>
                <a:off x="6756207" y="2032241"/>
                <a:ext cx="8784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47207" y="2023241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14:cNvPr>
                <p14:cNvContentPartPr/>
                <p14:nvPr/>
              </p14:nvContentPartPr>
              <p14:xfrm>
                <a:off x="6916047" y="2004881"/>
                <a:ext cx="74880" cy="12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7047" y="1996241"/>
                  <a:ext cx="92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14:cNvPr>
                <p14:cNvContentPartPr/>
                <p14:nvPr/>
              </p14:nvContentPartPr>
              <p14:xfrm>
                <a:off x="7022247" y="2014241"/>
                <a:ext cx="109800" cy="65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13607" y="2005241"/>
                  <a:ext cx="127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14:cNvPr>
                <p14:cNvContentPartPr/>
                <p14:nvPr/>
              </p14:nvContentPartPr>
              <p14:xfrm>
                <a:off x="7154727" y="1769801"/>
                <a:ext cx="297000" cy="29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46087" y="1760801"/>
                  <a:ext cx="314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14:cNvPr>
                <p14:cNvContentPartPr/>
                <p14:nvPr/>
              </p14:nvContentPartPr>
              <p14:xfrm>
                <a:off x="7343727" y="1833161"/>
                <a:ext cx="184320" cy="150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35087" y="1824521"/>
                  <a:ext cx="201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14:cNvPr>
                <p14:cNvContentPartPr/>
                <p14:nvPr/>
              </p14:nvContentPartPr>
              <p14:xfrm>
                <a:off x="7518687" y="1752521"/>
                <a:ext cx="35640" cy="263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10047" y="1743521"/>
                  <a:ext cx="53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14:cNvPr>
                <p14:cNvContentPartPr/>
                <p14:nvPr/>
              </p14:nvContentPartPr>
              <p14:xfrm>
                <a:off x="7578447" y="1904081"/>
                <a:ext cx="85320" cy="9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9807" y="1895081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14:cNvPr>
                <p14:cNvContentPartPr/>
                <p14:nvPr/>
              </p14:nvContentPartPr>
              <p14:xfrm>
                <a:off x="7708407" y="1849361"/>
                <a:ext cx="168120" cy="8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99407" y="1840361"/>
                  <a:ext cx="18576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66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Functions</vt:lpstr>
      <vt:lpstr>Azure Functions</vt:lpstr>
      <vt:lpstr>Scenarios</vt:lpstr>
      <vt:lpstr>Features of Azure Functions</vt:lpstr>
      <vt:lpstr>Hosting Options</vt:lpstr>
      <vt:lpstr>Triggers and Bindings</vt:lpstr>
      <vt:lpstr>Choose the right integration service</vt:lpstr>
      <vt:lpstr>Hands-On - Blob Triggered Azure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Ayush Rathi</dc:creator>
  <cp:lastModifiedBy>Ayush Rathi</cp:lastModifiedBy>
  <cp:revision>5</cp:revision>
  <dcterms:created xsi:type="dcterms:W3CDTF">2022-09-11T03:42:54Z</dcterms:created>
  <dcterms:modified xsi:type="dcterms:W3CDTF">2023-08-13T04:59:15Z</dcterms:modified>
</cp:coreProperties>
</file>