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000C-71B1-57BC-B97C-5E454B6E2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7301B-733B-5131-4D12-11384DF03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2B39B-6ADD-63C7-4291-C84109AF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6D49-7026-44A1-BA4B-5A4EDB854162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A2BF3-8190-703C-E6E3-1E344B69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BA66E-CA34-DE30-9187-3643CE0C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1796-FE5A-45F1-B876-DBF3A8643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84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FC7F-6537-CD56-8A44-C7D728BA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D0D65-7EFD-5959-9F83-46A433372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4754C-9AA2-0537-6FF8-CED7DD83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6D49-7026-44A1-BA4B-5A4EDB854162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040E3-E935-0234-EADD-ACCC36E6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2AFB0-5C5E-EB44-6E06-69F35378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1796-FE5A-45F1-B876-DBF3A8643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07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151C9-49F7-9654-8316-CDB35B6B2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172E5-22F0-3E1C-0F68-96132B90A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5C661-B26C-4771-EC0F-49A86E28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6D49-7026-44A1-BA4B-5A4EDB854162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71B08-3DAA-1946-48B1-FD02FA92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E4DD9-A037-D924-D891-C309097A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1796-FE5A-45F1-B876-DBF3A8643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56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D50B-7C77-2E66-66BF-F2A1CAAC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604A-B6C9-A3C5-0410-FAC97FBD2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E83F0-6A08-3CC8-C742-FDAB9A91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6D49-7026-44A1-BA4B-5A4EDB854162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8F416-AA64-9787-3C50-C892A240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BD74D-32B7-3E5C-B7D9-28FD0C2A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1796-FE5A-45F1-B876-DBF3A8643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42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6E9E-3BBE-A324-1D9F-0C0BEC59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E7BAB-CEE8-38E1-D152-73D389D4F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ECCA-6E85-BC36-1CF4-5036F221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6D49-7026-44A1-BA4B-5A4EDB854162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39972-0479-899E-16FE-6B866457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59123-9BFD-D11A-5037-F7812083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1796-FE5A-45F1-B876-DBF3A8643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4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A396-A4EE-6659-AE99-40ABFCFD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D0AE8-C114-01D7-3A27-B957F674F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CF32C-87FB-A10D-6427-44421B1D5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12D6F-A93F-E824-4C3F-CBDD9311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6D49-7026-44A1-BA4B-5A4EDB854162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B0C89-408B-0EE0-5F1B-41C754B1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5D2A5-C276-9FB6-29DC-71E8572F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1796-FE5A-45F1-B876-DBF3A8643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89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E594-D07C-2153-4B3A-EDC4AEA8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9A8C7-0397-A25B-2CFB-AF48FE921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91AD8-3780-1811-C233-3E470358E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753FD-361F-FC77-A78D-4DB4DA006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675359-40DD-CCF6-DC28-68D5BD8BF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0CE49-444F-0489-59EB-ED579A1D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6D49-7026-44A1-BA4B-5A4EDB854162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01953-A512-4448-2547-E495F117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8F3B27-C551-7D1C-232D-125D99DF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1796-FE5A-45F1-B876-DBF3A8643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5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486FD-1F2E-0526-F5A9-C69D2761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D824F-641C-BA5A-93EF-9509E02A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6D49-7026-44A1-BA4B-5A4EDB854162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FDB4F-CCBB-658A-76D0-94CC660F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7339B-DE51-6651-32E4-507D45DA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1796-FE5A-45F1-B876-DBF3A8643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59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2BEA1-D1C1-6904-10A8-210C6CF2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6D49-7026-44A1-BA4B-5A4EDB854162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CCF5-3234-07E3-5373-2DD3B1C5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BBF8C-3500-9C9F-7597-5F127BFE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1796-FE5A-45F1-B876-DBF3A8643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42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44BD-CF60-4E9E-12B2-429A58CE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18849-E991-7037-C402-015440857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74A62-9D68-10A8-F744-92712F761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683C2-B2E5-8461-E057-C215E428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6D49-7026-44A1-BA4B-5A4EDB854162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69C2B-5855-E827-28DA-93EA2FAE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CBA2-00A8-7DC0-9528-B61665BC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1796-FE5A-45F1-B876-DBF3A8643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80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5451-BF66-91F4-A381-EB06A4B8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F842E4-EFB6-FE35-1D59-A2FB32A04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47F4A-114F-642D-3CBF-177F758DB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B1D22-2187-727F-B6DF-FAFFB5D1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6D49-7026-44A1-BA4B-5A4EDB854162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A7B7F-FF0D-EE73-BD5F-D250835A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A9113-0F35-082A-E94C-5AC7BD28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1796-FE5A-45F1-B876-DBF3A8643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13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D4775-5BF6-2494-6BD2-0C5E5977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C650C-3857-2504-9E07-1AC2F97B1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CC19B-AF59-1820-5FED-C6518125A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86D49-7026-44A1-BA4B-5A4EDB854162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230AD-64B6-EDAE-357E-D3B2F25D7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56018-77A2-27FC-E8C3-A07C8DE04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61796-FE5A-45F1-B876-DBF3A8643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81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42FF-3FC3-07FE-4116-4841224B7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3F685-6140-31DB-D324-DBC44D88A6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Application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43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00FA20-2269-9212-DD06-08F08A655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866775"/>
            <a:ext cx="92964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5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</dc:title>
  <dc:creator>Ayush Rathi</dc:creator>
  <cp:lastModifiedBy>Ayush Rathi</cp:lastModifiedBy>
  <cp:revision>1</cp:revision>
  <dcterms:created xsi:type="dcterms:W3CDTF">2022-09-18T05:27:50Z</dcterms:created>
  <dcterms:modified xsi:type="dcterms:W3CDTF">2022-09-18T05:27:50Z</dcterms:modified>
</cp:coreProperties>
</file>