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A66B-36DC-D4E7-7952-492FC2E37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564AB-5C8F-C351-04C3-72D8F0ED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EAD5E-582F-B710-1863-E4C2E674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32E3-9F12-4570-894D-5979B95F656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A45D-C054-C27F-71F7-26FC6055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E1449-031F-D14F-C1B5-F15EE179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0DD9-D434-4F6A-A35E-83E6040B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1302-7EE4-EE17-0BE6-5CD045D8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9D90B-0267-B0E1-C170-5A2F5BEBE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AADC7-35C3-58D8-BD95-CCFB5306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32E3-9F12-4570-894D-5979B95F656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82C59-F737-45E3-0031-6F3F1B41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534A1-9B09-B4CB-5DAF-CC2C25B4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0DD9-D434-4F6A-A35E-83E6040B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C78F8-ED08-CFF3-FE62-29E0F1BAB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85FDE-F944-E39A-A9B4-8C480C64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62DB-5D26-6D4D-8794-FF1E1FD2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32E3-9F12-4570-894D-5979B95F656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AAF0-DBA0-5580-899A-D0CEE108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01E35-76CF-9164-7CD3-BEB6FE39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0DD9-D434-4F6A-A35E-83E6040B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4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383B-895C-4CEC-68ED-C1EDF777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B0D2-1A82-6000-2D06-E7A902EB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FFEAE-DB12-F677-2E66-61FCA3FB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32E3-9F12-4570-894D-5979B95F656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16D8-47D1-DE7B-CF0E-C8AB2EA2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71B0-5E0D-153B-0F56-0D5BBB25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0DD9-D434-4F6A-A35E-83E6040B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53AF-FA6B-4C9F-0430-04F82992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78980-0745-48C4-B3A8-4B3E13A28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F40C-8D2D-75C9-9EDA-C6719F65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32E3-9F12-4570-894D-5979B95F656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8EFCA-B2B0-2A95-89D5-D9512EBB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4D11-27C0-7674-5687-7665F31B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0DD9-D434-4F6A-A35E-83E6040B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AF57-6BE1-98A6-C9F3-0B7D35ED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5EBF-8A21-1323-E832-D989FC694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6B427-75ED-A4E3-BD3D-20ABB86E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E2B1A-EC02-5EB9-5B18-A742051A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32E3-9F12-4570-894D-5979B95F656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8A752-9A2E-92C6-4D58-A793F094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46B17-5243-8E97-EAB9-27105732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0DD9-D434-4F6A-A35E-83E6040B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E9AB-FE1F-7E43-464E-5309FF9E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0A6D6-CE95-19BB-3ED6-B1D071D1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0CEEE-278F-001C-C088-3270C4D37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5FB95-B727-BBF2-B36B-BB694C199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F49B6-DECA-7331-28DB-E25CC2F55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860BB-3BB5-314C-BC37-0A63D9F3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32E3-9F12-4570-894D-5979B95F656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405A6-F32C-8A96-897A-58E0C0BB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976DB-B6B8-D8D8-C1BB-0D3C0666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0DD9-D434-4F6A-A35E-83E6040B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B5FE-ABC7-D791-C11E-5E5AB6F5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BD976-E1AC-D825-A01E-D1682BC9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32E3-9F12-4570-894D-5979B95F656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44965-ED7D-A7EA-B937-5B198927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72A80-FC1E-9D6F-A33A-D3B6F2ED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0DD9-D434-4F6A-A35E-83E6040B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4145C-7C8E-7B73-D6F8-4EDF617C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32E3-9F12-4570-894D-5979B95F656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AD45D-58DF-E3A7-39D2-4E23BED4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A64C8-4F50-3E4C-3316-18AB96C7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0DD9-D434-4F6A-A35E-83E6040B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3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0483-88EE-A8EF-D835-636EE0E9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532F-1F6F-0DA2-B0DA-AD74FCE04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8C274-93CF-0AE5-10FD-3BECD0CE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C80E5-F8FA-48F3-8631-B643E48F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32E3-9F12-4570-894D-5979B95F656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EFECC-01A0-51DE-3CE6-3A5252E9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42B4D-B5B9-638F-518B-9E94AEAF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0DD9-D434-4F6A-A35E-83E6040B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C6A6-B471-8D3D-100D-AEC085EE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BF622-616A-EF34-9403-1A0F5A096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B465E-282E-EAFA-B32F-63D87F1C6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21F37-EAC6-E6BC-54C6-9F2594D0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32E3-9F12-4570-894D-5979B95F656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4F181-52F7-2262-53C3-73FE56A6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D50DE-6AB3-31C3-3F85-F6386684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0DD9-D434-4F6A-A35E-83E6040B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4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34022-0C31-91C2-72E4-7B0508E9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414C3-DB5E-786F-1347-195A4A27A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19921-C3DB-C030-C70F-57F6B215D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32E3-9F12-4570-894D-5979B95F656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41E2B-D97B-8533-7086-1D2A3416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4F72C-76F9-3409-57FA-DE26E836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0DD9-D434-4F6A-A35E-83E6040B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8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95B0-FC5D-9BD4-8CCB-C547C58CE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End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A543A-FBCF-6AD9-A03B-3086633CB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7C5A82-693E-A936-52EF-3054D6BA2DC5}"/>
              </a:ext>
            </a:extLst>
          </p:cNvPr>
          <p:cNvSpPr/>
          <p:nvPr/>
        </p:nvSpPr>
        <p:spPr>
          <a:xfrm>
            <a:off x="7882798" y="1916444"/>
            <a:ext cx="1928191" cy="35393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4D3E99-CD25-3AE7-6414-CFCD71836200}"/>
              </a:ext>
            </a:extLst>
          </p:cNvPr>
          <p:cNvSpPr/>
          <p:nvPr/>
        </p:nvSpPr>
        <p:spPr>
          <a:xfrm>
            <a:off x="974035" y="1527368"/>
            <a:ext cx="10903225" cy="514510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36720-A042-055D-FCD9-0CA23AED1854}"/>
              </a:ext>
            </a:extLst>
          </p:cNvPr>
          <p:cNvSpPr/>
          <p:nvPr/>
        </p:nvSpPr>
        <p:spPr>
          <a:xfrm>
            <a:off x="1141931" y="1916444"/>
            <a:ext cx="5112774" cy="35592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DA0A4-6571-45BF-6EC7-003E5E65DF8E}"/>
              </a:ext>
            </a:extLst>
          </p:cNvPr>
          <p:cNvSpPr/>
          <p:nvPr/>
        </p:nvSpPr>
        <p:spPr>
          <a:xfrm>
            <a:off x="1072328" y="1577890"/>
            <a:ext cx="6051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VNet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4D0E1-3326-C79B-849B-D0C635602D58}"/>
              </a:ext>
            </a:extLst>
          </p:cNvPr>
          <p:cNvSpPr/>
          <p:nvPr/>
        </p:nvSpPr>
        <p:spPr>
          <a:xfrm>
            <a:off x="786859" y="1196301"/>
            <a:ext cx="178126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 Group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590E24F-DD42-0404-5049-78C540C69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1314" y="2612974"/>
            <a:ext cx="1741987" cy="174198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A1FBBE4-E849-6123-4A19-F5B8CF8BA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1191" y="3018177"/>
            <a:ext cx="791403" cy="79140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9F8B718-D28E-A0B8-51C7-CFF0B1522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2038" y="5032187"/>
            <a:ext cx="423655" cy="4236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1840F9-BE2C-C0B7-798A-2E449ADFB007}"/>
              </a:ext>
            </a:extLst>
          </p:cNvPr>
          <p:cNvSpPr/>
          <p:nvPr/>
        </p:nvSpPr>
        <p:spPr>
          <a:xfrm>
            <a:off x="3460112" y="4295524"/>
            <a:ext cx="47641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DD49B-F18C-DD65-953D-5407479D8769}"/>
              </a:ext>
            </a:extLst>
          </p:cNvPr>
          <p:cNvSpPr/>
          <p:nvPr/>
        </p:nvSpPr>
        <p:spPr>
          <a:xfrm>
            <a:off x="7882796" y="3789078"/>
            <a:ext cx="192819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Account</a:t>
            </a:r>
          </a:p>
          <a:p>
            <a:pPr marL="285750" indent="-285750" algn="ctr">
              <a:buFontTx/>
              <a:buChar char="-"/>
            </a:pP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Blob Storage</a:t>
            </a:r>
          </a:p>
          <a:p>
            <a:pPr marL="285750" indent="-285750" algn="ctr">
              <a:buFontTx/>
              <a:buChar char="-"/>
            </a:pPr>
            <a:r>
              <a:rPr 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Public Access</a:t>
            </a:r>
          </a:p>
          <a:p>
            <a:pPr marL="285750" indent="-285750" algn="ctr">
              <a:buFontTx/>
              <a:buChar char="-"/>
            </a:pP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Enable Networking from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VNet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5FE1EC3-CC36-7299-F835-36B00863B9C3}"/>
              </a:ext>
            </a:extLst>
          </p:cNvPr>
          <p:cNvSpPr/>
          <p:nvPr/>
        </p:nvSpPr>
        <p:spPr>
          <a:xfrm>
            <a:off x="4707599" y="3292747"/>
            <a:ext cx="3175197" cy="516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D8C5D-6D8F-F81E-4E0D-4CB483A6008B}"/>
              </a:ext>
            </a:extLst>
          </p:cNvPr>
          <p:cNvSpPr/>
          <p:nvPr/>
        </p:nvSpPr>
        <p:spPr>
          <a:xfrm>
            <a:off x="5511319" y="3381886"/>
            <a:ext cx="15840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Endpoint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0ADCB2C9-03FA-B16C-D982-7FF934814664}"/>
              </a:ext>
            </a:extLst>
          </p:cNvPr>
          <p:cNvSpPr/>
          <p:nvPr/>
        </p:nvSpPr>
        <p:spPr>
          <a:xfrm>
            <a:off x="10582706" y="3264550"/>
            <a:ext cx="1202635" cy="824949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BFB9CA-5221-4F64-EBCA-1C10C5033A2E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 flipV="1">
            <a:off x="9810989" y="3677025"/>
            <a:ext cx="775447" cy="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742758D-152A-30D1-3D9C-4D7B16A9AA7D}"/>
              </a:ext>
            </a:extLst>
          </p:cNvPr>
          <p:cNvSpPr/>
          <p:nvPr/>
        </p:nvSpPr>
        <p:spPr>
          <a:xfrm>
            <a:off x="9945287" y="3268700"/>
            <a:ext cx="446469" cy="39787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44C40AD-1DC8-315D-A128-CBC1CD68E0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84163" y="5546450"/>
            <a:ext cx="867603" cy="86760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094F3E2-2073-BA2E-5DFB-94BA1DC10F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0710" y="702829"/>
            <a:ext cx="420001" cy="42000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13DF3F9-D481-A6B6-EEBD-D545673FF6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0819" y="605108"/>
            <a:ext cx="619831" cy="61983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0FDFA79-F3F2-8690-5FFC-8658E73516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20797" y="695098"/>
            <a:ext cx="420001" cy="420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9705604-D12E-B8BD-E4CF-605C830E54EE}"/>
              </a:ext>
            </a:extLst>
          </p:cNvPr>
          <p:cNvSpPr/>
          <p:nvPr/>
        </p:nvSpPr>
        <p:spPr>
          <a:xfrm>
            <a:off x="3940769" y="1078974"/>
            <a:ext cx="178126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1A9128-8E43-8B63-FB49-2E64874B2679}"/>
              </a:ext>
            </a:extLst>
          </p:cNvPr>
          <p:cNvSpPr/>
          <p:nvPr/>
        </p:nvSpPr>
        <p:spPr>
          <a:xfrm>
            <a:off x="6460099" y="1133894"/>
            <a:ext cx="230621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 Team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9BA283-EBAF-461F-E91C-7917AAF548A2}"/>
              </a:ext>
            </a:extLst>
          </p:cNvPr>
          <p:cNvCxnSpPr/>
          <p:nvPr/>
        </p:nvCxnSpPr>
        <p:spPr>
          <a:xfrm>
            <a:off x="5476461" y="852617"/>
            <a:ext cx="141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1C4154F-744D-D3F8-5C93-EF539B7577CE}"/>
              </a:ext>
            </a:extLst>
          </p:cNvPr>
          <p:cNvSpPr/>
          <p:nvPr/>
        </p:nvSpPr>
        <p:spPr>
          <a:xfrm>
            <a:off x="4253948" y="605108"/>
            <a:ext cx="4512365" cy="86734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FD77A5E-D325-085E-D34C-393873979082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1677495" y="852613"/>
            <a:ext cx="2547953" cy="343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070E834-2B75-7E13-2316-E6A9E3F1DAA4}"/>
              </a:ext>
            </a:extLst>
          </p:cNvPr>
          <p:cNvSpPr/>
          <p:nvPr/>
        </p:nvSpPr>
        <p:spPr>
          <a:xfrm>
            <a:off x="2030251" y="574275"/>
            <a:ext cx="197921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 Based Access Control</a:t>
            </a:r>
          </a:p>
        </p:txBody>
      </p:sp>
      <p:pic>
        <p:nvPicPr>
          <p:cNvPr id="1026" name="Picture 2" descr="Microsoft Azure Blob Storage | element61">
            <a:extLst>
              <a:ext uri="{FF2B5EF4-FFF2-40B4-BE49-F238E27FC236}">
                <a16:creationId xmlns:a16="http://schemas.microsoft.com/office/drawing/2014/main" id="{6BDCA460-1E41-2F83-B093-5CC8ADC8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01" y="2207682"/>
            <a:ext cx="452023" cy="45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59ABB7-CFF8-9C75-4E33-F9911882E544}"/>
              </a:ext>
            </a:extLst>
          </p:cNvPr>
          <p:cNvCxnSpPr>
            <a:cxnSpLocks/>
          </p:cNvCxnSpPr>
          <p:nvPr/>
        </p:nvCxnSpPr>
        <p:spPr>
          <a:xfrm>
            <a:off x="8766313" y="2679583"/>
            <a:ext cx="0" cy="358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4594316-80E3-7EC3-F529-A78A39D5A4D1}"/>
              </a:ext>
            </a:extLst>
          </p:cNvPr>
          <p:cNvSpPr/>
          <p:nvPr/>
        </p:nvSpPr>
        <p:spPr>
          <a:xfrm>
            <a:off x="62555" y="113423"/>
            <a:ext cx="414386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ARM Template for Resource Group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104952-FAB4-3611-ED06-8E471F132D62}"/>
              </a:ext>
            </a:extLst>
          </p:cNvPr>
          <p:cNvSpPr/>
          <p:nvPr/>
        </p:nvSpPr>
        <p:spPr>
          <a:xfrm>
            <a:off x="8992324" y="2294173"/>
            <a:ext cx="5597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12328F-AAE2-0900-B1A1-3F16634D95C3}"/>
              </a:ext>
            </a:extLst>
          </p:cNvPr>
          <p:cNvSpPr/>
          <p:nvPr/>
        </p:nvSpPr>
        <p:spPr>
          <a:xfrm>
            <a:off x="6303363" y="2248586"/>
            <a:ext cx="129959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Enable Service Endpoint in </a:t>
            </a:r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VNet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</a:t>
            </a:r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Microsoft.Storage.Global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Resource Provider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EFC90B-6B36-0856-DD47-6C78502F5430}"/>
              </a:ext>
            </a:extLst>
          </p:cNvPr>
          <p:cNvSpPr/>
          <p:nvPr/>
        </p:nvSpPr>
        <p:spPr>
          <a:xfrm>
            <a:off x="10391756" y="6344366"/>
            <a:ext cx="178126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416995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Course End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End Project</dc:title>
  <dc:creator>Ayush Rathi</dc:creator>
  <cp:lastModifiedBy>Ayush Rathi</cp:lastModifiedBy>
  <cp:revision>6</cp:revision>
  <dcterms:created xsi:type="dcterms:W3CDTF">2024-05-25T06:16:27Z</dcterms:created>
  <dcterms:modified xsi:type="dcterms:W3CDTF">2024-05-25T06:25:29Z</dcterms:modified>
</cp:coreProperties>
</file>