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03:43:31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6 140 1124,'0'0'708,"-3"-7"579,3 7-939,-1 0-1,1-1 1,0 1 0,0-1-1,-1 1 1,1-1 0,0 1 0,0-1-1,0 1 1,0-1 0,0 1-1,0-1 1,0 0 0,0 1-1,0-1 1,0 1 0,0-1 0,0 1-1,0-1 1,0 1 0,0-1-1,1 1 1,-1-1 0,0 1-1,1-2 1,15-3-47,0 0 0,1 0 0,29-3 0,2-1 83,216-31 471,-184 31-750,174-12 123,28 9-84,-250 11-121,149-3 33,94 16-71,136 2 55,-175-2-63,-181-8 6,-19 1 27,33 0 18,116 4 26,-162-11-59,39 3 7,-38 1 3,104-3 5,-111 1-18,3-1 2,-7-1 8,-9 0-3,39 2 6,88 2 7,109 8-36,-220-8 20,65 0 18,484 12 20,-266-14 32,-115 12-37,-16 0-7,64-7 845,146 1 27,-177 2-688,-190-8-195,82 7 70,104 2 208,-143-8 67,-4-1-9,54-6 0,-20-2 49,-85 8-206,2 0-131,5 0-228,33-1 993,-16-3-3099,-24 3 1500,1-5-2207,-1 0 1432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03:43:3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101 273 1632,'-48'0'5032,"45"0"-4036,-11 0 307,2 0-346,-11 0 2280,37 4-2425,11-2-648,-1-1 1,33-3-1,-4 0-76,130-9 94,-66 2-84,41-9-6,-6 1-11,166-14 111,-248 23-158,33-1-12,99-16 28,-156 19-126,83-2 0,-51 5-4,318 8-4,-132 4 205,144-20 386,-29-14-140,-298 19-352,-37 1 15,85 3 0,70 1-5,-79-3-38,240 10 243,-92-20 213,271-33 31,-451 40-449,36-2-20,232 2 65,-171-2 70,-50 6 445,-96 3-168,-25 0-288,0 0-1,0 1 0,14 3 1,-26-3-101,28-1 219,77 5 940,-105-5-1155,17-4-2610,-16-1 1818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3T13:42:1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6 892,'-1'-1'910,"-1"0"-383,0 0-1,0 1 1,0-1-1,0 1 1,0-1-1,0 1 1,-4 0 0,4 0 651,-1 0-619,-29 2 2865,29-2-2659,1 0-570,0 1-1,1-1 1,-1 0-1,0 1 1,1-1-1,-1 1 1,-2 0-1,3 0-67,-1 0 0,1-1 0,0 1 0,-1-1 0,1 0 0,-1 1-1,1-1 1,-2 0 0,3 0-101,0 0 0,0 0 0,-1 0 0,1 0 0,0 0 0,0 0 0,0 0 0,0 1 0,-1-1 0,1 0 1,0 0-1,0 0 0,0 0 0,0 0 0,0 0 0,0 0 0,-1 0 0,1 1 0,0-1 0,0 0 0,0 0 0,0 0 0,0 0 0,0 0 0,0 1 0,0-1 0,0 0 0,0 0 0,0 0 0,0 0 0,0 1 0,-1-1 0,1 0 0,0 0 0,0 0 0,1 0 0,-1 1 0,0-1 0,0 0 0,0 0 0,0 0 0,0 0 0,0 1 0,0-1 0,0 0 0,0 0 0,0 0 0,0 0 0,0 0 0,0 1 0,1-1 0,-1 0 0,0 0 0,0 0 0,16 7 61,-9-5 7,28 1 123,129-1 78,-120 0-212,49 9-1,-22-2-64,53 9 76,26 2-44,-108-15-29,47 11 1,10 1 0,144 22 15,-39-6 2,-139-23-19,64 7-27,50 3 34,-60-6-36,78 15 49,-89-11-52,-19-4 7,100 14 1,-53-9-12,53 5 23,-83-10 13,85 14-1,-91-13-12,38 6 11,29 2 23,-128-17-38,33 6 13,59 7 27,-19-7-38,125 11-13,-114-15-10,170 8 50,-249-14-33,-12 0-4,36-2 0,156-6 11,3 0 29,-125 2-30,-29 3-24,17 1 11,-30 2 13,42 0 26,12-2-24,-50 1 4,19 1-21,34 0 38,-14-3-57,-36 2 8,-24 0 25,-41-1 0,3 0 12,16 0-3,-20 0-12,0 0 0,-1 0 0,1 0 0,0 0 0,-1 0-1,1 0 1,0 0 0,-1 0 0,1 0 0,0 0 0,-1 0 0,1 0 0,0 0 0,-1-1 0,1 1 0,-1 0 0,1 0-1,1-1 1,-2 0 3,1 1 0,-1-1 0,1 1 0,-1 0-1,1-1 1,-1 1 0,1 0 0,-1 0 0,1 0-1,0-1 1,-1 1 0,1 0 0,0 0 0,-1 0-1,1 0 1,1 0 0,32-2 46,-31 2 162,0-1-211,29-3-1778,-27-5 551,-4 7 489,-4-9-3015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3T13:42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21 1096,'-32'-2'1026,"16"2"-480,-1-1 44,-41-4 1723,28 1-1129,-4-2 965,33 6-909,-2 0-1050,-6-2-13,6 1 1270,11 1-1319,111 6 438,-26-5-369,37 1-26,-16-1-62,-33 0-32,107 4 75,6 0-21,40 3-28,-95-5-68,-64 1-16,-15 0-2,251 9 57,-182-5-39,103 8 28,-91-6-44,-70-5-14,26 1 15,175 6 148,-139-11-22,4-2-29,-45 0-58,119-2 67,-91-4-88,9 2 0,-72 4-42,-30 1-4,166-10 6,168-9 2,-273 19-1,215 2-11,-210-1-11,52 2 40,-35-1-13,45 0-9,-51 1 1,73 1-1,-80-2-36,33 0 37,-58-2-2,28-2 6,36-2 3,-8 0-28,23-2 13,32-3-146,-142 5 63,82-4-105,-37 3 90,-58 2 81,-26 3 20,4-4 114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D9E7-C281-DCA6-0BD5-F97FD5F14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DD546-9104-5F9B-4810-DE235DC98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7B95-E5F7-E3AF-E909-058FF11B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9FD7-689B-752C-6FFA-6D3E416B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25F1-106C-7085-7EDE-7B200E1B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0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CE1-DE8C-5D92-C4B1-840F749A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84D93-BF09-3E08-8359-20BAA1D1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0363-BE3D-BD02-1285-FB2631A1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BC0E-4A0C-FE74-020D-E4420D0E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AE682-5A50-544B-E54C-F5DF99F5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7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3FC6-6F22-99E5-50CD-7721DFB68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EB45E-A4F1-8E0C-6DA5-60C26E4CD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9AAB-6D6D-C1A8-5AEB-A6CB960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F0AD-E4B8-90F1-00CA-044A6FCE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DE475-BD12-8D81-1A1C-F274A317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5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31B8-6C24-CDD8-9CB7-FBF26F76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146A-8D81-9BAD-F394-EE6769E5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D1BF-714C-F3D1-9583-C80907D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01D-8EE5-2F35-B499-46573B73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B448-FF3B-9812-03F6-DA8B6E1B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45C3-4103-7DE5-E1D5-769CAFA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90AED-5D2F-DF47-B96A-DD2086BA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E3B85-E792-5DC2-FF42-ADF5B8C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BC00B-4CF4-A076-AFAB-F34BA078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B55D-564B-A66A-EA42-AEA181F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0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1C98-4689-2C62-5E20-41077427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156-F29D-53E7-B4BF-C4900CEBA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D0751-0A0E-A62B-3928-3C765E4E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00450-5D2D-7DD8-024A-7B19482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50B16-965E-C16A-9064-9004CB0E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4393-75A4-F3C5-4D45-FE342167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5F2A-29BB-B54B-451B-CC10AC69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DA35-F613-F257-F38E-73F1E7EE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46E85-559A-3C04-7EC1-9E81561CF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01E6A-04F7-1AE9-AB53-88858B04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12932-1AD9-EEE5-4C12-CD99B01ED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6F9A5-6DFC-39C7-6677-7518D7E1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A8FE1-BEE2-AD14-5810-BDA55331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7A775-DE7C-CBF8-75CC-7575167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6D56-F8B4-8E77-24AA-111C1786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A7593-0222-04ED-14CA-8ED4D7BB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4E1AD-E649-63C9-2CC9-6DB11A1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49A-F7B2-4531-656A-38A31F6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5CA28-6861-F1EC-09FC-54FB1A47D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918A2-9500-F33E-4B25-487B8484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DD98-4122-87AD-BDC8-F80204BA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2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8D47-DC35-B02B-A808-52FD6C04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CA5B-91DC-EE33-8C2A-99889CE5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874F0-EFBA-E76A-C78A-A7DB9792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BE75E-DB1A-C9A9-AD12-8E798E88D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86626-D92D-CCCC-BA5A-ACB62F2B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6CDF7-4824-4018-A9F0-9B268E51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A09C-A020-08DB-20F7-E0F6976F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079D-381D-11AB-B786-BA448E71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6B4E-9AB4-25FF-515F-0E3415C6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CABD4-0D0F-E2CE-8422-CFE8266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76C5E-6A0E-245A-7CC4-0BDC7DF7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9057-76B8-849D-CC83-88283D6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5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0DC85-3FE8-0B79-2400-1252BFF8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482D-5214-447A-96FA-181E71AE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61A1-23B7-A781-42FF-D541944CF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49B12-CC9D-4C59-96E9-F9D3699CDA4B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96A6B-6947-4C0C-4F3A-A28F879B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9E68C-BB14-DA1C-5F7D-B82C473FD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1DA8-658E-49BD-BED2-548B219BF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3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52ED-34A0-4E8D-7B85-E6D17A398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5C47-A001-FFEC-2C54-852BBA3CA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EF0A-35EB-0E3A-3A9D-E47A1B90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Estimating SLA Downtime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0757-5280-759A-18DF-5BF77DB8C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Ex: Web App writes the data to Azure SQL Database</a:t>
            </a:r>
          </a:p>
          <a:p>
            <a:r>
              <a:rPr lang="en-IN" dirty="0"/>
              <a:t>Azure App Service = 99.95%</a:t>
            </a:r>
          </a:p>
          <a:p>
            <a:r>
              <a:rPr lang="en-IN" dirty="0"/>
              <a:t>SQL Database = 99.99%</a:t>
            </a:r>
          </a:p>
          <a:p>
            <a:r>
              <a:rPr lang="en-IN" dirty="0"/>
              <a:t>Composite SLA = 99.95% x 99.99% = 99.94%</a:t>
            </a:r>
          </a:p>
          <a:p>
            <a:r>
              <a:rPr lang="en-IN" dirty="0"/>
              <a:t>SQL Database is unavailable, Add queue – transactions can get stored in the queue</a:t>
            </a:r>
          </a:p>
          <a:p>
            <a:r>
              <a:rPr lang="en-IN" dirty="0"/>
              <a:t>Service Bus Queue = 99.9%</a:t>
            </a:r>
          </a:p>
          <a:p>
            <a:r>
              <a:rPr lang="en-IN" dirty="0"/>
              <a:t>Web App AND (Database OR Queue) ~ 99.95%</a:t>
            </a:r>
          </a:p>
        </p:txBody>
      </p:sp>
    </p:spTree>
    <p:extLst>
      <p:ext uri="{BB962C8B-B14F-4D97-AF65-F5344CB8AC3E}">
        <p14:creationId xmlns:p14="http://schemas.microsoft.com/office/powerpoint/2010/main" val="409551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448C-1ADA-5E7D-24E4-EB053F28F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5CDA0-DCAA-2636-BF7C-1DB0E9E56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1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EE2D-A83C-211B-126E-A4DE614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Mode Analysis (FMA)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5180-DD19-2F35-E8BE-63FC1A6F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for building resiliency into an application early in the design stage.</a:t>
            </a:r>
          </a:p>
          <a:p>
            <a:r>
              <a:rPr lang="en-IN" dirty="0"/>
              <a:t>Identify what types of failures an application might experience</a:t>
            </a:r>
          </a:p>
          <a:p>
            <a:r>
              <a:rPr lang="en-IN" dirty="0"/>
              <a:t>Capture the potential effects and impact of each type of failures</a:t>
            </a:r>
          </a:p>
          <a:p>
            <a:r>
              <a:rPr lang="en-IN" dirty="0"/>
              <a:t>Identify the recovery strategies</a:t>
            </a:r>
          </a:p>
        </p:txBody>
      </p:sp>
    </p:spTree>
    <p:extLst>
      <p:ext uri="{BB962C8B-B14F-4D97-AF65-F5344CB8AC3E}">
        <p14:creationId xmlns:p14="http://schemas.microsoft.com/office/powerpoint/2010/main" val="132747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CAF9-CC03-CB36-18F9-E647ED5A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7586-C47E-9DDA-0DBC-E6562C56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Database – High Availability, Scalability, Distributed Database, Backup, DR</a:t>
            </a:r>
          </a:p>
          <a:p>
            <a:r>
              <a:rPr lang="en-US" dirty="0"/>
              <a:t>Payment Gateway Failure – High Availability, Scalability</a:t>
            </a:r>
          </a:p>
          <a:p>
            <a:r>
              <a:rPr lang="en-US" dirty="0"/>
              <a:t>Storage Failure – Access – Rotating Keys</a:t>
            </a:r>
          </a:p>
          <a:p>
            <a:r>
              <a:rPr lang="en-US" dirty="0"/>
              <a:t>Data Breach - DDoS</a:t>
            </a:r>
          </a:p>
          <a:p>
            <a:r>
              <a:rPr lang="en-US" dirty="0"/>
              <a:t>Traffic Overload – throttling – 429 -  too many request – Scalable, DDoS</a:t>
            </a:r>
          </a:p>
          <a:p>
            <a:r>
              <a:rPr lang="en-US" dirty="0"/>
              <a:t>Search Not working - Scalable</a:t>
            </a:r>
          </a:p>
          <a:p>
            <a:r>
              <a:rPr lang="en-US" dirty="0"/>
              <a:t>Login Issues – HTTP 401 unauthorized, HTTPS, SSL Certificates</a:t>
            </a:r>
          </a:p>
          <a:p>
            <a:r>
              <a:rPr lang="en-US" dirty="0"/>
              <a:t>Web Server – Implement Monitoring</a:t>
            </a:r>
          </a:p>
          <a:p>
            <a:r>
              <a:rPr lang="en-US" dirty="0"/>
              <a:t>Component Failure – Individually FMA of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6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A8A9-09E5-74E9-0582-41D162D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Continuity and Resiliency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F553-19EB-80EC-89D7-76E19673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Business Continuity represents the ability to perform essential business functions during and after adverse conditions</a:t>
            </a:r>
          </a:p>
          <a:p>
            <a:r>
              <a:rPr lang="en-IN" dirty="0"/>
              <a:t>Ensure your internal and external applications are remaining operational during planned downtime and unplanned outages.</a:t>
            </a:r>
          </a:p>
          <a:p>
            <a:r>
              <a:rPr lang="en-IN" dirty="0"/>
              <a:t>Focus on failure recovery, rather than on avoiding failure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AA750-469D-D53B-3BDF-5473AD36972E}"/>
                  </a:ext>
                </a:extLst>
              </p14:cNvPr>
              <p14:cNvContentPartPr/>
              <p14:nvPr/>
            </p14:nvContentPartPr>
            <p14:xfrm>
              <a:off x="2539300" y="4014441"/>
              <a:ext cx="219240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AA750-469D-D53B-3BDF-5473AD369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660" y="4005441"/>
                <a:ext cx="2210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134296-1170-EEA8-F70F-452F76F87571}"/>
                  </a:ext>
                </a:extLst>
              </p14:cNvPr>
              <p14:cNvContentPartPr/>
              <p14:nvPr/>
            </p14:nvContentPartPr>
            <p14:xfrm>
              <a:off x="7108420" y="3993921"/>
              <a:ext cx="2187720" cy="10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134296-1170-EEA8-F70F-452F76F87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9780" y="3985281"/>
                <a:ext cx="22053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44F3592-49CC-BFCA-6BA6-0F6ED3326572}"/>
                  </a:ext>
                </a:extLst>
              </p14:cNvPr>
              <p14:cNvContentPartPr/>
              <p14:nvPr/>
            </p14:nvContentPartPr>
            <p14:xfrm>
              <a:off x="2552592" y="4121180"/>
              <a:ext cx="2244960" cy="214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44F3592-49CC-BFCA-6BA6-0F6ED33265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3592" y="4112540"/>
                <a:ext cx="2262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9A8A42-1D3C-9BDE-A1A6-45B5978E12FD}"/>
                  </a:ext>
                </a:extLst>
              </p14:cNvPr>
              <p14:cNvContentPartPr/>
              <p14:nvPr/>
            </p14:nvContentPartPr>
            <p14:xfrm>
              <a:off x="7122432" y="4135580"/>
              <a:ext cx="2378520" cy="4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9A8A42-1D3C-9BDE-A1A6-45B5978E12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3432" y="4126580"/>
                <a:ext cx="2396160" cy="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88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CACC-AD27-5F07-D871-D14B5977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36CF-2275-1536-CD30-E50BB8FC5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 Availability is the ability of the application to continue running in a healthy state despite localized or transient failures.</a:t>
            </a:r>
          </a:p>
        </p:txBody>
      </p:sp>
    </p:spTree>
    <p:extLst>
      <p:ext uri="{BB962C8B-B14F-4D97-AF65-F5344CB8AC3E}">
        <p14:creationId xmlns:p14="http://schemas.microsoft.com/office/powerpoint/2010/main" val="31148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532E-8C03-95C3-6206-C080EF45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5FDE-9FFC-0EB8-6D2B-E7492450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Disaster Recovery is the ability to recover from major incidents such as service disruption that affect an entire region.</a:t>
            </a:r>
          </a:p>
          <a:p>
            <a:r>
              <a:rPr lang="en-IN" dirty="0"/>
              <a:t>Ex: Order processing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27500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5750-BBCB-70BB-3088-298246C3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 High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C0B2B-7D58-F660-41C2-7BC100D7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Availability Set – Single Point of Failure</a:t>
            </a:r>
          </a:p>
          <a:p>
            <a:r>
              <a:rPr lang="en-IN" dirty="0"/>
              <a:t>Availability Zone – </a:t>
            </a:r>
            <a:r>
              <a:rPr lang="en-IN" dirty="0" err="1"/>
              <a:t>Datacenter</a:t>
            </a:r>
            <a:r>
              <a:rPr lang="en-IN" dirty="0"/>
              <a:t> level Failure</a:t>
            </a:r>
          </a:p>
          <a:p>
            <a:r>
              <a:rPr lang="en-IN" dirty="0"/>
              <a:t>Virtual Machine Scale Set - Autoscaling</a:t>
            </a:r>
          </a:p>
          <a:p>
            <a:r>
              <a:rPr lang="en-IN" dirty="0"/>
              <a:t>Replication of VM</a:t>
            </a:r>
          </a:p>
          <a:p>
            <a:r>
              <a:rPr lang="en-IN" dirty="0"/>
              <a:t>Multi-Region</a:t>
            </a:r>
          </a:p>
        </p:txBody>
      </p:sp>
    </p:spTree>
    <p:extLst>
      <p:ext uri="{BB962C8B-B14F-4D97-AF65-F5344CB8AC3E}">
        <p14:creationId xmlns:p14="http://schemas.microsoft.com/office/powerpoint/2010/main" val="379073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4048-8A3C-49FB-67E3-2C4A6FFC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3D93-12D0-505C-A88A-0D3FD368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LRS</a:t>
            </a:r>
          </a:p>
          <a:p>
            <a:r>
              <a:rPr lang="en-IN" dirty="0"/>
              <a:t>ZRS</a:t>
            </a:r>
          </a:p>
          <a:p>
            <a:r>
              <a:rPr lang="en-IN" dirty="0"/>
              <a:t>GRS</a:t>
            </a:r>
          </a:p>
          <a:p>
            <a:r>
              <a:rPr lang="en-IN" dirty="0"/>
              <a:t>RA-GRS</a:t>
            </a:r>
          </a:p>
          <a:p>
            <a:r>
              <a:rPr lang="en-IN" dirty="0"/>
              <a:t>GZRS</a:t>
            </a:r>
          </a:p>
          <a:p>
            <a:r>
              <a:rPr lang="en-IN" dirty="0"/>
              <a:t>RA-GZRS</a:t>
            </a:r>
          </a:p>
        </p:txBody>
      </p:sp>
    </p:spTree>
    <p:extLst>
      <p:ext uri="{BB962C8B-B14F-4D97-AF65-F5344CB8AC3E}">
        <p14:creationId xmlns:p14="http://schemas.microsoft.com/office/powerpoint/2010/main" val="36922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E87C-B5E8-D658-B0D0-8E8530AD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D4A0-8241-DE0B-A83D-70157CEC6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Backup is distinct from data replication</a:t>
            </a:r>
          </a:p>
          <a:p>
            <a:r>
              <a:rPr lang="en-IN" dirty="0"/>
              <a:t>Data replication is copying data in near real time</a:t>
            </a:r>
          </a:p>
          <a:p>
            <a:r>
              <a:rPr lang="en-IN" dirty="0"/>
              <a:t>Point in time restore needs a data backup</a:t>
            </a:r>
          </a:p>
          <a:p>
            <a:endParaRPr lang="en-IN" dirty="0"/>
          </a:p>
          <a:p>
            <a:r>
              <a:rPr lang="en-IN" dirty="0"/>
              <a:t>Storage – Snapshots, Backup</a:t>
            </a:r>
          </a:p>
          <a:p>
            <a:r>
              <a:rPr lang="en-IN" dirty="0"/>
              <a:t>VM – Backup in recovery services vault</a:t>
            </a:r>
          </a:p>
          <a:p>
            <a:r>
              <a:rPr lang="en-IN" dirty="0"/>
              <a:t>App Services – Storage Account</a:t>
            </a:r>
          </a:p>
          <a:p>
            <a:r>
              <a:rPr lang="en-IN" dirty="0"/>
              <a:t>SQL Databases – Backup in recovery services vault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9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193-1C3E-D2F0-5376-6733D65E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Identifying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B7F4-FD73-3A38-0C86-AF0A13FC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Recovery Time Objective (RTO)</a:t>
            </a:r>
            <a:br>
              <a:rPr lang="en-IN" dirty="0"/>
            </a:br>
            <a:r>
              <a:rPr lang="en-IN" dirty="0"/>
              <a:t>Maximum acceptable time that an application can be unavailable after an incident.</a:t>
            </a:r>
          </a:p>
          <a:p>
            <a:r>
              <a:rPr lang="en-IN" dirty="0"/>
              <a:t>Recovery Point Objective (RPO)</a:t>
            </a:r>
            <a:br>
              <a:rPr lang="en-IN" dirty="0"/>
            </a:br>
            <a:r>
              <a:rPr lang="en-IN" dirty="0"/>
              <a:t>Maximum duration of data loss that is acceptable during a disaster.</a:t>
            </a:r>
          </a:p>
          <a:p>
            <a:r>
              <a:rPr lang="en-IN" dirty="0"/>
              <a:t>Mean Time to Recover (MTTR)</a:t>
            </a:r>
            <a:br>
              <a:rPr lang="en-IN" dirty="0"/>
            </a:br>
            <a:r>
              <a:rPr lang="en-IN" dirty="0"/>
              <a:t>Average time it takes to restore the application after a failure</a:t>
            </a:r>
          </a:p>
        </p:txBody>
      </p:sp>
    </p:spTree>
    <p:extLst>
      <p:ext uri="{BB962C8B-B14F-4D97-AF65-F5344CB8AC3E}">
        <p14:creationId xmlns:p14="http://schemas.microsoft.com/office/powerpoint/2010/main" val="20063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BED-9CEC-AE74-E4A6-5D0CF10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Level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5C53-A4A8-7EC7-EF7B-58B11F38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Uptime and connectivity maintain</a:t>
            </a:r>
          </a:p>
          <a:p>
            <a:r>
              <a:rPr lang="en-IN" dirty="0"/>
              <a:t>Obtain service credits incase SLAs are not met</a:t>
            </a:r>
          </a:p>
        </p:txBody>
      </p:sp>
    </p:spTree>
    <p:extLst>
      <p:ext uri="{BB962C8B-B14F-4D97-AF65-F5344CB8AC3E}">
        <p14:creationId xmlns:p14="http://schemas.microsoft.com/office/powerpoint/2010/main" val="409524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448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Business Continuity and Resiliency</vt:lpstr>
      <vt:lpstr>Business Continuity and Resiliency</vt:lpstr>
      <vt:lpstr>High Availability</vt:lpstr>
      <vt:lpstr>Disaster Recovery</vt:lpstr>
      <vt:lpstr>Virtual Machine High Availability</vt:lpstr>
      <vt:lpstr>Storage Replication</vt:lpstr>
      <vt:lpstr>Data Backup</vt:lpstr>
      <vt:lpstr>Identifying Requirements</vt:lpstr>
      <vt:lpstr>Service Level Agreement</vt:lpstr>
      <vt:lpstr>Estimating SLA Downtime</vt:lpstr>
      <vt:lpstr>Application Design</vt:lpstr>
      <vt:lpstr>Failure Mode Analysis (FMA)</vt:lpstr>
      <vt:lpstr>Ecommerce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Continuity and Resiliency</dc:title>
  <dc:creator>Ayush Rathi</dc:creator>
  <cp:lastModifiedBy>Ayush R</cp:lastModifiedBy>
  <cp:revision>9</cp:revision>
  <dcterms:created xsi:type="dcterms:W3CDTF">2023-06-04T15:25:39Z</dcterms:created>
  <dcterms:modified xsi:type="dcterms:W3CDTF">2024-06-23T16:59:37Z</dcterms:modified>
</cp:coreProperties>
</file>