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179F-EA7E-A645-73A5-A4B6A5E2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655B6-2224-2FC8-F154-A692B375D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4591-D619-09AE-E917-EAB9E044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C578-C02B-C371-E45B-D53E3D53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861FC-5102-E238-476D-EC6B9571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7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B82F-E3E4-8A6A-85BC-D5FB10E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4634B-34A5-7499-5E83-6EE35AE6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BC76-A5AC-0AB2-1C8E-8E701CF2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7978-EA01-76FB-B140-048D7B9E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5ED8-ACB3-A99D-DF37-B5376593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6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87957-404B-F513-97AB-2F3D4A512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7D2ED-ED0B-0817-C8B8-3B23B0A55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037C-A446-5810-32E8-7151FBD9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6190-8559-882A-8254-5BDD207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3622-D528-57F8-3F39-9FAF968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7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DDF3-3F63-92D8-E6E0-8D8C691B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8040-C44F-AF38-87C8-70E538F4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13C8-0405-0FF4-6A7A-03F767E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D364-17D7-332B-9EBA-E40ED42E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F854-EA8C-99F1-393F-D4E1F3D2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BD8D-534B-098D-AC29-91B6EE5E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D0708-3CC2-3B1C-B9D1-28239820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84C6-2D2F-5893-4E71-13A11E9C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C04E-E67D-86FF-AE71-A397C307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87701-61B0-0F15-B162-8D12E6A2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1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6D56-7EF5-C86F-1A38-14005232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D2DD-9B93-1E2B-1A30-006836D4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CF832-0E07-1E0C-8F46-F8B89C30B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C4E1-5309-B079-F584-1690E7E3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E844-B718-423D-C666-BEC59D9A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C62B-8FBA-61B6-721D-DF1ABFE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8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3136-B8D5-F2B5-AE8C-B8A42F76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37D6-0BF3-CEEB-3A08-49DBB476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7CCF2-58D8-67E1-B922-0D36F36E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5C9BC-109C-552F-18B6-554B80EA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A7BFE-25F2-6BF9-4486-76B4E15A2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731F9-075B-4991-8DEF-3BEBEB30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C5B10-BF50-B981-68B2-8543C565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D8FDC-F545-9711-47B0-0D4F4258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1B0-FA89-2F72-8954-BFD72433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A35FF-A91D-7928-F401-5C6E865E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1D79-6A85-C701-46B4-38031940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526F6-A80D-6F05-25DC-F90CBE12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8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99E03-4F27-B079-5E78-F67FF742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41550-7F41-F774-0E61-1EBC0711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29A4C-DA45-A54E-5273-4C5114C8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6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8A57-D60A-AEEC-E961-A7B82FBB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747F-F261-FDBF-7E91-A7448DFF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1352D-E256-6A74-298D-93A97520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2629B-4474-9132-A95B-D6B6F98F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DE694-3BED-1178-8D49-984091FC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07378-37B8-84B9-0DDF-7255757B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9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B9FA-B704-4DF4-1445-039E62E6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87BA5-E79A-6357-7C93-7FC26475C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C0440-398F-3E3E-8E48-1573FE2D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0F53-B15E-0366-F89B-F17640D1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F8B0B-E33F-E021-C96F-DE55D04D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1AFE-F29D-8DEE-FD0A-2C76CFEB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21E83-B057-2554-B312-9DEC9165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8B76B-EE89-F153-4809-76396A11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C138-1FCC-C4D7-C135-5AAF9F3B6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58E0-E01C-4507-BDEF-2378716074EA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1556-5631-7DF1-0C2E-9E3900592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3037E-6A13-65F6-D807-04C37919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3257-0488-42B8-8CC1-810C6FF96D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CE4C-FEB4-F85B-FF86-BFB1A3FA8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Adoption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3736-8D81-069C-423F-5FF2EC6D0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5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E049-97B5-3555-DB95-7F912669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C610-1267-EB50-CF7E-305D52B1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way to migrate or modernize each asset that you want to move to cloud:</a:t>
            </a:r>
          </a:p>
          <a:p>
            <a:r>
              <a:rPr lang="en-US" dirty="0"/>
              <a:t>Rehost – Lift and Shift</a:t>
            </a:r>
          </a:p>
          <a:p>
            <a:r>
              <a:rPr lang="en-US" dirty="0"/>
              <a:t>Refactor – Refactoring code</a:t>
            </a:r>
          </a:p>
          <a:p>
            <a:r>
              <a:rPr lang="en-US" dirty="0"/>
              <a:t>Rearchitect – Legacy or aging applications</a:t>
            </a:r>
          </a:p>
          <a:p>
            <a:r>
              <a:rPr lang="en-US" dirty="0"/>
              <a:t>Rebuild – Save cost when delta is more</a:t>
            </a:r>
          </a:p>
          <a:p>
            <a:r>
              <a:rPr lang="en-US" dirty="0"/>
              <a:t>Replace – Move to SaaS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78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F4B5-A093-29CF-3F6E-DF06069A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Adoption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5FD9-6B2E-5066-EDA8-D4297196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Ready</a:t>
            </a:r>
          </a:p>
          <a:p>
            <a:r>
              <a:rPr lang="en-US" dirty="0"/>
              <a:t>Adopt</a:t>
            </a:r>
          </a:p>
          <a:p>
            <a:r>
              <a:rPr lang="en-US" dirty="0"/>
              <a:t>Govern</a:t>
            </a:r>
          </a:p>
          <a:p>
            <a:r>
              <a:rPr lang="en-US" dirty="0"/>
              <a:t>Manage</a:t>
            </a:r>
          </a:p>
          <a:p>
            <a:r>
              <a:rPr lang="en-US" dirty="0"/>
              <a:t>Secure</a:t>
            </a:r>
          </a:p>
          <a:p>
            <a:r>
              <a:rPr lang="en-US"/>
              <a:t>Organize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6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Cloud Adoption Framework</vt:lpstr>
      <vt:lpstr>5Rs</vt:lpstr>
      <vt:lpstr>Cloud Adoption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Adoption Framework</dc:title>
  <dc:creator>Ayush Rathi</dc:creator>
  <cp:lastModifiedBy>Ayush Rathi</cp:lastModifiedBy>
  <cp:revision>1</cp:revision>
  <dcterms:created xsi:type="dcterms:W3CDTF">2023-04-16T06:39:52Z</dcterms:created>
  <dcterms:modified xsi:type="dcterms:W3CDTF">2023-04-16T06:39:52Z</dcterms:modified>
</cp:coreProperties>
</file>