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E52B7-2377-4196-B77F-BB695E70C4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B512FD-ADC1-4D4E-AA83-910E916C3274}">
      <dgm:prSet phldrT="[Text]"/>
      <dgm:spPr/>
      <dgm:t>
        <a:bodyPr/>
        <a:lstStyle/>
        <a:p>
          <a:r>
            <a:rPr lang="en-US" dirty="0"/>
            <a:t>SQL Database</a:t>
          </a:r>
          <a:endParaRPr lang="en-IN" dirty="0"/>
        </a:p>
      </dgm:t>
    </dgm:pt>
    <dgm:pt modelId="{E1327BE5-F86C-4C9C-9EA4-15071A05F3E8}" type="parTrans" cxnId="{3931EAD3-C205-4B56-88DD-1F729992D031}">
      <dgm:prSet/>
      <dgm:spPr/>
      <dgm:t>
        <a:bodyPr/>
        <a:lstStyle/>
        <a:p>
          <a:endParaRPr lang="en-IN"/>
        </a:p>
      </dgm:t>
    </dgm:pt>
    <dgm:pt modelId="{047D9552-6217-4526-BFFD-04607EDA5E40}" type="sibTrans" cxnId="{3931EAD3-C205-4B56-88DD-1F729992D031}">
      <dgm:prSet/>
      <dgm:spPr/>
      <dgm:t>
        <a:bodyPr/>
        <a:lstStyle/>
        <a:p>
          <a:endParaRPr lang="en-IN"/>
        </a:p>
      </dgm:t>
    </dgm:pt>
    <dgm:pt modelId="{299E6F48-24F9-429D-9F7D-2D193F6CF9AD}">
      <dgm:prSet phldrT="[Text]"/>
      <dgm:spPr/>
      <dgm:t>
        <a:bodyPr/>
        <a:lstStyle/>
        <a:p>
          <a:r>
            <a:rPr lang="en-US" dirty="0"/>
            <a:t>Managed Instance</a:t>
          </a:r>
          <a:endParaRPr lang="en-IN" dirty="0"/>
        </a:p>
      </dgm:t>
    </dgm:pt>
    <dgm:pt modelId="{763FE7B8-DFEF-43F6-8BC6-7453EF702214}" type="parTrans" cxnId="{1678D2A7-095E-4D56-82CD-9A32B10F294C}">
      <dgm:prSet/>
      <dgm:spPr/>
      <dgm:t>
        <a:bodyPr/>
        <a:lstStyle/>
        <a:p>
          <a:endParaRPr lang="en-IN"/>
        </a:p>
      </dgm:t>
    </dgm:pt>
    <dgm:pt modelId="{AD7FDF22-A998-4E85-B074-7D8778EE66ED}" type="sibTrans" cxnId="{1678D2A7-095E-4D56-82CD-9A32B10F294C}">
      <dgm:prSet/>
      <dgm:spPr/>
      <dgm:t>
        <a:bodyPr/>
        <a:lstStyle/>
        <a:p>
          <a:endParaRPr lang="en-IN"/>
        </a:p>
      </dgm:t>
    </dgm:pt>
    <dgm:pt modelId="{E40C0928-C245-4C5C-9342-25BBDFBFF90E}">
      <dgm:prSet phldrT="[Text]"/>
      <dgm:spPr/>
      <dgm:t>
        <a:bodyPr/>
        <a:lstStyle/>
        <a:p>
          <a:r>
            <a:rPr lang="en-US" dirty="0"/>
            <a:t>Single</a:t>
          </a:r>
          <a:endParaRPr lang="en-IN" dirty="0"/>
        </a:p>
      </dgm:t>
    </dgm:pt>
    <dgm:pt modelId="{26998DB1-ED99-420E-94A6-ED2F071B204D}" type="parTrans" cxnId="{4D5A3E22-EAD8-499D-B149-85CBC6843BC7}">
      <dgm:prSet/>
      <dgm:spPr/>
      <dgm:t>
        <a:bodyPr/>
        <a:lstStyle/>
        <a:p>
          <a:endParaRPr lang="en-IN"/>
        </a:p>
      </dgm:t>
    </dgm:pt>
    <dgm:pt modelId="{706F1CDC-5794-43E6-92FE-8F3C24969692}" type="sibTrans" cxnId="{4D5A3E22-EAD8-499D-B149-85CBC6843BC7}">
      <dgm:prSet/>
      <dgm:spPr/>
      <dgm:t>
        <a:bodyPr/>
        <a:lstStyle/>
        <a:p>
          <a:endParaRPr lang="en-IN"/>
        </a:p>
      </dgm:t>
    </dgm:pt>
    <dgm:pt modelId="{AE63CBD6-3211-4953-A8C9-7E7BDE697534}">
      <dgm:prSet phldrT="[Text]"/>
      <dgm:spPr/>
      <dgm:t>
        <a:bodyPr/>
        <a:lstStyle/>
        <a:p>
          <a:r>
            <a:rPr lang="en-US" dirty="0"/>
            <a:t>Elastic Pool</a:t>
          </a:r>
          <a:endParaRPr lang="en-IN" dirty="0"/>
        </a:p>
      </dgm:t>
    </dgm:pt>
    <dgm:pt modelId="{C4E58ACF-9915-4611-BD10-3C8CEAB14BD6}" type="parTrans" cxnId="{D9B1A3A9-29CE-40A6-970F-6330FCC2919B}">
      <dgm:prSet/>
      <dgm:spPr/>
      <dgm:t>
        <a:bodyPr/>
        <a:lstStyle/>
        <a:p>
          <a:endParaRPr lang="en-IN"/>
        </a:p>
      </dgm:t>
    </dgm:pt>
    <dgm:pt modelId="{6EDE9A2C-8452-4AE4-AAEE-001181CF5D83}" type="sibTrans" cxnId="{D9B1A3A9-29CE-40A6-970F-6330FCC2919B}">
      <dgm:prSet/>
      <dgm:spPr/>
      <dgm:t>
        <a:bodyPr/>
        <a:lstStyle/>
        <a:p>
          <a:endParaRPr lang="en-IN"/>
        </a:p>
      </dgm:t>
    </dgm:pt>
    <dgm:pt modelId="{A3309B5B-D236-4F7C-A84F-DAE1FF658DE2}" type="pres">
      <dgm:prSet presAssocID="{5BAE52B7-2377-4196-B77F-BB695E70C4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6FAB36-D92C-4AC5-9633-4B77F0C005B0}" type="pres">
      <dgm:prSet presAssocID="{1FB512FD-ADC1-4D4E-AA83-910E916C3274}" presName="hierRoot1" presStyleCnt="0"/>
      <dgm:spPr/>
    </dgm:pt>
    <dgm:pt modelId="{8C7EF7A2-39DE-4F79-BD7B-F645EEE7AC63}" type="pres">
      <dgm:prSet presAssocID="{1FB512FD-ADC1-4D4E-AA83-910E916C3274}" presName="composite" presStyleCnt="0"/>
      <dgm:spPr/>
    </dgm:pt>
    <dgm:pt modelId="{D7D36DFB-E084-4ADB-9919-E23C75160EB3}" type="pres">
      <dgm:prSet presAssocID="{1FB512FD-ADC1-4D4E-AA83-910E916C3274}" presName="background" presStyleLbl="node0" presStyleIdx="0" presStyleCnt="1"/>
      <dgm:spPr/>
    </dgm:pt>
    <dgm:pt modelId="{1AA4C358-0E4D-4F36-A277-A5C8F61E6020}" type="pres">
      <dgm:prSet presAssocID="{1FB512FD-ADC1-4D4E-AA83-910E916C3274}" presName="text" presStyleLbl="fgAcc0" presStyleIdx="0" presStyleCnt="1">
        <dgm:presLayoutVars>
          <dgm:chPref val="3"/>
        </dgm:presLayoutVars>
      </dgm:prSet>
      <dgm:spPr/>
    </dgm:pt>
    <dgm:pt modelId="{B335C15E-564A-4619-B221-A12AF7600491}" type="pres">
      <dgm:prSet presAssocID="{1FB512FD-ADC1-4D4E-AA83-910E916C3274}" presName="hierChild2" presStyleCnt="0"/>
      <dgm:spPr/>
    </dgm:pt>
    <dgm:pt modelId="{30D8BB80-CC78-45B2-8DEE-85DBE8C1E3EC}" type="pres">
      <dgm:prSet presAssocID="{763FE7B8-DFEF-43F6-8BC6-7453EF702214}" presName="Name10" presStyleLbl="parChTrans1D2" presStyleIdx="0" presStyleCnt="3"/>
      <dgm:spPr/>
    </dgm:pt>
    <dgm:pt modelId="{9E12464D-662E-4F20-86DB-AB490351B986}" type="pres">
      <dgm:prSet presAssocID="{299E6F48-24F9-429D-9F7D-2D193F6CF9AD}" presName="hierRoot2" presStyleCnt="0"/>
      <dgm:spPr/>
    </dgm:pt>
    <dgm:pt modelId="{DC424B39-1E10-40FC-A127-37DDD9936626}" type="pres">
      <dgm:prSet presAssocID="{299E6F48-24F9-429D-9F7D-2D193F6CF9AD}" presName="composite2" presStyleCnt="0"/>
      <dgm:spPr/>
    </dgm:pt>
    <dgm:pt modelId="{22000097-563E-416E-8CE7-F3AEF87E3C54}" type="pres">
      <dgm:prSet presAssocID="{299E6F48-24F9-429D-9F7D-2D193F6CF9AD}" presName="background2" presStyleLbl="node2" presStyleIdx="0" presStyleCnt="3"/>
      <dgm:spPr/>
    </dgm:pt>
    <dgm:pt modelId="{FCBA44E6-7BA2-4CC5-9EE3-078278DD21DD}" type="pres">
      <dgm:prSet presAssocID="{299E6F48-24F9-429D-9F7D-2D193F6CF9AD}" presName="text2" presStyleLbl="fgAcc2" presStyleIdx="0" presStyleCnt="3">
        <dgm:presLayoutVars>
          <dgm:chPref val="3"/>
        </dgm:presLayoutVars>
      </dgm:prSet>
      <dgm:spPr/>
    </dgm:pt>
    <dgm:pt modelId="{FD7C9941-457E-4306-AB93-54D31C9EDB50}" type="pres">
      <dgm:prSet presAssocID="{299E6F48-24F9-429D-9F7D-2D193F6CF9AD}" presName="hierChild3" presStyleCnt="0"/>
      <dgm:spPr/>
    </dgm:pt>
    <dgm:pt modelId="{3722307F-1B09-43BA-8D5A-91D904FFE309}" type="pres">
      <dgm:prSet presAssocID="{26998DB1-ED99-420E-94A6-ED2F071B204D}" presName="Name10" presStyleLbl="parChTrans1D2" presStyleIdx="1" presStyleCnt="3"/>
      <dgm:spPr/>
    </dgm:pt>
    <dgm:pt modelId="{A2618246-AC7E-4CA3-897E-A7C118320D70}" type="pres">
      <dgm:prSet presAssocID="{E40C0928-C245-4C5C-9342-25BBDFBFF90E}" presName="hierRoot2" presStyleCnt="0"/>
      <dgm:spPr/>
    </dgm:pt>
    <dgm:pt modelId="{5745D730-C93C-4936-8C12-5E9D985EB10B}" type="pres">
      <dgm:prSet presAssocID="{E40C0928-C245-4C5C-9342-25BBDFBFF90E}" presName="composite2" presStyleCnt="0"/>
      <dgm:spPr/>
    </dgm:pt>
    <dgm:pt modelId="{C2725226-B412-4AC3-95BB-AC3F08EAA5BA}" type="pres">
      <dgm:prSet presAssocID="{E40C0928-C245-4C5C-9342-25BBDFBFF90E}" presName="background2" presStyleLbl="node2" presStyleIdx="1" presStyleCnt="3"/>
      <dgm:spPr/>
    </dgm:pt>
    <dgm:pt modelId="{2263772E-AF38-4023-B8D5-C2B9F1C66924}" type="pres">
      <dgm:prSet presAssocID="{E40C0928-C245-4C5C-9342-25BBDFBFF90E}" presName="text2" presStyleLbl="fgAcc2" presStyleIdx="1" presStyleCnt="3">
        <dgm:presLayoutVars>
          <dgm:chPref val="3"/>
        </dgm:presLayoutVars>
      </dgm:prSet>
      <dgm:spPr/>
    </dgm:pt>
    <dgm:pt modelId="{FB1D5667-E58C-46E9-B23A-63FB99C10E1B}" type="pres">
      <dgm:prSet presAssocID="{E40C0928-C245-4C5C-9342-25BBDFBFF90E}" presName="hierChild3" presStyleCnt="0"/>
      <dgm:spPr/>
    </dgm:pt>
    <dgm:pt modelId="{1C96B095-073B-47C5-9180-94A445FBBCB2}" type="pres">
      <dgm:prSet presAssocID="{C4E58ACF-9915-4611-BD10-3C8CEAB14BD6}" presName="Name10" presStyleLbl="parChTrans1D2" presStyleIdx="2" presStyleCnt="3"/>
      <dgm:spPr/>
    </dgm:pt>
    <dgm:pt modelId="{1E166FB3-D5A6-4DBC-9A04-C182B5B5C18F}" type="pres">
      <dgm:prSet presAssocID="{AE63CBD6-3211-4953-A8C9-7E7BDE697534}" presName="hierRoot2" presStyleCnt="0"/>
      <dgm:spPr/>
    </dgm:pt>
    <dgm:pt modelId="{68309126-FB0C-4C21-84AD-2ADA543D5C1A}" type="pres">
      <dgm:prSet presAssocID="{AE63CBD6-3211-4953-A8C9-7E7BDE697534}" presName="composite2" presStyleCnt="0"/>
      <dgm:spPr/>
    </dgm:pt>
    <dgm:pt modelId="{CADB4E78-0B99-4DA3-98D7-CC5682414582}" type="pres">
      <dgm:prSet presAssocID="{AE63CBD6-3211-4953-A8C9-7E7BDE697534}" presName="background2" presStyleLbl="node2" presStyleIdx="2" presStyleCnt="3"/>
      <dgm:spPr/>
    </dgm:pt>
    <dgm:pt modelId="{9CC21B81-C617-4180-B3F4-AD215FA6A9ED}" type="pres">
      <dgm:prSet presAssocID="{AE63CBD6-3211-4953-A8C9-7E7BDE697534}" presName="text2" presStyleLbl="fgAcc2" presStyleIdx="2" presStyleCnt="3">
        <dgm:presLayoutVars>
          <dgm:chPref val="3"/>
        </dgm:presLayoutVars>
      </dgm:prSet>
      <dgm:spPr/>
    </dgm:pt>
    <dgm:pt modelId="{278E8582-ECEB-45F4-B74B-2ABD126A7E76}" type="pres">
      <dgm:prSet presAssocID="{AE63CBD6-3211-4953-A8C9-7E7BDE697534}" presName="hierChild3" presStyleCnt="0"/>
      <dgm:spPr/>
    </dgm:pt>
  </dgm:ptLst>
  <dgm:cxnLst>
    <dgm:cxn modelId="{4D5A3E22-EAD8-499D-B149-85CBC6843BC7}" srcId="{1FB512FD-ADC1-4D4E-AA83-910E916C3274}" destId="{E40C0928-C245-4C5C-9342-25BBDFBFF90E}" srcOrd="1" destOrd="0" parTransId="{26998DB1-ED99-420E-94A6-ED2F071B204D}" sibTransId="{706F1CDC-5794-43E6-92FE-8F3C24969692}"/>
    <dgm:cxn modelId="{DD74E532-7915-4667-AAD8-1794F625EB14}" type="presOf" srcId="{299E6F48-24F9-429D-9F7D-2D193F6CF9AD}" destId="{FCBA44E6-7BA2-4CC5-9EE3-078278DD21DD}" srcOrd="0" destOrd="0" presId="urn:microsoft.com/office/officeart/2005/8/layout/hierarchy1"/>
    <dgm:cxn modelId="{10E8E649-91D8-4E90-BF5D-7793D32559C5}" type="presOf" srcId="{1FB512FD-ADC1-4D4E-AA83-910E916C3274}" destId="{1AA4C358-0E4D-4F36-A277-A5C8F61E6020}" srcOrd="0" destOrd="0" presId="urn:microsoft.com/office/officeart/2005/8/layout/hierarchy1"/>
    <dgm:cxn modelId="{04B79986-2E9B-480E-9E56-C546CD2320FD}" type="presOf" srcId="{26998DB1-ED99-420E-94A6-ED2F071B204D}" destId="{3722307F-1B09-43BA-8D5A-91D904FFE309}" srcOrd="0" destOrd="0" presId="urn:microsoft.com/office/officeart/2005/8/layout/hierarchy1"/>
    <dgm:cxn modelId="{7844E798-ECC6-42C2-8E7E-D0B29C68F0E3}" type="presOf" srcId="{5BAE52B7-2377-4196-B77F-BB695E70C412}" destId="{A3309B5B-D236-4F7C-A84F-DAE1FF658DE2}" srcOrd="0" destOrd="0" presId="urn:microsoft.com/office/officeart/2005/8/layout/hierarchy1"/>
    <dgm:cxn modelId="{1678D2A7-095E-4D56-82CD-9A32B10F294C}" srcId="{1FB512FD-ADC1-4D4E-AA83-910E916C3274}" destId="{299E6F48-24F9-429D-9F7D-2D193F6CF9AD}" srcOrd="0" destOrd="0" parTransId="{763FE7B8-DFEF-43F6-8BC6-7453EF702214}" sibTransId="{AD7FDF22-A998-4E85-B074-7D8778EE66ED}"/>
    <dgm:cxn modelId="{D9B1A3A9-29CE-40A6-970F-6330FCC2919B}" srcId="{1FB512FD-ADC1-4D4E-AA83-910E916C3274}" destId="{AE63CBD6-3211-4953-A8C9-7E7BDE697534}" srcOrd="2" destOrd="0" parTransId="{C4E58ACF-9915-4611-BD10-3C8CEAB14BD6}" sibTransId="{6EDE9A2C-8452-4AE4-AAEE-001181CF5D83}"/>
    <dgm:cxn modelId="{D445F0B1-3C0C-43D1-A1DF-3A327C4A3F07}" type="presOf" srcId="{AE63CBD6-3211-4953-A8C9-7E7BDE697534}" destId="{9CC21B81-C617-4180-B3F4-AD215FA6A9ED}" srcOrd="0" destOrd="0" presId="urn:microsoft.com/office/officeart/2005/8/layout/hierarchy1"/>
    <dgm:cxn modelId="{30707FB2-24A5-4D5B-A336-17889C313954}" type="presOf" srcId="{E40C0928-C245-4C5C-9342-25BBDFBFF90E}" destId="{2263772E-AF38-4023-B8D5-C2B9F1C66924}" srcOrd="0" destOrd="0" presId="urn:microsoft.com/office/officeart/2005/8/layout/hierarchy1"/>
    <dgm:cxn modelId="{F89502B6-6CB8-44BC-8E96-25B6548DBC18}" type="presOf" srcId="{C4E58ACF-9915-4611-BD10-3C8CEAB14BD6}" destId="{1C96B095-073B-47C5-9180-94A445FBBCB2}" srcOrd="0" destOrd="0" presId="urn:microsoft.com/office/officeart/2005/8/layout/hierarchy1"/>
    <dgm:cxn modelId="{AFE037BB-98E1-4C11-A7F2-276B3EBB26BD}" type="presOf" srcId="{763FE7B8-DFEF-43F6-8BC6-7453EF702214}" destId="{30D8BB80-CC78-45B2-8DEE-85DBE8C1E3EC}" srcOrd="0" destOrd="0" presId="urn:microsoft.com/office/officeart/2005/8/layout/hierarchy1"/>
    <dgm:cxn modelId="{3931EAD3-C205-4B56-88DD-1F729992D031}" srcId="{5BAE52B7-2377-4196-B77F-BB695E70C412}" destId="{1FB512FD-ADC1-4D4E-AA83-910E916C3274}" srcOrd="0" destOrd="0" parTransId="{E1327BE5-F86C-4C9C-9EA4-15071A05F3E8}" sibTransId="{047D9552-6217-4526-BFFD-04607EDA5E40}"/>
    <dgm:cxn modelId="{6A3C79D9-7113-49D3-8D8F-7FBDC8B6B9E4}" type="presParOf" srcId="{A3309B5B-D236-4F7C-A84F-DAE1FF658DE2}" destId="{C06FAB36-D92C-4AC5-9633-4B77F0C005B0}" srcOrd="0" destOrd="0" presId="urn:microsoft.com/office/officeart/2005/8/layout/hierarchy1"/>
    <dgm:cxn modelId="{4AE93FFB-F7A3-4EB3-85BC-CECACBF52D2F}" type="presParOf" srcId="{C06FAB36-D92C-4AC5-9633-4B77F0C005B0}" destId="{8C7EF7A2-39DE-4F79-BD7B-F645EEE7AC63}" srcOrd="0" destOrd="0" presId="urn:microsoft.com/office/officeart/2005/8/layout/hierarchy1"/>
    <dgm:cxn modelId="{C83B592A-D4CF-44B2-BC03-E4802553FF45}" type="presParOf" srcId="{8C7EF7A2-39DE-4F79-BD7B-F645EEE7AC63}" destId="{D7D36DFB-E084-4ADB-9919-E23C75160EB3}" srcOrd="0" destOrd="0" presId="urn:microsoft.com/office/officeart/2005/8/layout/hierarchy1"/>
    <dgm:cxn modelId="{7C6B9C52-979B-434F-9F27-480CA793A636}" type="presParOf" srcId="{8C7EF7A2-39DE-4F79-BD7B-F645EEE7AC63}" destId="{1AA4C358-0E4D-4F36-A277-A5C8F61E6020}" srcOrd="1" destOrd="0" presId="urn:microsoft.com/office/officeart/2005/8/layout/hierarchy1"/>
    <dgm:cxn modelId="{B104C66B-F70E-4FF1-A6AB-DA77D83C66E4}" type="presParOf" srcId="{C06FAB36-D92C-4AC5-9633-4B77F0C005B0}" destId="{B335C15E-564A-4619-B221-A12AF7600491}" srcOrd="1" destOrd="0" presId="urn:microsoft.com/office/officeart/2005/8/layout/hierarchy1"/>
    <dgm:cxn modelId="{28A7ECCB-BC80-480E-BD60-B419F138E85C}" type="presParOf" srcId="{B335C15E-564A-4619-B221-A12AF7600491}" destId="{30D8BB80-CC78-45B2-8DEE-85DBE8C1E3EC}" srcOrd="0" destOrd="0" presId="urn:microsoft.com/office/officeart/2005/8/layout/hierarchy1"/>
    <dgm:cxn modelId="{7210A773-C7C6-4295-BEA4-E911D323D0B8}" type="presParOf" srcId="{B335C15E-564A-4619-B221-A12AF7600491}" destId="{9E12464D-662E-4F20-86DB-AB490351B986}" srcOrd="1" destOrd="0" presId="urn:microsoft.com/office/officeart/2005/8/layout/hierarchy1"/>
    <dgm:cxn modelId="{B90B35F9-27AC-4E0B-B125-1D93606E9249}" type="presParOf" srcId="{9E12464D-662E-4F20-86DB-AB490351B986}" destId="{DC424B39-1E10-40FC-A127-37DDD9936626}" srcOrd="0" destOrd="0" presId="urn:microsoft.com/office/officeart/2005/8/layout/hierarchy1"/>
    <dgm:cxn modelId="{66D72423-2943-4A1C-B3B9-90611B4C8D02}" type="presParOf" srcId="{DC424B39-1E10-40FC-A127-37DDD9936626}" destId="{22000097-563E-416E-8CE7-F3AEF87E3C54}" srcOrd="0" destOrd="0" presId="urn:microsoft.com/office/officeart/2005/8/layout/hierarchy1"/>
    <dgm:cxn modelId="{7D81D357-7B1C-4930-AEE1-D394A1E3A04A}" type="presParOf" srcId="{DC424B39-1E10-40FC-A127-37DDD9936626}" destId="{FCBA44E6-7BA2-4CC5-9EE3-078278DD21DD}" srcOrd="1" destOrd="0" presId="urn:microsoft.com/office/officeart/2005/8/layout/hierarchy1"/>
    <dgm:cxn modelId="{CF464367-C438-4F1A-823C-AEDFDCBD216D}" type="presParOf" srcId="{9E12464D-662E-4F20-86DB-AB490351B986}" destId="{FD7C9941-457E-4306-AB93-54D31C9EDB50}" srcOrd="1" destOrd="0" presId="urn:microsoft.com/office/officeart/2005/8/layout/hierarchy1"/>
    <dgm:cxn modelId="{18878712-A2E9-4ECB-A4BB-AD0AB5D3D2D0}" type="presParOf" srcId="{B335C15E-564A-4619-B221-A12AF7600491}" destId="{3722307F-1B09-43BA-8D5A-91D904FFE309}" srcOrd="2" destOrd="0" presId="urn:microsoft.com/office/officeart/2005/8/layout/hierarchy1"/>
    <dgm:cxn modelId="{69855DA6-BB8E-48DF-9D53-BF1B679DDE8E}" type="presParOf" srcId="{B335C15E-564A-4619-B221-A12AF7600491}" destId="{A2618246-AC7E-4CA3-897E-A7C118320D70}" srcOrd="3" destOrd="0" presId="urn:microsoft.com/office/officeart/2005/8/layout/hierarchy1"/>
    <dgm:cxn modelId="{4ACA152F-4C72-4C99-8326-1742121E554B}" type="presParOf" srcId="{A2618246-AC7E-4CA3-897E-A7C118320D70}" destId="{5745D730-C93C-4936-8C12-5E9D985EB10B}" srcOrd="0" destOrd="0" presId="urn:microsoft.com/office/officeart/2005/8/layout/hierarchy1"/>
    <dgm:cxn modelId="{90D2789E-7357-40E5-9CF2-F9EE118767C7}" type="presParOf" srcId="{5745D730-C93C-4936-8C12-5E9D985EB10B}" destId="{C2725226-B412-4AC3-95BB-AC3F08EAA5BA}" srcOrd="0" destOrd="0" presId="urn:microsoft.com/office/officeart/2005/8/layout/hierarchy1"/>
    <dgm:cxn modelId="{635A2403-35BC-45F4-89CE-BACE8E49931B}" type="presParOf" srcId="{5745D730-C93C-4936-8C12-5E9D985EB10B}" destId="{2263772E-AF38-4023-B8D5-C2B9F1C66924}" srcOrd="1" destOrd="0" presId="urn:microsoft.com/office/officeart/2005/8/layout/hierarchy1"/>
    <dgm:cxn modelId="{4A375CC3-F0E1-4BA3-86FA-79DD8B1EAD3D}" type="presParOf" srcId="{A2618246-AC7E-4CA3-897E-A7C118320D70}" destId="{FB1D5667-E58C-46E9-B23A-63FB99C10E1B}" srcOrd="1" destOrd="0" presId="urn:microsoft.com/office/officeart/2005/8/layout/hierarchy1"/>
    <dgm:cxn modelId="{176F2C49-0931-4161-89B7-D0F19EF2D009}" type="presParOf" srcId="{B335C15E-564A-4619-B221-A12AF7600491}" destId="{1C96B095-073B-47C5-9180-94A445FBBCB2}" srcOrd="4" destOrd="0" presId="urn:microsoft.com/office/officeart/2005/8/layout/hierarchy1"/>
    <dgm:cxn modelId="{115E9D49-5183-43C8-90AE-79BF6AC5C8F9}" type="presParOf" srcId="{B335C15E-564A-4619-B221-A12AF7600491}" destId="{1E166FB3-D5A6-4DBC-9A04-C182B5B5C18F}" srcOrd="5" destOrd="0" presId="urn:microsoft.com/office/officeart/2005/8/layout/hierarchy1"/>
    <dgm:cxn modelId="{B01C9D44-89DD-4A56-9907-84B46AF4ECFE}" type="presParOf" srcId="{1E166FB3-D5A6-4DBC-9A04-C182B5B5C18F}" destId="{68309126-FB0C-4C21-84AD-2ADA543D5C1A}" srcOrd="0" destOrd="0" presId="urn:microsoft.com/office/officeart/2005/8/layout/hierarchy1"/>
    <dgm:cxn modelId="{097F4900-BE13-423E-822F-E6B10A385FC0}" type="presParOf" srcId="{68309126-FB0C-4C21-84AD-2ADA543D5C1A}" destId="{CADB4E78-0B99-4DA3-98D7-CC5682414582}" srcOrd="0" destOrd="0" presId="urn:microsoft.com/office/officeart/2005/8/layout/hierarchy1"/>
    <dgm:cxn modelId="{705A1353-F938-4F99-AD55-2FF1F54C6331}" type="presParOf" srcId="{68309126-FB0C-4C21-84AD-2ADA543D5C1A}" destId="{9CC21B81-C617-4180-B3F4-AD215FA6A9ED}" srcOrd="1" destOrd="0" presId="urn:microsoft.com/office/officeart/2005/8/layout/hierarchy1"/>
    <dgm:cxn modelId="{F01A160D-BA6B-49F8-935F-22C365D63FC3}" type="presParOf" srcId="{1E166FB3-D5A6-4DBC-9A04-C182B5B5C18F}" destId="{278E8582-ECEB-45F4-B74B-2ABD126A7E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B095-073B-47C5-9180-94A445FBBCB2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2307F-1B09-43BA-8D5A-91D904FFE309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8BB80-CC78-45B2-8DEE-85DBE8C1E3EC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36DFB-E084-4ADB-9919-E23C75160EB3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4C358-0E4D-4F36-A277-A5C8F61E6020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Database</a:t>
          </a:r>
          <a:endParaRPr lang="en-IN" sz="4300" kern="1200" dirty="0"/>
        </a:p>
      </dsp:txBody>
      <dsp:txXfrm>
        <a:off x="4145946" y="324414"/>
        <a:ext cx="2513811" cy="1560821"/>
      </dsp:txXfrm>
    </dsp:sp>
    <dsp:sp modelId="{22000097-563E-416E-8CE7-F3AEF87E3C54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A44E6-7BA2-4CC5-9EE3-078278DD21DD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Managed Instance</a:t>
          </a:r>
          <a:endParaRPr lang="en-IN" sz="4300" kern="1200" dirty="0"/>
        </a:p>
      </dsp:txBody>
      <dsp:txXfrm>
        <a:off x="954810" y="2741699"/>
        <a:ext cx="2513811" cy="1560821"/>
      </dsp:txXfrm>
    </dsp:sp>
    <dsp:sp modelId="{C2725226-B412-4AC3-95BB-AC3F08EAA5BA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772E-AF38-4023-B8D5-C2B9F1C66924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Single</a:t>
          </a:r>
          <a:endParaRPr lang="en-IN" sz="4300" kern="1200" dirty="0"/>
        </a:p>
      </dsp:txBody>
      <dsp:txXfrm>
        <a:off x="4145946" y="2741699"/>
        <a:ext cx="2513811" cy="1560821"/>
      </dsp:txXfrm>
    </dsp:sp>
    <dsp:sp modelId="{CADB4E78-0B99-4DA3-98D7-CC5682414582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1B81-C617-4180-B3F4-AD215FA6A9ED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Elastic Pool</a:t>
          </a:r>
          <a:endParaRPr lang="en-IN" sz="4300" kern="1200" dirty="0"/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41 164 1560,'0'0'4565,"-3"8"-4012,-5 20 40,2 1-1,-6 58 1,4 72 531,4-69-566,13 309 1235,-3-313-1209,-3-74-386,-1-9-161,-2-1 70,3 0 26,-3-2-128,1 0 0,-1 0 0,0 1 0,0-1 0,0 0 1,0 0-1,1 0 0,-1 0 0,0 0 0,0 1 0,1-1 0,-1 0 1,0 0-1,0 0 0,1 0 0,-1 0 0,0 0 0,0 0 0,1 0 1,-1 0-1,0 0 0,0 0 0,1 0 0,-1 0 0,0 0 0,1 0 1,-1 0-1,0 0 0,0 0 0,1 0 0,-1 0 0,0-1 0,0 1 0,0 0 1,1 0-1,-1 0 0,0 0 0,0 0 0,0-1 0,1 1 0,-1 0 1,0 0-1,0-1 0,5-6 25,0-1 0,-1 0 0,0 0 1,-1-1-1,5-15 0,10-52 56,-12 48-62,24-132 450,15-260-1,-41 343-96,7-87 956,-8 142-1064,-2 11 24,0-1-1,0-18 1,-1 27 198,4 10-412,8 22 1,-1 0-1,8 32 1,12 72 125,-5-20-76,18 41-112,83 197 0,-100-276-2176,-26-73 1380,-1 1-144,0 11-255,0-11-911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1180,'0'0'2061,"-4"3"-1184,0 1-623,0 0 0,0 1 0,1 0 0,0 0 0,0 0 1,0 0-1,0 1 0,1-1 0,0 1 0,0 0 0,0-1 0,-1 11 0,1-6-96,1-1 0,1 0 0,-1 0 0,1 1 0,1-1 1,0 0-1,0 1 0,1-1 0,0 0 0,0 0 0,1 0 1,0 0-1,1-1 0,0 1 0,0-1 0,1 0 0,0 0 0,12 13 1,-15-19-127,1 0 1,-1 1 0,1-1-1,0-1 1,-1 1-1,1 0 1,0-1 0,0 1-1,0-1 1,0 0 0,1 0-1,-1 0 1,0-1 0,0 1-1,1-1 1,-1 0 0,0 0-1,0 0 1,1 0-1,-1 0 1,0-1 0,1 1-1,-1-1 1,0 0 0,0 0-1,0 0 1,0-1 0,0 1-1,6-4 1,-4 1 20,1 1 0,-1-1 0,1-1 0,-1 1 0,-1-1 0,1 0 0,0 0 0,-1 0 0,0 0 1,-1-1-1,1 0 0,-1 0 0,5-11 0,-6 11 18,-1-1 1,1 1-1,-1-1 0,0 1 1,0-1-1,-1 0 0,0 1 1,0-1-1,-1 0 1,-1-6-1,1 9-35,0 0 0,0 0 0,0 1 0,-1-1 0,1 0 0,-1 1 0,0-1 0,0 1 0,-1 0 0,1 0 1,-1 0-1,1 0 0,-1 0 0,0 0 0,0 1 0,0-1 0,0 1 0,-4-2 0,-2-1-59,0 1 0,-1 0-1,1 1 1,-14-3 0,21 6-10,0-1 0,1 1 0,-1 0 0,0 0 0,0 0 0,1 0 0,-1 1 0,0-1 0,0 0 0,1 1 0,-1-1 0,-2 1 1,-3 2-87,-30 6-2276,30-7 1208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22 892,'0'0'4800,"-1"6"-4098,1 13-65,1 0 0,0 0 0,1 0 1,1 0-1,8 25 0,-10-41-572,1 6 293,2 0 0,-1 0 0,1 0 0,8 13 0,-11-22-308,-1 1 0,1-1 1,-1 1-1,1-1 0,-1 1 1,1-1-1,0 0 0,-1 1 1,1-1-1,0 0 0,-1 1 0,1-1 1,0 0-1,-1 0 0,1 0 1,0 0-1,-1 1 0,1-1 1,0 0-1,0 0 0,-1-1 1,1 1-1,0 0 0,-1 0 0,1 0 1,0 0-1,-1-1 0,1 1 1,0 0-1,-1 0 0,1-1 1,0 1-1,-1-1 0,1 1 1,-1 0-1,1-1 0,-1 1 1,1-1-1,-1 1 0,2-2 0,-1 1-185,0 0 165,0 0 0,0 1 0,-1-1 0,1 1-1,0-1 1,-1 0 0,1 0 0,0 1 0,-1-1 0,1 0-1,-1 0 1,1 0 0,-1 0 0,0 0 0,1 1-1,-1-1 1,0 0 0,0 0 0,1-1 0,0-2 84,10-25 850,0 0-1,11-58 1,-21 84-903,-1 0 1,1 1-1,0-1 1,0 0-1,0 0 0,1 0 1,-1 1-1,1-1 0,-1 1 1,1-1-1,0 1 1,0-1-1,0 1 0,0 0 1,0 0-1,0 0 1,1 0-1,3-2 0,-2 3-31,-1-1 0,1 1 0,0-1 0,1 1 0,-1 0 0,0 1 0,0-1 0,0 1 0,1 0 0,-1 0 0,7 1 0,3 1-168,1 1-1,-1 1 0,0 0 1,0 1-1,0 1 1,15 8-1,-14-5-444,-1 0 0,1 1 0,16 15 0,12 18-7093,-32-31 3931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1560,'3'-11'5318,"2"15"-4641,18 17 389,-1 0-1,37 48 1,-7-8-354,-17-20-244,-22-25-99,1 0 0,0-1 1,1-1-1,0 0 0,22 15 0,-32-26-116,-1-1 0,0 0-1,1 0 1,8 2 0,-11-4 345,16-12-41,-13 6-303,-1-4-158,0 0-1,-1 1 0,-1-1 0,0 0 1,0 0-1,-1 0 0,0-16 1,-9-74-299,4 57-451,0 25-175,-1-15-1747,5 13-2943,2 4 1941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4 574 1160,'0'0'1093,"0"3"-128,-3 10-117,2-10-93,1 10-25,1 1 0,1-1-1,0 1 1,0-1 0,1 0 0,8 21 0,-10-32-156,4 4-250,-5-6-285,0 0 0,0 0-1,0 0 1,0 0 0,0 1 0,0-1 0,1 0 0,-1 0 0,0 0 0,0 0-1,0 0 1,0 0 0,1 0 0,-1 0 0,0 0 0,0 0 0,0 0-1,0 0 1,1 0 0,-1 0 0,0 0 0,0 0 0,0 0 0,1 0 0,-1 0-1,0 0 1,0 0 0,0 0 0,0 0 0,1 0 0,-1 0 0,0 0 0,0 0-1,0 0 1,0 0 0,0-1 0,1 1 0,-1 0 0,0 0 0,0 0 0,0 0-1,0 0 1,0-1 0,0 1 0,0 0 0,0 0 0,1 0 0,-1-1 0,8-20 417,-2-1 1,0 1 0,5-35-1,-8 32-48,1 1 0,2 0-1,0 0 1,16-38 0,-20 58-381,-1 0 1,1 1 0,-1-1 0,1 1 0,0 0 0,0-1 0,0 1 0,0 0 0,0 0 0,1 0 0,-1 0 0,1 1 0,-1-1-1,1 1 1,0-1 0,4 0 0,-5 1 16,3 2-59,-2 0 4,1 0 1,0 0-1,0 1 0,-1 0 1,1 0-1,-1 0 0,1 0 1,-1 0-1,0 0 0,0 1 1,0 0-1,0 0 0,0 0 1,-1 0-1,4 5 0,57 87-397,-61-93 627,-2-10-102,-9-89 225,8 69-233,0 0 1,2 0-1,1-1 1,1 2-1,2-1 1,1 0-1,0 1 1,2 0-1,2 1 1,0-1-1,23-40 1,-30 62-92,0 1 0,0-1 0,1 1 1,0-1-1,0 1 0,0 0 0,0 1 1,0-1-1,1 1 0,-1 0 0,1 0 1,0 0-1,0 0 0,0 1 0,0 0 1,1 0-1,-1 1 0,0-1 0,10 0 1,-8 1-92,1 1 0,-1 0 0,0 1 1,0 0-1,0 0 0,1 0 0,-1 1 1,0 0-1,-1 0 0,1 1 1,0 0-1,-1 0 0,1 0 0,9 8 1,-7-4-329,0 1 1,-1-1-1,1 1 0,-2 1 1,1 0-1,-1 0 1,8 14-1,-8-10-1670,-1 0 0,10 26 0,-6-3-1791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1846 1040,'303'-98'1120,"-235"78"-1054,667-218 371,-460 146-189,-204 68-182,353-113 451,-155 38-207,-104 34-166,618-243 300,-580 226-389,-52 22 17,137-43 316,-92 35 172,62-33 242,-167 64-508,89-33 446,4-11 209,1-1-178,-124 54 126,-38 17-341,-22 10-428,16-6 347,11-5 297,36-9 1,-62 21-700,0-1-3,2 1-49,-1 0 0,0 1 0,0-1 0,0 0 0,1 1 1,-1 0-1,0 0 0,0 0 0,0 0 0,0 0 0,0 1 0,-1-1 1,1 1-1,0 0 0,-1 0 0,1 0 0,-1 0 0,1 0 1,1 3-1,8 8 44,-1 1 0,13 20 0,-9-12-31,115 170 155,-27-41-114,-41-56-3,81 164 0,23 117 154,-66-129-140,41 111 1,-28-108-126,-46-115-27,37 50-106,-86-156 88,-2-14 69,-13-12 24,-1-1 38,-3 1-40,1 9 1,0-9-2,-4 1-5,-18 12-7,1 0-1,-2-1 1,-48 24 0,-86 27-126,82-36 42,-253 91-680,277-105 630,-108 31-287,-149 57-276,258-85 615,-48 19-66,-88 30-15,-31 6 77,89-30 95,-301 69 98,121-37 193,155-31 276,-194 86 0,36 28-125,157-76-324,-14 2-63,-48 9 12,157-70-55,-32 9-4,-32 14 2,-49 21 31,113-45 24,-68 38 0,61-28-26,-9 2-36,-60 31 8,-189 114-127,320-177 112,-23 13-10,12-7 8,0 0 0,-1-1 0,-32 12-1,45-20 17,-1 1 1,1-1-1,0 0 0,0 0 0,-1 0 0,1 0 0,0 0 1,-1-1-1,1 1 0,0-1 0,0 0 0,0 0 0,0 0 1,0-1-1,0 1 0,0-1 0,0 1 0,0-1 0,1 0 1,-1 0-1,1-1 0,-1 1 0,1 0 0,0-1 1,-4-5-1,-4-5 38,1-1 1,1-1 0,-12-25-1,17 35-43,-44-99 169,-40-128 1,-102-284 36,105 326-205,-83-204-216,98 193-135,59 172 283,-8-48-1,3 9-5,-12-44-100,22 93 114,-1 1 0,0 0 0,-1 0 0,-1 0 1,-1 1-1,-17-25 0,12 18-30,-4-5 2,-12-9 17,29 37 46,-8-12 2,2 5 0,-10-19-20,-60-98 100,76 124-61,-6-11 27,0-1-1,-6-16 1,13 28-23,-1-2-1,-4-7 19,4 8-29,0 0-1,0 0 1,0 0-1,0 0 1,0-1-1,1 1 1,-1-1-1,1 1 0,-1-3 1,2 4 2,-1-1 1,0 1-1,1 0 0,-1 0 1,1 0-1,-1-1 0,1 1 1,-1 0-1,1 0 0,0 0 1,0 0-1,-1 0 0,1 0 1,0 0-1,0 0 0,0 1 1,0-1-1,0 0 0,0 0 1,0 1-1,0-1 0,0 1 1,1-1-1,0 0 0,83-37-317,69-33-2079,-87 32-1998,-33 15 1630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32 266 1320,'-32'3'8990,"39"-6"-8523,309-137 1601,-109 29-4085,-200 107 1534,5-4-405,-8 6-2746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16 832,'0'0'2114,"-4"-2"-1466,-15-9 3399,19 10-3961,-1 1-1,1 0 0,-1 0 1,1-1-1,-1 1 0,1 0 1,-1 0-1,1 0 0,-1 0 0,1 0 1,-1 0-1,0 0 0,1 0 1,-1 0-1,1 0 0,-1 0 1,1 0-1,-1 0 0,1 0 0,-1 0 1,1 0-1,-1 1 0,1-1 1,-1 0-1,1 0 0,-1 1 1,1-1-1,0 0 0,-1 1 1,1-1-1,-1 0 0,1 1 0,0-1 1,-1 1-1,0 1 39,0 1 0,0-1 0,0 0 0,0 0 0,0 1 0,0-1 0,1 1 0,-1 2 0,0 6 61,1 0-1,0 15 0,2-7-31,1 0-1,0 0 0,2-1 0,6 19 0,31 65 5,-12-35-304,-25-56 87,-1 0 0,0 0 0,-1 1 0,0-1 0,-1 1 0,1 15-1,-3-22 46,-1 0-1,0 0 0,0 0 0,0 0 0,0 0 0,-1 0 0,0 0 0,0 0 1,0-1-1,-1 1 0,-2 4 0,-1-1 78,0 0-1,0-1 1,-1 1-1,-9 7 1,17-16 161,88-78-638,-11 17-1506,-29 18-2971,-32 29 2337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 1256,'0'0'1004,"-1"-3"-96,0 2-760,0 0 0,1 0-1,-1-1 1,0 1 0,1 0 0,-1 0 0,0 0 0,0 0 0,0 0 0,0 0 0,0 1 0,0-1 0,0 0 0,0 0 0,0 1 0,-1-1 0,1 0 0,0 1 0,0 0 0,-1-1 0,1 1 0,0 0 0,-1-1-1,1 1 1,0 0 0,-1 0 0,1 0 0,0 0 0,-3 1 0,0 0 1,0 0 0,0 0 1,1 1-1,-1 0 0,0 0 0,1 0 0,-1 0 0,1 1 0,-6 4 1,-3 4 80,0 1 1,2 0 0,-1 1-1,2 0 1,-1 0 0,-11 25 0,16-28-138,0 1 1,0 0-1,1 1 1,1-1-1,0 1 1,0 0-1,1-1 1,1 1-1,-1 21 1,3-26-64,-1 0 0,1 0 0,0-1 0,1 1 0,-1 0 0,1-1 0,1 0 0,-1 1 0,1-1 0,0 0 0,1 0 0,-1-1 0,1 1 0,0-1 0,7 8 0,-10-13-17,0 0-1,0 1 0,0-1 0,0 0 0,0 1 0,0-1 0,0 0 0,1 0 1,-1 0-1,0 0 0,0 0 0,0 0 0,0 0 0,0-1 0,0 1 0,0 0 1,0 0-1,0-1 0,1 1 0,-1-1 0,-1 1 0,1-1 0,0 1 0,0-1 1,0 0-1,0 0 0,1 0 0,0-1-26,-1 1 37,1-1 0,0 0 0,0 0 0,0 0 1,-1 0-1,1 0 0,-1-1 0,0 1 0,0 0 0,0-1 0,0 1 1,0-1-1,0 1 0,0-1 0,-1 1 0,0-1 0,1 1 1,-1-6-1,1-3 52,10-96 538,-3 16 361,-5 48-32,-2 40-161,4 7-920,7 5-130,-1 1 0,1 0 0,13 17 0,-16-16-372,0-1-1,1 0 1,20 14-1,13 6-5258,-28-22 2926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 1308,'-2'-2'279,"-1"0"1,1 0-1,-1 1 1,0 0-1,1-1 0,-1 1 1,0 0-1,0 0 0,0 0 1,0 1-1,0-1 0,0 1 1,0-1-1,0 1 0,0 0 1,0 0-1,0 1 0,0-1 1,0 1-1,0-1 0,0 1 1,0 0-1,-5 2 0,4 0-114,0 0 0,-1-1 0,1 2 0,1-1 0,-1 0 0,0 1 0,1 0 0,0-1 0,0 1 0,0 1 0,0-1 0,0 0 0,-3 9 0,2-3-24,0 0 0,1 1 0,0-1 0,1 1 1,0 0-1,1-1 0,0 1 0,0 11 0,1-14-105,1 0-1,0 0 1,0 0 0,1 0 0,0-1 0,0 1 0,1-1-1,0 1 1,0-1 0,1 0 0,6 10 0,-8-15-39,0-1 1,0 1-1,0 0 0,0-1 1,1 1-1,-1-1 1,0 0-1,1 0 0,-1 0 1,1 0-1,0 0 0,2 0 1,-1 0 4,-2 0 42,-1-1-42,-1 0 0,0-1 1,0 1-1,0 0 0,1-1 1,-1 1-1,0 0 1,0 0-1,1-1 0,-1 1 1,0 0-1,1 0 0,-1-1 1,0 1-1,1 0 0,-1 0 1,0 0-1,1 0 0,-1-1 1,0 1-1,1 0 0,-1 0 1,0 0-1,1 0 0,-1 0 1,1 0-1,0 0 7,0 0-1,0 0 1,-1 0 0,1-1 0,0 1-1,0 0 1,0 0 0,0-1-1,-1 1 1,1-1 0,0 1 0,0-1-1,-1 1 1,1-1 0,1 0-1,1-3 72,-1 1 0,1 0 0,-1-1 0,1 0 0,-1 0 0,0 1 0,-1-1 0,1 0-1,-1-1 1,1 1 0,-1 0 0,-1 0 0,2-9 0,-1-6 277,-1 1 0,-2-20 0,-1-3 131,4 38-432,-1 0 0,-1 0 0,1 0 0,0 0 0,-1 0 0,-1-5 0,-3-13 425,3 10-299,2 8 781,7 8-949,10 10-150,-1 0-1,27 32 0,-26-26-529,36 48-1044,-23-23-5405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3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65 1004,'1'-4'605,"0"-1"1,-1 1-1,1 0 0,-1 0 0,0 0 1,0 0-1,0-1 0,-1 1 1,1 0-1,-3-8 0,1 9 33,2 2-573,0 1 1,-1-1-1,1 1 0,-1-1 1,1 1-1,-1-1 0,1 1 1,-1-1-1,0 1 0,1 0 0,-1-1 1,0 1-1,1 0 0,-1-1 1,0 1-1,1 0 0,-1 0 1,0 0-1,1 0 0,-1 0 0,0-1 1,1 1-1,-1 1 0,0-1 1,0 0-1,1 0 0,-1 0 1,0 0-1,1 0 0,-2 1 0,-15 2 479,7 1-134,1 3-219,0 1 0,1-1 0,0 1 0,0 1 0,0-1 0,1 1 0,0 1 1,-8 15-1,13-21-143,0 0 0,0 0 0,0 1 0,0-1 0,1 1 0,0-1 0,-1 1 0,2 0 0,-1-1 0,1 1 0,-1 0 0,1 0 1,1-1-1,-1 1 0,1 0 0,-1 0 0,1-1 0,1 1 0,-1 0 0,1-1 0,0 0 0,0 1 0,0-1 0,3 5 0,1-1-2,0-1 0,1 0 0,0 0 0,0-1 0,0 1 0,12 6 0,51 26 156,-10-7-72,-55-28-99,0-1-1,-1 1 1,0 0-1,0 0 1,0 0-1,0 0 0,0 1 1,5 8-1,-9-12-25,0 0-1,1 0 1,-1 0-1,0 0 1,0 1-1,0-1 1,1 0-1,-1 0 1,0 0-1,0 0 1,-1 0-1,1 0 1,0 0-1,0 0 0,0 0 1,-1 1-1,0 2 8,0 3-7,-1 0 0,0-1-1,0 1 1,0-1 0,-1 1 0,0-1 0,0 0 0,-1 0 0,1 0 0,-1-1 0,0 0-1,-9 9 1,-5 4-161,-39 30 0,52-44 117,-54 38-1067,19-20-2767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9 238 1564,'-1'0'137,"1"0"1,-1 0-1,1-1 0,-1 1 1,1 0-1,-1 0 0,1-1 1,0 1-1,-1 0 0,1-1 1,0 1-1,-1 0 0,1-1 1,0 1-1,-1-1 0,1 1 1,0 0-1,0-1 0,0 1 1,-1-1-1,1 1 0,0-1 1,0 1-1,0-1 0,0 1 1,0-1-1,0 1 0,0-1 1,0 1-1,0-1 0,0 1 1,0-1-1,1-1-38,-1 1 0,1-1 1,0 1-1,0 0 0,-1-1 0,1 1 0,0 0 0,1 0 0,-1 0 1,2-2-1,5-4 66,1 1 0,16-9 0,145-67 1037,-89 46-1475,-30 15-382,15-8-2759,-47 17 1472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1332,'0'0'8411,"7"-3"-7978,26-15 726,67-24-1,-95 40-983,1 1-1,0-1 1,0 1-1,0 0 1,8 0 0,-12 1-130,0 0 0,0 0 1,0 0-1,1 1 0,-1-1 1,0 1-1,0-1 0,0 1 1,0 0-1,-1 0 0,1 0 1,0 0-1,0 0 0,0 0 1,-1 1-1,3 1 0,-2-1-14,-1 0 0,0 1 0,0-1-1,-1 0 1,1 0 0,0 0 0,-1 1-1,1-1 1,-1 0 0,0 1 0,1-1-1,-2 3 1,2 2 42,0 5 21,-1 1 0,0-1 0,-1 1 0,-1-1-1,-2 15 1,-21 59 226,4-18-68,-1 19 14,21-83-163,2-1-56,4 10-7,-4-9 15,3-4-17,8 0-46,-8 0-40,2-3-58,22-9-747,-1-1-1,49-31 0,-27 4-5514,-31 26 3007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1084,'0'0'7332,"1"5"-6927,3 15-53,-4-19-332,0-1-1,1 1 1,-1 0 0,0-1-1,1 1 1,-1 0 0,0-1-1,1 1 1,-1-1 0,0 1-1,1-1 1,-1 1 0,1-1-1,-1 1 1,1-1 0,0 1-1,-1-1 1,1 1 0,-1-1-1,1 0 1,0 0 0,-1 1-1,1-1 1,0 0 0,-1 0-1,2 1 1,-1-1 56,6 3 48,-1 0 1,0-1-1,1 0 1,0 0-1,-1 0 1,1-1 0,0 0-1,0 0 1,8-1-1,2 0 96,-1-1 0,25-5-1,-35 4 26,0 0 0,-1 0 0,0-1 0,1 0 1,-1 0-1,0 0 0,0 0 0,-1-1 0,1 0 0,-1 0 0,7-8 0,-10 11 17,4-4 74,-5 5-299,0-1 0,1 1 0,-1-1 0,0 0-1,1 1 1,-1-1 0,1 1 0,-1-1 0,1 1-1,-1-1 1,1 1 0,-1 0 0,1-1 0,0 1-1,-1 0 1,1-1 0,0 1 0,-1 0 0,1 0-1,0-1 1,-1 1 0,1 0 0,0 0 0,-1 0-1,1 0 1,0 0 0,-1 0 0,1 0 0,1 0-1,21 12-309,26 18-1,17 9-4731,-58-34 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1376,'-1'-2'1262,"-6"-37"5010,7 37-4707,5 3-1443,0 0 0,0 1 0,0-1 0,0 1 0,0 0-1,-1 0 1,1 0 0,-1 1 0,0 0 0,8 6 0,1 0 131,22 16 126,-1 2 1,-1 1-1,35 41 1,-60-60-337,-1-1 0,0 1 0,0 0 0,-1 1 0,0-1 0,-1 1 0,0 0 0,0 1 1,-1-1-1,-1 1 0,4 13 0,-7-23-39,0 1 0,0-1 0,0 0 0,0 0 0,0 0 0,0 1 0,0-1 0,-1 0 0,1 0 0,0 0 1,-1 0-1,1 0 0,0 1 0,-1-1 0,0 0 0,1 0 0,-1 0 0,1 0 0,-1 0 0,0-1 0,0 1 0,0 0 0,0 0 0,1 0 0,-1-1 0,0 1 0,0 0 0,-1-1 0,1 1 1,0-1-1,0 1 0,0-1 0,0 0 0,-2 1 0,0 0 31,1-1 0,0 0 0,-1 0 0,1 0 0,-1 0 0,1 0 0,0 0 0,-1-1 0,1 1 0,0-1 0,-1 0 0,1 1 0,0-1 0,0 0 0,0-1 0,0 1 0,0 0 0,-2-2 0,0 0 20,1 0 1,0 0 0,0 0-1,0 0 1,0-1-1,0 1 1,1-1 0,0 0-1,0 0 1,0 0-1,0 0 1,0 0 0,1 0-1,0-1 1,0 1 0,0 0-1,0-1 1,1 1-1,-1-1 1,1 1 0,1-1-1,-1 1 1,2-7-1,0 0-10,1 1-1,1 0 0,-1 0 1,2 1-1,0-1 0,0 1 1,0 0-1,1 0 0,14-16 1,2 1-1583,48-38 1,-67 60 886,1 0-1,0 1 1,0-1-1,0 1 1,0 0-1,0 0 1,1 0 0,3 0-1,-4 1-756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58 202 1744,'3'0'912,"1"-1"-641,0 0 0,1-1 1,-1 1-1,0-1 1,0 0-1,0 0 1,0 0-1,-1 0 0,1-1 1,-1 1-1,1-1 1,-1 0-1,0 0 1,0 0-1,5-8 0,-3 4 63,0 0 0,-1-1-1,1 1 1,-2-1 0,1 0-1,-1 0 1,3-13 0,-6 18-271,1 0 0,-1 0 1,0 0-1,0 0 0,0 0 1,0 0-1,0 0 0,-1 0 1,1 0-1,-1 0 0,0 0 1,0 0-1,0 1 0,0-1 1,-1 0-1,1 0 1,-1 1-1,1-1 0,-1 1 1,0-1-1,0 1 0,0 0 1,0 0-1,-1 0 0,1 0 1,-1 0-1,1 1 0,-1-1 1,1 1-1,-1-1 0,0 1 1,0 0-1,0 0 1,1 0-1,-1 0 0,0 1 1,0-1-1,0 1 0,0 0 1,0 0-1,0 0 0,-1 0 1,1 0-1,0 1 0,0 0 1,1-1-1,-1 1 0,0 0 1,0 0-1,0 0 0,0 1 1,1-1-1,-4 3 1,2-2-30,0 1 1,1 1 0,-1-1 0,0 0 0,1 1 0,0-1 0,0 1 0,0 0-1,0 0 1,1 1 0,-1-1 0,1 0 0,0 1 0,1-1 0,-1 1 0,1 0-1,0-1 1,0 1 0,0 0 0,0 0 0,1 0 0,0 0 0,0 0 0,1-1-1,-1 1 1,1 0 0,0 0 0,0 0 0,0-1 0,1 1 0,0 0 0,0-1-1,0 0 1,0 1 0,1-1 0,0 0 0,0 0 0,4 4 0,3 2-10,1 0 1,0-1-1,0 0 1,1-1 0,1 0-1,-1-1 1,1 0-1,0-1 1,1 0-1,0-2 1,18 6 0,-7-5-166,-1 0 0,1-2-1,0-1 1,1 0 0,41-5 0,-53 2-290,1-1-1,-1-1 1,1-1 0,17-6-1,-21 6-1332,1-2-1,18-11 1,-12 3-1146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1032,'-21'-4'1108,"20"4"-1031,0 0 0,0 0-1,0 0 1,0 0 0,0 0-1,0 0 1,1 0 0,-1 0-1,0 0 1,0 1 0,0-1-1,0 0 1,0 0 0,1 1-1,-1-1 1,0 1 0,0-1-1,1 1 1,-1-1 0,0 1-1,0 0 1,-2 1 200,-9 5 287,0 1-1,0 0 1,0 1 0,1 0 0,0 0 0,1 1-1,-16 20 1,21-24-433,1 0 0,0 1-1,0-1 1,0 1 0,1-1 0,0 1-1,1 0 1,-1 0 0,1 0-1,1 0 1,-1 1 0,1-1-1,0 1 1,1-1 0,0 0 0,1 12-1,0-13-71,1 0-1,0 0 1,-1-1 0,2 1-1,-1-1 1,1 1-1,0-1 1,0 0-1,0 0 1,1 0-1,-1 0 1,1-1 0,6 5-1,5 5 122,2-1 1,27 16-1,-29-19-2,1 0 0,-2 1-1,18 15 1,-30-23-86,1 1 1,-1-1-1,0 0 1,0 0-1,0 1 1,0-1-1,0 1 1,-1 0-1,2 7 1,-2-10-72,-1 0-1,0 1 1,0-1 0,-1 0 0,1 0 0,0 0 0,0 0 0,0 0 0,-1 0 0,1 1 0,-1-1 0,1 0-1,-1 0 1,1 0 0,-1 0 0,0 1 0,-2 1 38,-2 7 29,-1-2 0,0 1 1,0-1-1,-1 1 0,0-2 1,0 1-1,-1-1 0,0 0 1,-17 10-1,10-7-24,-1-1 0,-1-1 1,1 0-1,-33 10 0,47-18-167,-1 1-1,1 0 0,-1-1 0,1 1 1,-1-1-1,1 0 0,0 0 0,-1 0 0,1 0 1,-1 0-1,1-1 0,-1 1 0,1-1 1,-1 0-1,1 1 0,-3-3 0,4 3 13,0-1 0,0 1 0,1-1 0,-1 1 0,1-1 0,-1 0 0,0 1 0,1-1 0,-1 0 0,1 0 0,0 1 0,-1-1 0,1 0 0,0 0 0,-1 0 0,1 1 0,0-1 0,0 0 1,-1-2-1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1612,'0'0'5808,"-4"4"-5070,-1 5-472,-1 1 0,1-1 0,1 1 0,0 0 0,0 0 0,1 1-1,-2 13 1,1-6 92,1 1 0,2 0 0,0 32-1,1-38-244,1-1 0,1 1-1,0 0 1,1-1 0,0 0-1,1 0 1,1 0 0,0 0 0,0 0-1,1-1 1,0 0 0,1 0-1,1-1 1,-1 0 0,2 0-1,-1-1 1,13 11 0,-16-16-92,0-1 0,0 0 1,0 0-1,0 0 1,0-1-1,1 0 1,-1 0-1,1 0 0,-1-1 1,1 1-1,0-1 1,0-1-1,-1 1 1,1-1-1,0 0 0,0 0 1,0-1-1,-1 0 1,1 0-1,0 0 1,-1-1-1,1 1 0,-1-1 1,11-6-1,-11 5-7,1 0-1,0-1 1,-1 1-1,0-1 0,0-1 1,0 1-1,-1-1 1,1 0-1,-1 0 0,0 0 1,0 0-1,-1-1 1,0 0-1,0 0 0,0 0 1,-1 0-1,0 0 1,0 0-1,0 0 1,-1-1-1,2-10 0,-3 3 27,-1 1 0,0 0 0,-1-1 1,0 1-1,-1 0 0,-1 0 0,0 0 0,-8-17 0,4 13 46,-1 0 1,0 0 0,-2 0 0,0 2-1,-15-18 1,21 28-41,0 0-1,1 0 1,-2 1-1,1 0 1,0 0-1,-1 0 0,0 1 1,0 0-1,0 0 1,0 0-1,0 1 1,-1 0-1,1 0 1,-1 0-1,1 1 1,-1 0-1,-13 0 1,18 1-31,-1 1-1,1 0 1,-1-1 0,1 1 0,0 0-1,-1 0 1,1 0 0,0 1 0,0-1-1,0 0 1,0 1 0,0 0 0,0-1-1,0 1 1,1 0 0,-1 0 0,-2 4-1,-1 0 11,1 1 0,0 0 0,1 0 0,-3 8 0,3-8-23,1 0 1,0 0 0,1 0-1,-1 0 1,2 1-1,-1-1 1,1 0 0,0 0-1,0 0 1,1 1-1,0-1 1,0 0 0,1 0-1,0 0 1,0 0-1,0 0 1,1-1-1,6 11 1,-4-8-70,1-1 0,0 0 1,0 0-1,1-1 0,0 0 0,0 0 0,1 0 1,0-1-1,0 0 0,0-1 0,1 0 0,0 0 1,9 3-1,8 2-479,1-1 1,0-1-1,0-1 0,0-1 1,33 2-1,-44-8-558,-1-1-1,22-3 0,-20 2-1443,1-1-451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03:44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2088,'-6'-18'2949,"3"6"4253,29 47-6137,35 65 0,-33-52-558,-11-19-236,-1 1 37,2-1 0,2-1 0,0 0 0,29 29 1,-43-52-309,0 0 1,1 0 0,-1 0-1,1-1 1,0 0 0,1-1-1,-1 0 1,0 0 0,1 0-1,0-1 1,-1 0 0,1-1-1,0 0 1,0 0 0,0 0-1,8-1 1,-8-1-1258,-1 0 0,1 0 0,-1 0 0,0-1 0,1 0 0,7-3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D108-E51E-F442-5602-CEC4DC0A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EE528-02BF-7914-0240-B4AC0E80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C27F-664D-5180-4C8D-566CFB08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4590-0359-0189-26E0-525A450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749C-C725-0DA4-91DD-13E6DB5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2E46-F35B-6077-06C1-E6BB4B7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E2B70-0DF2-27E3-7166-1A1106B4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0B1B-8BC1-A3D2-4466-BE3F1ABC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2A88-17EE-6751-5F10-D5F0465E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2B2B-BD03-36CB-FC7B-4000DF4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8F188-A13B-5F25-76C8-2BA6E4D2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7166-E8A2-034B-D1EA-210E9514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C222-4B4A-A3F1-89E2-5464B17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E554-42D8-E8CE-6D1F-A033FC2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D4CC-921E-06E0-E9DC-EA19A3D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740F-40B8-F571-BBDF-FD8D21B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7897-C764-7B95-8447-460D4E54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C362-71FA-77BC-0364-58F06F6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433-90FE-5784-135E-A3182C5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96B7-790B-B6A8-F9FB-B0116B6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0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45C-E048-96AF-4CD6-09F2C1A4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02F1-5D08-7188-621D-C1D57A8B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CA6E-CAAB-9A6F-E3AD-B578E38E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324D-F152-6A7F-FBF0-BB3B614D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5D39A-66E0-D4AC-6F2C-D709E859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DB18-8918-0F68-D605-93F5624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655F-06DC-2706-C42A-E41D7AF2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55FF-1976-DD37-E4AF-D6BF5EFE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CFDF-8FB5-0F08-8072-3D27E91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4492-749C-34BA-A355-12D3CF26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7A5B-D10E-B5F7-5ECC-78E5A03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2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6B3E-5F46-73D1-505A-D3C4AC29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2716-DDB8-04CB-AE56-D31340CC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F5534-B305-ACC9-15D0-73234DBF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A21F-7F63-A843-E90F-B86AB36B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10A01-4DD4-EB2B-8A02-F1682DBF1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C16A4-5E24-E455-D4D7-98181F86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C9A3B-6B0C-1DF6-0A6D-9F2402E2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5154C-DEFD-8E20-1C54-2CFE3F0E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31-A526-DC13-9869-1D96087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40A41-ABFE-1BA3-9503-62D1729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AA4AB-AE1E-5D62-C0DF-224791C4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7103-4B6A-F8E8-6769-B3902B83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6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F5FE6-7258-61FC-9036-6BB5D9B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A1699-F752-1833-899D-F80F35B8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513BA-8270-9DB9-9D62-8BDACF3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6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0566-3307-0485-D94D-39A4F698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236-280A-25ED-15E4-3C56B19C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BCE8-FFFE-7CB7-77AA-64F8E25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D88F2-E196-2D75-1AB3-BF4A8E8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F726-10E0-A0FF-FD9C-1E2BE15D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15E1D-A9EE-DB72-B032-F86FF87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BEBD-DE81-134A-4934-BA9D5A59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9F26C-ED9A-611F-99B4-E1D23E5F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2B9F-6BF8-D02F-EF0F-BE8DDDC0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DCB2-F505-64F2-0F72-58873763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DB1F-8125-C1EE-2B58-1C2572E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E85E-D873-86D6-1605-A60FA397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89F64-1293-2581-B5DB-B57BB912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722E-AADC-B30F-8326-E12756A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28C6-4D57-C993-7528-F04B2FDCE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321-8FFA-4BC2-BA45-BCA1FAB7B7E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5816-5750-237B-806B-525CA480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A72B-1FF6-006C-0A9E-F07CE1E87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4.xml"/><Relationship Id="rId18" Type="http://schemas.openxmlformats.org/officeDocument/2006/relationships/image" Target="../media/image6.png"/><Relationship Id="rId26" Type="http://schemas.openxmlformats.org/officeDocument/2006/relationships/image" Target="../media/image10.png"/><Relationship Id="rId39" Type="http://schemas.openxmlformats.org/officeDocument/2006/relationships/customXml" Target="../ink/ink17.xml"/><Relationship Id="rId3" Type="http://schemas.openxmlformats.org/officeDocument/2006/relationships/diagramLayout" Target="../diagrams/layout1.xml"/><Relationship Id="rId21" Type="http://schemas.openxmlformats.org/officeDocument/2006/relationships/customXml" Target="../ink/ink8.xml"/><Relationship Id="rId34" Type="http://schemas.openxmlformats.org/officeDocument/2006/relationships/image" Target="../media/image14.png"/><Relationship Id="rId42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1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24" Type="http://schemas.openxmlformats.org/officeDocument/2006/relationships/image" Target="../media/image9.png"/><Relationship Id="rId32" Type="http://schemas.openxmlformats.org/officeDocument/2006/relationships/image" Target="../media/image13.png"/><Relationship Id="rId37" Type="http://schemas.openxmlformats.org/officeDocument/2006/relationships/customXml" Target="../ink/ink16.xml"/><Relationship Id="rId40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1.png"/><Relationship Id="rId36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4.png"/><Relationship Id="rId22" Type="http://schemas.openxmlformats.org/officeDocument/2006/relationships/image" Target="../media/image8.png"/><Relationship Id="rId27" Type="http://schemas.openxmlformats.org/officeDocument/2006/relationships/customXml" Target="../ink/ink11.xml"/><Relationship Id="rId30" Type="http://schemas.openxmlformats.org/officeDocument/2006/relationships/image" Target="../media/image12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002-C3F0-0D72-30F4-A6C52E97A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E3C6-3D3E-D034-35B2-53BFD797D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659-D773-6CD3-9271-69AF80FE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0196-D661-A2F9-AA2A-E7D230C8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relational database managed service</a:t>
            </a:r>
          </a:p>
          <a:p>
            <a:r>
              <a:rPr lang="en-US" dirty="0"/>
              <a:t>Fully managed database offering</a:t>
            </a:r>
          </a:p>
          <a:p>
            <a:r>
              <a:rPr lang="en-US" dirty="0"/>
              <a:t>Patching and Updating</a:t>
            </a:r>
          </a:p>
          <a:p>
            <a:r>
              <a:rPr lang="en-US" dirty="0"/>
              <a:t>Purchasing:</a:t>
            </a:r>
          </a:p>
          <a:p>
            <a:pPr lvl="1"/>
            <a:r>
              <a:rPr lang="en-US" dirty="0" err="1"/>
              <a:t>vCore</a:t>
            </a:r>
            <a:r>
              <a:rPr lang="en-US" dirty="0"/>
              <a:t> based pricing</a:t>
            </a:r>
          </a:p>
          <a:p>
            <a:pPr lvl="1"/>
            <a:r>
              <a:rPr lang="en-US" dirty="0"/>
              <a:t>DTU based pricing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5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9EC6-2F5A-E2C4-CCAF-5D74E057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7F6663-D9F2-033E-DE2E-2C57BC0B7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14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65538-A074-7C78-74A7-698478856353}"/>
              </a:ext>
            </a:extLst>
          </p:cNvPr>
          <p:cNvGrpSpPr/>
          <p:nvPr/>
        </p:nvGrpSpPr>
        <p:grpSpPr>
          <a:xfrm>
            <a:off x="381327" y="1704281"/>
            <a:ext cx="2327760" cy="1998360"/>
            <a:chOff x="381327" y="1704281"/>
            <a:chExt cx="2327760" cy="19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531075-B529-98DA-7D14-F6F29147D5E4}"/>
                    </a:ext>
                  </a:extLst>
                </p14:cNvPr>
                <p14:cNvContentPartPr/>
                <p14:nvPr/>
              </p14:nvContentPartPr>
              <p14:xfrm>
                <a:off x="587247" y="2289641"/>
                <a:ext cx="174240" cy="38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531075-B529-98DA-7D14-F6F29147D5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247" y="2281001"/>
                  <a:ext cx="191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D107CC-666B-3ED5-977D-D170C881511A}"/>
                    </a:ext>
                  </a:extLst>
                </p14:cNvPr>
                <p14:cNvContentPartPr/>
                <p14:nvPr/>
              </p14:nvContentPartPr>
              <p14:xfrm>
                <a:off x="578967" y="2502041"/>
                <a:ext cx="159480" cy="8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D107CC-666B-3ED5-977D-D170C88151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327" y="2493401"/>
                  <a:ext cx="177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3C6B94-4869-1803-4491-90C24058AE8E}"/>
                    </a:ext>
                  </a:extLst>
                </p14:cNvPr>
                <p14:cNvContentPartPr/>
                <p14:nvPr/>
              </p14:nvContentPartPr>
              <p14:xfrm>
                <a:off x="834207" y="2403761"/>
                <a:ext cx="137880" cy="146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3C6B94-4869-1803-4491-90C24058AE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5207" y="2395121"/>
                  <a:ext cx="155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A1B400-FF7A-7C75-4812-BD5378064B21}"/>
                    </a:ext>
                  </a:extLst>
                </p14:cNvPr>
                <p14:cNvContentPartPr/>
                <p14:nvPr/>
              </p14:nvContentPartPr>
              <p14:xfrm>
                <a:off x="1043727" y="2398001"/>
                <a:ext cx="146880" cy="3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A1B400-FF7A-7C75-4812-BD5378064B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5087" y="2389361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2387C-CA58-FB6D-5918-3572F384EFDE}"/>
                    </a:ext>
                  </a:extLst>
                </p14:cNvPr>
                <p14:cNvContentPartPr/>
                <p14:nvPr/>
              </p14:nvContentPartPr>
              <p14:xfrm>
                <a:off x="1224087" y="2328521"/>
                <a:ext cx="144720" cy="12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2387C-CA58-FB6D-5918-3572F384EF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15087" y="2319521"/>
                  <a:ext cx="162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8925F9-EEBA-042A-C0D8-CC207F87C792}"/>
                    </a:ext>
                  </a:extLst>
                </p14:cNvPr>
                <p14:cNvContentPartPr/>
                <p14:nvPr/>
              </p14:nvContentPartPr>
              <p14:xfrm>
                <a:off x="1413087" y="2292521"/>
                <a:ext cx="198360" cy="10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8925F9-EEBA-042A-C0D8-CC207F87C7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04087" y="2283881"/>
                  <a:ext cx="21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306A07-BA34-638C-FBDD-9025F1DAFADC}"/>
                    </a:ext>
                  </a:extLst>
                </p14:cNvPr>
                <p14:cNvContentPartPr/>
                <p14:nvPr/>
              </p14:nvContentPartPr>
              <p14:xfrm>
                <a:off x="904767" y="2728841"/>
                <a:ext cx="93960" cy="22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306A07-BA34-638C-FBDD-9025F1DAFA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5767" y="2720201"/>
                  <a:ext cx="111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68989-9F54-36B4-8481-6599DF1615C6}"/>
                    </a:ext>
                  </a:extLst>
                </p14:cNvPr>
                <p14:cNvContentPartPr/>
                <p14:nvPr/>
              </p14:nvContentPartPr>
              <p14:xfrm>
                <a:off x="1098087" y="2771681"/>
                <a:ext cx="169560" cy="16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68989-9F54-36B4-8481-6599DF1615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9447" y="2763041"/>
                  <a:ext cx="18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E7E0F5-A8F2-E20E-33EE-253B9CBF5524}"/>
                    </a:ext>
                  </a:extLst>
                </p14:cNvPr>
                <p14:cNvContentPartPr/>
                <p14:nvPr/>
              </p14:nvContentPartPr>
              <p14:xfrm>
                <a:off x="1281327" y="2691761"/>
                <a:ext cx="161280" cy="15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E7E0F5-A8F2-E20E-33EE-253B9CBF55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72687" y="2682761"/>
                  <a:ext cx="178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3C774F-B702-4C49-842A-36FADF840237}"/>
                    </a:ext>
                  </a:extLst>
                </p14:cNvPr>
                <p14:cNvContentPartPr/>
                <p14:nvPr/>
              </p14:nvContentPartPr>
              <p14:xfrm>
                <a:off x="1633407" y="2634881"/>
                <a:ext cx="81720" cy="10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3C774F-B702-4C49-842A-36FADF8402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24407" y="2626241"/>
                  <a:ext cx="99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253AFF-9390-BA4E-D26F-D83D9771925B}"/>
                    </a:ext>
                  </a:extLst>
                </p14:cNvPr>
                <p14:cNvContentPartPr/>
                <p14:nvPr/>
              </p14:nvContentPartPr>
              <p14:xfrm>
                <a:off x="1758687" y="2592401"/>
                <a:ext cx="16668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253AFF-9390-BA4E-D26F-D83D977192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0047" y="2583761"/>
                  <a:ext cx="184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22F4A7-94C5-92FE-521E-1B140EBFA226}"/>
                    </a:ext>
                  </a:extLst>
                </p14:cNvPr>
                <p14:cNvContentPartPr/>
                <p14:nvPr/>
              </p14:nvContentPartPr>
              <p14:xfrm>
                <a:off x="1964967" y="2460641"/>
                <a:ext cx="137880" cy="12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22F4A7-94C5-92FE-521E-1B140EBFA2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55967" y="2451641"/>
                  <a:ext cx="155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C6DFA4-6AB5-00AD-3D26-D4BDACD983C6}"/>
                    </a:ext>
                  </a:extLst>
                </p14:cNvPr>
                <p14:cNvContentPartPr/>
                <p14:nvPr/>
              </p14:nvContentPartPr>
              <p14:xfrm>
                <a:off x="2202207" y="2293601"/>
                <a:ext cx="241560" cy="258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C6DFA4-6AB5-00AD-3D26-D4BDACD983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3207" y="2284601"/>
                  <a:ext cx="259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756405-EE89-380D-0D0D-1BF7B1807B96}"/>
                    </a:ext>
                  </a:extLst>
                </p14:cNvPr>
                <p14:cNvContentPartPr/>
                <p14:nvPr/>
              </p14:nvContentPartPr>
              <p14:xfrm>
                <a:off x="381327" y="1704281"/>
                <a:ext cx="2327760" cy="164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756405-EE89-380D-0D0D-1BF7B1807B9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2327" y="1695281"/>
                  <a:ext cx="234540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DE3151-7DF5-E004-5FD1-166451D10D98}"/>
                    </a:ext>
                  </a:extLst>
                </p14:cNvPr>
                <p14:cNvContentPartPr/>
                <p14:nvPr/>
              </p14:nvContentPartPr>
              <p14:xfrm>
                <a:off x="639807" y="3468281"/>
                <a:ext cx="199440" cy="9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DE3151-7DF5-E004-5FD1-166451D10D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0807" y="3459641"/>
                  <a:ext cx="217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06FEA1-694F-769F-BCDD-F92B1944850E}"/>
                    </a:ext>
                  </a:extLst>
                </p14:cNvPr>
                <p14:cNvContentPartPr/>
                <p14:nvPr/>
              </p14:nvContentPartPr>
              <p14:xfrm>
                <a:off x="764007" y="3499961"/>
                <a:ext cx="105480" cy="20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06FEA1-694F-769F-BCDD-F92B194485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5367" y="3491321"/>
                  <a:ext cx="123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E02938-0082-5265-2205-99CD6A9DA5F4}"/>
                    </a:ext>
                  </a:extLst>
                </p14:cNvPr>
                <p14:cNvContentPartPr/>
                <p14:nvPr/>
              </p14:nvContentPartPr>
              <p14:xfrm>
                <a:off x="874167" y="3501761"/>
                <a:ext cx="109440" cy="13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E02938-0082-5265-2205-99CD6A9DA5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5167" y="3492761"/>
                  <a:ext cx="127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7752FC-7BF7-F04C-FBB5-35D39B01F700}"/>
                    </a:ext>
                  </a:extLst>
                </p14:cNvPr>
                <p14:cNvContentPartPr/>
                <p14:nvPr/>
              </p14:nvContentPartPr>
              <p14:xfrm>
                <a:off x="1011327" y="3472961"/>
                <a:ext cx="104040" cy="10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7752FC-7BF7-F04C-FBB5-35D39B01F7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2327" y="3463961"/>
                  <a:ext cx="121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261F0A-F03E-00D7-6271-A15424B1C635}"/>
                    </a:ext>
                  </a:extLst>
                </p14:cNvPr>
                <p14:cNvContentPartPr/>
                <p14:nvPr/>
              </p14:nvContentPartPr>
              <p14:xfrm>
                <a:off x="1127607" y="3295121"/>
                <a:ext cx="91080" cy="22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261F0A-F03E-00D7-6271-A15424B1C63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8607" y="3286121"/>
                  <a:ext cx="10872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71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134-0C03-63DC-3F2C-8A46017A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SQL Server Option in Azure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2CAD6-C4A0-E7D6-00AE-ABE92232E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86430"/>
              </p:ext>
            </p:extLst>
          </p:nvPr>
        </p:nvGraphicFramePr>
        <p:xfrm>
          <a:off x="838200" y="1825625"/>
          <a:ext cx="105155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833287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08137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211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on 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Managed 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Database Logical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4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have full control over the SQL Server Engine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compatibility with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commonly used SQL Server features are available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99.95%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1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parity with the matching version of on-premises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migration from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migration from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Migration from SQL Server might be hard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Endpoint, Firewall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3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Azure SQL Database</vt:lpstr>
      <vt:lpstr>Azure SQL Database</vt:lpstr>
      <vt:lpstr>Deployment Options</vt:lpstr>
      <vt:lpstr>Choosing the Right SQL Server Option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Database</dc:title>
  <dc:creator>Ayush Rathi</dc:creator>
  <cp:lastModifiedBy>Ayush Rathi</cp:lastModifiedBy>
  <cp:revision>2</cp:revision>
  <dcterms:created xsi:type="dcterms:W3CDTF">2023-07-30T05:53:20Z</dcterms:created>
  <dcterms:modified xsi:type="dcterms:W3CDTF">2023-11-05T06:19:07Z</dcterms:modified>
</cp:coreProperties>
</file>