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F642-4EDD-7F83-94F4-FF83690CE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53972-54D4-BAD1-0CB5-FF7066920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C286-B6DE-5A1A-69AC-7811497E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499-2CFA-4A18-9C41-E7EEB8213A5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2B51-33DC-3352-A373-88ADC662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DA177-FE2B-CDE8-0E32-01DFD20C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1B14-0FE1-49E7-BFF5-FA421E28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06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DF3A-BA8F-C0E5-ADA6-9005BDCE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C5525-0C42-5064-B360-4F1C3BC38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4FCC-F908-16CB-8746-854972CA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499-2CFA-4A18-9C41-E7EEB8213A5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E82CE-074A-4BFA-D7F3-A9736750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A393-1C4C-D0C3-441D-E5053A01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1B14-0FE1-49E7-BFF5-FA421E28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7BA1A-9D45-1578-EC7F-E00973C05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AC06A-7CEB-F831-5611-C76BBD14A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B2EC-6ED3-4FB0-922F-BA3B59A2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499-2CFA-4A18-9C41-E7EEB8213A5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6DA69-B1AE-FB2A-69D3-C64B07CC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1AC2-3462-0EB8-25DE-A65BFFF9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1B14-0FE1-49E7-BFF5-FA421E28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1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6E88-3F84-297E-3C02-611E85B6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A4A9-6070-93E7-6FDC-47F2C372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D9A5-442C-563E-1B35-60C65B4D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499-2CFA-4A18-9C41-E7EEB8213A5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D21BE-86F8-8D43-4832-8D91379E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4C721-F1B6-AA8A-02AF-BEB7ACB9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1B14-0FE1-49E7-BFF5-FA421E28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5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1778-4B98-987C-7D74-566C10FA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94C1-B9B1-220F-7477-3AEC2C0B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262DC-30C3-35BF-90D8-4E88209E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499-2CFA-4A18-9C41-E7EEB8213A5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91A2-5497-B1F1-79E0-D19FE8E7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CBEB4-2BB9-8DDA-89BE-811839FD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1B14-0FE1-49E7-BFF5-FA421E28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8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6805-30A8-0168-2C37-8B4FC51E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2528-C570-C5EF-C8D7-BCDEFA52A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9CE3B-2B3D-D4A9-474B-7B4CFB13D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9AFD0-905D-D46C-F4D4-F98260C9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499-2CFA-4A18-9C41-E7EEB8213A5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3C1E2-6DFF-9734-808C-98FB710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DAD43-8270-96C1-89B8-1CDD56DE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1B14-0FE1-49E7-BFF5-FA421E28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980C-8893-9485-9C4F-57F420D5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C68D3-9032-A2C3-269B-AF2346F26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A198A-04DC-14D2-2156-5ACCB0981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6D360-73D3-5275-9691-756027334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974AA-3EE1-4558-FBD5-5FF1E910A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7EACC-9863-DFEC-A706-9CB45E7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499-2CFA-4A18-9C41-E7EEB8213A5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9F2AB-406A-F14C-BAC8-2C8B2832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E8AE4-49CC-EF58-9520-6F1CFA3F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1B14-0FE1-49E7-BFF5-FA421E28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44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E80D-A9BE-380C-AF7F-2D662D25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3787D-837A-74AF-7B32-D3A78579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499-2CFA-4A18-9C41-E7EEB8213A5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990B-12CF-9088-604E-2AF5AEF0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6D514-B065-A0CA-D91F-4EAB7998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1B14-0FE1-49E7-BFF5-FA421E28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58628-DE3E-460C-4887-843F9139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499-2CFA-4A18-9C41-E7EEB8213A5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9430-34AA-6ECE-97DB-E58E8DC3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52700-4963-6178-E72F-29AF4D70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1B14-0FE1-49E7-BFF5-FA421E28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5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357-CC0C-9E58-5C0D-83E6A8C0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9719-DDBA-A7AD-997C-EF6D15D1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6D8F-6325-AA4A-112B-79992D86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33711-50D8-487D-4945-372168D5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499-2CFA-4A18-9C41-E7EEB8213A5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AF70-E100-D15A-5115-4BF9D7BA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CC9D-8007-49E2-6A49-35304153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1B14-0FE1-49E7-BFF5-FA421E28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91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06DA-7F86-A593-AEBE-536BB2AE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B1F76-C0EA-DDFA-2F80-A64DAA10C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8CD74-47C8-4562-31E1-BE1293368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EE470-09FD-D21D-02F1-17762E58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499-2CFA-4A18-9C41-E7EEB8213A5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081E2-2978-E8E4-9FB3-14FB626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29584-C3AB-74C8-782F-2B548867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1B14-0FE1-49E7-BFF5-FA421E28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8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53DB3-9E99-BD8D-34DC-FB471592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C3CC8-7F44-6BA5-2015-7F3CCB6C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68D1-D66E-3C57-6D21-4B7827B3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7499-2CFA-4A18-9C41-E7EEB8213A5A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012F-C86A-CF0B-5893-4E69E2E18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0F80-97AF-CA2C-03FE-99B62DED7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B14-0FE1-49E7-BFF5-FA421E284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6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6795-E963-29FD-DC68-F5FE0B6CE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98DE9-81AF-33A1-269A-772A451D9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Non-Relational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43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6E7999-C35E-673D-F5D0-D5AD0E8A3986}"/>
              </a:ext>
            </a:extLst>
          </p:cNvPr>
          <p:cNvSpPr/>
          <p:nvPr/>
        </p:nvSpPr>
        <p:spPr>
          <a:xfrm>
            <a:off x="5951976" y="1876097"/>
            <a:ext cx="4243058" cy="26275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DBF85-449C-F827-328F-E3979814D997}"/>
              </a:ext>
            </a:extLst>
          </p:cNvPr>
          <p:cNvSpPr/>
          <p:nvPr/>
        </p:nvSpPr>
        <p:spPr>
          <a:xfrm>
            <a:off x="4261945" y="1876097"/>
            <a:ext cx="1334814" cy="2627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App Service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14DDD1-BF53-3715-EB0B-A485C5F2A334}"/>
              </a:ext>
            </a:extLst>
          </p:cNvPr>
          <p:cNvSpPr/>
          <p:nvPr/>
        </p:nvSpPr>
        <p:spPr>
          <a:xfrm>
            <a:off x="2186152" y="1124607"/>
            <a:ext cx="9180786" cy="48452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26DCE-016D-72DF-BA41-0F00E56BA969}"/>
              </a:ext>
            </a:extLst>
          </p:cNvPr>
          <p:cNvSpPr/>
          <p:nvPr/>
        </p:nvSpPr>
        <p:spPr>
          <a:xfrm>
            <a:off x="4035973" y="1534511"/>
            <a:ext cx="6516413" cy="32319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09E5E9-F3E9-75CF-E9B2-4C5180F04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9279" y="2428874"/>
            <a:ext cx="640145" cy="64014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4992CB8-3002-1640-A193-4B2029C8C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0537" y="2147243"/>
            <a:ext cx="869225" cy="8692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46324-FC41-E69F-41CE-1AFE68771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4296" y="3484050"/>
            <a:ext cx="503284" cy="503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58EB79-0E55-001D-D5DE-D27C7784DBB8}"/>
              </a:ext>
            </a:extLst>
          </p:cNvPr>
          <p:cNvSpPr txBox="1"/>
          <p:nvPr/>
        </p:nvSpPr>
        <p:spPr>
          <a:xfrm>
            <a:off x="6144690" y="2884353"/>
            <a:ext cx="171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7EF00-F53E-AD55-E319-4A75183F52DB}"/>
              </a:ext>
            </a:extLst>
          </p:cNvPr>
          <p:cNvSpPr txBox="1"/>
          <p:nvPr/>
        </p:nvSpPr>
        <p:spPr>
          <a:xfrm>
            <a:off x="8052810" y="276464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80D23-85CE-4A1B-7622-648928803CBF}"/>
              </a:ext>
            </a:extLst>
          </p:cNvPr>
          <p:cNvSpPr txBox="1"/>
          <p:nvPr/>
        </p:nvSpPr>
        <p:spPr>
          <a:xfrm>
            <a:off x="7860096" y="3970284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Share</a:t>
            </a:r>
            <a:endParaRPr lang="en-IN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EFEBE8F-4B50-8CF4-6DA6-3F714BF373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8169" y="4924418"/>
            <a:ext cx="818822" cy="8188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33B219-86EB-28B4-CC0D-4B0EABE5DA3C}"/>
              </a:ext>
            </a:extLst>
          </p:cNvPr>
          <p:cNvSpPr txBox="1"/>
          <p:nvPr/>
        </p:nvSpPr>
        <p:spPr>
          <a:xfrm>
            <a:off x="4123521" y="1197693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Region</a:t>
            </a:r>
            <a:endParaRPr lang="en-IN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9C912C7-6FD6-B294-32F8-883B843DE2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2075" y="2510328"/>
            <a:ext cx="558691" cy="558691"/>
          </a:xfrm>
          <a:prstGeom prst="rect">
            <a:avLst/>
          </a:prstGeom>
        </p:spPr>
      </p:pic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75AD0CBB-A2AE-D558-62EF-7AC363C4FAAB}"/>
              </a:ext>
            </a:extLst>
          </p:cNvPr>
          <p:cNvSpPr/>
          <p:nvPr/>
        </p:nvSpPr>
        <p:spPr>
          <a:xfrm>
            <a:off x="358932" y="2393779"/>
            <a:ext cx="1363211" cy="80247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Internet</a:t>
            </a:r>
            <a:endParaRPr lang="en-IN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CF9CC-37A4-A027-DA8C-F14065986B69}"/>
              </a:ext>
            </a:extLst>
          </p:cNvPr>
          <p:cNvSpPr txBox="1"/>
          <p:nvPr/>
        </p:nvSpPr>
        <p:spPr>
          <a:xfrm>
            <a:off x="2598909" y="3142651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pic>
        <p:nvPicPr>
          <p:cNvPr id="1026" name="Picture 2" descr="Storage - Blob | Microsoft Azure Mono">
            <a:extLst>
              <a:ext uri="{FF2B5EF4-FFF2-40B4-BE49-F238E27FC236}">
                <a16:creationId xmlns:a16="http://schemas.microsoft.com/office/drawing/2014/main" id="{70E4FBD2-DC03-95F1-4044-8A7195A8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98" y="2141117"/>
            <a:ext cx="714079" cy="6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206426-0509-E09B-048C-61E7D77112CA}"/>
              </a:ext>
            </a:extLst>
          </p:cNvPr>
          <p:cNvCxnSpPr>
            <a:cxnSpLocks/>
            <a:stCxn id="20" idx="2"/>
            <a:endCxn id="19" idx="1"/>
          </p:cNvCxnSpPr>
          <p:nvPr/>
        </p:nvCxnSpPr>
        <p:spPr>
          <a:xfrm flipV="1">
            <a:off x="1721007" y="2789674"/>
            <a:ext cx="1221068" cy="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A25EFF-FC58-0252-1A47-A30DF2517617}"/>
              </a:ext>
            </a:extLst>
          </p:cNvPr>
          <p:cNvCxnSpPr>
            <a:cxnSpLocks/>
          </p:cNvCxnSpPr>
          <p:nvPr/>
        </p:nvCxnSpPr>
        <p:spPr>
          <a:xfrm flipV="1">
            <a:off x="3468793" y="2777187"/>
            <a:ext cx="1140486" cy="1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4BDFEC-5120-DB5D-E76F-DCEA60AEFEA7}"/>
              </a:ext>
            </a:extLst>
          </p:cNvPr>
          <p:cNvCxnSpPr>
            <a:cxnSpLocks/>
          </p:cNvCxnSpPr>
          <p:nvPr/>
        </p:nvCxnSpPr>
        <p:spPr>
          <a:xfrm flipV="1">
            <a:off x="5288007" y="2759603"/>
            <a:ext cx="1140486" cy="1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8D2F90-977D-A8AE-42C1-15E70222C28E}"/>
              </a:ext>
            </a:extLst>
          </p:cNvPr>
          <p:cNvSpPr txBox="1"/>
          <p:nvPr/>
        </p:nvSpPr>
        <p:spPr>
          <a:xfrm>
            <a:off x="7958338" y="5651048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Entra</a:t>
            </a:r>
            <a:r>
              <a:rPr lang="en-US" dirty="0"/>
              <a:t>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95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06CC-7725-B86C-5B73-55EF09DD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E8C0-B3C2-AFF2-4ECF-8FEC50A1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Non-relational storage</a:t>
            </a:r>
          </a:p>
          <a:p>
            <a:r>
              <a:rPr lang="en-US" dirty="0"/>
              <a:t>File location, Replication, Performance, Compliance and Regulatory requirements, cost, Security</a:t>
            </a:r>
          </a:p>
          <a:p>
            <a:r>
              <a:rPr lang="en-IN" dirty="0"/>
              <a:t>Blob Storage – Media Files, Corporate Documents</a:t>
            </a:r>
          </a:p>
          <a:p>
            <a:r>
              <a:rPr lang="en-IN" dirty="0"/>
              <a:t>File Share – Marketing Literature</a:t>
            </a:r>
          </a:p>
          <a:p>
            <a:r>
              <a:rPr lang="en-IN" dirty="0"/>
              <a:t>Corporate Documents – Immutable Storage</a:t>
            </a:r>
          </a:p>
          <a:p>
            <a:r>
              <a:rPr lang="en-IN" dirty="0"/>
              <a:t>Hot Tier – For files less than one year old</a:t>
            </a:r>
          </a:p>
          <a:p>
            <a:r>
              <a:rPr lang="en-IN" dirty="0"/>
              <a:t>Cool or Archival – For files more than one year old</a:t>
            </a:r>
          </a:p>
          <a:p>
            <a:r>
              <a:rPr lang="en-IN" dirty="0"/>
              <a:t>Redundancy – ZRS or GRS</a:t>
            </a:r>
          </a:p>
        </p:txBody>
      </p:sp>
    </p:spTree>
    <p:extLst>
      <p:ext uri="{BB962C8B-B14F-4D97-AF65-F5344CB8AC3E}">
        <p14:creationId xmlns:p14="http://schemas.microsoft.com/office/powerpoint/2010/main" val="39174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2</cp:revision>
  <dcterms:created xsi:type="dcterms:W3CDTF">2023-10-29T06:34:14Z</dcterms:created>
  <dcterms:modified xsi:type="dcterms:W3CDTF">2023-10-29T07:04:03Z</dcterms:modified>
</cp:coreProperties>
</file>