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74 410 872,'-54'-15'5578,"38"12"-4153,15 2-957,1 1-434,0 0 0,0 0 0,0 0-1,0 0 1,1 0 0,-1 0 0,0-1 0,0 1 0,0 0 0,0 0 0,0 0 0,0 0 0,0 0 0,0-1 0,0 1-1,0 0 1,1 0 0,-1 0 0,0 0 0,0 0 0,0-1 0,0 1 0,0 0 0,0 0 0,0 0 0,0 0 0,0-1-1,0 1 1,0 0 0,0 0 0,-1 0 0,1 0 0,0 0 0,0-1 0,0 1 0,0 0 0,0 0 0,0 0 0,0 0 0,0 0-1,0 0 1,0-1 0,-1 1 0,1 0 0,0 0 0,0 0 0,0 0 0,0 0 0,0 0 0,0 0 0,-1 0 0,1 0-1,0 0 1,0 0 0,0-1 0,0 1 0,-1 0 0,1 0 0,0 0 0,0 0 0,0 0 0,-1 0 0,52-13 332,94-11 1,62 6-97,-90 10-148,-58 2-63,85-4 57,405 8 156,-545 2-270,426 1 126,-96 10-52,92-1 6,-142-3-42,-255-5-38,352 8 48,79-9 0,-147-2-32,70-13 118,140 0 56,-364 14-147,432 9 102,-352 1-116,249 14 40,818 122 122,-1046-113-133,139 11-32,42-9 45,-158-24-42,-96-1 14,-161-8-38,732 45 293,-551-31-333,-44-5 25,304 20-15,-363-25 13,121 2 24,-167-8-9,346-2-3,-25-12-5,-69 3 1,477-12 28,-486 16-12,-108-2-10,-125 5-5,255-1-8,-177 4 13,319-12 15,-53 3-5,-403 10-13,517-21 17,-32-20-18,-20 10 21,-225 15 27,162-12 17,132-21 27,-512 45-86,677-94 48,-395 45-60,118-23 22,-111 27-31,-96 16-41,-21 7-49,26-4-23,83-21-56,-164 30 74,-75 13 87,-22 1 5,64 1 1,134-1-9,-228 6 22,-14 1 1,-1 0 0,1 0 0,0-1-1,7-1 1,-12 1-1,2 1 1,12 1 2,-12-1-5,-1 0-13,29 2-29,-29-1 35,0-1 21,25 3 16,-25-3-23,1 0 7,1 2-6,28-2-18,-18 0-2,-8 1 5,3 2-2,-2-2 5,-2 2 8,9 9-3,6 7 25,-2 0 0,0 1 0,-1 1 1,-1 1-1,-1 0 0,18 34 1,17 35 63,-5 3 0,51 143 1,43 206 347,-138-434-421,117 353 322,-63-212-221,53 165 87,-61-135-69,28 204 1,-57-91 129,-18-262-232,-15 541 449,-43 105-159,44-575-265,-27 211 16,20-181-42,-56 315 73,12-128-57,-12 50 44,14-120-8,-83 412 271,93-411-283,33-153-34,-36 214 28,13 48 49,27 3-16,2-67-64,10-271-20,0 0-1,-1-1 0,-1 1 1,-1-1-1,-2 0 0,0-1 1,-1 0-1,-1 0 0,-1-1 1,-1 0-1,-27 34 0,29-44-10,-1 0 0,-1-1 1,0 0-1,0-1 0,-1 0 0,0-1 0,0-1 0,-1 0 0,-23 8 0,-10 1-9,-81 15 1,33-16 13,-114 4 1,62-8-32,-179 11-33,167-12 34,-353 14 11,400-19 12,-282 24-15,359-26 20,-419 39 3,400-37 0,-280 25-5,44-5-14,184-16 16,-310 29-28,132-14 7,-291 17-21,170-12 7,-155 13 10,230-15 40,212-16-7,-331 29-10,164-19 0,140-12 5,-319 24 14,-2 1 12,216-12-6,-99 13 5,-94 11-29,113-11 11,178-20 4,-135 17-3,-50 10-11,217-28-6,-198 18 6,-159 8-4,164-8 7,27-8-9,154-13-3,-222 15 28,33-6-2,-157 5-38,166-7-8,-130-1-4,314-13 26,-52 3 5,-89 2 2,-89 4-18,174-5 8,-202 6 11,-43-5 2,376-8-11,-352-5-66,325 3 62,-166 1-86,-23 1 37,-269-20-85,-286-19-45,523 23 155,126 3 40,67 3-7,-430-52-30,351 24 6,64 10 2,-33-7 2,-176-63 0,170 27 32,132 56 4,-48-19-5,66 29-20,8 3 1,-1-1 0,-14-3 5,14 3-13,1 1 14,-13-3-1,12 3-10,1 1-2,-12-1-1,12 0 2,-2 1 13,-17 0-4,-1 2 2,19-1 4,0 0-6,0 0 6,-56 19 20,58-19-13,-2 0-8,-15 5 4,-6 2 28,22-7-1,0 0 16,-13 3 0,13-3 69,0 0-46,-11 3 16,11-3 126,0 0-144,-13 2-8,12-2 168,2-1-178,-13 3-14,13-2 141,-2-2-97,-15 0-2,15 1 110,0-1-132,-15-3-16,16 2 47,-1 1-48,-14-3-4,14 3 28,1 0-63,0 0 230,1 0-520,-1 0 1,0 0-1,1 0 1,-1-1 0,1 1-1,0-1 1,-1 0 0,1 0-1,0 0 1,0 0-1,0-1 1,-3-2 0,4 3-256,-3-4 363,1-6-6040,-4-22 2594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8 203 1680,'-7'-3'8988,"29"-9"-8466,0 1 0,0 0 0,43-13 0,-16 7-163,35-18 211,54-18 12,-60 21-1916,-70 27 260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1268,'2'2'1258,"5"6"-113,-6-6-76,4-3-76,18-3-38,0-2 0,-1 0 0,43-19 0,-39 15-640,117-59 1373,2-1-12,-143 69-1584,12 4 68,-11-2-115,2 10 65,-4-10-98,0 0-1,0 0 0,0 1 0,0-1 0,0 0 0,-1 1 0,1-1 1,-1 0-1,1 1 0,0 1 0,6 39 167,-5-29-146,0 0 1,0 0 0,2 0 0,7 19-1,-9-26-13,-1-4-15,-1-1-1,1 1 0,0 0 0,-1 0 1,1-1-1,0 1 0,0-1 0,0 1 0,0-1 1,0 1-1,0-1 0,1 0 0,-1 1 1,0-1-1,1 0 0,-1 0 0,1 0 1,-1 0-1,1 0 0,0 0 0,-1-1 0,4 2 1,-1-2 8,0 1 0,0-1 0,0 0 0,0 0 0,1-1 0,-1 1 0,0-1 0,0 0 0,0 0 0,0 0 0,0-1 0,0 1 1,-1-1-1,1 0 0,3-2 0,8-7 327,0 1 0,17-18-1,-30 25-239,7-5 88,-1 4 113,-8 4-289,0 0-1,1 0 1,-1 0-1,0 0 1,0 0-1,0 0 1,0 0-1,0 0 1,0 0-1,1 0 1,-1 0-1,0 0 1,0 0-1,0 0 1,0 0-1,0 0 1,0 0-1,1 0 1,-1 0-1,0 0 1,0 0-1,0 0 1,0 0-1,0 1 1,0-1-1,0 0 1,0 0-1,0 0 1,1 0-1,-1 0 1,0 0-1,0 0 1,0 0-1,0 1 1,0-1-1,0 0 1,0 0-1,0 0 1,0 0-1,0 0 1,0 0-1,0 1 1,0-1-1,0 0 1,0 0-1,0 0 1,0 0-1,0 0 1,-15 320 303,2-79-199,-12 91-557,23-323 359,1 0 0,-1-1 0,0 1 0,-1-1 0,0 0 0,-4 8 0,6-12 39,-1-1-1,0 0 1,0 0-1,-1 0 1,1 0-1,0 0 1,-1-1-1,0 1 1,0-1-1,0 1 1,0-1-1,0 0 1,0 0-1,0-1 1,-6 3-1,7-3 51,-1-1 0,1 1 0,-1-1 0,1 0-1,-1 0 1,1 0 0,-1 0 0,1 0 0,-1 0 0,1-1-1,-1 1 1,1-1 0,-1 0 0,1 0 0,0 0-1,-5-2 1,1 0 73,0-1-1,0 0 0,1-1 1,-10-8-1,6 4 5,1-1 1,0-1-1,1 1 1,0-1-1,0 0 0,1-1 1,1 0-1,0 0 0,0 0 1,1 0-1,1-1 0,0 0 1,1 1-1,-1-24 1,2 18-25,1 0 1,1 0-1,0-1 1,2 1 0,0 0-1,1 1 1,1-1-1,1 1 1,0-1 0,9-16-1,-2 11-43,0 1-1,1 1 1,1 0-1,1 1 1,0 1-1,28-25 1,-28 31-281,0 0 0,0 1 0,1 1 0,1 1 1,0 0-1,0 1 0,1 1 0,30-9 0,-47 16-26,3 0 78,0 0 0,0-1 1,0 2-1,0-1 1,0 0-1,5 1 1,12 4-5610,1 1 2288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2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24 185 1300,'0'0'8612,"0"7"-8065,1 137 1932,1-39-1175,-4 16 631,2-118-1670,0-1 129,-2 5-483,1-6 480,-1-6 797,-6-46-1073,1 1-1,3-1 1,4-91-1,1 122-98,2-1 0,0 1 0,2 0 0,0 0 0,15-37-1,-17 49-15,1 0 0,0 0 0,1 1 0,-1-1 0,2 1 0,-1 0 0,1 1 0,0-1 0,0 1 0,0 0 0,1 1 0,0-1 0,0 2 0,1-1 0,-1 1-1,12-5 1,-16 7-1,0 1 0,0 0-1,0 0 1,0 1 0,0-1-1,0 1 1,0-1 0,0 1-1,0 0 1,0 0 0,1 0-1,-1 1 1,0-1 0,0 1-1,0 0 1,0-1-1,0 1 1,0 1 0,-1-1-1,1 0 1,0 1 0,0-1-1,-1 1 1,1 0 0,-1 0-1,0 0 1,1 0 0,-1 0-1,0 1 1,0-1 0,-1 1-1,1-1 1,0 1 0,-1 0-1,1-1 1,-1 1-1,0 0 1,0 0 0,0 0-1,0 0 1,-1 0 0,1 0-1,-1 6 1,0-1-39,0 1 0,-1-1 0,0 1 0,0-1 1,-1 1-1,0-1 0,0 1 0,-1-1 0,0 0 0,-1 0 0,-5 8 0,0-1-140,0 0-1,-1-1 0,0-1 1,-21 21-1,22-25 9,0 0 0,0-1 0,-1 0-1,-1-1 1,-21 13 0,30-20 154,1 1 0,-1-1 1,1 0-1,-1 1 0,1-1 0,-1 0 0,0 0 0,1 0 1,-1 0-1,1 0 0,-1 0 0,1-1 0,-1 1 0,1-1 0,-1 1 1,1-1-1,-1 1 0,1-1 0,-1 0 0,1 1 0,-2-3 0,2 2 90,-2-4-35,3 5-29,0 0 0,0 0 0,0-1 0,0 1 1,0 0-1,0 0 0,0 0 0,0 0 0,0 0 1,0 0-1,0 0 0,0 0 0,0-1 0,0 1 1,0 0-1,0 0 0,0 0 0,0 0 0,0 0 1,0 0-1,0 0 0,0 0 0,0-1 0,0 1 1,0 0-1,0 0 0,0 0 0,0 0 0,0 0 1,1 0-1,-1 0 0,0 0 0,0 0 0,0 0 1,0 0-1,0 0 0,0-1 0,0 1 0,0 0 1,0 0-1,0 0 0,1 0 0,-1 0 0,0 0 1,0 0-1,0 0 0,0 0 0,0 0 0,0 0 1,0 0-1,1 0 0,-1 0 0,0 0 0,0 0 1,0 0-1,0 0 0,0 0 0,0 0 0,0 0 1,0 1-1,0-1 0,1 0 0,-1 0 0,0 0 1,0 0-1,0 0 0,0 0 0,0 0 0,0 0 1,47 26 285,70 52 0,-76-48-486,8 7-1193,-13-14-6397,-26-18 4147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2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1284,'0'0'5577,"-5"3"-4707,-1 2-642,1-1-1,0 1 1,1 0-1,-1 0 1,1 0-1,0 1 1,0 0-1,0-1 1,1 1-1,0 1 0,-4 10 1,0 5 284,1 0 1,0 1-1,-2 25 0,7-36-340,0 0 0,1-1 1,0 1-1,0 0 0,2 0 0,-1 0 0,6 18 0,-6-26-110,1-1-1,-1 0 0,1 0 1,-1 0-1,1 0 0,0-1 1,0 1-1,3 3 0,-4-5-42,0 0-1,0 0 0,0 0 0,0 0 0,0-1 0,1 1 0,-1 0 0,0 0 0,0-1 0,1 1 1,-1-1-1,0 1 0,1-1 0,-1 0 0,0 0 0,1 1 0,-1-1 0,0 0 0,1 0 1,-1 0-1,0 0 0,1 0 0,1-1 0,17-7 184,-1 0 0,0-1 0,21-14 0,-23 13 112,-1 0 0,1 1 0,1 2 1,28-10-1,-44 16-288,1 0 1,-1 1-1,1 0 1,-1-1-1,1 1 0,-1 0 1,1 0-1,-1 0 1,1 1-1,-1-1 1,0 0-1,1 1 1,-1 0-1,1-1 0,-1 1 1,0 0-1,0 0 1,1 1-1,-1-1 1,0 0-1,0 1 0,0-1 1,0 1-1,-1 0 1,1-1-1,0 1 1,-1 0-1,1 0 0,-1 0 1,1 0-1,-1 1 1,0-1-1,0 0 1,1 4-1,2 5-24,-1 1 0,-1-1 0,0 1-1,0-1 1,0 23 0,-3-8-423,0-1-1,-2 1 1,-8 32-1,-10 31-7856,15-69 4489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8274 1056,'0'0'2078,"0"-3"-1227,1 1-630,-1 0 1,0 0-1,1 0 0,-1 0 1,1 0-1,0 0 0,-1 0 1,1 0-1,0 0 0,0 0 0,0 0 1,1 1-1,-1-1 0,3-2 1,27-21 1064,1 2 0,59-33 0,-54 35-831,-1-1-1,49-41 0,-27 13 3,-3-3 0,-2-2 0,85-117 0,-78 80-210,-5-3 0,-4-3 0,-4-1 0,35-110 0,-50 105 406,32-176 0,-25-37 480,-34 261-955,11-147 300,-8 0 1,-9 0-1,-28-203 1,-56-16 530,50 270-783,-10-36-71,-32-162-34,-7 31-92,55 221-8,-40-111-57,28 89 6,-43-113 47,18 57-4,-20-50 22,-84-136 306,146 312-271,3-1 1,-16-55-1,16 23-30,-15-114 0,19 91-21,-13-144-47,28 201 18,3 1 1,1-1-1,11-56 0,27-78-26,-30 144 27,11-40-10,3 2 1,37-82-1,-44 128 6,1 0 0,2 2-1,38-44 1,-23 30 10,-14 18 2,42-36 0,2-2 1,-3 1 2,11-14 2,-50 51-14,0 2 0,2 0-1,0 2 1,1 1-1,2 0 1,0 2-1,42-20 1,-38 24 8,0 1 0,1 1-1,42-9 1,104-12-1,-156 29 0,40-6 3,0 3-1,0 3 0,123 7 0,-121 2-1,46 6-4,-28 0 19,-1-3 0,142-4 0,-209-5-15,38 1-18,16 0 28,-55 0-6,1 0 0,22-3-1,-25 1 0,17 1 16,-9 1-20,1-2 0,-1 0 0,26-6 0,-40 7 9,5 0-7,5 0 1,-1 2 7,0-2 3,-12 1 35,0-1-22,-3 1-22,0 0 0,1 0 0,-1 0 1,0 0-1,0 0 0,1 0 1,-1 0-1,0 0 0,0 0 0,0 0 1,1 0-1,-1 0 0,0 0 1,0 0-1,1 0 0,-1 0 0,0 0 1,0 0-1,0 0 0,1 0 1,-1-1-1,0 1 0,0 0 0,0 0 1,1 0-1,-1 0 0,0 0 0,0-1 1,0 1-1,0 0 0,0 0 1,1 0-1,-1-1 0,0 1 0,0 0 1,0 0-1,0 0 0,0-1 1,0 1-1,0 0 0,0 0 0,0-1 1,0 1-1,0 0 0,0 0 1,0-1-1,0 1 0,0 0 0,0 0 1,0 0-1,0-1 0,0 1 1,0 0-1,0 0 0,0 0 0,0-1 1,-1 1-1,-21-28-8,18 26 5,2-1-2,2 2 3,-2 0 4,-5-4-7,4 3-2,-3-3 0,4 4-2,0 0-6,0-1 1,0 1 0,0-1-1,0 1 1,0 0 0,0 0-1,-5-1 1,5 1-6,5 7-101,7 18 116,-9-23 5,-1 0 0,0 1 0,1-1 0,-1 0 0,1 0 0,0 0 0,-1 0 0,1 0-1,0 0 1,0 0 0,0 0 0,-1 0 0,1-1 0,0 1 0,0 0 0,0 0 0,2 0 0,11 9 8,-1 0 0,-10-7 6,0-1 1,-1 0-1,1 1 0,0-1 0,3 6 0,-5-6-19,-1 1 7,-2 8-9,-1-1 0,1 0 1,-2 0-1,1 0 0,-9 17 0,-33 48-492,9-13-242,-53 91-2252,10-18-5077,57-93 3545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1704,'0'0'7974,"-5"6"-7470,-2 7-257,1-1 1,0 1-1,0 0 0,1 1 0,1-1 0,0 1 1,-2 20-1,3-18-116,-3 17 331,-1 47 1,7-70-375,0 0-1,0-1 1,1 1 0,1-1-1,-1 1 1,2-1 0,-1 1-1,1-1 1,8 16 0,-10-22-57,1 0 0,0 0 1,0 0-1,1 0 0,-1-1 1,1 1-1,-1-1 0,1 1 1,0-1-1,0 0 1,-1 0-1,2 0 0,-1 0 1,0-1-1,0 1 0,1-1 1,-1 0-1,0 0 0,1 0 1,4 0-1,-3 0-249,1-1 1,0 0-1,-1 0 0,1-1 1,-1 1-1,1-1 0,-1-1 1,1 1-1,-1-1 0,0 0 1,9-4-1,4-6-4869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1448,'0'0'4632,"3"4"-4189,3 5-184,15 23 1085,-19-29-1187,0-1-1,0 0 0,0 0 0,0 1 0,1-1 0,-1-1 0,1 1 1,-1 0-1,1-1 0,-1 1 0,5 1 0,-4-2 0,1-1-1,-1 1 0,0 0 0,1-1 1,-1 0-1,1 1 0,-1-1 0,1-1 1,0 1-1,-1-1 0,0 1 0,1-1 1,5-2-1,-8 3-100,0-1 0,0 1 1,0 0-1,0-1 0,-1 1 1,1-1-1,0 1 0,0-1 1,0 0-1,-1 1 0,1-1 1,0 0-1,-1 1 0,1-1 1,-1 0-1,1 0 0,-1 0 1,1 1-1,-1-1 0,1 0 1,-1-1-1,1 1-79,0-1 444,-4-2-358,1 2-118,0-1 0,-1 1-1,1-1 1,-1 1-1,1 0 1,-1 0 0,0 0-1,0 0 1,0 0 0,0 1-1,0-1 1,-1 1 0,1 0-1,-4-1 1,-44-14-3748,40 13 611,-2-1 518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1108,'34'106'6131,"-20"-67"-4503,-14-38-1501,0 1 0,1-1-1,-1 1 1,1-1-1,-1 0 1,1 0-1,0 1 1,-1-1-1,1 0 1,0 0-1,0 0 1,0 0-1,0 1 1,0-2-1,0 1 1,0 0-1,0 0 1,0 0 0,3 1-1,-3-2-54,0 0 1,0 0-1,0 0 1,0 0-1,0 0 0,1 0 1,-1 0-1,0 0 0,0-1 1,0 1-1,0 0 0,0-1 1,0 1-1,0-1 1,0 1-1,0-1 0,0 1 1,0-1-1,1 0 0,5-6 172,-1 1 0,0-1 0,0 0 0,9-13-1,-9 11 12,38-51 1351,-43 59-1402,2 1-103,-1 0-103,-1 0-1,0 1 1,1-1 0,-1 0-1,0 1 1,1-1-1,-1 1 1,0-1 0,1 1-1,-1 0 1,0 0-1,0-1 1,0 1-1,0 0 1,0 0 0,0 0-1,0 0 1,2 2-1,10 25-1051,-3-4-533,-6-14 20,-1 2-3121,1-2 1368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42 2088,'-8'-41'7699,"8"49"-7256,5 54 541,24 122 1,-26-170-909,46 177 503,-26-114-1335,-12-41-78,2 7-4432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32 262 904,'-12'-1'1243,"10"1"-129,0-1-153,-8-3-117,8 3 556,1 0-1334,1 1 1,0 0-1,0-1 0,-1 1 1,1 0-1,0-1 1,0 1-1,-1 0 0,1-1 1,0 1-1,0 0 0,0-1 1,0 1-1,0-1 0,-1 1 1,1 0-1,0-1 1,0 1-1,0-1 0,0 1 1,0 0-1,0-1 0,0 1 1,0-1-1,1 1 0,-1 0 1,0-1-1,0 1 1,0-1-1,0 1 0,1 0 1,-1-1-1,0 1 0,1-1 1,20-24 414,1 1 0,1 2 1,1 0-1,32-23 0,6-5-1576,-6-3-3623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1284,'0'0'10792,"5"-1"-10458,-1 0-268,-2 0-32,0 1 1,0-1-1,0 1 0,-1-1 0,1 1 1,0 0-1,0 0 0,0 0 1,0 0-1,0 0 0,-1 0 1,1 0-1,0 1 0,0-1 0,0 1 1,-1-1-1,1 1 0,0 0 1,0-1-1,-1 1 0,3 2 1,6 5 123,0 1 1,-1 0-1,0 1 1,-1 0-1,0 0 1,-1 0-1,12 23 1,-16-27-194,-1 0 0,0 1 0,0-1 0,0 1 0,-1-1 0,0 1 0,0-1 1,0 1-1,-1 0 0,0 0 0,-1-1 0,1 1 0,-1 0 0,-1-1 0,1 1 0,-1-1 0,-3 7 1,5-12-11,0 0 1,0 0 0,-1 0-1,1 0 1,-1 0-1,1 0 1,-1 0 0,0 0-1,1 0 1,-1 0 0,0 0-1,0 0 1,1 0 0,-1 0-1,0-1 1,0 1 0,0 0-1,0-1 1,0 1-1,0 0 1,0-1 0,0 1-1,0-1 1,-2 1 0,3-2 35,-1 1 1,0 0 0,0-1 0,1 1 0,-1 0 0,0-1-1,1 1 1,-1-1 0,0 1 0,1-1 0,-1 1 0,1-1-1,-1 0 1,1 1 0,-1-1 0,1 1 0,0-1 0,-1 0-1,1 0 1,0 1 0,-1-1 0,1 0 0,0 0 0,0 1-1,0-1 1,0 0 0,0 0 0,0 1 0,0-1 0,0 0-1,0 0 1,0 0 0,0-1 0,2-10 28,-1 0 1,2 0-1,0 0 1,7-21-1,-7 25 25,0-1 79,0 1 0,9-16 0,-11 22-84,0 0 1,1 0-1,-1 0 1,1 0-1,-1 1 0,1-1 1,0 0-1,0 1 1,0-1-1,0 1 1,0-1-1,0 1 0,0 0 1,3-2-1,-3 3-21,0 0-1,0 0 0,0 0 1,0 0-1,0 0 0,0 1 0,0-1 1,0 1-1,0-1 0,0 1 1,0 0-1,3 1 0,22 13 124,56 52-488,-74-55-529,2-1-5019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1212,'-15'8'2299,"12"-7"-1994,1 0-1,0 0 1,0 0-1,0 1 1,0-1-1,0 1 1,0-1-1,0 1 1,1-1-1,-1 1 1,0 0 0,1 0-1,-1 0 1,1 0-1,0 0 1,-1 3-1,-5 15 460,2 1 0,0 0 0,-2 30 0,1 70 572,3-57-769,6 91 486,1-46-1959,-1-77-447,-1-15-4007,0-1 2143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1740,'-5'-10'1372,"1"-1"928,-4-1-559,2 0-437,2 6-420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1812,'0'0'2556,"1"6"-1899,31 128 1626,4 28-1053,-5 14-156,-20-136-433,-11-39-369,2 2 188,-2-3-418,0 0 0,0 1 0,0-1 0,0 0 0,0 0 0,0 0 0,0 1 0,0-1 0,0 0 0,0 0 0,0 0 0,0 1 0,0-1 0,0 0 0,0 0 0,1 0 0,-1 1 0,0-1 0,0 0 0,0 0 0,0 0 0,0 0 0,1 0 0,-1 1 0,0-1 0,0 0 0,0 0 0,1 0 0,-1 0 0,0 0 0,0 0 0,0 0 0,1 0 0,-1 0 0,0 0 0,0 0 0,0 0 0,1 0 0,-1 0 0,0 0 0,0 0 0,0 0 0,1 0 0,-1 0 0,0 0 0,0 0 0,0 0 0,1 0 0,-1 0 0,0 0 0,0 0 0,0 0 0,0-1 0,1 1 0,-1 0 0,12-12 183,26-25 807,-30 31-872,0 0 0,0 1 0,1 0 0,0 0 1,0 0-1,16-4 0,-23 8-89,-1 1-69,0 0 0,-1-1 0,1 1 1,-1 0-1,1 0 0,0 0 0,-1 0 0,1 0 0,0 0 0,-1 0 0,1 1 1,-1-1-1,1 0 0,0 0 0,-1 0 0,1 1 0,-1-1 0,1 0 0,-1 1 1,1-1-1,-1 0 0,1 1 0,-1-1 0,1 1 0,-1-1 0,1 0 0,-1 1 1,0-1-1,1 1 0,-1-1 0,0 1 0,1 0 0,-1-1 0,0 1 0,0-1 0,0 1 1,0 0-1,1-1 0,-1 1 0,0-1 0,0 1 0,0 0 0,0-1 0,0 1 1,0-1-1,0 1 0,-1 0 0,1-1 0,0 1 0,0-1 0,0 1 0,-1 0 1,0 3-28,-1-1 0,0 0 0,0 1 0,0-1 0,0 0 0,0 0 0,0-1 0,-4 4 0,1-1-391,-2-1-1,1 1 1,-1-1 0,1 0-1,-1-1 1,0 0 0,0 0-1,-1 0 1,1-1 0,-14 3-1,18-5-1297,-13-2-4114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12 460 1864,'0'0'4951,"-2"8"-4377,0-3-501,1 0 96,-1 0 1,1 0-1,0 0 1,0 0-1,0 0 1,1 0 0,-1 0-1,1 1 1,1-1-1,-1 0 1,2 5-1,-1-4 26,0 0-1,1-1 1,0 1-1,0-1 1,1 1 0,3 6-1,-5-10-161,0-1 0,1 0-1,-1 0 1,0 0 0,0 1-1,0-1 1,1 0 0,-1-1-1,1 1 1,-1 0 0,0 0 0,1 0-1,0-1 1,-1 1 0,1-1-1,-1 1 1,1-1 0,0 0-1,-1 0 1,1 0 0,-1 0 0,1 0-1,0 0 1,-1 0 0,1 0-1,0 0 1,-1-1 0,1 1-1,1-2 1,6-1 47,0 0 0,0-1 0,0 0 0,-1-1 1,0 0-1,12-9 0,38-40 998,-35 31-187,-21 21-571,1 1-123,-3 0-184,1 1 1,-1 0-1,0 0 0,0 0 0,0-1 1,1 1-1,-1 0 0,0 0 1,0 0-1,1 0 0,-1-1 0,0 1 1,1 0-1,-1 0 0,0 0 0,0 0 1,1 0-1,-1 0 0,0 0 0,1 0 1,-1 0-1,0 0 0,0 0 1,1 0-1,-1 0 0,0 0 0,1 0 1,-1 0-1,0 0 0,0 0 0,1 1 1,-1-1-1,0 0 0,0 0 0,1 0 1,-1 0-1,0 1 0,0-1 1,1 0-1,-1 1 0,19 29 106,-18-27-149,0-1 1,0 0 0,1 0-1,-1 0 1,1 0-1,0 0 1,0 0-1,0 0 1,0-1 0,0 1-1,0-1 1,0 1-1,0-1 1,0 0 0,1 0-1,-1 0 1,0 0-1,1 0 1,-1 0-1,1-1 1,-1 1 0,1-1-1,0 0 1,-1 0-1,1 0 1,-1 0 0,1 0-1,-1 0 1,1-1-1,0 1 1,-1-1 0,0 0-1,1 0 1,-1 0-1,5-2 1,0 0-30,0-1 0,0-1 0,0 1 0,0-1-1,0-1 1,-1 1 0,0-1 0,0 0 0,-1 0 0,6-8 0,-2-2 83,0 0-1,-1-1 1,-1 0-1,0 0 1,-2-1-1,0 0 1,-1 0 0,0 0-1,-2 0 1,0 0-1,-1-21 1,-2-20 756,-3 0-1,-13-60 1,16 115-602,1 5-151,-1-1 0,1 0 1,-1 1-1,1-1 0,-1 1 1,1 0-1,-1-1 0,1 1 1,0-1-1,-1 1 0,1 0 1,0-1-1,-1 1 1,1 0-1,0-1 0,0 1 1,0 0-1,-1-1 0,1 1 1,0 0-1,0-1 0,0 1 1,0 0-1,1 1 0,-2 37 116,7 54-472,-5-82 306,0 2-303,12 106-867,2-44-6737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6 103 1052,'-1'-2'914,"-4"-5"-392,7 0 3558,9-15-3723,-11 22-336,0-1 0,0 0 0,1 1 0,-1-1-1,0 1 1,1-1 0,-1 1 0,1-1 0,-1 1 0,1-1 0,-1 1 0,1-1 0,-1 1 0,1 0 0,-1-1 0,1 1 0,-1 0 0,1-1 0,0 1 0,-1 0 0,1 0 0,0 0 0,-1 0 0,1-1 0,-1 1 0,2 0 0,1 0 76,15-8 261,1 1-1,1 1 1,-1 1-1,1 1 1,0 0-1,0 2 1,1 0 0,-1 1-1,0 1 1,0 1-1,0 1 1,37 8-1,-22 1 816,-34-10-929,-1-1-218,0 0 1,0 0 0,0 1-1,0-1 1,-1 0-1,1 0 1,0 0 0,0 0-1,-1 1 1,1-1 0,0 0-1,0 0 1,-1 0 0,1 0-1,0 0 1,0 0-1,-1 0 1,1 0 0,0 0-1,-1 0 1,1 0 0,0 0-1,0 0 1,-1 0 0,1 0-1,0 0 1,-1 0 0,1 0-1,0 0 1,0 0-1,-1 0 1,1-1 0,-18-3-388,10 2 313,6 1-112,0 1 0,0-1 0,0 1 1,0-1-1,0 0 0,0 0 0,0 0 1,0 0-1,1 0 0,-1 0 0,0 0 1,1-1-1,-1 1 0,-1-2 0,-1-1-445,3 3 319,1 1 0,-1-1 0,0 0 0,0 0 0,0 0 1,1 1-1,-1-1 0,1 0 0,-1 0 0,1 0 0,-1 0 0,0-2 0,0 0-654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1388,'0'0'2537,"0"-3"-1479,0-9-127,0 9 610,0 2-1484,0 1 0,0 0 0,0-1 1,0 1-1,0 0 0,0 0 0,1-1 0,-1 1 1,0 0-1,0 0 0,0-1 0,0 1 1,1 0-1,-1 0 0,0-1 0,0 1 0,0 0 1,1 0-1,-1 0 0,0 0 0,0-1 1,1 1-1,-1 0 0,0 0 0,1 0 0,-1 0 1,0 0-1,0 0 0,1 0 0,-1 0 1,0 0-1,1 0 0,-1 0 0,0 0 0,0 0 1,1 0-1,-1 0 0,0 0 0,1 0 1,-1 0-1,0 0 0,0 0 0,1 0 0,-1 0 1,1 1-1,11 7 244,-1 1 1,0 1-1,0 0 0,16 19 1,36 53 373,-57-74-628,8 12 141,13 23-1,-23-35-193,-1-1 1,1 1 0,-2 0 0,1 0-1,-1 0 1,2 13 0,-3-19-1,-1-1 1,0 1-1,0-1 0,0 1 1,0-1-1,0 1 1,0-1-1,-1 1 0,1-1 1,0 1-1,-1-1 1,1 1-1,-1-1 0,0 1 1,1-1-1,-1 0 1,0 1-1,0-1 0,0 0 1,0 0-1,-2 2 1,2-2 9,0 0 1,0-1 0,0 1 0,0-1-1,0 0 1,0 1 0,0-1 0,0 0-1,0 1 1,-1-1 0,1 0 0,0 0-1,0 0 1,0 0 0,0 0 0,-1 0-1,1 0 1,0-1 0,0 1 0,0 0 0,0-1-1,0 1 1,0-1 0,0 1 0,0-1-1,0 1 1,-2-2 0,-2-2 16,-1-1 0,1 0 0,0 0 0,0 0 0,1-1 1,0 0-1,0 0 0,0 0 0,0 0 0,1 0 0,0-1 0,1 0 1,-1 1-1,1-1 0,0 0 0,1 0 0,0 0 0,-1-13 0,2 10-120,-1 0 0,2 0 0,-1 0 0,1 0 0,1 0 0,0 0 1,0 0-1,1 1 0,0-1 0,1 1 0,0 0 0,1 0 0,7-12 0,-8 16-445,0 1 0,1 0 0,-1 0 0,1 0 0,0 1 0,8-6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1300,'0'0'1005,"-3"2"-94,-4 4-524,1 0-1,0 1 1,0-1 0,0 1-1,1 0 1,0 0-1,0 1 1,1 0-1,-7 16 1,5-9-58,1 0 1,0 1-1,1 0 1,-3 29-1,6-41-259,1-1-1,0 1 0,1-1 0,-1 1 0,1-1 0,-1 1 1,1-1-1,0 0 0,0 1 0,1-1 0,-1 0 0,1 0 1,-1 0-1,4 4 0,-4-6-30,0 0-1,0 0 1,1 0-1,-1 0 1,1 0 0,-1 0-1,1-1 1,-1 1 0,1-1-1,0 1 1,-1-1-1,1 1 1,-1-1 0,1 0-1,0 0 1,-1 0 0,4 0-1,-5 0-25,4 0 43,0-1 0,0 0 0,0 0 0,0 0 0,-1 0 1,1 0-1,0-1 0,-1 1 0,1-1 0,-1 0 0,0 0 0,1 0 0,2-4 0,-5 5-20,3-1 34,-1-1 0,0 0 1,0 1-1,-1-2 0,1 1 1,-1 0-1,1 0 0,-1-1 0,0 1 1,0-1-1,1-5 0,1-2 147,-1 0-1,3-17 0,-5 20-129,0 5-94,-1 0 1,0 0 0,-1 1-1,1-1 1,0 0 0,-1 0 0,0 0-1,0 0 1,1 1 0,-2-1 0,1 0-1,0 1 1,0-1 0,-3-2 0,3 4-424,0-1 1,0 0-1,0 1 1,-1-1-1,1 1 1,0 0-1,-1-1 1,1 1-1,-1 0 1,0 0-1,1 0 1,-1 0-1,-3-1 1,-9-2-2627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2027 0 2116,'-3'3'7787,"-17"16"-7342,-17 6 338,-2-3 0,-45 21 0,4-3-237,-402 217 1202,417-223-1609,-256 123 384,-191 88-676,250-98-1534,152-81-5081,98-57 3571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4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1971 0 1244,'0'0'2905,"-7"4"-1622,-303 156 4277,258-135-5137,-366 187 1348,-12-3-1162,364-177-609,-141 64-277,-101 50-2657,209-93-399,26-17 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123 140 1744,'-1'-2'1092,"-9"-19"2772,-11-35-1,-1-3 1931,21 58-4692,-5 25 134,-1 0-820,-30 289 1952,32-244-2035,-7 172 826,51 291 939,-24-411-1661,0 154 0,-15-270-447,-1 37-382,1-1 0,8 45 1,-8-84-27,0-1 127,0 0 145,0 0 0,0 0-1,0 1 1,0-1 0,0 0 0,1 0 0,-1 0-1,0 0 1,0 0 0,1 0 0,-1 0 0,1 0-1,-1 0 1,2 2 0,-22-28-16678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56 2172,'-4'-3'11583,"9"12"-11233,-1-1-1,1 0 0,1 0 1,0 0-1,0 0 0,0-1 1,11 8-1,7 4 60,2-2-1,1 0 1,0-2 0,0-1-1,2-2 1,36 12-1,-42-18-208,0-2-1,0-1 0,0 0 0,0-2 1,44-3-1,-55 1-143,-1 1 4,0-2-1,1 1 1,-1-2-1,-1 1 1,1-2 0,0 1-1,-1-1 1,1-1 0,-1 0-1,0-1 1,-1 1 0,0-2-1,0 0 1,0 0 0,12-12-1,2-7 529,0-1 0,-2-1 0,29-49 0,-41 60 447,-12 20-318,-16 24-423,-149 257-708,100-163-2171,-26 45-8784,72-127 5876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1668,'2'-3'478,"-1"1"0,0-1 0,1 1 1,0-1-1,0 1 0,0-1 0,0 1 0,0 0 0,0 0 0,0 0 0,1 0 0,2-1 0,38-19 1089,-17 9-853,-17 8-570,7-3 214,0-2 0,24-18 0,-36 24-226,0 1 0,0-2 0,0 1 0,0 0 0,-1 0 0,0-1 0,0 0 0,0 0 0,0 0 0,-1 0 0,0 0 0,3-11 0,-4-1 441,-1 12-461,0 5-82,-1-1-1,1 0 0,0 0 1,0 0-1,0 0 1,0 0-1,-1 1 0,1-1 1,0 0-1,-1 0 1,1 1-1,0-1 0,-1 0 1,1 0-1,-1 1 1,1-1-1,-1 0 0,0 1 1,1-1-1,-2 0 1,0-1 76,-1-1 15,1 0 1,0 0-1,-1 1 1,0-1 0,0 1-1,1 0 1,-2 0-1,1 0 1,0 0 0,0 0-1,0 1 1,-6-3-1,7 4-67,-1-1 0,1 1-1,0-1 1,-1 1-1,1 0 1,-1 0-1,1 0 1,-1 0 0,-3 1-1,0 0 104,5-1-138,-1 0 1,1 0 0,0 0 0,0 1-1,0-1 1,0 1 0,-1-1-1,1 1 1,0-1 0,0 1 0,0-1-1,0 1 1,0 0 0,-1 1 0,-3 2 36,-2 0 4,1 1 0,-1 0 0,1 0 0,0 1 0,0 0 0,0 0-1,1 0 1,0 1 0,0-1 0,0 1 0,1 1 0,0-1 0,1 0 0,-5 16 0,5-13-15,1 0 1,0 0-1,1 0 1,0 0-1,0 0 1,1 1-1,1-1 1,0 0-1,0 0 1,1 0-1,4 16 1,-4-21-31,0 0 0,0-1 0,0 1-1,0-1 1,1 1 0,0-1 0,0 0 0,0 0 0,0 0 0,1 0-1,7 6 1,-5-5-11,1-1 0,0 0-1,0 0 1,0 0 0,1-1-1,14 4 1,-2-2-43,1-1-1,-1-1 1,1-1 0,39-2-1,-40-1 5,-1-1 0,0-1-1,0-1 1,0-1 0,-1 0-1,1-1 1,29-15 0,-26 9 1,0-1 1,0-1 0,-1 0 0,-1-2 0,25-23 0,-36 30 32,-1 1-1,0-1 1,0-1-1,-1 1 1,0-1 0,-1-1-1,0 1 1,0-1-1,6-20 1,-11 16 29,-1 12-15,-1 0 20,-8-14 15,9 17-47,-1-1-1,1 1 1,-1-1 0,1 1-1,-1-1 1,1 1 0,-1-1 0,1 1-1,-1-1 1,0 1 0,1 0 0,-1-1-1,0 1 1,1 0 0,-1 0-1,0 0 1,1-1 0,-1 1 0,0 0-1,0 0 1,1 0 0,-1 0 0,0 0-1,1 0 1,-1 0 0,0 0-1,0 1 1,1-1 0,-1 0 0,0 0-1,1 1 1,-1-1 0,0 0 0,0 1-1,-6 4 7,1 0 0,-1 1-1,1 0 1,0 0-1,1 0 1,0 0-1,0 1 1,0 0 0,1 0-1,-6 12 1,6-11-69,0 1 1,1 0-1,0 0 0,0 0 1,1 0-1,0 1 1,1-1-1,0 1 1,0 13-1,1-20-48,0 0 1,1 1-1,0-1 0,0 0 1,0 0-1,0 0 1,0 0-1,0 0 0,1 0 1,0-1-1,-1 1 0,1 0 1,0-1-1,0 1 1,0-1-1,1 0 0,-1 0 1,1 0-1,-1 0 0,4 2 1,-5-4 43,1 1 1,0-1-1,-1 0 0,1 0 1,0 0-1,-1 0 0,1 0 1,0 0-1,-1 0 1,1-1-1,0 1 0,-1-1 1,1 1-1,-1-1 1,1 1-1,0-1 0,-1 0 1,0 0-1,1 0 0,-1 0 1,3-2-1,1-3 27,1-1 0,-1 1 0,0-1 1,-1 0-1,0-1 0,0 1 0,0-1 0,-1 0 0,0 0 0,-1 0 0,0 0 0,2-12 0,-4 18 81,1 0-3,2-6-2,-2 5-5,-1 3-29,0 0 0,0 0 0,0-1 1,0 1-1,0 0 0,1 0 0,-1-1 1,0 1-1,0 0 0,0-1 0,0 1 1,0 0-1,0 0 0,1 0 1,-1-1-1,0 1 0,0 0 0,0 0 1,0-1-1,1 1 0,-1 0 0,0 0 1,0 0-1,1 0 0,-1 0 0,0-1 1,0 1-1,1 0 0,18 1-72,14-2 10,-28 0 51,0 0 1,0 0-1,0 0 1,0-1-1,0 0 1,0 0-1,-1 0 1,1-1-1,-1 1 1,0-1-1,1 0 1,-1 0-1,3-5 1,6-5 115,-2 0 0,16-22 0,-17 20 327,0 2 1,14-14 0,-23 26 158,2 3-518,10 6-6,-12-7-65,-1-1 0,1 1 0,0-1 0,-1 1 0,1 0 0,0-1 0,-1 1 0,1 0 0,-1-1 0,0 1 0,1 0 0,-1 0 0,1 0 0,-1-1 0,0 1 0,0 0 0,1 0-1,-1 0 1,0 0 0,0 1 0,0 1 12,9 21 117,0-1 0,19 34-1,-27-55-107,23 2 144,-21-4-96,0-2 3,72-39 801,-74 41-825,1-2-12,0 2-33,-1-1 0,1 1 0,-1-1 0,0 1-1,1-1 1,-1 1 0,1 0 0,-1 0 0,1-1-1,-1 1 1,1 0 0,0 0 0,-1 1 0,1-1-1,-1 0 1,1 0 0,-1 1 0,0-1 0,1 1 0,-1-1-1,1 1 1,-1 0 0,2 1 0,2 2-9,0 0 0,1 0 1,-2 1-1,7 7 0,14 13-497,-7-18 248,-15-7 207,1-1 4,49-22-75,-36 15 80,1 0 0,32-8 0,-45 14 20,0 1 0,1 0 1,-1 1-1,1-1 0,-1 1 0,1 0 0,-1 1 0,1-1 0,-1 1 0,1 0 0,-1 0 0,0 1 0,0 0 0,7 2 1,-8-1-55,1-1 1,-1 1-1,0 0 1,0 0-1,0 0 1,0 1-1,-1-1 1,1 1-1,-1 0 1,0 0-1,0 0 1,-1 0-1,1 1 1,-1-1-1,0 1 1,2 6 0,-2-5-302,0 0 0,-1 0 1,0 0-1,0 1 0,0 6 1,-1-5-782,-1-1 0,1 0 1,-1 0-1,-3 10 0,-1 2-2268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61 208 2368,'-1'-2'1456,"0"1"-965,0 0-1,1 0 0,-1-1 1,1 1-1,-1 0 1,1 0-1,0 0 0,-1 0 1,1-1-1,0 1 0,0 0 1,0 0-1,0-1 1,0 1-1,0 0 0,0-2 1,5-8-506,8-2 399,-1 0-1,2 1 0,0 1 1,0 0-1,1 1 0,24-14 1,5-3-212,-30 18-264,-10 7-82,1-1 0,-1 0 1,1 0-1,-1 0 0,0-1 0,0 1 0,-1-1 1,7-8-1,-9 11-363,-1 1 428,0 0 0,0-1 0,0 1 0,0 0 1,-1 0-1,1 0 0,0-1 0,0 1 1,0 0-1,0 0 0,0 0 0,0-1 1,0 1-1,0 0 0,0 0 0,-1 0 1,1 0-1,0-1 0,0 1 0,0 0 1,0 0-1,-1 0 0,1 0 0,0 0 1,0 0-1,0-1 0,0 1 0,-1 0 1,1 0-1,0 0 0,0 0 0,0 0 0,-1 0 1,1 0-1,0 0 0,0 0 0,-1 0 1,1 0-1,0 0 0,0 0 0,0 0 1,-1 0-1,1 0 0,0 0 0,0 1 1,0-1-1,-1 0 0,1 0 0,0 0 1,-18 9-1323,10-3 1313,0 0 0,-12 12 1,-5 8 417,8-9 776,2 0 0,0 1 1,-16 24-1,12-10-92,3-8 233,-18 39 1,25-43-867,1 0 1,1 0-1,1 1 0,1 0 0,0 0 0,2 0 1,0 0-1,1 1 0,2-1 0,0 1 0,5 37 1,-3-51-329,0 9 163,2 0 0,0 0 0,10 23 0,-13-36-238,1 0 0,0-1 0,-1 1 0,2 0 0,-1-1 0,0 0 0,1 1 0,-1-1 0,1 0 0,0 0 0,0-1 0,0 1 0,1-1 0,-1 1 0,1-1 0,-1 0 0,1 0 0,0 0 1,-1-1-1,7 2 0,-1-1-317,0-1 1,0 0 0,0-1-1,0 1 1,0-2-1,0 1 1,0-2 0,14-2-1,-8-1-1931,0 1 1,15-9-1,-15 5-1019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150 110 1552,'-108'26'7261,"66"-16"-1150,48-14-5915,16-9-129,81-51-1433,-82 49-2147,22-20-1,-27 20 448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1516,'0'0'7494,"3"3"-6635,108 96 3753,18 0-3134,-43-33-3409,-63-55-5376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22 1368,'-3'-21'9580,"0"26"-9006,-2 5-276,0 1-1,1 0 1,0 0-1,1 0 1,-3 18-1,-2 31-530,-3 78-1,11-137 94,0 1 1,0-1 0,0 1-1,0-1 1,1 0 0,-1 1-1,0-1 1,1 1-1,-1-1 1,0 0 0,1 1-1,1 1 1,3 5-4413,-5-8 4491,6 7-2822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25 121 1268,'0'0'113,"0"-1"-1,0 1 0,0 0 1,0 0-1,0 0 1,1 0-1,-1-1 1,0 1-1,0 0 1,0 0-1,1 0 0,-1 0 1,0 0-1,0-1 1,0 1-1,1 0 1,-1 0-1,0 0 1,0 0-1,1 0 1,-1 0-1,0 0 0,0 0 1,0 0-1,1 0 1,-1 0-1,0 0 1,0 0-1,1 0 1,-1 0-1,0 0 0,0 0 1,1 0-1,-1 1 1,7 7 902,2 17-72,3 45 214,45 234 916,-18-139-1330,-37-157-658,0 0 0,0 0 0,1 0 0,8 15 1513,-9-30-1297,-1 2-241,0-1 18,0 0 0,0 0 0,0 0 1,0-1-1,-1 1 0,0 0 0,-2-9 0,-13-57 990,-31-88 0,6 28 162,30 95-852,-15-60 653,23 84-809,0 0 1,1 0 0,1 0 0,0-1 0,2-18 0,-1 28-161,-1 0 1,1 0-1,1 0 1,-1 1 0,1-1-1,-1 0 1,1 1-1,0-1 1,0 1 0,1-1-1,-1 1 1,1 0 0,-1 0-1,1 0 1,0 0-1,0 1 1,1-1 0,-1 1-1,0 0 1,1 0-1,-1 0 1,1 0 0,0 0-1,5-1 1,-6 2-27,1 0 0,0 1 0,-1-1-1,1 1 1,0 0 0,-1 0 0,1 0 0,0 0 0,-1 0 0,1 1-1,-1 0 1,1 0 0,-1 0 0,1 0 0,-1 0 0,1 1 0,-1-1-1,0 1 1,0 0 0,0 0 0,0 0 0,0 1 0,0-1 0,0 1 0,-1-1-1,1 1 1,1 3 0,0-1-14,-1 1 1,0-1-1,0 1 0,0 0 0,-1 0 0,0 0 1,0 0-1,0 0 0,-1 0 0,0 1 0,0-1 1,0 9-1,-2-5-60,0 0-1,0 1 1,-1-1 0,0 0 0,0 0-1,-8 18 1,-3 1-516,-2-2-1,-1 1 1,-36 46-1,-41 41-5751,80-101 1753,2-5 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36 116 1384,'0'0'6587,"-6"3"-5810,-17 7-73,22-10-686,1 0-1,0 0 1,0 0-1,-1 0 1,1 0 0,0 0-1,0 0 1,-1 0-1,1 1 1,0-1-1,0 0 1,0 0-1,-1 0 1,1 0 0,0 0-1,0 0 1,0 1-1,-1-1 1,1 0-1,0 0 1,0 0-1,0 1 1,0-1 0,-1 0-1,1 0 1,0 0-1,0 1 1,0-1-1,0 0 1,0 0-1,0 1 1,0-1 0,0 0-1,0 0 1,0 1-1,0 7 167,1 0 0,0-1-1,0 1 1,0-1 0,1 1-1,1-1 1,-1 0 0,1 1-1,0-1 1,1-1 0,0 1-1,0 0 1,0-1 0,1 0-1,0 0 1,11 11 0,-9-10-97,2 0 1,-1 0 0,1-1-1,-1 0 1,2 0 0,-1-1 0,1 0-1,0-1 1,0 0 0,0 0-1,0-1 1,12 2 0,-19-5-42,-1 1 1,1-1-1,-1 0 1,1 0-1,-1 0 1,1 0-1,-1 0 1,0 0-1,1-1 1,-1 1-1,1-1 1,-1 0-1,0 0 1,1 0-1,-1 0 1,0 0 0,0 0-1,0 0 1,0-1-1,0 1 1,0-1-1,0 0 1,0 0-1,1-2 1,-1 1 41,0 0 0,-1 0-1,1 0 1,-1 0 0,0-1 0,0 1 0,0 0 0,-1-1 0,1 1 0,-1-1 0,0 1 0,0-1 0,0 1-1,0-1 1,0 1 0,-2-5 0,-4-15 129,-1 0 0,-1 1 0,-1 0 0,-14-24 0,8 18-1534,-11-35 0,22 54 313,2 7-419,-7-12-7409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1052,'6'-7'1140,"-4"5"-802,0-1 0,0 1 0,0 0 0,0 0 0,1 0 0,-1 0 0,0 0 0,1 1 0,0-1 0,-1 1 0,1 0 0,0-1 0,0 1 0,0 0 0,-1 1 0,1-1 0,0 0 0,0 1 0,6 0 0,2 1-106,-1 1-1,1 1 1,0 0 0,-1 1-1,0 0 1,0 0-1,0 1 1,0 0 0,-1 1-1,0 0 1,0 0-1,0 1 1,10 11 0,-11-10-131,0 0 1,-1 0 0,0 1 0,-1 0 0,1 0 0,-2 0 0,1 1-1,-2 0 1,1 0 0,-1 1 0,-1-1 0,0 1 0,3 19 0,-5-22-127,-2 0 1,1 0 0,-1 0-1,0 0 1,-1 0 0,0-1 0,0 1-1,-1 0 1,0-1 0,0 1-1,-1-1 1,0 0 0,0 0 0,-1 0-1,1-1 1,-2 0 0,1 0-1,-9 8 1,10-11-6,-1 0 0,0 0-1,1 0 1,-1-1 0,0 1-1,-9 2 1,7-3 18,4-1 44,2-4-1,-1 1-22,1-1 0,0 0 1,0 0-1,0 0 0,0 0 0,1 0 0,-1 1 1,1-1-1,0 0 0,0 0 0,0 0 0,0 0 1,0 0-1,1 0 0,-1 0 0,2-5 1,1-2 1,1-1 0,0 1 1,1 0-1,0 0 0,1 1 1,0-1-1,0 1 1,1 0-1,0 1 0,0 0 1,1 0-1,0 0 0,0 1 1,1 0-1,10-5 1,5-3-11,-8 3-35,35-16 1,-37 22 34,-1-1 1,0 0 0,0-1 0,-1-1-1,0 0 1,0 0 0,-1-1 0,-1-1-1,1 0 1,-2 0 0,0-1 0,0 0-1,-1-1 1,0 0 0,6-15 0,-5 6 526,-1-1 1,0 0-1,-2 0 1,-1 0-1,0-1 1,-2 0-1,-1 0 0,-2-47 1,-1 61-69,1 9-437,0 1 1,0 0-1,-1 0 1,1 0-1,0 0 0,0 0 1,0 0-1,0 0 1,0 0-1,0 0 0,0 0 1,0 0-1,0 0 0,0 0 1,0 0-1,0 0 1,-1 0-1,1-1 0,0 1 1,0 0-1,0 0 1,0 0-1,0 0 0,0 0 1,0 0-1,0 0 0,0 0 1,-1 0-1,1 0 1,0 0-1,0 0 0,0 1 1,0-1-1,0 0 1,0 0-1,0 0 0,0 0 1,0 0-1,-1 0 0,1 0 1,0 0-1,0 0 1,0 0-1,0 0 0,0 0 1,0 0-1,0 0 1,0 0-1,0 1 0,0-1 1,0 0-1,0 0 0,0 0 1,0 0-1,0 0 1,0 0-1,0 0 0,0 0 1,0 0-1,0 0 1,0 1-1,0-1 0,0 0 1,0 0-1,-4 7 34,1 1 0,1-1 0,-1 1 1,1 0-1,1 0 0,-1 0 0,2 0 0,-1 0 0,1 0 0,1 16 0,3 16-373,1 0 0,2 0 0,2-1 0,1 0 0,24 56-1,-19-64-793,5 14-4010,-9-32-2812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1200,'0'0'2295,"2"-3"-1256,3-6-526,1 1 1,0 0 0,1 1 0,0 0-1,0 0 1,0 0 0,1 1-1,13-8 1,78-42 1417,-51 30-1209,-47 26-724,67-40-147,-27 9-4983,-25 17 2193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2:0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52 195 1124,'-3'0'564,"-9"-2"-26,9 2 402,1 0-502,-18-2 1957,18 2-893,-4-1-1180,5 1-268,1 0 0,0 0 1,0 0-1,0 0 0,0 0 1,0 0-1,-1 0 0,1 0 0,0 0 1,0-1-1,0 1 0,0 0 0,0 0 1,0 0-1,0 0 0,0 0 1,-1 0-1,1 0 0,0-1 0,0 1 1,0 0-1,0 0 0,0 0 1,0 0-1,0 0 0,0-1 0,0 1 1,0 0-1,0 0 0,0 0 1,0 0-1,0 0 0,0-1 0,0 1 1,0 0-1,0 0 0,0 0 1,0 0-1,0 0 0,0-1 0,0 1 1,0 0-1,0 0 0,1 0 1,-1 0-1,0 0 0,0 0 0,0-1 1,0 1-1,0 0 0,0 0 1,0 0-1,1 0 0,-1 0 0,0 0 1,0 0-1,0 0 0,0 0 1,0 0-1,0 0 0,1-1 0,16-12 65,1 1 0,1 0 0,0 1 0,0 1 0,26-9-1,12-7-203,85-38-4019,-122 56 1943,-2 1-286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5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86 266 2128,'-85'1'12509,"90"-5"-12058,40-26 270,1 2 0,75-35-1,51-29 30,-153 81-802,-13 8-186,0-1 0,0 1-1,-1-1 1,0 0 0,1-1 0,-2 1 0,6-6 0,-9 8-265,-20 10-3566,16-7 4020,0 0 0,0 0 1,0 0-1,0 0 0,0 0 0,1 1 0,-1-1 0,1 1 0,-1 0 0,1 0 1,-1 0-1,1 0 0,-3 5 0,-5 7 176,0 1 1,1 0-1,1 1 1,1 0-1,0 1 1,1-1-1,1 1 1,0 0-1,1 1 1,-1 18-1,0 11 460,3-1-1,4 77 0,4-63-156,26 110 0,-8-74-3060,-17-60-2489,-6-22 1912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78 711 1628,'-12'-10'975,"-1"-1"0,2 0 0,0-1 1,-14-19-1,24 30-903,0 0-29,1 1 0,-1-1 0,1 0 0,-1 1 0,1-1 0,0 0 0,-1 0 0,1 1 0,0-1 0,0 0 0,0 0 0,-1 0 0,1 0 0,0 1 0,0-1 1,0 0-1,0 0 0,1 0 0,-1 1 0,0-1 0,0 0 0,0 0 0,1 0 0,-1 1 0,0-1 0,1 0 0,-1 0 0,0 1 0,1-1 0,0-1 0,1 0 1,0 1 1,-1-1-1,1 0 0,0 1 0,0-1 0,0 1 1,0 0-1,1-1 0,-1 1 0,0 0 1,3 0-1,41-11 143,1 2-1,65-5 1,-98 13-169,262-23 187,63-2-42,-27 5-36,-257 17-111,258-20 64,319-32-205,-358 28-81,185-20-362,-345 35 158,187-49 0,-251 51 366,469-135-548,-319 75 1755,-170 65-345,-26 7-501,-2 5 44,2 3-255,-1 0 1,0 0 0,-1 1 0,0-1 0,0 0 0,-1 1-1,0-1 1,0 12 0,-5 78 478,2-77-495,-20 252 696,12-159-547,-12 180 497,24 109 9,35-9-152,80 146-319,-106-500-379,15 48-886,-4 1 0,10 95-1,-31-172 0,0-1-1,-1 1 1,0 0-1,-4 21 0,-5-1-2120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2:0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1096,'2'1'992,"6"4"-588,1-1 0,-1 0-1,0-1 1,1 0 0,0 0-1,0-1 1,0 0 0,0 0-1,0-1 1,0 0 0,11-1-1,-5 0-146,1-1-1,-1 0 1,0-1-1,0-1 1,0 0-1,17-7 0,-29 9-124,0 0 0,0 0 0,-1 0 0,1-1 0,0 1-1,-1-1 1,1 0 0,-1 1 0,1-1 0,-1 0 0,0-1 0,0 1-1,1 0 1,-2-1 0,1 1 0,0-1 0,0 1 0,1-5-1,0-6 285,-2 10-10,-1-1-8,-1 3-394,1 0 62,0-1-1,0 1 0,0-1 0,-1 0 1,1 1-1,0-1 0,-1 1 1,0-1-1,1 1 0,-1-1 1,0 1-1,0 0 0,0-1 1,0 1-1,0 0 0,0 0 1,0-1-1,0 1 0,0 0 1,-1 0-1,1 0 0,0 0 1,-1 1-1,1-1 0,-1 0 1,1 1-1,-2-2 0,0 2-14,0-1-1,0 1 0,0 0 0,0-1 1,0 1-1,-1 1 0,1-1 1,0 0-1,0 1 0,1-1 0,-1 1 1,0 0-1,0 0 0,0 0 1,-5 3-1,3-1-10,1 1 1,0-1-1,-1 1 1,1-1-1,1 1 1,-1 0-1,0 1 1,-5 8-1,6-8-26,-1 1 1,1-1-1,0 1 0,0 0 0,0 0 0,1 0 1,0 1-1,0-1 0,1 0 0,0 1 0,0-1 1,0 1-1,1-1 0,0 1 0,0-1 1,1 1-1,-1-1 0,2 1 0,-1-1 0,1 1 1,4 11-1,-2-11-57,1 1 0,-1-1-1,1 1 1,1-1 0,-1-1 0,1 1 0,1-1 0,-1 0 0,1 0-1,0-1 1,0 0 0,0 0 0,1-1 0,0 0 0,14 5 0,-5-3-43,1 0 1,0-2 0,0 0 0,1-1 0,-1-1 0,28 0 0,-37-2 92,0 0 0,0-1 0,0 0 0,0-1 1,0 1-1,0-2 0,0 1 0,-1-1 0,1-1 1,-1 1-1,0-1 0,0-1 0,0 0 0,-1 0 0,1 0 1,-1-1-1,0 0 0,-1 0 0,0-1 0,0 0 1,0 0-1,9-15 0,-6 4 280,-1 0 1,-1 0-1,0-1 1,6-27-1,-13 44-160,2-5 7,-1 4-50,2 7 424,14 52-390,-11-30-56,2-1 0,12 27 0,-19-51 0,-1 0-1,0 0 1,1 0-1,-1 0 1,0-1-1,1 1 1,-1 0-1,1 0 1,0 0-1,-1-1 1,1 1-1,0 0 1,-1 0-1,1-1 1,0 1-1,0-1 1,-1 1-1,1-1 1,0 1-1,0-1 1,0 1-1,0-1 1,1 0-1,-1 0-34,0 0 0,0 0 0,-1-1 0,1 1 0,0-1 0,0 1 0,-1 0 0,1-1 0,0 0 0,0 1 0,-1-1 0,1 1-1,-1-1 1,1 0 0,0 1 0,-1-1 0,1 0 0,-1 0 0,1-1 0,3-7 100,0 0 1,-1-1-1,4-12 0,-6 18 73,18-74 1105,-7 39-642,-11 37-538,2 0-81,-3 2-40,0-1-1,0 1 1,0 0 0,0 0-1,0 0 1,0 0-1,0-1 1,1 1-1,-1 0 1,0 0 0,0 0-1,0 0 1,0-1-1,0 1 1,1 0-1,-1 0 1,0 0 0,0 0-1,0 0 1,1 0-1,-1 0 1,0 0-1,0 0 1,1 0 0,-1 0-1,0 0 1,0 0-1,0 0 1,1 0-1,-1 0 1,0 0 0,0 0-1,0 0 1,1 0-1,-1 0 1,0 0-1,0 0 1,0 0 0,1 0-1,-1 0 1,0 0-1,0 1 1,0-1-1,1 0 1,32 25 55,-28-20-99,1 0 0,-1-1-1,1 0 1,0 0-1,0 0 1,1 0 0,-1-1-1,1 0 1,0-1 0,0 1-1,0-1 1,10 1 0,-10-3-69,-1 0 0,1 0 0,-1-1 0,1 0 0,-1 0 0,11-3 0,42-18-822,-42 15 493,0 0 0,22-4 0,28 1-965,-50 9 1086,-1-1 0,1-1 0,0-1 0,22-8 0,-28 7 222,-1-1 0,0 1 0,16-14-1,-18 13 135,-7 5-33,-1 1-6,0 0 1,0 0 0,0-1 0,0 1-1,1 0 1,-1 0 0,0 0 0,0 0-1,0-1 1,0 1 0,0 0 0,1 0-1,-1 0 1,0 0 0,0-1 0,0 1-1,1 0 1,-1 0 0,0 0-1,0 0 1,0 0 0,1 0 0,-1 0-1,0 0 1,0 0 0,1 0 0,-1 0-1,0 0 1,0 0 0,0 0 0,1 0-1,-1 0 1,0 0 0,0 0 0,1 0-1,-1 0 1,0 0 0,0 0-1,0 0 1,1 0 0,-1 0 0,0 0-1,0 1 1,0-1 0,1 0 0,-1 0-1,0 0 1,0 0 0,0 1 0,0-1-1,1 0 1,-1 0 0,13 9 21,-13-9-29,1 1 8,0 0 1,-1 0-1,1-1 0,0 1 1,-1 0-1,1 0 1,-1 0-1,1-1 0,-1 1 1,1 0-1,-1 0 1,0 0-1,0 0 0,1 0 1,-1 0-1,0 0 0,0 2 1,1 2 2,7 24 11,-2 0-1,5 48 1,-2-7-42,30 256-875,-37-299 787,-1-24 89,-2-2 63,0 6-122,1-6 94,0-1-1,0 0 1,-1 0 0,1 0 0,0 0-1,0 0 1,0 0 0,0 0 0,0 0-1,0 1 1,0-1 0,0 0-1,0 0 1,0 0 0,0 0 0,0 0-1,0 0 1,0 0 0,0 0 0,0 0-1,0 0 1,-1 0 0,1 0-1,0 1 1,0-1 0,0 0 0,0 0-1,0 0 1,0 0 0,0 0 0,0 0-1,-1 0 1,1 0 0,0 0-1,0 0 1,0 0 0,0 0 0,0 0-1,0 0 1,0 0 0,0 0 0,-1 0-1,1 0 1,0 0 0,0 0-1,0-1 1,0 1 0,0 0 0,0 0-1,0 0 1,0 0 0,0 0 0,0 0-1,-1 0 1,1 0 0,0 0-1,0 0 1,0 0 0,0 0 0,0-1-1,0 1 1,0 0 0,0 0 0,0 0-1,0 0 1,0 0 0,-9-17 167,0 0 0,2-1 1,0 1-1,1-1 0,1-1 0,0 1 1,-1-20-1,1 3 257,2 1 0,2-1 0,3-39-1,0 60-256,-1 0 1,2 0-1,0 0 0,6-16 0,-7 24-89,1 0-1,0 0 1,0 0-1,0 0 1,0 0 0,1 0-1,0 1 1,1 0 0,-1 0-1,9-8 1,6 4 300,-17 8-176,0 3-123,-1-2-81,-1 1 1,1 0-1,0 0 1,-1 0-1,1 0 1,-1 0-1,1 0 1,-1 0-1,1 0 0,-1 1 1,0-1-1,0 0 1,1 0-1,-1 0 1,0 0-1,0 0 1,0 1-1,0-1 1,0 0-1,0 0 0,-1 0 1,1 0-1,0 0 1,-1 0-1,1 1 1,-1-1-1,1 0 1,-1 0-1,0 1 1,-5 8-87,0 0 0,-10 12 1,3-4-202,-32 41-761,20-29-1552,3-1-5020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2:0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1200,'3'-11'1457,"0"0"0,1 0 0,0 1 0,1 0 0,7-13 2395,-12 24-3691,0 1 0,1-1 0,-1 0 0,0 1 0,1-1 0,-1 0 0,1 0 0,-1 1 0,1-1 0,1 2 0,1 4 180,5 20 587,-2 0 1,0 0 0,2 46 0,-3-23-233,20 230 1947,-17-158-6669,-2-35-4453,-5-68 4309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2:0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276 597 1364,'0'-5'266,"-1"-1"731,1 0 1,-1 0-1,1 0 0,-2-1 1,1 1-1,-1 0 1,0 0-1,-5-10 0,4 10-564,0 1 122,1 1-1,-1 0 1,1 0 0,-1 0 0,-1 0 0,-4-5 0,7 8-79,-13-3 689,10 5-852,-4 2-149,0 1 0,1 0-1,0 0 1,0 1 0,0-1 0,-9 9 0,-3 5-29,1 2 1,1 0 0,1 0 0,1 2 0,1 0-1,1 0 1,0 1 0,-11 32 0,23-51-115,0-1 0,0 1 0,1 0 1,-1 0-1,1 0 0,0 5 0,0-8-12,0 2 22,3 2 17,-3-5-47,0 1 1,0-1 0,0 1-1,0-1 1,0 1-1,0-1 1,1 1 0,-1-1-1,0 1 1,0-1-1,1 1 1,-1-1 0,0 0-1,0 1 1,1-1 0,-1 0-1,0 1 1,2 0-1,-1-1 4,1 1-1,0 0 1,0-1-1,0 0 1,0 1-1,0-1 1,0 0-1,0 0 1,0 0-1,0 0 1,0-1-1,0 1 1,0 0-1,0-1 1,-1 0-1,1 1 0,0-1 1,0 0-1,2-1 1,2-2 1,0 1 0,0-1 0,0-1 0,8-6 0,6-11 11,-1 0 0,-1-1 0,21-36 0,0 2 18,-38 55-39,8-4-13,-6 4 9,-1 1 10,1 4-45,0-1 19,0 1-1,0 0 0,-1 0 1,1 1-1,-1-1 1,3 5-1,8 11-248,-9-15 199,1-1 0,-1 1 0,1-1 0,-1 1 0,1-1 0,0-1 0,0 1 0,0-1 0,1 0 0,-1 0 0,0 0-1,1-1 1,0 0 0,-1 0 0,1 0 0,-1-1 0,11 0 0,-13 0 66,1-1 0,-1 0 0,0 1 0,1-1 0,-1 0 0,0-1 0,0 1-1,1 0 1,-1-1 0,0 0 0,-1 0 0,1 0 0,3-2 0,0-2 46,0 1-1,0-1 1,-1 0-1,6-8 1,1-5 122,-1 0 1,-1-1-1,0-1 1,-2 1 0,0-1-1,-2-1 1,0 1 0,3-24-1,-2-12 691,2-111 0,-9 136-568,1 12 47,-1 0 0,-1 0 0,0 0 0,-6-25-1,6 44-313,1 1-1,0 0 1,0-1-1,0 1 0,0 0 1,0 0-1,0 0 0,0-1 1,0 1-1,0 0 0,-1 0 1,1-1-1,0 1 0,0 0 1,0 0-1,-1 0 1,1 0-1,0-1 0,0 1 1,0 0-1,-1 0 0,1 0 1,0 0-1,0 0 0,-1 0 1,1 0-1,0-1 0,0 1 1,-1 0-1,1 0 1,0 0-1,0 0 0,-1 0 1,1 0-1,0 0 0,0 0 1,-1 0-1,1 1 0,0-1 1,0 0-1,-1 0 0,1 0 1,0 0-1,0 0 1,-1 0-1,1 0 0,0 1 1,0-1-1,0 0 0,-1 0 1,1 0-1,0 0 0,0 1 1,0-1-1,0 0 0,-1 0 1,1 1-1,-11 13-39,10-14 54,-1 4-13,0 0 0,0 1 0,0-1 0,0 0 1,0 1-1,1-1 0,0 1 0,-1 5 0,-1 5 20,-9 34 50,2 1 1,2 0-1,-1 88 1,8-93-209,4 81-1191,-1-109 43,1 0 0,9 31 0,-12-47 516,5 11 567,-3-9-2466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2:0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1984,'0'-4'4788,"6"1"-3408,10-2-1916,-13 4 1107,86-32 1726,-35 12-1620,48-22 329,-46 18-583,50-27 187,-71 33-737,1 1 0,1 3 0,41-13 0,-75 27 82,-1 0-1,1 1 0,0-1 0,0 1 0,0 0 0,0 0 0,0 0 0,0 0 0,-1 0 0,1 1 0,0-1 0,0 1 0,0 0 0,-1 0 0,1 0 0,0 0 1,-1 0-1,1 1 0,2 1 0,1 2-134,0 1 1,0 0-1,0 0 1,-1 0-1,5 8 1,2 1-263,-10-13 387,-1 0 0,1 1 0,1-1 0,-1 0 0,0 0 0,0-1 0,1 1 0,-1 0 0,1-1 0,-1 0 0,1 1 0,0-1 0,0 0 0,-1-1 0,1 1 0,0 0 0,0-1 0,0 1 0,0-1 0,0 0 0,0 0 0,0 0 0,0 0 0,0-1 0,-1 1 0,1-1 0,0 0 0,0 0 0,0 0 0,-1 0 0,1 0 0,0 0 0,-1-1 0,1 1 0,-1-1 0,4-3 0,-4 2 285,0 0-1,0-1 1,0 1-1,0-1 1,0 0 0,-1 1-1,1-1 1,-1 0-1,0 0 1,0 0-1,-1 0 1,1-4 0,0 5-102,-2 0 4,1 1-1,0 0 1,-1 0 0,1 0 0,-1-1-1,1 1 1,-1 0 0,0 0 0,0 0-1,0 0 1,0 0 0,-1 0-1,1 1 1,0-1 0,-1 0 0,1 0-1,-1 1 1,0-1 0,1 1-1,-1 0 1,0-1 0,0 1 0,0 0-1,0 0 1,0 0 0,0 0-1,0 1 1,0-1 0,-1 0 0,1 1-1,-4-1 1,2 2-32,0-1 1,-1 1-1,1 0 0,0 0 0,0 1 1,0-1-1,0 1 0,0 0 0,0 0 1,0 0-1,1 1 0,-1-1 1,1 1-1,-1 0 0,-2 3 0,1-1-4,1 0 0,0 1 0,1-1 0,-1 1 0,1-1-1,0 1 1,1 0 0,-1 0 0,-2 12 0,4-12-56,-1 0 0,1 0 0,0 0-1,1 1 1,-1-1 0,1 0 0,1 0 0,-1 1 0,1-1 0,0 0 0,0 0 0,1 0 0,0 0-1,0 0 1,0 0 0,1-1 0,0 1 0,0-1 0,0 1 0,1-1 0,-1 0 0,1 0 0,6 4-1,-2-3-124,0-1 0,0 0-1,1 0 1,0-1 0,0 0 0,0-1-1,1 0 1,-1 0 0,1-1-1,-1 0 1,1-1 0,0 0-1,0-1 1,0 0 0,-1 0-1,1-1 1,12-2 0,-7 0-499,1 0 0,-1-2 0,0 1 0,18-9 0,-21 7-771,0 0 0,0-1 1,-1 0-1,19-15 0,-15 6-2240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2:0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6 140 1920,'0'0'938,"-1"-3"-55,-1-18 5126,1 18-5504,1 0-337,-1 1 1,1 0-1,0-1 1,-1 1-1,1-1 0,0 1 1,0-1-1,1 1 1,-1-1-1,0 1 0,1 0 1,0-1-1,-1 1 1,1 0-1,0-1 0,0 1 1,1 0-1,0-3 1,3-1-65,0 1 1,0-1 0,1 1 0,-1 0 0,1 0-1,0 1 1,0-1 0,0 2 0,1-1 0,0 0 0,0 1-1,0 1 1,10-4 0,-15 6-87,0-1 1,0 1-1,0-1 1,0 1-1,0 0 1,0 0-1,0 0 1,0 0-1,0 1 1,0-1-1,-1 0 1,1 1-1,0-1 1,0 1-1,0 0 0,0-1 1,0 1-1,-1 0 1,1 0-1,3 3 1,-4-3-23,0 0 0,0 0 0,0 0 0,0 0 0,-1 0 0,1 1 0,0-1 0,0 0 0,-1 1 0,1-1 0,-1 0 0,1 1 0,-1-1 0,0 1 0,1-1 0,-1 1 0,0-1 0,0 1 0,0-1 0,0 1 0,0-1 0,0 0 0,-1 1 0,1-1 0,0 1 0,-1-1 0,1 1 0,-1-1 0,0 0 0,0 2 0,-5 7-393,0 0 1,-1-1-1,0 1 0,-11 10 0,-20 17-5508,20-23 2584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2:0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5799 1 1328,'-177'37'4125,"-83"4"-2167,-223 13 202,253-32-1418,-13 1-80,-125 14 147,-479 88 475,8 51-531,-445 217-295,1040-295-746,-375 209 0,588-288-316,-58 44 0,68-45-2052,-24 27 0,27-22-607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2:0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6497 1 1352,'0'0'4075,"-9"1"-3181,-220 26 2320,2 1-1924,190-23-1128,-330 40 1302,-198 29 316,-625 155 399,197 19-1254,15 61-712,-321 260-1666,1097-459 805,118-60-376,-92 73 0,151-103-864,2 1 1,-40 44 0,33-27-1654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1156,'16'-25'936,"-6"22"-168,9-8-112,-2 3-72,4 2-76,2-2-72,-1 2-84,2 0-123,14-2-161,-9 3-188,-6 0-173,-5 1-371,-5-2-788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1344,'-1'2'857,"-1"5"-525,0-1 1,0 0-1,0 1 1,1 0-1,0-1 1,0 1-1,0 0 1,1-1-1,0 1 1,2 13-1,3 10 134,9 35 0,-2-13-6,22 85-455,-34-135-84,0 1 1,1-1 0,-1 1 0,0-1 0,-1 1 0,1-1-1,0 1 1,-1-1 0,1 1 0,-1-1 0,0 1 0,-1 2-1,1-2 3,0-1 2,0 0 0,0 0 1,0 0-1,0-1 0,-1 1 1,1 0-1,0 0 0,-1-1 1,1 1-1,-1-1 0,-2 2 0,2-1 99,0 0-64,1-1 70,17-17 1072,-7 8-920,1 1 0,16-11-1,24-7 1144,-49 24-1253,0 1 0,0-1 0,1 1 0,-1 0 0,0-1 0,0 1 0,1 0 0,-1 0 0,0 0 0,1 0 0,-1 0 0,0 0 0,0 0 0,1 0-1,-1 1 1,0-1 0,0 0 0,1 1 0,-1-1 0,2 2 0,18 14 401,-15-10-284,-2-1-90,0 1-1,0 0 1,0 0-1,-1 0 1,3 8 0,-1-5-41,-4-7-43,0 0-1,0-1 1,1 1 0,-1 0-1,0-1 1,1 1-1,0-1 1,-1 0-1,1 0 1,0 1-1,0-1 1,-1 0-1,1-1 1,0 1 0,0 0-1,0 0 1,0-1-1,0 1 1,0-1-1,0 0 1,1 1-1,-1-1 1,0 0 0,2-1-1,6 0 40,0 0-1,0-1 1,-1-1-1,11-3 1,7-2 283,13-1 118,-37 8-362,1 2-13,1 1-56,0 0 0,0 0 1,0 1-1,-1 0 1,1 0-1,0 0 1,-1 0-1,0 1 1,0-1-1,4 5 1,7 10 7,15 21-1,-18-21-1035,17 17-1,-12-22-4130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 1892,'-13'-20'9081,"11"25"-8567,-1 5-325,1 0 0,0 0 1,0 0-1,1 0 0,0 0 0,1 0 0,1 14 0,13 79 639,0-2-628,-6-23-1831,-4-37-3831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31 1488,'-22'-7'740,"0"1"-1,0 0 1,-1 2 0,0 0-1,1 2 1,-37 0 0,41 4-519,1-1-1,0 2 1,-1 0 0,1 1 0,1 1 0,-1 1 0,1 0-1,0 1 1,-18 11 0,1 2 22,2 2-1,0 2 0,1 0 1,2 2-1,1 2 0,1 0 1,-41 58-1,22-17 153,3 1 1,-54 125-1,71-138-258,3 0 0,2 2 0,2 1 0,-9 66 0,16-64 29,3-1 0,2 1-1,5 119 1,5-140-99,1 0 0,2 1 0,2-2 0,1 1 0,2-2 0,30 66 0,-28-78-25,2-1-1,0-1 1,2 0 0,0-2-1,40 40 1,-21-29 2,2-1 0,66 43 1,-72-54-22,2-1 0,0-2 0,1-2 0,1-1 0,67 20 0,-3-11 37,201 23 0,121-34 42,240-46 46,-1-19-61,-212 15-53,-79 16-10,-29 1-4,655-72-77,-770 59-214,-172 21-93,0-3 0,57-22 0,-96 30 46,0-1 1,-1 0 0,25-17-1,-35 21-112,0-1 0,0 0 0,-1 0 0,1 0 0,-1-1 0,0 1-1,-1-1 1,1 0 0,-1 0 0,0-1 0,0 1 0,0 0 0,3-11 0,-2-5-2327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9 326 1400,'-1'-1'216,"0"-1"-1,0 1 1,0-1-1,1 1 1,-1-1-1,0 1 1,1-1-1,-1 0 1,1 1-1,-1-1 1,1 1-1,0-1 1,0 0-1,0 0 1,0 1-1,0-1 1,0 0 0,0 1-1,1-1 1,-1 1-1,1-1 1,-1 0-1,1 1 1,-1-1-1,1 1 1,1-3-1,1-1-22,1 0-1,-1 0 1,1 0 0,0 1-1,0-1 1,9-6-1,46-33 809,84-46 0,-64 42-1220,-34 17-804,-12 9-3088,-23 16 1835</inkml:trace>
  <inkml:trace contextRef="#ctx0" brushRef="#br0" timeOffset="1">404 236 1300,'1'1'124,"-1"-1"0,1 1 0,-1-1 0,1 1 0,0-1-1,-1 1 1,1-1 0,0 1 0,0-1 0,0 0 0,-1 1 0,1-1 0,0 0 0,0 0 0,0 0-1,-1 1 1,1-1 0,0 0 0,0 0 0,0 0 0,0 0 0,0-1 0,-1 1 0,1 0-1,0 0 1,0 0 0,1-1 0,1 0 99,0-1 0,-1 0-1,1 1 1,0-1 0,-1 0 0,1 0 0,3-4-1,2-4 425,1 0 0,11-20-1,-18 27-485,0 0 1,-1-1-1,1 1 0,-1 0 0,0-1 0,0 1 0,0-1 0,0 1 0,0-1 0,-1 1 0,0-1 0,0 0 0,0 1 0,0-1 0,0 0 0,-1 1 0,0-1 0,-1-4 0,1 7-102,0-1 0,0 1 0,0 0 0,0 0 0,-1 0 0,1 0 0,0 0 0,-1 0-1,1 0 1,-1 1 0,1-1 0,-1 0 0,1 1 0,-1-1 0,1 1 0,-1 0 0,0-1 0,1 1 0,-1 0 0,1 0 0,-1 0 0,0 0 0,1 0-1,-1 1 1,0-1 0,1 0 0,-1 1 0,1-1 0,-1 1 0,1 0 0,-1-1 0,-1 2 0,-2 2-3,-1 0 0,1 1 0,0 0 0,0 0 1,1 0-1,-1 0 0,1 1 0,0-1 0,1 1 0,-1 0 1,1 1-1,0-1 0,1 0 0,0 1 0,0-1 0,0 1 0,1 0 1,-2 13-1,3-14-87,0 0 1,0 0-1,0 0 0,1 0 1,0 0-1,0 0 1,1 0-1,-1 0 0,1-1 1,0 1-1,1 0 1,0-1-1,-1 0 1,2 1-1,-1-1 0,1-1 1,-1 1-1,1 0 1,1-1-1,-1 0 0,0 0 1,8 5-1,-5-5-299,0 1 0,1-2 0,-1 1 0,1-1 0,0 0 0,8 2 0,-6-3-1287,-1-1 1,17 2-1,-2-4-1406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3 876,'-3'-2'9106,"19"62"-8138,-9-36-705,-1-7-13,0 1 0,-2 0-1,3 19 1,-7-31-275,1-1-1,-1 0 1,0 0-1,-1 0 1,1 0-1,-1 0 1,0 1-1,0-1 1,-1 0-1,1-1 1,-1 1-1,0 0 1,-1 0-1,1-1 1,-5 6-1,4-7-47,-1 0-1,1 0 0,-1 0 0,0-1 1,0 1-1,0-1 0,0 0 0,0 0 1,-1 0-1,-7 1 0,11-3 71,-2 1-71,0-2 19,-8-2 26,7 0 29,-2-8 6,8-5 4,2 6-12,1 1 0,0 0 0,1 1 1,-1-1-1,1 1 0,1 0 1,0 0-1,13-11 0,9-11-16,-22 22 14,-4 4-3,0 0 1,1 1 0,-1-1-1,1 1 1,-1 0-1,1 0 1,0 1-1,0-1 1,0 1-1,1-1 1,7-2-1,-10 5 24,1 1-10,0 1-6,0-1 1,-1 1-1,1 0 0,-1 0 1,0 0-1,0 0 1,1 0-1,-1 0 1,0 1-1,-1-1 1,1 1-1,0-1 1,-1 1-1,1 0 0,-1-1 1,2 6-1,4 14 7,-4-13-4,0 0-1,0-1 0,0 0 0,6 9 0,-3-8 34,-6-8-35,1 0-1,-1 0 1,1 0 0,-1 0 0,1 0 0,-1 0 0,1-1 0,0 1 0,-1 0-1,1 0 1,0-1 0,0 1 0,-1 0 0,1-1 0,0 1 0,0-1-1,0 1 1,0-1 0,0 0 0,0 1 0,0-1 0,0 0 0,0 0 0,0 1-1,0-1 1,0 0 0,1 0 0,101-9 557,-98 9-520,0 1 0,0 0 1,0 0-1,0 1 0,0 0 0,0-1 1,6 5-1,14 3 32,-14-5-28,19-3-23,-17 0-97,0-1-1,0-1 1,-1-1-1,1 0 0,0 0 1,-1-1-1,0-1 0,1 0 1,-1 0-1,-1-1 1,1-1-1,-1 0 0,17-12 1,-18 10 5,33-29-238,-40 34 304,0-1 0,0 1 0,0-1 0,-1 0 0,1 0 0,-1 0 0,0 0 0,0 0 0,2-8 0,-3 10 162,-4 0-107,-8-5-2,8 5-2,-1 5-3,-2 1-27,1 1 0,0-1 0,0 1 0,0 0 0,1 1 0,-1-1 0,-4 10 0,-2 3-158,-10 26 0,21-43 115,-1 0-1,1 0 1,-1 1-1,1-1 1,0 0-1,-1 0 1,1 1 0,0-1-1,0 0 1,0 0-1,0 1 1,0-1 0,0 0-1,1 2 1,-1 1-71,0-1-27,1 0-1,-1-1 1,1 1 0,-1 0 0,1-1 0,0 1 0,0-1 0,0 1 0,0-1 0,1 1 0,-1-1 0,1 1 0,-1-1 0,1 0 0,0 0 0,0 0 0,0 0 0,0 0 0,2 1 0,-1 0-282,0-1 1,1 0 0,-1 0 0,0 0-1,1 0 1,5 2 0,-7-3 219,19 6-1708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137 403 2776,'14'-12'220,"-1"-1"-1,0-1 1,-1 0 0,-1-1-1,0 0 1,15-28-1,-12 14 1054,-1-1-1,17-63 1,-25 80-531,-2-1 1,0 1-1,-1-1 1,0 0-1,-1 0 1,-1-24 0,0 33 87,-3 5-477,2 0-308,0 0 0,0 0 1,0 0-1,0 0 0,0 1 0,0-1 0,1 0 0,-1 0 1,0 1-1,0-1 0,0 1 0,0-1 0,0 1 0,1-1 1,-1 1-1,0-1 0,0 1 0,1-1 0,-1 1 0,0 1 1,-13 22 336,8-7-207,-6 25 1,12-38-125,-9 35 399,-7 73 0,15-94-996,1 1 0,2 21-1,0-28-1021,0 0 0,1 0 0,0 0 0,6 13-1</inkml:trace>
  <inkml:trace contextRef="#ctx0" brushRef="#br0" timeOffset="1">0 277 1456,'0'0'688,"29"-24"-84,-8 18-100,4 0-48,21 3-64,-2-5-40,-2-1-60,7 0-48,0 0-80,-4 1-116,-2-1-120,-3-1-76,-1-1-152,-4 0-44,0-2-184,-6 5-628,-8-3 196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1908,'-2'-4'7005,"0"7"-4369,-2 15-1264,0 32-1339,6 21 1199,15 89-1,23 67 61,18 25-215,-33-168-712,43 94 0,4-4-811,-71-172 240,-1-1 1,1 0-1,-1 0 1,0 0-1,0 0 1,0 1-1,1-1 1,-1 0-1,0 0 1,0 1-1,-1-1 1,1 0 0,0 0-1,0 0 1,-1 1-1,1-1 1,0 0-1,-1 0 1,1 0-1,-1 0 1,0 0-1,0 2 1,0-2 320,-1 1-2214,-20-4-5053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1436,'0'0'7937,"7"3"-7499,3 2-223,0 0-1,-1 1 1,0 0 0,16 14-1,-11-7 14,1 0-1,1-1 0,0-1 1,1-1-1,0 0 0,31 13 1,-35-18-197,-1-1 0,1-1 0,0 0 0,0 0 0,0-1 0,0-1 0,0 0 1,0-1-1,0-1 0,26-3 0,-27 1-35,1 0 0,-1-1 1,1-1-1,-1 1 0,-1-2 0,1 0 1,19-13-1,-17 9 211,1-1 0,18-19 0,-32 29-177,0 0 0,0 0 1,-1 0-1,1 0 0,0 0 1,0 1-1,1-1 0,-1 0 1,0 1-1,0-1 1,0 0-1,0 1 0,1-1 1,-1 1-1,2-1 0,-2 1-19,-1 1 0,0-1-1,1 0 1,-1 0 0,0 0-1,1 1 1,-1-1-1,0 0 1,0 1 0,1-1-1,-1 0 1,0 1 0,0-1-1,1 0 1,-1 1 0,0-1-1,0 0 1,0 1-1,0-1 1,0 1 0,1-1-1,-1 0 1,0 1 0,0-1-1,0 1 1,0-1 0,0 0-1,0 1 1,0-1 0,-1 1-1,1 7 47,-1 1 0,-1-1 1,-2 9-1,2-12-76,-15 63-48,-11 43-896,16-37-5408,9-57 3182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1984,'0'0'1236,"0"-2"-84,1-3-985,7 3 4867,21 24-4179,-1 1 0,35 39 0,41 35 211,-78-76-968,146 114 980,-119-98-1669,81 45 1,-125-78 26,0-1 1,0 0 0,10 2 0,-17-4-1119,2-3-1211,14-9 34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1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54 1104,'-3'-7'636,"-1"1"1,0-1-1,-7-7 0,10 12-408,-1 0 1,0 0-1,0 1 0,0-1 1,0 1-1,0-1 1,0 1-1,-1 0 0,1-1 1,0 1-1,-1 1 1,-2-2-1,2 1 454,-1 3-49,-5 1-373,0 2 0,0-1 0,1 1 0,-1 1-1,1-1 1,1 2 0,-1-1 0,-11 12 0,-54 71 558,53-63-558,1 0-61,1 1 0,1 1 0,-17 39 0,-29 95-371,33-55-1520,17-34-2348,5-31 1250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2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3 170 1632,'-2'-12'6165,"5"16"-5871,6 10 20,0 1 1,-1 1 0,11 26 0,13 55 433,-13-57-357,-18-38-303,2 3-4,-2-4 64,-2-6 730,-19-63-494,7 29-13,-8-51 1,19 78-307,0 0 0,1 0 0,0-1 0,1 1 0,1-1 0,0 1 0,1 0 0,5-20 0,-6 28-47,0 0 0,1 0 0,0 1 0,0-1 0,0 0 0,0 1 0,0-1 0,1 1 0,0 0 0,-1 0 0,1 0 0,1 0 0,-1 1 0,0-1 0,0 1 0,1 0 0,0 0 0,6-3 0,-8 4 99,8 11-55,-8-8-52,0 4 4,-4 3-65,0 0 0,0 0 0,-2-1 0,1 1 0,-1-1 0,-9 16 0,-11 13-1479,-1-3-3516,23-32 4500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2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1044,'0'0'4868,"14"0"-2152,-10 1-2575,-1 0-1,1 0 1,-1 0-1,1 1 0,-1-1 1,1 1-1,-1 0 1,0 0-1,0 0 1,0 0-1,4 4 1,32 34 576,-24-23-478,-2-3-39,-1 1-1,0 1 0,-1 0 1,-1 0-1,13 30 0,-22-44 50,-4-8-244,-10-17-3,10 14 6,2 3-15,1 1-1,0-1 1,0 1 0,0-1 0,1 1-1,0 0 1,0-1 0,0 1 0,1 0-1,-1 0 1,1 0 0,4-8 0,-3 7-47,1-1-364,0 0 0,1 0 1,-1 0-1,2 1 0,10-12 1,15-7-4420,-22 19 2550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2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36 223 3004,'1'0'57,"0"0"0,0-1 0,0 1 0,0 0 0,0 0 0,0 0 0,0 0 0,0 1 0,1-1 0,-1 0 0,0 0 0,0 1-1,0-1 1,0 0 0,0 1 0,0-1 0,0 1 0,0-1 0,0 1 0,-1 0 0,1-1 0,1 2 0,0 0 7,0 1 1,-1-1-1,1 0 1,-1 1-1,0-1 1,1 1-1,-1 0 1,1 3-1,35 87 1531,-18-48-1875,-18-44-192</inkml:trace>
  <inkml:trace contextRef="#ctx0" brushRef="#br0" timeOffset="1">36 136 1052,'-35'-120'8792,"35"118"-8053,6-5-2449,-6 7 1584,1 0-1,-1 0 0,0 0 1,1 0-1,-1 0 1,0 0-1,0-1 0,1 1 1,-1 0-1,0 0 1,0 0-1,1-1 0,-1 1 1,0 0-1,0 0 1,0-1-1,1 1 1,-1 0-1,0-1 0,0 1 1,0 0-1,0-1 1,0 1-1,0 0 0,0 0 1,0-1-1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2160,'-5'-24'10332,"6"36"-9641,21 194 1860,-8-93-2472,51 201 0,-54-258-4677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1704,'0'0'792,"1"2"-63,12 16 5657,-10-21-5859,0 1-415,0 0-1,-1 0 1,1 0 0,-1-1 0,1 1 0,-1-1 0,0 1 0,0-1 0,0 0 0,-1 0 0,1 0 0,-1 0 0,1 0 0,-1 0 0,1-5-1,7-23 603,-1-1 0,5-53 0,-11 73-839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2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74 281 1180,'-1'-5'979,"-7"-18"1263,8 23-2165,0-1 1,0 1-1,-1 0 1,1-1-1,0 1 0,0-1 1,0 1-1,-1-1 1,1 1-1,0-1 0,-1 1 1,1 0-1,0-1 1,-1 1-1,1 0 0,0-1 1,-1 1-1,1 0 1,-1-1-1,1 1 0,-1 0 1,1 0-1,0-1 1,-1 1-1,1 0 0,-1 0 1,1 0-1,-1 0 1,0 0-1,0-1-27,0 1 0,1 0 1,-1 0-1,0 0 0,0 0 0,1 0 0,-1 0 0,0 0 1,0 0-1,0 0 0,0 0 0,1 0 0,-1 0 0,0 1 1,0-1-1,1 0 0,-1 1 0,0-1 0,1 0 1,-1 1-1,0-1 0,1 1 0,-1-1 0,-1 2 0,-21 35 390,21-33-428,0 0 0,1 1 0,-1-1 0,1 1 1,0 0-1,0-1 0,1 1 0,-1 0 0,1-1 0,0 1 1,0 0-1,1 0 0,-1-1 0,1 1 0,0 0 0,2 5 0,-2-8-100,0 0-6,1 2 87,-1-4-9,-1 1 0,0-1 0,0 0 0,0 0 0,1 0 0,-1 0 0,0 1 0,0-1 0,1 0 0,-1 0 0,0 0 0,0 0 0,1 0 0,-1 0-1,0 0 1,0 0 0,1 1 0,-1-1 0,0 0 0,0 0 0,1 0 0,-1 0 0,0 0 0,1-1 0,-1 1 0,0 0 0,0 0 0,1 0 0,-1 0 0,0 0 0,0 0 0,1 0 0,-1 0 0,0-1 0,0 1 0,0 0 0,1 0 0,6-5 6,-4 3 7,-1 1-1,0-1 0,0 0 1,1 0-1,-1 0 0,0 0 0,-1 0 1,1 0-1,2-4 0,-3 5 23,5-13 65,-6 14-78,0 0 0,0-1 0,0 1 0,1-1 0,-1 1 0,0 0 0,0-1 1,0 1-1,0-1 0,1 1 0,-1 0 0,0-1 0,1 1 0,-1 0 1,0 0-1,0-1 0,1 1 0,-1 0 0,0-1 0,1 1 0,-1 0 1,1 0-1,-1 0 0,0 0 0,1-1 0,-1 1 0,1 0 0,-1 0 1,0 0-1,1 0 0,-1 0 0,1 0 0,-1 0 0,1 0 0,13 13 13,-11-10-12,8 7-1,-9-9-11,-1 1-1,1-1 1,-1 1 0,1-1-1,0 0 1,-1 0-1,1 0 1,0 0-1,0 0 1,0 0-1,0 0 1,0 0-1,0-1 1,0 1-1,0-1 1,1 0-1,-1 1 1,0-1-1,0 0 1,0 0-1,0-1 1,0 1 0,1 0-1,-1-1 1,0 1-1,0-1 1,0 0-1,0 1 1,2-2-1,-1-1 51,-1 1-1,1 0 1,-1-1-1,1 1 1,-1-1 0,0 1-1,0-1 1,0 0-1,0 0 1,-1 0-1,1 0 1,-1-1 0,0 1-1,0 0 1,0 0-1,1-6 1,1-15 278,0-1 0,-2 1 0,-1 0 0,-3-26 0,-20-94 1797,18 126-1415,5 17-318,0 3-11,3 24 497,-2-16-1089,3 10 73,0 0 1,2-1 0,0 1-1,1-1 1,19 36 0,-13-28-510,-3-6-91,12 29-4988,-16-37 2754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2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1144,'0'0'1748,"11"-25"-1052,2 11-56,-3 1-80,4 0-72,0-2-43,4 2-61,-2-2-52,1 2-68,2 0-112,2-2-144,0 6-136,-2-2-80,0 2-172,-5 3-413,-1 0-935,-4 2 276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2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60 179 952,'0'0'597,"4"1"-20,2-2 4174,-28-4 459,17 5-6720,5-1 1519,0 1 0,0 0 0,-1 0 1,1 0-1,0 0 0,-1 0 0,1 0 0,0-1 0,-1 1 1,1 0-1,0 0 0,-1 0 0,1 0 0,0 0 0,-1 0 1,1 0-1,0 0 0,-1 0 0,1 1 0,0-1 0,-1 0 1,1 0-1,0 0 0,0 0 0,-1 0 0,1 0 0,0 1 0,-1-1 1,1 0-1,0 1 0,-4 2 55,1 0-1,0 1 1,0 0 0,1 0 0,-1-1-1,1 2 1,0-1 0,0 0-1,0 0 1,0 1 0,1-1 0,0 1-1,0-1 1,0 1 0,0 5-1,1-3 14,0 0-1,0 1 0,1-1 0,0 0 0,1 0 1,-1 0-1,1 0 0,1 0 0,3 9 0,-2-7-150,1-1-1,-1 0 0,1 0 0,1-1 1,-1 1-1,1-1 0,1 0 0,-1-1 1,1 1-1,0-1 0,0-1 0,1 1 1,0-1-1,0-1 0,0 1 0,12 3 1,-11-5-975,0-1 1,1 0-1,-1-1 1,19 1-1,-6-2-1688</inkml:trace>
  <inkml:trace contextRef="#ctx0" brushRef="#br0" timeOffset="1">536 179 2084,'1'-3'386,"0"-1"-1,0 0 0,0 1 1,1-1-1,-1 0 0,1 1 1,0 0-1,0-1 1,0 1-1,0 0 0,0 0 1,1 0-1,-1 0 0,1 0 1,0 1-1,5-4 1,6-3-144,0 0 1,26-11-1,-18 10 317,128-56-2363,-149 65 1201,8-4-2447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2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3636,'0'0'-120,"-5"3"184,-2 0-8,5-2-28,0 0 0,0 0 0,0 0 0,0 0 0,0 0 0,0 1 0,0-1 0,1 1 0,-1-1 0,0 1 0,1 0 0,-1 0 0,1-1 0,0 1 0,-2 4 0,-11 18 245,2 1-1,0 1 0,2 0 0,1 0 0,1 1 1,-7 40-1,-13 56 383,26-118-619,1-3-29,0 1 1,0-1-1,0 0 0,0 0 0,0 0 0,-1 0 1,1 0-1,-1 0 0,1-1 0,-1 1 0,0 0 1,-3 1-1,1 0 5,2-2-15,8-5-321,48-35-28,-38 28 314,10-7 64,0 1 0,2 2-1,30-14 1,-55 28 90,0 1 92,-3 0-180,1-1 0,-1 1 1,0 0-1,1 0 1,-1 0-1,0-1 1,1 1-1,-1 0 0,0 0 1,1 0-1,-1 0 1,1 0-1,-1 0 1,1 0-1,-1 0 0,0 0 1,1 0-1,-1 0 1,1 0-1,-1 0 1,0 0-1,1 0 0,-1 0 1,0 1-1,1-1 1,-1 0-1,1 0 0,-1 0 1,1 1-1,4 9 57,0 1-1,0-1 0,-1 1 1,-1 0-1,0 0 0,0 0 1,1 12-1,-1-3 19,13 41-61,-16-59-90,2 1-70,0 3 94,-2-12 85,0 3-68,-7-92 627,6 76-296,1-1 1,0 1-1,6-29 0,-3 35-141,0 1 0,1 0 0,0-1 0,10-17 0,-11 25-117,0-1 0,1 1 0,0-1 0,1 1 1,-1 0-1,1 1 0,-1-1 0,2 1 0,-1 0 0,9-6 0,-12 9-44,0-1-1,0 1 1,0 0-1,0 0 1,0 0 0,0 0-1,0 0 1,0 0-1,0 1 1,0-1-1,0 1 1,1-1-1,-1 1 1,0 0-1,0 0 1,1 0-1,-1 0 1,0 0-1,0 1 1,0-1-1,1 1 1,-1-1-1,0 1 1,3 1-1,-4-1-16,-1-1 0,1 0 0,-1 1 0,0-1 0,1 1 0,-1-1 0,1 0 0,-1 1 0,0-1 0,1 1 0,-1-1 0,0 1 0,0-1 0,1 1 0,-1 0 0,0-1 0,0 1 0,0-1 0,0 1 0,0-1 0,1 1 0,-1 0 0,0-1 0,0 1 0,-1-1 0,1 1 0,0-1 0,0 1 0,0 0 0,0-1 0,-1 2 0,-7 15-7,8-16-9,-4 5-97,-1 0 0,1-1-1,-1 1 1,1-1 0,-2 0 0,1-1 0,0 1-1,-1-1 1,0 0 0,-8 4 0,-9 4-1838,-34 12 1,46-20 845,-20 8-1620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119 325 952,'0'0'929,"-4"7"-130,-5 9-352,0 0 0,1 0 0,-9 29 0,-48 181 2514,60-209-2584,4-15-138,1-4 11,4-23 515,-2 8-868,9-79 812,-5-2-1,-7-112 0,3 15 1029,-2 192-1722,0 2 11,0-1 1,0 1-1,0 0 1,0-1 0,0 1-1,1 0 1,-1-1 0,0 1-1,1 0 1,-1-1 0,1 1-1,-1 0 1,1-1 0,-1 1-1,2-1 1,-1 0 122,4 9-96,12 21-7,-1 0 1,-1 1-1,13 40 1,4 6-20,-12-36-584,38 54 0,-41-67-222,-3-8-418,-1-4-3605,-4-3 2235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1420,'0'0'2704,"33"-43"-2380,-13 29-72,12-6-108,0 0-172,0-1-184,4 2-356,-12 1-672,8-4 208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1312,'0'0'3781,"-1"8"-3369,-1 7-200,2-1 0,-1 1 0,2 0-1,0-1 1,4 24 0,4-7-507,1 0 0,1-1 0,2-1 0,24 44-1,-32-64-1264</inkml:trace>
  <inkml:trace contextRef="#ctx0" brushRef="#br0" timeOffset="1">35 137 1476,'-32'-50'2949,"32"50"-2892,-1-1 0,1 0 0,0 0 0,-1 0 0,1 0 0,0 0 0,0 0 0,-1 0 0,1 0 0,0 0 0,0 0 0,0 0 0,0 0 0,0 0 0,1 0 0,-1 0 0,0 0 0,0 0 0,1 0 0,-1 1 0,0-1 0,1 0 0,-1 0 0,1 0 0,-1 0 0,1 0 0,-1 1 0,1-1 0,0 0 0,-1 1 0,1-1 0,0 0 0,1 0 1,1-2 62,0 1 1,1-1-1,-1 1 1,1 0-1,0 0 1,4-1-1,14-4 44,0 1 0,0 1-1,0 1 1,1 1 0,-1 1-1,1 1 1,-1 1 0,1 0-1,0 2 1,-1 1 0,0 1-1,37 11 1,-53-13-116,-1 0 0,1 1 0,-1 0 0,1 0 0,-1 0 0,0 0 1,0 1-1,0 0 0,-1 0 0,9 10 0,-11-12-23,0 1 0,0 1 0,0-1 0,0 0 0,0 0 1,-1 1-1,0-1 0,1 1 0,-1-1 0,-1 1 0,1 0 0,0-1 0,-1 1 1,0 0-1,0-1 0,0 1 0,0 0 0,-1 0 0,0 3 0,-1 0-45,0-1-1,-1 0 0,0 0 0,0 1 0,-1-2 1,1 1-1,-1 0 0,0-1 0,-9 9 1,-2 1-368,-29 22 0,-45 21-3799,85-55 3866,-21 11-1786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1 545 1420,'0'0'4169,"11"-3"-3717,16-4-204,0-1 0,31-15 0,115-56 340,-35 18-328,240-110 368,-221 100-755,68-33-3725,-189 87 2046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1 827 884,'0'0'2043,"8"-2"-1500,33-13 31,0-2 0,45-26 0,-51 26-390,138-72 660,247-139 391,-94 45-597,-218 121-418,84-52-537,-180 107-10,15-12-63,-10 1-2800,-7 6 1481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 1504,'0'0'1255,"-2"-2"-138,12 15 5813,7 9-6328,39 37-1,-37-44-502,1 0 0,1-2-1,0 0 1,1-1 0,0-1 0,0-1-1,30 8 1,-47-17-129,0 0 0,1 0 0,-1 0-1,0-1 1,0 1 0,1-1 0,-1-1 0,0 1-1,0-1 1,0 0 0,1 0 0,-1 0 0,0-1-1,0 0 1,-1 0 0,1 0 0,0 0 0,-1-1 0,1 0-1,5-5 1,4-4-23,-1-1 0,0-1-1,-1 0 1,14-21 0,-25 33 51,74-113 379,-73 113-228,-8 8-282,3-2 120,-60 72-861,28-25-5,-92 123-4449,94-135 3064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 1052,'0'0'2117,"-1"6"-1574,1-3-488,-1 1 76,0-1 1,0 1 0,1-1-1,0 1 1,0-1 0,0 1 0,0 0-1,0-1 1,1 1 0,0-1-1,1 6 1,1-2 26,0-1 0,1 1 1,-1-1-1,1 0 0,1 0 0,-1 0 0,1 0 0,8 6 1,-10-9-100,1 0 0,0 0 0,-1 0 1,1-1-1,0 1 0,1-1 0,-1 0 1,0 0-1,1-1 0,-1 1 0,1-1 1,-1 0-1,1 0 0,8 0 0,-10-2-11,0 1-1,1 0 0,-1-1 0,0 0 1,0 0-1,0 0 0,0 0 1,0 0-1,0-1 0,0 0 0,0 1 1,-1-1-1,1 0 0,-1 0 0,1 0 1,-1-1-1,3-2 0,0-1 157,1-1 0,-1 0 0,-1 0 0,0-1 0,5-8 0,19-58 2885,-27 71-2808,1-1 40,-2 4-300,0 0 1,0-1 0,0 1-1,0 0 1,0 0 0,0-1-1,0 1 1,0 0 0,0 0-1,0-1 1,1 1 0,-1 0-1,0 0 1,0-1 0,0 1-1,0 0 1,0 0-1,0-1 1,1 1 0,-1 0-1,0 0 1,0 0 0,0-1-1,1 1 1,-1 0 0,0 0-1,0 0 1,1 0 0,-1 0-1,0-1 1,0 1-1,1 0 1,-1 0 0,0 0-1,0 0 1,1 0 0,-1 0-1,0 0 1,1 0 0,-1 0-1,0 0 1,0 0 0,1 0-1,-1 0 1,0 0-1,0 0 1,1 0 0,-1 1-1,0-1 1,0 0 0,1 0-1,-1 0 1,25 16 94,30 25 1,-21-16-833,-9-2-1071,-22-20 570,1 1 0,-1-1 0,1 0 0,6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1 876,'-5'1'881,"1"0"-697,0 0-1,1 0 0,-1 0 0,1 0 0,-1 1 1,1 0-1,0-1 0,0 1 0,-1 0 0,1 1 0,1-1 1,-1 0-1,0 1 0,0 0 0,1 0 0,0 0 0,-1 0 1,1 0-1,0 0 0,1 0 0,-4 7 0,3 0-43,-1 0 1,2 0-1,-1 0 0,1 0 0,1 0 0,0 1 0,0-1 1,1 0-1,0 0 0,1 1 0,0-1 0,1 0 1,0-1-1,0 1 0,1 0 0,5 9 0,10 13 173,0 0 0,2-2-1,27 31 1,-43-55-250,3 4 147,-5-7-42,-1 0 1,1 0-1,-1 0 0,0 1 0,1-1 1,-2 0-1,1 1 0,0 0 0,1 5 0,-7-6-53,-10 9-18,10-9-34,-12 0-2300,12-6 808,-10-8-1033,11 8 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1364,'0'0'1928,"1"-2"-1437,18-19 604,-12 14-883,0-1 1,0 0 0,-1 0 0,0-1-1,0 0 1,-1 0 0,0 0 0,-1 0 0,5-13-1,-2-7 437,-6 28-290,-2 0-311,1-1 0,0 1-1,-1 0 1,1-1 0,0 1 0,-1 0 0,1 0 0,0-1 0,0 1 0,0 0 0,0-2 0,0-1 56,0 0 210,-2 1-1,-7-6-12,7 7 231,-1 2-289,-11 1-25,11-1-11,-2 4-24,0 2-102,-1 0 0,1 0 1,1 1-1,-1-1 0,1 1 0,-6 12 1,8-11-43,0 0 0,1 0 0,0 0 0,0 0 0,1 0 0,0 0 0,0 0 1,1 0-1,0 0 0,0 0 0,1-1 0,0 1 0,5 12 0,-5-17-77,0 1-1,0-1 0,0 0 1,0 0-1,1 0 1,0 0-1,-1-1 1,1 1-1,0-1 1,0 1-1,0-1 1,1 0-1,-1 0 0,0 0 1,1-1-1,7 3 1,-5-2-224,0 0 0,1 0 1,-1-1-1,1 0 0,0 0 1,-1-1-1,1 1 0,11-2 1,-13 0-146,12-3-2953,6-3 1018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1092,'0'0'5141,"5"3"-4865,1 1-206,-1-1-1,0 1 1,0 0 0,0 0 0,0 0 0,-1 1 0,1 0 0,-1-1 0,4 7 0,25 36 374,15 24-23,-43-62-439,0 1 0,-1-1-1,0 1 1,-1 0 0,0-1 0,2 13-1,-4-1-128,-1-18 75,-17 22-112,16-23 204,-3-3 25,-13-1 21,13 2 109,1-4-92,1 2-78,0 0 15,0 0-1,0-1 0,0 1 0,0 0 1,0-1-1,1 1 0,-1-1 0,1 1 1,0-1-1,0 0 0,0 0 1,0 1-1,-1-5 0,2-4 13,0 1 1,0-1-1,1 0 0,0 0 0,1 0 1,0 1-1,1-1 0,0 1 0,1 0 1,0 0-1,9-16 0,3-1-433,1 0 0,37-44-1,-17 21-2935,-24 36 1649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3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 1052,'-41'-4'1848,"37"6"-1093,1 0-609,0 0 0,0 0 0,0 0 0,0 0 0,0 1 0,1-1 0,0 1 0,-1-1 0,1 1 1,0 0-1,0 0 0,0 0 0,1 0 0,-1 0 0,1 1 0,-1-1 0,0 6 0,1-1-17,0 1 1,1-1-1,0 1 0,0-1 1,1 1-1,0-1 1,0 1-1,1-1 0,0 0 1,1 0-1,0 0 1,0 0-1,7 13 0,1-4 150,0-1 0,0 0-1,2-1 1,26 27 0,-36-39-180,0 1-1,0-1 1,-1 1 0,1 0-1,-1 0 1,2 6 0,-3-9-293,-4 4-826,1-1 648,2-2 41,-1 0 0,0 0 0,0-1 0,0 1-1,0-1 1,0 1 0,0-1 0,0 1 0,-3 2 0,-8 8-1984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4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15 816 1300,'0'0'680,"-3"1"-86,-9 8 3165,23-11-3413,18-4-118,0-2 1,-1-1 0,32-16 0,238-117 507,-206 98-621,261-122 319,-227 104-308,402-209-364,-485 249-166,25-16-415,-59 32-291,0 0 0,12-12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1 792 1560,'134'-81'1689,"155"-67"0,-251 129-1525,324-150 672,-22 9-361,26-20-2099,-332 162 234,-9 1 27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4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9 920,'0'0'1076,"-1"-1"-167,-8-7 2232,5 13-2685,1-1-369,0 0 1,0 1-1,0-1 1,1 1-1,0-1 1,0 1-1,0 0 1,0 0-1,1 0 1,0 0-1,0 0 1,-1 7-1,-6 124 900,11 151-1,-2-111-697,-2-99-428,1-46-473,-7 40 1,-6-5-3370,8-46 2035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4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1308,'0'0'1103,"2"-2"-667,0-4-353,-2 6-33,0 0 0,0 0 0,1-1 1,-1 1-1,0 0 0,0 0 0,1-1 0,-1 1 0,0 0 0,1 0 1,-1 0-1,0-1 0,1 1 0,-1 0 0,0 0 0,1 0 0,-1 0 0,0 0 1,1 0-1,-1 0 0,0 0 0,1 0 0,-1 0 0,0 0 0,1 0 1,-1 0-1,1 0 0,-1 0 0,0 0 0,1 0 0,0 0 0,17 10 267,23 14 0,-27-14-718,1-2 0,-1 1 0,2-2 0,-1 0 0,21 6 0,-21-10-629</inkml:trace>
  <inkml:trace contextRef="#ctx0" brushRef="#br0" timeOffset="1">468 9 1368,'5'-7'710,"-5"5"-131,-7 7 2931,-131 147-2618,28-30-4232,93-104 1821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39 222 1424,'-2'-5'880,"2"5"-830,0 0 0,-1 0 1,1 0-1,0 0 0,0-1 0,0 1 0,0 0 1,0 0-1,0 0 0,0 0 0,0 0 0,0 0 1,0 0-1,-1 0 0,1 0 0,0 0 1,0 0-1,0 0 0,0 0 0,0 0 0,0 0 1,0 0-1,-1 0 0,1 0 0,0 0 0,0 0 1,0 0-1,0 0 0,0 0 0,0 0 0,0 0 1,-1 0-1,1 0 0,0 0 0,0 0 0,0 0 1,0 0-1,0 0 0,0 0 0,0 0 0,0 0 1,-1 0-1,1 0 0,0 0 0,0 1 1,0-1-1,0 0 0,0 0 0,0 0 0,0 0 1,0 0-1,0 0 0,0 0 0,0 0 0,0 1 1,0-1-1,0 0 0,0 0 0,0 0 0,0 0 1,0 0-1,0 0 0,0 0 0,0 1 0,0-1 1,0 0-1,0 0 0,0 0 0,0 0 1,-6 23 382,1 0 0,1 0 0,1 0 0,1 35 0,-1-4 94,-1 12 19,3 0 0,2 0-1,16 96 1,-11-119-484,1 0 1182,-6-42-941,-1-5-66,-2-24-88,-11-104 232,-7-91 71,20 1 51,1 197-401,2-1 1,8-30 0,-9 47-77,0 1 1,1 0 0,0 0-1,1 0 1,-1 1 0,2-1 0,-1 1-1,1 0 1,0 0 0,8-9 0,-6 10-4,0-1 0,0 2 0,1-1 1,-1 1-1,1 0 0,0 0 0,1 1 0,-1 0 1,1 0-1,9-2 0,-13 5-17,-1 0 0,1 1 0,-1-1 0,1 1 0,-1 0 0,1 0 0,-1 0 0,1 0 0,-1 1 0,1 0 0,-1 0 0,1 0 0,-1 1 0,0-1 0,0 1 0,1 0 0,-1 0-1,-1 1 1,1-1 0,0 1 0,-1 0 0,6 5 0,-6-4-5,1 0-1,-1 0 0,0 1 1,-1 0-1,1-1 0,-1 1 1,0 0-1,0 0 0,-1 0 0,1 0 1,-1 1-1,0-1 0,0 0 1,-1 1-1,0-1 0,0 0 1,0 1-1,-1-1 0,1 0 0,-3 9 1,-1 2-69,-1 1 1,0-1-1,-1 0 1,-1 0-1,-10 17 1,1-5-237,-2-1 1,-1-1 0,-1-1-1,-36 36 1,51-56 200,0 0 1,-1-1-1,1 0 1,-1 0-1,0-1 1,0 0-1,0 1 1,-7 1-1,10-4 18,1-1 47,-4 1-78,11 0 682,13 2-466,0 1 0,0 0-1,-1 1 1,20 9 0,138 77 390,-84-42-1799,-88-48 959,0 0-1,0 0 0,0-1 0,0 1 0,0-1 0,0 1 1,0-1-1,4 0 0,-6 0-39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39 1972,'0'0'2944,"-4"4"-2130,-4 7-386,0 0 0,1 0 1,1 1-1,0 0 0,-9 24 0,-3 13 298,3-9 55,-16 73 1,18-50-289,-14 96 866,26-157-674,3-11-561,85-480 2351,-85 480-2334,1 0 0,0 1 0,0-1 1,1 1-1,5-10 0,-7 16-30,0 2-15,1 1-75,-1 0-1,1 0 1,-1 0-1,0 0 0,1 0 1,-1 1-1,0-1 1,0 1-1,0 0 1,0-1-1,0 1 0,0 0 1,0 0-1,-1 0 1,1 0-1,1 4 1,25 45 124,-24-41-104,50 124 176,2 4-4938,-53-135 4236,-2 0-798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60 217 1828,'0'0'1752,"4"2"-999,12 5-39,-12-6-50,-2-2-57,2-1-414,0-1 0,0 0 0,0 0 0,0 0 1,-1 0-1,1 0 0,-1-1 0,0 0 0,0 0 0,0 1 0,-1-2 1,1 1-1,-1 0 0,0 0 0,0-1 0,-1 0 0,1 1 0,-1-1 1,1-7-1,0 4-68,-2 1-1,1-1 1,-1 0 0,0 0 0,-1 0 0,1 0 0,-2 1 0,1-1-1,-1 0 1,0 1 0,-5-12 0,5 16-80,1 1-1,0-1 1,-1 1 0,0 0-1,0-1 1,0 1-1,0 0 1,0 0 0,0 0-1,0 0 1,0 1 0,-1-1-1,1 1 1,-1-1-1,1 1 1,-1 0 0,0 0-1,1 0 1,-1 0 0,0 0-1,0 1 1,0-1-1,0 1 1,1 0 0,-1 0-1,-3 0 1,4 1-28,0-1 1,0 1 0,0-1-1,0 1 1,1 0-1,-1 0 1,0 0-1,0 0 1,1 0 0,-1 0-1,1 0 1,-1 1-1,1-1 1,0 1-1,-1-1 1,1 1-1,-2 2 1,-15 28 117,15-24-106,0 0-1,1 0 0,0 1 1,0-1-1,1 1 1,0-1-1,1 1 1,0-1-1,0 1 0,0-1 1,1 1-1,4 14 1,-2-12-3,0 0 1,1 0-1,0-1 1,1 1 0,0-1-1,0 0 1,1 0-1,14 17 1,-13-19-121,1-1 0,-1 0 0,1-1 1,0 0-1,1 0 0,-1 0 0,1-1 0,0-1 1,1 1-1,-1-2 0,1 1 0,0-1 0,0-1 0,0 1 1,0-2-1,0 0 0,0 0 0,0 0 0,1-1 1,11-2-1,-18 1-414,1 0 0,-1-1 1,0 1-1,1-1 0,-1 0 0,0 0 1,0-1-1,0 1 0,-1-1 0,1 0 1,-1 0-1,4-3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 1716,'0'0'932,"-2"-1"-91,-8-1-62,8 1-65,-2 2-45,-2 1-420,1 1 1,0-1-1,0 1 1,0 0 0,0 1-1,1-1 1,-1 1-1,1-1 1,0 1 0,-7 9-1,7-7-112,0-1 1,1 1-1,0 0 0,-1 0 0,2 1 1,-1-1-1,1 1 0,0-1 0,1 1 1,-1-1-1,0 10 0,2-11-70,0-1-1,1 1 1,-1 0-1,1 0 1,0 0-1,0-1 1,0 1 0,1-1-1,0 1 1,0-1-1,0 1 1,0-1-1,0 0 1,1 0-1,0 0 1,5 5-1,5 4 87,1-2 1,0 0-1,0-1 0,29 16 0,-28-17 65,0 0 0,0 0 1,-1 2-1,23 21 0,-35-31-17,-4 3-150,-3 2-65,0 0 0,0-1 0,0 0 0,0 0 0,-1 0 0,1-1 0,-1 0 0,-1 0 0,1 0 0,-12 5 0,13-8-106,-30 15-2218,-39 10-1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24 944,'-3'3'196,"1"1"0,1-1 1,-1 1-1,0-1 0,1 1 0,0-1 1,0 1-1,0 0 0,0 0 0,0 0 0,1-1 1,0 1-1,0 4 0,-1 4 69,1-9-155,0 0 0,1 1 0,-1-1 0,1 0-1,0 0 1,0 0 0,0 0 0,0 0-1,0 0 1,1 0 0,-1 0 0,1 0 0,0 0-1,0-1 1,0 1 0,0-1 0,0 1 0,1-1-1,-1 0 1,1 0 0,-1 0 0,1 0-1,5 2 1,-2-2 9,0-1 0,0 0-1,0 0 1,0 0-1,0-1 1,0 0 0,0 0-1,0 0 1,1-1 0,-1 0-1,0 0 1,11-4-1,-15 4-56,1 0-1,-1 0 0,1 0 0,-1 0 1,0-1-1,0 1 0,0-1 0,1 0 1,-2 1-1,1-1 0,0 0 0,0 0 1,0 0-1,-1 0 0,1-1 0,-1 1 1,0 0-1,0-1 0,0 1 0,0-1 1,0 1-1,0-1 0,-1 1 1,1-1-1,-1 1 0,0-1 0,1 0 1,-1 1-1,-1-1 0,1 0 0,-1-3 1,1 2-15,-1 0 1,0 0-1,0-1 1,0 1-1,-1 0 1,1 1 0,-1-1-1,0 0 1,0 0-1,0 1 1,-1-1 0,1 1-1,-1 0 1,0 0-1,0 0 1,0 0-1,0 0 1,-8-4 0,6 4-74,0 1 1,0 0-1,0 1 1,0-1 0,0 1-1,-1 0 1,1 0-1,-1 1 1,1 0-1,0 0 1,-1 0-1,1 0 1,-6 2 0,4-1-755,0 1 0,0 0 0,0 1 0,0-1 0,1 1 0,-8 4 0,2 1-1482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1320,'1'7'525,"1"0"0,0-1 0,0 1-1,0 0 1,1-1 0,0 1 0,6 8 0,-8-13-388,1 1 1,0-1-1,0 1 1,0-1-1,1 0 1,-1 0-1,0 0 1,1 0-1,-1 0 1,1 0-1,0-1 1,-1 1-1,1-1 1,0 0-1,0 0 1,0 0-1,0 0 1,5 0-1,-6-1 136,2 0-26,1-1-132,0 0-1,0 0 0,0 0 0,0-1 0,0 0 0,0 0 0,0 0 0,7-5 0,33-28 980,-34 26-852,-10 8-216,0-1-1,0 1 1,1 0-1,-1 0 0,0 0 1,0 0-1,1 0 1,-1 1-1,1-1 1,-1 0-1,1 1 0,-1-1 1,1 1-1,-1-1 1,1 1-1,0 0 1,-1-1-1,1 1 0,-1 0 1,1 0-1,0 0 1,-1 0-1,1 1 1,-1-1-1,1 0 0,0 1 1,-1-1-1,1 1 1,-1 0-1,1-1 1,-1 1-1,0 0 0,1 0 1,-1 0-1,3 2 1,9 13 53,0 0 1,0 2-1,-2-1 1,15 30-1,-11-19-1610,20 29-1,-30-51 697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7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1220,'1'-3'1125,"-1"2"-1257,7-18 3923,-7 19-3723,0 0 1,1-1-1,-1 1 0,0-1 0,1 1 0,-1 0 0,0-1 0,1 1 0,-1 0 0,0-1 0,1 1 0,-1 0 0,1-1 1,-1 1-1,1 0 0,-1 0 0,1 0 0,-1 0 0,1-1 0,-1 1 0,1 0 0,-1 0 0,1 0 0,-1 0 0,1 0 1,-1 0-1,1 0 0,-1 0 0,1 0 0,-1 0 0,1 1 0,-1-1 0,1 0 0,-1 0 0,0 0 0,1 1 0,-1-1 1,1 0-1,-1 0 0,1 1 0,-1-1 0,0 0 0,1 1 0,-1 0 0,16 13 249,-1 1 1,-1 0-1,0 1 0,-1 1 1,11 18-1,49 97 388,-67-120-680,0 1-1,-1-1 1,0 1 0,-1 0-1,0 0 1,-1 0 0,2 26-1,-5-36-59,-1 0 1,1 0-1,0 0 0,-1 0 0,0 0 0,0 0 0,0 0 0,0 0 0,0-1 0,0 1 0,-1-1 0,1 1 0,-1-1 0,0 1 0,0-1 0,0 0 1,0 0-1,0 0 0,0 0 0,-1 0 0,1 0 0,-1 0 0,1-1 0,-5 2 0,4-1 36,1-1 1,-1 0-1,1-1 0,-1 1 1,0 0-1,1-1 1,-1 1-1,0-1 0,1 0 1,-1 0-1,0 0 0,0 0 1,1 0-1,-1-1 0,0 1 1,1-1-1,-1 0 0,1 0 1,-1 0-1,0 0 1,1 0-1,0 0 0,-1-1 1,1 1-1,-3-3 0,4 2 15,-1 0 0,1 0 0,-1 0 0,1-1-1,0 1 1,0 0 0,0-1 0,0 1 0,0 0 0,1-1-1,-1 1 1,1-1 0,-1 1 0,1-1 0,0 1 0,0-1-1,0 1 1,1-1 0,-1-3 0,2-3 12,0 0 1,0 0-1,7-15 0,-3 10 4,2 0-1,-1 1 1,1 0-1,16-18 0,44-45-113,-57 64 5,28-21-2137,-22 19-1557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0 924,'0'0'4450,"-4"6"-3741,-5 5-406,1 0 1,1 1 0,-1 0 0,2 0 0,0 1-1,1 0 1,0 0 0,0 0 0,2 1 0,0-1-1,0 1 1,1 0 0,1 0 0,0 0 0,1 0-1,1 0 1,2 19 0,-2-28-288,1 1-1,-1-1 1,1 0-1,0 1 1,0-1 0,1 0-1,3 6 1,-5-10-256,1 1-84,-1-1 29,9 10 88,0-7-4863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1320,'0'0'653,"3"1"-2,-3-1-659,1 1 225,0 0 0,1 0 0,-1 0-1,0 0 1,1-1 0,-1 1 0,0 0 0,1-1 0,-1 1-1,1-1 1,-1 0 0,1 1 0,0-1 0,-1 0 0,1 0 0,-1 0-1,3 0 1,1-2-28,0-1 0,0 1 0,-1-1 0,1 0 0,-1 0 0,1 0-1,-1 0 1,0-1 0,0 0 0,0 0 0,-1 0 0,0 0 0,5-7 0,-6 6-53,0-1 0,0 0 0,-1 1 0,1-1 1,-1 0-1,-1 0 0,1 0 0,-1 0 1,0 0-1,0 1 0,-1-1 0,1 0 1,-1 0-1,-1 0 0,1 0 0,-1 1 0,-3-7 1,5 11-116,-1 0 1,0 0-1,1 0 1,-1 0-1,0 1 1,0-1-1,1 0 1,-1 1-1,0-1 1,0 0-1,0 1 1,0-1-1,0 1 1,0-1-1,0 1 1,0 0-1,0-1 0,0 1 1,0 0-1,0 0 1,0 0-1,0 0 1,-1 0-1,0 0 1,1 0-38,-2 0 72,0 3 12,-2 3-41,0 0 1,0 0-1,1 1 0,0 0 1,0 0-1,0 0 0,1 0 0,0 0 1,1 1-1,-1 0 0,2-1 1,-3 17-1,3-14-13,0-1 0,0 1 1,2 0-1,-1 0 0,1-1 1,0 1-1,1 0 0,0-1 1,1 1-1,6 15 0,-8-22-28,1 0-1,-1-1 0,1 1 1,0 0-1,0-1 0,0 1 1,0-1-1,0 0 1,1 0-1,-1 0 0,1 0 1,-1 0-1,1 0 1,0 0-1,-1-1 0,1 0 1,0 1-1,0-1 0,5 1 1,-2-1-110,0 0 1,1-1-1,-1 0 1,0 0-1,0 0 1,0-1-1,0 0 1,0 0-1,7-3 1,-5 2-219,1-1 1,0 0-1,-1-1 1,11-5-1,3-7-3937,-8 6 1976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1572,'-6'0'258,"0"1"1,-1 0-1,1 0 1,0 1-1,0-1 0,1 1 1,-1 1-1,0-1 0,1 1 1,-1 0-1,1 1 0,0-1 1,0 1-1,0 0 0,0 0 1,1 0-1,-8 10 1,-2 4 112,0 1 0,2 0 1,-15 29-1,14-21-19,1 0-1,-14 45 1,22-56-210,0-1 1,1 1-1,0 0 1,2 0-1,0 0 1,1 23-1,1-35-88,0 0 0,0 1 0,0-1-1,0 0 1,0 0 0,1 0 0,0 0-1,0-1 1,0 1 0,3 4 0,-3-6 39,13 2 324,-10-6-301,5-3 7,0-2 1,-1 1-1,12-10 1,77-82 1150,-98 97-1249,1 1-1,0-1 1,1 0-1,-1 0 1,0 1-1,0-1 0,0 1 1,0-1-1,0 1 1,0 0-1,1-1 0,-1 1 1,0 0-1,0 0 1,1 0-1,-1 0 0,0 0 1,0 0-1,1 0 1,-1 0-1,0 0 1,2 1-1,0 0 7,-1 0 0,1 0 0,0 1 0,0-1 0,-1 1 0,5 2 0,6 8-6,1 0-1,-2 1 0,20 25 1,1 1-501,-18-21 88,1 1-1223,-2-5-3170,-4-5 1922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1388,'0'0'810,"1"-2"-52,-1 1-637,1 0 0,-1 0 0,0 1 1,1-1-1,-1 0 0,1 0 0,-1 1 0,1-1 0,0 0 0,-1 1 0,1-1 0,0 0 0,-1 1 0,1-1 0,0 1 0,0-1 0,0 1 0,-1 0 1,1-1-1,0 1 0,0 0 0,0 0 0,0-1 0,0 1 0,0 0 0,0 0 0,-1 0 0,1 0 0,0 0 0,0 0 0,0 0 0,0 0 1,0 1-1,0-1 0,0 0 0,-1 0 0,1 1 0,0-1 0,0 1 0,1 0 0,21 10 209,-1 0-1,-1 2 1,0 0-1,-1 1 1,0 2-1,-1 0 1,-1 1-1,0 0 1,-1 2 0,16 23-1,-27-33-244,-1 0 1,0 0-1,0 1 0,-1 0 1,-1 0-1,4 11 0,-7-19-70,1 0 0,-1 0 0,0 1 0,0-1 0,1 0 0,-1 0 0,-1 1-1,1-1 1,0 0 0,0 0 0,-1 0 0,0 1 0,1-1 0,-1 0 0,0 0 0,0 0-1,0 0 1,0 0 0,0 0 0,-1 0 0,1 0 0,0-1 0,-1 1 0,-2 2-1,1-1 2,-1-1-1,1 1 0,-1-1 0,0 0 0,0 1 0,0-2 0,0 1 0,0 0 0,0-1 0,-5 1 0,5-2-6,0 0-1,0-1 0,1 1 1,-1-1-1,0 0 0,0 0 0,1 0 1,-1 0-1,0-1 0,1 0 0,-1 0 1,1 0-1,0 0 0,0 0 0,0 0 1,0-1-1,-5-5 0,5 5-6,1 0 1,-1 0-1,1-1 0,0 0 0,-1 1 1,2-1-1,-1 0 0,0 0 1,1 0-1,0 0 0,0 0 0,0 0 1,0 0-1,0-6 0,1 3 0,0 0 0,1 0 0,0-1 0,0 1 0,1 0 0,0 0 0,4-11 0,5-6 2,1 1-1,2 0 1,24-32-1,-38 55-3,21-27 4,28-30-1,-1 5-6,-30 34 9,-18 18-7,0 0 0,0 0 1,0 0-1,0 0 1,0 0-1,0 0 0,0 0 1,0 0-1,1 0 0,-1 0 1,0 0-1,0 0 1,0 0-1,0 0 0,0 0 1,0 0-1,0 0 0,1 0 1,-1 0-1,0 0 1,0 0-1,0 0 0,0 0 1,0 0-1,0 0 0,0 0 1,1 1-1,-1-1 1,0 0-1,0 0 0,0 0 1,0 0-1,0 0 0,0 0 1,0 0-1,0 0 1,0 0-1,0 1 0,0-1 1,0 0-1,0 0 0,0 0 1,0 0-1,0 0 1,0 0-1,0 0 0,0 1 1,0-1-1,0 0 0,0 0 1,0 0-1,0 0 1,0 0-1,0 0 0,0 0 1,0 1-1,0-1 0,0 0 1,1 19 0,-1-1 1,0 1-1,-6 33 0,2-30-4,2 0 1,1 0-1,0 1 0,2-1 0,0 1 0,8 35 1,-8-52 2,1-1 1,0 1-1,1-1 1,-1 1-1,1-1 1,0 0-1,5 7 1,-4-9 4,14 4 0,-12-8-5,-6 1 3,0-1-1,1 1 1,-1 0-1,0 0 1,0 0-1,1 0 1,-1 0 0,0 0-1,1 0 1,-1-1-1,0 1 1,0 0-1,1 0 1,-1 0 0,0 0-1,1 0 1,-1 0-1,0 1 1,0-1-1,1 0 1,-1 0 0,0 0-1,1 0 1,-1 0-1,0 0 1,0 0-1,1 1 1,-1-1 0,0 0-1,2-3 52,1-2-17,0-1 1,0 0-1,-1 0 1,0-1-1,0 1 1,0 0-1,-1-1 1,0 1-1,0-1 1,-1 1-1,0-1 1,0 1-1,-1-1 1,1 1-1,-1-1 1,-3-8-1,2 6 1,-1-1 0,0 0 0,-1 0 0,0 1 0,0 0 0,-1 0 0,0 0 0,-1 0 0,0 1 0,-7-8 0,0 5-465,-1 0 0,-19-12 0,-1-1-2643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1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43 992,'3'1'852,"15"17"1858,-17-16-2142,0 0-25,4 7-40,-4-7-46,0 1-29,39 59 2109,-40-60-2492,1 0 1,0-1 0,1 1 0,-1 0 0,0-1 0,0 1-1,1-1 1,-1 0 0,1 1 0,-1-1 0,1 0-1,-1 0 1,1 0 0,0 0 0,0 0 0,-1 0 0,1 0-1,4 0 1,1 1 48,0-1 0,0-1-1,14 1 1,-21-1-93,14-3 51,0 0 0,0 0-1,0-2 1,19-8 0,-19 8-15,-12 4-21,2-1-11,-3 1-9,0 0-1,0 0 0,0 1 1,1-1-1,-1 0 0,0 1 0,0-1 1,1 1-1,-1-1 0,0 1 1,1 0-1,-1-1 0,1 1 1,-1 0-1,0 0 0,3 0 1,5 12 2,-6-9 8,-3 0-10,3 8-2,-2-8-1,1 0 0,-1 0 0,1 0 0,0 0 0,0 0 0,0 0 0,0 0 0,0-1 1,1 1-1,-1-1 0,1 0 0,0 0 0,0 0 0,0 0 0,0 0 0,5 2 0,-5-3-17,1-2 2,3 0 12,0-1-1,1 0 1,-1 0 0,0-1-1,0 0 1,-1 0-1,1 0 1,11-9 0,-8 5 5,17-10-19,-3 4-8,-22 12 25,0 1-2,10-3 1,-10 3 3,1 2-2,7 7 5,-5-6-4,1 3 6,-3-4 9,-1-1 0,0 1-1,0-1 1,1 0-1,-1 0 1,1 0 0,-1 0-1,1 0 1,-1 0 0,1-1-1,-1 1 1,1-1 0,0 0-1,-1 0 1,1 0-1,0 0 1,2-1 0,-2 1 43,12 0-2,-12-1-40,1 1 46,-4 0-55,0 1 0,0-1 1,0 0-1,0 0 0,0 0 0,0 1 1,0-1-1,0 0 0,1 0 1,-1 0-1,0 0 0,0 1 0,0-1 1,0 0-1,0 0 0,1 0 0,-1 0 1,0 1-1,0-1 0,0 0 1,0 0-1,1 0 0,-1 0 0,0 0 1,0 0-1,0 0 0,1 0 1,-1 0-1,0 0 0,0 0 0,1 0 1,-1 1-1,1-1 1,0 0-1,-1 0 1,1 0 0,-1 1-1,1-1 1,-1 0-1,1 0 1,-1 1-1,1-1 1,-1 0-1,1 1 1,-1-1 0,1 1-1,-1-1 1,0 1-1,1-1 1,-1 1-1,0-1 1,1 1-1,-1 0 1,7 21 26,-1-1 0,-1 2 0,-1-1 0,2 43 0,3 17 11,-1-28-18,26 121 11,-33-172-41,-7-16-137,-8-18 288,2 0 0,1-2 1,-11-53-1,17 43 352,3 0 1,5-71-1,-2 104-428,0 0-1,1 0 1,0 1 0,1-1-1,0 1 1,0 0 0,1-1-1,0 2 1,1-1 0,0 0-1,0 1 1,1 0 0,0 0-1,0 1 1,1-1 0,10-7-1,-5 5-7,1 0-1,1 1 1,0 1-1,0 0 1,1 0-1,0 2 0,0 0 1,1 1-1,17-4 1,-18 6-6,0 0 1,0 1 0,29 0-1,-37 2-27,0 0 1,-1 1-1,1 0 0,-1 0 0,1 1 0,-1-1 1,0 2-1,1-1 0,-1 0 0,0 1 0,8 5 0,-14-7-21,1 0-1,0-1 0,-1 1 0,1 0 0,-1-1 1,1 1-1,-1 0 0,1 0 0,-1 0 1,0-1-1,1 1 0,-1 0 0,0 0 0,0 0 1,0 0-1,1 0 0,-1-1 0,0 2 0,0 0 6,-1 6 17,-3 3-50,-1-1 0,-1 0 0,0 0 0,0 0 0,-1-1 0,0 0 0,0-1 0,-1 1 0,0-1 0,-1-1 0,0 1 0,0-1 0,-14 7 0,-13 7-298,-1-1 1,-56 20 0,47-24-502,-95 22 0,13-18-4877,95-17 2585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1128,'0'0'4943,"10"0"-4567,39-1-39,0-2 0,48-10 0,-95 13-367,23-5-1097,-1-1 0,36-14 0,-38 11-560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1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36 1064,'0'0'191,"-1"0"-1,0-1 1,1 1-1,-1-1 1,1 1-1,-1-1 1,0 1-1,1-1 1,-1 1-1,1-1 1,0 1-1,-1-1 1,1 0-1,-1 1 1,1-1 0,0 0-1,-1 1 1,1-2-1,7-6 2298,-6 6-3194,2 0 781,-2 1-47,4-5 1,-4 4-6,3-1 11,-2 2-129,-4 3-534,-3 6 419,3-4-186,-1 0 1,0 0-1,0-1 0,0 1 0,-6 4 0,-5 5-938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4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1308,'-11'26'524,"2"-1"0,0 1-1,2 0 1,1 1 0,1 0-1,2 0 1,-1 51 0,4-62-319,0 1 0,1-1 0,1 1 0,1-1 1,0 0-1,1 0 0,1 0 0,1 0 0,8 17 0,-13-31-163,0 0-1,0 0 0,0 0 0,1 0 0,-1 0 0,0-1 0,1 1 1,0 0-1,-1-1 0,1 1 0,0-1 0,0 1 0,0-1 0,0 0 1,0 0-1,0 0 0,0 0 0,0 0 0,0-1 0,0 1 0,4 0 1,-3-1 6,0 0 0,0-1 1,0 1-1,0-1 1,0 0-1,0 0 0,0 0 1,0 0-1,-1-1 1,1 1-1,0-1 0,-1 1 1,1-1-1,-1 0 0,4-4 1,1-1 106,0 0 0,-1 0-1,0-1 1,0 0 0,7-13 0,20-48 928,-13 26-354,-15 31-405,1 2 0,0-1 0,1 1 0,14-17 0,-21 26-302,1 1-1,0-1 1,-1 1 0,1-1 0,0 1 0,0-1-1,0 1 1,-1-1 0,1 1 0,0 0 0,0 0-1,0-1 1,0 1 0,0 0 0,0 0-1,0 0 1,0 0 0,-1 0 0,1 0 0,0 0-1,0 0 1,0 1 0,0-1 0,0 0-1,0 0 1,1 1 0,1 0 5,-1 1 0,1-1 0,0 1 0,0 0 0,-1 0 0,4 3 0,5 5-118,-1 1 1,-1 0 0,0 1 0,0 0 0,12 25 0,3 10-5150,-19-38 3386,1 4-1186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18 310 1032,'-4'-6'791,"-9"-25"6055,16 31-6512,15-4 273,-14 6-347,11 8-134,0 1 0,-1 0 0,0 1 0,-1 0 0,-1 1 0,0 1 0,0 0 0,-2 0 0,0 1 0,0 0 0,-1 1 0,7 19 0,-14-31-143,-1 1-1,0-1 1,1 0 0,-2 1 0,1-1 0,0 1 0,-1-1-1,0 1 1,0-1 0,0 1 0,-1-1 0,0 0 0,0 1-1,0-1 1,-2 7 0,2-10-4,0 0 0,0 0 1,0 0-1,0 0 0,0 0 0,0 0 1,0 0-1,0-1 0,0 1 0,0 0 1,-1 0-1,1-1 0,0 1 0,-1-1 0,0 1 1,1-1 5,-1 1-57,-3-3-50,3 1 106,0 0 7,0 1 0,0-1-1,0 0 1,0 0 0,0 0-1,0 0 1,0 0 0,1-1-1,-1 1 1,0 0 0,1-1-1,-1 1 1,1-1 0,0 0-1,-1 1 1,1-1 0,0 0-1,0 0 1,-1-2 0,0-6-8,-1 1 0,2-1 0,-1 0 0,2 1 0,-1-1 0,1 0 0,1 1 1,2-17-1,0 11 1,1-1 0,1 1 0,0-1 1,12-22-1,4-1-26,2 2 0,53-65 0,-6 22-8,-20 25 35,-50 55 21,1-1-1,-1 1 0,0 0 0,0-1 1,0 1-1,1 0 0,-1-1 0,0 1 1,1 0-1,-1-1 0,0 1 1,1 0-1,-1 0 0,0-1 0,1 1 1,-1 0-1,1 0 0,-1 0 1,0 0-1,1-1 0,-1 1 0,1 0 1,-1 0-1,0 0 0,1 0 0,-1 0 1,1 0-1,-1 0 0,1 0 1,-1 0-1,0 0 0,2 1 0,-2-1 1,1 1 0,-1 0 0,1 0 0,0-1 0,-1 1-1,1 0 1,-1 0 0,0 0 0,1 0 0,-1 0 0,0 0-1,1-1 1,-1 3 0,3 34 84,-3-37-90,0 20 47,0-1 0,2 1 0,7 34 0,-7-48-34,-1 0-1,1 0 1,0 0-1,1 0 1,0 0-1,0-1 1,0 1-1,0-1 1,1 0-1,0 0 1,0 0-1,0-1 1,0 0-1,1 1 1,8 4-1,-9-7 1,0 0-1,0-1 0,0 1 0,0-1 1,0 0-1,8 0 0,-8 0-1,-2-1 42,-1-3-26,0 2-17,0 0-1,0 0 1,0 0 0,-1 0 0,1 0-1,0 0 1,-1-1 0,0 1-1,1 0 1,-1-1 0,1 1 0,-1 0-1,0-1 1,0 1 0,0 0-1,0-1 1,0 1 0,0 0 0,0-1-1,0 1 1,-1 0 0,1 0-1,-1-1 1,1 1 0,0 0 0,-1 0-1,-1-3 1,-17-21 135,-25-25-1,40 46-210,-1 1 0,0-1 0,0 1 0,-9-4-1,4 1-293,8 4-85,-3-1-410,1 1 410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4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1732,'0'0'5217,"1"6"-4741,0 11-39,2 1 0,0-2 0,11 32 1,-9-36-253,0 0 1,1 0 0,0 0-1,13 17 1,-15-23-134,0-1 1,1 0-1,0 0 1,0 0-1,0-1 0,0 0 1,1 0-1,0 0 1,0-1-1,9 4 0,-14-6-50,0 0 0,0-1 0,1 0 0,-1 1 0,0-1 0,0 0 0,1 0-1,-1 1 1,1-1 0,2-1 0,0 1 0,-2 0-5,0 0 0,1 0 1,-1-1-1,1 1 0,-1-1 0,1 1 1,-1-1-1,0 0 0,0 0 0,1 0 1,-1 0-1,0 0 0,0-1 0,0 1 0,3-4 1,25-25-57,-29 28 57,16-19 54,-1-1 0,-1 0 0,20-40 0,-35 60-39,1 0 0,0 0 0,0 1 0,0-1 0,0 1 0,0-1 0,0 1 0,1-1 0,-1 1 0,0-1 0,1 1 0,-1 0 0,4-2 0,-2 2-20,0 0 1,0 0-1,1 1 0,-1-1 0,0 1 0,6 0 0,-7 0 3,19-3-43,0 0 0,0-1 0,0-1-1,-1-1 1,0 0 0,0-2-1,0 0 1,-1-2 0,0 0 0,20-15-1,-21 13 31,9-6 291,32-16 0,-58 33-9,2 4-178,6 12-25,-1 0 0,0 0 0,-2 1 0,1 0 0,7 33 0,4 10-5,42 85-52,-17-44-1016,-43-99 851,0-6 88,-1-1 1,0 0 0,0 0 0,0 0 0,-1 1-1,-3-9 1,-21-61 290,11 33 26,2-1 1,2 0 0,1-1-1,3 0 1,-3-46 0,11 79-186,-1 0 1,1 0-1,1 0 1,0 0-1,1 0 1,0 0-1,1 1 1,0 0-1,0-1 1,1 1-1,11-17 0,-11 21-32,0-1-1,0 1 1,0-1-1,1 2 0,-1-1 1,2 0-1,-1 1 1,0 0-1,1 1 0,0 0 1,0 0-1,0 0 1,1 1-1,-1 0 0,1 0 1,13-2-1,-19 4-19,0 1 0,0-1 0,0 1-1,1 0 1,-1 0 0,0 0 0,0 0 0,0 0-1,0 1 1,0-1 0,1 1 0,-1-1 0,0 1-1,0 0 1,0 0 0,0 0 0,0 0 0,-1 0 0,1 0-1,0 0 1,0 1 0,-1-1 0,2 2 0,-1 4-42,-1 1-27,-1 0 1,0 0-1,-1-1 1,1 1-1,-2 0 1,1 0 0,-1 0-1,0-1 1,0 1-1,-6 10 1,-6 9-556,-24 38 1,32-56 442,-7 11-1096,-2-2 0,0 0-1,-32 29 1,14-18-1380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 1620,'-3'2'850,"0"1"-666,0 0-1,0 0 1,0 1-1,1-1 1,0 1 0,-1 0-1,1 0 1,0 0-1,1 0 1,-1 0-1,1 0 1,0 0 0,0 0-1,0 0 1,0 1-1,1-1 1,0 0-1,0 1 1,0-1 0,1 8-1,0-4-62,1 0 1,-1 0-1,1 0 0,1-1 0,-1 1 1,1-1-1,1 0 0,-1 1 0,1-1 1,1-1-1,4 7 0,-7-11-83,0 0 1,0 0-1,0 0 1,0-1-1,0 1 1,1-1-1,-1 1 1,0-1-1,1 0 0,-1 0 1,1 0-1,-1 0 1,1 0-1,0-1 1,-1 1-1,1-1 0,0 0 1,0 0-1,-1 0 1,1 0-1,0 0 1,-1 0-1,1-1 0,0 0 1,-1 1-1,1-1 1,-1 0-1,1 0 1,-1 0-1,1-1 0,-1 1 1,0 0-1,1-1 1,-1 0-1,0 1 1,0-1-1,0 0 1,-1 0-1,1 0 0,0 0 1,-1-1-1,1 1 1,-1 0-1,2-4 1,1-3 96,0-1 0,-1 1 1,-1-1-1,1 0 1,-1 0-1,-1 0 1,0 0-1,0 0 1,-2-13-1,1 17-57,-1-1 0,1 1 0,-1 0 1,-1-1-1,0 1 0,1 0 0,-2 0 0,1 0 0,-1 0 1,0 0-1,0 0 0,-1 1 0,1 0 0,-1-1 0,-7-6 0,9 10-103,0 1 0,1 0-1,-1-1 1,0 1-1,0 0 1,0 0 0,0 0-1,0 0 1,0 0-1,0 0 1,0 0 0,0 1-1,0-1 1,0 1-1,-1 0 1,1 0 0,0-1-1,0 1 1,0 1-1,-1-1 1,1 0 0,0 0-1,0 1 1,0-1-1,0 1 1,-4 1 0,1 1-589,-1 0 1,1 1 0,0-1 0,1 1-1,-1 0 1,0 1 0,1-1-1,-6 8 1,1 0-2012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76 964,'1'-4'1398,"0"3"-1003,1 5 1935,14 77-1281,3-1 0,4-1 0,45 104 1,-38-123-752,-19-40-65,-1 0-1,8 24 1,-18-42 261,-4-9-360,-51-80 1029,-84-188 0,134 263-1064,-7-15 368,-13-41 0,23 61-374,0-1-1,0 1 0,1-1 1,0 1-1,1-1 0,-1 1 1,1-1-1,1 1 0,-1-1 1,2 1-1,1-9 0,-2 12-56,1 1-1,0-1 1,1 0-1,-1 0 0,1 1 1,-1 0-1,1-1 1,0 1-1,0 0 0,0 0 1,1 1-1,-1-1 1,1 1-1,0 0 0,-1-1 1,7-1-1,-4 1 9,1 1 0,-1-1 0,1 1 0,0 1 0,-1-1 0,1 1-1,0 0 1,0 1 0,11 0 0,-14 0-24,1 1 1,0-1-1,-1 2 0,1-1 1,-1 0-1,1 1 0,-1 0 0,1 0 1,-1 0-1,0 0 0,0 1 0,0 0 1,0 0-1,4 4 0,-3-2-11,-1 0 0,0 1 0,-1-1 0,1 1 0,-1-1 0,0 1 0,-1 0 0,1 0 0,2 10 0,-2 1-149,0 0 1,-1 0 0,-1 0 0,0 0 0,-1 0-1,-1 0 1,-4 20 0,1-14-692,-14 46-1,-6-11-5476,16-42 2771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42 209 892,'7'-9'1090,"0"-1"-1,-1 0 1,0-1-1,-1 1 1,5-14 0,17-55 727,-26 75-1678,-1 1 0,0-1 0,0 1 1,0-1-1,0 1 0,-1-1 0,0 1 0,1-1 1,-1 1-1,0 0 0,-1-1 0,-1-3 0,2 5 74,-1 1 58,1 0-253,1 1-1,-1 0 1,1 0 0,-1-1 0,1 1 0,-1 0-1,0 0 1,1-1 0,-1 1 0,1 0-1,-1 0 1,0 0 0,1 0 0,-1 0-1,1 0 1,-1 0 0,0 0 0,1 0 0,-1 0-1,1 0 1,-1 0 0,0 1 0,0-1-1,-6 5 30,1 1 0,0-1 0,0 1 0,1 0 0,-1 0-1,1 1 1,1-1 0,-1 1 0,1 0 0,1 1 0,-1-1-1,-4 15 1,5-12-14,0-1 1,0 1-1,2 0 0,-1 0 1,1-1-1,0 1 0,1 0 0,0 0 1,1 0-1,3 19 0,-3-23-7,1 1 1,1 0-1,-1-1 0,1 1 1,0-1-1,0 0 0,6 8 0,-7-12-31,1 1 0,-1 0 0,1-1 0,0 0 0,-1 1 0,1-1 0,0 0 0,0 0 0,0-1 0,1 1 0,-1-1 0,0 1 0,1-1 0,-1 0 0,8 1 0,-5-1-106,1 0-1,0-1 1,-1 0-1,1 0 1,0-1-1,0 1 1,-1-2-1,1 1 1,-1-1-1,1 0 1,-1 0-1,8-4 1,-3 0-639,-1 0 1,-1 0 0,1-1-1,-1-1 1,0 1-1,9-12 1,8-9-2111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66 511 912,'-33'-65'5214,"32"63"-4628,-2-4 42,3 4-318,4 4 1572,22 18-1645,0 0 0,-2 1 0,24 29 0,-32-33-206,-1 2 0,-1 0 0,-1 0 0,-1 2 0,13 27 0,-23-43-90,0 1-1,0-1 1,-1 1 0,1-1 0,-1 1 0,0 0 0,-1-1 0,0 1 0,1 0 0,-2-1 0,1 1 0,-1 0-1,0-1 1,0 1 0,0-1 0,-4 8 0,3-8 13,0-1 1,0 0-1,-1 0 1,1 0-1,-1 0 0,0-1 1,0 1-1,-1-1 1,1 1-1,-1-1 0,1 0 1,-1 0-1,0-1 1,0 1-1,-1-1 0,1 0 1,0 0-1,-1 0 1,1-1-1,-6 1 0,4 0 104,-1-1-1,0 0 1,0-1-1,1 1 1,-1-1-1,0-1 1,0 1-1,0-1 1,1-1-1,-1 1 1,0-1-1,1 0 1,-1 0-1,1-1 1,0 0-1,-11-7 1,12 7 0,1 0 1,1 0 0,-1-1 0,0 1 0,1-1 0,0 0 0,0 0 0,0 0 0,0 0 0,0-1 0,1 1 0,0-1 0,0 1 0,0-1 0,1 0 0,-1 0-1,1 0 1,0 0 0,1 0 0,-1 0 0,1 0 0,0 0 0,1-8 0,1 2-14,0 1-1,1-1 1,1 1 0,0 0-1,0 0 1,1 0 0,0 1-1,9-14 1,8-7 5,27-29 0,-9 19-226,2 1 0,84-59 0,-57 46-33,-44 34 122,-14 11 72,-1-1 0,11-10 0,-20 16 95,-7 5-84,-1 0 5,0 1 0,1-1 0,-1 1 0,1 1 0,-1-1 0,1 1 0,1 0 0,-1 1 0,-7 9 0,1 2-10,2 1 0,0 0-1,1 0 1,0 1 0,2 0 0,0 1 0,2 0 0,0 0 0,1 0 0,1 0 0,0 1 0,2 23 0,6 3-210,-5-45 174,2 1-3,-2-3 46,0 1-1,0-1 0,0 0 0,0 0 0,0 1 1,0-1-1,0 0 0,0 0 0,0 1 0,0-1 1,0 0-1,0 0 0,1 0 0,-1 1 1,0-1-1,0 0 0,0 0 0,0 0 0,1 1 1,-1-1-1,0 0 0,0 0 0,0 0 0,1 0 1,-1 0-1,0 1 0,0-1 0,0 0 1,1 0-1,-1 0 0,0 0 0,0 0 0,1 0 1,-1 0-1,0 0 0,0 0 0,1 0 0,-1 0 1,0 0-1,0 0 0,1 0 0,-1 0 1,0 0-1,0 0 0,1 0 0,-1 0 0,0-1 1,0 1-1,0 0 0,1 0 0,6-6-5,0-1 0,0 1-1,0-1 1,-1-1-1,0 1 1,-1-1 0,0 0-1,0-1 1,0 1 0,2-10-1,4-7 5,-2 3 76,-1 0 0,0 0 0,-2-1 0,4-23 0,-7 20 301,-2 23-108,-5-1-171,2 1-88,2 5 208,1 6-227,-1-6 5,1 1 0,-1 0 0,1-1 0,0 1 0,-1-1 0,1 1 0,0-1 1,1 0-1,-1 1 0,0-1 0,3 3 0,-2-3-18,0 1 1,0-1-1,1 0 1,0 0 0,-1 0-1,1 0 1,0 0-1,0-1 1,0 1-1,0-1 1,0 0 0,0 0-1,0 0 1,0 0-1,0 0 1,1-1-1,-1 0 1,0 1 0,1-1-1,-1 0 1,5-1-1,1 0-23,0-1 0,0 0 0,0-1 0,0 1 0,0-2-1,11-5 1,-13 5 28,0-1 0,-1 1 0,1-2 0,-1 1-1,0-1 1,0 0 0,-1 0 0,1 0 0,-1-1-1,-1 0 1,1 0 0,-1 0 0,-1 0 0,1-1-1,2-9 1,2-6 79,-2-1-1,0 1 1,4-48-1,-9 53 175,-1-1-1,0 0 1,-2 1 0,0 0-1,-5-24 1,7 42-212,0-1 1,0 1-1,-1-1 1,1 1-1,0-1 0,0 0 1,0 1-1,0-1 1,-1 1-1,1-1 0,0 1 1,0-1-1,-1 1 1,1-1-1,0 1 0,-1 0 1,1-1-1,-1 0 1,-5 6 395,-1 14-213,6-9-170,0 0 1,1-1 0,0 1-1,0-1 1,1 1-1,0 0 1,1-1 0,0 1-1,6 15 1,-2-5-6,1-1 0,0 0 0,19 34 0,-21-45-46,0 0-1,1-1 0,0 0 1,0 0-1,0 0 1,1-1-1,0 0 1,0 0-1,1-1 1,-1 0-1,10 5 1,-13-8 16,0 0 0,0 0 1,1 0-1,-1-1 0,0 1 0,1-1 0,0 0 1,-1 0-1,1-1 0,-1 1 0,1-1 1,0 0-1,0-1 0,-1 1 0,1-1 0,-1 0 1,1 0-1,-1 0 0,1 0 0,-1-1 1,1 0-1,-1 0 0,0 0 0,0 0 0,0-1 1,0 0-1,-1 1 0,1-2 0,-1 1 1,1 0-1,-1-1 0,0 1 0,0-1 0,-1 0 1,4-6-1,0 0 297,-1 0 0,-1-1 0,0 0 0,5-19 0,-7 25-151,-2 3 33,1 0 49,1-4-245,-2 6 30,0 0 0,0 0-1,1 0 1,-1 0 0,0 0 0,0 0 0,0 0-1,0 0 1,0 0 0,0 0 0,0 0 0,0-1-1,0 1 1,0 0 0,0 0 0,0 0 0,0 0-1,0 0 1,0 0 0,0 0 0,0 0 0,1 0 0,-1 0-1,0 0 1,0 0 0,0 0 0,0 0 0,0 0-1,0 0 1,0 0 0,0 0 0,0 0 0,0 0-1,0 0 1,0 0 0,0 0 0,1 0 0,-1 0-1,0 0 1,0 0 0,0 0 0,0 0 0,0 0-1,0 0 1,0 1 0,0-1 0,0 0 0,0 0 0,0 0-1,0 0 1,0 0 0,0 0 0,0 0 0,0 0-1,0 0 1,0 0 0,0 0 0,0 0 0,0 0-1,1 0 1,-1 1 0,0-1 0,0 0 0,0 0-1,11 23 5,19 28 0,-19-37-672,19 22-1,-24-31-285,-1 1 0,1-1 0,8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23 289 964,'0'0'1190,"-2"0"-123,-16-5 2804,18 5-3775,0 0 0,0 0 0,0 0 0,-1 0 0,1-1 0,0 1 0,0 0 0,0 0 0,0 0 0,0-1 0,-1 1 1,1 0-1,0 0 0,0-1 0,0 1 0,0 0 0,0 0 0,0-1 0,0 1 0,0 0 0,0 0 0,0-1 0,0 1 0,0 0 0,0 0 0,0-1 0,0 1 0,0 0 0,0 0 0,0-1 0,1 1 1,0-3 205,1 1 0,0-1 0,0 1 0,0 0 0,1 0 0,4-4 0,-2 2-790,9-7 618,0 1 0,1 1-1,24-12 1,5-2 57,36-24-218,35-21-989,-39 17-4398,-60 39 2729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50 964,'0'0'3816,"-1"-3"-2724,-1-10-112,2 10 1366,-1 0-1737,-9-23 449,9 25-1710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2036,'0'0'4153,"-1"7"-3337,-3 48 1118,5 83 0,1-45-1099,0-53-1188,14 78 0,-7-61-4926,-7-43 2748</inkml:trace>
  <inkml:trace contextRef="#ctx0" brushRef="#br0" timeOffset="1">127 188 1092,'0'-4'1356,"-1"2"-1066,1 0 0,0-1 0,-1 1 0,1 0 0,0-1 0,1 1 0,-1-1 0,0 1 0,1 0 0,-1 0 0,1-1 0,0 1 0,-1 0 0,1 0 0,2-3 0,-2 4-139,0 0 1,1-1-1,0 1 1,-1 0-1,1 0 1,0 0-1,-1 0 0,1 0 1,0 0-1,0 0 1,0 1-1,0-1 1,0 0-1,0 1 1,0 0-1,0 0 1,0-1-1,0 1 0,3 1 1,9 0 90,0 0 1,0 1-1,0 1 0,-1 1 1,1 0-1,-1 0 0,24 12 1,-30-12-146,0-1 0,0 1 0,-1 0 1,1 1-1,-1 0 0,0 0 0,0 0 0,-1 0 1,1 1-1,-1 0 0,-1 0 0,7 11 0,-8-12-49,-1 0-1,0-1 1,0 1-1,0 1 0,-1-1 1,0 0-1,0 0 1,0 0-1,-1 1 0,1-1 1,-1 0-1,-1 1 1,1-1-1,-1 0 0,0 1 1,0-1-1,0 0 1,-1 0-1,-3 8 0,-1-1 1,-1 0-1,0-1 1,0 0-1,-1 0 0,-1 0 1,0-1-1,0-1 1,-1 1-1,-16 11 1,11-10-3,-1-1 0,1-1 0,-2 0 0,1-1 0,-1 0 0,-26 7 0,31-13-64,1 1 0,0-1 0,-1-1 0,-14 1 0,20-2-143,-1 0 0,1-1 0,0 0 0,0 0 0,0 0 0,0-1 0,0 0 0,0 0 0,-6-3 0,11 4 68,0 0 1,0 1 0,0-1-1,0 0 1,0 1-1,0-1 1,0 0-1,0 0 1,0 0 0,1 0-1,-1 0 1,0 0-1,1 0 1,-1 0 0,1 0-1,-1 0 1,0-2-1,1-10-4765,3-13 1786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37 187 1820,'0'0'3873,"-3"5"-3141,0 1-509,-9 18 787,8-11-774,0 0 1,1 0-1,0 1 0,1-1 0,1 1 1,0-1-1,1 1 0,0-1 1,3 16-1,0-10-101,0 6 231,11 40 0,-12-57-293,1-1 0,0 0 0,0 1 0,1-2 0,0 1 0,0 0 0,0-1 0,1 1 0,10 9 0,-13-14-54,0 0 1,0-1 0,1 0-1,-1 1 1,0-1 0,1 0-1,-1 0 1,1 0 0,0 0-1,-1-1 1,1 1 0,0-1-1,-1 0 1,1 0 0,0 0-1,-1 0 1,1 0 0,0 0-1,0-1 1,-1 1 0,4-2-1,1 0 6,1 0-1,-1-1 0,0 0 1,0-1-1,0 0 1,9-5-1,-11 5-12,-1 0 0,1 0 0,-1 0 0,0 0 0,0-1 0,-1 1 0,1-1 0,-1 0 0,0 0 0,0-1 0,-1 1 0,1 0 0,-1-1 0,0 0 0,-1 1 0,1-1 0,-1 0 0,-1 0 0,1 0 0,-1-6 0,0 5-1,0 1 0,-1-1 0,0 0 1,0 1-1,-1-1 0,1 1 0,-1-1 1,-1 1-1,0 0 0,1 0 0,-2 0 1,1 0-1,-1 1 0,0-1 0,0 1 1,0 0-1,-8-7 0,7 7-6,-1 0 0,-1 0-1,1 1 1,0 0 0,-1 0-1,0 0 1,0 1 0,0 0 0,0 0-1,-1 1 1,1-1 0,-1 2-1,1-1 1,-1 1 0,0 1-1,0-1 1,-9 2 0,15-1-28,0 1 1,0-1-1,0 1 0,0 0 1,0 0-1,0 0 0,0 0 1,0 0-1,0 0 0,0 1 1,1-1-1,-1 1 0,-1 1 1,2-2 1,-1 0-1,1 0 1,1 0 0,-1 0-1,0 0 1,0 1 0,0-1 0,1 0-1,-1 0 1,0 1 0,1-1-1,-1 0 1,1 1 0,0-1 0,-1 0-1,1 1 1,0 1 0,0-2 5,1 0-1,-1 1 1,1-1 0,-1 0 0,1 0 0,0 0 0,-1 0 0,1 0-1,0 0 1,0 0 0,0 0 0,1 0 0,0 2-23,-2-3 35,1 0 0,-1 0 1,0 1-1,0-1 0,0 0 0,0 0 0,0 0 1,0 1-1,1-1 0,-1 0 0,0 0 0,0 0 1,0 0-1,0 0 0,1 0 0,-1 1 0,0-1 1,0 0-1,0 0 0,1 0 0,-1 0 0,0 0 1,0 0-1,0 0 0,1 0 0,-1 0 0,0 0 1,0 0-1,1 0 0,-1 0 0,0 0 0,0 0 1,1 0-1,16-2-69,0-1 0,0 0 0,0-1 0,-1-1 0,1-1 0,-1 0 0,20-11 0,-13 4 45,0-1 0,-1-1 0,-1-1-1,24-22 1,-34 26 134,0 0-1,9-14 1,-11 14 234,0 0 1,12-11-1,-20 22-209,2-2 22,-3 3-142,0 0 1,0-1-1,1 1 1,-1 0-1,0 0 0,0 0 1,0-1-1,0 1 0,0 0 1,1 0-1,-1 0 0,0-1 1,0 1-1,0 0 1,0 0-1,1 0 0,-1 0 1,0-1-1,0 1 0,1 0 1,-1 0-1,0 0 0,0 0 1,1 0-1,-1 0 1,0 0-1,0 0 0,1 0 1,-1 0-1,0 0 0,0 0 1,1 0-1,-1 0 1,0 0-1,0 0 0,1 0 1,-1 0-1,0 0 0,0 0 1,0 0-1,1 0 0,-1 1 1,0-1-1,1 0 1,9 12 74,0 1 0,14 24 0,-16-23-48,-7-11-29,0-1 0,1 0 0,-1 1 1,1-1-1,-1 0 0,1 0 0,0 0 0,-1 0 0,5 2 0,-5-2 1,4 0 1,-5-2-10,0 0 0,1 0 1,-1 1-1,0-1 0,1 0 1,-1 0-1,0 0 1,1 0-1,-1 0 0,0 1 1,1-1-1,-1 0 0,0 0 1,1 0-1,-1 0 1,0 0-1,1 0 0,-1 0 1,0 0-1,1 0 0,-1 0 1,1 0-1,-1-1 1,0 1-1,1 0 0,-1 0 1,0 0-1,1 0 0,-1 0 1,0-1-1,1 1 1,14-11 81,-1 0 1,0 0 0,0-2 0,21-24-1,-20 19 37,1 2-1,30-25 1,-39 37-98,-5 1-8,1 1 0,0 0-1,0 0 1,0 0-1,0 1 1,0-1 0,1 1-1,-1 0 1,0 0-1,1 0 1,-1 0 0,7 0-1,-3 0-57,0 1-1,-1 1 0,1-1 1,0 1-1,0 0 0,-1 1 1,1-1-1,-1 1 1,1 1-1,-1-1 0,0 1 1,0 0-1,0 1 0,0-1 1,-1 1-1,8 6 0,-8-5-366,1 1 0,-1-1-1,0 1 1,-1 0 0,1 0-1,-1 0 1,0 1 0,-1 0-1,5 11 1,-1 1-2610,-1 3 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17 371 856,'-2'-1'1356,"1"0"-1081,-1 0-1,1 1 0,0-1 1,0 0-1,0 0 1,0 0-1,1 0 0,-1 0 1,0 0-1,0-1 1,0 1-1,1 0 0,-1 0 1,1 0-1,-1-1 1,0-1-1,1 1-141,0 0 0,0 0 0,0 0 0,1 0 0,-1 0 0,0 0 0,1 0 0,0 0 0,-1 0 0,1 1 0,1-4 0,4-5 60,1 0 0,-1 0-1,2 1 1,-1 0 0,1 0 0,18-14 0,-16 14-74,164-132 1003,-114 96-1142,-51 38-117,-4 4-149,-1-1 0,1 1 0,-1-1 0,0 0 0,0 0 0,0 0 0,0-1 0,2-4 0,-5 7-975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 4928,'0'0'-277,"-5"0"54,-14-1 71,14 0 64,2 4 68,0-1 51,1 0 20,-1 0-1,1 0 0,0 0 1,0 0-1,0 0 1,0 1-1,1-1 0,-1 1 1,1-1-1,-1 1 1,1-1-1,-2 6 0,-3 14 445,2 0-1,0 1 1,1-1-1,1 42 0,14 94 1033,10-36-362,-6-34-6227,-15-85 2914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5 624 1564,'2'-2'873,"15"-23"280,-6 10-565,0 0-1,-1 0 0,-1-1 0,0-1 0,-2 1 1,9-25-1,-15 36-467,-1 1 1,0-1-1,0 0 1,0 1-1,0-1 1,-1 1 0,0-1-1,1 1 1,-2-1-1,1 1 1,0-1-1,-1 1 1,0 0-1,-3-5 1,5 9-88,-1-1 0,0 0 0,0 0-1,0 0 1,0 0 0,0 1 0,-1-1 0,1 0 0,0 1 0,0-1 0,0 1 0,-1-1 0,1 1-1,0 0 1,0 0 0,-1-1 0,1 1 0,-2 0 0,1 0-50,-1 0 104,0 2-17,-1 1-47,0 0 0,1 0-1,-1 0 1,1 1 0,-1-1 0,1 1-1,0 0 1,0 0 0,1 1-1,-1-1 1,1 0 0,0 1-1,0 0 1,0-1 0,1 1 0,-2 8-1,2-6 3,0 1-1,0-1 1,1 1-1,0-1 0,0 1 1,1 0-1,0-1 1,0 1-1,4 12 1,-4-17-18,0 0 1,0 0-1,1 0 1,-1-1-1,1 1 1,-1 0 0,1-1-1,0 1 1,0-1-1,0 1 1,0-1 0,1 0-1,-1 0 1,1 0-1,-1 0 1,1 0-1,0-1 1,0 1 0,-1-1-1,1 0 1,0 0-1,0 0 1,0 0 0,1 0-1,4 0 1,2-1-1,0 0-1,0-1 1,0 0 0,0 0 0,0-1 0,-1 0 0,1-1-1,10-4 1,1-2-1,0-1-1,28-18 1,-15 6-2,-1-1 0,39-37 1,-57 46 41,0-1 0,-2 0 0,1-1 0,-2-1 0,0 0 1,13-26-1,-23 39 23,-1-1 0,1 0 0,-1 1 0,0-1 0,0 0-1,1-8 1,-2 11 82,-1-2-21,-2-14-15,2 17-99,1-1-1,-1 1 1,1 0-1,-1 0 0,0 0 1,0 0-1,1-1 0,-1 1 1,0 0-1,0 1 1,0-1-1,0 0 0,0 0 1,0 0-1,-1 0 0,1 1 1,0-1-1,0 1 1,0-1-1,-3 0 0,2 0 14,0 0-17,0 1 1,0 0 0,0-1-1,1 1 1,-1 0-1,0 0 1,0 0 0,0 0-1,0 0 1,0 0-1,1 1 1,-1-1 0,0 1-1,0-1 1,1 1-1,-1 0 1,0 0 0,-1 0-1,-3 2 9,1 1 0,0-1 0,0 1 0,-6 5 1,5-3-117,-1 1 1,1 0 0,1 0 0,-1 0 0,1 1 0,1 0 0,0 0 0,0 0 0,0 0 0,1 1 0,0-1-1,0 1 1,1 0 0,1 0 0,-2 9 0,7 6-720,-3-23 777,-1-1 0,0 1 1,0-1-1,0 1 0,1-1 0,-1 0 0,0 1 0,0-1 1,1 0-1,-1 1 0,0-1 0,1 0 0,-1 1 1,0-1-1,1 0 0,-1 1 0,0-1 0,1 0 0,-1 0 1,1 1-1,-1-1 0,1 0 0,-1 0 0,0 0 1,1 0-1,-1 0 0,1 0 0,-1 0 0,1 0 0,-1 0 1,1 0-1,-1 0 0,1 0 0,-1 0 0,1 0 1,0 0-1,13-3-329,-10 2 221,-1 0 37,11-7 184,-11 6 293,-2 0-242,0 0 1,0 0-1,0 0 0,0 0 1,0 0-1,0 1 0,1-1 1,-1 0-1,3-2 1,-4 4-221,2-2 317,27 2-67,-23 0-137,0 0 1,0 0-1,0-1 0,7-1 0,3 0 19,-6 1 65,-1-1-1,1 0 1,-1-1 0,1 0-1,-1-1 1,0 0 0,0 0 0,8-6-1,-10 6 137,-5 3-17,0-2-5,16-38 1038,-17 39-750,0-1-284,2-10-42,-2 10 314,-1 1-370,3-7-22,-3 7 493,5 5-605,13 11 5,-13-11-5,9-1-10,-14-2 19,1 0 1,0 0-1,0 0 1,0 0-1,0 0 1,0 0-1,0-1 1,0 1-1,0 0 1,0 0-1,0-1 0,0 1 1,-1-1-1,1 1 1,0-1-1,0 1 1,0-1-1,1-1 1,-1 1-2,5-3 0,1 0 0,-2 0-1,1-1 1,0 0-1,-1 0 1,0 0-1,6-8 1,0-1 11,11-14 13,0-5-52,-21 32 26,0 0 0,0-1 0,1 1 0,-1 0 0,0 0 0,0 0 0,1 0 0,-1 0 0,1 1 0,-1-1 0,0 0 0,3 0 0,-3 0 3,1 1-18,2 0 18,0 1-2,-1-1 3,-1 0 0,0 1 1,1 0-1,-1-1 0,1 1 1,-1 0-1,0 0 1,0 1-1,1-1 0,-1 0 1,0 1-1,0-1 0,0 1 1,2 2-1,33 31-131,9 7-412,-44-41 465,-1-1-13,1-1 87,-1 1 0,0 0 0,1-1 0,-1 1 1,1-1-1,-1 0 0,0 1 0,1-1 0,-1 0 0,0 0 1,2-1-1,0 0-4,2-2 9,-1 0-1,1 0 1,-1 0-1,0-1 1,0 1-1,0-1 1,-1 0 0,1 0-1,3-9 1,13-17 49,-11 20-23,48-53 123,-50 58-135,-1 1 1,1-1-1,0 1 1,0 0-1,0 1 1,1 0 0,12-6-1,-14 9-13,0 1 0,0-1-1,0 1 1,0 0 0,0 0 0,1 0 0,-1 1-1,8 2 1,-14-3-2,9 2-109,0 0 1,0 1-1,0 0 1,0 1-1,-1-1 1,16 11-1,-18-10-324,-1-1 0,0 1 0,0 0 0,-1 0 0,1 1 0,-1 0 0,0-1-1,0 1 1,-1 1 0,6 10 0,-7-11-2651,1 13 32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1684,'0'0'2991,"4"9"-2320,113 224 1624,-113-224-2248,152 350 1137,13 82-78,-73-197-555,28 79-128,-75-157-1884,-46-144-615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1705 952,'0'0'1150,"9"1"-696,4 0-301,0 0 0,1-1 0,-1-1 0,1 0 0,19-5 1,77-21 424,236-107 490,229-140-246,-200 76-514,-135 66-138,20-10-42,-153 86-75,75-46 40,55-29-25,-175 100-56,191-87 80,-126 66-65,124-44 193,-107 46 37,-99 35-66,-2-2-1,0-2 0,51-30 0,-72 30 645,-16 13-537,-5 5 3,5-21 604,-6 19-727,4 1-127,-4 2-43,0 0 1,0-1 0,0 1 0,0 0 0,0 0 0,1 0-1,-1-1 1,0 1 0,0 0 0,0 0 0,1 0-1,-1 0 1,0 0 0,0-1 0,0 1 0,1 0-1,-1 0 1,0 0 0,0 0 0,1 0 0,-1 0-1,0 0 1,0 0 0,1 0 0,-1 0 0,0 0-1,0 0 1,1 0 0,-1 0 0,0 0 0,0 0-1,1 0 1,-1 0 0,0 0 0,0 0 0,1 0-1,-1 1 1,0-1 0,0 0 0,0 0 0,1 0 0,-1 1-1,6 3 37,0 1-1,-1 0 0,0 0 1,0 1-1,0-1 1,-1 1-1,0 0 0,5 9 1,26 61 190,-22-45-144,107 272 370,-67-164-323,154 363-89,-128-337-537,35 86-2742,-92-197 515,7 15 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7:5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1473 1364,'0'0'855,"-6"-3"114,5 2-516,4 5 2269,14 12-2324,-1-1 0,2-1 0,31 20 0,-10-10-74,-23-14-220,0-1 1,1 0 0,0-1 0,0-1 0,27 8 0,-25-10-31,0-1-1,1-1 1,-1-1 0,1 0-1,0-2 1,35-3 0,12-10 33,-2-2 0,0-4 0,81-35 0,710-341 302,-471 178-317,-253 141-103,-28 17 13,121-69 26,-184 107-10,73-53 0,-9 5-278,-53 38 49,-36 21 144,46-27-274,-42 26 128,27-20 1,2-2-26,22-8-8,81-47-121,8 0-463,-140 75 808,75-43-20,-89 53 24,12-7-10,6-1 47,-22 9-6,-1 1 1,0 0 1,0 0-1,0 0 1,0 0-1,0 0 1,1 0 0,-1 1-1,0-1 1,1 0-1,-1 1 1,0-1-1,3 0 1,12-7 170,10-13-515,-24 19-103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3T06:18:1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52 140 1268,'0'0'1167,"-2"-6"-697,2 6-408,-1 0 0,1-1 0,0 1 0,0 0 1,0 0-1,0 0 0,0 0 0,0 0 0,0 0 0,0 0 0,0-1 0,0 1 0,0 0 1,0 0-1,-1 0 0,1 0 0,0 0 0,0 0 0,0 0 0,0 0 0,0 0 0,0 0 1,0 0-1,-1 0 0,1 0 0,0 0 0,0 0 0,0 0 0,0 0 0,0 0 0,0 0 1,-1 0-1,1 0 0,0 0 0,0 0 0,0 0 0,0 0 0,0 0 0,0 0 0,-1 0 1,1 0-1,0 0 0,0 0 0,0 0 0,0 0 0,0 0 0,0 0 0,0 0 0,-1 1 1,1-1-1,0 0 0,0 0 0,0 0 0,0 0 0,0 0 0,0 0 0,0 0 0,0 1 1,0-1-1,0 0 0,0 0 0,0 0 0,-3 5 110,1 0 0,1 0 1,-1 0-1,0 0 0,0 9 0,-2 63 1305,3-44-1079,-2 1 0,0-1 0,-9 34 0,10-58-303,1 0-1,-1 0 1,2 11 0,-3 12 225,3-29-230,0 0 17,0 9 19,0-10 6,0 1 4,0-3-109,-1 1-1,1 0 1,0 0-1,0 0 0,0 0 1,0 0-1,0 0 0,0 0 1,1 0-1,-1-1 0,0 1 1,0 0-1,1 0 0,-1 0 1,0 0-1,1-1 0,-1 1 1,1 0-1,-1 0 0,1-1 1,-1 1-1,1 0 1,0-1-1,-1 1 0,1 0 1,0-1-1,-1 1 0,1-1 1,0 1-1,0-1 0,0 0 1,-1 1-1,1-1 0,0 0 1,1 1-1,4 0 36,0 0 0,0-1 0,0 1-1,11-2 1,-15 1-57,67-6 212,109-23 0,-113 16-147,37-6-17,451-78 107,-472 82-137,29-4-8,-66 13-16,81-25-1,-72 16 4,181-49-11,48-3 28,-65 35 0,-145 24-36,-48 5 27,5-1 27,49 0 0,-76 4-36,11-2 18,-7 3-16,0-2 0,0 1 1,0-1-1,0 1 0,0-2 0,0 1 1,10-4-1,12-3 7,-10 5-6,-17 3 9,2-1-2,35-7 3236,-42 5-3238,-13-9 6,12 9 12,-10 2 67,11 1-40,1-1 10,-2 0-19,-24-5 137,0-1 1,1-1 0,-30-13 0,17 8 381,26 9-407,13 4-78,-4-2-56,6 1-22,0 1 0,0 0 0,0 0 0,0 0 0,0 0 0,-1 0 0,1 0 0,0 0 0,0 0 0,0 0 0,0 0 0,0 0 0,0 0 0,0 0 0,-1 0 0,1 0 0,0 0 0,0 0 0,0 0 0,0 0 0,0 0 0,0 0 0,0 1 0,-1-1 0,1 0 0,0 0 0,0 0 0,0 0 0,0 0 0,0 0 0,0 0 0,0 0 0,0 0 0,0 0 0,0 1 0,0-1 0,-1 0 0,1 0 0,0 0 0,0 0 0,0 0 0,0 0 0,0 0 0,0 1 0,0-1 0,0 0 0,0 0 0,0 0 0,0 0 0,0 0 0,0 0 0,0 0 0,0 1 0,0-1 0,0 0 0,0 0 0,0 0 0,1 0 0,-1 0 0,0 0 0,0 0 0,0 0 0,0 1 0,0-1 0,2 5 0,1 0 0,0 0 0,0 0 0,0 0 0,0 0 1,1-1-1,0 0 0,0 0 0,0 0 0,0 0 0,1 0 0,0-1 0,-1 0 0,8 4 0,-9-6-2,5 2 7,0 0 0,0 0-1,1-1 1,-1 0 0,1 0 0,0-1 0,-1 0 0,10-1-1,22 0 9,36-5-30,-74 4 22,14 1 105,0-2 8,-8-6-117,-5 5-9,-5 4-14,-72 69-311,19-23-515,-19 15-1769,28-20-3943,29-25 2137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4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74 254 1296,'-3'0'1183,"-62"8"6157,62-8-5973,0 1-739,15 1 3623,14 0-3861,44-4 0,120-22 780,11-3-317,24 7 4,-114 10-403,74-10 826,-140 8 687,-43 12-1287,-8-5-599,-17-14 16,0 2 1,-30-15-1,-61-30 184,90 49-194,22 12-62,-5-2-23,7 4 3,0-1 0,0 0 0,0 0 0,0 0 0,0 0 0,0 0-1,0 0 1,1 0 0,-1 0 0,0 0 0,0 1 0,0-1 0,0 0 0,0 0 0,0 0 0,0 0-1,0 0 1,0 0 0,0 0 0,0 1 0,0-1 0,0 0 0,0 0 0,0 0 0,0 0 0,0 0-1,0 0 1,0 0 0,0 0 0,0 1 0,0-1 0,-1 0 0,1 0 0,0 0 0,0 0 0,0 0-1,0 0 1,0 0 0,0 0 0,0 0 0,0 1 0,0-1 0,0 0 0,0 0 0,-1 0 0,1 0-1,0 0 1,0 0 0,0 0 0,0 0 0,0 0 0,0 0 0,0 0 0,-1 0 0,1 0-1,0 0 1,0 0 0,0 0 0,0 0 0,0 0 0,1 2 2,6 8 20,0-2 1,0 1-1,15 12 1,-14-14-9,-1 0 0,0 1 0,0 0 0,0 0 0,-1 1 0,9 16 0,-13-21-13,0 0 1,-1 0-1,1-1 0,-1 1 1,0 0-1,0 0 0,0 0 1,-1 0-1,1 1 0,-1-1 1,0 0-1,0 0 0,0 0 1,-1 0-1,0 0 0,0 0 1,0 0-1,0 0 0,0 0 1,-1 0-1,-2 4 0,-10 12-307,0 0 0,-1-2 0,-1 0 0,-1-1 0,0 0 0,-25 17 0,19-19-2935,21-13 1591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4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126 981 872,'0'0'950,"-5"-11"8404,-10 10-8648,12 0 670,-12-5-116,10 3-976,0 0 0,-1-1-1,1 1 1,1-1 0,-1 0 0,0 0 0,1-1-1,0 1 1,0-1 0,0 0 0,1 0-1,0-1 1,0 1 0,0 0 0,0-1 0,1 0-1,-2-7 1,0-1-76,0 0 0,1 0 0,1 0 0,1-1 0,0 1 1,1-18-1,2 13-82,2-1 1,0 1 0,1 1 0,1-1 0,1 1 0,0 0 0,19-32-1,-19 37-79,1 1 0,1 0 0,0 0 0,0 1-1,1 0 1,1 1 0,-1 0 0,14-8-1,-14 10-23,0 1-1,1 0 0,1 1 0,-1 1 0,1 0 0,0 0 1,0 1-1,0 0 0,18-2 0,-21 5-14,1 1-1,-1 0 1,0 1-1,0 0 1,1 0-1,-1 1 1,0 0-1,-1 1 1,1 0-1,15 7 1,-3 1 30,0 1 1,35 26-1,-31-19 39,-23-17-42,-1-1 17,0 0-1,0-1 1,-1 1-1,1 0 0,0 0 1,0-1-1,0 1 1,1 0-1,-1-1 1,0 1-1,0-1 1,0 1-1,2-1 1,-2 0-29,-1 0 0,1 0 1,-1 0-1,1 0 1,-1 0-1,1 0 0,-1 0 1,1 0-1,0 0 0,-1-1 1,0 1-1,1 0 0,-1-1 1,1 1-1,-1 0 0,1 0 1,-1-1-1,1 1 1,-1-1-1,0 1 0,1-1 1,1-3 42,0 0 1,0-1 0,0 1 0,0 0 0,-1-1 0,1-4 0,3-10-88,5-8 51,1 1-1,1 0 0,2 0 1,0 1-1,1 1 0,2 1 1,0 0-1,2 1 0,0 1 1,2 0-1,35-26 0,-36 32-21,0 2 0,1 0 0,1 2 1,30-13-1,-38 19-5,1 1 0,0 0 0,0 1 0,1 1 0,-1 0 0,0 1 0,29 1 1,-25 2 0,0 1 0,0 1 1,-1 0-1,0 1 0,34 15 1,-19-4-29,-1 1 0,33 24 0,-26-17 18,-38-23 14,0 0 9,1 0 0,-1 0 0,1 0 0,0-1 0,-1 1 0,1-1 0,0 1 1,-1-1-1,1 0 0,0 0 0,-1 1 0,3-1 0,-1 0 12,0-2-9,53-33 21,116-52 0,-132 71-44,0 2 1,1 1-1,0 2 1,48-6-1,-77 16 1,0 0-1,0 0 1,0 1-1,0 1 1,0 0-1,0 0 1,0 2-1,-1-1 1,1 1-1,-1 1 1,1 0-1,-1 1 1,0 0-1,15 10 1,-16-8-3,-1 1 0,0-1 0,0 2 0,-1-1 0,0 1 0,-1 1 1,0-1-1,0 1 0,-1 0 0,-1 1 0,1-1 0,-2 1 0,1 0 0,-2 1 0,1-1 1,1 16-1,8 13-15,-13-37 24,2-1 1,0 1-3,0 0-1,0-1 1,0 1-1,0-1 1,1 1-1,-1-1 1,1 0-1,0 0 1,0 0-1,-1-1 1,1 1 0,0-1-1,1 1 1,-1-1-1,0 0 1,0 0-1,0-1 1,7 2-1,-3 0 1,57 14 0,88 25 2,-116-29-8,-1 2 0,38 19 0,-63-28 2,-1 1 0,0-1-1,0 1 1,0 1 0,-1 0-1,0 0 1,0 0 0,-1 1-1,0 0 1,0 1 0,-1 0-1,0 0 1,-1 0-1,0 0 1,0 1 0,-1 0-1,0 0 1,-1 0 0,0 1-1,0-1 1,-1 1 0,-1-1-1,0 1 1,0 11 0,-2-9-2,-1 0 0,0 1 0,-1-2 0,0 1 0,-1 0 0,-1-1 0,0 1 1,0-1-1,-1-1 0,-1 1 0,-10 13 0,-10 11-4,-64 62 0,54-60-2,21-21 9,-6 5-24,-29 39 1,38-40-2,12-19 25,1 1-6,0 10 8,3-7 6,107 83 5,-83-70-10,-1 1 0,-1 1-1,-1 1 1,0 1-1,23 32 1,-38-43-5,-2 0 0,0 0 0,0 1 1,-1-1-1,0 1 0,-1 1 0,3 15 0,-6-19 3,0-1 0,-1 1 0,0 0 0,-1-1-1,0 1 1,0 0 0,-1-1 0,-1 1 0,0 0 0,0-1-1,-6 16 1,0-8-2,-1 0 0,-1-1-1,-1 0 1,0 0 0,-1-1 0,-22 22-1,-18 22 9,49-56-6,-9 14-23,10-14 20,1-1 0,0 1 0,0 0 0,0 0 0,0 0-1,0 0 1,0 5 0,1-5-10,1 1 0,0 0 7,0-1 0,1 1 0,0 0 0,-1 0 0,1-1 0,1 1 0,-1-1 0,0 1 0,1-1 0,0 0 0,4 5 0,17 14-67,31 38 0,-46-49 55,-2 0 0,1 0-1,-1 1 1,-1-1-1,0 1 1,6 22 0,-9-27 14,-1 1 1,0 0 0,0 0 0,0 0-1,-2 1 1,1-1 0,-1 0 0,0 0 0,0 1-1,-1-1 1,0 0 0,-1 0 0,0 0-1,0 0 1,0 0 0,-1-1 0,-5 11 0,-4 1-4,0 1 0,-2-1 0,0-1 0,-1-1 0,-32 30 0,-5 6-401,51-52 304,1 1-95,-7 19-167,7-19 311,-1 1 9,-3 5 26,0 0 0,0-1 0,0 1 1,-1-1-1,0 0 0,-1 0 0,0 0 0,0-1 0,0 0 0,0 0 0,-1-1 0,-12 8 0,-5 1 8,-1-1 0,-1 0 0,0-2 0,-1-1 0,0-2 0,-50 10 0,32-11 6,0-2 0,0-2 0,-71-4 0,-66-10-48,129 9-84,49 1 132,0 0-1,0 0 0,0-1 1,0 1-1,1-1 0,-5-2 1,-12-5-6,-111-32-51,-198-92-1,314 124-29,1 0 0,0 0 0,0-2 0,0 1 0,2-2 0,-1 0 0,-10-14 0,21 24 42,-7-10-29,2 1 16,-3-2-13,5 10 77,0 0 0,0 1 0,0 0 1,-9-4-1,-31-10 21,1-2-1,-67-38 1,71 34-5,17 9-5,-22-16-1,-64-47 4,46 34 2,3-3 1,-76-71-1,131 112-15,1 0 0,0-1-1,0 1 1,0-1-1,1 0 1,-1 0 0,1 0-1,1 0 1,-1-1 0,1 1-1,-1-1 1,2 1-1,-1-1 1,1 0 0,-1 0-1,2 0 1,-1 0-1,1 0 1,0 0 0,0 0-1,0 0 1,1 0 0,0 0-1,0 1 1,1-1-1,3-11 1,-2 11-11,1 1 1,-1-1-1,1 1 1,0-1-1,6-5 1,-9 10 289,-9 2-274,0 1-4,-22 1 12,25-17-2,1 6-8,1-1 8,-3-18-4,-10-22-19,-1 1 0,-3 1 0,-40-71 0,7 13 22,-15-29-58,57 100 44,11 32 10,0-1-7,1-10 3,0 10 1,-1 0 0,0-4-4,-1 1-1,1-1 0,-1 1 1,0 0-1,0 0 1,-1-1-1,0 1 1,0 0-1,-3-6 1,2 4-1,-16-30-10,14 28 12,0 0 0,0 0 0,1-1 0,0 0 0,-3-14 0,5 13-16,0-1 0,1 1 0,1-1-1,0 1 1,2-21 0,-1 26-233,1-1-1,0 1 1,0-1 0,1 1-1,0 0 1,0 0 0,1 0-1,0 0 1,0 1 0,6-8-1,-8 12-452,0 2-1056,8-1 1081,11 19-10606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3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46 1640,'0'-2'189,"0"0"-1,-1 0 1,1 0 0,-1 0-1,1-1 1,-1 1 0,0 0-1,0 0 1,0 1-1,0-1 1,-1 0 0,1 0-1,0 0 1,-1 1 0,1-1-1,-1 1 1,1-1 0,-1 1-1,0-1 1,0 1-1,0 0 1,0 0 0,0 0-1,0 0 1,0 0 0,0 1-1,0-1 1,0 1 0,0-1-1,0 1 1,0 0-1,-1 0 1,1-1 0,0 2-1,0-1 1,0 0 0,-4 1-1,-4 1 62,1 1 1,0 0-1,0 0 0,0 1 0,1 0 0,-1 0 0,-12 10 1,3-1-55,-1 0 0,2 2 1,0 0-1,1 1 0,1 1 1,0 1-1,1 0 0,1 0 1,-15 30-1,-2 9 166,-30 85-1,-93 411 860,130-430-1054,4 1 0,7 1 0,3 185 0,14-212-79,28 163 0,-27-236-72,0 0 1,1-1-1,1 1 0,21 40 1,-22-52-14,1 0 1,1-1 0,0 0-1,0 0 1,1-1-1,1 0 1,0 0 0,0-2-1,19 14 1,-17-15 0,1-1 0,1 0-1,-1-1 1,1 0 0,0-1 0,0-1 0,1 0 0,-1-1 0,1-1 0,0-1-1,18 0 1,0-2 4,1-1 0,-1-2 0,0-1 0,35-11 0,16-5 17,114-33 18,-134 35-4,116-41 958,-173 58-663,10-3 376,-17 4-666,-1 1 0,1 0-1,-1 0 1,0-1 0,1 1 0,-1 0 0,1-1 0,-1 1-1,1 0 1,-1-1 0,0 1 0,1-1 0,-1 1 0,0 0-1,0-1 1,1 1 0,-1-1 0,0 1 0,0-1 0,0 1-1,1-1 1,-1 1 0,0-1 0,0 1 0,0-1 0,0 0-1,0 1 1,0-1 0,0 1 0,0-2 0,-2-3 41,0-1-1,-1 1 1,1-1 0,-1 1 0,0 0 0,-1 0 0,1 0 0,-1 0-1,0 1 1,0 0 0,0-1 0,-8-4 0,-2-2 292,0 0-1,-1 2 1,-19-10 0,21 13 59,0 1 0,0 0 0,0 1 0,-24-4 0,35 8 311,7 1-690,28 7 50,-21-5-49,0 0 0,0 0 0,19 9 0,-27-10-48,0 0 0,0 1 1,-1-1-1,1 1 0,-1-1 1,0 1-1,1 0 0,-1 1 1,-1-1-1,1 0 0,0 1 0,-1-1 1,0 1-1,0 0 0,2 4 1,-1 1 0,-1-1 0,1 1 0,-2 0 0,1 0 1,-1 0-1,-1 0 0,0 0 0,0 0 0,-1 0 1,0 0-1,-3 13 0,-2 4 9,-2-1 0,-17 41 0,-10 3-514,-65 101 0,40-75-1339,35-56 594,1-4-2092,12-11-3430,9-14 1390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1632,'0'0'6247,"-5"8"-5453,-6 12-305,-58 115 1994,61-117-2182,1 0-1,1 1 1,1 0-1,0 0 1,-3 38 0,7-41-142,1-1 1,1 0 0,0 0 0,4 19-1,-3-27-92,0 0-1,0 0 0,1 0 1,0 0-1,0 0 0,0-1 1,1 1-1,0-1 0,0 0 0,6 7 1,-8-12-43,-1 1 0,1-1 0,0 0 0,-1 1 0,1-1 0,0 0 0,0 0 0,0 0 0,0-1 0,0 1 0,0 0 0,0-1 0,0 1 0,0-1 0,4 1 0,-3-1 50,3-2 2,9-5 68,-1 0 0,0-1 1,25-19-1,-23 16 324,1 0 0,33-17 0,-46 27-394,1-1 0,-1 1 0,0 0 0,1 1 0,-1-1 0,1 1 0,5 0 0,-8 0-61,0 0 0,0 0 1,0 0-1,-1 0 1,1 0-1,0 0 0,0 1 1,-1-1-1,1 1 1,0-1-1,0 1 0,-1 0 1,1 0-1,1 1 0,3 1 21,3 1 8,1 0 0,-2 1 1,1 1-1,0-1 0,-1 1 0,0 1 0,8 8 0,1 3-1463,22 33 0,-24-31-912,-7-10-3366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4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 1908,'-1'4'1330,"-8"14"6828,10-18-8087,0 1 0,0-1 0,0 0 0,0 0 0,0 1 0,0-1 0,0 1 0,-1-1 0,1 1 1,0-1-1,0 1 0,1 1 0,-1-1 74,2 1 319,2-3-48,72-7 824,-56 5-1295,0-2 1,0 0 0,24-10 0,-44 15-229,0-1 0,0 1 1,0-1-1,-1 1 0,1-1 0,0 1 0,-1-1 0,1 1 1,-1-1-1,1 0 0,0 0 0,-1 1 0,1-1 1,-1 0-1,0 0 0,1 1 0,-1-1 0,0 0 1,1 0-1,-1 0 0,0 0 0,0 0 0,0 0 0,0 1 1,0-1-1,0 0 0,0 0 0,0 0 0,0-1 1,-1 0 534,1-1-2996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4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1244,'0'0'10366,"-4"4"-9834,-13 14 12,17-18-506,-1 1-1,0-1 1,1 1 0,-1-1 0,1 1-1,-1 0 1,1-1 0,-1 1 0,1 0-1,-1-1 1,1 1 0,0 0 0,0 0-1,-1-1 1,1 1 0,0 0 0,0 0-1,0 0 1,0-1 0,0 1 0,0 0-1,0 0 1,0 1 0,0 0 111,-25 177 3152,24-172-3197,-7 158 1138,8-162-1392,0-1 1,0 0 0,-1 1-1,1-1 1,-1 0-1,1 0 1,-1 1 0,0-1-1,-2 4 1,2-4 151,0 0-464,-2-1-817,2-1 1178,-1 0-1,0 0 1,0-1 0,0 1 0,0 0-1,0-1 1,0 1 0,1-1 0,-1 0 0,0 1-1,0-1 1,1 0 0,-1 0 0,1 0-1,-2-2 1,-1 1-51,4 2 146,0-1 1,0 1 0,0 0 0,0 0 0,0 0 0,0 0 0,0-1 0,0 1 0,0 0 0,0 0 0,0 0 0,0-1-1,0 1 1,0 0 0,0 0 0,0 0 0,0 0 0,0-1 0,0 1 0,-1 0 0,1 0 0,0 0 0,0 0-1,0 0 1,0-1 0,0 1 0,0 0 0,-1 0 0,1 0 0,0 0 0,0 0 0,0 0 0,0 0 0,-1 0 0,1-1-9,0 1 1,-1 0 0,1 0 0,0 0-1,-1 0 1,1-1 0,0 1 0,0 0-1,-1 0 1,1-1 0,0 1 0,0 0-1,0 0 1,-1-1 0,1 1 0,0 0-1,0-1 1,0 1 0,0 0 0,0 0-1,-1-1 1,1 1 0,0 0 0,0-1-1,0 1 1,0 0 0,0-1 0,0 1 0,0-1-1,0 1 1,0 0 0,0-1 0,1 1-1,-1 0 1,0-1 0,1-2-8,0 0 0,0 1 0,0-1 0,1 1 0,-1-1 1,1 1-1,0 0 0,-1-1 0,1 1 0,0 0 0,0 0 0,5-3 0,33-21-155,-4 4-90,-25 14-305,1-1 0,0 2 1,19-10-1,-29 16 352,0 0 20,-1 0 404,15-11-1159,-4 7 6391,-12 5-5363,-4 31 224,3-23-22,0-5-15,-1 13-30,2-12-9,-1-1-10,1 8 0,0-8 186,-1 0-203,0 9 11,1-9 1725,6-4-1829,0 0 1,0 0-1,-1 0 0,1-1 0,0 0 1,-1 0-1,0-1 0,1 1 1,5-5-1,-6 4-44,1 0 0,0 0 0,0 0 0,0 1 0,0 0 0,7-1 0,-10 3-40,0 0 0,0 0-1,0 0 1,0 1-1,0 0 1,0-1-1,-1 1 1,1 0 0,0 0-1,0 1 1,3 1-1,25 18 76,-21-12-181,0-1 0,-1 1 0,0 1 0,-1 0 1,0 0-1,-1 1 0,10 17 0,7 11-2882,-23-36 2064,3 2-925,0-1 291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4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1600,'11'-21'8188,"-7"29"-3201,-1 3-4561,-2-4-1888,3 16 1998,-1-1 0,1 30 0,0 13 133,17 79 737,-8-88-3165,-9-54 839,0-1-799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5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 1980,'0'0'1077,"-3"-2"-38,-3-7 6361,12 3-7231,-3 4-68,0-1 0,0 1 1,0-1-1,0 1 0,0 0 0,7-3 0,9-2 349,0 1 1,27-5-1,-12 3-93,-20 4-536,56-17 287,-59 17-2505,0-1-1,13-9 1,-12 7-685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5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8 105 1040,'0'14'8037,"0"-14"-7978,0 1 1,1-1 0,-1 1 0,0-1-1,0 1 1,1-1 0,-1 1-1,0-1 1,1 1 0,-1-1-1,0 1 1,1-1 0,-1 1-1,1-1 1,-1 0 0,0 1-1,1-1 1,-1 0 0,1 1-1,-1-1 1,1 0 0,0 1-1,-1-1 1,1 0 0,-1 0-1,1 0 1,-1 0 0,1 0-1,0 0 1,-1 0 0,1 0-1,-1 0 1,1 0 0,0 0-1,-1 0 1,1 0 0,0 0-1,2-1 274,1-1-32,-1 1-248,1-1 48,-1 0 0,1 0 0,-1 0 1,1 0-1,-1 0 0,0-1 1,0 0-1,0 0 0,0 0 0,0 0 1,2-4-1,-1 0 149,1 0 0,-2 0 1,1 0-1,-1-1 0,0 0 0,3-16 0,-5 22 158,-3-2-220,1 2-120,0 1-32,0 0 1,1 0 0,-1 0 0,1 0 0,-1 0 0,1 0 0,-1 0 0,1 0 0,0 0-1,-1 0 1,1 0 0,0-1 0,-4 2 143,-11 0 14,11 0 19,0 3-8,-5 5-30,0 1 1,1 0 0,-10 13 0,15-17-127,0-1 0,0 1 0,0 0 0,1 1 0,0-1 0,0 0 0,0 1 0,1-1 0,-1 1 0,1 0 0,1-1 0,-1 8 0,1-11-35,0-1 0,0 1 0,0 0-1,0 0 1,1-1 0,-1 1 0,1-1 0,-1 1-1,1 0 1,0-1 0,-1 1 0,3 2-1,0 1 22,0 0-13,0 1 1,0-1-1,1 0 0,-1 0 0,1 0 0,1-1 0,-1 1 0,1-1 0,-1 0 0,1 0 1,0-1-1,0 0 0,1 0 0,5 3 0,8 2-20,-1-1 0,1 0 0,21 3 0,-26-7-152,1 0 1,-1-1 0,19 0-1,-26-2-156,0 0-1,0-1 1,1 0-1,-1 0 1,0 0-1,0-1 1,0 0-1,10-5 0,-14 6 67,-1 0-1,1-1 0,-1 1 1,1-1-1,-1 0 0,0 1 1,0-1-1,3-3 0,2-8-5295,0-6 1977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5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68 156 1476,'-28'-24'8833,"27"28"-8398,-6 13-26,7-17-392,0 1 0,0-1 0,-1 1-1,1-1 1,0 0 0,0 1 0,0-1 0,0 0 0,0 1-1,0-1 1,0 1 0,0-1 0,0 1 0,0-1 0,0 0-1,0 1 1,0-1 0,0 0 0,0 1 0,0-1 0,1 1 0,-1-1-1,26 70 1119,-12-33-57,18 67 0,-31-101-922,-2 15 104,1-15-160,-1-3-97,1 0 0,0 0 0,0 0 0,0 0 0,-1 0 0,1 0 0,0 1 0,0-1 0,0 0 0,0 0 0,-1 0 0,1 0 0,0 0 0,0 0 0,0 0 0,0 1 0,-1-1 0,1 0 0,0 0 0,0 0 0,0 0 0,0 0 0,0 1 0,0-1 0,-1 0 0,1 0 0,0 0 0,0 1 0,0-1 0,0 0 0,0 0 0,0 0 0,0 1 0,0-1 5,0 0-1,0 1 1,0-1 0,0 0 0,0 1 0,-1-1 0,1 0 0,0 1 0,0-1 0,0 0-1,-1 0 1,1 1 0,0-1 0,0 0 0,0 0 0,-1 1 0,1-1 0,0 0-1,-1 0 1,1 0 0,0 1 0,0-1 0,-1 0 0,1 0 0,0 0 0,-1 0 0,1 0-1,0 0 1,-1 0 0,1 0 0,0 0 0,-1 0 0,1 0 0,0 0 0,-1 0-1,1 0 1,0 0 0,-1 0 0,-16-2 51,13 2 3,-1-2 4,1 0-51,1 0 1,-1 1-1,1-1 1,0 0 0,-1 0 0,1-1-1,0 1 1,0 0 0,1-1-1,-1 0 1,0 1 0,1-1-1,-4-6 1,5 8-15,-1-3-13,0 1-1,0 0 0,1-1 0,-1 0 0,1 1 0,0-1 1,0 0-1,0 1 0,0-1 0,0 0 0,1 0 0,0 0 0,0 0 1,0-5-1,3 0-118,1-1-1,0 1 1,0-1 0,0 1 0,1 0-1,1 1 1,6-10 0,51-55-1222,-44 53 868,-18 18 394,-1 2 88,0 0 1,0-1 0,0 1-1,0 0 1,0 0-1,0 0 1,0 0-1,0-1 1,0 1-1,0 0 1,0 0 0,0 0-1,1-1 1,-1 1-1,0 0 1,0 0-1,0 0 1,0 0-1,0 0 1,0-1 0,0 1-1,0 0 1,1 0-1,-1 0 1,0 0-1,0 0 1,0 0-1,0-1 1,0 1-1,1 0 1,-1 0 0,0 0-1,0 0 1,0 0-1,1 0 1,-1 0-1,0 0 1,0 0-1,1 0 1,8 3 87,9 10 146,-17-13-259,1 2 81,0 0-1,-1 1 1,1-1-1,-1 0 1,1 0 0,-1 1-1,2 4 1,1 0-4,3 9 222,0 1 1,-1-1-1,-1 1 1,-1 0-1,5 29 0,-1-2 616,-7-41-463,2 11 49,-2-12 881,3-7-1295,34-40 226,-37 43-244,5-1-11,-6 3-29,0 0-1,0-1 1,1 1 0,-1 0 0,0 0 0,1-1-1,-1 1 1,0 0 0,0 0 0,1 0 0,-1-1 0,1 1-1,-1 0 1,0 0 0,1 0 0,-1 0 0,0 0 0,1 0-1,-1 0 1,0 0 0,1 0 0,-1 0 0,1 0 0,-1 0-1,0 0 1,1 0 0,-1 0 0,0 0 0,1 0 0,-1 1-1,0-1 1,1 0 0,-1 0 0,1 1 0,14 6 22,-6-3-7,0 0 0,0 0 1,16 4-1,-18-7-9,4 2 0,0-1-1,0 0 0,1 0 1,-1-2-1,0 1 0,16-2 1,-23 0-28,1 0 1,0 0-1,0-1 1,-1 1-1,1-1 0,-1 0 1,1 0-1,-1-1 1,0 1-1,0-1 1,0 0-1,0 0 1,-1 0-1,1-1 0,-1 1 1,0-1-1,0 0 1,0 0-1,0 0 1,-1 0-1,1 0 1,-1-1-1,0 1 0,-1-1 1,1 1-1,-1-1 1,0 0-1,1-6 1,-1 8-16,-4 0-98,-6-9 91,7 9 29,-17 9-65,15-4 73,-1 0-14,2 2 4,1-2 18,-16 20-35,17-21 32,0 0 0,0 1 0,1-1-1,-1 1 1,0-1 0,1 1 0,-1-1 0,1 1 0,-1-1-1,1 1 1,0-1 0,0 1 0,0-1 0,0 1 0,0 0-1,0-1 1,0 1 0,1 1 0,1 2-5,0-1-1,1 1 1,-1-1-1,1 0 1,0 0-1,1 0 1,5 6 0,-8-9 12,1 1 0,0-1 0,0 0 0,0 0 0,0 0 0,-1 0 1,1-1-1,0 1 0,0-1 0,1 1 0,-1-1 0,2 1 0,1 0-1,0 0-5,1-1 0,0 1 0,0-1 0,0 0 0,-1-1 0,1 1 0,0-1 0,0 0 0,-1-1 0,1 1 0,-1-1 0,1 0 0,-1 0 0,7-5 0,-5 3-3,0 0-1,0-1 1,0 0 0,-1 0-1,0-1 1,0 0 0,0 0 0,-1 0-1,6-9 1,-5 4 8,0 0 1,-1 0-1,0 0 0,-1-1 1,4-17-1,8-61 54,-10 44 59,-3 8 92,-3 35-18,0 12-159,-1 2-30,-2 25 24,2 0 0,4 40 0,13 21-654,-6-40-2735,-9-53 2087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5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32 335 3200,'-5'-8'516,"1"0"0,-1-1 0,2 1-1,-1-1 1,1 0 0,0 0 0,-2-17 0,5 23-425,0 0 1,0 0 0,0 0 0,1 0-1,-1 0 1,1 0 0,0 0 0,0 0 0,0 0-1,0 0 1,1 0 0,-1 1 0,1-1-1,-1 0 1,1 1 0,0-1 0,0 1-1,0 0 1,4-3 0,3-3 57,0 1 0,0 0 0,16-8 0,27-12 229,92-34 1,-68 31-1240,-29 5-3118,-30 15 1472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 1076,'-1'-2'337,"0"-1"-1,0 1 1,1-1 0,-1 0-1,0 1 1,0-6-1,1 5 1962,0 1-2252,0-1-177,3-10 4662,0 23-4411,0 0 0,-1 0-1,0 1 1,1 17 0,-2 51 430,0-24-210,0-22-109,0 11 303,0-29 3019,-29-161-2062,27 140-1407,1 0-1,0 0 1,0-1-1,1 1 1,-1 0-1,1 0 1,1 0-1,-1 0 1,1 0-1,0 0 1,0 0-1,5-7 1,-6 11-71,0 0 0,0 1 0,0-1 1,0 1-1,0-1 0,1 1 0,-1 0 0,1 0 1,1-2-1,6-4 53,-7 6-51,1-1 0,-1 1 0,1 0 0,0 0 0,-1 0-1,1 0 1,0 0 0,0 0 0,0 1 0,3-1 0,-5 1-10,3 0 11,-1-1 0,0 1 0,0 0-1,1 0 1,-1 0 0,0 0 0,0 1 0,0-1-1,1 1 1,3 2 0,-4-2-19,0 0 10,0 0 1,0 0 0,-1 0 0,1 1-1,0-1 1,-1 1 0,1 0-1,-1 0 1,0 0 0,1 0 0,-1 0-1,0 1 1,0-1 0,-1 1-1,1-1 1,0 1 0,1 3-1,14 27 75,-16-31-66,0 0 14,-1-2-29,0 0 1,0 0-1,0-1 1,0 1 0,0 0-1,0 0 1,0 0-1,0 0 1,1 0-1,-1-1 1,0 1 0,0 0-1,0 0 1,0 0-1,0 0 1,0 0 0,1 0-1,-1 0 1,0 0-1,0 0 1,0-1 0,0 1-1,1 0 1,-1 0-1,0 0 1,0 0-1,0 0 1,0 0 0,1 0-1,-1 0 1,0 0-1,0 0 1,0 0 0,1 0-1,-1 0 1,0 0-1,0 1 1,0-1 0,0 0-1,0 0 1,1 0-1,-1 0 1,0 0-1,0 0 1,0 0 0,0 0-1,0 1 1,1-1-1,-1 0 1,0 0 0,0 0-1,0 0 1,0 0-1,0 1 1,0-1 0,0 0-1,0 0 1,0 0-1,0 0 1,0 1-1,1-1 1,-1 0 0,0 0-1,0 0 1,0 0-1,0 1 1,0-1 0,-1 0-1,7-10-4,0-2 7,0 1 1,0 1-1,2-1 1,11-14-1,-7 12-9,-10 10 6,0 1 0,0-1 0,0 1 0,0 0 0,1 0 0,-1 0 0,0 0-1,1 0 1,0 0 0,-1 1 0,1-1 0,0 1 0,0 0 0,3-1 0,20-3 2,-20 6-2,-2 1 0,-2-2-1,1 1 1,0 0-1,-1 0 1,1 0 0,0 0-1,-1 0 1,1 1-1,-1-1 1,0 1-1,1-1 1,-1 1 0,3 4-1,19 23-1,-15-16-45,-1 1 0,0-1 0,-1 2 0,-1-1 0,0 1 0,-1 0-1,-1 0 1,4 27 0,-3 15-3116,-8 2-4500,1-41 3853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1800,'0'0'2682,"3"4"-1931,7 10-163,-1 1 1,0 0-1,0 1 0,-2-1 0,7 18 1,24 87-298,-35-109-501,0 3-3419</inkml:trace>
  <inkml:trace contextRef="#ctx0" brushRef="#br0" timeOffset="1">56 102 1476,'1'-78'5348,"-1"74"-4571,0 1-101,1-10-68,-1 9 1238,3 13-4524,10 30 190,-7-18 35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1564,'0'0'6565,"-7"6"-5718,1 0-611,-1 0 0,1 0 0,0 0 0,1 1-1,0 0 1,0 0 0,0 1 0,1-1 0,0 1 0,-3 8-1,3-3 45,1-1 0,1 2 0,0-1 0,1 0 0,0 0 0,1 0 0,1 1-1,1 13 1,-1-20-250,0 0-1,1 0 0,0 0 0,0 0 1,0 0-1,1 0 0,0-1 1,0 1-1,1-1 0,-1 0 1,1 0-1,1 0 0,-1-1 0,1 1 1,0-1-1,8 6 0,-9-8-245,0-1-1,0 0 0,0 0 0,0 0 0,1 0 1,-1-1-1,0 0 0,1 1 0,8-1 0,20-1-4992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1072,'16'-44'5386,"-15"42"-4543,4-1 242,-5 3-1032,1-1-1,-1 1 0,0 0 0,1 0 0,-1-1 0,0 1 0,0 0 0,1 0 1,-1 0-1,0-1 0,1 1 0,-1 0 0,0 0 0,1 0 0,-1 0 0,1 0 0,-1 0 1,0 0-1,1-1 0,-1 1 0,0 0 0,1 0 0,-1 0 0,1 1 0,-1-1 1,0 0-1,1 0 0,-1 0 0,0 0 0,1 0 0,0 1 0,10 2 315,1 0-1,-1 2 0,0-1 1,0 1-1,16 10 1,51 40 756,-77-55-1112,10 8 138,-1 1 1,0 0 0,11 13 0,-18-18-139,1 0 0,-1 0 0,0 0 0,-1 1 0,1-1 0,-1 1 0,0-1 0,0 1 0,0 0 0,-1 0 0,2 6 0,-3-9-46,0 1 1,0-1-1,-1 0 1,1 0 0,-1 0-1,1 0 1,-1 0-1,0 0 1,0 0-1,0 0 1,0 0-1,0 0 1,0 0-1,-1-1 1,1 1-1,-1 0 1,1-1-1,-1 1 1,1-1-1,-4 2 1,0 1-57,-1 0 0,-1 0 0,1 0 0,-12 4 0,8-5 39,0 0-1,0 0 1,0-1-1,-1 0 0,1 0 1,0-2-1,-1 1 1,0-1-1,1-1 1,-13-1-1,21 1 61,0 1 0,0-1 0,0 1 0,0-1 0,0 0 0,0 0 0,0 0 0,0 0 0,0 0 0,-2-2-1,0 0 26,4 2-25,-1 0-1,0 0 1,0 0-1,1 0 1,-1 0-1,1 0 1,-1 0-1,1 0 1,-1 0-1,1-1 1,0 1-1,0 0 1,0 0-1,-1 0 1,1-1-1,0 1 1,0 0-1,0 0 1,1 0-1,-1-1 1,0 1-1,0 0 1,1-1-1,8-27 71,-4 20-61,-1 1 0,2-1-1,-1 1 1,1 0 0,0 0-1,0 1 1,14-13 0,58-41 48,-65 52-54,1-1 32,0 1 0,0 1 1,0 1-1,21-9 1,-33 16-30,0-1 0,0 1 0,0-1 0,0 1 0,0 0 0,0-1 0,0 1 0,0 0 1,1 0-1,-1 1 0,0-1 0,0 0 0,0 1 0,0-1 0,0 1 0,0 0 0,-1-1 0,1 1 0,0 0 0,0 0 0,0 0 0,-1 1 1,1-1-1,-1 0 0,1 1 0,-1-1 0,1 1 0,-1-1 0,0 1 0,0 0 0,2 1 0,2 7 45,1 0-1,-2 0 1,1 0-1,3 16 1,-3-13-48,-2-4 17,15 35 91,-16-41-102,0 0 0,-1 0-1,1 0 1,1-1 0,-1 1 0,0-1 0,1 1-1,-1-1 1,1 0 0,0 0 0,3 2 0,-4-3 56,0-1-36,-1 0-1,1 0 1,0-1 0,-1 1-1,1-1 1,-1 1 0,1-1-1,-1 1 1,1-1 0,-1 0-1,1 0 1,-1 0 0,1 0-1,-1 0 1,0 0 0,0 0-1,0 0 1,0-1 0,1 1-1,-1 0 1,-1-1 0,1 1-1,0 0 1,0-1 0,-1 0-1,1 1 1,0-1 0,-1 1 0,0-1-1,1-1 1,1-4 36,-1 0 1,0-1 0,-1 1-1,1 0 1,-2-1 0,0-8-1,-1 2-52,-1-1-1,-1 1 0,-8-24 1,-10-12-2725,21 48 1828,-3-9-1200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1584,'1'-6'7210,"-1"6"-7108,8 6 1577,13 12-2812,-17-14 1801,10 10-409,-1-3-15,-1 0 1,0 1-1,-1 1 0,-1-1 1,17 27-1,-25-34-183,0-1 1,0 1-1,0-1 1,-1 1-1,0 0 0,0 0 1,0 0-1,0 0 1,-1 0-1,0 0 0,0 0 1,-1 8-1,1-10 91,-3-1-100,-7 5-13,7-6 363,1-6-296,-10-17-7,12 22-94,-1-1 1,1 0 0,0 1 0,-1-1 0,1 0-1,-1 0 1,1 0 0,0 0 0,0 1 0,-1-1 0,1 0-1,0 0 1,0 0 0,0 0 0,0 0 0,0 0 0,0 0-1,0 1 1,1-1 0,-1 0 0,0 0 0,1-1-1,0 0 17,-1-4 5,1 0-1,0 0 1,0 1-1,0-1 1,4-7 0,0-4 22,-3 9-29,1 1 1,0-1-1,1 1 0,-1 0 1,1 0-1,10-12 1,33-34 132,-33 39-453,-1 0 1,12-17 0,-22 28 10,0 0-1,0 0 1,1 0-1,-1 0 1,1 1 0,0-1-1,5-2 1,-3 2-192,-4 1-152,1 1 20,7-3 49,-7 3 45,1 3-1547,11 5 1991,-15-7 76,0 0 1,0 0-1,1 1 1,-1-1-1,0 0 1,0 0-1,0 0 1,1 0-1,-1 0 1,0 0-1,0 0 1,0 0-1,0 1 1,1-1-1,-1 0 1,0 0 0,0 0-1,0 0 1,0 1-1,0-1 1,0 0-1,0 0 1,1 0-1,-1 1 1,0-1-1,0 0 1,0 0-1,0 0 1,0 1-1,0-1 1,0 0 0,0 0-1,0 1 1,3 53 524,-3-38-359,1 0-1,0 0 1,1 0 0,1-1 0,0 1 0,1-1 0,7 18 0,-9-31-92,-1 1 0,1-1 0,-1 1 0,1-1 0,0 0 0,0 0 0,0 0 0,0 0 0,0 0 0,0 0 0,1 0 0,-1-1 0,0 1 0,1-1 0,0 0 0,-1 0 0,5 2 0,0-1 261,1-1 0,0 0 0,-1 0 0,16 0 0,-21-1-276,0 0-1,0-1 0,-1 1 1,1 0-1,0-1 0,0 1 0,0-1 1,-1 1-1,1-1 0,0 0 1,-1 0-1,1 0 0,-1 0 1,1 0-1,1-2 0,0 1 171,-1 0-144,0 0 0,0 0 0,0 0 1,0 0-1,0-1 0,0 1 0,-1-1 0,1 1 0,-1-1 0,1 0 0,-1 1 0,0-1 1,0 0-1,-1 0 0,1 0 0,0 0 0,-1 0 0,0 0 0,0 0 0,0 0 0,0 0 1,0 0-1,0 0 0,-1 0 0,-1-4 0,0-1-70,-1-1 0,0 1-1,0 0 1,-1 0 0,0 1 0,-9-15 0,-5 4-1239,-8-3-4763,16 16 2688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1716,'0'0'7099,"-8"3"-6515,-21 9-61,29-12-506,0 0 1,-1 0 0,1 0 0,-1 0 0,1 1 0,-1-1-1,1 0 1,0 0 0,-1 0 0,1 1 0,0-1-1,-1 0 1,1 0 0,-1 1 0,1-1 0,0 0 0,0 0-1,-1 1 1,1-1 0,0 1 0,0-1 0,-1 0-1,1 1 1,0-1 0,0 1 0,-4 9 277,2 0 0,-1 0 0,2 0 0,-2 13 0,4-4-2,1-1-1,0 1 1,1-1-1,12 36 1,-6-19 147,-8-33-415,-1 0 1,1-1-1,-1 1 0,0 0 0,0 0 1,0 0-1,0 0 0,0 0 0,0-1 1,-1 1-1,1 0 0,-1 0 0,1 0 1,-1-1-1,0 1 0,1 0 0,-3 2 0,1-1-2,0-1 0,0 1 0,0-1 0,-1 0 0,1 0 0,-1 0-1,1 0 1,-1 0 0,-4 2 0,-5 1-5,0 0 0,0-1 0,-24 5 0,31-8-22,-4 1-117,1-1 1,0 0-1,-14 0 0,18-1-239,1 0 0,0 0 0,0-1-1,0 1 1,-1-1 0,1 0 0,0 0 0,0 0-1,0 0 1,0-1 0,-5-2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1596,'1'2'760,"19"40"2256,-12-23-2202,1-1 1,19 31 0,-25-44-716,0-1-1,1 0 1,-1 0-1,1-1 1,-1 1-1,1-1 1,0 1 0,0-1-1,1-1 1,-1 1-1,1 0 1,-1-1-1,1 0 1,0 0-1,0 0 1,5 0 0,-7-1 13,0-1 1,-1 1 0,1-1 0,0 0 0,0 0 0,-1 0 0,1 0 0,0 0 0,-1-1 0,1 1 0,0-1 0,-1 0 0,5-1-1,-5 0-29,-1 1-1,1 0 0,-1 0 0,1-1 0,-1 1 0,1-1 0,-1 1 0,0-1 1,0 0-1,0 0 0,0 1 0,0-1 0,0 0 0,0 0 0,-1 0 0,2-4 0,-2 5-60,0 0 0,1 0 0,-1 0 0,0 0 0,0 0 0,0 0 0,0-1 0,0 1 0,0 0 0,0 0 0,0 0 0,-1 0 0,1 0 0,0 0 0,-2-2 0,1 0 38,0-1-15,0 0-1,0 1 1,0-1 0,0 0 0,-1 1 0,0 0-1,0-1 1,0 1 0,0 0 0,0 0 0,-5-5-1,-1 0 36,-1 0 0,-12-8 0,1 1-70,14 10-430,0 1 0,0 0-1,0 1 1,-1-1 0,0 1 0,-8-3 0,6 4-545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22 1892,'1'-3'1139,"5"-13"1991,-6 16-3079,0 0-1,0 0 1,0 0 0,0 0-1,0 0 1,0 0 0,0-1-1,0 1 1,0 0-1,0 0 1,0 0 0,0 0-1,0 0 1,0 0 0,0 0-1,0 0 1,0 0-1,0 0 1,0 0 0,0-1-1,0 1 1,1 0 0,-1 0-1,0 0 1,0 0-1,0 0 1,0 0 0,0 0-1,0 0 1,0 0 0,0 0-1,0 0 1,0 0-1,0 0 1,0 0 0,0 0-1,1 0 1,-1 0 0,0 0-1,0 0 1,0 0-1,0 0 1,0 0 0,0 0-1,0 0 1,0 0 0,0 0-1,0 0 1,0 0-1,1 0 1,-1 0 0,0 0-1,0 0 1,0 0 0,0 0-1,0 0 1,0 0-1,0 0 1,0 0 0,0 0-1,1 22 3760,-1-5-4575,12 221 2017,-9-207-1029,9 34-1,-5-34-896,3 47-1,-10-74 118,0 0 0,0-1-1,0 1 1,-1 0-1,0 0 1,1-1-1,-1 1 1,-1 0 0,1-1-1,0 1 1,-4 4-1</inkml:trace>
  <inkml:trace contextRef="#ctx0" brushRef="#br0" timeOffset="1">87 547 4456,'-10'-3'-4,"7"3"21,0-1-1,0 0 1,0 0-1,0 0 1,0 0 0,0 0-1,1-1 1,-1 1-1,0-1 1,1 0 0,-3-2-1,1 1 186,0-1 0,0 1 0,0-1 0,0 0 0,1 0 0,-1-1 0,1 1 0,0-1 0,-3-6 0,6 8-88,-1 0 0,1 0-1,-1 0 1,1-1 0,0 1 0,0 0 0,0 0 0,1 0 0,-1 0 0,2-5 0,-2 5-75,4-5 216,2-3-97,0 1 1,1 0-1,1 0 0,16-17 0,62-45-19,-22 20-4457,-46 37 2236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1 980,'0'0'6936,"-2"9"-6233,-5 36-14,1 0 1,2 1-1,3-1 1,1 1-1,2 0 1,15 83-1,-14-117-559,0-1-1,1 0 1,0-1-1,1 1 0,0-1 1,1 0-1,9 13 1,-11-18-159,-1 0 0,1 0 0,1-1 1,-1 1-1,1-1 0,-1 0 0,1-1 0,0 1 0,1-1 1,-1 0-1,1 0 0,-1 0 0,1-1 0,11 3 1,-13-5-383,0 0 1,0 0-1,0 0 1,0 0 0,-1-1-1,1 0 1,0 1 0,5-3-1,-7 2-26,4-2-2673,7-8 30</inkml:trace>
  <inkml:trace contextRef="#ctx0" brushRef="#br0" timeOffset="1">70 340 1352,'-20'-6'1119,"15"5"-664,1 0 1,-1 0 0,1-1-1,-1 1 1,1-1 0,-5-3 0,7 4 150,0-1-2,1 1-408,0 0-1,1 1 1,-1-1-1,0 0 0,0 0 1,0 0-1,1 1 1,-1-1-1,0 0 0,0-2 1,5-1 227,14-10-44,1 0-1,1 2 0,35-18 1,35-20-755,-83 45 199,59-42-4518,-49 30 2165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113 226 1648,'0'-2'300,"-1"0"0,0 0 1,1 0-1,0 0 0,-1 0 0,1 0 0,0 0 0,0 0 1,0 0-1,0 0 0,1 0 0,-1 0 0,0 0 0,1 0 1,-1 0-1,1 0 0,0 0 0,0 0 0,0 1 0,1-3 1,4-5-11,0 0 0,13-13 1,-6 6 472,3-2-332,1 0 1,1 1-1,27-20 0,-19 16-886,-15 9-892,-11 12 1308,0 0 0,0 0 0,0 0 0,1 0 0,-1 0 0,0-1 0,0 1 0,0 0 0,0 0 0,0 0 0,0 0 0,0 0 0,0 0 0,0 0 0,0 0 0,0 0 0,0-1 0,0 1 0,0 0 0,0 0 0,0 0 1,0 0-1,0 0 0,0 0 0,0 0 0,0 0 0,0 0 0,0-1 0,0 1 0,0 0 0,-1 0 0,1 0 0,0 0 0,0 0 0,0 0 0,0 0 0,0 0 0,0 0 0,0 0 0,0 0 0,0 0 0,0-1 0,0 1 0,0 0 0,-1 0 0,1 0 0,0 0 0,0 0 0,0 0 0,0 0 1,0 0-1,0 0 0,0 0 0,0 0 0,0 0 0,-1 0 0,-21 5-873,13-1 1011,0-1 1,1 1 0,0 1-1,-1-1 1,2 1-1,-1 1 1,-9 8-1,9-7 46,-9 7 148,1 1 0,0 1 0,2 0 0,0 1 0,0 0-1,2 2 1,0-1 0,1 1 0,1 1 0,1 0 0,0 0 0,2 1 0,1 0-1,0 0 1,-5 43 0,9-47-115,1-1 0,1 1 1,0-1-1,1 1 0,5 20 0,-6-33-157,1 0 0,0 0 1,1 0-1,-1-1 0,0 1 0,1 0 1,0-1-1,0 1 0,0-1 0,1 0 1,-1 1-1,1-1 0,-1 0 0,1 0 0,0-1 1,0 1-1,0-1 0,1 1 0,-1-1 1,1 0-1,-1 0 0,1-1 0,-1 1 1,1-1-1,0 0 0,8 2 0,-2-2-317,1 1-1,0-2 1,0 0 0,17-2-1,-21 1-794,1 0-1,-1-1 0,0 0 0,9-3 1,-4-3-1934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14 168 1004,'0'0'1742,"-3"0"-1026,-3-1-687,6 1 29,-1 0 0,1 0 1,0 0-1,0 0 0,0 0 1,0 0-1,0 0 0,0 0 1,-1 0-1,1 0 0,0 0 1,0 0-1,0 0 0,0 0 1,0 0-1,0 0 0,-1 0 1,1 0-1,0 0 1,0 0-1,0 0 0,0 0 1,0 0-1,0 0 0,0 0 1,0-1-1,-1 1 0,1 0 1,0 0-1,0 0 0,0 0 1,0 0-1,0 0 0,0 0 1,0 0-1,0-1 0,0 1 1,0 0-1,0 0 1,0 0-1,0 0 0,0 0 1,0 0-1,0-1 0,0 1 1,0 0-1,0 0 0,0 0 1,0 0-1,0 0 0,0 0 1,0 0-1,0-1 0,0 1 1,0 0-1,0 0 0,0 0 1,0 0-1,0 0 1,0 0-1,1 0 0,-1-1 1,0 1-1,0 0 0,0 0 1,0 0-1,0 0 0,0 0 1,89-51 991,-11 8-455,16-9 237,-92 51-815,-1 0 0,0 0 0,1 1 0,-1-1 0,0 1 0,1-1-1,-1 1 1,1 0 0,-1-1 0,1 1 0,-1 0 0,1 0 0,-1 0 0,0 0 0,1 0-1,-1 1 1,1-1 0,-1 0 0,1 1 0,-1-1 0,1 1 0,-1-1 0,0 1 0,1-1 0,-1 1-1,0 0 1,0 0 0,1 0 0,-1 0 0,1 1 0,2 4 51,1-1 0,-2 1 0,1 0 0,-1 0 0,5 10 0,4 8 64,0-5-2,-11-17-56,-1-2-46,1 1 1,-1-1-1,0 1 0,0-1 0,1 1 0,-1-1 0,1 0 0,-1 1 0,0-1 0,1 0 0,-1 1 0,1-1 0,-1 0 1,1 1-1,-1-1 0,1 0 0,-1 0 0,1 1 0,-1-1 0,1 0 0,-1 0 0,1 0 0,-1 0 0,2 0 0,3-1 51,0-1-1,-1 1 1,1-1-1,0 0 1,-1-1-1,1 1 0,-1-1 1,0 0-1,1 0 1,4-5-1,7-7 334,23-16-1,-2 1 394,-35 29-771,0 0 0,-1 0 0,1-1 0,0 1 0,0 0 0,0 1 0,0-1 0,0 0-1,0 0 1,0 1 0,0-1 0,0 1 0,0 0 0,0 0 0,0-1 0,0 1 0,0 1 0,0-1 0,0 0 0,0 0 0,0 1 0,0-1 0,0 1 0,4 1 0,-2 0 4,0 0-1,0 1 1,0-1-1,0 1 0,0 0 1,-1 0-1,1 0 1,-1 0-1,5 7 1,32 53-406,-13-17-1802,-12-29-3991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1648,'7'-47'9510,"-4"51"-8908,4 9-221,0-1-1,-1 1 1,0 1-1,6 21 1,14 66 571,-18-67-698,-7-30-250,12 50-372,32 84 1,-42-132-215,1 5-231,3-1-4351,1 3 1701</inkml:trace>
  <inkml:trace contextRef="#ctx0" brushRef="#br0" timeOffset="1">12 383 1856,'-5'-10'3977,"5"7"-3755,1 0 0,0 0 0,0 0 0,0 0 1,0 0-1,0 0 0,1 1 0,-1-1 1,1 0-1,0 1 0,0-1 0,0 1 0,0 0 1,0-1-1,3-1 0,7-6 331,25-15 1,-16 11-206,16-11-400,-1 1-1346,-13 7-2353,-13 10 1257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5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1168,'0'0'4030,"3"-2"-2875,2-1-652,-1 0 0,2 0 0,-1 0 0,0 0 1,0 1-1,1 0 0,0 0 0,-1 0 1,1 1-1,0 0 0,0 0 0,0 0 0,7 1 1,7 0-239,-1 1 0,0 0 1,19 5-1,-21-3-82,0 1 0,-1 0 0,1 1 1,-1 1-1,0 0 0,-1 1 0,1 1 0,25 17 0,-38-22-152,0 0 0,0 0 0,-1 0 0,1 0 0,-1 0 0,1 0 0,-1 1 0,0-1 0,-1 1 1,1 0-1,0-1 0,-1 1 0,0 0 0,0 0 0,0 0 0,0 0 0,-1 0 0,1 0 0,-1 0 0,0 0 0,-1 0 0,1 0 0,-1 0 0,0 5 1,0-6-25,0-1 1,0 1-1,0-1 1,0 1-1,-1-1 1,1 0-1,-1 1 0,1-1 1,-1 0-1,0 0 1,0 0-1,0 0 1,0 0-1,0-1 1,-3 3-1,-1-1 14,0 1 0,0-1 0,0-1 0,-10 4 0,13-5-13,0 0 1,-1-1 0,1 1 0,0-1 0,-1 0 0,1 0-1,-1 0 1,1-1 0,-6 0 0,1-1 3,6 2-10,1 0 1,-1-1-1,0 1 0,1-1 0,-1 0 0,0 0 1,1 1-1,-1-1 0,1 0 0,-1 0 0,1 0 1,-2-2-1,-2-1 3,4 3-4,0-1 0,-1 1 0,1 0 0,0-1 0,1 1 1,-1-1-1,0 1 0,0-1 0,1 1 0,-1-1 0,1 0 0,-1 1 0,0-4 0,1 1 4,-1-2-7,1 0 0,0 0 0,0 0 0,1 0 0,0 0 0,0 0 0,0 0 0,1 0 0,0 0 0,0 1 0,4-9 0,-4 8 5,4-6-4,0 0 0,1 0-1,0 1 1,0 0 0,1 0 0,17-17 0,-3 7 4,47-35 1,-57 48-23,0 1 0,25-9 0,-25 11-17,-10 4 11,15 10-85,-18-5 94,-4 19 11,-16 45 0,10-39-32,-6 33 0,12-39 42,1-7 3,1 0 1,0 0-1,1 0 0,1 0 1,1 0-1,2 29 1,-2-44-11,0 0 1,1 0 0,-1 0 0,1 0 0,-1-1 0,1 1 0,-1 0 0,1 0-1,-1-1 1,1 1 0,0 0 0,-1-1 0,1 1 0,0-1 0,-1 1 0,1-1-1,0 1 1,0-1 0,0 1 0,-1-1 0,1 0 0,0 1 0,0-1 0,0 0-1,0 0 1,0 0 0,0 0 0,0 0 0,0 0 0,0 0 0,-1 0 0,1 0-1,0 0 1,0 0 0,0 0 0,0-1 0,1 0 0,18-4-8,-11 1-3,-3-1 7,0-1 1,-1 1-1,0-1 1,0-1-1,0 1 1,-1-1 0,0 1-1,0-1 1,-1-1-1,0 1 1,0 0-1,0-1 1,-1 1 0,1-9-1,2-14 9,-2 0 0,0-42-1,-9-32 182,2 62 76,3 39 5,6 11-249,13 19-88,1 1 1,1-2-1,41 41 0,-42-52-647,0-1-1,33 19 1,-39-26-1549,0 0 1,26 7-1,-15-8-1580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2192,'1'-8'511,"1"1"1,0-1-1,0 1 0,0-1 0,1 1 0,0 0 0,1 0 0,0 0 1,0 0-1,0 1 0,1 0 0,0-1 0,0 2 0,9-9 1,2 0-97,0 1 0,0 1 0,2 0 1,22-11-1,72-37-747,-92 50-996,-18 9 1007,5-8-1382,-7 9 1713,0 0 1,0 0-1,0-1 0,0 1 1,0 0-1,0 0 0,0 0 1,0-1-1,0 1 0,0 0 1,0 0-1,0 0 0,0 0 1,0-1-1,0 1 0,0 0 1,-1 0-1,1 0 0,0-1 1,0 1-1,0 0 0,0 0 1,0 0-1,0 0 0,0 0 1,-1-1-1,1 1 0,0 0 1,0 0-1,0 0 0,0 0 1,-1 0-1,1 0 0,0 0 0,0 0 1,0 0-1,-10 1 65,-16 11 219,23-10-257,1 0 0,-1 1 0,0-1 0,1 1 0,-1 0 0,1 0 0,0 0-1,0 0 1,0 0 0,0 0 0,1 1 0,-1-1 0,1 1 0,0-1-1,-2 8 1,0 5 72,-4 34 0,7-50-108,-3 48 110,1-15-37,-1 0 0,-12 52 0,7-63-44,-1-1 0,-1 1 0,-1-2 0,-1 0 0,0 0 0,-18 21 0,28-38-24,0-2 31,7-4-35,175-114-292,-71 50-44,-13 9 98,-80 48 209,-1 0 0,1 2 1,1-1-1,-1 2 0,1 0 0,31-7 0,-47 14 101,3 1 62,-1 0-93,-2-1-13,0 0 0,0 0 0,1 1 1,-1-1-1,0 0 0,0 1 1,0 0-1,1-1 0,-1 1 1,0 0-1,0-1 0,0 1 1,0 0-1,0 0 0,0 0 0,0 0 1,0 0-1,-1 0 0,1 0 1,0 0-1,-1 0 0,1 0 1,0 0-1,-1 1 0,1-1 0,-1 0 1,0 0-1,1 1 0,-1-1 1,0 0-1,0 0 0,0 1 1,0 1-1,1 182 1034,0 21-389,17-71-343,-18-132-391,0-7-230,1-1 285,-1 1-1,1 0 0,-1 0 1,3-6-1,1-7 6,-1-22 109,-1 1-1,-7-77 1,-1 12 311,6 58 70,9-71 0,-6 97-345,0 0 0,2 1 1,0-1-1,1 1 0,1 1 1,13-27-1,-14 36-81,-1 0-1,1 1 1,0-1-1,0 1 1,1 0-1,0 1 1,0 0-1,1 0 1,-1 0-1,14-6 1,-18 10-35,1 0 1,-1 0 0,1 1-1,0-1 1,0 1-1,-1 0 1,1 0-1,0 0 1,0 1 0,0-1-1,1 1 1,-1 0-1,0 0 1,0 0 0,0 1-1,0 0 1,0-1-1,0 1 1,-1 1 0,1-1-1,0 0 1,0 1-1,-1 0 1,1 0-1,-1 0 1,1 0 0,2 3-1,-3-1-8,0-1 0,0 1 0,0-1 0,0 1 0,-1 0 0,0 0 0,0 0 0,0 0 0,0 0 0,-1 0 0,0 1 0,0-1 0,0 0 0,0 1 0,0-1 0,-1 1 0,0-1 0,0 1 0,0-1 0,-2 6-1,0 3 16,0 0-1,-1 0 0,-1 0 0,0-1 0,-10 20 0,1-7-124,-1-1 0,-1-1 0,-2 0 0,0-1 0,-1-1 0,-28 25-1,-132 99-4277,127-109 441,8-11 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1344,'12'12'1439,"4"3"138,1 1-1,22 15 1,-33-27-1464,0 0-1,1 0 0,0-1 0,-1 0 1,1 0-1,0-1 0,0 0 0,1 0 0,-1-1 1,0 1-1,1-2 0,-1 1 0,1-1 1,-1 0-1,1-1 0,-1 1 0,8-3 1,-2 0-60,0 0 1,-1-1 0,1 0-1,-1-1 1,21-11 0,-27 11-29,-3 4-15,-1-1 0,1 1 0,-1-1 0,1 1 0,0 0 0,0 0 0,-1 0 0,6-1 1,-6 2 31,11 9-60,-12-7-2,1-1-1,0 0 1,0 0-1,0 0 1,0 0-1,0 0 1,0-1-1,0 1 1,0-1 0,0 1-1,0-1 1,0 0-1,0 0 1,1 0-1,-1 0 1,4 0-1,131-30-416,-137 30 451,1-1 1,0 1-1,0 0 0,-1 0 1,1 0-1,0-1 1,-1 1-1,1 0 0,0 0 1,0 0-1,-1 0 0,1 1 1,0-1-1,0 0 1,-1 0-1,1 0 0,0 0 1,-1 1-1,1-1 1,0 0-1,-1 1 0,1-1 1,0 1-1,-1-1 1,1 0-1,-1 1 0,1-1 1,0 2-1,7 2 262,-9 1-90,-2 48 282,-1-6-196,2-1 1,7 92-1,8-18-28,-11-81-565,2-1-1,1 0 1,20 70-1,-22-100 181,9 21-1939,-11-28 1947,4-43 543,-6-10 169,-2 0 1,-12-61-1,7 59-230,-4-42 1427,-1-147 1,13 242-1765,0-15 308,0 1 1,1 0-1,1-1 0,7-26 0,-8 38-264,0 0 0,1 1-1,-1-1 1,1 1 0,0-1 0,0 1-1,0 0 1,0 0 0,1 0 0,-1 0-1,1 0 1,0 0 0,0 1 0,0-1 0,0 1-1,0 0 1,0 0 0,1 0 0,-1 0-1,1 1 1,0-1 0,-1 1 0,1 0-1,6-1 1,-7 1-30,1 1-1,0 0 1,0 0 0,0 0-1,0 0 1,0 1-1,0-1 1,0 1 0,0 0-1,-1 0 1,1 0-1,0 1 1,-1-1 0,1 1-1,-1 0 1,1 0-1,-1 0 1,0 1-1,0-1 1,0 1 0,0-1-1,0 1 1,-1 0-1,1 0 1,-1 0 0,0 1-1,1-1 1,-2 1-1,1-1 1,0 1 0,-1-1-1,0 1 1,1 0-1,-2 0 1,1 0 0,0 0-1,-1-1 1,0 9-1,-1-1-166,0 1-1,-1 0 1,-1 0 0,0-1-1,0 0 1,-1 1-1,-1-1 1,0-1-1,0 1 1,-10 12 0,1-2-1911,-1-1 1,-2 0-1,-32 30 1,25-28-1758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2236,'-5'-3'6550,"5"3"-6390,-3 8 1724,3 22-2861,0-23 1744,13 181 1311,-8-150-1860,84 530 2305,-39-313-1736,-40-210-1396,6 77 0,-15-100-2880,-2 27 0,0-35-197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43 984,'-33'-42'9723,"36"49"-9378,7 9-93,0 1 0,0-1 1,20 22-1,47 47 392,-61-69-557,6 6 95,30 26 0,-42-41-232,-1 0-1,1 0 1,0-1-1,1 0 1,-1-1-1,17 5 1,-22-8-19,0-1 0,1 0 0,-1 0 0,0-1 0,1 0 1,-1 0-1,1 0 0,-1 0 0,0-1 0,1 0 0,-1 0 1,0-1-1,0 1 0,1-1 0,-1 0 0,0 0 0,-1-1 1,1 0-1,0 0 0,-1 0 0,0 0 0,1 0 0,-1-1 1,5-6-1,0-1 102,1-1 1,-1 0-1,-1 0 0,0-1 1,-1 0-1,-1 0 1,9-26-1,-14 37 30,0 0 0,0-1 0,-1 1 0,1-1 0,-1 1-1,0-1 1,1 1 0,-1-1 0,0 0 0,-1 1 0,1-1 0,0 1 0,-1-1 0,1 1 0,-1-1 0,0 1-1,0 0 1,0-1 0,-2-3 0,2 6-50,0-1-1,1 1 1,-1 0 0,1-1-1,-1 1 1,1 0-1,-1-1 1,0 1 0,1 0-1,-1 0 1,0 0-1,1 0 1,-1 0 0,0 0-1,1 0 1,-1 0-1,0 0 1,1 0 0,-2 0-1,-6 2 86,-6 3-213,0 0-1,1 2 0,-1 0 1,1 0-1,0 1 1,1 1-1,0 0 1,0 1-1,1 0 1,1 1-1,-1 0 0,2 0 1,-1 1-1,-12 22 1,-16 32-4592,21-32 1778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 2160,'0'0'187,"-1"-1"1,0 1-1,1 0 0,-1 0 1,0-1-1,0 1 0,1 0 0,-1 0 1,0 0-1,0 0 0,1 0 1,-1 0-1,0 0 0,0 0 0,0 0 1,1 1-1,-1-1 0,-1 0 1,-6 5 189,1 1 0,-1-1 1,1 1-1,0 0 1,0 1-1,1 0 1,0 0-1,-10 14 1,-37 72 1276,43-74-1305,-14 26 173,3 1 0,1 1 0,3 0 1,2 2-1,-12 65 0,21-81-288,3 0 1,0 0-1,2 1 0,2-1 0,1 1 1,1-1-1,10 39 0,-10-59-100,1 0 1,9 17-1,-11-25-87,0-1 1,0 0-1,1 1 0,0-1 1,0 0-1,0-1 1,0 1-1,1 0 0,4 3 1,-6-6-30,0 0-1,1 1 1,-1-1 0,1-1-1,-1 1 1,1 0 0,-1 0-1,1-1 1,0 0 0,-1 1 0,1-1-1,0 0 1,-1 0 0,1-1-1,0 1 1,-1-1 0,1 1-1,-1-1 1,4-1 0,3-1 24,-1 0 0,0-1 1,0 0-1,10-8 0,7-8 184,-1 0 1,-1-2-1,-1-1 0,30-40 0,-30 35 316,1 1-1,1 1 1,40-33-1,-62 58-505,0 0-1,-1 0 1,1 0-1,0 0 1,0 0-1,0 1 1,0-1-1,0 0 0,0 1 1,0-1-1,0 1 1,0 0-1,0 0 1,0 0-1,0 0 1,4 0-1,-2 1 2,-1 0 0,1 0 1,0 0-1,-1 1 0,1-1 0,-1 1 0,1 0 0,4 3 0,-1 1-101,0 0 0,0 0 0,-1 1-1,0 0 1,0 0 0,9 14 0,-5-2-1562,11 29 1,-7-16-6645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2224,'0'-36'7857,"0"36"-7728,1-1 0,-1 1 1,1-1-1,-1 0 0,1 1 1,-1 0-1,1-1 0,-1 1 0,1-1 1,-1 1-1,1-1 0,-1 1 0,1 0 1,0-1-1,-1 1 0,1 0 1,1 0-1,7 2 216,0 1 0,1 0 0,-1 1 0,0 0 0,-1 0 0,1 1 0,11 8 0,2 4 124,29 26 0,-45-37-413,0 0 0,0 1 0,-1 0 0,0 0 0,0 0 0,0 0 1,-1 1-1,0 0 0,-1 0 0,0 0 0,0 0 0,0 0 0,-1 1 0,-1-1 0,1 1 0,-1-1 0,-1 1 0,1 0 0,-2-1 0,1 1 0,-1 0 0,0-1 0,-1 1 1,-5 14-1,3-10-76,-2 1 0,0-1 0,-1 0 0,-7 12 0,11-21 12,1-1 0,0 0 1,-1 1-1,1-1 1,-1 0-1,0-1 1,0 1-1,-1 0 0,1-1 1,0 0-1,-1 0 1,1 0-1,-1 0 1,0 0-1,0-1 0,1 1 1,-1-1-1,-8 1 1,11-1 6,-1-1 1,1 0 0,-1 0 0,1 1-1,0-1 1,-1 0 0,1 0 0,-1 0-1,1-1 1,-1 1 0,1 0 0,-1-1-1,1 1 1,-1 0 0,1-1 0,0 0-1,-3-1 1,0 0 4,0 0 5,1 0-1,0 0 1,-1 0 0,1 0 0,0 0-1,1-1 1,-1 1 0,0-1-1,1 0 1,-1 0 0,1 0 0,0 0-1,0 0 1,0 0 0,0-1-1,1 1 1,-1-1 0,1 1 0,0-1-1,0 0 1,0 1 0,0-7-1,0-1 10,0-1 0,1 1 0,0-1-1,1 1 1,0-1 0,4-12 0,1 2-7,1-1 0,1 1 0,1 0 0,1 1 0,17-28 0,-4 13 16,57-67-1,-62 83-36,31-27-1,-39 39 11,0 0 1,1 1-1,0 0 1,0 0-1,13-5 0,-23 12 0,0-1 0,0 1-1,1 0 1,-1-1 0,0 1-1,0 0 1,0 0 0,1 0 0,-1 0-1,0 0 1,0 0 0,1 0-1,-1 0 1,0 0 0,0 1-1,0-1 1,1 0 0,-1 1 0,0-1-1,2 2 1,-1-1-1,0 1 0,-1-1 0,1 1-1,0 0 1,0 0 0,-1-1 0,1 1 0,-1 0 0,2 4 0,2 4-3,-1-1 0,0 1 0,3 17 0,-7-27 4,21 105-18,-16-71 23,1-1 0,2 0-1,2 0 1,16 40 0,-23-67-5,0-1 0,0 1-1,1 0 1,0-1 0,0 0 0,1 1 0,-1-2-1,1 1 1,0-1 0,0 1 0,1-1-1,5 3 1,1-4 9,-10-3-6,1 0 19,0-1 4,-2 1-12,0-1 0,1 1 1,-1-1-1,0 0 1,0 1-1,0-1 0,0 0 1,0 0-1,0 0 1,0 0-1,0 0 0,0 0 1,0 0-1,0 0 1,0 0-1,-1-1 0,1 1 1,0 0-1,0-2 1,0 0 1,-1 0-1,1 0 1,-1 0 0,0 0 0,0 1 0,0-1 0,0 0 0,0 0 0,-1-3-1,-2-6 30,-1 0 0,0 1-1,-8-17 1,11 27-43,-9-19-24,-2 0 0,0 1-1,-2 0 1,0 1 0,-1 0 0,0 1 0,-2 1 0,0 1-1,0 0 1,-40-24 0,48 33-387,0 1 0,0 0 0,-1 1-1,-18-6 1,-2 6-7401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1072,'0'0'3567,"1"2"-2595,1 4-255,0 0-1,-1 0 1,0-1-1,-1 1 1,1 0-1,-1 6 1,3 20 526,-1-22-956,0 0 0,1 0 0,1-1-1,-1 1 1,2-1 0,-1 0-1,1 0 1,1 0 0,9 11-1,-14-19-266,0 0 0,0 0 0,0 0 1,0 0-1,0 0 0,0 0 0,0 0 0,1-1 0,-1 1 0,0 0 0,0-1 0,1 1 0,-1-1 0,0 0 0,1 1 0,-1-1 0,1 0 0,-1 0 0,0 0 0,1 0 0,-1 0 0,1 0 0,-1 0 1,0 0-1,1-1 0,1 0 0,2 0 11,-1-1 1,0 1-1,1-1 0,-1 0 1,4-3-1,1-1 55,-1-1-1,0 0 0,0-1 0,0 0 0,9-13 1,-2 3 296,-14 17-361,-1 1-1,1-1 1,0 1-1,-1 0 1,1-1-1,0 1 0,-1 0 1,1 0-1,0-1 1,0 1-1,0 0 1,-1 0-1,1 0 0,0 0 1,0 0-1,0 0 1,-1 0-1,1 0 1,0 0-1,0 0 0,-1 0 1,1 1-1,0-1 1,0 0-1,-1 0 1,1 1-1,0-1 0,0 1 1,-1-1-1,1 1 1,-1-1-1,1 1 1,0-1-1,-1 1 0,1-1 1,0 2-1,1 0-85,24 21 216,-23-19-132,0-1 0,1 1 0,-1-1-1,1 0 1,0 0 0,0-1 0,0 1 0,9 3-1,-3-2 1,0 0 0,1-1 0,-1 0-1,1-1 1,0 0 0,0 0 0,-1-1 0,1-1-1,0 0 1,0 0 0,0-1 0,0-1-1,0 1 1,0-2 0,-1 0 0,13-4 0,-21 6-11,-1 1-8,0 0 0,0 1 0,1-1 0,-1 1-1,0-1 1,0 1 0,0-1 0,0 1 0,0 0-1,1-1 1,-1 1 0,-1 0 0,1 0 0,0 0 0,0 0-1,0 0 1,0 0 0,-1 0 0,1 0 0,0 0-1,-1 0 1,1 0 0,0 3 0,10 30 19,-10-32-16,42 196 53,17 59-297,-24-137-1953,-35-117 2034,1 6-224,-1-8 189,-1-5 16,0-27 348,-2 0 0,-1 0 0,-12-49 0,-48-198 1257,57 247-1090,0 1 0,-1-47 0,7 67-257,0 1-1,0-1 1,1 1-1,0-1 1,1 1-1,0 0 0,0 0 1,1 0-1,0 0 1,1 0-1,0 0 1,7-11-1,-5 14-44,-1 0 1,1 0-1,0 1 1,0 0-1,1 0 1,-1 1-1,1 0 1,0 0-1,0 1 1,1-1-1,-1 1 1,1 1-1,-1 0 0,1 0 1,0 0-1,0 1 1,0 0-1,12 1 1,-16 0-32,1 0-1,0 0 1,0 1 0,-1 0 0,1 0-1,-1 0 1,1 1 0,-1 0 0,1-1 0,-1 2-1,0-1 1,0 0 0,0 1 0,0 0-1,0 0 1,-1 0 0,1 0 0,-1 0 0,0 1-1,0 0 1,0-1 0,0 1 0,-1 0-1,1 1 1,-1-1 0,0 0 0,0 1 0,-1-1-1,0 1 1,1-1 0,-1 1 0,-1 0-1,1-1 1,-1 1 0,0 7 0,-1 1-163,-1-1 0,0 0 0,-1 0 0,-1 0 0,1 0 0,-2-1 0,0 0 0,0 1 0,-1-2 0,0 1 0,-11 13 0,-2 0-1921,-1-1 1,0-1-1,-37 31 1,15-21-2124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47 526 1984,'-47'20'8266,"58"-20"-7741,17-1-213,1 0-1,31-7 1,76-19 252,-88 17-439,476-108 700,-37 4-260,61-16-7,-48 20-138,-456 101-372,1 1-1,56-1 0,-88 8-18,0 2 0,0-1 0,0 2-1,0-1 1,0 2 0,-1 0 0,1 0 0,-1 1-1,0 1 1,0 0 0,0 1 0,15 9-1,-11-2 90,1 0-1,-2 1 0,1 1 0,-2 1 1,0 0-1,-1 1 0,-1 0 0,19 35 0,-7-1 149,-1 0-1,17 62 0,-40-112-262,94 297 815,-26 9-175,-64-274-594,0 0 0,-3 1 0,-3 54 0,1-74-199,-1 1 1,-1 0 0,0-1 0,-1 1 0,-1-1-1,0 0 1,-1 0 0,0-1 0,-1 0-1,-14 20 1,9-17-583,-2 0 0,0-1 0,-21 17-1,22-21-1112,-1-1-1,-19 10 1,-7-1-2174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88 1768,'-11'-10'334,"-1"1"1,0 1-1,0-1 0,-1 2 0,0 0 0,0 0 0,-1 1 1,0 1-1,0 0 0,-1 1 0,1 1 0,-1 0 1,1 1-1,-1 0 0,0 1 0,-30 3 0,14 0-21,0 3-1,0 0 0,0 2 1,1 1-1,-45 18 1,31-6 57,2 1 1,-53 34 0,-27 32 384,-118 108 0,177-136-137,-92 109 0,124-127-363,1 1 1,2 1 0,-42 89 0,59-107-163,1 2 0,1 0 0,1 0 0,2 0 1,1 1-1,1 0 0,1 0 0,1 46 0,3-57-54,0-1 1,1 0-1,1 0 0,1 0 1,0 0-1,1-1 1,0 1-1,2-1 0,-1 0 1,2-1-1,0 0 1,1 0-1,0-1 1,1 0-1,1 0 0,13 12 1,-7-10-5,1-1 0,0-1 0,1 0 1,21 9-1,75 29 60,-111-50-92,46 17 34,0-2 0,2-3 0,0-2 0,0-2 0,56 3 0,12-8 51,132-12-1,426-84 129,-9-57-50,-160 32-74,-299 64-63,-62 13-2,-85 25-19,13-3-171,83-31 0,-135 40-228,26-12-766,-44 18 243,-1-1 0,1 1 0,7-9 0,-6 6-2688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 1628,'-3'-7'790,"2"6"-394,1 0 0,-1 0 1,1 0-1,-1 0 1,1 0-1,-1 0 0,0 0 1,1 0-1,-1 1 0,0-1 1,0 0-1,0 0 1,1 0-1,-1 1 0,0-1 1,-1 0-1,1 8 510,0 34 631,7 71 0,16 49 271,-12-96-1136,35 277 2254,9-35-898,-19-130-1241,-31-159-1046,-1 1 0,-1-1 0,-1 0 0,-1 1 0,-3 33-1,3-51 115,0 1-1,-1-1 1,1 0-1,-1 1 1,0-1-1,1 1 0,-1-1 1,0 0-1,0 0 1,-1 2-1,0-1-734,0-1-1,1 1 1,-1-1-1,0 0 0,0 1 1,0-1-1,0 0 1,0 0-1,-2 0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0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27 115 1480,'-1'-2'331,"0"0"-1,0-1 0,0 1 1,-1 0-1,1 0 1,-1 0-1,0 0 1,-2-3-1,-4-3 745,7 6-329,-1-2 200,2-1 3242,35 22-3573,-5-3-170,0 0-1,40 11 0,-31-16-270,-1-2-1,2-1 1,-1-2-1,0-2 1,1-1-1,70-9 1,-105 8-162,32-5 126,67-17 1,-93 18-114,1 0 0,-1-1 1,0 0-1,-1 0 0,1-1 1,-1-1-1,0 0 0,0 0 1,15-16-1,-17 15 113,0 0 1,-1-1-1,-1 1 0,1-1 1,5-12-1,-11 20 406,-8 8-476,-20 24-119,-38 58 0,5 20-1376,23-34-5485,28-54 3181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1764,'-2'1'1196,"-2"1"-882,1 1 0,0-1 0,0 1 1,0-1-1,0 1 0,0 0 0,1 0 0,-1 0 0,1 0 0,0 0 0,0 1 0,0-1 0,-3 8 0,-3 9 456,-7 24 0,13-37-591,-3 10 209,1 0 0,0 0 1,2 0-1,-1 1 0,2 23 1,1-32-249,1 1 1,0-1 0,0 0-1,1 0 1,0 0 0,1 0-1,0 0 1,0-1 0,1 1 0,0-1-1,9 14 1,-12-20-103,1 0 0,0 1 1,-1-1-1,1 0 0,0 0 0,0 0 1,0-1-1,1 1 0,-1 0 1,0-1-1,1 1 0,-1-1 0,1 0 1,-1 0-1,1 0 0,0 0 0,-1 0 1,1-1-1,0 1 0,0-1 0,-1 0 1,1 0-1,0 0 0,0 0 1,0 0-1,-1 0 0,1-1 0,0 0 1,0 1-1,-1-1 0,1 0 0,4-2 1,-2 0-4,0 0 1,0 0-1,-1 0 1,1-1 0,-1 1-1,0-1 1,0 0-1,0 0 1,0-1 0,-1 1-1,0-1 1,0 0-1,0 1 1,0-1-1,2-8 1,-4 9-11,1 0 0,-1 0 0,0 0 0,-1-1 0,1 1 0,-1 0 0,0 0 0,0-1 0,0 1 0,0 0 0,-1 0 0,0 0 0,0-1 0,0 1 0,0 0 0,0 0-1,-1 0 1,0 1 0,0-1 0,0 0 0,0 1 0,-1-1 0,-5-5 0,3 3-35,-1 1-1,0 0 0,0 1 0,-1-1 1,0 1-1,1 0 0,-1 1 1,0 0-1,-1 0 0,1 0 0,-16-2 1,1-1-629,-12-1-420,8 7-5133,12 1 2765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1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1352,'0'0'3905,"1"5"-3075,-2 18-40,-1 1 0,0 0 0,-11 40 0,6-32-263,-5 51 0,19 178 654,25-23-551,18-2-160,-8-43-178,29 125 54,-2-6-94,-20-10-154,47 518 6,-36-439-100,-15-120-60,-19-84 16,4 345 0,-40-111 41,27 128-9,-10-433 10,9 84 21,42 213 20,-25-192-23,-1 188 53,-30-373-71,-2 238 28,0-37-55,1-54 39,8 132 4,11 15-3,-8-144-9,1 52 35,-22 478-384,8-542-756,2-32-1097,-7-45-2416,4-64 2165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74 872,'34'101'6125,"28"69"-2935,32 45-566,-90-208-2529,-4-15 964,-15-68-618,2 19 336,3-2 0,-3-75 0,13 112-426,0 0 0,2 0 0,6-31 0,-6 45-263,-1 1 0,1 0 0,1 1 0,-1-1 0,1 0 0,1 1 1,-1-1-1,1 1 0,0 0 0,0 0 0,1 1 0,0-1 0,0 1 0,7-7 0,-10 11-63,0-1-1,1 1 1,-1 0-1,0-1 0,0 1 1,1 0-1,-1 0 0,0 1 1,1-1-1,-1 0 0,1 1 1,0 0-1,-1-1 0,1 1 1,-1 0-1,1 0 0,-1 0 1,1 1-1,-1-1 0,1 1 1,-1-1-1,1 1 0,-1 0 1,1 0-1,-1 0 1,0 0-1,1 0 0,-1 1 1,0-1-1,0 1 0,0-1 1,0 1-1,0 0 0,-1 0 1,1 0-1,0 0 0,-1 0 1,1 0-1,-1 0 0,0 0 1,0 1-1,0-1 0,0 0 1,0 1-1,0-1 1,-1 1-1,1 2 0,0 5-62,-2-1 0,1 1 0,-1-1 0,0 0 0,-1 1 0,0-1 0,0 0 0,-1 0 0,-7 16 0,2-10-682,0 1 1,0-2-1,-2 1 1,-17 21 0,8-19-1870,7-9-2713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1920,'10'7'4287,"-8"-5"-4025,0-1 1,0 0-1,0 0 0,1 0 0,-1 0 0,0 0 0,1-1 1,-1 1-1,1-1 0,-1 1 0,1-1 0,-1 0 1,1 0-1,-1 0 0,5-1 0,-1 0-13,0-1-1,0 1 1,-1-1 0,1-1-1,-1 1 1,9-5 0,-4 0-70,0 0 1,-1 0 0,0 0-1,0-1 1,-1 0 0,14-18 0,-19 22-105,0 1 16,-1-1 0,1 0-1,-1 0 1,1 1-1,-1-2 1,-1 1 0,1 0-1,0 0 1,-1 0 0,0-1-1,0 1 1,0-6 0,0 6 11,-1 1 0,0-1 0,-1 0 0,1 1 0,-1-1 0,-1-5 0,2 8-52,-1-1 0,1 1 0,-1 0 0,0 0 0,0-1 0,1 1 0,-1 0 0,0 0 0,0 0 0,0 0 0,0 0 0,0 0 0,-1 0 0,1 0 0,0 0 0,0 0 0,0 1 0,-1-1 0,1 1 0,0-1 0,-1 1 0,-1-1 0,2 1-26,0-1 0,0 1 0,0 0 0,0 0 0,0 0 0,0 0 0,0 0 0,0 1 0,0-1 0,0 0 1,0 0-1,0 1 0,-1-1 0,2 0 0,-1 1 0,0-1 0,-2 2 0,0-1 46,-1 2-14,0-1-1,0 0 1,0 1-1,0 0 1,0 0 0,1 0-1,-1 0 1,1 0-1,0 1 1,0 0-1,-4 6 1,0 1 76,1 0 0,-9 23-1,12-26-86,0-1 0,1 1-1,1 0 1,-1 0-1,1 0 1,1 0 0,-1 0-1,1 0 1,1 0 0,-1 0-1,4 12 1,-3-15-57,0 0 1,1-1-1,-1 1 1,1-1 0,0 1-1,1-1 1,-1 0-1,1 0 1,0 0-1,-1 0 1,2-1-1,-1 1 1,0-1-1,1 1 1,0-1-1,0-1 1,0 1-1,0 0 1,0-1-1,9 4 1,-1-2-230,1 0-1,0-1 1,0-1 0,0 0-1,0-1 1,0 0 0,0-1-1,1 0 1,16-4 0,-16 2-1270,1-1 0,-1 0 1,-1-1-1,27-12 0,-15 3-2365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7 324 1504,'-7'-11'8273,"16"26"-6645,23 35-1543,27 47 1037,-51-81-924,-1 1-1,0-1 0,-1 1 1,6 26-1,-11-38-153,-1 0 1,1 0-1,-1 1 0,0-1 0,0 0 0,-1 0 0,1 1 0,-1-1 1,-2 6-1,2-8-18,0 0 1,0-1 0,0 1-1,0-1 1,-1 1 0,1-1-1,0 0 1,-1 0 0,0 0-1,0 1 1,0-1 0,1-1-1,-2 1 1,1 0 0,0 0-1,0-1 1,-1 0 0,-3 3-1,4-4 34,0 0-39,0 0 1,0-1 0,0 0-1,0 1 1,-1-1 0,1 0-1,1 0 1,-1 0 0,0 0 0,0-1-1,0 1 1,0 0 0,1-1-1,-3-1 1,-19-25 183,20 23-184,1 1 0,-1-1 0,1 1 0,1-1 0,-1 0-1,1 0 1,-1 0 0,1 0 0,1 0 0,-1 0 0,1 0 0,0 0-1,1-10 1,-1 7 0,2 0-1,-1 0 1,1 0-1,1 0 0,-1 0 1,1 0-1,7-11 1,-3 7-26,1 0 0,1 1 0,0 1 0,0-1-1,1 1 1,1 1 0,17-13 0,-5 7-290,0 0-1,47-20 1,48-8-1109,-117 42 1342,2 0-26,2 0 64,-5 1 26,0 0 0,0 0-1,0 0 1,1 0 0,-1 0-1,0 0 1,0-1 0,0 1-1,0 0 1,0 0 0,1 0-1,-1 0 1,0 0-1,0 0 1,0 0 0,0 0-1,0 0 1,0 0 0,1 1-1,-1-1 1,0 0 0,0 0-1,0 0 1,0 0 0,0 0-1,0 0 1,1 0 0,-1 0-1,0 0 1,0 0 0,0 0-1,0 0 1,0 1 0,0-1-1,0 0 1,0 0 0,0 0-1,0 0 1,1 0 0,-1 0-1,0 0 1,0 1 0,0-1-1,0 0 1,0 0 0,0 0-1,0 0 1,0 0 0,0 1-1,0-1 1,0 0 0,0 0-1,0 0 1,0 0 0,0 0-1,0 0 1,0 1 0,0-1-1,-1 0 1,-7 22 83,-9 19 37,2 2-1,2 0 1,-14 82 0,26-56 87,1-69-196,0 0-11,1 0 0,-1 1 0,0-1 0,0 0 0,0 0-1,0 0 1,0 1 0,1-1 0,-1 0 0,0 0 0,0 0 0,0 1-1,1-1 1,-1 0 0,0 0 0,0 0 0,0 0 0,1 0 0,-1 0-1,0 0 1,0 1 0,1-1 0,-1 0 0,0 0 0,0 0-1,1 0 1,-1 0 0,0 0 0,1 0 0,-1 0 0,0 0 0,0 0-1,1 0 1,-1-1 0,0 1 0,0 0 0,0 0 0,1 0 0,-1 0-1,0 0 1,0 0 0,1-1 0,-1 1 0,0 0 0,0 0-1,0 0 1,1 0 0,-1-1 0,0 1 0,0 0 0,0-1 0,1 0 0,2-4 4,0 1 0,0 0 0,-1-1 0,0 0 0,0 0 0,0 0 0,-1 0 0,2-9 0,17-106 324,-19 118-1,0 8-317,-1-6-12,14 46 36,-13-42-31,1-1-1,0 1 1,0-1 0,0 1 0,0-1-1,0 1 1,1-1 0,-1 0-1,1 0 1,0 0 0,0-1 0,4 4-1,-2-4 0,0 1 0,0-1-1,0 0 1,0 0 0,0 0-1,1-1 1,-1 0 0,1 0-1,-1 0 1,1 0 0,-1-1-1,12-1 1,-9 0-6,0-1 1,1 0 0,-1 0-1,0-1 1,-1 0 0,1 0-1,14-9 1,-9 4-6,0-2 1,-1 1-1,0-1 1,-1-1-1,0 0 1,-1 0-1,0-1 1,16-27-1,-13 14-13,0-1 0,-2-1 0,0 1 0,-2-2 0,6-31 0,-7 19 308,-3-1 1,2-78-1,-7 116-64,-1-1-26,-1-10-35,1 10 612,-1 14-642,-1-1-100,0 0 6,1 0 0,1 0 0,-1 1 0,1 16 0,1 1 64,1 0 0,1-1 0,8 39 1,-7-53-65,0 1 0,1-1 0,1 0 0,0 0 0,0 0 0,1 0 0,0-1 0,1 0 0,12 14 0,-17-23-35,0 0 0,1 1-1,-1-1 1,1 0 0,0 0-1,0 0 1,0 0-1,0-1 1,0 1 0,0-1-1,0 0 1,0 0 0,0 0-1,1 0 1,-1-1 0,0 1-1,1-1 1,-1 0 0,1 0-1,-1 0 1,0 0 0,1 0-1,-1-1 1,0 0-1,1 1 1,-1-1 0,0-1-1,0 1 1,0 0 0,6-4-1,1-1 6,-1 0-1,0 0 1,0-1-1,0 0 0,-1-1 1,0 0-1,-1 0 1,8-10-1,-7 5 38,11-23 1,6-7 523,-23 41-3,0 9-512,15 42-18,-7-17 111,15 32-1,-21-55-257,0-1 0,1 0 0,0 0 0,0 0 0,1-1 0,0 1 0,0-1 0,12 10 0,-14-15-278,0 1-1,0-1 1,0 0 0,0 0 0,5 1 0,-6-2 70,-1 0-697,22-9-9921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51 366 944,'-3'1'1393,"-26"1"2157,27-2-1602,-1 0-1064,-11-3 2693,20-3-3184,19-17 10,38-28-1,10-8-446,103-93-3520,-127 110 463,-7 9 32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2252,'27'-44'4300,"-26"41"-3267,-1 0 5,-2-25 4930,2 20-6154,-1 4 2275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1436,'-1'4'1224,"1"-1"-957,-18 112 5057,17-101-4962,1 0 1,0 0 0,1-1-1,0 1 1,1-1-1,7 25 1,-8-35-294,0 0 0,0 0 0,1 1-1,-1-1 1,1 0 0,0 0 0,0-1 0,0 1 0,0 0-1,1-1 1,-1 1 0,1-1 0,-1 0 0,1 0 0,0 0-1,0 0 1,4 2 0,-4-3-20,-1 0-1,1 0 0,0 0 1,-1-1-1,1 1 1,0-1-1,0 0 1,0 0-1,-1 0 1,1 0-1,0 0 0,0-1 1,-1 1-1,1-1 1,0 1-1,0-1 1,-1 0-1,1 0 1,-1-1-1,1 1 0,3-3 1,-5 3 11,1-1-1,-1 0 1,1 0 0,-1 0-1,0 0 1,0 0 0,0 0-1,0 0 1,0 0 0,0 0-1,0-1 1,-1 1-1,1 0 1,-1-3 0,0 3-45,1-2 32,-1 0 0,0 1 0,0-1 0,0 0 0,-1 0 0,1 0 0,-1 0 0,0 1 0,0-1 0,0 0 0,-1 1 0,1-1 0,-1 1 0,0-1 0,0 1 0,-5-6 0,2 2-63,0 1 0,0-1-1,-1 1 1,1 1 0,-2-1 0,1 1 0,-13-9 0,6 7-3772,-25-11 0,22 11 566</inkml:trace>
  <inkml:trace contextRef="#ctx0" brushRef="#br0" timeOffset="1">484 165 1584,'6'38'6997,"-2"-28"528,-2-16-7437,29-64 1792,-27 62-1518,0-1-1,1 1 1,0 1 0,1-1-1,0 1 1,10-11-1,-14 16-294,0 1-1,0-1 1,0 0 0,1 1-1,-1 0 1,0-1-1,1 1 1,-1 0 0,0 0-1,1 0 1,-1 1-1,1-1 1,0 1 0,-1-1-1,1 1 1,-1 0-1,1 0 1,0 0 0,3 0-1,-3 1-12,0 0 0,0 0-1,0 1 1,0-1 0,0 1 0,-1-1-1,1 1 1,0 0 0,-1 0-1,1 0 1,-1 0 0,0 1-1,4 3 1,-1 2-142,0 0-1,0 0 1,-1 0-1,0 0 1,0 1-1,-1-1 1,0 1 0,0 0-1,2 16 1,-3 9-2122,-4-7-6696,-1-9 3894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27 175 1524,'-3'-2'607,"1"-1"-1,-1 0 1,1 0 0,-1 1-1,1-2 1,0 1 0,0 0-1,1 0 1,-1 0 0,1-1-1,-3-6 1767,5 6-1608,0 0-592,1 0 1,-1 0-1,1 1 1,0-1-1,0 1 0,0-1 1,0 1-1,0 0 1,1 0-1,0 0 0,0 0 1,-1 0-1,1 1 1,1-1-1,5-3 0,19-9 418,31-13-1,-14 8-1089,-26 11-864,-23 10 135,2 1 1230,0-1-1,-1 1 1,1 0-1,0 0 1,0 0-1,0 0 0,0 0 1,0 1-1,0-1 1,1 0-1,-3 4 1,-7 26 362,1 0-1,2 1 1,1 1 0,1-1-1,0 38 1,3-5 219,11 111 1,-5-154-1231,1 0 1,2 0-1,7 22 1,-7-32-4828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36 287 1980,'54'-82'5510,"6"-8"-3148,-45 70-1207,-2-1 0,17-32 0,-29 50-343,-2 0-458,-4-9-2,4 9 354,-5 6-381,-6 1-198,1 2 0,0-1 0,1 1 0,-1 1 0,1 0 0,0 0 0,1 1 0,0 0 0,0 1 0,1 0 0,0 0 0,0 1 0,-12 21 0,11-14-18,0 0 1,1 1-1,-7 22 1,13-34-83,0-1 0,1 1 0,0 0 0,0 0 0,0-1 0,1 1 1,0 0-1,0 0 0,0 0 0,1 0 0,0-1 0,0 1 0,1 0 0,-1-1 1,5 10-1,-4-12-34,0 0 1,1 0-1,-1 0 0,1 0 1,0 0-1,0-1 1,0 1-1,0-1 0,0 1 1,1-1-1,-1 0 1,0-1-1,1 1 0,0-1 1,-1 1-1,1-1 1,0 0-1,0 0 0,0-1 1,0 1-1,0-1 1,4 0-1,6 0-98,-1 0 0,1-1 0,0-1 0,24-6 0,-17 2 41,0-1-1,-1-1 1,0-1 0,-1-1-1,0 0 1,0-1 0,23-20-1,-20 13 19,-1-1-1,-1-1 0,-1 0 1,0-1-1,19-31 0,-35 47 84,1 0 0,-1-1 0,0 1 0,3-9 0,-6 13-7,0-1-1,1 1 1,-1-1-1,0 1 0,0-1 1,1 1-1,-1-1 0,0 1 1,-1-1-1,1 1 1,0-1-1,0 1 0,-1-1 1,1 1-1,-1-1 0,1 1 1,-1-1-1,1 1 1,-1 0-1,0-1 0,-1-1 1,0 1 40,-10 5 17,10-3-81,1 1-1,-1-1 1,1 0 0,-1 0-1,1 1 1,0-1-1,-1 1 1,1-1 0,0 1-1,-1 0 1,1-1 0,-2 2-1,-9 6 15,1 1-1,0 0 1,0 0-1,0 1 1,1 1-1,1 0 1,0 0-1,1 0 1,0 1-1,0 1 1,-9 21-1,15-31-74,-13 34-399,15-34 268,-1-1-1,1 0 0,0 1 1,0-1-1,0 1 0,0-1 1,0 0-1,0 1 0,0-1 1,1 1-1,0-1 0,0 4 1,0-4-340,7-2-121,-5 0 487,-1 0 0,1 0-1,-1 0 1,1-1 0,-1 1 0,1 0 0,-1-1 0,1 0 0,-1 0 0,1 0 0,3-2-1,28-17 98,-33 20 310,0-1-220,0 1-1,0-1 1,0 1 0,0-1 0,0 1-1,0 0 1,0-1 0,0 1 0,0 0-1,0 0 1,0 0 0,0 0-1,1 0 1,-1 0 0,0 0 0,0 0-1,0 0 1,2 1 0,1-1-5,6 0 6,0-1 0,0 0 0,0 0 0,-1-1 0,1 0 0,-1-1 0,1 0 0,13-7 0,75-44 66,-50 26 43,-20 12 83,-17 9 59,-1 1 0,1 0 0,16-5 0,-25 11-58,0 0-139,-1 1 1,0-1-1,1 1 1,-1 0-1,0 0 0,1 0 1,-1 0-1,0 0 1,0 0-1,0 0 1,0 0-1,0 0 0,0 1 1,0-1-1,0 0 1,0 1-1,-1-1 0,1 1 1,0-1-1,-1 0 1,0 1-1,1-1 0,-1 1 1,0 0-1,1-1 1,-1 2-1,1 8 166,-1 1 0,-1 18 0,0-13-65,-9 77 823,8-76 306,5-26-1260,0 0 0,1 0 0,1 0-1,5-9 1,-7 14-30,-1-1 1,1 1-1,0 0 0,0 0 0,0 0 0,0 0 0,1 0 1,-1 1-1,1 0 0,0-1 0,0 1 0,6-2 0,-7 3-16,-1 0-1,1 1 0,0-1 0,0 1 1,0 0-1,0 0 0,0 0 0,0 0 1,0 0-1,-1 1 0,1-1 0,0 1 1,5 1-1,-1 1 5,-1 1 1,1-1 0,9 9-1,0-1 14,-5-3 3,-10-7-27,0-1 0,0 1 0,-1 0 0,1 0 0,0-1 0,0 1 0,0 0 0,0-1 0,0 1 0,0-1 0,0 1 0,0-1 0,0 0 0,0 0 0,0 1 0,0-1 0,0 0 0,0 0 0,1 0 0,-1 0 0,0 0 0,0 0 0,0 0 0,0 0 0,0-1-1,0 1 1,0 0 0,0-1 0,0 1 0,0 0 0,0-1 0,0 0 0,2 0 0,12-11 6,0 0 0,-1 0 0,-1-1 0,22-28 0,10-9-8,-44 49 2,1-1 0,-1 1-1,1-1 1,-1 1 0,1 0 0,0-1 0,0 1 0,-1 0 0,1 0 0,0 0 0,0 1 0,0-1 0,0 0 0,0 1 0,0-1 0,2 0 0,-2 2-16,-1-1 1,0 1 0,0-1-1,1 1 1,-1-1 0,0 1-1,0 0 1,0-1 0,0 1-1,0 0 1,0 0 0,0 0-1,0 0 1,0 0 0,0 0 0,-1 0-1,1 0 1,0 0 0,0 0-1,-1 0 1,1 0 0,-1 1-1,0-1 1,1 0 0,-1 0-1,0 1 1,1 0 0,1 7-264,-1-1 0,1 1 1,-1-1-1,-1 1 0,0 16 1,-9 47-1368,3-29 374,-1 37-5631,5-41 2555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43 1252,'-1'-2'918,"-12"-39"9968,13 47-10643,1 27 456,6 39 1,-2-25 255,-4-45-750,11-70 3320,-11 67-3206,1 5-229,7 22-357,0 0 0,-2 1 0,-1-1 0,-1 2 0,-1-1 0,-1 0 0,-2 1 0,-2 32 0,-6-3-3895,3-34 96,-1 2-187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1429 1572,'-14'-1'1496,"-1"0"0,1-1 0,0-1 0,0 0 0,-26-10 0,38 12-917,-5 0 73,6-1-373,6 0 1419,511-100-566,-216 36-909,365-118 122,-264 67-229,-137 44-83,572-146-61,-505 143-6,-37 18-2,-175 36 16,136-19-37,-148 25 43,555-132 33,-476 83-59,-152 50 42,-1-1 0,0-1 0,38-29 0,-53 32 158,0 0 0,-1-2-1,19-23 1,-6 5 926,-29 33-732,2 3-248,0 1-87,0 0 1,-1 0-1,1-1 0,-1 2 0,0-1 0,0 0 1,0 0-1,0 1 0,2 6 0,10 39 74,-8-26-55,145 395 256,-101-295-238,60 171 39,-14 8-27,-85-250-146,-1 1 0,-3 0 1,-3 1-1,-1-1 0,-10 106 1,-13 9-489,13-126-13,-2-1 1,-23 63-1,-44 63-6049,35-85 2440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64 417 1124,'0'0'2278,"0"7"-1332,-3 45 1280,6 72 0,14 59 451,-14-155 173,-7-49-658,-1-13-2064,-18-80 699,-24-151 708,44 233-1350,2 0 0,0-1 0,3 1 0,0 0 0,2 0 0,9-36 0,-11 61-158,0 1 1,1-1 0,-1 1-1,1 0 1,0 0 0,1 0-1,0 1 1,0-1-1,0 1 1,0 0 0,1 0-1,0 0 1,0 1-1,0-1 1,0 1 0,1 1-1,0-1 1,0 1 0,0 0-1,0 0 1,0 0-1,0 1 1,12-3 0,-15 5-19,-1-1 1,1 1 0,0 0 0,-1 0 0,1 0 0,0 0 0,-1 0-1,1 0 1,0 1 0,-1-1 0,1 1 0,-1 0 0,1-1 0,-1 1-1,1 1 1,-1-1 0,1 0 0,2 3 0,-2-2-1,-1 1-1,1 0 1,-1 0 0,0 0 0,1 0 0,-1 0-1,-1 0 1,1 0 0,0 0 0,-1 1 0,2 6-1,0 2-4,-1 0-1,-1 0 0,0-1 1,0 1-1,-1 0 0,-1 0 1,-2 13-1,-2 0-123,-1-2-1,0 1 1,-15 31-1,-36 64-842,47-97 671,-2-1 0,0 0 0,-1-1 0,-1 0-1,-22 23 1,10-24-272,24-18 1056,7 0-378,17 3 47,1 0 0,39 15 0,48 26-423,-53-22-837,-22-8-43,-10-3-1519,-9-6-2369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1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92 102 1064,'-20'1'3344,"-25"5"0,34-5-2419,10 0-816,0-1 0,1 0 0,-1 1-1,0-1 1,0 1 0,0 0-1,1-1 1,-1 1 0,0-1-1,1 1 1,-1 0 0,0 0-1,1-1 1,-1 1 0,1 0-1,0 0 1,-1 0 0,1 0 0,-1 0-1,1 1 1,0-1-139,-1 5 163,0 1 1,1-1-1,-1 1 1,2-1-1,-1 1 1,1-1-1,0 1 0,0-1 1,4 10-1,0 6 87,7 36 439,39 105 0,-28-96-430,7 22 105,3 0 0,52 94 0,-72-158-289,2-1 1,1-1 0,0 0-1,2-1 1,0-1-1,2-1 1,0 0 0,1-2-1,1 0 1,1-2 0,0 0-1,1-1 1,1-2 0,0 0-1,51 16 1,-66-25-39,151 44 96,-123-40-72,1-2 1,-1-2-1,54 0 1,28-9 39,134-22 0,134-53 19,464-149 61,-160 34-79,360-68-6,-752 190-47,277-47 28,-273 64-5,-280 52 43,-1-1 0,31-10 0,-45 11 35,0-1 0,-1 0-1,0 0 1,0 0 0,13-13 0,32-37-39,-47 48-128,-1 2-328,0-1 0,-1 0 0,0 0 0,0 0 0,0 0 0,-1-1 0,0 1 0,4-13 0,-7 19 68,0-1 0,0 0 0,0 0 0,0 0 0,0 0 0,0 0 0,0 0 0,0 0-1,0 0 1,0 0 0,0 0 0,-1 0 0,1 0 0,0 0 0,-1-1 0,0-1-825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1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71 836,'-1'-2'1328,"1"1"-913,-12-15 7103,12 26-7176,1 1 1,0 0-1,0-1 1,1 1 0,0-1-1,7 17 1,-2-3-50,70 195 2145,-40-126-1513,-21-54 49,3-2 1,1 0-1,37 52 1,-56-88-830,-1 0 1,1 0 0,-1 0 0,1 0 0,0 0 0,-1-1 0,1 1 0,0 0 0,0 0 0,-1-1 0,1 1 0,0 0 0,0-1 0,0 1 0,0-1-1,0 1 1,0-1 0,0 0 0,0 1 0,0-1 0,0 0 0,0 0 0,2 1 0,-2-2-77,0 1-1,1-1 1,-1 1-1,0-1 1,0 0-1,0 1 1,0-1-1,0 0 1,0 0-1,0 1 1,0-1-1,-1 0 1,1 0-1,0 0 1,0 0-1,-1 0 1,1-2-1,4-7 82,-1 1 0,0-1 0,4-18 0,-7 25-3,8-38 276,3-47-1,-3 19-106,3-36-292,-4-168 0,-8 237-865,-1 30 447,10 31-14717,-1-12 10246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1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5 189 1956,'7'12'8254,"-4"14"-6486,-3-8-446,6 32-296,-2-20-28,-1 0-1,-2 36 1,1-37 76,-1-26-622,0 0-1,-1 1 1,0-1-1,0 1 0,0-1 1,0 1-1,0-1 1,0 1-1,-1-1 0,-2 7 1968,1-15-2255,-3-5-93,1 0 1,0 0-1,1-1 1,0 0 0,0 0-1,1 0 1,1 0-1,0 0 1,1-13 0,7-108 135,-7 131-206,7-54 127,25-98 0,-31 150-118,0 1-6,-1 1 0,1-1-1,-1 1 1,1-1 0,-1 0-1,1 1 1,0 0 0,0-1-1,1-1 1,-1 2-4,-1 0 1,1 1-1,0-1 0,-1 1 0,1-1 1,0 1-1,-1-1 0,1 1 0,0-1 1,0 1-1,0 0 0,-1-1 0,1 1 1,0 0-1,0 0 0,0-1 0,0 1 1,0 0-1,-1 0 0,1 0 0,0 0 1,0 0-1,0 0 0,0 1 0,0-1 1,0 0-1,-1 0 0,1 1 0,0-1 1,0 0-1,0 1 0,-1-1 0,1 1 1,0-1-1,-1 1 0,1-1 1,0 1-1,-1-1 0,1 1 0,0 0 1,0 0-1,-1 0 2,11 7-2,0 1 0,-1 0 0,-1 1-1,1 0 1,-2 0 0,9 13 0,41 72-3,-39-61 19,-19-34-13,0 0-1,0 0 0,0 1 0,0-1 1,1 0-1,-1 0 0,0 0 0,0 0 1,0 0-1,0 1 0,0-1 1,0 0-1,0 0 0,0 0 0,1 0 1,-1 0-1,0 0 0,0 0 0,0 1 1,0-1-1,0 0 0,0 0 0,1 0 1,-1 0-1,0 0 0,0 0 0,0 0 1,0 0-1,1 0 0,-1 0 0,0 0 1,0 0-1,0 0 0,0 0 0,1 0 1,-1 0-1,0 0 0,0 0 0,0 0 1,0 0-1,1 0 0,-1 0 0,0 0 1,0 0-1,0 0 0,0-1 0,0 1 1,0 0-1,1 0 0,5-12 36,3-26-50,-6 27 25,0-1-5,0 0 0,1 0 0,1 0 0,0 0 0,1 1 1,0 0-1,8-11 0,-12 18-7,2 1 1,-1-1 0,0 1-1,1-1 1,-1 1 0,1 0-1,0 1 1,0-1 0,0 1-1,0-1 1,1 1 0,-1 0-1,0 1 1,1-1 0,0 1-1,-1 0 1,1 0 0,0 0-1,0 1 1,-1-1-1,10 2 1,-5 0 2,1 1 0,-1 0 0,0 1 1,0 0-1,0 0 0,-1 1 0,12 6 0,-1 1-7,0 1 1,17 15-1,-27-19-63,0 0-1,0 0 1,-1 1 0,0 0 0,-1 1-1,1-1 1,-2 2 0,0-1 0,0 1-1,-1 0 1,0 0 0,6 22 0,-8-21-270,-1 0 0,-1 0 0,0 0 0,0 1 1,-1-1-1,-1 0 0,0 0 0,0 1 0,-2-1 1,1 0-1,-1-1 0,-8 20 0,5-17-467,-1 0 0,0-1 0,-1 0 0,-9 13 0,9-16-986,0-1-1,-1 0 1,-9 8 0,-11 6-3187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10 197 1284,'0'-1'158,"-1"1"-1,0 0 1,1-1-1,-1 1 1,0-1-1,1 1 1,-1-1-1,1 1 1,-1-1-1,1 0 1,-1 1 0,1-1-1,0 0 1,-1 1-1,1-1 1,0 0-1,-1 1 1,1-1-1,0 0 1,0 1-1,0-1 1,0 0-1,0 0 1,-1 1-1,1-1 1,0 0 0,1 0-1,-1 0 1,0 1-1,0-1 1,0 0-1,0 1 1,1-1-1,0-1 1,1 0-39,0 0-1,0 1 1,0-1 0,0 1 0,0-1-1,1 1 1,-1 0 0,1 0 0,4-1-1,93-28 854,136-21-1,-164 37-753,210-35 440,-217 41-452,0 3-1,91 5 1,-134 2-119,0 0-1,0 2 1,0 1-1,0 1 1,0 0-1,-1 2 1,-1 0-1,36 21 1,-34-16 27,0 2 1,-1 1 0,-1 0-1,-1 2 1,0 0-1,-1 1 1,20 28 0,-4 2 185,-2 2 1,-3 1-1,38 89 0,-31-46 191,31 130 0,-18 38 93,-34-169-375,7 91 168,-19-150-466,-3 1 0,-1-1 1,-7 50-1,5-70-181,-1 0 0,0-1 1,-8 20-1,-8 3-1682,16-33 1053,1 1 0,-1-1 1,0 0-1,1 0 1,-6 4-1,-9 3-2625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 1852,'-24'1'786,"0"2"0,0 0 0,1 2 1,0 0-1,-30 12 0,14-1-21,0 1 1,-40 26-1,60-32-516,1 1 0,0 2 0,0 0 0,1 0 0,1 2 0,1 0-1,0 0 1,1 2 0,1 0 0,0 0 0,-11 24 0,4-1 35,1 1-1,2 1 1,2 0 0,2 1 0,2 0 0,2 1-1,1 1 1,0 53 0,7-25 33,3 0 0,4 0 1,3 0-1,3-1 0,3 0 0,30 87 0,-32-126-185,0-1 0,3-1-1,0 0 1,2-1 0,43 56-1,-43-66-50,0-1 0,1-1 1,1-1-1,1-1 0,1 0 0,0-2 0,1 0 0,39 18 0,-21-17-3,0-2 0,1-2 0,0-1-1,0-2 1,1-2 0,1-2 0,53-1-1,23-6 108,163-24 0,-44-11 22,-170 23-102,97-34-1,-140 38-204,-1-1 0,0 0 0,-1-2 0,-1-1-1,35-26 1,-55 37-285,0 0 0,0 0-1,0 0 1,0-1 0,-1 1 0,0-1 0,1 1-1,2-7 1,5-15-6629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84 389 2008,'-74'7'8200,"72"-7"-7340,0 0-380,-3 1-487,8 2 1387,25 3-1214,-1 0 0,1-1 1,37 0-1,94-3 169,-95-3-253,310-10 227,-234 5-228,48-3-3,222-4 52,172 25-13,-375-2-80,112 1-13,-60-16-26,307-46 0,380-92-4,-532 65-14,385-38 50,-740 109-15,-16 2-10,69 0 1,-107 7-7,24-5-5,-14 1 10,-1 0 0,26 0 0,-30 2-1,-7 1-5,1-1 0,-1 1 0,0-1 1,0 1-1,0 0 0,1 0 0,-1 1 0,0-1 1,0 1-1,0-1 0,-1 1 0,1 0 0,0 0 1,-1 0-1,1 0 0,-1 1 0,0-1 0,3 3 1,3 6 0,-1 0 0,13 22 0,-18-28 3,15 30-1,-1 1 0,21 71 0,8 80 13,-22-84 4,79 491 45,-81-261-19,-16-210-30,22 366 37,-10-250-25,34 331 50,-37-462-64,11 89 7,25 200 4,10-25 32,50 74-110,-9-102-273,-57-159-895,-39-153 466,-1 0 0,-2 0 0,-3 56 0,0-78-345,0-1-1,-1 1 1,-4 13 0,1-2-1647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41 1320,'-94'-16'2805,"-136"-7"1,226 22-2782,0 1 1,1 0 0,-1 0 0,0 0 0,1 0 0,-1 0 0,0 1 0,1 0-1,-1 0 1,1 0 0,-1 0 0,1 0 0,-1 1 0,1-1 0,0 1-1,0 0 1,-1 0 0,1 0 0,1 1 0,-1-1 0,0 1 0,1-1-1,-1 1 1,1 0 0,0 0 0,0 0 0,-3 5 0,-7 14 56,1 0 0,1 1 0,1 0 0,-6 25 0,-21 100 288,34-138-359,-23 140 332,-6 167 0,23-220-217,4-51-82,-9 270 279,14-280-273,17 314 363,25 386 141,-15-216-304,8-94-90,-17-132-60,-14-201-77,0 85 10,9 117 37,-7-232-51,22 95 1,-22-132 26,1-1 0,1 0 0,2 0 0,0-1 0,1 0 0,20 28 0,1-9 91,2-2 0,2-1 0,1-2 0,2-2 0,57 40-1,-72-59-58,0-1 0,1-1-1,0-1 1,2-1 0,-1-2 0,2-1-1,-1-1 1,1-1 0,0-1-1,1-2 1,56 3 0,556-31 404,-170 0-304,-100 6-120,34 8-34,-217 8-9,19 3-14,44 0 12,14-5-47,22-1-63,-36-15-667,-180 9 158,105-29 1,408-102-949,-335 93 878,-71 15 427,226-35-24,32 13 188,-256 35 52,137-10-7,-34 16 101,-226 6-9,-55 7-103,0 0-147,12-4-839,-10-6-2180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1032,'0'0'10796,"0"8"-10253,3 12-148,1 1 0,0 0 0,2-1 0,8 20 0,-5-17-94,2 0-1,0-1 1,2 0 0,0-1-1,1 0 1,23 25 0,-20-28 239,0-1 0,2-1 0,0-1 0,0 0 0,31 16 0,-49-30-482,-1-1 1,1 1-1,0-1 0,0 0 0,0 0 0,0 0 1,0 1-1,0-1 0,0 0 0,0 0 1,0-1-1,0 1 0,0 0 0,0 0 0,0 0 1,0-1-1,0 1 0,0 0 0,0-1 0,0 1 1,0-1-1,0 1 0,1-2 0,14-14 754,-14 13-752,-1 0 1,1 0-1,-1 0 0,0-1 1,0 1-1,-1 0 1,1-1-1,-1 1 0,1 0 1,-1-1-1,-1-5 0,2-6 97,-1-31 182,-2 0-1,-2 1 1,-14-70 0,7 65-3432,11 48 2170,4-8-3093,11 5-7304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 1696,'1'7'566,"1"1"0,-1 0-1,-1-1 1,0 1 0,0 0 0,0-1-1,-1 1 1,0 0 0,0-1 0,-4 10-1,-1 19 547,2 6 544,3 54 0,2-46-378,1-26-792,1-10 293,-2-12-90,0-3 262,35-195 493,-35 191-1357,0-1-1,0 1 1,0-1-1,0 1 1,1-1-1,0 1 1,0 0 0,4-7-1,-5 10 1,2 2-8,3 1-47,0 0 0,0 0-1,0 1 1,-1-1 0,1 1-1,0 0 1,-1 1 0,8 4 0,46 31 89,-16-8-56,22 6 143,-63-35-39,0-2-157,-1-1-1,1 0 1,-1 0-1,0 1 0,1-1 1,-1 0-1,0 0 0,0 0 1,0-1-1,-1 1 0,1 0 1,0 0-1,-1 0 0,1-1 1,-1-3-1,0-2 13,-1 1-1,0 0 1,-3-13 0,3 13-20,-43-197-1868,43 202 1205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1116,'0'0'956,"1"2"-73,3 8-65,-3-7-59,10 5 1742,-8-7-2382,1 0 1,-1 0 0,1-1-1,0 1 1,0-1 0,-1 0-1,1 0 1,0 0 0,0 0-1,-1-1 1,1 1-1,0-1 1,-1 0 0,1 0-1,0 0 1,-1-1 0,0 0-1,1 1 1,-1-1 0,4-2-1,0-1 78,-1 0 0,1 0-1,0-1 1,-1 0 0,0 0 0,-1 0-1,1 0 1,4-9 0,-8 12-89,-1 0-1,1 0 1,-1 0 0,0 0 0,0-1 0,0 1 0,0 0 0,0-1 0,-1 1-1,1 0 1,-1-1 0,0 1 0,0-1 0,0 1 0,-1-1 0,1 1-1,-1 0 1,-1-5 0,2 7-79,0 0-1,0 1 1,0-1 0,-1 0-1,1 0 1,0 0-1,0 1 1,-1-1-1,1 0 1,-1 0 0,1 0-1,0 1 1,-1-1-1,1 0 1,-1 1-1,0-1 1,1 1 0,-1-1-1,1 0 1,-1 1-1,0-1 1,0 1-1,1 0 1,-1-1 0,0 1-1,0 0 1,1-1-1,-1 1 1,0 0-1,0 0 1,0-1 0,0 1-1,1 0 1,-1 0-1,0 0 1,0 0 0,0 0-1,0 1 1,0-1-1,1 0 1,-1 0-1,0 0 1,0 1 0,0-1-1,1 0 1,-2 1-1,-1 1 8,0-1 0,0 1 0,1 0 0,-1 0 0,1 0 0,-1 0 0,1 0 0,-1 1 0,1-1 0,-2 4 0,0 0 0,1 1-1,-1 0 1,1 0-1,0 0 1,1 1 0,0-1-1,0 0 1,1 1-1,0 0 1,0-1 0,0 1-1,1 0 1,1-1-1,-1 1 1,1 0 0,0-1-1,3 10 1,-2-11-23,1 0 1,-1 0-1,1 0 1,0-1-1,0 1 1,0-1-1,1 0 1,0 0-1,0-1 1,0 1-1,1-1 1,-1 1-1,1-1 1,0-1-1,0 1 1,1-1-1,-1 0 1,1 0-1,0 0 0,-1-1 1,10 3-1,-7-3-6,-1-1 0,0 1 0,1-1 0,0-1 0,-1 1-1,1-1 1,-1-1 0,1 1 0,-1-1 0,1 0 0,-1-1-1,1 0 1,-1 0 0,0-1 0,0 0 0,0 0 0,12-8-1,-11 5 0,1 0-1,-1-1 0,-1 0 0,0 0 1,0-1-1,0 0 0,-1-1 0,0 1 1,0-1-1,-1 0 0,-1 0 1,6-15-1,0-6 171,-2 0 1,-1 0 0,-2-1-1,-1 0 1,1-59-1,-5 86-45,0 1-11,0-11-35,0 11 434,1 14-468,-1-4-48,2 23 61,1-1 0,14 55-1,-10-62-24,1-1 0,20 40 0,-24-54-241,0-1-1,0 0 1,1 0 0,0 0 0,0-1 0,0 1 0,1-1 0,-1 0-1,1-1 1,0 0 0,1 1 0,11 4 0,-15-8-497,0 0 0,0-1 0,-1 1 0,1-1 0,0 0 0,0 0 0,-1 0 1,1 0-1,0-1 0,5 0 0,-8 1 540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1308,'-5'-15'10227,"9"27"-6792,0 2-4431,77 254 3943,-50-175-3918,-22-61 183,-3-8-1451,0-5-3019,0-1 1753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19 186 1716,'-16'-3'3581,"16"3"-3511,-1 0-1,1 0 1,0 0-1,0 0 1,0 0-1,0 0 1,0 0-1,-1 0 1,1-1-1,0 1 1,0 0-1,0 0 1,0 0-1,0 0 1,0 0-1,0 0 1,0-1-1,0 1 1,0 0-1,-1 0 1,1 0-1,0 0 1,0-1 0,0 1-1,0 0 1,0 0-1,0 0 1,0 0-1,0 0 1,0-1-1,0 1 1,0 0-1,0 0 1,0 0-1,1 0 1,-1-1-1,0 1 1,0 0-1,0 0 1,0 0-1,0 0 1,0-1-1,20-14 2365,-15 11-2926,4-1 675,1-1 0,-1 1 0,1 1 0,18-7 0,3 0 123,1-1 67,37-8 0,-11 3-52,-10 4-342,-28 8-280,27-10 0,-39 12-1141,0-1-1,0 0 1,11-8-1,-5 2-1292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28 1968,'0'-1'235,"0"1"-1,0-1 1,0 0-1,0 0 1,0 0-1,0 0 0,0 0 1,0 0-1,0 0 1,0 0-1,-1 0 1,1 0-1,0 0 1,-1 0-1,1 0 1,-1 0-1,1 0 1,-1 1-1,1-1 1,-1 0-1,1 0 1,-1 1-1,0-1 0,-1-1 1,1 2-65,-1-1 1,1 0-1,-1 1 0,0-1 0,0 0 1,1 1-1,-1 0 0,0 0 1,0-1-1,1 1 0,-1 0 0,-3 1 1,-4 0 119,0 0 1,0 1 0,0 1-1,-13 5 1,6-2 72,0 1-1,1 0 1,0 1-1,0 1 1,0 1 0,2 0-1,-17 14 1,26-19-268,-1 0 0,1-1 0,0 2 1,0-1-1,1 0 0,-1 1 0,1-1 1,0 1-1,1 0 0,-1 0 0,1 0 1,0 1-1,1-1 0,0 0 0,0 1 1,0-1-1,1 1 0,0-1 0,0 1 0,0-1 1,1 0-1,1 9 0,1-5-9,0 1 0,1 0 1,0-1-1,1 1 0,0-1 0,1-1 0,0 1 0,12 15 0,4 0 209,41 35-1,-23-22 135,-22-17 63,-17-20-207,-3 2-164,-1 0-93,0 0-1,1 0 1,-1 0 0,0 0 0,-1-1-1,1 1 1,0-1 0,-1 0-1,1 0 1,-1 0 0,0 0-1,0-1 1,1 0 0,-8 2-1,-13 3 31,-30 3-1,28-6-128,21-2-20,-45 5-866,20-9-2537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 1908,'4'-13'1568,"3"-2"9613,-19 182-9298,5-105-1159,1 92-1,7-132-482,1 0 0,7 36 0,-7-50-198,0-1 1,1 0-1,-1 0 0,1 0 1,1-1-1,-1 1 0,1-1 1,0 1-1,1-1 0,-1-1 0,10 10 1,-11-12-119,1 0 0,-1-1 0,1 1 0,-1-1 0,1 0 0,0 0 0,0 0 0,0-1 1,0 1-1,0-1 0,0 0 0,0 0 0,1 0 0,-1-1 0,0 1 0,1-1 0,4-1 0,-5 1-618,0-1 0,0 0 0,-1 0-1,1 0 1,0 0 0,-1-1-1,1 1 1,-1-1 0,1 0 0,-1 0-1,0 0 1,4-4 0,1-1-3412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24 184 1800,'-6'0'-49,"-10"0"6694,15 0-5607,9 0-610,100-6 656,-29-7-405,90-26 1,-88 18-393,52-14 1018,-109 28-391,-22 7-658,1-1-56,7 1-8,-7 0 155,-2 3-203,2 5-33,0 1 0,0 1 0,-1-1 0,2 16 0,-3-11-13,2-1 1,0 0-1,6 18 0,-9-30-96,14 25 138,-13-24-127,0-1-1,0 1 0,0-1 0,1 1 1,-1-1-1,1 0 0,-1 0 0,1 0 1,-1 1-1,1-2 0,-1 1 0,1 0 1,0 0-1,0 0 0,0-1 0,-1 1 1,4 0-1,-1-1 15,0 0 0,0 0 1,0 0-1,1 0 0,-1-1 0,0 1 0,0-1 1,7-2-1,-10 2-14,0 1 1,1-1-1,-1 0 1,0 0-1,1 1 1,-1-1-1,0 0 0,0 0 1,0 0-1,0 0 1,0 0-1,0-1 1,0 1-1,0 0 1,0 0-1,-1-1 0,1 1 1,0 0-1,-1-1 1,1 1-1,-1-1 1,1 1-1,-1 0 1,0-1-1,0 1 1,1-1-1,-1 1 0,0-1 1,-1 1-1,1-1 1,0 1-1,-1-3 1,-1-6 4,0 0 0,-1 0 0,0 0 0,-1 0 1,0 1-1,0 0 0,-1 0 0,0 0 0,-10-12 1,14 20-23,-13-15-7,-21-20 1,30 32-167,0 0 0,-1 0 0,1 0 0,-1 1 0,0 0 0,0 0 0,0 0 0,-10-2 0,-10 1-2070,15 7-4497,2 4 3309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2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1656,'1'-1'389,"0"0"0,0 0-1,-1 0 1,1 1 0,0-1 0,0 0-1,0 0 1,0 0 0,0 1 0,1-1-1,-1 1 1,0-1 0,0 1-1,0-1 1,0 1 0,2-1 0,-1 1-194,0 0 0,0 0-1,0 0 1,-1 0 0,1 1 0,0-1 0,0 0 0,0 1 0,-1-1 0,3 2 0,3 1-71,0 1 0,0 1 0,-1-1 0,9 7 1,-14-10-8,13 11 152,0 0-1,0 1 1,-1 0-1,-1 1 1,0 0-1,-1 1 1,-1 0-1,17 32 1,-26-44-221,0 1 0,1-1 0,-1 1 1,-1-1-1,1 1 0,0 0 0,-1 0 0,0-1 1,0 1-1,0 0 0,0 0 0,0-1 0,-1 1 1,0 0-1,0 0 0,0-1 0,0 1 0,0-1 1,-1 1-1,0-1 0,1 0 0,-1 1 0,-1-1 1,1 0-1,0 0 0,-1-1 0,-2 4 0,3-5-12,0 0 0,0-1-1,1 1 1,-1-1-1,0 1 1,0-1 0,0 0-1,0 1 1,1-1 0,-1 0-1,0 0 1,0 0-1,0-1 1,0 1 0,1 0-1,-4-2 1,5 2-25,-2 0 22,0-1 0,0 1 0,1-1-1,-1 1 1,0-1 0,0 0 0,1 0 0,-1 0 0,1 0-1,-1 0 1,1 0 0,-1-1 0,1 1 0,0 0-1,0-1 1,-1 1 0,1-1 0,0 1 0,0-1 0,0 1-1,1-1 1,-1 0 0,0 0 0,1 1 0,-1-1 0,0-3-1,0-1 14,0 1-1,1-1 1,-1 1-1,1-1 1,0 0-1,1 1 1,0-6-1,2-1-6,0 1-1,1 0 1,0 0-1,1 0 1,0 1-1,1-1 1,8-11-1,1 1-35,2 0 0,20-20 1,-19 24-299,0 0 1,1 0 0,1 2 0,0 1 0,1 0 0,0 2 0,1 0 0,31-11 0,-14 12-838,42-7 0,-3 1-1183,-75 16 2119,-3 1 165,12-2-408,-7 1 596,-5 3 685,-22 17-529,0 0 0,1 2-1,1 0 1,-27 39 0,31-36-142,2-4-37,2 0-1,0 1 1,0 0 0,-13 38 0,21-45-26,0 0 1,0 0-1,1 0 0,-1 22 1,4-34-26,4 2-33,-4-4-47,0 0-1,0 1 1,0-1 0,0 0 0,1 0 0,-1 1 0,0-1-1,0 0 1,0 0 0,0 1 0,1-1 0,-1 0 0,0 0-1,0 1 1,1-1 0,-1 0 0,0 0 0,0 0-1,1 0 1,-1 0 0,0 1 0,1-1 0,-1 0 0,0 0-1,0 0 1,1 0 0,-1 0 0,0 0 0,1 0 0,-1 0-1,0 0 1,1 0 0,-1 0 0,0 0 0,1 0 0,-1 0-1,0 0 1,0-1 0,1 1 0,-1 0 0,0 0 0,0 0-1,1 0 1,-1-1 0,0 1 0,8-5 13,-1-1-1,0 1 1,0-1 0,-1-1-1,0 0 1,0 1 0,-1-2-1,1 1 1,6-14 0,3-14 257,-2 0 0,17-68 0,-12 38 476,-17 63-313,1 7-427,2 8 4,1 0 28,0 0 0,1 0 0,13 22 0,-14-29-34,0 0 1,1-1 0,-1 1-1,1-1 1,1 0 0,-1-1-1,1 0 1,-1 0 0,1 0-1,0-1 1,1 0 0,-1 0-1,0-1 1,1 0-1,15 2 1,-9-2-6,0-1 0,1-1 0,-1 0 0,0-1-1,1 0 1,-1-1 0,25-7 0,-32 6-6,1 1 0,-1-2 0,0 1-1,0-1 1,-1 0 0,9-6 0,-11 7-3,-1 1-1,1-1 1,-1-1 0,0 1 0,0 0-1,0-1 1,-1 1 0,1-1 0,-1 0 0,0 0-1,0 0 1,2-5 0,-4 8 3,0 0 1,1 0-1,-1 0 0,0 0 1,0 0-1,0-1 0,0 1 1,0 0-1,0 0 1,0 0-1,0 0 0,0 0 1,0 0-1,-1 0 0,1 0 1,0 0-1,-1 0 1,1 0-1,-1 0 0,1 0 1,-1 0-1,0 0 1,1 0-1,-1 0 0,0 1 1,0-1-1,1 0 0,-1 0 1,0 1-1,0-1 1,-1 0-1,0 0 3,-1 0 1,1 0 0,-1 0-1,1 0 1,-1 0-1,1 1 1,-1-1-1,1 1 1,-1 0 0,-4 0-1,-7 1-7,-1 1 1,1 1-1,0 0 0,-19 8 0,28-9 6,1 0 0,0 0 0,0 0 0,0 0-1,-3 4 1,-8 6-7,14-11 5,5 2-16,12 5 30,-15-7-9,0-1 1,1 1-1,-1 0 0,0-1 0,0 1 0,1-1 0,-1 0 0,0 0 0,1 1 0,-1-1 0,0 0 0,3 0 0,13 2-21,-9 2 20,-1 0-1,1 0 1,-1 0-1,0 1 1,0 0-1,0 0 1,-1 1-1,1 0 1,-1 0 0,-1 0-1,1 1 1,-1 0-1,4 8 1,8 13-1,-2 0 0,14 38 1,-9-14 11,23 89 1,-35-106-25,-2 0 0,-1 1 0,0 58 0,-5-85-10,0-1 1,-1 1-1,-1-1 1,1 1-1,-1-1 0,-1 0 1,1 0-1,-5 9 1,5-13-1,-1 0-1,1 0 1,-1 0 0,0 0 0,0 0 0,0 0 0,0-1-1,-1 0 1,1 1 0,-1-1 0,0-1 0,0 1 0,0 0 0,-8 3-1,4-6-23,3-1 39,-1 0 0,1 0 0,0 0 0,-1-1 0,1 0 0,0 0 0,0-1 0,0 1 0,0-1 0,1 0 0,-1-1 1,1 1-1,0-1 0,0 1 0,-6-8 0,6 5 11,-1-2 0,1 1 0,0 0 0,1-1 0,0 1 0,0-1 0,0 0 0,1 0 0,0-1 0,1 1 0,0 0 0,0 0 0,1-1 0,0 1 1,0 0-1,1-1 0,2-9 0,1-1 1,0 0 1,1 1 0,1-1 0,0 1-1,2 1 1,13-24 0,1 4 0,3 0 0,47-54 0,-18 28 0,52-78-1,-99 130 55,-1 1-1,1-1 0,-2-1 1,0 1-1,0-1 0,-1 0 1,5-21-1,-9 31-46,0 1 0,0 0 0,0 0 0,0 0 0,0-1 0,0 1 0,0 0 0,0 0 0,0 0 0,-1 0 0,1-1 0,-1 0 0,0-2 15,0 3-14,1-1 0,-1 1 0,0-1 0,0 1 0,1-1 0,-1 1 0,0 0 0,0-1 0,0 1 0,-1 0 0,1 0 0,0 0 0,0 0 0,-1 0 0,1 0-1,0 0 1,-1 0 0,1 0 0,-1 1 0,0-1 0,1 1 0,-1-1 0,1 1 0,-1-1 0,-2 1 0,-1-1 15,-1 0-1,1 1 1,0 0 0,-1 0 0,1 0-1,-6 1 1,5 0-6,1 1 1,0-1-1,0 1 0,1 0 0,-1 0 1,0 1-1,1-1 0,-1 1 0,1 0 1,0 0-1,0 1 0,0-1 1,0 1-1,1 0 0,-1 0 0,1 0 1,0 0-1,0 1 0,1-1 0,-1 1 1,-2 8-1,3-8-5,0 1-1,0 0 1,1 0 0,0 0 0,0 0 0,1 0-1,0 0 1,0 0 0,0 0 0,0 0 0,1 0-1,0 0 1,1 0 0,-1 0 0,1-1 0,0 1-1,1 0 1,4 8 0,1-3-16,0 0-1,1 0 1,0-1 0,1 0 0,0 0-1,1-1 1,0-1 0,0 0 0,1 0-1,0-1 1,0 0 0,24 8 0,-4-4-434,0-1 0,1-1 0,0-2 0,37 3 0,-26-7-1208,-18-3-3925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3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113 407 1116,'0'0'5579,"-3"10"-4663,-21 63 652,20-62-1341,-13 34 887,3 0 1,-15 76 0,8-1 1009,29-140 1032,42-108-2738,-8 6-69,35-87 144,-44 134-195,-5 8 300,3 2 0,41-63-1,-55 110 27,-13 22-511,3 4-71,0-1 1,-1 2-1,0-1 0,-1 1 1,0 0-1,0 0 0,5 15 1,23 78 117,-23-65-108,30 89 77,35 128-2602,-69-221-498,-6-32 2801,0 0 0,1 0 0,-1 0 0,0 0 0,0 0 0,-1 0 0,1-1-1,0 1 1,0 0 0,0 0 0,0 0 0,-1 0 0,1 0 0,0-1 0,-1 1 0,0 1 0,-16 13-9401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3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24 515 1424,'-2'-3'982,"-18"-15"1295,19 17-1651,1-3-28,0 0-474,1 0 0,0 0-1,0 0 1,0 1 0,0-1-1,0 0 1,1 1 0,0-1 0,0 1-1,0-1 1,0 1 0,0 0-1,1 0 1,-1 0 0,1 0 0,5-3-1,8-8 195,35-22-1,-33 24-99,32-20 228,67-31 0,58-17-372,-162 75-107,251-106-933,-228 97 836,-15 6 98,-1 0 0,0-1-1,38-25 1382,-66 34-933,3 0-329,0-1-6,0 1 0,-1 1 1,1-1-1,0 1 0,0 0 0,0 0 0,0 0 1,0 1-1,-5 2 0,-11 5 242,2 0 1,-1 2-1,1 0 1,0 1-1,1 2 1,1-1-1,0 2 0,1 0 1,1 1-1,-27 35 1,35-40-113,0 1 1,0 1-1,1-1 1,0 1-1,2 0 1,-1 0-1,-4 27 1,8-33-148,0-1 0,1 0 0,-1 1 1,1-1-1,1 1 0,-1-1 0,1 0 0,0 1 1,1-1-1,0 0 0,0 0 0,0 0 0,0 0 1,1 0-1,0-1 0,0 1 0,1-1 1,-1 0-1,9 9 0,-8-11-150,0 1-1,1 0 1,0-1-1,0 0 1,0 0-1,0-1 1,0 1-1,0-1 1,1 0-1,-1-1 1,1 1 0,0-1-1,9 1 1,2-1-487,0 0 1,0-2-1,22-2 1,-25 0-390,0 0 1,0-1-1,-1-1 1,1 0-1,16-9 1,-21 10-24,27-13-2462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3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41 1284,'0'-3'1162,"0"1"-802,-1-1 0,1 1 1,-1 0-1,0-1 1,0 1-1,0 0 1,0 0-1,-1-1 1,1 1-1,0 0 1,-1 0-1,0 0 1,-3-3 1841,2 5-1334,0-1-769,2 1 36,-1-1 0,1 1 1,-1-1-1,0 1 0,1 0 0,-1 0 0,0 0 0,0 0 0,1 0 0,-1 0 1,0 1-1,1-1 0,-1 0 0,0 1 0,1 0 0,-1-1 0,1 1 0,-1 0 1,1 0-1,-1-1 0,-1 3 0,-7 6 217,0 0 0,1 0 1,0 1-1,1 1 0,0-1 0,0 1 0,1 1 1,1-1-1,0 1 0,-8 22 0,14-34-352,-8 26 685,-10 54-1,17-72-588,0 0 0,1 0 0,0 0 1,0-1-1,1 1 0,0 0 0,0 0 0,1 0 1,0-1-1,0 1 0,5 10 0,-5-16-168,0 1-1,0 0 1,0 0-1,0-1 1,0 1-1,0-1 1,1 0-1,-1 0 1,1 0-1,0 0 1,0 0-1,-1 0 1,1-1-1,0 1 1,1-1-1,-1 0 1,0 0-1,0 0 1,0 0-1,1-1 1,-1 1-1,0-1 1,1 0-1,-1 0 1,5 0-1,7-2-402,0 0 0,0 0 0,-1-1-1,19-7 1,-13 3-458,0-1 1,-1-1-1,0-1 0,-1 0 0,0-2 0,23-19 1,-16 11 789,-2-2 1,0-1-1,30-41 1,-41 48 526,-1 0 0,10-21 1,-20 35 21,-1-1 240,0-5-916,0 8 321,0 0-1,0 0 0,0 0 1,0 0-1,0 0 1,0 0-1,0 0 1,0 0-1,0 0 1,-1 0 50,1 0-51,0 0 1,0 1-1,0-1 1,0 0-1,0 0 1,0 0-1,0 0 1,0 0-1,0 0 1,0 0-1,0 0 1,0 0-1,-1 0 1,1 0-1,0 0 1,0 0-1,0 0 0,0 0 1,0 0-1,0 0 1,0 0-1,0 0 1,0 0-1,0 0 1,-1 0-1,1 0 1,0 0-1,0 0 1,0 0-1,0 0 1,0 0-1,0 0 1,0-1-1,0 1 51,0 0-50,0 0-1,0 0 1,0 0-1,0 0 1,0 0-1,-1 0 1,1 0-1,0 0 0,0 0 1,0 0-1,0 0 1,0-1-1,0 1 1,0 0-1,0 0 1,0 0-1,0 0 1,0 0-1,0 0 1,0 0-1,-19 21 229,18-20-257,0-1 0,0 1 0,0 0 0,1 0 0,-1 0-1,0 0 1,0 0 0,1 0 0,-1 0 0,1 0 0,-1 0 0,1 0 0,-1 0 0,1 1 0,0-1 0,0 0 0,-1 0-1,1 0 1,0 2 0,0 2 55,-2 2 26,1 0-1,0 0 1,0 1-1,0-1 1,1 0-1,0 0 1,1 0-1,0 0 1,0 0-1,0 0 1,1 0-1,3 8 0,-5-13-76,1 0 0,0-1-1,0 0 1,0 1 0,0-1-1,0 0 1,0 1 0,1-1-1,-1 0 1,0 0-1,1 0 1,-1 0 0,0 0-1,1 0 1,0-1 0,-1 1-1,1 0 1,-1-1 0,1 1-1,0-1 1,-1 0-1,1 1 1,0-1 0,-1 0-1,1 0 1,0 0 0,-1 0-1,1 0 1,2-1 0,1 0 46,1 0-1,-1 0 1,0-1 0,0 1 0,-1-1 0,1-1 0,8-4 0,-10 6-20,-1-1 0,1 0-1,-1 0 1,1-1 0,-1 1 0,0 0-1,0-1 1,0 1 0,0-1 0,0 0-1,-1 0 1,1 0 0,-1 0 0,0 0-1,0 0 1,0 0 0,0 0-1,0 0 1,-1 0 0,1 0 0,-1-1-1,0 1 1,0 0 0,0 0 0,0-1-1,-1 1 1,1 0 0,-1 0 0,0 0-1,0-1 1,-2-3 0,-7-7-14,-3 0-975,-2 0-1,1 1 1,-23-14-1,17 11-6216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3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1696,'6'25'2125,"-5"-24"-1178,0 3-54,15 58 2106,-10-44-2196,1 0 0,15 25-1,-2-4 436,-18-35-1095,0-1 0,1 0 0,-1 0 0,1 1 0,0-1 0,0-1 0,0 1 0,0 0 0,7 3 0,-8-5-92,1 0 1,-1-1 0,0 1-1,0-1 1,1 1-1,-1-1 1,0 0-1,1 0 1,-1 0 0,0 0-1,1 0 1,-1 0-1,5-2 1,0 1 26,-1-1 0,1 0 0,-1-1 0,8-3 0,0-2 265,1-1-1,-2 0 1,1-1-1,-1 0 1,13-15 0,-25 25-135,2-3 46,-3 3-222,0 0 0,1-1 0,-1 1 0,0 0 0,0 0 0,1-1 0,-1 1 0,0 0 0,0-1 0,1 1 0,-1 0 0,0 0 0,0 0-1,1-1 1,-1 1 0,0 0 0,1 0 0,-1 0 0,0 0 0,1-1 0,-1 1 0,1 0 0,-1 0 0,0 0 0,1 0 0,-1 0 0,0 0 0,1 0 0,-1 0 0,1 0 0,-1 0 0,0 0 0,1 1 0,0-1 0,14 8 16,-11-6 31,-2 0-45,8 3-10,0-1-1,0 0 1,0 0-1,0-1 1,1 0-1,0-1 1,-1 0-1,1-1 1,19 0-1,-23-1 7,0 0-1,1-1 1,-1 0 0,0 0-1,1-1 1,-1 0 0,0 0 0,0 0-1,0-1 1,-1 0 0,1-1-1,-1 1 1,1-1 0,-1 0-1,0-1 1,-1 0 0,1 0-1,7-9 1,-12 13 101,2-2 38,-1 1-1,1-1 0,-1 0 1,1 0-1,-1 0 0,0 0 1,1-4-1,-2 6-191,0 0 618,0 5-569,5 13-4,-4-13 2,-1 9 43,-1-11-56,1 0 1,-1 0-1,1 0 1,0-1-1,0 1 0,-1 0 1,1-1-1,0 1 1,1 0-1,-1-1 0,0 1 1,0-1-1,1 0 0,-1 1 1,0-1-1,1 0 1,0 0-1,-1 0 0,1 0 1,0 0-1,-1 0 1,1 0-1,0-1 0,0 1 1,0-1-1,2 1 1,8 2 15,-1-1 1,23 2 0,-29-4-24,40 2 24,-17-1-10,1 1 0,-1 2 0,52 12 0,-62-11-12,-1 1 1,0 1-1,0 0 0,-1 1 1,28 18-1,-38-22-9,-3-1 4,-1-1 0,1 0 0,0 0 0,0 0 0,0 0 0,0 0 0,1-1 0,-1 0 0,0 1 0,1-1 0,-1 0 0,6 0 0,-7-1-1,0 0 0,0 0-1,1-1 1,-1 1 0,0-1-1,0 0 1,0 0 0,0 0 0,0 0-1,0 0 1,0 0 0,-1 0-1,1 0 1,0-1 0,0 1-1,-1-1 1,1 1 0,-1-1-1,0 0 1,1 1 0,-1-1-1,0 0 1,0 0 0,0 0 0,0 0-1,0 0 1,-1 0 0,1 0-1,0-4 1,0 3-1,4-17 3,0-1 1,-2 1 0,0-1 0,-2 0 0,0 0-1,-3-25 1,1-11 17,-10-112 144,0 46 470,5 79-121,6 41-152,-1 11-305,-4 25-80,2 1 0,2 0 1,1 0-1,1-1 1,2 1-1,1 0 0,13 46 1,-12-61-397,9 30-1196,-2-19-2504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3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124 420 1596,'-17'-5'1040,"0"0"1,0-1-1,1 0 0,0-2 1,-19-10-1,34 17-991,1 1 0,0 0 0,-1-1 0,1 1-1,-1-1 1,1 1 0,0 0 0,0-1 0,-1 1 0,1-1 0,0 1 0,0-1-1,-1 1 1,1-1 0,0 1 0,0-1 0,0 1 0,0-1 0,0 1 0,0-1-1,0 1 1,0-1 0,0 1 0,0-1 0,0 1 0,0-1 0,0 1 0,0-1-1,1 1 1,-1-1 0,0 1 0,0-1 0,0 1 0,1-1 0,-1 1 0,0 0 0,1-1-1,-1 1 1,0-1 0,1 1 0,0-1 0,11-10 138,0 0 1,1 1-1,0 1 1,1 0-1,0 1 0,23-11 1,104-34 586,-75 29-499,-22 8-118,25-9-310,76-39 0,-137 59-111,1 0 0,-1 0 0,-1-1-1,1 0 1,8-8 0,-11 9-658,0-1 0,-1 0 0,0 0 0,5-8 1,-2 0-1704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75 333 1660,'-16'-22'2986,"2"-1"1,0 0-1,-11-30 0,24 49-2757,0 0 0,0 1 0,0-1 1,0 0-1,1 0 0,-1 0 0,1 0 0,0 0 0,0 0 0,1 0 0,-1 0 0,1 0 0,2-7 0,-3 11-222,2-6 167,0-1 1,1 1-1,-1 0 1,1 0-1,1 0 1,-1 0-1,1 1 1,0-1-1,7-6 1,4-3 240,25-20 0,-39 35-414,8-7 160,1 0 0,1 1 0,12-5 0,-21 10-136,0 1 0,0-1 1,0 1-1,0 0 1,0 0-1,1 0 1,-1 0-1,0 0 1,0 0-1,0 0 1,0 0-1,0 1 1,0-1-1,0 1 1,0 0-1,0 0 1,0-1-1,-1 1 1,1 0-1,0 0 1,0 1-1,1 0 1,-1 1-9,-1-1 0,1 1 0,-1-1 0,1 1 0,-1-1 0,0 1 0,0 0 0,0-1 0,0 1 0,-1 0 0,1 0 0,-1 5 0,1-3 10,1 15 3,-2 0-1,0 0 1,-1 0-1,-1 0 1,-9 38-1,-3 33-394,13-83 260,1 0-1,0 0 0,0 0 1,1 0-1,0 0 1,0 0-1,1-1 0,4 14 1,-3-15 35,0-1 0,0 1 0,0-1-1,1 0 1,-1 0 0,1 0 0,1-1 0,-1 0 0,0 1 0,1-1 0,9 6 0,13 6-142,-19-12 148,0 1 0,0 0 0,0 0 0,-1 1-1,0 0 1,0 0 0,7 9 0,-13-13 65,0 1-1,-1-1 1,1 0 0,0 1 0,-1-1-1,0 0 1,0 1 0,1-1 0,-1 1-1,-1-1 1,1 0 0,0 1 0,-1-1-1,0 4 1,1-4-3,-1 0 3,1-1 1,0 1-1,-1 0 0,1 0 1,-1 0-1,0 0 1,1 0-1,-1-1 1,0 1-1,0 0 1,0-1-1,-2 3 1,-1 2-1,0 1-168,-1 0-1,0 0 0,0-1 0,0 1 1,-1-1-1,0 0 0,0-1 0,0 1 1,-1-1-1,0 0 0,-11 5 0,6-8-1407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3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1536,'15'2'765,"228"9"1100,35-20-883,195-23 201,-24 3-315,-296 19-605,130-8 118,48 2-51,56-6 42,433-71 1187,-719 70-1014,-87 19-265,-1 0 0,1-1 0,-1-1 0,-1 0 0,16-10-1,-23 12-111,0-1 0,0 1 0,-1-1-1,1 0 1,-1 0 0,-1 0-1,1-1 1,-1 1 0,5-11-1,-7 15-2,0-1-34,13-22 346,-13 22-403,-1 2-66,0 0-1,0-1 1,0 1-1,0 0 1,0 0-1,0 0 1,0-1-1,1 1 1,-1 0-1,0 0 1,0 0-1,0-1 1,0 1-1,0 0 1,0 0-1,0 0 1,1-1-1,-1 1 1,0 0-1,0 0 1,0 0 0,0 0-1,1 0 1,-1-1-1,0 1 1,0 0-1,0 0 1,1 0-1,-1 0 1,0 0-1,0 0 1,0 0-1,1 0 1,-1 0-1,0 0 1,0 0-1,1 0 1,-1 0-1,0 0 1,0 0-1,0 0 1,1 0-1,-1 0 1,0 0 0,0 0-1,1 0 1,-1 0-1,0 0 1,0 1-1,0-1 1,0 0-1,1 0 1,3 4-4,-1-1 0,1 1 0,-1 0 0,0 1 0,0-1 0,0 0 0,0 1 0,-1-1 0,0 1 0,3 9 0,15 58 53,-17-58-50,25 124 43,14 187 0,-22-120 0,3 127-21,-11-22 36,12 175 65,66 380 80,-31-430-92,17 106-18,-76-541-100,51 417-53,-44-317-699,-5 2 1,-10 103 0,5-175-1404,-1 0 0,-14 50 0,3-42-1214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3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985 1 1328,'0'2'606,"3"6"6,-2-6 569,-5 0-628,-2 2-369,-1-1 0,1 0 0,-1 0 0,0 0-1,0-1 1,0 0 0,-1 0 0,-7 0 0,-68 6 644,61-7-632,-171 4 1090,45-1-377,107-2-408,-76 14 1,99-12-379,0 1 0,0 0 1,0 2-1,0 0 1,1 1-1,-21 13 0,29-14-71,0 0 0,0 0 0,1 1 0,0 0 0,0 1 0,1 0 0,0 0 0,1 1 0,0-1 0,0 2 0,-4 11 0,-1 6 83,0 1-1,-10 54 1,10-22 147,-6 109-1,16 49 71,24 64 29,-21-268-363,15 112 224,43 161-1,-6-93-40,-29-110-138,-11-33-28,87 286 247,48 104 7,-15-72-103,21 0-56,29-22-2,-153-293-104,3-1 0,2-2-1,49 56 1,68 57 16,-110-123-7,98 73 1,-80-76-15,111 52 1,-170-90-20,45 22 17,0-3 0,87 25 0,-60-26 1,96 11-1,96-7 6,361-41 3,-13-54-5,-363 28-25,-190 32 5,266-57 21,-224 43-13,114-46 0,-6-21 22,-180 76-24,-1-1 0,0-1 0,-2-2-1,41-37 1,-49 39-57,3-3-203,0 0 0,-1-2-1,24-35 1,-42 51-1335,0 0 0,-1 0 0,3-9 0,-5 15 524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5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1002 1040,'0'0'2130,"6"0"-1808,215 17 1482,-45-1-1012,-123-13-624,321 14 721,-224-8-660,-88-5-159,151 3 123,-53-4 0,100 1 32,-54-1-73,78 0-2,55-17-33,-273 10-101,331-16 96,-262 16-80,145-11 47,79-5 9,-80 8 10,10-13 425,-9-3 1124,-228 19 376,-50 8-1844,19-5 1020,-6 3-748,-14 3-400,0 0 1,0 0-1,0 0 1,0 0-1,0 0 1,0 0 0,0 0-1,-1-1 1,1 1-1,0 0 1,0-1-1,0 1 1,0-1-1,-1 1 1,1-1-1,0 1 1,0-1-1,-1 1 1,1-1-1,0 0 1,-1 1-1,1-1 1,0-1-1,0 0 55,-12-134 417,-11-91-364,-1-12-82,-8 15-117,28 197 19,-2-6-77,4 31 96,1 1-42,-2-6 47,2 5 29,-7-7-60,5 3 61,5 5 52,24 8-80,0 2-1,45 20 1,-16-6-12,452 191 83,-303-128-57,-174-74-13,422 168 27,-248-94 0,115 44-4,-201-85 19,64 24 1,26-11 131,-200-57-127,1 0-1,0 0 1,-1-1 0,18-1-1,-1-1 15,-17 2-57,-10-1-12,43 3 49,-33-2-72,-6 0 39,-1 0-18,9 0 7,-8 0 32,-11 4-70,-122 56 40,-284 144 19,238-103-19,-302 187 16,345-204-42,-147 122 0,224-158 32,-170 149 3,93-86-11,41-36 42,64-49-48,1 1 1,-26 33-1,39-39 7,1 0 0,-21 43-1,29-53-23,-21 31 704,25-41 73,-1-6-670,-5-27 19,2 0 0,-3-60 0,5 37-54,-25-380 165,14 104-119,10 175-85,4 146-6,0 4-17,0-6 2,0 9 1,0 0-5,-1-24-46,1 24 50,-4 4-33,0 1 43,0-1 0,1 1 1,-1 0-1,0-1 0,1 2 0,-4 2 0,3-3-4,-20 9 0,-2 0 1,-50 13-1,-55 4-2,74-17 3,-33 2 6,-117 4-1,159-15-2,-574 3-54,587-6 52,-321 6 9,-158 53-41,322-36 44,-256 26 0,86 4-30,84-9 21,62-6-8,76-10-5,-109 17 18,-167 26 22,412-69-29,-173 17 3,92-15-10,60-5 83,22 2-64,-21-1 484,21-5-372,2 5-117,0 0-1,1 1 1,-1-1 0,1 0-1,-1 0 1,1 1 0,0-1 0,-1 0-1,1 0 1,0 0 0,0 0 0,-1 1-1,1-1 1,0 0 0,0-2 0,-1-82 34,-5-1 1,-3 1 0,-22-97 0,17 118-35,-11-43-34,23 100 27,1 1 0,-1-18-6,-4-22 6,6 43-4,-1 1 6,-7-54-45,8 53 27,-15-19 14,1 7-4,13 13 19,0 0-7,0 0-7,-8-14-5,8 15 9,-4-14-8,2 7 7,3 6 11,-1-1-15,-2-6 5,3 7-10,-1 0-28,-3-5 32,3 6 22,1 1-34,0 0 13,0-1 0,0 1 1,-1 0-1,1 0 0,0 0 0,0 0 0,0 0 0,0 0 1,-1 0-1,1 0 0,0 0 0,0-1 0,0 1 0,0 0 1,-1 0-1,1 0 0,0 0 0,0-1 0,0 1 0,0 0 0,0 0 1,0 0-1,0-1 0,0 1 0,-1 0 0,1 0 0,0 0 1,0-1-1,0 1 0,0 0 0,0 0 0,0 0 0,0-1 1,0 1-1,0 0 0,0 0 0,1-1 0,6-5-34,9 0 26,135-31-197,-97 25-196,133-17-2502,-30 7-5936,-117 13 4957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1:5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22 1552,'5'-6'12303,"-13"0"-10235,8 5-2062,-1 1 1,1 0 0,-1 0-1,1 0 1,-1-1 0,1 1 0,-1 0-1,1-1 1,-1 1 0,1 0-1,-1-1 1,1 1 0,0-1-1,-1 1 1,1-1 0,0 1 0,-1-1-1,1 1 1,0-1 0,0 1-1,-1-2 1,-4 4 450,-18 3 174,0 2 1,-40 17-1,52-19-483,1 0-1,0 1 1,0 0-1,1 1 0,-1-1 1,2 2-1,-1-1 0,-11 14 1,18-19-112,1 1 0,-1-1-1,1 0 1,-1 1 0,1-1 0,0 1 0,0-1 0,0 1 0,0-1 0,1 1 0,-1 0-1,1 0 1,-1-1 0,1 1 0,0 0 0,0 4 0,1-2-5,0-1 1,0 0-1,1 0 1,-1 0-1,1 0 1,0 0-1,0-1 1,0 1-1,5 6 1,5 3 32,0-1-1,0 0 1,1-1-1,18 12 1,-27-20-42,1 1 0,7 5 106,23 20 0,-35-29-119,0 1-5,1-1 0,-1 0 1,0 0-1,1 1 0,-1-1 1,0 0-1,0 1 0,1-1 1,-1 0-1,0 1 0,0-1 1,1 0-1,-1 1 0,0-1 1,0 1-1,0-1 1,0 1-1,1-1 0,-1 0 1,0 1-1,0-1 0,0 1 1,0-1-1,0 1 0,0-1 1,0 0-1,0 1 0,0-1 1,-1 1-1,1-1 0,0 0 1,0 1-1,0-1 0,0 1 1,-1-1-1,1 0 1,0 1-1,0-1 0,-1 0 1,1 1-1,-5 4 8,1-1-1,-1 1 1,0-1 0,0-1-1,-1 1 1,1-1 0,-1 0-1,0 0 1,-11 4 0,2-1-50,0-1 0,-19 3 1,-12-4-3116,33-8 1315,10 3 1367,0 0-2016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1680,'2'-9'1270,"-2"8"-72,2-8 601,0 4 2439,1-7 1774,-3 19-5645,-13 160 2055,10-140-1944,2-1 0,4 51 1,-3-74-448,0 0 1,1-1-1,-1 1 1,1-1 0,-1 1-1,1-1 1,0 0-1,0 1 1,0-1 0,0 0-1,0 1 1,0-1-1,1 0 1,-1 0 0,1 0-1,0 0 1,-1 0-1,1-1 1,0 1 0,0 0-1,0-1 1,0 1-1,0-1 1,4 2 0,-4-3-71,0 0-90,4 0-509,1 0-1,-1-1 1,0 0 0,0 0-1,0-1 1,9-3-1,-13 4-621,10-6-5237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32 148 1244,'-3'-2'718,"0"1"-1,0 0 0,0-1 1,1 0-1,-1 1 1,1-1-1,-1 0 1,1 0-1,0 0 1,-3-5 1581,6 4-1885,2-2-291,-1 1 0,1-1 0,1 1 0,-1 0 0,1-1 0,-1 2 0,1-1 0,0 0 0,0 1 1,1 0-1,-1 0 0,9-5 0,12-5-133,31-11 1,-38 16-394,-7 4-18,26-10-5097,-27 12 2659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1368,'7'-2'7884,"17"-8"-6397,-7 2-1721,23-14-1,-39 21 210,51-35-1144,-19 9-2567,-16 11 1396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70 1056,'0'0'2656,"-2"5"-1866,-8 28 293,1 0 1,2 0-1,1 1 0,2 0 0,1 0 0,2 41 0,1-35 70,0-38-643,0 1-253,2-2 950,0-6-493,5-17-270,4-34-51,-8 11 345,12-54 0,-13 86-610,2-1 0,0 1 0,0 0 0,1 1 0,0-1 0,2 1 0,-1 0 0,13-17 0,-16 26-96,-1-1-1,1 1 1,0 1-1,0-1 0,0 0 1,0 1-1,0-1 1,1 1-1,-1 0 0,1 0 1,-1 1-1,1-1 1,0 1-1,0-1 0,0 1 1,0 0-1,-1 1 1,1-1-1,1 1 0,4-1 1,-8 1-28,0 0 0,0 0 0,0 0 0,0 0 0,0 0 0,-1 0 1,1 0-1,0 0 0,0 1 0,0-1 0,0 0 0,0 1 0,0-1 0,-1 0 0,1 1 0,0-1 0,0 1 1,-1-1-1,1 1 0,0-1 0,-1 1 0,1 0 0,0-1 0,-1 1 0,1 0 0,-1-1 0,1 1 1,-1 0-1,1 0 0,-1 0 0,0-1 0,1 1 0,-1 0 0,0 0 0,0 0 0,1 0 0,-1 0 0,0-1 1,0 1-1,0 0 0,0 0 0,0 0 0,0 0 0,-1 0 0,1 0 0,0 0 0,-1 1 0,-1 4 9,0 1-1,0-1 1,-1 0-1,-5 9 1,7-14-10,-8 13 21,-2 0-1,1-1 1,-2-1 0,0 0 0,0 0 0,-1-1-1,-1-1 1,-25 16 0,36-24 2,-1 0-28,5 0 93,9 2-72,1-1 1,-1 2-1,0-1 0,0 2 1,0-1-1,-1 1 0,13 10 0,-2 1-1143,-1 0 0,20 23 0,-37-37 19,2 2 848,4 9-11120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1468,'5'11'9769,"6"25"-8039,9 24-676,-17-52-515,0-1 1,0 0-1,1 0 0,0-1 1,1 1-1,0-1 1,0 0-1,11 11 1,-14-16-15,0-1 150,-1 0-607,-1 0-1,1 0 0,0 0 1,0 0-1,0 0 0,0 0 1,0 0-1,-1 0 0,1 0 0,0 0 1,0-1-1,0 1 0,-1 0 1,1-1-1,1 1 0,5-6 98,-1 0 0,1 0 0,-1 0 0,0-1 0,-1 0 0,1 0 0,-1-1 0,-1 1 0,1-1 0,5-14 0,4-15 231,10-42 1,-17 55-229,12-45-1575,-19 68 662,1-4-2447,0 1 1073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1 108 852,'0'0'10805,"2"-3"-10032,7-5-178,-1 0 0,1 1 0,0 0 0,1 1 0,19-11 0,56-21 190,-73 34-1156,0-1-113,-11 4 53,6-1-188,-4 1 375,-27 22-1758,21-18 2103,1 0 0,0 0-1,-1 0 1,2 1-1,-1-1 1,0 1 0,1 0-1,-1-1 1,1 1-1,0 0 1,0 0 0,0 7-1,-3 5 185,-1 12 45,1-1 1,1 1-1,1 56 0,2-71-241,0-7-51,-1 0 0,0-1 0,0 1 0,0 0 0,-1 0 0,0-1 0,-3 7 0,3-6-12,0-3 37,0 0 1,0 1-1,0-2 0,-1 1 1,1 0-1,-1 0 1,0-1-1,-6 5 1,7-5 238,4-4-183,-1 1 0,1-1 0,-1 1 0,1 0 0,0 0 0,0 0 0,-1 0 0,1 0 0,4-1 0,29-17-1336,-30 16 299,0 0 0,-1 0 0,0 0 0,1-1 0,5-7 0,-2 1-2660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3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4 301 1668,'0'0'4893,"3"3"-4057,7 8-63,-9-10-717,-1 0-1,1 0 1,-1-1 0,1 1-1,-1 0 1,0 0 0,1 0-1,-1 0 1,0 0 0,1 0-1,-1 0 1,0 0 0,0-1-1,0 1 1,0 0 0,0 0 0,0 0-1,0 0 1,0 0 0,-1 1-1,1 2 140,-7 290 3666,-2-179-2753,6-104-1034,3-11-46,0 0 0,0-1 1,0 1-1,0 0 0,1 0 0,-1 0 0,0 0 1,0 0-1,0 0 0,0 0 0,0 0 0,0 0 1,0 0-1,0 0 0,0 0 0,0 0 0,0-1 1,0 1-1,0 0 0,0 0 0,0 0 0,0 0 1,-1 0-1,1 0 0,0 0 0,0 0 0,0 0 1,0 0-1,0 0 0,0 0 0,0 0 0,0-1 1,0 1-1,0 0 0,0 0 0,0 0 0,0 0 1,0 0-1,0 0 0,0 0 0,0 0 0,-1 0 1,1 0-1,0 0 0,0 0 0,0 0 0,0 0 1,0 0-1,0 0 0,0 0 0,0 0 0,0 0 1,0 0-1,0 0 0,0 0 0,0 0 0,-1 0 1,1 0-1,3-267 1711,5-115 1084,-8 369-2684,1-6 249,0-1-1,5-25 0,-6 44-277,0 1-96,0 0 1,0 0-1,0-1 1,0 1-1,0 0 0,0-1 1,0 1-1,0 0 0,0-1 1,0 1-1,0 0 0,0 0 1,1-1-1,-1 1 0,0 0 1,0-1-1,0 1 0,0 0 1,0 0-1,1-1 1,-1 1-1,0 0 0,0 0 1,0-1-1,1 1 0,-1 0 1,0 0-1,0 0 0,1-1 1,-1 1-1,0 0 0,0 0 1,1 0-1,-1 0 0,0 0 1,1 0-1,-1 0 0,0 0 1,1 0-1,-1-1 1,0 1-1,1 0 0,-1 1 1,0-1-1,0 0 0,1 0 1,-1 0-1,0 0 0,1 0 1,-1 0-1,0 0 0,0 0 1,1 0-1,-1 1 0,0-1 1,1 0-1,3 4 12,1-1-6,-1 0 1,0 1 0,0 0-1,0 0 1,-1 0 0,1 0-1,-1 0 1,4 8-1,12 26 86,-3 1 0,-1 0 0,13 55 0,19 129-1175,-40-187 550,-1-4-566,3 17-1159,-6-19-6704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1620,'0'0'8960,"-6"4"-8102,-1 0-449,0 0 0,0 1 0,1 0 0,0 0 0,0 0 0,0 1 0,1 0 0,0 0 0,-9 13-1,5-2 386,1 0-1,-12 35 0,19-50-747,1 0 0,-1 0 0,1 0 0,0 0 0,0 1 0,0-1 0,0 0 0,0 0 0,0 0 0,0 1 0,1-1 0,-1 0 0,1 0 0,0 0 0,0 0 0,-1 0 0,1 0 0,0 0 0,1 0 0,-1 0 0,0-1 0,1 1 0,-1 0 0,1-1 0,-1 1 0,1-1 0,-1 1 0,1-1 0,0 0 0,0 0 0,3 2 0,3 1-59,0 0 0,0-1 0,1 0 0,-1 0 0,1-1 0,12 2 0,2-1-419,-1-2 0,1 0-1,40-3 1,-48 0-495,0-1 0,20-6 0,-23 5-762,-1 0-1,0-1 1,17-10 0,-10 4-1996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187 148 1752,'-1'-3'880,"-3"-13"927,1 8-571,1 0-1,0 0 1,0-1 0,-1-11 0,4 16-1100,0 1 1,-1-1 0,1 1-1,0-1 1,1 1 0,-1-1 0,1 1-1,-1 0 1,1 0 0,0 0-1,0 0 1,1 0 0,-1 0 0,6-5-1,2-4-551,-9 10 54,5-3-6,-5 3-216,-6 2-2948,-4 3 3678,1 1 0,-1-1 0,1 1 0,0 1 0,0 0 0,1 0 0,-13 10 0,6-2 315,0 1 0,0 0 0,2 1 0,0 1 0,-14 23-1,19-27-176,1 0-1,0 0 1,1 1-1,1 0 0,0 0 1,0 0-1,1 0 1,-1 20-1,6-7 164,0-10-215,-2-14-196,0 1-1,1 0 0,-1-1 0,1 1 0,0-1 0,0 1 1,0-1-1,0 1 0,0-1 0,1 1 0,-1-1 0,1 0 1,-1 0-1,1 0 0,0 0 0,0 0 0,0 0 1,0 0-1,0-1 0,3 3 0,5 2 52,0-1 1,0 0-1,13 5 0,-22-10-85,9 4-107,0-1 1,0-1-1,0 1 0,0-2 1,1 1-1,-1-2 1,0 1-1,1-2 0,13-1 1,-13 1-1129,-1-1 0,0 0 0,0-1 0,0 0 0,14-7 0,-13 3-2087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39 160 1500,'-3'-1'1026,"-1"0"-277,-1 0 1,1-1 0,0 0 0,-1 0-1,-8-6 1628,16 5-1951,14-8-150,0 0-1,1 1 0,0 1 0,1 1 0,26-8 0,41-19-1221,-31 6-3085,-32 18 1484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90 1680,'-3'4'9118,"31"-13"-8415,1-2 0,45-23 0,-43 19-591,7-9-3597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 1600,'0'0'4387,"-3"-1"-3399,-13-3 4129,16 4-5029,-1 0 1,1 0-1,-1 0 0,1 0 1,-1 0-1,1 0 1,-1 0-1,1 1 0,-1-1 1,1 0-1,-1 0 1,1 0-1,-1 1 0,1-1 1,-1 0-1,1 1 1,-1-1-1,1 0 0,0 1 1,-1-1-1,0 1 1,-62 201 3284,52-164-3060,7-20-129,0 1 0,1 1 0,-1 30 0,4-47-168,0-1 0,0 1 0,0-1 0,0 1 0,0 0 0,1-1 0,-1 1 0,1-1 0,-1 1 0,1-1 0,0 0 0,0 1 0,0-1 0,1 0 0,-1 0 0,0 1 0,1-1 0,-1 0 0,1 0 0,0-1 0,0 1 0,3 3 1,-1-4-94,0 1 0,-1-1 0,1 0 0,0 0 0,0 0 0,0-1 0,0 1 0,0-1 0,0 0 1,0 0-1,0-1 0,0 1 0,7-2 0,-2 0-220,-1 0 1,0 0 0,0-1-1,-1 0 1,1 0-1,0-1 1,-1 0-1,7-5 1,-7 4-1117,-1 0-1,0-1 1,0 1 0,9-13 0,-3 5-2272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99 1160,'-36'14'8824,"41"-16"-8551,22-9-345,-1-1 0,31-18 1,16-16-4882,-56 35 2736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93 1056,'2'0'458,"8"-2"52,-8 2 636,-1 2-546,0 1-275,0 1 0,0-1 0,0 1 0,-1-1 0,1 1 0,-1-1 0,0 1 0,-1 6 0,-4 34 1232,4-38-1409,-4 21 591,-19 146 2455,18-92-2006,6-78-1108,0-1-96,4-25-6232,3-41 6411,-5 37 727,10-50 0,-12 76-848,0 1-1,0-1 1,0 1 0,1-1-1,-1 0 1,0 1 0,0-1-1,0 1 1,1-1 0,-1 1-1,0-1 1,1 0 0,-1 1-1,0-1 1,1 1 0,-1 0-1,1-1 1,-1 1 0,1-1-1,-1 1 1,1 0 0,-1-1-1,1 1 1,-1 0-1,1-1 1,-1 1 0,1 0-1,0 0 1,-1 0 0,1-1-1,-1 1 1,1 0 0,0 0-1,-1 0 1,1 0 0,-1 0-1,1 0 1,0 0 0,-1 1-1,1-1 1,0 0 0,-1 0-1,1 0 1,0 1 0,3 1 80,0 0 1,0 0-1,0 1 1,-1 0-1,4 3 1,-3-3-99,8 6 97,-1-2 0,2 1 0,-1-1 0,1-1-1,15 6 1,-25-11-258,0-1 1,-1 1-1,1-1 0,0 0 1,0 0-1,0 0 0,0 0 0,-1 0 1,1 0-1,0-1 0,0 0 0,0 1 1,2-2-1,11-8-4695,-5-2 2211</inkml:trace>
  <inkml:trace contextRef="#ctx0" brushRef="#br0" timeOffset="1">287 129 1396,'-9'-87'9432,"9"87"-9344,-7 15 823,-5 28-814,-9 89 598,14-97-3566</inkml:trace>
  <inkml:trace contextRef="#ctx0" brushRef="#br0" timeOffset="2">449 23 1584,'0'-2'1379,"6"-19"8338,-5 27-9164,12 83 1149,1 90-1,-13-163-3567,-4 26 1,-1-32-2553,3-9 3386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37 152 1064,'-2'-10'647,"0"0"1,1 1-1,0-1 0,1 0 1,0 0-1,0 1 0,1-1 1,1 0-1,-1 1 0,5-12 1,-5 18-509,0 1 1,0 0 0,1 0-1,-1 0 1,1 0 0,-1 0 0,1 0-1,0 1 1,0-1 0,0 0-1,0 1 1,0 0 0,0-1-1,0 1 1,1 0 0,-1 0-1,0 0 1,1 0 0,-1 1-1,0-1 1,1 1 0,-1-1 0,1 1-1,-1 0 1,4 0 0,3 0 99,1 0 0,-1 1 1,1 1-1,-1-1 1,10 4-1,-9-2-44,-1 1 0,0-1-1,0 1 1,0 1 0,-1 0-1,1 0 1,-1 1-1,10 8 1,-13-10-64,-1 1 0,0-1 1,0 1-1,0-1 0,-1 1 0,1 0 0,-1 0 0,0 1 0,-1-1 1,1 1-1,-1-1 0,0 1 0,-1 0 0,3 10 0,-4-14-84,0 1 1,-1-1-1,1 1 0,-1-1 0,1 1 1,-1-1-1,0 1 0,0-1 0,0 0 1,0 1-1,0-1 0,0 0 0,-1 0 1,1 0-1,-1 0 0,1 0 0,-1 0 0,0 0 1,-2 1-1,-4 4 50,0-1 0,0-1 1,-12 7-1,0-2 27,0-2 0,-1 0 0,1-1 0,-28 5 0,-19 6-330,65-17 116,0-1 0,0 1 0,1-1 0,-1 0 0,0 1-1,0-1 1,0 0 0,-3 0 0,-3 0-1760,8 0 1814,-1 0 0,1 0 0,0 0 0,0-1 0,-1 1 0,1 0 0,0 0 0,0 0 0,-1 0 0,1 0 0,0 0 0,0-1 0,0 1 0,-1 0 0,1 0 0,0 0 0,0 0-1,0-1 1,0 1 0,-1 0 0,1 0 0,0-1 0,0 1 0,0 0 0,0 0 0,0-1 0,-3-3-1691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1820,'5'1'5935,"-2"6"-4293,-4 7-2398,1-13 1423,0 9-145,-1-1 0,0 0 0,-4 14 0,-1 11 333,5-17-271,1 1-1,2 19 1,-2-32-459,1-1 0,-1 1 0,1-1 0,1 1 0,-1-1 1,1 0-1,-1 1 0,1-1 0,0 0 0,1 0 0,-1 0 0,6 6 0,-6-8-65,0-1-1,0 1 1,0-1-1,1 1 1,-1-1-1,0 0 1,1 0-1,-1 0 1,1 0-1,-1 0 1,1-1-1,0 1 1,-1-1-1,1 0 1,-1 1-1,1-1 1,0-1-1,-1 1 1,5-1-1,-6 1-35,0 0 2,0 0-1,1 0 1,-1-1 0,0 1 0,0 0 0,0-1 0,0 1 0,0-1 0,0 0 0,1 1 0,-1-1 0,0 0 0,-1 1 0,1-1 0,0 0 0,0 0 0,0 0 0,0 0 0,-1 0 0,1 0 0,0 0 0,-1 0 0,1 0 0,-1 0 0,1 0 0,-1-1-1,1 0 1,2-25 221,-3 26-242,0-3 15,-1 1 0,1-1 0,-1 1 0,0-1 0,0 0 0,0 1 0,0 0 0,-1-1 0,1 1 0,-1 0 0,0 0 0,-4-6 0,-1 1-878,0 0 1,-13-11-1,20 19 804,-4-4-115,-10-5-10679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1648,'0'0'3625,"4"1"-3140,16 3 7876,-20-4-8347,0 1 0,0-1 0,0 0 1,0 0-1,0 1 0,0-1 0,1 0 1,-1 0-1,0 1 0,0-1 0,0 0 0,0 0 1,0 1-1,0-1 0,0 0 0,1 0 1,-1 0-1,0 1 0,0-1 0,0 0 1,0 0-1,1 0 0,-1 1 0,0-1 1,0 0-1,0 0 0,1 0 0,-1 0 1,1 1-1,-1-1 1,0 0 0,1 0 0,-1 1 0,0-1-1,1 0 1,-1 0 0,0 1 0,1-1 0,-1 0 0,0 1-1,0-1 1,1 1 0,-1-1 0,0 0 0,0 1 0,0-1-1,0 1 1,0-1 0,1 0 0,-1 1 0,0-1-1,0 1 1,0-1 0,0 1 0,0-1 0,0 0 0,0 1-1,17 353 4233,-12-322-3872,-4-29-301,2 13 130,1 5-30,-4-19-293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3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4 864 1268,'0'-1'185,"-1"1"0,1 0 1,0-1-1,-1 1 0,1-1 0,0 1 0,-1-1 0,1 0 1,0 1-1,0-1 0,0 1 0,-1-1 0,1 1 0,0-1 0,0 0 1,0 1-1,0-1 0,0 1 0,0-1 0,0 0 0,0 1 1,0-1-1,1 0 0,4-9 271,0 0 0,1 1-1,1 0 1,0 0 0,0 0 0,0 1 0,15-12 0,69-51 704,-65 53-817,97-63 370,3-1-1078,-97 61 47,146-113-4973,-135 102 2822</inkml:trace>
  <inkml:trace contextRef="#ctx0" brushRef="#br0" timeOffset="1">946 84 2432,'10'-10'761,"0"-1"-1,11-19 0,-9 15 662,-12 14-1340,1 1 0,-1-1-1,0 0 1,1 1 0,-1-1 0,0 0-1,0 1 1,1-1 0,-1 0-1,0 1 1,0-1 0,0 0 0,0 0-1,0 1 1,0-1 0,0 0 0,0 0-1,0-4 3374,-20 5-2008,20 0-1416,-1 0 0,1 0 0,-1 0-1,1 0 1,-1 0 0,1 0 0,-1 1 0,1-1 0,0 0 0,-1 0 0,1 0 0,-1 0 0,1 1 0,-1-1-1,1 0 1,0 0 0,-1 1 0,1-1 0,0 0 0,-1 1 0,1 0 0,-19 15 271,2 2-1,0 0 1,1 2 0,0-1 0,2 2-1,0 0 1,2 0 0,0 2 0,2-1-1,0 1 1,2 1 0,0 0 0,2 0 0,-5 31-1,8-40-191,2 1-1,0-1 0,0 0 0,1 1 1,1-1-1,1 0 0,0 0 1,1 0-1,1 0 0,5 14 0,-6-23-78,0 0-1,1-1 0,0 1 1,0-1-1,0 0 0,0 0 1,1-1-1,0 1 0,0-1 1,0 0-1,1 0 0,-1-1 1,1 0-1,0 0 0,0 0 1,0 0-1,0-1 0,0 0 1,0-1-1,9 2 0,6 0-134,-1 0-1,1-2 1,-1-1-1,1 0 1,23-4-1,-30 2-131,0-1 0,0 0 0,0-1-1,0-1 1,-1 0 0,25-14 0,17-17-2151,-4-4-3692,-24 15 2000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 1956,'0'0'15172,"-3"0"-14676,-14 1 4027,17 0-4518,0-1 0,0 0 0,0 0-1,0 1 1,0-1 0,0 0 0,0 0 0,0 1 0,0-1 0,0 0 0,0 0 0,0 0 0,-1 1 0,1-1 0,0 0 0,0 0 0,0 1 0,0-1-1,0 0 1,0 0 0,-1 0 0,1 0 0,0 1 0,0-1 0,0 0 0,-1 0 0,1 0 0,0 0 0,-1 1 0,1-1 3,0 0 0,-1 0 0,1 1-1,-1-1 1,1 0 0,0 1 0,-1-1 0,1 1 0,0-1 0,-1 0 0,1 1 0,0-1 0,-1 1 0,1-1 0,0 1 0,0-1-1,0 1 1,0-1 0,-1 1 0,1-1 0,0 1 0,0-1 0,0 1 0,0-1 0,0 2 0,-8 59 219,4-37-154,0 0 0,2 1 1,1 31-1,2-52-67,-1-1 0,1 1 0,-1-1 0,1 1 0,0-1 0,0 1 0,0-1 0,1 0 0,3 6-1,-4-7-1,0-1-1,0 0 1,0 1-1,0-1 0,1 0 1,-1 0-1,0 0 0,1 0 1,-1 0-1,1 0 0,-1 0 1,1 0-1,0-1 0,-1 1 1,1-1-1,0 1 0,-1-1 1,1 0-1,0 1 0,0-1 1,-1 0-1,4 0 0,1-1 0,-1 0 0,1 0 0,-1 0-1,1-1 1,-1 0 0,1 0 0,-1 0-1,0-1 1,0 1 0,0-1 0,0-1-1,-1 1 1,1 0 0,-1-1 0,0 0-1,0 0 1,0-1 0,0 1-1,-1-1 1,0 1 0,0-1 0,0 0-1,-1-1 1,1 1 0,-1 0 0,0-1-1,-1 1 1,2-11 0,-2 8-5,-2-1 0,1 0 0,-1 0-1,-1 0 1,1 1 0,-1-1 0,-1 0 0,0 1 0,0 0 0,-1 0 0,0 0 0,0 0 0,-1 0 0,0 1 0,0 0 0,0 0 0,-12-10-1,-8-14-1517,23 30 822,1 0-105,-5-4 368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1108,'18'-16'3891,"24"-16"1,-11 12-1901,36-19 0,-1 7-1280,-64 31-1140,-2 1 413,0 0 0,0 0 0,0-1 0,0 1 0,1 0 0,-1-1 0,0 1 1,0 0-1,0 0 0,0 0 0,0-1 0,1 1 0,-1 0 0,0 0 0,0 0 0,0-1 1,1 1-1,-1 0 0,0 0 0,0 0 0,0 0 0,1 0 0,-1-1 0,0 1 1,0 0-1,1 0 0,3-2-1630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2252,'0'0'10507,"-6"2"-10123,-19 8-4,25-10-369,0 0 1,0 0 0,-1 0 0,1 0 0,0 0 0,-1 0 0,1 0-1,0 0 1,0 1 0,-1-1 0,1 0 0,0 0 0,-1 0-1,1 0 1,0 1 0,0-1 0,-1 0 0,1 0 0,0 0 0,0 1-1,0-1 1,0 0 0,-1 0 0,1 1 0,0-1 0,0 0 0,0 1-1,0-1 1,0 0 0,-1 1 0,-4 18 438,0 1 39,1 0 0,-4 31 0,7-40-373,-5 155 1223,4-130-1091,2-35-186,0 4-32,0-1-100,0 1 0,-1-1 0,1 0 0,-1 1 0,0-1 0,0 0 0,0 0 0,-1 0 0,0 1 0,0-2 1,0 1-1,0 0 0,0 0 0,-4 4 0,5-7-51,-6 2-4,8-3 111,-1 0 0,0 0 1,0 0-1,0 0 0,0 0 0,0 0 1,0 0-1,0 0 0,0 0 1,0 0-1,0-1 0,0 1 1,0 0-1,0 0 0,0 0 0,0 0 1,0 0-1,0 0 0,0 0 1,-1 0-1,1 0 0,0 0 0,0 0 1,0-1-1,0 1 0,0 0 1,0 0-1,0 0 0,0 0 0,0 0 1,0 0-1,0 0 0,0 0 1,0 0-1,0 0 0,0 0 1,0 0-1,-1 0 0,1 0 0,0 0 1,0 0-1,0 0 0,0 0 1,0 0-1,0 0 0,0 0 0,0 0 1,1-1 11,2-4-1,1 1 0,0 0 0,0 0 0,0 0 0,1 1 0,-1 0 0,1 0 0,6-4 0,12-3-417,-7 2 34,27-15 0,-36 18-1496,0-1-1,0 1 1,9-11-1,-4 3-1243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1096,'0'0'1808,"0"-2"-1068,0-11 5092,0 15-5755,0 0 0,0 0 0,0 0 0,-1 0 1,1 0-1,0 0 0,-1 0 0,0 0 0,1 0 1,-3 3-1,2-2 41,0 0 0,0 0 1,0 0-1,0 0 0,0 0 1,1 0-1,-1 0 0,1 6 1,-4 44 1205,0 29 242,3-60-503,11-46-1027,-7 19 6,-3 4-28,1 0 1,0 1-1,0 0 1,0-1-1,-1 1 0,1 0 1,0-1-1,0 1 1,0 0-1,0 0 1,0 0-1,0-1 1,0 1-1,0 0 0,1 1 1,11-2 81,-7 2-63,0 0 0,0 0-1,0 0 1,0 0 0,0 1 0,6 2 0,8 3 49,-17-6-112,22 7-414,0-1 1,31 3 0,-53-9-196,0-2-145,7-3-424,2-2-3768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 1540,'0'-13'872,"0"11"-52,-2 13 8061,-6 60-7505,5 3-221,1-6-3512,2-65 468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0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96 2004,'0'0'2326,"-5"-9"4450,10 4-6474,0 1 1,0 0-1,0 0 0,0 0 0,0 1 0,10-6 0,41-15 1018,-36 17-1352,21-13 1,-41 20 15,0 0 0,0 0 1,0 0-1,0 0 0,0 0 0,0 0 0,0 0 1,-1 0-1,1 0 0,0 0 0,0 0 0,0 0 1,0 0-1,0 0 0,0 0 0,0 0 0,0 0 1,0-1-1,0 1 0,0 0 0,0 0 0,0 0 1,0 0-1,0 0 0,0 0 0,0 0 0,0 0 1,0 0-1,0 0 0,0 0 0,0 0 0,0 0 1,0-1-1,0 1 0,0 0 0,0 0 0,0 0 1,0 0-1,0 0 0,0 0 0,0 0 1,0 0-1,0 0 0,0 0 0,0 0 0,0 0 1,0 0-1,0 0 0,0-1 0,0 1 0,0 0 1,0 0-1,0 0 0,1 0 0,-1 0 0,0 0 1,0 0-1,0 0 0,0 0 0,0 0 0,0 0 1,0 0-1,0 0 0,0 0 0,0 0 0,0 0 1,0 0-1,0 0 0,1 0 0,-10 0-115,7 1 153,1-1 0,-1 0 0,1 1 0,0-1 0,-1 1 0,1-1 0,0 1 0,0 0 0,-1-1 0,1 1 0,0 0 0,0 0 0,0 0 0,0 0 0,0 0 0,0 0 0,0 0 0,-1 3 0,-9 23 281,2 0 0,0 1-1,-8 51 1,0 0-403,15-71-380,0 0-1,-1-1 1,-8 15-1,-6 5-4559,7-14 1468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1536,'-7'7'6428,"7"-6"-6298,0-1-1,-1 1 1,1-1 0,0 1 0,0-1-1,0 1 1,-1-1 0,1 1-1,0-1 1,0 1 0,0-1-1,0 1 1,0 0 0,0-1 0,0 1-1,0-1 1,0 1 0,0-1-1,0 1 1,0-1 0,1 1-1,-1-1 1,0 1 0,1 0-1,11 13 1106,25 7-991,-31-18 34,99 47-2005,-85-43-687,33 8 0,-17-8-462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1352,'42'-18'4209,"-17"7"-3211,1 0 0,39-9-1,109-14-988,-56 23-3880,-78 10 1855</inkml:trace>
  <inkml:trace contextRef="#ctx0" brushRef="#br0" timeOffset="1">1247 106 1488,'119'-42'6594,"4"2"-6088,-39 21-4455,-59 14 1962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1648,'166'-49'6115,"-116"38"-5952,0 2-1,1 3 1,55-1 0,63 8-4217,-123 0 2206</inkml:trace>
  <inkml:trace contextRef="#ctx0" brushRef="#br0" timeOffset="1">1390 44 1412,'14'1'1037,"1"-1"0,-1 0 0,1-1-1,-1 0 1,0-1 0,23-6 0,-14 3-12,42-3 0,271 14-1127,-106 17-5057,-157-13 2760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2656,'10'2'-104,"9"1"613,1 0 0,-1-1 0,0-1 0,32-3-1,55-23 1574,-18 3-1567,65-3 47,235-10-1,-173 28-1146,-24 2-383,53-1-120,-233 6 1095,0 0 0,1 0 0,-1-1-1,0 0 1,1-1 0,-1 0 0,0-1 0,13-5 0,28-13-534,1 3 0,1 2 0,1 2 0,67-7 0,-13 9 1873,128 3 1,-192 7 611,72-11 0,-19 0-1487,-10 5-2467,172 9-1,-58 17 418,169 10 2566,-309-29 508,111-16 0,17-2-762,-152 18-1077,1 2-1,60 9 0,75 16-674,22 5 178,-146-21 700,176 25-217,-31-20 132,-55 3 199,140 37 0,-107-12 1569,-138-34-717,1-1 0,0-2 0,0-2-1,1-1 1,-1-1 0,65-7 0,61-20-827,-56-5-6964,-88 24 4043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1552,'0'0'1322,"-2"-6"-670,2 5-332,2 6 1634,17 64-1035,14 85 0,19 74 149,-32-165-686,4-1 0,33 65 0,-45-105 87,2 0 1,0-1-1,17 20 0,-30-40-335,1 1 0,0-1 1,-1 1-1,1-1 0,0 0 0,0 0 1,-1 1-1,1-1 0,4 1 0,-5-2 341,3-1-31,-1-1-356,0 1 1,0-1-1,-1 0 1,1 1-1,0-1 1,-1-1-1,1 1 1,-1 0-1,0-1 0,1 1 1,-1-1-1,0 0 1,-1 1-1,1-1 1,0 0-1,-1 0 1,2-5-1,13-42 613,15-86 0,-24 84-371,-2 0 0,-4-98 0,-2 73-795,-3 34-3397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1436,'-14'3'2066,"-7"0"4932,10 0-3084,22-3-4455,68-1-546,31 1-4539,-66-1 2374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92 876,'17'-3'820,"-2"2"-40,3-1-36,-3-1-40,5 0-44,-1 0-72,3-3-79,1 2-53,1 0-52,11-4-44,6 2-32,1 0-80,2 0-212,4-1-212,-5 0-228,6-3-500,0 2-1069,-1 3 309</inkml:trace>
  <inkml:trace contextRef="#ctx0" brushRef="#br0" timeOffset="1">1972 39 1208,'27'-3'500,"-4"-1"-80,-1 3-56,-2-3-60,2 1-40,0 2-8,2 0-24,-2 0-32,1-1-88,2 2-148,-1 0-148,-1 0-52,1-1-156,15 1-464,-2-1 148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1732,'0'0'1036,"3"-1"-40,136-31 5980,145-7-5617,-260 35-4050</inkml:trace>
  <inkml:trace contextRef="#ctx0" brushRef="#br0" timeOffset="1">574 91 1448,'0'0'1946,"1"2"-950,5 7 2855,-3-9-3087,6 0-87,-7 0 1355,2-2-1688,9-4-148,-10 5-190,5-4-1158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1628,'0'0'7293,"-3"4"-6808,1-2-427,0 1 8,0-1 0,0 1 0,0 0 0,0 0 0,0 0 0,0 1 0,1-1 0,-1 0 0,1 1 0,0-1 0,-1 6 0,-6 45 397,-17 141-1090,19-27-3990,6-113 2206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1344,'49'-5'1126,"2"-1"491,53-13 0,12-9-625,-22 1-495,43-14-310,73-23-698,-32 12-69,37-3 206,-158 41 246,160-24 584,-125 25 1821,93-27-1,-80 8-560,94-24 487,2 24-1263,-33 7-1011,-140 20-804,44-16-1,-60 16-778,0 0-1,0-1 0,14-10 1,-8 4-1625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1020,'0'0'3845,"2"1"-3347,5 3-57,-5-3 298,-1 1-427,17 37 51,-3 5-3514,-10-22 1452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0 944,'-4'17'245,"2"-1"0,0 1 0,0 0 0,2-1 0,0 1 0,0 0 0,2-1 0,4 20 0,30 92 405,-18-72-842,-3 0 1,13 94-1,-24-116-663,0 4 26</inkml:trace>
  <inkml:trace contextRef="#ctx0" brushRef="#br0" timeOffset="1">251 1620 1212,'-9'31'388,"0"-2"-48,3-4-24,-3 11-48,2 3-44,-1-1-96,6 2 44,0 3-8,5-1-112,1 2 0,3 4-124,0-7-120,2 6-148,0-5-404,2 3 132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1388,'68'259'4285,"-54"-215"-4143,-2 0 0,-1 2 0,-3-1 0,-1 1 0,-1 49 0,-13 41-687,0-37-97,6-12 410,16 142 0,-7-128 1409,-3-17 419,-1-52-1063,-3-19-239,0 0-1,5 14 1,-5-24-151,0 0-77,3 10-129,-3-10-157,9 6-3765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2320,'0'0'3451,"3"1"-2465,8 3-48,-8-2-42,-3 1-71,11 101 2620,0-20-1961,-6-29-752,4 66 1155,-8-114 1405,2-16-2731,2-16-759,2-32 507,13-80 331,-16 121-581,0 0 1,2 0 0,-1 1-1,2 0 1,0 0 0,11-16-1,-12 21-32,1 0-1,0 1 0,1 0 0,0 1 0,1 0 1,17-14-1,-20 18-16,1 0 1,-1 0-1,1 1 1,0 0-1,0 0 0,1 1 1,-1 0-1,0 0 1,1 0-1,-1 1 1,12 0-1,-16 1-9,0 0 0,0 0 0,0 0 0,0 1 0,-1-1 1,1 1-1,0 0 0,4 1 0,-6-1-2,0-1 1,0 1-1,0 0 0,0-1 1,0 1-1,-1 0 1,1-1-1,0 1 0,0 0 1,-1 0-1,1 0 1,0 0-1,-1 0 0,1 0 1,-1 0-1,1 0 1,-1 0-1,0 0 1,1 0-1,-1 0 0,0 0 1,0 0-1,1 0 1,-1 0-1,0 0 0,0 0 1,0 0-1,-1 1 1,1-1-1,0 1 0,-2 7-30,-1 1-1,0-1 1,-1 0-1,0 0 1,0 0-1,0-1 1,-1 0-1,-1 0 1,1 0 0,-11 11-1,0-2-101,-1-1 0,0-1 0,-30 21 0,43-33 98,-1 0 1,1-1 0,-1 1-1,0-1 1,0 0-1,0 0 1,0 0 0,0 0-1,0-1 1,0 0 0,-1 0-1,-9 0 1,2-8-32,13 7 62,-1-1-1,1 1 0,-1 0 0,1-1 1,-1 1-1,1 0 0,0-1 0,-1 1 1,1-1-1,0 1 0,-1 0 0,1-1 1,0 1-1,-1-1 0,1 1 0,0-1 1,0 1-1,0-1 0,-1 1 0,1-1 1,0 0-1,0 1 0,0-1 0,0 1 1,0-1-1,0 1 0,0-1 0,0 1 1,0-1-1,1 0 0,0-1 4,0 1 2,0 0-1,0 0 1,-1 0-1,1 0 1,0 0-1,-1 0 1,1 0 0,-1-1-1,1 1 1,-1 0-1,1 0 1,-1-2-1,5 4 10,6 2 6,-1 1 0,0 0-1,0 1 1,0 0 0,18 13-1,-12-5-57,0 0 1,-1 1-1,26 30 0,-35-35-633,1 0 1,-2 1-1,8 13 1,-10-15-753,0-1 1,-1 1 0,0-1 0,0 1-1,1 11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46 153 1192,'1'26'10151,"3"-27"-9685,4-2-229,-1 0 0,0 0 0,1-1 0,-1 0-1,-1 0 1,1 0 0,11-11 0,-14 11-134,0 1 0,0-2 0,0 1 0,0 0 0,-1-1 0,0 0 0,0 1 0,0-1 0,0-1 0,-1 1 0,0 0 0,2-8 0,-3 11-42,-1-1 0,1 1 0,-1-1-1,0 0 1,0 1 0,0-1-1,0 0 1,-1 1 0,1-1 0,-1 1-1,1-1 1,-1 1 0,0-1-1,0 1 1,0-1 0,0 1 0,-1 0-1,1 0 1,-1-1 0,1 1-1,-1 0 1,0 0 0,0 1 0,0-1-1,0 0 1,0 1 0,0-1-1,0 1 1,0-1 0,-5-1 0,4 3-10,0 0 0,0 0 1,0 0-1,0 1 1,0-1-1,0 1 0,0 0 1,1 0-1,-1 0 1,0 0-1,0 0 0,1 0 1,-1 1-1,1-1 1,-1 1-1,1 0 0,-1 0 1,1 0-1,-3 3 1,-2 3 69,0 1 0,0-1 1,1 1-1,0 1 1,1-1-1,0 1 0,0 0 1,1 0-1,1 0 0,-1 1 1,2-1-1,-1 1 1,2 0-1,-1 0 0,1 15 1,1-18-48,0 0 0,1 0 0,0 0 0,0 0 0,1-1 0,0 1 0,1 0 0,-1-1 0,8 14 0,-7-17-45,0 1-1,0 0 1,1-1 0,0 1 0,-1-1-1,2 0 1,-1 0 0,0-1 0,1 1-1,0-1 1,0 0 0,0 0 0,0 0-1,8 2 1,-3-2-382,-1 0-1,20 3 0,-5-5-2660,-3-7-3857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0 972,'0'0'1190,"-4"1"-140,1 1-835,-1-1 1,1 1 0,0 0-1,0 0 1,0 0 0,0 0 0,0 1-1,0-1 1,0 1 0,1-1-1,-1 1 1,1 0 0,0 0 0,-3 5-1,-4 7 167,1-1 0,1 1 0,1 0 0,0 0 0,0 0 0,-5 30 1,8-28-115,1 0 1,0 1-1,2 31 1,1-39-163,0 0 1,1 0 0,0-1 0,1 1-1,-1 0 1,2-1 0,0 0 0,6 12-1,-8-17-64,1 1-1,0-1 0,0 0 1,0-1-1,0 1 0,1 0 1,0-1-1,0 0 0,0 0 1,0 0-1,0 0 0,0-1 1,1 1-1,-1-1 0,1 0 1,0 0-1,-1-1 0,1 0 1,0 0-1,0 0 0,0 0 1,0-1-1,0 1 0,0-1 1,0-1-1,7 0 0,-6 0-7,1 0 1,-1-1-1,0 0 0,0 0 0,0-1 0,0 1 0,-1-1 1,1 0-1,-1-1 0,0 1 0,1-1 0,-2 0 0,1-1 1,0 1-1,-1-1 0,0 0 0,0 0 0,0 0 1,-1 0-1,5-9 0,-5 5 24,0 1 0,0-1 0,-1 0 0,0 1 1,-1-1-1,0 0 0,0 0 0,-1 0 0,0 0 0,-3-17 0,2 15-11,-2-1-1,1 1 1,-2 0-1,1 0 1,-2 1-1,1-1 1,-1 1-1,-8-11 1,11 17-106,-1 1 1,1 0-1,-1-1 1,0 1-1,0 1 1,0-1-1,0 0 1,-1 1-1,1-1 1,-1 1-1,1 0 0,-1 0 1,0 1-1,0-1 1,0 1-1,0 0 1,0 0-1,-4-1 1,3 2-596,0-1 0,1 1 1,-1 1-1,0-1 0,1 1 0,-1 0 1,0 0-1,1 0 0,-8 3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1160,'6'54'2245,"15"68"-1,-4-47 3002,-15-81-4883,4-30 415,3-55 0,-7 62-420,0 0 1,2 1-1,2-1 1,11-38-1,-16 64-323,0 0-1,1 0 1,-1 0 0,1 0-1,0 0 1,0 0 0,0 1-1,0-1 1,0 0 0,0 1-1,1 0 1,-1-1 0,1 1-1,0 0 1,-1 1 0,1-1-1,0 0 1,0 1 0,0-1-1,1 1 1,3-1 0,-3 1-13,1 1-1,-1-1 1,1 1 0,-1 0 0,1 0 0,-1 0-1,1 1 1,-1-1 0,1 1 0,-1 0 0,1 1 0,-1-1-1,0 1 1,8 4 0,-2-1 5,-1 1 0,1 0 0,-2 1 1,1 0-1,-1 0 0,0 1 0,0 0 0,11 16 0,0-1 40,-19-23 16,3-4-79,2-7 7,-1 0-1,0-1 1,0 1 0,3-22-1,7-21 34,-8 34 6,1 1-1,2 0 1,0 0-1,0 1 0,24-33 1,-26 43-28,0 0 1,0 0 0,1 0 0,0 1 0,0 0 0,1 0 0,0 1-1,0 1 1,1-1 0,-1 1 0,1 1 0,0 0 0,13-4 0,-17 7-15,0 0 1,0 0 0,0 0-1,0 1 1,0 0-1,0 0 1,0 0 0,0 1-1,0 0 1,0 0 0,0 0-1,0 1 1,0 0 0,0 0-1,-1 1 1,1-1 0,-1 1-1,0 0 1,0 1 0,0-1-1,6 7 1,-2-1 1,0 0-1,-1 1 1,0 0 0,-1 0-1,0 0 1,0 1 0,-1 1 0,-1-1-1,6 17 1,-6-12-117,0 1-1,-1-1 1,-1 1-1,-1 1 1,0-1 0,-1 0-1,-1 0 1,-4 34-1,0-25-1058,-11 39 0,-17 25-4800,17-57 2380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1868,'0'0'5420,"-7"3"-4545,3-1-715,1 0-2,-1 0 1,0-1-1,1 1 1,0 0-1,-1 1 1,1-1 0,0 0-1,0 1 1,1 0-1,-1 0 1,0 0 0,-1 3-1,2-2 27,0-1 0,0 1 0,0 0 0,1 0 0,0-1 0,0 1 0,0 0 0,0 0 0,1 0 0,-1 0 0,1 0 0,0 0 0,0 0 0,0 0 0,1 1 0,0-1 0,0-1 0,0 1 0,2 6 0,1-1 4,1 0 1,1 1 0,0-2-1,0 1 1,0-1-1,10 9 1,-6-6 147,0 0-1,-1 1 1,9 14 0,-17-24-77,-3 2-142,0 0-92,-1 0 0,0 0 0,0 0 0,-1 0 0,1-1 0,-1 0 0,0 0 0,0 0 0,0 0 0,0 0 0,-1-1 0,-7 4 0,-11 4-139,-31 8 0,31-11-287,14-3-268,-1-1 0,1-1 0,-1 0-1,-18 2 1,1-6-8615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31 1148,'0'0'4709,"-3"7"-3976,-1 1-445,3-5-154,-1-1 1,1 1-1,0 0 0,0 0 0,0 0 0,0 0 0,0 0 0,1 1 1,-1-1-1,1 0 0,0 4 0,2 44 1698,-1-46-1685,0-1-1,0 0 0,0 1 1,0-1-1,1 0 0,-1 0 1,1 0-1,0 0 0,0 0 1,4 4-1,-4-6-83,-1-1-1,1 1 1,-1 0-1,1-1 1,0 0 0,0 1-1,0-1 1,0 0-1,0 0 1,0 0 0,0 0-1,0 0 1,0 0-1,1-1 1,-1 1-1,0-1 1,0 1 0,1-1-1,1 0 1,1 0 11,-1-1 0,0 0 1,0 0-1,1 0 0,-1 0 1,0 0-1,0-1 0,0 0 0,0 0 1,-1 0-1,8-5 0,-10 6-34,0 0 0,1-1 0,-1 1-1,0-1 1,0 1 0,0-1 0,0 1-1,0-1 1,0 0 0,0 1 0,-1-1-1,1 0 1,0 0 0,-1 0 0,0 0 0,1 1-1,-1-1 1,0 0 0,0 0 0,0-2-1,-1-1 11,0 0-1,0 0 0,0 0 0,-1 0 0,-3-7 0,1 4-85,0 0 0,-1 0 0,0 0 0,0 1 0,0 0 0,-1 0 0,0 1 0,-12-11 0,13 13-360,-1 0 0,1 0 1,-1 1-1,1 0 0,-1 0 1,0 0-1,0 1 0,0-1 0,-1 2 1,1-1-1,-13-1 0,13 3-2787,-13 3 36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1600,'0'0'1286,"-1"7"-100,0 4-598,-12 102 4086,13-99-4067,-1 1 1,2-1-1,0 0 0,1 0 1,0 0-1,5 16 0,-6-28-520,-1 0-1,1 0 1,0 1-1,0-1 1,0 0-1,0 0 1,0 0-1,1 0 1,-1-1-1,0 1 1,1 0-1,0-1 0,-1 1 1,1-1-1,0 1 1,0-1-1,0 0 1,0 1-1,0-1 1,0 0-1,0-1 1,0 1-1,3 1 1,2-2 11,0-1 1,-1 1 0,1-1-1,0 0 1,0-1 0,-1 0-1,1 0 1,-1 0 0,0-1-1,0 0 1,1 0-1,-2 0 1,1-1 0,0 0-1,-1 0 1,0-1 0,9-8-1,33-35 2449,-46 47-2266,-1 0-257,0 1 0,0 0 0,1 0 0,-1-1 0,0 1 0,0 0 0,0 0 0,0 0 0,1-1 0,-1 1 0,0 0 0,0 0 0,0 0 0,0 0 0,1-1 0,-1 1-1,0 0 1,0 0 0,1 0 0,-1 0 0,0 0 0,0 0 0,1 0 0,-1 0 0,0 0 0,0 0 0,1-1 0,-1 1 0,0 0 0,0 1 0,1-1 0,-1 0 0,0 0 0,0 0 0,1 0 0,-1 0 0,0 0 0,0 0 0,1 0 0,-1 0 0,0 0 0,0 1 0,1-1 0,-1 0 0,0 0 0,0 0 0,0 0 0,0 1 0,1-1 0,-1 0 0,0 0 0,0 0 0,0 1 0,0-1 0,5 14 89,-1 0 0,-1 1 1,3 24-1,1 10-1929,-7-47 867,1 2-211,0 11-341,0-11-1108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46 932,'0'0'4334,"1"-1"-3555,0 1-629,0-1 1,-1 1-1,1-1 1,-1 1-1,1 0 1,0-1 0,-1 1-1,1 0 1,0 0-1,-1 0 1,1 0-1,0-1 1,-1 1 0,1 0-1,0 0 1,0 0-1,-1 0 1,1 0-1,0 1 1,-1-1 0,1 0-1,0 0 1,-1 0-1,1 1 1,1-1-1,21 16 1153,15 25-329,-32-34-841,0 0 1,-1 0-1,-1 1 0,1-1 1,-1 1-1,0 0 1,-1 0-1,4 12 1,-6-15-106,0-1 0,-1 1 0,1 0 0,-1-1 0,0 1 0,0 0 0,-1 0 1,1-1-1,-1 1 0,0 0 0,0-1 0,-1 1 0,1-1 0,-1 1 0,0-1 0,-5 8 1,6-10-3,0 0 0,-1 0 0,1 0-1,-1 0 1,0 0 0,1-1 0,-1 1 0,0-1 0,0 1 0,0-1 0,0 0 0,0 1 0,0-1 0,-1 0 0,1-1 0,0 1 0,0 0 0,-1 0 0,1-1 0,0 0 0,-1 1 0,1-1 0,-1 0 0,1 0 0,-1 0 0,1-1 0,0 1 0,-1 0 0,1-1 0,0 0 0,-1 1 0,1-1-1,0 0 1,0 0 0,0 0 0,-4-3 0,4 2 54,0-1 0,0 1 0,0-1 1,0 0-1,0 1 0,1-1 0,-1 0 0,1 0 0,0 0 0,0 0 0,0 0 0,0-1 0,-1-4 0,2 6-43,-1-4 14,1 0 0,-1 0 0,1 0-1,1-1 1,-1 1 0,1 0-1,0 0 1,0 0 0,1 0 0,0 1-1,0-1 1,0 0 0,1 1-1,0-1 1,0 1 0,4-5 0,4-5 47,0 0 1,1 1-1,26-23 1,-31 30-215,1 1 0,0 0 0,0 1 0,11-6 0,1 3-2572,0 3-3464,-6 3 2542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0 836,'0'0'8621,"-7"4"-7640,-4 3-389,1 1 0,0 0 0,1 1 0,-1-1-1,-13 20 1,14-16-270,2 0 0,0 1 0,0 0-1,1 1 1,1-1 0,0 1 0,1 0 0,0 1-1,2-1 1,-1 1 0,2-1 0,0 1-1,0-1 1,2 1 0,-1 0 0,2-1 0,0 1-1,7 22 1,-7-31-313,1 0 0,-1 0 1,1 0-1,1 0 0,-1 0 0,1-1 0,0 1 0,6 4 0,-7-7-469,0 0 0,1 0 0,-1 0-1,1-1 1,6 4 0,-6-4-550,-1-1 0,1 1 0,-1-1 0,1 0 0,0-1 0,-1 1 0,7 0 0,11 0-3334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22 247 1788,'0'0'1245,"-2"-2"-125,-10-7 3591,13 7-4611,-1 0-1,1 1 1,-1-1-1,1 0 1,0 0-1,0 1 1,-1-1-1,1 0 1,0 1-1,1-1 1,-1 1-1,2-2 1,20-21 721,-12 14-563,1-4 71,4-2 7,17-27 0,-28 36-22,0-2 1,-1 1-1,1 0 0,-2-1 0,0 0 0,4-15 0,-5-4 1250,-3 25-1196,-7 3 40,5 0-286,-1 0-1,0 0 0,0 0 0,1 0 0,-1 1 1,0 0-1,-3 1 0,0 1-24,0 0 1,1 1-1,-1 0 1,1 0-1,0 0 1,0 1-1,0 0 1,1 0-1,0 1 1,0 0-1,0 0 0,1 0 1,0 0-1,0 0 1,0 1-1,1 0 1,0 0-1,0 0 1,1 0-1,-3 10 1,4-10-35,0-1 0,0 0 1,0 0-1,1 1 0,0-1 0,0 0 1,1 0-1,-1 1 0,2-1 1,-1 0-1,0 0 0,1 0 0,0 0 1,1 0-1,-1 0 0,1-1 1,0 1-1,1-1 0,-1 0 0,1 0 1,0 0-1,1 0 0,-1-1 1,7 6-1,-1-4-51,-1 0 1,1 0 0,0-1-1,0 0 1,1-1-1,0 0 1,10 2-1,5-1-970,47 5 0,-36-10-1729,-2-5-3828,-14 1 1666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1740,'0'0'6571,"-5"3"-5689,-2 0-633,1 1 1,1 0 0,-1 1-1,0-1 1,1 1 0,0 0-1,0 0 1,-4 7 0,-6 9 237,0 0 0,2 2 0,0-1 0,2 2 1,1 0-1,-8 24 0,15-37-315,1 0 0,0 0 0,0 0 0,1 0 0,0 0 0,2 14-1,-1-21-112,1 0 0,0 0 0,0 0-1,0-1 1,0 1 0,3 5 0,-2-4 0,-2-4-41,1 0-1,0 0 0,-1 0 1,1 0-1,0 0 1,0 0-1,0 0 1,0 0-1,0 0 0,0-1 1,0 1-1,0 0 1,0-1-1,0 1 1,0 0-1,1-1 0,-1 1 1,0-1-1,0 0 1,1 1-1,-1-1 1,0 0-1,0 0 0,1 0 1,-1 0-1,3 0 1,26-6 143,-16 0-90,0 0-1,-1-1 0,1 0 0,14-12 1,-15 11 47,-3 1-1,-8 5-76,0 0 0,1 0-1,-1 0 1,1 1 0,0-1 0,0 1 0,-1 0 0,1 0-1,0 0 1,0 0 0,5-1 0,-1 2-42,0 1 0,0-1 0,0 1-1,0 1 1,0-1 0,-1 1 0,1 0 0,0 1 0,-1 0 0,0 0-1,1 0 1,-1 0 0,-1 1 0,1 0 0,0 1 0,-1-1 0,0 1 0,0 0-1,0 0 1,-1 1 0,0-1 0,0 1 0,3 6 0,1 18-2642,-6-6-4310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1104,'1'-2'444,"0"0"1,0 1-1,0-1 0,0 0 0,1 0 1,-1 1-1,1-1 0,-1 1 0,1 0 1,0-1-1,-1 1 0,1 0 1,0 0-1,3-1 0,-3 1 220,1 1-45,7 1-301,-1 0 0,0 0-1,0 1 1,0 0-1,0 1 1,0 0-1,0 0 1,9 6-1,-12-6-189,0 0-1,-1 0 0,1 1 1,-1 0-1,1 0 0,-1 0 1,0 1-1,-1 0 0,1 0 1,-1 0-1,0 0 0,6 10 1,-10-13-102,1 0 0,0 0 1,0 0-1,-1 0 1,1 0-1,-1 0 1,0 0-1,0 0 1,0 0-1,0 0 0,0 0 1,0 0-1,0 0 1,0 0-1,-1 0 1,1 0-1,-1 0 0,0-1 1,1 1-1,-1 0 1,0 0-1,0 0 1,0-1-1,0 1 0,-1 0 1,1-1-1,0 1 1,-1-1-1,1 1 1,-3 1-1,-2 1 32,0 0 1,0 0-1,-1 0 1,1-1-1,-1 0 0,-11 3 1,17-5-42,-1-1 1,1 1-1,0-1 1,-1 0 0,0 1-1,1-1 1,-1 0-1,1 0 1,-1 0 0,1 0-1,-1 0 1,1-1-1,-1 1 1,1 0-1,-1-1 1,1 1 0,-1-1-1,1 1 1,-1-1-1,1 0 1,0 1 0,-1-1-1,1 0 1,0 0-1,0 0 1,-2-2-1,1 0 22,0 0-1,0 0 0,0 0 0,1 0 1,0 0-1,-1 0 0,1 0 0,-1-7 0,1 5-7,1 0-1,-1-1 1,1 1-1,0 0 1,1 0-1,-1-1 0,1 1 1,0 0-1,2-6 1,18-44 133,-17 47-134,1-2-8,0 1 1,0 0-1,1 0 0,1 1 1,9-12-1,-10 15-305,1 1-1,-1-1 1,1 1 0,-1 0-1,15-6 1,-9 7-688,-1 0 0,0 0 0,1 1-1,12 0 1,-11 1 100,-11 0 379,1 1 52,-3 0 436,1 0 6,1 0 0,-1 0 0,0 0 0,0 0 0,1 0 0,-1 0 0,0 0 0,0 1 0,1-1 0,-1 0 0,0 1 0,0-1 0,0 0 0,0 1 0,1 0 0,-1-1 0,0 1 1,0 0-1,0-1 0,0 1 0,0 0 0,-1 0 0,1 0 0,0 0 0,0 0 0,0 0 0,-1 0 0,1 0 0,-1 0 0,1 0 0,-1 0 0,1 1 0,-1-1 0,1 0 0,-1 0 0,0 1 1,0-1-1,0 0 0,0 0 0,0 2 0,1 2 114,-1 8 303,2 0 0,0-1 0,4 14 0,-5-22-333,0 0 0,1 0 0,-1 0 0,1 0 0,0 0-1,1 0 1,-1-1 0,1 1 0,-1-1 0,1 1 0,0-1 0,0 0-1,1 0 1,3 2 0,1 0 10,1 0 1,0 0-1,0-1 1,0-1-1,0 0 0,0 0 1,1 0-1,-1-1 0,1-1 1,0 0-1,0 0 1,-1-1-1,1 0 0,0 0 1,15-4-1,-22 3 8,0 0 0,0 0 0,0 0 0,-1 0 0,1 0 0,0-1 0,3-2 0,-5 3-68,0 0 1,0 1 0,0-1 0,-1 0 0,1 0 0,0 1 0,0-1 0,-1 0 0,1 0 0,-1 0 0,1 0 0,-1 0 0,1 0 0,-1 0 0,1 0-1,-1 0 1,0 0 0,0 0 0,1 0 0,-1 0 0,0 0 0,0-2 0,-1 0 2,0-1 0,0 1-1,-1-1 1,1 1 0,-1 0 0,1 0-1,-1 0 1,0 0 0,0 0 0,-1 0 0,1 1-1,0-1 1,-1 1 0,-3-3 0,-8-6-104,-26-15 1,8 6-1133,14 9-393,6 5-3519,1 1 2020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1 964,'0'0'749,"4"1"-24,-2 0-520,1 0-1,0 1 0,-1 0 1,1 0-1,-1-1 1,0 1-1,0 1 1,0-1-1,0 0 0,0 0 1,0 1-1,0-1 1,-1 1-1,1 0 0,-1-1 1,1 5-1,3 3 523,-1 1-1,5 19 0,-8-23-540,0-1 0,1 1 0,0-1 0,0 0 1,1 0-1,-1 0 0,1 0 0,1 0 0,-1-1 0,8 9 0,-9-12-158,0-1 1,0 0-1,0 0 0,0 1 0,1-1 1,-1-1-1,0 1 0,1 0 1,-1-1-1,0 1 0,1-1 1,-1 1-1,1-1 0,-1 0 1,1 0-1,-1 0 0,1-1 0,-1 1 1,1-1-1,-1 1 0,0-1 1,1 0-1,3-1 0,7-4 84,1 0 0,22-16-1,-17 10 99,-17 11 152,2 2-275,0-1 0,-1 1-1,1 0 1,0 0 0,6 3 0,-8-3-19,3-1-14,0 0-1,-1 0 0,1 1 1,8 1-1,14-6 190,-23 3-182,-1 1 67,-1-1-10,-1 0 0,1 0 0,0 1 0,0-1 0,-1 1 0,1-1 0,0 1-1,0 0 1,0 0 0,0-1 0,0 1 0,2 1 0,-2 2-92,-1 0 1,1 0-1,-1 0 1,1 0-1,-1 1 1,0-1-1,0 1 0,0-1 1,-1 0-1,1 1 1,-1 0-1,0-1 1,0 1-1,-1 4 0,3 19 59,10 91 166,-7-61-155,16 71 1,-16-106-519,-1-1-1,0 1 1,0 23 0,-8-25-452,4-19 840,0-1 0,0 1 1,0-1-1,0 0 0,0 1 1,0-1-1,0 0 0,0 1 0,0-1 1,-1 1-1,1-1 0,0 0 1,0 1-1,0-1 0,0 0 0,0 1 1,-1-1-1,1 0 0,0 1 1,0-1-1,-1 0 0,1 1 0,0-1 1,0 0-1,-1 0 0,1 1 1,0-1-1,-1 0 0,1 0 0,0 0 1,-1 1-1,1-1 0,-1 0 1,1 0-1,0 0 0,-1 0 0,1 0 1,0 0-1,-1 0 0,1 0 1,-1 0-1,1 0 0,0 0 0,-1 0 1,1 0-1,-1 0 0,1 0 0,0 0 1,-1 0-1,1-1 0,0 1 1,-1 0-1,1 0 0,0 0 0,-1-1 1,1 1-1,-1 0 0,0-1 32,-4-3 20,0 1 1,1-1 0,-1 0-1,1-1 1,-1 1-1,1-1 1,1 1 0,-1-1-1,1-1 1,0 1-1,-5-10 1,0-10 225,2 0 0,0 0 0,1-1 0,2 0 0,1 0 0,0 0 0,5-40 0,-1 48-118,1 0 0,0 0 1,2 1-1,0-1 1,1 1-1,11-22 0,-13 30-67,1 1-1,0-1 1,0 1-1,1 0 1,0 0-1,1 1 1,-1 0 0,1 0-1,1 0 1,-1 1-1,1 0 1,0 1-1,11-6 1,-17 10-45,0 0 1,0 0-1,0 0 1,1 0 0,-1 1-1,0-1 1,0 1-1,1-1 1,-1 1-1,0 0 1,1 0 0,-1 0-1,0 0 1,0 0-1,1 1 1,-1-1-1,0 1 1,0-1 0,1 1-1,-1 0 1,0 0-1,0 0 1,0 0-1,0 0 1,0 1 0,0-1-1,0 0 1,-1 1-1,1 0 1,-1-1-1,1 1 1,-1 0-1,3 2 1,-4 3 29,-1 3-94,-1 0 0,0-1 1,0 0-1,-1 1 0,-1-1 0,1 0 0,-2 0 1,1-1-1,-1 1 0,0-1 0,-1 0 0,0-1 1,-7 9-1,-16 14-3189,-56 45 0,82-72 2837,-34 27-3165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0 900,'-7'22'568,"2"0"-64,0-3-72,-1 0-40,3 2-92,-1 1 12,1-2-116,1 1-232,-2 1-380,0-1-488,2 1 148</inkml:trace>
  <inkml:trace contextRef="#ctx0" brushRef="#br0" timeOffset="1">58 1302 1144,'-5'62'1319,"3"0"-1,9 103 1,34 286-3522,-37-401 1106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2 314 1236,'-1'2'2842,"5"-1"-1179,16-2-748,29-6-844,347-81 1698,-79 15-1150,205-36 286,-444 86-372,-46 13 357,-30 9-708,4-1 56,-5 2-209,-1-1 0,1 1 0,0 0 0,-1 0 0,1-1 0,0 1-1,0 0 1,-1 0 0,1 0 0,0 0 0,0-1 0,-1 1 0,1 0 0,0 0 0,0 1-1,-1-1 1,1 0 0,0 0 0,-1 0 0,1 0 0,0 1 0,0-1 0,0 1-1,4 4-10,0 1-1,0 0 0,-1 0 0,0 0 0,0 0 0,-1 1 0,0 0 0,3 7 0,17 63 53,-9-24-33,12 47 16,-3 2 1,11 125-1,-3 218 49,-26-333-72,1 0-430,-11 136 0,-7-169-724,-3-28-3932,10-37 2319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1 876,'-17'58'828,"2"0"1,3 2-1,2-1 0,-3 114 1,15-21 14,-1 8-61,-13 241 204,-9-87-1322,8-214 88,-27 110 0,-43 36 40,67-203 176,-4 20 29,13-41-1014,0 0 0,-20 41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1956,'0'0'3108,"-3"-1"-2337,1 0 882,7-2-648,20-5-350,36-8-658,119-12-1013,-147 24 727,110-17-2903,-64 11 1200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5632 1284,'0'0'1299,"-1"2"-760,0 5-339,-1 9 5187,1-5-1486,-3-17-3636,-20-45 411,-34-100 0,-6-68-158,55 184-444,-62-298 335,20 77-252,-3-20-113,20 94-43,-83-654 0,106 568-5,11 262 4,1-77-17,3 0 1,5 0 0,3 1-1,3 0 1,34-104 0,4 45-24,-22 63 25,10-18 6,93-158 0,-97 188 10,157-231 41,-23 79-41,-111 144-11,304-318-3,55 15 13,-321 307 9,170-92-1,-145 97 3,-99 51-8,-21 13-21,-3 0 21,1 0 1,0 0-1,0 1 0,0-1 1,0 0-1,0 0 0,0 1 1,0-1-1,0 1 0,0-1 1,0 1-1,2-1 0,10-5 5,3-12-9,-15 16 6,1 1 5,0-2 3,0 1 0,1-1 1,-1 0-1,-1 0 0,1 0 1,0 0-1,-1 0 0,2-5 1,-2 5 20,-4 0 1,-4-4 13,-1 0 0,0 1 0,0 0 1,0 0-1,-16-7 0,9 7 55,1 2 1,-2 0-1,-22-3 1,8 2 107,24 5-130,0-1 0,-1 1 1,1 0-1,0 1 0,-1 0 1,-11 3-1,15-4 2,3 1-79,0-1 0,0 0 1,0 0-1,0 0 0,0 1 0,0-1 1,0 0-1,0 0 0,0 1 1,0-1-1,-1 0 0,1 0 1,0 0-1,0 1 0,0-1 1,0 0-1,-1 0 0,1 0 1,0 0-1,0 0 0,0 1 1,0-1-1,-1 0 0,1 0 1,0 0-1,0 0 0,-1 0 1,1 0-1,0 0 0,0 0 0,0 0 1,-1 0-1,1 1 5,-1-1-1,1 0 1,0 0 0,-1 0-1,1 0 1,0 0 0,-1 0-1,1 1 1,0-1 0,-1 0 0,1 0-1,0 0 1,-1 1 0,1-1-1,0 0 1,0 0 0,-1 1-1,1-1 1,0 0 0,0 1-1,-1-1 1,1 0 0,0 1-1,0-1 1,0 0 0,0 1-1,0-1 1,0 1 0,0-1-1,-1 0 1,1 1 0,0 1 19,0 0 0,0 0 0,1 0 1,-1 0-1,0 0 0,1 0 0,-1-1 1,1 1-1,-1 0 0,1 0 0,0 0 0,0-1 1,0 1-1,0 0 0,0-1 0,2 3 1,0-1 8,0 0 1,1 0-1,-1 0 1,1-1-1,-1 0 1,1 1-1,4 1 1,8 2 71,-1-1 1,32 8-1,-40-12-75,20 4 53,0-1 0,0-1-1,0-1 1,35-3 0,-14-3 162,71-15 0,-11-13 1128,-106 31-1112,1 1 93,-3 0-329,0-1 1,1 1-1,-1 0 1,0 0 0,1 0-1,-1 0 1,0 0-1,1-1 1,-1 1 0,0 0-1,1 0 1,-1 0 0,0 0-1,1 0 1,-1 0-1,0 0 1,1 0 0,-1 0-1,0 0 1,1 0-1,-1 0 1,0 1 0,1-1-1,-1 0 1,0 0-1,1 0 1,-1 0 0,0 0-1,1 1 1,-1-1-1,0 0 1,0 0 0,1 1-1,-1-1 1,0 0 0,0 0-1,1 1 1,0 3 15,-1-2-31,1-1 1,-1 0-1,0 1 1,0-1-1,1 0 1,-1 1-1,0-1 1,-1 0-1,1 1 1,0-1-1,0 0 0,0 1 1,-1-1-1,1 0 1,-2 3-1,-95 261 519,68-190-1519,3 0 0,-20 107 1,41-157-97,2 0 0,-1 34 0,4-36-2443,4 27 0,3-12-1283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 1668,'-1'-1'246,"0"0"1,0 0-1,0 0 0,0 0 0,-1 0 0,1 1 1,0-1-1,0 0 0,-1 1 0,1-1 0,-1 1 1,1-1-1,-1 1 0,1 0 0,-1-1 0,1 1 1,-1 0-1,1 0 0,-2 0 0,2 1-108,-1-1-1,1 1 1,0-1-1,0 1 0,0 0 1,0-1-1,-1 1 1,1 0-1,0 0 1,0 0-1,1 0 0,-1 0 1,0 0-1,0 0 1,0 0-1,1 0 1,-2 2-1,-1 6 158,-1-1-1,1 1 1,1 0-1,-3 18 1,2-15 66,-2 17 194,0 0-1,2 0 1,1 39-1,2-56-336,0 0 0,2 0 0,-1-1-1,1 1 1,1 0 0,0-1 0,1 1-1,0-1 1,1 0 0,0 0 0,7 10-1,-10-18-131,1 0 0,-1 0 0,0-1-1,1 1 1,0-1 0,-1 1-1,1-1 1,0 0 0,0 0 0,1 0-1,-1 0 1,0-1 0,0 0-1,1 1 1,5 0 0,-3-1-105,0 0 1,-1-1-1,1 1 1,0-2-1,0 1 0,-1 0 1,1-1-1,0 0 1,6-3-1,-2 1-335,0-1 0,0 0 0,-1 0 0,0-1 0,0 0-1,0-1 1,-1 0 0,1 0 0,-2-1 0,13-13 0,-4 2-697,24-33-4005,-25 22 1925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25 964,'-2'-16'519,"1"12"32,1 4-488,0 0 0,0 0 0,0-1 0,0 1 0,0 0 0,0 0 0,0 0 0,0-1 0,0 1 0,-1 0 1,1 0-1,0-1 0,0 1 0,0 0 0,0 0 0,-1 0 0,1 0 0,0-1 0,0 1 0,0 0 0,-1 0 1,1 0-1,0 0 0,0 0 0,0 0 0,-1 0 0,1 0 0,0-1 0,0 1 0,-1 0 0,1 0 0,0 0 1,0 0-1,-1 0 0,1 0 0,0 0 0,0 0 0,-1 0 0,1 1 0,0-1 0,0 0 0,0 0 0,-1 0 1,1 0-1,0 0 0,0 0 0,0 0 0,-1 0 0,1 1 0,0-1 0,-5 6 160,1 0-1,0 0 1,1 0-1,-1 0 1,1 1-1,1-1 1,-1 1-1,1 0 1,0 0-1,1 0 1,-2 8-1,1 1 294,1 1 1,1-1-1,3 32 0,-3-47-470,0 1 0,0-1 1,0 0-1,0 0 0,0 0 1,1 0-1,-1 0 0,0 0 1,1 0-1,-1 0 1,1 0-1,-1 0 0,1 0 1,-1 0-1,1 0 0,0 0 1,0 0-1,-1 0 0,1 0 1,0-1-1,0 1 0,0 0 1,0-1-1,0 1 1,0-1-1,0 1 0,0-1 1,0 1-1,0-1 0,0 1 1,0-1-1,0 0 0,2 0 1,0 1 334,2-3-197,-3 1-129,0 0 0,0 0-1,0 0 1,0 0 0,0 0 0,0-1-1,0 1 1,0-1 0,0 1-1,-1-1 1,1 1 0,-1-1 0,1 0-1,-1 0 1,0 0 0,1 0 0,-1 0-1,0 0 1,0 0 0,0 0 0,-1-1-1,1 1 1,-1 0 0,1 0 0,-1-1-1,0 1 1,1 0 0,-1-1 0,-1-1-1,1 1 90,-3 0-25,-1-1-119,-1 1 0,1-1 0,-1 1 0,0 0 1,0 0-1,0 0 0,0 1 0,0 0 0,-1 0 0,-8-2 0,-23-1-1879,1 5-3895,33 0 2910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64 1632,'0'0'5014,"-3"4"-4435,-1-1-403,2-2-115,1 1-1,-1-1 1,1 0 0,0 1-1,0-1 1,0 1 0,-1-1-1,1 1 1,1-1-1,-1 1 1,0 0 0,-1 2-1,0 9 323,0-1-1,1 1 1,0-1-1,1 1 0,0 0 1,3 13-1,-2-12-30,-1-13-292,0 0 0,0 0 0,0 0 0,0 0 0,0 0 1,1-1-1,-1 1 0,0 0 0,0 0 0,1 0 0,-1-1 0,0 1 0,1 0 0,0 1 0,-1-2-39,1 0 0,-1 0 0,0 0 0,0 0 0,0 0-1,1 0 1,-1 0 0,0 0 0,0 0 0,0 0 0,1 0 0,-1 0 0,0 0 0,0 0 0,1 0 0,-1 0 0,0 0 0,0 0 0,0 0 0,1-1 0,-1 1 0,0 0 0,0 0 0,0 0 0,0 0 0,1 0 0,-1-1 0,0 1 0,0 0 0,0 0 0,0-1-1,11-17 439,-10 17-504,73-182 3191,-73 182-3125,-1 0-1,0 0 1,1 0-1,-1 0 1,1 0-1,-1 0 1,1 1-1,-1-1 1,1 0-1,0 0 1,-1 0-1,1 1 1,0-1-1,0 0 1,0 1-1,-1-1 1,1 1-1,0-1 1,0 1-1,0-1 0,0 1 1,0-1-1,0 1 1,0 0-1,0 0 1,0-1-1,0 1 1,0 0-1,0 0 1,0 0-1,0 0 1,0 0-1,0 1 1,0-1-1,0 0 1,0 0-1,0 1 1,0-1-1,0 0 0,0 1 1,0-1-1,1 2 1,3 0-80,-1 1 0,0-1 0,0 1 0,0 0 0,0 1 0,0-1 0,5 7 0,16 26-1923,-10-12-5215,-7-13 3734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 1064,'-3'-20'5975,"3"28"-5385,-1 22-56,2 0 0,2 0-1,8 42 1,28 97 730,-33-143-1068,1 2 88,2 0 0,22 52-1,-27-72-212,1 1 0,-1-1 0,1 0-1,1 0 1,0-1 0,0 1 0,0-1-1,1-1 1,0 1 0,0-1 0,1 0-1,-1-1 1,11 6 0,-11-9-59,-1 0 1,1 0-1,12 2 0,-18-4-246,3 0-151,5-3-36,6-6-5205</inkml:trace>
  <inkml:trace contextRef="#ctx0" brushRef="#br0" timeOffset="1">1 546 944,'12'-28'800,"0"9"-68,-2-3-44,4 2-68,11-8-76,-7 4-80,-1 1-52,-1 4-55,-3-1-129,2 1-152,0 2-232,0 0-229,-4 1-287,1 4-796,-1 2 240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 1920,'0'0'3240,"-1"-2"-2305,-5-12 1019,5 14-1809,1 0 0,0 0 0,0 0 1,0-1-1,-1 1 0,1 0 0,0 0 0,0-1 0,0 1 0,0 0 0,0-1 0,0 1 0,-1 0 0,1 0 0,0-1 1,0 1-1,0 0 0,0-1 0,0 1 0,0 0 0,0-1 0,0 1 0,0 0 0,0 0 0,1-1 0,-1 1 1,0 0-1,0-1 0,0 1 0,0 0 0,0 0 0,0-1 0,1 1 0,-1 0 0,5 1-97,-1 0 0,1 1 0,-1 0 0,0 0 0,0 0-1,1 0 1,-1 1 0,-1-1 0,1 1 0,0 0 0,-1 0 0,1 1 0,-1-1-1,0 1 1,0-1 0,-1 1 0,1 0 0,-1 0 0,1 0 0,-1 1 0,-1-1-1,1 1 1,1 4 0,0 1-10,-1 0 1,0 1-1,0-1 0,-1 1 0,0-1 1,-1 1-1,0 0 0,0-1 0,-4 18 1,2-19-2,-1 0 0,1 0 0,-1-1 0,-1 1 0,-6 11 0,10-20-34,0 0-1,0 1 1,0-1-1,-1 0 1,1 0-1,0 1 1,0-1-1,0 0 1,0 0-1,-1 1 0,1-1 1,0 0-1,0 0 1,-1 0-1,1 0 1,0 1-1,0-1 1,-1 0-1,1 0 1,0 0-1,-1 0 1,1 0-1,0 0 1,-1 0-1,1 0 0,0 0 1,0 0-1,-1 0 1,1 0-1,0 0 1,-1 0-1,1 0 1,0 0-1,-1 0 1,1 0-1,0 0 1,0 0-1,-1 0 1,1-1-1,0 1 0,0 0 1,-1 0-1,1 0 1,0 0-1,0-1 1,-1 1-1,1 0 1,0 0-1,0-1 1,0 1-1,-1 0 1,1-1-2,-1 0 1,1 0 0,-1 0-1,1 0 1,-1 1 0,1-1 0,0 0-1,-1 0 1,1 0 0,0 0 0,0 0-1,0 0 1,0 0 0,0 0-1,0 0 1,0 0 0,0 0 0,0 0-1,0-1 1,6-13 3,1 0 1,0 1-1,0-1 0,2 2 1,0-1-1,0 1 0,1 0 1,1 1-1,21-20 0,-30 30-83,1 0-1,0 0 1,-1 0-1,1 0 1,0 0-1,0 1 1,0-1-1,0 1 0,0 0 1,1 0-1,-1 0 1,0 0-1,0 1 1,1-1-1,-1 1 1,1 0-1,-1 0 1,0 0-1,1 0 0,-1 1 1,0-1-1,1 1 1,-1 0-1,0 0 1,0 0-1,0 0 1,0 1-1,0-1 1,0 1-1,0 0 1,0 0-1,0 0 0,-1 0 1,1 0-1,2 4 1,14 23-5510,-17-26 5047,4 6-2200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57 2152,'-9'-13'1188,"2"4"-132,4 1-100,-1 0 617,-4-2-357,2 2 148,-17 27-7969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1024,'0'0'1085,"1"-2"-165,-1 2-858,0 0 1,0-1-1,1 1 0,-1 0 1,0 0-1,0 0 0,0 0 1,0 0-1,0-1 0,0 1 1,0 0-1,1 0 0,-1 0 1,0 0-1,0 0 0,0 0 1,0 0-1,1 0 0,-1 0 1,0-1-1,0 1 0,0 0 1,0 0-1,1 0 0,-1 0 1,0 0-1,0 0 0,0 0 1,0 0-1,1 0 0,-1 0 1,0 0-1,0 0 0,0 1 1,1-1-1,-1 0 0,0 0 1,0 0-1,0 0 0,0 0 1,0 0-1,1 0 0,-1 0 1,0 0-1,0 1 0,0-1 1,0 0-1,0 0 0,0 0 1,1 0-1,-1 0 0,0 1 1,0-1-1,0 0 0,0 0 1,0 0-1,10 19 904,7 29-312,98 303 1968,-91-292-2266,-13-33-11,9 26 0,-20-51-303,0 0-1,0 0 1,0-1 0,1 1 0,-1 0 0,0-1 0,1 1-1,-1 0 1,1-1 0,-1 1 0,1 0 0,-1-1 0,1 1-1,-1-1 1,1 1 0,-1-1 0,1 1 0,0-1 0,-1 0 0,1 1-1,0-1 1,-1 0 0,1 1 0,0-1 0,0 0 0,-1 0-1,1 0 1,0 0 0,0 0 0,-1 1 0,1-1 0,0-1-1,0 1 1,-1 0 0,3 0 0,-2-4 167,10-22 283,17-38 391,-25 58-810,0 0-1,1 1 1,0-1-1,0 1 1,0 0-1,1 0 1,-1 0-1,6-4 1,-7 7-43,1 0 1,-1 1-1,0-1 1,0 1-1,1 0 1,-1 0-1,0 0 1,1 0-1,-1 1 1,1-1-1,0 1 1,-1 0-1,1 0 1,3 1-1,-5-1-17,0 0-1,0 0 1,0 0-1,0 1 1,0-1-1,-1 1 0,1 0 1,0-1-1,0 1 1,-1 0-1,1 0 1,-1 0-1,1 0 1,-1 0-1,1 0 0,-1 1 1,1-1-1,-1 0 1,0 1-1,0-1 1,0 1-1,0-1 1,0 1-1,0 0 1,0-1-1,0 1 0,0 3 1,0-2 4,0-2-10,0 1-1,-1-1 1,1 1 0,-1 0 0,0-1 0,1 1-1,-1 0 1,0-1 0,0 1 0,0 0 0,0 0 0,0-1-1,0 1 1,-1 0 0,0 2 0,-3 8 18,-1-1 1,0 0-1,-1 0 1,0 0-1,-1-1 0,-9 12 1,11-17-122,1 0 0,-1 0 0,0 0 1,0-1-1,-1 1 0,0-1 0,1-1 0,-1 1 0,0-1 1,-1 0-1,1 0 0,0-1 0,-1 0 0,-8 2 0,14-4-65,-1 0 0,0 0 0,1 0 0,-1 0 0,0 0-1,1 0 1,-1 0 0,0 0 0,1-1 0,-1 1 0,1-1 0,-1 1-1,1-1 1,-1 0 0,1 0 0,-4-1 0,4 0-201,0 1-1,0 0 1,0 0 0,0 0 0,0-1 0,0 1 0,0 0-1,1-1 1,-1 1 0,0-1 0,1 1 0,-1-1 0,1 1-1,-1-4 1,-1-13-2867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1 1456,'-70'26'1488,"-64"27"450,110-41-1713,2-2 130,0 1-1,1 1 0,-27 20 1,31-18-212,1 2 1,0-1-1,2 2 1,0 0-1,0 1 1,2 0 0,0 1-1,2 0 1,0 1-1,1 0 1,-12 38-1,8-13-51,3 1 0,1 0 0,3 0 0,1 1 0,3 0 0,1 0 0,3-1 0,2 1 0,1 0-1,3-1 1,2 0 0,29 84 0,-29-106-72,1 0 0,1-1-1,1 0 1,1 0 0,0-2-1,2 0 1,1 0 0,0-2-1,2 0 1,21 17 0,-12-14-3,0-2 0,1-1 1,1-2-1,1-1 0,0-1 1,1-1-1,37 10 1,-9-6 6,0-4 1,0-1 0,1-4-1,1-2 1,73-1 0,50-13 27,242-41 0,-380 41-60,5-1-52,0-2 0,75-25 0,-121 33-220,0 0 223,0-1 0,0 1 0,0-1-1,9-6 1,-12 7-435,-1 0-1,0 0 0,0 0 1,1-1-1,-1 1 0,-1-1 1,1 1-1,2-4 0,4-10-1605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1020,'0'0'1726,"2"3"-964,1 4-321,-1 0 0,0 1-1,0-1 1,0 1-1,-1-1 1,0 13 0,1 1 356,1 0 0,0 0 1,2 0-1,12 38 1,-16-58-594,-1 0-176,1-1 0,-1 0-1,0 1 1,1-1-1,-1 1 1,0-1 0,1 0-1,-1 1 1,1-1-1,-1 0 1,1 0-1,-1 1 1,1-1 0,-1 0-1,1 0 1,-1 0-1,1 0 1,-1 0 0,1 0-1,-1 1 1,1-1-1,-1 0 1,1 0 0,-1-1-1,1 1 1,-1 0-1,2 0 1,8-6 152,0-1 0,0 0-1,-1 0 1,0-1 0,8-9 0,9-8 365,-24 24-448,0 0-3,-1 1-79,1 0 1,-1 1-1,0-1 0,1 0 1,-1 1-1,1-1 0,-1 1 1,0-1-1,1 1 1,-1-1-1,0 1 0,1 0 1,-1 0-1,0 0 0,0 0 1,0 0-1,0 0 0,0 0 1,0 0-1,0 0 1,0 0-1,-1 1 0,1-1 1,0 0-1,-1 1 0,2 1 1,4 9 53,8 25 1,-9-23-54,3 8-137,-4-10-169,1-1 0,6 14 0,-9-22-63,0 0 0,0 0 0,0 0 0,0-1 0,1 1 0,-1 0 0,1-1-1,0 0 1,-1 1 0,1-1 0,6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22 177 1052,'-14'-112'3227,"7"50"82,7 59-543,0 24-2597,2 0 0,4 22-1,-2-11 2,48 238 711,-38-203-916,20 65-2180,-24-107-1789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42 1268,'0'0'1560,"-3"0"-920,-12 1 992,14 2-1165,0-1-302,1 0 0,-1 0 0,1 1 0,-1-1 0,1 0 0,0 1 1,0-1-1,0 1 0,0-1 0,0 0 0,1 1 0,0 2 0,0-1 134,-1-4-284,1 0 0,-1 0-1,0 0 1,0 0 0,1 0 0,-1 0 0,0 0-1,0 0 1,0 0 0,1 0 0,-1 0-1,0 1 1,0-1 0,0 0 0,1 0 0,-1 0-1,0 0 1,0 0 0,0 1 0,0-1-1,1 0 1,-1 0 0,0 0 0,0 1 0,0-1-1,0 0 1,0 0 0,0 0 0,1 1 0,-1 0 6,0-1 0,0 1 0,0-1 0,1 1 0,-1-1 0,0 0 1,1 1-1,-1-1 0,0 1 0,1-1 0,-1 0 0,1 1 0,-1-1 0,1 0 1,-1 1-1,1-1 0,-1 0 0,1 0 0,-1 1 0,1-1 0,4 1 111,-1 0-1,1 0 1,-1 0-1,1 0 1,-1-1-1,1 0 1,-1 0-1,1 0 0,-1-1 1,7-1-1,1-1 121,-1-1-1,17-8 0,-3 1 531,-23 9-648,0 1 0,1-1 0,-1 0 0,0 0 0,0 0 0,-1 0 1,1 0-1,0 0 0,2-5 0,-2 4 66,-1 2-135,-1 0 0,1 0 0,-1 0 0,0 0 0,0-1 0,0 1 0,1 0-1,-1 0 1,0 0 0,-1 0 0,1-1 0,0 1 0,0 0 0,0 0 0,-1 0 0,1 0 0,0 0 0,-1 0 0,1-1 0,-1 1 0,0 0 0,1 0 0,-1 0 0,0 1 0,1-1 0,-1 0-1,0 0 1,0 0 0,-1-1 0,1 1-190,-6-3 283,-4 3-143,1 0-1,-1 1 0,0 1 0,1-1 0,-1 2 1,-13 2-1,8 0-722,0 0 0,0 1 0,-22 11-1,25-12-1391,7-4-1738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2041 5 1792,'0'0'2678,"1"-1"-1976,-1 0-624,1 1-1,-1 0 0,0-1 0,0 1 1,1 0-1,-1 0 0,0 0 0,1-1 1,-1 1-1,1 0 0,-1 0 0,0 0 0,1 0 1,-1 0-1,0 0 0,1-1 0,-1 1 1,1 0-1,-1 0 0,0 0 0,1 0 0,-1 0 1,1 1-1,-1-1 0,0 0 0,1 0 1,-1 0-1,1 0 0,-1 0 0,0 0 0,1 1 1,16 12 684,14 25-104,-7 1-125,-2 1-1,-2 1 0,25 69 1,-39-93-408,-1 0 0,-1 0 0,0 1 0,-1-1 0,-1 1 0,0 0 0,-2 0 0,0 0 0,-4 29 0,3-45-94,1 0-1,-1 0 1,1 0-1,-1-1 1,0 1-1,1 0 0,-1-1 1,0 1-1,0-1 1,0 1-1,0-1 0,-1 1 1,1-1-1,0 0 1,-1 1-1,1-1 0,-1 0 1,1 0-1,-1 0 1,1 0-1,-1 0 1,0 0-1,1-1 0,-1 1 1,-2 0-1,2-1 103,-2-2 10,0-2-107,-1 1 0,0-2 1,1 1-1,0 0 0,0-1 1,0 0-1,1 0 0,0 0 1,0 0-1,0 0 1,0-1-1,-3-9 0,4 5-5,-1 0 0,2 0 0,-1 0 0,1 0 0,1 0 0,-1-1 0,3-10-1,0 2-1,1 0 1,1 1-1,1 0 0,1 0 0,0 0 0,1 1 0,1 0 0,11-18 0,-9 18-14,-6 9-143,1 0-1,1-1 1,12-13 0,-17 21-181,17-2-577,-14 2 277,-1 4-237,10 8-875,-13-11 1577,1 0 1,-1 0 0,0 1-1,1-1 1,-1 0-1,0 1 1,0-1 0,1 0-1,-1 1 1,0-1-1,0 0 1,0 1 0,1-1-1,-1 1 1,0-1-1,0 0 1,0 1 0,0-1-1,0 1 1,0 0-1,7 27-2831</inkml:trace>
  <inkml:trace contextRef="#ctx0" brushRef="#br0" timeOffset="1">2454 656 1320,'0'0'3735,"-6"2"-2763,-35 16 176,2 2 0,-51 33 0,33-18-572,-219 137 1202,156-96-1384,-144 95 376,-57 19-99,187-115-446,-282 159 387,69-34-323,251-140-360,-108 59-1361,195-114 1096,8-4 119,-1 0 1,0 0 0,0 0 0,0 0 0,0 0 0,0 0 0,-1 0 0,1-1 0,0 1-1,0-1 1,0 1 0,-1-1 0,1 0 0,-3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2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2152 1 1208,'0'0'3611,"-8"10"-2577,5-7-949,-10 15 350,-1-2-1,-1 0 1,-26 21 0,7-10 12,-85 72 649,-404 327 985,-38-21-1382,260-190-1437,-65 45-4088,212-162 1934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1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1464,'29'0'628,"-2"2"-80,-4-4-60,2 1-56,12 1-44,-6-5-44,5 0-68,4-3-36,5-1-36,5-2-188,0-2-228,1-1-388,29-3-708,0 9 216</inkml:trace>
  <inkml:trace contextRef="#ctx0" brushRef="#br0" timeOffset="1">2700 187 1820,'42'-30'3890,"-22"15"-3173,1 1 0,0 1-1,1 1 1,0 0 0,33-11 0,-1 8-557,0 2 1,57-5-1,117-1-2587,-147 17-62,-1 2 29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1596,'6'-1'496,"-1"1"-1,1-1 0,-1 0 1,1 0-1,-1 0 0,0-1 1,0 0-1,0 0 1,0 0-1,6-4 0,-3 2-137,96-41 1617,-80 35-1637,0 1 0,47-10 1,58-4 215,-95 18-487,237-22-794,-78 25-4081,-119 4 2397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2:2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1276,'21'4'699,"0"-2"0,0 0 0,1-1 0,-1-1 0,0-1 0,32-6 0,123-20 215,-141 24-813,415-30-382,147 42-1212,-553-9 1861,67-9-1,-38 2-189,431-13 37,-485 21-249,235 9-831,-221-7 972,64 6 1154,124-3 0,325-34 218,4 34-4092,-370 2-555,-129-8 1522</inkml:trace>
  <inkml:trace contextRef="#ctx0" brushRef="#br0" timeOffset="1">5443 227 1800,'25'2'840,"-6"-2"-128,5-1-108,-3 2-68,2-2-52,16-3-64,0-1-75,1 0-133,5-1-144,0-2-208,3-1-232,5 6-325,27 6-831,-2-8 252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 1656,'-8'-10'1969,"7"8"-1546,0 0 1,0 0-1,-1 0 0,1 0 1,-1 1-1,1-1 1,-1 1-1,0-1 0,1 1 1,-5-3 1793,3 22-542,3-15-1555,-1 0 1,0 0 0,1 0-1,-1 1 1,1-1 0,0 5-1,6 42 827,1 0 1,19 65-1,39 95 430,115 280 933,32 98-2635,-204-563-143,-2 1 0,0 0 0,-2 0 0,1 39 0,-5-46-404,-1-1 0,-4 30 0,2-34-341,0-1 1,-1 0 0,0-1 0,-8 16-1,-1-4-2352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1864,'0'-3'1076,"0"3"-974,0-1 0,0 1 0,0 0 0,0 0 0,0-1 0,0 1 0,0 0 0,0-1 0,0 1 0,0 0 0,0 0 0,0-1 0,0 1 0,0 0 0,1-1 0,-1 1 0,0 0 0,0 0 0,0-1 0,0 1 0,1 0 0,-1 0 0,0 0 0,0-1 0,1 1 0,-1 0 0,0 0 0,0 0 0,1 0 0,-1 0 0,0-1 0,0 1 0,1 0 0,-1 0 0,0 0 0,1 0 0,-1 0 0,0 0 0,0 0 0,1 0 0,-1 0 0,0 0 0,1 0 0,-1 0 0,0 0 1,0 0-1,1 0 0,-1 1 0,0-1 0,1 0 0,-1 0 0,0 0 0,0 0 0,1 0 0,-1 1 0,0-1 0,1 0 0,18 14-588,-15-11 1048,27 19 287,127 85 1763,-138-96-2437,0-1-1,1 0 0,1-2 0,-1 0 0,1-2 1,28 5-1,-29-8-117,1-1-1,0 0 1,0-2 0,0-1 0,0-1-1,0 0 1,0-2 0,-1 0 0,0-2-1,0 0 1,0-1 0,0-2-1,-1 0 1,-1-1 0,0 0 0,0-2-1,-1 0 1,0-1 0,-1-1 0,-1-1-1,18-20 1,-6-1 525,-1-1 0,36-69 0,-47 78 2263,-20 36-2637,-186 370-1149,114-253-4296,57-96 1300,-2 6-509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6 109 1136,'0'0'30,"-1"0"0,1 0 1,0 0-1,0 0 0,-1 0 0,1 0 0,0 1 0,0-1 0,-1 0 1,1 0-1,0 0 0,0 0 0,0 0 0,-1 1 0,1-1 1,0 0-1,0 0 0,0 0 0,0 1 0,-1-1 0,1 0 1,0 0-1,0 1 0,0-1 0,0 0 0,0 0 0,0 1 0,0-1 1,0 0-1,0 0 0,0 1 0,0-1 0,0 0 0,0 0 1,0 1-1,0-1 0,0 0 0,0 0 0,0 1 0,0-1 0,0 0 1,0 0-1,0 1 0,0-1 0,0 0 0,1 0 0,-1 1 1,0-1-1,13 4 1393,-8-3-1772,4 1 473,1 0 1,-1-1 0,1 0-1,12-2 1,0 2 14,394-12 803,-301 5-832,77-4 13,-64 5-34,152-2 32,-59-1-31,-131 3-60,602-22-74,-267-15-2943,-384 34 1875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23 316 1000,'-7'1'577,"-1"2"93,1-3 4098,7-2-3664,0 1-1029,0 0-1,-1 0 1,1 0 0,0 0 0,0 0-1,0 0 1,1 0 0,-1 0 0,0 0-1,0 1 1,0-1 0,1 0 0,-1 0-1,1-1 1,18-19 487,0 0 1,2 2-1,44-32 0,-13 9-129,1 2-386,110-66 0,-161 106-585,0-2 1401,-25 22-10544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1696,'-1'1'129,"-21"9"1559,0 1 0,2 1-1,-30 22 1,41-27-1358,1 0-1,-1 1 0,1 0 1,1 1-1,0 0 1,0 0-1,1 1 1,0-1-1,0 1 0,-3 11 1,-4 13 120,1 1 1,2 0 0,2 0 0,1 1-1,2-1 1,1 2 0,2-1-1,1 0 1,2 0 0,11 68 0,-9-84-283,2 0 0,0 0 1,0-1-1,2 0 1,1 0-1,10 20 1,-14-33-135,0 0 0,0 0 0,0 0-1,1 0 1,0 0 0,0-1 0,1 0 0,-1 0 0,1-1 0,0 1 0,1-1 0,-1-1 0,0 1 0,1-1 0,0 0 0,0-1 0,0 1 0,0-1 0,0-1 0,9 2 0,-8-3-197,0 0-1,0 0 1,1 0 0,-1-1 0,0 0 0,0-1-1,0 0 1,0 0 0,0-1 0,0 0-1,-1 0 1,0-1 0,10-5 0,-10 4-421,-1 1 0,0-1 1,-1 0-1,1 0 0,-1 0 1,0-1-1,0 0 0,8-12 1,-2 0-3059,-2 0 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1 273 964,'1'-3'1132,"2"-1"-651,0-1 0,1 0 0,0 0 0,-1 1 0,2 0-1,-1 0 1,0 0 0,6-3 0,46-28 1704,-23 15-1385,122-69 1419,-67 39-2442,-65 38-439,7-4-4128,-23 11 2141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1176,'3'-2'504,"1"0"1,0 1-1,0-1 0,0 1 0,0 0 1,0 0-1,0 0 0,0 1 0,0-1 1,0 1-1,0 0 0,0 0 0,0 1 1,5 0-1,9 3 365,35 11-1,-36-9-162,43 13 245,-2 3 0,97 50-1,-108-48-753,-28-14-603,0 0-1,-1 1 0,21 16 1,-16-2-3504</inkml:trace>
  <inkml:trace contextRef="#ctx0" brushRef="#br0" timeOffset="1">464 9 1044,'-2'-1'1268,"2"0"-1136,-1 0 0,1 1 0,-1-1 0,1 1 0,-1-1 1,0 1-1,1-1 0,-1 1 0,0 0 0,0-1 1,1 1-1,-1 0 0,0 0 0,0-1 0,1 1 1,-1 0-1,0 0 0,0 0 0,0 0 0,1 0 0,-1 0 1,0 0-1,0 0 0,0 0 0,1 0 0,-1 1 1,0-1-1,0 0 0,1 0 0,-1 1 0,0-1 0,1 1 1,-1-1-1,0 0 0,1 1 0,-1-1 0,0 1 1,1 0-1,-1-1 0,1 1 0,-1-1 0,1 1 1,-1 0-1,1-1 0,0 1 0,-1 1 0,-3 4 245,1 1-1,0-1 0,1 1 0,-4 12 1,-16 80 1842,-14 151 1,33-105-1754,3-96-1640,2-29-319,-1-19 1365,-1-1 0,0 1-1,0 0 1,0 0-1,1-1 1,-1 1-1,0 0 1,1-1-1,-1 1 1,0-1-1,1 1 1,-1 0-1,1-1 1,-1 1-1,2 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51 173 1148,'2'1'226,"1"0"0,-1 0 0,0 0 0,1 1 0,-1-1-1,0 1 1,0 0 0,0-1 0,0 1 0,0 0 0,0 0 0,-1 0 0,1 1 0,-1-1-1,1 0 1,-1 1 0,0-1 0,2 5 0,3 9 721,7 31 1,-8-28-451,50 215 3050,-16-65-1804,-19-82-955,22 80 2406,-41-173-681,-1-27-2299,-4 4 84,-2 1 1,0 0-1,-22-54 0,20 60-213,-77-192 1019,2 5 354,58 124-838,22 73-512,1 1 0,0-1 0,1 0 0,1 1-1,1-19 1,0 24-66,1-1 0,-1 1 0,2 0-1,-1-1 1,1 1 0,0 0-1,0 1 1,0-1 0,1 0 0,0 1-1,0 0 1,1 0 0,-1 0 0,1 0-1,0 1 1,0 0 0,1 0 0,-1 0-1,1 0 1,0 1 0,0 0 0,9-3-1,-11 4-30,0 1 0,1-1 0,-1 1-1,0 0 1,1 1 0,-1-1 0,1 1-1,-1-1 1,1 1 0,-1 0 0,0 1-1,1-1 1,-1 1 0,1 0 0,-1 0 0,0 1-1,0-1 1,1 1 0,-1 0 0,0 0-1,0 0 1,-1 0 0,1 1 0,0 0-1,-1 0 1,0 0 0,0 0 0,0 0-1,0 0 1,0 1 0,0 0 0,-1-1 0,0 1-1,2 5 1,1 2-44,-1 1 1,0-1-1,-2 1 0,1 0 0,-1 0 0,-1 1 1,0-1-1,0 0 0,-2 0 0,1 0 1,-2 1-1,1-1 0,-7 22 0,-1-5-265,0-1 0,-2 0 1,-1-1-1,-25 41 0,8-18-1493,-48 60 0,57-84 731,-9 10-1523,8-14-4217,12-12 1983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1896,'0'0'3040,"-1"5"-1769,-4 39 2156,2-31-2849,1 1 1,0-1 0,2 1 0,-1 0-1,2-1 1,-1 1 0,2-1-1,5 25 1,-5-31-413,1 0-1,0-1 1,0 1 0,0-1-1,0 0 1,1 0 0,0 0-1,7 7 1,-8-10-104,0 0 1,0-1-1,0 1 0,1-1 1,-1 0-1,0 0 0,1 0 1,0 0-1,-1-1 0,1 1 1,0-1-1,0 0 1,0 0-1,0-1 0,0 1 1,7-1-1,-6 0-24,-1 0 0,0 0 0,0-1 0,1 0 0,-1 0 0,0 0 0,0 0 0,0 0 1,0-1-1,0 0 0,0 0 0,0 0 0,0-1 0,-1 1 0,1-1 0,-1 1 0,0-1 0,0-1 0,0 1 0,0 0 0,-1 0 0,4-6 0,-4 5 36,0 0 0,0-1 1,0 0-1,0 1 0,-1-1 0,0 0 0,0 0 0,0 0 0,-1 0 0,1 1 0,-1-1 0,-1 0 0,1 0 0,0 0 0,-1 0 0,0 0 0,0 0 0,-1 1 0,-3-10 0,2 8 4,-1 0 0,0 0 1,0 0-1,0 0 0,0 1 0,-1 0 0,0 0 0,0 0 0,0 1 1,-1-1-1,0 1 0,1 0 0,-2 1 0,1 0 0,0 0 0,-11-4 1,1 2-276,-1 0 1,0 1-1,-1 1 1,1 1 0,-27-1-1,-2 1-2981,19 0-3875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1 626 1320,'1'-1'361,"1"-1"0,0 0 1,-1 0-1,1 0 0,0 1 0,0-1 0,1 1 1,-1 0-1,0 0 0,0 0 0,1 0 0,-1 0 0,0 0 1,1 0-1,-1 1 0,1-1 0,-1 1 0,1 0 1,-1-1-1,1 1 0,-1 1 0,1-1 0,-1 0 1,4 1-1,7 2 255,1 0 0,0 0 0,14 7 0,-18-6-190,12 4-8,0 2 1,-1 1-1,0 0 1,0 2-1,-2 0 1,28 24-1,-35-26-184,1 2 0,-1-1 0,12 18 0,-19-23-150,-1 1 0,1-1-1,-1 1 1,0-1-1,-1 1 1,0 1-1,0-1 1,2 13 0,-5-15-50,0 0 0,0 0 0,0 1 1,0-1-1,-1 0 0,0 0 1,-1 0-1,1 0 0,-1 0 0,0 0 1,-1 0-1,1-1 0,-1 1 1,0-1-1,-1 0 0,1 0 0,-1 0 1,-5 5-1,5-6-14,0 0 0,0 0 1,0 0-1,0-1 0,-1 0 0,1 1 0,-1-2 1,0 1-1,0 0 0,0-1 0,0 0 0,0 0 1,-1-1-1,1 0 0,-1 0 0,1 0 0,-1 0 0,1-1 1,-1 0-1,-7 0 0,10-1 16,0 0-1,-1 0 1,1 0-1,0 0 1,1 0-1,-1-1 1,0 1-1,0-1 1,1 0-1,-1 0 1,1 0 0,-1 0-1,1 0 1,0-1-1,0 1 1,0-1-1,0 1 1,0-1-1,0 0 1,1 0-1,0 1 1,-1-1 0,1 0-1,0 0 1,0 0-1,0-7 1,-1 2 28,1 0 0,0-1 1,1 1-1,0 0 0,1-1 1,-1 1-1,1 0 0,1 0 1,4-14-1,3-2-15,1 1 0,1 0 0,1 1 0,2 0 0,0 0 0,1 2 0,20-22 0,11-7-1748,80-63-1,-117 104 1343,59-50-2894,-27 18-2003,-15 12 1247</inkml:trace>
  <inkml:trace contextRef="#ctx0" brushRef="#br0" timeOffset="1">820 90 1468,'2'-9'869,"-1"0"-1,-1 0 0,1 1 1,-2-1-1,-1-17 1,-1 7 2097,5 25 1218,5 16-1076,-4-7-4195,28 156 2842,-9-39-818,7-10-237,-23-98-673,1 0 0,1 0-1,2-1 1,14 26 0,-19-41-1053,0 0 1,1 0-1,11 12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118 698 2360,'-8'-1'397,"-8"-2"698,0-1 1,0 0-1,1-1 0,-21-9 0,35 13-1018,0 1 0,0-1-1,1 1 1,-1-1-1,0 1 1,1-1-1,-1 0 1,1 1 0,-1-1-1,1 0 1,-1 1-1,1-1 1,-1 0-1,1 0 1,0 0 0,-1 1-1,1-1 1,0 0-1,0 0 1,0 0-1,0 0 1,0 0 0,0 1-1,0-1 1,0 0-1,0 0 1,0 0-1,0 0 1,1-1 0,-1-1 64,2-1 1,-1 1 0,0 0 0,1-1 0,-1 1 0,4-4 0,16-21 235,2 2-1,1 0 0,0 2 0,29-21 0,208-154 933,-74 59-664,-169 126-977,-1 0 0,-1-1 0,15-19 0,-24 26-1875,-1 0-1,8-15 1,-9 12-1174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3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4 210 1368,'-3'0'8229,"136"-81"-4569,-11 9-2458,-117 69-1340,-1-1-1,1 1 0,0-1 1,-1 1-1,0-1 0,0 0 1,0-1-1,4-6 0,-7 10-504,-1 0-205,0 1 802,0-1 0,-1 1 0,1 0 0,0-1 0,0 1 0,0 0 0,0-1 1,0 1-1,-1 0 0,1 0 0,0-1 0,0 1 0,0 0 0,-1-1 0,1 1 0,0 0 0,-1 0 0,1-1 0,0 1 0,0 0 0,-1 0 1,0 0-6,1-1 0,0 1 1,-1 0-1,1 0 0,0 0 1,0-1-1,-1 1 0,1 0 1,0 0-1,0-1 0,-1 1 1,1 0-1,0-1 1,0 1-1,0 0 0,-1-1 1,1 1-1,0 0 0,0-1 1,0 1-1,0 0 0,0-1 1,0 1-1,0-1 1,-4 2-1395,-5-1-507,3 1 1952,-1 0 0,0 0 0,1 0 0,-1 1 1,1 0-1,0 0 0,-11 6 0,12-6 105,1 0 1,0 0-1,-1 0 0,1 1 1,0-1-1,0 1 1,1 0-1,-1 1 0,1-1 1,-1 1-1,1-1 1,0 1-1,0 0 0,1 0 1,-1 0-1,1 0 1,0 1-1,0-1 0,0 1 1,1-1-1,0 1 1,-1 0-1,1 6 0,0 15 570,1 0-1,1 0 1,1 0-1,12 50 1,-6-36-68,39 244 2501,-42-248-3329,6 46 673,-10-28-8761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4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0 322 844,'6'-10'2261,"0"1"0,13-16 0,38-33 691,-20 22-1768,92-89 2176,-127 123-3222,0 0 0,0-1 0,0 1 0,0-1 0,0 1 0,0-1 0,-1 1 0,1-1 0,-1 0 0,2-5 0,-3 7-95,0 1-1,0-1 0,0 0 1,0 0-1,0 0 0,0 0 0,0 0 1,0 0-1,0 1 0,0-1 0,-1 0 1,1 0-1,0 0 0,0 0 1,-1 1-1,1-1 0,-1 0 0,1 0 1,-1 1-1,1-1 0,-1 0 0,1 1 1,-1-1-1,0 1 0,1-1 1,-1 0-1,0 1 0,1-1 0,-1 1 1,0 0-1,0-1 0,0 1 0,1 0 1,-1-1-1,0 1 0,0 0 1,0 0-1,0 0 0,-1 0 0,-2-1 33,0 1-1,0 0 1,0 0-1,0 0 1,0 0-1,0 1 1,0 0-1,0 0 1,0 0-1,-4 2 1,-36 18 463,33-14-461,0 0 0,1 1 0,0 0 0,0 1 0,0 0 0,1 0-1,1 1 1,0 0 0,0 1 0,1 0 0,0 0 0,1 1-1,0-1 1,1 1 0,0 1 0,1-1 0,1 0 0,0 1-1,-2 18 1,4-25-55,1 0-1,0 0 1,0 0-1,1 0 1,0 0-1,0 0 1,1 0-1,-1 0 1,1 0-1,0-1 1,1 1-1,-1-1 1,1 1-1,0-1 1,1 0-1,-1 0 1,8 8-1,-4-7-25,0 0-1,0 0 1,1-1-1,-1 0 1,1 0-1,0-1 1,0 0-1,1 0 1,-1-1-1,1 0 0,11 2 1,6 0-284,1-1 0,-1-1 0,1-1 0,0-2 0,0 0 0,0-2 0,34-7 0,-51 7 80,-1 0 0,1 0-1,0-1 1,-1-1 0,0 0 0,0 0 0,0-1 0,0 0 0,-1 0 0,0-1 0,12-10-1,-14 10 142,-1 0 0,0-1-1,0 1 1,0-1 0,-1 0-1,0 0 1,-1 0 0,1-1-1,-1 1 1,-1-1 0,1 0-1,-1 0 1,-1 0-1,2-14 1,-2-1 292,-2-48 0,0 60 41,0 1-1,-1-1 1,0 1-1,-1 0 1,0 0-1,-10-19 1,13 28-226,0 0-1,0 0 1,-1 1 0,1-1-1,0 0 1,-1 0 0,1 1 0,-1-1-1,1 1 1,-1-1 0,1 0-1,-1 1 1,1-1 0,-1 1 0,1-1-1,-1 1 1,0-1 0,1 1-1,-1 0 1,0-1 0,-1 1-1,1 0-12,1 0-1,0 0 1,-1 1-1,1-1 1,-1 1-1,1-1 1,-1 0-1,1 1 1,0-1-1,-1 1 1,1-1-1,0 1 0,0-1 1,-1 1-1,1-1 1,0 1-1,0-1 1,0 1-1,0-1 1,-1 1-1,1 0 1,0 0-1,-1 5 63,1 0 0,-1 1 0,1-1 0,0 8 0,6 18 33,1 1 0,2-1 1,0-1-1,3 0 0,0 0 1,31 53-1,-36-72-75,-6-9-2,0 0 0,1-1 0,-1 1-1,0 0 1,1-1 0,0 0 0,0 1 0,0-1 0,0 0 0,0 0 0,0 0 0,3 2 0,-4-4 551,1-2-460,0-1-87,0 0 0,0 1 0,-1-1 0,1 0 0,-1 0 0,1 0-1,-1 0 1,0-1 0,-1 1 0,2-4 0,4-40 358,-3 13-209,3 1-12,1-1 1,14-38-1,-15 56-137,1 0 0,0 1 0,1 0-1,0 0 1,1 1 0,17-20 0,-25 33-44,-1-1 1,1 1-1,0 0 0,0 0 1,0 0-1,0 1 1,0-1-1,0 0 0,0 0 1,0 0-1,0 1 1,1-1-1,-1 1 0,0-1 1,0 1-1,1-1 1,-1 1-1,0 0 0,1 0 1,-1-1-1,0 1 1,1 0-1,-1 0 0,0 0 1,1 0-1,-1 1 1,0-1-1,0 0 0,1 1 1,-1-1-1,0 0 0,1 1 1,-1 0-1,0-1 1,0 1-1,0 0 0,0-1 1,0 1-1,0 0 1,0 0-1,0 0 0,0 0 1,0 0-1,0 0 1,0 1-1,6 8 13,0 0-1,-1 0 0,-1 0 1,7 14-1,-5-9 1,-1-2-17,-2-5 5,-1-1 0,1 0 0,0 0 1,1 0-1,-1 0 0,1-1 0,9 9 0,-13-14-6,0-1 0,1 1 1,-1-1-1,0 1 0,0-1 0,1 1 0,-1-1 0,0 0 0,1 0 0,-1 0 0,0 0 0,1 0 0,-1 0 1,0 0-1,1 0 0,-1 0 0,0-1 0,0 1 0,1 0 0,-1-1 0,0 1 0,0-1 0,1 0 0,1-1 1,0 1-4,6-3-1,0 0 1,0-1-1,0 0 1,-1 0-1,12-10 1,-6 5-23,24-14 0,-33 21 19,-5 2 6,1 1 0,-1 0 0,0 0 0,1-1 0,-1 1 0,1 0 0,-1 0 0,1 0 0,-1 0 0,0 0 0,1-1 0,-1 1 0,1 0 0,-1 0 0,1 0 0,-1 0 0,1 0 0,-1 0 0,1 1 0,0-1 0,3 0-9,0 1-1,0-1 1,0 1 0,1 0 0,-1 0-1,0 1 1,0-1 0,7 5 0,13 3-299,-17-7 266,1-1 0,0 1 0,-1-1 0,1-1 0,0 1 0,0-2 0,0 1 0,0-1 0,-1 0 0,1 0 1,0-1-1,-1 0 0,1-1 0,-1 1 0,1-2 0,8-4 0,29-23-61,-29 19 55,0 0 0,23-11 0,-38 23 47,0-1-1,0 1 1,0 0 0,0-1 0,0 1 0,0 0-1,0 0 1,0-1 0,0 1 0,0 0-1,0 0 1,0 0 0,0 0 0,0 0 0,0 1-1,0-1 1,0 0 0,0 0 0,-1 1 0,1-1-1,0 0 1,0 1 0,1 0 0,0 0 0,-1 1 1,1-1-1,-1 1 1,1 0-1,-1-1 1,0 1-1,1 0 1,-1 0-1,0 0 1,1 3-1,1 3 1,0 0-1,-1 1 1,0-1 0,1 15-1,45 300-9,-23-167-360,-18-95-57,27 98-1,-1-34-1900,-30-93 823,-3-30 1276,-4-12 336,-12-30 263,-14-58 0,-7-54 472,27 109-662,-23-154 962,29 166-851,2-1-1,1 1 1,2 0-1,7-53 0,-6 70-199,1 0 0,0 0 0,2 1-1,-1 0 1,1-1 0,1 2-1,0-1 1,1 1 0,1 0 0,0 0-1,0 1 1,17-17 0,-22 24-62,1 1 1,0 0-1,0 0 0,0 0 1,0 1-1,1 0 1,-1-1-1,1 1 1,-1 1-1,1-1 0,0 1 1,0 0-1,0 0 1,-1 0-1,1 1 1,7-1-1,-9 2-17,0-1 0,-1 0 1,1 1-1,0 0 0,0 0 0,0 0 1,0 0-1,-1 0 0,1 0 0,0 1 0,-1-1 1,0 1-1,1 0 0,-1-1 0,0 1 1,0 0-1,1 1 0,-2-1 0,1 0 0,0 1 1,0-1-1,-1 1 0,1-1 0,-1 1 1,0 0-1,0-1 0,0 1 0,1 3 1,-1 2-2,1 0 0,-1 1 0,0-1 0,-1 0 1,0 0-1,0 1 0,-1-1 0,0 0 1,-1 1-1,-2 9 0,-2 1-26,-1 1 1,-18 35-1,7-22-147,-1-1 1,-2-1-1,-25 30 1,19-31-478,-35 30 0,19-19-451,5-8-289,17-22-1031,-1-6-4926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1176,'283'-21'3697,"-75"10"-5122,-178 9 495,9-1 24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4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1672,'21'-60'2114,"-12"32"-813,2 0 1,0 1 0,2 0 0,30-48-1,-42 73-1112,1 0-1,-1 0 0,1 0 0,0 0 1,-1 0-1,1 1 0,0-1 1,0 0-1,0 1 0,0 0 0,0-1 1,1 1-1,-1 0 0,0 0 0,1 0 1,-1 0-1,0 1 0,1-1 1,-1 1-1,1-1 0,2 1 0,-1 0-17,-1 1-1,1 0 1,-1 0-1,0 0 1,1 0-1,-1 1 1,0-1-1,0 1 1,0 0-1,0 0 1,0 0-1,0 0 1,0 0-1,-1 1 1,4 3-1,9 12 176,0 0 0,-1 1 0,-1 0-1,-1 1 1,-1 1 0,-1-1 0,9 26 0,-2 5 143,-1 1 1,8 53-1,-3 63-896,-14-108-402,-5 5-570,-1-29-965,2 0-4343,0-21 2130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4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71 527 1208,'-2'-12'1632,"2"9"-963,0-1 0,-1 0-1,0 1 1,1-1 0,-1 1-1,-1-1 1,1 1 0,-1-1-1,-2-4 1056,2 8-453,2-1-1217,-1 1 0,1 0-1,0 0 1,0 0-1,0 0 1,-1 0 0,1 0-1,0-1 1,0 1-1,-1 0 1,1 0 0,0 0-1,0 0 1,-1 0 0,1 0-1,0 0 1,0 0-1,-1 0 1,1 0 0,0 0-1,0 0 1,-1 0-1,1 1 1,0-1 0,0 0-1,-1 0 1,1 0 0,0 0-1,0 0 1,0 0-1,-1 1 1,1-1 0,0 0-1,0 0 1,0 0-1,0 0 1,-1 1 0,1-1-1,0 0 1,-7 14 375,0 0 1,1 0-1,1 1 1,0 0-1,1 0 0,1 0 1,-3 27-1,4-19-234,2 0 0,0 1 1,1-1-1,7 38 0,-1-35-194,-6-24-1,-1-1-1,1 0 1,0 0-1,-1 0 1,1 0 0,0 0-1,-1 0 1,1 0-1,0 0 1,0 0-1,0 0 1,0 0-1,0 0 1,0-1-1,0 1 1,0 0-1,1-1 1,-1 1-1,0-1 1,2 1-1,3 0-5,-1-3 2,-2-1 6,1 0-1,-1 0 0,1 0 0,-1-1 0,0 0 1,0 1-1,-1-1 0,1 0 0,-1 0 1,0-1-1,2-4 0,3-10 54,7-27 0,-8 23 48,1-8 68,-6 23-103,1 0 0,-1 1-1,2-1 1,-1 1 0,5-10 0,-6 15 107,2 7-165,12 30 26,-9-21-171,0 0 0,1 0-1,10 15 1,-14-25 81,0 1 0,1-1 0,-1-1 0,1 1 0,0 0 0,0-1 0,0 0 1,1 0-1,-1 0 0,1 0 0,-1-1 0,1 0 0,9 3 0,-11-4 21,0 0 1,0-1-1,1 1 1,-1-1-1,0 0 0,0 0 1,1 0-1,-1-1 1,0 1-1,0-1 0,1 0 1,-1 1-1,0-2 1,0 1-1,0 0 0,0 0 1,0-1-1,0 0 1,-1 1-1,1-1 0,0 0 1,-1-1-1,0 1 1,1 0-1,-1-1 0,0 1 1,3-5-1,2-5 20,0 1-1,0-1 1,-1-1 0,-1 1-1,0-1 1,4-15-1,13-82 174,-18 89-108,8-82 828,1-133-1,-9 112 667,-4 101-724,0 23-796,0 0 0,0 0-1,0 0 1,0 0 0,-1 0 0,1 0 0,0 0 0,0 0 0,0 0 0,0 0-1,0 0 1,0 0 0,0 0 0,0 0 0,0 1 0,0-1 0,0 0-1,0 0 1,0 0 0,0 0 0,0 0 0,0 0 0,-1 0 0,1 0 0,0 0-1,0 0 1,0 0 0,0 0 0,0 0 0,0 0 0,0 0 0,0 0-1,0 0 1,0 0 0,0 0 0,0-1 0,0 1 0,0 0 0,-1 0-1,-5 36 496,3 17-243,4 84-1,1-83-178,12 134 158,-8-150-284,1 0 1,2-1-1,13 38 1,10-7-729,-27-60 515,8 10-770,-12-17 819,-1-1 1,1 1 0,-1 0-1,1-1 1,0 1-1,-1 0 1,1-1-1,0 1 1,-1-1-1,1 1 1,0-1-1,0 0 1,0 1 0,-1-1-1,1 0 1,0 1-1,0-1 1,0 0-1,0 0 1,-1 0-1,1 0 1,2 0 0,4-9-2635,-5 2-2564,0-10 1111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4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73 321 1000,'-6'0'675,"0"0"0,0-1-1,0 0 1,0 0 0,0 0 0,1-1 0,-1 0-1,0 0 1,1-1 0,-10-5 3190,15 5-3244,0 1-537,1 0 0,-1 0 0,0 1 0,1-1 0,-1 0 0,1 0 0,-1 1 0,1-1 0,0 0 0,0 1 0,0-1 0,0 0 0,0 1 0,0-1 0,0 1 0,0 0 1,3-2-1,40-38 752,94-63 0,-105 81-916,2-2-426,25-19-1019,-19 20-4724,-31 20 3042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4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0 300 980,'0'1'157,"0"0"-1,0 0 1,0-1-1,1 1 1,-1 0 0,0 0-1,0-1 1,0 1-1,1 0 1,-1-1 0,0 1-1,1 0 1,-1-1-1,0 1 1,1 0 0,-1-1-1,1 1 1,-1-1-1,1 1 1,0-1 0,-1 1-1,2 0 1,-1 0 625,3-2-72,8-5-346,0 0-1,0-1 1,-1 0 0,0 0-1,0-1 1,-1-1 0,0 0-1,-1 0 1,14-17 0,-9 7 337,0 0 1,-1-1 0,-1 0 0,16-38 0,-25 50-134,-1 1 0,0-1-1,0 0 1,-1 0 0,0 0 0,0-14 0,-2 21-479,1 0 1,0 1-1,0-1 1,-1 0-1,1 1 1,0-1-1,-1 0 1,1 1-1,0-1 1,-1 1-1,1-1 1,-1 0-1,1 1 1,-1-1-1,0 1 1,1 0-1,-1-1 1,1 1-1,-1-1 1,0 1-1,1 0 1,-2-1-1,-9-2 667,4 3-167,-1 2-427,0 1 0,1 0 0,-1 0 0,1 0 0,0 1 0,0 1 1,0-1-1,0 1 0,0 0 0,1 0 0,0 1 0,1 0 0,-1 0 0,1 0 0,0 1 0,0 0 0,-4 9 0,5-9-74,1 1-1,-1-1 0,2 1 0,-1 0 0,1 0 0,0 0 0,1 0 1,-1 0-1,2 0 0,-1 0 0,1 0 0,0 0 0,2 10 0,-1-13-96,0-1-1,0 0 1,1 1-1,-1-1 1,1 0 0,0 0-1,0 0 1,0 0-1,1-1 1,-1 1-1,1 0 1,0-1-1,0 0 1,0 0-1,0 0 1,1 0-1,-1 0 1,1 0-1,0-1 1,0 0-1,0 0 1,0 0-1,0 0 1,0-1-1,8 2 1,20 3-556,1-2 0,-1-1-1,1-2 1,-1-2 0,50-5 0,-61 3-64,-1-2 1,22-6-1,-4 1-2027,2 3-3940,-18 3 1944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4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1841 1812,'-27'-5'3673,"-56"-3"-1,82 8-2822,-21-3 4168,175-37-4120,791-222 677,87-40-825,8 27-323,-1014 269-419,986-234 213,-552 145-203,78-18-78,23-13-126,276-84-1868,-735 175 588,-87 28 964,1 0 0,-1 0-1,-1-1 1,20-16 0,-32 23 447,0 1 0,0-1 1,0 0-1,0 0 0,0 0 0,0 0 0,0 0 1,-1 0-1,1 0 0,0 0 0,-1 0 0,1 0 0,0-3 1,-1 4 11,0-1 0,0 1 0,0-1 0,0 1 0,0-1 1,0 1-1,0-1 0,0 1 0,0-1 0,-1 1 0,1-1 1,0 1-1,0-1 0,0 1 0,-1-1 0,1 1 0,0-1 1,-1 1-1,1-1 0,0 1 0,-1 0 0,0-1 0,-2-2-102,-1 1 0,0 0 0,0 0 0,0 1 0,0-1 0,-5-1 0,9 3 146,-23-7-277,-1 2 0,1 0 0,-41-2 0,-73 5-293,-105 21-52,221-17 575,-405 66-944,102 9-354,184-48-182,-32 7 28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8T16:23:4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1612 1396,'-138'13'2546,"-216"51"1,-184 79 2176,535-142-4662,-45 17 714,44-17-619,0 1-1,1 0 1,-1 0-1,1 0 1,-1 0-1,1 1 1,0-1 0,0 1-1,0 0 1,-3 4-1,6-6 121,7 1-13,7 0-148,1-1 0,0 0-1,-1-1 1,1-1 0,-1 0 0,1-1-1,19-5 1,583-137 942,56-45-432,-178 47-298,1261-263 306,-759 219-612,-682 125-36,941-189-165,-784 119-37,-413 111-100,0-2 0,65-36 0,-94 42-177,-2-1 0,0-1 0,-1-2 0,-1-1-1,39-40 1,-59 54 93,-1 0 0,1 0 0,-2 0 0,1-1 0,-1 1 0,0-1-1,-1 0 1,0 0 0,0-1 0,0 1 0,-1-1 0,1-10 0,-3 17-864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1 912,'7'21'172,"-3"-5"-36,1 3-88,2 1-72,-1 1-44,-1 4-84,0-1 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1300,'3'18'620,"-3"-1"-48,2 1-60,-2-1-56,0 2 308,-1 16-424,0-18-44,-1-2 252,2 17-568,0-14-840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 1408,'-7'-14'2126,"7"14"-1939,0-1 0,0 1 1,0 0-1,0-1 1,0 1-1,-1-1 0,1 1 1,0 0-1,0-1 0,0 1 1,0 0-1,-1-1 1,1 1-1,0 0 0,0-1 1,-1 1-1,1 0 0,0 0 1,-1-1-1,1 1 0,0 0 1,0 0-1,-1-1 1,1 1-1,-1 0 0,1 0 1,0 0-1,-1 0 0,1 0 1,0 0-1,-1-1 1,-2 8-96,1 0 1,0-1-1,0 1 1,0 0-1,1 0 1,0 0-1,1 0 1,-1 0-1,2 14 1,2 11-382,0 0 1,13 51-1,-3-35-235,58 252-2420,-62-247 2644,-2 0 0,-2 0 0,-5 96 0,-10 243 1306,10-375-933,-1-8-15,1 1-1,1 0 1,2 15-1,-2-20-116,0 3-417,1 0-1,0 0 1,1-1 0,-1 1 0,8 13 0,-4-11-842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0 920,'4'16'92,"-2"-5"-40,2 10-92,-1-9-44,-1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1 836,'-1'12'506,"1"1"-1,1-1 1,0 0 0,3 16-1,37 216 1202,-38-212-1389,0-1 0,-4 46-1,-11 63 1304,2-55-637,-8 122 1461,18-207-2438,0 55 870,8 63 0,-6-103-862,-1-1-956,1-1 0,1 1 0,6 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1284,'0'0'5753,"0"7"-5061,3 51 790,18 112 1,35 61-59,-12-103-457,-40-121-853,-3-7-102,-1 0 0,0 1 1,0-1-1,0 0 1,0 0-1,0 0 1,0 0-1,0 0 1,0 0-1,0 0 1,0 0-1,0 0 1,0 0-1,1 0 1,-1 0-1,0 0 0,0 0 1,0 0-1,0 0 1,0 0-1,0 0 1,0 0-1,0 0 1,0 0-1,1 0 1,-1 0-1,0 0 1,0 0-1,0 0 1,0 0-1,0 0 0,0 0 1,0 0-1,0 0 1,0 0-1,0 0 1,1 0-1,-1 0 1,0 0-1,0 0 1,0 0-1,0 0 1,0 0-1,0 0 1,0 0-1,0-1 0,0 1 1,0 0-1,0 0 1,0 0-1,0 0 1,0 0-1,0 0 1,0 0-1,0 0 1,0 0-1,0-1 1,1 1-1,-1 0 1,0 0-1,-1 0 0,1 0 1,0 0-1,0 0 1,0 0-1,1-6 34,1 1-2,-2 0 1,1 0 0,0-1 0,-1 1-1,0 0 1,0-1 0,-2-6 0,-18-98 493,-32-195 690,47 271-1010,2-2-1,1 1 1,2 0-1,1 0 0,12-67 1,-11 96-179,0 0 1,0 0-1,0 0 0,1 0 1,-1 1-1,1-1 1,1 1-1,-1 0 1,1-1-1,0 2 1,0-1-1,6-5 1,-8 8-23,0 1 1,0-1 0,0 1-1,0 0 1,0 0 0,0 0 0,0 0-1,1 0 1,-1 0 0,0 0-1,0 1 1,1-1 0,-1 1-1,1 0 1,-1 0 0,0 0 0,1 0-1,-1 0 1,1 0 0,-1 0-1,0 1 1,1 0 0,-1-1 0,0 1-1,1 0 1,-1 0 0,0 0-1,0 0 1,0 0 0,0 1 0,0-1-1,0 1 1,0-1 0,2 4-1,1-1 5,-1 1 0,0 0 0,0 0-1,0 0 1,-1 0 0,1 1 0,-1-1 0,0 1-1,-1 0 1,0 0 0,3 8 0,-3-4-5,-1 0 0,1 0 0,-2 1 0,1-1 0,-1 0-1,-2 14 1,-4 9-378,-2-1-1,0 0 0,-18 40 0,23-64 183,-14 41-1337,7-20-616,-1 0-3284,7-17 1582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1908,'0'0'3577,"5"-1"-2941,191-32 2032,-61 24-2344,21-2-439,14-5-1354,-125 13 818,45-2-2119,-45 2 1054</inkml:trace>
  <inkml:trace contextRef="#ctx0" brushRef="#br0" timeOffset="1">1387 156 1092,'27'0'1230,"-1"-1"0,1-1 0,-1-2 0,0 0 0,0-2 0,29-9 0,199-64 1333,-198 67-3168,0 2-1,97-5 0,-87 11-602,43 0-3094,-68 7 2160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4036,'238'1'2989,"4"-30"-827,-188 20-1997,48-8-133,56-9-516,17-7-982,-76 12-1650,-52 12 1290</inkml:trace>
  <inkml:trace contextRef="#ctx0" brushRef="#br0" timeOffset="1">1860 125 1004,'26'0'2613,"127"-4"1388,-141 3-3918,146-11 786,-32 1-599,15 1-44,-118 8-141,41-7 1,-19 2 27,39-12-143,-78 17-374,0 0 0,-1 0 0,1 0 0,-1-1 0,0 0 0,0 0 0,0 0 0,0-1 0,-1 0 0,1 1 0,4-8 0,-2 3-1500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1600,'-3'23'2008,"-2"0"-1,-9 29 1,13-50-1698,0 13 644,1-12-770,23 102-43,-22-104-156,-1 0-1,0 0 1,0 0-1,1 0 0,-1 0 1,0 0-1,0 0 1,0 0-1,0 0 1,-1 0-1,1 0 1,0 0-1,0 0 0,-1 1 1,0 1-48,1 1-227,-1-1-209,0 12-693,1-11-921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1136,'0'0'1863,"4"-1"-1080,104-44 2703,-12 4-1931,21-3-1737,-115 43-519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2144,'27'-27'5367,"-14"14"-4245,-12 11-1024,1 1-418,0-1 1,0 0-1,0 1 1,0-1-1,1 1 1,-1 0-1,5-2 1,-5 3-1537,12 0 29</inkml:trace>
  <inkml:trace contextRef="#ctx0" brushRef="#br0" timeOffset="1">155 251 904,'-4'80'2404,"1"19"-998,7-65-1117,1 0 0,1-1 0,20 59 1,-21-73-306,8 23-1385,14 81 1,-24-92 214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1488,'-5'68'218,"1"-29"85,2 58-1,7-49-193,21 84 1,-2-15-16,-11 35-365,2 11-312,-12-149 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1168,'-3'-11'9638,"5"29"-7768,7 35-2438,-2-18-24,21 113-5182,-23-110 3232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1432,'-4'20'626,"0"-1"0,1 0 0,1 1 0,1 0 0,0-1 0,3 25 0,2-17-931,0-1 0,1 1 0,2-1 0,11 28 0,-11-35-911,-1 2 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1444,'-3'20'1652,"-6"25"1,-1 1 1655,9-44-2996,3 17 650,-3-14-776,1 0 1,1 0-1,-1 1 1,2 5 0,3 15-133,-2-1 0,0 0 0,-2 1 0,-3 40 1,-20 104-3664,18-149 1503,-1-2 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1952,'1'-6'8946,"107"199"-5842,-93-169-2302,1 1 1,1-2-1,36 39 1,-28-38 1273,-24-23-1769,2 1 84,-3-2-352,0 0 0,0 0 0,0 0 0,1 1-1,-1-1 1,0 0 0,0 0 0,0 0 0,0 0 0,0 0 0,1 1 0,-1-1-1,0 0 1,0 0 0,0 0 0,1 0 0,-1 0 0,0 0 0,0 0-1,0 0 1,1 0 0,-1 0 0,0 0 0,0 0 0,0 0 0,1 0-1,-1 0 1,0 0 0,0 0 0,1 0 0,-1 0 0,0 0 0,0 0-1,0 0 1,0 0 0,1 0 0,-1-1 0,0 1 0,0 0 0,2-1-5,-1 0-1,1 1 1,-1-1 0,0 0 0,1 0 0,-1 0 0,0 0 0,0-1 0,0 1-1,0 0 1,0 0 0,0-1 0,0 1 0,0-1 0,0 1 0,-1-1 0,1 1-1,-1-1 1,1 1 0,0-4 0,5-45 174,-2 0 1,-5-93-1,-2 47-110,1 41-34,0 36-186,2-1-1,2-31 0,-2 49-205,0-1-92,0-11 341,0 7-3249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1352,'1'0'319,"-1"0"1,1 1-1,0-1 0,0 0 0,0 0 0,0 0 0,0 0 1,0 0-1,0 0 0,-1 0 0,1 0 0,0-1 1,0 1-1,0 0 0,1-1 0,18-9 1492,14-16-595,-30 22-1056,0 1 0,0-1-1,-1 0 1,1-1 0,-1 1 0,0-1-1,0 1 1,-1-1 0,1 0 0,-1 0-1,0 0 1,0 0 0,-1 0 0,1 0-1,-1-1 1,0 1 0,-1 0 0,1-1-1,-2-10 1,1 15-84,0-1 1,-1 1-1,1-1 0,-1 1 0,1-1 0,-1 1 1,1-1-1,-1 1 0,0-1 0,0 1 0,0 0 0,0 0 1,0-1-1,0 1 0,0 0 0,0 0 0,0 0 1,0 0-1,-1 0 0,1 0 0,0 1 0,-1-1 1,1 0-1,-3 0 0,2 0 215,-3 3-5,2-1-219,0 0 0,0 1 0,0 0 0,1 0 0,-1 0 0,0 0 0,1 0 0,-1 0 0,1 1 0,0-1 0,-1 1 0,1 0 0,0 0 0,1-1 1,-1 1-1,1 0 0,-1 1 0,1-1 0,0 0 0,-2 6 0,2-3-30,0 1 0,1-1 0,-1 1 0,1-1 1,0 1-1,1-1 0,-1 1 0,1-1 0,0 0 0,1 1 0,0-1 0,0 0 1,0 0-1,1 0 0,0 0 0,0-1 0,0 1 0,1-1 0,0 1 0,0-1 1,0-1-1,5 6 0,-2-4-218,1 0 0,-1 0 0,1-1 0,0 0 0,1 0 0,-1-1 1,1 0-1,0-1 0,0 0 0,0 0 0,0-1 0,0 0 0,1-1 0,12 1 0,-15-2-768,0 0-1,0-1 0,0 0 0,0-1 1,13-4-1,-15 4-224,12-3-2421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1632,'0'0'5515,"13"4"-3690,-7 9-1189,0 1 0,-2 0 0,1 0 0,-2 0 0,4 22 0,6 26 73,19 63 714,-32-122-1308,1-1 3,0 8 30,0-7 186,-1 0-116,3 7 6,-3-7 923,3 3-1011,-3-4 106,-3-6 1269,-3-4-1499,1 0 0,0 0 0,1-1-1,0 0 1,0 0 0,-3-15 0,-2-16-2,3-1 0,2 1 1,0-59-1,4 54-79,1 43 39,1 1 10,-2 1 19,0-1 0,0 1 1,1 0-1,-1 0 1,0-1-1,1 1 1,-1 0-1,0-1 1,1 1-1,-1 0 1,1 0-1,-1 0 0,0 0 1,1-1-1,-1 1 1,1 0-1,-1 0 1,0 0-1,1 0 1,-1 0-1,1 0 1,-1 0-1,1 0 1,-1 0-1,0 0 1,1 0-1,-1 0 0,1 0 1,-1 1-1,1-1 1,-1 0-1,0 0 1,1 0-1,-1 1 1,0-1-1,1 0 1,0 1-1,61 37-13,-31-18 25,1-1 0,41 18 0,-51-29 10,0 0 1,1-2-1,0 0 0,25 2 0,-45-8 11,-1 0-10,-1 0 0,1 0 0,-1 0 0,1-1 0,-1 1 0,1 0 0,-1-1 0,1 1 0,-1-1 0,1 1 0,-1-1-1,0 0 1,1 0 0,-1 1 0,0-1 0,0 0 0,0 0 0,0 0 0,1 0 0,-1-1 0,-1 1 0,1 0 0,0 0 0,1-2-1,-2 2-11,1 0-1,-1 0 0,0 0 0,0 0 0,1 0 0,-1 1 0,0-1 0,0 0 0,0 0 0,0 0 0,0 0 0,0 0 0,0 0 0,-1 0 0,1 1 0,0-1 1,-1-1-1,1 0 16,-2-10 32,-1 1 1,0-1 0,-1 1 0,0-1 0,-1 1 0,0 0 0,-13-19 0,12 18-14,-78-132 255,75 134-797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1012,'0'0'2497,"2"3"-1829,4 11-43,-5-11 529,0-1-617,6 18 1979,-6-19-2029,2 0-23,1 0-306,0 0 1,0 0 0,0 0 0,0-1 0,0 1-1,0-1 1,0 0 0,0-1 0,0 1 0,1-1-1,-1 1 1,0-1 0,0 0 0,0-1 0,-1 1-1,1-1 1,0 0 0,0 1 0,-1-2 0,1 1-1,4-5 1,-2 3-82,-1-1 0,1 0 0,-2 0 0,1 0 0,0-1 0,-1 0-1,0 1 1,0-2 0,-1 1 0,0 0 0,3-9 0,-5 12-53,-1 1-1,1 0 1,-1-1 0,0 1 0,0-1 0,0 1-1,0-1 1,0 1 0,-1-1 0,1 1-1,-1 0 1,-1-4 0,1 3-2,0 0 32,-1 3-5,-7-4-14,6 4-3,-1 0-3,-3 2-19,1 0-1,-1 1 1,0-1 0,1 1 0,0 1-1,0-1 1,0 1 0,0 0-1,1 0 1,-1 1 0,-4 4 0,3-2-1,0 1-1,1-1 1,0 1 0,0 1 0,0-1 0,1 1 0,-6 16 0,9-23-4,1 1-1,0 0 1,0 0-1,0 0 1,1 0-1,-1 0 1,1 0-1,0 0 1,-1 0-1,1 0 1,0 0-1,1 0 1,-1 0-1,1 0 1,-1 0-1,1 0 1,0 0-1,0 0 1,0 0-1,0 0 1,1-1-1,-1 1 1,1-1-1,0 1 1,0-1 0,0 1-1,0-1 1,0 0-1,0 0 1,3 3-1,1-2-2,0 0 0,0 1-1,0-2 1,0 1 0,0-1 0,0 0-1,1 0 1,-1-1 0,1 0 0,-1 0-1,1 0 1,11-1 0,-6 0-4,-1-1 0,1-1 0,-1 0 0,0 0 0,0-1 0,0-1 0,0 1 0,-1-2 0,14-7 0,-17 8 2,-1 0-1,1-1 1,-1 0-1,0 0 1,-1 0-1,1-1 1,-1 0-1,0 0 1,0 0-1,-1-1 1,0 1-1,0-1 1,-1 0 0,5-11-1,-2-3 31,0-1 1,-2 0-1,0 0 0,1-32 0,-4 11 402,-6-57 0,-3 25 1177,7 73-872,-1 9-666,-1 11-17,0 0 1,1 0-1,1 0 0,2 28 1,0-22-17,2 0 1,1 0 0,1 0-1,0-1 1,2 1-1,1-1 1,1-1 0,14 27-1,-16-37 2,0 0 1,1 0-1,0-1 0,14 15 0,-16-20-169,1 0 0,0-1 0,0 0 0,0 0-1,0 0 1,1-1 0,14 6 0,-19-9-193,0-1 1,-1 1-1,1-1 0,-1 0 1,1 0-1,0 0 0,-1 0 1,1 0-1,0 0 0,-1-1 1,1 0-1,-1 1 0,1-1 1,-1 0-1,1 0 0,-1 0 1,3-2-1,11-13-7697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34 110 1696,'-33'7'10050,"271"-61"-8242,-185 41-1527,-37 9-402,4-1 126,31-11 0,-45 13-657,0 0 0,0 0 0,-1 0 0,1-1 1,5-4-1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71 1516,'1'-2'506,"1"0"-1,-1-1 1,0 1-1,0 0 1,0-1-1,0 1 1,0-1-1,0 1 0,-1-1 1,1 1-1,-1-6 1,0 7-399,0-1 1,0 1-1,-1 0 0,1-1 0,0 1 1,-1 0-1,1 0 0,-1-1 1,0 1-1,1 0 0,-1 0 0,0 0 1,0 0-1,0 0 0,1 0 1,-1 0-1,0 0 0,0 0 0,-1 0 1,1 1-1,0-1 0,0 0 1,0 1-1,-2-2 0,-3 0 43,-1 0-1,0 0 0,1 1 0,-1 0 1,0 0-1,1 0 0,-1 1 1,0 0-1,-10 2 0,-61 11 642,71-11-735,-10 1 114,0 1-1,1 1 0,0 0 1,0 2-1,-28 14 0,40-19-133,0 1 1,0-1-1,1 1 0,-1 0 0,1 0 0,-1 1 0,1-1 1,0 1-1,0-1 0,0 1 0,1 0 0,-1 0 0,1 0 1,0 0-1,0 1 0,1-1 0,-1 1 0,1-1 0,0 1 1,0-1-1,0 1 0,1 0 0,-1-1 0,1 1 1,1 7-1,1-3 20,0 0 1,0 0-1,1-1 1,0 0 0,0 1-1,1-1 1,0 0 0,9 14-1,6 3 239,27 28 0,11 15 365,-56-66-626,0-1 0,0 1 0,0-1 0,0 1-1,0 0 1,0-1 0,0 1 0,0 0 0,-1 0 0,1 0 0,-1-1-1,0 1 1,1 0 0,-1 0 0,0 0 0,0 0 0,0 0 0,0 0-1,-1 0 1,1 0 0,0-1 0,-1 1 0,1 0 0,-1 0-1,0 0 1,1-1 0,-1 1 0,0 0 0,0-1 0,0 1 0,0-1-1,-1 1 1,1-1 0,0 1 0,-1-1 0,1 0 0,-1 0 0,1 0-1,-3 2 1,-22 13-311,-2-1 1,0-1-1,-59 20 0,86-34-449,-4 0-168,1 0 455,-4-1-35,0 1-5614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43 1516,'4'-43'13780,"-10"207"-12098,-1 16-145,7-162-1342,0-1 0,1 0 0,1 0 0,1 0-1,1 0 1,9 28 0,-11-42-158,0 0-1,0 0 1,0 0-1,0 0 1,0 0-1,1-1 1,-1 1-1,1-1 1,0 1-1,3 1 1,-5-3-69,2 0-71,-1 0-152,1 0 1,-1-1-1,0 1 0,1-1 1,-1 1-1,0-1 0,1 0 1,-1 0-1,1 0 1,-1 0-1,0 0 0,1-1 1,-1 1-1,0-1 1,1 1-1,-1-1 0,0 0 1,0 0-1,4-2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10 302 1572,'0'0'1276,"-2"0"-95,2 0-1108,-1 0 0,1 0 0,0 0 0,0 0 0,0 0 0,-1 0-1,1 0 1,0 0 0,0 0 0,-1 0 0,1 0 0,0 0 0,0 0 0,-1 0 0,1 0 0,0 0 0,0 0-1,0 0 1,-1 0 0,1 0 0,0 0 0,0-1 0,0 1 0,-1 0 0,1 0 0,0 0 0,0 0 0,0 0 0,0-1-1,0 1 1,-1 0 0,1 0 0,0 0 0,0-1 0,0 1 0,0 0 0,0 0 0,0 0 0,0-1 0,0 1-1,0 0 1,0 0 0,0-1 0,0 1 0,0 0 0,0 0 0,0 0 0,0-1 0,0 1 0,0 0 0,0 0 0,0-1-1,0 1 1,0 0 0,0 0 0,13-10 2035,-12 9-2478,7-4 565,1 1-1,-1 0 0,1 0 0,0 1 1,14-3-1,5-3 56,69-25 371,-2-5 0,147-84 1,-167 71 167,-73 51-505,-2 5-234,2 7 4,-1 0 0,-1 15 0,2 23 57,-1-36-97,0-3 11,1 0 0,4 18 0,-5-25-14,0 0 0,0-1 0,1 1 1,-1 0-1,0-1 0,1 1 1,0-1-1,-1 0 0,1 0 1,0 1-1,0-1 0,0-1 0,0 1 1,1 0-1,2 1 0,1 1 34,0-2-1,1 1 1,-1-1-1,1 0 1,0 0-1,0 0 1,-1-1-1,1 0 1,9-1-1,-12 1 13,0-2 0,1 1 0,-1 0 0,0-1 0,1 0-1,-1 1 1,0-2 0,0 1 0,0 0 0,0-1 0,0 0 0,0 0 0,0 0-1,0-1 1,4-3 0,-7 5-33,0-1-1,0 1 1,0-1 0,0 1-1,0-1 1,0 1 0,0-1-1,-1 0 1,1 1 0,0-1-1,-1 0 1,0 0 0,1 1-1,-1-1 1,0 0 0,0 0-1,0 0 1,0-1 0,-1-2 21,1 0 1,-1 1-1,0-1 0,-1 1 1,-2-9-1,2 10-107,0 0 0,1 0 0,-1 1 0,0-1 0,0 0-1,-1 1 1,1-1 0,0 1 0,-1 0 0,0 0 0,1 0 0,-1 0-1,0 0 1,0 0 0,0 1 0,-4-2 0,-3 0-1525,0 0-1,-1 0 1,1 1 0,-11 0-1,7 0-2023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19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71 972,'0'0'1223,"0"-2"-144,0 1-859,0 0 0,0 0 0,0 0 0,0 0 0,0 0 0,0 0 1,0 1-1,1-1 0,-1 0 0,0 0 0,1 0 0,-1 0 0,0 1 1,1-1-1,-1 0 0,3-2 1124,1 6-854,11 8-75,0 1 0,-1 1 0,16 18 0,39 50 466,-62-72-798,57 76 706,-57-74-690,-1 0-1,0 0 0,0 1 0,-1 0 0,0 0 0,2 14 0,-6-24-82,0 0 0,-1 0 0,0 0 0,1 0-1,-1 0 1,0 0 0,0 0 0,0 0-1,0 0 1,-1 0 0,1 0 0,-1 0-1,1 0 1,-1-1 0,1 1 0,-1 0-1,0 0 1,0 0 0,0 0 0,0-1-1,0 1 1,0 0 0,-1-1 0,1 1-1,-1-1 1,1 0 0,-1 1 0,1-1 0,-1 0-1,0 0 1,1 0 0,-1 0 0,0 0-1,0 0 1,0-1 0,-2 2 0,0-1 14,0-1 1,1 1 0,-1-1 0,0 1 0,1-1 0,-1 0-1,0-1 1,0 1 0,1-1 0,-1 1 0,0-1-1,1 0 1,-1 0 0,1-1 0,-1 1 0,1-1 0,-1 0-1,-4-3 1,5 3-12,0-1 0,1 1 1,-1-1-1,1 0 0,0 0 0,-1 0 0,1 0 0,0 0 0,1 0 0,-1-1 0,1 1 1,-1 0-1,1-1 0,0 1 0,0-1 0,0-4 0,0 2-5,1 0-1,0 0 1,1 0-1,-1 0 0,1 0 1,0 1-1,1-1 1,0 0-1,2-7 1,2 1-43,0 0 0,0 1 1,1-1-1,0 1 0,1 1 1,1-1-1,-1 1 0,15-11 1,-8 8-211,1 1 1,1 1 0,-1 1-1,2 0 1,0 1 0,24-9-1,115-31-1584,-124 40 1459,66-20-319,-97 28 822,4-2-93,-4 2 36,-4 3 418,-15 11-445,0 1 1,1 0-1,0 1 0,1 1 1,-14 19-1,17-16 13,-15 30 1,23-42-45,1 1-1,0 1 1,1-1-1,0 0 1,0 0-1,-1 16 1,3-22-20,0-1 1,0 0-1,0 1 0,0-1 0,0 0 1,1 1-1,-1-1 0,0 0 0,1 1 1,-1-1-1,1 0 0,-1 0 0,1 1 1,0-1-1,0 0 0,-1 0 1,1 0-1,0 0 0,0 0 0,0 0 1,0 0-1,0 0 0,0-1 0,0 1 1,1 0-1,-1-1 0,0 1 0,0-1 1,1 1-1,-1-1 0,0 1 1,0-1-1,3 1 0,0-1 9,1 1 0,0-1 0,-1 1 0,1-1-1,0-1 1,-1 1 0,10-2 0,-9 0 39,0 0 0,0 0 0,0-1 0,0 0 0,0 1 1,0-2-1,-1 1 0,1 0 0,-1-1 0,0 0 0,0 0 0,0 0 0,-1 0 0,6-8 0,2-7 234,0 0 0,10-28 0,-15 33-137,-1 3 109,0-1 1,-1 1 0,0-1 0,-1-1 0,2-18 0,-5 29-117,3-13 392,-3 14-529,0 1-1,0 0 1,0 0 0,0 0-1,0-1 1,0 1 0,0 0-1,0 0 1,0 0 0,0-1 0,0 1-1,0 0 1,0 0 0,0-1-1,0 1 1,0 0 0,0 0-1,1 0 1,-1 0 0,0-1-1,0 1 1,0 0 0,0 0-1,0 0 1,1 0 0,-1-1-1,0 1 1,0 0 0,0 0-1,0 0 1,1 0 0,-1 0-1,0 0 1,0 0 0,0 0-1,1 0 1,-1 0 0,0-1 0,0 1-1,1 0 1,-1 0 0,0 0-1,0 0 1,0 1 0,1-1-1,-1 0 1,0 0 0,0 0-1,0 0 1,1 0 0,-1 0-1,0 0 1,0 0 0,0 0-1,1 0 1,-1 1 0,5 4-37,0 0 1,0-1-1,1 1 1,0-1-1,0 0 1,0-1 0,0 1-1,1-1 1,-1 0-1,10 2 1,2 0-87,0-2 0,0 0 0,1-1 0,-1-1 0,33-2 0,-39 0 69,0-1-1,0 0 1,-1 0 0,1-1 0,-1-1 0,0 0 0,0 0 0,0-1 0,-1-1 0,10-6 0,-18 11 45,0 0 0,0-1 1,0 1-1,0-1 0,0 1 1,-1-1-1,1 1 0,-1-1 0,1 0 1,-1 0-1,1 0 0,-1 0 1,0 0-1,0 0 0,0 0 1,0 0-1,-1-1 0,2-3 1,-2 4 6,-3 0-20,1-1 17,1 2 1,0 0-1,1 0 1,-1 0-1,0 0 1,0 1-1,0-1 1,0 0-1,0 0 1,0 1-1,0-1 1,0 0-1,-1 1 1,1-1-1,0 1 1,0-1-1,0 1 1,-1 0-1,1 0 1,0-1-1,-1 1 1,1 0-1,0 0 1,0 0-1,-3 1 1,-11 1-5,-1 1 1,0 1-1,-21 7 0,31-9-14,1 1-1,-1-1 0,1 1 0,0 0 0,0 0 0,0 0 0,0 1 0,1 0 0,-1 0 0,1 0 0,0 0 0,0 1 1,-5 7-1,9-11-79,-2 14-316,3-15 410,-1 0 0,0 0 0,0 1 0,1-1 0,-1 0-1,0 0 1,0 0 0,1 0 0,-1 0 0,0 0 0,0 1 0,0-1 0,1 0-1,-1 0 1,0 0 0,0 1 0,0-1 0,0 0 0,0 0 0,1 1 0,-1-1-1,0 0 1,0 0 0,0 1 0,0-1 0,0 0 0,0 0 0,0 1 0,0 0-3,1-1 0,-1 1 0,0-1 0,0 1 0,0-1 0,1 1 0,-1-1 0,0 1 0,1-1 0,-1 1 0,0-1 0,1 1 0,-1-1 0,1 1 0,-1-1 0,1 0 0,0 1 1,4 1-35,1 0 0,-1-1 0,1 0 0,-1 0 0,1 0 0,6 0 0,-7-1 28,0 0 0,0 0 0,0 1 0,-1 0 1,1 0-1,0 0 0,0 1 0,-1-1 0,1 1 0,-1 0 0,1 1 0,6 3 0,-4 1 12,0 0-1,0 0 0,-1 1 0,1-1 1,-2 1-1,1 1 0,5 10 0,27 67 25,-27-57-16,61 172 33,-64-171-32,-1 0 1,-2 0 0,-1 1 0,1 58 0,-6-81-9,0 1 0,0 0-1,0 0 1,-1-1 0,-4 11 0,5-15-14,-1 0 0,0 0 1,0 0-1,0 0 0,0 0 0,-1-1 0,1 1 0,-1-1 1,0 1-1,0-1 0,-6 4 0,8-6 9,-1 0-1,0-1 0,0 1 1,1-1-1,-1 1 0,0-1 1,0 0-1,1 0 1,-1 0-1,0 0 0,0 0 1,0 0-1,0 0 1,1 0-1,-4-2 0,-25-9-16,22 6 37,1 0-1,0-1 1,0-1 0,0 1-1,0-1 1,1 0 0,0 0-1,1-1 1,0 0 0,0 0-1,0 0 1,1-1 0,0 1-1,1-1 1,0 0 0,0 0-1,-1-14 1,1 8 2,1 0 0,1 0 1,0 0-1,2 0 0,-1 0 0,2 0 0,0 0 0,1 0 0,0 0 1,7-17-1,-3 14-13,1 1 0,0 0 1,2 1-1,0 0 0,0 0 1,2 1-1,0 1 0,0 0 1,1 0-1,1 1 0,0 1 1,1 1-1,1 0 0,23-13 0,-3 6-6,1 2-1,0 1 0,61-15 1,-94 29 8,-1 0-1,0 0 1,0 0 0,1 0 0,-1-1-1,0 1 1,0-1 0,0 0 0,-1 0 0,1 0-1,0 0 1,-1 0 0,1-1 0,-1 1-1,0-1 1,0 1 0,4-7 0,-6 7 44,0-2 39,-4-8 15,1 9-71,-1 0 0,1 0 0,-1 0 0,0 0 0,0 1 0,-1-1 0,1 1 0,0 0 0,-1 0 0,1 1 1,-1 0-1,0-1 0,1 1 0,-1 1 0,0-1 0,0 1 0,1 0 0,-1 0 0,0 0 0,0 1 0,1-1 0,-1 1 0,0 0 0,1 1 0,-8 2 0,9-2-19,0 0 1,0 0-1,0 0 1,0 0-1,0 1 1,1-1-1,-1 1 1,1 0-1,0 0 1,-1 0-1,1 0 1,1 0-1,-1 0 1,0 1-1,1-1 1,0 0-1,0 1 1,0-1-1,0 1 1,0 0-1,1-1 1,-1 1-1,1 0 1,0-1-1,0 1 1,1 0-1,-1-1 0,2 7 1,2-2-14,0 1 0,0-1 0,1 0 0,0 0 0,1 0 0,0 0 0,0-1 1,0 0-1,1 0 0,0-1 0,0 0 0,1 0 0,15 8 0,-14-8-251,1-1 0,0-1 0,-1 0 1,1 0-1,1-1 0,-1 0 0,0-1 0,1 0 0,-1-1 1,1 0-1,0 0 0,17-2 0,-18 0-1159,4-3-1551,-11 4 2177,12-4-1842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67 400 1116,'0'0'4925,"-2"8"-4512,-45 129 1761,30-97 621,19-50-2479,47-166 1483,17-125 1206,-50 242-1638,-6 23-273,-9 34-530,3 8-474,8 21-2,0 0-1,10 35 1,30 147 425,-29-113-1714,1-3-3580,-23-90 4151,0 1-195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12 198 1704,'0'0'994,"-2"-1"-66,-8-3 5390,14 0-5887,2 0-202,0-1 0,0 1 0,0 0 0,1 0 0,12-4-1,287-107-1536,-235 83-3036,-34 19 1624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18 1368,'0'0'2832,"-7"-2"-1604,-20-8-93,25 9-968,0 0-1,0 0 1,-1 1-1,1-1 1,0 1-1,0-1 1,0 1-1,-1 0 1,1 0-1,0 0 0,0 0 1,-1 0-1,1 0 1,0 0-1,-4 2 1,-3 0 815,-8 1-525,1 1-1,1 0 1,-1 1 0,1 1-1,0 1 1,-17 9 0,15-4-129,0 1 1,0 1-1,2 0 0,0 1 1,1 0-1,-14 20 0,20-25-163,2 0 0,0 0 0,0 1-1,1 0 1,0 0 0,1 0-1,0 0 1,0 1 0,2 0 0,-1-1-1,2 1 1,-2 15 0,4-24-139,-1 0 1,0 0 0,1 0 0,0 0-1,0 0 1,0 0 0,0 0 0,0 0-1,0 0 1,1 0 0,-1 0 0,1-1-1,0 1 1,0-1 0,0 0 0,0 1-1,0-1 1,1 0 0,-1 0 0,1 0-1,-1 0 1,1-1 0,0 1 0,0-1-1,-1 0 1,1 1 0,6 0 0,-2 1-169,1-1-1,-1-1 1,1 1 0,0-1 0,0-1 0,-1 1 0,1-2 0,0 1 0,15-3 0,-3-2-1458,37-15 0,-9-3-4665,-29 13 2736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11 318 1876,'0'0'305,"0"-1"-1,0 0 1,-1 1 0,1-1-1,0 1 1,-1-1-1,1 0 1,0 1 0,-1-1-1,1 1 1,-1 0-1,1-1 1,-1 1 0,1-1-1,-1 1 1,1 0 0,-1-1-1,1 1 1,-1 0-1,0-1 1,0 1 0,5 14 1084,16 27-1142,35 66 1162,-34-64-1130,-16-33-172,0 1 0,0 0 0,-1 0 0,0 0 0,-1 0 0,3 20-1,-6-29 7,0-1-111,0-1 1,0 0-1,-1 1 0,1-1 0,0 0 1,0 0-1,0 1 0,0-1 0,-1 0 1,1 0-1,0 1 0,0-1 0,0 0 1,-1 0-1,1 0 0,0 1 0,0-1 1,-1 0-1,1 0 0,0 0 0,0 0 1,-1 0-1,1 0 0,-1 1 0,1-1 6,-1 0 0,1 0-1,0 0 1,0 0-1,-1 0 1,1 0 0,0 0-1,-1 1 1,1-1-1,0 0 1,0 0 0,-1 0-1,1 0 1,0 1-1,0-1 1,0 0-1,-1 0 1,1 1 0,0-1-1,0 0 1,0 0-1,0 1 1,0-1 0,-1 1-1,-4-5 92,-1 0-33,1-1 0,0 0 0,0 0 0,0 0 0,0 0 0,1-1 0,0 0-1,0 0 1,1 0 0,-1 0 0,-2-9 0,4 9-19,0 0-1,1-1 0,0 1 1,0 0-1,1 0 1,-1 0-1,1-1 0,1 1 1,-1 0-1,3-10 0,-2 12-89,0 0-1,0-1 0,1 1 0,0 1 0,-1-1 0,2 0 0,-1 0 1,0 1-1,1-1 0,-1 1 0,1 0 0,0-1 0,0 1 0,0 1 1,0-1-1,7-4 0,0 2-370,0 0-1,1 1 1,-1 0-1,1 0 1,0 1 0,14-2-1,70-3-2123,-10 0 724,-74 7 1793,0-1 1,0-1-1,0 0 0,15-6 1,-24 8 968,2-3-600,-4 4-313,0 0-1,0 0 1,0 0 0,0 0-1,0 0 1,0 0 0,0 0-1,0 0 1,0 1 0,0-1-1,0 0 1,-1 0 0,1 0-1,0 0 1,0 0 0,0 0-1,0 0 1,0 0 0,0 0-1,0 0 1,0 0 0,0 0-1,-1 0 1,1 0 0,0 0 0,0 0-1,0 0 1,0 0 0,0-1-1,0 1 1,0 0 0,0 0-1,0 0 1,0 0 0,-1 0-1,1 0 1,0 0 0,0 0-1,0 0 1,0 0 0,0 0-1,0 0 1,0 0 0,0 0-1,0-1 1,0 1 0,0 0-1,0 0 1,0 0 0,0 0-1,0 0 1,0 0 0,0 0-1,0 0 1,0-1 0,-3 3-21,-2 0 50,0 0 0,0 0-1,0 1 1,0-1 0,1 1 0,-1 1 0,1-1-1,0 0 1,0 1 0,-7 8 0,5-3 25,0 1 1,1 0-1,-1 0 0,2 0 1,0 0-1,0 1 1,1 0-1,0 0 1,0 0-1,-1 22 1,4-32-86,0 1 0,0 0 1,0 0-1,0 0 0,1-1 1,-1 1-1,0 0 0,1-1 1,-1 1-1,1 0 0,0-1 1,-1 1-1,1 0 0,0-1 1,0 1-1,0-1 0,0 1 1,0-1-1,1 0 0,-1 0 1,0 1-1,0-1 0,1 0 1,-1 0-1,1 0 0,-1 0 1,1 0-1,0-1 0,-1 1 1,1 0-1,0-1 0,-1 1 1,1-1-1,0 0 0,0 1 1,-1-1-1,3 0 0,3 0-11,-1 0-1,0-1 1,0 0-1,0 0 1,0 0-1,0-1 1,0 0 0,10-4-1,-6 0 23,-1 0 0,1-1 1,-2 0-1,1-1 0,-1 1 0,0-2 0,-1 1 1,9-12-1,-15 18 315,-1 8-307,-1 3-15,0-6-4,1 1-1,0-1 0,0 1 1,0 0-1,0-1 1,1 1-1,0 4 0,1-5 0,-1 1-1,0-1 0,1 0 1,-1 0-1,1 0 0,0 0 1,0 0-1,0 0 0,1-1 0,-1 1 1,1-1-1,-1 1 0,1-1 1,0 0-1,0 0 0,0 0 1,0 0-1,0-1 0,6 3 1,0-1-16,0 0 0,0 0-1,0-1 1,1 0 0,16 1 0,-14-3-6,0-1-1,-1 0 0,1-1 0,0 0 1,-1-1-1,0 0 0,1 0 0,-1-1 0,-1-1 1,1 0-1,15-10 0,-11 5 7,0 0-1,0-2 1,-1 0-1,0 0 0,-1-1 1,18-24-1,-20 21 53,0-2 0,-1 1 0,-1-2 0,0 1 0,7-26 0,-3 2 223,9-59 0,-18 78 68,-2-1-1,0 1 0,-1-1 0,-4-25 0,0 41-109,3 8-206,0 0-1,0-1 0,0 1 1,0 0-1,0 0 0,-1 0 1,1 0-1,0 0 1,0 0-1,0 0 0,0 0 1,0 0-1,-1 0 0,1 0 1,0 0-1,0 0 1,0 0-1,0 0 0,0 0 1,0 0-1,-1 0 0,1 0 1,0 0-1,0 0 1,0 0-1,0 0 0,0 1 1,-1-1-1,1 0 0,0 0 1,0 0-1,0 0 1,0 0-1,0 0 0,0 0 1,0 0-1,0 1 0,0-1 1,-1 0-1,1 0 0,0 0 1,0 0-1,0 0 1,0 0-1,0 1 0,0-1 1,-5 11 34,1 0 0,0 1 1,1-1-1,0 1 0,1 0 1,0 0-1,0 24 0,2-19-64,0 1 1,1-1-1,1 1 0,0-1 0,2 0 0,8 26 0,-10-36-30,1 0 1,0 0-1,0 0 1,1 0-1,0-1 1,0 0-1,1 0 1,0 0-1,0 0 1,0-1-1,1 0 1,-1 0-1,1 0 1,1-1-1,-1 0 1,0 0-1,15 6 1,-15-8 30,1 1 1,0-1 0,1 0-1,-1 0 1,0-1-1,1 0 1,-1-1 0,0 1-1,1-1 1,-1-1 0,1 0-1,-1 0 1,0 0-1,1-1 1,-1 0 0,0 0-1,0 0 1,0-1 0,-1-1-1,1 1 1,-1-1-1,1 0 1,-1 0 0,-1-1-1,1 1 1,7-9 0,-2 0 314,-1 1 1,0-1 0,-1-1-1,-1 0 1,0 0 0,9-25-1,-15 36 831,-3 10-1047,1 9-75,0 0 1,1-1-1,1 1 1,0-1 0,1 0-1,5 16 1,-1-14-240,1 0 0,1-1 0,11 17 0,-14-25-430,-1 0 0,1 0 0,1-1 1,-1 0-1,1 0 0,1-1 0,11 8 0,-15-11-2818,10 4 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 1600,'1'-2'1062,"4"-14"2647,-5 16-3645,0 0-1,0 0 1,0 0-1,0 0 1,0 0 0,0 0-1,0 0 1,0 0-1,-1 0 1,1 0 0,0 0-1,0 0 1,0 0 0,0 0-1,0 0 1,0 0-1,-1 0 1,1 0 0,0 0-1,0 0 1,0 0 0,0 0-1,0 0 1,0 0-1,-1 0 1,1 0 0,0 0-1,0 0 1,0 0-1,0 0 1,0 0 0,0 0-1,0 0 1,0 0 0,-1 0-1,1 1 1,0-1-1,0 0 1,0 0 0,0 0-1,0 0 1,0 0-1,0 0 1,0 0 0,0 0-1,0 1 1,0-1 0,0 0-1,0 0 1,-19 22 1252,7-1-1009,0-1 1,1 2 0,2-1-1,0 2 1,1-1 0,-8 41-1,13-50-170,1 0 1,0 1-1,1 15 0,1-22-78,0 0-1,1-1 0,0 1 0,0-1 1,0 1-1,1-1 0,0 1 0,4 7 1,-5-11-24,1 0 0,0-1 0,0 1 0,0-1 0,0 1 1,1-1-1,-1 0 0,1 0 0,-1 0 0,1 0 0,0 0 0,0-1 1,0 1-1,0-1 0,0 0 0,0 0 0,4 1 0,-4-1 20,0-1 0,0 0-1,0-1 1,0 1 0,0 0 0,1-1-1,-1 0 1,0 0 0,0 0-1,-1 0 1,5-2 0,-5 3-29,0-1 22,0-1 0,1 1 1,-1 0-1,0-1 0,0 1 0,0-1 1,0 0-1,0 0 0,0 0 0,0 0 0,0 0 1,-1 0-1,1 0 0,-1-1 0,0 1 0,1 0 1,-1-1-1,1-4 0,1-2 67,-1 0 1,0-1-1,2-12 1,-3 9-119,-1 1-1,0 0 1,0 0 0,-1-1 0,-1 1 0,0 0 0,-1 0 0,0 0 0,-1 1 0,-5-13 0,8 22-265,0-1-1,-1 0 0,0 1 1,1-1-1,-1 1 0,0-1 1,0 1-1,-4-4 1,-4-1-3184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1764,'0'0'2767,"-5"5"-2051,-1 0-456,3-3-142,1 0 1,0 0 0,0 0 0,0 0-1,0 1 1,0-1 0,1 1-1,-1-1 1,1 1 0,0-1 0,-2 5-1,0 1 74,0 0 0,0 0 0,1 1 0,0 0 0,1-1 0,-1 1 0,2 0 0,-1 0 0,1-1 0,1 1 0,0 0-1,0 0 1,1-1 0,4 15 0,-5-20-90,1 0-1,0 0 1,0-1 0,0 1-1,1 0 1,-1-1-1,1 0 1,-1 1 0,5 2-1,-5-4 125,-1-1 88,0 1-260,-1-1 0,1 0 0,-1 1 0,1-1 0,0 0 0,-1 0 0,1 0 0,0 1 0,-1-1 0,1 0 0,0 0 0,0 0 1,-1 0-1,1 0 0,0 0 0,-1 0 0,1 0 0,0-1 0,-1 1 0,1 0 0,0 0 0,0-1 0,11-10 115,-9 9 245,-5-4-309,-9-18-8,5 15-18,-55-26-982,56 32 50,-1 1 0,1 0 0,-1 0 0,-6-1 0,7 2-979,-11-2-1077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18 1840,'0'-2'78,"-1"1"131,1 0 1,0 0 0,-1 0 0,1 1 0,-1-1-1,1 0 1,-1 0 0,1 0 0,-1 1 0,0-1 0,1 0-1,-1 1 1,0-1 0,1 0 0,-1 1 0,0-1-1,0 1 1,0-1 0,0 1 0,1 0 0,-1-1 0,0 1-1,0 0 1,0 0 0,0-1 0,0 1 0,0 0-1,0 0 1,-1 0 0,-3 1-22,0 1-1,1 0 1,-1 0-1,0 0 1,1 0-1,-1 1 1,1-1-1,0 1 1,0 0 0,0 0-1,0 1 1,1-1-1,-1 1 1,1 0-1,0 0 1,0 0-1,0 1 1,0-1-1,1 0 1,0 1 0,0 0-1,0-1 1,-1 9-1,1-6-53,1 0 0,0-1 1,0 1-1,1 0 0,0-1 0,1 13 0,-1-17-178,1 1-1,-1-1 0,1 1 1,0-1-1,0 1 0,0-1 1,0 0-1,0 1 0,0-1 1,1 0-1,-1 0 0,1 0 1,-1 0-1,1 0 0,0 0 1,0 0-1,0-1 0,0 1 1,0-1-1,0 1 0,1-1 1,-1 0-1,0 0 0,5 1 1,5 2-1393,2-1 1,-1-1-1,20 2 0,-9-3-1632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14 383 884,'0'0'8429,"-1"-3"-8179,0-4 1294,-1 8-658,-3 13-454,3-8-432,1 0 0,1 1 0,-1-1-1,1 0 1,0 0 0,1 9 0,2 3 31,0-4 19,-1 0 1,2 0-1,6 18 1,-8-28-30,0 1 1,1 0-1,-1-1 0,1 1 0,0-1 1,1 0-1,-1 0 0,1 0 1,-1 0-1,1-1 0,0 1 1,0-1-1,7 3 0,-6-3 43,1 0 1,0 0-1,0-1 0,0 0 1,0 0-1,0-1 0,0 0 1,0 0-1,0 0 0,0-1 1,1 0-1,-1 0 0,0 0 0,0-1 1,1 0-1,-1 0 0,0-1 1,0 0-1,0 0 0,-1 0 1,1-1-1,0 1 0,-1-1 0,0-1 1,1 1-1,4-5 0,-5 3 14,0 0 1,0 0-1,0-1 0,-1 1 0,0-1 0,0 0 0,0 0 0,-1-1 0,0 1 0,4-13 0,7-12 92,-13 29-121,0-1-3,12-39 298,-12 40-161,0-1-132,2-7-4,-2 7 148,0 1-164,-1 2-29,0 0-1,0 0 0,0 0 1,0 0-1,0 0 0,1 0 1,-1 0-1,0 0 0,0 0 1,0 0-1,0 0 1,0 0-1,0 0 0,0 0 1,0 0-1,0 0 0,1 0 1,-1 0-1,0 0 0,0 0 1,0 0-1,0 0 1,0 0-1,0 0 0,0 0 1,0 0-1,0 0 0,1 0 1,-1 0-1,0 0 1,0 0-1,0 0 0,0 0 1,0 0-1,0 0 0,0-1 1,0 1-1,0 0 0,0 0 1,0 0-1,0 0 1,0 0-1,1 0 0,-1 0 1,0 0-1,0 0 0,0 0 1,0-1-1,0 1 0,0 0 1,4 17-5,4 11 19,-6-25-10,-1 0-1,1 0 1,0 0 0,-1 0 0,1 0-1,0 0 1,1 0 0,-1-1 0,1 1-1,-1-1 1,1 0 0,-1 0 0,1 1 0,0-2-1,6 4 1,-1-2 9,0 0-1,-1-1 1,1 0-1,0 0 1,11 0-1,-14-2-11,0 0 1,0 0-1,0-1 0,0 1 0,0-1 0,0 0 0,-1-1 0,1 1 1,0-1-1,-1 0 0,1 0 0,-1-1 0,0 1 0,4-4 1,-2 1 7,-1-1 0,0 1 1,0-1-1,-1 0 1,8-14-1,3-20-44,-7 23 13,-8 18 20,0-1 0,0 0-1,0 0 1,0 0 0,0 0 0,0 0-1,0 0 1,0 0 0,0 0 0,0 0-1,0 0 1,0 0 0,0 0-1,0 1 1,0-1 0,0 0 0,0 0-1,0 0 1,0 0 0,0 0 0,1 0-1,-1 0 1,0 0 0,0 0-1,0 0 1,0 0 0,0 0 0,0 0-1,0 0 1,0 0 0,0 0 0,0 0-1,0 0 1,0 1 0,0-1-1,0 0 1,0 0 0,1 0 0,-1 0-1,0 0 1,0 0 0,0 0 0,0 0-1,0 0 1,0 0 0,0 0 0,0 0-1,0 0 1,0 0 0,0-1-1,0 1 1,1 0 0,-1 0 0,0 0-1,0 0 1,0 0 0,0 0 0,0 0-1,0 0 1,0 0 0,0 0-1,0 0 1,0 0 0,0 0 0,0 0-1,-2 25-20,1-16 22,-1 6-15,2-8 16,-1 0 0,1 0 0,0 0 0,1 8 1,5 36 59,-6-48-34,2-1 2,-2-1-32,1 0 7,-1 0 0,1 0 0,-1 0 0,1 0 0,0 0 0,-1 0 0,1 0 0,0 0 0,0 0-1,0-1 1,-1 1 0,1 0 0,0-1 0,0 1 0,0 0 0,0-1 0,0 1 0,0-1 0,0 0 0,1 1 0,-1-1 0,0 0 0,0 1 0,0-1 0,0 0 0,0 0-1,0 0 1,1 0 0,-1 0 0,0 0 0,0-1 0,0 1 0,0 0 0,0-1 0,0 1 0,2-1 0,74-37 25,-50 23-45,1 1 0,39-13 1,-63 25 11,-1 0 4,20 4-12,-17-1 12,1 0 0,-1 0 0,1 1 0,-1 0 1,0 0-1,0 1 0,10 4 0,30 13-14,-39-17 19,1 0 0,1-1 1,-1 0-1,0 0 0,9 0 0,-12-2 4,14-4-20,11-3 6,-25 4 4,-1 0 1,1-1-4,0 1 1,-1-1 0,1 0 0,-1-1 0,0 1 0,0-1 0,-1 1 0,1-1 0,-1 0 0,0 0 0,0-1 0,3-8 0,0-4-8,0 0 0,5-29 1,-7 15 8,0 1 1,-1-46-1,-10-61 168,5 106-38,-1 16-54,3 13 63,-4 10-122,1 2-8,-1-1 0,2 1 1,-1 0-1,1 0 0,0 0 0,1 0 1,-1 15-1,3 27 63,9 67 0,-6-93-417,1 0-1,1-1 0,1 0 1,19 43-1,-14-45-796,-2-12-888,1-6-3608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13 392 1160,'-1'-1'126,"0"0"0,0 0 0,0 0 0,1 0 1,-1 0-1,0 0 0,0 0 0,0 0 0,1 0 0,-1 0 0,1 0 0,-1-1 0,1 1 0,-1 0 0,1 0 1,0-1-1,-1 1 0,1 0 0,0-1 0,0 1 0,0 0 0,0-1 0,0 1 0,0 0 0,1-1 0,-1 1 1,0 0-1,1 0 0,-1-1 0,0 1 0,1 0 0,0 0 0,-1 0 0,1 0 0,0 0 0,0-1 0,-1 1 1,1 1-1,0-1 0,0 0 0,0 0 0,0 0 0,1-1 0,7-4 44,0 0 0,0 1 0,0-1 1,15-4-1,-11 3 352,229-92 1838,-75 35-1426,-111 43-739,30-15 232,-76 32-539,-1-1 0,0 0 1,-1-1-1,1 0 0,-1 0 0,11-12 0,-18 16-206,1 1 0,-1 0 0,0-1 0,0 1 0,0-1 0,0 1 0,0-1 0,-1 0 0,1 1 0,0-1 0,-1 0 0,1 1 0,-1-1 0,1 0 0,-1 0 0,0-3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21 391 1332,'-20'-4'4274,"20"4"-4228,0 0 1,0 0-1,0 0 0,0 0 1,0 0-1,-1 0 0,1 0 0,0 0 1,0 0-1,0 0 0,27-5 1456,-22 5-1818,908-66 2157,-750 55-1722,-63 3-68,122 1 83,-7 2-20,-150 2-100,426-16 149,42-16-100,-493 30-47,0-2 1,0-1-1,71-26 1,-101 29-12,0 0 1,0 0-1,-1-1 1,1 0 0,-1-1-1,-1 0 1,1-1 0,-1 1-1,0-1 1,7-11 0,-13 15 31,1-1 0,-1 0 0,0 1 0,0-1 0,0 0 0,-1 0 0,0 0 0,1-7 0,-1 5 48,0 5 1,-6-30 488,5 34-572,0 0 1,-1 1-1,1-1 1,0 0-1,-1 0 1,0 0 0,1 0-1,-1 0 1,-1 2-1,-2 6 3,3 0 0,0-1-1,1 0 1,0 1-1,0-1 0,3 15 1,-1-9-2,24 506 287,-23-373-225,-2 80 19,-8 58 26,4-180-55,16 171 0,-6-191-20,-1 10 30,36 173 0,-12-151-1,65 166 0,22 14-2309,-104-257-1805,-11-27 1519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1076 35 1212,'0'0'2272,"-7"-1"-1660,-138-24 2909,106 20-3080,0 3 0,-1 1 0,0 1 0,-59 10 0,23-1-30,0 3 0,0 4 0,-140 48 0,206-60-363,0 1-1,1 0 1,0 0 0,0 1 0,0 0 0,1 1 0,0 0-1,0 0 1,-8 10 0,6-4 16,1 0-1,0 0 1,1 1 0,0 0-1,-8 22 1,3 0 46,2 2-1,2-1 1,1 2 0,-3 44 0,-2 81 245,12 277 0,73 162 64,54-83-142,-62-343-216,-55-156-51,2 0 0,0-1-1,1-1 1,1 0-1,0 0 1,20 19-1,-20-26-2,-1-1-1,1-1 1,1 0-1,0-1 1,0 0-1,23 9 1,-14-9 6,1 0 0,1-2 0,39 8 0,5-7 11,0-2 0,77-4 0,55-15 6,-161 9-34,263-27 24,250-15 26,-321 36-60,-78 5 13,356-18 8,-349 17-7,331-19 31,-279 0 8,-200 22-66,1 0-1,-1 0 1,0-1 0,0-1-1,21-11 1,-32 15-151,0-1 0,0 1-1,0-1 1,-1 1 0,1-1 0,-1 0 0,1 0 0,-1 0 0,0 0 0,1 0 0,0-4 0,-1 5 158,0-2-1024,-1 0-720,1-12-1242,0 12 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44 244 1300,'-2'1'1342,"-38"12"5775,39-12-6082,7-1-527,363-21 2274,-241 10-2225,70-9 163,-82 7-382,203-22 513,-283 31-729,148-19 716,-177 22-623,-1 0 0,1 0 0,-1-1 0,0 1 0,1-1 0,-1-1 0,9-4 0,-14 6 99,2-3-134,-3 4-167,0 0 0,1 0 0,-1 0 0,0 0 0,0-1 0,0 1 0,1 0 0,-1 0 0,0 0 0,0-1-1,0 1 1,0 0 0,0 0 0,1-1 0,-1 1 0,0 0 0,0 0 0,0-1 0,0 1 0,0 0 0,0 0 0,0-1-1,0 1 1,0 0 0,0 0 0,0-1 0,0 1 0,0 0 0,0-1 0,0 1 0,0 0 0,0 0 0,0-1-1,0 1 1,-1 0 0,1 0 0,0-1 0,0 1 0,0 0 0,-1 0 0,-9-10 204,-1 1 1,-1 0-1,-21-13 0,26 18 13,0-1-1,1 1 0,-7-8 1,2 3 186,10 8-298,-7-6 191,4 2-56,6 3 73,7 3-316,-1 1 1,1 0-1,-1 1 1,0-1-1,0 1 1,0 1-1,0 0 0,7 5 1,-10-7-2,-1 1 0,0 0 0,0 0 1,0 0-1,0 0 0,-1 1 0,1-1 0,-1 1 0,0 0 1,0 0-1,-1 1 0,1-1 0,-1 0 0,0 1 0,0-1 1,2 9-1,-3-10 0,-1 1 1,-1-1-1,1 1 1,-1-1-1,1 1 1,-1-1-1,0 1 1,0-1-1,0 1 1,-1-1-1,1 0 1,-1 0-1,0 0 0,0 0 1,-2 3-1,-5 5 15,1 0-1,-15 13 0,-26 20-75,-55 37 0,-32 30-4180,113-89-4144,17-13 3103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74 1648,'2'-1'6687,"20"-11"-6523,-8 5 456,0-1 1,0 0 0,0-1-1,20-18 1,-33 25 76,-9 4-636,-88 17-241,29-6-3193,62-12 637,-9 1 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1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1606 964,'-1'5'12325,"-11"-26"-10608,-15-39-2026,16 32 547,4 12-109,1 0-1,0 0 1,-3-21-1,5 17-85,1 1 0,2-1 0,0 0 0,0 0 0,2 0 0,1 0-1,0 0 1,1 1 0,2-1 0,0 1 0,0 0 0,2 0-1,0 0 1,16-25 0,-15 29-27,1 1 0,1 0 0,1 1 0,0 0 0,0 1 0,1 0 0,1 1 0,0 0 0,19-12 0,-24 18-14,0 1 1,1 0-1,-1 0 0,1 1 0,0 0 0,0 0 1,0 1-1,0 0 0,1 1 0,-1 0 0,0 0 1,1 1-1,-1 0 0,1 1 0,-1 0 1,0 1-1,0 0 0,13 4 0,-9-2 7,0 2-1,0-1 1,-1 2-1,0 0 1,0 0-1,-1 1 1,0 0-1,0 1 1,0 1-1,-2-1 1,1 2-1,10 14 1,-12-13 659,-12-15 29,2 1-649,0-1 0,0 0 0,0 1 0,0-1 0,1 0-1,-1 0 1,-1-6 0,1-6-25,0 0-1,1 0 1,1-1 0,0 1 0,1 0-1,1 0 1,0 0 0,1 0-1,1 0 1,0 0 0,1 1-1,1 0 1,0 0 0,0 0 0,12-15-1,-4 6-13,1 1-1,2 1 1,0 1-1,1 0 1,1 2-1,0 0 1,2 1 0,22-15-1,-27 23-10,0 0-1,1 1 1,0 1 0,0 0-1,1 1 1,0 1 0,0 1 0,21-2-1,-6 2-4,0 2 0,0 1 0,54 6 0,-81-4 10,32 1 20,-31 0-11,-6-2 31,0 0-41,0 0 1,-1 0-1,1 1 0,-1-1 1,1 0-1,-1 0 0,1 0 1,0 0-1,-1 0 0,1 0 1,-1 0-1,1 0 1,-1 0-1,1 0 0,0 0 1,-1-1-1,1 1 0,-1 0 1,1 0-1,-1 0 0,1-1 1,-1 1-1,1 0 0,0-1 1,11-7 40,-8 3-40,0 1 0,-1 0 1,1-1-1,3-6 0,1-2-2,20-25-3,-13 18-5,23-26 0,-8 16-5,1 3 0,1 0 0,1 2 0,1 1 0,2 2 0,0 2 0,1 1 0,1 1 0,43-12 0,-52 22-7,0 0 1,1 3-1,0 0 0,60-1 1,-42 7-14,1 3 0,64 11 0,-88-9 8,25 9-1,0 1 115,-49-16-49,3-1-26,17-5-13,0-1-1,35-18 1,9-3-35,-28 15 30,127-41-12,-133 45 12,0 2 1,1 2 0,42-3-1,-63 8-2,0 0 0,1 1-1,-1 0 1,0 1-1,0 0 1,0 1-1,16 6 1,-26-9 4,0 1 0,0-1 0,0 1-1,0-1 1,-1 1 0,1-1 0,0 1 0,0 0-1,-1 0 1,1-1 0,-1 1 0,1 0 0,0 0 0,-1 0-1,0 0 1,1 1 0,1 1-1,0 0 1,-1 0 0,0-1 0,1 1 0,-1 0 0,-1 0-1,1 0 1,0 0 0,0 0 0,-1 0 0,0 0 0,0 0 0,0 0 0,0 0 0,0 0 0,0 0 0,-1 0-1,1-1 1,-2 5 0,-3 6-6,1 0-1,-11 20 1,11-26 6,-11 21 1,-2 0 0,-28 35 0,28-40 0,0 0 0,2 1-1,-20 41 1,34-63-2,0 1 1,0-1-1,0 1 1,1 0-1,-1-1 1,1 1-1,0 0 1,0-1-1,-1 1 1,2 0-1,-1-1 1,0 1-1,1 0 1,-1-1-1,1 1 1,0 0-1,0-1 1,0 1-1,0-1 1,0 0-1,0 1 1,1-1-1,-1 0 1,1 0-1,3 4 0,4 3 2,0-1 0,1 0 0,0-1 0,16 9 0,-9-5-28,127 67 1,-27-18 4,-83-40 12,70 44 8,-86-52-2,0 2 0,-1 0 0,22 24 0,-34-33 3,-1 1 0,1-1 1,-2 1-1,1 0 0,0 0 0,-1 0 0,0 1 0,-1-1 0,0 1 0,0-1 0,0 1 0,0 0 0,-1 0 1,0 0-1,-1 0 0,0 0 0,0 0 0,0 0 0,-2 9 0,-1-5 2,0 0 0,0-1 0,-1 1 1,0-1-1,-1 0 0,0 0 0,0 0 0,-1-1 0,-1 1 0,1-2 1,-12 12-1,-24 21 11,-51 37 1,29-25-11,61-51-4,0 0 4,1-1-1,0 1 0,0 0 1,-1 0-1,1 0 0,1 0 0,-1 0 1,0 1-1,0-1 0,1 0 1,-1 1-1,1 0 0,0-1 0,0 1 1,0-1-1,0 1 0,0 0 1,0 4-1,4-4-7,1 1 4,0-1 0,0 1 0,1-1 0,0 0 0,-1-1 0,1 1 0,0-1 0,8 3 0,51 12-34,-22-7 41,45 12-5,-64-19 1,-1 2 0,0 1 0,0 1 0,-1 1 0,0 0 1,22 14-1,-41-21-3,0 0 1,1 1-1,-1-1 1,0 1-1,0-1 1,0 1-1,-1 0 1,1 0 0,0 0-1,-1 0 1,1 0-1,-1 0 1,0 0-1,0 1 1,0-1-1,0 1 1,0-1-1,1 3 1,-2-2 2,0 0 1,0 0-1,-1 0 1,1 0-1,0 0 0,-1 0 1,0 0-1,0 0 1,0 0-1,0 0 0,0 0 1,-1-1-1,1 1 0,-1 0 1,1-1-1,-3 3 1,-15 17 4,-1-1 0,-1 0 0,0-2 0,-35 24 0,31-25-13,1 2-1,1 0 1,-38 43-1,60-61 8,0 0 0,0 0 0,0-1 1,0 1-1,0 0 0,1 0 0,-1 0 0,1 0 0,0 0 0,-1 0 0,1 0 1,0 0-1,0 0 0,0 0 0,0 0 0,0 0 0,1 0 0,-1 0 0,1 0 1,-1 0-1,1 0 0,0 0 0,0-1 0,0 1 0,1 3 0,5 5-25,-1 0-1,1-1 1,11 12-1,-4-5 14,-5-4-6,-1 0 1,0 1-1,0 0 1,-1 0-1,-1 1 1,8 23-1,-12-28 10,0 0 0,0 1 0,-1-1 0,0 1 1,0-1-1,-1 1 0,-1-1 0,1 1 0,-2-1 0,1 1 0,-6 16 0,2-12 8,0 0-1,-1-1 1,-1 0-1,0 0 0,0 0 1,-2-1-1,-15 19 1,8-14-14,-5 8-147,-1-1 0,-2-2 0,0 0 0,-45 30 0,8-11-1200,52-35 1173,1 0 0,0 1-1,0-1 1,1 2 0,-12 14 0,-14 13 149,-204 185 381,174-150-270,17-19-27,36-41-36,0-1 0,-1 1 0,0-2 0,0 0 0,-1 0 0,0-1 0,0-1 0,0 0 0,-1 0 0,0-1 0,-1-1 0,1 0 0,-1-1 0,1-1 0,-1 0 0,0 0-1,0-2 1,0 1 0,-27-5 0,-89-16-6,-100-8-9,-102 33 2,-4 24 235,320-27-209,-25 3 32,19-2 5,0-1 0,0-1 0,-25-1 0,32-3-44,6-6-29,8 7 0,4-3-3,9-14 38,-9 14 135,-44-4 56,-35 12-35,44-1-115,0-2 0,-62-5-1,64 0-12,0-1 0,-37-13 0,41 8-28,0 0 1,1-2-1,-28-19 1,-66-55 12,81 59-12,-129-116 134,157 134-135,2 0-1,-1-1 1,1 0-1,1 0 1,0-1-1,1 0 0,0 0 1,1-1-1,0 1 1,1-1-1,-3-14 1,2 2 1,1-1 0,1 0-1,1 0 1,3-46 0,12-97 11,-11 138-10,-3 26-16,1 1 1,0 0-8,2-36 25,-2 36-25,-1 4-6,1 0 8,0 0 0,0 0 0,0 0 0,-1 0-1,1 0 1,0 0 0,0 0 0,0 0 0,-1 0 0,1 0-1,0 0 1,0 0 0,0-1 0,0 1 0,-1 0-1,1 0 1,0 0 0,0 0 0,0 0 0,0-1 0,0 1-1,0 0 1,0 0 0,-1 0 0,1-1 0,0 1-1,0 0 1,0 0 0,0 0 0,0 0 0,0-1 0,0 0-2,0 1 1,0-1 0,-1 1 0,1-1 0,0 1 0,0-1 0,-1 1 0,1-1 0,0 1 0,-1-1 0,1 1 0,-1-1 0,1 1 0,0 0 0,-1-1 0,1 1 0,-1 0 0,1-1 0,-1 1 0,1 0 0,-2-1 0,-12-4 0,11 4-7,0 0-2,-10-4 15,10 4 14,-14-4-2,4-2-49,10 6-6,4-4-79,2-2 95,0 0 0,0 0 0,1 0 0,0 0 0,0 0 0,0 1 0,11-12 0,-7 10 7,0-1 1,-1 0 0,-1 0 0,1 0 0,-2-1 0,1 0 0,-1 0 0,-1 0 0,0-1 0,0 1 0,-1-1 0,0 0 0,2-22 0,-5 30 18,-1-1-13,-1-10-2,1 11-4,0 0 2,-3-5 0,3 6-2,-1 0-2,-21-10-7,21 11-1,-1 1 3,-21-8 97,21 7-39,3-3-39,-1-8 0,1 8 6,-1 1-1,-3-8-10,4 8-4,-1-1-19,-15-59-827,16 61 612,-1-2-360,0 0 421,-2-13-1335,1 6-5180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8 437 1632,'-8'-9'4194,"10"5"-3371,3-11-90,1 9-86,27-13 123,0 1 1,49-17-1,-11 4-729,78-38-4881,-114 50 2399</inkml:trace>
  <inkml:trace contextRef="#ctx0" brushRef="#br0" timeOffset="1">615 35 1468,'-7'-14'3364,"0"4"-319,-1 0-1521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1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96 127 1208,'0'0'1618,"-3"0"-854,-49-1 3586,47 1-3655,2 0-19,-30 1 5186,39-5-5586,25-14 121,1 1 0,66-24 0,-30 14-860,-44 14-982,-21 11 758,3-1-57,-1 2-870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45 1728,'0'0'5275,"-6"4"-4507,-16 13-51,16-12 1042,5-5-1656,0 0 0,0 1 1,0-1-1,0 1 0,0 0 0,0-1 1,0 1-1,0 0 0,0-1 0,0 1 0,1 0 1,-1 0-1,0 0 0,0 0 0,1 0 1,-2 2-1,-10 18 933,10-18-1072,-4 9 199,1 0 1,0 0-1,1 0 1,1 1-1,0 0 0,-2 19 1,0 79 283,4-76-307,0 35 82,-3 94 159,3-160-398,0 1-1,1-1 1,-2 1-1,1-1 1,0 1-1,-1-1 1,0 0-1,0 1 1,-3 4-1,4-8 6,-1 1-14,1 0-1,-1 0 0,0-1 0,0 1 1,0 0-1,0-1 0,0 1 0,0-1 1,-1 0-1,1 0 0,0 0 0,-1 0 0,-2 1 1,-25 5-164,27-7 156,0 0-68,-15-1-43,23-7 131,13-24 1,-16 29 10,0 0 1,0 0 0,0 0-1,1 0 1,-1 1-1,1-1 1,0 1 0,-1-1-1,6-2 1,4-4-1,97-81 442,-107 89-414,-2 0-21,1 1 0,-1-1 0,0 1 1,1 0-1,-1-1 0,1 1 0,-1-1 0,1 1 0,-1 0 0,0-1 0,1 1 1,-1 0-1,1-1 0,0 1 0,-1 0 0,1 0 0,-1-1 0,1 1 0,-1 0 1,1 0-1,-1 0 0,1 0 0,0 0 0,-1 0 0,1 0 0,-1 0 0,1 0 1,0 0-1,0 1 0,13 0 38,-10-1-23,-4 1-18,0 0 0,1-1 0,-1 1 0,0 0 0,1 0 0,-1-1 0,1 1 0,-1-1 0,1 1 0,0 0 0,-1-1 0,1 1 0,0-1 0,-1 1 0,2 0 0,-1-1 1,0 1 0,-1-1-1,1 1 1,0-1-1,0 1 1,-1 0-1,1-1 1,0 1-1,-1 0 1,1-1-1,0 1 1,-1 0-1,1 0 1,-1 0 0,1 1-1,-1-1 13,1 0 1,-1 0-1,1 0 0,0 0 1,-1 0-1,1 0 0,0 0 0,0 0 1,0 0-1,0 0 0,0 0 1,0 0-1,0 0 0,0-1 1,0 1-1,0 0 0,0-1 1,1 1-1,1 0 0,-3-1-29,3 1 73,2-2 18,-1 1-48,-2 0-17,-1 0-1,1 0 1,-1 0 0,1 0 0,-1 0-1,1-1 1,-1 1 0,1-1-1,-1 1 1,1-1 0,-1 1-1,0-1 1,3-1 0,45-25 258,59-30 445,-105 57-681,0-1-1,0 0 0,0 0 1,0 1-1,0 0 0,0 0 1,0 0-1,0 0 0,0 0 1,-1 0-1,1 1 1,0-1-1,3 2 0,-3-1-63,-2-1 34,0 0 0,0 0 0,-1 0-1,1 0 1,0 1 0,0-1 0,0 0-1,0 0 1,-1 1 0,1-1 0,0 1-1,0-1 1,-1 1 0,1-1 0,0 1 0,-1 0-1,1-1 1,-1 1 0,1 0 0,0-1-1,0 2 1,0 0 6,5 5 8,0 0-1,0 0 1,-1 1 0,0-1 0,0 1 0,-1 0 0,4 11 0,1-1 2,45 92-1163,-53-108 758,2 0-1823,-3-2 2163,0 0-1,0 1 0,1-1 0,-1 0 0,0 0 0,0 1 0,0-1 0,0 0 0,1 0 0,-1 0 0,0 1 0,0-1 0,0 0 0,1 0 0,-1 0 0,0 0 0,0 1 0,1-1 0,-1 0 0,0 0 0,0 0 0,1 0 1,-1 0-1,0 0 0,1 0 0,-1 0 0,0 0 0,0 0 0,1 0 0,-1 0 0,0 0 0,1 0 0,-1 0 0,0 0 0,0 0 0,1 0 0,-1 0 0,0-1 0,0 1 0,1 0 0,-1 0 0,0 0 0,0 0 0,1 0 1,-1-1-1,0 1 0,0 0 0,0 0 0,1-1 0,-1 1 0,0 0 0,0 0 0,0-1 0,0 1 0,6-20-184,-1-1 0,-1 1 0,-2-1 0,2-21 0,-2-36-34,6-283 2010,-11 263 916,3 96-1254,0 12-1272,1 12-80,10 127 408,38 57-142,-22-122-2704,-25-73 788,1-5-3210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1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18 476 1420,'-1'-1'257,"-1"-1"0,0 0-1,1 0 1,0 0 0,-1 0-1,1 0 1,0 0 0,0 0-1,0 0 1,0-1 0,0 1-1,1 0 1,-1 0 0,1-1-1,-1 1 1,1-4 0,0 4 516,3-4-27,9-9-375,1 1 1,0 0-1,1 0 1,0 2-1,1 0 1,0 0-1,1 1 1,22-11-1,149-65 1338,-172 81-1587,142-49 623,-106 39-1657,-34 13 136,-14 3 360,1 1-478,10 2 416,-10-2-19,9 8-879,-11-7 1177,1 0 86,-1 0-1,0 1 0,1-1 1,-1 0-1,-1 1 1,1 0-1,0-1 1,-1 1-1,1 0 1,1 5-1,0 2 238,0 0 0,-1 1 0,0-1-1,1 16 1,-2-12 183,7 34 1153,-7-46-1105,-1 0 14,0 0-255,1-1 0,-1 0-1,1 1 1,-1-1 0,1 0 0,-1 0 0,1 1 0,0-1-1,0 0 1,-1 0 0,1 0 0,0 0 0,0 0 0,2 1-1,-1-1 1233,3-3-1091,16-9-10,-16 9 7,-1-14 246,-3 13-281,-3-1-17,-2-11-18,3 11-23,-3 2-14,0-1-97,3 1-30,0 1-1,-1 0 0,1 0 1,-1 0-1,1 0 0,-1 0 1,1 0-1,-1 0 0,0 0 1,0 1-1,1-1 0,-1 0 1,0 1-1,0 0 0,0-1 1,0 1-1,-3 0 0,-3 0 21,0 1 0,0-1-1,0 1 1,0 1 0,0 0-1,0 0 1,-8 3 0,12-3-21,0 0 0,0 0 0,0 0 0,0 1 0,0 0 0,1-1 0,-1 1 0,1 0 0,0 1 0,0-1 0,0 1 0,0-1 0,0 1 0,1 0 0,-3 5 0,3-4-7,-1 1-1,1 0 1,0 0 0,1-1 0,0 1 0,0 0-1,0 0 1,0 1 0,1-1 0,0 0 0,1 0 0,-1 0-1,1 0 1,0 0 0,0 0 0,1 0 0,0 0-1,0-1 1,0 1 0,1 0 0,0-1 0,0 0-1,0 0 1,1 0 0,0 0 0,0 0 0,0-1 0,0 1-1,1-1 1,-1 0 0,7 3 0,-1 1-220,1-1 1,-1-1-1,1 0 1,1 0-1,-1-1 0,1-1 1,0 0-1,0-1 1,0 0-1,0 0 1,0-1-1,1-1 1,-1 0-1,1-1 0,14-2 1,-23 2 74,0-1 1,-1 0-1,1 0 0,-1 0 1,1-1-1,-1 1 0,0-1 1,1 0-1,-1 0 0,0 0 1,0 0-1,0 0 1,0-1-1,-1 0 0,1 1 1,-1-1-1,0 0 0,1 0 1,-1 0-1,0-1 0,1-2 1,3-8-57,-1 1 0,-1-1 0,0 1 0,2-17 0,-3 15 201,1-11 347,1-28-1,-2 18 534,-3 34 230,3 8-992,8 15-20,-1 0 0,-2 0 0,0 1 0,6 31 0,-7-19 19,-1 0 1,2 50-1,-8-75-86,0 1-1,0-1 1,-1 0 0,-1 0 0,1 0-1,-4 9 1,4-15-11,-3 0 5,4-3-33,-1 0-1,1 1 1,0-1-1,0 0 0,0 1 1,-1-1-1,1 0 0,0 0 1,-1 0-1,1 1 1,0-1-1,0 0 0,-1 0 1,1 0-1,0 0 0,-1 1 1,1-1-1,0 0 1,-1 0-1,1 0 0,0 0 1,-1 0-1,1 0 1,-1 0-1,1 0 0,0 0 1,-1 0-1,1 0 0,0 0 1,-1 0-1,1 0 1,0-1-1,-1 1 0,1 0 1,0 0-1,-1 0 1,1 0-1,0-1 0,0 1 1,-1 0-1,1 0 0,0-1 1,-1 1-1,-5-5 3,3 4-2,1-1 0,-1 0 0,0 0 0,1 0-1,0-1 1,0 1 0,0 0 0,-4-6 0,0-7 19,5 9-16,-2 0-4,1 0 1,1-1-1,-1 1 0,1 0 1,0-1-1,1 1 1,-1-1-1,1 1 0,1-1 1,-1 1-1,2-8 1,1 5-2,0-1-1,0 0 1,1 1 0,1 0 0,5-10 0,-7 12-4,1 1-4,-1-1 0,1 1 0,0 0 0,9-10 0,-12 15 5,0 0 1,0 0 0,0 0-1,0 0 1,0 0 0,1 0-1,-1 0 1,0 1 0,0-1-1,0 0 1,1 1 0,-1-1-1,0 1 1,1-1 0,-1 1-1,0 0 1,1 0-1,2-1 1,-4 1 1,1 1 0,0-1 1,0 0-1,0 1 0,0-1 0,0 0 0,0 1 0,-1-1 1,1 1-1,0 0 0,0-1 0,-1 1 0,2 1 1,1 0 6,-2-2-6,0 1 0,-1 0 0,1-1 0,0 1 0,0 0 0,0-1 1,0 1-1,-1 0 0,1 0 0,0 0 0,-1 0 0,1 0 0,-1 0 0,1 0 0,-1 0 1,1 1-1,3 5-1,9 15 22,-8-14-10,0 0 0,0 0-1,9 8 1,-12-14-9,0 0 1,0 0-1,1 0 1,-1 0-1,1 0 1,-1-1-1,1 1 1,0-1-1,-1 1 1,1-1-1,0 0 1,0 0 0,0-1-1,5 2 1,8-3 9,-6 0 7,0 1 1,19 1-1,15 8 26,-35-7-27,0 0 0,-1 0 0,1-1 1,1 0-1,-1 0 0,0-1 1,13-1-1,-10-1-9,2 0 5,0-1 0,0 0 1,16-6-1,-27 8-13,1-1 1,0 1-1,-1-1 0,0 0 0,1 0 0,-1 0 1,0 0-1,0-1 0,0 0 0,0 1 0,0-1 1,-1 0-1,1 0 0,-1 0 0,0-1 0,0 1 1,3-6-1,-5 7-7,1 0 0,0 0 0,-1 0 0,0 0 0,1 0 0,-1 0 0,0 0 1,0 0-1,0 0 0,-1-1 0,1 1 0,0 0 0,-1 0 0,1 0 0,-1 0 0,-1-3 0,0 3-16,-27-3-36,26 5 50,0 2 2,-9 7-49,15-4 13,-1-3 39,0 0-7,0 1-1,0 0 0,0-1 0,1 1 1,-1-1-1,1 0 0,-1 0 0,1 0 0,0 0 1,0-1-1,0 1 0,0-1 0,4 2 1,2-1-10,0 1 1,0-2 0,0 0 0,0 0 0,0 0 0,0-1-1,1-1 1,-1 1 0,0-2 0,0 1 0,0-1 0,0 0 0,11-5-1,-13 4 21,-1 0 0,0 0 0,0-1 0,0 1-1,0-1 1,0 0 0,-1-1 0,0 0 0,0 0-1,0 0 1,0 0 0,-1 0 0,0-1 0,0 0 0,0 0-1,-1 0 1,0-1 0,2-6 0,-1-2 68,0 0 0,-1 0 0,-1-1 0,0 1 0,-1-1-1,-1 1 1,-2-24 0,-24-107 603,21 123-528,-8-35 558,12 57-439,-1 8-212,0 5-26,0 0 0,1 0 0,0 0 0,0 0 0,2 14 0,2 0-85,1-1 0,1 1 0,1-1 0,1-1 0,1 1 0,1-1 0,1 0 0,2-1 0,27 42 0,-16-41-1502,0-8-4158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1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31 164 1072,'-2'0'198,"-1"0"0,1-1 0,0 1 0,0 0 0,0-1 1,0 0-1,0 0 0,0 1 0,1-1 0,-1 0 0,0 0 0,-4-4 1443,8 1-978,2-1-515,-1 1 0,1 0 0,0 0 0,0 1 0,0-1 0,1 1 0,-1 0 0,1 0 1,0 1-1,0-1 0,0 1 0,0 0 0,7-2 0,241-68 1690,-181 53-2827,-71 19 786,1 0 1,-1-1 0,0 1-1,0 0 1,0-1-1,0 1 1,0-1 0,0 1-1,0-1 1,0 1 0,0-1-1,0 0 1,0 0-1,2-1-512,0 0-1519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2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75 545 1684,'-11'1'1440,"0"1"-1,0 1 1,1 0 0,-15 5-1,24-7-977,0-1-405,1 0 0,0 0 1,0 0-1,0 0 0,0 0 0,-1 0 0,1 0 0,0 0 0,0 0 0,0 0 1,0 0-1,-1 0 0,1 0 0,0 0 0,0 0 0,0 0 0,0 0 0,0 0 0,-1 0 1,1 0-1,0 0 0,0 0 0,0 0 0,0 1 0,0-1 0,-1 0 0,1 0 1,0 0-1,0 0 0,0 0 0,0 0 0,0 1 0,0-1 0,0 0 0,0 0 1,-1 0-1,1 0 0,0 0 0,0 1 0,0-1 0,0 0 0,0 0 0,0 0 0,0 0 1,0 1-1,0-1 0,0 0 0,0 0 0,0 0 0,0 0 0,0 1 0,15 2 72,1 0 0,-1-1 0,0-1 0,1 0 0,21-2-1,-9 1-38,82-6 224,-21 1-144,524-26 342,-527 26-453,235-4 98,-59 3-72,166-20-4,330-29-19,-466 29-58,-81 6-6,342-31 45,-119 15-8,-428 36-37,428-18-14,-307 12 16,37 0 7,266-8 18,-369 10-19,154-8 26,111 14-44,-60 1 32,54-8 30,-177 0-31,6 1-23,233-1-8,-280 5 11,-72 0 9,-1-1 0,0-1 0,30-7 0,-23-2 85,-34 10-60,-1 1 2,0 0 0,-1-1 0,1 1 1,0-1-1,0 1 0,0-1 0,0 1 0,-1-1 0,1 0 0,0 1 0,-1-1 0,1 0 0,0 0 0,-1 1 0,1-1 0,-1 0 0,1 0 0,-1 0 0,1 0 0,-1 0 0,1-1 0,-5-3-18,-1 1 1,1-1-1,-1 1 0,-6-5 0,-129-67 1131,-5-7 1770,143 82-2820,2 1-89,0 0 1,0 0-1,0 0 0,-1 0 1,1 0-1,0 0 0,0 0 1,0 0-1,0 0 0,0 0 1,-1 0-1,1 0 0,0 0 1,0 0-1,0 0 0,0 0 1,0 0-1,-1 0 0,1 0 1,0 1-1,0-1 0,0 0 1,0 0-1,0 0 0,0 0 1,-1 0-1,1 0 0,0 0 1,0 0-1,0 1 0,0-1 1,0 0-1,0 0 0,0 0 1,0 0-1,0 0 0,0 1 1,0-1-1,-1 0 0,1 0 1,0 0-1,0 0 0,0 0 1,0 1-1,0-1 0,0 0 1,0 0-1,0 0 0,1 0 1,-1 0-1,0 1 0,0-1 1,0 0-1,0 0 0,0 0 1,0 1-1,9 12 101,20 14-91,-6-11 19,1-1 0,0-1-1,1-1 1,35 12 0,-19-9-6,33 11 312,-69-25-138,0 0-1,0 0 1,-1 0-1,9 5 1,-12-6-82,-1-1-112,0 0-1,1 1 1,-1-1-1,0 0 1,0 1-1,1-1 1,-1 0-1,0 1 1,0-1-1,1 1 1,-1-1-1,0 0 1,0 1-1,0-1 1,0 1-1,0-1 1,0 0-1,0 1 1,0-1-1,0 1 1,0-1-1,0 0 1,0 1-1,0-1 1,0 1-1,0-1 1,0 1-1,0-1 1,-1 1 0,-3 16 202,-3-3-155,-1 0 0,-1-1 0,0 0 0,0-1 0,-14 14-1,-62 55 2,84-80-60,-108 85-769,71-58 155,-94 60-3035,39-40-4752,53-33 3775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2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19 1320,'3'-7'6334,"-3"6"-6208,0 1 1,-1-1-1,1 1 1,0-1 0,-1 1-1,1-1 1,-1 1-1,1-1 1,0 1-1,-1 0 1,1-1 0,-1 1-1,1-1 1,-1 1-1,1 0 1,-1 0 0,0-1-1,0 1 1,-1-1-79,0 1-1,1-1 1,-1 1 0,0-1 0,0 1 0,0 0 0,1 0-1,-1 0 1,0 0 0,0 0 0,0 0 0,0 0 0,1 1-1,-3 0 1,-5 2 155,1 1-1,0-1 0,1 2 0,-1-1 1,1 1-1,0 1 0,-7 5 0,11-8-152,1-1-1,-1 1 1,1-1 0,0 1-1,0 0 1,1-1-1,-1 1 1,0 0-1,1 0 1,0 1 0,0-1-1,0 0 1,0 0-1,0 0 1,1 1-1,-1-1 1,1 0 0,0 1-1,0-1 1,0 0-1,0 1 1,1-1-1,1 6 1,4 7 89,1 1 0,1-1 0,0-1 0,1 0 0,1 0 0,0 0 0,21 21 0,-28-32-42,-1 0 1,0 0-1,0 1 0,-1-1 1,1 0-1,-1 1 0,0-1 1,0 1-1,0 0 0,-1 4 1,1-6 72,-4 1-9,-1 3-103,-1-2-1,0 1 0,0 0 1,-1-1-1,1 0 1,-1-1-1,0 1 0,-1-1 1,-11 6-1,7-4-295,0-2 0,0 1 0,-1-1 0,0-1 0,1 0 0,-1 0 0,-13 0 0,5-9-2283,11 0-2170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2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97 123 836,'0'0'5780,"6"0"-5241,-1 2-369,-3-2-77,0 1 1,0-1 0,0 1-1,0-1 1,-1 0 0,1 0-1,0 0 1,3 0-1,0-2 134,0 1 0,0-1 0,0 0 0,0 0 0,-1-1-1,1 1 1,-1-1 0,1 0 0,-1 0 0,0-1 0,0 1 0,3-5-1,-6 7-173,0-1-1,1 1 1,-1-1-1,0 0 1,0 1-1,-1-1 1,1 0-1,0 0 1,-1 0-1,1 1 1,-1-1-1,1 0 1,-1 0-1,0 0 1,0 0-1,0 0 1,0 0-1,0 0 1,0 0-1,0 0 1,-1 0-1,1 0 1,-1 0-1,1 1 1,-1-1-1,0 0 1,0 0-1,-1-2 1,0 1 7,-1 0-1,1 1 1,0-1 0,-1 1 0,1-1-1,-1 1 1,1 0 0,-1 0 0,0 0-1,0 1 1,0-1 0,0 0 0,-1 1-1,-3-1 1,3 1-13,-1 1-1,1-1 1,0 1-1,-1 0 1,1 1-1,0-1 1,0 1-1,-1 0 1,1 0-1,0 0 1,0 0-1,0 1 1,0 0-1,0-1 1,0 2-1,1-1 1,-1 0-1,1 1 1,-1-1-1,-3 6 1,0-3 9,1 1 0,1 1 1,-1-1-1,1 1 0,0 0 1,1 0-1,-1 1 1,1-1-1,-3 11 0,5-14-33,1 1-1,0-1 0,0 0 0,0 1 0,1-1 1,0 1-1,0-1 0,0 1 0,0-1 0,1 1 0,-1-1 1,1 1-1,0-1 0,1 0 0,-1 1 0,1-1 1,-1 0-1,1 0 0,1 0 0,4 7 0,-1-6-1,0 0 0,0 0 0,1 0 0,-1-1 0,1 0 0,0 0 0,1-1 0,-1 0 0,0 0 0,15 3-1,-8-4-28,0 1 0,0-2 0,0 0 0,0 0 0,20-3 0,-25 1-219,1-1 1,-1 0-1,1-1 1,-1 0-1,0-1 1,0 0-1,10-6 1,-11 5-1129,0 0 1,0 0-1,0-1 1,7-8-1,-3 2-1887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2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2092,'-3'-14'9773,"3"14"-9677,9 4 872,8 8-1257,-12-8 399,0 1-1,0-1 0,-1 1 0,0 0 0,0 0 0,0 1 0,-1-1 1,3 8-1,2 1 91,0-3-64,-2 1 0,1 0 1,-2 0-1,1 1 0,-2 0 0,0 0 1,0 0-1,-1 0 0,-1 0 1,1 16-1,-3-25-102,-1 0 0,0 0 0,0-1-1,-1 1 1,1-1 0,0 1 0,-1-1 0,0 1-1,0-1 1,0 0 0,-1 0 0,1 0 0,0 0 0,-1 0-1,0-1 1,0 1 0,-3 2 0,5-4-21,0-1 0,0 1 1,0 0-1,-1-1 0,1 1 1,0-1-1,0 1 0,0-1 1,0 1-1,0-1 0,-1 0 1,1 0-1,0 1 0,0-1 1,-1 0-1,-1-1 0,1 1-7,0 0 80,-1-3-48,2 2-28,0 0-8,0 1 1,-1-1 0,1 0 0,0 0 0,0 0 0,1 0-1,-1 0 1,0-1 0,0 1 0,0 0 0,1 0 0,-1 0-1,0-1 1,1 1 0,0 0 0,-1-1 0,1 1 0,0 0-1,-1-1 1,1 1 0,0-2 0,1-7 4,0 1 1,1-1 0,0 1-1,1 0 1,0 0 0,0 0-1,1 0 1,0 0 0,0 1-1,9-12 1,0 2 0,1 0 0,1 1 0,26-23 1,11-1-992,-17 18-7693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2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1108,'0'0'1308,"3"1"-700,-2-1-763,-1 0 297,1 0-1,0 0 0,-1 0 1,1 1-1,0-1 1,0 0-1,-1 1 1,1-1-1,-1 0 0,1 1 1,0-1-1,-1 1 1,1-1-1,-1 1 1,1-1-1,-1 1 0,1 0 1,-1-1-1,0 1 1,1-1-1,0 2 1,-1 0 418,3 10 524,-2-3-780,2 0 1,-1-1-1,1 1 1,1-1 0,0 0-1,0 0 1,0 0-1,1 0 1,0-1-1,1 0 1,-1 0 0,1 0-1,1-1 1,-1 0-1,1 0 1,0-1-1,1 0 1,-1 0 0,1 0-1,0-1 1,11 4-1,-16-6-192,-1-1 0,1 0-1,0 0 1,0 0 0,0 0-1,0 0 1,0-1 0,0 1-1,0-1 1,0 0 0,0 0-1,1 0 1,-1 0-1,0 0 1,0-1 0,0 1-1,0-1 1,0 0 0,0 0-1,0 0 1,-1-1 0,1 1-1,0 0 1,-1-1 0,1 0-1,0 0 1,-1 0 0,0 0-1,0 0 1,1 0 0,1-3-1,1-5 125,0 0 0,-1 0-1,0 0 1,4-20-1,6-15-902,-14 44 141,0-2-1871,1-7 1725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2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1600,'2'0'258,"-1"0"-1,1 1 1,-1-1 0,1 1-1,0-1 1,-1 1 0,0-1-1,1 1 1,-1 0 0,1 0-1,-1 0 1,0 0 0,0 0-1,1 0 1,-1 0-1,0 1 1,0-1 0,0 0-1,0 1 1,0-1 0,-1 0-1,1 1 1,0-1 0,0 4-1,2 4 230,0 1 0,0 0-1,0 11 1,1 2 155,26 114 863,-30-135-1821,1 1-135,3 5-153,-3-6-238</inkml:trace>
  <inkml:trace contextRef="#ctx0" brushRef="#br0" timeOffset="1">81 55 1476,'2'-20'1039,"0"-13"4124,-2 31-4211,0 5-469,-3 15-1593,2-5-1360,2 16 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72 1264,'1'8'1042,"0"1"-1,0-1 0,6 17 1,-6-23-913,0 0 1,0 0-1,0 0 1,0 0-1,1 0 1,-1 0-1,0 0 1,1 0-1,0 0 1,-1-1-1,1 1 1,0 0-1,0-1 1,0 0-1,0 1 1,0-1-1,0 0 1,2 1-1,2 0 59,0 0 1,1-1-1,-1 1 1,0-1-1,1 0 0,-1-1 1,1 0-1,-1 0 0,1 0 1,-1-1-1,0 0 0,1 0 1,-1 0-1,0-1 1,1 0-1,-1-1 0,0 1 1,8-5-1,-13 6-149,0 0 1,0 0-1,0 0 1,0 0-1,0 0 0,0 0 1,0 0-1,-1 0 1,1 0-1,0 0 0,0 0 1,-1-1-1,1 1 1,-1 0-1,1-1 0,-1 1 1,0 0-1,1 0 1,-1-1-1,0 1 0,0-1 1,0 1-1,0 0 1,0-1-1,0 1 0,-1 0 1,1-1-1,0 1 1,-1 0-1,1-1 0,-1 1 1,1 0-1,-2-2 1,0-1 19,0 0-1,0 0 1,-1 0 0,0 0 0,0 1 0,0-1 0,0 1 0,-6-5 0,-3 0-230,0 0 0,-1 1 0,0 0 0,-1 1 0,1 1 0,-1 0 1,0 0-1,0 2 0,-1 0 0,-19-2 0,23 6-620,5 0-252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22 1892,'0'0'2903,"-2"-3"-1651,-8-8-116,10 10-1056,-1 0-1,1 1 1,-1-1 0,1 1-1,-1-1 1,0 1-1,1 0 1,-1-1 0,0 1-1,1-1 1,-1 1-1,0 0 1,1 0 0,-1-1-1,0 1 1,0 0-1,1 0 1,-1 0-1,0 0 1,0 0 0,1 0-1,-2 0 1,1 0 160,-2 0-35,1 0 0,-1 0 0,1 0-1,-1 0 1,1 0 0,-1 0 0,1 1 0,-1-1 0,1 1-1,-1 0 1,1 0 0,-4 2 0,-26 16 854,28-17-936,-4 4 92,0 0 0,0 1 0,0 0 0,1 1-1,0-1 1,1 2 0,-1-1 0,1 0 0,1 1 0,0 0 0,0 1 0,1-1 0,0 1 0,-4 13 0,7-16-143,-1 0 0,1-1-1,0 1 1,0 0 0,1-1-1,0 1 1,0 0-1,1 0 1,0-1 0,0 1-1,0-1 1,1 1 0,0-1-1,0 1 1,1-1 0,0 0-1,0 0 1,0 0-1,1 0 1,0-1 0,0 1-1,8 7 1,-5-9-192,-2-2-6,-1 0-31,0 0-1,0-1 0,0 1 0,0-1 0,1 0 1,-1 0-1,0 0 0,1 0 0,-1-1 1,0 0-1,7 0 0,-1-2-623,1 0 0,17-7 0,8-8-4829,-16 4 1999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96 141 1252,'0'0'8458,"2"0"-8074,7-3-74,0 1 0,-1-2 0,0 1 0,0-1 0,0-1-1,0 1 1,-1-1 0,1 0 0,-1-1 0,0 0 0,8-9 0,-14 13-217,0 0 1,0 1 0,0-1 0,0 0-1,0 0 1,0 0 0,0 0 0,-1 1-1,1-1 1,0 0 0,-1 0 0,0 0-1,0 0 1,1 0 0,-1 0 0,-1-1-1,1 1 1,0 0 0,0 0 0,-1 0-1,1 0 1,-1 0 0,1 1 0,-1-1-1,0 0 1,0 0 0,-2-2 0,2 2-47,-1 0 1,1 0 0,-1 0 0,1 1 0,-1-1 0,0 1 0,0-1 0,0 1 0,0 0 0,0 0 0,0 0 0,-1 0 0,1 0 0,0 0 0,0 1-1,-1-1 1,1 1 0,0 0 0,-1-1 0,1 1 0,0 0 0,-5 1 0,-1 0 22,1 0 1,-1 0-1,1 1 0,0 0 0,-12 5 1,13-4-42,0 0 1,0 0 0,0 1-1,0 0 1,1 0 0,0 0 0,0 1-1,0-1 1,0 1 0,1 1-1,0-1 1,0 0 0,0 1 0,0 0-1,1 0 1,0 0 0,1 0-1,-1 1 1,1-1 0,0 1-1,1-1 1,0 1 0,0 0 0,0 0-1,1-1 1,0 9 0,0-13-23,0 0 0,0 0 0,1 0 0,-1 0 0,1 0 0,-1 0 0,1 0 0,0 0 0,0 0 0,-1-1 0,3 3 0,0 3 8,1-1 2,-1-1 0,0 1 1,1 0-1,0-1 0,1 0 0,-1 0 0,1 0 1,0-1-1,0 1 0,0-1 0,1-1 0,-1 1 1,1-1-1,0 1 0,11 3 0,-5-3-154,-1-1-1,1 1 1,-1-2-1,1 0 0,0 0 1,0-1-1,21-1 1,-24-1-301,0 0 1,0-1 0,-1 0 0,1 0-1,11-5 1,18-12-6206,-23 10 2580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1252,'2'-3'1232,"1"-2"-766,0-1 1,0 1-1,1 0 0,-1 0 1,1 0-1,0 1 0,1-1 0,9-7 1,6-2 327,21-12 0,8-6 81,-15 9-3094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1 856,'-8'8'1083,"1"0"-1,0 1 1,1 0 0,0 0 0,-5 11-1,4-5-196,0 1 0,-7 28 0,7-12-120,1 0-1,-2 62 1,8-87-685,-1 0 0,2 1 0,-1-1 0,1 0 0,1 1 0,-1-1 0,1 0 0,0 0 0,1 0 0,0 0 0,0-1 0,6 11 0,-5-12-36,0 0-1,0 0 0,0 0 0,1-1 1,0 0-1,-1 0 0,2 0 1,-1 0-1,0-1 0,1 0 0,0 0 1,-1 0-1,1-1 0,11 3 1,-9-3-33,1 0 1,0-1 0,-1 0 0,1 0 0,0-1 0,0 0 0,12-1 0,-17 0-238,0 0 1,0 0-1,0 0 1,0-1-1,0 1 1,0-1-1,6-4 1,-8 5-240,0-1 1,0 0-1,1 0 1,-1 0-1,-1 0 1,1 0-1,0 0 1,0-1-1,-1 1 1,1 0-1,-1-1 0,2-3 1,0-3-2363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49 106 844,'-49'8'9356,"53"-11"-9252,19-17-22,31-28-99,-36 31 1,-5 4-37,-12 11 85,0 1 0,0 0-1,0 0 1,1 0-1,-1 0 1,0 0 0,0 1-1,1-1 1,-1 0-1,0 0 1,1 1 0,-1-1-1,0 1 1,3-1-1,-2 3 36,1 0-1,-1 1 0,1-1 1,-1 1-1,0-1 1,0 1-1,0 0 0,0 0 1,0 0-1,0 0 1,-1 0-1,0 0 0,0 0 1,0 0-1,1 4 0,-2-6-52,24 60 929,-21-55-825,-1-1 1,1 1-1,1-1 1,-1 0 0,1 0-1,0-1 1,0 1-1,7 6 1,-9-10-72,-1-1-1,1 1 1,0 0-1,-1-1 1,1 1 0,0-1-1,0 1 1,-1-1-1,1 0 1,0 0 0,0 0-1,0 0 1,-1 0 0,1 0-1,0 0 1,0-1-1,0 1 1,-1 0 0,1-1-1,3-1 1,32-18 447,13-18 272,-37 26-305,1 1 1,19-11-1,-31 21-347,1 1 6,-1 1-87,1 0 0,-1-1 0,1 1-1,-1 0 1,0 1 0,1-1 0,-1 0 0,0 0 0,0 1 0,0 0-1,0-1 1,0 1 0,0 0 0,-1 0 0,4 3 0,24 41 197,-8-12-705,-19-31 226,1 1 1,0-1-1,0 0 0,0 0 0,0-1 0,0 1 0,5 2 1,-7-4-160,1 0 0,0 0 1,0 0-1,0 0 0,0-1 1,0 1-1,0-1 0,0 0 1,1 1-1,-1-1 0,3 0 1,12-2-3108,-4 0 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217 347 920,'7'-18'2872,"-7"16"-2025,-3-3 330,3 4-1124,0 1 1,-1-1 0,1 1 0,0-1 0,0 1 0,0-1 0,0 1 0,-1 0 0,1-1-1,0 1 1,0-1 0,-1 1 0,1 0 0,0-1 0,-1 1 0,1 0 0,-1-1 0,1 1-1,-1-1 1,-1 1 108,0-1 0,0 1-1,0 0 1,0 0 0,0-1 0,-1 1-1,1 1 1,0-1 0,0 0-1,0 0 1,0 1 0,0-1 0,0 1-1,0 0 1,0 0 0,-4 2 0,-32 20 692,23-11-570,0 0 0,1 1 0,0 1 1,-15 20-1,23-26-194,0 0 1,0 1 0,1-1 0,0 1-1,1 0 1,0 0 0,1 1 0,-1-1-1,2 1 1,-3 11 0,5-20-81,0 1 0,0 0 0,0 0 0,0-1 1,0 1-1,0 0 0,0 0 0,1-1 0,-1 1 0,0 0 1,1-1-1,0 1 0,-1 0 0,1-1 0,0 1 0,0-1 0,0 1 1,0-1-1,0 0 0,0 1 0,0-1 0,0 0 0,1 0 1,-1 0-1,0 1 0,1-2 0,-1 1 0,1 0 0,-1 0 0,1 0 1,0-1-1,-1 1 0,1-1 0,0 1 0,-1-1 0,3 1 0,1-1-7,-1 1-1,0-1 0,0 0 0,1 0 0,-1 0 0,0-1 0,0 1 0,1-1 0,-1 0 0,0 0 0,0-1 0,0 1 0,6-4 1,0-2 0,-1-1 0,1 0 1,-1 0-1,-1-1 1,0 0-1,0 0 0,0-1 1,-1 0-1,-1 0 1,0-1-1,0 0 1,-1 0-1,-1 0 0,6-19 1,0-11 106,-1-1 1,6-77-1,-11-35 668,-4 133-544,-4-9 400,3 29-490,1 1-138,-1 0 1,1-1 0,0 1-1,0 0 1,-1 0 0,1 0-1,0-1 1,-1 1 0,1 0-1,0 0 1,-1 0-1,1 0 1,0 0 0,-1 0-1,1 0 1,0 0 0,-1 0-1,1 0 1,-1 0-1,1 0 1,0 0 0,-1 0-1,1 0 1,0 0 0,-1 0-1,1 0 1,0 0 0,-1 0-1,1 0 1,0 1-1,-1-1 1,1 0 0,0 0-1,-1 1 1,1-1 0,0 0-1,0 0 1,-1 1 0,1-1-1,0 1 1,-12 14 38,1 2-1,0-1 1,2 1 0,0 1 0,1 0 0,1 0 0,-8 28-1,11-30-20,0 1-1,1-1 0,0 1 0,2 0 1,0 0-1,1-1 0,1 1 1,0 0-1,5 23 0,-4-32-21,1 0 0,0 0-1,0-1 1,1 1 0,0-1 0,0 0 0,1 0-1,0-1 1,0 1 0,0-1 0,1 0-1,0-1 1,0 1 0,0-1 0,9 5-1,-6-4-25,1-1 0,-1 0-1,1-1 1,0 0-1,0 0 1,0-1-1,0-1 1,1 0-1,-1 0 1,1-1-1,10 0 1,-17-1 16,0 0 0,0 0 0,0-1 0,-1 0 0,1 0 0,0 0 0,0 0 0,-1 0 0,1-1 0,-1 0 0,1 0 0,3-3 0,2-1 20,-1-1-1,14-16 1,0 1 148,-21 20-89,2 6-49,-1 0-17,1 1 0,-1-1-1,0 1 1,0 0 0,-1 0-1,1 0 1,-1 0 0,0 0-1,-1 0 1,1 9-1,-3 62 18,-1-33-12,0 63 8,4 143-321,0-217 124,-1-29 151,-2-13-61,-42-124 378,-8-27 619,44 127-541,0 1-1,-4-66 1,11 90-310,1 1 0,1 0 0,0 0 1,0 0-1,0 0 0,1 0 0,0 0 1,1 0-1,0 1 0,0-1 0,6-10 1,-7 15-42,0-1 1,1 1 0,-1 0 0,1 0 0,-1 0 0,1 1 0,0-1-1,0 1 1,0-1 0,0 1 0,1 0 0,-1 0 0,1 0 0,-1 1 0,1-1-1,-1 1 1,1 0 0,0 0 0,0 0 0,0 0 0,0 1 0,-1 0-1,1-1 1,0 1 0,7 1 0,-7 0-8,-1 0-1,1-1 1,0 1-1,-1 0 0,1 1 1,-1-1-1,0 1 1,1-1-1,-1 1 1,0 0-1,0 0 1,0 1-1,0-1 1,0 1-1,-1-1 1,1 1-1,-1 0 1,0 0-1,1 0 1,-1 0-1,-1 0 1,1 0-1,0 1 1,-1-1-1,0 1 1,1-1-1,-2 1 0,2 3 1,-1 0-2,0 0-1,-1 0 1,0-1 0,0 1-1,0 0 1,-1 0 0,0 0-1,0-1 1,-1 1 0,0-1-1,0 1 1,0-1 0,-1 1-1,-6 10 1,-4 1-155,0-1 0,-1 0 0,-18 17 0,-24 17-3920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1812,'10'-1'6639,"-6"7"-4180,-6 18-2825,0-12 1279,-3 16-275,3-15-241,0 0 0,0 19 0,2-29-340,0 0-1,0 0 1,0 0-1,1 0 1,-1 0-1,1 0 0,0-1 1,0 1-1,0 0 1,0 0-1,0-1 1,1 1-1,-1-1 1,1 1-1,0-1 1,2 3-1,-1-3-3,-1 0-1,1-1 1,0 1-1,0-1 1,0 0-1,0 0 1,0 0-1,1-1 1,-1 1 0,0-1-1,5 1 1,-5-1 132,1-1 56,0 0-140,0 0-1,-1 0 0,1 0 0,-1-1 0,0 1 0,5-4 1,-6 4-28,0 0 0,0 0 0,-1-1 0,1 1 1,-1-1-1,1 1 0,-1-1 0,0 1 1,0-1-1,0 0 0,0 0 0,0 0 0,0 1 1,0-1-1,0 0 0,-1 0 0,1 0 0,0-3 1,-1 1-25,0-1 0,0 1 0,-1 0 0,1-1 0,-1 1 0,0 0 0,0-1 0,0 1 0,-1 0 0,0 0 0,1 0 0,-1 0 0,-1 0 0,1 1 0,-1-1 0,1 1 0,-1-1 0,0 1 0,0 0 0,0 0 0,-1 0 0,1 1 0,-1-1 0,-5-3 0,-35-19-2967,43 25 1802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2308,'0'0'10022,"1"15"-8181,-1 20-769,1-1-1,11 56 1,-8-75-1613,0-3-2115,-3-2-3523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91 1952,'-6'-66'6349,"5"62"-5364,1 1-123,-2-11-102,2 10 1475,4 12-6218,16 24 1125,-11-11 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1076,'10'7'3521,"17"38"1834,7 32-2525,-28-65-2378,-1 0-104,-5-10-292,0 0 0,1-1 0,0 1 0,-1-1 1,1 1-1,0-1 0,0 1 0,0-1 0,0 0 0,0 1 0,0-1 0,0 0 0,0 0 0,1 0 0,-1 1 0,0-2 0,1 1 0,-1 0 0,2 1 0,-1-1 160,4-2-99,-1 1 0,1-1 0,-1 0-1,1-1 1,-1 1 0,1-1 0,5-3-1,40-22 261,-20 11-71,-17 8-134,-12 6-133,0 0 0,1 1 0,-1 0 0,1 0 0,-1-1-1,1 1 1,-1 1 0,1-1 0,0 0 0,-1 1-1,6-1 1,7 3 63,-12-2-46,0 2-10,30 22 110,21 12-206,-49-33 19,-1-1-1,1 0 1,0 0-1,0 0 1,0 0-1,0-1 1,0 0-1,0 0 0,8 1 1,-10-2 20,1 0-1,0-1 1,-1 1-1,1-1 1,0 1 0,-1-1-1,1 0 1,-1-1 0,0 1-1,1 0 1,-1-1 0,0 0-1,0 0 1,0 0-1,0 0 1,4-4 0,-2 1 35,0-1-1,-1 0 1,0 0 0,-1 0 0,1 0 0,-1 0 0,4-12 0,2-8 171,-1 0 0,-2-1 0,5-36 0,1-85 760,-12 7 13,-2 55 285,0 78-1055,2 8-189,0 0-1,0 0 1,0 1 0,0-1-1,0 0 1,0 0-1,0 0 1,0 0-1,0 0 1,0 0 0,0 0-1,0 0 1,0 0-1,0 0 1,0 0-1,0 0 1,0 1 0,0-1-1,-1 0 1,1 0-1,0 0 1,0 0-1,0 0 1,0 0-1,0 0 1,0 0 0,0 0-1,0 0 1,0 0-1,0 0 1,0 0-1,0 0 1,0 0 0,-1 0-1,1 0 1,0 0-1,0 0 1,0 0-1,0 0 1,0 0 0,0 0-1,0 0 1,0 0-1,0 0 1,0 0-1,0 0 1,-1 0 0,1 0-1,0 0 1,0 0-1,0 0 1,0 0-1,0 0 1,0 0 0,0 0-1,0 0 1,0 0-1,0 0 1,0-1-1,-7 34 99,3 1 0,-2 38 0,5 76-402,2-129-225,1-1-1,6 32 1,-6-41-316,0-1 1,1 1-1,0-1 0,6 10 0,-3-9-4561,-4-7 3937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1:0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1680,'2'-1'340,"0"0"-1,1 1 1,-1-1 0,1 1-1,-1-1 1,1 1 0,-1 0-1,1 0 1,0 0 0,-1 0-1,1 1 1,-1-1 0,1 1-1,-1-1 1,0 1 0,1 0-1,-1 0 1,1 0 0,-1 0-1,3 2 1,3 3-14,-1 0-1,-1 0 1,1 0 0,7 11-1,10 9 448,-21-23-720,0-1 0,0 1 0,0-1 0,1 0 0,-1 0 0,0 0-1,1 0 1,0-1 0,-1 1 0,1-1 0,0 0 0,0 0 0,-1 0-1,1-1 1,0 1 0,5-1 0,-3 0 16,0-1 0,0 0 1,-1 0-1,1-1 0,0 1 0,-1-1 1,1-1-1,-1 1 0,9-6 0,0-1 200,0 1 0,0 1 0,1 0-1,-1 1 1,25-6 0,-37 11-263,1 1 1,0 0-1,0 0 1,0 0-1,0 0 0,0 1 1,0-1-1,0 1 1,-1 0-1,1 0 0,0 0 1,0 0-1,-1 0 0,1 0 1,-1 1-1,1-1 1,-1 1-1,1 0 0,-1 0 1,0 0-1,0 0 1,0 0-1,0 0 0,0 1 1,-1-1-1,3 4 1,-1 0-242,1 0 1,-1 0 0,0 1-1,0-1 1,-1 1 0,1 0 0,-2 0-1,1 0 1,0 11 0,-3 29-4909,-1-24 1918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93 379 1564,'-75'-20'4951,"74"20"-4832,0 0 0,0 0 0,0 0 0,1-1 0,-1 1-1,0 0 1,0 0 0,1-1 0,-1 1 0,0-1 0,0 1-1,1-1 1,-1 1 0,1-1 0,-1 1 0,0-1 0,1 0 0,-1 1-1,1-1 1,-1 0 0,1 1 0,0-1 0,-1 0 0,1 0 0,0 0-1,-1 1 1,1-1 0,0 0 0,0 0 0,0 0 0,0 1-1,0-1 1,0 0 0,0 0 0,0 0 0,0 0 0,0 1 0,0-2-1,2-1 65,-1 0 0,0 1 0,1-1 0,0 0 0,-1 1 0,1-1 0,3-2 0,-2 2-355,5-5 339,0 0-1,1 1 1,0 0 0,1 0-1,0 1 1,0 0 0,0 1 0,12-5-1,9-5 167,255-121 1503,-229 114-1603,77-31-303,-121 47-636,12-5-2984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19 174 1632,'0'0'3122,"-3"5"-2522,1-1-451,0-1 0,0 0-1,1 0 1,-1 0 0,1 1-1,0-1 1,0 0-1,0 1 1,0-1-1,1 1 1,-1 0-1,1 4 1,0 16 748,9 44-1,7 13 4257,-16-91-4924,-8-110 585,4 8-183,4 103-584,0-11 54,1 0 0,1-1 0,7-31 0,-9 50-152,1 0-1,0 0 0,0-1 0,0 1 0,0 0 0,0 0 0,1 0 0,-1 0 0,0 0 0,1 0 0,0 0 0,-1 1 0,1-1 0,0 1 0,0-1 0,3-1 0,-3 2-367,-1 0-433,7 1 823,-2 2-3879,4 6 682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4 145 1716,'-1'-1'404,"1"0"1,-1 0-1,1 1 0,0-1 1,-1 0-1,1 0 0,0 0 1,-1 0-1,1 0 0,0 0 1,0 0-1,0 0 0,0 0 1,0 0-1,0 0 0,0 0 1,1 0-1,-1 0 0,0 0 1,1-2-1,0 1-62,1-1-1,-1 1 1,1-1-1,0 1 1,-1 0-1,1-1 1,3-2-1,7-4-514,-1 0 0,18-10 0,-17 12 1018,0-1-1046,22-15-909,-14 5-4561,-13 10 2860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1244,'0'0'4270,"0"0"-4199,1 0 1,-1 0-1,0 0 1,1 1-1,-1-1 1,0 0-1,1 0 0,-1 0 1,0 0-1,0 1 1,1-1-1,-1 0 1,0 0-1,0 1 1,1-1-1,-1 0 1,0 0-1,0 1 0,0-1 1,1 0-1,-1 1 1,0-1-1,0 1 1,0 4 328,0 1-146,-1 1 0,1-1 0,1 0 0,-1 0 0,1 0 0,0 0 0,1 0 0,-1 0 1,1 0-1,0 0 0,5 7 0,-6-11-230,1 0 0,-1-1 0,0 0 0,1 1 0,0-1 0,-1 0 0,1 1 0,0-1 0,0 0 0,0 0 0,0-1 0,0 1 0,0 0 1,0-1-1,0 1 0,0-1 0,0 1 0,0-1 0,0 0 0,0 0 0,0 0 0,0 0 0,4-1 0,0 0 3,0 0 0,0-1 0,0 0 0,0 0 0,-1 0 0,9-4 0,-3-1 188,-1 1 1,0-1 0,0-1-1,17-16 1,-27 23-194,1 1-1,-1 0 1,0 0 0,0-1-1,0 1 1,1 0 0,-1 0 0,0 0-1,0-1 1,0 1 0,1 0 0,-1 0-1,0 0 1,1 0 0,-1 0-1,0 0 1,0-1 0,1 1 0,-1 0-1,0 0 1,1 0 0,-1 0 0,0 0-1,0 0 1,1 0 0,-1 0 0,0 0-1,1 0 1,-1 0 0,0 1-1,1-1 1,-1 0 0,0 0 0,0 0-1,1 0 1,-1 1 0,8 8 473,-5-6-601,1 1 126,0 0 0,1 1 0,0-2 1,0 1-1,0 0 0,0-1 1,1 0-1,0-1 0,-1 1 1,1-1-1,0 0 0,0 0 0,0-1 1,0 1-1,0-2 0,0 1 1,7 0-1,-10-1-15,0 0 0,0 0 1,0 0-1,0 0 0,0-1 1,0 1-1,0-1 0,0 1 0,-1-1 1,1 0-1,0 0 0,0-1 0,-1 1 1,1 0-1,-1-1 0,3-2 1,0 0 26,0-1 0,0 0 0,-1-1 0,0 1 0,4-6 0,-3 2 85,-4 8-46,1-1 17,1-3-95,-3 5 12,0 0 0,0 0-1,0 0 1,0 0-1,0 0 1,0 0 0,1 0-1,-1 0 1,0 0 0,0 0-1,0 0 1,0 0-1,0 0 1,0 0 0,0 0-1,0 0 1,0 0 0,0 0-1,0 0 1,0 0-1,0 0 1,1 0 0,-1 0-1,0 0 1,0 0 0,0 0-1,0 0 1,0 0-1,0 0 1,0 0 0,0 0-1,0 0 1,0 0 0,0 0-1,0 0 1,0 0 0,0 0-1,0 0 1,0 0-1,0 0 1,1 0 0,-1 0-1,0 1 1,0-1 0,0 0-1,0 0 1,0 0-1,0 0 1,0 0 0,0 0-1,0 0 1,0 0 0,0 0-1,0 0 1,0 0-1,0 0 1,0 0 0,0 1-1,0-1 1,0 0 0,0 0-1,0 0 1,0 0-1,-1 0 1,1 0 0,3 22 6,-2-17-2,-1 12 48,2-4 30,-1-12-77,0-1 1,0 1 0,0 0-1,0-1 1,0 1-1,0-1 1,0 0 0,1 1-1,-1-1 1,0 0-1,0 1 1,0-1 0,0 0-1,1 0 1,-1 0 0,0 0-1,0 0 1,0 0-1,1-1 1,-1 1 0,0 0-1,0-1 1,0 1-1,1-1 1,39-16 235,-19 6-19,-16 9-192,0 0 0,0 0 0,0 1 0,0-1 0,0 1 0,0 1 0,10-1 0,-13 1-22,0 1 0,-1-1-1,1 1 1,0 0-1,-1 0 1,1 0-1,-1 0 1,1 0-1,-1 1 1,1-1-1,-1 1 1,0 0-1,3 2 1,22 26-305,-23-24 88,-1-2-124,0 0-1,-1 0 1,1 0 0,2 8 0,9 14-6499,-6-16 3484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42 1160,'0'-3'516,"0"1"0,0-1 0,0 1 0,0 0 0,-1-1-1,1 1 1,-1-1 0,0 1 0,0 0 0,1 0 0,-3-4 0,2 5-404,0 1 1,0-1-1,1 0 1,-1 0-1,0 1 1,0-1-1,0 0 1,0 1-1,0-1 1,0 1-1,0-1 1,0 1-1,0 0 1,0-1 0,0 1-1,0 0 1,0 0-1,-1 0 1,1 0-1,0 0 1,0 0-1,0 0 1,0 0-1,0 0 1,0 1-1,0-1 1,0 0-1,0 1 1,-2 0-1,-10 3 184,1 2-1,0-1 0,0 1 0,0 1 0,1 0 0,0 1 1,1 0-1,-1 1 0,2 0 0,-1 0 0,-13 19 1,14-17-103,1 0 0,1 1 0,0 0 0,-7 15 0,13-24-169,-1 1 1,1-1-1,0 1 0,0-1 0,0 1 1,1 0-1,-1 0 0,1-1 1,0 1-1,0 0 0,0 0 0,1-1 1,-1 1-1,1 0 0,0 0 1,0-1-1,0 1 0,0-1 1,1 1-1,3 5 0,-4-7-128,1 0-1,0 0 1,0 0-1,0 0 1,1 0-1,-1 0 1,0-1-1,1 1 1,-1-1 0,1 0-1,-1 1 1,1-1-1,-1 0 1,1-1-1,0 1 1,0 0-1,-1-1 1,6 1-1,2-1-1459,0 0 0,1 0 0,17-3 0,-4-1-1859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24 1816,'-4'-20'3933,"4"20"-3854,0 0-1,0 0 1,0 0-1,0 0 1,0 0-1,0-1 1,0 1-1,0 0 1,0 0-1,-1 0 1,1 0-1,0 0 1,0-1-1,0 1 1,0 0-1,0 0 1,0 0-1,0 0 1,0 0-1,-1 0 1,1 0-1,0-1 1,0 1-1,0 0 1,0 0-1,0 0 1,-1 0-1,1 0 1,0 0-1,0 0 1,0 0-1,0 0 1,-1 0-1,1 0 1,0 0-1,0 0 1,0 0-1,0 0 1,0 0-1,-1 0 1,1 0-1,0 0 1,0 0-1,-2 2 323,0 0 0,1 1 0,-1-1 0,1 0 0,0 0-1,-1 1 1,0 2 0,-2 4-1057,0 0 882,0 1 0,0 0 0,2 0-1,-1 1 1,1-1 0,-1 13 0,-1 4 74,-4 12 41,2 1 0,2 0 0,2 0 0,1 0 0,2 0 0,2 0 0,8 43 0,-10-79-497,0-1 1,0 0 0,0 0-1,0 0 1,0-1 0,1 1-1,-1 0 1,1 0 0,0-1-1,0 1 1,0-1 0,0 1-1,0-1 1,0 0 0,1 0-1,-1 0 1,1 0 0,-1 0-1,1-1 1,5 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46 417 1512,'-4'-1'965,"1"0"-627,-20-6 1871,22 6-2006,0 1 0,0-1 0,1 1-1,-1-1 1,0 1 0,0-1 0,0 1 0,0-1 0,1 0 0,-1 1 0,0-1 0,1 0 0,-1 0 0,0 1 0,1-1 0,-1 0 0,1 0 0,-1 0 0,1 0-1,0 0 1,-1 0 0,1 0 0,0-1 0,3-2 165,7-4-134,-1 0 0,1 1 0,0 0 0,1 0-1,0 1 1,12-4 0,45-19 625,-33 14-343,0 1 0,46-11 0,-78 24-468,1 1 0,-1-1 0,0 1 0,1 0 0,-1 0 1,1 0-1,-1 1 0,0-1 0,1 1 0,-1-1 0,0 1 0,1 0 0,-1 1 0,4 1 0,-2 0 13,0 0 0,0 0 0,-1 1 0,1 0 0,-1-1-1,0 1 1,7 9 0,-1 2 41,-1 1-1,0-1 1,-1 1-1,8 24 0,35 87-223,-50-123-407,7 16-44,-8-20 196,0 1 0,0 0-1,0-1 1,1 1 0,-1 0-1,0-1 1,1 1 0,-1 0 0,0-1-1,1 1 1,-1-1 0,1 1-1,-1-1 1,1 1 0,-1-1 0,1 1-1,-1-1 1,1 1 0,0-1-1</inkml:trace>
  <inkml:trace contextRef="#ctx0" brushRef="#br0" timeOffset="1">555 70 1004,'-2'-13'839,"0"5"411,0 0 0,0 0 0,0 0 0,-8-16 2237,6 28-4595,-8 12-272,8-8-1036,3 11 34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21 2020,'0'0'5984,"-3"4"-5271,-29 57 1462,28-51-1877,-1 1 1,1 0 0,1 0 0,0 0 0,-3 22-1,6-31-257,0 0-1,0 0 0,0 1 0,0-1 1,0 0-1,0 0 0,0 0 0,1 1 1,-1-1-1,1 0 0,-1 0 0,1 0 0,0 0 1,0 0-1,0 0 0,0 0 0,0-1 1,1 1-1,-1 0 0,0 0 0,1-1 1,0 1-1,-1-1 0,1 1 0,0-1 1,-1 0-1,1 0 0,0 0 0,0 0 1,0 0-1,0 0 0,0 0 0,0-1 1,0 1-1,1-1 0,3 1 0,-2-1 80,0 1 0,0-1 0,0-1 0,0 1 0,0 0 1,0-1-1,0 0 0,0 0 0,4-2 0,-1 1 67,-5 1-130,0 0 0,0 0 0,0 0 0,0 0 1,-1 0-1,1-1 0,0 1 0,-1-1 0,1 1 0,-1-1 0,0 0 1,1 1-1,-1-1 0,0 0 0,0 0 0,0 0 0,0 0 0,-1 0 1,2-2-1,6-36 501,-7 39-548,-1-2 6,0 1 1,0-1-1,1 1 0,-2-1 0,1 1 0,0-1 1,0 1-1,-1 0 0,1-1 0,-1 1 0,-1-3 0,0-4 12,1 3-111,-1 0 1,1 0-1,-1-1 0,0 1 0,-1 0 0,1 0 0,-1 1 0,-1-1 1,1 0-1,-1 1 0,-4-5 0,3 4-995,-1 1-1,0 0 1,-1 0 0,-11-7-1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1020,'1'0'222,"0"-1"1,-1 1-1,1 0 1,0 0-1,-1 0 0,1 0 1,-1 0-1,1 0 0,0 1 1,-1-1-1,1 0 0,0 0 1,-1 0-1,1 0 0,-1 1 1,1-1-1,-1 0 0,1 1 1,0 0-1,2 8 582,0 0 1,-1 0-1,2 10 0,6 102 2388,-7-70-1321,-3-51-1855,0 1 0,0-1 0,0 0 1,0 0-1,0 0 0,0 1 0,0-1 1,0 0-1,0 0 0,0 1 1,0-1-1,0 0 0,0 0 0,0 1 1,1-1-1,-1 0 0,0 0 0,0 0 1,0 1-1,0-1 0,0 0 0,1 0 1,-1 0-1,0 0 0,0 1 1,0-1-1,1 0 0,-1 0 0,0 0 1,0 0-1,0 0 0,1 0 0,-1 0 1,0 0-1,0 0 0,1 1 0,11-4 639,3-6-290,-6 3-246,0 0 0,0-1 0,-1-1 0,0 1-1,0-1 1,9-13 0,8-7 403,-6 0 51,-17 26-477,0 1-12,1-2-85,-3 3 16,1 0 1,-1 0-1,0 0 1,0-1-1,1 1 1,-1 0-1,0 0 1,0 0-1,1 0 1,-1 0-1,0 0 1,1 0-1,-1 0 1,0 0-1,0 0 1,1 0-1,-1 0 1,0 0-1,1 0 1,-1 0-1,0 1 1,0-1-1,1 0 1,-1 0-1,0 0 1,0 0-1,1 0 1,-1 1-1,0-1 1,0 0-1,1 1 1,12 17 67,12 21 1,-23-35-89,1 0-1,0-1 1,-1 0-1,2 0 1,-1 0-1,0 0 1,1 0-1,-1 0 1,1-1-1,0 0 1,0 0-1,0 0 1,0 0-1,0-1 1,0 1-1,0-1 1,0 0-1,1 0 1,-1-1-1,6 1 1,1 0-26,0-1 1,0-1-1,1 1 1,-1-2-1,0 1 1,19-7-1,-16 3 16,-1 0-1,0-1 0,-1-1 0,1 0 1,-1-1-1,0 0 0,-1-1 0,0 0 1,-1-1-1,0 0 0,0-1 1,-1 0-1,0 0 0,-1-1 0,0 0 1,8-18-1,-11 17 17,-1-1 1,-4 13-4,0-1 1,0 1 0,0 0 0,1 0-1,-1 0 1,0 0 0,0-1 0,-1 1 0,1 0-1,0 0 1,0 0 0,-1 0 0,1 0-1,0-1 1,-1 1 0,0-1 0,0-1-5,0-1-15,-1 2 4,1 1 15,0 0-1,0 0 1,0 0 0,-1 0 0,1 0-1,0 1 1,0-1 0,0 1-1,0-1 1,-1 1 0,1-1 0,0 1-1,-1 0 1,1-1 0,0 1-1,-1 0 1,1 0 0,0 0 0,-1 0-1,0 0 1,-2 1-1,1 0 1,0 0-1,0 0 1,0 0-1,-1 0 0,1 1 1,0-1-1,-3 3 1,-4 4-8,0 0 0,0 1 0,-15 17 0,17-16-52,0 1 0,0 0 0,1 0 1,1 1-1,0 0 0,0 0 0,-3 14 1,8-24-45,3 0-92,-1-1 183,-1 0 0,1 0 0,0 0 1,0-1-1,0 1 0,0 0 0,0-1 1,0 1-1,0-1 0,0 1 0,0-1 1,0 1-1,0-1 0,0 0 1,0 0-1,0 1 0,0-1 0,0 0 1,0 0-1,0 0 0,1 0 0,-1 0 1,0 0-1,0-1 0,0 1 1,0 0-1,0 0 0,0-1 0,0 1 1,0-1-1,2 0 0,0 0-9,5-2-24,-1 0 0,1 0 1,9-6-1,2-4 33,-19 13 16,1-1 0,-1 1 0,1-1 0,0 1 0,-1-1 0,1 1 0,0-1 0,-1 1 0,1 0 0,0 0 0,-1-1 0,1 1 1,0 0-1,0 0 0,-1 0 0,1 0 0,0 0 0,1 0 0,-2 0-1,0 4 14,1 14 0,-1-9-5,0-1-1,1 0 1,-1 1 0,2-1 0,-1 0 0,6 16-1,-5-22-5,0 0-1,0 0 0,1 0 0,-1 0 0,0 0 0,1 0 0,-1-1 0,1 0 0,-1 1 0,1-1 0,4 1 0,-6-1-2,4 0-7,1 0 0,-1-1 0,0 1-1,1-1 1,-1 0 0,1-1 0,-1 1 0,1-1 0,5-1-1,-10 1 7,7 0-3,-1-2-1,0 1 1,1-1 0,-2 0-1,1-1 1,0 1 0,-1-2 0,1 1-1,-1 0 1,0-1 0,0 0 0,-1-1-1,6-6 1,-1-1 24,0 0 0,0 0 1,-1-2-1,-1 1 0,7-16 0,-4 4 111,-1 0 0,-1-1 0,-1 0 0,-1 0-1,-2-1 1,-1 0 0,-1 0 0,-1 0 0,-2 0 0,0 0-1,-6-34 1,5 57-68,0 0 0,-1-1-1,1 1 1,-1 0-1,-2-5 1,3 8-46,1 1-1,-1 0 1,0 0 0,0 0-1,1 0 1,-1 0 0,0 0-1,0 0 1,0 0 0,0 0 0,0 0-1,0 0 1,0 1 0,-1-1-1,1 0 1,0 1 0,0-1-1,-1 1 1,1-1 0,0 1-1,0 0 1,-1-1 0,1 1-1,-2 0 1,1 0-7,0 1 1,0 0-1,0-1 0,0 1 1,0 0-1,0 0 0,0 0 1,0 0-1,0 0 0,1 0 0,-1 0 1,0 1-1,1-1 0,-1 1 1,1-1-1,-2 4 0,0-2 8,-7 8 10,1 1-1,1 0 1,0 1 0,1 0 0,0 0 0,1 1 0,0-1 0,1 1 0,1 0-1,-5 24 1,7-27-26,1 0 0,-1 1 0,2-1 0,0 1 0,0-1 0,1 1 0,0-1 0,1 1 0,1-1 0,-1 0 0,2 0 0,0 0 0,0 0 0,7 11 0,-8-18-29,0 1 0,0-1 0,0 0 0,1 1 0,0-2 0,0 1 0,0 0 0,0-1 0,0 0 1,1 0-1,0 0 0,-1 0 0,1-1 0,0 0 0,0 0 0,0 0 0,1-1 0,-1 0 0,0 0 0,1 0 0,10 0 0,-5-1-2,0-1-1,0 0 0,0-1 0,0 0 0,0 0 0,-1-1 0,1-1 0,-1 0 0,18-9 0,-27 12 40,16-8 67,-17 9-69,0 0 0,0-1 0,1 1 0,-1 0 1,0 0-1,1-1 0,-1 1 0,1 0 0,-1 0 0,0 0 1,1-1-1,-1 1 0,1 0 0,-1 0 0,1 0 1,-1 0-1,0 0 0,1 0 0,-1 0 0,1 0 0,-1 0 1,1 0-1,-1 0 0,0 0 0,1 0 0,-1 0 0,1 1 1,-1-1-1,0 0 0,1 0 0,0 1 0,-1 16 0,0-12 1,-2-1 6,2-3-14,-2 4 4,0 1 1,1-1-1,-1 1 1,1 0-1,0-1 0,1 1 1,-1 0-1,1 0 1,0-1-1,1 1 0,1 10 1,-1-15-10,-1 0-1,0 1 1,1-1 0,-1 0 0,1 0 0,-1 1 0,1-1 0,0 0 0,0 0 0,-1 0 0,1 0-1,0 0 1,0 0 0,0 0 0,0 0 0,0 0 0,0-1 0,0 1 0,1 0 0,-1-1 0,0 1-1,0-1 1,0 1 0,1-1 0,2 1 0,2-1-6,0-1 0,0 0 0,0-1-1,0 1 1,0-1 0,0 0 0,-1-1 0,1 1 0,-1-1-1,1 0 1,-1-1 0,0 1 0,0-1 0,0 0-1,-1 0 1,1-1 0,5-7 0,4-6 19,0 0-1,-2-1 1,16-30-1,-15 21 87,-1 1-1,-2-2 0,0 0 0,5-31 1,11-118 1746,-26 175-1322,-4 9-419,-2 4-55,0 0 1,0 0-1,1 0 0,0 1 1,-3 13-1,-6 18 47,2 1 1,2 0-1,-7 83 0,16-110-204,1 0 1,2 21-1,-1-31-181,0 0 0,1 0 1,-1 0-1,1 0 0,1-1 1,-1 1-1,1 0 0,5 9 1,-7-14-10,0 0 1,0-1 0,0 1-1,1 0 1,-1 0-1,0 0 1,0-1 0,0 1-1,1-1 1,-1 1-1,0-1 1,0 1 0,1-1-1,-1 0 1,0 0-1,1 1 1,-1-1 0,2 0-1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6:20:3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1564,'-45'-21'9159,"43"20"-7800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17F8-9A99-A86C-6D1D-0C383430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F083B-FB05-8507-FC10-174306B6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95AB-5BCC-566A-3ECF-9399EF57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E006-F686-8816-1AB1-88514066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6EF7-DEB8-FEAF-A19B-16F5045F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0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07D1-A50E-BE51-9CDC-4ECEBABC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8DF34-555D-F065-7624-B16627590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A478-4E8F-B6A7-B748-316E46CB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9D37-261D-DC09-E1A4-54F33A77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B791-DD7C-4741-6E72-D14E5E91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C0EC7-BE30-8FC6-905E-6C82AC21C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4C254-52A6-6F28-AF79-B24C0EDD9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DB6A-0928-6046-215A-140DC2FB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59C7A-2785-1417-D161-EC916103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B1A2-02D5-27D0-C2F2-E5EFD5B1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8357-0924-4443-5DB3-07CE5255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C4FB-4674-6137-348F-EBBFEE2D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B54E-5554-E76B-AED0-D036160F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A311-4C4D-3144-6122-5A25B37D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52EF-AC4F-4E75-8F1F-61CF1135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8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2CBE-F832-329E-7C48-F5293479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3F8E-8311-F2C2-3467-A8F6536F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D001-A280-BFA2-677B-A3183254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02BC-F78C-1C04-D648-D848246E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DBBB-9617-E993-4597-6C2CC967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3EB8-192F-58A8-C4FD-1DC7466C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3561-C5F4-E222-D8D9-C35032C66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FCD10-6F1A-5320-7F1E-063C7ABEF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B239-EC94-2F23-4730-81991FE1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B218-1463-107C-8605-08AE58CE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B5E21-484E-D520-F1F3-88074F7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D752-3A5B-202F-816C-F7F658F7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95DA-1400-262A-2CC8-CA0E0147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200B-606A-6A46-5043-A1CF83D79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480A3-C2FA-8D6C-D779-918C0534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8FEE4-DC0E-18D9-0EA0-8EE8557F1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B65B4-4237-3AA9-743F-FCBDC35F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B022C-9DFF-2997-E1B9-5BEDD24B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1B0EA-3C2F-9FE7-58D6-DD5839A6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1FEF-DBA8-AB48-3F8E-437A51B4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52167-D90F-FE85-11BC-FD4BFAEE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6C665-CBC1-B659-A47F-C71655C2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1AA81-607F-271F-B321-B7888C5F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FFD49-4D51-6956-CC12-C9F7536F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8D26-D09F-5E7D-E8EF-C96EDA21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91B4F-4FF9-CF9D-39A2-AA4745B1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6A6-773F-B031-DD4D-43BB0113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34D7-30FF-729D-CA5A-DBEC07EE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C85ED-3BB0-547A-CE8B-2794CD80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03FA9-3668-8001-5167-3F8D0E51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0A1C-CA66-7436-5FFB-D3CF40B7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C6604-5D66-283E-78CE-F2158F15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6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D564-29CD-34D8-AD79-66984DAE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6A782-A587-3057-F18E-08CED6C3D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AD777-E64A-F000-CB58-CCD45CE3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DC39-8F92-041F-945E-21BB2DD1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5A7F9-370B-7BAA-4143-3086B776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8D02-6F1E-39E0-396E-D3072890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6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E9DA9-2D22-5D8C-A5EC-327077E8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B3B6-A4F4-44D8-9353-079F8605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ADB4-D0B6-6531-ABDB-5CE22BAD7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5CDD-A028-4C88-8EAA-A67645D6B32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DF1B-A0D2-21E9-B47F-19651DAA7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0D6C-2F3F-964D-3520-F5F73A445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2419-F7BC-408C-A054-1B8C3FFDB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1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244" Type="http://schemas.openxmlformats.org/officeDocument/2006/relationships/customXml" Target="../ink/ink122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65" Type="http://schemas.openxmlformats.org/officeDocument/2006/relationships/image" Target="../media/image13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customXml" Target="../ink/ink125.xml"/><Relationship Id="rId255" Type="http://schemas.openxmlformats.org/officeDocument/2006/relationships/image" Target="../media/image127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image" Target="../media/image130.png"/><Relationship Id="rId266" Type="http://schemas.openxmlformats.org/officeDocument/2006/relationships/customXml" Target="../ink/ink133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6" Type="http://schemas.openxmlformats.org/officeDocument/2006/relationships/customXml" Target="../ink/ink128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6.xml"/><Relationship Id="rId117" Type="http://schemas.openxmlformats.org/officeDocument/2006/relationships/image" Target="../media/image610.png"/><Relationship Id="rId21" Type="http://schemas.openxmlformats.org/officeDocument/2006/relationships/image" Target="../media/image1310.png"/><Relationship Id="rId42" Type="http://schemas.openxmlformats.org/officeDocument/2006/relationships/customXml" Target="../ink/ink154.xml"/><Relationship Id="rId47" Type="http://schemas.openxmlformats.org/officeDocument/2006/relationships/image" Target="../media/image260.png"/><Relationship Id="rId63" Type="http://schemas.openxmlformats.org/officeDocument/2006/relationships/image" Target="../media/image340.png"/><Relationship Id="rId68" Type="http://schemas.openxmlformats.org/officeDocument/2006/relationships/customXml" Target="../ink/ink167.xml"/><Relationship Id="rId84" Type="http://schemas.openxmlformats.org/officeDocument/2006/relationships/customXml" Target="../ink/ink175.xml"/><Relationship Id="rId89" Type="http://schemas.openxmlformats.org/officeDocument/2006/relationships/image" Target="../media/image470.png"/><Relationship Id="rId112" Type="http://schemas.openxmlformats.org/officeDocument/2006/relationships/customXml" Target="../ink/ink189.xml"/><Relationship Id="rId16" Type="http://schemas.openxmlformats.org/officeDocument/2006/relationships/customXml" Target="../ink/ink141.xml"/><Relationship Id="rId107" Type="http://schemas.openxmlformats.org/officeDocument/2006/relationships/image" Target="../media/image560.png"/><Relationship Id="rId11" Type="http://schemas.openxmlformats.org/officeDocument/2006/relationships/image" Target="../media/image810.png"/><Relationship Id="rId32" Type="http://schemas.openxmlformats.org/officeDocument/2006/relationships/customXml" Target="../ink/ink149.xml"/><Relationship Id="rId37" Type="http://schemas.openxmlformats.org/officeDocument/2006/relationships/image" Target="../media/image216.png"/><Relationship Id="rId53" Type="http://schemas.openxmlformats.org/officeDocument/2006/relationships/image" Target="../media/image290.png"/><Relationship Id="rId58" Type="http://schemas.openxmlformats.org/officeDocument/2006/relationships/customXml" Target="../ink/ink162.xml"/><Relationship Id="rId74" Type="http://schemas.openxmlformats.org/officeDocument/2006/relationships/customXml" Target="../ink/ink170.xml"/><Relationship Id="rId79" Type="http://schemas.openxmlformats.org/officeDocument/2006/relationships/image" Target="../media/image420.png"/><Relationship Id="rId102" Type="http://schemas.openxmlformats.org/officeDocument/2006/relationships/customXml" Target="../ink/ink184.xml"/><Relationship Id="rId123" Type="http://schemas.openxmlformats.org/officeDocument/2006/relationships/image" Target="../media/image640.png"/><Relationship Id="rId128" Type="http://schemas.openxmlformats.org/officeDocument/2006/relationships/customXml" Target="../ink/ink197.xml"/><Relationship Id="rId5" Type="http://schemas.openxmlformats.org/officeDocument/2006/relationships/image" Target="../media/image140.svg"/><Relationship Id="rId90" Type="http://schemas.openxmlformats.org/officeDocument/2006/relationships/customXml" Target="../ink/ink178.xml"/><Relationship Id="rId95" Type="http://schemas.openxmlformats.org/officeDocument/2006/relationships/image" Target="../media/image500.png"/><Relationship Id="rId19" Type="http://schemas.openxmlformats.org/officeDocument/2006/relationships/image" Target="../media/image1210.png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Relationship Id="rId27" Type="http://schemas.openxmlformats.org/officeDocument/2006/relationships/image" Target="../media/image1610.png"/><Relationship Id="rId30" Type="http://schemas.openxmlformats.org/officeDocument/2006/relationships/customXml" Target="../ink/ink148.xml"/><Relationship Id="rId35" Type="http://schemas.openxmlformats.org/officeDocument/2006/relationships/image" Target="../media/image2010.png"/><Relationship Id="rId43" Type="http://schemas.openxmlformats.org/officeDocument/2006/relationships/image" Target="../media/image240.png"/><Relationship Id="rId48" Type="http://schemas.openxmlformats.org/officeDocument/2006/relationships/customXml" Target="../ink/ink157.xml"/><Relationship Id="rId56" Type="http://schemas.openxmlformats.org/officeDocument/2006/relationships/customXml" Target="../ink/ink161.xml"/><Relationship Id="rId64" Type="http://schemas.openxmlformats.org/officeDocument/2006/relationships/customXml" Target="../ink/ink165.xml"/><Relationship Id="rId69" Type="http://schemas.openxmlformats.org/officeDocument/2006/relationships/image" Target="../media/image370.png"/><Relationship Id="rId77" Type="http://schemas.openxmlformats.org/officeDocument/2006/relationships/image" Target="../media/image410.png"/><Relationship Id="rId100" Type="http://schemas.openxmlformats.org/officeDocument/2006/relationships/customXml" Target="../ink/ink183.xml"/><Relationship Id="rId105" Type="http://schemas.openxmlformats.org/officeDocument/2006/relationships/image" Target="../media/image550.png"/><Relationship Id="rId113" Type="http://schemas.openxmlformats.org/officeDocument/2006/relationships/image" Target="../media/image590.png"/><Relationship Id="rId118" Type="http://schemas.openxmlformats.org/officeDocument/2006/relationships/customXml" Target="../ink/ink192.xml"/><Relationship Id="rId126" Type="http://schemas.openxmlformats.org/officeDocument/2006/relationships/customXml" Target="../ink/ink196.xml"/><Relationship Id="rId8" Type="http://schemas.openxmlformats.org/officeDocument/2006/relationships/customXml" Target="../ink/ink137.xml"/><Relationship Id="rId51" Type="http://schemas.openxmlformats.org/officeDocument/2006/relationships/image" Target="../media/image280.png"/><Relationship Id="rId72" Type="http://schemas.openxmlformats.org/officeDocument/2006/relationships/customXml" Target="../ink/ink169.xml"/><Relationship Id="rId80" Type="http://schemas.openxmlformats.org/officeDocument/2006/relationships/customXml" Target="../ink/ink173.xml"/><Relationship Id="rId85" Type="http://schemas.openxmlformats.org/officeDocument/2006/relationships/image" Target="../media/image450.png"/><Relationship Id="rId93" Type="http://schemas.openxmlformats.org/officeDocument/2006/relationships/image" Target="../media/image490.png"/><Relationship Id="rId98" Type="http://schemas.openxmlformats.org/officeDocument/2006/relationships/customXml" Target="../ink/ink182.xml"/><Relationship Id="rId121" Type="http://schemas.openxmlformats.org/officeDocument/2006/relationships/image" Target="../media/image630.png"/><Relationship Id="rId3" Type="http://schemas.openxmlformats.org/officeDocument/2006/relationships/image" Target="../media/image138.svg"/><Relationship Id="rId12" Type="http://schemas.openxmlformats.org/officeDocument/2006/relationships/customXml" Target="../ink/ink139.xml"/><Relationship Id="rId17" Type="http://schemas.openxmlformats.org/officeDocument/2006/relationships/image" Target="../media/image1110.png"/><Relationship Id="rId25" Type="http://schemas.openxmlformats.org/officeDocument/2006/relationships/image" Target="../media/image1510.png"/><Relationship Id="rId33" Type="http://schemas.openxmlformats.org/officeDocument/2006/relationships/image" Target="../media/image1910.png"/><Relationship Id="rId38" Type="http://schemas.openxmlformats.org/officeDocument/2006/relationships/customXml" Target="../ink/ink152.xml"/><Relationship Id="rId46" Type="http://schemas.openxmlformats.org/officeDocument/2006/relationships/customXml" Target="../ink/ink156.xml"/><Relationship Id="rId59" Type="http://schemas.openxmlformats.org/officeDocument/2006/relationships/image" Target="../media/image320.png"/><Relationship Id="rId67" Type="http://schemas.openxmlformats.org/officeDocument/2006/relationships/image" Target="../media/image360.png"/><Relationship Id="rId103" Type="http://schemas.openxmlformats.org/officeDocument/2006/relationships/image" Target="../media/image540.png"/><Relationship Id="rId108" Type="http://schemas.openxmlformats.org/officeDocument/2006/relationships/customXml" Target="../ink/ink187.xml"/><Relationship Id="rId116" Type="http://schemas.openxmlformats.org/officeDocument/2006/relationships/customXml" Target="../ink/ink191.xml"/><Relationship Id="rId124" Type="http://schemas.openxmlformats.org/officeDocument/2006/relationships/customXml" Target="../ink/ink195.xml"/><Relationship Id="rId129" Type="http://schemas.openxmlformats.org/officeDocument/2006/relationships/image" Target="../media/image670.png"/><Relationship Id="rId20" Type="http://schemas.openxmlformats.org/officeDocument/2006/relationships/customXml" Target="../ink/ink143.xml"/><Relationship Id="rId41" Type="http://schemas.openxmlformats.org/officeDocument/2006/relationships/image" Target="../media/image230.png"/><Relationship Id="rId54" Type="http://schemas.openxmlformats.org/officeDocument/2006/relationships/customXml" Target="../ink/ink160.xml"/><Relationship Id="rId62" Type="http://schemas.openxmlformats.org/officeDocument/2006/relationships/customXml" Target="../ink/ink164.xml"/><Relationship Id="rId70" Type="http://schemas.openxmlformats.org/officeDocument/2006/relationships/customXml" Target="../ink/ink168.xml"/><Relationship Id="rId75" Type="http://schemas.openxmlformats.org/officeDocument/2006/relationships/image" Target="../media/image400.png"/><Relationship Id="rId83" Type="http://schemas.openxmlformats.org/officeDocument/2006/relationships/image" Target="../media/image440.png"/><Relationship Id="rId88" Type="http://schemas.openxmlformats.org/officeDocument/2006/relationships/customXml" Target="../ink/ink177.xml"/><Relationship Id="rId91" Type="http://schemas.openxmlformats.org/officeDocument/2006/relationships/image" Target="../media/image480.png"/><Relationship Id="rId96" Type="http://schemas.openxmlformats.org/officeDocument/2006/relationships/customXml" Target="../ink/ink181.xml"/><Relationship Id="rId11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5" Type="http://schemas.openxmlformats.org/officeDocument/2006/relationships/image" Target="../media/image1010.png"/><Relationship Id="rId23" Type="http://schemas.openxmlformats.org/officeDocument/2006/relationships/image" Target="../media/image1410.png"/><Relationship Id="rId28" Type="http://schemas.openxmlformats.org/officeDocument/2006/relationships/customXml" Target="../ink/ink147.xml"/><Relationship Id="rId36" Type="http://schemas.openxmlformats.org/officeDocument/2006/relationships/customXml" Target="../ink/ink151.xml"/><Relationship Id="rId49" Type="http://schemas.openxmlformats.org/officeDocument/2006/relationships/image" Target="../media/image270.png"/><Relationship Id="rId57" Type="http://schemas.openxmlformats.org/officeDocument/2006/relationships/image" Target="../media/image310.png"/><Relationship Id="rId106" Type="http://schemas.openxmlformats.org/officeDocument/2006/relationships/customXml" Target="../ink/ink186.xml"/><Relationship Id="rId114" Type="http://schemas.openxmlformats.org/officeDocument/2006/relationships/customXml" Target="../ink/ink190.xml"/><Relationship Id="rId119" Type="http://schemas.openxmlformats.org/officeDocument/2006/relationships/image" Target="../media/image620.png"/><Relationship Id="rId127" Type="http://schemas.openxmlformats.org/officeDocument/2006/relationships/image" Target="../media/image660.png"/><Relationship Id="rId10" Type="http://schemas.openxmlformats.org/officeDocument/2006/relationships/customXml" Target="../ink/ink138.xml"/><Relationship Id="rId31" Type="http://schemas.openxmlformats.org/officeDocument/2006/relationships/image" Target="../media/image1810.png"/><Relationship Id="rId44" Type="http://schemas.openxmlformats.org/officeDocument/2006/relationships/customXml" Target="../ink/ink155.xml"/><Relationship Id="rId52" Type="http://schemas.openxmlformats.org/officeDocument/2006/relationships/customXml" Target="../ink/ink159.xml"/><Relationship Id="rId60" Type="http://schemas.openxmlformats.org/officeDocument/2006/relationships/customXml" Target="../ink/ink163.xml"/><Relationship Id="rId65" Type="http://schemas.openxmlformats.org/officeDocument/2006/relationships/image" Target="../media/image350.png"/><Relationship Id="rId73" Type="http://schemas.openxmlformats.org/officeDocument/2006/relationships/image" Target="../media/image390.png"/><Relationship Id="rId78" Type="http://schemas.openxmlformats.org/officeDocument/2006/relationships/customXml" Target="../ink/ink172.xml"/><Relationship Id="rId81" Type="http://schemas.openxmlformats.org/officeDocument/2006/relationships/image" Target="../media/image430.png"/><Relationship Id="rId86" Type="http://schemas.openxmlformats.org/officeDocument/2006/relationships/customXml" Target="../ink/ink176.xml"/><Relationship Id="rId94" Type="http://schemas.openxmlformats.org/officeDocument/2006/relationships/customXml" Target="../ink/ink180.xml"/><Relationship Id="rId99" Type="http://schemas.openxmlformats.org/officeDocument/2006/relationships/image" Target="../media/image520.png"/><Relationship Id="rId101" Type="http://schemas.openxmlformats.org/officeDocument/2006/relationships/image" Target="../media/image530.png"/><Relationship Id="rId122" Type="http://schemas.openxmlformats.org/officeDocument/2006/relationships/customXml" Target="../ink/ink194.xml"/><Relationship Id="rId4" Type="http://schemas.openxmlformats.org/officeDocument/2006/relationships/image" Target="../media/image139.png"/><Relationship Id="rId9" Type="http://schemas.openxmlformats.org/officeDocument/2006/relationships/image" Target="../media/image710.png"/><Relationship Id="rId13" Type="http://schemas.openxmlformats.org/officeDocument/2006/relationships/image" Target="../media/image910.png"/><Relationship Id="rId18" Type="http://schemas.openxmlformats.org/officeDocument/2006/relationships/customXml" Target="../ink/ink142.xml"/><Relationship Id="rId39" Type="http://schemas.openxmlformats.org/officeDocument/2006/relationships/image" Target="../media/image220.png"/><Relationship Id="rId109" Type="http://schemas.openxmlformats.org/officeDocument/2006/relationships/image" Target="../media/image570.png"/><Relationship Id="rId34" Type="http://schemas.openxmlformats.org/officeDocument/2006/relationships/customXml" Target="../ink/ink150.xml"/><Relationship Id="rId50" Type="http://schemas.openxmlformats.org/officeDocument/2006/relationships/customXml" Target="../ink/ink158.xml"/><Relationship Id="rId55" Type="http://schemas.openxmlformats.org/officeDocument/2006/relationships/image" Target="../media/image300.png"/><Relationship Id="rId76" Type="http://schemas.openxmlformats.org/officeDocument/2006/relationships/customXml" Target="../ink/ink171.xml"/><Relationship Id="rId97" Type="http://schemas.openxmlformats.org/officeDocument/2006/relationships/image" Target="../media/image510.png"/><Relationship Id="rId104" Type="http://schemas.openxmlformats.org/officeDocument/2006/relationships/customXml" Target="../ink/ink185.xml"/><Relationship Id="rId120" Type="http://schemas.openxmlformats.org/officeDocument/2006/relationships/customXml" Target="../ink/ink193.xml"/><Relationship Id="rId125" Type="http://schemas.openxmlformats.org/officeDocument/2006/relationships/image" Target="../media/image650.png"/><Relationship Id="rId7" Type="http://schemas.openxmlformats.org/officeDocument/2006/relationships/image" Target="../media/image142.svg"/><Relationship Id="rId71" Type="http://schemas.openxmlformats.org/officeDocument/2006/relationships/image" Target="../media/image380.png"/><Relationship Id="rId92" Type="http://schemas.openxmlformats.org/officeDocument/2006/relationships/customXml" Target="../ink/ink179.xml"/><Relationship Id="rId2" Type="http://schemas.openxmlformats.org/officeDocument/2006/relationships/image" Target="../media/image137.png"/><Relationship Id="rId29" Type="http://schemas.openxmlformats.org/officeDocument/2006/relationships/image" Target="../media/image1710.png"/><Relationship Id="rId24" Type="http://schemas.openxmlformats.org/officeDocument/2006/relationships/customXml" Target="../ink/ink145.xml"/><Relationship Id="rId40" Type="http://schemas.openxmlformats.org/officeDocument/2006/relationships/customXml" Target="../ink/ink153.xml"/><Relationship Id="rId45" Type="http://schemas.openxmlformats.org/officeDocument/2006/relationships/image" Target="../media/image250.png"/><Relationship Id="rId66" Type="http://schemas.openxmlformats.org/officeDocument/2006/relationships/customXml" Target="../ink/ink166.xml"/><Relationship Id="rId87" Type="http://schemas.openxmlformats.org/officeDocument/2006/relationships/image" Target="../media/image460.png"/><Relationship Id="rId110" Type="http://schemas.openxmlformats.org/officeDocument/2006/relationships/customXml" Target="../ink/ink188.xml"/><Relationship Id="rId115" Type="http://schemas.openxmlformats.org/officeDocument/2006/relationships/image" Target="../media/image600.png"/><Relationship Id="rId61" Type="http://schemas.openxmlformats.org/officeDocument/2006/relationships/image" Target="../media/image330.png"/><Relationship Id="rId82" Type="http://schemas.openxmlformats.org/officeDocument/2006/relationships/customXml" Target="../ink/ink17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0.png"/><Relationship Id="rId21" Type="http://schemas.openxmlformats.org/officeDocument/2006/relationships/image" Target="../media/image770.png"/><Relationship Id="rId42" Type="http://schemas.openxmlformats.org/officeDocument/2006/relationships/customXml" Target="../ink/ink218.xml"/><Relationship Id="rId63" Type="http://schemas.openxmlformats.org/officeDocument/2006/relationships/image" Target="../media/image980.png"/><Relationship Id="rId84" Type="http://schemas.openxmlformats.org/officeDocument/2006/relationships/customXml" Target="../ink/ink239.xml"/><Relationship Id="rId138" Type="http://schemas.openxmlformats.org/officeDocument/2006/relationships/customXml" Target="../ink/ink266.xml"/><Relationship Id="rId159" Type="http://schemas.openxmlformats.org/officeDocument/2006/relationships/image" Target="../media/image146.png"/><Relationship Id="rId170" Type="http://schemas.openxmlformats.org/officeDocument/2006/relationships/customXml" Target="../ink/ink282.xml"/><Relationship Id="rId191" Type="http://schemas.openxmlformats.org/officeDocument/2006/relationships/image" Target="../media/image162.png"/><Relationship Id="rId205" Type="http://schemas.openxmlformats.org/officeDocument/2006/relationships/image" Target="../media/image169.png"/><Relationship Id="rId226" Type="http://schemas.openxmlformats.org/officeDocument/2006/relationships/customXml" Target="../ink/ink310.xml"/><Relationship Id="rId247" Type="http://schemas.openxmlformats.org/officeDocument/2006/relationships/image" Target="../media/image190.png"/><Relationship Id="rId107" Type="http://schemas.openxmlformats.org/officeDocument/2006/relationships/image" Target="../media/image1200.png"/><Relationship Id="rId268" Type="http://schemas.openxmlformats.org/officeDocument/2006/relationships/customXml" Target="../ink/ink331.xml"/><Relationship Id="rId289" Type="http://schemas.openxmlformats.org/officeDocument/2006/relationships/image" Target="../media/image211.png"/><Relationship Id="rId11" Type="http://schemas.openxmlformats.org/officeDocument/2006/relationships/image" Target="../media/image720.png"/><Relationship Id="rId32" Type="http://schemas.openxmlformats.org/officeDocument/2006/relationships/customXml" Target="../ink/ink213.xml"/><Relationship Id="rId53" Type="http://schemas.openxmlformats.org/officeDocument/2006/relationships/image" Target="../media/image930.png"/><Relationship Id="rId74" Type="http://schemas.openxmlformats.org/officeDocument/2006/relationships/customXml" Target="../ink/ink234.xml"/><Relationship Id="rId128" Type="http://schemas.openxmlformats.org/officeDocument/2006/relationships/customXml" Target="../ink/ink261.xml"/><Relationship Id="rId149" Type="http://schemas.openxmlformats.org/officeDocument/2006/relationships/image" Target="../media/image1411.png"/><Relationship Id="rId5" Type="http://schemas.openxmlformats.org/officeDocument/2006/relationships/image" Target="../media/image690.png"/><Relationship Id="rId95" Type="http://schemas.openxmlformats.org/officeDocument/2006/relationships/image" Target="../media/image1140.png"/><Relationship Id="rId160" Type="http://schemas.openxmlformats.org/officeDocument/2006/relationships/customXml" Target="../ink/ink277.xml"/><Relationship Id="rId181" Type="http://schemas.openxmlformats.org/officeDocument/2006/relationships/image" Target="../media/image157.png"/><Relationship Id="rId216" Type="http://schemas.openxmlformats.org/officeDocument/2006/relationships/customXml" Target="../ink/ink305.xml"/><Relationship Id="rId237" Type="http://schemas.openxmlformats.org/officeDocument/2006/relationships/image" Target="../media/image185.png"/><Relationship Id="rId258" Type="http://schemas.openxmlformats.org/officeDocument/2006/relationships/customXml" Target="../ink/ink326.xml"/><Relationship Id="rId279" Type="http://schemas.openxmlformats.org/officeDocument/2006/relationships/image" Target="../media/image206.png"/><Relationship Id="rId22" Type="http://schemas.openxmlformats.org/officeDocument/2006/relationships/customXml" Target="../ink/ink208.xml"/><Relationship Id="rId43" Type="http://schemas.openxmlformats.org/officeDocument/2006/relationships/image" Target="../media/image880.png"/><Relationship Id="rId64" Type="http://schemas.openxmlformats.org/officeDocument/2006/relationships/customXml" Target="../ink/ink229.xml"/><Relationship Id="rId118" Type="http://schemas.openxmlformats.org/officeDocument/2006/relationships/customXml" Target="../ink/ink256.xml"/><Relationship Id="rId139" Type="http://schemas.openxmlformats.org/officeDocument/2006/relationships/image" Target="../media/image1360.png"/><Relationship Id="rId290" Type="http://schemas.openxmlformats.org/officeDocument/2006/relationships/customXml" Target="../ink/ink342.xml"/><Relationship Id="rId85" Type="http://schemas.openxmlformats.org/officeDocument/2006/relationships/image" Target="../media/image1090.png"/><Relationship Id="rId150" Type="http://schemas.openxmlformats.org/officeDocument/2006/relationships/customXml" Target="../ink/ink272.xml"/><Relationship Id="rId171" Type="http://schemas.openxmlformats.org/officeDocument/2006/relationships/image" Target="../media/image152.png"/><Relationship Id="rId192" Type="http://schemas.openxmlformats.org/officeDocument/2006/relationships/customXml" Target="../ink/ink293.xml"/><Relationship Id="rId206" Type="http://schemas.openxmlformats.org/officeDocument/2006/relationships/customXml" Target="../ink/ink300.xml"/><Relationship Id="rId227" Type="http://schemas.openxmlformats.org/officeDocument/2006/relationships/image" Target="../media/image180.png"/><Relationship Id="rId248" Type="http://schemas.openxmlformats.org/officeDocument/2006/relationships/customXml" Target="../ink/ink321.xml"/><Relationship Id="rId269" Type="http://schemas.openxmlformats.org/officeDocument/2006/relationships/image" Target="../media/image201.png"/><Relationship Id="rId12" Type="http://schemas.openxmlformats.org/officeDocument/2006/relationships/customXml" Target="../ink/ink203.xml"/><Relationship Id="rId33" Type="http://schemas.openxmlformats.org/officeDocument/2006/relationships/image" Target="../media/image830.png"/><Relationship Id="rId108" Type="http://schemas.openxmlformats.org/officeDocument/2006/relationships/customXml" Target="../ink/ink251.xml"/><Relationship Id="rId129" Type="http://schemas.openxmlformats.org/officeDocument/2006/relationships/image" Target="../media/image1311.png"/><Relationship Id="rId280" Type="http://schemas.openxmlformats.org/officeDocument/2006/relationships/customXml" Target="../ink/ink337.xml"/><Relationship Id="rId54" Type="http://schemas.openxmlformats.org/officeDocument/2006/relationships/customXml" Target="../ink/ink224.xml"/><Relationship Id="rId75" Type="http://schemas.openxmlformats.org/officeDocument/2006/relationships/image" Target="../media/image1040.png"/><Relationship Id="rId96" Type="http://schemas.openxmlformats.org/officeDocument/2006/relationships/customXml" Target="../ink/ink245.xml"/><Relationship Id="rId140" Type="http://schemas.openxmlformats.org/officeDocument/2006/relationships/customXml" Target="../ink/ink267.xml"/><Relationship Id="rId161" Type="http://schemas.openxmlformats.org/officeDocument/2006/relationships/image" Target="../media/image147.png"/><Relationship Id="rId182" Type="http://schemas.openxmlformats.org/officeDocument/2006/relationships/customXml" Target="../ink/ink288.xml"/><Relationship Id="rId217" Type="http://schemas.openxmlformats.org/officeDocument/2006/relationships/image" Target="../media/image175.png"/><Relationship Id="rId6" Type="http://schemas.openxmlformats.org/officeDocument/2006/relationships/customXml" Target="../ink/ink200.xml"/><Relationship Id="rId238" Type="http://schemas.openxmlformats.org/officeDocument/2006/relationships/customXml" Target="../ink/ink316.xml"/><Relationship Id="rId259" Type="http://schemas.openxmlformats.org/officeDocument/2006/relationships/image" Target="../media/image196.png"/><Relationship Id="rId23" Type="http://schemas.openxmlformats.org/officeDocument/2006/relationships/image" Target="../media/image780.png"/><Relationship Id="rId119" Type="http://schemas.openxmlformats.org/officeDocument/2006/relationships/image" Target="../media/image1260.png"/><Relationship Id="rId270" Type="http://schemas.openxmlformats.org/officeDocument/2006/relationships/customXml" Target="../ink/ink332.xml"/><Relationship Id="rId291" Type="http://schemas.openxmlformats.org/officeDocument/2006/relationships/image" Target="../media/image212.png"/><Relationship Id="rId44" Type="http://schemas.openxmlformats.org/officeDocument/2006/relationships/customXml" Target="../ink/ink219.xml"/><Relationship Id="rId65" Type="http://schemas.openxmlformats.org/officeDocument/2006/relationships/image" Target="../media/image990.png"/><Relationship Id="rId86" Type="http://schemas.openxmlformats.org/officeDocument/2006/relationships/customXml" Target="../ink/ink240.xml"/><Relationship Id="rId130" Type="http://schemas.openxmlformats.org/officeDocument/2006/relationships/customXml" Target="../ink/ink262.xml"/><Relationship Id="rId151" Type="http://schemas.openxmlformats.org/officeDocument/2006/relationships/image" Target="../media/image142.png"/><Relationship Id="rId172" Type="http://schemas.openxmlformats.org/officeDocument/2006/relationships/customXml" Target="../ink/ink283.xml"/><Relationship Id="rId193" Type="http://schemas.openxmlformats.org/officeDocument/2006/relationships/image" Target="../media/image163.png"/><Relationship Id="rId207" Type="http://schemas.openxmlformats.org/officeDocument/2006/relationships/image" Target="../media/image170.png"/><Relationship Id="rId228" Type="http://schemas.openxmlformats.org/officeDocument/2006/relationships/customXml" Target="../ink/ink311.xml"/><Relationship Id="rId249" Type="http://schemas.openxmlformats.org/officeDocument/2006/relationships/image" Target="../media/image191.png"/><Relationship Id="rId13" Type="http://schemas.openxmlformats.org/officeDocument/2006/relationships/image" Target="../media/image730.png"/><Relationship Id="rId109" Type="http://schemas.openxmlformats.org/officeDocument/2006/relationships/image" Target="../media/image1211.png"/><Relationship Id="rId260" Type="http://schemas.openxmlformats.org/officeDocument/2006/relationships/customXml" Target="../ink/ink327.xml"/><Relationship Id="rId281" Type="http://schemas.openxmlformats.org/officeDocument/2006/relationships/image" Target="../media/image207.png"/><Relationship Id="rId34" Type="http://schemas.openxmlformats.org/officeDocument/2006/relationships/customXml" Target="../ink/ink214.xml"/><Relationship Id="rId55" Type="http://schemas.openxmlformats.org/officeDocument/2006/relationships/image" Target="../media/image940.png"/><Relationship Id="rId76" Type="http://schemas.openxmlformats.org/officeDocument/2006/relationships/customXml" Target="../ink/ink235.xml"/><Relationship Id="rId97" Type="http://schemas.openxmlformats.org/officeDocument/2006/relationships/image" Target="../media/image1150.png"/><Relationship Id="rId120" Type="http://schemas.openxmlformats.org/officeDocument/2006/relationships/customXml" Target="../ink/ink257.xml"/><Relationship Id="rId141" Type="http://schemas.openxmlformats.org/officeDocument/2006/relationships/image" Target="../media/image1370.png"/><Relationship Id="rId7" Type="http://schemas.openxmlformats.org/officeDocument/2006/relationships/image" Target="../media/image700.png"/><Relationship Id="rId71" Type="http://schemas.openxmlformats.org/officeDocument/2006/relationships/image" Target="../media/image1020.png"/><Relationship Id="rId92" Type="http://schemas.openxmlformats.org/officeDocument/2006/relationships/customXml" Target="../ink/ink243.xml"/><Relationship Id="rId162" Type="http://schemas.openxmlformats.org/officeDocument/2006/relationships/customXml" Target="../ink/ink278.xml"/><Relationship Id="rId183" Type="http://schemas.openxmlformats.org/officeDocument/2006/relationships/image" Target="../media/image158.png"/><Relationship Id="rId213" Type="http://schemas.openxmlformats.org/officeDocument/2006/relationships/image" Target="../media/image173.png"/><Relationship Id="rId218" Type="http://schemas.openxmlformats.org/officeDocument/2006/relationships/customXml" Target="../ink/ink306.xml"/><Relationship Id="rId234" Type="http://schemas.openxmlformats.org/officeDocument/2006/relationships/customXml" Target="../ink/ink314.xml"/><Relationship Id="rId239" Type="http://schemas.openxmlformats.org/officeDocument/2006/relationships/image" Target="../media/image186.png"/><Relationship Id="rId2" Type="http://schemas.openxmlformats.org/officeDocument/2006/relationships/customXml" Target="../ink/ink198.xml"/><Relationship Id="rId29" Type="http://schemas.openxmlformats.org/officeDocument/2006/relationships/image" Target="../media/image811.png"/><Relationship Id="rId250" Type="http://schemas.openxmlformats.org/officeDocument/2006/relationships/customXml" Target="../ink/ink322.xml"/><Relationship Id="rId255" Type="http://schemas.openxmlformats.org/officeDocument/2006/relationships/image" Target="../media/image194.png"/><Relationship Id="rId271" Type="http://schemas.openxmlformats.org/officeDocument/2006/relationships/image" Target="../media/image202.png"/><Relationship Id="rId276" Type="http://schemas.openxmlformats.org/officeDocument/2006/relationships/customXml" Target="../ink/ink335.xml"/><Relationship Id="rId292" Type="http://schemas.openxmlformats.org/officeDocument/2006/relationships/customXml" Target="../ink/ink343.xml"/><Relationship Id="rId297" Type="http://schemas.openxmlformats.org/officeDocument/2006/relationships/image" Target="../media/image215.png"/><Relationship Id="rId24" Type="http://schemas.openxmlformats.org/officeDocument/2006/relationships/customXml" Target="../ink/ink209.xml"/><Relationship Id="rId40" Type="http://schemas.openxmlformats.org/officeDocument/2006/relationships/customXml" Target="../ink/ink217.xml"/><Relationship Id="rId45" Type="http://schemas.openxmlformats.org/officeDocument/2006/relationships/image" Target="../media/image890.png"/><Relationship Id="rId66" Type="http://schemas.openxmlformats.org/officeDocument/2006/relationships/customXml" Target="../ink/ink230.xml"/><Relationship Id="rId87" Type="http://schemas.openxmlformats.org/officeDocument/2006/relationships/image" Target="../media/image1100.png"/><Relationship Id="rId110" Type="http://schemas.openxmlformats.org/officeDocument/2006/relationships/customXml" Target="../ink/ink252.xml"/><Relationship Id="rId115" Type="http://schemas.openxmlformats.org/officeDocument/2006/relationships/image" Target="../media/image1240.png"/><Relationship Id="rId131" Type="http://schemas.openxmlformats.org/officeDocument/2006/relationships/image" Target="../media/image1320.png"/><Relationship Id="rId136" Type="http://schemas.openxmlformats.org/officeDocument/2006/relationships/customXml" Target="../ink/ink265.xml"/><Relationship Id="rId157" Type="http://schemas.openxmlformats.org/officeDocument/2006/relationships/image" Target="../media/image145.png"/><Relationship Id="rId178" Type="http://schemas.openxmlformats.org/officeDocument/2006/relationships/customXml" Target="../ink/ink286.xml"/><Relationship Id="rId61" Type="http://schemas.openxmlformats.org/officeDocument/2006/relationships/image" Target="../media/image970.png"/><Relationship Id="rId82" Type="http://schemas.openxmlformats.org/officeDocument/2006/relationships/customXml" Target="../ink/ink238.xml"/><Relationship Id="rId152" Type="http://schemas.openxmlformats.org/officeDocument/2006/relationships/customXml" Target="../ink/ink273.xml"/><Relationship Id="rId173" Type="http://schemas.openxmlformats.org/officeDocument/2006/relationships/image" Target="../media/image153.png"/><Relationship Id="rId194" Type="http://schemas.openxmlformats.org/officeDocument/2006/relationships/customXml" Target="../ink/ink294.xml"/><Relationship Id="rId199" Type="http://schemas.openxmlformats.org/officeDocument/2006/relationships/image" Target="../media/image166.png"/><Relationship Id="rId203" Type="http://schemas.openxmlformats.org/officeDocument/2006/relationships/image" Target="../media/image168.png"/><Relationship Id="rId208" Type="http://schemas.openxmlformats.org/officeDocument/2006/relationships/customXml" Target="../ink/ink301.xml"/><Relationship Id="rId229" Type="http://schemas.openxmlformats.org/officeDocument/2006/relationships/image" Target="../media/image181.png"/><Relationship Id="rId19" Type="http://schemas.openxmlformats.org/officeDocument/2006/relationships/image" Target="../media/image760.png"/><Relationship Id="rId224" Type="http://schemas.openxmlformats.org/officeDocument/2006/relationships/customXml" Target="../ink/ink309.xml"/><Relationship Id="rId240" Type="http://schemas.openxmlformats.org/officeDocument/2006/relationships/customXml" Target="../ink/ink317.xml"/><Relationship Id="rId245" Type="http://schemas.openxmlformats.org/officeDocument/2006/relationships/image" Target="../media/image189.png"/><Relationship Id="rId261" Type="http://schemas.openxmlformats.org/officeDocument/2006/relationships/image" Target="../media/image197.png"/><Relationship Id="rId266" Type="http://schemas.openxmlformats.org/officeDocument/2006/relationships/customXml" Target="../ink/ink330.xml"/><Relationship Id="rId287" Type="http://schemas.openxmlformats.org/officeDocument/2006/relationships/image" Target="../media/image210.png"/><Relationship Id="rId14" Type="http://schemas.openxmlformats.org/officeDocument/2006/relationships/customXml" Target="../ink/ink204.xml"/><Relationship Id="rId30" Type="http://schemas.openxmlformats.org/officeDocument/2006/relationships/customXml" Target="../ink/ink212.xml"/><Relationship Id="rId35" Type="http://schemas.openxmlformats.org/officeDocument/2006/relationships/image" Target="../media/image840.png"/><Relationship Id="rId56" Type="http://schemas.openxmlformats.org/officeDocument/2006/relationships/customXml" Target="../ink/ink225.xml"/><Relationship Id="rId77" Type="http://schemas.openxmlformats.org/officeDocument/2006/relationships/image" Target="../media/image1050.png"/><Relationship Id="rId100" Type="http://schemas.openxmlformats.org/officeDocument/2006/relationships/customXml" Target="../ink/ink247.xml"/><Relationship Id="rId105" Type="http://schemas.openxmlformats.org/officeDocument/2006/relationships/image" Target="../media/image1190.png"/><Relationship Id="rId126" Type="http://schemas.openxmlformats.org/officeDocument/2006/relationships/customXml" Target="../ink/ink260.xml"/><Relationship Id="rId147" Type="http://schemas.openxmlformats.org/officeDocument/2006/relationships/image" Target="../media/image140.png"/><Relationship Id="rId168" Type="http://schemas.openxmlformats.org/officeDocument/2006/relationships/customXml" Target="../ink/ink281.xml"/><Relationship Id="rId282" Type="http://schemas.openxmlformats.org/officeDocument/2006/relationships/customXml" Target="../ink/ink338.xml"/><Relationship Id="rId8" Type="http://schemas.openxmlformats.org/officeDocument/2006/relationships/customXml" Target="../ink/ink201.xml"/><Relationship Id="rId51" Type="http://schemas.openxmlformats.org/officeDocument/2006/relationships/image" Target="../media/image920.png"/><Relationship Id="rId72" Type="http://schemas.openxmlformats.org/officeDocument/2006/relationships/customXml" Target="../ink/ink233.xml"/><Relationship Id="rId93" Type="http://schemas.openxmlformats.org/officeDocument/2006/relationships/image" Target="../media/image1130.png"/><Relationship Id="rId98" Type="http://schemas.openxmlformats.org/officeDocument/2006/relationships/customXml" Target="../ink/ink246.xml"/><Relationship Id="rId121" Type="http://schemas.openxmlformats.org/officeDocument/2006/relationships/image" Target="../media/image1270.png"/><Relationship Id="rId142" Type="http://schemas.openxmlformats.org/officeDocument/2006/relationships/customXml" Target="../ink/ink268.xml"/><Relationship Id="rId163" Type="http://schemas.openxmlformats.org/officeDocument/2006/relationships/image" Target="../media/image148.png"/><Relationship Id="rId184" Type="http://schemas.openxmlformats.org/officeDocument/2006/relationships/customXml" Target="../ink/ink289.xml"/><Relationship Id="rId189" Type="http://schemas.openxmlformats.org/officeDocument/2006/relationships/image" Target="../media/image161.png"/><Relationship Id="rId219" Type="http://schemas.openxmlformats.org/officeDocument/2006/relationships/image" Target="../media/image176.png"/><Relationship Id="rId3" Type="http://schemas.openxmlformats.org/officeDocument/2006/relationships/image" Target="../media/image680.png"/><Relationship Id="rId214" Type="http://schemas.openxmlformats.org/officeDocument/2006/relationships/customXml" Target="../ink/ink304.xml"/><Relationship Id="rId230" Type="http://schemas.openxmlformats.org/officeDocument/2006/relationships/customXml" Target="../ink/ink312.xml"/><Relationship Id="rId235" Type="http://schemas.openxmlformats.org/officeDocument/2006/relationships/image" Target="../media/image184.png"/><Relationship Id="rId251" Type="http://schemas.openxmlformats.org/officeDocument/2006/relationships/image" Target="../media/image192.png"/><Relationship Id="rId256" Type="http://schemas.openxmlformats.org/officeDocument/2006/relationships/customXml" Target="../ink/ink325.xml"/><Relationship Id="rId277" Type="http://schemas.openxmlformats.org/officeDocument/2006/relationships/image" Target="../media/image205.png"/><Relationship Id="rId25" Type="http://schemas.openxmlformats.org/officeDocument/2006/relationships/image" Target="../media/image790.png"/><Relationship Id="rId46" Type="http://schemas.openxmlformats.org/officeDocument/2006/relationships/customXml" Target="../ink/ink220.xml"/><Relationship Id="rId67" Type="http://schemas.openxmlformats.org/officeDocument/2006/relationships/image" Target="../media/image1000.png"/><Relationship Id="rId116" Type="http://schemas.openxmlformats.org/officeDocument/2006/relationships/customXml" Target="../ink/ink255.xml"/><Relationship Id="rId137" Type="http://schemas.openxmlformats.org/officeDocument/2006/relationships/image" Target="../media/image1350.png"/><Relationship Id="rId158" Type="http://schemas.openxmlformats.org/officeDocument/2006/relationships/customXml" Target="../ink/ink276.xml"/><Relationship Id="rId272" Type="http://schemas.openxmlformats.org/officeDocument/2006/relationships/customXml" Target="../ink/ink333.xml"/><Relationship Id="rId293" Type="http://schemas.openxmlformats.org/officeDocument/2006/relationships/image" Target="../media/image213.png"/><Relationship Id="rId20" Type="http://schemas.openxmlformats.org/officeDocument/2006/relationships/customXml" Target="../ink/ink207.xml"/><Relationship Id="rId41" Type="http://schemas.openxmlformats.org/officeDocument/2006/relationships/image" Target="../media/image870.png"/><Relationship Id="rId62" Type="http://schemas.openxmlformats.org/officeDocument/2006/relationships/customXml" Target="../ink/ink228.xml"/><Relationship Id="rId83" Type="http://schemas.openxmlformats.org/officeDocument/2006/relationships/image" Target="../media/image1080.png"/><Relationship Id="rId88" Type="http://schemas.openxmlformats.org/officeDocument/2006/relationships/customXml" Target="../ink/ink241.xml"/><Relationship Id="rId111" Type="http://schemas.openxmlformats.org/officeDocument/2006/relationships/image" Target="../media/image1220.png"/><Relationship Id="rId132" Type="http://schemas.openxmlformats.org/officeDocument/2006/relationships/customXml" Target="../ink/ink263.xml"/><Relationship Id="rId153" Type="http://schemas.openxmlformats.org/officeDocument/2006/relationships/image" Target="../media/image143.png"/><Relationship Id="rId174" Type="http://schemas.openxmlformats.org/officeDocument/2006/relationships/customXml" Target="../ink/ink284.xml"/><Relationship Id="rId179" Type="http://schemas.openxmlformats.org/officeDocument/2006/relationships/image" Target="../media/image156.png"/><Relationship Id="rId195" Type="http://schemas.openxmlformats.org/officeDocument/2006/relationships/image" Target="../media/image164.png"/><Relationship Id="rId209" Type="http://schemas.openxmlformats.org/officeDocument/2006/relationships/image" Target="../media/image171.png"/><Relationship Id="rId190" Type="http://schemas.openxmlformats.org/officeDocument/2006/relationships/customXml" Target="../ink/ink292.xml"/><Relationship Id="rId204" Type="http://schemas.openxmlformats.org/officeDocument/2006/relationships/customXml" Target="../ink/ink299.xml"/><Relationship Id="rId220" Type="http://schemas.openxmlformats.org/officeDocument/2006/relationships/customXml" Target="../ink/ink307.xml"/><Relationship Id="rId225" Type="http://schemas.openxmlformats.org/officeDocument/2006/relationships/image" Target="../media/image179.png"/><Relationship Id="rId241" Type="http://schemas.openxmlformats.org/officeDocument/2006/relationships/image" Target="../media/image187.png"/><Relationship Id="rId246" Type="http://schemas.openxmlformats.org/officeDocument/2006/relationships/customXml" Target="../ink/ink320.xml"/><Relationship Id="rId267" Type="http://schemas.openxmlformats.org/officeDocument/2006/relationships/image" Target="../media/image200.png"/><Relationship Id="rId288" Type="http://schemas.openxmlformats.org/officeDocument/2006/relationships/customXml" Target="../ink/ink341.xml"/><Relationship Id="rId15" Type="http://schemas.openxmlformats.org/officeDocument/2006/relationships/image" Target="../media/image740.png"/><Relationship Id="rId36" Type="http://schemas.openxmlformats.org/officeDocument/2006/relationships/customXml" Target="../ink/ink215.xml"/><Relationship Id="rId57" Type="http://schemas.openxmlformats.org/officeDocument/2006/relationships/image" Target="../media/image950.png"/><Relationship Id="rId106" Type="http://schemas.openxmlformats.org/officeDocument/2006/relationships/customXml" Target="../ink/ink250.xml"/><Relationship Id="rId127" Type="http://schemas.openxmlformats.org/officeDocument/2006/relationships/image" Target="../media/image1300.png"/><Relationship Id="rId262" Type="http://schemas.openxmlformats.org/officeDocument/2006/relationships/customXml" Target="../ink/ink328.xml"/><Relationship Id="rId283" Type="http://schemas.openxmlformats.org/officeDocument/2006/relationships/image" Target="../media/image208.png"/><Relationship Id="rId10" Type="http://schemas.openxmlformats.org/officeDocument/2006/relationships/customXml" Target="../ink/ink202.xml"/><Relationship Id="rId31" Type="http://schemas.openxmlformats.org/officeDocument/2006/relationships/image" Target="../media/image820.png"/><Relationship Id="rId52" Type="http://schemas.openxmlformats.org/officeDocument/2006/relationships/customXml" Target="../ink/ink223.xml"/><Relationship Id="rId73" Type="http://schemas.openxmlformats.org/officeDocument/2006/relationships/image" Target="../media/image1030.png"/><Relationship Id="rId78" Type="http://schemas.openxmlformats.org/officeDocument/2006/relationships/customXml" Target="../ink/ink236.xml"/><Relationship Id="rId94" Type="http://schemas.openxmlformats.org/officeDocument/2006/relationships/customXml" Target="../ink/ink244.xml"/><Relationship Id="rId99" Type="http://schemas.openxmlformats.org/officeDocument/2006/relationships/image" Target="../media/image1160.png"/><Relationship Id="rId101" Type="http://schemas.openxmlformats.org/officeDocument/2006/relationships/image" Target="../media/image1170.png"/><Relationship Id="rId122" Type="http://schemas.openxmlformats.org/officeDocument/2006/relationships/customXml" Target="../ink/ink258.xml"/><Relationship Id="rId143" Type="http://schemas.openxmlformats.org/officeDocument/2006/relationships/image" Target="../media/image138.png"/><Relationship Id="rId148" Type="http://schemas.openxmlformats.org/officeDocument/2006/relationships/customXml" Target="../ink/ink271.xml"/><Relationship Id="rId164" Type="http://schemas.openxmlformats.org/officeDocument/2006/relationships/customXml" Target="../ink/ink279.xml"/><Relationship Id="rId169" Type="http://schemas.openxmlformats.org/officeDocument/2006/relationships/image" Target="../media/image151.png"/><Relationship Id="rId185" Type="http://schemas.openxmlformats.org/officeDocument/2006/relationships/image" Target="../media/image159.png"/><Relationship Id="rId4" Type="http://schemas.openxmlformats.org/officeDocument/2006/relationships/customXml" Target="../ink/ink199.xml"/><Relationship Id="rId9" Type="http://schemas.openxmlformats.org/officeDocument/2006/relationships/image" Target="../media/image711.png"/><Relationship Id="rId180" Type="http://schemas.openxmlformats.org/officeDocument/2006/relationships/customXml" Target="../ink/ink287.xml"/><Relationship Id="rId210" Type="http://schemas.openxmlformats.org/officeDocument/2006/relationships/customXml" Target="../ink/ink302.xml"/><Relationship Id="rId215" Type="http://schemas.openxmlformats.org/officeDocument/2006/relationships/image" Target="../media/image174.png"/><Relationship Id="rId236" Type="http://schemas.openxmlformats.org/officeDocument/2006/relationships/customXml" Target="../ink/ink315.xml"/><Relationship Id="rId257" Type="http://schemas.openxmlformats.org/officeDocument/2006/relationships/image" Target="../media/image195.png"/><Relationship Id="rId278" Type="http://schemas.openxmlformats.org/officeDocument/2006/relationships/customXml" Target="../ink/ink336.xml"/><Relationship Id="rId26" Type="http://schemas.openxmlformats.org/officeDocument/2006/relationships/customXml" Target="../ink/ink210.xml"/><Relationship Id="rId231" Type="http://schemas.openxmlformats.org/officeDocument/2006/relationships/image" Target="../media/image182.png"/><Relationship Id="rId252" Type="http://schemas.openxmlformats.org/officeDocument/2006/relationships/customXml" Target="../ink/ink323.xml"/><Relationship Id="rId273" Type="http://schemas.openxmlformats.org/officeDocument/2006/relationships/image" Target="../media/image203.png"/><Relationship Id="rId294" Type="http://schemas.openxmlformats.org/officeDocument/2006/relationships/customXml" Target="../ink/ink344.xml"/><Relationship Id="rId47" Type="http://schemas.openxmlformats.org/officeDocument/2006/relationships/image" Target="../media/image900.png"/><Relationship Id="rId68" Type="http://schemas.openxmlformats.org/officeDocument/2006/relationships/customXml" Target="../ink/ink231.xml"/><Relationship Id="rId89" Type="http://schemas.openxmlformats.org/officeDocument/2006/relationships/image" Target="../media/image1111.png"/><Relationship Id="rId112" Type="http://schemas.openxmlformats.org/officeDocument/2006/relationships/customXml" Target="../ink/ink253.xml"/><Relationship Id="rId133" Type="http://schemas.openxmlformats.org/officeDocument/2006/relationships/image" Target="../media/image1330.png"/><Relationship Id="rId154" Type="http://schemas.openxmlformats.org/officeDocument/2006/relationships/customXml" Target="../ink/ink274.xml"/><Relationship Id="rId175" Type="http://schemas.openxmlformats.org/officeDocument/2006/relationships/image" Target="../media/image154.png"/><Relationship Id="rId196" Type="http://schemas.openxmlformats.org/officeDocument/2006/relationships/customXml" Target="../ink/ink295.xml"/><Relationship Id="rId200" Type="http://schemas.openxmlformats.org/officeDocument/2006/relationships/customXml" Target="../ink/ink297.xml"/><Relationship Id="rId16" Type="http://schemas.openxmlformats.org/officeDocument/2006/relationships/customXml" Target="../ink/ink205.xml"/><Relationship Id="rId221" Type="http://schemas.openxmlformats.org/officeDocument/2006/relationships/image" Target="../media/image177.png"/><Relationship Id="rId242" Type="http://schemas.openxmlformats.org/officeDocument/2006/relationships/customXml" Target="../ink/ink318.xml"/><Relationship Id="rId263" Type="http://schemas.openxmlformats.org/officeDocument/2006/relationships/image" Target="../media/image198.png"/><Relationship Id="rId284" Type="http://schemas.openxmlformats.org/officeDocument/2006/relationships/customXml" Target="../ink/ink339.xml"/><Relationship Id="rId37" Type="http://schemas.openxmlformats.org/officeDocument/2006/relationships/image" Target="../media/image850.png"/><Relationship Id="rId58" Type="http://schemas.openxmlformats.org/officeDocument/2006/relationships/customXml" Target="../ink/ink226.xml"/><Relationship Id="rId79" Type="http://schemas.openxmlformats.org/officeDocument/2006/relationships/image" Target="../media/image1060.png"/><Relationship Id="rId102" Type="http://schemas.openxmlformats.org/officeDocument/2006/relationships/customXml" Target="../ink/ink248.xml"/><Relationship Id="rId123" Type="http://schemas.openxmlformats.org/officeDocument/2006/relationships/image" Target="../media/image1280.png"/><Relationship Id="rId144" Type="http://schemas.openxmlformats.org/officeDocument/2006/relationships/customXml" Target="../ink/ink269.xml"/><Relationship Id="rId90" Type="http://schemas.openxmlformats.org/officeDocument/2006/relationships/customXml" Target="../ink/ink242.xml"/><Relationship Id="rId165" Type="http://schemas.openxmlformats.org/officeDocument/2006/relationships/image" Target="../media/image149.png"/><Relationship Id="rId186" Type="http://schemas.openxmlformats.org/officeDocument/2006/relationships/customXml" Target="../ink/ink290.xml"/><Relationship Id="rId211" Type="http://schemas.openxmlformats.org/officeDocument/2006/relationships/image" Target="../media/image172.png"/><Relationship Id="rId232" Type="http://schemas.openxmlformats.org/officeDocument/2006/relationships/customXml" Target="../ink/ink313.xml"/><Relationship Id="rId253" Type="http://schemas.openxmlformats.org/officeDocument/2006/relationships/image" Target="../media/image193.png"/><Relationship Id="rId274" Type="http://schemas.openxmlformats.org/officeDocument/2006/relationships/customXml" Target="../ink/ink334.xml"/><Relationship Id="rId295" Type="http://schemas.openxmlformats.org/officeDocument/2006/relationships/image" Target="../media/image214.png"/><Relationship Id="rId27" Type="http://schemas.openxmlformats.org/officeDocument/2006/relationships/image" Target="../media/image800.png"/><Relationship Id="rId48" Type="http://schemas.openxmlformats.org/officeDocument/2006/relationships/customXml" Target="../ink/ink221.xml"/><Relationship Id="rId69" Type="http://schemas.openxmlformats.org/officeDocument/2006/relationships/image" Target="../media/image1011.png"/><Relationship Id="rId113" Type="http://schemas.openxmlformats.org/officeDocument/2006/relationships/image" Target="../media/image1230.png"/><Relationship Id="rId134" Type="http://schemas.openxmlformats.org/officeDocument/2006/relationships/customXml" Target="../ink/ink264.xml"/><Relationship Id="rId80" Type="http://schemas.openxmlformats.org/officeDocument/2006/relationships/customXml" Target="../ink/ink237.xml"/><Relationship Id="rId155" Type="http://schemas.openxmlformats.org/officeDocument/2006/relationships/image" Target="../media/image144.png"/><Relationship Id="rId176" Type="http://schemas.openxmlformats.org/officeDocument/2006/relationships/customXml" Target="../ink/ink285.xml"/><Relationship Id="rId197" Type="http://schemas.openxmlformats.org/officeDocument/2006/relationships/image" Target="../media/image165.png"/><Relationship Id="rId201" Type="http://schemas.openxmlformats.org/officeDocument/2006/relationships/image" Target="../media/image167.png"/><Relationship Id="rId222" Type="http://schemas.openxmlformats.org/officeDocument/2006/relationships/customXml" Target="../ink/ink308.xml"/><Relationship Id="rId243" Type="http://schemas.openxmlformats.org/officeDocument/2006/relationships/image" Target="../media/image188.png"/><Relationship Id="rId264" Type="http://schemas.openxmlformats.org/officeDocument/2006/relationships/customXml" Target="../ink/ink329.xml"/><Relationship Id="rId285" Type="http://schemas.openxmlformats.org/officeDocument/2006/relationships/image" Target="../media/image209.png"/><Relationship Id="rId17" Type="http://schemas.openxmlformats.org/officeDocument/2006/relationships/image" Target="../media/image750.png"/><Relationship Id="rId38" Type="http://schemas.openxmlformats.org/officeDocument/2006/relationships/customXml" Target="../ink/ink216.xml"/><Relationship Id="rId59" Type="http://schemas.openxmlformats.org/officeDocument/2006/relationships/image" Target="../media/image960.png"/><Relationship Id="rId103" Type="http://schemas.openxmlformats.org/officeDocument/2006/relationships/image" Target="../media/image1180.png"/><Relationship Id="rId124" Type="http://schemas.openxmlformats.org/officeDocument/2006/relationships/customXml" Target="../ink/ink259.xml"/><Relationship Id="rId70" Type="http://schemas.openxmlformats.org/officeDocument/2006/relationships/customXml" Target="../ink/ink232.xml"/><Relationship Id="rId91" Type="http://schemas.openxmlformats.org/officeDocument/2006/relationships/image" Target="../media/image1120.png"/><Relationship Id="rId145" Type="http://schemas.openxmlformats.org/officeDocument/2006/relationships/image" Target="../media/image1390.png"/><Relationship Id="rId166" Type="http://schemas.openxmlformats.org/officeDocument/2006/relationships/customXml" Target="../ink/ink280.xml"/><Relationship Id="rId18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03.xml"/><Relationship Id="rId233" Type="http://schemas.openxmlformats.org/officeDocument/2006/relationships/image" Target="../media/image183.png"/><Relationship Id="rId254" Type="http://schemas.openxmlformats.org/officeDocument/2006/relationships/customXml" Target="../ink/ink324.xml"/><Relationship Id="rId28" Type="http://schemas.openxmlformats.org/officeDocument/2006/relationships/customXml" Target="../ink/ink211.xml"/><Relationship Id="rId49" Type="http://schemas.openxmlformats.org/officeDocument/2006/relationships/image" Target="../media/image911.png"/><Relationship Id="rId114" Type="http://schemas.openxmlformats.org/officeDocument/2006/relationships/customXml" Target="../ink/ink254.xml"/><Relationship Id="rId275" Type="http://schemas.openxmlformats.org/officeDocument/2006/relationships/image" Target="../media/image204.png"/><Relationship Id="rId296" Type="http://schemas.openxmlformats.org/officeDocument/2006/relationships/customXml" Target="../ink/ink345.xml"/><Relationship Id="rId60" Type="http://schemas.openxmlformats.org/officeDocument/2006/relationships/customXml" Target="../ink/ink227.xml"/><Relationship Id="rId81" Type="http://schemas.openxmlformats.org/officeDocument/2006/relationships/image" Target="../media/image1070.png"/><Relationship Id="rId135" Type="http://schemas.openxmlformats.org/officeDocument/2006/relationships/image" Target="../media/image1340.png"/><Relationship Id="rId156" Type="http://schemas.openxmlformats.org/officeDocument/2006/relationships/customXml" Target="../ink/ink275.xml"/><Relationship Id="rId177" Type="http://schemas.openxmlformats.org/officeDocument/2006/relationships/image" Target="../media/image155.png"/><Relationship Id="rId198" Type="http://schemas.openxmlformats.org/officeDocument/2006/relationships/customXml" Target="../ink/ink296.xml"/><Relationship Id="rId202" Type="http://schemas.openxmlformats.org/officeDocument/2006/relationships/customXml" Target="../ink/ink298.xml"/><Relationship Id="rId223" Type="http://schemas.openxmlformats.org/officeDocument/2006/relationships/image" Target="../media/image178.png"/><Relationship Id="rId244" Type="http://schemas.openxmlformats.org/officeDocument/2006/relationships/customXml" Target="../ink/ink319.xml"/><Relationship Id="rId18" Type="http://schemas.openxmlformats.org/officeDocument/2006/relationships/customXml" Target="../ink/ink206.xml"/><Relationship Id="rId39" Type="http://schemas.openxmlformats.org/officeDocument/2006/relationships/image" Target="../media/image860.png"/><Relationship Id="rId265" Type="http://schemas.openxmlformats.org/officeDocument/2006/relationships/image" Target="../media/image199.png"/><Relationship Id="rId286" Type="http://schemas.openxmlformats.org/officeDocument/2006/relationships/customXml" Target="../ink/ink340.xml"/><Relationship Id="rId50" Type="http://schemas.openxmlformats.org/officeDocument/2006/relationships/customXml" Target="../ink/ink222.xml"/><Relationship Id="rId104" Type="http://schemas.openxmlformats.org/officeDocument/2006/relationships/customXml" Target="../ink/ink249.xml"/><Relationship Id="rId125" Type="http://schemas.openxmlformats.org/officeDocument/2006/relationships/image" Target="../media/image1290.png"/><Relationship Id="rId146" Type="http://schemas.openxmlformats.org/officeDocument/2006/relationships/customXml" Target="../ink/ink270.xml"/><Relationship Id="rId167" Type="http://schemas.openxmlformats.org/officeDocument/2006/relationships/image" Target="../media/image150.png"/><Relationship Id="rId188" Type="http://schemas.openxmlformats.org/officeDocument/2006/relationships/customXml" Target="../ink/ink2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ECC7-FA5D-7CC8-6362-B85AC98D4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End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9EE6-9098-76F9-F3EE-16F6B67C2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4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785D982-89C3-8254-9B9D-0B8CFA85EE7D}"/>
                  </a:ext>
                </a:extLst>
              </p14:cNvPr>
              <p14:cNvContentPartPr/>
              <p14:nvPr/>
            </p14:nvContentPartPr>
            <p14:xfrm>
              <a:off x="3494607" y="233681"/>
              <a:ext cx="8018280" cy="3567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785D982-89C3-8254-9B9D-0B8CFA85EE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607" y="224681"/>
                <a:ext cx="8035920" cy="35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B292CC-4604-281D-9F0F-C02AEF98D5AC}"/>
                  </a:ext>
                </a:extLst>
              </p14:cNvPr>
              <p14:cNvContentPartPr/>
              <p14:nvPr/>
            </p14:nvContentPartPr>
            <p14:xfrm>
              <a:off x="1399767" y="2688881"/>
              <a:ext cx="423720" cy="10008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B292CC-4604-281D-9F0F-C02AEF98D5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0767" y="2679881"/>
                <a:ext cx="441360" cy="10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91980C4-88EE-C0DE-68B7-8AE68D41C272}"/>
              </a:ext>
            </a:extLst>
          </p:cNvPr>
          <p:cNvGrpSpPr/>
          <p:nvPr/>
        </p:nvGrpSpPr>
        <p:grpSpPr>
          <a:xfrm>
            <a:off x="875247" y="90401"/>
            <a:ext cx="10285560" cy="3598920"/>
            <a:chOff x="875247" y="90401"/>
            <a:chExt cx="10285560" cy="35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7577D94-5634-65D7-2CE4-6BAE9D3006FE}"/>
                    </a:ext>
                  </a:extLst>
                </p14:cNvPr>
                <p14:cNvContentPartPr/>
                <p14:nvPr/>
              </p14:nvContentPartPr>
              <p14:xfrm>
                <a:off x="1018167" y="1287761"/>
                <a:ext cx="99720" cy="156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7577D94-5634-65D7-2CE4-6BAE9D3006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9167" y="1278761"/>
                  <a:ext cx="117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D406E1-749B-B5BF-AE81-4FC7BF359216}"/>
                    </a:ext>
                  </a:extLst>
                </p14:cNvPr>
                <p14:cNvContentPartPr/>
                <p14:nvPr/>
              </p14:nvContentPartPr>
              <p14:xfrm>
                <a:off x="1198527" y="1216481"/>
                <a:ext cx="86400" cy="30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D406E1-749B-B5BF-AE81-4FC7BF3592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9527" y="1207841"/>
                  <a:ext cx="1040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EF36CD-8F32-1904-7D73-0FB4EEDB75BA}"/>
                    </a:ext>
                  </a:extLst>
                </p14:cNvPr>
                <p14:cNvContentPartPr/>
                <p14:nvPr/>
              </p14:nvContentPartPr>
              <p14:xfrm>
                <a:off x="1345767" y="1317281"/>
                <a:ext cx="107640" cy="93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EF36CD-8F32-1904-7D73-0FB4EEDB75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37127" y="1308641"/>
                  <a:ext cx="125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9C9D4E-93E9-7043-BF02-E5DFB67C38D3}"/>
                    </a:ext>
                  </a:extLst>
                </p14:cNvPr>
                <p14:cNvContentPartPr/>
                <p14:nvPr/>
              </p14:nvContentPartPr>
              <p14:xfrm>
                <a:off x="1466727" y="1156361"/>
                <a:ext cx="548280" cy="224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9C9D4E-93E9-7043-BF02-E5DFB67C38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58087" y="1147361"/>
                  <a:ext cx="565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0E7FB9-D96D-7E72-019E-42E0F49AF4E4}"/>
                    </a:ext>
                  </a:extLst>
                </p14:cNvPr>
                <p14:cNvContentPartPr/>
                <p14:nvPr/>
              </p14:nvContentPartPr>
              <p14:xfrm>
                <a:off x="1763367" y="1091921"/>
                <a:ext cx="221760" cy="157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0E7FB9-D96D-7E72-019E-42E0F49AF4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4367" y="1083281"/>
                  <a:ext cx="239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6C467A-BC60-9A26-3CF5-F311BDF2A406}"/>
                    </a:ext>
                  </a:extLst>
                </p14:cNvPr>
                <p14:cNvContentPartPr/>
                <p14:nvPr/>
              </p14:nvContentPartPr>
              <p14:xfrm>
                <a:off x="2026887" y="1211441"/>
                <a:ext cx="79560" cy="59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6C467A-BC60-9A26-3CF5-F311BDF2A4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7887" y="1202801"/>
                  <a:ext cx="97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862CE1-83B9-757A-48D2-C4AA5ACFB7EC}"/>
                    </a:ext>
                  </a:extLst>
                </p14:cNvPr>
                <p14:cNvContentPartPr/>
                <p14:nvPr/>
              </p14:nvContentPartPr>
              <p14:xfrm>
                <a:off x="2125527" y="1195961"/>
                <a:ext cx="164520" cy="77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862CE1-83B9-757A-48D2-C4AA5ACFB7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6887" y="1187321"/>
                  <a:ext cx="182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9D9352-F8E3-D8D0-4D36-4DC59AB02A35}"/>
                    </a:ext>
                  </a:extLst>
                </p14:cNvPr>
                <p14:cNvContentPartPr/>
                <p14:nvPr/>
              </p14:nvContentPartPr>
              <p14:xfrm>
                <a:off x="1410927" y="1555961"/>
                <a:ext cx="176040" cy="73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9D9352-F8E3-D8D0-4D36-4DC59AB02A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02287" y="1546961"/>
                  <a:ext cx="193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D85505A-B0C2-BE7E-9C14-85A89D3B0655}"/>
                    </a:ext>
                  </a:extLst>
                </p14:cNvPr>
                <p14:cNvContentPartPr/>
                <p14:nvPr/>
              </p14:nvContentPartPr>
              <p14:xfrm>
                <a:off x="1509927" y="1577561"/>
                <a:ext cx="28440" cy="240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D85505A-B0C2-BE7E-9C14-85A89D3B06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00927" y="1568921"/>
                  <a:ext cx="46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E3C921B-7C28-A950-9460-B3C7D6D4B4D4}"/>
                    </a:ext>
                  </a:extLst>
                </p14:cNvPr>
                <p14:cNvContentPartPr/>
                <p14:nvPr/>
              </p14:nvContentPartPr>
              <p14:xfrm>
                <a:off x="1580487" y="1654601"/>
                <a:ext cx="541440" cy="13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E3C921B-7C28-A950-9460-B3C7D6D4B4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1487" y="1645961"/>
                  <a:ext cx="559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B72C0E-7F47-2E2F-F9C0-4395C95197A4}"/>
                    </a:ext>
                  </a:extLst>
                </p14:cNvPr>
                <p14:cNvContentPartPr/>
                <p14:nvPr/>
              </p14:nvContentPartPr>
              <p14:xfrm>
                <a:off x="1011687" y="895721"/>
                <a:ext cx="1562400" cy="987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B72C0E-7F47-2E2F-F9C0-4395C95197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2687" y="886721"/>
                  <a:ext cx="1580040" cy="10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DE4840-34E1-A7DC-4299-7D5E3386C87B}"/>
                    </a:ext>
                  </a:extLst>
                </p14:cNvPr>
                <p14:cNvContentPartPr/>
                <p14:nvPr/>
              </p14:nvContentPartPr>
              <p14:xfrm>
                <a:off x="875247" y="1093001"/>
                <a:ext cx="2015640" cy="817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DE4840-34E1-A7DC-4299-7D5E3386C8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6247" y="1084001"/>
                  <a:ext cx="203328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88C350-9451-9816-3F88-7DB0F32F94B1}"/>
                    </a:ext>
                  </a:extLst>
                </p14:cNvPr>
                <p14:cNvContentPartPr/>
                <p14:nvPr/>
              </p14:nvContentPartPr>
              <p14:xfrm>
                <a:off x="1482567" y="1969241"/>
                <a:ext cx="40680" cy="252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88C350-9451-9816-3F88-7DB0F32F94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73567" y="1960241"/>
                  <a:ext cx="58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BBFC8B9-E47A-8A85-6288-298933BC8EFC}"/>
                    </a:ext>
                  </a:extLst>
                </p14:cNvPr>
                <p14:cNvContentPartPr/>
                <p14:nvPr/>
              </p14:nvContentPartPr>
              <p14:xfrm>
                <a:off x="1393287" y="2147441"/>
                <a:ext cx="197640" cy="126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BBFC8B9-E47A-8A85-6288-298933BC8E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84287" y="2138441"/>
                  <a:ext cx="215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BA8451-B48E-3198-B164-EFCE4EF5B8B7}"/>
                    </a:ext>
                  </a:extLst>
                </p14:cNvPr>
                <p14:cNvContentPartPr/>
                <p14:nvPr/>
              </p14:nvContentPartPr>
              <p14:xfrm>
                <a:off x="1179087" y="2425721"/>
                <a:ext cx="108360" cy="202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BA8451-B48E-3198-B164-EFCE4EF5B8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0087" y="2417081"/>
                  <a:ext cx="126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210C433-F65A-0719-E2DE-4ACFE9FF8821}"/>
                    </a:ext>
                  </a:extLst>
                </p14:cNvPr>
                <p14:cNvContentPartPr/>
                <p14:nvPr/>
              </p14:nvContentPartPr>
              <p14:xfrm>
                <a:off x="1172247" y="2522201"/>
                <a:ext cx="121680" cy="20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210C433-F65A-0719-E2DE-4ACFE9FF88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3247" y="2513201"/>
                  <a:ext cx="13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1BC55C-72A2-C42F-C66F-4DDB6552B570}"/>
                    </a:ext>
                  </a:extLst>
                </p14:cNvPr>
                <p14:cNvContentPartPr/>
                <p14:nvPr/>
              </p14:nvContentPartPr>
              <p14:xfrm>
                <a:off x="1336767" y="2439041"/>
                <a:ext cx="145440" cy="198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1BC55C-72A2-C42F-C66F-4DDB6552B5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8127" y="2430041"/>
                  <a:ext cx="163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27DF2CB-DAA6-CA32-DCB5-FC87AA23B82D}"/>
                    </a:ext>
                  </a:extLst>
                </p14:cNvPr>
                <p14:cNvContentPartPr/>
                <p14:nvPr/>
              </p14:nvContentPartPr>
              <p14:xfrm>
                <a:off x="1549167" y="2412761"/>
                <a:ext cx="175320" cy="200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27DF2CB-DAA6-CA32-DCB5-FC87AA23B8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40167" y="2403761"/>
                  <a:ext cx="192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17F0B1-53B8-4504-0BC9-A092A22E9270}"/>
                    </a:ext>
                  </a:extLst>
                </p14:cNvPr>
                <p14:cNvContentPartPr/>
                <p14:nvPr/>
              </p14:nvContentPartPr>
              <p14:xfrm>
                <a:off x="1746087" y="2472881"/>
                <a:ext cx="176760" cy="115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17F0B1-53B8-4504-0BC9-A092A22E92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37447" y="2464241"/>
                  <a:ext cx="194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65B149-1CC1-FB41-A2A1-EE868A8CEA82}"/>
                    </a:ext>
                  </a:extLst>
                </p14:cNvPr>
                <p14:cNvContentPartPr/>
                <p14:nvPr/>
              </p14:nvContentPartPr>
              <p14:xfrm>
                <a:off x="1975407" y="2447321"/>
                <a:ext cx="277920" cy="296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65B149-1CC1-FB41-A2A1-EE868A8CEA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66407" y="2438681"/>
                  <a:ext cx="2955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BF98AD-EA82-143B-F122-86587CCA8433}"/>
                    </a:ext>
                  </a:extLst>
                </p14:cNvPr>
                <p14:cNvContentPartPr/>
                <p14:nvPr/>
              </p14:nvContentPartPr>
              <p14:xfrm>
                <a:off x="3452847" y="316841"/>
                <a:ext cx="283320" cy="3372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BF98AD-EA82-143B-F122-86587CCA84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43847" y="308201"/>
                  <a:ext cx="300960" cy="33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773CBC7-5A2D-C245-51E4-98251AEDF46B}"/>
                    </a:ext>
                  </a:extLst>
                </p14:cNvPr>
                <p14:cNvContentPartPr/>
                <p14:nvPr/>
              </p14:nvContentPartPr>
              <p14:xfrm>
                <a:off x="1913127" y="3276761"/>
                <a:ext cx="128880" cy="292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773CBC7-5A2D-C245-51E4-98251AEDF4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4127" y="3268121"/>
                  <a:ext cx="146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29C195-459E-BE8B-6CC1-3CA683BD14BA}"/>
                    </a:ext>
                  </a:extLst>
                </p14:cNvPr>
                <p14:cNvContentPartPr/>
                <p14:nvPr/>
              </p14:nvContentPartPr>
              <p14:xfrm>
                <a:off x="2111127" y="3397361"/>
                <a:ext cx="53640" cy="173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29C195-459E-BE8B-6CC1-3CA683BD14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02487" y="3388721"/>
                  <a:ext cx="71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9F3B829-F866-1F03-8988-8CA45F6010B8}"/>
                    </a:ext>
                  </a:extLst>
                </p14:cNvPr>
                <p14:cNvContentPartPr/>
                <p14:nvPr/>
              </p14:nvContentPartPr>
              <p14:xfrm>
                <a:off x="2097807" y="3309521"/>
                <a:ext cx="126720" cy="242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9F3B829-F866-1F03-8988-8CA45F6010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88807" y="3300881"/>
                  <a:ext cx="144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165C1FD-6109-75B6-D2E1-95F652A0972D}"/>
                    </a:ext>
                  </a:extLst>
                </p14:cNvPr>
                <p14:cNvContentPartPr/>
                <p14:nvPr/>
              </p14:nvContentPartPr>
              <p14:xfrm>
                <a:off x="2313447" y="3248321"/>
                <a:ext cx="80280" cy="273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165C1FD-6109-75B6-D2E1-95F652A097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04447" y="3239321"/>
                  <a:ext cx="97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EE676BA-C18D-2C81-E14D-164126F88396}"/>
                    </a:ext>
                  </a:extLst>
                </p14:cNvPr>
                <p14:cNvContentPartPr/>
                <p14:nvPr/>
              </p14:nvContentPartPr>
              <p14:xfrm>
                <a:off x="2303367" y="3138521"/>
                <a:ext cx="473040" cy="311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EE676BA-C18D-2C81-E14D-164126F883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94367" y="3129521"/>
                  <a:ext cx="490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EDC042-1BB8-2CE8-6173-168A6D5CF69F}"/>
                    </a:ext>
                  </a:extLst>
                </p14:cNvPr>
                <p14:cNvContentPartPr/>
                <p14:nvPr/>
              </p14:nvContentPartPr>
              <p14:xfrm>
                <a:off x="4463007" y="1637681"/>
                <a:ext cx="146520" cy="298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EDC042-1BB8-2CE8-6173-168A6D5CF6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54367" y="1629041"/>
                  <a:ext cx="164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B88316-D743-2E23-A316-6D46A335E009}"/>
                    </a:ext>
                  </a:extLst>
                </p14:cNvPr>
                <p14:cNvContentPartPr/>
                <p14:nvPr/>
              </p14:nvContentPartPr>
              <p14:xfrm>
                <a:off x="4668567" y="1663241"/>
                <a:ext cx="291240" cy="227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B88316-D743-2E23-A316-6D46A335E0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59567" y="1654601"/>
                  <a:ext cx="308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3D5CE9-2C19-A630-BC73-C55BD2D68FFA}"/>
                    </a:ext>
                  </a:extLst>
                </p14:cNvPr>
                <p14:cNvContentPartPr/>
                <p14:nvPr/>
              </p14:nvContentPartPr>
              <p14:xfrm>
                <a:off x="4474167" y="1401881"/>
                <a:ext cx="592920" cy="60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3D5CE9-2C19-A630-BC73-C55BD2D68F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5527" y="1392881"/>
                  <a:ext cx="6105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751B55-8620-E629-1E4D-34EB60062AD3}"/>
                    </a:ext>
                  </a:extLst>
                </p14:cNvPr>
                <p14:cNvContentPartPr/>
                <p14:nvPr/>
              </p14:nvContentPartPr>
              <p14:xfrm>
                <a:off x="4394247" y="1453001"/>
                <a:ext cx="695520" cy="56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751B55-8620-E629-1E4D-34EB60062A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85247" y="1444361"/>
                  <a:ext cx="71316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9DFF90-F273-8DB9-B30C-78600DE8556E}"/>
                    </a:ext>
                  </a:extLst>
                </p14:cNvPr>
                <p14:cNvContentPartPr/>
                <p14:nvPr/>
              </p14:nvContentPartPr>
              <p14:xfrm>
                <a:off x="4014087" y="772961"/>
                <a:ext cx="973080" cy="4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9DFF90-F273-8DB9-B30C-78600DE855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05447" y="764321"/>
                  <a:ext cx="990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E1D09C-65A3-E731-7563-285C21616DAB}"/>
                    </a:ext>
                  </a:extLst>
                </p14:cNvPr>
                <p14:cNvContentPartPr/>
                <p14:nvPr/>
              </p14:nvContentPartPr>
              <p14:xfrm>
                <a:off x="5318367" y="751001"/>
                <a:ext cx="202320" cy="1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E1D09C-65A3-E731-7563-285C21616D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09727" y="742361"/>
                  <a:ext cx="219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12C753-AB65-1DED-CEB0-87CE77BC0940}"/>
                    </a:ext>
                  </a:extLst>
                </p14:cNvPr>
                <p14:cNvContentPartPr/>
                <p14:nvPr/>
              </p14:nvContentPartPr>
              <p14:xfrm>
                <a:off x="3875487" y="887801"/>
                <a:ext cx="14400" cy="5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12C753-AB65-1DED-CEB0-87CE77BC09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66487" y="879161"/>
                  <a:ext cx="32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C7B125-02E2-E739-A190-958097B17918}"/>
                    </a:ext>
                  </a:extLst>
                </p14:cNvPr>
                <p14:cNvContentPartPr/>
                <p14:nvPr/>
              </p14:nvContentPartPr>
              <p14:xfrm>
                <a:off x="4046127" y="2548121"/>
                <a:ext cx="2160" cy="7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C7B125-02E2-E739-A190-958097B179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37127" y="2539481"/>
                  <a:ext cx="19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041214-6617-B02A-DD66-5D9C730C5D6B}"/>
                    </a:ext>
                  </a:extLst>
                </p14:cNvPr>
                <p14:cNvContentPartPr/>
                <p14:nvPr/>
              </p14:nvContentPartPr>
              <p14:xfrm>
                <a:off x="3924447" y="1091201"/>
                <a:ext cx="53640" cy="51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041214-6617-B02A-DD66-5D9C730C5D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15447" y="1082201"/>
                  <a:ext cx="712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79F521-8D54-70E1-A9A5-D0BCA654EBD5}"/>
                    </a:ext>
                  </a:extLst>
                </p14:cNvPr>
                <p14:cNvContentPartPr/>
                <p14:nvPr/>
              </p14:nvContentPartPr>
              <p14:xfrm>
                <a:off x="4005087" y="1960961"/>
                <a:ext cx="5760" cy="2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79F521-8D54-70E1-A9A5-D0BCA654EB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96087" y="1951961"/>
                  <a:ext cx="23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F28DB5-EF2C-98CD-476F-16825608B6FD}"/>
                    </a:ext>
                  </a:extLst>
                </p14:cNvPr>
                <p14:cNvContentPartPr/>
                <p14:nvPr/>
              </p14:nvContentPartPr>
              <p14:xfrm>
                <a:off x="4030647" y="2298281"/>
                <a:ext cx="19080" cy="41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F28DB5-EF2C-98CD-476F-16825608B6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21647" y="2289641"/>
                  <a:ext cx="367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511AC4-28F8-32CF-DC5B-706C040D6A74}"/>
                    </a:ext>
                  </a:extLst>
                </p14:cNvPr>
                <p14:cNvContentPartPr/>
                <p14:nvPr/>
              </p14:nvContentPartPr>
              <p14:xfrm>
                <a:off x="4049007" y="2720201"/>
                <a:ext cx="840600" cy="84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511AC4-28F8-32CF-DC5B-706C040D6A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40367" y="2711201"/>
                  <a:ext cx="858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BC88D5-03B3-3A0D-FC7C-3A7FDF4EE76C}"/>
                    </a:ext>
                  </a:extLst>
                </p14:cNvPr>
                <p14:cNvContentPartPr/>
                <p14:nvPr/>
              </p14:nvContentPartPr>
              <p14:xfrm>
                <a:off x="4959807" y="2574401"/>
                <a:ext cx="995760" cy="150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BC88D5-03B3-3A0D-FC7C-3A7FDF4EE76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50807" y="2565401"/>
                  <a:ext cx="1013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175D84-E850-8139-043F-CEA7F74D7652}"/>
                    </a:ext>
                  </a:extLst>
                </p14:cNvPr>
                <p14:cNvContentPartPr/>
                <p14:nvPr/>
              </p14:nvContentPartPr>
              <p14:xfrm>
                <a:off x="5855127" y="2484401"/>
                <a:ext cx="9360" cy="9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175D84-E850-8139-043F-CEA7F74D76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46487" y="2475401"/>
                  <a:ext cx="27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711485-B9AC-F549-24CF-8179550120D7}"/>
                    </a:ext>
                  </a:extLst>
                </p14:cNvPr>
                <p14:cNvContentPartPr/>
                <p14:nvPr/>
              </p14:nvContentPartPr>
              <p14:xfrm>
                <a:off x="5550207" y="767921"/>
                <a:ext cx="118080" cy="4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711485-B9AC-F549-24CF-8179550120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41567" y="758921"/>
                  <a:ext cx="135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B27B01-E8CE-C79B-41D8-F4B5E3A1CC33}"/>
                    </a:ext>
                  </a:extLst>
                </p14:cNvPr>
                <p14:cNvContentPartPr/>
                <p14:nvPr/>
              </p14:nvContentPartPr>
              <p14:xfrm>
                <a:off x="5719767" y="751361"/>
                <a:ext cx="85320" cy="30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B27B01-E8CE-C79B-41D8-F4B5E3A1CC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11127" y="742361"/>
                  <a:ext cx="102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2AD553-3009-68DD-1F60-2175EE48F0DC}"/>
                    </a:ext>
                  </a:extLst>
                </p14:cNvPr>
                <p14:cNvContentPartPr/>
                <p14:nvPr/>
              </p14:nvContentPartPr>
              <p14:xfrm>
                <a:off x="5801847" y="1161761"/>
                <a:ext cx="30960" cy="299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2AD553-3009-68DD-1F60-2175EE48F0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92847" y="1153121"/>
                  <a:ext cx="486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720D88-BD29-4914-F59E-1D5130E97CC3}"/>
                    </a:ext>
                  </a:extLst>
                </p14:cNvPr>
                <p14:cNvContentPartPr/>
                <p14:nvPr/>
              </p14:nvContentPartPr>
              <p14:xfrm>
                <a:off x="5821647" y="1549121"/>
                <a:ext cx="19080" cy="10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720D88-BD29-4914-F59E-1D5130E97C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13007" y="1540121"/>
                  <a:ext cx="36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B3B849-467B-DA67-9475-D5EFDA8ADE1B}"/>
                    </a:ext>
                  </a:extLst>
                </p14:cNvPr>
                <p14:cNvContentPartPr/>
                <p14:nvPr/>
              </p14:nvContentPartPr>
              <p14:xfrm>
                <a:off x="5847567" y="2194961"/>
                <a:ext cx="1908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B3B849-467B-DA67-9475-D5EFDA8ADE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38567" y="2185961"/>
                  <a:ext cx="36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A8FDFD-1C60-01A2-CD26-88C94DA0F2BE}"/>
                    </a:ext>
                  </a:extLst>
                </p14:cNvPr>
                <p14:cNvContentPartPr/>
                <p14:nvPr/>
              </p14:nvContentPartPr>
              <p14:xfrm>
                <a:off x="5835687" y="1901561"/>
                <a:ext cx="14760" cy="19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A8FDFD-1C60-01A2-CD26-88C94DA0F2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27047" y="1892921"/>
                  <a:ext cx="32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8234CB-976B-7A38-F5C0-6A52D35CD6B2}"/>
                    </a:ext>
                  </a:extLst>
                </p14:cNvPr>
                <p14:cNvContentPartPr/>
                <p14:nvPr/>
              </p14:nvContentPartPr>
              <p14:xfrm>
                <a:off x="5228727" y="2408441"/>
                <a:ext cx="100440" cy="19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8234CB-976B-7A38-F5C0-6A52D35CD6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20087" y="2399801"/>
                  <a:ext cx="118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539CB6-80E9-1DF9-DBFF-D5D388B5440A}"/>
                    </a:ext>
                  </a:extLst>
                </p14:cNvPr>
                <p14:cNvContentPartPr/>
                <p14:nvPr/>
              </p14:nvContentPartPr>
              <p14:xfrm>
                <a:off x="5362287" y="2405201"/>
                <a:ext cx="154440" cy="18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539CB6-80E9-1DF9-DBFF-D5D388B544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53287" y="2396201"/>
                  <a:ext cx="172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7F9229-0D61-5A2D-6176-D3FC4E275A77}"/>
                    </a:ext>
                  </a:extLst>
                </p14:cNvPr>
                <p14:cNvContentPartPr/>
                <p14:nvPr/>
              </p14:nvContentPartPr>
              <p14:xfrm>
                <a:off x="5535087" y="2351921"/>
                <a:ext cx="211320" cy="17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7F9229-0D61-5A2D-6176-D3FC4E275A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26087" y="2342921"/>
                  <a:ext cx="228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6DAB48-1272-DD3C-521A-E03E329D10C2}"/>
                    </a:ext>
                  </a:extLst>
                </p14:cNvPr>
                <p14:cNvContentPartPr/>
                <p14:nvPr/>
              </p14:nvContentPartPr>
              <p14:xfrm>
                <a:off x="5582607" y="2394761"/>
                <a:ext cx="151200" cy="4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6DAB48-1272-DD3C-521A-E03E329D10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73967" y="2386121"/>
                  <a:ext cx="168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D22DA8-C949-BDC1-9CBA-86396802A521}"/>
                    </a:ext>
                  </a:extLst>
                </p14:cNvPr>
                <p14:cNvContentPartPr/>
                <p14:nvPr/>
              </p14:nvContentPartPr>
              <p14:xfrm>
                <a:off x="8087127" y="1126841"/>
                <a:ext cx="149040" cy="199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D22DA8-C949-BDC1-9CBA-86396802A5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78127" y="1117841"/>
                  <a:ext cx="166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33F401-05F9-CE45-75A6-BE783AD2E619}"/>
                    </a:ext>
                  </a:extLst>
                </p14:cNvPr>
                <p14:cNvContentPartPr/>
                <p14:nvPr/>
              </p14:nvContentPartPr>
              <p14:xfrm>
                <a:off x="8299527" y="1118561"/>
                <a:ext cx="38520" cy="19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33F401-05F9-CE45-75A6-BE783AD2E6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0887" y="1109561"/>
                  <a:ext cx="56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7281AF-6127-9AB8-6B56-CF5359890BAE}"/>
                    </a:ext>
                  </a:extLst>
                </p14:cNvPr>
                <p14:cNvContentPartPr/>
                <p14:nvPr/>
              </p14:nvContentPartPr>
              <p14:xfrm>
                <a:off x="8160567" y="1177241"/>
                <a:ext cx="295560" cy="10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7281AF-6127-9AB8-6B56-CF5359890BA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51927" y="1168241"/>
                  <a:ext cx="313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3598C0-2645-AE4C-5E36-0263166257BF}"/>
                    </a:ext>
                  </a:extLst>
                </p14:cNvPr>
                <p14:cNvContentPartPr/>
                <p14:nvPr/>
              </p14:nvContentPartPr>
              <p14:xfrm>
                <a:off x="8455407" y="1129361"/>
                <a:ext cx="587520" cy="306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3598C0-2645-AE4C-5E36-0263166257B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46767" y="1120361"/>
                  <a:ext cx="605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8F8D03-CFFA-5212-8936-4DEEFBE8778F}"/>
                    </a:ext>
                  </a:extLst>
                </p14:cNvPr>
                <p14:cNvContentPartPr/>
                <p14:nvPr/>
              </p14:nvContentPartPr>
              <p14:xfrm>
                <a:off x="8099367" y="1558121"/>
                <a:ext cx="106560" cy="210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8F8D03-CFFA-5212-8936-4DEEFBE877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90727" y="1549481"/>
                  <a:ext cx="124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265C09-B9F3-BFFC-ED10-FD5D100A66BF}"/>
                    </a:ext>
                  </a:extLst>
                </p14:cNvPr>
                <p14:cNvContentPartPr/>
                <p14:nvPr/>
              </p14:nvContentPartPr>
              <p14:xfrm>
                <a:off x="8113047" y="1647401"/>
                <a:ext cx="168840" cy="71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265C09-B9F3-BFFC-ED10-FD5D100A66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04047" y="1638401"/>
                  <a:ext cx="186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441FEC-DAF2-4A9D-E2F6-5DD7D6682EDC}"/>
                    </a:ext>
                  </a:extLst>
                </p14:cNvPr>
                <p14:cNvContentPartPr/>
                <p14:nvPr/>
              </p14:nvContentPartPr>
              <p14:xfrm>
                <a:off x="8288367" y="1603841"/>
                <a:ext cx="139680" cy="145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441FEC-DAF2-4A9D-E2F6-5DD7D6682E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79367" y="1595201"/>
                  <a:ext cx="157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AFB0A4-9CEB-4959-FDAB-8B2687FEE681}"/>
                    </a:ext>
                  </a:extLst>
                </p14:cNvPr>
                <p14:cNvContentPartPr/>
                <p14:nvPr/>
              </p14:nvContentPartPr>
              <p14:xfrm>
                <a:off x="8451447" y="1616081"/>
                <a:ext cx="55080" cy="14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AFB0A4-9CEB-4959-FDAB-8B2687FEE6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42447" y="1607441"/>
                  <a:ext cx="72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F9B971-2598-FA8A-5CF0-E2B4DBB92575}"/>
                    </a:ext>
                  </a:extLst>
                </p14:cNvPr>
                <p14:cNvContentPartPr/>
                <p14:nvPr/>
              </p14:nvContentPartPr>
              <p14:xfrm>
                <a:off x="8608407" y="1614641"/>
                <a:ext cx="48960" cy="78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F9B971-2598-FA8A-5CF0-E2B4DBB925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99407" y="1606001"/>
                  <a:ext cx="66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115050-3490-9339-C2A6-531DCEB6AE6E}"/>
                    </a:ext>
                  </a:extLst>
                </p14:cNvPr>
                <p14:cNvContentPartPr/>
                <p14:nvPr/>
              </p14:nvContentPartPr>
              <p14:xfrm>
                <a:off x="8388807" y="1684841"/>
                <a:ext cx="50400" cy="75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115050-3490-9339-C2A6-531DCEB6AE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80167" y="1675841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4EA7A8-2A66-5482-B2AB-F05DD45F6499}"/>
                    </a:ext>
                  </a:extLst>
                </p14:cNvPr>
                <p14:cNvContentPartPr/>
                <p14:nvPr/>
              </p14:nvContentPartPr>
              <p14:xfrm>
                <a:off x="8630007" y="1503761"/>
                <a:ext cx="438120" cy="219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4EA7A8-2A66-5482-B2AB-F05DD45F64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21367" y="1494761"/>
                  <a:ext cx="455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720EEC-34A0-4841-EA97-41985803FE09}"/>
                    </a:ext>
                  </a:extLst>
                </p14:cNvPr>
                <p14:cNvContentPartPr/>
                <p14:nvPr/>
              </p14:nvContentPartPr>
              <p14:xfrm>
                <a:off x="8954367" y="1464161"/>
                <a:ext cx="260640" cy="141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720EEC-34A0-4841-EA97-41985803FE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45727" y="1455161"/>
                  <a:ext cx="278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322B26-34D5-FDD5-B03B-E1E791EB00A8}"/>
                    </a:ext>
                  </a:extLst>
                </p14:cNvPr>
                <p14:cNvContentPartPr/>
                <p14:nvPr/>
              </p14:nvContentPartPr>
              <p14:xfrm>
                <a:off x="8092167" y="859721"/>
                <a:ext cx="1232640" cy="1041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322B26-34D5-FDD5-B03B-E1E791EB00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83167" y="850721"/>
                  <a:ext cx="1250280" cy="10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6D9BCD-C34E-7253-9EB1-303075CED1E4}"/>
                    </a:ext>
                  </a:extLst>
                </p14:cNvPr>
                <p14:cNvContentPartPr/>
                <p14:nvPr/>
              </p14:nvContentPartPr>
              <p14:xfrm>
                <a:off x="7874367" y="1027481"/>
                <a:ext cx="1398600" cy="97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6D9BCD-C34E-7253-9EB1-303075CED1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65727" y="1018841"/>
                  <a:ext cx="141624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A67D64-20B3-3E91-C114-D7A33A2FBA56}"/>
                    </a:ext>
                  </a:extLst>
                </p14:cNvPr>
                <p14:cNvContentPartPr/>
                <p14:nvPr/>
              </p14:nvContentPartPr>
              <p14:xfrm>
                <a:off x="9354327" y="1268321"/>
                <a:ext cx="518040" cy="169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A67D64-20B3-3E91-C114-D7A33A2FBA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45687" y="1259681"/>
                  <a:ext cx="535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1BD3A5-D3D0-7C88-657C-16B613A8A7AA}"/>
                    </a:ext>
                  </a:extLst>
                </p14:cNvPr>
                <p14:cNvContentPartPr/>
                <p14:nvPr/>
              </p14:nvContentPartPr>
              <p14:xfrm>
                <a:off x="9265767" y="1911281"/>
                <a:ext cx="69120" cy="2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1BD3A5-D3D0-7C88-657C-16B613A8A7A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57127" y="1902281"/>
                  <a:ext cx="86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6D0D8D-6A0A-9CFE-E980-8C7908BF228B}"/>
                    </a:ext>
                  </a:extLst>
                </p14:cNvPr>
                <p14:cNvContentPartPr/>
                <p14:nvPr/>
              </p14:nvContentPartPr>
              <p14:xfrm>
                <a:off x="9905847" y="694841"/>
                <a:ext cx="1254960" cy="1090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6D0D8D-6A0A-9CFE-E980-8C7908BF228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96847" y="686201"/>
                  <a:ext cx="127260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C3AEC9-9260-8E15-E28B-793619FFE455}"/>
                    </a:ext>
                  </a:extLst>
                </p14:cNvPr>
                <p14:cNvContentPartPr/>
                <p14:nvPr/>
              </p14:nvContentPartPr>
              <p14:xfrm>
                <a:off x="10089807" y="1176521"/>
                <a:ext cx="98640" cy="46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C3AEC9-9260-8E15-E28B-793619FFE4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80807" y="1167881"/>
                  <a:ext cx="116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3F0FFE-89B6-9BDF-CE8F-0441BE41B97B}"/>
                    </a:ext>
                  </a:extLst>
                </p14:cNvPr>
                <p14:cNvContentPartPr/>
                <p14:nvPr/>
              </p14:nvContentPartPr>
              <p14:xfrm>
                <a:off x="10113207" y="1159961"/>
                <a:ext cx="270720" cy="24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3F0FFE-89B6-9BDF-CE8F-0441BE41B9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04207" y="1151321"/>
                  <a:ext cx="288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3FEA6C-7C49-D8D5-9262-B1115716D46D}"/>
                    </a:ext>
                  </a:extLst>
                </p14:cNvPr>
                <p14:cNvContentPartPr/>
                <p14:nvPr/>
              </p14:nvContentPartPr>
              <p14:xfrm>
                <a:off x="10248567" y="1126481"/>
                <a:ext cx="637920" cy="24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3FEA6C-7C49-D8D5-9262-B1115716D4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39927" y="1117841"/>
                  <a:ext cx="655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606ED9-DAC8-03C9-CFE7-297453785F65}"/>
                    </a:ext>
                  </a:extLst>
                </p14:cNvPr>
                <p14:cNvContentPartPr/>
                <p14:nvPr/>
              </p14:nvContentPartPr>
              <p14:xfrm>
                <a:off x="10764807" y="1170401"/>
                <a:ext cx="150480" cy="59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606ED9-DAC8-03C9-CFE7-297453785F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56167" y="1161401"/>
                  <a:ext cx="168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BA5622-F00E-0AF6-2889-328B15075EF1}"/>
                    </a:ext>
                  </a:extLst>
                </p14:cNvPr>
                <p14:cNvContentPartPr/>
                <p14:nvPr/>
              </p14:nvContentPartPr>
              <p14:xfrm>
                <a:off x="5099127" y="1447961"/>
                <a:ext cx="2754000" cy="23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BA5622-F00E-0AF6-2889-328B15075E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90127" y="1438961"/>
                  <a:ext cx="2771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7ADDAC-83D8-3E70-C243-DA76999A174A}"/>
                    </a:ext>
                  </a:extLst>
                </p14:cNvPr>
                <p14:cNvContentPartPr/>
                <p14:nvPr/>
              </p14:nvContentPartPr>
              <p14:xfrm>
                <a:off x="6147447" y="1272641"/>
                <a:ext cx="82080" cy="149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7ADDAC-83D8-3E70-C243-DA76999A17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38807" y="1264001"/>
                  <a:ext cx="99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BE76CE-AC4E-2555-E911-A0E2006DC47D}"/>
                    </a:ext>
                  </a:extLst>
                </p14:cNvPr>
                <p14:cNvContentPartPr/>
                <p14:nvPr/>
              </p14:nvContentPartPr>
              <p14:xfrm>
                <a:off x="6251127" y="1336361"/>
                <a:ext cx="129240" cy="9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BE76CE-AC4E-2555-E911-A0E2006DC4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42487" y="1327361"/>
                  <a:ext cx="146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9F6EF6-09D3-F473-605C-5654AB0EF36D}"/>
                    </a:ext>
                  </a:extLst>
                </p14:cNvPr>
                <p14:cNvContentPartPr/>
                <p14:nvPr/>
              </p14:nvContentPartPr>
              <p14:xfrm>
                <a:off x="6405927" y="1303601"/>
                <a:ext cx="91800" cy="109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9F6EF6-09D3-F473-605C-5654AB0EF3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97287" y="1294961"/>
                  <a:ext cx="109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95A2343-C967-E086-8613-6ADD61F7DE05}"/>
                    </a:ext>
                  </a:extLst>
                </p14:cNvPr>
                <p14:cNvContentPartPr/>
                <p14:nvPr/>
              </p14:nvContentPartPr>
              <p14:xfrm>
                <a:off x="6512487" y="1301441"/>
                <a:ext cx="101880" cy="68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95A2343-C967-E086-8613-6ADD61F7DE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03487" y="1292801"/>
                  <a:ext cx="119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67FDC6-B390-0AD5-6729-1E3F85190E17}"/>
                    </a:ext>
                  </a:extLst>
                </p14:cNvPr>
                <p14:cNvContentPartPr/>
                <p14:nvPr/>
              </p14:nvContentPartPr>
              <p14:xfrm>
                <a:off x="6644607" y="1184441"/>
                <a:ext cx="30960" cy="211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67FDC6-B390-0AD5-6729-1E3F85190E1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35607" y="1175441"/>
                  <a:ext cx="48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15D0FB-4669-1472-083F-020DF2C7EAD9}"/>
                    </a:ext>
                  </a:extLst>
                </p14:cNvPr>
                <p14:cNvContentPartPr/>
                <p14:nvPr/>
              </p14:nvContentPartPr>
              <p14:xfrm>
                <a:off x="6724167" y="1313321"/>
                <a:ext cx="79200" cy="121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15D0FB-4669-1472-083F-020DF2C7EA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15167" y="1304681"/>
                  <a:ext cx="96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DA61EE-95A1-3420-36C6-F0ACAAD52944}"/>
                    </a:ext>
                  </a:extLst>
                </p14:cNvPr>
                <p14:cNvContentPartPr/>
                <p14:nvPr/>
              </p14:nvContentPartPr>
              <p14:xfrm>
                <a:off x="6820287" y="1306841"/>
                <a:ext cx="119160" cy="106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DA61EE-95A1-3420-36C6-F0ACAAD529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11647" y="1297841"/>
                  <a:ext cx="136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0A8D79-AFAB-0525-65A7-425E69C92D05}"/>
                    </a:ext>
                  </a:extLst>
                </p14:cNvPr>
                <p14:cNvContentPartPr/>
                <p14:nvPr/>
              </p14:nvContentPartPr>
              <p14:xfrm>
                <a:off x="6283887" y="1691681"/>
                <a:ext cx="68400" cy="54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0A8D79-AFAB-0525-65A7-425E69C92D0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74887" y="1682681"/>
                  <a:ext cx="86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64B7D3-C4BC-DB88-8AEF-3CFBF97B4F71}"/>
                    </a:ext>
                  </a:extLst>
                </p14:cNvPr>
                <p14:cNvContentPartPr/>
                <p14:nvPr/>
              </p14:nvContentPartPr>
              <p14:xfrm>
                <a:off x="6237447" y="1733801"/>
                <a:ext cx="94320" cy="16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64B7D3-C4BC-DB88-8AEF-3CFBF97B4F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28447" y="1725161"/>
                  <a:ext cx="111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E9FE90-7372-1441-2709-8F4EC4134781}"/>
                    </a:ext>
                  </a:extLst>
                </p14:cNvPr>
                <p14:cNvContentPartPr/>
                <p14:nvPr/>
              </p14:nvContentPartPr>
              <p14:xfrm>
                <a:off x="6239607" y="1806161"/>
                <a:ext cx="212400" cy="71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E9FE90-7372-1441-2709-8F4EC413478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30607" y="1797161"/>
                  <a:ext cx="230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8F8906-AA3A-E107-A6B5-455C51701B5B}"/>
                    </a:ext>
                  </a:extLst>
                </p14:cNvPr>
                <p14:cNvContentPartPr/>
                <p14:nvPr/>
              </p14:nvContentPartPr>
              <p14:xfrm>
                <a:off x="6497007" y="1672241"/>
                <a:ext cx="200160" cy="362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8F8906-AA3A-E107-A6B5-455C51701B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88367" y="1663601"/>
                  <a:ext cx="2178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59FA32D-391B-4975-B131-75A9A019CEE8}"/>
                    </a:ext>
                  </a:extLst>
                </p14:cNvPr>
                <p14:cNvContentPartPr/>
                <p14:nvPr/>
              </p14:nvContentPartPr>
              <p14:xfrm>
                <a:off x="6791847" y="1845041"/>
                <a:ext cx="42840" cy="68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59FA32D-391B-4975-B131-75A9A019CE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83207" y="1836401"/>
                  <a:ext cx="60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72A928-36DB-27D2-4D7A-96EB5836CE66}"/>
                    </a:ext>
                  </a:extLst>
                </p14:cNvPr>
                <p14:cNvContentPartPr/>
                <p14:nvPr/>
              </p14:nvContentPartPr>
              <p14:xfrm>
                <a:off x="6947007" y="1853681"/>
                <a:ext cx="8640" cy="76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72A928-36DB-27D2-4D7A-96EB5836CE6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38367" y="1845041"/>
                  <a:ext cx="26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325D9D-E840-DF4F-D27C-AFDEA101BC9C}"/>
                    </a:ext>
                  </a:extLst>
                </p14:cNvPr>
                <p14:cNvContentPartPr/>
                <p14:nvPr/>
              </p14:nvContentPartPr>
              <p14:xfrm>
                <a:off x="6903447" y="1699961"/>
                <a:ext cx="12240" cy="3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325D9D-E840-DF4F-D27C-AFDEA101BC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94807" y="1690961"/>
                  <a:ext cx="29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B2DCF9F-7938-09C3-53A0-2F78C20A877B}"/>
                    </a:ext>
                  </a:extLst>
                </p14:cNvPr>
                <p14:cNvContentPartPr/>
                <p14:nvPr/>
              </p14:nvContentPartPr>
              <p14:xfrm>
                <a:off x="7010727" y="1666121"/>
                <a:ext cx="218520" cy="218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B2DCF9F-7938-09C3-53A0-2F78C20A877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2087" y="1657121"/>
                  <a:ext cx="236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EE53EBF-ED2F-3C8A-225D-FF5B26901184}"/>
                    </a:ext>
                  </a:extLst>
                </p14:cNvPr>
                <p14:cNvContentPartPr/>
                <p14:nvPr/>
              </p14:nvContentPartPr>
              <p14:xfrm>
                <a:off x="7127727" y="1684121"/>
                <a:ext cx="238320" cy="136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EE53EBF-ED2F-3C8A-225D-FF5B269011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19087" y="1675481"/>
                  <a:ext cx="255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566882-4B5D-BC5F-7FA9-C6C15EBD938B}"/>
                    </a:ext>
                  </a:extLst>
                </p14:cNvPr>
                <p14:cNvContentPartPr/>
                <p14:nvPr/>
              </p14:nvContentPartPr>
              <p14:xfrm>
                <a:off x="6558927" y="2101361"/>
                <a:ext cx="28440" cy="144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566882-4B5D-BC5F-7FA9-C6C15EBD938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50287" y="2092721"/>
                  <a:ext cx="4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5BC2C4-405B-C189-1BCC-05BE6FFC91F0}"/>
                    </a:ext>
                  </a:extLst>
                </p14:cNvPr>
                <p14:cNvContentPartPr/>
                <p14:nvPr/>
              </p14:nvContentPartPr>
              <p14:xfrm>
                <a:off x="6542727" y="2175521"/>
                <a:ext cx="56160" cy="52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5BC2C4-405B-C189-1BCC-05BE6FFC91F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33727" y="2166521"/>
                  <a:ext cx="73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DDF32F-BF36-68C5-1AF7-8FAE8FE8F0FF}"/>
                    </a:ext>
                  </a:extLst>
                </p14:cNvPr>
                <p14:cNvContentPartPr/>
                <p14:nvPr/>
              </p14:nvContentPartPr>
              <p14:xfrm>
                <a:off x="6626247" y="2178401"/>
                <a:ext cx="241560" cy="61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DDF32F-BF36-68C5-1AF7-8FAE8FE8F0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17247" y="2169761"/>
                  <a:ext cx="259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F918A9-33D9-7B07-E241-F1E2EED073D7}"/>
                    </a:ext>
                  </a:extLst>
                </p14:cNvPr>
                <p14:cNvContentPartPr/>
                <p14:nvPr/>
              </p14:nvContentPartPr>
              <p14:xfrm>
                <a:off x="6937647" y="2160041"/>
                <a:ext cx="86040" cy="105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F918A9-33D9-7B07-E241-F1E2EED073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28647" y="2151401"/>
                  <a:ext cx="103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D8B1AC1-465A-EAF6-C8B4-ABC2C191221A}"/>
                    </a:ext>
                  </a:extLst>
                </p14:cNvPr>
                <p14:cNvContentPartPr/>
                <p14:nvPr/>
              </p14:nvContentPartPr>
              <p14:xfrm>
                <a:off x="7111527" y="2019281"/>
                <a:ext cx="26640" cy="200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D8B1AC1-465A-EAF6-C8B4-ABC2C19122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02887" y="2010641"/>
                  <a:ext cx="44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9D2982-A1EB-4FC1-7D37-6F4ADF504C5A}"/>
                    </a:ext>
                  </a:extLst>
                </p14:cNvPr>
                <p14:cNvContentPartPr/>
                <p14:nvPr/>
              </p14:nvContentPartPr>
              <p14:xfrm>
                <a:off x="7037007" y="2031521"/>
                <a:ext cx="200160" cy="200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9D2982-A1EB-4FC1-7D37-6F4ADF504C5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8367" y="2022881"/>
                  <a:ext cx="217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0E889D-C66D-A3F2-1D3F-17962CCC0D1D}"/>
                    </a:ext>
                  </a:extLst>
                </p14:cNvPr>
                <p14:cNvContentPartPr/>
                <p14:nvPr/>
              </p14:nvContentPartPr>
              <p14:xfrm>
                <a:off x="7283607" y="2142401"/>
                <a:ext cx="49680" cy="83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0E889D-C66D-A3F2-1D3F-17962CCC0D1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74967" y="2133761"/>
                  <a:ext cx="67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13726E-9C39-299A-3D0C-E18B91AC6DB4}"/>
                    </a:ext>
                  </a:extLst>
                </p14:cNvPr>
                <p14:cNvContentPartPr/>
                <p14:nvPr/>
              </p14:nvContentPartPr>
              <p14:xfrm>
                <a:off x="7385847" y="1997681"/>
                <a:ext cx="460440" cy="215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13726E-9C39-299A-3D0C-E18B91AC6DB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76847" y="1988681"/>
                  <a:ext cx="478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599931-6A49-1478-7114-AAE0CCD1EFC6}"/>
                    </a:ext>
                  </a:extLst>
                </p14:cNvPr>
                <p14:cNvContentPartPr/>
                <p14:nvPr/>
              </p14:nvContentPartPr>
              <p14:xfrm>
                <a:off x="7694367" y="1946561"/>
                <a:ext cx="17280" cy="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599931-6A49-1478-7114-AAE0CCD1EFC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85727" y="1937921"/>
                  <a:ext cx="34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20EFEB-4E3C-BACC-55A1-CE2BEC90EDD9}"/>
                    </a:ext>
                  </a:extLst>
                </p14:cNvPr>
                <p14:cNvContentPartPr/>
                <p14:nvPr/>
              </p14:nvContentPartPr>
              <p14:xfrm>
                <a:off x="7747647" y="2031161"/>
                <a:ext cx="312840" cy="40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20EFEB-4E3C-BACC-55A1-CE2BEC90ED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38647" y="2022161"/>
                  <a:ext cx="3304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94B9C81-4CB6-7105-9F96-99C52A2F95FC}"/>
                    </a:ext>
                  </a:extLst>
                </p14:cNvPr>
                <p14:cNvContentPartPr/>
                <p14:nvPr/>
              </p14:nvContentPartPr>
              <p14:xfrm>
                <a:off x="4009407" y="90401"/>
                <a:ext cx="121320" cy="207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94B9C81-4CB6-7105-9F96-99C52A2F95F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00767" y="81401"/>
                  <a:ext cx="138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A60DB77-D574-385C-2856-DA6D12A66E08}"/>
                    </a:ext>
                  </a:extLst>
                </p14:cNvPr>
                <p14:cNvContentPartPr/>
                <p14:nvPr/>
              </p14:nvContentPartPr>
              <p14:xfrm>
                <a:off x="4190127" y="128561"/>
                <a:ext cx="129600" cy="223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A60DB77-D574-385C-2856-DA6D12A66E0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81487" y="119921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CF94F22-29EE-8E19-58FC-9F6CA1B1FEA5}"/>
                    </a:ext>
                  </a:extLst>
                </p14:cNvPr>
                <p14:cNvContentPartPr/>
                <p14:nvPr/>
              </p14:nvContentPartPr>
              <p14:xfrm>
                <a:off x="2867487" y="157721"/>
                <a:ext cx="935640" cy="2979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CF94F22-29EE-8E19-58FC-9F6CA1B1FEA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58487" y="148721"/>
                  <a:ext cx="953280" cy="29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C053350-76DA-2696-CD19-FB500B488367}"/>
                    </a:ext>
                  </a:extLst>
                </p14:cNvPr>
                <p14:cNvContentPartPr/>
                <p14:nvPr/>
              </p14:nvContentPartPr>
              <p14:xfrm>
                <a:off x="2618367" y="2377481"/>
                <a:ext cx="64440" cy="150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C053350-76DA-2696-CD19-FB500B4883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09727" y="2368481"/>
                  <a:ext cx="82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8F4EB9C-A969-BB86-E91E-19527F1E7756}"/>
                    </a:ext>
                  </a:extLst>
                </p14:cNvPr>
                <p14:cNvContentPartPr/>
                <p14:nvPr/>
              </p14:nvContentPartPr>
              <p14:xfrm>
                <a:off x="2734287" y="2416361"/>
                <a:ext cx="47880" cy="29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8F4EB9C-A969-BB86-E91E-19527F1E775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25287" y="2407721"/>
                  <a:ext cx="6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1BE493D-7B9D-D7A4-596B-E3806904B0BD}"/>
                    </a:ext>
                  </a:extLst>
                </p14:cNvPr>
                <p14:cNvContentPartPr/>
                <p14:nvPr/>
              </p14:nvContentPartPr>
              <p14:xfrm>
                <a:off x="2797287" y="2374961"/>
                <a:ext cx="87120" cy="61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1BE493D-7B9D-D7A4-596B-E3806904B0B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88287" y="2366321"/>
                  <a:ext cx="104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D5AE43-0613-BC65-FEEA-B81288373F46}"/>
                    </a:ext>
                  </a:extLst>
                </p14:cNvPr>
                <p14:cNvContentPartPr/>
                <p14:nvPr/>
              </p14:nvContentPartPr>
              <p14:xfrm>
                <a:off x="2897727" y="2165441"/>
                <a:ext cx="48240" cy="222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D5AE43-0613-BC65-FEEA-B81288373F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88727" y="2156801"/>
                  <a:ext cx="65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EC78E72-4877-BC38-19D7-C5AB5DD2E6B2}"/>
                    </a:ext>
                  </a:extLst>
                </p14:cNvPr>
                <p14:cNvContentPartPr/>
                <p14:nvPr/>
              </p14:nvContentPartPr>
              <p14:xfrm>
                <a:off x="2836527" y="2254721"/>
                <a:ext cx="96120" cy="94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EC78E72-4877-BC38-19D7-C5AB5DD2E6B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27527" y="2245721"/>
                  <a:ext cx="113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3CA1651-805D-EC76-5600-2F5E7EC6803E}"/>
                    </a:ext>
                  </a:extLst>
                </p14:cNvPr>
                <p14:cNvContentPartPr/>
                <p14:nvPr/>
              </p14:nvContentPartPr>
              <p14:xfrm>
                <a:off x="2961447" y="2282081"/>
                <a:ext cx="119160" cy="91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3CA1651-805D-EC76-5600-2F5E7EC6803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52807" y="2273441"/>
                  <a:ext cx="136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5C4522-9A60-57C3-EEB4-902DF3E762E6}"/>
                    </a:ext>
                  </a:extLst>
                </p14:cNvPr>
                <p14:cNvContentPartPr/>
                <p14:nvPr/>
              </p14:nvContentPartPr>
              <p14:xfrm>
                <a:off x="3038487" y="2156801"/>
                <a:ext cx="10080" cy="18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15C4522-9A60-57C3-EEB4-902DF3E762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29847" y="2148161"/>
                  <a:ext cx="27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A897F6-B10C-3874-88AE-459307EA42B8}"/>
                    </a:ext>
                  </a:extLst>
                </p14:cNvPr>
                <p14:cNvContentPartPr/>
                <p14:nvPr/>
              </p14:nvContentPartPr>
              <p14:xfrm>
                <a:off x="3109767" y="2102441"/>
                <a:ext cx="96480" cy="190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A897F6-B10C-3874-88AE-459307EA42B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00767" y="2093441"/>
                  <a:ext cx="114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F136156-AF99-F2F3-1CC6-35A3FF5439CE}"/>
                    </a:ext>
                  </a:extLst>
                </p14:cNvPr>
                <p14:cNvContentPartPr/>
                <p14:nvPr/>
              </p14:nvContentPartPr>
              <p14:xfrm>
                <a:off x="3232167" y="2020721"/>
                <a:ext cx="173880" cy="216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F136156-AF99-F2F3-1CC6-35A3FF5439C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23167" y="2011721"/>
                  <a:ext cx="191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9D0DD2F-719C-6244-2583-08C408F62CC0}"/>
                    </a:ext>
                  </a:extLst>
                </p14:cNvPr>
                <p14:cNvContentPartPr/>
                <p14:nvPr/>
              </p14:nvContentPartPr>
              <p14:xfrm>
                <a:off x="3355647" y="2097401"/>
                <a:ext cx="129960" cy="37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9D0DD2F-719C-6244-2583-08C408F62CC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46647" y="2088401"/>
                  <a:ext cx="147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349980E-7260-099D-89FF-26768F6BC7D5}"/>
                    </a:ext>
                  </a:extLst>
                </p14:cNvPr>
                <p14:cNvContentPartPr/>
                <p14:nvPr/>
              </p14:nvContentPartPr>
              <p14:xfrm>
                <a:off x="3464367" y="2031161"/>
                <a:ext cx="78120" cy="117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349980E-7260-099D-89FF-26768F6BC7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55727" y="2022521"/>
                  <a:ext cx="95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F625F43-B347-127F-BC62-7EBD9D022806}"/>
                    </a:ext>
                  </a:extLst>
                </p14:cNvPr>
                <p14:cNvContentPartPr/>
                <p14:nvPr/>
              </p14:nvContentPartPr>
              <p14:xfrm>
                <a:off x="3424767" y="2112521"/>
                <a:ext cx="53280" cy="93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F625F43-B347-127F-BC62-7EBD9D0228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15767" y="2103521"/>
                  <a:ext cx="70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5DBCA2A-5870-6A47-5581-9D9E93F4CF17}"/>
                    </a:ext>
                  </a:extLst>
                </p14:cNvPr>
                <p14:cNvContentPartPr/>
                <p14:nvPr/>
              </p14:nvContentPartPr>
              <p14:xfrm>
                <a:off x="2903487" y="2233841"/>
                <a:ext cx="730080" cy="384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5DBCA2A-5870-6A47-5581-9D9E93F4CF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94487" y="2224841"/>
                  <a:ext cx="7477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E0DD20-8EA9-51FE-267F-81186E07FD8F}"/>
                    </a:ext>
                  </a:extLst>
                </p14:cNvPr>
                <p14:cNvContentPartPr/>
                <p14:nvPr/>
              </p14:nvContentPartPr>
              <p14:xfrm>
                <a:off x="2868207" y="2315561"/>
                <a:ext cx="709920" cy="350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E0DD20-8EA9-51FE-267F-81186E07FD8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59567" y="2306561"/>
                  <a:ext cx="72756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84C32FA-83AA-D842-D7CE-7804A11259D4}"/>
              </a:ext>
            </a:extLst>
          </p:cNvPr>
          <p:cNvGrpSpPr/>
          <p:nvPr/>
        </p:nvGrpSpPr>
        <p:grpSpPr>
          <a:xfrm>
            <a:off x="5476047" y="3861401"/>
            <a:ext cx="2660760" cy="1763280"/>
            <a:chOff x="5476047" y="3861401"/>
            <a:chExt cx="2660760" cy="176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6CBFD2-4F0E-F918-DA49-ED0475DB8B02}"/>
                    </a:ext>
                  </a:extLst>
                </p14:cNvPr>
                <p14:cNvContentPartPr/>
                <p14:nvPr/>
              </p14:nvContentPartPr>
              <p14:xfrm>
                <a:off x="5786007" y="3861401"/>
                <a:ext cx="44640" cy="64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6CBFD2-4F0E-F918-DA49-ED0475DB8B0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77367" y="3852761"/>
                  <a:ext cx="6228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379F052-0DB4-785F-972A-D9E7D2026B53}"/>
                    </a:ext>
                  </a:extLst>
                </p14:cNvPr>
                <p14:cNvContentPartPr/>
                <p14:nvPr/>
              </p14:nvContentPartPr>
              <p14:xfrm>
                <a:off x="5630847" y="4391321"/>
                <a:ext cx="279360" cy="230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379F052-0DB4-785F-972A-D9E7D2026B5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21847" y="4382681"/>
                  <a:ext cx="297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9E8C1D7-9A4D-E560-7722-D6B677B04B96}"/>
                    </a:ext>
                  </a:extLst>
                </p14:cNvPr>
                <p14:cNvContentPartPr/>
                <p14:nvPr/>
              </p14:nvContentPartPr>
              <p14:xfrm>
                <a:off x="5497647" y="4818641"/>
                <a:ext cx="101880" cy="263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9E8C1D7-9A4D-E560-7722-D6B677B04B9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9007" y="4809641"/>
                  <a:ext cx="119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908C62D-79EF-E9C6-37C0-ACE613234D51}"/>
                    </a:ext>
                  </a:extLst>
                </p14:cNvPr>
                <p14:cNvContentPartPr/>
                <p14:nvPr/>
              </p14:nvContentPartPr>
              <p14:xfrm>
                <a:off x="5476047" y="4991081"/>
                <a:ext cx="76320" cy="52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908C62D-79EF-E9C6-37C0-ACE613234D5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467047" y="4982081"/>
                  <a:ext cx="93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CE4E06E-B251-807A-D7B8-163675086B2A}"/>
                    </a:ext>
                  </a:extLst>
                </p14:cNvPr>
                <p14:cNvContentPartPr/>
                <p14:nvPr/>
              </p14:nvContentPartPr>
              <p14:xfrm>
                <a:off x="5612487" y="4946801"/>
                <a:ext cx="127080" cy="100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CE4E06E-B251-807A-D7B8-163675086B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03847" y="4937801"/>
                  <a:ext cx="144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B12BF97-355C-5C40-3BFF-E6DDFCB4EE60}"/>
                    </a:ext>
                  </a:extLst>
                </p14:cNvPr>
                <p14:cNvContentPartPr/>
                <p14:nvPr/>
              </p14:nvContentPartPr>
              <p14:xfrm>
                <a:off x="5714367" y="4946801"/>
                <a:ext cx="19080" cy="115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B12BF97-355C-5C40-3BFF-E6DDFCB4EE6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05367" y="4938161"/>
                  <a:ext cx="36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BFAE31-66A7-8A0A-B621-006D0EA54CF1}"/>
                    </a:ext>
                  </a:extLst>
                </p14:cNvPr>
                <p14:cNvContentPartPr/>
                <p14:nvPr/>
              </p14:nvContentPartPr>
              <p14:xfrm>
                <a:off x="5818767" y="4897841"/>
                <a:ext cx="83520" cy="268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BFAE31-66A7-8A0A-B621-006D0EA54CF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09767" y="4889201"/>
                  <a:ext cx="101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E253B66-DAF2-B6BD-A5A8-159A71AE08C5}"/>
                    </a:ext>
                  </a:extLst>
                </p14:cNvPr>
                <p14:cNvContentPartPr/>
                <p14:nvPr/>
              </p14:nvContentPartPr>
              <p14:xfrm>
                <a:off x="5963487" y="4914401"/>
                <a:ext cx="94680" cy="120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E253B66-DAF2-B6BD-A5A8-159A71AE08C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54847" y="4905401"/>
                  <a:ext cx="112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A9110FF-CDA2-5237-1E01-520A7619D3F2}"/>
                    </a:ext>
                  </a:extLst>
                </p14:cNvPr>
                <p14:cNvContentPartPr/>
                <p14:nvPr/>
              </p14:nvContentPartPr>
              <p14:xfrm>
                <a:off x="6062487" y="4798841"/>
                <a:ext cx="248400" cy="253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A9110FF-CDA2-5237-1E01-520A7619D3F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53847" y="4789841"/>
                  <a:ext cx="266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8E3D4C-63ED-6B36-53CE-521B15DD04A9}"/>
                    </a:ext>
                  </a:extLst>
                </p14:cNvPr>
                <p14:cNvContentPartPr/>
                <p14:nvPr/>
              </p14:nvContentPartPr>
              <p14:xfrm>
                <a:off x="6236007" y="4831601"/>
                <a:ext cx="126000" cy="87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8E3D4C-63ED-6B36-53CE-521B15DD04A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27007" y="4822601"/>
                  <a:ext cx="143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C6145F-D3A9-239B-E9B1-A88017D189EB}"/>
                    </a:ext>
                  </a:extLst>
                </p14:cNvPr>
                <p14:cNvContentPartPr/>
                <p14:nvPr/>
              </p14:nvContentPartPr>
              <p14:xfrm>
                <a:off x="6183447" y="4867241"/>
                <a:ext cx="136080" cy="70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C6145F-D3A9-239B-E9B1-A88017D189E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74807" y="4858601"/>
                  <a:ext cx="153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46D223A-903E-505F-4EAE-A291DDCD139C}"/>
                    </a:ext>
                  </a:extLst>
                </p14:cNvPr>
                <p14:cNvContentPartPr/>
                <p14:nvPr/>
              </p14:nvContentPartPr>
              <p14:xfrm>
                <a:off x="6621207" y="4707401"/>
                <a:ext cx="164880" cy="296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46D223A-903E-505F-4EAE-A291DDCD13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12567" y="4698401"/>
                  <a:ext cx="182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7759C9-D20F-81E3-A129-A1B1170496A3}"/>
                    </a:ext>
                  </a:extLst>
                </p14:cNvPr>
                <p14:cNvContentPartPr/>
                <p14:nvPr/>
              </p14:nvContentPartPr>
              <p14:xfrm>
                <a:off x="6810927" y="4836281"/>
                <a:ext cx="536760" cy="226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7759C9-D20F-81E3-A129-A1B1170496A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01927" y="4827281"/>
                  <a:ext cx="554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59E74EE-E968-E946-5B42-F0CD6CDF4300}"/>
                    </a:ext>
                  </a:extLst>
                </p14:cNvPr>
                <p14:cNvContentPartPr/>
                <p14:nvPr/>
              </p14:nvContentPartPr>
              <p14:xfrm>
                <a:off x="7415007" y="4662401"/>
                <a:ext cx="41040" cy="264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59E74EE-E968-E946-5B42-F0CD6CDF430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06007" y="4653401"/>
                  <a:ext cx="586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6099F6-C854-EBBE-C428-FA3D5F50DC5E}"/>
                    </a:ext>
                  </a:extLst>
                </p14:cNvPr>
                <p14:cNvContentPartPr/>
                <p14:nvPr/>
              </p14:nvContentPartPr>
              <p14:xfrm>
                <a:off x="7510767" y="4621721"/>
                <a:ext cx="199440" cy="286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6099F6-C854-EBBE-C428-FA3D5F50DC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01767" y="4612721"/>
                  <a:ext cx="217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87CCC3-EFAD-A7FE-A847-BF4AD90D4415}"/>
                    </a:ext>
                  </a:extLst>
                </p14:cNvPr>
                <p14:cNvContentPartPr/>
                <p14:nvPr/>
              </p14:nvContentPartPr>
              <p14:xfrm>
                <a:off x="7588887" y="4671761"/>
                <a:ext cx="396720" cy="106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87CCC3-EFAD-A7FE-A847-BF4AD90D441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80247" y="4662761"/>
                  <a:ext cx="414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0CB3AAA-29C9-4128-B37B-38B30A002A80}"/>
                    </a:ext>
                  </a:extLst>
                </p14:cNvPr>
                <p14:cNvContentPartPr/>
                <p14:nvPr/>
              </p14:nvContentPartPr>
              <p14:xfrm>
                <a:off x="7317087" y="4847801"/>
                <a:ext cx="57600" cy="59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0CB3AAA-29C9-4128-B37B-38B30A002A8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08087" y="4838801"/>
                  <a:ext cx="75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0C31402-8F15-9138-4700-E04699046896}"/>
                    </a:ext>
                  </a:extLst>
                </p14:cNvPr>
                <p14:cNvContentPartPr/>
                <p14:nvPr/>
              </p14:nvContentPartPr>
              <p14:xfrm>
                <a:off x="6048087" y="4878401"/>
                <a:ext cx="2087640" cy="533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0C31402-8F15-9138-4700-E0469904689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39447" y="4869761"/>
                  <a:ext cx="21052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B0A7233-8F6A-D0D6-14B7-504E24D0B7E3}"/>
                    </a:ext>
                  </a:extLst>
                </p14:cNvPr>
                <p14:cNvContentPartPr/>
                <p14:nvPr/>
              </p14:nvContentPartPr>
              <p14:xfrm>
                <a:off x="5797527" y="4918001"/>
                <a:ext cx="2339280" cy="706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B0A7233-8F6A-D0D6-14B7-504E24D0B7E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88527" y="4909361"/>
                  <a:ext cx="2356920" cy="72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31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826216-8356-A5E6-0638-245F2D37FF1B}"/>
              </a:ext>
            </a:extLst>
          </p:cNvPr>
          <p:cNvSpPr/>
          <p:nvPr/>
        </p:nvSpPr>
        <p:spPr>
          <a:xfrm>
            <a:off x="2585545" y="1035268"/>
            <a:ext cx="8875986" cy="50870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47680-6C98-3806-3C05-BCA6BE19854D}"/>
              </a:ext>
            </a:extLst>
          </p:cNvPr>
          <p:cNvSpPr/>
          <p:nvPr/>
        </p:nvSpPr>
        <p:spPr>
          <a:xfrm>
            <a:off x="3962400" y="1545021"/>
            <a:ext cx="3668110" cy="36996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C0DA71-5FAA-5AF2-B3AD-52ED5DD29DD8}"/>
              </a:ext>
            </a:extLst>
          </p:cNvPr>
          <p:cNvSpPr/>
          <p:nvPr/>
        </p:nvSpPr>
        <p:spPr>
          <a:xfrm>
            <a:off x="9406760" y="2811264"/>
            <a:ext cx="1303282" cy="8250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428B1F-E3C7-1C51-6926-082E3C702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183" y="2897363"/>
            <a:ext cx="919908" cy="9199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A447037-96EC-3A12-EA57-1C9EE06D2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6569" y="3006072"/>
            <a:ext cx="529786" cy="52978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1F9479-C6F4-20E8-5974-DFC288C94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856" y="4591378"/>
            <a:ext cx="684815" cy="6848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20594F-BDDB-4D27-6C06-609EE21308D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438091" y="3223795"/>
            <a:ext cx="2968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2955D2-A048-5B85-7188-253332E9235A}"/>
              </a:ext>
            </a:extLst>
          </p:cNvPr>
          <p:cNvSpPr txBox="1"/>
          <p:nvPr/>
        </p:nvSpPr>
        <p:spPr>
          <a:xfrm>
            <a:off x="7567448" y="290163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Endpoint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CBE3B-5FC7-8325-EB3F-4F614B20D125}"/>
              </a:ext>
            </a:extLst>
          </p:cNvPr>
          <p:cNvGrpSpPr/>
          <p:nvPr/>
        </p:nvGrpSpPr>
        <p:grpSpPr>
          <a:xfrm>
            <a:off x="10198167" y="4192961"/>
            <a:ext cx="1033920" cy="237600"/>
            <a:chOff x="10198167" y="4192961"/>
            <a:chExt cx="103392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833E96-906E-DDE5-6B77-B1DA280AAB4A}"/>
                    </a:ext>
                  </a:extLst>
                </p14:cNvPr>
                <p14:cNvContentPartPr/>
                <p14:nvPr/>
              </p14:nvContentPartPr>
              <p14:xfrm>
                <a:off x="10198167" y="4192961"/>
                <a:ext cx="98640" cy="3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833E96-906E-DDE5-6B77-B1DA280AAB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89527" y="4183961"/>
                  <a:ext cx="11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21FB22-F17F-4146-96B2-43B8D7A60B75}"/>
                    </a:ext>
                  </a:extLst>
                </p14:cNvPr>
                <p14:cNvContentPartPr/>
                <p14:nvPr/>
              </p14:nvContentPartPr>
              <p14:xfrm>
                <a:off x="10269807" y="4217801"/>
                <a:ext cx="205560" cy="21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21FB22-F17F-4146-96B2-43B8D7A60B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61167" y="4208801"/>
                  <a:ext cx="223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475773-0BEC-C998-C497-EA6A5F32E3AB}"/>
                    </a:ext>
                  </a:extLst>
                </p14:cNvPr>
                <p14:cNvContentPartPr/>
                <p14:nvPr/>
              </p14:nvContentPartPr>
              <p14:xfrm>
                <a:off x="10500567" y="4218161"/>
                <a:ext cx="15120" cy="15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475773-0BEC-C998-C497-EA6A5F32E3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91927" y="4209521"/>
                  <a:ext cx="32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396CBC-7D71-0CCC-2539-7CC9E024EE58}"/>
                    </a:ext>
                  </a:extLst>
                </p14:cNvPr>
                <p14:cNvContentPartPr/>
                <p14:nvPr/>
              </p14:nvContentPartPr>
              <p14:xfrm>
                <a:off x="10482567" y="4258841"/>
                <a:ext cx="205560" cy="13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396CBC-7D71-0CCC-2539-7CC9E024EE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73927" y="4249841"/>
                  <a:ext cx="22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DD4115-CDC0-A676-D64A-E9C3F8C7FDF5}"/>
                    </a:ext>
                  </a:extLst>
                </p14:cNvPr>
                <p14:cNvContentPartPr/>
                <p14:nvPr/>
              </p14:nvContentPartPr>
              <p14:xfrm>
                <a:off x="10737447" y="4269641"/>
                <a:ext cx="265680" cy="10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DD4115-CDC0-A676-D64A-E9C3F8C7FD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28447" y="4261001"/>
                  <a:ext cx="283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54AB7A-83F4-808E-1E70-242BD8F76A24}"/>
                    </a:ext>
                  </a:extLst>
                </p14:cNvPr>
                <p14:cNvContentPartPr/>
                <p14:nvPr/>
              </p14:nvContentPartPr>
              <p14:xfrm>
                <a:off x="11018607" y="4222121"/>
                <a:ext cx="213480" cy="14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54AB7A-83F4-808E-1E70-242BD8F76A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09607" y="4213121"/>
                  <a:ext cx="2311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1CF7D4-6018-52CC-5A1E-CA501874C021}"/>
              </a:ext>
            </a:extLst>
          </p:cNvPr>
          <p:cNvGrpSpPr/>
          <p:nvPr/>
        </p:nvGrpSpPr>
        <p:grpSpPr>
          <a:xfrm>
            <a:off x="10336047" y="3530561"/>
            <a:ext cx="475920" cy="528840"/>
            <a:chOff x="10336047" y="3530561"/>
            <a:chExt cx="47592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D8FFA5-A867-6D10-00EC-EB3F74356679}"/>
                    </a:ext>
                  </a:extLst>
                </p14:cNvPr>
                <p14:cNvContentPartPr/>
                <p14:nvPr/>
              </p14:nvContentPartPr>
              <p14:xfrm>
                <a:off x="10349727" y="3530561"/>
                <a:ext cx="10296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D8FFA5-A867-6D10-00EC-EB3F743566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41087" y="3521921"/>
                  <a:ext cx="1206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51CCF5-4189-85B3-C93F-996AEC0BA429}"/>
                    </a:ext>
                  </a:extLst>
                </p14:cNvPr>
                <p14:cNvContentPartPr/>
                <p14:nvPr/>
              </p14:nvContentPartPr>
              <p14:xfrm>
                <a:off x="10336047" y="3899201"/>
                <a:ext cx="210600" cy="13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51CCF5-4189-85B3-C93F-996AEC0BA4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27047" y="3890201"/>
                  <a:ext cx="228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7DEA9B-897D-1D52-3E07-94E7300A712E}"/>
                    </a:ext>
                  </a:extLst>
                </p14:cNvPr>
                <p14:cNvContentPartPr/>
                <p14:nvPr/>
              </p14:nvContentPartPr>
              <p14:xfrm>
                <a:off x="10563927" y="3783641"/>
                <a:ext cx="248040" cy="178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7DEA9B-897D-1D52-3E07-94E7300A71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55287" y="3775001"/>
                  <a:ext cx="265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1AD12A-49FF-E250-4059-E51C1F610020}"/>
                    </a:ext>
                  </a:extLst>
                </p14:cNvPr>
                <p14:cNvContentPartPr/>
                <p14:nvPr/>
              </p14:nvContentPartPr>
              <p14:xfrm>
                <a:off x="10628727" y="3804161"/>
                <a:ext cx="158760" cy="25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1AD12A-49FF-E250-4059-E51C1F610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9727" y="3795161"/>
                  <a:ext cx="17640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BC9C71-C053-1B54-5C6B-AA8C04762397}"/>
              </a:ext>
            </a:extLst>
          </p:cNvPr>
          <p:cNvGrpSpPr/>
          <p:nvPr/>
        </p:nvGrpSpPr>
        <p:grpSpPr>
          <a:xfrm>
            <a:off x="6496647" y="2981561"/>
            <a:ext cx="864720" cy="174240"/>
            <a:chOff x="6496647" y="2981561"/>
            <a:chExt cx="86472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1C694A-2B4B-2CE6-7C51-EDD473144BB9}"/>
                    </a:ext>
                  </a:extLst>
                </p14:cNvPr>
                <p14:cNvContentPartPr/>
                <p14:nvPr/>
              </p14:nvContentPartPr>
              <p14:xfrm>
                <a:off x="6496647" y="3007481"/>
                <a:ext cx="45720" cy="142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1C694A-2B4B-2CE6-7C51-EDD473144B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88007" y="2998481"/>
                  <a:ext cx="63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3865B5-AC8C-349C-FF80-8C38AF404A08}"/>
                    </a:ext>
                  </a:extLst>
                </p14:cNvPr>
                <p14:cNvContentPartPr/>
                <p14:nvPr/>
              </p14:nvContentPartPr>
              <p14:xfrm>
                <a:off x="6542007" y="3081641"/>
                <a:ext cx="97920" cy="74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3865B5-AC8C-349C-FF80-8C38AF404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3007" y="3073001"/>
                  <a:ext cx="11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B81FE3-DB0E-8455-9966-DBD286CC8781}"/>
                    </a:ext>
                  </a:extLst>
                </p14:cNvPr>
                <p14:cNvContentPartPr/>
                <p14:nvPr/>
              </p14:nvContentPartPr>
              <p14:xfrm>
                <a:off x="6653607" y="2985521"/>
                <a:ext cx="4716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B81FE3-DB0E-8455-9966-DBD286CC87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44967" y="2976881"/>
                  <a:ext cx="64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04CE38-F426-F5CE-0CE0-274991BE3A53}"/>
                    </a:ext>
                  </a:extLst>
                </p14:cNvPr>
                <p14:cNvContentPartPr/>
                <p14:nvPr/>
              </p14:nvContentPartPr>
              <p14:xfrm>
                <a:off x="6770967" y="3050321"/>
                <a:ext cx="30240" cy="75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04CE38-F426-F5CE-0CE0-274991BE3A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2327" y="3041681"/>
                  <a:ext cx="47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3866B7-BAC8-BFD8-01B8-982456241072}"/>
                    </a:ext>
                  </a:extLst>
                </p14:cNvPr>
                <p14:cNvContentPartPr/>
                <p14:nvPr/>
              </p14:nvContentPartPr>
              <p14:xfrm>
                <a:off x="6845847" y="2986961"/>
                <a:ext cx="98640" cy="137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3866B7-BAC8-BFD8-01B8-9824562410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36847" y="2978321"/>
                  <a:ext cx="116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B2653D-0888-EDCF-A97B-F654C318C188}"/>
                    </a:ext>
                  </a:extLst>
                </p14:cNvPr>
                <p14:cNvContentPartPr/>
                <p14:nvPr/>
              </p14:nvContentPartPr>
              <p14:xfrm>
                <a:off x="6869967" y="3021161"/>
                <a:ext cx="89640" cy="7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B2653D-0888-EDCF-A97B-F654C318C1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60967" y="3012521"/>
                  <a:ext cx="107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8C2227-454C-A011-56B4-3A850F5611CC}"/>
                    </a:ext>
                  </a:extLst>
                </p14:cNvPr>
                <p14:cNvContentPartPr/>
                <p14:nvPr/>
              </p14:nvContentPartPr>
              <p14:xfrm>
                <a:off x="6972567" y="2981921"/>
                <a:ext cx="296640" cy="162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8C2227-454C-A011-56B4-3A850F5611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63927" y="2973281"/>
                  <a:ext cx="314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D870AF-CE19-3E82-BCA3-A0AE271AAA07}"/>
                    </a:ext>
                  </a:extLst>
                </p14:cNvPr>
                <p14:cNvContentPartPr/>
                <p14:nvPr/>
              </p14:nvContentPartPr>
              <p14:xfrm>
                <a:off x="7205127" y="2981561"/>
                <a:ext cx="156240" cy="169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D870AF-CE19-3E82-BCA3-A0AE271AAA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96487" y="2972921"/>
                  <a:ext cx="17388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127ABA-A569-FA8D-1DAE-49CC5FFC9A9D}"/>
              </a:ext>
            </a:extLst>
          </p:cNvPr>
          <p:cNvGrpSpPr/>
          <p:nvPr/>
        </p:nvGrpSpPr>
        <p:grpSpPr>
          <a:xfrm>
            <a:off x="446847" y="1262561"/>
            <a:ext cx="1096200" cy="1145880"/>
            <a:chOff x="446847" y="1262561"/>
            <a:chExt cx="1096200" cy="11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4B20D7-6C24-87B0-DA20-335C442E62C8}"/>
                    </a:ext>
                  </a:extLst>
                </p14:cNvPr>
                <p14:cNvContentPartPr/>
                <p14:nvPr/>
              </p14:nvContentPartPr>
              <p14:xfrm>
                <a:off x="532167" y="1262561"/>
                <a:ext cx="993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4B20D7-6C24-87B0-DA20-335C442E62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527" y="1253561"/>
                  <a:ext cx="117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EFCE33-B20E-5811-22F8-4C6C5887845F}"/>
                    </a:ext>
                  </a:extLst>
                </p14:cNvPr>
                <p14:cNvContentPartPr/>
                <p14:nvPr/>
              </p14:nvContentPartPr>
              <p14:xfrm>
                <a:off x="559527" y="1381001"/>
                <a:ext cx="87120" cy="6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EFCE33-B20E-5811-22F8-4C6C588784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887" y="1372001"/>
                  <a:ext cx="104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084AE6-7276-1291-138C-CD1D4F0C2F02}"/>
                    </a:ext>
                  </a:extLst>
                </p14:cNvPr>
                <p14:cNvContentPartPr/>
                <p14:nvPr/>
              </p14:nvContentPartPr>
              <p14:xfrm>
                <a:off x="675447" y="1272641"/>
                <a:ext cx="162720" cy="126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084AE6-7276-1291-138C-CD1D4F0C2F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6447" y="1264001"/>
                  <a:ext cx="180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C35768D-A463-227A-0000-89A2A9031D5B}"/>
                    </a:ext>
                  </a:extLst>
                </p14:cNvPr>
                <p14:cNvContentPartPr/>
                <p14:nvPr/>
              </p14:nvContentPartPr>
              <p14:xfrm>
                <a:off x="446847" y="1418081"/>
                <a:ext cx="443160" cy="196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C35768D-A463-227A-0000-89A2A9031D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8207" y="1409441"/>
                  <a:ext cx="460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6F95F2-3FCB-393E-06A8-3561AAF97738}"/>
                    </a:ext>
                  </a:extLst>
                </p14:cNvPr>
                <p14:cNvContentPartPr/>
                <p14:nvPr/>
              </p14:nvContentPartPr>
              <p14:xfrm>
                <a:off x="450087" y="1380281"/>
                <a:ext cx="538920" cy="297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6F95F2-3FCB-393E-06A8-3561AAF977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1447" y="1371641"/>
                  <a:ext cx="556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663F9D-998B-B75A-1268-47510CFBF3D0}"/>
                    </a:ext>
                  </a:extLst>
                </p14:cNvPr>
                <p14:cNvContentPartPr/>
                <p14:nvPr/>
              </p14:nvContentPartPr>
              <p14:xfrm>
                <a:off x="775167" y="1703201"/>
                <a:ext cx="148320" cy="60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663F9D-998B-B75A-1268-47510CFBF3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6527" y="1694561"/>
                  <a:ext cx="165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9281DD-D65E-4274-BDA8-CD4E14B1307A}"/>
                    </a:ext>
                  </a:extLst>
                </p14:cNvPr>
                <p14:cNvContentPartPr/>
                <p14:nvPr/>
              </p14:nvContentPartPr>
              <p14:xfrm>
                <a:off x="927087" y="1639481"/>
                <a:ext cx="61920" cy="168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9281DD-D65E-4274-BDA8-CD4E14B130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8447" y="1630841"/>
                  <a:ext cx="79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25DF0C-69D6-85AC-CA5F-FD57349C6E33}"/>
                    </a:ext>
                  </a:extLst>
                </p14:cNvPr>
                <p14:cNvContentPartPr/>
                <p14:nvPr/>
              </p14:nvContentPartPr>
              <p14:xfrm>
                <a:off x="1041207" y="1654601"/>
                <a:ext cx="67680" cy="86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25DF0C-69D6-85AC-CA5F-FD57349C6E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2207" y="1645961"/>
                  <a:ext cx="85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7CCFD0-9C08-D78C-00A3-AC7892FFDDF9}"/>
                    </a:ext>
                  </a:extLst>
                </p14:cNvPr>
                <p14:cNvContentPartPr/>
                <p14:nvPr/>
              </p14:nvContentPartPr>
              <p14:xfrm>
                <a:off x="1131927" y="1590881"/>
                <a:ext cx="96840" cy="13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7CCFD0-9C08-D78C-00A3-AC7892FFDD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3287" y="1581881"/>
                  <a:ext cx="114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F0A305-6F7C-7915-C397-D0400E343959}"/>
                    </a:ext>
                  </a:extLst>
                </p14:cNvPr>
                <p14:cNvContentPartPr/>
                <p14:nvPr/>
              </p14:nvContentPartPr>
              <p14:xfrm>
                <a:off x="1262247" y="1534721"/>
                <a:ext cx="47880" cy="131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F0A305-6F7C-7915-C397-D0400E3439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53607" y="1526081"/>
                  <a:ext cx="65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B409EF-83BB-DFAC-D8A9-A5BFE3AFCEE4}"/>
                    </a:ext>
                  </a:extLst>
                </p14:cNvPr>
                <p14:cNvContentPartPr/>
                <p14:nvPr/>
              </p14:nvContentPartPr>
              <p14:xfrm>
                <a:off x="929247" y="1764761"/>
                <a:ext cx="613800" cy="297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B409EF-83BB-DFAC-D8A9-A5BFE3AFCE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0247" y="1756121"/>
                  <a:ext cx="631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452B65-354B-8D2C-67C1-8B785D8460C2}"/>
                    </a:ext>
                  </a:extLst>
                </p14:cNvPr>
                <p14:cNvContentPartPr/>
                <p14:nvPr/>
              </p14:nvContentPartPr>
              <p14:xfrm>
                <a:off x="967407" y="1831361"/>
                <a:ext cx="572040" cy="285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452B65-354B-8D2C-67C1-8B785D8460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767" y="1822361"/>
                  <a:ext cx="589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261102-137A-7AE8-7A6C-1A5A81416217}"/>
                    </a:ext>
                  </a:extLst>
                </p14:cNvPr>
                <p14:cNvContentPartPr/>
                <p14:nvPr/>
              </p14:nvContentPartPr>
              <p14:xfrm>
                <a:off x="1180887" y="2057441"/>
                <a:ext cx="25920" cy="33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261102-137A-7AE8-7A6C-1A5A814162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1887" y="2048441"/>
                  <a:ext cx="435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E8E18D-DD44-D049-1409-C438448763AC}"/>
                    </a:ext>
                  </a:extLst>
                </p14:cNvPr>
                <p14:cNvContentPartPr/>
                <p14:nvPr/>
              </p14:nvContentPartPr>
              <p14:xfrm>
                <a:off x="1114647" y="2301161"/>
                <a:ext cx="170640" cy="10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E8E18D-DD44-D049-1409-C438448763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5647" y="2292161"/>
                  <a:ext cx="18828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A377B4D-5939-D2F9-E4E5-3BC98954AAB4}"/>
              </a:ext>
            </a:extLst>
          </p:cNvPr>
          <p:cNvGrpSpPr/>
          <p:nvPr/>
        </p:nvGrpSpPr>
        <p:grpSpPr>
          <a:xfrm>
            <a:off x="9383127" y="5800361"/>
            <a:ext cx="950760" cy="313560"/>
            <a:chOff x="9383127" y="5800361"/>
            <a:chExt cx="95076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9679C8-A6F2-8ECB-18A9-8A01512544CD}"/>
                    </a:ext>
                  </a:extLst>
                </p14:cNvPr>
                <p14:cNvContentPartPr/>
                <p14:nvPr/>
              </p14:nvContentPartPr>
              <p14:xfrm>
                <a:off x="9383127" y="5800361"/>
                <a:ext cx="165600" cy="313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9679C8-A6F2-8ECB-18A9-8A01512544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74127" y="5791721"/>
                  <a:ext cx="183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0166D3-805E-3B1D-9B1C-6D8F1C42D398}"/>
                    </a:ext>
                  </a:extLst>
                </p14:cNvPr>
                <p14:cNvContentPartPr/>
                <p14:nvPr/>
              </p14:nvContentPartPr>
              <p14:xfrm>
                <a:off x="9567807" y="5890361"/>
                <a:ext cx="116280" cy="13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0166D3-805E-3B1D-9B1C-6D8F1C42D3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59167" y="5881721"/>
                  <a:ext cx="133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F00373-3C7D-5860-0955-968279135A16}"/>
                    </a:ext>
                  </a:extLst>
                </p14:cNvPr>
                <p14:cNvContentPartPr/>
                <p14:nvPr/>
              </p14:nvContentPartPr>
              <p14:xfrm>
                <a:off x="9702447" y="5863361"/>
                <a:ext cx="81720" cy="164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F00373-3C7D-5860-0955-968279135A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93447" y="5854361"/>
                  <a:ext cx="99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07AD8B-A346-60BC-75D8-BE2D7A0174BD}"/>
                    </a:ext>
                  </a:extLst>
                </p14:cNvPr>
                <p14:cNvContentPartPr/>
                <p14:nvPr/>
              </p14:nvContentPartPr>
              <p14:xfrm>
                <a:off x="9806487" y="5933201"/>
                <a:ext cx="70200" cy="5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07AD8B-A346-60BC-75D8-BE2D7A0174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97847" y="5924561"/>
                  <a:ext cx="87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E23457-D66E-9965-47C3-AF1306440038}"/>
                    </a:ext>
                  </a:extLst>
                </p14:cNvPr>
                <p14:cNvContentPartPr/>
                <p14:nvPr/>
              </p14:nvContentPartPr>
              <p14:xfrm>
                <a:off x="9891087" y="5915921"/>
                <a:ext cx="136080" cy="8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E23457-D66E-9965-47C3-AF13064400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82447" y="5907281"/>
                  <a:ext cx="153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7124C9-3987-9AF3-2422-B54AC2C5529A}"/>
                    </a:ext>
                  </a:extLst>
                </p14:cNvPr>
                <p14:cNvContentPartPr/>
                <p14:nvPr/>
              </p14:nvContentPartPr>
              <p14:xfrm>
                <a:off x="10041207" y="5868041"/>
                <a:ext cx="112680" cy="160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7124C9-3987-9AF3-2422-B54AC2C552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32207" y="5859041"/>
                  <a:ext cx="130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02A0A6-7CF5-527A-5BDA-AC38963763D0}"/>
                    </a:ext>
                  </a:extLst>
                </p14:cNvPr>
                <p14:cNvContentPartPr/>
                <p14:nvPr/>
              </p14:nvContentPartPr>
              <p14:xfrm>
                <a:off x="10201407" y="5868761"/>
                <a:ext cx="27720" cy="117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02A0A6-7CF5-527A-5BDA-AC38963763D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92407" y="5859761"/>
                  <a:ext cx="45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1BEC02F-D2C5-D6AD-2656-2BD1FA228667}"/>
                    </a:ext>
                  </a:extLst>
                </p14:cNvPr>
                <p14:cNvContentPartPr/>
                <p14:nvPr/>
              </p14:nvContentPartPr>
              <p14:xfrm>
                <a:off x="10247487" y="5916281"/>
                <a:ext cx="86400" cy="99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1BEC02F-D2C5-D6AD-2656-2BD1FA2286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38847" y="5907641"/>
                  <a:ext cx="1040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82ECD63-45B8-6BB7-39E9-3CA6A87650F5}"/>
              </a:ext>
            </a:extLst>
          </p:cNvPr>
          <p:cNvGrpSpPr/>
          <p:nvPr/>
        </p:nvGrpSpPr>
        <p:grpSpPr>
          <a:xfrm>
            <a:off x="10611447" y="5742761"/>
            <a:ext cx="742320" cy="349920"/>
            <a:chOff x="10611447" y="5742761"/>
            <a:chExt cx="74232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F47A35-DD88-2205-236C-90E550BB56F5}"/>
                    </a:ext>
                  </a:extLst>
                </p14:cNvPr>
                <p14:cNvContentPartPr/>
                <p14:nvPr/>
              </p14:nvContentPartPr>
              <p14:xfrm>
                <a:off x="10611447" y="5742761"/>
                <a:ext cx="144000" cy="187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F47A35-DD88-2205-236C-90E550BB56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02807" y="5734121"/>
                  <a:ext cx="161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357D13-1619-6471-8C86-1B9F58D2D69A}"/>
                    </a:ext>
                  </a:extLst>
                </p14:cNvPr>
                <p14:cNvContentPartPr/>
                <p14:nvPr/>
              </p14:nvContentPartPr>
              <p14:xfrm>
                <a:off x="10791447" y="5809361"/>
                <a:ext cx="162000" cy="158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357D13-1619-6471-8C86-1B9F58D2D6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82447" y="5800721"/>
                  <a:ext cx="179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4A88E2A-879C-CADA-CB72-A7B65DCE0B31}"/>
                    </a:ext>
                  </a:extLst>
                </p14:cNvPr>
                <p14:cNvContentPartPr/>
                <p14:nvPr/>
              </p14:nvContentPartPr>
              <p14:xfrm>
                <a:off x="10979367" y="5861921"/>
                <a:ext cx="374400" cy="230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4A88E2A-879C-CADA-CB72-A7B65DCE0B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70367" y="5853281"/>
                  <a:ext cx="39204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E247598-76C8-29DF-BA7E-A1A47E0CD7FE}"/>
                  </a:ext>
                </a:extLst>
              </p14:cNvPr>
              <p14:cNvContentPartPr/>
              <p14:nvPr/>
            </p14:nvContentPartPr>
            <p14:xfrm>
              <a:off x="2051367" y="3189281"/>
              <a:ext cx="16200" cy="18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E247598-76C8-29DF-BA7E-A1A47E0CD7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042367" y="3180281"/>
                <a:ext cx="338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7ACFC176-F00F-F06A-3315-73F526EA94DC}"/>
              </a:ext>
            </a:extLst>
          </p:cNvPr>
          <p:cNvGrpSpPr/>
          <p:nvPr/>
        </p:nvGrpSpPr>
        <p:grpSpPr>
          <a:xfrm>
            <a:off x="505527" y="2531921"/>
            <a:ext cx="2014560" cy="1268640"/>
            <a:chOff x="505527" y="2531921"/>
            <a:chExt cx="2014560" cy="12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4EEE99-AEDF-7C34-ACD4-568468A85A7A}"/>
                    </a:ext>
                  </a:extLst>
                </p14:cNvPr>
                <p14:cNvContentPartPr/>
                <p14:nvPr/>
              </p14:nvContentPartPr>
              <p14:xfrm>
                <a:off x="754647" y="2725601"/>
                <a:ext cx="151920" cy="170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4EEE99-AEDF-7C34-ACD4-568468A85A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6007" y="2716601"/>
                  <a:ext cx="169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CB1EB2-46E8-CF7E-5A4F-E129D7AFDBAF}"/>
                    </a:ext>
                  </a:extLst>
                </p14:cNvPr>
                <p14:cNvContentPartPr/>
                <p14:nvPr/>
              </p14:nvContentPartPr>
              <p14:xfrm>
                <a:off x="911967" y="2671241"/>
                <a:ext cx="194400" cy="199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CB1EB2-46E8-CF7E-5A4F-E129D7AFDB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3327" y="2662241"/>
                  <a:ext cx="212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31B4701-2043-9B9B-37B2-637D1BA2AEB0}"/>
                    </a:ext>
                  </a:extLst>
                </p14:cNvPr>
                <p14:cNvContentPartPr/>
                <p14:nvPr/>
              </p14:nvContentPartPr>
              <p14:xfrm>
                <a:off x="1141647" y="2531921"/>
                <a:ext cx="356760" cy="237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31B4701-2043-9B9B-37B2-637D1BA2AE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2647" y="2523281"/>
                  <a:ext cx="374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98C6FCE-639A-FDC8-7A23-5F002694980A}"/>
                    </a:ext>
                  </a:extLst>
                </p14:cNvPr>
                <p14:cNvContentPartPr/>
                <p14:nvPr/>
              </p14:nvContentPartPr>
              <p14:xfrm>
                <a:off x="711447" y="3173441"/>
                <a:ext cx="59760" cy="9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98C6FCE-639A-FDC8-7A23-5F00269498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2807" y="3164441"/>
                  <a:ext cx="77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9148091-15E5-B606-2EDA-8FAC5AA91F50}"/>
                    </a:ext>
                  </a:extLst>
                </p14:cNvPr>
                <p14:cNvContentPartPr/>
                <p14:nvPr/>
              </p14:nvContentPartPr>
              <p14:xfrm>
                <a:off x="803607" y="3154721"/>
                <a:ext cx="91800" cy="231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9148091-15E5-B606-2EDA-8FAC5AA91F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4607" y="3146081"/>
                  <a:ext cx="109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858C0D-7102-EDF3-1E41-0E167A80F98E}"/>
                    </a:ext>
                  </a:extLst>
                </p14:cNvPr>
                <p14:cNvContentPartPr/>
                <p14:nvPr/>
              </p14:nvContentPartPr>
              <p14:xfrm>
                <a:off x="945807" y="3168401"/>
                <a:ext cx="101520" cy="114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858C0D-7102-EDF3-1E41-0E167A80F9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7167" y="3159761"/>
                  <a:ext cx="119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7D9427-5F61-0F04-711D-A2580029569B}"/>
                    </a:ext>
                  </a:extLst>
                </p14:cNvPr>
                <p14:cNvContentPartPr/>
                <p14:nvPr/>
              </p14:nvContentPartPr>
              <p14:xfrm>
                <a:off x="1045887" y="2926121"/>
                <a:ext cx="404640" cy="310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7D9427-5F61-0F04-711D-A258002956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7247" y="2917481"/>
                  <a:ext cx="422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685FA0-33EF-0356-91AF-B0A6CAA6E5A9}"/>
                    </a:ext>
                  </a:extLst>
                </p14:cNvPr>
                <p14:cNvContentPartPr/>
                <p14:nvPr/>
              </p14:nvContentPartPr>
              <p14:xfrm>
                <a:off x="1185207" y="2923241"/>
                <a:ext cx="158040" cy="104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685FA0-33EF-0356-91AF-B0A6CAA6E5A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6567" y="2914601"/>
                  <a:ext cx="175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446433-07B1-4AD7-91F8-3E4F3C1A0AD6}"/>
                    </a:ext>
                  </a:extLst>
                </p14:cNvPr>
                <p14:cNvContentPartPr/>
                <p14:nvPr/>
              </p14:nvContentPartPr>
              <p14:xfrm>
                <a:off x="1392567" y="2862401"/>
                <a:ext cx="5400" cy="18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446433-07B1-4AD7-91F8-3E4F3C1A0A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83567" y="2853761"/>
                  <a:ext cx="2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7CD10E-DEE5-0DE2-245C-31A34E2B4CFF}"/>
                    </a:ext>
                  </a:extLst>
                </p14:cNvPr>
                <p14:cNvContentPartPr/>
                <p14:nvPr/>
              </p14:nvContentPartPr>
              <p14:xfrm>
                <a:off x="1484727" y="2823521"/>
                <a:ext cx="326520" cy="20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7CD10E-DEE5-0DE2-245C-31A34E2B4C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76087" y="2814521"/>
                  <a:ext cx="344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0E49B3-D76E-B5B0-2A82-2E05DD20F7F2}"/>
                    </a:ext>
                  </a:extLst>
                </p14:cNvPr>
                <p14:cNvContentPartPr/>
                <p14:nvPr/>
              </p14:nvContentPartPr>
              <p14:xfrm>
                <a:off x="1268367" y="3233561"/>
                <a:ext cx="132840" cy="133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0E49B3-D76E-B5B0-2A82-2E05DD20F7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59367" y="3224561"/>
                  <a:ext cx="150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223319-6FCC-6D5F-26AE-9111C2218DB1}"/>
                    </a:ext>
                  </a:extLst>
                </p14:cNvPr>
                <p14:cNvContentPartPr/>
                <p14:nvPr/>
              </p14:nvContentPartPr>
              <p14:xfrm>
                <a:off x="1372047" y="3232841"/>
                <a:ext cx="28800" cy="203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223319-6FCC-6D5F-26AE-9111C2218D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63407" y="3223841"/>
                  <a:ext cx="46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FF527F-D600-A8BD-BAB3-7A343BFA4F9F}"/>
                    </a:ext>
                  </a:extLst>
                </p14:cNvPr>
                <p14:cNvContentPartPr/>
                <p14:nvPr/>
              </p14:nvContentPartPr>
              <p14:xfrm>
                <a:off x="1441167" y="3161201"/>
                <a:ext cx="496800" cy="225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FF527F-D600-A8BD-BAB3-7A343BFA4F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32527" y="3152561"/>
                  <a:ext cx="514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5041B5-F372-3DF8-0114-8A14DDE05B95}"/>
                    </a:ext>
                  </a:extLst>
                </p14:cNvPr>
                <p14:cNvContentPartPr/>
                <p14:nvPr/>
              </p14:nvContentPartPr>
              <p14:xfrm>
                <a:off x="528927" y="3150041"/>
                <a:ext cx="260280" cy="65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5041B5-F372-3DF8-0114-8A14DDE05B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9927" y="3141401"/>
                  <a:ext cx="27792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0BD235-8DAD-4676-5AAD-C7FEE9D1974B}"/>
                    </a:ext>
                  </a:extLst>
                </p14:cNvPr>
                <p14:cNvContentPartPr/>
                <p14:nvPr/>
              </p14:nvContentPartPr>
              <p14:xfrm>
                <a:off x="505527" y="2596721"/>
                <a:ext cx="1574280" cy="614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0BD235-8DAD-4676-5AAD-C7FEE9D197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6887" y="2588081"/>
                  <a:ext cx="159192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2D547D-57A9-E5AB-B228-9C1EF0BC2140}"/>
                    </a:ext>
                  </a:extLst>
                </p14:cNvPr>
                <p14:cNvContentPartPr/>
                <p14:nvPr/>
              </p14:nvContentPartPr>
              <p14:xfrm>
                <a:off x="755367" y="3199001"/>
                <a:ext cx="1297080" cy="594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2D547D-57A9-E5AB-B228-9C1EF0BC214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6727" y="3190001"/>
                  <a:ext cx="13147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E05C650-43D6-5CAC-3B5D-B81350BCAF34}"/>
                    </a:ext>
                  </a:extLst>
                </p14:cNvPr>
                <p14:cNvContentPartPr/>
                <p14:nvPr/>
              </p14:nvContentPartPr>
              <p14:xfrm>
                <a:off x="1589127" y="3485561"/>
                <a:ext cx="930960" cy="196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E05C650-43D6-5CAC-3B5D-B81350BCAF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80127" y="3476561"/>
                  <a:ext cx="948600" cy="2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812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FCC4C9B-898C-199B-C097-FA0357570BF3}"/>
                  </a:ext>
                </a:extLst>
              </p14:cNvPr>
              <p14:cNvContentPartPr/>
              <p14:nvPr/>
            </p14:nvContentPartPr>
            <p14:xfrm>
              <a:off x="10194927" y="1178681"/>
              <a:ext cx="384480" cy="136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FCC4C9B-898C-199B-C097-FA0357570B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5927" y="1169681"/>
                <a:ext cx="4021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B14CB04-4A97-2C8F-352D-C5F8F0C3843D}"/>
                  </a:ext>
                </a:extLst>
              </p14:cNvPr>
              <p14:cNvContentPartPr/>
              <p14:nvPr/>
            </p14:nvContentPartPr>
            <p14:xfrm>
              <a:off x="10690287" y="742721"/>
              <a:ext cx="1015200" cy="964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B14CB04-4A97-2C8F-352D-C5F8F0C384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1647" y="733721"/>
                <a:ext cx="1032840" cy="9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A9FC927-DE9D-B228-5CB4-AA3E26C44881}"/>
                  </a:ext>
                </a:extLst>
              </p14:cNvPr>
              <p14:cNvContentPartPr/>
              <p14:nvPr/>
            </p14:nvContentPartPr>
            <p14:xfrm>
              <a:off x="10851927" y="1136921"/>
              <a:ext cx="79200" cy="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A9FC927-DE9D-B228-5CB4-AA3E26C448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2927" y="1128281"/>
                <a:ext cx="968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22D2D8-AC7A-3BDF-830B-C0E8CA9D52C6}"/>
                  </a:ext>
                </a:extLst>
              </p14:cNvPr>
              <p14:cNvContentPartPr/>
              <p14:nvPr/>
            </p14:nvContentPartPr>
            <p14:xfrm>
              <a:off x="10883247" y="1132961"/>
              <a:ext cx="172800" cy="175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22D2D8-AC7A-3BDF-830B-C0E8CA9D52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4247" y="1124321"/>
                <a:ext cx="1904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68688B7-0254-3392-1143-451E7F9F5AFC}"/>
                  </a:ext>
                </a:extLst>
              </p14:cNvPr>
              <p14:cNvContentPartPr/>
              <p14:nvPr/>
            </p14:nvContentPartPr>
            <p14:xfrm>
              <a:off x="11089527" y="1148801"/>
              <a:ext cx="27720" cy="141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8688B7-0254-3392-1143-451E7F9F5A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80887" y="1139801"/>
                <a:ext cx="45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4CFD9E5-F07D-BE49-AE06-3FB762CFEA93}"/>
                  </a:ext>
                </a:extLst>
              </p14:cNvPr>
              <p14:cNvContentPartPr/>
              <p14:nvPr/>
            </p14:nvContentPartPr>
            <p14:xfrm>
              <a:off x="11056407" y="1179041"/>
              <a:ext cx="106200" cy="4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4CFD9E5-F07D-BE49-AE06-3FB762CFEA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47767" y="1170041"/>
                <a:ext cx="123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C770A6-C2F0-A9F8-B56B-DD7C53478454}"/>
                  </a:ext>
                </a:extLst>
              </p14:cNvPr>
              <p14:cNvContentPartPr/>
              <p14:nvPr/>
            </p14:nvContentPartPr>
            <p14:xfrm>
              <a:off x="11172687" y="1179401"/>
              <a:ext cx="131400" cy="95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C770A6-C2F0-A9F8-B56B-DD7C534784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64047" y="1170761"/>
                <a:ext cx="1490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99C6F9F-0AF3-614F-9D5C-9BE2547105C3}"/>
                  </a:ext>
                </a:extLst>
              </p14:cNvPr>
              <p14:cNvContentPartPr/>
              <p14:nvPr/>
            </p14:nvContentPartPr>
            <p14:xfrm>
              <a:off x="11270607" y="1101281"/>
              <a:ext cx="282600" cy="147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99C6F9F-0AF3-614F-9D5C-9BE2547105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61967" y="1092281"/>
                <a:ext cx="300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33A1F6-C10C-E298-F972-7628F918B53C}"/>
                  </a:ext>
                </a:extLst>
              </p14:cNvPr>
              <p14:cNvContentPartPr/>
              <p14:nvPr/>
            </p14:nvContentPartPr>
            <p14:xfrm>
              <a:off x="11524047" y="1081481"/>
              <a:ext cx="149400" cy="120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33A1F6-C10C-E298-F972-7628F918B5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15047" y="1072841"/>
                <a:ext cx="1670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14F51A0-29B3-4888-65C2-49801E3B720F}"/>
                  </a:ext>
                </a:extLst>
              </p14:cNvPr>
              <p14:cNvContentPartPr/>
              <p14:nvPr/>
            </p14:nvContentPartPr>
            <p14:xfrm>
              <a:off x="638367" y="966281"/>
              <a:ext cx="162720" cy="123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14F51A0-29B3-4888-65C2-49801E3B72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9727" y="957641"/>
                <a:ext cx="180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49B4C7E-B1C5-249B-24BC-A86F4A489414}"/>
                  </a:ext>
                </a:extLst>
              </p14:cNvPr>
              <p14:cNvContentPartPr/>
              <p14:nvPr/>
            </p14:nvContentPartPr>
            <p14:xfrm>
              <a:off x="849327" y="879521"/>
              <a:ext cx="38520" cy="236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49B4C7E-B1C5-249B-24BC-A86F4A4894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687" y="870521"/>
                <a:ext cx="56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EFFA9E5-821A-8756-38D4-53C3CBBBA705}"/>
                  </a:ext>
                </a:extLst>
              </p14:cNvPr>
              <p14:cNvContentPartPr/>
              <p14:nvPr/>
            </p14:nvContentPartPr>
            <p14:xfrm>
              <a:off x="936087" y="997601"/>
              <a:ext cx="54000" cy="127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EFFA9E5-821A-8756-38D4-53C3CBBBA7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7087" y="988601"/>
                <a:ext cx="71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DFBC9D8-9CC8-9ADC-C6E4-0D0C1A686524}"/>
                  </a:ext>
                </a:extLst>
              </p14:cNvPr>
              <p14:cNvContentPartPr/>
              <p14:nvPr/>
            </p14:nvContentPartPr>
            <p14:xfrm>
              <a:off x="1040487" y="980681"/>
              <a:ext cx="187920" cy="1152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DFBC9D8-9CC8-9ADC-C6E4-0D0C1A6865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1847" y="971681"/>
                <a:ext cx="2055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6D88F06-E6AB-63BD-BDF2-E847668D8A14}"/>
                  </a:ext>
                </a:extLst>
              </p14:cNvPr>
              <p14:cNvContentPartPr/>
              <p14:nvPr/>
            </p14:nvContentPartPr>
            <p14:xfrm>
              <a:off x="1297527" y="942521"/>
              <a:ext cx="81360" cy="121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6D88F06-E6AB-63BD-BDF2-E847668D8A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88527" y="933521"/>
                <a:ext cx="99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FE7F077-A697-3012-90E8-3AA3F1827F82}"/>
                  </a:ext>
                </a:extLst>
              </p14:cNvPr>
              <p14:cNvContentPartPr/>
              <p14:nvPr/>
            </p14:nvContentPartPr>
            <p14:xfrm>
              <a:off x="1446567" y="961241"/>
              <a:ext cx="74160" cy="666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FE7F077-A697-3012-90E8-3AA3F1827F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37567" y="952241"/>
                <a:ext cx="91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CF76781-CCAB-3993-7165-CB5E7D054D13}"/>
                  </a:ext>
                </a:extLst>
              </p14:cNvPr>
              <p14:cNvContentPartPr/>
              <p14:nvPr/>
            </p14:nvContentPartPr>
            <p14:xfrm>
              <a:off x="1549167" y="852521"/>
              <a:ext cx="81720" cy="196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CF76781-CCAB-3993-7165-CB5E7D054D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40167" y="843881"/>
                <a:ext cx="993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9FF7C23-2985-2F09-56A2-F9EBC7F26342}"/>
                  </a:ext>
                </a:extLst>
              </p14:cNvPr>
              <p14:cNvContentPartPr/>
              <p14:nvPr/>
            </p14:nvContentPartPr>
            <p14:xfrm>
              <a:off x="1664007" y="815081"/>
              <a:ext cx="107280" cy="2048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9FF7C23-2985-2F09-56A2-F9EBC7F263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5367" y="806441"/>
                <a:ext cx="1249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D6B9618-DEB4-B6E8-A60B-D62567D0DFEB}"/>
                  </a:ext>
                </a:extLst>
              </p14:cNvPr>
              <p14:cNvContentPartPr/>
              <p14:nvPr/>
            </p14:nvContentPartPr>
            <p14:xfrm>
              <a:off x="991167" y="1264721"/>
              <a:ext cx="106560" cy="214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D6B9618-DEB4-B6E8-A60B-D62567D0DF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2527" y="1255721"/>
                <a:ext cx="124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543BAC9-B677-5F80-7C9F-1A448E060274}"/>
                  </a:ext>
                </a:extLst>
              </p14:cNvPr>
              <p14:cNvContentPartPr/>
              <p14:nvPr/>
            </p14:nvContentPartPr>
            <p14:xfrm>
              <a:off x="966327" y="1384241"/>
              <a:ext cx="250200" cy="60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543BAC9-B677-5F80-7C9F-1A448E06027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7687" y="1375241"/>
                <a:ext cx="267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42CAA26-C09A-5FB0-9532-0E3A0A120F7B}"/>
                  </a:ext>
                </a:extLst>
              </p14:cNvPr>
              <p14:cNvContentPartPr/>
              <p14:nvPr/>
            </p14:nvContentPartPr>
            <p14:xfrm>
              <a:off x="1276647" y="1262561"/>
              <a:ext cx="75600" cy="166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42CAA26-C09A-5FB0-9532-0E3A0A120F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67647" y="1253561"/>
                <a:ext cx="93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15C555B-B852-3500-0AF8-C1A9708523E6}"/>
                  </a:ext>
                </a:extLst>
              </p14:cNvPr>
              <p14:cNvContentPartPr/>
              <p14:nvPr/>
            </p14:nvContentPartPr>
            <p14:xfrm>
              <a:off x="1407327" y="1256081"/>
              <a:ext cx="305280" cy="144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15C555B-B852-3500-0AF8-C1A9708523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98327" y="1247081"/>
                <a:ext cx="3229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A65427D-6FE4-1ADF-C250-B166D6B15532}"/>
                  </a:ext>
                </a:extLst>
              </p14:cNvPr>
              <p14:cNvContentPartPr/>
              <p14:nvPr/>
            </p14:nvContentPartPr>
            <p14:xfrm>
              <a:off x="1829247" y="1180841"/>
              <a:ext cx="353520" cy="272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A65427D-6FE4-1ADF-C250-B166D6B155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20607" y="1172201"/>
                <a:ext cx="371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57A2BCA-25D2-529D-A22A-8234A0317976}"/>
                  </a:ext>
                </a:extLst>
              </p14:cNvPr>
              <p14:cNvContentPartPr/>
              <p14:nvPr/>
            </p14:nvContentPartPr>
            <p14:xfrm>
              <a:off x="1526487" y="1666841"/>
              <a:ext cx="66960" cy="4849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7A2BCA-25D2-529D-A22A-8234A03179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17847" y="1658201"/>
                <a:ext cx="846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F20E298-7EF7-6CEF-1142-DA8409B2B3BB}"/>
                  </a:ext>
                </a:extLst>
              </p14:cNvPr>
              <p14:cNvContentPartPr/>
              <p14:nvPr/>
            </p14:nvContentPartPr>
            <p14:xfrm>
              <a:off x="1456287" y="2015321"/>
              <a:ext cx="188640" cy="126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F20E298-7EF7-6CEF-1142-DA8409B2B3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7287" y="2006681"/>
                <a:ext cx="206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F5FDE98-F841-3E60-0389-3AE916CB61A4}"/>
                  </a:ext>
                </a:extLst>
              </p14:cNvPr>
              <p14:cNvContentPartPr/>
              <p14:nvPr/>
            </p14:nvContentPartPr>
            <p14:xfrm>
              <a:off x="1003767" y="2323481"/>
              <a:ext cx="226800" cy="340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F5FDE98-F841-3E60-0389-3AE916CB61A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4767" y="2314481"/>
                <a:ext cx="2444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061889-D687-DB7F-39D0-155611258966}"/>
                  </a:ext>
                </a:extLst>
              </p14:cNvPr>
              <p14:cNvContentPartPr/>
              <p14:nvPr/>
            </p14:nvContentPartPr>
            <p14:xfrm>
              <a:off x="1273407" y="2417441"/>
              <a:ext cx="214560" cy="212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061889-D687-DB7F-39D0-15561125896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64407" y="2408801"/>
                <a:ext cx="2322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7A42521-B41A-F340-8F07-AA682F3A84A1}"/>
                  </a:ext>
                </a:extLst>
              </p14:cNvPr>
              <p14:cNvContentPartPr/>
              <p14:nvPr/>
            </p14:nvContentPartPr>
            <p14:xfrm>
              <a:off x="1596687" y="2427521"/>
              <a:ext cx="308160" cy="294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7A42521-B41A-F340-8F07-AA682F3A84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87687" y="2418521"/>
                <a:ext cx="325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F5FCAFF-E846-4BC4-DAC7-DE153F26A1AE}"/>
                  </a:ext>
                </a:extLst>
              </p14:cNvPr>
              <p14:cNvContentPartPr/>
              <p14:nvPr/>
            </p14:nvContentPartPr>
            <p14:xfrm>
              <a:off x="891807" y="2148881"/>
              <a:ext cx="1132560" cy="555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F5FCAFF-E846-4BC4-DAC7-DE153F26A1A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2807" y="2139881"/>
                <a:ext cx="11502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FC0DC02-6A23-C92F-83D4-455E886BDA14}"/>
                  </a:ext>
                </a:extLst>
              </p14:cNvPr>
              <p14:cNvContentPartPr/>
              <p14:nvPr/>
            </p14:nvContentPartPr>
            <p14:xfrm>
              <a:off x="629007" y="2229521"/>
              <a:ext cx="1334880" cy="606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FC0DC02-6A23-C92F-83D4-455E886BDA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0007" y="2220521"/>
                <a:ext cx="13525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DCE0B5D-A3AC-2856-232E-B76F4BDD9B3B}"/>
                  </a:ext>
                </a:extLst>
              </p14:cNvPr>
              <p14:cNvContentPartPr/>
              <p14:nvPr/>
            </p14:nvContentPartPr>
            <p14:xfrm>
              <a:off x="1609647" y="2771681"/>
              <a:ext cx="65880" cy="498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DCE0B5D-A3AC-2856-232E-B76F4BDD9B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00647" y="2762681"/>
                <a:ext cx="835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A14C2F7-8FE1-3803-C881-0D65D7223E91}"/>
                  </a:ext>
                </a:extLst>
              </p14:cNvPr>
              <p14:cNvContentPartPr/>
              <p14:nvPr/>
            </p14:nvContentPartPr>
            <p14:xfrm>
              <a:off x="1525047" y="3143201"/>
              <a:ext cx="297720" cy="120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A14C2F7-8FE1-3803-C881-0D65D7223E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6407" y="3134561"/>
                <a:ext cx="3153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586460-26E9-FDE5-A094-A9FFD079BE2A}"/>
                  </a:ext>
                </a:extLst>
              </p14:cNvPr>
              <p14:cNvContentPartPr/>
              <p14:nvPr/>
            </p14:nvContentPartPr>
            <p14:xfrm>
              <a:off x="1300047" y="3436961"/>
              <a:ext cx="79200" cy="143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586460-26E9-FDE5-A094-A9FFD079BE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91407" y="3427961"/>
                <a:ext cx="96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70D21C1-98DD-DEDF-6307-1C70A3C42EA0}"/>
                  </a:ext>
                </a:extLst>
              </p14:cNvPr>
              <p14:cNvContentPartPr/>
              <p14:nvPr/>
            </p14:nvContentPartPr>
            <p14:xfrm>
              <a:off x="1418487" y="3492041"/>
              <a:ext cx="111240" cy="204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70D21C1-98DD-DEDF-6307-1C70A3C42EA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09487" y="3483041"/>
                <a:ext cx="1288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50D522C-C6F4-F40F-DB9C-44B8F21C2E3B}"/>
                  </a:ext>
                </a:extLst>
              </p14:cNvPr>
              <p14:cNvContentPartPr/>
              <p14:nvPr/>
            </p14:nvContentPartPr>
            <p14:xfrm>
              <a:off x="1544127" y="3469361"/>
              <a:ext cx="146880" cy="111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50D522C-C6F4-F40F-DB9C-44B8F21C2E3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35127" y="3460361"/>
                <a:ext cx="1645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1B197ED-F54E-7422-C97F-72182160E75B}"/>
                  </a:ext>
                </a:extLst>
              </p14:cNvPr>
              <p14:cNvContentPartPr/>
              <p14:nvPr/>
            </p14:nvContentPartPr>
            <p14:xfrm>
              <a:off x="1717287" y="3302681"/>
              <a:ext cx="449280" cy="246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1B197ED-F54E-7422-C97F-72182160E7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08287" y="3293681"/>
                <a:ext cx="4669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9116F7-2A98-4ABA-A126-6A51F0C764D9}"/>
                  </a:ext>
                </a:extLst>
              </p14:cNvPr>
              <p14:cNvContentPartPr/>
              <p14:nvPr/>
            </p14:nvContentPartPr>
            <p14:xfrm>
              <a:off x="1948767" y="3275681"/>
              <a:ext cx="156240" cy="133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9116F7-2A98-4ABA-A126-6A51F0C764D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39767" y="3266681"/>
                <a:ext cx="173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C563672-C079-D312-ADE1-D50D7878C59F}"/>
                  </a:ext>
                </a:extLst>
              </p14:cNvPr>
              <p14:cNvContentPartPr/>
              <p14:nvPr/>
            </p14:nvContentPartPr>
            <p14:xfrm>
              <a:off x="2186007" y="3169121"/>
              <a:ext cx="10080" cy="32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C563672-C079-D312-ADE1-D50D7878C5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77007" y="3160121"/>
                <a:ext cx="27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13D42ED-F22C-64BD-115C-29A7E4205B62}"/>
                  </a:ext>
                </a:extLst>
              </p14:cNvPr>
              <p14:cNvContentPartPr/>
              <p14:nvPr/>
            </p14:nvContentPartPr>
            <p14:xfrm>
              <a:off x="2236047" y="3316001"/>
              <a:ext cx="255240" cy="106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13D42ED-F22C-64BD-115C-29A7E4205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27047" y="3307001"/>
                <a:ext cx="272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6D3CCD6-2283-A5C8-8CFA-7912123C2EA0}"/>
                  </a:ext>
                </a:extLst>
              </p14:cNvPr>
              <p14:cNvContentPartPr/>
              <p14:nvPr/>
            </p14:nvContentPartPr>
            <p14:xfrm>
              <a:off x="2588487" y="3215561"/>
              <a:ext cx="70200" cy="2289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6D3CCD6-2283-A5C8-8CFA-7912123C2EA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79487" y="3206921"/>
                <a:ext cx="87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09FD342-AB5E-95A6-508F-44A7D3A2B6DD}"/>
                  </a:ext>
                </a:extLst>
              </p14:cNvPr>
              <p14:cNvContentPartPr/>
              <p14:nvPr/>
            </p14:nvContentPartPr>
            <p14:xfrm>
              <a:off x="2694327" y="3312761"/>
              <a:ext cx="437040" cy="158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09FD342-AB5E-95A6-508F-44A7D3A2B6D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85687" y="3303761"/>
                <a:ext cx="4546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4942229-DE54-70FE-7035-17B72CA79762}"/>
                  </a:ext>
                </a:extLst>
              </p14:cNvPr>
              <p14:cNvContentPartPr/>
              <p14:nvPr/>
            </p14:nvContentPartPr>
            <p14:xfrm>
              <a:off x="2385447" y="3357041"/>
              <a:ext cx="27000" cy="17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4942229-DE54-70FE-7035-17B72CA797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76807" y="3348041"/>
                <a:ext cx="44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C09C3A6-03FB-CABC-8DB5-F8545105F949}"/>
                  </a:ext>
                </a:extLst>
              </p14:cNvPr>
              <p14:cNvContentPartPr/>
              <p14:nvPr/>
            </p14:nvContentPartPr>
            <p14:xfrm>
              <a:off x="1120047" y="2891921"/>
              <a:ext cx="2060280" cy="8200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C09C3A6-03FB-CABC-8DB5-F8545105F94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11407" y="2883281"/>
                <a:ext cx="207792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EC58476-BB41-AB6A-0E87-E69508C5D735}"/>
                  </a:ext>
                </a:extLst>
              </p14:cNvPr>
              <p14:cNvContentPartPr/>
              <p14:nvPr/>
            </p14:nvContentPartPr>
            <p14:xfrm>
              <a:off x="1082607" y="3436241"/>
              <a:ext cx="2089080" cy="4546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EC58476-BB41-AB6A-0E87-E69508C5D7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73607" y="3427241"/>
                <a:ext cx="21067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32816D-4B21-D556-339F-E8EBDF697A0E}"/>
                  </a:ext>
                </a:extLst>
              </p14:cNvPr>
              <p14:cNvContentPartPr/>
              <p14:nvPr/>
            </p14:nvContentPartPr>
            <p14:xfrm>
              <a:off x="4428447" y="1483241"/>
              <a:ext cx="135720" cy="25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32816D-4B21-D556-339F-E8EBDF697A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19447" y="1474601"/>
                <a:ext cx="1533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F4ACDA-7459-F289-AFF5-69B456FD9E02}"/>
                  </a:ext>
                </a:extLst>
              </p14:cNvPr>
              <p14:cNvContentPartPr/>
              <p14:nvPr/>
            </p14:nvContentPartPr>
            <p14:xfrm>
              <a:off x="4649487" y="1517441"/>
              <a:ext cx="242640" cy="20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F4ACDA-7459-F289-AFF5-69B456FD9E0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40847" y="1508441"/>
                <a:ext cx="2602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B5E6CA-6CC7-4527-C41B-5951F0555284}"/>
                  </a:ext>
                </a:extLst>
              </p14:cNvPr>
              <p14:cNvContentPartPr/>
              <p14:nvPr/>
            </p14:nvContentPartPr>
            <p14:xfrm>
              <a:off x="4411527" y="1252841"/>
              <a:ext cx="636840" cy="624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B5E6CA-6CC7-4527-C41B-5951F055528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02527" y="1244201"/>
                <a:ext cx="65448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7AA800-5AD5-4456-897A-865DEC5D2020}"/>
                  </a:ext>
                </a:extLst>
              </p14:cNvPr>
              <p14:cNvContentPartPr/>
              <p14:nvPr/>
            </p14:nvContentPartPr>
            <p14:xfrm>
              <a:off x="4245927" y="1251041"/>
              <a:ext cx="698040" cy="67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7AA800-5AD5-4456-897A-865DEC5D202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37287" y="1242401"/>
                <a:ext cx="7156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292401-4991-33A9-2AF5-943D2AE8DCEA}"/>
                  </a:ext>
                </a:extLst>
              </p14:cNvPr>
              <p14:cNvContentPartPr/>
              <p14:nvPr/>
            </p14:nvContentPartPr>
            <p14:xfrm>
              <a:off x="4003287" y="379841"/>
              <a:ext cx="2439360" cy="1876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292401-4991-33A9-2AF5-943D2AE8DC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94647" y="370841"/>
                <a:ext cx="2457000" cy="18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2F6813-21B6-807C-001E-5DD3EA6F8410}"/>
                  </a:ext>
                </a:extLst>
              </p14:cNvPr>
              <p14:cNvContentPartPr/>
              <p14:nvPr/>
            </p14:nvContentPartPr>
            <p14:xfrm>
              <a:off x="3806007" y="568841"/>
              <a:ext cx="2621880" cy="1809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2F6813-21B6-807C-001E-5DD3EA6F841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97367" y="560201"/>
                <a:ext cx="2639520" cy="18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DE7FB9-ABC1-3294-A9FB-D559E61330F1}"/>
                  </a:ext>
                </a:extLst>
              </p14:cNvPr>
              <p14:cNvContentPartPr/>
              <p14:nvPr/>
            </p14:nvContentPartPr>
            <p14:xfrm>
              <a:off x="4063407" y="371561"/>
              <a:ext cx="119160" cy="15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DE7FB9-ABC1-3294-A9FB-D559E61330F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54767" y="362921"/>
                <a:ext cx="1368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5605BFE-E582-1E8B-6FC3-4FEFA062AE8C}"/>
                  </a:ext>
                </a:extLst>
              </p14:cNvPr>
              <p14:cNvContentPartPr/>
              <p14:nvPr/>
            </p14:nvContentPartPr>
            <p14:xfrm>
              <a:off x="4231167" y="371201"/>
              <a:ext cx="111600" cy="151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605BFE-E582-1E8B-6FC3-4FEFA062AE8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22167" y="362201"/>
                <a:ext cx="129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4FD2A5-4B67-9B2A-3DE2-DF91AABE3307}"/>
                  </a:ext>
                </a:extLst>
              </p14:cNvPr>
              <p14:cNvContentPartPr/>
              <p14:nvPr/>
            </p14:nvContentPartPr>
            <p14:xfrm>
              <a:off x="4431687" y="333761"/>
              <a:ext cx="231480" cy="14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4FD2A5-4B67-9B2A-3DE2-DF91AABE33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22687" y="324761"/>
                <a:ext cx="2491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B2EE02-DF0A-726D-85D1-6E087CD66DC8}"/>
                  </a:ext>
                </a:extLst>
              </p14:cNvPr>
              <p14:cNvContentPartPr/>
              <p14:nvPr/>
            </p14:nvContentPartPr>
            <p14:xfrm>
              <a:off x="4506567" y="320081"/>
              <a:ext cx="163800" cy="66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B2EE02-DF0A-726D-85D1-6E087CD66D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97567" y="311441"/>
                <a:ext cx="181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B4CCF0-89E1-781A-DA55-FFEE09493085}"/>
                  </a:ext>
                </a:extLst>
              </p14:cNvPr>
              <p14:cNvContentPartPr/>
              <p14:nvPr/>
            </p14:nvContentPartPr>
            <p14:xfrm>
              <a:off x="8608767" y="837401"/>
              <a:ext cx="116280" cy="200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B4CCF0-89E1-781A-DA55-FFEE0949308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600127" y="828401"/>
                <a:ext cx="133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3D2556-338D-C8DD-E09E-51FE91C4EBB8}"/>
                  </a:ext>
                </a:extLst>
              </p14:cNvPr>
              <p14:cNvContentPartPr/>
              <p14:nvPr/>
            </p14:nvContentPartPr>
            <p14:xfrm>
              <a:off x="8819007" y="828041"/>
              <a:ext cx="70920" cy="216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3D2556-338D-C8DD-E09E-51FE91C4EBB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10007" y="819401"/>
                <a:ext cx="88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AAD88AD-0730-E8DE-0E92-830074158B75}"/>
                  </a:ext>
                </a:extLst>
              </p14:cNvPr>
              <p14:cNvContentPartPr/>
              <p14:nvPr/>
            </p14:nvContentPartPr>
            <p14:xfrm>
              <a:off x="8731167" y="884561"/>
              <a:ext cx="275040" cy="88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AAD88AD-0730-E8DE-0E92-830074158B7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22527" y="875561"/>
                <a:ext cx="2926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6FE199-72F5-53B5-5D42-3398147467D7}"/>
                  </a:ext>
                </a:extLst>
              </p14:cNvPr>
              <p14:cNvContentPartPr/>
              <p14:nvPr/>
            </p14:nvContentPartPr>
            <p14:xfrm>
              <a:off x="9024207" y="808601"/>
              <a:ext cx="55872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6FE199-72F5-53B5-5D42-3398147467D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015207" y="799601"/>
                <a:ext cx="5763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5704C5-255A-DEB7-1481-AF06343B89CC}"/>
                  </a:ext>
                </a:extLst>
              </p14:cNvPr>
              <p14:cNvContentPartPr/>
              <p14:nvPr/>
            </p14:nvContentPartPr>
            <p14:xfrm>
              <a:off x="8581407" y="1311161"/>
              <a:ext cx="208440" cy="299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5704C5-255A-DEB7-1481-AF06343B89C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72767" y="1302161"/>
                <a:ext cx="226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01932F-6803-3732-A010-76B98A93B87E}"/>
                  </a:ext>
                </a:extLst>
              </p14:cNvPr>
              <p14:cNvContentPartPr/>
              <p14:nvPr/>
            </p14:nvContentPartPr>
            <p14:xfrm>
              <a:off x="8615247" y="1351481"/>
              <a:ext cx="325440" cy="185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01932F-6803-3732-A010-76B98A93B8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06607" y="1342481"/>
                <a:ext cx="3430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491A062-A505-58AD-C7DB-91183D0AB51C}"/>
                  </a:ext>
                </a:extLst>
              </p14:cNvPr>
              <p14:cNvContentPartPr/>
              <p14:nvPr/>
            </p14:nvContentPartPr>
            <p14:xfrm>
              <a:off x="9000087" y="1354721"/>
              <a:ext cx="218880" cy="14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491A062-A505-58AD-C7DB-91183D0AB51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991447" y="1346081"/>
                <a:ext cx="2365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9E7C501-3FBA-04F6-9F08-3B5D935A0F9C}"/>
                  </a:ext>
                </a:extLst>
              </p14:cNvPr>
              <p14:cNvContentPartPr/>
              <p14:nvPr/>
            </p14:nvContentPartPr>
            <p14:xfrm>
              <a:off x="9257487" y="1232321"/>
              <a:ext cx="426240" cy="220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9E7C501-3FBA-04F6-9F08-3B5D935A0F9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48487" y="1223321"/>
                <a:ext cx="443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C66C48-7D59-EE46-DD70-06EF210B0EFE}"/>
                  </a:ext>
                </a:extLst>
              </p14:cNvPr>
              <p14:cNvContentPartPr/>
              <p14:nvPr/>
            </p14:nvContentPartPr>
            <p14:xfrm>
              <a:off x="9552327" y="1213601"/>
              <a:ext cx="243360" cy="151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C66C48-7D59-EE46-DD70-06EF210B0EF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43687" y="1204961"/>
                <a:ext cx="261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2BAC09D-6182-5128-3F50-504DC632113B}"/>
                  </a:ext>
                </a:extLst>
              </p14:cNvPr>
              <p14:cNvContentPartPr/>
              <p14:nvPr/>
            </p14:nvContentPartPr>
            <p14:xfrm>
              <a:off x="8601567" y="467321"/>
              <a:ext cx="1509120" cy="1721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2BAC09D-6182-5128-3F50-504DC63211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92567" y="458681"/>
                <a:ext cx="1526760" cy="17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4A11D9-93B8-202A-0BDB-0F47FECAC72A}"/>
                  </a:ext>
                </a:extLst>
              </p14:cNvPr>
              <p14:cNvContentPartPr/>
              <p14:nvPr/>
            </p14:nvContentPartPr>
            <p14:xfrm>
              <a:off x="8379807" y="556961"/>
              <a:ext cx="1860120" cy="1667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4A11D9-93B8-202A-0BDB-0F47FECAC72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71167" y="548321"/>
                <a:ext cx="1877760" cy="16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0F24C1-823C-5667-A459-C1E06E97F517}"/>
                  </a:ext>
                </a:extLst>
              </p14:cNvPr>
              <p14:cNvContentPartPr/>
              <p14:nvPr/>
            </p14:nvContentPartPr>
            <p14:xfrm>
              <a:off x="5522127" y="1017401"/>
              <a:ext cx="2671560" cy="936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0F24C1-823C-5667-A459-C1E06E97F51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13127" y="1008761"/>
                <a:ext cx="268920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F0C88BF-2818-9DA0-F187-988580A3376C}"/>
                  </a:ext>
                </a:extLst>
              </p14:cNvPr>
              <p14:cNvContentPartPr/>
              <p14:nvPr/>
            </p14:nvContentPartPr>
            <p14:xfrm>
              <a:off x="6288207" y="770081"/>
              <a:ext cx="100080" cy="14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F0C88BF-2818-9DA0-F187-988580A337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279207" y="761081"/>
                <a:ext cx="117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E8F7C21-CADD-AFDC-672B-3E57AAE02C07}"/>
                  </a:ext>
                </a:extLst>
              </p14:cNvPr>
              <p14:cNvContentPartPr/>
              <p14:nvPr/>
            </p14:nvContentPartPr>
            <p14:xfrm>
              <a:off x="6456687" y="753521"/>
              <a:ext cx="39240" cy="129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8F7C21-CADD-AFDC-672B-3E57AAE02C0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47687" y="744881"/>
                <a:ext cx="56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18C4830-0D15-7B99-F925-B18E70DEFF4B}"/>
                  </a:ext>
                </a:extLst>
              </p14:cNvPr>
              <p14:cNvContentPartPr/>
              <p14:nvPr/>
            </p14:nvContentPartPr>
            <p14:xfrm>
              <a:off x="6437967" y="746321"/>
              <a:ext cx="77400" cy="53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18C4830-0D15-7B99-F925-B18E70DEFF4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29327" y="737681"/>
                <a:ext cx="950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2215726-4DB0-08D1-1A2E-FF668D3D38A5}"/>
                  </a:ext>
                </a:extLst>
              </p14:cNvPr>
              <p14:cNvContentPartPr/>
              <p14:nvPr/>
            </p14:nvContentPartPr>
            <p14:xfrm>
              <a:off x="6444447" y="809681"/>
              <a:ext cx="69120" cy="43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2215726-4DB0-08D1-1A2E-FF668D3D38A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435807" y="800681"/>
                <a:ext cx="867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4C97A89-1DF1-47E4-64E9-089F0849F9CC}"/>
                  </a:ext>
                </a:extLst>
              </p14:cNvPr>
              <p14:cNvContentPartPr/>
              <p14:nvPr/>
            </p14:nvContentPartPr>
            <p14:xfrm>
              <a:off x="6558927" y="729401"/>
              <a:ext cx="81720" cy="143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4C97A89-1DF1-47E4-64E9-089F0849F9C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50287" y="720401"/>
                <a:ext cx="99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A90BD9-3CE3-37D9-6A45-10D15C9EC4FD}"/>
                  </a:ext>
                </a:extLst>
              </p14:cNvPr>
              <p14:cNvContentPartPr/>
              <p14:nvPr/>
            </p14:nvContentPartPr>
            <p14:xfrm>
              <a:off x="6666207" y="736241"/>
              <a:ext cx="84960" cy="112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A90BD9-3CE3-37D9-6A45-10D15C9EC4F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57567" y="727601"/>
                <a:ext cx="102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C007615-416B-7B63-33BE-F487C3611E9B}"/>
                  </a:ext>
                </a:extLst>
              </p14:cNvPr>
              <p14:cNvContentPartPr/>
              <p14:nvPr/>
            </p14:nvContentPartPr>
            <p14:xfrm>
              <a:off x="6788967" y="727961"/>
              <a:ext cx="71280" cy="129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C007615-416B-7B63-33BE-F487C3611E9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80327" y="719321"/>
                <a:ext cx="889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41EF23A-B6EC-3343-57DB-2C67DF20BBA8}"/>
                  </a:ext>
                </a:extLst>
              </p14:cNvPr>
              <p14:cNvContentPartPr/>
              <p14:nvPr/>
            </p14:nvContentPartPr>
            <p14:xfrm>
              <a:off x="6916407" y="744161"/>
              <a:ext cx="136080" cy="88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41EF23A-B6EC-3343-57DB-2C67DF20BBA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07767" y="735161"/>
                <a:ext cx="153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630CF48-1613-5345-D62F-82F70C40A704}"/>
                  </a:ext>
                </a:extLst>
              </p14:cNvPr>
              <p14:cNvContentPartPr/>
              <p14:nvPr/>
            </p14:nvContentPartPr>
            <p14:xfrm>
              <a:off x="7022607" y="693401"/>
              <a:ext cx="104760" cy="152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630CF48-1613-5345-D62F-82F70C40A70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013607" y="684761"/>
                <a:ext cx="1224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A9935BA-9AFA-F3BF-C403-F926E629EB13}"/>
                  </a:ext>
                </a:extLst>
              </p14:cNvPr>
              <p14:cNvContentPartPr/>
              <p14:nvPr/>
            </p14:nvContentPartPr>
            <p14:xfrm>
              <a:off x="7025487" y="742721"/>
              <a:ext cx="109080" cy="57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A9935BA-9AFA-F3BF-C403-F926E629EB1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16847" y="733721"/>
                <a:ext cx="126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653357A-B920-DC9B-F9AE-F13980873FC9}"/>
                  </a:ext>
                </a:extLst>
              </p14:cNvPr>
              <p14:cNvContentPartPr/>
              <p14:nvPr/>
            </p14:nvContentPartPr>
            <p14:xfrm>
              <a:off x="6361647" y="1156721"/>
              <a:ext cx="72360" cy="33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653357A-B920-DC9B-F9AE-F13980873FC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53007" y="1148081"/>
                <a:ext cx="90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4B54318-2F6C-4593-9091-EDEADD447419}"/>
                  </a:ext>
                </a:extLst>
              </p14:cNvPr>
              <p14:cNvContentPartPr/>
              <p14:nvPr/>
            </p14:nvContentPartPr>
            <p14:xfrm>
              <a:off x="6354087" y="1168601"/>
              <a:ext cx="77760" cy="15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4B54318-2F6C-4593-9091-EDEADD44741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345447" y="1159961"/>
                <a:ext cx="954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1AE1F55-D13E-9211-01C6-D4DA60D1B613}"/>
                  </a:ext>
                </a:extLst>
              </p14:cNvPr>
              <p14:cNvContentPartPr/>
              <p14:nvPr/>
            </p14:nvContentPartPr>
            <p14:xfrm>
              <a:off x="6342927" y="1231601"/>
              <a:ext cx="74160" cy="40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1AE1F55-D13E-9211-01C6-D4DA60D1B61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334287" y="1222961"/>
                <a:ext cx="918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64912C2-EA88-BAC0-4372-86315FCA9AB8}"/>
                  </a:ext>
                </a:extLst>
              </p14:cNvPr>
              <p14:cNvContentPartPr/>
              <p14:nvPr/>
            </p14:nvContentPartPr>
            <p14:xfrm>
              <a:off x="6446607" y="1174361"/>
              <a:ext cx="174240" cy="168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64912C2-EA88-BAC0-4372-86315FCA9AB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437967" y="1165361"/>
                <a:ext cx="191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D756922-E60C-72E6-D4D7-F513F8E7B7A8}"/>
                  </a:ext>
                </a:extLst>
              </p14:cNvPr>
              <p14:cNvContentPartPr/>
              <p14:nvPr/>
            </p14:nvContentPartPr>
            <p14:xfrm>
              <a:off x="6566127" y="1180481"/>
              <a:ext cx="108000" cy="103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D756922-E60C-72E6-D4D7-F513F8E7B7A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57127" y="1171841"/>
                <a:ext cx="125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10AEE0-3E0E-8C81-122F-C44C167B3907}"/>
                  </a:ext>
                </a:extLst>
              </p14:cNvPr>
              <p14:cNvContentPartPr/>
              <p14:nvPr/>
            </p14:nvContentPartPr>
            <p14:xfrm>
              <a:off x="6728847" y="1168241"/>
              <a:ext cx="39600" cy="92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10AEE0-3E0E-8C81-122F-C44C167B390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720207" y="1159241"/>
                <a:ext cx="572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639189E-0928-768A-57A9-30D2BFD4F71C}"/>
                  </a:ext>
                </a:extLst>
              </p14:cNvPr>
              <p14:cNvContentPartPr/>
              <p14:nvPr/>
            </p14:nvContentPartPr>
            <p14:xfrm>
              <a:off x="6719487" y="1190201"/>
              <a:ext cx="23400" cy="162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639189E-0928-768A-57A9-30D2BFD4F71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710487" y="1181561"/>
                <a:ext cx="410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4FAE5AB-D9A0-21C7-1A13-DA754040D01A}"/>
                  </a:ext>
                </a:extLst>
              </p14:cNvPr>
              <p14:cNvContentPartPr/>
              <p14:nvPr/>
            </p14:nvContentPartPr>
            <p14:xfrm>
              <a:off x="6801567" y="1153121"/>
              <a:ext cx="60840" cy="110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4FAE5AB-D9A0-21C7-1A13-DA754040D01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92567" y="1144481"/>
                <a:ext cx="784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2033599-C460-93BC-3DE2-23B40BCF5BE6}"/>
                  </a:ext>
                </a:extLst>
              </p14:cNvPr>
              <p14:cNvContentPartPr/>
              <p14:nvPr/>
            </p14:nvContentPartPr>
            <p14:xfrm>
              <a:off x="6882927" y="1118561"/>
              <a:ext cx="84960" cy="53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2033599-C460-93BC-3DE2-23B40BCF5B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73927" y="1109921"/>
                <a:ext cx="1026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5F0067A-942E-09EF-5A4F-4261F7F3B906}"/>
                  </a:ext>
                </a:extLst>
              </p14:cNvPr>
              <p14:cNvContentPartPr/>
              <p14:nvPr/>
            </p14:nvContentPartPr>
            <p14:xfrm>
              <a:off x="6931167" y="1117481"/>
              <a:ext cx="63720" cy="150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5F0067A-942E-09EF-5A4F-4261F7F3B90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22527" y="1108841"/>
                <a:ext cx="81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6F51612-E130-313B-1604-D91F383C0019}"/>
                  </a:ext>
                </a:extLst>
              </p14:cNvPr>
              <p14:cNvContentPartPr/>
              <p14:nvPr/>
            </p14:nvContentPartPr>
            <p14:xfrm>
              <a:off x="7009287" y="1175801"/>
              <a:ext cx="88920" cy="81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6F51612-E130-313B-1604-D91F383C001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00647" y="1166801"/>
                <a:ext cx="1065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EE2D232-E780-FE17-47EB-CCF59A2C7303}"/>
                  </a:ext>
                </a:extLst>
              </p14:cNvPr>
              <p14:cNvContentPartPr/>
              <p14:nvPr/>
            </p14:nvContentPartPr>
            <p14:xfrm>
              <a:off x="7105047" y="1157081"/>
              <a:ext cx="5760" cy="82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EE2D232-E780-FE17-47EB-CCF59A2C730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096407" y="1148441"/>
                <a:ext cx="23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F325776-BFF3-C30D-344C-6BA62B7DBBA1}"/>
                  </a:ext>
                </a:extLst>
              </p14:cNvPr>
              <p14:cNvContentPartPr/>
              <p14:nvPr/>
            </p14:nvContentPartPr>
            <p14:xfrm>
              <a:off x="7148247" y="1128281"/>
              <a:ext cx="58680" cy="123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F325776-BFF3-C30D-344C-6BA62B7DBB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139247" y="1119281"/>
                <a:ext cx="76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BC7D349-DBFB-300E-5644-45440E459902}"/>
                  </a:ext>
                </a:extLst>
              </p14:cNvPr>
              <p14:cNvContentPartPr/>
              <p14:nvPr/>
            </p14:nvContentPartPr>
            <p14:xfrm>
              <a:off x="3470487" y="281561"/>
              <a:ext cx="97920" cy="50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BC7D349-DBFB-300E-5644-45440E4599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61847" y="272921"/>
                <a:ext cx="1155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F1C2E2-3D50-9FAC-75AE-FF3114667245}"/>
                  </a:ext>
                </a:extLst>
              </p14:cNvPr>
              <p14:cNvContentPartPr/>
              <p14:nvPr/>
            </p14:nvContentPartPr>
            <p14:xfrm>
              <a:off x="3870807" y="241601"/>
              <a:ext cx="575280" cy="74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F1C2E2-3D50-9FAC-75AE-FF311466724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862167" y="232601"/>
                <a:ext cx="592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E524869-F1D6-83AC-5343-E93BC8E7D2C7}"/>
                  </a:ext>
                </a:extLst>
              </p14:cNvPr>
              <p14:cNvContentPartPr/>
              <p14:nvPr/>
            </p14:nvContentPartPr>
            <p14:xfrm>
              <a:off x="4771167" y="208121"/>
              <a:ext cx="806760" cy="29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E524869-F1D6-83AC-5343-E93BC8E7D2C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62167" y="199121"/>
                <a:ext cx="824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2AF8097-66C4-0EAF-74D1-2C851EDB3B64}"/>
                  </a:ext>
                </a:extLst>
              </p14:cNvPr>
              <p14:cNvContentPartPr/>
              <p14:nvPr/>
            </p14:nvContentPartPr>
            <p14:xfrm>
              <a:off x="5786007" y="151601"/>
              <a:ext cx="2210040" cy="104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2AF8097-66C4-0EAF-74D1-2C851EDB3B6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77007" y="142601"/>
                <a:ext cx="22276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926D54A-72F5-7B15-21D1-F6A572737946}"/>
                  </a:ext>
                </a:extLst>
              </p14:cNvPr>
              <p14:cNvContentPartPr/>
              <p14:nvPr/>
            </p14:nvContentPartPr>
            <p14:xfrm>
              <a:off x="8450727" y="196961"/>
              <a:ext cx="87840" cy="3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926D54A-72F5-7B15-21D1-F6A57273794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441727" y="187961"/>
                <a:ext cx="1054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9DE3715-E0D0-7942-8C16-5A53678D637E}"/>
                  </a:ext>
                </a:extLst>
              </p14:cNvPr>
              <p14:cNvContentPartPr/>
              <p14:nvPr/>
            </p14:nvContentPartPr>
            <p14:xfrm>
              <a:off x="8775807" y="179321"/>
              <a:ext cx="846000" cy="33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9DE3715-E0D0-7942-8C16-5A53678D637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766807" y="170321"/>
                <a:ext cx="863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34D3B95-0331-F491-2B4C-A3BAB7D6F217}"/>
                  </a:ext>
                </a:extLst>
              </p14:cNvPr>
              <p14:cNvContentPartPr/>
              <p14:nvPr/>
            </p14:nvContentPartPr>
            <p14:xfrm>
              <a:off x="9841767" y="180041"/>
              <a:ext cx="224640" cy="37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34D3B95-0331-F491-2B4C-A3BAB7D6F21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32767" y="171041"/>
                <a:ext cx="2422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C20E3B0-818B-AEC2-185D-8151435F56AB}"/>
                  </a:ext>
                </a:extLst>
              </p14:cNvPr>
              <p14:cNvContentPartPr/>
              <p14:nvPr/>
            </p14:nvContentPartPr>
            <p14:xfrm>
              <a:off x="3474807" y="282641"/>
              <a:ext cx="23760" cy="187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C20E3B0-818B-AEC2-185D-8151435F56A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465807" y="273641"/>
                <a:ext cx="41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BD54C0E-3F75-714A-6651-BD76E2139917}"/>
                  </a:ext>
                </a:extLst>
              </p14:cNvPr>
              <p14:cNvContentPartPr/>
              <p14:nvPr/>
            </p14:nvContentPartPr>
            <p14:xfrm>
              <a:off x="9418047" y="2423561"/>
              <a:ext cx="921240" cy="222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BD54C0E-3F75-714A-6651-BD76E213991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09407" y="2414921"/>
                <a:ext cx="938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55D93CA-E95F-0314-A0D3-E1B6621817A7}"/>
                  </a:ext>
                </a:extLst>
              </p14:cNvPr>
              <p14:cNvContentPartPr/>
              <p14:nvPr/>
            </p14:nvContentPartPr>
            <p14:xfrm>
              <a:off x="10049127" y="223241"/>
              <a:ext cx="18360" cy="41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55D93CA-E95F-0314-A0D3-E1B6621817A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040127" y="214601"/>
                <a:ext cx="36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372DA36-2108-9592-2C36-8B45876929F1}"/>
                  </a:ext>
                </a:extLst>
              </p14:cNvPr>
              <p14:cNvContentPartPr/>
              <p14:nvPr/>
            </p14:nvContentPartPr>
            <p14:xfrm>
              <a:off x="10075767" y="661001"/>
              <a:ext cx="90360" cy="795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372DA36-2108-9592-2C36-8B45876929F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067127" y="652001"/>
                <a:ext cx="10800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AD0EC16-0715-34C6-3DFF-D5BEC47097A9}"/>
                  </a:ext>
                </a:extLst>
              </p14:cNvPr>
              <p14:cNvContentPartPr/>
              <p14:nvPr/>
            </p14:nvContentPartPr>
            <p14:xfrm>
              <a:off x="10168287" y="2027561"/>
              <a:ext cx="60480" cy="515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AD0EC16-0715-34C6-3DFF-D5BEC47097A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159287" y="2018561"/>
                <a:ext cx="781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94B2E8E-E20E-C171-8B25-081B427F9873}"/>
                  </a:ext>
                </a:extLst>
              </p14:cNvPr>
              <p14:cNvContentPartPr/>
              <p14:nvPr/>
            </p14:nvContentPartPr>
            <p14:xfrm>
              <a:off x="3383367" y="66281"/>
              <a:ext cx="127080" cy="165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94B2E8E-E20E-C171-8B25-081B427F987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374367" y="57641"/>
                <a:ext cx="144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58E5719-0626-8D20-27AD-CD4A6D8033FE}"/>
                  </a:ext>
                </a:extLst>
              </p14:cNvPr>
              <p14:cNvContentPartPr/>
              <p14:nvPr/>
            </p14:nvContentPartPr>
            <p14:xfrm>
              <a:off x="3546447" y="128201"/>
              <a:ext cx="67320" cy="129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58E5719-0626-8D20-27AD-CD4A6D8033F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537807" y="119201"/>
                <a:ext cx="849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11B800-44C9-8938-D0C9-C1E1D7BE0550}"/>
                  </a:ext>
                </a:extLst>
              </p14:cNvPr>
              <p14:cNvContentPartPr/>
              <p14:nvPr/>
            </p14:nvContentPartPr>
            <p14:xfrm>
              <a:off x="3641487" y="102281"/>
              <a:ext cx="90360" cy="128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11B800-44C9-8938-D0C9-C1E1D7BE055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632487" y="93281"/>
                <a:ext cx="1080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F96CC2-5979-52D8-C689-9D91FAFE395A}"/>
                  </a:ext>
                </a:extLst>
              </p14:cNvPr>
              <p14:cNvContentPartPr/>
              <p14:nvPr/>
            </p14:nvContentPartPr>
            <p14:xfrm>
              <a:off x="3762087" y="121361"/>
              <a:ext cx="64080" cy="74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F96CC2-5979-52D8-C689-9D91FAFE395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753087" y="112721"/>
                <a:ext cx="817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E8881CE-DD5C-6FDC-0AC5-AD79F8E6EF9A}"/>
                  </a:ext>
                </a:extLst>
              </p14:cNvPr>
              <p14:cNvContentPartPr/>
              <p14:nvPr/>
            </p14:nvContentPartPr>
            <p14:xfrm>
              <a:off x="3839847" y="90401"/>
              <a:ext cx="93240" cy="122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E8881CE-DD5C-6FDC-0AC5-AD79F8E6EF9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830847" y="81761"/>
                <a:ext cx="110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AFFF6F5-C14E-1B5E-6554-BC2DB36D25EE}"/>
                  </a:ext>
                </a:extLst>
              </p14:cNvPr>
              <p14:cNvContentPartPr/>
              <p14:nvPr/>
            </p14:nvContentPartPr>
            <p14:xfrm>
              <a:off x="3980247" y="93641"/>
              <a:ext cx="75600" cy="105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AFFF6F5-C14E-1B5E-6554-BC2DB36D25E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971607" y="85001"/>
                <a:ext cx="93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C8352CD-0AFB-BED7-635C-7C2968A57B30}"/>
                  </a:ext>
                </a:extLst>
              </p14:cNvPr>
              <p14:cNvContentPartPr/>
              <p14:nvPr/>
            </p14:nvContentPartPr>
            <p14:xfrm>
              <a:off x="4113447" y="74561"/>
              <a:ext cx="51120" cy="161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C8352CD-0AFB-BED7-635C-7C2968A57B3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104447" y="65561"/>
                <a:ext cx="68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5D0BE09-5976-CEFB-9FA5-85AD39514617}"/>
                  </a:ext>
                </a:extLst>
              </p14:cNvPr>
              <p14:cNvContentPartPr/>
              <p14:nvPr/>
            </p14:nvContentPartPr>
            <p14:xfrm>
              <a:off x="4234047" y="74201"/>
              <a:ext cx="122400" cy="121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5D0BE09-5976-CEFB-9FA5-85AD3951461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225407" y="65561"/>
                <a:ext cx="140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21F4D18-3590-260C-C833-07F856123B7A}"/>
                  </a:ext>
                </a:extLst>
              </p14:cNvPr>
              <p14:cNvContentPartPr/>
              <p14:nvPr/>
            </p14:nvContentPartPr>
            <p14:xfrm>
              <a:off x="4608807" y="32081"/>
              <a:ext cx="133200" cy="155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21F4D18-3590-260C-C833-07F856123B7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599807" y="23441"/>
                <a:ext cx="150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BFD8F21-94F6-1E1A-100A-85BF52DDEF76}"/>
                  </a:ext>
                </a:extLst>
              </p14:cNvPr>
              <p14:cNvContentPartPr/>
              <p14:nvPr/>
            </p14:nvContentPartPr>
            <p14:xfrm>
              <a:off x="4773327" y="92561"/>
              <a:ext cx="204480" cy="100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BFD8F21-94F6-1E1A-100A-85BF52DDEF7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764687" y="83921"/>
                <a:ext cx="222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8FFB0E6-92A3-E49A-A2BE-A86D2DC71C57}"/>
                  </a:ext>
                </a:extLst>
              </p14:cNvPr>
              <p14:cNvContentPartPr/>
              <p14:nvPr/>
            </p14:nvContentPartPr>
            <p14:xfrm>
              <a:off x="5009847" y="88241"/>
              <a:ext cx="194040" cy="23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8FFB0E6-92A3-E49A-A2BE-A86D2DC71C5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000847" y="79601"/>
                <a:ext cx="2116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44466D3-4ECE-7C75-7932-E183B6EA51D4}"/>
                  </a:ext>
                </a:extLst>
              </p14:cNvPr>
              <p14:cNvContentPartPr/>
              <p14:nvPr/>
            </p14:nvContentPartPr>
            <p14:xfrm>
              <a:off x="3439527" y="973121"/>
              <a:ext cx="37440" cy="753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44466D3-4ECE-7C75-7932-E183B6EA51D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430887" y="964121"/>
                <a:ext cx="5508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D426E28-DF07-0986-2A47-892A127DB3CF}"/>
                  </a:ext>
                </a:extLst>
              </p14:cNvPr>
              <p14:cNvContentPartPr/>
              <p14:nvPr/>
            </p14:nvContentPartPr>
            <p14:xfrm>
              <a:off x="3356727" y="2075081"/>
              <a:ext cx="111960" cy="793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D426E28-DF07-0986-2A47-892A127DB3C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347727" y="2066441"/>
                <a:ext cx="12960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3B648C-E28C-99AD-1F6F-8D20BAF44FEA}"/>
                  </a:ext>
                </a:extLst>
              </p14:cNvPr>
              <p14:cNvContentPartPr/>
              <p14:nvPr/>
            </p14:nvContentPartPr>
            <p14:xfrm>
              <a:off x="3491727" y="2816681"/>
              <a:ext cx="189720" cy="33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3B648C-E28C-99AD-1F6F-8D20BAF44FE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483087" y="2807681"/>
                <a:ext cx="207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168BC36-8E6F-1019-BA60-1B3179157F7E}"/>
                  </a:ext>
                </a:extLst>
              </p14:cNvPr>
              <p14:cNvContentPartPr/>
              <p14:nvPr/>
            </p14:nvContentPartPr>
            <p14:xfrm>
              <a:off x="2531247" y="848561"/>
              <a:ext cx="906840" cy="2040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168BC36-8E6F-1019-BA60-1B3179157F7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22607" y="839561"/>
                <a:ext cx="924480" cy="20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651E2DE-6D76-45D3-D8D8-D1EBEBE7475A}"/>
                  </a:ext>
                </a:extLst>
              </p14:cNvPr>
              <p14:cNvContentPartPr/>
              <p14:nvPr/>
            </p14:nvContentPartPr>
            <p14:xfrm>
              <a:off x="2600007" y="812201"/>
              <a:ext cx="122040" cy="155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651E2DE-6D76-45D3-D8D8-D1EBEBE7475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591367" y="803201"/>
                <a:ext cx="139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A08CC93-54D2-C7BE-C562-20DCC35BFCD2}"/>
                  </a:ext>
                </a:extLst>
              </p14:cNvPr>
              <p14:cNvContentPartPr/>
              <p14:nvPr/>
            </p14:nvContentPartPr>
            <p14:xfrm>
              <a:off x="2706927" y="814001"/>
              <a:ext cx="51840" cy="766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A08CC93-54D2-C7BE-C562-20DCC35BFCD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698287" y="805001"/>
                <a:ext cx="694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9D48176-8240-C8AD-3EAA-0C580CA3BD13}"/>
                  </a:ext>
                </a:extLst>
              </p14:cNvPr>
              <p14:cNvContentPartPr/>
              <p14:nvPr/>
            </p14:nvContentPartPr>
            <p14:xfrm>
              <a:off x="2804487" y="714281"/>
              <a:ext cx="80640" cy="80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9D48176-8240-C8AD-3EAA-0C580CA3BD1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795847" y="705281"/>
                <a:ext cx="982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A128B28-C0E7-3E81-51CD-D1D0E7E0B395}"/>
                  </a:ext>
                </a:extLst>
              </p14:cNvPr>
              <p14:cNvContentPartPr/>
              <p14:nvPr/>
            </p14:nvContentPartPr>
            <p14:xfrm>
              <a:off x="2863887" y="544721"/>
              <a:ext cx="117360" cy="221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A128B28-C0E7-3E81-51CD-D1D0E7E0B39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855247" y="535721"/>
                <a:ext cx="135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AE10BF8-DAD3-89DE-D4BA-35067AD60C0D}"/>
                  </a:ext>
                </a:extLst>
              </p14:cNvPr>
              <p14:cNvContentPartPr/>
              <p14:nvPr/>
            </p14:nvContentPartPr>
            <p14:xfrm>
              <a:off x="2986647" y="593681"/>
              <a:ext cx="106200" cy="975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AE10BF8-DAD3-89DE-D4BA-35067AD60C0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977647" y="585041"/>
                <a:ext cx="1238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44A5B43-71A3-3DDC-CA2A-7591BA4660BD}"/>
                  </a:ext>
                </a:extLst>
              </p14:cNvPr>
              <p14:cNvContentPartPr/>
              <p14:nvPr/>
            </p14:nvContentPartPr>
            <p14:xfrm>
              <a:off x="3074127" y="480641"/>
              <a:ext cx="21960" cy="20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44A5B43-71A3-3DDC-CA2A-7591BA4660B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65487" y="472001"/>
                <a:ext cx="39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32A8879-DBC3-7AF5-97F4-904548A5D57D}"/>
                  </a:ext>
                </a:extLst>
              </p14:cNvPr>
              <p14:cNvContentPartPr/>
              <p14:nvPr/>
            </p14:nvContentPartPr>
            <p14:xfrm>
              <a:off x="3072327" y="364361"/>
              <a:ext cx="147960" cy="2246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32A8879-DBC3-7AF5-97F4-904548A5D57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063327" y="355361"/>
                <a:ext cx="1656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5570C75-080F-E2C6-0026-CE437D61B209}"/>
                  </a:ext>
                </a:extLst>
              </p14:cNvPr>
              <p14:cNvContentPartPr/>
              <p14:nvPr/>
            </p14:nvContentPartPr>
            <p14:xfrm>
              <a:off x="3219567" y="433481"/>
              <a:ext cx="99000" cy="1184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5570C75-080F-E2C6-0026-CE437D61B20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210927" y="424841"/>
                <a:ext cx="116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32B57DD-39F7-F83F-22C6-647091D6FF37}"/>
                  </a:ext>
                </a:extLst>
              </p14:cNvPr>
              <p14:cNvContentPartPr/>
              <p14:nvPr/>
            </p14:nvContentPartPr>
            <p14:xfrm>
              <a:off x="3330087" y="340961"/>
              <a:ext cx="44280" cy="220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32B57DD-39F7-F83F-22C6-647091D6FF3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321447" y="331961"/>
                <a:ext cx="61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C0439F0-0BF1-4691-46A3-30E111034540}"/>
                  </a:ext>
                </a:extLst>
              </p14:cNvPr>
              <p14:cNvContentPartPr/>
              <p14:nvPr/>
            </p14:nvContentPartPr>
            <p14:xfrm>
              <a:off x="3300567" y="482081"/>
              <a:ext cx="76680" cy="36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C0439F0-0BF1-4691-46A3-30E11103454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291567" y="473081"/>
                <a:ext cx="94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631BE1D-BDB3-E8C2-C72D-E8B8110A4DD0}"/>
                  </a:ext>
                </a:extLst>
              </p14:cNvPr>
              <p14:cNvContentPartPr/>
              <p14:nvPr/>
            </p14:nvContentPartPr>
            <p14:xfrm>
              <a:off x="2632047" y="392801"/>
              <a:ext cx="883800" cy="7549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631BE1D-BDB3-E8C2-C72D-E8B8110A4DD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623047" y="383801"/>
                <a:ext cx="90144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576845F-9702-EFED-D50F-67DB0FBCD6B8}"/>
                  </a:ext>
                </a:extLst>
              </p14:cNvPr>
              <p14:cNvContentPartPr/>
              <p14:nvPr/>
            </p14:nvContentPartPr>
            <p14:xfrm>
              <a:off x="2647887" y="676481"/>
              <a:ext cx="775080" cy="587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576845F-9702-EFED-D50F-67DB0FBCD6B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638887" y="667841"/>
                <a:ext cx="792720" cy="60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187802F-0E6E-445C-B39F-9A43210B8760}"/>
              </a:ext>
            </a:extLst>
          </p:cNvPr>
          <p:cNvGrpSpPr/>
          <p:nvPr/>
        </p:nvGrpSpPr>
        <p:grpSpPr>
          <a:xfrm>
            <a:off x="4482807" y="2518241"/>
            <a:ext cx="4353120" cy="1920600"/>
            <a:chOff x="4482807" y="2518241"/>
            <a:chExt cx="4353120" cy="19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443EF8-0D45-1FD2-2068-1FAE4E0B2986}"/>
                    </a:ext>
                  </a:extLst>
                </p14:cNvPr>
                <p14:cNvContentPartPr/>
                <p14:nvPr/>
              </p14:nvContentPartPr>
              <p14:xfrm>
                <a:off x="4482807" y="2566121"/>
                <a:ext cx="1264320" cy="130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443EF8-0D45-1FD2-2068-1FAE4E0B298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74167" y="2557481"/>
                  <a:ext cx="1281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E6892B-5ED0-1440-C7F4-F1F4D1148800}"/>
                    </a:ext>
                  </a:extLst>
                </p14:cNvPr>
                <p14:cNvContentPartPr/>
                <p14:nvPr/>
              </p14:nvContentPartPr>
              <p14:xfrm>
                <a:off x="6120807" y="2532641"/>
                <a:ext cx="358920" cy="59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E6892B-5ED0-1440-C7F4-F1F4D114880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111807" y="2524001"/>
                  <a:ext cx="376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4F00DF-8BD5-F3E9-0C8E-6C670BEBF6D7}"/>
                    </a:ext>
                  </a:extLst>
                </p14:cNvPr>
                <p14:cNvContentPartPr/>
                <p14:nvPr/>
              </p14:nvContentPartPr>
              <p14:xfrm>
                <a:off x="6668007" y="2518241"/>
                <a:ext cx="2167920" cy="82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4F00DF-8BD5-F3E9-0C8E-6C670BEBF6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59367" y="2509241"/>
                  <a:ext cx="2185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3DA0F93-CDE6-F92E-5039-AE108DAACCE1}"/>
                    </a:ext>
                  </a:extLst>
                </p14:cNvPr>
                <p14:cNvContentPartPr/>
                <p14:nvPr/>
              </p14:nvContentPartPr>
              <p14:xfrm>
                <a:off x="5496927" y="2629481"/>
                <a:ext cx="189360" cy="685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3DA0F93-CDE6-F92E-5039-AE108DAACCE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87927" y="2620481"/>
                  <a:ext cx="2070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FC0374E-8504-3AB9-6454-CF9E13EA6F1C}"/>
                    </a:ext>
                  </a:extLst>
                </p14:cNvPr>
                <p14:cNvContentPartPr/>
                <p14:nvPr/>
              </p14:nvContentPartPr>
              <p14:xfrm>
                <a:off x="5463447" y="3162641"/>
                <a:ext cx="358200" cy="207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FC0374E-8504-3AB9-6454-CF9E13EA6F1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54807" y="3153641"/>
                  <a:ext cx="375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CA8B42-FD7D-632B-CBFC-1EEB22D452D0}"/>
                    </a:ext>
                  </a:extLst>
                </p14:cNvPr>
                <p14:cNvContentPartPr/>
                <p14:nvPr/>
              </p14:nvContentPartPr>
              <p14:xfrm>
                <a:off x="5378847" y="3544601"/>
                <a:ext cx="144000" cy="115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CA8B42-FD7D-632B-CBFC-1EEB22D452D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69847" y="3535961"/>
                  <a:ext cx="161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B90E3D1-BA02-B833-F236-CD9A681E4FF6}"/>
                    </a:ext>
                  </a:extLst>
                </p14:cNvPr>
                <p14:cNvContentPartPr/>
                <p14:nvPr/>
              </p14:nvContentPartPr>
              <p14:xfrm>
                <a:off x="5376687" y="3584201"/>
                <a:ext cx="141480" cy="316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B90E3D1-BA02-B833-F236-CD9A681E4FF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67687" y="3575201"/>
                  <a:ext cx="159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CF60850-7C46-B4AE-2EF6-67566035D5ED}"/>
                    </a:ext>
                  </a:extLst>
                </p14:cNvPr>
                <p14:cNvContentPartPr/>
                <p14:nvPr/>
              </p14:nvContentPartPr>
              <p14:xfrm>
                <a:off x="5367327" y="3711281"/>
                <a:ext cx="156600" cy="98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CF60850-7C46-B4AE-2EF6-67566035D5E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58687" y="3702641"/>
                  <a:ext cx="174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48E4FC9-F9C5-AF6D-050E-A4C835C216FA}"/>
                    </a:ext>
                  </a:extLst>
                </p14:cNvPr>
                <p14:cNvContentPartPr/>
                <p14:nvPr/>
              </p14:nvContentPartPr>
              <p14:xfrm>
                <a:off x="5568207" y="3650801"/>
                <a:ext cx="212760" cy="227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48E4FC9-F9C5-AF6D-050E-A4C835C216F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59567" y="3642161"/>
                  <a:ext cx="230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8AC4044-2F1C-63F8-2E2F-7345F3B14114}"/>
                    </a:ext>
                  </a:extLst>
                </p14:cNvPr>
                <p14:cNvContentPartPr/>
                <p14:nvPr/>
              </p14:nvContentPartPr>
              <p14:xfrm>
                <a:off x="5796447" y="3699401"/>
                <a:ext cx="99360" cy="342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8AC4044-2F1C-63F8-2E2F-7345F3B1411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87807" y="3690401"/>
                  <a:ext cx="1170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971492-2DF6-F236-D50F-13F6590A2205}"/>
                    </a:ext>
                  </a:extLst>
                </p14:cNvPr>
                <p14:cNvContentPartPr/>
                <p14:nvPr/>
              </p14:nvContentPartPr>
              <p14:xfrm>
                <a:off x="5974287" y="3729641"/>
                <a:ext cx="111240" cy="103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971492-2DF6-F236-D50F-13F6590A220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65287" y="3720641"/>
                  <a:ext cx="128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0477B3-934D-8210-90E9-310D4C22A20E}"/>
                    </a:ext>
                  </a:extLst>
                </p14:cNvPr>
                <p14:cNvContentPartPr/>
                <p14:nvPr/>
              </p14:nvContentPartPr>
              <p14:xfrm>
                <a:off x="6022887" y="3445961"/>
                <a:ext cx="360360" cy="374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0477B3-934D-8210-90E9-310D4C22A20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014247" y="3437321"/>
                  <a:ext cx="3780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EC3863D-F816-AFAB-7538-0292223A7103}"/>
                    </a:ext>
                  </a:extLst>
                </p14:cNvPr>
                <p14:cNvContentPartPr/>
                <p14:nvPr/>
              </p14:nvContentPartPr>
              <p14:xfrm>
                <a:off x="6215127" y="3404201"/>
                <a:ext cx="259920" cy="251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EC3863D-F816-AFAB-7538-0292223A710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06487" y="3395561"/>
                  <a:ext cx="277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2091FA4-9712-B2D7-0030-DC494BACB260}"/>
                    </a:ext>
                  </a:extLst>
                </p14:cNvPr>
                <p14:cNvContentPartPr/>
                <p14:nvPr/>
              </p14:nvContentPartPr>
              <p14:xfrm>
                <a:off x="6878967" y="3323561"/>
                <a:ext cx="108000" cy="283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2091FA4-9712-B2D7-0030-DC494BACB26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70327" y="3314561"/>
                  <a:ext cx="125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0B1407D-0972-E9BF-3643-E87B031A12C4}"/>
                    </a:ext>
                  </a:extLst>
                </p14:cNvPr>
                <p14:cNvContentPartPr/>
                <p14:nvPr/>
              </p14:nvContentPartPr>
              <p14:xfrm>
                <a:off x="7008567" y="3375041"/>
                <a:ext cx="631080" cy="349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0B1407D-0972-E9BF-3643-E87B031A12C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99567" y="3366401"/>
                  <a:ext cx="648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A02476B-5131-62A0-7328-7C3324C8EE7E}"/>
                    </a:ext>
                  </a:extLst>
                </p14:cNvPr>
                <p14:cNvContentPartPr/>
                <p14:nvPr/>
              </p14:nvContentPartPr>
              <p14:xfrm>
                <a:off x="7621287" y="3143201"/>
                <a:ext cx="148680" cy="288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A02476B-5131-62A0-7328-7C3324C8EE7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12647" y="3134561"/>
                  <a:ext cx="166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816E967-0B47-A368-6878-878054B99892}"/>
                    </a:ext>
                  </a:extLst>
                </p14:cNvPr>
                <p14:cNvContentPartPr/>
                <p14:nvPr/>
              </p14:nvContentPartPr>
              <p14:xfrm>
                <a:off x="7844487" y="3140321"/>
                <a:ext cx="205560" cy="295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816E967-0B47-A368-6878-878054B998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35847" y="3131681"/>
                  <a:ext cx="223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042A462-1107-6380-D863-5CC5B9DB8799}"/>
                    </a:ext>
                  </a:extLst>
                </p14:cNvPr>
                <p14:cNvContentPartPr/>
                <p14:nvPr/>
              </p14:nvContentPartPr>
              <p14:xfrm>
                <a:off x="7930527" y="3175241"/>
                <a:ext cx="136080" cy="115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042A462-1107-6380-D863-5CC5B9DB879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921527" y="3166601"/>
                  <a:ext cx="153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A07BD77-5DCB-6449-8EDC-E0215101F860}"/>
                    </a:ext>
                  </a:extLst>
                </p14:cNvPr>
                <p14:cNvContentPartPr/>
                <p14:nvPr/>
              </p14:nvContentPartPr>
              <p14:xfrm>
                <a:off x="8087487" y="3208001"/>
                <a:ext cx="203040" cy="114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A07BD77-5DCB-6449-8EDC-E0215101F86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78487" y="3199361"/>
                  <a:ext cx="220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BA95E48-ACCA-582E-FFA6-FB359810D577}"/>
                    </a:ext>
                  </a:extLst>
                </p14:cNvPr>
                <p14:cNvContentPartPr/>
                <p14:nvPr/>
              </p14:nvContentPartPr>
              <p14:xfrm>
                <a:off x="5768727" y="3660521"/>
                <a:ext cx="2447280" cy="663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BA95E48-ACCA-582E-FFA6-FB359810D57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60087" y="3651521"/>
                  <a:ext cx="246492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06A1192-3AA4-EDB9-E88F-478D4D324687}"/>
                    </a:ext>
                  </a:extLst>
                </p14:cNvPr>
                <p14:cNvContentPartPr/>
                <p14:nvPr/>
              </p14:nvContentPartPr>
              <p14:xfrm>
                <a:off x="5376687" y="3759521"/>
                <a:ext cx="2599920" cy="679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06A1192-3AA4-EDB9-E88F-478D4D32468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67687" y="3750881"/>
                  <a:ext cx="2617560" cy="69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4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Course End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End Project</dc:title>
  <dc:creator>Ayush Rathi</dc:creator>
  <cp:lastModifiedBy>Ayush Rathi</cp:lastModifiedBy>
  <cp:revision>3</cp:revision>
  <dcterms:created xsi:type="dcterms:W3CDTF">2023-08-13T06:14:22Z</dcterms:created>
  <dcterms:modified xsi:type="dcterms:W3CDTF">2023-11-26T06:29:19Z</dcterms:modified>
</cp:coreProperties>
</file>