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0E23F-1646-4B5E-B089-D900690F87C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7C99ED0-DE8D-45B5-A52D-30AD2C975F1C}">
      <dgm:prSet phldrT="[Text]" custT="1"/>
      <dgm:spPr/>
      <dgm:t>
        <a:bodyPr/>
        <a:lstStyle/>
        <a:p>
          <a:r>
            <a:rPr lang="en-US" sz="900" dirty="0"/>
            <a:t>Management Group</a:t>
          </a:r>
          <a:endParaRPr lang="en-IN" sz="900" dirty="0"/>
        </a:p>
      </dgm:t>
    </dgm:pt>
    <dgm:pt modelId="{A817E636-1610-48EB-BA8C-91241A27240E}" type="parTrans" cxnId="{D6645FA3-E1E6-4622-86EC-5B66FAFE56AF}">
      <dgm:prSet/>
      <dgm:spPr/>
      <dgm:t>
        <a:bodyPr/>
        <a:lstStyle/>
        <a:p>
          <a:endParaRPr lang="en-IN" sz="900"/>
        </a:p>
      </dgm:t>
    </dgm:pt>
    <dgm:pt modelId="{250014EF-3FEF-4289-B53F-3D13FB7C1B27}" type="sibTrans" cxnId="{D6645FA3-E1E6-4622-86EC-5B66FAFE56AF}">
      <dgm:prSet/>
      <dgm:spPr/>
      <dgm:t>
        <a:bodyPr/>
        <a:lstStyle/>
        <a:p>
          <a:endParaRPr lang="en-IN" sz="900"/>
        </a:p>
      </dgm:t>
    </dgm:pt>
    <dgm:pt modelId="{33A574D5-D376-410A-BF87-9F3CF1D8215D}">
      <dgm:prSet phldrT="[Text]" custT="1"/>
      <dgm:spPr/>
      <dgm:t>
        <a:bodyPr/>
        <a:lstStyle/>
        <a:p>
          <a:r>
            <a:rPr lang="en-US" sz="900" dirty="0"/>
            <a:t>Subscription 1</a:t>
          </a:r>
          <a:endParaRPr lang="en-IN" sz="900" dirty="0"/>
        </a:p>
      </dgm:t>
    </dgm:pt>
    <dgm:pt modelId="{C44CD8F8-2094-4EA9-92FE-B7E9BE975457}" type="parTrans" cxnId="{23D21B8C-85BE-4E51-82E3-33CCC28D61B7}">
      <dgm:prSet/>
      <dgm:spPr/>
      <dgm:t>
        <a:bodyPr/>
        <a:lstStyle/>
        <a:p>
          <a:endParaRPr lang="en-IN" sz="900"/>
        </a:p>
      </dgm:t>
    </dgm:pt>
    <dgm:pt modelId="{13C1E6CA-D062-40EA-AB77-679EAD72964A}" type="sibTrans" cxnId="{23D21B8C-85BE-4E51-82E3-33CCC28D61B7}">
      <dgm:prSet/>
      <dgm:spPr/>
      <dgm:t>
        <a:bodyPr/>
        <a:lstStyle/>
        <a:p>
          <a:endParaRPr lang="en-IN" sz="900"/>
        </a:p>
      </dgm:t>
    </dgm:pt>
    <dgm:pt modelId="{2979AC49-2848-4F21-90AD-307B501B2BB7}">
      <dgm:prSet phldrT="[Text]" custT="1"/>
      <dgm:spPr/>
      <dgm:t>
        <a:bodyPr/>
        <a:lstStyle/>
        <a:p>
          <a:r>
            <a:rPr lang="en-US" sz="900" dirty="0"/>
            <a:t>RG 1</a:t>
          </a:r>
          <a:endParaRPr lang="en-IN" sz="900" dirty="0"/>
        </a:p>
      </dgm:t>
    </dgm:pt>
    <dgm:pt modelId="{71F47031-A993-47BE-81CC-CF5C030CD7FE}" type="parTrans" cxnId="{479BEEC4-DB0F-40CD-B6AA-676BE16EA008}">
      <dgm:prSet/>
      <dgm:spPr/>
      <dgm:t>
        <a:bodyPr/>
        <a:lstStyle/>
        <a:p>
          <a:endParaRPr lang="en-IN" sz="900"/>
        </a:p>
      </dgm:t>
    </dgm:pt>
    <dgm:pt modelId="{9CDAA1A3-EC66-46F7-ADEF-CF6F91CB2E99}" type="sibTrans" cxnId="{479BEEC4-DB0F-40CD-B6AA-676BE16EA008}">
      <dgm:prSet/>
      <dgm:spPr/>
      <dgm:t>
        <a:bodyPr/>
        <a:lstStyle/>
        <a:p>
          <a:endParaRPr lang="en-IN" sz="900"/>
        </a:p>
      </dgm:t>
    </dgm:pt>
    <dgm:pt modelId="{F212DCDA-C4DD-46B0-87B7-B0AEBF524C7F}">
      <dgm:prSet phldrT="[Text]" custT="1"/>
      <dgm:spPr/>
      <dgm:t>
        <a:bodyPr/>
        <a:lstStyle/>
        <a:p>
          <a:r>
            <a:rPr lang="en-US" sz="900" dirty="0"/>
            <a:t>RG 2</a:t>
          </a:r>
          <a:endParaRPr lang="en-IN" sz="900" dirty="0"/>
        </a:p>
      </dgm:t>
    </dgm:pt>
    <dgm:pt modelId="{62D2848F-DEB3-4077-A2B7-3FF2CD9AA120}" type="parTrans" cxnId="{2FA2CF38-A842-4C89-B4C3-5A47434CDFAA}">
      <dgm:prSet/>
      <dgm:spPr/>
      <dgm:t>
        <a:bodyPr/>
        <a:lstStyle/>
        <a:p>
          <a:endParaRPr lang="en-IN" sz="900"/>
        </a:p>
      </dgm:t>
    </dgm:pt>
    <dgm:pt modelId="{E5AC1E5E-B24B-409F-97AB-84DFD51F69E5}" type="sibTrans" cxnId="{2FA2CF38-A842-4C89-B4C3-5A47434CDFAA}">
      <dgm:prSet/>
      <dgm:spPr/>
      <dgm:t>
        <a:bodyPr/>
        <a:lstStyle/>
        <a:p>
          <a:endParaRPr lang="en-IN" sz="900"/>
        </a:p>
      </dgm:t>
    </dgm:pt>
    <dgm:pt modelId="{1E39B0BC-3796-43DE-A224-C4A112BC7FF4}">
      <dgm:prSet phldrT="[Text]" custT="1"/>
      <dgm:spPr/>
      <dgm:t>
        <a:bodyPr/>
        <a:lstStyle/>
        <a:p>
          <a:r>
            <a:rPr lang="en-US" sz="900" dirty="0"/>
            <a:t>Subscription 2</a:t>
          </a:r>
          <a:endParaRPr lang="en-IN" sz="900" dirty="0"/>
        </a:p>
      </dgm:t>
    </dgm:pt>
    <dgm:pt modelId="{ADE76584-874E-4026-9D65-61F474CA72FC}" type="parTrans" cxnId="{FBDADF3B-9331-46A7-B4F2-BD258C77AB31}">
      <dgm:prSet/>
      <dgm:spPr/>
      <dgm:t>
        <a:bodyPr/>
        <a:lstStyle/>
        <a:p>
          <a:endParaRPr lang="en-IN" sz="900"/>
        </a:p>
      </dgm:t>
    </dgm:pt>
    <dgm:pt modelId="{E3D1D227-7D75-4349-9C2D-F52932922F62}" type="sibTrans" cxnId="{FBDADF3B-9331-46A7-B4F2-BD258C77AB31}">
      <dgm:prSet/>
      <dgm:spPr/>
      <dgm:t>
        <a:bodyPr/>
        <a:lstStyle/>
        <a:p>
          <a:endParaRPr lang="en-IN" sz="900"/>
        </a:p>
      </dgm:t>
    </dgm:pt>
    <dgm:pt modelId="{E943A6F5-8220-4875-9667-DB1646AEA937}">
      <dgm:prSet phldrT="[Text]" custT="1"/>
      <dgm:spPr/>
      <dgm:t>
        <a:bodyPr/>
        <a:lstStyle/>
        <a:p>
          <a:r>
            <a:rPr lang="en-US" sz="900" dirty="0"/>
            <a:t>RG 4</a:t>
          </a:r>
          <a:endParaRPr lang="en-IN" sz="900" dirty="0"/>
        </a:p>
      </dgm:t>
    </dgm:pt>
    <dgm:pt modelId="{2F1CADB7-CA66-4787-9343-8E0887D7C993}" type="parTrans" cxnId="{8135C292-8665-499D-9C10-4D9AFADCFA46}">
      <dgm:prSet/>
      <dgm:spPr/>
      <dgm:t>
        <a:bodyPr/>
        <a:lstStyle/>
        <a:p>
          <a:endParaRPr lang="en-IN" sz="900"/>
        </a:p>
      </dgm:t>
    </dgm:pt>
    <dgm:pt modelId="{FB68770E-EDFB-425C-AA72-5395154602FF}" type="sibTrans" cxnId="{8135C292-8665-499D-9C10-4D9AFADCFA46}">
      <dgm:prSet/>
      <dgm:spPr/>
      <dgm:t>
        <a:bodyPr/>
        <a:lstStyle/>
        <a:p>
          <a:endParaRPr lang="en-IN" sz="900"/>
        </a:p>
      </dgm:t>
    </dgm:pt>
    <dgm:pt modelId="{A7BF8FF9-05CD-4DED-8AE4-713FF5D3ADB7}">
      <dgm:prSet phldrT="[Text]" custT="1"/>
      <dgm:spPr/>
      <dgm:t>
        <a:bodyPr/>
        <a:lstStyle/>
        <a:p>
          <a:r>
            <a:rPr lang="en-US" sz="900" dirty="0"/>
            <a:t>RG 3</a:t>
          </a:r>
          <a:endParaRPr lang="en-IN" sz="900" dirty="0"/>
        </a:p>
      </dgm:t>
    </dgm:pt>
    <dgm:pt modelId="{5EBFE36B-34E5-4FA2-9635-318F60375958}" type="parTrans" cxnId="{012FDD1E-F8C3-42F9-A0B8-E85AEFE06903}">
      <dgm:prSet/>
      <dgm:spPr/>
      <dgm:t>
        <a:bodyPr/>
        <a:lstStyle/>
        <a:p>
          <a:endParaRPr lang="en-IN" sz="900"/>
        </a:p>
      </dgm:t>
    </dgm:pt>
    <dgm:pt modelId="{7DC1D229-817B-42FF-9000-8FD000C73DBA}" type="sibTrans" cxnId="{012FDD1E-F8C3-42F9-A0B8-E85AEFE06903}">
      <dgm:prSet/>
      <dgm:spPr/>
      <dgm:t>
        <a:bodyPr/>
        <a:lstStyle/>
        <a:p>
          <a:endParaRPr lang="en-IN" sz="900"/>
        </a:p>
      </dgm:t>
    </dgm:pt>
    <dgm:pt modelId="{C1168769-E111-4391-A45A-9031A9BBD4D2}">
      <dgm:prSet phldrT="[Text]" custT="1"/>
      <dgm:spPr/>
      <dgm:t>
        <a:bodyPr/>
        <a:lstStyle/>
        <a:p>
          <a:r>
            <a:rPr lang="en-US" sz="900" dirty="0"/>
            <a:t>RG 5</a:t>
          </a:r>
          <a:endParaRPr lang="en-IN" sz="900" dirty="0"/>
        </a:p>
      </dgm:t>
    </dgm:pt>
    <dgm:pt modelId="{39DE7A5E-2030-4E36-B4EC-D1C773BF7AFF}" type="parTrans" cxnId="{50795B9C-A7E1-48EE-89B9-0D7D91432969}">
      <dgm:prSet/>
      <dgm:spPr/>
      <dgm:t>
        <a:bodyPr/>
        <a:lstStyle/>
        <a:p>
          <a:endParaRPr lang="en-IN" sz="900"/>
        </a:p>
      </dgm:t>
    </dgm:pt>
    <dgm:pt modelId="{157CD620-3AF3-4A36-BF4D-628D1F76537B}" type="sibTrans" cxnId="{50795B9C-A7E1-48EE-89B9-0D7D91432969}">
      <dgm:prSet/>
      <dgm:spPr/>
      <dgm:t>
        <a:bodyPr/>
        <a:lstStyle/>
        <a:p>
          <a:endParaRPr lang="en-IN" sz="900"/>
        </a:p>
      </dgm:t>
    </dgm:pt>
    <dgm:pt modelId="{3183AC44-CAAD-40DB-A7D7-1C7BB1D30F7A}" type="pres">
      <dgm:prSet presAssocID="{87F0E23F-1646-4B5E-B089-D900690F87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77727B-3984-4459-8C37-5B8C2A5FB931}" type="pres">
      <dgm:prSet presAssocID="{47C99ED0-DE8D-45B5-A52D-30AD2C975F1C}" presName="hierRoot1" presStyleCnt="0"/>
      <dgm:spPr/>
    </dgm:pt>
    <dgm:pt modelId="{55DFFDA7-4A36-4FDC-A845-C40E25F4ACC7}" type="pres">
      <dgm:prSet presAssocID="{47C99ED0-DE8D-45B5-A52D-30AD2C975F1C}" presName="composite" presStyleCnt="0"/>
      <dgm:spPr/>
    </dgm:pt>
    <dgm:pt modelId="{D17AE2E8-9C62-46C1-803B-E95AFE4A835B}" type="pres">
      <dgm:prSet presAssocID="{47C99ED0-DE8D-45B5-A52D-30AD2C975F1C}" presName="background" presStyleLbl="node0" presStyleIdx="0" presStyleCnt="1"/>
      <dgm:spPr/>
    </dgm:pt>
    <dgm:pt modelId="{77912CBE-2830-4EC7-8621-383609C90698}" type="pres">
      <dgm:prSet presAssocID="{47C99ED0-DE8D-45B5-A52D-30AD2C975F1C}" presName="text" presStyleLbl="fgAcc0" presStyleIdx="0" presStyleCnt="1">
        <dgm:presLayoutVars>
          <dgm:chPref val="3"/>
        </dgm:presLayoutVars>
      </dgm:prSet>
      <dgm:spPr/>
    </dgm:pt>
    <dgm:pt modelId="{90A7D5C7-2510-473C-9EF9-E99E2A03C435}" type="pres">
      <dgm:prSet presAssocID="{47C99ED0-DE8D-45B5-A52D-30AD2C975F1C}" presName="hierChild2" presStyleCnt="0"/>
      <dgm:spPr/>
    </dgm:pt>
    <dgm:pt modelId="{229D63DB-4357-473B-BD60-80BFA2332009}" type="pres">
      <dgm:prSet presAssocID="{C44CD8F8-2094-4EA9-92FE-B7E9BE975457}" presName="Name10" presStyleLbl="parChTrans1D2" presStyleIdx="0" presStyleCnt="2"/>
      <dgm:spPr/>
    </dgm:pt>
    <dgm:pt modelId="{B617363F-3663-453A-B96C-0EA5AE0B1ABE}" type="pres">
      <dgm:prSet presAssocID="{33A574D5-D376-410A-BF87-9F3CF1D8215D}" presName="hierRoot2" presStyleCnt="0"/>
      <dgm:spPr/>
    </dgm:pt>
    <dgm:pt modelId="{4C556B98-6EF0-4101-8EAC-FA4582D048BA}" type="pres">
      <dgm:prSet presAssocID="{33A574D5-D376-410A-BF87-9F3CF1D8215D}" presName="composite2" presStyleCnt="0"/>
      <dgm:spPr/>
    </dgm:pt>
    <dgm:pt modelId="{3D8C7BEB-39D8-4561-A0BE-5E1D179BEF23}" type="pres">
      <dgm:prSet presAssocID="{33A574D5-D376-410A-BF87-9F3CF1D8215D}" presName="background2" presStyleLbl="node2" presStyleIdx="0" presStyleCnt="2"/>
      <dgm:spPr/>
    </dgm:pt>
    <dgm:pt modelId="{30B5A9A8-946A-41EC-B16D-50748FEBBD60}" type="pres">
      <dgm:prSet presAssocID="{33A574D5-D376-410A-BF87-9F3CF1D8215D}" presName="text2" presStyleLbl="fgAcc2" presStyleIdx="0" presStyleCnt="2">
        <dgm:presLayoutVars>
          <dgm:chPref val="3"/>
        </dgm:presLayoutVars>
      </dgm:prSet>
      <dgm:spPr/>
    </dgm:pt>
    <dgm:pt modelId="{4180AFD4-41A1-4977-A996-598E9722D624}" type="pres">
      <dgm:prSet presAssocID="{33A574D5-D376-410A-BF87-9F3CF1D8215D}" presName="hierChild3" presStyleCnt="0"/>
      <dgm:spPr/>
    </dgm:pt>
    <dgm:pt modelId="{A9E15BF5-9004-427D-9F47-618B6CE1FDD4}" type="pres">
      <dgm:prSet presAssocID="{71F47031-A993-47BE-81CC-CF5C030CD7FE}" presName="Name17" presStyleLbl="parChTrans1D3" presStyleIdx="0" presStyleCnt="5"/>
      <dgm:spPr/>
    </dgm:pt>
    <dgm:pt modelId="{AECA2B67-8FEA-4420-A296-2769A7C34806}" type="pres">
      <dgm:prSet presAssocID="{2979AC49-2848-4F21-90AD-307B501B2BB7}" presName="hierRoot3" presStyleCnt="0"/>
      <dgm:spPr/>
    </dgm:pt>
    <dgm:pt modelId="{84994FB5-DDC8-408B-8BB6-6BD27C47B8C0}" type="pres">
      <dgm:prSet presAssocID="{2979AC49-2848-4F21-90AD-307B501B2BB7}" presName="composite3" presStyleCnt="0"/>
      <dgm:spPr/>
    </dgm:pt>
    <dgm:pt modelId="{A6EB3202-05A5-4764-8419-42DBD638D950}" type="pres">
      <dgm:prSet presAssocID="{2979AC49-2848-4F21-90AD-307B501B2BB7}" presName="background3" presStyleLbl="node3" presStyleIdx="0" presStyleCnt="5"/>
      <dgm:spPr/>
    </dgm:pt>
    <dgm:pt modelId="{75FCC765-9012-45FC-8987-D78A48FECC8D}" type="pres">
      <dgm:prSet presAssocID="{2979AC49-2848-4F21-90AD-307B501B2BB7}" presName="text3" presStyleLbl="fgAcc3" presStyleIdx="0" presStyleCnt="5">
        <dgm:presLayoutVars>
          <dgm:chPref val="3"/>
        </dgm:presLayoutVars>
      </dgm:prSet>
      <dgm:spPr/>
    </dgm:pt>
    <dgm:pt modelId="{49A73CC3-6B3D-4B61-96EA-B6ED079B776B}" type="pres">
      <dgm:prSet presAssocID="{2979AC49-2848-4F21-90AD-307B501B2BB7}" presName="hierChild4" presStyleCnt="0"/>
      <dgm:spPr/>
    </dgm:pt>
    <dgm:pt modelId="{CA5565A4-AFF1-4920-B447-F5F6C20FB9AC}" type="pres">
      <dgm:prSet presAssocID="{62D2848F-DEB3-4077-A2B7-3FF2CD9AA120}" presName="Name17" presStyleLbl="parChTrans1D3" presStyleIdx="1" presStyleCnt="5"/>
      <dgm:spPr/>
    </dgm:pt>
    <dgm:pt modelId="{C069661D-AF51-4991-9B77-34A29C347B70}" type="pres">
      <dgm:prSet presAssocID="{F212DCDA-C4DD-46B0-87B7-B0AEBF524C7F}" presName="hierRoot3" presStyleCnt="0"/>
      <dgm:spPr/>
    </dgm:pt>
    <dgm:pt modelId="{45C806C0-D0E6-4A53-8A8B-7EB09968577A}" type="pres">
      <dgm:prSet presAssocID="{F212DCDA-C4DD-46B0-87B7-B0AEBF524C7F}" presName="composite3" presStyleCnt="0"/>
      <dgm:spPr/>
    </dgm:pt>
    <dgm:pt modelId="{75BD5684-EB4D-4EF4-B51C-943016A07B29}" type="pres">
      <dgm:prSet presAssocID="{F212DCDA-C4DD-46B0-87B7-B0AEBF524C7F}" presName="background3" presStyleLbl="node3" presStyleIdx="1" presStyleCnt="5"/>
      <dgm:spPr/>
    </dgm:pt>
    <dgm:pt modelId="{DB36D54F-A202-4734-8DCA-B95C0C2B48E5}" type="pres">
      <dgm:prSet presAssocID="{F212DCDA-C4DD-46B0-87B7-B0AEBF524C7F}" presName="text3" presStyleLbl="fgAcc3" presStyleIdx="1" presStyleCnt="5">
        <dgm:presLayoutVars>
          <dgm:chPref val="3"/>
        </dgm:presLayoutVars>
      </dgm:prSet>
      <dgm:spPr/>
    </dgm:pt>
    <dgm:pt modelId="{6361E4BA-81AA-41DC-A0E5-F68BA071823A}" type="pres">
      <dgm:prSet presAssocID="{F212DCDA-C4DD-46B0-87B7-B0AEBF524C7F}" presName="hierChild4" presStyleCnt="0"/>
      <dgm:spPr/>
    </dgm:pt>
    <dgm:pt modelId="{A09B6B79-EEFB-440E-B24C-D304FD2A0A4A}" type="pres">
      <dgm:prSet presAssocID="{5EBFE36B-34E5-4FA2-9635-318F60375958}" presName="Name17" presStyleLbl="parChTrans1D3" presStyleIdx="2" presStyleCnt="5"/>
      <dgm:spPr/>
    </dgm:pt>
    <dgm:pt modelId="{CDC45850-E282-4B25-85CE-65C32E90E4F2}" type="pres">
      <dgm:prSet presAssocID="{A7BF8FF9-05CD-4DED-8AE4-713FF5D3ADB7}" presName="hierRoot3" presStyleCnt="0"/>
      <dgm:spPr/>
    </dgm:pt>
    <dgm:pt modelId="{A15AD5BB-1A8B-4CC6-A57A-ED144B1BD0EE}" type="pres">
      <dgm:prSet presAssocID="{A7BF8FF9-05CD-4DED-8AE4-713FF5D3ADB7}" presName="composite3" presStyleCnt="0"/>
      <dgm:spPr/>
    </dgm:pt>
    <dgm:pt modelId="{A476A489-8079-4AD7-AEBF-F67A3EC7BE21}" type="pres">
      <dgm:prSet presAssocID="{A7BF8FF9-05CD-4DED-8AE4-713FF5D3ADB7}" presName="background3" presStyleLbl="node3" presStyleIdx="2" presStyleCnt="5"/>
      <dgm:spPr/>
    </dgm:pt>
    <dgm:pt modelId="{B3E2FA4F-9793-4C19-AA63-74FD5E9E9B93}" type="pres">
      <dgm:prSet presAssocID="{A7BF8FF9-05CD-4DED-8AE4-713FF5D3ADB7}" presName="text3" presStyleLbl="fgAcc3" presStyleIdx="2" presStyleCnt="5">
        <dgm:presLayoutVars>
          <dgm:chPref val="3"/>
        </dgm:presLayoutVars>
      </dgm:prSet>
      <dgm:spPr/>
    </dgm:pt>
    <dgm:pt modelId="{8570521C-1F5D-454C-BF7C-EDF2637651DA}" type="pres">
      <dgm:prSet presAssocID="{A7BF8FF9-05CD-4DED-8AE4-713FF5D3ADB7}" presName="hierChild4" presStyleCnt="0"/>
      <dgm:spPr/>
    </dgm:pt>
    <dgm:pt modelId="{531149BC-77F8-4CDD-BBC8-45F81A99BA9E}" type="pres">
      <dgm:prSet presAssocID="{ADE76584-874E-4026-9D65-61F474CA72FC}" presName="Name10" presStyleLbl="parChTrans1D2" presStyleIdx="1" presStyleCnt="2"/>
      <dgm:spPr/>
    </dgm:pt>
    <dgm:pt modelId="{795052A8-0BB1-4256-9791-491374F3BA2C}" type="pres">
      <dgm:prSet presAssocID="{1E39B0BC-3796-43DE-A224-C4A112BC7FF4}" presName="hierRoot2" presStyleCnt="0"/>
      <dgm:spPr/>
    </dgm:pt>
    <dgm:pt modelId="{C44A65A8-D15B-4D8C-ACD9-92C040124310}" type="pres">
      <dgm:prSet presAssocID="{1E39B0BC-3796-43DE-A224-C4A112BC7FF4}" presName="composite2" presStyleCnt="0"/>
      <dgm:spPr/>
    </dgm:pt>
    <dgm:pt modelId="{85B18D92-DB10-408A-98A2-26706B1AA784}" type="pres">
      <dgm:prSet presAssocID="{1E39B0BC-3796-43DE-A224-C4A112BC7FF4}" presName="background2" presStyleLbl="node2" presStyleIdx="1" presStyleCnt="2"/>
      <dgm:spPr/>
    </dgm:pt>
    <dgm:pt modelId="{2912C052-E96C-494A-8609-7C07110AE605}" type="pres">
      <dgm:prSet presAssocID="{1E39B0BC-3796-43DE-A224-C4A112BC7FF4}" presName="text2" presStyleLbl="fgAcc2" presStyleIdx="1" presStyleCnt="2">
        <dgm:presLayoutVars>
          <dgm:chPref val="3"/>
        </dgm:presLayoutVars>
      </dgm:prSet>
      <dgm:spPr/>
    </dgm:pt>
    <dgm:pt modelId="{6E683585-3037-4EC7-ACF2-036D6EE9F732}" type="pres">
      <dgm:prSet presAssocID="{1E39B0BC-3796-43DE-A224-C4A112BC7FF4}" presName="hierChild3" presStyleCnt="0"/>
      <dgm:spPr/>
    </dgm:pt>
    <dgm:pt modelId="{15E04FD1-B4A6-4EC4-9B77-E69D129827D5}" type="pres">
      <dgm:prSet presAssocID="{2F1CADB7-CA66-4787-9343-8E0887D7C993}" presName="Name17" presStyleLbl="parChTrans1D3" presStyleIdx="3" presStyleCnt="5"/>
      <dgm:spPr/>
    </dgm:pt>
    <dgm:pt modelId="{59F3BEEC-6F19-46BF-B60F-DF2A390800EB}" type="pres">
      <dgm:prSet presAssocID="{E943A6F5-8220-4875-9667-DB1646AEA937}" presName="hierRoot3" presStyleCnt="0"/>
      <dgm:spPr/>
    </dgm:pt>
    <dgm:pt modelId="{84AF26D9-E40A-43A3-BD9C-46811E3D8282}" type="pres">
      <dgm:prSet presAssocID="{E943A6F5-8220-4875-9667-DB1646AEA937}" presName="composite3" presStyleCnt="0"/>
      <dgm:spPr/>
    </dgm:pt>
    <dgm:pt modelId="{D16ABD88-BBAC-4EC2-8872-3FE48032A309}" type="pres">
      <dgm:prSet presAssocID="{E943A6F5-8220-4875-9667-DB1646AEA937}" presName="background3" presStyleLbl="node3" presStyleIdx="3" presStyleCnt="5"/>
      <dgm:spPr/>
    </dgm:pt>
    <dgm:pt modelId="{93401C4B-5A9A-463F-AEB6-7003BB42FB45}" type="pres">
      <dgm:prSet presAssocID="{E943A6F5-8220-4875-9667-DB1646AEA937}" presName="text3" presStyleLbl="fgAcc3" presStyleIdx="3" presStyleCnt="5">
        <dgm:presLayoutVars>
          <dgm:chPref val="3"/>
        </dgm:presLayoutVars>
      </dgm:prSet>
      <dgm:spPr/>
    </dgm:pt>
    <dgm:pt modelId="{720C7AA5-B3FA-4184-BC3B-776D61D69A2E}" type="pres">
      <dgm:prSet presAssocID="{E943A6F5-8220-4875-9667-DB1646AEA937}" presName="hierChild4" presStyleCnt="0"/>
      <dgm:spPr/>
    </dgm:pt>
    <dgm:pt modelId="{401850A5-9F75-48D1-9BB6-18A634DA03C9}" type="pres">
      <dgm:prSet presAssocID="{39DE7A5E-2030-4E36-B4EC-D1C773BF7AFF}" presName="Name17" presStyleLbl="parChTrans1D3" presStyleIdx="4" presStyleCnt="5"/>
      <dgm:spPr/>
    </dgm:pt>
    <dgm:pt modelId="{B3E6E15A-F138-4E4F-8DE0-0EA8DA902E3F}" type="pres">
      <dgm:prSet presAssocID="{C1168769-E111-4391-A45A-9031A9BBD4D2}" presName="hierRoot3" presStyleCnt="0"/>
      <dgm:spPr/>
    </dgm:pt>
    <dgm:pt modelId="{EF227330-B503-4AE0-BDB8-05B8E31994A7}" type="pres">
      <dgm:prSet presAssocID="{C1168769-E111-4391-A45A-9031A9BBD4D2}" presName="composite3" presStyleCnt="0"/>
      <dgm:spPr/>
    </dgm:pt>
    <dgm:pt modelId="{4532B36C-3E01-4A31-B4E6-F02B7CAC2077}" type="pres">
      <dgm:prSet presAssocID="{C1168769-E111-4391-A45A-9031A9BBD4D2}" presName="background3" presStyleLbl="node3" presStyleIdx="4" presStyleCnt="5"/>
      <dgm:spPr/>
    </dgm:pt>
    <dgm:pt modelId="{5449978A-4959-4407-9930-FB286BC07BBF}" type="pres">
      <dgm:prSet presAssocID="{C1168769-E111-4391-A45A-9031A9BBD4D2}" presName="text3" presStyleLbl="fgAcc3" presStyleIdx="4" presStyleCnt="5">
        <dgm:presLayoutVars>
          <dgm:chPref val="3"/>
        </dgm:presLayoutVars>
      </dgm:prSet>
      <dgm:spPr/>
    </dgm:pt>
    <dgm:pt modelId="{BF4362EC-0CCA-4CF8-874F-26C248B288DC}" type="pres">
      <dgm:prSet presAssocID="{C1168769-E111-4391-A45A-9031A9BBD4D2}" presName="hierChild4" presStyleCnt="0"/>
      <dgm:spPr/>
    </dgm:pt>
  </dgm:ptLst>
  <dgm:cxnLst>
    <dgm:cxn modelId="{21642500-A45D-4660-9B75-F773B3FBCFDA}" type="presOf" srcId="{5EBFE36B-34E5-4FA2-9635-318F60375958}" destId="{A09B6B79-EEFB-440E-B24C-D304FD2A0A4A}" srcOrd="0" destOrd="0" presId="urn:microsoft.com/office/officeart/2005/8/layout/hierarchy1"/>
    <dgm:cxn modelId="{CCDDFC13-05BE-480F-8BC2-6DBDBF516F16}" type="presOf" srcId="{87F0E23F-1646-4B5E-B089-D900690F87CB}" destId="{3183AC44-CAAD-40DB-A7D7-1C7BB1D30F7A}" srcOrd="0" destOrd="0" presId="urn:microsoft.com/office/officeart/2005/8/layout/hierarchy1"/>
    <dgm:cxn modelId="{012FDD1E-F8C3-42F9-A0B8-E85AEFE06903}" srcId="{33A574D5-D376-410A-BF87-9F3CF1D8215D}" destId="{A7BF8FF9-05CD-4DED-8AE4-713FF5D3ADB7}" srcOrd="2" destOrd="0" parTransId="{5EBFE36B-34E5-4FA2-9635-318F60375958}" sibTransId="{7DC1D229-817B-42FF-9000-8FD000C73DBA}"/>
    <dgm:cxn modelId="{2FA2CF38-A842-4C89-B4C3-5A47434CDFAA}" srcId="{33A574D5-D376-410A-BF87-9F3CF1D8215D}" destId="{F212DCDA-C4DD-46B0-87B7-B0AEBF524C7F}" srcOrd="1" destOrd="0" parTransId="{62D2848F-DEB3-4077-A2B7-3FF2CD9AA120}" sibTransId="{E5AC1E5E-B24B-409F-97AB-84DFD51F69E5}"/>
    <dgm:cxn modelId="{5D3E2B3B-E958-41DB-8658-B6FF0836DBB6}" type="presOf" srcId="{E943A6F5-8220-4875-9667-DB1646AEA937}" destId="{93401C4B-5A9A-463F-AEB6-7003BB42FB45}" srcOrd="0" destOrd="0" presId="urn:microsoft.com/office/officeart/2005/8/layout/hierarchy1"/>
    <dgm:cxn modelId="{FBDADF3B-9331-46A7-B4F2-BD258C77AB31}" srcId="{47C99ED0-DE8D-45B5-A52D-30AD2C975F1C}" destId="{1E39B0BC-3796-43DE-A224-C4A112BC7FF4}" srcOrd="1" destOrd="0" parTransId="{ADE76584-874E-4026-9D65-61F474CA72FC}" sibTransId="{E3D1D227-7D75-4349-9C2D-F52932922F62}"/>
    <dgm:cxn modelId="{2C530A61-6DD4-4D93-86D5-B065C853237E}" type="presOf" srcId="{39DE7A5E-2030-4E36-B4EC-D1C773BF7AFF}" destId="{401850A5-9F75-48D1-9BB6-18A634DA03C9}" srcOrd="0" destOrd="0" presId="urn:microsoft.com/office/officeart/2005/8/layout/hierarchy1"/>
    <dgm:cxn modelId="{83703063-2172-4939-82E0-51E2323A1775}" type="presOf" srcId="{47C99ED0-DE8D-45B5-A52D-30AD2C975F1C}" destId="{77912CBE-2830-4EC7-8621-383609C90698}" srcOrd="0" destOrd="0" presId="urn:microsoft.com/office/officeart/2005/8/layout/hierarchy1"/>
    <dgm:cxn modelId="{C0DA7B64-1B4D-4D3C-9108-CCE6764D3FC1}" type="presOf" srcId="{62D2848F-DEB3-4077-A2B7-3FF2CD9AA120}" destId="{CA5565A4-AFF1-4920-B447-F5F6C20FB9AC}" srcOrd="0" destOrd="0" presId="urn:microsoft.com/office/officeart/2005/8/layout/hierarchy1"/>
    <dgm:cxn modelId="{ABB6014F-A8A3-4C00-91E2-D279B15DC388}" type="presOf" srcId="{1E39B0BC-3796-43DE-A224-C4A112BC7FF4}" destId="{2912C052-E96C-494A-8609-7C07110AE605}" srcOrd="0" destOrd="0" presId="urn:microsoft.com/office/officeart/2005/8/layout/hierarchy1"/>
    <dgm:cxn modelId="{766C1C56-E6AA-4464-95E7-2A58C1868F3C}" type="presOf" srcId="{33A574D5-D376-410A-BF87-9F3CF1D8215D}" destId="{30B5A9A8-946A-41EC-B16D-50748FEBBD60}" srcOrd="0" destOrd="0" presId="urn:microsoft.com/office/officeart/2005/8/layout/hierarchy1"/>
    <dgm:cxn modelId="{981F848A-F8BA-4458-BC64-306B73C09D2C}" type="presOf" srcId="{C1168769-E111-4391-A45A-9031A9BBD4D2}" destId="{5449978A-4959-4407-9930-FB286BC07BBF}" srcOrd="0" destOrd="0" presId="urn:microsoft.com/office/officeart/2005/8/layout/hierarchy1"/>
    <dgm:cxn modelId="{AAA5438B-4A71-4911-8202-D3861E734D9B}" type="presOf" srcId="{A7BF8FF9-05CD-4DED-8AE4-713FF5D3ADB7}" destId="{B3E2FA4F-9793-4C19-AA63-74FD5E9E9B93}" srcOrd="0" destOrd="0" presId="urn:microsoft.com/office/officeart/2005/8/layout/hierarchy1"/>
    <dgm:cxn modelId="{23D21B8C-85BE-4E51-82E3-33CCC28D61B7}" srcId="{47C99ED0-DE8D-45B5-A52D-30AD2C975F1C}" destId="{33A574D5-D376-410A-BF87-9F3CF1D8215D}" srcOrd="0" destOrd="0" parTransId="{C44CD8F8-2094-4EA9-92FE-B7E9BE975457}" sibTransId="{13C1E6CA-D062-40EA-AB77-679EAD72964A}"/>
    <dgm:cxn modelId="{247A838F-356B-4AE7-9B9E-5E14A9CDCB4A}" type="presOf" srcId="{2979AC49-2848-4F21-90AD-307B501B2BB7}" destId="{75FCC765-9012-45FC-8987-D78A48FECC8D}" srcOrd="0" destOrd="0" presId="urn:microsoft.com/office/officeart/2005/8/layout/hierarchy1"/>
    <dgm:cxn modelId="{AC613691-98CE-4F95-9E02-28C6A6E5895E}" type="presOf" srcId="{ADE76584-874E-4026-9D65-61F474CA72FC}" destId="{531149BC-77F8-4CDD-BBC8-45F81A99BA9E}" srcOrd="0" destOrd="0" presId="urn:microsoft.com/office/officeart/2005/8/layout/hierarchy1"/>
    <dgm:cxn modelId="{8135C292-8665-499D-9C10-4D9AFADCFA46}" srcId="{1E39B0BC-3796-43DE-A224-C4A112BC7FF4}" destId="{E943A6F5-8220-4875-9667-DB1646AEA937}" srcOrd="0" destOrd="0" parTransId="{2F1CADB7-CA66-4787-9343-8E0887D7C993}" sibTransId="{FB68770E-EDFB-425C-AA72-5395154602FF}"/>
    <dgm:cxn modelId="{50795B9C-A7E1-48EE-89B9-0D7D91432969}" srcId="{1E39B0BC-3796-43DE-A224-C4A112BC7FF4}" destId="{C1168769-E111-4391-A45A-9031A9BBD4D2}" srcOrd="1" destOrd="0" parTransId="{39DE7A5E-2030-4E36-B4EC-D1C773BF7AFF}" sibTransId="{157CD620-3AF3-4A36-BF4D-628D1F76537B}"/>
    <dgm:cxn modelId="{ED88FE9C-1E0B-48B3-A0D6-B7602EF74157}" type="presOf" srcId="{71F47031-A993-47BE-81CC-CF5C030CD7FE}" destId="{A9E15BF5-9004-427D-9F47-618B6CE1FDD4}" srcOrd="0" destOrd="0" presId="urn:microsoft.com/office/officeart/2005/8/layout/hierarchy1"/>
    <dgm:cxn modelId="{D6645FA3-E1E6-4622-86EC-5B66FAFE56AF}" srcId="{87F0E23F-1646-4B5E-B089-D900690F87CB}" destId="{47C99ED0-DE8D-45B5-A52D-30AD2C975F1C}" srcOrd="0" destOrd="0" parTransId="{A817E636-1610-48EB-BA8C-91241A27240E}" sibTransId="{250014EF-3FEF-4289-B53F-3D13FB7C1B27}"/>
    <dgm:cxn modelId="{479BEEC4-DB0F-40CD-B6AA-676BE16EA008}" srcId="{33A574D5-D376-410A-BF87-9F3CF1D8215D}" destId="{2979AC49-2848-4F21-90AD-307B501B2BB7}" srcOrd="0" destOrd="0" parTransId="{71F47031-A993-47BE-81CC-CF5C030CD7FE}" sibTransId="{9CDAA1A3-EC66-46F7-ADEF-CF6F91CB2E99}"/>
    <dgm:cxn modelId="{18B212E7-2C6E-4B49-A449-B74B49D23FC1}" type="presOf" srcId="{C44CD8F8-2094-4EA9-92FE-B7E9BE975457}" destId="{229D63DB-4357-473B-BD60-80BFA2332009}" srcOrd="0" destOrd="0" presId="urn:microsoft.com/office/officeart/2005/8/layout/hierarchy1"/>
    <dgm:cxn modelId="{459046EA-A075-4FB7-BCC2-546F6C86B081}" type="presOf" srcId="{F212DCDA-C4DD-46B0-87B7-B0AEBF524C7F}" destId="{DB36D54F-A202-4734-8DCA-B95C0C2B48E5}" srcOrd="0" destOrd="0" presId="urn:microsoft.com/office/officeart/2005/8/layout/hierarchy1"/>
    <dgm:cxn modelId="{41AB8FF7-D072-4939-89CD-4C211AD4DCF2}" type="presOf" srcId="{2F1CADB7-CA66-4787-9343-8E0887D7C993}" destId="{15E04FD1-B4A6-4EC4-9B77-E69D129827D5}" srcOrd="0" destOrd="0" presId="urn:microsoft.com/office/officeart/2005/8/layout/hierarchy1"/>
    <dgm:cxn modelId="{D0CE517F-9114-487C-BC8A-A70FA7137BA7}" type="presParOf" srcId="{3183AC44-CAAD-40DB-A7D7-1C7BB1D30F7A}" destId="{C277727B-3984-4459-8C37-5B8C2A5FB931}" srcOrd="0" destOrd="0" presId="urn:microsoft.com/office/officeart/2005/8/layout/hierarchy1"/>
    <dgm:cxn modelId="{59EA30AD-B792-4C66-BF1D-B88F106442F1}" type="presParOf" srcId="{C277727B-3984-4459-8C37-5B8C2A5FB931}" destId="{55DFFDA7-4A36-4FDC-A845-C40E25F4ACC7}" srcOrd="0" destOrd="0" presId="urn:microsoft.com/office/officeart/2005/8/layout/hierarchy1"/>
    <dgm:cxn modelId="{AF9BE525-1DD1-47E9-9630-2DC5E3E8AF55}" type="presParOf" srcId="{55DFFDA7-4A36-4FDC-A845-C40E25F4ACC7}" destId="{D17AE2E8-9C62-46C1-803B-E95AFE4A835B}" srcOrd="0" destOrd="0" presId="urn:microsoft.com/office/officeart/2005/8/layout/hierarchy1"/>
    <dgm:cxn modelId="{13A2C8A4-53B9-4F91-9A20-60FF9681B748}" type="presParOf" srcId="{55DFFDA7-4A36-4FDC-A845-C40E25F4ACC7}" destId="{77912CBE-2830-4EC7-8621-383609C90698}" srcOrd="1" destOrd="0" presId="urn:microsoft.com/office/officeart/2005/8/layout/hierarchy1"/>
    <dgm:cxn modelId="{9111D438-3A35-41E6-B454-15327FFE4B6B}" type="presParOf" srcId="{C277727B-3984-4459-8C37-5B8C2A5FB931}" destId="{90A7D5C7-2510-473C-9EF9-E99E2A03C435}" srcOrd="1" destOrd="0" presId="urn:microsoft.com/office/officeart/2005/8/layout/hierarchy1"/>
    <dgm:cxn modelId="{1A17B92F-8409-49D4-B94D-3D3C3B3D2542}" type="presParOf" srcId="{90A7D5C7-2510-473C-9EF9-E99E2A03C435}" destId="{229D63DB-4357-473B-BD60-80BFA2332009}" srcOrd="0" destOrd="0" presId="urn:microsoft.com/office/officeart/2005/8/layout/hierarchy1"/>
    <dgm:cxn modelId="{44EEDEC2-5CFA-486E-9DFF-D0C46A8E9CA9}" type="presParOf" srcId="{90A7D5C7-2510-473C-9EF9-E99E2A03C435}" destId="{B617363F-3663-453A-B96C-0EA5AE0B1ABE}" srcOrd="1" destOrd="0" presId="urn:microsoft.com/office/officeart/2005/8/layout/hierarchy1"/>
    <dgm:cxn modelId="{8E28D216-676D-43DE-BBEC-8A1DBFF8E5C5}" type="presParOf" srcId="{B617363F-3663-453A-B96C-0EA5AE0B1ABE}" destId="{4C556B98-6EF0-4101-8EAC-FA4582D048BA}" srcOrd="0" destOrd="0" presId="urn:microsoft.com/office/officeart/2005/8/layout/hierarchy1"/>
    <dgm:cxn modelId="{E4D59491-183F-49C2-9D33-5627BDC88F34}" type="presParOf" srcId="{4C556B98-6EF0-4101-8EAC-FA4582D048BA}" destId="{3D8C7BEB-39D8-4561-A0BE-5E1D179BEF23}" srcOrd="0" destOrd="0" presId="urn:microsoft.com/office/officeart/2005/8/layout/hierarchy1"/>
    <dgm:cxn modelId="{B92BF506-AFA2-48F5-A753-E795AD6583CF}" type="presParOf" srcId="{4C556B98-6EF0-4101-8EAC-FA4582D048BA}" destId="{30B5A9A8-946A-41EC-B16D-50748FEBBD60}" srcOrd="1" destOrd="0" presId="urn:microsoft.com/office/officeart/2005/8/layout/hierarchy1"/>
    <dgm:cxn modelId="{A6C6D674-6854-464F-B5D5-F7199AA6B662}" type="presParOf" srcId="{B617363F-3663-453A-B96C-0EA5AE0B1ABE}" destId="{4180AFD4-41A1-4977-A996-598E9722D624}" srcOrd="1" destOrd="0" presId="urn:microsoft.com/office/officeart/2005/8/layout/hierarchy1"/>
    <dgm:cxn modelId="{8E0D956F-D60D-43B1-8289-2F3BEEC3F8AB}" type="presParOf" srcId="{4180AFD4-41A1-4977-A996-598E9722D624}" destId="{A9E15BF5-9004-427D-9F47-618B6CE1FDD4}" srcOrd="0" destOrd="0" presId="urn:microsoft.com/office/officeart/2005/8/layout/hierarchy1"/>
    <dgm:cxn modelId="{435C973B-CC32-4AE8-BAD7-AC50E7B1CC42}" type="presParOf" srcId="{4180AFD4-41A1-4977-A996-598E9722D624}" destId="{AECA2B67-8FEA-4420-A296-2769A7C34806}" srcOrd="1" destOrd="0" presId="urn:microsoft.com/office/officeart/2005/8/layout/hierarchy1"/>
    <dgm:cxn modelId="{D8179B55-7BE0-4DCA-9631-47D8151567CF}" type="presParOf" srcId="{AECA2B67-8FEA-4420-A296-2769A7C34806}" destId="{84994FB5-DDC8-408B-8BB6-6BD27C47B8C0}" srcOrd="0" destOrd="0" presId="urn:microsoft.com/office/officeart/2005/8/layout/hierarchy1"/>
    <dgm:cxn modelId="{9C6F0E8D-B08E-479C-9E47-C41308BA747C}" type="presParOf" srcId="{84994FB5-DDC8-408B-8BB6-6BD27C47B8C0}" destId="{A6EB3202-05A5-4764-8419-42DBD638D950}" srcOrd="0" destOrd="0" presId="urn:microsoft.com/office/officeart/2005/8/layout/hierarchy1"/>
    <dgm:cxn modelId="{AED6FB1D-DBB3-402B-B801-D0AC43A3C6BB}" type="presParOf" srcId="{84994FB5-DDC8-408B-8BB6-6BD27C47B8C0}" destId="{75FCC765-9012-45FC-8987-D78A48FECC8D}" srcOrd="1" destOrd="0" presId="urn:microsoft.com/office/officeart/2005/8/layout/hierarchy1"/>
    <dgm:cxn modelId="{4FA4799E-D9A6-417C-98D4-66EE1D51105C}" type="presParOf" srcId="{AECA2B67-8FEA-4420-A296-2769A7C34806}" destId="{49A73CC3-6B3D-4B61-96EA-B6ED079B776B}" srcOrd="1" destOrd="0" presId="urn:microsoft.com/office/officeart/2005/8/layout/hierarchy1"/>
    <dgm:cxn modelId="{4B813F6A-304E-4078-8049-59F6E9B82E2E}" type="presParOf" srcId="{4180AFD4-41A1-4977-A996-598E9722D624}" destId="{CA5565A4-AFF1-4920-B447-F5F6C20FB9AC}" srcOrd="2" destOrd="0" presId="urn:microsoft.com/office/officeart/2005/8/layout/hierarchy1"/>
    <dgm:cxn modelId="{F6FC32FC-1EB9-4405-BD91-343D3240EE34}" type="presParOf" srcId="{4180AFD4-41A1-4977-A996-598E9722D624}" destId="{C069661D-AF51-4991-9B77-34A29C347B70}" srcOrd="3" destOrd="0" presId="urn:microsoft.com/office/officeart/2005/8/layout/hierarchy1"/>
    <dgm:cxn modelId="{F2FC0075-6F6E-4DF1-8EFE-9C7C7512420B}" type="presParOf" srcId="{C069661D-AF51-4991-9B77-34A29C347B70}" destId="{45C806C0-D0E6-4A53-8A8B-7EB09968577A}" srcOrd="0" destOrd="0" presId="urn:microsoft.com/office/officeart/2005/8/layout/hierarchy1"/>
    <dgm:cxn modelId="{021BEF05-801A-44A8-A476-35A35E342594}" type="presParOf" srcId="{45C806C0-D0E6-4A53-8A8B-7EB09968577A}" destId="{75BD5684-EB4D-4EF4-B51C-943016A07B29}" srcOrd="0" destOrd="0" presId="urn:microsoft.com/office/officeart/2005/8/layout/hierarchy1"/>
    <dgm:cxn modelId="{44FE1DE0-9D36-47B8-A09A-809A7B32BD83}" type="presParOf" srcId="{45C806C0-D0E6-4A53-8A8B-7EB09968577A}" destId="{DB36D54F-A202-4734-8DCA-B95C0C2B48E5}" srcOrd="1" destOrd="0" presId="urn:microsoft.com/office/officeart/2005/8/layout/hierarchy1"/>
    <dgm:cxn modelId="{BD2787B2-037F-4A88-BE53-A1A18E609D7C}" type="presParOf" srcId="{C069661D-AF51-4991-9B77-34A29C347B70}" destId="{6361E4BA-81AA-41DC-A0E5-F68BA071823A}" srcOrd="1" destOrd="0" presId="urn:microsoft.com/office/officeart/2005/8/layout/hierarchy1"/>
    <dgm:cxn modelId="{FD932CD8-2655-4C35-ACB7-7357ED9F6CF2}" type="presParOf" srcId="{4180AFD4-41A1-4977-A996-598E9722D624}" destId="{A09B6B79-EEFB-440E-B24C-D304FD2A0A4A}" srcOrd="4" destOrd="0" presId="urn:microsoft.com/office/officeart/2005/8/layout/hierarchy1"/>
    <dgm:cxn modelId="{585B9CD7-88F7-43C2-8009-9057B8A2888F}" type="presParOf" srcId="{4180AFD4-41A1-4977-A996-598E9722D624}" destId="{CDC45850-E282-4B25-85CE-65C32E90E4F2}" srcOrd="5" destOrd="0" presId="urn:microsoft.com/office/officeart/2005/8/layout/hierarchy1"/>
    <dgm:cxn modelId="{5A4133F8-BD4A-4342-A645-533BBFDCD866}" type="presParOf" srcId="{CDC45850-E282-4B25-85CE-65C32E90E4F2}" destId="{A15AD5BB-1A8B-4CC6-A57A-ED144B1BD0EE}" srcOrd="0" destOrd="0" presId="urn:microsoft.com/office/officeart/2005/8/layout/hierarchy1"/>
    <dgm:cxn modelId="{4D3EE7BB-986A-4F00-ACBB-1970B90B8537}" type="presParOf" srcId="{A15AD5BB-1A8B-4CC6-A57A-ED144B1BD0EE}" destId="{A476A489-8079-4AD7-AEBF-F67A3EC7BE21}" srcOrd="0" destOrd="0" presId="urn:microsoft.com/office/officeart/2005/8/layout/hierarchy1"/>
    <dgm:cxn modelId="{0A4689F6-0374-42F2-8824-31562C1C946D}" type="presParOf" srcId="{A15AD5BB-1A8B-4CC6-A57A-ED144B1BD0EE}" destId="{B3E2FA4F-9793-4C19-AA63-74FD5E9E9B93}" srcOrd="1" destOrd="0" presId="urn:microsoft.com/office/officeart/2005/8/layout/hierarchy1"/>
    <dgm:cxn modelId="{A090C045-BDE1-4A76-88EA-40B7A9728243}" type="presParOf" srcId="{CDC45850-E282-4B25-85CE-65C32E90E4F2}" destId="{8570521C-1F5D-454C-BF7C-EDF2637651DA}" srcOrd="1" destOrd="0" presId="urn:microsoft.com/office/officeart/2005/8/layout/hierarchy1"/>
    <dgm:cxn modelId="{8D9E79B0-C30B-4B84-8423-ACD621AB7DAA}" type="presParOf" srcId="{90A7D5C7-2510-473C-9EF9-E99E2A03C435}" destId="{531149BC-77F8-4CDD-BBC8-45F81A99BA9E}" srcOrd="2" destOrd="0" presId="urn:microsoft.com/office/officeart/2005/8/layout/hierarchy1"/>
    <dgm:cxn modelId="{ACE11B4F-2756-492B-8811-98DB38748379}" type="presParOf" srcId="{90A7D5C7-2510-473C-9EF9-E99E2A03C435}" destId="{795052A8-0BB1-4256-9791-491374F3BA2C}" srcOrd="3" destOrd="0" presId="urn:microsoft.com/office/officeart/2005/8/layout/hierarchy1"/>
    <dgm:cxn modelId="{A06CB8E9-7EEF-46E0-A624-DCD7E4FA8ECE}" type="presParOf" srcId="{795052A8-0BB1-4256-9791-491374F3BA2C}" destId="{C44A65A8-D15B-4D8C-ACD9-92C040124310}" srcOrd="0" destOrd="0" presId="urn:microsoft.com/office/officeart/2005/8/layout/hierarchy1"/>
    <dgm:cxn modelId="{A3F50537-28AA-4CBE-BFFA-2CEBDE1B9652}" type="presParOf" srcId="{C44A65A8-D15B-4D8C-ACD9-92C040124310}" destId="{85B18D92-DB10-408A-98A2-26706B1AA784}" srcOrd="0" destOrd="0" presId="urn:microsoft.com/office/officeart/2005/8/layout/hierarchy1"/>
    <dgm:cxn modelId="{B6DB16C8-CD76-4B5A-93D8-0E81D6DB355F}" type="presParOf" srcId="{C44A65A8-D15B-4D8C-ACD9-92C040124310}" destId="{2912C052-E96C-494A-8609-7C07110AE605}" srcOrd="1" destOrd="0" presId="urn:microsoft.com/office/officeart/2005/8/layout/hierarchy1"/>
    <dgm:cxn modelId="{13EBDE35-2065-4DF1-9A69-76DE5D119A82}" type="presParOf" srcId="{795052A8-0BB1-4256-9791-491374F3BA2C}" destId="{6E683585-3037-4EC7-ACF2-036D6EE9F732}" srcOrd="1" destOrd="0" presId="urn:microsoft.com/office/officeart/2005/8/layout/hierarchy1"/>
    <dgm:cxn modelId="{1E6460AC-9BD9-4F8C-9823-739E425D76E1}" type="presParOf" srcId="{6E683585-3037-4EC7-ACF2-036D6EE9F732}" destId="{15E04FD1-B4A6-4EC4-9B77-E69D129827D5}" srcOrd="0" destOrd="0" presId="urn:microsoft.com/office/officeart/2005/8/layout/hierarchy1"/>
    <dgm:cxn modelId="{29BF040F-C868-4EA8-BCBF-D4E195B3BBF9}" type="presParOf" srcId="{6E683585-3037-4EC7-ACF2-036D6EE9F732}" destId="{59F3BEEC-6F19-46BF-B60F-DF2A390800EB}" srcOrd="1" destOrd="0" presId="urn:microsoft.com/office/officeart/2005/8/layout/hierarchy1"/>
    <dgm:cxn modelId="{6561783F-6882-4D8C-8517-F215F44487DB}" type="presParOf" srcId="{59F3BEEC-6F19-46BF-B60F-DF2A390800EB}" destId="{84AF26D9-E40A-43A3-BD9C-46811E3D8282}" srcOrd="0" destOrd="0" presId="urn:microsoft.com/office/officeart/2005/8/layout/hierarchy1"/>
    <dgm:cxn modelId="{17FEF706-FD70-45D7-92E3-AA19CC70C42D}" type="presParOf" srcId="{84AF26D9-E40A-43A3-BD9C-46811E3D8282}" destId="{D16ABD88-BBAC-4EC2-8872-3FE48032A309}" srcOrd="0" destOrd="0" presId="urn:microsoft.com/office/officeart/2005/8/layout/hierarchy1"/>
    <dgm:cxn modelId="{5B4CD553-E492-42CB-91EE-BD3098F3EB9F}" type="presParOf" srcId="{84AF26D9-E40A-43A3-BD9C-46811E3D8282}" destId="{93401C4B-5A9A-463F-AEB6-7003BB42FB45}" srcOrd="1" destOrd="0" presId="urn:microsoft.com/office/officeart/2005/8/layout/hierarchy1"/>
    <dgm:cxn modelId="{283DA0EE-B1CE-40DE-829D-BCCEB35431A9}" type="presParOf" srcId="{59F3BEEC-6F19-46BF-B60F-DF2A390800EB}" destId="{720C7AA5-B3FA-4184-BC3B-776D61D69A2E}" srcOrd="1" destOrd="0" presId="urn:microsoft.com/office/officeart/2005/8/layout/hierarchy1"/>
    <dgm:cxn modelId="{B9DBF499-89DA-4520-A106-02B3D049EC67}" type="presParOf" srcId="{6E683585-3037-4EC7-ACF2-036D6EE9F732}" destId="{401850A5-9F75-48D1-9BB6-18A634DA03C9}" srcOrd="2" destOrd="0" presId="urn:microsoft.com/office/officeart/2005/8/layout/hierarchy1"/>
    <dgm:cxn modelId="{B5C7BB5F-9624-4CB0-B333-194B1EC0CB74}" type="presParOf" srcId="{6E683585-3037-4EC7-ACF2-036D6EE9F732}" destId="{B3E6E15A-F138-4E4F-8DE0-0EA8DA902E3F}" srcOrd="3" destOrd="0" presId="urn:microsoft.com/office/officeart/2005/8/layout/hierarchy1"/>
    <dgm:cxn modelId="{595F1743-ABA4-4E60-8893-88281B568DEB}" type="presParOf" srcId="{B3E6E15A-F138-4E4F-8DE0-0EA8DA902E3F}" destId="{EF227330-B503-4AE0-BDB8-05B8E31994A7}" srcOrd="0" destOrd="0" presId="urn:microsoft.com/office/officeart/2005/8/layout/hierarchy1"/>
    <dgm:cxn modelId="{F8F9CAC0-4A4E-4B4F-A00E-ED08A997B430}" type="presParOf" srcId="{EF227330-B503-4AE0-BDB8-05B8E31994A7}" destId="{4532B36C-3E01-4A31-B4E6-F02B7CAC2077}" srcOrd="0" destOrd="0" presId="urn:microsoft.com/office/officeart/2005/8/layout/hierarchy1"/>
    <dgm:cxn modelId="{04C9F7A9-6CEE-4495-AE47-E89286BA59E5}" type="presParOf" srcId="{EF227330-B503-4AE0-BDB8-05B8E31994A7}" destId="{5449978A-4959-4407-9930-FB286BC07BBF}" srcOrd="1" destOrd="0" presId="urn:microsoft.com/office/officeart/2005/8/layout/hierarchy1"/>
    <dgm:cxn modelId="{0704DAED-202C-4017-8D07-48E4294AC5E3}" type="presParOf" srcId="{B3E6E15A-F138-4E4F-8DE0-0EA8DA902E3F}" destId="{BF4362EC-0CCA-4CF8-874F-26C248B288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850A5-9F75-48D1-9BB6-18A634DA03C9}">
      <dsp:nvSpPr>
        <dsp:cNvPr id="0" name=""/>
        <dsp:cNvSpPr/>
      </dsp:nvSpPr>
      <dsp:spPr>
        <a:xfrm>
          <a:off x="4112488" y="2167067"/>
          <a:ext cx="525790" cy="25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23"/>
              </a:lnTo>
              <a:lnTo>
                <a:pt x="525790" y="170523"/>
              </a:lnTo>
              <a:lnTo>
                <a:pt x="525790" y="250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04FD1-B4A6-4EC4-9B77-E69D129827D5}">
      <dsp:nvSpPr>
        <dsp:cNvPr id="0" name=""/>
        <dsp:cNvSpPr/>
      </dsp:nvSpPr>
      <dsp:spPr>
        <a:xfrm>
          <a:off x="3586698" y="2167067"/>
          <a:ext cx="525790" cy="250228"/>
        </a:xfrm>
        <a:custGeom>
          <a:avLst/>
          <a:gdLst/>
          <a:ahLst/>
          <a:cxnLst/>
          <a:rect l="0" t="0" r="0" b="0"/>
          <a:pathLst>
            <a:path>
              <a:moveTo>
                <a:pt x="525790" y="0"/>
              </a:moveTo>
              <a:lnTo>
                <a:pt x="525790" y="170523"/>
              </a:lnTo>
              <a:lnTo>
                <a:pt x="0" y="170523"/>
              </a:lnTo>
              <a:lnTo>
                <a:pt x="0" y="250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149BC-77F8-4CDD-BBC8-45F81A99BA9E}">
      <dsp:nvSpPr>
        <dsp:cNvPr id="0" name=""/>
        <dsp:cNvSpPr/>
      </dsp:nvSpPr>
      <dsp:spPr>
        <a:xfrm>
          <a:off x="2798012" y="1370495"/>
          <a:ext cx="1314475" cy="25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23"/>
              </a:lnTo>
              <a:lnTo>
                <a:pt x="1314475" y="170523"/>
              </a:lnTo>
              <a:lnTo>
                <a:pt x="1314475" y="250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B6B79-EEFB-440E-B24C-D304FD2A0A4A}">
      <dsp:nvSpPr>
        <dsp:cNvPr id="0" name=""/>
        <dsp:cNvSpPr/>
      </dsp:nvSpPr>
      <dsp:spPr>
        <a:xfrm>
          <a:off x="1483537" y="2167067"/>
          <a:ext cx="1051580" cy="25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23"/>
              </a:lnTo>
              <a:lnTo>
                <a:pt x="1051580" y="170523"/>
              </a:lnTo>
              <a:lnTo>
                <a:pt x="1051580" y="250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565A4-AFF1-4920-B447-F5F6C20FB9AC}">
      <dsp:nvSpPr>
        <dsp:cNvPr id="0" name=""/>
        <dsp:cNvSpPr/>
      </dsp:nvSpPr>
      <dsp:spPr>
        <a:xfrm>
          <a:off x="1437817" y="2167067"/>
          <a:ext cx="91440" cy="2502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15BF5-9004-427D-9F47-618B6CE1FDD4}">
      <dsp:nvSpPr>
        <dsp:cNvPr id="0" name=""/>
        <dsp:cNvSpPr/>
      </dsp:nvSpPr>
      <dsp:spPr>
        <a:xfrm>
          <a:off x="431957" y="2167067"/>
          <a:ext cx="1051580" cy="250228"/>
        </a:xfrm>
        <a:custGeom>
          <a:avLst/>
          <a:gdLst/>
          <a:ahLst/>
          <a:cxnLst/>
          <a:rect l="0" t="0" r="0" b="0"/>
          <a:pathLst>
            <a:path>
              <a:moveTo>
                <a:pt x="1051580" y="0"/>
              </a:moveTo>
              <a:lnTo>
                <a:pt x="1051580" y="170523"/>
              </a:lnTo>
              <a:lnTo>
                <a:pt x="0" y="170523"/>
              </a:lnTo>
              <a:lnTo>
                <a:pt x="0" y="2502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D63DB-4357-473B-BD60-80BFA2332009}">
      <dsp:nvSpPr>
        <dsp:cNvPr id="0" name=""/>
        <dsp:cNvSpPr/>
      </dsp:nvSpPr>
      <dsp:spPr>
        <a:xfrm>
          <a:off x="1483537" y="1370495"/>
          <a:ext cx="1314475" cy="250228"/>
        </a:xfrm>
        <a:custGeom>
          <a:avLst/>
          <a:gdLst/>
          <a:ahLst/>
          <a:cxnLst/>
          <a:rect l="0" t="0" r="0" b="0"/>
          <a:pathLst>
            <a:path>
              <a:moveTo>
                <a:pt x="1314475" y="0"/>
              </a:moveTo>
              <a:lnTo>
                <a:pt x="1314475" y="170523"/>
              </a:lnTo>
              <a:lnTo>
                <a:pt x="0" y="170523"/>
              </a:lnTo>
              <a:lnTo>
                <a:pt x="0" y="250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AE2E8-9C62-46C1-803B-E95AFE4A835B}">
      <dsp:nvSpPr>
        <dsp:cNvPr id="0" name=""/>
        <dsp:cNvSpPr/>
      </dsp:nvSpPr>
      <dsp:spPr>
        <a:xfrm>
          <a:off x="2367821" y="824151"/>
          <a:ext cx="860383" cy="54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12CBE-2830-4EC7-8621-383609C90698}">
      <dsp:nvSpPr>
        <dsp:cNvPr id="0" name=""/>
        <dsp:cNvSpPr/>
      </dsp:nvSpPr>
      <dsp:spPr>
        <a:xfrm>
          <a:off x="2463419" y="914969"/>
          <a:ext cx="860383" cy="54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Management Group</a:t>
          </a:r>
          <a:endParaRPr lang="en-IN" sz="900" kern="1200" dirty="0"/>
        </a:p>
      </dsp:txBody>
      <dsp:txXfrm>
        <a:off x="2479421" y="930971"/>
        <a:ext cx="828379" cy="514339"/>
      </dsp:txXfrm>
    </dsp:sp>
    <dsp:sp modelId="{3D8C7BEB-39D8-4561-A0BE-5E1D179BEF23}">
      <dsp:nvSpPr>
        <dsp:cNvPr id="0" name=""/>
        <dsp:cNvSpPr/>
      </dsp:nvSpPr>
      <dsp:spPr>
        <a:xfrm>
          <a:off x="1053345" y="1620723"/>
          <a:ext cx="860383" cy="54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5A9A8-946A-41EC-B16D-50748FEBBD60}">
      <dsp:nvSpPr>
        <dsp:cNvPr id="0" name=""/>
        <dsp:cNvSpPr/>
      </dsp:nvSpPr>
      <dsp:spPr>
        <a:xfrm>
          <a:off x="1148944" y="1711541"/>
          <a:ext cx="860383" cy="54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Subscription 1</a:t>
          </a:r>
          <a:endParaRPr lang="en-IN" sz="900" kern="1200" dirty="0"/>
        </a:p>
      </dsp:txBody>
      <dsp:txXfrm>
        <a:off x="1164946" y="1727543"/>
        <a:ext cx="828379" cy="514339"/>
      </dsp:txXfrm>
    </dsp:sp>
    <dsp:sp modelId="{A6EB3202-05A5-4764-8419-42DBD638D950}">
      <dsp:nvSpPr>
        <dsp:cNvPr id="0" name=""/>
        <dsp:cNvSpPr/>
      </dsp:nvSpPr>
      <dsp:spPr>
        <a:xfrm>
          <a:off x="1765" y="2417295"/>
          <a:ext cx="860383" cy="54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CC765-9012-45FC-8987-D78A48FECC8D}">
      <dsp:nvSpPr>
        <dsp:cNvPr id="0" name=""/>
        <dsp:cNvSpPr/>
      </dsp:nvSpPr>
      <dsp:spPr>
        <a:xfrm>
          <a:off x="97363" y="2508113"/>
          <a:ext cx="860383" cy="54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RG 1</a:t>
          </a:r>
          <a:endParaRPr lang="en-IN" sz="900" kern="1200" dirty="0"/>
        </a:p>
      </dsp:txBody>
      <dsp:txXfrm>
        <a:off x="113365" y="2524115"/>
        <a:ext cx="828379" cy="514339"/>
      </dsp:txXfrm>
    </dsp:sp>
    <dsp:sp modelId="{75BD5684-EB4D-4EF4-B51C-943016A07B29}">
      <dsp:nvSpPr>
        <dsp:cNvPr id="0" name=""/>
        <dsp:cNvSpPr/>
      </dsp:nvSpPr>
      <dsp:spPr>
        <a:xfrm>
          <a:off x="1053345" y="2417295"/>
          <a:ext cx="860383" cy="54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6D54F-A202-4734-8DCA-B95C0C2B48E5}">
      <dsp:nvSpPr>
        <dsp:cNvPr id="0" name=""/>
        <dsp:cNvSpPr/>
      </dsp:nvSpPr>
      <dsp:spPr>
        <a:xfrm>
          <a:off x="1148944" y="2508113"/>
          <a:ext cx="860383" cy="54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RG 2</a:t>
          </a:r>
          <a:endParaRPr lang="en-IN" sz="900" kern="1200" dirty="0"/>
        </a:p>
      </dsp:txBody>
      <dsp:txXfrm>
        <a:off x="1164946" y="2524115"/>
        <a:ext cx="828379" cy="514339"/>
      </dsp:txXfrm>
    </dsp:sp>
    <dsp:sp modelId="{A476A489-8079-4AD7-AEBF-F67A3EC7BE21}">
      <dsp:nvSpPr>
        <dsp:cNvPr id="0" name=""/>
        <dsp:cNvSpPr/>
      </dsp:nvSpPr>
      <dsp:spPr>
        <a:xfrm>
          <a:off x="2104926" y="2417295"/>
          <a:ext cx="860383" cy="54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2FA4F-9793-4C19-AA63-74FD5E9E9B93}">
      <dsp:nvSpPr>
        <dsp:cNvPr id="0" name=""/>
        <dsp:cNvSpPr/>
      </dsp:nvSpPr>
      <dsp:spPr>
        <a:xfrm>
          <a:off x="2200524" y="2508113"/>
          <a:ext cx="860383" cy="54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RG 3</a:t>
          </a:r>
          <a:endParaRPr lang="en-IN" sz="900" kern="1200" dirty="0"/>
        </a:p>
      </dsp:txBody>
      <dsp:txXfrm>
        <a:off x="2216526" y="2524115"/>
        <a:ext cx="828379" cy="514339"/>
      </dsp:txXfrm>
    </dsp:sp>
    <dsp:sp modelId="{85B18D92-DB10-408A-98A2-26706B1AA784}">
      <dsp:nvSpPr>
        <dsp:cNvPr id="0" name=""/>
        <dsp:cNvSpPr/>
      </dsp:nvSpPr>
      <dsp:spPr>
        <a:xfrm>
          <a:off x="3682296" y="1620723"/>
          <a:ext cx="860383" cy="54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2C052-E96C-494A-8609-7C07110AE605}">
      <dsp:nvSpPr>
        <dsp:cNvPr id="0" name=""/>
        <dsp:cNvSpPr/>
      </dsp:nvSpPr>
      <dsp:spPr>
        <a:xfrm>
          <a:off x="3777894" y="1711541"/>
          <a:ext cx="860383" cy="54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Subscription 2</a:t>
          </a:r>
          <a:endParaRPr lang="en-IN" sz="900" kern="1200" dirty="0"/>
        </a:p>
      </dsp:txBody>
      <dsp:txXfrm>
        <a:off x="3793896" y="1727543"/>
        <a:ext cx="828379" cy="514339"/>
      </dsp:txXfrm>
    </dsp:sp>
    <dsp:sp modelId="{D16ABD88-BBAC-4EC2-8872-3FE48032A309}">
      <dsp:nvSpPr>
        <dsp:cNvPr id="0" name=""/>
        <dsp:cNvSpPr/>
      </dsp:nvSpPr>
      <dsp:spPr>
        <a:xfrm>
          <a:off x="3156506" y="2417295"/>
          <a:ext cx="860383" cy="54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01C4B-5A9A-463F-AEB6-7003BB42FB45}">
      <dsp:nvSpPr>
        <dsp:cNvPr id="0" name=""/>
        <dsp:cNvSpPr/>
      </dsp:nvSpPr>
      <dsp:spPr>
        <a:xfrm>
          <a:off x="3252104" y="2508113"/>
          <a:ext cx="860383" cy="54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RG 4</a:t>
          </a:r>
          <a:endParaRPr lang="en-IN" sz="900" kern="1200" dirty="0"/>
        </a:p>
      </dsp:txBody>
      <dsp:txXfrm>
        <a:off x="3268106" y="2524115"/>
        <a:ext cx="828379" cy="514339"/>
      </dsp:txXfrm>
    </dsp:sp>
    <dsp:sp modelId="{4532B36C-3E01-4A31-B4E6-F02B7CAC2077}">
      <dsp:nvSpPr>
        <dsp:cNvPr id="0" name=""/>
        <dsp:cNvSpPr/>
      </dsp:nvSpPr>
      <dsp:spPr>
        <a:xfrm>
          <a:off x="4208086" y="2417295"/>
          <a:ext cx="860383" cy="54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9978A-4959-4407-9930-FB286BC07BBF}">
      <dsp:nvSpPr>
        <dsp:cNvPr id="0" name=""/>
        <dsp:cNvSpPr/>
      </dsp:nvSpPr>
      <dsp:spPr>
        <a:xfrm>
          <a:off x="4303684" y="2508113"/>
          <a:ext cx="860383" cy="54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RG 5</a:t>
          </a:r>
          <a:endParaRPr lang="en-IN" sz="900" kern="1200" dirty="0"/>
        </a:p>
      </dsp:txBody>
      <dsp:txXfrm>
        <a:off x="4319686" y="2524115"/>
        <a:ext cx="828379" cy="514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1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49 299 1704,'2'-14'3783,"3"-17"4312,-15 128-7265,-6 38-20,-2 39 27,12-130-656,1 13 1599,8-61-1682,6-16-35,0 0 0,-1 0 0,-1-1 0,-1 1 0,4-26 0,-4 21-27,25-102 496,-6-2 1,9-147 0,-33 225 507,-1 49-541,0 9-467,17 119 65,40 147 1,66 118-254,-120-385-977,3 8 1985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2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17 182 1160,'0'0'5524,"6"-4"-5122,2-1-242,-6 4-82,1-1 0,0 0 0,-1 0 0,1 0 0,-1 0 1,0 0-1,0-1 0,0 1 0,0-1 0,0 1 0,2-6 0,1 1 151,-1-1 0,0 0 0,0 0 0,-1 0 0,4-15 0,-6 18-63,0 1-1,0-1 1,-1 1 0,0-1 0,0 0 0,0 1 0,0-1-1,0 1 1,-1-1 0,0 1 0,0-1 0,0 1 0,-1-1 0,-2-4-1,3 7 50,-16-2 407,14 6-416,-2 2-147,0 1 1,1 0 0,0-1 0,0 1-1,0 1 1,0-1 0,1 0 0,0 1-1,0 0 1,1 0 0,-1 0 0,1 0-1,0 0 1,-1 9 0,0 0 59,1 1 0,1 0 0,0 0 1,2 32-1,0-42-160,0 0 0,0 0 0,0 0 1,0 0-1,1 0 0,0 0 0,0-1 0,1 1 1,0-1-1,0 1 0,0-1 0,0 0 1,1 0-1,0 0 0,0-1 0,0 1 0,1-1 1,-1 0-1,1 0 0,0-1 0,0 0 0,1 1 1,9 3-1,-11-6-433,1 0-1,0 0 1,0 0 0,0-1-1,0 0 1,-1 0 0,1 0-1,0-1 1,0 1 0,0-1-1,-1-1 1,1 1 0,6-3-1,11-5-2676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5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43 1384,'0'0'1265,"-13"8"7649,19-13-8394,20-14-477,-16 13 274,1 1 1,0 0-1,16-5 1,-24 9-165,0 1-3,10 0 7,-10 0-1,0 3 7,1 0-107,12 14 208,-14-14-234,-1-1 1,0 1-1,0 0 1,0-1-1,-1 1 1,1 0 0,-1-1-1,1 1 1,-1 0-1,0 3 1,1 6 57,1 14 54,-1 1 0,-1-1 0,-5 34-1,1-7 1,-1 28 95,5-78-216,0-3-20,0 0 0,0 1 0,1-1 0,-1 0 0,0 0 0,0 0 0,0 0 1,1 0-1,-1 0 0,0 0 0,0 1 0,0-1 0,0 0 0,1 0 0,-1 0 0,0 1 0,0-1 0,0 0 0,0 0 0,0 0 0,0 1 0,0-1 0,0 0 0,0 0 0,0 0 0,1 1 0,-1-1 1,0 0-1,0 0 0,0 1 0,-1-1 0,1 0-2,0 1 1,0-1-1,0 0 1,1 1-1,-1-1 1,0 1-1,0-1 1,0 0-1,0 1 1,0-1-1,0 0 1,0 0-1,1 1 1,-1-1-1,0 0 1,0 1-1,0-1 1,1 0-1,-1 0 1,0 1-1,0-1 1,1 0-1,-1 0 1,0 1-1,0-1 1,1 0-1,-1 0 1,0 0-1,1 0 1,-1 0-1,0 1 1,1-1-1,-1 0 1,1 0-1,2 0-160,0-1-1,0 1 1,0-1-1,0 1 0,0-1 1,-1 0-1,1 0 1,0 0-1,0 0 1,-1-1-1,1 1 1,-1-1-1,5-3 1,0-2-1828,1 0 0,9-13 0,-16 19 1584,10-15-2900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1892,'0'0'4851,"0"8"-4407,-2 25-41,2-29-317,0-1 1,1 0-1,0 0 1,-1 0-1,1 1 1,0-1-1,0 0 1,1 0-1,-1 0 1,0-1-1,1 1 1,0 0-1,0 0 1,0-1-1,0 1 1,4 3-1,-2-3 17,0 1 0,1-1 0,-1 1 0,1-1 0,0-1 0,0 1 0,7 2 0,-10-4-52,0 0-1,0-1 1,1 1 0,-1 0-1,0-1 1,1 0-1,-1 0 1,1 0 0,-1 0-1,0 0 1,1 0-1,-1 0 1,0-1 0,1 1-1,-1-1 1,0 0-1,0 0 1,1 1-1,1-3 1,2-1 247,-1 0-1,0 0 1,-1 0 0,1-1-1,6-7 1,25-37 3422,-35 48-3388,2-2 46,-3 3-349,0-1 1,0 1-1,0 0 0,0 0 1,0-1-1,0 1 1,0 0-1,1 0 0,-1-1 1,0 1-1,0 0 1,0 0-1,0-1 0,0 1 1,1 0-1,-1 0 1,0 0-1,0 0 0,0-1 1,1 1-1,-1 0 1,0 0-1,0 0 0,1 0 1,-1 0-1,0 0 0,0 0 1,1-1-1,-1 1 1,0 0-1,0 0 0,1 0 1,-1 0-1,0 0 1,1 0-1,-1 0 0,0 0 1,0 0-1,1 1 1,-1-1-1,0 0 0,12 3-339,0 0 0,0 1-1,0 0 1,-1 1 0,21 11-1,-12-5-3873,22 7-1,-29-14 454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1612,'0'-3'1059,"0"-7"-87,0 8-103,0 1-774,0 1-1,0-1 1,0 1-1,0-1 1,0 1-1,0-1 0,0 1 1,0-1-1,0 1 1,0 0-1,0-1 1,0 1-1,0-1 1,1 1-1,-1-1 0,0 1 1,0-1-1,0 1 1,1 0-1,-1-1 1,0 1-1,0 0 1,1-1-1,-1 1 0,0 0 1,1-1-1,-1 1 1,1 0-1,-1-1 1,0 1-1,1 0 0,-1 0 1,1 0-1,-1-1 1,0 1-1,1 0 1,-1 0-1,1 0 1,-1 0-1,1 0 0,-1 0 1,1 0-1,-1 0 1,1 0-1,-1 0 1,1 0-1,1 0-292,0 0 629,1 2-51,12 9-93,-1 0 1,-1 0-1,0 1 0,0 1 0,13 17 0,-18-19-186,0 1 0,0 0-1,-1 0 1,0 0 0,-1 1 0,0 0-1,4 19 1,-8-25-86,-1-1 0,0 1 1,-1-1-1,1 1 0,-2 0 0,1-1 0,0 1 0,-1 0 0,-1-1 1,-1 8-1,2-11-13,1-1 0,-1 0 0,0 1 1,0-1-1,0 0 0,0 1 0,0-1 0,-1 0 1,1 0-1,-1 0 0,-2 3 0,0-1 8,4-4-1,-1 0 0,1 1 0,0-1 0,-1 0 0,1 1 0,0-1 0,-1 0 0,1 0 0,0 1 0,-1-1 1,1 0-1,-1 0 0,1 0 0,0 0 0,-1 0 0,1 1 0,-1-1 0,1 0 0,-1 0 0,1 0 0,-1 0 0,1 0 0,0 0 0,-1 0 1,1-1-1,-1 1 0,1 0 0,-1 0 0,1 0 0,0 0 0,-1 0 0,1-1 0,-1 1 0,0-1 0,-8-8 208,8 8-265,1 1 50,0 0 0,0 0-1,0-1 1,-1 1-1,1 0 1,0 0 0,0 0-1,0-1 1,-1 1-1,1 0 1,0 0 0,0-1-1,0 1 1,0 0-1,0-1 1,0 1-1,0 0 1,0 0 0,0-1-1,0 1 1,0 0-1,0-1 1,0 1 0,0 0-1,0-1 1,0 1-1,0 0 1,0-1 0,3-19 40,1 1 1,0 0 0,1-1 0,2 2 0,10-24 0,4-3-244,29-43 0,-19 51-2531,-29 35 2282,1 5-1636,-1-2 2037,0 1 5,-1-1-1,1 1 1,0-1 0,-1 1-1,1-1 1,-1 1-1,1 0 1,-1 0 0,2 3-1,-2-4-139,7 12-89,-6-9 311,0-1 1,0 0-1,1 0 0,-1-1 1,5 5-1,-5-5 175,-1-2 144,0 1-291,-1-1 0,1 0-1,0 1 1,-1-1 0,1 0-1,0 0 1,0 0 0,-1 1-1,1-1 1,0 0-1,0 0 1,-1 0 0,1 0-1,0 0 1,0-1 0,-1 1-1,1 0 1,0 0 0,0 0-1,0-1 1,5-2 44,16-11 383,-20 12-382,-1 0 1,1 0 0,0 0-1,-1-1 1,1 1 0,-1 0-1,0-1 1,0 0 0,0 1-1,0-1 1,0 1 0,-1-1-1,1 0 1,-1 0 0,0 1-1,1-5 1,-1 1 232,0 0 1,-1 0-1,1-1 1,-1 1-1,-3-10 1,4 15-302,0 1 0,0-1 0,-1 0 0,1 0 0,0 0 1,0 1-1,-1-1 0,1 0 0,-1 0 0,1 1 0,0-1 1,-1 1-1,0-1 0,1 0 0,-1 1 0,1-1 1,-1 1-1,0-1 0,1 1 0,-1-1 0,0 1 0,1 0 1,-1-1-1,0 1 0,0 0 0,1-1 0,-1 1 0,0 0 1,0 0-1,1 0 0,-1 0 0,0 0 0,0 0 1,0 0-1,0 0 0,1 0 0,-1 0 0,0 0 0,0 0 1,1 1-1,-1-1 0,-1 1 0,0 0-20,0 0-1,1 0 1,-1 0-1,0 0 1,1 0-1,-1 1 1,0-1-1,1 1 1,0-1-1,-1 1 1,1 0-1,0-1 1,0 1-1,-2 3 1,1 0 15,1 1-1,0-1 1,0 0 0,0 1 0,0-1 0,1 1 0,0-1 0,0 1 0,0-1 0,1 1-1,0-1 1,0 1 0,2 7 0,0-5-23,0 0 1,1-1-1,-1 0 0,1 1 0,1-1 0,-1-1 1,1 1-1,9 8 0,-10-11-63,0 0 0,0-1 0,0 0 0,0 0 0,1 0 0,-1-1 0,1 1 0,0-1 0,0 0 0,0-1 0,0 1 0,0-1 0,0 0 0,0 0 0,0 0 0,0-1 0,1 0 0,-1 0-1,0 0 1,10-2 0,-5 0-428,0-1 0,0 0 0,0-1 0,-1 1 0,1-2 0,-1 1 0,0-1 0,0-1-1,12-10 1,0 0-2763,9-8 34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2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19 872,'0'0'8676,"-1"4"-8598,0 13 1,0-12 470,27-1-161,-23-4-335,-1 0-39,1 0 0,-1 0 0,1 0 0,-1 0 1,1 0-1,-1 0 0,1-1 0,-1 1 0,1-1 0,2-1 0,68-13 236,-71 14-241,27-8 77,-23 7-75,-4 1 33,0 0-28,22-14 1068,-49 22-1337,19-5-146,2-1-183,-3 3 241,-4 1-443,-1-2-3221,-2 1 1339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9:5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68 1004,'0'0'976,"-3"-9"2723,1 1-3105,2 6 505,-3-11 1272,2 2-1917,1 9 925,-1-1-923,-3-16 2347,3 19-1608,0 3-179,-2 30 590,3-27-1993,-6 202 1210,9-6-254,0-2 139,-6-137-270,3-33-44,0-27-187,0-1-138,-1 6-80,1-8 16,0 0-1,0 0 1,0 0 0,0 0-1,0 1 1,0-1 0,0 0-1,-1 0 1,1 0 0,0 0-1,0 0 1,0 0-1,0 0 1,0 1 0,0-1-1,0 0 1,0 0 0,0 0-1,0 0 1,-1 0 0,1 0-1,0 0 1,0 0-1,0 0 1,0 0 0,0 0-1,0 0 1,-1 0 0,1 0-1,0 0 1,0 0 0,0 0-1,0 0 1,0 0-1,0 0 1,-1 0 0,1 0-1,0 0 1,0 0 0,0 0-1,0 0 1,0 0 0,0 0-1,-1 0 1,1 0 0,0 0-1,0 0 1,0 0-1,0 0 1,0 0 0,0-1-1,-7-4-3,0 0-1,1-1 1,-1 0-1,-9-13 0,-13-22 0,5 3-1,-52-85 80,74 121-69,1 0-5,67 99 139,-54-82-124,1-1 0,0 0 0,1-1 0,1-1 0,0 0 1,1-1-1,0 0 0,0-1 0,1-2 0,1 1 0,-1-2 0,1 0 0,27 6 0,-40-13-10,23 1-37,-25-2 10,0 0-68,0 0 1,0 0 0,-1 0 0,1-1-1,0 1 1,-1-1 0,1 0 0,-1 0-1,0 0 1,0 0 0,0 0 0,0 0-1,0-1 1,2-2 0,2-2-248,26-36-2244,-1 2-5529,-16 25 3477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0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12 1012,'-1'-1'244,"1"1"0,0-1 0,-1 0 0,1 1 0,0-1 0,-1 0 0,1 1 0,-1-1 0,1 1 0,-1-1 0,1 1 0,-1-1 0,1 1 0,-1-1 0,0 1 0,1-1 0,-1 1 0,0 0 0,1-1 0,-1 1 0,0 0 0,1 0 0,-1 0 0,0-1 0,0 1 0,-1 0 0,-3 3 18,-1 0-1,1 0 1,0 0 0,0 1 0,0-1-1,0 1 1,0 1 0,1-1 0,0 0-1,-7 10 1,-6 12 463,2 1 0,0 1 0,-21 57 0,32-73-554,1 0 0,0 0 0,0 0 0,1 1 0,1-1 0,0 1 0,0-1 0,1 1 0,1-1 0,0 1 0,1-1 0,6 22 0,-7-31-110,1 1 0,-1-1-1,1 1 1,0-1 0,0 0 0,0 0 0,0 0-1,5 5 1,-6-7-44,0 0 0,0 0 0,1 0 0,-1-1 0,0 1 0,0 0 0,1-1 0,-1 1 0,1 0 0,-1-1 0,0 0 0,1 1 0,-1-1 0,1 0 0,-1 0 0,1 0 0,-1 0 0,1 0 0,-1 0 0,0 0 0,1 0 0,-1-1 0,1 1 0,-1-1 0,1 1 0,-1-1 0,0 1 0,1-1 0,-1 0 0,2-1 0,11-7 38,0-1 1,-1 0 0,0-1 0,13-15 0,47-55 626,-71 80-662,-1 0-1,1 0 1,-1 0-1,0 1 1,1-1 0,-1 0-1,1 1 1,0-1 0,-1 0-1,1 1 1,0 0-1,-1-1 1,1 1 0,0 0-1,-1 0 1,1 0-1,0 0 1,-1 0 0,1 1-1,0-1 1,-1 0 0,1 1-1,-1-1 1,1 1-1,0-1 1,-1 1 0,1 0-1,-1 0 1,0 0 0,3 1-1,0 1 16,1 1 0,0 0-1,-1 0 1,0 0 0,0 0 0,0 1-1,5 7 1,5 10-532,-1 1 0,-2 0 0,0 1 0,-1 0 0,10 39 0,-20-60-9,3 8-103,1 1-5532,2 6 2328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0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40 1956,'-1'-3'1197,"1"2"-937,-1-1 0,1 1 0,0-1 0,-1 1 0,1-1 1,0 1-1,0-1 0,0 1 0,0-1 0,1 1 0,-1 0 0,0-1 0,1 1 0,-1-1 1,1 1-1,-1 0 0,1-1 0,-1 1 0,1 0 0,0-1 0,0 1 0,0 0 0,0 0 0,1-1 1,0 1 731,2 4-570,4 4-239,1 1 0,-1 0 0,0 1 0,0 0 0,-1 0 0,0 0 0,-1 1 0,0 0 0,-1 1 0,7 16 1,-9-19-118,0 0 1,-1 0 0,0 1-1,0-1 1,-1 1 0,0-1-1,-1 1 1,1-1 0,-2 1-1,1 0 1,-1-1 0,-1 1 0,1-1-1,-1 0 1,-6 14 0,7-19-34,0-1 0,-1 1 0,1 0 0,-1-1 0,0 1 0,0-1 0,0 0 0,0 1 0,0-1 0,0 0 0,-1 0 0,1-1 0,-1 1 0,1 0 0,-1-1 1,0 1-1,1-1 0,-6 1 0,7-1 10,-1-1 1,0 0-1,1 0 1,-1-1-1,1 1 1,-1 0-1,1 0 1,-1-1-1,1 1 1,-1-1-1,1 1 1,-1-1-1,1 0 1,0 1-1,-1-1 1,1 0-1,0 0 1,0 0-1,-1 0 1,1 0-1,0 0 1,0-1-1,0 1 1,0 0-1,1-1 1,-1 1-1,0 0 1,0-1-1,1 1 1,-1-1-1,1 1 1,-1-3-1,-1-4 40,1-1 0,0 1 0,1-1 1,0 1-1,0-1 0,1 1 0,0-1 0,0 1 0,1-1 0,0 1 0,1 0 0,0 0 0,6-14 0,-5 14-84,1-1-1,0 1 0,0 0 1,1 0-1,0 0 0,0 1 1,1 0-1,0 0 0,0 1 1,1-1-1,-1 2 0,11-7 1,-11 9-410,0 1 0,0-1 0,0 1 0,0 1 0,1-1 0,-1 1 0,0 1 0,1-1 0,7 1 0,2 1-818,0 1-1,24 4 1,-39-5 1133,0 0 85,0 0 69,-1 0 0,0 0 1,0 0-1,1 0 0,-1 0 0,0 0 1,0 0-1,0 0 0,0 1 0,0-1 1,0 0-1,-1 1 0,1-1 0,0 1 1,-1-1-1,1 4 0,4 29 1066,-2-7-659,-2-21-407,0 4 84,1-1 0,0 1 0,7 14 0,-9-21-117,1-1 1,0 0-1,1 0 1,-1 1-1,0-1 0,1 0 1,-1 0-1,1-1 0,-1 1 1,1 0-1,0 0 1,0-1-1,0 1 0,0-1 1,0 0-1,0 1 1,0-1-1,0 0 0,0 0 1,1 0-1,4 1 1,-1-2 23,0 0 1,0 0-1,-1 0 1,1-1 0,0 0-1,0 0 1,0 0 0,-1 0-1,1-1 1,0 0-1,9-6 1,-12 7 28,0-1 0,0 0-1,0 0 1,0 0 0,-1 0 0,1 0-1,-1 0 1,1-1 0,-1 1 0,0-1 0,0 0-1,0 0 1,0 0 0,0 0 0,-1 0 0,1 0-1,-1 0 1,0 0 0,0-1 0,0 1-1,-1 0 1,1-1 0,-1-3 0,0 6-52,0-1 0,0 1 0,0 0 0,0 0 0,-1 0 0,1-1 0,0 1-1,-1 0 1,1 0 0,-1 0 0,-1-1 0,1-1 29,0 2-48,1 0 0,-1 0 0,1 0 0,-1 0 0,0 0 0,1 0 0,-1 0 0,0 0 0,0 1 0,0-1 0,1 0 0,-1 1 0,0-1 0,0 0 0,0 1 0,0-1 0,0 1 1,0 0-1,0-1 0,0 1 0,0 0 0,-1 0 0,1-1 0,0 1 0,0 0 0,0 0 0,-2 0 0,-26 6-997,27-5 781,0-1 8,0 0-1,1 1 1,-1-1 0,0 1 0,1 0 0,-1 0 0,1 0 0,0 0 0,-1-1-1,1 2 1,-2 1 0,-1 0-1322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0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1020,'3'-14'14517,"-2"22"-13686,0 25-998,-1-31 195,0 0 0,0 0 0,1-1 0,-1 1 0,1 0 0,-1 0-1,1 0 1,0-1 0,0 1 0,0-1 0,0 1 0,0 0 0,0-1 0,0 1 0,0-1 0,1 0 0,-1 1 0,0-1 0,1 0 0,-1 0 0,1 0 0,-1 0 0,1 0 0,2 0 0,0 1-26,0 0 1,1 0 0,-1-1-1,1 0 1,-1 0 0,1 0-1,8 0 1,-5-2-44,0 0 1,0 0-1,0-1 0,-1 0 0,1 0 1,0-1-1,-1 0 0,0 0 1,0-1-1,0 0 0,0 0 1,9-8-1,-10 8 18,-6 4 20,1-1 0,-1 1-1,1 0 1,-1-1 0,1 1-1,0 0 1,-1-1 0,1 1-1,-1 0 1,1 0-1,0 0 1,-1 0 0,1-1-1,0 1 1,-1 0 0,1 0-1,0 0 1,-1 0 0,1 1-1,0-1 1,-1 0-1,1 0 1,0 0 0,-1 0-1,1 1 1,-1-1 0,1 0-1,0 1 1,0-1 0,11 16 7,-8-10-22,0-1-41,0 0-1,1 0 0,-1-1 0,1 0 0,0 0 0,0 0 0,0 0 1,0-1-1,9 4 0,-11-6 40,-1 0 1,0 0-1,1 0 1,0-1-1,-1 1 1,1-1 0,-1 0-1,1 1 1,-1-1-1,1 0 1,0-1-1,-1 1 1,1 0-1,-1-1 1,1 0-1,-1 1 1,1-1-1,-1 0 1,1 0 0,-1 0-1,0-1 1,3-1-1,0 0 21,-1-1 0,1 1-1,-1-1 1,0 0 0,0-1-1,0 1 1,-1-1 0,5-6-1,24-43 618,-31 53-353,1 4-226,3 4-16,-1 0 0,0 1-1,-1 0 1,0-1 0,0 1 0,2 11 0,59 285-291,-64-301 228,-4-9-88,-2-4 150,0 0-1,1-1 0,-1 0 0,2 0 1,0 0-1,-4-16 0,3 3 83,-3-10 311,-4-49 0,11 74-316,1-1 0,0 1 0,0-1 0,1 1 0,0-1 0,1 1-1,0-1 1,1 1 0,7-18 0,-9 24-74,1 0 1,0 0-1,0 0 1,0 0-1,1 0 0,-1 0 1,1 1-1,0-1 1,-1 1-1,1 0 1,0 0-1,0 0 0,1 0 1,-1 0-1,0 1 1,1 0-1,-1-1 0,0 1 1,1 0-1,0 1 1,-1-1-1,1 1 1,-1-1-1,6 1 0,-8 0-19,-1 1-1,1-1 1,0 0-1,0 1 1,0-1-1,0 0 1,0 1-1,0-1 1,-1 1-1,1 0 1,0-1 0,0 1-1,-1 0 1,1-1-1,0 1 1,-1 0-1,1 0 1,-1-1-1,1 1 1,-1 0-1,1 0 1,-1 0-1,0 0 1,1 1-1,0 0-12,-1 0-1,1 0 0,-1 0 1,0 0-1,1 1 1,-1-1-1,0 0 0,0 0 1,-1 0-1,1 0 1,0 0-1,-1 0 0,0 3 1,-8 14-391,-1 1 1,0-1 0,-20 26 0,-2-1-3917,16-23 65,9-11 357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0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1 417 1528,'24'-69'6762,"-10"31"-4703,16-68 0,-8 15-419,2-10 2002,-24 98-3338,2-4 39,0 6-165,0 5 891,8 47-847,3 68-1,-5 65-27,-4-66-308,-4-83-92,-2 0 0,-9 56-1,9-75 15,-2 0 0,0 0 0,-1-1 0,0 1 0,-2-1 0,1 0 0,-2-1 0,0 0 0,-14 19 0,21-32 173,0 0 1,0 0-1,0-1 0,0 1 1,0 0-1,0 0 1,0-1-1,0 1 1,0-1-1,-1 1 1,1-1-1,0 0 1,0 1-1,-1-1 0,1 0 1,0 0-1,-1 0 1,1 0-1,0 0 1,0 0-1,-2 0 1,2 0 27,-2 0 72,-1-2-43,-11-5-15,11 5 62,9-2-363,5-4-85,1 1-1,0 1 1,1 0-1,-1 0 1,22-7-1,63-21-6564,-58 21 3251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0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19 1436,'0'0'976,"0"-2"-56,-1-15 6060,-1 26-3977,-1 24-2433,-4 88 574,-7 86 160,12-178-1095,-3 16 153,4-42-273,1-3-79,0 0 0,0 1-1,0-1 1,0 1 0,0-1 0,0 1 0,0-1 0,0 0 0,-1 1-1,1-1 1,0 1 0,0-1 0,0 0 0,-1 1 0,1-1-1,0 0 1,-1 1 0,1-1 0,0 0 0,-1 1 0,1-1 0,0 0-1,-1 0 1,1 1 0,0-1 0,-1 0 0,1 0 0,-1 0 0,1 0-1,-1 0 1,1 1 0,0-1 0,-1 0 0,1 0 0,-1 0-1,1 0 1,-1 0 0,1 0 0,-1 0 0,1-1 0,0 1 0,-1 0-1,0 0 1,-4-3 0,0 0 6,-1 0-1,1 0 1,-1-1 0,1 0-1,0 0 1,0 0 0,-7-9 0,-13-17 300,23 27-217,1 2-64,-1-2 304,6 5-249,11 9-153,-12-9 99,3 2-25,21 7-356,-19-12 141,1 0-3681,-5 0 2747,1 1 583,3-1-245,0 0-3264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2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76 892,'0'0'1472,"-3"1"-183,25-12 6247,19-9-8018,24-14-4766,-46 23 2849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0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67 952,'0'0'2910,"-4"0"-2444,1 1-52,0-1 0,0 1 0,0 0-1,0 0 1,0 0 0,0 0-1,-3 3 1,4-3 1116,-3 4-1243,4-3-33,5-3 1296,17-8-1349,30-19-1,8-11-310,-57 38-322,7-6-1224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0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9 1704,'0'0'2345,"-2"-2"-1686,1 1-563,1 0 0,-1 1 0,0-1-1,0 1 1,1-1 0,-1 1 0,0-1 0,0 1-1,0 0 1,0-1 0,0 1 0,0 0-1,1 0 1,-1 0 0,0 0 0,0-1-1,0 1 1,0 0 0,0 1 0,0-1-1,-1 0 1,0 1 42,-1 0-1,1-1 1,0 1-1,0 1 1,0-1-1,0 0 1,0 0-1,-3 4 1,-2 2 206,0 0-1,1 1 1,-10 13 0,7-6-77,0 1 1,1 0-1,0 0 1,1 1 0,1 0-1,1 0 1,1 1-1,0-1 1,1 1 0,-1 32-1,3-46-215,2 0 0,-1 1 0,0-1-1,1 0 1,0 1 0,0-1 0,0 0 0,2 5 0,-2-7-34,0-1 0,-1 1 0,1 0 0,0-1 0,0 0 0,0 1 0,0-1 0,0 0 0,0 1 0,1-1 0,-1 0 0,0 0 0,1 0 0,-1 0 0,1 0 0,-1 0 0,1 0 0,-1-1 0,1 1 0,-1 0 0,1-1 0,0 1 0,-1-1 0,1 0 0,3 1 0,10-3 60,-1 0 0,1 0 0,-1-1 0,1-1 0,16-7 0,-13 5 190,1 0-1,23-3 1,-38 9-215,-1 0 1,1 0 0,-1 0-1,0 1 1,1-1 0,-1 1-1,0 0 1,1 0 0,-1 0-1,0 0 1,0 1 0,0-1-1,0 1 1,6 4 0,-1 0 60,-1 0 0,0 1-1,11 12 1,-11-12-257,-2 1 0,1 0 0,-1 0-1,0 0 1,-1 1 0,0 0-1,0 0 1,-1 0 0,0 0-1,-1 1 1,0-1 0,0 0 0,-1 1-1,0 18 1,-5 15-6289,1-29 3132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0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77 884,'0'-5'1099,"0"-9"-74,0-31 7552,15 39-7630,-12 6-861,0 1-1,0-1 1,1 1 0,-1 0-1,0 0 1,0 1 0,0-1 0,0 0-1,5 4 1,25 19 324,-17-9-232,0 0 0,-1 0 1,-1 2-1,20 27 1,-29-36-125,1 1 1,-2 0 0,1 0 0,-1 0 0,-1 1 0,0-1-1,0 1 1,-1 0 0,0 0 0,0 0 0,-1 0 0,-1 12-1,0-18-39,0 0-1,0 0 0,-1 0 0,0 0 0,0 0 0,0 0 0,0 0 0,0 0 1,-1 0-1,0-1 0,0 1 0,0 0 0,0-1 0,-1 0 0,1 1 0,-1-1 0,0 0 1,0 0-1,0-1 0,0 1 0,-6 3 0,-11 4 18,14-10-29,2 0 1,1 0-2,1 0-1,-1 0 0,1 0 0,-1 0 0,1 0 0,-1 0 0,1-1 1,-1 1-1,1-1 0,-1 1 0,1-1 0,0 0 0,-1 0 1,-2-2-1,4 2-1,-2-1 2,0 0 1,0 0 0,1 0 0,-1 0-1,0 0 1,1-1 0,0 0-1,0 1 1,0-1 0,0 0-1,0 0 1,0 0 0,1 0 0,0 0-1,-2-5 1,0-3-3,0 0 0,-3-21 0,4 22-12,2 0 0,-1 0 0,1 0-1,1 1 1,0-1 0,0 0 0,1 1 0,0-1 0,1 1 0,0-1-1,0 1 1,1 0 0,0 0 0,1 0 0,0 1 0,0 0-1,1 0 1,0 0 0,0 1 0,1-1 0,0 2 0,0-1 0,1 1-1,-1 0 1,2 0 0,-1 1 0,0 0 0,1 1 0,11-5-1,3 2-1588,33-6-1,-54 13 1306,-1 0-263,0-1 504,1 1-1,-1-1 1,0 1 0,0 0-1,0 0 1,0-1 0,1 1-1,-1 0 1,0 0 0,0 0-1,2 1 1,-2-1 66,0 1 1,0 0-1,-1 0 1,1 0-1,0 0 1,-1 0-1,1 0 1,0 0-1,-1 0 1,1 2-1,1 0 65,-3 2 16,-3 93 369,5-87-402,0 0 0,0 0 0,1 0 0,0-1 0,1 1 0,0-1 0,6 13 0,-7-20-42,0 0 0,0 0 1,0-1-1,0 1 0,0-1 1,0 1-1,1-1 0,-1 0 1,1 0-1,-1 0 0,1 0 1,4 1-1,-5-2 16,-1-1-28,0-1-1,0 1 0,0 0 1,1 0-1,-1-1 0,0 1 0,0 0 1,1 0-1,-1 0 0,0 1 0,0-1 1,2 0-1,0 1 10,1-1 70,-1-2 38,-1 1-109,-1 0 14,1 1 0,-1-1 0,0 0 1,0 0-1,0 0 0,0 0 0,0 0 0,1 0 0,-2 0 0,1 0 0,0 0 0,0 0 0,0 0 0,0-1 0,-1 1 0,1 0 0,-1-1 0,1 1 0,-1 0 0,1-1 0,-1 1 0,0-1 0,0 1 0,0-1 0,0-2 0,0-5 9,-2 0 0,1 0 0,-1 0 0,-1 0-1,0 0 1,0 0 0,0 1 0,-1-1 0,-1 1 0,1 0 0,-1 0 0,-1 1 0,1-1 0,-1 1 0,-8-7 0,14 13-89,-1 1-1,0-1 1,0 1 0,1-1 0,-1 0 0,0 1 0,0 0 0,0-1 0,0 1 0,0-1 0,1 1 0,-1 0 0,0 0 0,-2-1 0,0 1-145,1-1-692,-12-1-4090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0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1160,'0'0'8004,"1"6"-7442,-1-2-576,2 15 905,1 1 0,0 0 0,9 24 1,-9-37-703,0 0 1,1 0 0,0-1 0,0 0 0,8 8 0,-10-12-163,-1-1 1,1 1-1,0-1 1,0 0-1,0 0 1,0 0-1,0 0 1,0 0-1,0-1 0,0 1 1,1 0-1,2-1 1,-3 1-14,1-1 23,1-1-10,-4 1-27,5-1 9,0 0 1,0 0-1,0-1 0,-1 0 0,1 0 0,0 0 1,-1 0-1,0-1 0,0 0 0,0 1 0,0-2 1,0 1-1,5-6 0,16-18 47,-24 26-42,4 3-114,11 7 65,-12-6-34,-1-1-23,45 25-519,-45-26 527,0 0 7,26 0-147,-25-2 239,-2 0 25,0 0-15,-1 0-8,-1 0 0,1 1 0,0-1 0,0 1 0,-1-1 0,1 1 0,0-1 0,0 1 1,0 0-1,0-1 0,0 1 0,1 0 0,-1 0-13,0 1 0,0 0 0,0 0 0,0 0 0,0 0 0,0 0 0,0 0 0,0 0 1,1 2-1,-1-2-3,-1 0 1,1-1 0,0 1-1,-1 0 1,1 0 0,0 0-1,-1 0 1,0 0 0,1 0-1,-1 1 1,1-1 0,-1 0-1,0 0 1,0 0 0,0 2-1,1 3 5,25 115 50,-7-18-27,5 14-6,7 16-749,-30-130 593,-6-14-441,2 4 574,-2-7 14,-1 0-1,2-1 1,-5-22 0,7 22 23,-20-143 537,21 133-374,0 0-1,1 1 1,2-1 0,6-36 0,-6 53-150,1 0 1,0 0 0,0 0-1,0 0 1,1 1 0,1-1-1,-1 1 1,1 0 0,10-11-1,-11 13-20,1 0 0,-1 1-1,1-1 1,0 1 0,1 0-1,-1 1 1,1-1 0,0 1 0,0 0-1,0 0 1,0 1 0,12-3-1,-17 4-17,1 1 0,0 0 0,0 0 0,0 0 0,1 0 0,-1 0 0,0 0 1,0 0-1,0 1 0,-1-1 0,1 1 0,0-1 0,0 1 0,0 0 0,0-1 0,2 3 0,-3-2-17,0-1 10,0 1-1,-1-1 0,1 1 0,0 0 0,-1 0 0,1 0 0,-1-1 1,1 1-1,-1 0 0,1 0 0,-1 0 0,0 0 0,1 0 0,-1 0 1,0 0-1,0 0 0,1 0 0,-1 0 0,0 0 0,0 0 0,0 1 1,-2 12 7,-1-4-4,-7 8-50,-1-1 0,-1 0 1,0 0-1,-1-1 0,-16 15 1,-84 73-1492,102-95 1275,-17 18-1457,12-9-2857,9-8 1223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0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94 1340,'2'-6'568,"-1"0"0,1 0 0,0 0-1,0 1 1,1-1 0,-1 1 0,1 0 0,0 0-1,1 0 1,5-7 0,-6 9-414,0 1 0,0-1 0,0 1 0,0 0 0,0 0 0,1 0 0,-1 0 0,0 0-1,1 1 1,0 0 0,-1 0 0,1 0 0,0 0 0,0 0 0,-1 1 0,1 0 0,0-1 0,7 2 0,-9-1-108,0 0 21,0 0 0,0 0 0,0 1 0,1-1 0,-1 0 0,0 1 0,0 0-1,0-1 1,0 1 0,0 0 0,0 0 0,0 0 0,0 0 0,0 1 0,0-1 0,-1 0 0,1 1-1,0-1 1,-1 1 0,0 0 0,2 1 0,0 2 14,-1 0 0,0-1 0,0 1-1,0 0 1,0 0 0,-1 1 0,0-1 0,0 0-1,-1 0 1,1 1 0,-1-1 0,-1 8 0,0-2 10,-1-1 1,0 0-1,-1 1 1,0-1-1,-9 19 0,1-9 4,-1 0-1,0 0 0,-1-1 0,-1-1 1,-21 22-1,19-25 197,-31 24 0,45-38-180,-1 1 0,1 0 0,0 0 0,0 0-1,0 1 1,0-1 0,1 0 0,-1 1 0,-2 4 0,9-4-32,4 1-49,0-1-1,0 0 1,1 0-1,-1-1 1,1 0-1,0-1 1,11 1-1,78-1 127,-82-1-145,4-1-277,82-2-758,-87 1-2668,30-6-1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08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40 1040,'0'-2'1260,"7"-35"7947,-8 46-8801,-25 423 2843,4-226-1916,22-203-1316,-3 44 649,3-44-269,0-1-254,-1 4-161,1-6 36,0 0 0,0 0 0,0 0 0,0 0 0,0 0 0,0 0 0,0 1 0,0-1 0,0 0 0,0 0 0,0 0 0,0 0 0,0 0 0,0 0 0,0 0 0,0 1 0,0-1 0,0 0 0,0 0 0,0 0 0,0 0 0,0 0 0,0 0 0,0 0 0,0 0 0,0 0 0,-1 1 0,1-1 0,0 0 0,0 0 0,0 0 0,0 0 0,0 0 0,0 0 0,0 0 0,0 0 0,-1 0 0,1 0 0,0 0 0,0 0 0,0 0 0,0 0 0,0 0 0,0 0 0,0 0 0,-1 0 0,1 0 0,0 0 0,0 0 0,0 0 0,0 0 0,0 0 0,0 0 0,0 0 0,-1 0 0,1 0 0,0-1 0,0 1 0,0 0 0,0 0 0,0 0 0,0 0 0,0 0 0,0 0 0,-21-24 28,1 0 1,-25-41-1,5-10 472,39 73-467,-2-3 8,3 5-46,0 0 0,0 0 0,0 0-1,0 0 1,0 0 0,0 0-1,0 0 1,1 0 0,-1 0 0,0 0-1,0 0 1,0 0 0,0 0 0,0 0-1,0 0 1,0-1 0,93 139 147,-91-135-141,1 0 0,-1-1 0,0 1 0,1-1-1,0 1 1,-1-1 0,1 0 0,0 0 0,0 0-1,0 0 1,1-1 0,-1 1 0,0-1-1,1 0 1,-1 0 0,0 0 0,1 0 0,-1-1-1,1 1 1,-1-1 0,1 0 0,5 0 0,-5-1-6,0 0 0,0 0 1,0-1-1,0 1 1,0-1-1,-1 0 0,1 0 1,0 0-1,-1 0 0,0-1 1,0 1-1,6-7 1,11-6-4,-12 8-1108,-1 0 0,12-13 1,-15 16 115,13-6-10350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0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1940,'1'-2'1051,"3"-13"2922,-6 21-315,-8 24-2143,-10 54-245,-10 105 0,20-53-226,8-118-929,-7 38 751,8-53-686,1-3-159,0 0-1,0 1 1,0-1-1,-1 0 1,1 0 0,0 1-1,0-1 1,0 0-1,0 1 1,-1-1-1,1 0 1,0 0 0,0 1-1,0-1 1,-1 0-1,1 0 1,0 0-1,0 1 1,-1-1 0,1 0-1,0 0 1,-1 0-1,1 0 1,0 0-1,-1 0 1,1 1 0,0-1-1,-1 0 1,1 0-1,0 0 1,-1 0-1,1 0 1,0 0 0,0 0-1,-1 0 1,1-1-1,0 1 1,-1 0-1,1 0 1,0 0 0,-1 0-1,1 0 1,0 0-1,-1-1 1,1 1-1,0 0 1,-1-1-18,-6-7 51,0 1 1,1-1-1,-10-17 1,-7-20 125,-17-40 509,39 83-632,-4-4-4,4 5 11,3 4 204,4 6-256,0 0 1,0-1-1,1 0 1,0-1-1,0 1 0,14 10 1,-5-8 3,-1 0 0,2-2 0,-1 1 0,1-2 0,0 0 0,34 8 0,-50-15-15,-1 0 1,1 0-1,0 0 0,0 1 1,0-1-1,0 0 1,-1 0-1,1 0 1,0 0-1,0 0 0,0-1 1,0 1-1,-1 0 1,1 0-1,1-1 0,1 0 4,0 1 9,0-1-19,8 0-21,-8 0-63,0 0-94,31-19-2123,-22 13-445,1 0 0,15-7 0,-6 4-1300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1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39 1312,'0'0'1173,"0"-3"-114,0-10-116,0 10 1381,0 0-1713,-1-14 3543,-1 27-3889,-29 217 1305,18-123-1123,13-66-248,-5 44 1531,4-82-1636,1 1-81,0-1 0,-1 1 0,1-1 0,0 0 0,0 1 0,-1-1 0,1 0 0,0 1 0,-1-1-1,1 0 1,-1 0 0,1 1 0,0-1 0,-1 0 0,1 0 0,-1 0 0,1 1 0,0-1 0,-1 0 0,1 0-1,-1 0 1,1 0 0,-1 0 0,1 0 0,-1 0 0,1 0 0,-1 0 0,1 0 0,0 0 0,-1 0 0,1-1-1,-1 1 1,1 0 0,-1 0 0,1 0 0,0 0 0,-1-1 0,1 1 0,-1 0 0,1-1 0,-1 1 0,-11-17 262,1-1 1,-13-25 0,12 10 211,12 31-367,-2-1-13,-10-24 362,10 24-147,6 11-298,8 22-6,-11-28-15,0 1 0,0-1-1,-1 0 1,1 0 0,1 0 0,-1 0-1,0-1 1,0 1 0,1 0-1,-1 0 1,3 2 0,3 2 2,1 5 16,2 0-1,0 0 0,0-1 0,0 0 0,1-1 1,18 12-1,-26-20 0,0 0-4,11 3-10,-11-4 8,1-1-30,1-2-242,0 1 1,0-1 0,0 0-1,-1 0 1,0-1 0,0 0-1,0 1 1,0-1 0,0 0-1,-1-1 1,4-4-1,2-3-2284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1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24 832,'-1'-2'1092,"0"0"-819,-1 0-1,1 1 1,0-1 0,0 1-1,-1-1 1,1 1 0,-1 0-1,0 0 1,1 0 0,-1 0-1,0 0 1,1 0 0,-1 0-1,0 0 1,0 0 0,-3 0-1,2 1 305,-1 2-29,-6 4-255,1 0-1,0 1 1,1 0 0,-1 0 0,1 1-1,1 0 1,-13 17 0,12-15-112,2 0 1,-1 1-1,1 0 1,1 0-1,0 1 1,0 0-1,1-1 1,1 1-1,0 1 1,1-1-1,0 0 1,0 15-1,2-21-85,0-1-1,0 1 1,0 0-1,1 0 0,2 8 1,-3-13-73,1 1-1,-1-1 1,1 1 0,0 0 0,-1-1 0,1 0-1,0 1 1,0-1 0,0 1 0,0-1-1,0 0 1,0 0 0,1 1 0,-1-1 0,0 0-1,1 0 1,-1 0 0,0-1 0,1 1-1,-1 0 1,1 0 0,-1-1 0,1 1-1,3 0 1,-1-1 7,-1 0-1,1 0 1,0 0-1,0 0 1,0-1-1,0 1 1,-1-1-1,1 0 1,0 0-1,-1-1 1,7-2-1,39-26 514,-45 27-499,2-1 35,-2 0 30,1 1 1,0 0-1,0 0 1,0 0-1,0 0 1,0 1-1,0 0 0,1 0 1,-1 0-1,1 1 1,7-1-1,-10 2-74,0 0 1,0 0-1,0 1 0,-1-1 0,1 1 1,0 0-1,0 0 0,-1 0 0,1 0 1,-1 0-1,1 1 0,-1-1 1,1 1-1,-1 0 0,0-1 0,0 1 1,0 0-1,0 0 0,0 1 0,0-1 1,3 5-1,1 4-456,0 1 0,-1 0 1,7 22-1,5 9-7164,-11-30 4225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12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1540,'4'-20'2337,"-4"14"-1726,1 1 0,0 0 0,1 0 0,-1 0 0,1 0 0,0 0 0,0 0 0,5-8 0,-6 11-105,-1 2-463,1-1 1,-1 1 0,0 0 0,1-1 0,-1 1 0,1-1 0,-1 1 0,0 0 0,1 0-1,-1-1 1,1 1 0,-1 0 0,1 0 0,-1-1 0,1 1 0,-1 0 0,1 0-1,-1 0 1,1 0 0,-1 0 0,1 0 0,-1 0 0,1 0 0,-1 0 0,1 0 0,0 0-1,-1 0 1,1 0 0,15 2 451,-16-2-475,0 0-17,4 1 108,0 0 0,0 1 0,0-1 0,0 1 0,0 0 1,0 0-1,-1 0 0,1 1 0,-1-1 0,6 6 0,1 2 177,15 21 1,-20-25-165,6 10 66,1-1 0,-2 2 0,0-1-1,8 22 1,-15-32-145,-1 0 0,0 1-1,0 0 1,0-1-1,-1 1 1,0 0 0,0 0-1,-1 0 1,0-1-1,0 1 1,-1 0 0,1 0-1,-1 0 1,-1-1-1,-2 9 1,2-11-22,0 0-1,-1-1 1,1 1 0,-1-1-1,0 1 1,0-1 0,0 0-1,0 0 1,-1 0 0,1-1-1,-1 1 1,0-1 0,-7 4-1,9-6-13,0 1 0,0-1 0,-1 0 0,1 1 0,0-1 0,0 0 0,0 0 0,-1 0 0,1-1 0,0 1 0,0-1-1,0 1 1,-4-2 0,4 1-1,0 1 1,1-1-1,-1 0 0,1 0 1,0 0-1,-1 0 1,1 0-1,0 0 0,-1 0 1,1 0-1,0 0 1,0 0-1,0-1 1,0 1-1,0-1 0,0 1 1,0-1-1,1 1 1,-2-3-1,-5-24 92,7 19-82,0 0 1,1 0-1,0 0 0,0 0 0,1 0 0,0 1 1,0-1-1,1 1 0,0-1 0,1 1 1,4-8-1,0 2 15,1 0 0,0 0 1,1 1-1,22-22 0,-22 26-193,0 0 0,1 2 0,0-1 0,0 1 0,20-9 0,-29 15 30,4-1-32,-6 2 148,0-1 0,1 1-1,-1 0 1,0 0-1,0 0 1,1-1 0,-1 1-1,0 0 1,0 0-1,1 0 1,-1 0 0,0 0-1,1 0 1,-1 0 0,0-1-1,1 1 1,-1 0-1,0 0 1,0 0 0,1 0-1,-1 0 1,0 0 0,1 0-1,-1 1 1,0-1-1,1 0 1,-1 0 0,0 0-1,1 0 1,-1 0 0,0 0-1,0 1 1,1-1-1,-1 0 1,1 2 2,1-1 0,-1 1 0,-1-1 0,1 1 0,0 0 0,0 0-1,-1-1 1,1 1 0,0 0 0,-1 0 0,0 0 0,0-1 0,1 1 0,-1 0 0,0 0 0,0 0 0,0 0 0,-1 2 0,-8 44-85,3-24 57,4-10 7,0 0 0,1-1 0,1 1 0,0 0 0,1 0 1,0 0-1,1-1 0,0 1 0,1-1 0,10 26 0,-13-38 32,1 0 1,-1 0-1,0-1 0,1 1 0,-1 0 1,0-1-1,1 1 0,-1 0 1,1-1-1,-1 1 0,1-1 0,-1 1 1,1-1-1,-1 1 0,1-1 1,0 1-1,-1-1 0,1 0 1,0 1-1,0-1 0,-1 0 0,1 1 1,0-1-1,-1 0 0,1 0 1,0 0-1,0 0 0,0 0 0,-1 0 1,1 0-1,0 0 0,0 0 1,-1 0-1,1 0 0,0 0 1,0-1-1,-1 1 0,1 0 0,0 0 1,-1-1-1,1 1 0,0-1 1,17-13 145,-18 14-146,1-1 24,0 0 0,1-1 0,-1 1 0,0-1 0,0 1-1,0-1 1,0 1 0,-1-1 0,1 0 0,0 1 0,-1-1 0,1 0 0,-1 1 0,0-1 0,1 0 0,-1-2 0,0 0 70,2-8 29,-1 0-1,-1 1 0,0-1 1,-1 0-1,0 1 0,-6-23 1,2 7 27,-9-12-3245,13 36 1192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2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57 205 1684,'0'0'2413,"-4"8"-1712,0 4-388,0-1 0,1 1 0,0 0 0,1 0 0,0 0 0,0 25 0,5 139 1760,8-41-527,-11-139-765,-19-161 755,21-14-854,0 152-557,1 1 1,1 0-1,11-34 1,-10 45-63,0-1 0,2 1 0,-1 0 0,2 0 0,0 0 0,14-18 0,-20 32-53,0-1 0,-1 0-1,1 0 1,0 0 0,0 1 0,0-1 0,0 1-1,0 0 1,0 0 0,1-1 0,-1 1 0,0 1 0,4-2-1,-4 1 18,1 3-7,-1-2-15,-1 1-1,1 0 1,-1-1-1,1 1 1,-1 0-1,0 0 1,0 0-1,1 1 1,-1-1-1,0 0 1,0 0 0,0 0-1,0 1 1,0-1-1,0 1 1,-1-1-1,1 1 1,0-1-1,-1 1 1,1 2-1,0-1 1,-1 1 0,0 0 0,1 0 0,-2 0 0,1 0 0,0 0 0,-1 0-1,-2 7 1,-4 11-73,-1 1-1,-1-1 1,-1 0-1,-1-1 1,-16 24-1,5-10-638,-53 64 0,73-98 183,2-2 225,9-9 164,-7 7 145,1 0-1,-1 1 1,1-1-1,0 1 1,0 0-1,0 0 1,0 0-1,0 1 1,5-3-1,-1 2 19,1 1 0,0 0 0,0 0 0,0 1 0,0 0 0,0 0 0,0 1 0,0 0 0,0 0 0,-1 1 0,1 0 0,0 0 0,-1 1 0,1 0 0,12 8 0,7 5 64,0 1 1,39 34-1,-45-34-81,-14-12-136,-1 1 1,0 0 0,-1 0 0,9 11 0,0 2-2497,-5-5-856,-1-2 703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1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1432,'0'0'956,"2"3"-79,1 0-624,-1 0-1,0 0 1,-1 0-1,1 0 1,0 1 0,-1-1-1,0 0 1,0 1-1,0-1 1,1 7 0,3 43 1008,-2-7-166,0-29-701,-3-9-177,2 0 0,-1-1 0,1 1 0,0 0 0,0 0 1,1-1-1,4 8 0,-6-14-191,-1 0 1,1-1-1,0 1 0,-1-1 1,1 1-1,0-1 0,-1 1 1,1-1-1,0 1 1,0-1-1,0 0 0,-1 0 1,1 1-1,0-1 0,0 0 1,0 0-1,0 0 0,-1 0 1,1 0-1,0 0 1,0 0-1,0 0 0,0 0 1,0 0-1,1-1 0,-1 1-59,2 0 101,-1-2-9,6-5 2,-1 0 0,1-1 0,-2 0 0,11-15-1,-1 2 48,-15 19-54,-1 2-49,0 0 0,0-1 0,0 1 0,0 0 0,0 0 1,0 0-1,0-1 0,0 1 0,0 0 0,0 0 0,0 0 0,0-1 0,0 1 1,1 0-1,-1 0 0,0 0 0,0 0 0,0-1 0,0 1 0,0 0 0,1 0 1,-1 0-1,0 0 0,0 0 0,0 0 0,0 0 0,1-1 0,-1 1 1,0 0-1,0 0 0,0 0 0,1 0 0,-1 0 0,0 0 0,0 0 0,0 0 1,1 0-1,-1 0 0,0 0 0,0 0 0,0 0 0,1 0 0,-1 0 0,0 0 1,0 0-1,0 0 0,1 0 0,-1 1 0,5 4 3,0 0-14,0 0-1,0 0 0,0 0 1,1-1-1,0 0 0,-1 0 0,2 0 1,-1-1-1,0 0 0,0 0 1,1-1-1,11 3 0,-17-5 8,0 0 0,0 0-1,0 0 1,0 0 0,0 0-1,0 0 1,0 0 0,0-1-1,0 1 1,0 0-1,0-1 1,0 1 0,0-1-1,0 1 1,0-1 0,1 0-1,9-4 175,-9 3-95,0 0 1,0 0-1,0-1 1,-1 1-1,1 0 0,2-5 1,-4 6-46,1 0 136,0-1 3,-1 2-156,0 0 1,0-1 0,0 1-1,1 0 1,-1 0 0,0-1 0,0 1-1,0 0 1,0 0 0,1-1 0,-1 1-1,0 0 1,0 0 0,1 0 0,-1 0-1,0-1 1,0 1 0,1 0 0,-1 0-1,0 0 1,1 0 0,-1 0 0,0 0-1,0 0 1,1 0 0,-1 0 0,0 0-1,1 0 1,-1 0 0,0 0-1,0 0 1,1 0 0,-1 0 0,1 0-1,7 7 547,-6-5-718,2 6 210,13 230 198,-16-207-245,-3 107-347,2-135 309,-1-1-1,-2-8 57,1 0 0,-1-1 1,1 1-1,0-1 0,1 1 0,-1-1 0,1 0 1,0 0-1,1-7 0,0-8 71,1 0-1,1 0 1,1 0-1,1 1 1,1 0-1,1-1 1,1 2-1,13-30 1,-14 40-66,1-1 1,0 2 0,0-1-1,1 1 1,0 0 0,1 0-1,0 1 1,0 1 0,1-1-1,0 1 1,0 1 0,0 0-1,1 0 1,0 1-1,0 1 1,19-6 0,-28 10-26,0-1 1,-1 1 0,1 0-1,0 0 1,-1 0-1,1 1 1,0-1-1,0 0 1,-1 1 0,1-1-1,0 1 1,-1-1-1,1 1 1,-1 0 0,1 0-1,-1 0 1,1 0-1,-1 0 1,1 0-1,-1 0 1,0 0 0,0 0-1,2 3 1,-2-3-6,-1 1 1,1 0 0,-1 0-1,0-1 1,1 1 0,-1 0-1,0-1 1,0 1 0,-1 0-1,1 0 1,0-1 0,0 1-1,-1 0 1,1 0 0,-1-1-1,0 3 1,-13 26-70,6-18-38,-1 0-1,0-1 1,0 0 0,-1 0-1,-1-1 1,0-1 0,0 0 0,-17 10-1,-38 20-1654,-1-5-3838,61-31 4718,-6 3-2214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1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1816,'2'-7'911,"-1"1"-1,1 0 0,1 0 1,-1 0-1,1 0 1,0 0-1,1 0 1,6-8-1,2-1 703,23-20 0,1-2 700,-35 35-2091,0 2-211,-1 0-1,0 0 1,0 0-1,1 0 0,-1 0 1,0 0-1,1 0 1,-1 0-1,0 0 0,1 0 1,-1 0-1,0-1 0,0 1 1,1 0-1,-1 0 1,0 0-1,0 0 0,1-1 1,-1 1-1,0 0 1,0 0-1,1-1 0,-1 1 1,0 0-1,10-7 603,-1 4-488,-6 2 266,-1 4-301,7 12-12,-8-14-73,-1-1 0,1 1 0,-1 0 0,0 0 0,1-1 0,-1 1 0,0 0 0,0 0 0,1 0 0,-1-1 0,0 1 0,0 0 0,0 0 0,0 0 0,0 0 0,0 0 0,0-1 0,-1 1 0,1 0 0,0 0 0,0 0 0,-1 1 0,0-1 10,0 10 16,-1 0 1,0-1 0,-1 1 0,-1 0 0,-6 15-1,6-18-21,0 0-1,1 0 0,1 0 1,-1 1-1,1-1 0,1 1 0,-1 0 1,1 0-1,1-1 0,0 12 0,2-8-26,1 0 0,0 0 0,1 0 0,0-1 0,7 14 0,-9-22 7,22 53-226,-22-51 185,-1 0-1,1 0 1,-1-1-1,0 1 1,-1 0-1,1 0 1,-1 0 0,0 1-1,-1 5 1,0-7 3,0 0 1,0 0-1,0 0 1,-1 0-1,0-1 0,0 1 1,0 0-1,0-1 1,0 0-1,-1 1 1,1-1-1,-1 0 1,0 0-1,0-1 1,0 1-1,-5 3 1,1-2-206,1-1 0,0 1 1,-1-1-1,0 0 0,0-1 0,0 0 1,-10 3-1,3-6-1566,6-1-2935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14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43 1828,'-1'-2'1001,"-1"-3"-408,1 2-343,0 1 1,0 0-1,1 0 1,-2 0-1,1 0 1,0 0 0,0 0-1,-1 1 1,1-1-1,-1 0 1,1 1-1,-1-1 1,0 1-1,1-1 1,-1 1 0,0 0-1,0 0 1,0 0-1,-3-1 1,1 1-88,0 1 1,0 0 0,0 0-1,0 0 1,0 0 0,0 1-1,1 0 1,-1 0-1,0 0 1,0 0 0,0 0-1,1 1 1,-1 0 0,1-1-1,-1 2 1,1-1-1,0 0 1,-1 0 0,1 1-1,-4 5 1,-7 6 319,1 1 0,-20 30 0,32-43-459,-13 20 230,2 0 1,0 1-1,2 1 0,0 0 0,2 0 1,-7 32-1,12-43-131,1 1 1,0 0-1,1 0 1,0 18-1,1-24-52,1 0-1,-1 0 1,2 0-1,-1 0 1,1 0-1,0 0 1,1-1 0,6 13-1,-7-17-43,-1 0 1,2 0-1,-1 0 0,0 0 1,0-1-1,1 1 0,0-1 0,-1 0 1,1 0-1,0 0 0,4 2 1,-5-3-21,-1-1 1,1 0 0,0 0 0,-1 1 0,1-1 0,0 0 0,0-1 0,-1 1-1,1 0 1,0 0 0,-1-1 0,1 1 0,0-1 0,-1 1 0,1-1 0,1-1-1,25-13 34,-9 1 61,0 0 1,-1-2 0,-1 0 0,17-20 0,15-15 679,-23 30-179,-25 20-360,4 4-183,-2-2-48,-1 0-2,1 0 0,-1 0-1,0 0 1,0 0 0,0 1-1,0-1 1,0 1 0,-1-1-1,1 1 1,0 0 0,-1-1-1,1 1 1,-1 0-1,0 0 1,1 0 0,0 3-1,8 19-972,11 40 0,-17-48-3425,3 30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1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1920,'2'-10'760,"-1"0"287,1 0-1,0 0 1,0 0-1,1 1 1,0-1-1,5-8 1,-7 17-961,-1 0 0,1 0 0,0 1 1,-1-1-1,1 0 0,0 0 0,-1 1 0,1-1 1,0 1-1,0-1 0,0 0 0,0 1 1,-1 0-1,1-1 0,0 1 0,0-1 1,0 1-1,0 0 0,0 0 0,0 0 1,0-1-1,0 1 0,0 0 0,0 0 0,0 0 1,2 1-1,18 6 424,-19-6-521,3 2 106,1 0 1,-1 0-1,0 1 1,0-1-1,-1 1 1,1 0-1,-1 0 1,7 8-1,-2 0 71,-1 1 0,9 16-1,-12-19-94,0 1-1,0 0 0,-1 1 0,0-1 1,-1 1-1,0-1 0,-1 1 1,0 0-1,-1 0 0,0 15 1,-1-19-68,-1 0 1,0 0-1,-1 0 1,1-1-1,-1 1 1,-1 0-1,0-1 1,0 0-1,0 1 1,-1-1-1,0 0 1,0-1-1,-1 1 1,0-1-1,0 0 1,-10 10-1,11-13-23,0-1-1,0 1 1,0 0 0,0-1 0,0 0-1,-1 0 1,1 0 0,-1-1-1,1 1 1,-1-1 0,1 0-1,-1 0 1,0-1 0,0 0 0,1 1-1,-1-1 1,-6-1 0,9 0 14,1 1 1,0-1 0,-1 1 0,1-1 0,0 1-1,-1-1 1,1 0 0,0 1 0,0-1 0,-1 0-1,1 0 1,0 0 0,0 0 0,0 0 0,0 0-1,0 0 1,1 0 0,-1-1 0,0 1 0,-1-3-1,-5-21-32,7 18 32,0 1-1,0-1 1,1 1 0,0-1 0,1 1 0,-1-1 0,1 1 0,1 0 0,-1 0 0,1 0 0,6-11 0,0 3-9,1 0 1,0 1 0,18-17 0,-16 19 9,0 0 0,0 2 0,1-1 0,16-7 1,-28 16 5,1 0 1,0 1 0,-1 0-1,1-1 1,0 1-1,0 0 1,-1 0 0,1 0-1,0 0 1,-1 0-1,1 1 1,0-1 0,0 0-1,-1 1 1,1-1 0,0 1-1,-1 0 1,1-1-1,-1 1 1,1 0 0,-1 0-1,1 0 1,-1 0 0,0 0-1,0 1 1,1-1-1,0 2 1,6 8 7,0 2-1,0-1 1,-2 1 0,9 20-1,-6-12 16,12 20 0,-16-31-18,-4-7-5,1-1-1,-1 1 1,1-1-1,-1 1 1,1-1-1,0 0 1,0 1-1,0-1 1,0 0-1,1 0 1,-1-1-1,3 3 1,-4-4 0,-1 0 1,1 0-1,0 1 0,-1-1 1,1 0-1,0 0 0,-1 0 1,1 0-1,0 1 0,-1-1 1,1 0-1,0-1 0,0 1 1,-1 0-1,1 0 0,0 0 1,-1 0-1,1 0 0,0-1 1,-1 1-1,1 0 0,0-1 1,-1 1-1,1 0 0,-1-1 1,1 1-1,-1-1 0,1 1 1,-1-1-1,1 1 0,-1-1 1,1 1-1,-1-1 0,0 1 1,1-1-1,-1 0 0,0 1 1,1-1-1,-1 1 0,0-1 1,0 0-1,0 1 0,1-1 1,-1 0-1,0 0 0,0 1 1,0-1-1,0 0 0,0 1 1,-1-2-1,1-8 50,-1 1 0,0-1 0,-1 1 0,0-1 0,0 1 0,-1 0 0,-5-12 1,5 15-209,0 0 1,0 1-1,0 0 1,0-1-1,-1 1 1,1 1 0,-1-1-1,-1 0 1,1 1-1,-1 0 1,0 0 0,-9-6-1,12 9-882,-14-3-7085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94 1840,'0'0'890,"0"-3"-88,2-9 5138,-3 21-5574,-6 93 1397,7-100-1724,0 0 0,0 0 0,1 0 0,-1 1 0,1-1 0,-1 0 0,1 0 0,0 0 0,-1 0 0,1 0 0,1 2 0,0-2-1,-2 0 0,1 0 0,0 0 0,0-1 0,-1 1 0,1 0 0,-1 0 0,1 0 0,-1 3 0,16 3 89,-13-8-105,0 0-20,0-1 1,1 1 0,-1-1-1,0 1 1,0-1-1,1 0 1,-1 0 0,0 0-1,0-1 1,0 1-1,0-1 1,-1 0 0,1 1-1,0-1 1,-1-1-1,1 1 1,-1 0 0,3-4-1,-3 5 7,0-2 31,-2 3-38,0-1-1,1 1 1,-1 0 0,0 0-1,0-1 1,0 1 0,0 0-1,0 0 1,0-1-1,0 1 1,1 0 0,-1 0-1,0 0 1,0-1 0,0 1-1,0 0 1,1 0 0,-1 0-1,0 0 1,0 0-1,1-1 1,-1 1 0,0 0-1,0 0 1,0 0 0,1 0-1,-1 0 1,0 0 0,0 0-1,1 0 1,-1 0 0,0 0-1,1 0 1,-1 0-1,0 0 1,0 0 0,1 0-1,-1 0 1,0 0 0,0 0-1,1 0 1,-1 0 0,0 0-1,0 1 1,12 11-45,-10-9-41,-2-2 75,1-1 0,-1 1 0,0-1 0,0 1 0,0-1 0,0 0 0,1 1 0,-1-1 0,0 1 0,1-1 0,-1 0 0,0 1 0,1-1 0,-1 0 1,0 1-1,1-1 0,-1 0 0,0 1 0,1-1 0,7 8-202,-5-6 142,1 1-1,-1-1 1,0 0-1,1 0 1,0 0-1,-1-1 1,6 3-1,-7-3 2,2-2-19,10 0 93,-10 0 55,-1-2 32,3-4 100,0-1 0,0-1 0,-1 1 0,7-15-1,-12 21-35,2-1 58,2-3-258,-4 6 58,0 0-1,0 0 1,0 0 0,1 0 0,-1 0 0,0 0 0,0 0 0,0 0 0,0 0 0,0 0-1,0 0 1,1 0 0,-1 0 0,0 0 0,0 1 0,0-1 0,0 0 0,0 0 0,0 0 0,0 0-1,1 0 1,-1 0 0,0 0 0,0 0 0,0 0 0,0 0 0,0 0 0,0 0 0,0 1 0,0-1-1,0 0 1,0 0 0,0 0 0,0 0 0,0 0 0,0 0 0,1 0 0,-1 1 0,0-1-1,0 0 1,0 0 0,0 0 0,0 0 0,0 0 0,0 0 0,0 1 0,0-1 0,-1 0 0,1 0-1,0 0 1,0 0 0,0 0 0,0 0 0,0 0 0,0 0 0,0 1 0,0-1 0,2 79 50,-8 86 1,5-155-75,1 6-12,-2 13-231,0 0 0,-10 38 0,12-64 126,-2-1-50,2-1 168,0-1 0,0 0 0,0 0 0,-1 0-1,1 1 1,0-1 0,0 0 0,0 0 0,0 1 0,0-1 0,0 0 0,0 0 0,0 0 0,-1 1 0,1-1 0,0 0 0,0 0 0,0 0 0,-1 0 0,1 0-1,0 1 1,0-1 0,0 0 0,-1 0 0,1 0 0,0 0 0,0 0 0,0 0 0,-1 0 0,1 0 0,0 0 0,0 0 0,-1 0 0,1 0 0,0 0-1,0 0 1,-1 0 0,1 0 0,0 0 0,0 0 0,0 0 0,-1 0 0,1 0 0,0 0 0,0 0 0,-1 0 0,1 0 0,0-1 0,0 1 0,0 0 0,0 0-1,-1 0 1,1 0 0,0-1 0,0 1 0,0 0 0,0 0 0,0 0 0,-1-1 0,1 1 0,0 0 0,-5-10 13,0 1 1,1-1-1,0 0 1,0 0-1,-3-21 0,1-17 259,3-1 0,3 1-1,9-96 1,-6 128-167,0-1 1,0 1 0,2 0 0,0 0 0,1 0 0,9-17 0,-10 25-45,0 0 0,0 1 0,0 0 0,1 0-1,1 0 1,-1 1 0,1-1 0,11-6 0,-14 9-28,1 1 0,-1 1 0,1-1 0,0 1-1,0 0 1,0 0 0,1 0 0,-1 1 0,0-1 0,1 1 0,-1 0 0,0 1 0,1 0-1,8 0 1,-12 0-16,0 1 0,0-1 0,0 1 0,0-1-1,0 1 1,0 0 0,0 0 0,-1 0 0,1 0-1,0 0 1,2 2 0,1 1 25,-4-3-28,1 0 0,-1 1 0,0 0 0,1-1 0,-1 1 0,0 0 0,0-1 0,0 1 0,0 0 1,0 0-1,-1 0 0,1 0 0,-1 0 0,1 0 0,-1 0 0,0 0 0,1 0 0,-1 0 0,-1 4 0,1 1 8,0 1 0,-1-1 0,-3 12 1,2-12-23,-1 1 1,0 0-1,0-1 0,-1 0 1,0 0-1,0 0 1,-8 9-1,-2 1-156,-22 20 1,19-22-197,-1-1 1,0 0 0,-28 14-1,-25 9-6346,56-31 3625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1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38 884,'2'-3'1088,"20"-31"7062,-25 43-7840,-22 65 356,-17 52 548,33-78-739,8-44-365,2 0-10,1 12 6,-1-15-91,-1 0-1,0 0 0,1 1 1,-1-1-1,1 0 0,0 0 1,-1 0-1,1 0 1,0 0-1,0 0 0,-1-1 1,1 1-1,0 0 0,0 0 1,0-1-1,0 1 1,1 0-1,19 9 102,-17-8-83,7 2 19,1 0 0,-1-1 0,1-1 0,22 3 0,-29-4-37,0 0 0,0-1 0,0 1 0,0-1 0,0-1 0,-1 1 0,1 0 0,0-1 0,0 0 0,0 0 0,0-1 0,-1 1 0,6-4 0,-8 4 17,1-1 0,-1 0 0,0 0-1,0 0 1,1-1 0,-2 1 0,1 0 0,0-1-1,0 1 1,-1-1 0,0 0 0,3-5 0,-4 7-24,2-2 110,-2 0 9,2-10 12,-2 10 15,0 0 18,1-9 3,-1 8 1153,-4 12-1254,2-4-63,-2 1-1,1 1 0,1-1 1,-1 1-1,1 0 0,0 0 0,0 0 1,-1 11-1,-17 197-143,20-166-2035,5 48 0,-1-60-1747,-4-6 40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1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11 920,'-1'-1'251,"0"0"-1,0 0 1,-1 0-1,1 0 1,0 0 0,0 0-1,-1 1 1,1-1-1,-1 1 1,1-1 0,-1 1-1,1-1 1,0 1-1,-1 0 1,1 0 0,-1-1-1,0 1 1,1 0-1,-1 0 1,-1 1 0,1-1-582,-2 0 1042,-1 4-76,-3 3-402,0 1 0,0 0 0,1 0 1,0 1-1,0 0 0,1 1 0,0-1 0,1 1 0,0 0 0,0 0 1,1 1-1,-3 12 0,3-9-94,1 1 0,0-1 1,1 1-1,1 0 0,0-1 1,1 1-1,0 0 0,1 0 0,4 17 1,-3-27-82,-1 0 0,1 0 1,1 0-1,-1 0 0,6 8 1,-5-9-16,-3-3 35,1-1-73,-1 0-1,0 0 1,1 0-1,-1 1 1,0-1-1,1 0 1,-1 0-1,0 0 1,0 0-1,1 0 1,-1 0-1,0 0 1,1 0-1,-1 1 1,0-1-1,0 0 1,1 0-1,-1 0 1,0 0-1,0 1 1,1-1-1,-1 0 1,0 0-1,0 1 1,0-1-1,0 0 1,1 1-1,-1-1 1,0 1 0,1-1 0,-1 1-1,0-1 1,1 1 0,-1-1 0,0 1-1,1-1 1,-1 0 0,1 1 0,-1-1 0,1 0-1,-1 0 1,1 1 0,-1-1 0,1 0-1,-1 0 1,1 1 0,-1-1 0,1 0 0,-1 0-1,2 0 1,8 2 76,-8-2 23,2-1 13,20-11 405,0 0-1,38-26 1,-30 17 180,-10 9-32,-19 11-213,1 4-363,0-1-59,-3-2-24,0 1-1,1-1 1,-1 1 0,1 0-1,-1 0 1,0 0 0,0 0-1,0 0 1,1 0-1,-1 0 1,0 0 0,0 0-1,0 1 1,-1-1 0,1 0-1,0 0 1,0 1 0,-1-1-1,1 3 1,5 13-335,-1 0 1,-1 0 0,-1 0-1,2 23 1,-5-23-1182,0 0 0,-3 26 0,2-28-1710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1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1224,'0'-5'1159,"1"1"-776,-1 0 0,1 0 0,0-1 0,1 1 1,-1 0-1,1 0 0,-1 0 0,1 0 0,1 0 0,-1 1 0,0-1 1,1 1-1,0-1 0,3-3 0,-4 6-247,-1 1 1,1-1-1,0 0 0,0 0 0,-1 1 1,1-1-1,0 1 0,0 0 0,0-1 1,0 1-1,-1 0 0,1 0 0,0 0 1,0 0-1,0 1 0,0-1 0,0 0 1,2 2-1,4 1-5,-1 0 0,0 1-1,0 0 1,0 0 0,-1 0 0,1 1 0,-1 0 0,0 1-1,-1-1 1,1 1 0,-1 0 0,0 1 0,-1-1 0,1 1-1,-1 0 1,-1 0 0,4 8 0,-2-4-25,-1 1-1,0 0 1,0-1 0,-1 1 0,-1 1 0,0-1 0,0 0-1,-2 0 1,1 1 0,-3 21 0,0-27-74,1 1-1,-1-1 1,0 1 0,-1-1 0,1 0-1,-2 0 1,-5 11 0,6-14-46,1 0 0,-1-1 0,0 0 1,0 0-1,0 0 0,0 0 0,0 0 1,-1 0-1,1-1 0,-1 0 0,1 0 1,-1 0-1,0 0 0,-7 2 0,9-3-14,1-2-40,-1 1 65,1-1 0,0 1 0,0-1 0,0 1 0,-1-1 0,1 0 0,0 0-1,0 1 1,0-1 0,0 0 0,-1-2 0,1 2-2,-2-1-8,3 1 11,1 0 0,-1-1 0,0 1-1,0 0 1,1-1 0,-1 1 0,0 0 0,0 0 0,0-1 0,0 1 0,0 0-1,-1-2 1,1 0-3,0-2-8,2 0 0,11-18-8,2 1 0,16-23-1,-14 26 16,0 0 0,27-23 0,-18 18-11,5-6 220,-30 29 243,0 6-425,2 10-8,-1 0 20,1 0 0,9 26 0,-7-31-25,0-1 0,0 0 0,12 14-1,-15-21-5,0-1 0,0 1 0,0-1-1,0 0 1,0 0 0,0 0-1,1-1 1,-1 1 0,0 0 0,1-1-1,-1 1 1,4-1 0,-5 0 0,2 1 55,0-4 25,11-7 30,-14 10-104,1 0 0,-1-1-1,1 1 1,-1 0-1,1-1 1,-1 1-1,0-1 1,1 1-1,-1 0 1,0-1 0,1 1-1,-1-1 1,0 1-1,0-1 1,1 1-1,-1-1 1,0 1 0,0-1-1,0 1 1,0-1-1,0 1 1,0-1-1,0 0 1,0 1-1,0-1 1,0 1 0,0-1-1,0 0 1,0 1 0,0 0 0,0-1 0,0 1 0,0 0 1,-1 0-1,1-1 0,0 1 0,0 0 0,0 0 1,0-1-1,0 1 0,1 0 0,-1 0 0,0-1 1,0 1-1,0 0 0,0 0 0,0-1 0,0 1 1,0 0-1,0 0 0,0 0 0,1-1 0,-1 1 1,0 0-1,0 0 0,0 0 0,0-1 0,1 1 1,-1 0-1,0 0 0,0 0 0,1-1 0,-5-27 298,4 26-289,0-1-1,0 1 0,0 0 0,-1 0 1,1 0-1,-1 0 0,0 0 0,0 0 1,0 0-1,1 0 0,-2 0 0,0-2 1,-3-3 17,1-1-185,0 1-1,0 0 1,-1 0 0,0 0 0,-1 0-1,0 1 1,0 0 0,0 0 0,0 1 0,-8-6-1,11 10-665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1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1252,'0'0'1733,"1"-3"-995,1-10 4270,-1 21-4800,-1-3-219,0 1 126,1 0-1,0 1 1,0-1-1,0 0 0,1 0 1,0 0-1,4 10 1,-4-14-15,-2-2-92,0 1 0,0-1 0,0 0 0,0 1 0,0-1 0,0 1 0,0-1 0,1 0 0,-1 1 0,0-1 0,0 0 0,0 1 0,1-1 0,-1 0 0,0 1 0,0-1 0,1 0 0,-1 0 0,0 1 0,1-1 0,-1 0 0,0 0 0,1 0 0,-1 1 0,1-1 0,-1 0 0,0 0 0,1 0 0,-1 0 0,0 0 0,1 0 0,0 0 0,14 4 117,-14-4-135,2 1 118,1-3-55,28-7 167,-30 8 34,-2 1-206,1 0-34,-1 0-1,1-1 0,-1 1 0,1 0 1,0-1-1,-1 1 0,1 0 1,-1-1-1,1 1 0,0 0 0,-1 0 1,1 0-1,-1 0 0,1 0 1,0 0-1,-1 0 0,1 0 0,0 0 1,-1 0-1,1 0 0,0 0 1,-1 0-1,1 0 0,0 1 0,9 19 36,-6-11-65,0 1-1,1-1 1,10 15 0,-9-17 12,-4-5 28,0-1 2,8 1 20,-8-1 532,2-3-462,11-7-4,-11 7 403,-1 3-477,8 4-7,-11-5-31,0 0 1,0 0 0,0 0-1,0 0 1,1 0 0,-1 0-1,0 0 1,0 0 0,0 0-1,0 0 1,0 0 0,1 0-1,-1 1 1,0-1 0,0 0-1,0 0 1,0 0 0,0 0-1,0 0 1,0 0-1,1 1 1,-1-1 0,0 0-1,0 0 1,0 0 0,0 0-1,0 1 1,0-1 0,0 0-1,0 0 1,0 0 0,0 0-1,0 1 1,0-1 0,0 0-1,0 0 1,0 0 0,7 96 83,5 35 6,-2-8-76,-11-79-74,1-40 50,-1 9-44,1-10 6,-4-9-179,-3-7 221,1 0 0,1 0 0,0 0 0,1-1 0,0 1 0,-2-22 0,1-3 133,1 0-1,2 0 1,2 0-1,2 0 1,6-43-1,-6 74-93,0-1-1,1 1 1,0 0-1,0 0 1,0 0-1,1 0 1,0 1-1,0-1 0,1 1 1,0 0-1,0 0 1,0 1-1,1-1 1,-1 1-1,1 1 1,9-6-1,-14 9-17,0 0-1,0 0 0,0 1 0,0-1 1,0 0-1,0 1 0,0-1 1,0 1-1,1 0 0,-1-1 0,0 1 1,0 0-1,3-1 0,-4 1-12,1 0 0,0 0-1,-1 1 1,1-1 0,-1 0-1,1 0 1,0 0 0,-1 0-1,1 1 1,-1-1-1,1 0 1,-1 0 0,1 1-1,-1-1 1,1 1 0,-1-1-1,1 0 1,-1 1 0,1 0-1,0-1 2,-1 1-1,0-1 0,1 1 0,-1-1 1,0 0-1,1 1 0,-1-1 1,1 0-1,-1 0 0,1 1 1,-1-1-1,1 0 0,-1 0 0,1 0 1,-1 1-1,1-1 0,-1 0 1,1 0-1,-1 0 0,1 0 0,-1 0 1,1 0-1,0 0 0,-1 3 30,0 12 16,0-11-21,-3 0-6,-8 14-204,-1-2 0,0 0 0,-1 0 1,-23 20-1,24-26-325,-6 4-369,4 0-4172,0 0 1898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1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1816,'2'-1'1042,"12"-12"-196,0 2 0,1 0 0,1 1 0,0 0 0,0 2 0,27-12 0,-18 10-1006,-2-2 1,26-17-1,-47 28-479,6-8-2481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2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14 125 1308,'0'0'8029,"7"-2"-7720,2 0-194,-6 2-54,1-1 0,-1 0-1,0 0 1,0 0 0,0 0-1,0 0 1,0-1-1,0 1 1,0-1 0,4-3-1,-4 3 21,0 0 0,0-1-1,-1 1 1,1-1-1,-1 0 1,0 0 0,1 0-1,-1 0 1,0 0 0,-1 0-1,1 0 1,-1-1 0,1 1-1,-1 0 1,0-1-1,0 1 1,0-5 0,-1 5-26,0 1 1,0 0 0,0 0-1,0 0 1,-1-1 0,1 1-1,-1 0 1,0 0 0,0 0-1,1 0 1,-3-2-1,2 0 38,0 3-59,0 0 0,1 0-1,-1 0 1,0 0-1,0 0 1,1 0-1,-1 1 1,0-1 0,0 0-1,0 0 1,0 1-1,0-1 1,0 0-1,0 1 1,0-1 0,0 1-1,0 0 1,-1-1-1,1 1 1,0 0-1,-2-1 1,-18 1 296,21 0-364,-1 0 44,0 0 0,0 1 0,0-1 0,0 0 1,0 0-1,1 0 0,-1 0 0,0 1 1,0-1-1,0 0 0,1 1 0,-1-1 0,0 1 1,0-1-1,1 1 0,-1-1 0,0 1 1,1-1-1,-1 1 0,1 0 0,-1 0 0,-1 1 28,-1 0-1,1 0 0,-1 1-1,1-1 1,0 1-1,-1-1 1,1 1 0,0 0-1,0 0 1,1 0 0,-1 0-1,1 0 1,-1 1-1,1-1 1,0 0 0,0 1-1,1-1 1,-1 1 0,1-1-1,0 1 1,-1-1-1,1 1 1,1 3 0,0 0-4,0 0 1,0 0 0,1-1 0,0 1 0,0-1-1,0 1 1,1-1 0,0 0 0,6 9-1,-5-10-130,1 0-1,0 0 1,0-1-1,0 1 0,0-1 1,1 0-1,0-1 1,0 1-1,0-1 0,0 0 1,0-1-1,0 0 1,1 0-1,-1 0 0,11 1 1,-15-3-215,0 0 1,-1 0 0,1 0-1,-1 0 1,1 0-1,0 0 1,-1-1 0,1 1-1,-1-1 1,1 1-1,-1-1 1,1 1-1,-1-1 1,1 0 0,-1 0-1,0 0 1,1 0-1,-1 0 1,1-1-1,-1 1-242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50:1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9 1268,'-5'-2'1006,"-18"-4"-68,20 6-611,0-1 0,-1 1 0,1 1 0,0-1 0,-1 0 0,1 1 0,0 0 0,0-1 0,0 1 0,-1 1 0,1-1 0,0 0 0,0 1 0,-4 3 0,-14 14 953,21-18-1254,0-1 1,-1 1-1,1-1 1,0 1-1,-1-1 1,1 1-1,0 0 1,-1-1-1,1 1 0,0-1 1,0 1-1,0 0 1,0-1-1,0 1 1,-1 0-1,1-1 1,0 1-1,1 0 1,-1-1-1,0 1 1,0 1-1,0-1 53,0 1 207,2 4-30,4 6-118,0 0-1,1-1 1,1 1-1,-1-1 0,17 16 1,-12-13 16,-1 0-1,0 1 1,10 19 0,-19-30-88,0 0 0,-1 0 0,1 0 0,-1 1 0,0-1 1,0 7-1,0-9-47,-1 0 1,0-1 0,0 1 0,0 0-1,0 0 1,-1-1 0,1 1-1,0 0 1,-1 0 0,1-1 0,-1 1-1,0-1 1,1 1 0,-1 0-1,0-1 1,0 1 0,0-1 0,0 0-1,0 1 1,0-1 0,-2 2 0,-5 2-166,1 0 1,-1 0 0,0-1-1,0 0 1,-1 0 0,1-1-1,-1 0 1,0-1 0,0 1 0,0-2-1,-9 2 1,0-1-3546,14-1 2698,0 0-1936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4:25:0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40 1156,'-3'-13'485,"3"11"-31,-5-14 1774,0 7 1853,-1 304-2997,7-193-922,19 157 143,-3-78-142,11 191 278,-20-282-296,-6-67-119,40 583 570,-39-521-533,2 147 96,3-52-89,1 42 28,-1 52-36,-5-46-18,0-35-8,2-64-35,-1-3 7,15 288 45,-8-260-46,-10-30 0,-1-31 15,-5 185-9,3-14 22,-3 24-28,3-179-3,3 188 24,-4-127-21,-2-23 11,7-72-13,8 121 5,-5-112 1,-7 98 0,2-176-12,-1 23-25,-1 14-144,-8 61 0,-26 96-158,11-47 204,13-39 6,4-31-38,4-40 6,3 62-1,1-16 30,4 20 25,-5-97 90,1 1 1,3 21-1,0-10 1,-2-1 0,-1 28 0,0-11 1,1-27 3,-3 10 12,3-19-2,3 31-4,-5-4 45,0-28 7,1-1-24,-1 4-49,0-6 19,1 0 0,0 0 0,0 0 0,0 0 0,0 0 1,0 0-1,0 0 0,0 1 0,0-1 0,0 0 0,0 0 0,-1 0 0,1 0 0,0 0 1,0 0-1,0 0 0,0 0 0,0 0 0,0 0 0,0 0 0,-1 0 0,1 0 1,0 0-1,0 0 0,0 0 0,0 0 0,0 0 0,0 0 0,0 0 0,-1 0 1,1 0-1,0 0 0,0 0 0,0-1 0,0 1 0,0 0 0,0 0 0,0 0 1,0 0-1,0 0 0,-1 0 0,1 0 0,0 0 0,0 0 0,0 0 0,0-1 0,0 1 1,0 0-1,0 0 0,0 0 0,0 0 0,0 0 0,0 0 0,-23-32 125,-31-39 349,24 39 133,-54-46 0,77 70-560,0 1 1,1-1-1,0 0 0,1 0 0,-1 0 1,1-1-1,1 0 0,0 0 0,0 0 1,-2-12-1,-10-19 297,15 38-171,-3-3-97,4 5-70,0 0 0,0 0 1,0 0-1,0 0 1,0 0-1,0 0 1,0 0-1,0 0 0,0 0 1,0 0-1,0 0 1,0 0-1,0 1 1,0-1-1,0 0 0,0 0 1,0 0-1,0 0 1,0 0-1,0 0 1,0 0-1,0 0 0,0 0 1,0 0-1,0 0 1,0 0-1,0 0 1,0 0-1,0 0 0,0 0 1,0 1-1,-1-1 1,1 0-1,0 0 1,0 0-1,0 0 0,0 0 1,0 0-1,0 0 1,0 0-1,0 0 1,0 0-1,0 0 0,0 0 1,0 0-1,0 0 1,-1 0-1,1 0 1,0 0-1,0 0 0,0 0 1,0 0-1,5 14 9,0-1 0,1 1 0,0-1 0,1 0 0,9 12 0,-2-6 6,-4-5-3,0 0 1,23 23-1,-32-37-20,0 1 1,-1-1-1,1 1 1,0-1-1,0 1 1,-1-1-1,1 1 1,0-1-1,0 0 1,0 1 0,-1-1-1,1 0 1,0 1-1,0-1 1,0 0-1,0 0 1,0 0-1,0 0 1,-1 0-1,1 0 1,0 0-1,1-1 1,5-1 0,-1 0 1,1-1-1,-1 0 1,0-1-1,0 1 0,-1-1 1,1 0-1,-1 0 1,1-1-1,-1 0 1,5-6-1,2-2 3,22-24-101,-2-1 0,47-73 0,-71 99-21,-2 3-217,-1-1 1,0 0-1,-1 0 1,0 0-1,4-16 1,-5 14-1456,-1 0 0,1-17 0,-2 5-1256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4:25:0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1504,'4'-43'5989,"-4"40"-5366,2-37 7735,0 46-8052,11 56 615,9 114 1,-11 72 143,-2 44-199,1-102-313,-10-183-537,1-1 39,-1 1-1,1-1 1,0 1 0,1-1 0,3 11 0,-4-15-38,0 0 0,0 0 0,0 0-1,1 0 1,-1 0 0,1 0 0,-1-1 0,1 1 0,0 0 0,0-1 0,0 0 0,0 1 0,0-1 0,0 0-1,0 0 1,0 0 0,0 0 0,0 0 0,5 0 0,0 1-96,1-1 0,0 1 1,0-2-1,0 1 0,-1-1 0,1-1 1,0 1-1,0-1 0,0-1 0,-1 1 0,1-1 1,-1-1-1,1 0 0,11-5 0,-8 2-875,0-1-1,0 1 1,12-12 0,-11 8-1684,-1-1-1,12-14 1,-10 9-1474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4:25:0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 1844,'-1'0'379,"-7"-7"5778,-8 20-5458,15-12-647,0-1-1,1 1 0,-1 0 1,0 0-1,0-1 0,1 1 1,-1 0-1,1 0 0,-1 0 0,1 0 1,-1 0-1,1 0 0,-1 0 1,1 0-1,0 0 0,-1 0 1,1 0-1,0 0 0,0 1 0,-1 3 124,-2 5 68,0 0 1,1 0 0,0 1 0,1-1 0,0 1 0,1-1 0,0 1 0,0 0-1,1-1 1,1 0 0,0 1 0,5 15 0,-6-23-194,1 0 1,-1-1-1,1 1 1,0-1-1,0 1 1,0-1-1,0 0 1,0 1-1,0-1 1,1 0-1,-1-1 1,1 1-1,-1 0 1,1-1-1,0 1 1,0-1-1,0 0 1,0 0-1,0 0 1,0 0-1,0 0 1,0-1-1,0 0 1,0 1-1,0-1 1,0 0-1,0 0 1,0-1-1,0 1 1,0-1-1,0 1 1,5-3-1,0 0 4,-1 0 1,1-1-1,-1 0 1,10-7-1,-14 8-15,0 0 0,0 1-1,0-1 1,0 0 0,0 0 0,0-1-1,-1 1 1,0 0 0,0-1 0,0 0 0,0 1-1,0-1 1,1-4 0,-2 1 29,-1 1 1,1-1-1,-1 0 1,-1 1-1,1-1 0,-1 0 1,0 1-1,0-1 1,-1 1-1,0 0 1,0-1-1,-1 1 0,0 0 1,0 0-1,0 0 1,-7-8-1,8 12-89,0 0 0,0 0 0,-1 0 0,1 0 0,-1 0 0,1 1 0,-1-1 0,0 1-1,1 0 1,-1 0 0,0 0 0,0 0 0,0 0 0,0 1 0,0-1 0,0 1 0,0 0 0,0-1 0,0 2-1,0-1 1,-4 1 0,-7 1-576,1 1 0,0 1-1,-19 7 1,17-5-287,-10 1-4747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4:25:0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1020,'11'-8'11260,"-11"9"-11161,3 12 1395,-1 22-1305,-2-24 33,5 136 1738,-3-126-1751,1-1 0,0 0 0,2 0 1,0 0-1,9 21 0,-13-38-165,1 1 1,-1-1-1,1 0 0,0 1 0,0-1 1,0 0-1,0 0 0,1-1 1,-1 1-1,1 0 0,4 3 1,-5-5-28,0 0 0,1 0 0,-1 0 0,0-1 0,0 1 1,0-1-1,1 1 0,-1-1 0,0 0 0,0 1 1,1-1-1,-1-1 0,0 1 0,0 0 0,1 0 1,-1-1-1,0 1 0,0-1 0,4-1 0,7-4 14,0 0 0,-1 0 0,0-2 0,13-9 0,-13 9-17,-1 0 0,2 1 0,14-6-1,-25 12-15,0 1 0,0-1 0,1 1 0,-1 0 0,0 0 1,0 0-1,1 0 0,-1 0 0,0 1 0,0-1 0,1 1 0,-1-1 0,0 1 0,2 1 0,-1-1 3,19 7 14,2-1 0,-1 0-1,42 4 1,-58-10-15,0-1 0,0 0 1,0-1-1,0 0 0,0 0 0,0 0 0,0-1 1,0 0-1,0 0 0,-1-1 0,1 0 1,-1 0-1,1 0 0,-1-1 0,8-7 0,-7 7 8,-1-1 0,0 0 0,-1-1 0,1 1 0,-1-1 0,0 0 0,0-1 0,-1 1 0,0-1 0,0 0 0,-1 0 0,1 0 0,-2 0 0,1-1 0,-1 1 0,2-10 0,-2 3 13,0 1 1,-1 0 0,-1-1-1,0 1 1,-1-1-1,0 1 1,-1 0 0,-1-1-1,0 1 1,0 0-1,-2 1 1,-6-15 0,3 10-110,-1 0 1,-1 0-1,-1 1 1,0 0-1,-1 1 1,-1 0 0,0 1-1,-15-12 1,-31-20-1041,28 22-996,0-1-3813,15 11 1738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4:25:1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 1020,'-2'-11'4439,"7"58"1479,3 33-5305,41 219 1348,-31-198-1682,-7-34-1426,-8-41-5224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4:25:1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1 464 1640,'0'0'788,"0"-8"3180,105-14-1726,-94 19-2148,-1 0-1,0-1 1,0-1 0,0 1 0,-1-2-1,1 1 1,-1-1 0,9-9 0,-14 12-61,0-1 1,-1-1 0,0 1 0,0 0 0,0-1-1,-1 1 1,0-1 0,0 0 0,0 0 0,0 0-1,-1 0 1,1 0 0,-1 0 0,-1-1 0,1 1-1,-1-6 1,0-10 162,-1-1 0,-6-35 1,3 28 114,2 6 335,-2 0 0,0 0 0,-2 0 0,0 1 0,-14-31 0,22 61-415,8 45 62,47 225 723,-40-209-807,4-1-1,29 66 0,-44-119-467,1 0 1,1-1-1,0 0 1,1 0-1,21 24 0,-7-56-11162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4:25:1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32 344 1412,'5'-4'6948,"2"20"-5439,4 26-1139,1 22 288,11 57 445,-6-42-7218</inkml:trace>
  <inkml:trace contextRef="#ctx0" brushRef="#br0" timeOffset="1">13 61 1200,'-3'-13'928,"1"0"-88,-1 3 600,0-5-339,2 5 251,28 33-6021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4:25:12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145 382 1840,'-2'-2'1138,"1"2"-1079,-12-11 1448,12 11-1364,0-1 1,0 1-1,1-1 1,-1 1 0,0-1-1,0 1 1,0 0-1,0 0 1,0-1-1,0 1 1,0 0-1,0 0 1,0 0-1,0 0 1,0 0 0,0 0-1,1 0 1,-1 0-1,0 1 1,0-1-1,0 0 1,-1 1-1,-4 3 23,0 1-1,0-1 0,1 1 1,0 0-1,0 1 1,0 0-1,0-1 0,1 1 1,0 1-1,0-1 0,1 1 1,0-1-1,-5 14 0,-2 10 300,-10 58 1,19-87-456,-1 11 83,0 0 0,0 1 0,2-1 0,-1 1 0,2-1 0,-1 1 0,2-1 0,-1 0 0,5 13 0,-5-23-75,-1 0-1,1-1 1,0 1-1,0 0 1,0 0-1,0-1 1,1 1 0,-1 0-1,0-1 1,1 1-1,-1-1 1,4 3-1,-4-4-12,0 1 1,0-1-1,0 1 0,0-1 0,0 0 0,0 1 0,0-1 0,0 0 0,0 0 0,0 1 0,0-1 0,0 0 1,0 0-1,0 0 0,0 0 0,0-1 0,0 1 0,0 0 0,0 0 0,0 0 0,-1-1 0,1 1 0,0-1 0,0 1 1,0 0-1,0-1 0,1 0 0,4-5 17,0 0 0,0-1 1,0 1-1,-1-1 0,0 0 0,0-1 1,-1 1-1,0-1 0,0 0 1,-1 0-1,0 0 0,2-9 0,3-16 543,7-56 0,-6-11 480,-8 98-915,0-2-55,1-3-100,-2 7 39,0 0 0,0 0 1,0 0-1,0 0 0,0 0 0,0 0 1,1 0-1,-1 0 0,0 0 0,0 0 1,0 0-1,0 1 0,0-1 0,0 0 1,0 0-1,0 0 0,0 0 0,1 0 1,-1 0-1,0 0 0,0 0 0,0 0 1,0 0-1,0 0 0,0 0 0,0 0 1,0 0-1,0 0 0,1 0 0,-1-1 0,0 1 1,0 0-1,0 0 0,0 0 0,0 0 1,0 0-1,0 0 0,0 0 0,0 0 1,0 0-1,1 0 0,-1 0 0,0 0 1,0 0-1,0-1 0,0 1 0,0 0 1,0 0-1,0 0 0,0 0 0,0 0 1,0 0-1,4 17 42,20 106 234,-9 76-31,13 15-26,5 39-98,-31-211-253,-1-1 1,-6 59 0,5-97 91,-1 0-1,0 0 1,1 0-1,-1 0 0,-1 0 1,1 0-1,0-1 1,-1 1-1,1 0 1,-1-1-1,0 1 1,0-1-1,0 1 0,0-1 1,0 0-1,-3 2 1,4-3 18,1-1 1,-1 0-1,0 1 1,0-1-1,1 0 1,-1 0-1,0 0 1,0 1-1,0-1 1,1 0-1,-1 0 1,0 0-1,0 0 1,0 0-1,1-1 1,-1 1-1,0 0 1,-1 0-1,2-1-11,-2 1 13,1 0 1,0 0-1,0 0 0,0-1 1,0 1-1,0 0 1,1-1-1,-1 1 0,0-1 1,0 1-1,0-1 1,0 1-1,0-1 0,1 0 1,-1 0-1,0 1 1,0-1-1,1 0 0,-2-1 1,0-1-11,-6-6 5,0 0-1,1-1 0,0-1 0,0 1 1,1-1-1,0 0 0,1 0 0,1-1 0,-6-19 1,3 3 22,1 0 0,2 0 0,-1-30 0,3 16 18,1 1 1,3 0-1,1 0 0,2 0 0,1 1 1,3-1-1,1 1 0,18-43 0,23-39 47,-7 20-10,47-165 0,-86 248-63,-1 0 0,-1 0 0,-1-1 0,-1 1 1,-1-1-1,-3-29 0,2 43 38,0-1 0,-1 0-1,0 1 1,-1-1 0,1 1 0,-1-1 0,-1 1 0,1 0 0,-1 0 0,0 1 0,-7-9 0,-6 9 123,13 9-108,-2 3-41,0 0 1,1 1 0,0-1 0,1 1 0,0 0 0,0 0 0,0 1 0,-1 8 0,0 2 6,1 0-1,1 0 1,1 0 0,0 28-1,10 79 65,-6-101-69,2 8 0,1 1-1,2-1 0,18 55 1,-17-66-26,0 0 0,2-1 1,1 0-1,0-1 0,2-1 1,18 25-1,-27-40-12,0 0-1,0 0 1,0-1 0,0 1 0,0-1-1,1 0 1,0 0 0,-1 0 0,1-1-1,9 4 1,-11-5 4,1 0 1,-1-1-1,1 1 0,0 0 1,-1-1-1,1 0 0,0 0 0,-1 0 1,1-1-1,-1 1 0,1-1 0,0 0 1,-1 0-1,1 0 0,-1 0 1,6-3-1,19-13-59,-1-2 0,-1 0 0,42-40 1,-26 21-25,-41 37 102,1-1 1,-1 1-1,1 0 0,-1 0 0,1 0 0,0 0 0,-1 0 1,1 1-1,0-1 0,0 0 0,0 1 0,-1-1 1,1 1-1,0 0 0,0 0 0,0-1 0,3 2 0,-2-1 28,1 1 22,1 3-29,0-1-1,0 1 0,0 0 1,0 0-1,-1 0 0,1 1 0,-1-1 1,0 1-1,6 10 0,-5-7-1,1 0-1,0-1 0,1 0 0,11 11 1,-14-15-88,0-1 0,0 1 1,0-1-1,0 0 0,0 0 1,0 0-1,0-1 1,1 1-1,-1-1 0,0 0 1,1 0-1,-1-1 0,1 1 1,0-1-1,-1 0 1,1 0-1,-1-1 0,1 1 1,-1-1-1,1 0 0,-1 0 1,0-1-1,1 1 1,-1-1-1,0 0 0,6-4 1,-2 1-301,1-1 0,-1 0 0,0 0 0,-1-1 0,0 0 0,0-1 0,10-13 0,-10 11-1062,-1-1 0,0 0 1,6-15-1,-5 7-1365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4:25:1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16 964,'-1'-2'325,"-1"1"0,1 0-1,0 0 1,0 0 0,0 0 0,-1 0-1,1 0 1,-1 0 0,1 0 0,0 0 0,-1 1-1,0-1 1,1 0 0,-1 1 0,1 0-1,-1-1 1,-3 1 0,3 0 544,-2 2-41,-5 4-494,1 0 0,-1 0 0,1 1 0,1 0 0,0 1 0,0 0 0,0 0 0,-7 12 0,0 2 249,0 1 1,-14 34-1,20-37-232,1 0 0,0 0 0,2 1 0,-6 40 0,10-50-215,0 0 0,1 0 1,1-1-1,-1 1 1,2 0-1,0 0 0,0-1 1,0 1-1,2-1 0,-1 0 1,9 16-1,-10-22-171,0 0-1,1-1 1,0 1 0,-1-1-1,1 0 1,1 0 0,-1 0-1,0 0 1,1 0 0,-1-1-1,1 0 1,0 1 0,0-1-1,0-1 1,0 1 0,0-1-1,0 1 1,0-1-1,1 0 1,-1-1 0,0 1-1,1-1 1,-1 0 0,1 0-1,-1 0 1,0 0 0,1-1-1,-1 0 1,0 0 0,1 0-1,-1 0 1,0-1-1,0 1 1,7-5 0,-3 0-668,1 1 0,-1-2 0,10-9 0,6-11-4100,-11 9 1225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2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15 1124,'0'0'1504,"-2"-3"-858,-8-6-68,8 6 499,-3 6-586,-5 2-200,1 0-1,-1 1 1,1 0-1,1 1 1,-1 0-1,-11 13 0,3 1 328,2 1 0,0 0 0,-21 45 0,35-63-536,0-1 1,0 0-1,1 0 0,-1 0 1,1 0-1,0 1 0,0 4 1,0-8-81,0 2 139,1 0-13,-1-1-111,0 0 0,1-1-1,-1 1 1,1 0 0,-1-1 0,1 1 0,-1-1 0,1 1-1,-1-1 1,1 1 0,-1-1 0,1 0 0,0 1 0,-1-1-1,1 1 1,0-1 0,-1 0 0,1 0 0,0 1 0,-1-1-1,1 0 1,0 0 0,0 0 0,-1 0 0,1 0 0,0 0-1,0 0 1,-1 0 0,2 0 0,1-1 15,1 0-1,-1 0 1,0 0 0,0-1-1,0 1 1,-1-1 0,5-3-1,1 0 19,-2 0 0,1-1-1,-1 0 1,0 0-1,7-10 1,-5 2 163,-2 1 0,0-1 0,6-20 0,-4 13 57,-8 19-160,1 0 4,5-24 423,-5 23-307,0-2-236,-1 5 15,0 0-1,0-1 1,0 1 0,0 0 0,0 0 0,0 0-1,0 0 1,0 0 0,0 0 0,0 0 0,0 0 0,1-1-1,-1 1 1,0 0 0,0 0 0,0 0 0,0 0-1,0 0 1,0 0 0,0 0 0,0 0 0,0 0 0,0 0-1,1 0 1,-1 0 0,0 0 0,0 0 0,0 0-1,0 0 1,0-1 0,0 1 0,0 0 0,0 0 0,1 0-1,-1 0 1,0 0 0,0 0 0,0 1 0,0-1-1,0 0 1,0 0 0,0 0 0,1 0 0,-1 0 0,0 0-1,0 0 1,0 0 0,0 0 0,0 0 0,0 0-1,0 0 1,0 0 0,0 0 0,0 0 0,1 0 0,-1 1-1,0-1 1,0 0 0,0 0 0,0 0 0,0 0-1,0 0 1,0 0 0,0 0 0,0 0 0,0 1 0,0-1-1,6 9 47,-1 1-1,0-1 0,-1 1 1,0 0-1,0 0 0,-1 1 1,2 11-1,41 276 692,-34-221-611,13 70 215,-25-145-332,1 0 0,-1-1 0,1 1 0,-1 0 0,1 0 0,0-1 0,0 1 0,0-1 0,0 1 0,0-1 0,0 1 0,0-1 0,2 2 1,-1-1 64,2-8-92,4-9-128,0-1 0,-1-1 0,-1 1 0,0-1-1,-1 0 1,4-24 0,-4 8-694,4-38-161,-10 18-5690,-1 29 3437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4:25:1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0 856,'0'0'3947,"-4"4"-3133,-14 12-69,18-15-693,-1-1 0,0 1 0,0 0 0,1-1 0,-1 1 0,0 0 0,1 0 0,-1-1 0,1 1 0,-1 0 0,1 0 0,-1 0 0,1 0 0,0 0-1,0 0 1,-1 0 0,1 0 0,0 0 0,0 0 0,0 2 0,0 0 131,-3 9 178,2-1 0,-1 1 0,2 0 0,0 0 0,0-1 1,2 14-1,-1-20-267,-1 0 0,1-1 1,0 1-1,0 0 0,0-1 1,1 0-1,0 1 0,0-1 1,0 0-1,0 0 0,0 0 1,1 0-1,0 0 0,0 0 1,5 4-1,-7-7-58,1 0 0,0 1-1,1-1 1,-1 0 0,0 0-1,0 0 1,0-1 0,1 1 0,-1 0-1,0-1 1,1 0 0,-1 1-1,0-1 1,1 0 0,-1 0 0,1 0-1,-1-1 1,0 1 0,1-1-1,-1 1 1,4-2 0,-4 1 6,0 0 0,0 1 1,0-1-1,0 0 0,0 0 1,0 0-1,0-1 0,-1 1 1,1 0-1,0-1 0,-1 1 0,1-1 1,-1 0-1,0 1 0,1-1 1,-1 0-1,0 0 0,0 0 0,0 0 1,0 0-1,0 0 0,-1 0 1,2-3-1,-2 3-28,1-2 48,-1-1 0,1 1 0,-1 0 0,1-1 1,-1 1-1,-1-1 0,1 1 0,-1-1 0,1 1 1,-1-1-1,0 1 0,-1 0 0,1 0 1,-1 0-1,0-1 0,0 2 0,0-1 0,-1 0 1,1 0-1,-5-4 0,-39-31-800,13 11-6724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4:25:1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1384,'0'0'7818,"-5"4"-7230,0 0-432,0 1 0,0 0 0,0 0 0,1 0 0,0 0 0,0 1 0,1 0 0,-1 0 0,1 0 1,0 0-1,1 0 0,-1 1 0,1-1 0,-1 9 0,2-4-18,0-1 0,0 0-1,1 1 1,0-1 0,1 0-1,0 1 1,1-1 0,0 0-1,0 0 1,7 15 0,-2-8 5,1-1 1,1 0-1,0 0 1,1-1-1,13 16 1,-5-9-4,-7-9-1,0 0 0,15 26-1,-23-33-40,-2-6-87,-1 1-1,1 0 1,-1-1 0,1 1 0,-1 0-1,0-1 1,1 1 0,-1 0-1,0 0 1,0 0 0,0-1-1,1 1 1,-1 0 0,0 1-1,-1 0-3,1-1-1,-1 0 1,1 0-1,-1 0 1,1 1-1,-1-1 1,0 0 0,0 0-1,1 0 1,-1 0-1,-1 1 1,-1 1 4,-3 1-5,2-3-89,0 0-1,-1 0 1,1-1 0,0 1-1,0-1 1,-1 0-1,1-1 1,0 1-1,0-1 1,-1 0-1,1 0 1,0 0-1,0 0 1,0-1-1,0 1 1,0-1-1,0 0 1,-4-3-1,4 2-521,0 0-1,1-1 0,-1 1 1,0 0-1,1-1 0,0 0 0,0 0 1,0 0-1,0 0 0,-2-7 1,0-4-2656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4:25:14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46 1212,'3'-46'10731,"-4"57"-10205,-4 69 486,-4 38 331,0-25-180,6 110-1,3-193-1063,0 1 0,1 0 0,1-1 0,0 1 0,0-1 0,1 0 0,0 0 1,1 0-1,7 14 0,-9-22-82,-1 1 0,1-1 0,-1 0 1,1 0-1,0-1 0,0 1 0,0 0 0,0 0 1,0-1-1,0 1 0,1-1 0,-1 0 1,0 0-1,1 0 0,-1 0 0,4 1 1,-2-1-56,0-1 0,1 1 0,-1-1 0,0 0 0,0 0 1,1-1-1,-1 1 0,0-1 0,6-1 0,-1-1-363,1-1 0,0 0 0,-1-1 0,1 1 0,-1-2 0,-1 1-1,12-10 1,-14 10 2,-3 2-532,1 0-1,0 0 0,-1 0 1,1-1-1,-1 0 0,5-6 1,-4 0-2706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4:25:1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70 105 1660,'-48'-2'4742,"26"3"1138,31-6-5800,126-65-2938,-108 54-117,-4 3 34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0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28 1000,'0'0'2202,"-7"2"1986,7-2-4098,11 5 205,-1 1 1,1-2-1,1 1 1,17 3-1,55 11 279,-56-14-444,37 6 237,74 3 0,66-7 10,-111-4-269,68-2 158,307-39 0,215-32 170,-157 60-221,-334 23-165,-104-6-32,133 21 30,-86-9-29,450 19 25,-320-38-49,-35-2-3,-139 8 96,145 28-1,-132-17-39,19 6 70,35 4 14,387 29 69,-362-44-167,56 2 28,-55-8-94,20-4 66,247-6-61,-333 3 25,56-3 13,203-19-163,-258 15 44,70-8-65,-111 1 184,-51 9 11,-26 5 4,13-3 43,23-5 3741,-42 5-3589,-12-12-14,12 13-1,2 1-65,-1 1 1,0 0-1,1-1 0,-1 0 0,1 1 0,-1-1 0,-1-2 1,-6-4 526,-31-21 461,39 28-969,0-1-10,-29-31 982,24 26-1012,6 6 59,7 4-174,-5-3-6,5 2-1,-1 1 1,1-1-1,-1 1 0,1 1 0,-1-1 1,0 1-1,-1-1 0,7 7 1,8 12 10,1-2 0,0 0 0,2-1 1,0-1-1,1-1 0,1-2 0,30 16 1,52 14 10,-105-45-20,0 0 0,-1 1 0,1-1 1,0 0-1,-1 0 0,1 1 0,-1-1 0,1 1 1,-1-1-1,1 0 0,-1 1 0,1-1 0,-1 1 1,0-1-1,1 1 0,-1-1 0,1 1 0,-1 0 1,0-1-1,0 1 0,1-1 0,-1 1 0,0 0 1,0-1-1,0 1 0,0-1 0,1 2 1,-2 0-1,1-1 1,0 0 0,-1 1 0,1-1 0,-1 0 0,0 0 0,1 1 0,-1-1 0,0 0 0,1 0 0,-1 0 0,-2 2 0,-3 3 3,0 0 0,-1-1 0,-8 6 0,13-9-4,-187 109-54,28-17-1201,69-35-425,43-26-799,-1-1-4292,29-18 2263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1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61 1180,'0'0'1110,"-1"-2"-127,-8-8 2876,16 23-1091,1 1-2885,89 167 2670,-75-146-1883,1-1 0,1-1-1,39 41 1,-53-64-250,-9-8-261,1 0-1,-1 0 1,1 0-1,0 0 1,0 0-1,0-1 0,0 1 1,0 0-1,0-1 1,1 0-1,-1 1 1,0-1-1,1 0 1,-1 0-1,0-1 0,1 1 1,0 0-1,2 0 1,-3-2-101,-1 1 0,0-1 1,1 1-1,-1-1 0,0 1 1,0-1-1,1 1 0,-1-1 0,0 0 1,0 0-1,0 0 0,1-1 1,1-1 65,1 0-22,-1 0 0,1 0 0,-1 0 0,0-1 0,0 0 0,0 0 0,0 0 0,-1 0 1,0 0-1,0 0 0,3-8 0,0-5 155,6-31 0,-6 26-98,1-14 18,0 0 1,-2 0-1,-2 0 1,-4-63-1,-3 41-2424,5 57 1388,1-15-9171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1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87 892,'6'23'1680,"-1"0"0,-1 0 0,1 30 0,4 22 626,14 50 2136,-23-122-4025,1 0 3,1 9 2449,-4-20-2665,-20-107 563,19 96-596,2 1 0,0-1 0,1 0 0,5-32 0,-5 48-152,1-1-1,0 0 1,0 1-1,0-1 0,1 1 1,-1-1-1,1 1 1,0 0-1,0-1 0,0 1 1,0 0-1,0 0 1,1 0-1,-1 1 0,1-1 1,0 1-1,0-1 1,0 1-1,0 0 0,6-3 1,0 2 2,1-1 0,0 1 0,-1 1-1,1 0 1,0 0 0,14 0 0,-15 1 0,0 1-1,0 0 1,12 1-1,-12 0-3,-4-1-4,0 1 49,0-1-1,0 1 0,0-1 1,0 0-1,0-1 1,0 1-1,8-3 1,-11 2 68,-1-2-102,0-3-22,1 0 1,0 0 0,0 0-1,1 0 1,-1 1 0,6-9-1,-6 11-4,0 0 0,0 1 0,0-1 0,1 1 0,-1-1 0,1 1 0,-1 0 0,1 0 0,0 0 0,0 0 0,0 0 0,0 1 0,0-1 0,0 1 0,0 0 0,6-1 0,-1 0-3,0 1-1,0 0 1,0 1-1,0 0 0,0 0 1,0 1-1,0 0 1,0 0-1,0 1 1,14 4-1,-8 1-96,0 0 1,-1 1-1,0 1 1,-1 0-1,1 1 1,-2 0-1,1 1 0,-2 0 1,1 0-1,-1 1 1,-1 1-1,-1 0 1,1 0-1,5 15 0,-12-24-175,-1 0 0,1 0-1,-1 1 1,0-1-1,-1 0 1,1 1-1,-1-1 1,0 0-1,0 1 1,0-1-1,-1 0 1,0 6 0,0-6-620,-1 0 0,1 0 0,-1 0 0,1 0 0,-1 0 0,0 0 0,-4 5 0,-3 2-3319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1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99 199 1092,'-37'-13'3109,"24"9"-674,-25-12-1,36 15-1827,0 0 139,2 1-718,0 0 0,-1 0-1,1 0 1,0 0 0,0 0-1,0 0 1,-1 0-1,1 0 1,0 0 0,0 0-1,0 0 1,0 0 0,-1 0-1,1 0 1,0 0-1,0 0 1,0 0 0,0 0-1,-1 0 1,1 0-1,0 0 1,0 0 0,0 0-1,0-1 1,-1 1 0,1 0-1,0 0 1,0 0-1,0 0 1,0 0 0,0 0-1,0-1 1,0 1 0,-1 0-1,1 0 1,0 0-1,0 0 1,0-1 0,0 1-1,0 0 1,0 0 0,0 0-1,0-1 1,0 1-1,0 0 1,0 0 0,0 0-1,0 0 1,0-1-1,0 1 1,0 0 0,0 0-1,0 0 1,0-1 0,0 1-1,0 0 1,1 0-1,-1 0 1,0 0 0,0 0-1,0-1 1,0 1 0,0 0-1,12-7 104,0 0 1,0 0-1,1 1 0,0 1 1,15-4-1,75-17 153,-76 20-215,168-32 203,267-8 179,-406 47-400,-1 2 1,78 16-1,-113-16-39,2 0 1,118 23 107,-116-19-77,0 0-1,0 2 1,32 15 0,-27-8 22,0 1 0,-1 1 1,-1 1-1,-1 2 0,-1 0 0,41 45 1,-49-45-9,0 1-1,-2 0 1,0 2 0,-1-1 0,-2 2 0,0 0 0,-2 0 0,13 45-1,-14-27 19,-1 0-1,-2 0 1,-2 1-1,-2-1 1,-2 1-1,-6 51 1,-23 99 139,22-163-256,-1-1-1,-2 0 0,-1-1 1,-20 40-1,25-60-104,1 1-1,-1-1 1,-1-1-1,0 1 1,0-1-1,-9 8 1,12-13-141,0 1 0,0-1 0,-1 0 1,1 0-1,-1-1 0,0 1 1,0-1-1,0 0 0,0 0 0,0-1 1,-1 0-1,1 1 0,0-2 0,-8 1 1,-21-3-3076,3 0 38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1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36 1192,'-5'-5'200,"0"1"-1,-1 1 1,0-1 0,0 1-1,0 0 1,0 0 0,-1 1-1,1 0 1,-1 0-1,1 1 1,-1-1 0,0 1-1,0 1 1,1-1 0,-1 1-1,0 1 1,0-1-1,-10 3 1,-1 1 34,0 1-1,1 1 1,-1 0-1,1 2 1,1 0-1,-1 0 0,1 2 1,1 0-1,-1 1 1,-25 24-1,13-7 66,1 1 0,2 2 0,1 0 0,-30 52 0,37-54-72,2 1 0,1 1 1,1 0-1,2 1 0,-13 57 1,21-68-129,0 0 0,2 1 1,0 0-1,1-1 1,2 1-1,0 0 0,1-1 1,1 0-1,1 1 1,1-2-1,13 31 0,-8-26-18,1-2-1,1 1 0,2-2 0,0 0 0,1 0 0,1-1 0,1-2 1,40 35-1,-18-23 12,1-2 0,2-2 0,0-1 0,2-3 0,89 34 0,-70-34-13,2-3 0,0-2 0,1-4 1,115 11-1,-83-23 43,0-4 0,-1-4-1,122-24 1,-104 5-5,0-4 0,148-60-1,-177 54-1868,-84 33 827,5-3-3860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1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1660,'0'0'2870,"2"6"-2080,27 65 710,3-1-1,3-1 0,67 97 1,-84-141-1221,27 40 1060,82 89 0,-108-134 322,43 33 1,-61-52-1570,0-1-1,0 1 1,0-1 0,0 1-1,0-1 1,0 0-1,0 0 1,0 1 0,0-1-1,0 0 1,1 0-1,-1 0 1,0 0 0,0 0-1,0-1 1,0 1-1,0 0 1,0 0 0,0-1-1,1 1 1,-1-1-1,0 1 1,0-1-1,1 0 1,1-1 125,1-1 1,-1 1-1,0 0 1,0-1-1,5-6 1,0-1-42,-2 0 1,1 0 0,-1-1-1,-1 0 1,0 0 0,0 0 0,-1 0-1,-1-1 1,4-21 0,-1-12 195,1-59 1,-5 61-125,-1 2-1249,-1 0 1,-7-45-1,6 83 28,1 0-93,0-9-83,0 9-67,7-3-1550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2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1012,'0'0'6825,"2"7"-6373,2 5-345,0 3 374,1 0-1,1-1 1,0 0 0,13 23 0,-18-36-453,0 0-1,0 0 1,0 1 0,0-1 0,0 0 0,0 0 0,1 0-1,-1 0 1,0-1 0,0 1 0,1 0 0,-1 0 0,0-1 0,1 1-1,-1-1 1,1 1 0,-1-1 0,1 0 0,-1 1 0,1-1-1,-1 0 1,1 0 0,-1 0 0,1 0 0,-1 0 0,1-1 0,-1 1-1,1 0 1,-1-1 0,1 1 0,-1-1 0,1 1 0,-1-1-1,2-1 1,1 0 46,0-1 0,0 0 0,0 0 0,-1 0 0,1 0 0,-1-1 0,0 0 0,0 1 0,0-1 0,2-5 0,8-14 191,-2 6 680,10-26 0,-20 41-701,0 0-21,2-3-228,-3 5 33,0 0-1,0-1 0,0 1 0,0 0 1,0 0-1,0 0 0,0 0 1,1 0-1,-1-1 0,0 1 0,0 0 1,0 0-1,0 0 0,0 0 0,1 0 1,-1 0-1,0 0 0,0 0 0,0 0 1,1-1-1,-1 1 0,0 0 0,0 0 1,0 0-1,0 0 0,1 0 0,-1 0 1,0 0-1,0 0 0,0 0 1,1 1-1,-1-1 0,0 0 0,0 0 1,0 0-1,0 0 0,1 0 0,-1 0 1,0 0-1,0 0 0,0 0 0,0 0 1,1 1-1,-1-1 0,0 0 0,0 0 1,0 0-1,0 0 0,0 1 0,0-1 1,0 0-1,1 0 0,21 36 29,22 34-574,-38-61-820,1 0 0,14 12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1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70 924,'5'1'222,"-1"0"-1,0-1 1,1 1-1,-1 1 1,1-1-1,-1 1 1,0 0 0,0 0-1,8 5 1,-10-5 35,1 0 1,-1 0-1,0 1 1,0-1-1,0 1 1,0 0-1,0-1 1,0 1-1,-1 0 1,1 0-1,-1 0 1,0 0-1,1 6 1,2 7 813,-1 1 1,1 25-1,2 13 717,1 19 1350,-4-33 774,-4-40-3508,-2 3-295,3-4-87,0 0 0,0 0 1,0 0-1,0 1 0,0-1 1,0 0-1,0 0 0,-1 0 1,1 0-1,0 0 0,0 0 1,0 0-1,0 0 1,0 0-1,0 1 0,-1-1 1,1 0-1,0 0 0,0 0 1,0 0-1,0 0 0,0 0 1,-1 0-1,1 0 0,0 0 1,0 0-1,0 0 1,0 0-1,0 0 0,-1 0 1,1 0-1,0 0 0,0 0 1,0 0-1,0-1 0,0 1 1,0 0-1,-1 0 1,1 0-1,0 0 0,0 0 1,0 0-1,0 0 0,0 0 1,0 0-1,0-1 0,0 1 1,-1 0-1,1 0 0,0 0 1,0 0-1,0 0 1,-6-13 125,1 1 1,1-1-1,-1 0 1,2 0-1,0 0 0,-2-20 1,4 11-8,-1 10-58,2 0 1,-1 0 0,2 0-1,1-14 1,-1 23-69,-1 0 0,1 0 0,0 0 0,0 0 0,0 1 0,1-1-1,-1 0 1,0 0 0,1 1 0,0-1 0,0 1 0,0 0 0,0-1 0,0 1 0,0 0 0,0 0 0,1 0 0,-1 0 0,1 1 0,0-1-1,2-1 1,-2 2-5,1 0 0,-1 1-1,1-1 1,-1 0-1,0 1 1,1 0 0,-1 0-1,1 0 1,-1 0-1,1 1 1,-1-1 0,0 1-1,1 0 1,4 1-1,4 3 17,0 0-1,14 8 1,-16-7-9,0 0 0,0 1 0,-1 0 0,0 1 0,0 0 0,9 11 0,-1 2 96,23 36 0,-40-56 61,1-5-172,-1 1 1,0-1 0,1 0-1,-1 1 1,1-1-1,2-5 1,1-3 2,-1-4-2,1 0 0,1 0 0,1 1 0,0 0 0,1 0 0,1 1 0,0-1 0,12-15 0,-14 22-6,0 1 0,0 0 0,1 0-1,0 0 1,0 1 0,1 0 0,-1 0 0,1 1 0,1 0 0,-1 1 0,0-1-1,1 2 1,0-1 0,19-4 0,-22 7 0,0 1 1,0-1-1,0 1 0,1 0 0,-1 0 0,0 1 1,0 0-1,0 0 0,1 0 0,-1 1 0,-1 0 1,12 5-1,-9-3 3,-1 1 1,0 0-1,0 0 0,0 0 1,0 1-1,-1 0 1,0 0-1,8 12 0,-6-7-29,-1 0 0,0 0 0,-1 1 0,0 0-1,-1 0 1,0 1 0,-1-1 0,0 1 0,-1 0 0,-1 0-1,0 0 1,0 16 0,-3-9-295,0 1 0,-2-1-1,0 0 1,-1 0 0,-1 0 0,-1 0 0,-1-1 0,0 0-1,-2 0 1,0-1 0,-13 20 0,2-8-671,-24 33-2305,12-24-1984,6-12 973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1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32 235 1124,'-31'-26'4434,"30"24"-3763,1-1-63,1-2-480,0 0 1,0 1 0,0-1-1,0 1 1,1-1 0,0 1-1,0 0 1,0-1 0,1 1-1,-1 0 1,1 0 0,0 1-1,0-1 1,0 1 0,1-1-1,-1 1 1,5-3 0,7-6 189,1 0 1,32-17-1,-23 17-112,0 0-1,1 2 1,0 1 0,0 1-1,1 1 1,0 1 0,0 2-1,0 1 1,34 0-1,-29 3-17,1 2-1,-1 2 0,0 0 0,0 3 1,-1 0-1,0 2 0,47 20 1,-28-6 9,-2 2 1,0 3-1,-2 1 1,-1 2-1,-2 3 1,-1 1-1,-2 2 1,-1 1 0,-2 3-1,-2 1 1,-1 1-1,44 77 1,-67-98-104,-1 0 0,-1 1 0,-1-1-1,7 33 1,7 92 73,-20-124-321,0 0 1,-2 0-1,-3 32 0,2-46-280,-1 0 0,-1 1 0,1-1 0,-6 12 0,5-15-488,0 1 1,-1-1 0,0 0-1,0 0 1,0-1-1,-9 10 1,-1-3-2567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1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 1744,'-10'2'414,"0"1"-1,0 0 1,0 1-1,1 0 1,-1 0-1,1 1 1,0 0-1,1 1 0,-1 0 1,-7 7-1,-1 4 58,0 0 0,1 0-1,-18 26 1,10-9-101,1 0 1,2 2 0,1 1-1,2 1 1,1 0 0,3 1-1,1 1 1,-13 63-1,21-73-169,0 1 0,3 0 0,0 1 0,2-1 0,4 33-1,-2-47-116,1 0-1,1 0 0,0 0 0,2 0 1,0-1-1,0 0 0,2 0 1,0 0-1,0-1 0,2 0 0,11 14 1,1-4-15,2-1 1,0-1 0,1-1 0,2-1 0,0-2-1,1 0 1,1-2 0,0-1 0,1-1 0,53 17 0,-35-17-3,2-2 1,-1-3-1,1-1 1,1-3 0,-1-2-1,74-3 1,-46-6 49,1-3 0,-1-3-1,-1-4 1,113-36 0,-150 37-7,-1-1 0,56-32 0,-75 36-474,-1-2 0,0 0-1,-1-1 1,-1 0 0,0-2 0,21-24 0,-20 10-5244,-12 18 2075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1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1412,'0'0'860,"4"3"-74,11 10-208,1 0 0,-2 2 1,0 0-1,17 24 1,47 77 1020,-41-57-877,-8-17-216,10 20 1777,97 113 0,-135-174-2163,0 0 0,1 0 1,-1 0-1,1 1 1,-1-2-1,1 1 1,-1 0-1,1 0 0,-1 0 1,1-1-1,0 1 1,-1-1-1,1 1 1,0-1-1,0 0 1,-1 0-1,1 0 0,0 0 1,0 0-1,-1 0 1,1 0-1,0 0 1,0-1-1,-1 1 0,1-1 1,0 1-1,-1-1 1,1 0-1,-1 1 1,1-1-1,-1 0 0,3-2 1,-1 1-20,0-1 0,0 0 0,0 0-1,0 0 1,-1 0 0,1 0 0,-1-1 0,0 1 0,0-1 0,0 1 0,0-1-1,-1 0 1,1 0 0,0-5 0,-1 7-57,8-28 34,-1-1 0,-2 0-1,-1-1 1,-2 1 0,0-51-1,-4 59-1622,1-2-736,1 7-4671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1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56 1332,'6'80'5124,"0"-8"-810,0-24-2169,-5-46-1276,-1 3 1998,-3-11-1464,-6-23-624,4 14-709,2-1 0,-1 0 1,0-17-1,4 27-24,0-1 1,0 0-1,1 1 1,0-1-1,0 1 1,0-1-1,1 1 1,0-1-1,1 1 1,-1 0-1,1 0 1,0 0-1,6-8 1,-6 9-27,1 1 0,0 0 0,0 0 0,0 1 0,0-1 0,1 1 0,0 0 0,-1 0 0,1 0 0,0 1 0,0 0 0,0 0 0,1 0 0,-1 0 0,0 1 0,9-1 0,-3 1 14,0 0-1,-1 1 1,1 1 0,0 0-1,-1 0 1,1 1 0,14 5-1,-18-5-3,0 0 0,-1 0 0,1 1 0,-1 0 0,1 1 0,-1 0 0,0 0 0,0 0-1,0 0 1,-1 1 0,9 9 0,-11-10 21,-1-2-21,0 1-1,0 0 0,0 0 1,0-1-1,-1 1 1,1 0-1,1 6 0,-2-7 307,-1-8-340,4-17 1,-4 22 3,1-1-1,-1 1 1,1 0 0,-1-1-1,1 1 1,0 0 0,-1 0-1,1 0 1,0-1 0,0 1-1,0 0 1,0 0 0,0 0-1,0 0 1,0 1 0,0-1-1,0 0 1,0 0 0,1 1-1,-1-1 1,0 0 0,2 0-1,28-4-14,-27 5 13,5 0 0,0 0 0,0 1 0,0 0 1,-1 0-1,1 1 0,0 0 1,-1 0-1,1 1 0,11 6 1,-8-3-3,0 0 1,0 1-1,-1 1 1,-1 0-1,15 13 1,-17-12-78,1 0 1,-1 0-1,-1 1 1,0 1 0,-1-1-1,0 1 1,0 0 0,8 23-1,-12-26-335,0 0 1,0 0-1,-1 0 0,0 1 0,0-1 0,-1 11 0,-1-14-441,1 1-1,-1-1 1,0 1-1,-1-1 1,1 0-1,-1 1 1,0-1-1,0 0 1,-6 10 0,-5 3-3355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1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9 165 1932,'-2'-4'249,"1"1"0,-1-1 0,1 1-1,1-1 1,-1 0 0,0 1 0,1-1-1,0 0 1,-1 1 0,2-1 0,-1 0-1,0 1 1,1-1 0,-1 0 0,1 1 0,0-1-1,0 1 1,1-1 0,-1 1 0,1-1-1,0 1 1,3-5 0,0 1-101,1 1 1,-1 0-1,1 1 1,0-1-1,1 1 0,-1 0 1,1 1-1,0 0 1,0 0-1,0 0 0,1 1 1,-1 0-1,1 0 1,0 1-1,-1 0 0,12-1 1,3 0 103,1 1 0,-1 1 1,1 1-1,35 5 0,-12 2 99,-2 1-1,1 3 0,-2 2 0,77 33 0,-44-9 226,119 76 0,-94-41-29,92 84 0,-169-135-525,-1 2 0,-1 0 0,-1 1 0,-1 2 0,-1 0 1,-1 1-1,-1 0 0,17 40 0,-31-57-196,0 0 1,0 0-1,-1 0 1,0 0-1,0 0 0,-1 0 1,-1 0-1,0 1 0,0-1 1,-3 16-1,1-18-392,1 0-1,-1 0 1,-1 0 0,1-1-1,-1 1 1,-1-1 0,1 1-1,-1-1 1,-1-1 0,1 1-1,-1 0 1,0-1 0,-10 9-1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1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70 1208,'-14'-10'768,"0"1"0,0 0 0,0 1 0,-1 0 0,-22-8 0,32 14-596,-1 1 1,1-1 0,0 1-1,0 0 1,-1 0-1,1 0 1,0 1-1,-1 0 1,1 0-1,-1 0 1,1 1 0,-1 0-1,1 0 1,0 0-1,0 0 1,0 1-1,-1 0 1,1 0-1,1 1 1,-9 4 0,2 3 30,1 0 1,0 0-1,0 1 1,1 0-1,0 1 1,1 0 0,1 0-1,-8 18 1,-2 6 314,-19 63 1,27-65-296,1 0-1,2 1 0,1 0 1,2 0-1,1 0 1,5 59-1,-1-77-164,0 0 0,0 0 0,2-1-1,0 1 1,1-1 0,0 0 0,1 0 0,1-1 0,1 0 0,0 0 0,1 0 0,1-1 0,0 0-1,0-1 1,2-1 0,0 1 0,0-2 0,1 0 0,0 0 0,1-1 0,0-1 0,24 12-1,-13-9-21,0-2-1,1-1 0,1-1 0,-1-1 0,1-2 1,0 0-1,0-2 0,36 0 0,-14-4 14,0-2 0,-1-2 1,90-22-1,81-35 105,-101 26-133,-82 25-245,0-1 1,67-35-1,-54 16-1254,-45 28 297,0-1-1,0 1 1,0-1-1,0 0 1,3-5 0,1-3-1816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1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4 1084,'0'0'1100,"-1"-2"-659,1 2-403,0 0 0,0 0 1,0 0-1,0 0 0,0 0 0,0-1 1,0 1-1,0 0 0,-1 0 0,1 0 1,0 0-1,0 0 0,0 0 0,0 0 1,0 0-1,0 0 0,0 0 0,0-1 1,0 1-1,0 0 0,-1 0 0,1 0 1,0 0-1,0 0 0,0 0 0,0 0 1,0 0-1,0 0 0,0 0 0,-1 0 1,1 0-1,0 0 0,0 0 0,0 0 1,0 0-1,0 0 0,0 0 0,0 0 1,-1 0-1,1 0 0,0 0 0,0 0 1,0 0-1,0 1 0,0-1 0,0 0 1,0 0-1,0 0 0,0 0 0,-1 0 1,1 0-1,0 0 0,0 0 0,0 0 1,0 0-1,0 1 0,0-1 0,-4 12 537,-3 30-581,6-35 265,-70 556 1814,58-444-1883,-24 400 456,41-321-387,54 367 0,-32-409-193,11 62 4,9 39 6,17 89 6,-47-271-64,27 121 40,2 64-5,-29-155-42,12 103 13,-5 138 8,-20-234-21,-11 129 15,-1-32 23,18-3 9,5-43-38,9 74 42,-3-58-14,4 32 60,-5-37-3,-2-2-44,30 175 55,-37-261-110,-1 28 32,-7 123 1,-2-205-36,-14 128 39,3-56-186,6-66-237,1 3-1285,4-38 433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2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11 446 1188,'0'0'705,"0"-3"-72,-10-30 3891,10 30-3441,0 0-883,1 1-149,0 0 1,0 0 0,0-1 0,0 1-1,0 0 1,0 0 0,0 0-1,1 0 1,-1 0 0,1 0 0,0 1-1,-1-1 1,4-2 0,0 1 24,0-1 1,0 1-1,1 0 1,11-5-1,5 1 73,44-10-1,-49 14-70,215-32 421,-83 16-288,160-17 131,-121 17-180,447-24 162,-220 37-601,-132-1 149,0-10 36,-3-19 85,-156 19 63,21-12 131,8-2 50,-120 27-75,38-11 1,-58 12-65,0 0-1,15 0 1,-13 1 77,-13 2-165,0 0-1,0 0 1,-1 1 0,1-1-1,0 1 1,0-1-1,0 1 1,-1 0 0,1-1-1,0 1 1,-1 0 0,1 0-1,-1 0 1,1 1-1,-1-1 1,1 0 0,-1 1-1,0-1 1,1 0 0,-1 1-1,0-1 1,0 1-1,0 0 1,-1-1 0,2 3-1,3 7 56,0 0-1,6 18 0,-10-24-60,8 26 79,-1 0 0,-2 1-1,4 56 1,-7 99 107,-3-157-151,-13 336 258,11-311-253,-2 37 17,-7 218 76,9 1-12,-5-163-67,3-78-31,-40 323 93,30-295-98,-17 135 10,11 124 41,21-269-49,4 0 0,17 91 0,-20-169-22,41 212 57,0 3-4,-28-139-33,11 79-16,4 175 0,-30-61-7,-1-90 7,31 548 39,-3-413-24,-21-270-11,6 45 16,12 77-12,-18-83-19,-5-46 18,21 133-38,-12-110 19,18 159 19,2 33-48,-22-171 34,-5 116 1,-4-131-3,-11 78-21,6-104 26,4-39 3,0-1 0,-7 18-1,8-24-4,0-1 37,-1-1-29,2-2-7,0 0 0,0 0-1,0 1 1,0-1 0,0 0 0,0 0 0,0 0-1,0 0 1,0 1 0,0-1 0,0 0-1,-1 0 1,1 0 0,0 0 0,0 1 0,0-1-1,0 0 1,0 0 0,-1 0 0,1 0-1,0 0 1,0 0 0,0 1 0,0-1 0,-1 0-1,1 0 1,0 0 0,0 0 0,0 0 0,-1 0-1,1 0 1,0 0 0,0 0 0,0 0-1,-1 0 1,1 0 0,0 0 0,0 0 0,0 0-1,-1 0 1,1 0 0,0 0 0,0 0-1,0 0 1,0 0 0,-1-1 0,1 1 0,0 0-1,0 0 1,0 0 0,0 0 0,-1 0 0,1 0-1,0-1 1,0 1 0,0 0 0,0 0-1,0 0 1,-1-1 0,0-2-1,-2-2 0,0 0 1,-1 0-1,1 0 0,-1 0 1,-5-5-1,1 4 8,-1 0 1,0 0-1,0 1 0,0 0 1,-1 0-1,1 1 0,-20-5 1,3 2 51,-42-6 1,13 4 88,1 0 140,-1 2 0,-73 0 0,82 6-106,-160-4 496,96 9-368,6 0-60,78-5-212,-290-16 380,-41-18-98,336 35-300,1 1 0,0 1 0,0 0 0,0 2 1,-35 10-1,21-1-64,-37 20 0,48-21-47,0-1 1,-1-2-1,-45 13 1,-155 19-267,11-3 293,145-26 55,-77 2 0,140-13 9,-16-1 13,-1 0 1,-24-4 0,-6 0 11,17 4 14,1 1 0,-67 12 0,66-9-8,32-4-30,-21 4 20,-29 1 0,50-5-7,-2 0 2,-33-3 21,35 3-33,-1-1-2,-91-15 71,91 15-77,0 0-5,-43-7 49,32 5-37,12 2-2,-1 0-6,-31-5-16,32 5 40,-14-2-13,13 3-10,-11 0-7,11 0 42,13-1-77,27-7 53,-27 6 9,-6 1-3,10-3-14,-10 3 16,0 0-1,10-3-15,-10 3-18,0 0-31,0 0-306,1-1 0,-1 0 0,1 0 0,-1 0-1,0-1 1,0 1 0,0-1 0,0 1 0,-1-1-1,4-5 1,-1 1-908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4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54 123 1312,'5'-1'7779,"11"183"-4822,-10-101-2485,4 53 505,-10-132-916,1 4 8,-1-3-15,-2-7 277,-17-68-265,-24-103 78,40 158-98,2 1-1,0-1 1,1 0-1,1 1 1,0-1-1,1 0 1,9-31 0,-9 42-30,1 0 0,0 0 0,0 0 0,1 0 0,5-6 0,-1 0 16,-2 3 6,1 1-1,0 0 0,0 0 1,15-14-1,-20 21-16,-2 1-21,0 0 1,0-1-1,1 1 0,-1 0 1,0 0-1,0-1 1,1 1-1,-1 0 0,0 0 1,1 0-1,-1 0 1,0-1-1,1 1 0,-1 0 1,0 0-1,1 0 1,-1 0-1,0 0 0,1 0 1,-1 0-1,0 0 1,1 0-1,-1 0 0,0 0 1,1 0-1,-1 0 1,0 0-1,1 0 1,-1 0-1,0 0 0,1 1 1,-1-1-1,0 0 1,1 0-1,-1 0 0,0 1 1,0-1-1,1 0 1,-1 0-1,0 1 0,11 8 3,-10-9 0,0 2-2,0 0 0,0 1 0,0-1 0,0 0-1,0 0 1,0 0 0,-1 1 0,1-1 0,-1 0 0,1 1 0,-1-1 0,0 0 0,0 1 0,0-1 0,0 3 0,-8 33 5,8-37-6,-9 29 11,-22 48 0,-2 1-17,31-72 6,0 1 0,0-1-1,0 1 1,1 0 0,0 0 0,0 7 0,1-10-2,1 0 1,-1 0 0,1 0 0,0 0 0,1 0 0,-1 0 0,1-1-1,0 1 1,0 0 0,4 5 0,7 9 4,1-1 0,31 31 1,-34-38-5,1 0 1,-2 2 0,1-1 0,-2 1 0,0 0-1,0 1 1,6 16 0,-15-28 5,0 1 0,0-1 0,0 1 0,-1-1 0,1 0 0,-1 1 0,0-1 0,1 0 0,-1 1 0,0-1 0,0 0 0,-1 0 0,1 0 0,0 0 0,-1 0 0,-2 3 0,0-2-2,1 0 0,-1 0 0,0-1 0,1 0 0,-1 0 0,0 0 0,-1 0 0,1-1 0,0 1 0,0-1 0,-1 0 0,1 0 0,-1-1 0,-5 1 1,-7-1-193,-1 0 1,-19-4-1,30 4 37,-13-3-3760,-36-10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2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1056,'0'0'6567,"3"8"-6087,76 149 1646,-67-133-3658,-11-22 219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4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46 1776,'0'-9'990,"0"7"-66,-1-1-65,-4-20 1968,5 21-2240,-2 1-37,0 0-435,1 0 0,0 1 0,0-1 0,-1 1 0,1-1 0,0 1 0,-1 0 0,1-1 0,0 1 0,-1 0 0,1 0 0,-1 0 0,1 0 0,0 0 0,-1 0 0,1 0 0,-1 0 0,1 1 0,0-1 0,-2 1-1,-2 1 58,1 0-1,-1 0 1,1 1-1,0-1 0,0 1 1,-4 4-1,-3 2 105,1 1 0,1 0 1,-15 20-1,17-21-156,1 1 1,0 0-1,1 0 1,0 0 0,0 1-1,1-1 1,1 1-1,-1 0 1,2 0-1,0 1 1,0-1-1,0 12 1,2-19-83,0-1 1,1 1 0,-1-1-1,1 1 1,0-1 0,0 1-1,0-1 1,0 1-1,0-1 1,1 0 0,0 0-1,-1 0 1,1 0 0,0 0-1,1 0 1,-1 0-1,0-1 1,4 4 0,-4-5 8,11-1 44,-11 0-84,0-1 0,-1 1 0,1-1 0,0 1-1,-1-1 1,1 0 0,-1 0 0,1 0 0,-1 0-1,1 0 1,-1 0 0,1 0 0,-1-1-1,0 1 1,0-1 0,0 1 0,2-3 0,15-27 31,-2-3 95,14-44 1,-21 51 47,-7 23-126,-1-1 0,1 1-1,0 0 1,0 0 0,0 0 0,1 0-1,-1 0 1,7-6 0,-8 9 27,3 3-11,7 6-61,0 0 1,-1 0 0,0 1 0,0 1 0,-1-1 0,0 2 0,13 19 0,14 16-755,6 10-3495,-33-44-250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4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1232,'0'0'3843,"3"6"-3544,4 11-119,0 0 1,-1 1-1,5 22 0,0 7-2786,-10-45 1205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4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15 1180,'7'-13'6103,"-20"12"-664,6 1-6730,7 0 1312,0 0 1,-1 0-1,1-1 0,-1 1 1,1 0-1,0 0 0,-1 0 1,1 0-1,-1 0 0,1 1 1,0-1-1,-1 0 0,1 0 1,0 0-1,-1 0 0,1 0 1,0 0-1,-1 1 0,1-1 1,0 0-1,-1 0 0,1 1 1,-8 5 155,0 0 1,0 0 0,1 1 0,0 0-1,1 1 1,-1-1 0,2 1-1,-1 0 1,1 1 0,0-1-1,1 1 1,0 0 0,0 0 0,1 1-1,0-1 1,-3 17 0,6-23-190,0 1 0,0-1 0,0 0 0,0 0 0,0 1 0,1-1 0,-1 0 0,1 0 0,0 0 0,0 0 0,0 0 1,1 0-1,-1 0 0,1 0 0,-1 0 0,1 0 0,0-1 0,0 1 0,0-1 0,0 1 0,1-1 0,-1 0 0,1 0 0,-1 0 0,1 0 1,0 0-1,0-1 0,0 1 0,6 1 0,2 1-286,0-1 0,1 0 1,-1-1-1,1 0 0,-1-1 0,21 0 0,-21-1-65,1 0 0,-1-2 0,0 1 0,15-5-1,-17 3-726,0 0 0,-1 0 0,11-6 0,2-4-1746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4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45 343 4096,'15'-41'836,"-2"-1"-1,-1-1 0,-3 0 0,7-75 1,-14 64 1886,-2 52-1228,-2 7-1184,-6 18 37,1 0-1,-6 45 1,0 54 191,3-26-164,0 93 434,10-189-803,0 0 0,0 0 0,0 0 0,0 0 0,0 0 0,0 1 0,0-1 0,0 0 0,0 0 0,0 0 0,-1 0 0,1 0 0,0 0 0,0 0-1,0 0 1,0 1 0,0-1 0,0 0 0,0 0 0,0 0 0,0 0 0,0 0 0,0 0 0,0 0 0,0 1 0,1-1 0,-1 0 0,0 0 0,0 0-1,0 0 1,0 0 0,0 0 0,0 0 0,0 0 0,0 0 0,0 1 0,0-1 0,0 0 0,0 0 0,0 0 0,1 0 0,-1 0 0,0 0 0,0 0 0,0 0-1,0 0 1,0 0 0,0 0 0,0 0 0,0 0 0,1 0 0,-1 0 0,0 0 0,0 0 0,0 0 0,0 0 0,0 0 0,0 0 0,0 0 0,0 0-1,1 0 1,-1 0 0,0 0 0,0 0 0,7-9 50,5-16-73,-4 3 45,12-43 0,-7 16-9,19-35 22,-31 82-50,-102 60-263,59-36 66,40-22 175,8 1-220,2 0 242,-1 1 1,1 0 0,-1 1-1,0 0 1,0 0 0,0 0-1,0 1 1,0 0 0,-1 1-1,8 5 1,13 14-154,-13-10-645,1 0 0,1-2 0,0 0 1,33 19-1,-34-27-2827,-10-4 2696,8 1-1921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4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65 507 1288,'0'0'5137,"21"-11"-2507,-14 7-2360,0-1 0,0 0 0,0 0 0,-1-1 0,0 1 0,0-1 0,0-1 0,-1 1 1,0-1-1,0 0 0,5-12 0,-10 19-243,1-1 0,-1 0-1,1 0 1,-1 0 0,0 0 0,0 1 0,0-1 0,1 0 0,-1 0 0,0 0 0,0 0 0,0 0-1,0 0 1,0 0 0,-1 1 0,1-1 0,0 0 0,0 0 0,0 0 0,-1 0 0,1 0-1,-1 1 1,1-1 0,0 0 0,-1 0 0,1 1 0,-1-1 0,0 0 0,1 1 0,-1-1 0,0 0-1,1 1 1,-1-1 0,0 1 0,1-1 0,-1 1 0,0-1 0,0 1 0,-1-1 0,-2 0 22,0 0 0,0 0 1,1 0-1,-1 0 0,0 1 1,-6-1-1,5 2-20,0-1 1,-1 1-1,1-1 0,0 1 0,0 1 1,0-1-1,1 1 0,-1 0 0,0 0 1,1 0-1,-5 4 0,-1 0 34,1 1 1,0 1-1,-11 11 1,19-18-58,0 0-1,1 1 1,-1-1 0,0 0-1,1 1 1,-1-1 0,1 0 0,0 1-1,-1-1 1,1 1 0,0-1-1,0 1 1,0-1 0,0 1-1,0-1 1,0 1 0,0-1 0,1 0-1,-1 2 1,1-2-5,-1 0 0,0 0 0,0 0 1,1 0-1,-1 0 1,0-1-1,1 1 1,-1 0-1,1 0 0,-1-1 1,1 1-1,0 0 1,-1-1-1,1 1 0,0-1 1,-1 1-1,1-1 1,0 1-1,-1-1 1,1 1-1,1-1 0,0 1 3,4 4-3,0-2 0,0 1 0,1-1 0,0 0 0,-1 0 0,1-1 0,13 3 0,0-2-14,31 2 1,-45-5 11,0 0 1,0 0-1,0-1 1,0 0-1,-1 0 1,1 0-1,0-1 1,-1 0-1,1 0 0,-1 0 1,0-1-1,1 0 1,-1 0-1,0 0 1,-1 0-1,1-1 1,-1 0-1,8-7 1,-4 1 178,-1 0 0,1 0 0,-1-1 0,-1 0 1,0 0-1,-1 0 0,7-20 0,-12 29 1231,0 9-1316,-1-1-77,0 3 41,1-1-1,-1 1 1,2-1 0,-1 0-1,1 1 1,0-1-1,1 1 1,0-1 0,0 0-1,0 0 1,5 8 0,-6-14-46,0 0 0,0 0 0,1 0 0,-1 0 0,0 0 0,1-1 0,0 1 0,-1-1 0,1 1 0,0-1 0,0 1 0,0-1 0,0 0 0,0 0 0,0 0 0,0 0 0,0 0 1,0-1-1,0 1 0,5 0 0,-2 0 0,0-1 1,0 0 0,0 0 0,1 0-1,-1 0 1,0-1 0,0 0 0,0 0 0,8-3-1,2-2 12,26-15 0,-24 12-7,29-12 0,-44 20-20,0 1 1,0-1-1,1 0 0,-1 1 0,0 0 1,0 0-1,1-1 0,-1 1 1,0 0-1,1 1 0,-1-1 1,0 0-1,1 1 0,2 0 0,0 2-2,0-1-1,0 1 0,0 0 0,6 4 0,13 8-70,-10-10-99,0 0-1,1 0 0,-1-1 0,1-1 0,0-1 1,0 0-1,0 0 0,0-2 0,0 0 0,0-1 1,0 0-1,0-1 0,0-1 0,0 0 0,-1-1 1,1-1-1,13-6 0,-23 9 123,-1-1 0,1 1 0,-1-1 0,0 0 0,0 0-1,-1-1 1,1 1 0,0-1 0,-1 1 0,0-1 0,0 0 0,3-6 0,-6 10 50,1-1 0,-1 0 0,0 1 0,0-1 0,0 0-1,1 1 1,-1-1 0,0 0 0,0 0 0,0 1 0,0-1 0,0 0 0,0 1 0,0-1 0,-1 0 0,1 0 0,0 1 0,0-1 0,-1 0 0,1 1 0,0-1 0,0 0 0,-1 1 0,1-1 0,-1 1 0,1-1 0,-1 1 0,1-1 0,-1 1 0,1-1 0,-1 1 0,1-1 0,-1 1 0,0-1 0,1 1 0,-1 0 0,1-1 0,-1 1 0,0 0-1,1 0 1,-1 0 0,0-1 0,0 1 0,1 0 0,-2 0 0,-5 2-4,1 1 5,-1-1 0,1 1 0,-1 1-1,1-1 1,0 1 0,0 0 0,-6 6-1,5-3 2,0 0 0,0 1 0,1 0 0,-6 10 0,10-14-38,0 0 1,0-1-1,0 1 0,1 0 0,0 0 1,0 0-1,0 0 0,0 1 1,1-1-1,-1 0 0,1 0 0,0 5 1,1-7-29,0 0 1,-1 0-1,1 0 0,0 0 1,0-1-1,0 1 1,0 0-1,0-1 1,0 1-1,1 0 1,-1-1-1,0 1 1,1-1-1,0 0 1,-1 0-1,1 1 0,0-1 1,-1 0-1,1 0 1,0-1-1,0 1 1,0 0-1,3 0 1,-4 0 32,4 0-98,1 0 0,-1 0 0,0 0 0,1-1-1,-1 0 1,1 0 0,-1 0 0,0 0 0,1-1 0,-1 0 0,0 0-1,1-1 1,-1 0 0,0 1 0,0-2 0,0 1 0,-1 0 0,6-5 0,-4 3 86,0 0 0,0-1 0,0 0 0,-1-1 0,0 1 1,0-1-1,-1 0 0,1 0 0,-1-1 0,0 1 0,-1-1 0,0 0 1,0 0-1,0 0 0,-1 0 0,2-12 0,0 0 163,-1 0-1,-1-1 1,-1 1 0,-1 0-1,-3-25 1,-2-7 358,-2 2 1,-21-76-1,21 95-157,6 24-213,0 0 1,0 0-1,-1 0 0,0 1 1,0-1-1,0 1 0,0-1 0,-5-5 1,6 10 544,-3 6-454,2-2-172,-2 1 4,1 0 1,1 0 0,-1 1 0,1-1-1,-1 0 1,1 1 0,1 0 0,-1-1-1,0 1 1,0 6 0,-5 40 29,2 0 0,2 1 1,2-1-1,3 1 0,2-1 0,13 64 1,-14-99-288,1 0 0,10 24 0,-11-34-404,0 0 0,0 0 0,0 0 1,1-1-1,-1 0 0,1 1 0,1-1 0,-1-1 0,10 8 1,3 0-2354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4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158 335 1124,'0'0'5473,"-1"10"-4791,1 152 1752,1 27-683,-1-120-1053,0-67-197,-1-12-246,-3-77-22,-6 6 59,2 26 108,3 1-1,2-96 0,6 113-166,2 0 0,13-54-1,-15 79-182,1 0-1,0 0 1,0 0-1,2 1 1,-1-1-1,1 1 0,1 1 1,0-1-1,1 1 1,0 1-1,10-11 1,-15 18-40,-1-1 0,1 1 0,-1 0 0,1 0 0,0 1 0,0-1 0,0 1 0,0-1 0,0 1 0,0 0 0,0 0 0,0 0 0,1 1 0,-1-1 0,0 1 0,0 0 0,1 0 0,-1 0 0,0 0 0,1 0 0,-1 1 0,0-1 0,0 1 0,0 0 0,1 0 0,-1 0 0,0 1 0,0-1 0,-1 1 0,1-1 0,0 1 0,0 0 0,-1 0 0,1 0 0,-1 1 0,0-1 0,1 0 0,-1 1 0,0 0 0,-1-1 0,1 1 0,2 5 1,1 1 8,-1 1 1,0-1 0,-1 1 0,0 0-1,-1 0 1,0 0 0,0 0 0,-1 0-1,0 0 1,-1 0 0,0 1 0,-1-1-1,-3 19 1,1-15 0,-1-1-1,-1 1 1,0-1 0,0 0-1,-1 0 1,-1-1-1,0 0 1,-1 0 0,-17 19-1,-23 23-329,-66 54 0,-6-13-4810,107-86 1616,5-3 36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4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1 743 1852,'0'0'1136,"2"0"-149,-2 0-851,0-1 0,1 1 0,-1 0 0,0 0 0,1 0 1,-1 0-1,0 0 0,0 0 0,1 0 0,-1 0 0,0 0 0,1 0 0,-1 0 0,0 0 0,0 0 0,1 0 1,-1 0-1,0 1 0,1-1 0,-1 0 0,0 0 0,0 0 0,1 0 0,-1 0 0,0 1 0,0-1 0,0 0 1,1 0-1,-1 0 0,0 1 0,0-1 0,0 0 0,1 0 0,-1 1 0,0-1 0,3 17 2003,-7 28-1456,2-29 102,1-8-623,0-4-38,1 0-1,0 0 0,0 0 1,0 0-1,1 8 0,0-3 7,1 0-1,0 0 0,0 0 0,0 0 1,1-1-1,0 1 0,1-1 0,0 1 1,9 12-1,-7-17-34,0 1-1,0-1 1,12 6-1,-16-9-73,-2-2-21,0 1 0,0-1-1,0 1 1,0-1-1,1 1 1,-1 0 0,0-1-1,0 1 1,0-1-1,1 1 1,-1 0 0,0-1-1,1 1 1,-1 0 0,0-1-1,1 1 1,-1 0-1,0-1 1,1 1 0,-1 0-1,1 0 1,0-1-1,6-5 5,-19-30 32,-6-1 7,-11-30 85,24 48-105,6 14-26,0 2 2,-1 1-4,1 1 0,-1-1 0,1 0 0,-1 0 0,1 0 0,0 1 0,-1-1 0,1 0 0,0 1 0,0-1 0,0 1 0,1-1 0,-1 1-1,0-1 1,0 1 0,1 0 0,-1 0 0,3-2 0,29-15-86,-28 17 83,0-1-1,1 1 0,-1 1 0,0-1 1,1 1-1,-1-1 0,1 1 0,-1 1 1,0-1-1,1 1 0,-1 0 0,0 0 0,0 1 1,1-1-1,-1 1 0,0 1 0,-1-1 1,1 0-1,0 1 0,5 5 0,-5-3 4,0 0-1,0 1 0,-1 0 0,0 0 0,0 1 1,-1-1-1,4 10 0,-2-7 14,0 2 1,0-1 0,1 1-1,1-1 1,0-1 0,11 13-1,-15-19-18,1 1-1,0-1 0,0 0 1,1 0-1,-1 0 0,0 0 0,1-1 1,0 1-1,0-1 0,0-1 1,-1 1-1,2-1 0,-1 0 0,9 1 1,-13-1-7,1-1 1,-1 0 0,0 0 0,1 0 0,-1 0-1,1 0 1,-1 0 0,0-1 0,1 1 0,-1 0-1,0-1 1,1 1 0,-1-1 0,0 1 0,0-1-1,1 0 1,-1 1 0,0-1 0,0 0 0,0 0-1,0 0 1,0 0 0,0 0 0,0 0 0,0 0-1,0 0 1,-1-1 0,1 1 0,0 0 0,-1 0 0,1-1-1,-1 1 1,1 0 0,-1-1 0,0 1 0,1 0-1,-1-1 1,0 1 0,0-1 0,0 1 0,0 0-1,0-1 1,0 1 0,-1-1 0,1 1 0,-1-2-1,-1-9-15,-1 1-1,0-1 1,0 1-1,-2 0 1,1 0-1,-7-11 1,7 15 15,0 1 0,0-1 1,-1 1-1,0 1 0,0-1 1,0 0-1,-1 1 0,0 0 1,0 1-1,-11-8 1,11 10 8,-20 1 5,18 6 26,6-2-29,0-1-17,11-3-510,0 1 481,0-1 1,0 0-1,0 0 1,-1-1-1,1 0 1,0-1-1,-1 0 1,1 0-1,-1-1 1,13-7-1,-10 2 18,0 1 0,0-2 0,-1 1-1,0-1 1,-1-1 0,0 0-1,-1 0 1,12-21 0,-9 12 79,-2 0 1,-1 0 0,0-1 0,8-40 0,-6-1 294,-3-1 0,-1-113 0,-15 4 1324,6 182-1563,-6 17-37,3 1 0,0 0 1,-1 30-1,1 17-51,4 1 0,10 97 1,0-95-554,10 79-899,-1-52-4535,-10-68 2534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4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106 401 1124,'-25'24'4303,"24"-23"-4022,-1 0-33,-1 0 1,1-1-1,-1 1 0,1-1 1,-1 1-1,1-1 0,-6 0 1,5-2-112,0 0 0,0 1 0,0-2 0,0 1 0,0 0 1,-5-5-1,7 5-25,-5-6 357,-10-26 119,15 32-534,-4-23 292,20-126 891,-2 71-673,-12 78-547,-1-1 4,5-47 109,-5 49-114,1-15 24,0-11-4109,-1 24 3527,7-3-4804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5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420 614 984,'-2'-2'842,"-3"-4"155,-1-1 0,1 0 0,1 0 0,-1 0 0,1-1 0,0 1 0,-4-15 0,7 18-845,1 0 0,0 0 0,0 1 0,1-1 0,-1 0 0,1 0 0,-1 1 0,1-1 0,1 0 0,1-4 0,-2 4-108,2-3 99,-1-1 0,1 1 0,1 0 0,-1 0 0,1 1 0,1-1 0,-1 1 0,8-8 0,1 0 90,0 2 0,18-14-1,-27 23-177,0 0 0,0 0 1,0 1-1,1-1 0,-1 1 0,1 0 0,-1 0 0,1 0 0,0 1 0,0 0 0,0 0 1,0 0-1,0 0 0,0 1 0,6 0 0,-6 0-22,-1 1-1,0 0 1,0 0 0,0 0-1,0 1 1,0 0 0,-1-1-1,1 1 1,0 0 0,-1 1 0,1-1-1,-1 1 1,0-1 0,0 1-1,0 0 1,0 0 0,0 0-1,3 6 1,-1 0 12,0-1 0,-1 1 1,0 0-1,0 0 0,-1 0 0,0 0 1,3 18-1,-4-8 12,0 0 0,-1-1 0,-1 22 0,-5 0 12,-2 0-1,-1 0 1,-17 48 0,8-31-11,6-19-26,4-15-44,0-1 0,-3 29 0,10-50 7,0 0 0,0 0 0,0 0 0,0 0 0,0 0 0,0 0 0,0 0 0,0 0 0,0 0-1,1 0 1,-1 0 0,0-1 0,1 3 0,0 0-11,0-3 10,-1 1 1,1-1-1,-1 1 0,1-1 1,-1 1-1,1-1 0,-1 0 0,1 1 1,-1-1-1,1 1 0,0-1 1,-1 0-1,1 0 0,0 1 0,-1-1 1,1 0-1,0 0 0,-1 0 1,1 0-1,0 0 0,-1 0 0,2 0 1,7 0-87,6-4-14,0 0 0,0-1 0,0-1 0,0 0 0,-1-1 0,0-1 0,-1 0 0,0-1 0,0 0 0,0-1 0,19-21 0,-16 14-47,-1-1 0,-1-1 0,-1 0 0,0-1 0,-2-1 0,0 1 0,15-43 0,-14 24-3,-1-1 0,-2 0 0,-1-1 0,-2 0 0,0-82 0,-7 101 84,0 0 1,-2 0-1,0 1 0,-11-37 1,12 51 58,-1 1 1,1-1 0,-1 1-1,-1 0 1,1 0 0,-1 0-1,0 0 1,0 1 0,-1-1-1,1 1 1,-1 0 0,0 0-1,-1 1 1,1 0 0,-1 0-1,0 0 1,0 1 0,-12-6-1,10 6 4,0 1 0,0 0 0,-1 0 0,1 1 0,0 0 0,-1 0 0,1 1 0,-1 0 0,-8 2 0,3 0 3,1 1 1,-1 0-1,1 1 1,0 0 0,-13 7-1,-1 3 8,0 2 0,1 0 0,1 1 0,-31 29 0,27-21 8,2 1 0,0 1-1,2 2 1,1 0 0,-32 54 0,14-12 17,-35 85 1,10 26 24,58-149-37,1 0-1,2 0 1,-2 53 0,7-70-7,2 0 0,0-1 0,0 1 0,2 0 0,0 0 0,1-1 0,8 23 0,-7-27-3,-1-1 0,2 1 1,-1-1-1,2-1 0,-1 1 0,1-1 1,0 0-1,1-1 0,0 0 1,1 0-1,12 9 0,-5-6 4,1-1-1,0-1 0,1 0 1,0-2-1,0 0 1,1-1-1,0 0 1,37 4-1,-18-7 6,-1-2 0,1-1 0,0-2 0,-1-2 0,1-2 0,-1-1 0,0-1 0,-1-3 0,0-1 0,38-18 0,-31 10 12,0-2-1,-1-3 1,-2-1-1,0-1 0,-2-3 1,-1-1-1,50-54 0,-68 62-6,-1-1 0,0-1 0,-2-1-1,-1 0 1,-1 0 0,-2-2-1,0 0 1,14-56 0,-17 46 0,-2 0-1,-1 0 1,-2-1 0,-2 0 0,-2 0 0,-6-58-1,2 66-5,-1 0 0,-1-1-1,-2 2 1,-1-1-1,-1 1 1,-28-55-1,31 73-8,0 0 0,-1 1 0,0 0 0,-1 0-1,0 1 1,0 0 0,-1 1 0,0 0 0,-1 0-1,0 1 1,-1 1 0,1-1 0,-1 2 0,-1 0-1,1 0 1,-1 2 0,0-1 0,-24-4-1,13 6-18,0 0 0,0 2-1,0 1 1,0 1 0,0 1-1,-31 6 1,6 0-92,-1 1 1,2 3-1,0 2 0,-48 21 0,4 8-549,-107 70 1,145-78-1587,-83 68 1,16 3-574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4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111 306 1180,'-2'2'998,"0"2"-713,0 0 0,0-1 0,1 1 0,-1 0 1,1 0-1,0 0 0,-2 7 0,-3 16 503,-1 3-204,1-1 1,2 1-1,1 0 0,1 0 0,3 32 0,-3 33 497,1-31-243,2-38-336,-4 28-1,1 38 1924,2-89-89,-3-14-2075,-35-223 653,19-248 1,19 467-864,0 1 1,1 0-1,1 0 0,0 0 0,9-27 1,-9 36-140,-1 1 1,1-1 0,0 1-1,1 0 1,-1 0-1,1 0 1,0 0 0,0 0-1,0 0 1,0 1-1,1-1 1,-1 1 0,1 0-1,0 0 1,0 1-1,0-1 1,0 1 0,0 0-1,1 0 1,9-3 0,-10 4-264,0 0 1,1 0 0,-1 0 0,0 1 0,1 0 0,-1 0-1,1 0 1,-1 0 0,5 2 0,12 5-5242,-10-2 1968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3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1792,'0'0'1336,"0"-18"2233,0 1-2397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4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87 1892,'-3'1'1068,"-11"3"2441,19-5-654,31-11-1489,60-31-1723,-38 16-4391,-40 19 2283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4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79 1040,'-15'-5'2221,"-6"-3"6582,37 22-8502,3 2-24,-1 1-1,0 1 0,-2 0 0,25 34 0,-29-33-176,0-1 58,0 2 0,10 24 0,-19-39-129,-1 1 1,0 0 0,-1 0-1,1 0 1,-1 0-1,0 0 1,0 0 0,-1 0-1,0 0 1,0 0 0,0 0-1,-1 1 1,-1 6 0,-1-1 42,-1-1 0,0 1 1,-9 17-1,-12-14 189,22-19-194,1 3-57,0-1 0,0 0-1,1 0 1,-1 0 0,0 0 0,1 0-1,0 0 1,-1 0 0,1-1 0,0 1 0,0 0-1,0-1 1,1 1 0,-1-1 0,1 1-1,-1-1 1,1 1 0,0-1 0,0-3-1,2-9 6,1 1 0,0-1-1,1 1 1,1 0-1,0 0 1,1 0 0,1 1-1,10-17 1,7-5-37,46-54 1,-45 60-88,1 1 0,2 1 0,47-37-1,-75 64 107,0 0-1,0-1 0,1 1 1,-1 0-1,0-1 1,1 1-1,-1 0 0,0-1 1,1 1-1,-1 0 0,1 0 1,-1-1-1,1 1 1,-1 0-1,0 0 0,1 0 1,-1 0-1,1 0 0,-1 0 1,1-1-1,-1 1 0,1 0 1,-1 0-1,0 0 1,1 1-1,-1-1 0,1 0 1,-1 0-1,1 0 0,-1 0 1,1 0-1,-1 0 1,0 1-1,1-1 0,-1 0 1,1 0-1,-1 1 0,0-1 1,1 0-1,-1 0 0,0 1 1,1-1-1,-1 1 1,0-1-1,1 0 0,-1 1 1,0-1-1,0 0 0,0 1 1,1-1-1,-1 1 0,0-1 1,0 1-1,0-1 1,0 1-1,0-1 0,0 0 1,0 1-1,0-1 0,0 2 1,-2 32-36,2-30 39,-17 80-45,10-52 38,1 0-1,-1 32 1,6-53 6,1-1 0,0 0 0,1 0 1,1 1-1,-1-1 0,2 0 0,-1 0 1,1 0-1,1-1 0,7 15 0,-9-19 3,1-1 1,0 0-1,0 0 0,0 0 0,1 0 0,-1 0 0,1-1 0,7 6 0,1-5 7,-10-4-7,1 0 0,0 0 0,0 0 1,-1 0-1,1 0 0,0 0 1,0-1-1,-1 1 0,1-1 0,0 0 1,-1 0-1,1 0 0,-1 0 0,1-1 1,-1 1-1,1 0 0,-1-1 0,3-2 1,-2 0 2,0 1 0,0-1 0,0 0 1,-1 1-1,1-1 0,-1 0 1,0-1-1,0 1 0,-1 0 0,3-7 1,-2 0 8,0 0-1,0 0 1,-1-1 0,0 1 0,-1 0 0,-1-1-1,0 1 1,-3-18 0,0 16 57,0 0 0,0 0 0,-1 1 0,-1 0 0,0 0 0,-1 0-1,-9-13 1,-23-21-1486,-6 4-5853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4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70 964,'0'2'1135,"-5"137"6870,4-119-7323,3 13 307,-2-31-184,2 4-463,-2-6-327,0 0-1,1 0 1,-1 0 0,0 0-1,0 0 1,0 0 0,0 1-1,0-1 1,0 0-1,0 0 1,0 0 0,0 0-1,0 0 1,0 0 0,1 0-1,-1 0 1,0 0-1,0 0 1,0 0 0,0 0-1,0 0 1,0 0 0,1 1-1,-1-1 1,0 0-1,0 0 1,0 0 0,0 0-1,0 0 1,0 0 0,0 0-1,1-1 1,-1 1-1,0 0 1,0 0 0,0 0-1,0 0 1,0 0 0,0 0-1,1 0 1,-1 0-1,0 0 1,0 0 0,0 0-1,0 0 1,0 0-1,0 0 1,0-1 0,0 1-1,0 0 1,0 0 0,1 0-1,-1 0 1,0 0-1,0 0 1,0 0 0,0-1-1,0 1 1,0 0 0,0 0-1,0 0 1,0 0-1,0 0 1,0 0 0,0-1-1,0 1 1,34-81 954,-24 55-554,1 0 0,0 1-1,29-44 1,-37 65-345,-1 1 0,1-1 0,0 0 0,1 1 0,-1 0 0,0 0 0,1 0 0,0 0 0,0 1 0,0-1 0,0 1 0,5-2 0,-7 3-45,0 1 1,1 0-1,-1-1 0,0 1 1,1 0-1,-1 0 0,1 1 1,-1-1-1,0 0 0,0 1 1,1 0-1,-1-1 0,0 1 1,0 0-1,0 0 0,0 0 1,0 0-1,0 1 1,0-1-1,0 0 0,0 1 1,0 0-1,-1-1 0,1 1 1,2 3-1,4 5 20,0 1 0,-1 0 0,0 0 0,-1 0 0,0 1 0,4 13 0,21 76 159,-19-58-135,23 128-315,-10-31-4109,-24-136 3730,0 0-127,3 3-3834,3 5 851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44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29 1980,'-2'-28'7347,"5"38"-6728,-2-5-553,33 173 1936,0 26-906,-15-40-287,-8-61-379,-3-33-756,-1 98 0,-7-144-318,0-4-1003,0-3-2852,-1 0 1376</inkml:trace>
  <inkml:trace contextRef="#ctx0" brushRef="#br0" timeOffset="1">29 624 1320,'-3'-3'434,"0"0"-1,1 0 1,-1 0 0,1 0-1,-1 0 1,1 0-1,0-1 1,1 1 0,-1 0-1,0-1 1,-1-6 0,3 7-229,-1 1 1,1-1 0,0 1 0,0-1 0,0 1 0,1-1 0,-1 1 0,1 0 0,-1-1 0,1 1 0,0 0-1,0-1 1,0 1 0,0 0 0,0 0 0,0 0 0,0 0 0,1 0 0,-1 0 0,4-3 0,7-7 147,1 0 1,1 1 0,0 0-1,0 1 1,17-8 0,84-38 673,100-36-1944,-200 87 295,1 0-780,-4-1-3015,-4 0 1422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4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1 734 2020,'0'0'5255,"5"-1"-4596,17-5-61,-21 6-546,0 0-1,0 0 1,0-1-1,1 1 1,-1 0-1,0-1 1,0 1 0,0-1-1,0 0 1,0 1-1,0-1 1,0 0-1,0 0 1,0 1 0,0-1-1,1-1 1,2-3 105,4-1 54,0-1 0,0 0 0,-1 0 0,0 0 0,0-1 0,-1-1 0,0 1 0,0-1 1,-1 0-1,0 0 0,-1 0 0,0-1 0,0 0 0,-1 0 0,0 0 0,-1 0 0,0 0 0,0-16 1,-2 23-120,0 0 1,-1 0-1,0 1 1,0-1 0,0 0-1,0 0 1,0 1-1,0-1 1,-1 1-1,1-1 1,-1 1 0,0-1-1,0 1 1,-4-4-1,4 4 137,-1 2-11,-11-2-35,11 2-9,-2 3-26,-1 1-106,0 1-1,1 0 0,-1 0 1,1 0-1,0 1 0,1-1 1,-1 1-1,1 1 0,0-1 1,1 0-1,0 1 0,0 0 1,0 0-1,0 0 0,1 0 0,1 0 1,-1 0-1,0 13 0,1-12-26,1 0-1,0 1 0,0-1 0,1 0 0,0 0 0,0 0 1,1 0-1,0 0 0,0 0 0,1 0 0,0-1 0,0 1 1,1-1-1,0 0 0,0 0 0,1 0 0,8 9 1,-6-8-63,0-1 1,0 0-1,0-1 1,1 0-1,0 0 1,0 0-1,0-1 1,1-1 0,0 1-1,0-1 1,0-1-1,12 4 1,-12-5-10,0 0 1,1-1-1,-1 0 1,1 0 0,13-1-1,-18-1 36,0 0 0,-1 0 0,1 0 0,-1 0 0,1-1 0,-1 0-1,1 0 1,-1 0 0,0 0 0,0-1 0,0 0 0,-1 0 0,5-3 0,1-4 53,0 0 0,-1 0 1,0-1-1,0 0 0,-1 0 1,-1-1-1,0 0 0,0 0 1,-2 0-1,6-17 0,-2-24 766,-5 30-370,-2 20-143,-1 18-250,2 20 15,-1-31-42,23 143 167,-24-146-174,0 0 2,0-1-1,0 1 1,0 0-1,1 0 1,-1 0-1,0 0 1,1 0-1,-1-1 0,1 1 1,-1 0-1,1 0 1,-1-1-1,1 1 1,-1 0-1,1 0 1,0-1-1,-1 1 1,1-1-1,1 1 1,8 6 20,2-5-6,-5-2-4,-5 0-12,0 0-1,0 0 1,0 0 0,0 0 0,0-1-1,0 1 1,0 0 0,0-1 0,0 0 0,0 0-1,3-1 1,1 0 0,80-30-4,-80 31-4,0 0 6,0 0 0,-1 1-1,1 0 1,0 0 0,-1 0 0,1 1 0,0 0 0,-1 0-1,1 0 1,0 1 0,4 1 0,-6 0-2,0 0 1,0-1-1,0 1 0,-1 0 0,1 1 1,-1-1-1,0 1 0,5 6 1,3 4-9,-5-8-19,0 0 0,0-1 0,0 1 0,1-1 0,0 0-1,0-1 1,0 0 0,1 0 0,-1-1 0,1 1 0,0-2 0,0 1-1,0-1 1,0 0 0,0-1 0,1 0 0,-1 0 0,0-1 0,1 0 0,14-2-1,-2-1-132,1-1 0,-1-1 0,-1-1-1,1 0 1,-1-2 0,36-19 0,-36 16 58,0-1 1,-1-1-1,0-1 1,-2 0 0,1-2-1,-2 0 1,0 0-1,25-36 1,-37 46 185,-1 1 0,0-1 1,0 0-1,-1 0 0,0 0 1,0 0-1,0 0 0,1-10 1,-7 14 68,-11-3-10,14 4-135,1 1 0,0 0-1,-1 0 1,1 0 0,0 0-1,-1 0 1,1 0 0,0 0-1,-1 0 1,1 0 0,-1 0-1,1 0 1,0 0-1,-1 0 1,1 0 0,0 0-1,-1 0 1,1 0 0,0 1-1,-1-1 1,1 0 0,0 0-1,-1 0 1,1 0 0,0 1-1,0-1 1,-1 1-1,-12 6 68,1 2 0,0-1 0,0 2-1,1 0 1,-13 14 0,10-8-4,1 1 1,0 1 0,-13 25 0,21-33-43,0 0 1,0 1-1,1-1 0,1 1 0,0 0 0,0 1 1,-1 21-1,3-30-47,1 0 0,1 0 0,-1 0 0,0 0 0,1 1 0,-1-1-1,1 0 1,0-1 0,0 1 0,0 0 0,3 5 0,-3-7 10,0 0-40,0 1 1,0-1-1,0 1 0,1-1 1,-1 1-1,1-1 1,-1 1-1,1-1 0,0 0 1,-1 0-1,1 0 1,0 0-1,0 0 0,0-1 1,0 1-1,0 0 1,0-1-1,0 1 0,0-1 1,0 0-1,0 0 0,0 0 1,0 0-1,0 0 1,0 0-1,0 0 0,0-1 1,2 0-1,4 0-98,-1-1 1,1-1-1,-1 1 0,0-1 0,0 0 0,10-6 0,-5 0 58,0 0 0,-1 0 0,0-1 0,-1-1 0,0 0 0,0 0 0,-1-1 0,-1 0 0,0-1 0,-1 0 0,0 0 0,-1 0 0,0-1 1,3-14-1,5-22 49,-2-1 1,8-86 0,-13 67 261,-3 0 0,-8-102 0,1 139 230,-1 0 0,-13-43 0,17 73-387,-1 1 1,1-1-1,-1 1 1,0-1 0,0 1-1,0 0 1,-1-1-1,1 1 1,0 0-1,-1 0 1,0 0 0,1 0-1,-4-3 1,4 4 186,-5 5 5,-2 4-184,0-1 1,1 2-1,0-1 0,0 1 1,1-1-1,0 2 0,0-1 0,1 1 1,1 0-1,0 0 0,-6 18 1,-2 18 165,-9 67 1,14-71-137,2-9-9,2-1 1,1 1 0,4 54-1,0-64-154,1 1 0,1-1 1,1 0-1,1 0 0,1 0 0,1-1 0,11 23 0,-9-26-1268,16 24 0,-16-29-1786,22 24 1,-16-23-965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4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5 244 1768,'0'0'2416,"-1"-1"-1778,-2-3-501,3 4-89,0 0 0,0-1 0,0 1 0,-1 0 0,1 0 0,0 0 0,0-1 0,0 1 0,0 0 0,0 0 0,0 0 0,0-1 0,0 1 0,0 0 0,0 0 0,0-1 0,0 1 0,0 0 0,0 0 0,0 0 0,1-1 0,-1 1 0,0 0 0,0 0 0,0 0 0,0 0 0,0-1 0,0 1 0,0 0 0,1 0 0,-1 0 0,0 0 0,0-1 0,0 1 0,1 0 0,-1 0 0,0 0 0,0 0 0,0 0 0,0 0 0,1 0 0,-1 0 0,0 0 0,0-1 0,1 1 0,-1 0 0,44-11 321,0 1-1,0 2 0,61-2 0,-74 7-251,407-18 811,3 11-443,-233 4-313,234-2 172,-261 9-235,128 3 103,77 1-17,213-35 40,-199-43-135,-357 62-83,37-8 29,-78 18-48,1 1 4,12-3-5,0 2-1,-12 1 7,0 0 4,8-4 12,-8 4 1690,-2-2-1549,5-8 2186,-5 19-2178,25 281 1206,36 431 258,-59-660-1624,7 91-935,13 28-4213,-19-142 999,1-5 34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4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10 1536,'-2'-1'737,"2"0"-563,-1 0 0,0 1 0,1-1 0,-1 0 0,0 1 1,1-1-1,-1 1 0,0-1 0,0 1 0,0-1 0,1 1 0,-1 0 0,0-1 0,0 1 1,0 0-1,0-1 0,0 1 0,0 0 0,0 0 0,0 0 0,0 0 0,1 0 0,-1 0 0,-1 0 1,0 1-113,1 0 0,0 0 0,-1 0 0,1 0 1,0 0-1,0 0 0,0 0 0,0 0 0,0 0 1,0 0-1,0 1 0,0-1 0,1 0 0,-2 3 1,-2 7 76,0 0 0,1 1 0,0-1 0,1 1 0,0 0 0,0 13 0,0 1 79,-18 299 1393,11-112-918,9 241 417,1-429-1062,1 15 18,3 1 0,0-1 1,3-1-1,1 1 0,2-2 1,2 1-1,24 49 1,-32-77-54,1 0 0,0 0 0,1-1 0,0 0 1,0 0-1,1-1 0,1 0 0,-1-1 0,2 1 1,-1-1-1,1-1 0,0 0 0,0-1 1,1 0-1,0 0 0,0-1 0,0 0 0,1-1 1,0 0-1,-1-1 0,1-1 0,14 2 1,39 0 18,119-6 1,68-25 0,187-22-13,47 29-9,-150 28-75,-320-7 58,134 2-72,-95-2-216,72-8 0,54-16-760,-172 22 1012,487-80-2464,-459 74 2423,-3 0 4,0 1 1,43-1-1,-39 5 73,-13 1 3,78-7-6,-94 7 8,22-5-16,6-2 13,150-27 15,-151 27-22,-19 5 7,-14 3 20,2 0-16,87-9 55,-55 4-23,-34 4-23,0 1-1,8-3-5,-8 2 3,-1 0-2,6-2-5,-6 3-6,5-3 12,-3 4-6,18-7 0,-16 5 2,-2 1-1,22-12 39,-18 8-36,17-12 3036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5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1 355 940,'0'0'2415,"2"-1"-1733,9 0-49,-9 0-52,0 0-20,11-2 279,-1 0 1,1 1-1,0 0 1,27 0-1,57 7 304,-30 0-558,-20-4-296,128 2 433,-42-4-389,214-12 227,479-55 87,-687 57-582,152-15 22,-34 3-6,25-2 28,-164 14-106,42-5 29,-13 1 49,1-3 205,-146 17-220,25-5 364,-25 6 347,-7-3-677,-16-8 184,1 1 1,-37-11 0,-90-33 1908,126 45-1483,-2-1 87,21 9-208,8 2-534,29 5 44,43 13 0,-67-15-81,0-1-1,0 2 0,-1-1 0,1 1 0,-1 1 1,-1 0-1,1 0 0,14 14 0,-22-18-14,0 0 0,-1 0 0,1 1 0,-1-1 0,1 1 0,-1-1 0,0 1 0,0 0 0,0-1 0,0 1 0,0 0 0,0 0 0,-1 0 0,0 0 0,1-1 1,-1 1-1,0 0 0,0 0 0,-1 0 0,1 0 0,-1 0 0,1-1 0,-1 1 0,0 0 0,0 0 0,0-1 0,0 1 0,-4 4 0,-2 5-21,0 0 0,-2-1 0,1 0 0,-18 17 0,-2-1-605,-60 46 1,22-31-2232,47-32-1066,-31 12 1,28-15-800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51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34 320 1644,'0'0'2784,"-2"1"-2184,2-1-406,-1 0-1,1 0 1,0 0-1,-1 0 1,1 0-1,0 0 1,0 0-1,-1 0 1,1 0-1,0 0 1,-1 0-1,1 0 1,0 0-1,-1 0 1,1 0-1,0 0 1,-1 0-1,1 0 1,0 0-1,0 0 1,-1-1-1,1 1 1,0 0-1,0 0 0,-1 0 1,1 0-1,0-1 1,0 1-1,-1 0 1,1 0-1,0-1 1,0 1-1,0 0 1,-1 0-1,1-1 1,0 1-1,0 0 1,0-1-1,0 1 1,0-1-1,-1-5-840,1 4 900,3-2-15,32-38 501,58-54 1,39-23-97,-102 95-541,-29 23-92,0 0-4,5-4 1,0 0 8,-5 4-5,7-6-13,-4 5 11,-5 5 19,-15 20-23,-2-1 0,0-1 0,-29 25 0,-72 55 6,78-70-12,18-16-1,-24 24 0,46-37 0,0-1 4,0 0-1,0 0 1,0 0 0,0 1-1,1-1 1,-1 1 0,1-1-1,-1 0 1,1 1 0,-1-1-1,1 1 1,0-1 0,-1 4-1,1-4-1,1 5-5,5 5 9,0 0 0,1-1 1,0 0-1,1-1 0,0 1 0,0-2 1,13 12-1,74 54 2,-57-48-463,0-3 1,82 38-1,-79-45-1437,57 15 0,-68-22-1241,-3 0 34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5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1256,'0'0'9982,"2"2"-9627,1 4-219,0-1-1,-1 1 1,0 0 0,1 0-1,-2 0 1,1 0 0,-1 0-1,1 10 1,1 56 415,-3-53-410,-20 258 1188,-1-16-461,21-241-800,1 26 139,-1-43-188,0-1 1,1 1-1,-1-1 0,1 1 0,0-1 0,0 1 1,0-1-1,0 1 0,0-1 0,0 0 0,1 1 0,-1-1 1,4 3-1,-4-4-8,1 0 0,-1 0 0,1 0-1,-1-1 1,1 1 0,-1 0 0,1-1 0,-1 1 0,1-1 0,0 0 0,-1 0 0,1 1 0,0-1 0,2 0-1,25-4 47,-24 3-43,12-2-145,-1-1 0,1 0-1,-1-1 1,0-1 0,30-16 0,-36 16-1209,1-1-1,-2 0 1,1 0 0,-1-1-1,13-13 1,-13 10-2156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30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11 1236,'0'0'782,"1"-10"5865,-5 10-6506,-1-1 0,1 1 0,-1 0 0,1 1 0,-1-1 0,1 1-1,0 0 1,-1 0 0,1 0 0,0 0 0,0 1 0,-6 3 0,3-2 49,1 1-1,0 0 0,0 0 1,0 0-1,0 1 1,1 0-1,-7 7 0,11-10-129,0 0 0,-1 1-1,1-1 1,0 0-1,1 0 1,-1 1-1,0-1 1,1 0 0,-1 1-1,1-1 1,0 0-1,0 1 1,0 4-1,0-5-31,1 0 1,-1 1 0,1 0 0,-1-1 1,1 1-1,0-1 0,0 0 0,0 1 1,0-1-1,0 0 0,1 1 0,-1-1 0,1 0 1,2 3-1,0-1 31,6 8 34,1-1-1,0-1 0,0 0 0,18 12 1,8 7 113,-36-28-187,1 1 1,0-1-1,-1 1 1,1 0 0,-1 0-1,1 0 1,-1 0-1,0 0 1,0 0 0,0 0-1,0 0 1,0 0 0,0 0-1,0 1 1,-1-1-1,1 0 1,-1 1 0,0-1-1,0 0 1,0 1-1,0-1 1,0 0 0,0 1-1,-1-1 1,1 0-1,-1 1 1,1-1 0,-1 0-1,-2 3 1,1 0-153,0-1-1,-1 0 1,0 0 0,1 0-1,-2 0 1,1 0 0,0-1 0,-1 1-1,0-1 1,0 0 0,0 0-1,-8 4 1,9-5-824,0-2-877,-8 0-1346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5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48 1684,'0'0'2594,"-3"0"-1916,-8 2-51,8-2-51,2 2-40,-1 2-381,1 0 0,-1 0 0,1 0 1,1 0-1,-1 0 0,0 0 0,1 0 1,0 0-1,0 0 0,0 0 0,0 0 1,1 0-1,-1 0 0,1 0 0,0 0 1,0 0-1,2 3 0,4 11 126,0 0 0,13 21 0,-18-36-234,0 0-1,1 1 1,-1-1-1,1 0 1,0 0-1,0 0 1,0-1-1,1 1 1,-1-1 0,0 0-1,1 0 1,0 0-1,-1 0 1,1 0-1,0-1 1,0 0-1,0 0 1,0 0-1,0 0 1,0-1-1,0 1 1,1-1-1,-1 0 1,0 0-1,5-1 1,-4 0 27,1 0 0,0 0 0,-1 0-1,1 0 1,-1-1 0,1 0 0,-1 0 0,0 0 0,0-1 0,0 0 0,0 0 0,0 0-1,-1-1 1,1 1 0,-1-1 0,0 0 0,6-8 0,-8 9-27,-1-1-1,1 0 1,-1 0 0,1 1 0,-1-1 0,0 0-1,0 0 1,-1 0 0,1-1 0,-1 1 0,0 0 0,0 0-1,0 0 1,-1 0 0,0 0 0,1 0 0,-1 0-1,-1 0 1,1 0 0,0 0 0,-1 1 0,0-1-1,-4-6 1,1 2 11,0 0 0,-1 0-1,0 0 1,-1 1 0,1 0 0,-1 0-1,-1 0 1,-14-9 0,16 13-161,1 0 0,-1 1 1,1 0-1,-1 0 0,0 0 1,0 1-1,0 0 0,0 0 1,0 0-1,0 1 0,0 0 1,0 0-1,0 1 0,0-1 1,0 1-1,0 1 0,0-1 0,0 1 1,1 0-1,-1 0 0,0 1 1,1-1-1,0 1 0,0 1 1,0-1-1,-7 7 0,-7 7-4822,12-5 1844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5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227 530 980,'-2'-2'224,"0"1"-1,-1 0 1,1 0-1,-1 0 1,1 0-1,-1 0 1,0 1-1,1-1 1,-1 1 0,0-1-1,1 1 1,-1 0-1,0 0 1,1 0-1,-1 1 1,0-1-1,1 1 1,-1-1 0,0 1-1,1 0 1,-1 0-1,1 0 1,-3 2-1,-5 2 112,1 0-1,-1 1 1,1 1-1,-11 10 0,10-8-105,0 1 0,1 0 0,0 1 0,1 0 0,0 0-1,1 1 1,0 0 0,1 0 0,-5 14 0,7-15-107,0 0 0,1 1 0,0-1 1,1 1-1,0-1 0,1 1 0,1 0 0,-1 0 0,2 0 1,2 20-1,-3-31-103,1 1-1,-1-1 1,0 1 0,1-1 0,-1 1-1,1 0 1,-1-1 0,1 0 0,0 1 0,-1-1-1,1 1 1,0-1 0,0 0 0,0 1-1,0-1 1,0 0 0,1 0 0,-1 0 0,0 0-1,0 0 1,1 0 0,-1 0 0,1-1 0,-1 1-1,0 0 1,1-1 0,-1 1 0,1-1-1,0 1 1,-1-1 0,1 0 0,-1 0 0,1 0-1,0 0 1,-1 0 0,4 0 0,-2-1-3,0 0 0,0 0 0,0 0 0,0 0 0,0 0 1,0-1-1,0 1 0,0-1 0,0 0 0,-1 0 0,1 0 0,-1 0 0,1-1 1,-1 1-1,0 0 0,0-1 0,3-5 0,-2 1 14,0 0 1,0 0-1,0 0 0,-1-1 0,0 0 1,-1 1-1,1-10 0,0-56 270,-1 28-20,-1 24-141,-1 20-122,1 0 1,0-1-1,0 1 0,0 0 1,0-1-1,0 1 0,0 0 1,1-1-1,-1 1 0,0 0 1,1-1-1,-1 1 0,1 0 1,0-2-1,0 2 38,3 6-42,-1 1-1,1-1 1,-1 1 0,0 0 0,0 0 0,2 8 0,7 13 19,-6-16-35,1 0-1,0-1 1,0 0-1,1 0 0,1 0 1,0-1-1,18 14 1,-19-17-42,1-1 0,-1 0 0,1 0 0,1-1 0,-1 0 0,0-1 0,1 0 0,0 0 0,0-1 0,12 1 0,-7-2-63,0-1 0,1 0 1,-1-1-1,0 0 0,0-2 0,22-5 1,-2-3-248,50-22 0,-71 27 267,-1-1 0,1 0 1,-1-1-1,-1-1 1,0 0-1,0-1 0,16-16 1,-22 19 98,0 0 1,0 0-1,-1-1 1,0 1-1,0-1 1,-1 0 0,0-1-1,-1 1 1,1-1-1,-2 0 1,1 1-1,-1-1 1,1-14-1,-3 22 6,0 0 1,0 0-1,0 0 0,0 0 0,0 0 0,0-1 0,0 1 0,0 0 0,0 0 0,-1 0 0,1 0 1,-1 0-1,0-1 0,0-1 31,1 2-36,0 1-1,-1-1 1,1 0-1,0 1 1,0-1-1,-1 1 1,1-1-1,-1 0 1,1 1-1,-1-1 1,1 1-1,-1-1 1,1 1-1,-1-1 1,1 1-1,-1 0 1,1-1-1,-1 1 1,0-1-1,1 1 1,-1 0-1,-1-1 1,1 1 21,-5-1 101,-5 2-74,-1 1 0,0 1-1,1 0 1,0 0 0,0 1-1,0 1 1,0 0-1,0 0 1,1 1 0,0 1-1,-16 13 1,13-9-12,0 0 0,1 2-1,0-1 1,1 2 0,1-1 0,0 2 0,-14 25 0,21-33-21,0 1 0,0 0 1,0-1-1,1 1 0,0 0 1,0 0-1,1 0 0,0 11 1,1-17-27,0 1-1,0-1 1,0 0 0,0 1 0,0-1 0,1 1 0,0-1 0,-1 1 0,1-1 0,0 0 0,0 1-1,0-1 1,0 0 0,1 0 0,-1 0 0,1 0 0,-1 0 0,1 0 0,-1 0 0,1-1 0,0 1-1,0 0 1,0-1 0,0 0 0,0 1 0,0-1 0,1 0 0,-1 0 0,0 0 0,3 0 0,0 0-31,-1 0 1,1-1 0,0 1 0,-1-1-1,1 0 1,0 0 0,-1-1 0,1 0 0,-1 0-1,1 0 1,-1 0 0,1 0 0,-1-1-1,1 0 1,-1 0 0,0 0 0,0-1-1,6-3 1,-1-1-14,-1-1 1,1 1-1,-1-2 0,0 1 0,-1-1 1,9-12-1,-3-2-4,-1 1 1,-1-2 0,-1 1-1,-1-2 1,-1 1 0,-2-1-1,7-42 1,6-179-91,-19 190 476,-13-105-1,5 123-83,8 35-210,-1 0-1,0 0 1,0 0 0,-1 0-1,1 0 1,-1 0 0,1 1-1,-1-1 1,-3-4 0,4 7 51,-2 2-2,0 2-76,-1 1 0,1-1 0,0 0-1,1 1 1,-1 0 0,1 0 0,0-1-1,0 1 1,0 1 0,-1 6 0,-1 11 40,-2 25 0,3 10 6,3 0-1,2-1 0,3 1 0,2-1 0,16 62 1,-16-87-123,2 0 0,1-1 0,2-1 1,1 1-1,28 47 0,-28-57-442,1-1 0,1 0 0,20 18 0,-22-24-645,2-1 1,0 0-1,1-1 0,22 13 1,-15-13-1735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54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1244,'0'0'4149,"-1"4"-3238,-1 4-405,-1 0 0,2 1 0,-1-1 0,1 1 0,0 15 0,5 51 874,-1-38-767,19 249 2151,-19-262-2857,11 47 0,-2-35-6720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5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8 339 1512,'-1'-3'780,"-1"-5"-194,0-1 0,1 1 0,0-1 0,1 1 0,-1-1 0,2 1 0,-1-1 1,1 1-1,2-10 0,1 4-164,0 0 1,0 1-1,2 0 1,0 0-1,0 0 1,1 0-1,0 1 1,1 1-1,1-1 1,0 1-1,1 0 1,17-14-1,0-1 100,-18 16-147,1 2 1,17-14-1,-26 21 49,2 4-353,5 11-4,-8-14-65,0 0 0,0 0 0,1 1 0,-1-1 0,0 0 0,0 0 0,0 1 0,0-1 0,0 0 0,0 1 0,1-1 0,-1 0 0,0 0-1,0 1 1,0-1 0,0 0 0,0 1 0,0-1 0,0 0 0,-1 1 0,1-1 0,0 0 0,0 1 0,0-1 0,0 0 0,0 0 0,0 1 0,-1-1-1,-30 79 150,-8 24-28,36-92-110,0 0 0,1 0 1,0 0-1,1 0 0,0 0 0,1 0 1,1 19-1,1-24-13,0 0 0,-1-1 0,2 1 0,-1-1 0,1 0 0,0 0 0,0 0 0,0 0 1,1 0-1,-1-1 0,1 0 0,0 1 0,1-1 0,7 6 0,7 4 7,0-1-1,26 12 1,-16-9-3,-4-4-6,-1 2 0,0 0 0,25 22 0,-48-35 2,0 0 0,0 0 0,0 0 0,0 0 0,0 0 0,0 1 0,-1-1 0,1 0 0,0 0 1,-1 1-1,1-1 0,-1 0 0,1 1 0,-1-1 0,1 1 0,-1-1 0,0 1 0,0-1 0,0 1 0,0-1 0,0 1 0,0-1 0,0 0 0,-1 1 0,1-1 0,0 1 0,-1-1 0,1 0 0,-1 1 0,0-1 0,1 0 0,-1 1 0,-1 0 0,-1 2 3,0 0-1,0 0 0,0 0 1,-1-1-1,1 1 0,-1-1 0,0 0 1,0 0-1,-7 3 0,-2 1 5,-1-1 1,0 0-1,-1-2 0,1 1 1,-23 3-1,31-7-82,0 0-1,1-1 1,-1 1-1,0-1 0,1 0 1,-1-1-1,0 1 1,1-1-1,-1 0 1,1 0-1,-1-1 1,1 0-1,0 0 1,-1 0-1,1-1 1,0 1-1,-9-7 1,13 7-110,-1 0 0,1 0 0,-1 0 0,1 0 1,0 0-1,0 0 0,0 0 0,0 0 0,0 0 1,0 0-1,0-1 0,1 1 0,-1 0 0,1-1 1,-1-2-1,4-3-4883,11-23 1896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192 402 1064,'7'-17'5426,"-6"10"-2217,-7 10-2843,-2-1-245,1 1 0,0 0 0,0 1 0,1 0 0,-1 0 0,1 0 0,0 1 0,0 0 0,0 0 0,-7 9 0,-1 3 64,1 1-1,1 0 1,0 0-1,1 2 1,2-1-1,-1 1 0,2 0 1,1 1-1,1 0 1,-5 25-1,10-41-146,1 0 0,0 0 0,0 0 0,0 0-1,0 0 1,1 0 0,0-1 0,2 8 0,-3-10-25,1 0 1,0 0 0,0 0 0,0 0 0,0 0-1,0 0 1,0-1 0,1 1 0,-1 0 0,0-1-1,1 1 1,-1-1 0,1 1 0,0-1 0,0 0-1,-1 0 1,1 0 0,0 0 0,0 0 0,0 0-1,3 1 1,-2-2-6,0 1 0,-1-1-1,1 1 1,0-1-1,0 0 1,-1 0 0,1 0-1,0-1 1,0 1-1,-1 0 1,1-1 0,0 0-1,-1 0 1,1 0 0,-1 0-1,1 0 1,3-3-1,-2 1-2,1 0 0,-1-1-1,0 0 1,0 0 0,0 0 0,-1 0-1,0-1 1,6-9 0,-3 3-1,-1 0 1,0-1-1,-1 1 0,5-23 1,4-50 8,-5 32-16,-8 51-3,0-2 8,1 1-39,1 6 19,2 15 17,7 29 15,-9-44-12,-1 0 0,1 0 0,0 0 0,0 0 0,0 0 0,1 0 0,-1-1 0,1 1 1,0-1-1,0 1 0,0-1 0,0 0 0,1-1 0,0 1 0,-1 0 0,1-1 0,0 0 1,0 0-1,0 0 0,0 0 0,0-1 0,1 0 0,-1 0 0,6 1 0,-7-2-1,-1 0 1,0 0-1,1 0 0,-1-1 0,0 1 0,1-1 0,-1 0 1,0 0-1,1 0 0,-1 0 0,0 0 0,0 0 0,0 0 0,0-1 1,0 1-1,0-1 0,3-3 0,0 0-9,0-1-1,0 0 0,7-11 1,-2-1 9,-2-1-1,1 0 1,-2 0 0,-1-1 0,0 0-1,-2 0 1,0 0 0,2-40 0,-4-2 72,-12-102 1,5 118 66,1 20 368,0-31 0,-4 124-257,7-20-122,8 79 0,0-65-54,-4-22-18,10 39-1,-13-76-54,7 31 38,1-1 0,2-1 0,18 43 0,-24-67-38,-1 1 0,1-1 0,1 0 0,0 0 0,0 0 0,0 0 0,0-1 0,1 0 0,0 0 1,1-1-1,-1 1 0,1-2 0,0 1 0,0-1 0,1 0 0,-1 0 0,1-1 0,14 5 0,-11-6-27,1 0-1,-1 0 1,0-1-1,1-1 1,-1 0-1,0 0 0,1-1 1,-1-1-1,0 0 1,0 0-1,0-1 1,0-1-1,0 1 1,-1-2-1,1 0 1,-1 0-1,0-1 1,-1 0-1,0 0 1,0-1-1,0-1 1,0 1-1,8-11 0,-8 7 18,0 0 0,-1 0 0,0-1 0,-1 1 0,0-2 0,-1 1 0,0-1 0,-1 0 0,0 0 0,-1-1 0,-1 1-1,0-1 1,-1 0 0,0 0 0,-1-22 0,-1 33 7,0-1-1,-1 1 1,1 0-1,-1 0 1,0-1-1,1 1 1,-2 0-1,1 0 1,0 0-1,-1 0 1,-2-5-1,3 7 2,-1 0 0,1 0 0,0 0-1,-1 0 1,1 0 0,0 0 0,-1 1-1,0-1 1,1 0 0,-1 1 0,1-1 0,-1 1-1,0 0 1,1-1 0,-1 1 0,1 0 0,-3 0-1,2 0 2,1 0 0,0 0 1,0 0-1,0 0 0,0 1 0,0-1 0,0 0 0,0 0 0,0 1 0,0-1 0,0 1 0,0-1 0,0 1 0,1-1 0,-1 1 0,0 0 0,0-1 0,0 1 0,1 0 0,-2 1 0,-1 1 0,-8 7-4,0 0 1,1 1-1,0 0 1,1 1-1,-13 22 0,-30 66 46,51-99-43,-5 12-9,1 0 0,0 1 0,1-1 0,0 1 0,1 0 0,0 0-1,1 0 1,1 0 0,0 1 0,3 24 0,-2-39-36,0 1 0,0 0-1,0 0 1,0-1 0,1 1 0,-1 0 0,0-1-1,1 1 1,-1 0 0,0-1 0,1 1 0,-1 0-1,1-1 1,-1 1 0,1-1 0,-1 1-1,1-1 1,0 1 0,-1-1 0,1 1 0,0-1-1,-1 0 1,1 1 0,0-1 0,-1 0 0,1 0-1,0 1 1,0-1 0,-1 0 0,1 0-1,0 0 1,0 0 0,-1 0 0,1 0 0,0 0-1,0 0 1,0 0 0,-1-1 0,1 1 0,0 0-1,-1 0 1,2-1 0,6-4-141,0 0 0,-1 0 0,0 0 0,0-1-1,0-1 1,0 1 0,-1-1 0,9-13 0,26-55-351,-41 73 555,3-1 38,-3 3-44,0 0-1,0-1 1,0 1-1,0 0 1,0 0 0,0 0-1,0-1 1,0 1-1,0 0 1,0 0-1,0 0 1,1-1 0,-1 1-1,0 0 1,0 0-1,0 0 1,0-1 0,0 1-1,1 0 1,-1 0-1,0 0 1,0 0-1,0 0 1,1-1 0,-1 1-1,0 0 1,0 0-1,0 0 1,1 0 0,-1 0-1,0 0 1,0 0-1,1 0 1,-1 0-1,0 0 1,0 0 0,1 0-1,-1 0 1,0 0-1,0 0 1,0 0-1,1 0 1,-1 0 0,0 0-1,0 0 1,1 1-1,-1-1 1,0 0 0,0 0-1,1 1-10,2 2 12,0 0 0,0-1 0,0 1 0,1-1 0,-1 1 0,1-1 0,-1 0 0,1-1 0,0 1 0,-1-1 0,1 1 0,0-1 0,7 1 0,-6-2-6,1 0 0,0 0 0,-1-1 0,1 0 0,-1 0 0,0 0 0,1 0 0,-1-1 0,0 0 0,0 0 0,0-1 0,0 1 0,0-1 0,0 0 0,-1 0 0,0-1 0,1 1 0,-1-1 0,0 0 0,-1 0 0,7-8 0,0-4 267,0 1 0,-1-1 0,-1 0 0,0-1 0,-2 0 1,9-32-1,-14 47 1082,0 10-1223,0 1-99,0-4-6,0 0 0,-1 1 0,0-1 0,0 0 0,0 5 0,6 107 621,-6-99-558,0-15-55,0 0-10,2 8 14,-1-8 141,2-8-165,0-1-11,11-28 23,-9 19-12,1 4 76,0-1 1,1 1 0,0 0 0,0 0-1,1 1 1,12-11 0,-20 20-60,1 0-1,0 1 1,0-1-1,0 0 1,0 1 0,-1-1-1,1 1 1,0-1 0,0 1-1,0-1 1,0 1 0,0 0-1,0 0 1,1-1-1,1 1 1,-2 0-15,1 0 0,0 1 1,0-1-1,0 0 0,-1 1 0,1-1 0,0 1 1,0 0-1,-1 0 0,4 1 0,-1 1 15,1 0-2,-1 0 1,0 0-1,0 0 0,0 1 1,0 0-1,-1 0 1,1 0-1,-1 0 0,0 0 1,0 1-1,-1-1 1,5 10-1,-6-11-27,5 8-61,-1 1 1,0 0-1,-1 0 1,-1 0-1,1 1 1,-2-1-1,0 1 1,-1 0-1,0-1 1,0 1-1,-2 0 1,-2 18-1,1-19-1780,-1 0 0,0 0 0,0-1 0,-8 16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5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18 2064,'0'0'2425,"-1"-3"-1320,-1-1-709,-1-1 40,0 0 2709,-2 6-2244,-2 2-590,0 0 1,0 1-1,0-1 1,1 1-1,-1 1 1,1-1 0,0 1-1,1 0 1,-1 0-1,1 1 1,0 0-1,-6 9 1,-2 7 628,1 0 1,-14 39-1,23-53-770,0 0 0,1 1 0,0-1-1,0 1 1,1 0 0,0 0 0,1-1-1,0 1 1,0 0 0,1 0 0,2 10-1,-2-17-126,-1 0-1,1 0 0,0 1 0,0-1 0,0 0 1,0 0-1,0 0 0,0 0 0,0-1 0,1 1 0,-1 0 1,1 0-1,0-1 0,-1 1 0,1-1 0,0 1 1,0-1-1,3 2 0,-1-2-72,-1 1 0,1-1 0,0 0 1,0 0-1,-1-1 0,1 1 0,0-1 0,0 0 0,0 0 0,5-1 0,0 0-296,0 0 0,0-1 1,-1-1-1,1 0 0,-1 0 0,0 0 0,0-1 0,15-9 0,-16 7-709,1-1 1,-2 1 0,1-1 0,6-9 0,-2 3-1694,11-14-1453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5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93 168 1744,'0'3'1000,"0"-3"-836,0 1 1,0 0 0,0 0 0,0 0 0,0 0-1,1-1 1,-1 1 0,0 0 0,0 0 0,1 0 0,-1-1-1,0 1 1,1 0 0,-1-1 0,1 1 0,-1 0-1,1-1 1,-1 1 0,1 0 0,0-1 0,-1 1 0,1-1-1,0 1 1,-1-1 0,1 0 0,0 1 0,0-1-1,-1 0 1,3 1 0,-1 0 320,3-2-59,3-2-226,0 0 0,0-1 0,0 0 0,0 0 0,-1-1 0,0 0 0,12-10 0,-14 11-32,-1 0 1,0-1-1,0 0 1,0 1-1,0-1 1,-1-1-1,0 1 1,0 0-1,0-1 1,-1 0-1,0 1 1,2-10-1,-3 11 60,-1 0-1,0-1 1,0 1 0,0 0 0,0-1-1,-2-7 1,1 10-132,1 0 1,-1 0-1,1 0 0,-1 0 0,0 0 1,1 0-1,-1 0 0,0 0 1,0 1-1,-1-1 0,1 0 1,0 1-1,-1-1 0,-1-2 0,1 4-19,0-1 0,0 0 0,0 1 0,1-1-1,-1 1 1,0 0 0,0 0 0,0-1 0,0 1-1,0 0 1,0 1 0,0-1 0,0 0-1,0 1 1,1-1 0,-1 1 0,-2 0 0,-2 1 62,0 1 0,0-1 0,-10 8 0,6-3 0,0 2 1,0-1-1,0 1 0,1 1 1,1 0-1,0 0 1,0 1-1,1 0 1,-9 18-1,7-9 11,0-1-1,2 2 0,0-1 1,-7 42-1,13-54-123,0 0-1,0 0 1,1 1-1,0-1 1,1 0 0,-1 0-1,2 0 1,-1 0-1,1 0 1,5 12-1,-6-17-95,0 0 0,1 0 0,0 0 0,-1 0-1,1 0 1,0 0 0,1 0 0,-1-1 0,0 1-1,1-1 1,0 1 0,-1-1 0,1 0 0,0 0-1,0 0 1,0-1 0,0 1 0,1-1 0,-1 1-1,0-1 1,1 0 0,-1 0 0,1-1 0,-1 1-1,1-1 1,3 0 0,5 0-395,0 0-1,0-2 1,0 1 0,-1-1-1,1-1 1,0 0 0,-1-1-1,0 0 1,19-10 0,21-18-4656,-20 6 1390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6:5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94 856,'1'-10'926,"-2"1"0,1-1 1,-1 1-1,-1 0 0,1-1 0,-2 1 0,-6-19 3616,11 36-4065,7 24 95,16 33 1,45 94 783,-61-134-1189,-1 1 1,-1 0-1,-2 0 0,4 37 0,-8-58-154,-1-1 0,0 0 0,0 0 0,0 0 0,-1 0 0,1 1 0,-1-1 0,0 0 0,0 0 0,-1 0 0,1 0 0,-1 0 1,0-1-1,0 1 0,0 0 0,0-1 0,-5 6 0,4-6-15,-1 0-1,1 0 1,-1-1 0,0 0-1,0 1 1,0-1 0,0-1-1,0 1 1,0 0 0,0-1 0,-1 0-1,1 0 1,0 0 0,-1-1-1,1 1 1,-8-1 0,7-1 14,0 1 1,0-1-1,0 1 0,-1-1 1,2-1-1,-1 1 0,0-1 1,0 0-1,0 0 0,1 0 1,-1 0-1,1-1 1,0 0-1,-8-7 0,9 8 2,1-1 0,-1 1 0,1-1-1,0 0 1,0 0 0,0 0 0,0-1-1,0 1 1,1 0 0,-1-1 0,1 1-1,0-1 1,0 1 0,1-1 0,-1 1-1,1-1 1,-1 0 0,1 0 0,0 1 0,0-1-1,1 0 1,0-3 0,3-6-3,0 0 0,1 0 1,0 1-1,1 0 0,0 0 1,1 0-1,0 1 0,1 0 1,0 0-1,18-16 0,10-7-822,61-46 0,-56 50-1357,-12 11-2862,-11 8 1509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0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36 964,'-7'-23'1836,"0"10"2345,-8 177-2911,8-60-865,-145 951 1557,-26-358-1135,16-20-145,161-670-709,-10 52-756,3-1-1,-2 82 1,13-117-3257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0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27 643 1024,'0'0'706,"-2"0"-63,-21-5 1977,21 5-588,15-3-1744,193-30 522,76-5-332,213-25 91,366-58 44,-589 85-444,503-128 293,-723 150-280,-1-3 0,-1-2 0,56-30 0,-101 47-117,-1-1 0,1 0-1,-1 0 1,0 0 0,0-1-1,0 1 1,-1-1 0,1 0-1,-1 0 1,0-1 0,3-4-1,-5 7-22,16-30 517,-15 38-382,0 0-1,-1 0 1,0 0 0,-1 0-1,1 0 1,-2 10 0,5 39-89,57 384 695,-14-230-506,-44-197-267,97 333 289,-6-105-99,1-48-66,-43-91-62,174 333 256,-124-247-232,0-1-776,-63-90-191,-13-28-6191,-21-58 3676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3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127 198 1852,'0'0'952,"2"3"-81,7 22 634,0 0 0,6 29-1,5 54-1160,-20-105-996,-2 17-4561</inkml:trace>
  <inkml:trace contextRef="#ctx0" brushRef="#br0" timeOffset="1">9 22 1012,'0'0'2336,"-3"-12"529,-3 2-2205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0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5 439 1212,'-2'45'1402,"0"-33"-993,2-1 1,-1 1-1,1 0 0,1-1 0,4 23 0,-3-25-236,1 1-1,0-1 0,0 0 1,1 0-1,0-1 1,0 1-1,1-1 1,0 0-1,11 13 1,-11-16-74,0 0 0,1-1 0,0 1 0,-1-1 0,1 0 0,1-1 0,-1 1 0,0-1 0,1 0 0,0-1 0,0 0 0,0 0 0,0 0 0,8 0 0,30 3 108,0-2 1,0-2 0,0-2-1,77-11 1,103-12 192,-53 8-143,336-42 491,-325 35-426,218-31 880,-212 31-486,-101 15-420,125-30-1,43-26-129,-135 33-125,96-32 50,-52 17-51,-124 36-33,84-20-23,51-12 22,-119 29 0,64-6 0,-11 2 35,-4 3-34,-67 10 16,-1-1-1,46-13 1,45-10 17,2 2-43,-115 22 7,-1 0 0,24-10 0,-36 13-9,6 0 7,0 1 1,-1-2-1,18-3 1,20-4 11,-41 7-20,-1 1 0,0-1 0,1 1 0,-1 1 0,1-1 0,-1 0 0,9 1 0,-5 1-3,-8-1-117,0 0 1,1 0 0,-1 0 0,0 0 0,1 0 0,-1 0-1,0 0 1,0 0 0,1 0 0,-1 1 0,0-1-1,0 0 1,0 0 0,1 0 0,-1 0 0,0 1 0,0-1-1,1 0 1,-1 0 0,0 0 0,0 1 0,0-1-1,0 0 1,0 0 0,1 1 0,5 4-4421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0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357 136 1320,'0'0'2220,"2"-2"-1993,4-8 6,-5 8 1432,2-5-1233,-4 0 3565,-3-8-3894,2 11 132,7-10 250,3-7 58,-7 19-369,1-1-79,0 0 0,0 0-1,-1 0 1,1-1-1,-1 1 1,1-1-1,0-4 1,1 0 170,4-4 195,-7 12-451,0 0 1,1 0-1,-1 0 0,0 0 1,0 0-1,0 0 0,0 0 1,0 0-1,0 0 0,1 0 1,-1 0-1,0 0 0,0 0 1,0 0-1,0 0 0,0 0 1,1 0-1,-1 0 0,0 0 1,0 0-1,0 0 0,0 0 1,0 0-1,0 0 0,1 0 1,-1 0-1,0 0 0,0 0 1,0 0-1,0 0 0,0 1 0,0-1 1,0 0-1,0 0 0,1 0 1,-1 0-1,0 0 0,0 0 1,0 0-1,0 1 0,0-1 1,0 0-1,0 0 0,0 0 1,7 31 437,-6-22-459,24 124 468,-20-109-403,2 0-1,1 0 0,14 31 1,-20-51-48,0-1 1,-1 1 0,1 0 0,-1-1 0,0 1-1,0 0 1,-1 0 0,1 0 0,-1 0-1,1 0 1,-1-1 0,0 1 0,-1 0 0,1 0-1,-1 0 1,0 0 0,-2 7 0,1-6-4,0-1 0,-1 1 0,1-1-1,-1 0 1,0 0 0,0 0 0,-1-1 0,1 1 0,-1-1 0,0 1 0,0-1 0,0 0 0,-6 3 0,-31 15-12,-1-1-1,-73 24 1,55-22-171,-48 13-1559,57-26-4419,34-7 3158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2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 2020,'-12'-18'9317,"5"8"-3839,7 13-5446,2 20 146,1-3-21,18 215 533,-8-58-409,-11-155-241,1 9 50,2 1-1,8 35 1,-12-65-85,-1 0 1,1 0-1,0 0 1,-1 0 0,1 0-1,0 0 1,0 0-1,0 0 1,1 0-1,-1-1 1,0 1 0,1-1-1,-1 1 1,1-1-1,-1 1 1,1-1-1,0 0 1,0 1 0,-1-1-1,1 0 1,0 0-1,0-1 1,0 1-1,0 0 1,0-1 0,0 1-1,0-1 1,1 0-1,-1 1 1,0-1-1,0 0 1,0 0 0,0 0-1,0-1 1,3 0-1,-2 1 6,2-1-30,50-12-812,-10 0-2776,-18 1-3093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2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1408,'0'0'3986,"-4"4"-3521,1-2-363,1 0-27,0-1 1,0 1-1,0 0 1,0-1-1,0 1 1,0 0-1,1 0 1,-1 0-1,1 0 1,-1 1-1,1-1 1,0 0-1,0 1 0,0-1 1,0 0-1,0 1 1,0 3-1,1 8 236,-1 0 0,4 21 0,-3-31-241,1 0 1,0-1-1,0 1 0,0 0 0,0 0 0,1 0 1,-1-1-1,1 1 0,0-1 0,0 1 1,0-1-1,4 4 0,-3-2 66,-1-4-85,-1 0 1,0 0 0,0 0-1,0 0 1,1 0 0,-1 0-1,0 0 1,1 0 0,-1-1-1,1 1 1,-1-1 0,1 1-1,-1-1 1,1 1-1,-1-1 1,1 0 0,0 0-1,-1 0 1,1 0 0,-1 0-1,1 0 1,0 0 0,-1 0-1,1-1 1,-1 1-1,1-1 1,-1 1 0,1-1-1,-1 1 1,2-2 0,-1 0 7,0 0 0,-1 0 1,1 0-1,-1 0 0,0 0 0,0 0 1,0-1-1,0 1 0,0-1 1,0 1-1,0 0 0,-1-1 0,1 1 1,-1-1-1,0 1 0,0-1 1,0 1-1,0-1 0,0 0 0,0 1 1,-1-1-1,1 1 0,-1-1 1,0 1-1,0 0 0,-1-3 0,-2-7-137,0 1 0,-1 0 0,0 1-1,-1-1 1,-1 1 0,1 0 0,-13-14-1,8 18-878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2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128 404 1564,'-4'0'280,"0"0"-1,1 0 0,-1 0 1,0 1-1,0-1 0,0 1 1,0 0-1,1 0 1,-1 0-1,0 1 0,1-1 1,-1 1-1,1 0 1,0 0-1,-1 0 0,1 0 1,0 0-1,0 1 1,0 0-1,1-1 0,-1 1 1,1 0-1,-1 0 1,-1 5-1,-3 2 32,1 1 0,0 0 0,1 0 0,0 1 1,-6 23-1,10-29-209,0 0 0,1 1 0,-1-1 0,1 7 0,0-3 10,0-6-72,0 0 0,1 1 0,0-1-1,-1 0 1,1 0 0,1 1 0,-1-1-1,1 0 1,-1 0 0,1 0 0,0-1-1,1 1 1,-1 0 0,1-1 0,-1 1-1,1-1 1,0 0 0,0 0 0,1 0-1,3 3 1,-5-5 6,2 1 10,-3-2-51,-1 1 0,0-1-1,0 0 1,1 0 0,-1 1 0,0-1-1,1 0 1,-1 0 0,0 0 0,1 0-1,-1 0 1,0 1 0,1-1 0,-1 0-1,1 0 1,-1 0 0,0 0-1,1 0 1,-1 0 0,0 0 0,1 0-1,-1 0 1,1-1 0,-1 1 0,0 0-1,1 0 1,-1 0 0,0 0 0,1 0-1,-1-1 1,0 1 0,1 0 0,-1 0-1,0 0 1,1-1 0,3-1 2,-2 0-3,1 1 0,-1-1 1,1 0-1,-1 0 0,0 0 1,0 0-1,0 0 0,3-3 1,-2-1 12,-1 0 0,1-1 0,-1 1 1,0-1-1,-1 1 0,2-13 0,0 1 47,0-2 40,0 0 0,-2-31 0,1 10 586,-3 44-691,0 4-1,1 1 0,-1-1 0,1 1 1,0-1-1,1 1 0,-1-1 0,1 0 0,1 1 0,0-1 0,0 0 0,5 11 1,-2-9-118,0-1 0,1 1 0,11 11 0,-14-17 63,0 0 1,0 0 0,1-1-1,-1 1 1,1-1 0,0 0-1,0 0 1,0 0 0,0 0-1,7 2 1,3-1-30,0-1 1,0 0-1,0-1 1,0 0-1,0-1 1,0-1 0,0 0-1,0-1 1,0 0-1,0-1 1,0-1-1,-1 0 1,0-1-1,0-1 1,17-8-1,-23 9 179,1 0-1,0 0 0,-1-1 0,0 0 1,0 0-1,-1-1 0,0 0 0,0 0 1,0 0-1,-1-1 0,0 0 0,0 0 1,4-11-1,-9 17-5,1 0 0,-1 1 1,1-1-1,-1 0 0,0 0 0,0 1 1,1-1-1,-1 0 0,-1 0 1,1 1-1,0-1 0,0 0 0,-1 0 1,1 1-1,-1-1 0,1 0 1,-1 1-1,-1-3 0,2 3-150,-2-2 273,-1 3-161,1 1 1,-1 0-1,0 0 0,0 0 1,1 0-1,-1 0 1,0 0-1,1 1 0,-1-1 1,1 1-1,0 0 1,-1 0-1,1-1 0,0 1 1,-2 3-1,-2 3 9,0 1-1,0-1 1,1 1-1,0 0 1,1 0 0,0 0-1,0 1 1,1-1 0,0 1-1,1 0 1,-2 20-1,3-22-33,1 1 0,0-1 0,1 11 0,0-17-35,-1-1-1,1 0 1,0 1-1,-1-1 1,1 0-1,0 0 1,0 0-1,0 1 1,0-1-1,0 0 1,0 0-1,0 0 1,0 0-1,0-1 1,1 1-1,-1 0 1,0 0-1,0-1 1,1 1-1,-1-1 1,0 1-1,1-1 1,-1 1-1,1-1 1,-1 0-1,1 0 1,-1 0-1,1 0 1,1 0-1,3 0-20,-1-1-1,0 0 1,1 0 0,-1 0 0,0-1-1,0 0 1,0 0 0,0 0-1,0-1 1,8-5 0,-5 2-2,-1 0 0,0 0 1,0-1-1,0 0 1,9-13-1,-5 4 0,-2 0-1,0 0 1,0-1-1,-2 0 1,11-35-1,-12 24 28,-1 0 0,-1 0 0,-1 0 0,-1-42-1,-4 20 129,-16-82-1,18 132-121,-2-15 113,-1-1-1,-1 1 0,-11-28 1,15 42 49,-4 7-98,2-2-53,-1 0-2,1 0 1,0 0-1,-1 1 0,1-1 1,1 1-1,-1-1 0,1 1 1,0 0-1,-1 8 0,-1 36 82,2 1-1,11 97 0,-6-117-245,1-1 1,2-1-1,1 1 0,1-1 0,2 0 0,19 37 1,-27-60-158,0-1 0,0 1 0,0-1 0,5 6 0,5 3-5562,-1-4 2525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2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1384,'13'8'1070,"-12"-8"-996,-1 1 0,1 0 0,-1-1 1,0 1-1,1 0 0,-1-1 0,0 1 0,1 0 0,-1 0 0,0-1 0,0 1 0,1 0 0,-1 0 0,0-1 1,0 1-1,0 0 0,0 0 0,0-1 0,0 1 0,-1 1 0,1 1 179,37 150 3523,-14-63-2679,11 22 192,-12-42 123,-43-145 1399,-25-83-1951,44 153-835,0-8 12,-1 0 0,2 0 0,-1 0 0,2 0 0,0-1 0,0 1 0,2 0 0,-1 0 0,2 0 0,-1 0 0,2 0-1,8-20 1,0 7 50,28-43 0,-30 53-81,-10 15-13,1 0 10,-1 1 0,0 0 0,0 0 0,0-1 0,0 1 0,1 0 0,-1 0 0,0 0 0,0-1 0,0 1 0,1 0 0,-1 0 0,0 0 0,0 0 0,1-1 0,-1 1 0,0 0-1,0 0 1,1 0 0,-1 0 0,0 0 0,1 0 0,-1 0 0,0 0 0,0 0 0,1 0 0,-1 0 0,0 0 0,1 0 0,-1 0 0,0 0 0,0 0 0,1 0 0,-1 0 0,1 1 0,0 0-2,0 0-1,1 0 1,-1 1 0,0-1-1,0 1 1,0-1 0,0 1-1,0-1 1,0 1 0,0 0-1,0-1 1,-1 1 0,1 0 0,-1 0-1,1-1 1,-1 1 0,0 0-1,1 0 1,-1 0 0,0 0-1,0 0 1,-1 3 0,-7 67 15,5-48-12,-2 33 0,5-45 1,1-1 1,-1 0 0,2 1-1,0-1 1,3 12-1,-2-16-5,-1 0 1,1-1-1,0 1 0,1-1 0,0 0 0,0 0 0,0-1 0,0 1 0,11 9 0,1-2-14,1 0 0,0-2-1,22 12 1,-25-15-5,1 0 0,-1 1 0,0 1 0,-1 0-1,0 1 1,21 22 0,-33-32 18,0 1 1,0 0-1,-1-1 0,1 1 1,0 0-1,-1 0 0,1 0 1,-1-1-1,0 1 0,0 0 0,1 0 1,-1 0-1,0 0 0,-1 0 1,1 0-1,0-1 0,0 1 0,-2 3 1,2-3 0,-1 0-1,0 0 0,0 0 0,0 0 0,0-1 0,0 1 0,0-1 0,0 1-1,0 0 1,-1-1 0,1 0 0,-1 1 0,1-1 0,-1 0 0,1 0 0,-1 0-1,0 0 1,-2 1 0,-28 11-7,22-10-171,-1 0-1,1-1 1,-1 0-1,0 0 0,0-1 1,0 0-1,0-1 1,0-1-1,0 1 0,0-2 1,0 1-1,-17-6 1,27 6 49,0 1 1,0-1-1,0 1 1,0-1-1,0 1 1,0-1-1,0 0 0,0 1 1,0-1-1,0 0 1,0 0-1,-1-1 1,-3-3-1830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27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121 536 1040,'1'-2'812,"11"-39"4059,-12 39-3995,0-2-321,0 4-514,0-1 1,0 1-1,0 0 1,0-1-1,0 1 0,0 0 1,0-1-1,0 1 1,0-1-1,0 1 1,0 0-1,0-1 0,0 1 1,0 0-1,0-1 1,0 1-1,0 0 1,-1-1-1,1 1 0,0 0 1,0-1-1,0 1 1,0 0-1,-1 0 1,1-1-1,0 1 1,0 0-1,-1 0 0,1-1 1,-3 1 27,1 1 0,-1-1 1,1 0-1,0 1 0,-1 0 1,1 0-1,0-1 0,-1 1 1,1 1-1,0-1 0,0 0 0,0 0 1,0 1-1,0-1 0,0 1 1,1 0-1,-1-1 0,-2 5 1,-7 7 130,-15 22 0,19-24-22,1-2-119,1-1 0,0 1 1,0 0-1,1 0 0,0 1 1,1-1-1,0 1 0,0 0 0,1 0 1,0 0-1,1 0 0,0 0 1,1 0-1,0 0 0,1 0 1,0 0-1,2 12 0,-2-19-54,-1-1 0,1 1 0,-1-1 0,1 1 0,0-1 0,0 1 0,0-1 0,0 1-1,1-1 1,-1 0 0,1 1 0,-1-1 0,1 0 0,0 0 0,0 0 0,0-1 0,3 3 0,-4-3-48,3-2-2,0 0 30,0 0 0,0-1-1,0 1 1,0-1 0,0 0-1,-1-1 1,1 1 0,0 0-1,-1-1 1,0 0 0,0 0-1,0 0 1,0 0 0,4-7-1,2-4-28,-1 0 0,11-26-1,-16 33 35,-3 6 3,1-1 0,0 0 0,0 0 0,-1 1 0,1-1-1,0 1 1,0-1 0,0 1 0,1-1 0,1-2 0,-2 4 4,0 0 0,-1 0 0,1 0 0,0 0 1,-1 0-1,1 0 0,0 0 0,-1 1 0,1-1 0,0 0 0,-1 0 0,1 0 0,0 1 1,-1-1-1,1 0 0,-1 1 0,1-1 0,-1 1 0,1-1 0,-1 0 0,1 1 1,-1-1-1,1 1 0,0 0-1,0-1 0,0 1 0,0-1 0,0 1 0,-1-1 1,1 0-1,0 0 0,0 1 0,0-1 0,0 0 0,0 0 0,0 0 1,0 0-1,0 0 0,0 0 0,0-1 0,0 1 0,0 0 0,0 0 1,0-1-1,1 0 0,17-9-112,-16 6 97,1 1 0,-1-1 0,0 0 1,0 0-1,0 0 0,0 0 0,-1 0 0,0-1 0,2-4 0,13-45-38,-12 35 44,2-8 84,-2 0 0,-1 0 0,-1 0-1,-2 0 1,-1-35 0,-21-135 947,20 186-947,-2-11 103,-5-32 329,7 48-412,-1 1-1,1 0 0,-1 0 1,0 0-1,0 0 1,-1 0-1,-3-6 1,6 11-79,0 0 1,0 0 0,0 0-1,0 0 1,-1-1 0,1 1 0,0 0-1,0 0 1,0 0 0,0 0-1,0 0 1,0 0 0,0-1-1,-1 1 1,1 0 0,0 0 0,0 0-1,0 0 1,0 0 0,0 0-1,-1 0 1,1 0 0,0 0-1,0 0 1,0 0 0,0 0-1,-1 0 1,1 0 0,0 0 0,0 0-1,0 0 1,0 0 0,-1 0-1,1 0 1,0 0 0,0 0-1,0 0 1,0 0 0,-1 0 0,1 0-1,0 0 1,0 0 0,0 0-1,0 0 1,0 1 0,-5 9 142,2 18-65,8 47 156,27 130 1,-23-169-208,1 0 0,1-1 0,2 0 0,2-1 0,31 54 0,-39-77-121,0-1 1,1 0-1,0 0 1,1 0-1,0-2 0,1 1 1,-1-1-1,2 0 1,-1-1-1,18 9 1,-20-12-27,0-1 1,0 1-1,0-2 1,1 1-1,-1-1 1,1 0-1,0-1 1,-1 0-1,1-1 1,0 1-1,-1-2 1,1 1-1,0-1 1,0-1-1,-1 1 1,9-4 0,-7 2 8,-1 0 1,0-1 0,0 0 0,0-1 0,-1 0 0,1 0 0,7-7 0,-12 8 94,0 1 1,0-1-1,-1 0 0,0-1 0,1 1 1,-2 0-1,1-1 0,0 0 1,-1 0-1,0 1 0,0-1 1,0 0-1,-1-1 0,2-8 0,-3 10 20,2-1 21,-2-1 0,1 0 1,0 0-1,-1 0 0,0 1 0,-1-1 0,1 0 0,-2-7 0,2 13-34,0 0 0,-1-1-1,1 1 1,0 0 0,0 0-1,0-1 1,0 1 0,-1 0-1,1-1 1,0 1 0,0 0-1,-1 0 1,1-1-1,0 1 1,-1 0 0,1 0-1,0 0 1,0-1 0,-1 1-1,1 0 1,0 0 0,-1 0-1,1 0 1,-1 0-1,1 0 1,0 0 0,-1 0-1,1 0 1,0 0 0,-1 0-1,1 0 1,0 0 0,-1 0-1,1 0 1,0 0-1,-1 0 1,1 0 0,0 0-1,-1 0 1,1 1 0,-13 6 67,12-7-82,-3 4 19,-1-1 0,1 0 0,0 1 1,0 0-1,1 0 0,-1 0 0,1 1 0,0-1 0,-4 6 0,-18 44 36,23-49-38,-3 8-48,2 0 0,-1 0 0,-1 22 1,4-31-43,1-3 52,-1-1 0,1 1 0,0 0 0,0-1 0,0 1 0,0 0 0,0 0 0,0-1 0,0 1 0,0 0 0,0 0 0,0-1 0,0 1 0,1 0 0,-1 0 0,0-1 0,0 1 0,1 0 0,-1-1 0,0 1-1,1 0 1,0 0 0,0-1 4,-1 1-1,1-1 0,-1 0 0,1 0 0,0 0 1,-1 0-1,1 0 0,-1 0 0,1 0 0,0 0 1,-1 0-1,1 0 0,-1 0 0,1 0 1,0 0-1,-1-1 0,1 1 0,-1 0 0,1 0 1,0-1-1,3-1-28,-1 0 0,0 0 0,0-1 0,0 1-1,0-1 1,4-4 0,-1-3 224,0 0 0,7-15 0,-12 24 1062,1 4-1177,-1-1-51,0 0 10,0-1 0,0 0 0,0 1-1,0-1 1,0 0 0,0 0 0,0 1 0,0-1 0,1 0-1,-1 0 1,0 0 0,1-1 0,-1 1 0,1 0-1,-1 0 1,0-1 0,1 1 0,0-1 0,-1 1 0,1-1-1,2 1 1,2-2-1,-1 1 0,1-1 0,-1-1 0,1 1 0,-1-1 0,0 1 0,0-2-1,0 1 1,0 0 0,0-1 0,0 0 0,-1 0 0,1-1 0,-1 1 0,0-1 0,0 0 0,6-8 0,5-6 42,-2 0 0,21-40 0,-32 55-35,-2 2-7,1 1-1,-1 0 1,0 0-1,0-1 1,0 1 0,0 0-1,0 0 1,0-1-1,0 1 1,0 0-1,1 0 1,-1-1 0,0 1-1,0 0 1,0 0-1,0 0 1,1 0-1,-1-1 1,0 1 0,0 0-1,1 0 1,-1 0-1,0 0 1,0 0-1,0 0 1,1 0-1,-1-1 1,0 1 0,0 0-1,1 0 1,-1 0-1,0 0 1,0 0-1,1 0 1,-1 0 0,0 0-1,0 0 1,1 1-1,5 9 80,1 27-47,-6-36-35,0 7 16,1 1 0,0-1 1,1 0-1,0 1 0,1-1 1,-1 0-1,1-1 0,1 1 0,7 10 1,-11-17-21,0 0 0,-1-1 0,1 1 0,0 0 0,-1-1 0,1 1 0,0 0 0,0-1 0,-1 1 0,1-1 0,0 1 0,0-1 0,0 1 0,0-1 0,0 0 0,0 0 0,1 1 0,2-1 6,0 0 1,0 0-1,0-1 0,0 1 1,0-1-1,6-2 0,-5 1-6,27-6-12,-30 7 8,0 1 1,-1 0-1,1 0 1,0 0-1,-1 0 1,1 0 0,0 0-1,-1 0 1,1 0-1,0 1 1,-1-1-1,1 1 1,-1-1 0,1 1-1,-1 0 1,1-1-1,-1 1 1,1 0-1,2 2 1,-2-1 2,0 0 1,0 1-1,0-1 1,0 1-1,-1 0 1,1-1-1,-1 1 1,1 0-1,1 6 1,0 3 1,0 1 1,-1 0 0,2 25 0,-3-5-1402,-4 37 1,3-68-330,0 2-1230,3 15 32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2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35 1420,'-1'-1'43,"1"0"256,-1-1-1,1 0 1,-1 0 0,0 0-1,0 0 1,0 1-1,0-1 1,0 0-1,-1 1 1,1-1-1,0 1 1,-1-1 0,1 1-1,-1 0 1,1 0-1,-1 0 1,0 0-1,1 0 1,-1 0-1,0 0 1,0 0 0,0 0-1,0 1 1,0-1-1,0 1 1,0 0-1,-2-1 1,-14 3 553,17-2-787,0 0 1,0 0-1,0 0 0,0 1 1,0-1-1,0 0 0,0 1 1,0-1-1,0 0 1,0 1-1,0-1 0,0 1 1,1-1-1,-1 1 0,0 0 1,0-1-1,0 1 0,1 0 1,-2 1-1,0 1 160,-5 2 24,1 1 0,0 0 0,0 1 0,1 0 0,0 0 0,0 0 0,1 0 0,0 1 1,0 0-1,0 0 0,1 0 0,0 0 0,1 0 0,-2 9 0,2-2-47,-1 0 0,2 0 0,0 0 0,1 0 0,0 0 0,1 0 0,4 16 0,-5-28-255,1 1 0,0 0 0,0 0 1,0-1-1,0 1 0,0-1 0,1 1 0,0-1 0,0 0 0,-1 0 1,2 0-1,-1 0 0,0 0 0,1 0 0,-1 0 0,1-1 0,0 1 1,0-1-1,0 0 0,0 0 0,0 0 0,1 0 0,-1 0 0,1-1 1,-1 0-1,1 1 0,-1-1 0,1 0 0,0-1 0,-1 1 0,1-1 1,4 0-1,-2 0-308,0 0 1,-1 0-1,1-1 1,0 0-1,-1 0 1,1 0-1,-1-1 1,1 0-1,-1 0 1,9-5-1,14-9-3954,-8 2 869</inkml:trace>
  <inkml:trace contextRef="#ctx0" brushRef="#br0" timeOffset="1">344 130 3148,'19'-39'5185,"-19"45"-4798,-1 19 69,-2 158 179,5-172-4699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27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81 138 892,'-8'-32'1644,"5"19"-579,0 1-1,0 0 1,-1 0 0,-1 0 0,-10-19 0,15 30-987,-1 0 1,1 0-1,-1 0 1,1 0 0,-1 1-1,0-1 1,1 0-1,-1 1 1,0-1-1,1 0 1,-1 1-1,0-1 1,0 1-1,1-1 1,-1 1-1,0-1 1,0 1-1,0 0 1,0-1 0,0 1-1,0 0 1,-1 0-1,2 0-85,-1 0 0,0 1-1,0-1 1,1 0 0,-1 1-1,0-1 1,1 1 0,-1-1-1,0 1 1,1-1 0,-1 1-1,1-1 1,-1 1 0,1 0-1,-1-1 1,1 1 0,-1 0-1,1-1 1,0 1 0,-1 1-1,-1 3-768,0 0 0,1 1 0,-1-1 0,1 1 0,-1 10 0,2 5-1857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2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1612,'12'48'4745,"-4"27"-1903,-5-47-1743,-3-27-1075,0-1 0,0 0 0,0 1 0,0-1-1,0 0 1,1 1 0,-1-1 0,0 0 0,0 1-1,0-1 1,0 0 0,1 0 0,-1 1 0,0-1 0,0 0-1,1 0 1,-1 1 0,0-1 0,0 0 0,1 0-1,-1 0 1,0 1 0,1-1 0,-1 0 0,0 0-1,1 0 1,-1 0 0,0 0 0,0 0 0,1 0 0,-1 0-1,0 0 1,1 0 0,-1 0 0,1 0 0,-1 0-1,0 0 1,1 0 0,-1 0 0,0 0 0,0 0 0,1-1-1,13-4 459,-13 4-585,12-5 257,0-1-1,-1 0 1,0-1 0,19-16-1,-30 24-141,0-1-1,0 1 0,1-1 1,-1 1-1,0-1 1,0 1-1,1 0 0,-1 0 1,0-1-1,1 1 1,-1 0-1,0 0 0,0 0 1,1 1-1,-1-1 1,0 0-1,1 0 0,-1 1 1,0-1-1,0 0 1,0 1-1,1 0 0,-1-1 1,0 1-1,0 0 1,0-1-1,0 1 0,0 0 1,0 0-1,1 1 1,2 3 1,0-1-1,0 2 1,0-1 0,-1 0 0,0 1 0,4 9 0,-5-9-3,1-1 0,0 0-1,0 1 1,0-1 0,1 0-1,-1-1 1,8 8 0,-5-7-60,0 0 1,1 0-1,0-1 1,0 0-1,0 0 1,0 0-1,1-1 1,-1 0-1,1-1 1,0 0-1,0 0 1,0 0-1,0-1 1,0-1-1,0 1 1,0-1-1,0 0 1,0-1-1,9-2 1,-7 1-7,0 0 1,-1-1 0,0-1 0,1 1 0,-1-1 0,-1-1-1,1 0 1,-1 0 0,0-1 0,0 0 0,0 0-1,-1-1 1,0 0 0,0 0 0,7-11 0,-11 15 137,-1-1 0,0 0 0,0 0 0,-1 0 0,1 0 0,-1 0 0,0 0 0,0 0 0,0 0 0,0-1 0,-1 1 0,0 0 0,0-6 0,0 9-47,0-1 1,0 1-1,-1-1 0,1 1 1,-1-1-1,1 1 1,-1-1-1,1 1 0,-1-1 1,0 1-1,0 0 1,1 0-1,-1-1 0,0 1 1,0 0-1,-1 0 1,0-1-1,0 1-5,1 0-1,-1 0 1,0 0-1,0 0 1,0 1 0,0-1-1,0 1 1,0 0 0,0-1-1,0 1 1,0 0-1,0 0 1,0 0 0,0 0-1,0 0 1,-3 2 0,0-1 13,0 0 0,0 0 0,0 1 0,0 0 0,1 0 0,-1 0 0,-5 4 0,8-4-71,0-1-1,-1 1 1,1 0 0,0 0 0,0 0-1,1 0 1,-1 0 0,0 0 0,1 0-1,-1 0 1,1 1 0,0-1 0,0 1-1,0-1 1,0 1 0,-1 4 0,2-6-120,0-1 141,0 0 1,0 0-1,1 1 1,-1-1-1,0 0 1,0 0-1,0 0 1,0 0 0,1 0-1,-1 0 1,0 1-1,0-1 1,0 0-1,0 0 1,0 0-1,0 1 1,0-1 0,1 0-1,-1 0 1,0 0-1,0 1 1,0-1-1,0 0 1,0 0 0,0 0-1,0 1 1,0-1-1,0 0 1,0 0-1,0 1 1,0-1-3,0 0 0,0 1 0,0-1 0,0 0 0,0 1 0,0-1 0,0 0 0,0 0 0,0 1 0,0-1 0,0 0 0,0 1 1,1-1-1,-1 0 0,0 0 0,0 1 0,0-1 0,0 0 0,1 0 0,-1 0 0,0 1 0,0-1 0,0 0 0,1 0 0,-1 0 0,0 1 0,0-1 0,1 0 0,-1 0 0,0 0 0,1 0 0,4 1-37,0-1 0,0 1 0,0-1 0,0-1 0,0 1 0,0-1 0,0 0 0,0 0 0,5-2 0,-3 1 18,0 1 0,1 0 0,9-1 0,-15 2 25,0 0 1,0 1-1,0-1 0,0 1 1,0 0-1,0-1 1,0 1-1,0 0 1,0 0-1,-1 0 0,1 1 1,0-1-1,-1 0 1,1 0-1,-1 1 1,2 1-1,20 28-25,-22-29 24,14 24 10,-1 0 0,-2 0 0,15 47 0,-2-6-4,-9-24-312,-1 0 1,-2 1-1,-2 0 0,-2 1 1,4 60-1,-12-96-83,-1 0 0,0-1 0,-1 1 0,-2 16 0,2-23 306,1 1 0,-1-1 0,0 0-1,0 1 1,0-1 0,0 0 0,0 0-1,0 0 1,-1 1 0,1-1 0,-1-1-1,1 1 1,-1 0 0,0 0 0,0-1-1,0 1 1,0-1 0,0 1-1,0-1 1,0 0 0,0 0 0,0 0-1,-1 0 1,-2 1 0,-4 0 247,1-1 0,-1 0 0,0-1 0,0 0 0,1 0 0,-1-1 0,0 0 0,1 0 0,-1-1-1,0 0 1,-9-5 0,1 1 362,0-2 0,1 0-1,-18-12 1,27 15-225,-1-1 1,1 0-1,0 0 1,1 0 0,0-1-1,0 0 1,0 0-1,-7-12 1,12 16-224,-1-1 0,1 0 0,0 0 0,0 0 0,0 1-1,1-1 1,-1 0 0,1 0 0,0 0 0,0 0 0,0 0 0,1 0 0,-1 0 0,1 0 0,0 0 0,0 0 0,1 0 0,-1 1 0,1-1 0,3-6-1,1-1 18,1 0 0,0 0-1,1 1 1,0 0-1,12-11 1,127-109-579,-43 42-6834,-87 73 4162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1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15 203 1124,'-15'-4'7839,"22"-1"-7421,14-12 217,46-27 1,59-40-1542,-76 49-3462,-31 22 2006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3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36 892,'3'-23'4056,"-2"21"-2069,-1-1-863,2-4-1194,-2 7 120,0 0 1,0 0-1,0 0 1,0 0-1,0 0 1,0 0-1,0 0 1,0 1-1,0-1 1,0 0-1,0 0 1,0 0-1,0 0 1,0 0-1,0 0 1,0 0-1,0 0 1,0 1-1,0-1 1,0 0-1,0 0 1,0 0-1,0 0 1,0 0-1,0 0 1,1 0-1,-1 0 1,0 0-1,0 0 1,0 0-1,0 1 1,0-1-1,0 0 1,0 0-1,0 0 1,0 0-1,0 0 1,0 0-1,1 0 1,-1 0-1,0 0 1,0 0-1,0 0 1,0 0-1,0 0 1,0 0-1,0 0 1,0 0-1,0 0 0,1 0 1,-1 0-1,0 0 1,0 0-1,0 0 1,0 0-1,0 0 1,0 0-1,0 0 1,0 0-1,0 0 1,1 0-1,-1-1 1,0 1-1,0 0 1,0 0-1,0 0 1,0 0-1,13 39 429,-2 1 0,7 43 0,7 92 274,-20-136-590,6 67 179,-7-54-87,2 0 1,23 92-1,-28-140-218,0 0 0,0 1 0,1-1 0,0 0-1,-1 0 1,1 0 0,0-1 0,1 1 0,-1 0-1,1-1 1,0 1 0,0-1 0,0 0 0,5 4-1,-6-6-70,-1 0 0,1-1-1,-1 1 1,1-1 0,-1 0-1,1 0 1,-1 0 0,1 1-1,-1-1 1,1 0-1,0-1 1,-1 1 0,1 0-1,-1 0 1,1-1 0,-1 1-1,1-1 1,-1 1 0,1-1-1,-1 0 1,2-1 0,-1 1 34,0 1-95,-1-1 0,1 0 0,0 0 0,-1 0 0,1 0 0,-1 0 0,0 0 0,1 0 1,-1 0-1,0-1 0,1 1 0,-1 0 0,1-2 0,2-3-586,-2 0-383,7-41-3810,-9 28 1834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29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104 262 1800,'0'0'872,"1"3"-84,3 20 97,-2 0 0,0 0 0,-3 25 1,3 21 60,0-1-238,-1-36-278,1 0 0,1 0 0,8 34-1,-11-48 74,-3-10 2857,-86-259-925,78 212-2043,2 0 0,1-1 0,2 0 0,-1-73 0,8 99-289,0 0 0,1 0 0,0 0-1,1 0 1,0 1 0,7-17 0,-9 26-78,1 0 1,0-1-1,0 1 1,0 0-1,1 0 1,-1 1-1,1-1 1,0 0-1,0 1 1,0-1-1,1 1 1,-1 0-1,1 0 1,0 1-1,0-1 1,0 1-1,0 0 1,0 0-1,0 0 1,1 0-1,-1 1 1,6-2-1,-8 3-14,0 0 0,1-1 0,-1 1 0,0 0 0,1 0 0,-1 0 0,0 1 0,1-1 0,-1 0-1,0 1 1,1 0 0,-1-1 0,0 1 0,0 0 0,0 0 0,0 0 0,0 1 0,3 1-1,-3-1-1,0 0-1,0 1 1,1-1-1,-1 1 0,-1 0 1,1-1-1,0 1 1,-1 0-1,1 0 0,-1 0 1,2 6-1,-1-1-17,-1 0 1,0 0-1,0 1 0,0-1 1,-1 0-1,0 0 0,-1 1 1,0-1-1,-3 14 0,-2-4-110,-1-1 1,0 1-1,-1-2 0,-15 24 0,-48 60-1680,62-86 854,14-5 384,6 3 594,28 48-150,-25-36 94,2 0 0,35 41-1,-41-55 22,1-1 1,0 0-1,1-1 0,0-1 1,0 1-1,0-2 0,1 0 1,0 0-1,0-1 0,1-1 1,13 3-1,-22-6 0,17 1-12,19-6 7,-34 3 47,0 0-1,-1-1 1,1 1 0,-1-1 0,1-1-1,-1 1 1,0-1 0,0 0 0,0-1 0,0 0-1,-1 1 1,1-2 0,-1 1 0,0-1 0,-1 1-1,1-1 1,4-7 0,3-1 308,-12 13-337,0 0 0,0 0 0,0 0 1,1 0-1,-1 0 0,0-1 0,0 1 0,1 0 1,-1 0-1,0 0 0,1 0 0,-1 0 0,0 0 0,0 0 1,1 0-1,-1 0 0,0 0 0,0 0 0,1 0 0,-1 0 1,0 0-1,1 0 0,-1 0 0,0 0 0,0 1 1,1-1-1,-1 0 0,0 0 0,2 2 22,-1 1 0,1-1 1,-1 0-1,0 0 0,0 1 0,0-1 0,0 1 0,1 3 0,0 3-76,12 43 112,-13-48-94,0 1 0,1-1-1,-1 0 1,1 0 0,0 0 0,0 0-1,1 0 1,-1-1 0,5 6 0,-5-7-14,0 0 0,0-1 0,0 0 0,0 1 0,0-1 0,0 0 0,0 0 0,0 0 0,0 0 1,0 0-1,1-1 0,-1 1 0,0-1 0,1 1 0,-1-1 0,0 0 0,1 0 0,-1 0 0,5-1 0,-2 0 1,0 0 0,0-1 1,0 1-1,0-1 0,0-1 0,0 1 0,-1-1 0,7-4 0,9-4-58,26-16-97,-30 17 32,27-12 0,-42 22 150,0-1 0,0 1 0,1 0 0,-1 0 1,0-1-1,0 1 0,1 0 0,-1 0 0,0 0 0,1 1 0,-1-1 0,0 0 0,0 0 0,1 1 0,-1-1 0,1 1 1,-1 0 12,2 0-22,16 11-46,-15-9 60,0 0-1,0 0 1,0-1 0,0 1 0,1-1 0,-1 0 0,9 2-1,-12-4 6,0 1 0,0-1-1,1 0 1,-1 0-1,0 1 1,0-1 0,0 0-1,0 0 1,0 0-1,1 0 1,-1 0 0,0 0-1,0-1 1,0 1-1,0 0 1,0-1 0,0 1-1,2-1 1,1-1-8,0 1-10,0-1 0,0 0 0,0 0 0,0 0 0,0 0 0,-1 0 0,1-1 0,-1 0 0,1 0 0,-1 0 1,0 0-1,0 0 0,0 0 0,4-8 0,0 0-8,-1-1 1,-1 1-1,9-24 0,-6 6 48,-1 0-1,-1 0 1,-1-1-1,0-55 1,-6 22 369,-11-82 1,12 144-379,-1-10 148,0 0 0,-2 0 0,-3-14 0,6 25-154,0 0 0,0-1 1,0 1-1,-1 0 0,1 0 1,0-1-1,0 1 0,0 0 1,0 0-1,0 0 0,0-1 1,0 1-1,0 0 0,-1 0 0,1 0 1,0 0-1,0-1 0,0 1 1,0 0-1,0 0 0,-1 0 1,1 0-1,0 0 0,0 0 0,0 0 1,-1-1-1,1 1 0,0 0 1,0 0-1,0 0 0,-1 0 1,1 0-1,0 0 0,-1 0 1,-4 6 143,-1 11-60,6-17-94,-4 17 53,1 0 0,1 0 0,-1 30-1,6 51 72,-1-52-69,3 0 0,1-1 0,17 60-1,-17-88-86,0 1 0,1-2-1,1 1 1,16 25 0,-17-32-52,0 0 0,0-1 0,1 0 0,1-1 0,0 1 1,0-2-1,0 1 0,11 6 0,-14-11 4,0 0-1,0-1 0,1 1 1,-1-1-1,0 0 0,1-1 1,-1 1-1,1-1 0,-1 0 1,1-1-1,0 0 0,-1 0 1,1 0-1,0-1 1,-1 0-1,1 0 0,-1-1 1,1 0-1,7-3 0,-6 2 51,-1-1 0,1 1 0,-1-2 0,0 1 0,0-1 0,-1 0 0,1 0 0,-1-1 0,0 0 0,0 0 0,-1 0 0,0-1 0,0 1 0,7-15 0,-7 12 125,-1 0-1,0 0 1,-1-1-1,0 1 1,-1-1-1,0 0 1,0 1-1,-1-1 1,0 0 0,-1 0-1,0 0 1,-2-11-1,2 19-57,-1 0-1,1 1 1,-1-1-1,1 1 1,-1-1 0,0 1-1,1 0 1,-1-1-1,0 1 1,0 0-1,0-1 1,0 1 0,0 0-1,0 0 1,-1 0-1,1 0 1,0 0-1,-1 0 1,1 0 0,0 0-1,-1 1 1,1-1-1,-1 1 1,1-1-1,-1 1 1,-1-1 0,0 0 94,-1 3-11,1-1-95,0-1 1,1 1-1,-1 0 1,1 0-1,-1 0 1,1 1 0,-1-1-1,1 1 1,0-1-1,-1 1 1,1 0-1,0 0 1,0 0-1,0 0 1,0 0-1,1 0 1,-1 0-1,1 1 1,-1-1-1,1 1 1,0-1-1,0 1 1,0-1-1,-1 5 1,2-4-35,-1-1 0,1 1 1,0-1-1,1 1 0,-1-1 1,0 0-1,1 1 0,-1-1 1,1 1-1,0-1 0,0 0 0,0 1 1,0-1-1,0 0 0,0 0 1,1 0-1,-1 0 0,1 0 0,-1 0 1,1 0-1,0 0 0,3 2 1,2 1-168,0 1-1,0-1 1,1-1 0,-1 1 0,10 2 0,-5-2-219,0-1 0,1 0 0,-1-1 0,1 0-1,0-1 1,0-1 0,0 0 0,15-1 0,-17-1-1335,0 0 1,22-5-1,-10 0-1469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3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4 964,'0'0'1273,"-3"-3"1442,3 2-2641,0 1 0,0 0 0,0 0-1,0 0 1,0 0 0,0 0 0,0 0 0,0 0-1,0 0 1,-1 0 0,-1 1 1771,2-1-1771,0 0 0,0 0 0,0 1-1,0-1 1,0 0 0,0 0 0,0 0 0,0 0 0,-3 13 961,3 26-532,8 21 367,2-1-1,3-1 1,2 0-1,42 100 1,-35-96-1945,-14-35-5201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3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1300,'-5'-5'6606,"36"-3"-6153,1-2-1,42-19 1,-62 23-376,0 0 0,-1 0 1,1-1-1,-1-1 0,-1 0 1,1 0-1,-2-1 0,1 0 1,9-13-1,-14 15 14,-1 0 0,0 0 0,-1-1-1,0 1 1,0-1 0,-1 0 0,1 0 0,-2 0 0,1 0 0,-1 0 0,0 0 0,-1-1 0,0 1-1,-2-11 1,-1-11 646,-2 1 0,-13-43 0,13 56-303,5 16-416,0 0 0,0 1 1,0-1-1,0 0 0,0 0 1,0 0-1,0 0 0,0 0 1,0 0-1,0 0 1,-1 0-1,1 0 0,0 0 1,0 0-1,0 0 0,0 0 1,0 0-1,0 0 0,0 0 1,0 0-1,0 0 1,0 0-1,-1 0 0,1 0 1,0 0-1,0 0 0,0 0 1,0 0-1,0 0 0,0 0 1,0 0-1,0 0 0,0 0 1,0-1-1,0 1 1,0 0-1,0 0 0,-1 0 1,1 0-1,0 0 0,0 0 1,0 0-1,0 0 0,0 0 1,0 0-1,0 0 0,0 0 1,0 0-1,0-1 1,0 1-1,0 0 0,0 0 1,0 0-1,0 0 0,0 0 1,-3 14 204,0 26-123,3 10 59,3 0 1,2 0-1,2 0 0,19 68 1,-20-97-392,1 0 0,0-1 0,2 0 1,0 0-1,20 31 0,-25-46-192,1 1 0,-1-1 0,9 8 0,9 1-5141,-13-10 2124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3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57 436 1252,'0'0'4488,"0"1"-4457,-1-1 1,1 0-1,0 0 1,0 0 0,0 0-1,-1 0 1,1 0-1,0 0 1,0 0-1,-1 0 1,1 0-1,0-1 1,0 1-1,-1 0 1,1 0-1,0 0 1,0 0 0,0 0-1,-1 0 1,1 0-1,0-1 1,0 1-1,0 0 1,0 0-1,-1 0 1,1 0-1,0-1 1,0 1-1,0 0 1,0 0-1,0 0 1,-1-1 0,1 1-1,0 0 1,0 0-1,0 0 1,0-1-1,0 1 1,0 0-1,0 0 1,0-1-1,0 1 1,0 0-1,0 0 1,0-1 0,0 1-1,0 0 1,0 0-1,0-1 1,10-12 562,0 0 1,11-24-1,-21 37-539,1-1 1,-1 1-1,0-1 0,1 1 0,-1-1 0,0 0 1,0 1-1,1-1 0,-1 1 0,0-1 0,0 0 1,0 1-1,0-1 0,0 0 0,0 1 0,0-1 0,0 0 1,0 1-1,0-1 0,0 1 0,0-1 0,0 0 1,-1 1-1,1-1 0,0 0 0,0 1 0,-1-1 1,1 1-1,-1-1 0,1 0 0,-1 1-31,1-1 1,-1 0-1,1 1 0,-1-1 0,1 0 0,0 1 1,-1-1-1,1 0 0,0 1 0,0-1 0,0 0 1,-1 0-1,1 1 0,0-1 0,0-1 0,-16 2 717,11 3-518,0 0-149,0 0 1,0 1-1,1 0 1,-1 0 0,1 0-1,0 0 1,0 1-1,0 0 1,0 0-1,1 0 1,0 0 0,-4 10-1,5-12-48,1 1-1,0 0 1,0-1-1,0 1 1,1 0-1,-1-1 1,1 1 0,0 0-1,0 0 1,0 0-1,0-1 1,1 1-1,0 0 1,-1 0-1,1-1 1,1 1-1,-1-1 1,0 1-1,1-1 1,0 1 0,0-1-1,3 4 1,-2-2-17,2-1 0,-1 0 0,1 0 0,-1 0 0,1 0 0,0-1 0,0 1 0,1-1 0,-1-1 1,1 1-1,-1-1 0,1 0 0,7 2 0,2-2-66,1 0 1,0 0-1,0-1 1,-1-2-1,1 1 0,0-2 1,0 0-1,-1 0 1,1-2-1,-1 0 1,0-1-1,0 0 0,27-15 1,-35 16 40,0 0 1,0-1-1,0 0 0,-1 0 1,1 0-1,-1-1 0,-1 0 1,1 0-1,-1-1 1,0 0-1,0 1 0,-1-2 1,0 1-1,0 0 0,-1-1 1,0 0-1,2-9 1,-4 11 8,0 0 0,-1-1 0,0 1 0,0-1-1,-2-8 2,1 13-7,-1 0-6,2 2 17,0 0 1,0-1-1,0 1 1,0 0 0,-1 0-1,1-1 1,0 1-1,0 0 1,0 0-1,0 0 1,0-1-1,-1 1 1,1 0 0,0 0-1,0 0 1,0 0-1,0-1 1,-1 1-1,1 0 1,0 0-1,0 0 1,-1 0-1,1 0 1,0 0 0,0 0-1,-1-1 1,1 1-1,0 0 1,0 0-1,-1 0 1,0 0-1,-1 1-1,1-1 1,-1 0 0,1 1-1,-1-1 1,1 1 0,0-1-1,-1 1 1,1-1 0,0 1-1,0 0 1,-1 0 0,1 0-1,0-1 1,-2 4 0,0-1-1,-1 1 1,1 0 0,1 0 0,-5 8 0,-1 4 2,-10 29 0,18-42-1,-4 6 11,2-4-9,1-1 0,-1 1-1,1-1 1,0 1 0,1-1-1,-1 1 1,1 4-1,0-8 1,-1-1-1,1 1 0,0 0 0,-1-1 0,1 1 0,0-1 0,0 1 0,-1 0 0,1-1 0,0 1 0,0 0 1,0-1-1,0 1 0,0 0 0,0-1 0,0 1 0,0-1 0,0 1 0,0 0 0,0-1 0,1 1 0,-1 0 0,0-1 0,0 1 0,0-1 0,1 1 0,-1 0 0,0-1 0,1 1 0,-1-1 0,1 1 0,-1-1 0,1 1 0,-1-1 0,1 1 0,-1-1 0,1 0 0,-1 1 0,1-1 0,-1 0 0,1 1 0,0-1 0,-1 0 0,1 0 0,-1 0 0,1 0 0,0 1 0,-1-1 0,1 0 0,0 0 0,-1 0 0,2 0 0,-1-1 1,1 1-1,-1-1 1,0 1-1,1-1 0,-1 1 1,0-1-1,0 0 1,1 0-1,-1 0 0,0 1 1,0-1-1,0 0 1,0 0-1,1-2 0,16-21-4,-9 12-11,-9 11 13,0 1 0,1 0-1,-1-1 1,0 1 0,0-1 0,1 1 0,-1 0-1,0-1 1,1 1 0,-1 0 0,0-1-1,1 1 1,-1 0 0,0 0 0,1-1-1,-1 1 1,1 0 0,-1 0 0,1 0-1,-1 0 1,0 0 0,1-1 0,-1 1 0,1 0-1,-1 0 1,1 0 0,-1 0 0,1 0-1,0 0 1,0 1-1,0 0 1,0 1-1,0-1 1,0 0-1,-1 0 0,1 0 1,0 0-1,-1 1 0,1-1 1,0 3-1,3 5-7,-4-7 7,1 0-1,-1 0 0,1 0 1,0 0-1,0-1 0,-1 1 1,2 0-1,-1 0 1,0 0-1,0-1 0,0 1 1,1 0-1,-1-1 0,1 0 1,-1 1-1,1-1 1,0 0-1,-1 0 0,1 1 1,0-2-1,0 1 0,0 0 1,0 0-1,0 0 1,0-1-1,0 1 0,0-1 1,0 0-1,0 1 1,0-1-1,0 0 0,0 0 1,0-1-1,0 1 0,3-1 1,4-1-27,-1-1-1,1 0 1,-1-1 0,0 0 0,0 0-1,8-7 1,-7 6-5,-1-1 21,0 0 0,0 0-1,0-1 1,-1 0 0,0 0-1,-1 0 1,0-1-1,0 0 1,0-1 0,-1 1-1,0-1 1,-1 0-1,0 0 1,0-1 0,-1 1-1,0-1 1,-1 0 0,2-9-1,-1-4 74,-2 0-1,0 0 1,-1 0 0,-1 0-1,-1 0 1,-9-39 0,5 40 196,-13-32 0,11 33-25,8 20-217,-1 1 1,1-1-1,0 0 0,0 1 1,0-1-1,-1 1 1,1-1-1,0 1 1,-1-1-1,1 1 0,0-1 1,-1 1-1,1-1 1,-1 1-1,1-1 0,-1 1 1,1 0-1,-1-1 1,0 1-6,1 0 0,0 0 0,0 0 0,-1 0 0,1 0 1,0 0-1,-1 0 0,1 1 0,0-1 0,0 0 0,0 0 1,-1 0-1,1 0 0,0 1 0,0-1 0,-1 0 0,1 0 1,0 1-1,0-1 0,0 0 0,0 0 0,0 0 0,-1 1 1,1-1-1,0 0 0,0 1 0,-7 24 161,7-22-194,-3 16 62,0 0-1,2 0 1,0 0-1,4 33 1,16 76 106,-18-119-134,7 33 41,21 65 0,-21-86-118,0 0-1,2 0 1,0-1-1,23 32 1,-26-43-149,0 0-1,1-1 1,0-1-1,0 1 1,1-1 0,0-1-1,0 1 1,1-2-1,0 1 1,0-1 0,0-1-1,1 0 1,17 5-1,-22-8-333,0 0-1,1 0 1,-1-1-1,0 0 1,0 0-1,0-1 1,0 1-1,8-3 1,6-2-1978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3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29 554 4544,'7'-16'129,"-1"0"0,-1-1 0,0 1 0,-2-1 0,1 0 0,-2 0 0,-1 0 0,0-21 0,-3-14 720,-11-70 0,2 60 639,-23-81 1,32 139-309,2 7-491,1 17-311,6 36-306,67 321 873,-73-369-1243,14 46 123,-14-50-430,1 0-1,-1 0 0,1-1 0,0 1 1,0 0-1,1-1 0,-1 1 1,1-1-1,-1 0 0,6 5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3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19 589 1160,'-3'-1'548,"-12"-4"6492,119-37-6358,-53 23-476,-1-1-1,-1-3 0,46-30 1,-85 46-166,-1 1 1,0-2 0,-1 1 0,0-1 0,0 0 0,9-12 0,-14 14-7,1 0 0,-1 1 1,0-1-1,0 0 1,0 0-1,-1-1 0,0 1 1,-1-1-1,1 1 1,-1-1-1,0 1 1,0-9-1,-2-3 92,0 0 0,-1 0-1,-1 1 1,-1-1 0,0 1 0,-2 0 0,1 0 0,-2 1-1,0 0 1,-1 0 0,-1 0 0,-1 1 0,-20-26-1,29 40-111,1 0 0,-1 0 0,1 1-1,-1-1 1,0 0 0,1 0-1,-1 1 1,0-1 0,0 0-1,1 1 1,-1-1 0,0 1-1,0-1 1,0 1 0,0-1-1,1 1 1,-1 0 0,0-1-1,0 1 1,0 0 0,0 0-1,0 0 1,0 0 0,0 0-1,0 0 1,0 0 0,0 0-1,0 0 1,0 0 0,0 0-1,0 1 1,0-1 0,0 0-1,0 1 1,1-1 0,-1 0-1,0 1 1,0-1 0,0 1-1,1 0 1,-1-1 0,0 1-1,0 0 1,1-1 0,-2 2-1,-2 4 24,0 0 0,1 1 0,-1-1 0,1 1 0,-2 7 0,3-8-19,-6 17 50,1 0 1,1 0-1,1 1 0,1 0 1,0 24-1,2 123 208,4-127-202,1-1-1,10 50 1,-10-78-59,1 1 1,1-1-1,0 0 0,0 0 0,2-1 1,0 0-1,0 0 0,2 0 0,12 15 1,-18-24-30,2 0-1,-1-1 1,0 0 0,1 0 0,0 0 0,0 0 0,0-1 0,0 0 0,1 0 0,-1-1 0,1 1 0,-1-1-1,1 0 1,0 0 0,0-1 0,0 0 0,0 0 0,0 0 0,0-1 0,1 0 0,-1 0 0,0-1-1,0 0 1,0 0 0,0 0 0,0 0 0,7-4 0,16-6-40,-1-2-1,28-17 1,-10 5 24,-44 25 39,0-1 1,1 1 0,-1 0 0,0 0-1,1 0 1,-1 0 0,1 0 0,-1 0 0,0 1-1,0-1 1,1 1 0,-1-1 0,0 1-1,0 0 1,1 0 0,-1 0 0,0 0-1,0 0 1,0 1 0,0-1 0,-1 1 0,4 2-1,24 31 148,-16-18-64,27 26-1,-32-37-68,0 0-1,0-1 0,1 1 0,0-2 0,0 1 1,0-1-1,1-1 0,-1 1 0,1-2 1,15 4-1,-11-4-186,0-1 0,0 0 0,0 0 0,0-1 0,0-1 0,-1-1 0,18-3 0,-26 4-166,0-1 0,-1 1 0,0-1 0,1 0 1,6-5-1,10-10-4454,-7 3 1686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3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34 211 1552,'-7'-2'4583,"3"12"-4263,0 0 0,1 0 0,0 0 0,1 0-1,0 1 1,0-1 0,0 14 0,5 82 805,0-56-647,0 9 386,16 91 0,-9-100-375,-10-48-299,0 1 41,1 3 973,-1-9-489,-3-22-288,-6-40-338,2 17 36,-3-12 70,2 0 0,2-104-1,17 41 37,-8 102-175,2 0 1,0 0-1,14-35 1,-17 52-46,-1 1 1,1-1 0,-1 1 0,1-1 0,0 1 0,0 0 0,1-1 0,-1 1 0,1 0 0,0 0 0,-1 1 0,1-1 0,0 1 0,1-1 0,-1 1 0,0 0 0,1 0 0,-1 1 0,1-1 0,-1 1 0,1-1 0,0 1 0,0 0 0,0 0 0,6 0 0,-3 4 75,-3-1-67,0 0-1,0 0 1,0 1-1,-1-1 1,1 1-1,-1 0 0,0 0 1,0 1-1,0-1 1,0 1-1,-1-1 1,1 1-1,-1 0 1,3 5-1,0 3 8,-1 0 1,0 1-1,0 0 0,-2-1 0,1 1 0,-2 0 0,0 0 0,0 15 1,-2-6 15,-1-1 1,-1 0-1,-1-1 1,-10 30 0,-8 9-970,-2-2 1,-45 77-1,66-127 733,-32 59-6035,25-43 2309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1136,'2'-68'9271,"-2"67"-9226,1 0 1,-1 1 0,0-1-1,1 1 1,-1-1-1,0 1 1,1-1-1,-1 1 1,1-1-1,-1 1 1,1-1 0,-1 1-1,1 0 1,-1-1-1,1 1 1,-1 0-1,1-1 1,0 1-1,-1 0 1,1 0-1,-1-1 1,1 1 0,0 0-1,-1 0 1,1 0-1,0 0 1,-1 0-1,1 0 1,0 0-1,0 0 1,20 1 642,-13 2-564,-1-1-1,0 1 0,0 0 1,0 0-1,0 1 1,-1 0-1,1 0 1,7 7-1,-14-11-116,10 8 123,0 0 1,0 1 0,-1 0 0,0 1 0,11 16 0,-15-19-69,-1 0 0,0 0 0,0 1-1,0 0 1,-1-1 0,0 1 0,-1 1 0,0-1 0,1 9 0,-3-13-41,0 0 1,-1 0-1,0 0 1,0 0-1,0 0 0,0-1 1,-1 1-1,0 0 1,1-1-1,-1 1 1,-1-1-1,1 0 1,0 0-1,-6 6 1,-2 3 46,9-10-59,0-1 1,-1 0 0,1 0 0,-1 0-1,0 0 1,1 0 0,-1 0 0,0 0-1,1-1 1,-1 1 0,0 0-1,0-1 1,0 0 0,0 1 0,0-1-1,-2 0 1,1-2 8,-16-11-7,17 8-18,1 2 3,1 2 2,-1 0 0,1 0 1,-1 1-1,1-1 0,0 0 0,-1 0 0,1 0 1,0 0-1,0 0 0,0 0 0,0 0 0,-1 0 0,1 0 1,0 0-1,1 0 0,-1 0 0,0-1 0,0-1-3,0-2-2,1-1-1,-1 0 1,1 0-1,0 0 1,0 0-1,1 0 1,-1 1-1,1-1 1,5-9-1,1 0-15,1 1 0,10-15 0,0 4-15,0 0 0,2 1 1,33-29-1,-54 52 38,1 0 0,-1 1 0,1-1-1,-1 1 1,1-1 0,-1 1 0,1-1 0,-1 1 0,1-1 0,0 1 0,-1-1 0,1 1 0,0 0 0,0 0 0,-1-1 0,1 1 0,0 0 0,0 0 0,-1 0 0,1 0-1,0 0 1,0 0 0,-1 0 0,1 0 0,0 0 0,0 0 0,-1 0 0,1 0 0,0 0 0,0 1 0,-1-1 0,1 0 0,0 1 0,-1-1 0,1 0 0,0 1-1,-1-1 1,1 1 0,0-1 0,-1 1 0,1-1 0,-1 1 0,1 0 0,-1-1 0,0 1 0,1 0 0,2 5 5,-1-1 0,0 1 0,0 0 0,-1 0 0,2 7 0,1 4 0,-2-11-6,2 9 11,1 1 1,1-1-1,0 0 0,1-1 0,1 0 0,10 14 0,-18-28-9,1 1 0,0-1 0,-1 1 0,1-1 0,0 1 0,0-1-1,0 0 1,-1 0 0,1 1 0,0-1 0,0 0 0,0 0-1,0 0 1,0 0 0,-1 0 0,1 0 0,0 0 0,0 0 0,0 0-1,0 0 1,0 0 0,-1-1 0,1 1 0,0 0 0,1-1-1,0 0 12,1 0 0,-1 0-1,0 0 1,0 0 0,0-1-1,0 1 1,4-4 0,-4 2 18,1 0 0,-1 0 0,0 0 1,0 0-1,0-1 0,-1 1 0,1-1 1,-1 0-1,0 1 0,0-1 0,0 0 0,0 1 1,-1-1-1,0 0 0,1 0 0,-1 0 1,-1 0-1,0-3 0,1 4-36,-1 0 1,1-1-1,-1 1 0,0 0 1,0 0-1,0 0 0,-1 1 1,1-1-1,-1 0 0,0 0 1,0 1-1,0-1 0,0 1 1,0 0-1,0-1 0,0 1 1,-1 0-1,1 0 0,-1 1 1,0-1-1,1 0 0,-4 0 1,1 0-373,0 0 1,1 0-1,-1 1 1,0 0 0,0 0-1,0 0 1,-8 0-1,-11 1-8469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3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4 952,'-5'-3'7037,"5"3"-6938,0 0 0,0 0 1,-8 18 1260,5-9-1244,0 0-1,1 1 1,-1 9 0,1 19 422,-3 46 992,11 163 1,-6-240-1472,0-6-14,0 1 0,0-1 0,1 0 0,-1 0 0,0 0 0,0 1 0,1-1 0,-1 0 0,0 0 0,1 0 0,0 0 1,-1 0-1,2 2 0,-1-1 409,15-3 184,-12 0-459,15-4-2,-1 0 0,1 1 0,0 2 0,31-2 0,-42 4-144,0 1 1,0-1-1,1 1 0,-1 1 1,0-1-1,0 1 0,-1 1 1,1 0-1,0 0 0,-1 0 1,1 1-1,-1 0 0,12 9 1,-15-10-1,-2 0-21,6 16 65,-10-16-55,1-1-25,1 0 1,-1-1-1,0 1 1,-1 0-1,1-1 1,0 1-1,0-1 1,-1 0-1,1 1 1,-1-1-1,1 0 1,-1 0-1,1 0 1,-1 0-1,0 0 1,0 0-1,1-1 1,-1 1-1,0 0 1,0-1-1,0 1 1,0-1-1,-3 0 1,-7-1-177,0 0 1,0-1 0,0 0 0,0-1-1,0-1 1,1 1 0,-1-2 0,-19-10-1,24 12-460,-15-7-877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3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120 259 2144,'0'0'2248,"0"0"-2122,1 1 0,-1-1-1,0 0 1,1 0 0,-1 0-1,0 1 1,1-1-1,-1 0 1,1 0 0,-1 0-1,0 0 1,1 0 0,-1 0-1,1 0 1,-1 0 0,1 0-1,-1 0 1,0 0-1,1 0 1,-1 0 0,1 0-1,-1 0 1,0 0 0,1-1-1,-1 1 1,1 0 0,-1 0-1,0 0 1,1-1-1,6-6 199,0 1-1,0-2 1,-1 1-1,0-1 1,0 0-1,-1 0 1,0 0-1,0-1 1,-1 0-1,-1 0 1,4-11-1,-4 12-137,-1 1 0,0-1 0,-1 0 0,0-1 0,0 1 0,-1 0 0,0 0 0,0 0-1,-1 0 1,0 0 0,0 0 0,-1 0 0,0 0 0,-3-8 0,4 14-130,0 0-1,0 0 1,0 1-1,-1-1 1,1 0-1,0 1 1,-1-1 0,1 1-1,0 0 1,-1-1-1,0 1 1,1 0-1,-1 0 1,-2-1-1,-2 1 166,0 2-170,0-1 0,1 1 1,-1 0-1,1 0 0,-1 1 0,1 0 0,0 0 0,0 0 1,0 0-1,0 1 0,0 0 0,0 0 0,1 0 0,-8 7 1,3 0 5,1-1 1,0 1 0,1 0 0,0 0 0,0 1 0,1 0 0,1 1 0,0-1 0,0 1 0,-4 18 0,7-20-28,0-1 0,1 0-1,0 1 1,0-1 0,1 0 0,0 1 0,1-1 0,0 1-1,0-1 1,1 0 0,1 0 0,-1 0 0,1 0 0,1 0-1,5 9 1,-5-9-72,2-1-1,-1 0 1,1 0 0,1 0-1,-1-1 1,1 0-1,0 0 1,1-1 0,0 0-1,0 0 1,0-1-1,0 0 1,1 0 0,0-1-1,0 0 1,0 0-1,18 3 1,-10-3-194,0-1-1,1-1 1,-1-1-1,0 0 1,1-1 0,27-4-1,-18 0-1619,-1-2-1,0-1 0,40-15 0,-28 6-1778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3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1536,'0'0'8476,"5"-6"-7794,19-17 244,0 1 0,52-35 0,-61 46-607,22-21-1,-11 10-1626,4-1-4741,-19 16 2997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4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 2004,'-1'-2'1107,"-7"-13"1135,8 14-2172,0 1-1,0 0 1,0 0-1,0 0 0,0 0 1,0 0-1,0 0 1,-1 0-1,1-1 1,0 1-1,0 0 0,0 0 1,0 0-1,0 0 1,0 0-1,0 0 0,0 0 1,0 0-1,0 0 1,-1 0-1,1 0 0,0 0 1,0-1-1,0 1 1,0 0-1,0 0 0,0 0 1,0 0-1,0 0 1,-1 0-1,1 0 0,0 0 1,0 0-1,0 0 1,0 0-1,0 0 1,0 0-1,-1 0 0,1 0 1,0 0-1,0 1 1,0-1-1,0 0 0,0 0 1,0 0-1,0 0 1,0 0-1,-1 0 0,1 3 174,-1 0-1,0 0 0,1 0 1,0 0-1,-1 0 0,2 5 0,0 9-52,0 0-1,2-1 1,0 1-1,9 24 1,-1 2 76,5 24-387,3 0 1,3-1-1,59 122 1,-77-179-385,7 12-195,1-10-3603,0-4 1797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50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 1504,'-13'44'626,"2"0"0,2 1 0,2 0 1,2 0-1,1 64 0,6-38 38,3 0 1,25 120-1,-14-123-139,35 97-1,-35-125-286,2 0-1,1-1 1,36 53 0,-47-80-142,2 0 0,-1 0 0,1 0 0,1-1 0,0-1 1,16 13-1,-23-20-52,1 0 0,0 0-1,0-1 1,0 1 0,0-1 0,0 0 0,0-1 0,0 1-1,1-1 1,-1 0 0,1 0 0,-1-1 0,1 1 0,-1-1 0,1 0-1,-1-1 1,1 1 0,-1-1 0,0 0 0,10-4 0,-4 0 7,0 0 0,0-1 0,-1 0 0,1-1 0,-1 0 0,-1-1 0,1 0 0,-2 0 0,1-1 0,-1 0 0,0-1 0,-1 0 0,9-15 0,-1-1 30,-2-1-1,-1 0 1,-1-1 0,12-43 0,-14 32-15,-2 0 0,-1 0 0,-2 0 0,-2-1 1,-1 1-1,-3-1 0,-8-57 0,2 50-17,-3 0 0,-1 1 0,-3 0 1,-1 1-1,-40-75 0,44 97-22,-1 2 0,-1 0 0,-30-34 0,37 47-19,-1 0 0,0 1 0,0-1 0,-1 2 1,0-1-1,0 1 0,-1 1 0,0-1 0,0 2 0,-18-7 0,22 9-21,0 1 1,0 1-1,0-1 0,0 1 0,1 0 1,-1 0-1,0 1 0,0 0 0,0 0 1,1 0-1,-1 1 0,0-1 0,1 1 1,-1 1-1,-8 5 0,1-1-86,1 1-1,1 1 0,-1 0 0,2 0 1,-13 14-1,9-7-154,1 1 0,1 0 0,0 1 0,1 0 0,1 1 0,-11 29 0,12-25-1240,2 0 0,-9 47 0,10-16-1143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53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56 272 1620,'0'0'5153,"-6"-1"-4675,-14-6-20,15 6 844,-4-5 1044,7 4-2190,1 0-1,-1 1 0,1-1 1,0 0-1,0 0 1,0 0-1,0 0 1,0 0-1,0 0 1,0 0-1,1 0 1,-1 0-1,1-1 1,-1 1-1,1-4 1,0 1 8,0-1 0,1 1 0,0-1 0,0 1 0,0-1 0,2-5 0,5-8 225,0 1 0,16-27 0,-23 43-330,5-7-6,0 1 1,0 0 0,1 0-1,0 1 1,1 0 0,-1 0-1,1 0 1,0 1-1,1 0 1,0 1 0,12-6-1,-20 10-49,21-1 80,-20 2-43,2 0-44,25 7 32,-25-6-20,-3-1-6,1 0 1,0 0-1,-1 1 0,1-1 0,-1 1 0,1-1 0,-1 1 0,1 0 0,-1-1 0,0 1 0,1 0 0,-1 0 0,0 0 0,0 0 0,0 0 0,1 0 0,1 3 0,0 0 3,1 1-1,-1 0 1,1 0-1,-1 0 1,-1 0 0,1 1-1,-1-1 1,0 1-1,0-1 1,-1 1 0,1 0-1,-1-1 1,0 1 0,-1 0-1,0 0 1,0 6-1,-1 14 23,-1-1-1,-7 33 1,9-57-27,-26 110 40,14-59-41,8-33 7,-1 34-1,5-50-3,0 1-1,1-1 1,-1 0 0,1 1-1,0-1 1,-1 0-1,2 0 1,-1 0-1,0 0 1,0 0 0,1 0-1,0 0 1,-1 0-1,1-1 1,0 1-1,1-1 1,-1 1 0,3 1-1,6 6 4,0-1 1,24 15-1,-2-2 66,-31-21-58,-4 2-48,0-1-22,0 0 0,0 0 0,0 0 0,-1 0 0,1 0 0,-1 0 0,1-1 0,-1 1 0,0-1 0,1 1 0,-1-1 0,0 0 0,0 0 0,0-1 0,0 1 0,-4 0 0,1 0-435,0-1 0,1 1 0,-1-1 0,-10-1-1,13 1-452,0-1-1,0 1 0,0-1 1,0 0-1,0 0 0,-4-2 0,-2-2-2432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5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21 1576,'-4'-3'219,"0"0"-1,-1 1 1,0 0 0,0 0-1,1 0 1,-1 0-1,0 1 1,-1 0 0,1 0-1,0 0 1,0 0-1,0 1 1,0 0 0,-1 0-1,1 1 1,0-1 0,0 1-1,0 0 1,0 1-1,0-1 1,0 1 0,0 0-1,0 0 1,0 0-1,-4 4 1,-5 3 24,0 0 1,1 1-1,0 1 0,1 0 1,0 1-1,1 0 0,-12 17 0,-1 4 251,-31 61 0,32-49-236,3 2-1,2 0 0,2 1 1,1 0-1,3 1 0,3 1 1,1 0-1,-2 94 0,10-123-181,1 0 0,0 0-1,2 0 1,1 0 0,0-1-1,2 1 1,0-1-1,15 31 1,-16-39-56,1-1 0,1-1 0,-1 0 0,2 0 0,0 0 0,0 0 0,0-2 1,1 1-1,1-1 0,-1 0 0,1-1 0,1 0 0,-1 0 0,1-1 0,19 7 0,-15-8-5,1-1 0,0 0-1,-1-1 1,2-1 0,-1 0 0,0-1 0,30-2 0,-20-2-3,-1-1-1,1-1 1,46-15 0,-44 9 1,-1-1 0,-1-1-1,0-1 1,36-26 0,-28 14 6,-1-1 1,39-42 0,-56 53 9,-1-2 1,-2 0-1,1 0 1,-2-1-1,-1 0 0,0-1 1,-1-1-1,-2 0 1,0 0-1,-1 0 1,-1-1-1,-1 0 1,-1-1-1,-1 1 1,0 0-1,-2-1 1,-3-33-1,0 36 20,-2-1 0,0 1-1,-1 0 1,-1 0 0,-1 0-1,0 1 1,-21-35 0,17 34-112,-2 0 1,-1 1 0,0 1 0,-1 0 0,-1 1-1,0 1 1,-2 1 0,0 0 0,0 1 0,-1 1-1,-1 0 1,0 2 0,-1 0 0,0 2 0,-1 0-1,1 1 1,-2 2 0,1 0 0,-34-4 0,-65 1-6224,89 9 3015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5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125 111 1536,'4'-92'6221,"-4"91"-6018,0 0 1,0-1-1,0 1 1,0 0-1,0-1 1,-1 1-1,1 0 1,0 0-1,-1-1 1,1 1 0,0 0-1,-2-1 1,2 1-159,0 1 0,0 0 0,0 0 0,-1 0 0,1 0 1,0 0-1,0 0 0,0 0 0,-1 0 0,1-1 1,0 1-1,0 0 0,-1 0 0,1 0 0,0 0 0,0 0 1,-1 0-1,1 0 0,0 0 0,0 0 0,0 0 1,-1 1-1,1-1 0,0 0 0,0 0 0,-1 0 0,1 0 1,0 0-1,0 0 0,0 0 0,0 1 0,-1-1 1,1 0-1,0 0 0,0 0 0,0 1 0,-18 22 1005,15-18-1196,-9 14 358,0 0 1,2 1 0,1 0-1,-13 37 1,16-41-73,0 1 33,1 0-1,1 0 0,0 0 1,1 1-1,-1 33 0,4-49-159,0-1-1,1 1 1,-1 0-1,0-1 1,0 1-1,1 0 1,-1-1-1,1 1 1,0-1-1,-1 1 0,1-1 1,0 1-1,0-1 1,0 0-1,0 1 1,0-1-1,0 0 1,0 0-1,0 1 1,1-1-1,-1 0 0,0 0 1,1 0-1,-1-1 1,1 1-1,-1 0 1,1 0-1,-1-1 1,1 1-1,-1-1 1,1 0-1,0 1 1,2-1-1,6 1 12,0 0-1,-1-1 1,1 0 0,14-3-1,-16 2-3,23-3 32,-1-2 0,58-18 0,58-32-242,-72 27-244,-17 3-209,-50 23 32,-1-1 0,0 0 0,0 0 0,0 0 0,-1-1 0,8-7 0,-8-1-5894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5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1400,'0'0'808,"-3"-1"-79,-8 1 447,10 0-1103,1 0-1,-1 0 1,1 0 0,-1 0 0,1 0 0,0 0-1,-1 0 1,1 0 0,-1 1 0,1-1 0,-1 0-1,1 0 1,0 0 0,-1 1 0,1-1 0,0 0-1,-1 0 1,1 1 0,0-1 0,-1 0 0,1 1-1,0-1 1,-1 0 0,1 1 0,0-1 0,0 0-1,-1 1 1,1-1 0,0 1 0,0-1 0,0 1 0,0-1-1,0 0 1,0 1 0,0-1 0,0 1 0,0-1-1,0 1 1,0-1 0,0 1 0,0-1 0,0 1-1,31 98 1149,-15-54-957,33 83 354,11 38-201,-47-121-694,10 39-369,-14-26-3182,-9-42 1652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7:5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0 1540,'-17'18'467,"1"0"1,1 1-1,0 1 0,2 0 1,-17 33-1,9-10 154,-26 85-1,31-72-276,3 1-1,2 0 0,3 0 1,3 1-1,2 90 0,4-116-183,2 0 0,1-1 0,1 1-1,2-1 1,1 0 0,2 0 0,21 47 0,-24-65-79,0 0 1,1-1-1,0 0 1,1 0 0,1-1-1,-1 0 1,2-1-1,13 12 1,-15-16-29,0 1 1,1-2-1,0 0 1,-1 0-1,2 0 0,-1-1 1,0-1-1,1 0 1,0 0-1,0-1 0,-1 0 1,13-1-1,-10-1-8,0 0 0,-1-1-1,1-1 1,-1-1 0,1 1-1,-1-2 1,0 0 0,0 0-1,0-1 1,-1 0 0,1-1-1,12-10 1,-6 4 8,-1-1 0,0-1 1,-1 0-1,-1-2 0,0 1 0,17-26 1,-20 23-14,-1-1 0,-1 0 0,0 0 0,-2-1 0,8-23 0,-5 4 32,10-69 0,-17 65-41,-1 0 0,-2 0 0,-2-1 0,-2 1 0,-2 0 0,-1 1 0,-3-1 0,-1 1 0,-32-80 0,37 108-24,-2 1 0,0 0-1,0 0 1,-1 0 0,-1 1-1,0 1 1,0-1-1,-21-17 1,23 23-14,-1 0-1,0 1 1,-1-1-1,1 2 1,-1-1-1,0 1 1,0 1-1,0-1 1,-1 2 0,1-1-1,-1 1 1,0 1-1,1-1 1,-15 1-1,1 2-75,1 1 0,-1 2 0,1 0-1,0 1 1,0 0 0,1 2-1,-1 1 1,1 1 0,1 1 0,0 0-1,-32 23 1,10-2-956,1 2 0,2 1 1,2 2-1,-36 45 0,11-8-1512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1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70 1640,'-7'-18'4563,"-19"-34"4111,17 104-7838,-11 77 101,-37 125 0,-7 45-178,61-286-733,-1 16 78,-2 34 0,5-55-71,1-1 0,1 1 1,-1-1-1,1 1 0,0-1 1,1 1-1,0-1 0,0 0 1,6 13-1,-6-17-18,1 0 0,-1 0-1,1-1 1,-1 1 0,1-1 0,0 1-1,0-1 1,0 0 0,0 0 0,0-1-1,1 1 1,-1 0 0,0-1 0,1 0 0,0 0-1,-1 0 1,1 0 0,-1-1 0,8 1-1,4 0 4,0-1-1,0 0 1,19-3-1,-12-1-289,0 0 0,-1-1 0,0-1 0,0-2 0,0 0 0,32-17 0,-37 15-1627,-1 1 0,0-2 0,-1 0 0,26-25 0,-25 19-1712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1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2084,'-1'-2'7131,"0"16"-6153,4 32-674,6 99 1136,-3-33-685,10 131 241,-14-195-1762,-2-17-6118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1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25 339 892,'-1'-17'1204,"0"0"-1,2 1 1,-1-1-1,2 0 1,0 0-1,1 0 1,7-18-1,-7 24-878,1 0 0,0 1 0,1 0-1,0 0 1,1 0 0,0 1 0,0 0 0,1 0-1,11-12 1,-5 9-45,1-1 0,0 2 1,0 0-1,30-17 0,-42 27-220,0 1-50,-1 0 0,1 1 0,-1-1 1,0 0-1,1 1 0,-1-1 0,1 1 1,-1-1-1,0 1 0,0 0 0,1-1 1,-1 1-1,0 0 0,0 0 0,0 0 1,0 0-1,0 0 0,0 0 0,0 0 1,0 0-1,0 1 0,0-1 0,-1 0 1,1 0-1,0 1 0,-1-1 0,1 1 1,-1-1-1,0 0 0,1 1 0,-1-1 1,0 1-1,0 2 0,1 6 3,-1 1 1,0-1-1,-2 17 0,1-23-1,-5 39 39,-3-2-1,-26 76 1,22-79-30,2 0-1,1 1 1,-7 61-1,15-83-16,2-1 0,0 0 0,1 0 1,3 23-1,-2-31-3,1 1 0,-1-1 0,1 0 0,1 0 0,-1 0 0,1 0 0,1 0 0,0-1 0,9 12 0,29 26 23,-31-34-22,0 0 1,-1 2-1,-1-1 1,15 24-1,-20-25-16,-3 1 12,-7 4 7,1-11-26,1 0 1,-1-1-1,0 0 0,-1 0 0,1 0 0,-1 0 1,1 0-1,-1-1 0,0 0 0,0 0 0,-1 0 1,1-1-1,-1 0 0,-8 3 0,-3-1-291,0 1 0,0-2 0,-29 2-1,34-4-405,-1-1-1,-23-3 0,-3-7-4155,18 2 1533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3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1648,'2'1'1106,"3"1"-173,1 0 1,0 0 0,-1-1 0,13 1 0,-15-2-204,1-2-77,11-4 6,-1-2 0,19-12-1,-19 10-315,-9 8-214,-1 0 0,0-1 0,0 0 0,0 0 0,0-1 0,0 1 0,-1-1 0,1 1 0,-1-1 0,0 0 0,0 0 0,0-1 0,-1 1 0,0-1 0,4-8 0,-5 10-50,-1 0 0,1 0-1,-1 0 1,1 0-1,-1 0 1,0 1 0,0-1-1,-1 0 1,1 0 0,0 0-1,-1 0 1,0 0 0,-1-3-1,1 4-34,0 0 1,-1 0-1,1 0 0,-1 0 0,1 0 1,-1 0-1,0 0 0,1 1 0,-1-1 0,0 1 1,0 0-1,0-1 0,-1 1 0,1 0 1,0 0-1,-3-1 0,4 2-29,0-1 0,0 1 0,0 0 0,0-1 0,0 1 0,0 0 0,0 0 0,0 0 0,0 0 0,0 0 0,0 0 0,0 0 0,0 0 0,0 0 0,-1 0 1,-1 1 31,0-1 108,-2 3-1,1-1-114,1 1 0,-1 0-1,1-1 1,-1 1-1,1 1 1,0-1-1,0 0 1,0 1 0,1-1-1,-4 6 1,3 0 17,0 0 1,0 0-1,1 1 1,0-1-1,0 0 1,1 1-1,0 0 1,1-1-1,0 1 1,1-1-1,0 1 1,0-1-1,1 1 1,0-1-1,1 1 1,0-1-1,5 12 1,-6-18-53,0 1 1,0-1 0,0 1 0,0-1 0,1 0 0,-1 0 0,1 0 0,0 0 0,0 0 0,0-1 0,0 1 0,0-1 0,1 0-1,-1 0 1,1 0 0,-1 0 0,1-1 0,0 1 0,0-1 0,-1 0 0,8 1 0,-1-1-543,0-1 1,-1 0-1,1 0 0,0-1 1,0 0-1,-1 0 1,15-5-1,5-4-5551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1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35 334 1516,'-24'-13'3221,"23"13"-3152,0 0-1,1 0 1,-1 0-1,1-1 1,-1 1-1,1 0 1,-1-1-1,1 1 1,-1 0 0,1-1-1,0 1 1,-1-1-1,1 1 1,-1 0-1,1-1 1,0 1-1,-1-1 1,1 1-1,0-1 1,0 1 0,-1-1-1,1 1 1,0-1-1,0 0 1,0 1-1,0-1 1,0 1-1,0-1 1,0 1-1,0-1 1,0 0-1,0 1 1,0-2 0,6-15 1151,-3 14-1120,0 0 0,0 0-1,1 0 1,-1 0 0,1 0 0,0 0-1,5-2 1,8-6 140,13-7 194,57-27 0,-31 18-164,-1 1-29,1 3 0,72-19 0,128-13 358,-208 48-500,-1 2-1,2 3 1,-1 1-1,0 3 0,0 1 1,50 12-1,-72-10-49,0 2 1,0 0-1,-1 2 0,0 1 1,-1 1-1,0 1 0,-1 1 1,0 1-1,-1 1 0,-1 1 1,0 1-1,28 29 1,-31-25 13,-1 1 0,0 1 0,-2 1 0,24 47 0,-23-33 18,-2-1-1,18 73 0,-15-19 42,-5 1 1,2 115-1,-18 109-217,2-257-265,2-36 9,0-9-279,0-1-1,-1 1 0,0-1 1,-1 0-1,-1 1 1,-5 15-1,2-18-2113,1-2 36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1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1488,'-24'6'346,"0"0"0,1 2-1,0 0 1,1 2 0,0 0-1,0 2 1,1 0 0,1 1 0,0 1-1,1 1 1,0 1 0,-22 24-1,12-7 53,1 1-1,2 1 1,2 1-1,1 1 0,-36 80 1,35-59-51,3 1 1,3 0-1,2 2 1,3 0-1,3 1 0,2 0 1,1 85-1,7-110-212,3-1 0,0 1 0,3-1 0,0 0 0,3-1 0,13 37 0,-13-50-65,0 0-1,2-1 1,0-1-1,1 0 1,1 0 0,1-1-1,1-1 1,0 0-1,1-1 1,28 22 0,-23-23-13,1-2 0,0 0 0,0-1 1,1-1-1,1-1 0,38 11 1,-21-11 11,1-1 0,0-3 1,66 4-1,-14-8 0,-1-5-1,0-4 1,173-33-1,-214 27-241,-1-2 1,0-3-1,-2-1 0,64-34 0,-68 27-583,57-44 0,-86 57-47,-1-1-1,0-1 0,-1-1 1,-1 0-1,0-1 0,15-25 1,-4 0-1773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1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13 952,'2'-12'3325,"1"21"-2496,20 74 462,-4 0 0,12 118 0,4 356 1430,-20-274-1640,-4-118-352,-8-117-631,2 1 0,2-1 0,23 77 1,-29-123-561,0-9-3614,4-29 1150,-4-4 31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1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1716,'0'0'848,"1"10"49,9 99 928,10 154-154,26 201 292,-38-366-1520,18 194 874,-15-220-702,38 137 0,-31-159-212,31 63 1,-17-46-232,-30-62-268,0-1 1,0 0 0,0 1 0,1-1 0,5 6 0,-7-9-331,1-6-2535,10-20 182,-10-1 31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1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1600,'0'0'1645,"1"12"-832,13 304 1865,-13-235-2352,10 312 1346,4 257 1016,-14-617-2816,2-1-1,9 48 1,-8-71-754</inkml:trace>
  <inkml:trace contextRef="#ctx0" brushRef="#br0" timeOffset="1">315 0 1492,'0'0'1617,"1"11"-774,0 184 1538,-4 75-1073,1-128-660,4 242 1011,1-269-1279,8 127 337,6 29-1317,-17-261 311,1 0 0,-1 0 1,-2 13-1,1-20-164,1 1 1,-1-1-1,0 0 0,0 0 1,-1 1-1,1-1 0,-1 0 0,-1 3 1,-6 5-1824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1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64 438 1952,'-6'-10'1370,"0"-1"-1,0 1 0,1-1 1,0 0-1,-5-18 0,10 27-920,-1 1-342,1 0 0,-1 0 0,1 0-1,-1 1 1,1-1 0,-1 0 0,1 0 0,0 0 0,-1 0 0,1 0 0,0 0-1,0 0 1,0 1 0,-1-2 0,1 1-36,0 0-1,0 1 1,0-1-1,0 0 1,-1 1-1,1-1 1,0 0-1,0 1 1,0-1 0,0 1-1,1-1 1,-1 0-1,0 1 1,0-1-1,0 0 1,0 1-1,1-1 1,-1 1 0,0-1-1,0 0 1,1 1-1,-1-1 1,1 1-1,-1-1 1,5 0 30,0 0 0,0 1 1,1-1-1,-1 1 0,0 0 0,0 1 1,0-1-1,0 1 0,0 0 0,0 0 1,-1 1-1,1-1 0,0 1 0,0 0 1,-1 0-1,5 3 0,13 9 213,-2 0 0,22 18-1,-4-2 183,-21-18-291,141 90 1451,-114-83-1098,-32-15-398,-10-3-27,0 0-75,20 8 163,-19-8-163,8 6 60,-7-3-321,-8-3-903,-21-12 988,0 0-1,-46-30 1,-16-27-117,-134-139 0,193 173 194,20 25 23,0-1-1,-16-14 1,22 21 10,-2-4-65,5 4 28,11 9 12,23 21 47,-31-25-20,152 124 51,148 154 0,-289-265 29,-1 1 0,0 0 0,-1 1 0,-1 1 1,0 0-1,8 20 0,-19-37 109,1 2-99,3 9 62,-5-12-113,0 1 1,0-1-1,0 1 1,1-1-1,-1 1 1,0-1-1,0 0 1,1 1-1,-1-1 1,0 1-1,1-1 1,-1 1-1,0-1 1,1 0-1,-1 1 1,1-1-1,-1 0 1,1 1-1,-1-1 1,0 0-1,1 0 1,-1 0-1,1 1 1,-1-1-1,1 0 1,-1 0-1,1 0 1,-1 0-1,1 0 1,0 0-1,-1 0 1,2 0-1,20-20-1,-1-1 1,20-24-1,-27 29-29,72-71 30,-33 35-36,40-33-99,108-75 1,-160 129 57,213-142-252,-181 126 202,-60 37 62,-11 8 17,0 0-1,0 1 1,0-1-1,0 0 1,1 1 0,-1-1-1,0 1 1,1 0-1,0 0 1,-1 0 0,5-1-1,-10 7-5,-10 11 6,-1 0 0,0-1 0,-18 15 0,-58 42-86,67-54 56,-287 214-773,92-82-372,28-13-1238,71-46-3546,53-38 1956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1 984,'0'0'1354,"-2"4"-700,0 1-521,0 1 0,1-1 0,-1 0 0,1 1 0,1-1 0,-1 1 0,1-1 0,0 1 1,0-1-1,2 9 0,-1 0 27,14 149 1219,41 291 669,3-60-519,-54-368-1429,53 287 1116,-38-224-639,46 119 0,-53-175-562,-1-3-574,10 39-1,-21-67 64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1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1284,'0'0'705,"2"7"64,5 14 27,7 42 0,16 130 813,10 321 435,-26-284-987,-6-70-370,3 48 136,18 60 387,-13-145-476,-16-121-624,0-2-119,0 0 0,0 0 0,0 0 0,0 0 0,0 0 0,0 0 0,0 0 0,0 0 0,0 0 0,0 0 0,0 0 0,0 0 0,-1 0 0,1 0 0,0 0 0,0 0 0,0 0 0,0 0 0,0 0 0,0 0 0,0 0 0,0 0 0,0 0 0,0 0 0,0 0 0,-1 0 0,1 0 0,0 0 0,0 0 0,0 0 0,0 0-1,0 0 1,0 0 0,0 0 0,0 0 0,0 0 0,0 0 0,0 0 0,0 0 0,0 0 0,0 0 0,-1 0 0,1 0 0,0 0 0,0 1 0,0-1 0,0 0 0,-7-15-131,-8-25-9,-5-28-382,-11-74-1,12 47 105,-25-141-364,41 215 732,-15-112-587,5 1 1,7-2 0,16-215 0,-9 325 600,2 1-1,0-1 1,1 1-1,11-31 1,-15 53 57,0 1 1,1-1-1,-1 1 0,0 0 1,0-1-1,0 1 0,1 0 1,-1 0-1,0-1 1,1 1-1,-1 0 0,0 0 1,1-1-1,-1 1 0,0 0 1,1 0-1,-1 0 0,0-1 1,1 1-1,-1 0 0,0 0 1,1 0-1,-1 0 0,1 0 1,-1 0-1,0 0 1,1 0-1,-1 0 0,1 0 1,-1 0-1,0 0 0,1 0 1,-1 0-1,1 0 0,-1 1 1,0-1-1,1 0 0,-1 0 1,0 0-1,1 0 1,-1 1-1,0-1 0,1 0 1,-1 0-1,0 1 0,0-1 1,1 0-1,-1 1 0,10 23 350,10 30 0,33 159 640,-24-88-520,5 20 8,35 125 307,-20-134-300,-40-114-363,2-1 0,0 0 1,27 37-1,-37-58-146,-1 0 1,0 1-1,0-1 1,0 1-1,1-1 1,-1 1-1,0-1 0,0 0 1,1 1-1,-1-1 1,0 0-1,1 1 1,-1-1-1,1 0 1,-1 1-1,0-1 1,1 0-1,-1 0 1,1 1-1,-1-1 0,1 0 1,-1 0-1,1 0 1,-1 0-1,0 0 1,1 0-1,-1 1 1,1-1-1,-1 0 1,1 0-1,-1-1 1,1 1-1,-1 0 0,1 0 1,-1 0-1,1 0 1,-1 0-1,1 0 1,-1-1-1,1 1 1,-1 0-1,0 0 1,1-1-1,-1 1 1,1-1-1,10-21-487,-10 20 551,2-7-127,-1-1-1,0 0 0,-1 1 1,0-1-1,0 0 0,-1 1 1,0-1-1,-2-12 0,0-17-101,-14-481-968,16 186 627,9 209 554,-7 109-15,-2 14 424,1 13-184,14 216 708,-10-88-564,38 289 900,-42-417-1237,0-4 21,0 1 1,0-1-1,0 0 1,1 0-1,4 10 1,-4-22-43,4-15-33,-1 1-1,0-1 1,-1 1-1,-2-1 1,1-31-1,2-1-14,30-390-71,-19 209 28,-2 115-148,-14 117 201,3 14 31,5 40 24,4 92 1,-11 54 36,-32 398 190,22-442-411,7-95-715,-2-1 0,-23 115 0,25-167 247,0 0 0,0 0 1,-1 0-1,0 0 0,0 0 1,-1-1-1,-5 8 1,-1-1-1836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18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1021 888 1476,'0'-1'270,"0"-1"0,-1 1 1,1 0-1,-1-1 0,1 1 0,-1 0 0,1 0 0,-1 0 1,0-1-1,1 1 0,-1 0 0,0 0 0,0 0 1,0 0-1,0 0 0,0 1 0,0-1 0,0 0 0,0 0 1,-1 1-1,1-1 0,-2 0 0,-3-2-124,-1 1 0,0 0 0,-10-1 0,-8-2 516,-17-9-148,0-1-1,2-2 1,-58-33 0,37 12-35,-83-65 1,-68-92 323,15-21 33,95 89 594,101 125-1247,7 6-81,70 65 213,90 103 0,-81-81-194,212 207 285,-157-167-223,-110-104-159,64 52 39,-84-71-46,1-1 0,1-1 0,-1 1 0,1-2 1,0 1-1,25 6 0,-28-11-10,0 1 1,0-2-1,0 1 1,0-1-1,0-1 1,0 1-1,0-1 1,0-1-1,-1 0 1,1 0-1,0-1 1,-1 0-1,0 0 1,1-1-1,-1 0 1,-1-1 0,14-8-1,-2-2 4,-1 0 0,-1-2 0,0 1 0,-1-2 0,24-33 0,-14 12-11,-1-2 1,24-54 0,31-96-82,29-58-316,-100 232 338,9-19-182,2 1 0,1 0 0,28-34 0,-47 67 206,-1 0 0,1 1 1,-1-1-1,1 1 0,0 0 0,0-1 0,-1 1 0,5-2 0,-4 3-103,1 2 14,-1-1 111,-1 0 1,1 0-1,0 0 1,-1 0-1,0 1 1,1-1-1,-1 1 1,0-1-1,0 1 0,0-1 1,0 1-1,0-1 1,0 1-1,0 0 1,0 0-1,-1-1 1,1 1-1,-1 0 1,1 0-1,-1 0 1,0 0-1,0 0 1,0-1-1,0 1 1,0 0-1,0 0 1,-1 3-1,-2 14-78,-1 1 0,-1-1 1,-1 0-1,0 0 0,-2 0 0,0-1 0,-20 33 1,-9 5-482,-45 51 0,31-47-2365,-100 89-1,76-82-175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1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1381 7 1208,'0'-1'105,"0"1"0,-1-1 1,1 1-1,-1-1 0,1 1 0,0 0 0,-1-1 1,1 1-1,-1 0 0,0-1 0,1 1 0,-1 0 1,1-1-1,-1 1 0,1 0 0,-1 0 0,0 0 0,1 0 1,-1 0-1,1-1 0,-1 1 0,0 0 0,1 0 1,-1 1-1,0-1 0,1 0 0,-1 0 0,1 0 1,-2 0-1,-11 11 262,1 0-1,0 1 1,0 0 0,1 1 0,-11 16 0,-45 79 763,-29 77 124,-62 182 294,86-181-980,-84 218 600,6 60-71,100-301-788,-7 24 15,-139 399 591,176-538-838,8-23 17,2 1 0,-12 45 0,21-69-81,1 0 0,-1 0 0,0 0 0,0 0 0,0 0 0,0 0 1,0 0-1,0-1 0,0 1 0,0 0 0,-3 2 0,3-3 10,0-2-20,1 0 0,-1-1 0,0 1 1,0 0-1,0 0 0,0 0 0,0 1 1,0-1-1,0 0 0,0 0 0,-2 0 1,-4-5 5,-1-3-1,1-1 0,0 0-1,1 0 1,0-1 0,1 0-1,-6-17 1,-1-2-6,-93-240 15,98 255-17,7 15 1,0 0 0,0 0 0,-1 0 0,1 0 1,0 0-1,0 0 0,0 0 0,0 0 0,0 0 1,-1 0-1,1 0 0,0 0 0,0 0 0,0 0 1,0 1-1,0-1 0,-1 0 0,1 0 0,0 0 0,0 0 1,0 0-1,0 0 0,0 0 0,0 0 0,0 1 1,0-1-1,-1 0 0,1 0 0,0 0 0,0 0 1,0 0-1,0 0 0,0 1 0,0-1 0,0 0 0,0 0 1,0 0-1,0 0 0,0 1 0,0-1 0,0 0 1,0 0-1,0 0 0,0 0 0,-2 28 78,2-25-88,0 30 70,2 1-1,2-1 0,10 49 1,-11-69-42,0 1 0,1-1 0,1 0 0,0 0 0,0 0 0,1-1 1,1 0-1,0 0 0,1 0 0,17 18 0,-18-23-19,0 0 0,1 0 0,-1-1 0,2 0 0,-1-1 0,1 1 1,0-2-1,0 1 0,0-1 0,0-1 0,1 0 0,0 0 0,-1 0 0,1-2 0,16 2 0,-8-2-188,-1-1 0,0-1 0,0 0 0,1-2 0,-1 0-1,24-7 1,-19 2-621,0 0 1,-1-2-1,0-1 0,24-15 0,-5 0-2580,1-5 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2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12 167 1388,'0'0'2420,"-2"1"-1741,-8 4 5188,14-5-5695,1 2-109,-3-1-21,1-1 0,1 1 0,-1-1 0,0 1 0,0-1 0,0 0 0,0 0 0,4-1 0,167 2 547,-30 0-227,-18 2-142,230 2 179,-44 1-240,-125-4-78,-67 0-41,452 17 58,-277 0-64,-184-18-19,-44-1-10,46-2 17,200-29 0,-74-10-25,342-40 3,-516 74 55,313-34 847,-296 30 1539,-80 11-2394,0 0 1,0-1-1,0 1 1,0-1-1,0 1 1,0-1-1,0 0 1,2-1-1,-3 1-697,1 0 0,-1 0 1,0 1-1,0-1 0,0 0 0,0 0 0,0 0 1,0-1-1,0 1 0,0 0 0,-1 0 0,2-3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2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55 1212,'-16'-52'3433,"15"50"-1624,6 9-1327,32 60 544,44 112 1,-5 17-229,-12-32-245,-42-109-340,120 266 849,-13-74-582,15-3 29,19-19-99,-139-192-357,62 80 109,-5-7 147,96 163 0,-142-202-262,-8-16-340,58 85 1,-84-135-22,-10-1-1647,0-1 1842,-1 0 0,1-1 1,0 0-1,-13-5 0,-47-21-241,43 17 328,-16-9 397,1-1-1,-52-36 1,93 57-340,0-1 0,0 1-1,-1 0 1,1-1 0,0 1-1,-1 0 1,1 0 0,0-1-1,-1 1 1,1 0 0,0 0-1,-1 0 1,1-1-1,-1 1 1,1 0 0,0 0-1,-1 0 1,1 0 0,-1 0-1,1 0 1,0 0 0,-1 0-1,1 0 1,-1 0 0,1 0-1,-1 0 1,1 0 0,0 0-1,-1 0 1,1 1-1,-1-1 1,1 0 0,0 0-1,-1 0 1,1 1 0,0-1-1,-1 0 1,1 0 0,0 1-1,-1-1 1,1 0 0,0 1-1,0-1 1,-1 0 0,1 1-1,0-1 1,0 0 0,0 1-1,-1-1 1,1 1-1,0-1 1,0 0 0,0 1-1,0-1 1,0 1 0,0-1-1,0 0 1,0 1 0,0-1-1,0 1 1,-1 2-147,0 1 340,4 1 13,2 7-83,2 0 0,-1-1 0,2 0-1,-1 0 1,16 16 0,-17-21-89,0-1 0,0 0 0,0 0 0,1-1 0,0 1 0,-1-2 0,1 1 0,1-1 0,-1 0 0,1 0 0,11 3 0,-8-5-17,-1 1-1,1-1 1,0 0 0,0-1-1,-1-1 1,1 0 0,0 0-1,-1-1 1,12-3 0,-7 0-7,1 0 0,-1-2 0,0 0 0,0 0 0,16-13 0,8-9 42,-2-2 1,66-69 0,-98 93-52,2 1-1,-1 0 1,1 0-1,0 0 1,0 1-1,0 0 1,1 1 0,13-7-1,-19 11 28,-1 1-44,0 0 1,0 0-1,0 0 1,0 0-1,0 0 1,0 0-1,0 0 1,0 0-1,0 2 0,1 0-2,-1-1-1,0 1 0,0-1 0,0 1 0,0 0 0,0-1 0,0 1 0,-1 0 0,1 0 0,-1-1 0,0 1 0,0 0 0,0 3 1,0 1 6,0 36 16,-7 59 0,2-46-2164,3 0-4141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2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95 1268,'-29'-33'6090,"17"17"-3589,-21-18-1,32 33-2124,-4-4 20,5 5-366,0 0 0,-1 0 0,1 0 0,0 0 0,0 0 0,0 0 0,0-1 0,0 1 0,0 0 0,0 0-1,0 0 1,0 0 0,0 0 0,0 0 0,0-1 0,0 1 0,0 0 0,0 0 0,0 0 0,0 0 0,0 0 0,0-1 0,0 1 0,0 0 0,0 0-1,0 0 1,0 0 0,0 0 0,0-1 0,0 1 0,0 0 0,0 0 0,0 0 0,0 0 0,0 0 0,0 0 0,1 0 0,-1-1 0,0 1 0,0 0-1,0 0 1,0 0 0,0 0 0,0 0 0,0 0 0,1 0 0,-1 0 0,0 0 0,0 0 0,0 0 0,0 0 0,0 0 0,1 0 0,-1 0 0,0 0-1,0 0 1,0 0 0,0 0 0,0 0 0,0 0 0,1 0 0,-1 0 0,0 0 0,0 0 0,0 0 0,0 0 0,15-1 27,-1 1 1,1 1 0,-1 0-1,26 5 1,65 20 112,-62-14-121,152 44 84,-120-34-100,839 259 252,-331-110-164,-435-129-85,770 180 128,-400-134-38,-506-86-111,12 2 136,1 0 0,0-2 1,-1-1-1,32-3 0,-42-3 290,-11 3-357,-2 2-63,-1 0 0,1 0 0,-1 0 1,1-1-1,-1 1 0,1 0 1,-1-1-1,1 1 0,-1 0 0,1-1 1,-1 1-1,0 0 0,1-1 0,-1 1 1,0-1-1,1 1 0,-1-1 1,0 1-1,0-1 0,0 1 0,1-1 1,-1 1-1,0-1 0,0 1 0,0-1 1,0 1-1,0-1 0,0 1 0,0-1 1,0 1-1,0-1 0,0 0 1,0 1-1,0-1 0,0 1 0,-1-1 1,1 1-1,0-1 0,0 1 0,-1-1 1,-4-9 48,0 0 0,-1 1 0,0 0 0,-1 0 0,0 0 0,-16-14 0,-182-156 961,171 147-702,-18-17 495,47 43-667,6 5-84,3 3 368,7 7-411,0 1-1,-1 0 1,0 1 0,0 0 0,8 14 0,-12-14-34,-1 0 0,0 0 0,0 1 0,-1-1 0,-1 1 0,0 0 0,-1 0 0,0 0 1,-1 0-1,0 1 0,-1-1 0,0 0 0,-1 1 0,-1-1 0,0 0 0,0 0 0,-1 0 0,-1 0 0,0-1 0,0 1 0,-1-1 0,-11 17 0,-6 6-438,-1-1 0,-2-1 1,-1-1-1,-58 53 0,-27 4-2465,-6-10-3828,45-38 1920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22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24 112 1040,'-2'-9'1441,"0"0"-1,-1 1 1,0-1 0,0 1 0,-8-14 1502,13 24-1574,62 97 940,-37-54-1885,4 10 80,3-2 0,46 56 0,-61-86-174,1-1-1,1-1 1,1-1-1,30 23 1,-50-42-269,0 0 1,0 1-1,1-1 0,-1 0 0,0 0 1,0 0-1,1-1 0,-1 1 0,0 0 1,1-1-1,-1 0 0,1 1 0,-1-1 1,1 0-1,-1 0 0,0 0 0,1-1 1,-1 1-1,4-2 0,-3 1-24,-1 0 0,1 0-1,-1-1 1,0 1 0,1-1 0,-1 0 0,0 0-1,0 0 1,0 0 0,0 0 0,0 0 0,-1 0-1,1-1 1,-1 1 0,1 0 0,-1-1 0,1-3 0,4-8-105,-2-1 1,1 0-1,-2 0 1,0 0-1,-1-1 1,1-27 0,-12-97-1621,1 19-843,11 60 191,4 21-3221,-4 26 2016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2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9 154 1364,'12'80'2502,"-6"-50"-646,2 60 1,-8-69-1182,-1-10-211,1 0 0,1 0 0,-1 0 0,1-1 0,5 18 0,-5-24-144,-1-1 0,0 0-1,1 0 1,-1 0 0,0 1 0,-1 4-1,0 2 2870,-2-18-2946,-6-16-20,2 0 0,0-1-1,2 0 1,-3-31 0,6 34-24,2-26 0,0 42-166,0 1-1,0 0 0,1 0 0,0 0 0,0-1 0,1 1 1,-1 0-1,1 0 0,0 1 0,1-1 0,2-4 0,-3 7-16,0 1 0,0-1 0,0 1-1,1 0 1,-1-1 0,1 1 0,-1 0-1,1 1 1,-1-1 0,1 0 0,-1 1-1,1-1 1,-1 1 0,1 0 0,5 0-1,-5 0 25,1 0-16,11 2-3,-11-2 3,-1 1-6,23 4 49,-23-4-45,-1-1 16,0 0-30,1 0 0,-1-1 0,0 1 0,0-1 0,0 1 0,0-1 0,0 0-1,0 0 1,0 0 0,0 0 0,0 0 0,0 0 0,0 0 0,0-1 0,-1 1 0,3-3-1,27-32 13,-15 16-4,-3 4-18,0 1-1,1 0 1,1 1 0,30-22 0,-40 33 0,-1 0 1,1 0 0,0 0 0,0 1 0,0 0 0,0 0 0,1 1-1,-1-1 1,0 1 0,1 0 0,-1 1 0,1-1 0,-1 1 0,1 0-1,-1 1 1,1-1 0,-1 1 0,1 0 0,-1 0 0,0 1 0,1-1-1,-1 1 1,7 4 0,-1 0-27,-1 1 0,0 1 0,0-1 0,0 2-1,-1-1 1,0 1 0,-1 1 0,0-1 0,0 2 0,9 17 0,-9-14-186,-1 0 0,-1 1 0,-1 0 0,0 0 1,-1 0-1,4 26 0,-7-29-431,0 0-1,-1 0 1,-2 19 0,1-21-626,-1 1 0,-1-1 0,0 0 0,-5 14 0,-6 5-2650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2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12 279 932,'-2'-2'174,"1"0"0,0-1-1,-1 1 1,1 0 0,0-1 0,1 1 0,-1-1-1,0 0 1,1 1 0,-1-1 0,1 1 0,0-1-1,0 0 1,0 1 0,0-1 0,0 1 0,1-1-1,-1 0 1,1 1 0,0-1 0,0 1 0,0-1-1,0 1 1,0 0 0,0-1 0,0 1 0,1 0-1,-1 0 1,1 0 0,2-2 0,4-6 31,1 2 0,0-1 0,0 1 0,20-13 0,2 2 59,0 1 1,1 2 0,1 1 0,0 1 0,1 2-1,41-9 1,-24 11-11,0 1-1,1 3 0,86 0 1,-101 7-143,0 2 0,-1 2 1,0 1-1,0 1 0,-1 2 1,35 14-1,-27-6-2,167 66 350,-164-61-333,-1 1 0,60 41 1,-60-33-17,-2 2 1,-1 2 0,63 69-1,-92-89-232,0 0-1,-2 2 1,0-1 0,0 1-1,-2 0 1,0 1-1,-1 0 1,-1 1-1,0 0 1,-2 0 0,0 0-1,-1 1 1,2 31-1,-6-40-208,0 0-1,-1 1 1,-1 12 0,0-19-436,1 1 1,-1-1-1,0 1 1,-4 8 0,-3 2-1659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2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1276,'-12'8'536,"0"0"0,1 2 0,1-1 0,-1 1 0,2 1 0,-1 0-1,1 0 1,1 1 0,-13 24 0,-1 9 408,-24 69 0,35-83-529,-1 4-6,2-1 1,1 2-1,2-1 0,1 1 0,-1 65 1,6-81-213,2 0 0,0-1 0,1 1 1,1-1-1,0 0 0,2 0 0,0 0 0,12 26 1,-11-32-110,0-2 0,1 1 0,0-1 0,0 0 0,2-1 0,-1 1 0,1-2 0,1 1 1,-1-1-1,2-1 0,-1 0 0,1 0 0,18 9 0,-6-6-7,0-1 1,0-1-1,1-1 1,0-1-1,0-2 0,46 6 1,-27-8 26,1-2 0,-1-2-1,70-11 1,-19-3 28,-1-4 0,104-35 0,-102 18-24,160-82 0,-172 74-741,143-103 0,-41-5-2995,-137 104-1043,-27 30 1749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2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148 407 1040,'0'0'3245,"-6"-12"747,-24-31 2886,21 31-5352,0 0 1,-10-20-1,-55-119 3338,73 149-4503,7 11-298,46 80 109,-11-18 44,93 122 1,-109-165-109,0-1 0,34 27-1,-54-51-36,-1 0-1,1 0 0,0 0 0,0 0 0,0-1 1,7 2-1,-9-3 30,11-10 54,-13 9-149,1 0 0,-1-1 0,0 1 1,0-1-1,0 0 0,1 1 1,-1-1-1,0 0 0,0 0 0,0 0 1,0 0-1,-1 0 0,1 0 0,0 0 1,0 0-1,1-2 0,7-14 29,-1-1 0,-1 1 1,0-2-1,-1 1 0,-1-1 0,-1 1 0,0-1 0,1-37 1,-4-2-189,-11-95 0,9 142 13,-11-94-972,-2 39-2765,14 64 2809,-4-8-275,2 4-936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2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4180,'6'3'126,"0"0"0,-1 1 0,0-1-1,0 1 1,0 0 0,0 1 0,-1-1 0,0 1-1,0 0 1,0 0 0,0 0 0,-1 0-1,4 8 1,5 17 1107,-1 0-1,13 57 1,23 161 4603,-39-213-3972,-7-29 2636,-1-33-4408,4-101 499,-3 113-516,1 1-1,1-1 1,0 0-1,1 1 1,0-1-1,13-23 0,-14 32-54,1 0-1,0 1 1,0-1-1,0 1 1,1 0-1,0 1 1,0-1-1,0 1 1,1 0-1,-1 0 1,1 1-1,0-1 1,8-2-1,50-25 28,-61 30-60,0 0-18,6-3-55,0 0 0,-1-1-1,14-10 1,12-6-105,-32 19 176,0 1-1,1 0 0,-1 0 1,0 0-1,1 0 0,-1 0 1,1 0-1,0 1 0,-1 0 0,1-1 1,-1 1-1,1 0 0,0 0 1,-1 0-1,1 0 0,0 1 1,-1-1-1,1 1 0,3 1 0,-4-1-1,0 0 0,0 0 0,-1 0-1,1 0 1,0 0 0,-1 1 0,1-1-1,-1 1 1,0-1 0,1 1 0,-1-1-1,1 3 1,3 2-36,3 6-94,-1 0 1,0 0-1,-1 1 0,0 0 0,-1 0 1,0 1-1,-1 0 0,3 14 0,-4-13-143,0 2 0,-2-1 0,1 0-1,-2 21 1,-10 64-4500,5-64-277,1-17 612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2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34 244 1020,'-4'-4'461,"-18"-18"1865,21 21-2186,0 0-1,0 0 0,1 0 1,-1 0-1,1 0 1,-1 0-1,1 0 1,-1-1-1,1 1 0,-1 0 1,1 0-1,0-1 1,0 1-1,0 0 1,0-1-1,0 1 0,0 0 1,0 0-1,0-1 1,0 1-1,1 0 0,-1 0 1,1-3-1,1 0 56,-1 2-81,0-1 0,1 1 0,-1-1 1,1 1-1,-1 0 0,1-1 0,0 1 1,0 0-1,3-3 0,15-12 191,1 1 0,0 1 1,1 1-1,1 1 0,0 1 0,1 1 0,0 1 0,26-7 0,-16 8-137,1 1-1,0 2 0,1 1 0,0 2 1,65 2-1,-49 4-2,0 2 0,-1 2 1,0 2-1,92 30 1,-92-19-22,-1 1 0,-2 4 1,0 1-1,-2 2 1,67 53-1,-88-60-95,-1 1-1,0 1 1,-2 1-1,-1 1 0,-1 1 1,-1 1-1,-1 0 1,-2 2-1,0 0 1,16 46-1,-25-54-134,0-1-1,-2 1 1,0 1-1,-2-1 1,0 1-1,-1-1 1,-2 1-1,0 0 1,-1-1-1,-1 1 1,-1-1-1,-1 1 1,-8 24-1,4-25-161,0 0 1,-2 0-1,0-1 0,-20 29 0,22-37-413,-1-1-1,0 0 0,-1-1 1,-1 0-1,1 0 1,-1-1-1,-1 0 0,-15 8 1,4-5-2045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2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13 1644,'-14'-3'544,"-1"0"0,0 0 0,0 1 0,0 1 0,0 1 0,-28 2 0,34-1-314,1 1 0,-1 0-1,0 1 1,1 0 0,-1 0 0,1 0 0,0 1 0,0 1 0,1-1 0,-1 1 0,1 1 0,-12 10 0,7-3 33,1 0 0,0 1 0,1 0 0,0 0 0,2 1 0,-1 0 0,2 1 0,-7 18 0,2 2 204,2 1 0,-9 58 0,13-55-172,2-1-1,2 1 1,1 0 0,3 0-1,1-1 1,1 1 0,3-1-1,21 74 1,-18-87-129,0-1 0,1 0 0,2-1 0,0 0 0,31 40 0,-30-47-70,2 0 0,-1-1 0,2 0 0,0-1-1,1-1 1,1-1 0,32 17 0,-23-16 0,0-2 0,1-2-1,1 0 1,0-2 0,43 6 0,-17-7 62,103 0 0,-98-11-81,-1-2 1,-1-3-1,1-2 1,79-28-1,-76 19-218,-2-3-1,106-57 0,-93 36-821,117-91 0,-27-3-1051,-48 26-3250,-49 40 1455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2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71 248 1020,'0'0'5799,"-1"5"-5261,-4 29 392,-43 291 1820,32-232-2031,15-91 556,11-79-954,65-391 1262,-66 429-1278,13-46 1039,-11 50-539,-10 33-478,4 5-267,-1 0-47,0 1 0,1 0-1,-1 0 1,-1 0 0,1 0 0,0 1 0,-1-1 0,0 1 0,0 0 0,-1 0 0,3 6 0,67 191 190,-56-148-138,67 233 184,-78-272-240,-1 0-343,1 0-1,11 24 1,-15-38-20,3 4-309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25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1056,'0'0'6097,"1"9"-5231,4 46 496,2 0 1,21 79-1,-21-108-770,2 0 0,22 44 0,-23-56-240,0 0 0,1 0 0,1-1-1,0 0 1,20 19 0,-28-29-245,0-1-1,1 0 0,-1 1 0,1-1 1,-1-1-1,1 1 0,0 0 0,0-1 1,-1 1-1,1-1 0,0 0 0,0 0 1,1 0-1,-1 0 0,0 0 0,0-1 1,0 0-1,0 1 0,1-1 0,-1 0 0,0-1 1,0 1-1,0 0 0,1-1 0,-1 0 1,0 0-1,0 0 0,0 0 0,0 0 1,0-1-1,4-2 0,1-1 6,0 0 0,0-1 0,-1-1 0,1 1 0,-1-1 0,0 0 0,-1-1 0,0 1 0,0-1 0,-1-1 0,5-8 0,1-6 93,-1 0 0,15-50 1,-21 59-175,-2 0 0,1-1 1,-1 1-1,-1-1 0,-1 1 1,-2-23-1,-7-24-2059,-6 2-4636,12 43-1496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25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1 158 856,'33'117'8974,"-31"-108"-7768,3-1 4508,10-175-4277,-15 164-1357,0 2-68,0 0 0,1 0 0,-1 0-1,0 0 1,1 1 0,-1-1 0,0 0 0,1 0 0,-1 0 0,1 0-1,0 0 1,-1 1 0,1-1 0,0 0 0,-1 0 0,1 1-1,0-1 1,0 0 0,-1 1 0,1-1 0,0 1 0,0-1 0,0 1-1,0 0 1,0-1 0,0 1 0,0 0 0,0 0 0,0-1 0,1 1-1,-1 0 108,3 1-85,43 9 193,-44-9-196,0-2-4,1-1-9,1 0 0,0 0 0,-1 0 0,1 0-1,-1-1 1,5-3 0,6-6-5,0 0 1,1 0-1,1 2 1,0 0-1,0 1 0,24-9 1,-35 16-14,0 0 1,0 0-1,0 1 0,1-1 1,-1 1-1,0 1 1,0 0-1,1 0 1,-1 0-1,0 0 0,1 1 1,-1 0-1,0 0 1,0 1-1,0 0 1,0 0-1,0 0 0,0 1 1,-1 0-1,1 0 1,-1 0-1,0 1 1,6 4-1,-4-1-47,1 1-1,-1 0 0,-1 0 1,1 0-1,-2 1 1,1 0-1,-1 0 0,0 0 1,-1 1-1,0 0 1,-1 0-1,0 0 0,0 0 1,1 11-1,-3-12-598,0 1-1,-1-1 1,0 1-1,0-1 0,-1 1 1,0-1-1,-1 1 1,0-1-1,-6 16 1,3-14-3203,-1-3 40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2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92 202 892,'-32'-26'2078,"23"20"-1338,1 0-1,0 0 1,1-1 0,-9-11 0,15 17-602,-1-1 1,1 1 0,0-1 0,0 0 0,0 0-1,0 0 1,1 0 0,-1 0 0,0 1-1,1-1 1,-1 0 0,1 0 0,0-1 0,0 1-1,0 0 1,0 0 0,0 0 0,0 0 0,1-3-1,0 3-29,0-1-1,0 0 0,1 0 0,-1 0 0,1 1 0,-1-1 1,1 1-1,0-1 0,0 1 0,0 0 0,5-4 1,1 0 35,1 0 0,0 1 0,0-1 1,0 2-1,1-1 0,14-4 0,-7 5-6,0 1-1,0 0 0,0 1 0,28 0 0,-20 2-35,29-3 111,0 4 0,0 1-1,-1 3 1,0 3-1,65 16 1,-76-11-72,0 2 0,-1 1 0,0 2-1,-2 2 1,0 2 0,-1 1 0,-2 2 0,66 58 0,-77-59-66,-1 0 0,-1 2 0,-2 0 0,0 2 0,-2 0 0,-1 1 0,-1 1 1,-2 1-1,-1 0 0,-1 1 0,-2 0 0,8 40 0,-14-45-125,-1 1 1,-1-1-1,-2 56 0,-3-64-114,0 0-1,-1 0 1,-1 0 0,-1 0-1,0-1 1,-12 26 0,15-39-47,-1 0 1,0 0 0,0 0-1,0 0 1,-1-1-1,1 1 1,-1-1 0,0 0-1,-9 7 1,10-9-314,0 0 1,0 0 0,0 0-1,-1-1 1,1 0-1,0 1 1,-1-1 0,1-1-1,-1 1 1,-6 0-1,-10 0-2573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2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 1684,'-13'0'345,"0"0"-1,0 2 1,0-1-1,0 2 1,1-1-1,-1 2 1,1 0-1,0 0 1,0 1-1,0 1 1,1 0-1,-1 0 0,1 1 1,1 0-1,0 1 1,0 1-1,0-1 1,-13 17-1,4-2 41,0 2-1,2 0 1,1 1-1,1 0 1,1 2-1,1 0 1,1 0-1,2 1 1,1 0-1,1 1 1,-6 56-1,11-65-190,2-1-1,0 1 1,1 0-1,2-1 1,0 1-1,1-1 1,1 1-1,11 34 1,-11-44-119,1 0 1,0 0 0,0 0 0,1-1-1,1 0 1,0 0 0,0-1-1,1 1 1,0-2 0,1 1-1,0-1 1,0 0 0,1-1-1,-1 0 1,2-1 0,19 10-1,-3-6 16,1 0 0,-1-2 1,2-1-1,-1-2 0,47 4 0,-26-6 39,0-3 0,80-9 0,123-39 129,-245 47-252,42-10 19,-1-2 1,-1-3 0,0-1 0,-1-2 0,50-30-1,-64 30-481,-1-2 0,-1-1 0,-2-2 0,0 0-1,-1-2 1,-1-1 0,28-40 0,1-12-5295,-33 43 2155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3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78 1288,'0'0'1126,"-2"1"-164,-16 9 4045,26-13-4946,226-69-4223,-186 59 2356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3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0 253 912,'26'-5'624,"-13"1"-112,5-3-72,5 0-84,14-2 12,2-1-68,2-2 12,4 0-68,0-1-128,6-2-240,-4 6-368,1-6-568,2 2 180</inkml:trace>
  <inkml:trace contextRef="#ctx0" brushRef="#br0" timeOffset="1">1483 70 1344,'125'-18'3889,"69"-7"-2977,102 10-1337,-142 9-361,-27 2-1122,-64 2 738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3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1 520 856,'118'-1'2098,"189"-26"-1,-124-8-1447,15-1-747,111-20-2434,-234 42 1338</inkml:trace>
  <inkml:trace contextRef="#ctx0" brushRef="#br0" timeOffset="1">2599 81 1056,'39'-10'244,"5"1"-40,4 3-12,4 0-44,32-2-8,-3 2-52,3-3-68,5 4-104,-6-2-108,2 0-212,-3-1 84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3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1180,'19'-7'332,"6"1"-44,-4 0-56,2 0-12,13 0-24,4-3-16,3 1-120,0 1-88,4 1-84,1 1-160,1-1-308,0 3 108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3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28 940,'1'-2'529,"11"-23"2916,-17 38-3497,1 1 1,0 0 0,1 0-1,-1 16 1,-4 65-279,8-94 327,-31 448-1260,28-413 1187,-10 171-99,9 1 1,28 257 0,10-212 253,-20-173-180,28 84 0,-12-58-622,-19-56 287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3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1160,'9'18'216,"-1"0"1,0 0-1,-1 1 0,4 23 1,13 81 328,-18-85-456,0-6-19,25 123 167,-25-130-317,2-2 0,1 1 0,0-1-1,18 30 1,30 41-951,-38-60 524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2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48 171 932,'-3'1'1295,"-39"-3"6908,39 2-6202,12-1-1708,57-11-34,0-4-1,89-32 1,-54 3-2165,-37 10-2998,-59 33 4211,14-8-1980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3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1456,'9'42'353,"-3"1"1,2 68-1,-16 84 1065,7-166-1195,0 0 1,2 1-1,2-1 0,6 33 1,1-17 69,30 80 1,3 8-76,-35-107-193,15 64 61,-5 2 0,8 106 0,-5-31-488,-9-68 169,-1 134 0,-23 101 714,8-141-187,0 2-99,3-126 451,14 125-1,-11-178-530,2 8 218,12 44 0,-7-34-211,1-12-370,-9-20-87,-1-1 0,1 1 1,0-1-1,0 1 0,-1 0 0,1-1 1,-1 1-1,1 0 0,-1 0 0,0-1 0,1 4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3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 1812,'-21'-2'2335,"10"5"2602,11-3-4881,13 4-36,1 0 0,-1-1 0,1 0 0,-1-1 0,29 0 0,81-5-471,-92 1 308,325-12-4059,-263 12 2302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3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1 463 1224,'133'-63'2569,"138"-53"-1308,89 12-1788,-257 82 86,169-15 0,-142 30 1024,0 5-1,162 18 1,-74-2 102,-170-12-593,169-2 146,76 6-596,-178 6 106,147 35 0,-91-15 178,-37-8 119,-100-19 29,-1-1-1,1-1 0,1-2 1,35-4-1,135-21 244,369-96 1919,-317 57-1692,-34 7-5096,-177 45 2675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36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0 368 1096,'3'0'317,"41"-3"186,0-2 0,81-20 0,-66 12-401,237-45 1334,-2-26 1206,-144 37-2386,-89 31-248,25-8 35,4 0 15,-84 23-63,-4 0 16,0 0 3,5 0-18,-3 0 61,-1 0 1,1 0-1,0 0 0,-1-1 0,1 1 1,-1-1-1,4-2 0,13-19 209,-19 21-334,0 0-130,5-20-1780,-6 20 193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3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22 980,'-6'-14'1484,"1"6"1304,0 47-2547,3-17-57,5 16-108,-3 0-180,1 6-149,3 4-139,1 0-236,3 4-736,-1-2 220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3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0 892,'14'22'238,"-1"0"0,-1 1-1,-1 0 1,-1 1 0,13 46 0,-4-2-148,-11-42-20,-1-1 0,-1 2 0,-2-1-1,4 49 1,-11-3 419,-3 0 1,-25 115-1,7-51-1,21-111-385,2 0-1,0 1 1,5 37 0,2-17 16,1 1 0,3-2 0,17 52 0,-9-39-36,-2 0 0,-3 1 0,8 89 0,-19-121-61,-2 1 0,-1-1 1,-6 33-1,0 19 32,-1 7-103,4-61-117,1 1 0,2 0-1,2 28 1,-1-45 112,10 158-822,-10-131 816,-2 0 1,-11 62 0,-41 138 745,50-213-569,0 1 0,1-1 0,2 1 0,0 0 0,1 0 0,2 0 0,1-1 0,0 1 0,13 42 1,5 31 383,-20-94-502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3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1504,'0'0'720,"0"0"-646,0 0 0,0-1 0,0 1 0,0 0 0,0 0 0,0-1 1,1 1-1,-1 0 0,0 0 0,0-1 0,0 1 0,1 0 0,-1 0 1,0 0-1,0-1 0,0 1 0,1 0 0,-1 0 0,0 0 0,0 0 1,1 0-1,-1 0 0,0-1 0,1 1 0,-1 0 0,0 0 0,0 0 1,1 0-1,-1 0 0,0 0 0,1 0 0,-1 0 0,0 0 0,0 0 1,1 0-1,-1 1 0,0-1 0,1 0 0,13 12 105,0 2 0,0-1 0,-2 2 0,1-1 1,9 19-1,-4-5-482,-1 1 0,15 36-1,14 59-1751,-32-59 786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3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2480,'-61'515'649,"54"-423"-240,3 1 0,12 126 0,-2-170-215,1-1 1,3 0 0,22 67-1,64 133 298,-26-100-209,-13-40-126,-5-12-16,-39-69-118,7 12-78,-3 0 0,19 62 0,-32-85 25,-1 0 0,-1 1 0,-1-1 1,0 1-1,-1-1 0,-1 0 0,-3 20 1,-30 112-53,25-117 75,-45 130 162,34-111 48,3 1 0,-18 87-1,31-114-55,1 0-1,1 43 1,3-57-107,0 0-1,0 0 1,1 0 0,1 0 0,-1 0-1,2 0 1,-1-1 0,1 1-1,7 9 1,33 53-1900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4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93 1236,'20'-58'6367,"-19"56"-5784,1-13 1592,-2 14-2110,-1 0 0,1 0 1,0 1-1,0-1 0,-1 0 0,1 0 1,-1 0-1,1 0 0,-1 1 0,1-1 0,-1 0 1,1 1-1,-1-1 0,0 0 0,1 1 1,-1-1-1,0 0 0,0 1 0,1-1 0,-1 1 1,0 0-1,0-1 0,0 1 0,1 0 1,-1-1-1,0 1 0,0 0 0,0 0 0,0 0 1,0 0-1,0 0 0,0 0 0,0 0 1,0 0-1,1 0 0,-1 0 0,0 0 1,0 0-1,0 1 0,-1 0 0,-7 1 94,0 1 0,1 1 0,-12 6 0,8-4 81,5-3-123,-1 1 1,1 0-1,0 1 1,1 0-1,-9 7 1,12-9-60,0 0 0,0 0 0,1 0 1,-1 0-1,1 1 0,-1 0 0,1-1 1,0 1-1,0 0 0,1 0 0,-3 6 1,4-9-47,0 0-1,0 1 1,0-1 0,1 0 0,-1 0 0,0 0 0,0 0 0,1 0 0,-1 0-1,0 0 1,1 0 0,-1 0 0,1 0 0,0 0 0,-1 0 0,2 2 0,0 0 23,2 3-7,0-1 0,0 1 0,0-1 0,0 0 0,1 0 0,0-1 0,0 1 0,0-1 0,0 0 0,8 4 0,9 4 40,30 13-1,-49-24-60,-1 0-1,166 76 438,-166-77-411,0 1 0,-1 0 0,1 0 0,-1 1 0,1-1 0,0 0 0,-1 0 0,0 1 0,1-1 0,-1 1 0,0-1 0,0 1 1,0-1-1,0 1 0,0 0 0,0-1 0,0 4 0,0-4 157,-13 15 123,10-13-296,1-1 1,-1 0 0,0 1 0,1-1-1,-1 0 1,0 0 0,0 0 0,-4 2 0,-20 11 147,-1-1 0,-51 19 1,16-7-53,55-23-643,-45 18 578,34-17-2939,0-2-3876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4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69 508 884,'0'0'195,"1"0"-1,0 0 1,-1-1-1,1 1 0,0 0 1,0 0-1,-1 0 1,1 0-1,0 0 1,0 0-1,-1 1 1,1-1-1,0 0 1,-1 0-1,2 1 1,6 8 239,-1 0 0,0 0 0,-1 1 0,0 0 0,0 0 1,-1 0-1,0 1 0,5 16 0,9 20 337,-9-25-860,0 0-1,9 37 0,-19-57-1175,3 8-3067</inkml:trace>
  <inkml:trace contextRef="#ctx0" brushRef="#br0" timeOffset="1">16 26 1388,'-5'-9'1252,"0"3"716,0-5 1557,11 48-3841,2-26-252,3 6-380,1-1-1129,2 0 329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2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1464,'3'-3'9312,"23"-3"-8201,39-7-1065,68-11 1932,-89 17 46,-41 7-1537,-1 1-393,-1-1-82,0 1 0,1-1 0,-1 0 1,0 1-1,0 0 0,0-1 1,0 1-1,0-1 0,-1 1 1,1 0-1,0 0 0,0 0 0,0-1 1,-1 1-1,1 0 0,0 0 1,-1 0-1,1 0 0,-1 0 1,1 0-1,-1 0 0,1 0 1,-1 1-1,0-1 0,0 0 0,1 0 1,-1 0-1,0 2 0,0 4 29,0 0 1,0-1-1,-3 13 0,3-19-41,-5 24 72,-1 0 1,0-1-1,-19 42 0,-41 63 135,1 1 35,50-92-114,15-34 5,1 1-105,3 11 1,-4-15-28,0 0-1,0 0 1,0 0 0,0 1-1,0-1 1,0 0 0,0 0-1,0 0 1,0 0 0,0 1 0,0-1-1,0 0 1,1 0 0,-1 0-1,0 0 1,0 0 0,0 1-1,0-1 1,0 0 0,0 0-1,0 0 1,0 0 0,1 0-1,-1 0 1,0 0 0,0 1-1,0-1 1,0 0 0,0 0-1,1 0 1,-1 0 0,0 0 0,0 0-1,0 0 1,0 0 0,1 0-1,-1 0 1,0 0 0,10 1-11,1 0 1,-1-1 0,0-1-1,0 0 1,1 0 0,-1 0 0,0-2-1,15-4 1,80-37-2483,-27 10-5107,-57 26 3954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4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1436,'7'31'3278,"5"52"-1,-9-56-2180,1 0 0,14 49 0,2-28 3946,-17-51-4566,1-1-298,0 0 0,-1 0 0,1-1 1,-1 1-1,0-1 0,4-8 0,15-39 983,-7 17-488,-7 18-336,-3 4-44,0 1 1,2 0-1,-1 1 1,9-12-1,-14 22-274,0 0 0,0 0 0,0 1 0,0-1 0,0 1 0,0-1 0,0 0 0,0 1 0,1 0 0,-1-1 0,0 1 0,0 0 0,0-1 0,0 1 0,1 0 0,-1 0 0,0 0 0,0 0 0,0 0 0,1 0 0,-1 1 0,0-1 0,0 0 0,0 1 0,0-1 0,1 0 0,-1 1 0,0-1 0,0 1 0,0 0 0,0-1 0,0 1 0,0 0 0,1 1 0,5 3 22,-1 1 0,0 0 0,8 8 1,-13-13-30,9 13-110,0 0-1,-1 0 1,-1 1 0,0 0 0,-1 0-1,9 32 1,-9-27-1873,2 1 0,18 34 0,-27-54 1646,1 0 0,-1-1 0,1 1-1,-1 0 1,1-1 0,-1 1-1,1-1 1,0 1 0,-1-1-1,1 1 1,0-1 0,-1 0-1,1 1 1,0-1 0,-1 0-1,2 1 1,1 0-966,7 4-2976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4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194 572 1252,'-4'-15'666,"-8"-26"2529,11 39-2979,0 0 1,0-1-1,-1 1 1,1 0-1,-1 0 1,1 0-1,-1 0 1,0 0-1,0 0 1,1 0-1,-1 0 0,0 1 1,-4-3-1,5 4-134,-1-1 0,0 1-1,1 0 1,-1-1 0,0 1-1,1 0 1,-1 0-1,0 0 1,0 0 0,1 0-1,-1 0 1,0 1 0,1-1-1,-1 1 1,0-1 0,1 1-1,-1-1 1,0 1-1,1 0 1,-1 0 0,-1 1-1,-31 25 675,30-24-654,-4 5 74,0 0-1,0 1 1,0 0 0,1 0-1,-6 11 1,10-14-97,0 0 1,0 0-1,0 0 0,1 0 0,0 0 1,0 1-1,0-1 0,1 1 1,0-1-1,0 8 0,1-12-63,0-1 0,0 1 0,0-1 0,0 1 0,0-1 0,0 1 1,1-1-1,-1 1 0,0-1 0,1 0 0,-1 1 0,1-1 0,0 1 0,-1-1 0,1 0 0,0 1 0,0-1 0,0 0 0,0 0 0,0 0 0,0 0 0,0 0 0,0 0 0,0 0 0,1 0 0,-1 0 0,0 0 1,0-1-1,1 1 0,-1-1 0,1 1 0,-1-1 0,1 1 0,-1-1 0,1 0 0,-1 0 0,1 1 0,-1-1 0,1 0 0,1-1 0,3 1 31,1-1-1,-1 0 1,0-1 0,1 1-1,-1-1 1,0 0-1,0-1 1,6-3 0,8-6 438,-1-1-1,30-26 1,-37 30-132,-12 8-338,1 1 1,0 0-1,0-1 0,-1 1 1,1 0-1,0-1 0,0 1 1,0 0-1,-1 0 0,1 0 0,0 0 1,0 0-1,0 0 0,0 0 1,0 0-1,-1 0 0,1 0 1,0 0-1,0 0 0,0 1 1,-1-1-1,1 0 0,0 1 0,0-1 1,-1 0-1,1 1 0,0-1 1,0 1-1,-1-1 0,1 1 1,-1 0-1,1-1 0,0 1 1,-1 0-1,1-1 0,0 2 1,0 0-27,4 5 39,0 0 0,-1 0 0,0 1 0,0 0 0,0-1 0,-1 2 0,0-1 0,1 9 0,2 0 3,-4-9-22,128 406 346,-125-396-419,-1 0 0,0 0 1,-1 1-1,-1-1 0,-1 1 0,-1-1 1,0 1-1,-1-1 0,-4 23 0,4-39 34,0 0-1,0 0 0,0 1 0,0-1 0,0 0 0,-1 0 0,1-1 1,-1 1-1,1 0 0,-1 0 0,0-1 0,1 1 0,-1-1 0,0 1 1,0-1-1,-3 2 0,4-2-68,-4-2 76,-1 1-1,1-1 1,0 1 0,0-2-1,0 1 1,0 0 0,1-1-1,-1 0 1,0 0 0,1 0-1,-7-5 1,3 2 30,1-1 1,1 1-1,-1-2 0,1 1 1,0 0-1,-6-10 0,5 5 33,0 0 0,0-1 0,1 1 0,1-1 0,0 0 0,1-1 0,0 1 0,-4-25 0,7 22-13,1 0 1,0 0 0,0 0-1,2 0 1,0 0-1,1 0 1,5-17-1,43-100 63,-11 32-50,-26 59-65,-1-1-1,-3 1 1,-1-2-1,-2 1 0,-2-1 1,-1-58-1,-22-136-46,-13 62 572,30 169-287,-1 0 1,1 0-1,-1 1 0,-5-9 0,6 34-117,-1 0-1,2 0 1,1 0-1,5 35 1,24 86 173,-17-87-183,-4-17 20,3 0 0,30 66 0,45 64-1383,-55-120-755,-13-22-4830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4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0 373 1572,'2'-2'1068,"36"-45"4348,16-32-3127,-42 60-1818,-1-2-1,-1 0 1,-1 0-1,0 0 1,-2-1 0,-1-1-1,7-42 1,-13 63-409,0 1 0,1-1 0,-1 0 0,0 1 0,0-1-1,0 0 1,-1 1 0,1-1 0,0 0 0,-1 1 0,1-1 0,-2-2 0,2 3-38,-1 0 1,1 1-1,-1-1 0,1 1 1,-1-1-1,1 1 0,-1 0 1,1-1-1,-1 1 0,1-1 1,-1 1-1,1 0 0,-1-1 1,0 1-1,1 0 1,-1 0-1,0 0 0,1-1 1,-1 1-1,0 0 0,0 0 1,-2 0 15,0 1 1,-1-1-1,1 1 1,0 0 0,0 0-1,0 0 1,1 0 0,-1 0-1,-4 3 1,1 0 3,-1 0 0,1 1 0,0 0 0,0 0 0,1 1 0,0-1 0,0 1 1,0 0-1,0 1 0,1-1 0,0 1 0,1 0 0,-1 0 0,-2 8 0,4-11-28,1 1-1,0-1 0,0 0 0,0 0 1,0 1-1,0-1 0,1 1 1,0-1-1,0 0 0,0 1 1,0-1-1,1 1 0,0-1 1,0 0-1,0 1 0,0-1 0,1 0 1,0 0-1,-1 0 0,1 0 1,1 0-1,-1 0 0,1-1 1,-1 1-1,5 3 0,0-1-1,0-2-1,0 1 0,0-1 1,0 0-1,1 0 1,-1-1-1,1 0 1,0 0-1,0-1 0,1 0 1,9 1-1,9 0-42,-1-1-1,33-1 0,-35-3-250,1 0 0,0-2 0,-1 0 0,0-2 0,43-15 0,-39 10-2118,0-2 1,32-20-1,-25 11-1333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4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210 138 1420,'-1'3'1183,"-19"161"4069,9 89-2342,15-209-2210,14 69 0,-13-88-446,15 51 674,-16-68-770,-4-8-146,0 0 0,0 0 0,0 0 0,1 1 0,-1-1 0,0 0 0,0 0 0,0 0 0,0 0 0,0 0 0,0 0 0,0 0 0,0 0 0,1 0 0,-1 0 0,0 0 0,0 0 0,0 0 0,0 0 0,0 0 0,0 0 0,0 0 0,0-1 0,0 1 0,1 0 0,-1 0 0,0 0 0,0 0 0,0 0 0,0 0 0,0 0 0,0 0 0,0 0-1,0 0 1,0 0 0,0 0 0,0 0 0,0 0 0,0-1 0,1 1 0,-1 0 0,0 0 0,0 0 0,0 0 0,0 0 0,0 0 0,0 0 0,0 0 0,0-1 0,0 1 0,0 0 0,0 0 0,0 0 0,0 0 0,0 0 0,0 0 0,0 0 0,0 0 0,0 0 0,-1-1 0,1 1 0,0 0 0,0 0 0,0 0 0,2-18 72,-1 1 1,-1-1-1,-1 0 1,-3-18-1,-17-77 274,7 40-109,-11-52 91,9 56 179,-8-95 1,23 145-415,-2-50 307,3 61-350,0 1-1,1-1 0,0 1 0,1-1 0,0 1 0,4-12 1,-6 18-54,1 0 1,0-1-1,0 1 1,0 0 0,0 0-1,-1 0 1,1 0-1,1 0 1,-1 0 0,0 0-1,0 0 1,3-1-1,-3 1 1,1-1 75,2 3-40,10 4-10,-14-5-33,0 0 1,1 0-1,-1 0 0,0 0 0,0 0 0,0 0 1,1 0-1,-1 0 0,0 0 0,0 0 0,0 0 1,1 0-1,-1 0 0,0 0 0,0 1 0,0-1 0,0 0 1,0 0-1,1 0 0,-1 0 0,0 0 0,0 1 1,0-1-1,0 0 0,0 0 0,0 0 0,0 0 1,1 1-1,-1-1 0,0 0 0,0 1 0,2 6 5,-1 1-1,0 0 1,0 0-1,-1 0 1,1 0 0,-2 0-1,1 0 1,-1 0-1,0 0 1,-1 0-1,0 0 1,0 0-1,-6 11 1,-3 8-104,-2-2 0,-24 40 0,18-38-177,-1 0-1,0-2 0,-26 25 1,44-49 194,9-3-325,20-6 354,-25 7 46,0 1-1,1-1 0,-1 1 0,1-1 1,-1 1-1,1 0 0,-1 0 0,1 0 1,-1 1-1,1-1 0,-1 1 0,0-1 1,1 1-1,4 1 0,1 1-12,11 4 0,0 1 0,0 1 1,-1 1-1,0 0 0,29 23 1,-30-21 7,18 15-79,32 32-1,-19-16-1918,2-3-4778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4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5 298 1000,'57'-90'6862,"-49"76"-6260,-1 1 0,-1-1 0,0-1 0,4-15 0,-8 25-356,-1-1 0,0 1 0,-1 0 0,0 0 1,1 0-1,-2-8 0,1 11-184,-1-1 0,1 1-1,0 0 1,-1 0 0,0 0 0,0 0 0,1 0-1,-1 0 1,0 0 0,-1 0 0,1 0 0,0 1-1,0-1 1,-1 0 0,1 1 0,-1-1-1,-2-1 1,2 2-16,0 0 0,0 0 0,0 0 0,0 0 0,0 1-1,-1-1 1,1 1 0,0 0 0,0-1 0,0 1 0,-1 0 0,1 0-1,0 0 1,-4 1 0,0 0 49,5-1-78,-1 0 0,1 1 0,-1-1 0,0 1 0,1-1 0,-1 1 0,1 0 0,-1-1 0,1 1 1,0 0-1,-1 0 0,-1 2 0,-3 1 50,5-4-58,0 1-1,0-1 0,1 1 0,-1 0 0,0-1 1,0 1-1,0 0 0,0 0 0,1 0 0,-1 0 1,0 0-1,1 0 0,-1-1 0,1 1 0,-1 0 1,1 1-1,0-1 0,-1 0 0,1 0 0,0 0 1,0 0-1,-1 0 0,1 0 0,0 0 0,0 0 1,0 1-1,0-1 0,1 0 0,-1 0 0,0 0 1,0 0-1,1 2 0,0-1 2,0 1 1,0-1-1,1 0 0,-1 1 1,0-1-1,1 0 1,-1 0-1,1 0 0,0 0 1,-1 0-1,1 0 1,0-1-1,3 3 0,7 2-14,1 0 0,0-1 0,-1 0 0,1-1 0,1-1-1,-1 0 1,1-1 0,25 1 0,-9-2-78,0-2-1,60-9 1,-79 9 58,0-2-1,0 1 1,0-1 0,0-1 0,-1 0 0,16-8 0,-23 10 18,1-1 1,-1 1 0,1-1 0,-1 1 0,0-1 0,0 0 0,0-1 0,-1 1 0,1 0-1,-1-1 1,0 1 0,0-1 0,0 0 0,0 0 0,-1 0 0,1 0 0,-1 0 0,0 0-1,1-8 1,-4-5-18,1 13 20,1 3 1,-1 0 0,1 0 0,0 0-1,-1 1 1,1-1 0,-1 0 0,1 0 0,-1 0-1,1 1 1,-1-1 0,0 0 0,1 1-1,-1-1 1,0 0 0,0 1 0,1-1 0,-1 1-1,0-1 1,0 1 0,0 0 0,0-1-1,1 1 1,-1 0 0,0-1 0,0 1 0,0 0-1,0 0 1,0 0 0,0 0 0,-1 0-1,1 0 8,-3-1-12,0 4 3,-4 2 3,0 0 0,0 1 0,1 0 0,0 0 0,0 0 0,1 1 0,-1 0 0,1 1 0,1-1 0,0 1 0,0 0 0,-7 17 0,11-22-5,0 1 0,0-1 1,1 1-1,0 0 1,-1-1-1,1 1 0,0-1 1,1 1-1,-1-1 0,1 1 1,-1-1-1,1 1 0,0-1 1,1 1-1,-1-1 1,0 0-1,3 4 0,-2-4 4,1 0 0,0 1 0,0-1 0,0 0 0,0-1 0,0 1 0,0-1 0,1 1 0,0-1 0,5 3 0,-4-3-4,0 1 0,-1 0 1,1 0-1,5 6 1,0 2-1,-1 1 1,0 0-1,0 0 1,-2 1-1,12 22 1,-6-3 6,13 45-1,-9-18 8,11 74 0,-24-106-33,-1-1-1,-2 1 1,0-1-1,-2 1 1,-6 36 0,6-52-48,-2 0 0,0-1 0,0 0 0,0 1 0,-2-1 1,1 0-1,-1-1 0,-1 1 0,1-1 0,-2 0 0,1-1 0,-1 1 1,-1-1-1,-15 13 0,21-19 63,0 0 0,0-1 0,-1 1 0,1-1 0,-1 0 0,1 0 0,-1 0 0,1 0 0,-1 0 0,1-1 0,-1 1 0,0-1 0,1 0 0,-1 1 0,-5-2 0,6 1 24,0-1-1,0 1 0,0-1 0,0 0 0,0 0 0,0 0 0,1 0 0,-1 0 0,0 0 0,0 0 0,1-1 0,-1 1 0,1-1 0,-1 1 0,1-1 0,-2-2 1,0-2 28,0 0 1,0 0 0,0 0 0,1 0 0,0-1 0,0 1 0,0-1 0,1 1 0,0-1 0,0-13 0,2-9 46,2 1 0,0-1-1,2 1 1,1 0-1,11-34 1,-4 26 24,2 0-1,1 1 0,28-45 1,-38 70-60,1 0 0,0 1 1,0-1-1,1 1 1,0 1-1,1 0 0,0 0 1,17-12-1,-20 17-27,1-1-1,0 1 1,0 0 0,0 0-1,0 1 1,0 0-1,0 1 1,0-1-1,1 1 1,-1 1-1,1-1 1,-1 1 0,1 1-1,12 1 1,-10 0-47,0 1 1,0 0 0,0 0-1,0 0 1,-1 1-1,0 1 1,0 0-1,0 0 1,0 1 0,12 11-1,-13-10-1505,0 1 1,13 16-1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4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1572,'9'-9'4211,"2"-5"-2374,0 1 0,27-24 1,-28 28-1587,1 0 1,0 1-1,1 1 1,0 0-1,0 0 1,1 1 0,22-8-1,-32 13-197,1 0 1,0 0-1,-1 1 0,1-1 0,0 1 0,-1 0 0,1-1 0,0 2 1,0-1-1,-1 0 0,1 1 0,0 0 0,-1-1 0,1 2 0,-1-1 1,1 0-1,-1 1 0,5 2 0,-6-2-31,1 0 0,-1 0 1,0 0-1,1 1 0,-1-1 0,0 1 1,0 0-1,-1 0 0,1-1 0,-1 1 1,1 0-1,-1 0 0,0 1 0,0-1 1,0 0-1,0 0 0,-1 0 0,1 1 1,-1-1-1,0 6 0,-2 4-30,1 0 1,-2 0-1,0-1 0,0 0 1,-1 1-1,0-1 0,-1 0 1,-1-1-1,-13 21 0,-4 4-609,-43 50-1,-48 34-5724,80-89 3078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4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22 940,'-6'-21'9275,"8"28"-8774,52 125 1536,45 40-562,-85-149-1407,2 6-2154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4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91 1128,'-5'-19'1584,"2"0"-140,1 5 901,-2-3-561,1 5 588,0 2-2048,5 54-5592,2-33 2783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45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1344,'0'2'1120,"2"13"-58,-2 1 1,0-1-1,-3 28 0,-1-3-53,3-18-627,2-1 1,0 1-1,1 0 0,6 28 1,-5-38-217,0-1 1,0 1-1,1-1 1,1 0-1,0 0 0,0-1 1,1 0-1,1 0 1,13 18-1,-15-24-81,1 1 0,-1-1 0,1 0 0,-1 0-1,1 0 1,0-1 0,1 0 0,-1-1 0,1 1-1,-1-1 1,1 0 0,0-1 0,-1 1 0,1-1-1,0-1 1,0 1 0,0-1 0,13-2 0,-16 2-28,0-1 0,0 1 0,0-1 0,0 0 1,0 0-1,-1-1 0,1 1 0,0-1 0,-1 0 1,1 0-1,-1 0 0,0 0 0,0-1 1,1 1-1,-2-1 0,1 0 0,0 0 0,0 0 1,-1 0-1,0 0 0,0 0 0,0-1 0,0 1 1,0-1-1,-1 0 0,1 1 0,-1-1 0,0 0 1,0 0-1,0 0 0,-1 0 0,0 0 0,1-5 1,-2 0 10,0 0 0,-1 0 1,1 0-1,-2 0 0,1 0 0,-1 1 1,-1-1-1,1 1 0,-1 0 1,-1 0-1,0 0 0,0 1 0,0 0 1,-11-11-1,-5-4-769,-1 1-1,-1 1 1,-26-17-1,31 25-4800</inkml:trace>
  <inkml:trace contextRef="#ctx0" brushRef="#br0" timeOffset="1">455 227 1932,'2'1'1064,"6"7"177,-1 1 0,0 0 0,0 0 0,0 0 0,6 14 0,21 17 4959,-29-43-5833,-1 1-203,0-1 0,0 1 1,0-1-1,0-1 0,0 1 0,-1 0 1,7-8-1,-6 5 25,1 1 0,0 0 0,0 0 0,11-7 0,-13 10-150,-1 0 1,1 1-1,0 0 0,0-1 0,0 1 0,-1 0 0,1 1 1,0-1-1,0 0 0,0 1 0,0 0 0,0-1 1,0 1-1,0 1 0,6-1 0,1 3-37,0-1 0,0 2 0,0-1 0,-1 1 0,1 1 0,-1 0 0,0 0 0,0 0 0,-1 1 0,0 1 0,0 0 0,13 13 0,-13-10-1004,0-1 0,7 13 0,-8-11-1433,-1 0 0,5 14 1,-5-8-2045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4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1020,'0'0'737,"1"-2"-47,3-1-451,-3 1 388,0 1 0,1-1 0,-1 1 0,1 0 0,-1-1 0,1 1 0,0 0 0,-1 0 0,4-1 0,8-1-784,-2 4 276,1 0 0,0 0 0,-1 1 0,1 0 0,-1 1 0,1 1 0,-1 0 0,0 0 0,-1 1 0,18 10 0,-5 1-14,-16-10 292,1-1 0,0 0 1,10 5-1,-17-10 330,0 0-701,0 0 0,0-1 0,-1 1 0,1-1 0,0 1-1,-1-1 1,1 1 0,0-1 0,-1 0 0,1 1 0,-1-1 0,1 0 0,-1 1-1,1-1 1,-1 0 0,0 1 0,1-1 0,-1 0 0,0 0 0,0 0 0,1 1-1,-1-1 1,0 0 0,0 0 0,0 0 0,0-1 0,0 0 49,0-1 0,0 0 0,0 1 0,0-1 0,-1 0 0,1 1 0,-2-6 0,-1 2 64,1 1 1,-1-1-1,0 1 1,-7-9-1,10 13-124,-1 0 0,0 0 1,0 0-1,0 0 0,0 0 1,0 0-1,0 0 0,0 0 0,0 0 1,0 0-1,0 1 0,-1-1 1,1 0-1,0 1 0,0-1 0,-1 1 1,1 0-1,0-1 0,-1 1 1,1 0-1,0 0 0,-1 0 0,1-1 1,-1 2-1,1-1 0,0 0 1,-1 0-1,1 0 0,0 1 0,-1-1 1,-1 2-1,-3 1-2,1 0 1,0 0-1,0 1 0,0 0 0,1 0 0,0 0 1,-1 1-1,2 0 0,-1-1 0,0 1 1,1 0-1,-4 8 0,3-5 0,1 1 1,0 0-1,0 0 1,0 0-1,1 1 0,1-1 1,-1 16-1,1-14 0,1 0 0,1 0-1,0 0 1,0 0 0,1 0 0,1-1 0,-1 1-1,2-1 1,0 1 0,0-1 0,1 0-1,0-1 1,0 1 0,13 16 0,-13-21 31,0 0 0,0 0 0,0-1 0,0 1 0,1-1 0,-1-1 0,1 1 0,0-1 0,0 0 0,1 0 0,-1 0 0,0-1 0,1 0 0,12 2 0,-11-3 61,0 0 1,0-1 0,0 0-1,0-1 1,0 0 0,-1 0-1,12-3 1,-17 4-74,1-1-1,-1 0 1,1 0 0,-1 0-1,0 0 1,1 0 0,-1-1-1,0 1 1,0-1-1,0 1 1,0-1 0,0 0-1,0 0 1,0 0 0,-1 0-1,1 0 1,-1 0 0,1 0-1,-1-1 1,0 1-1,0-1 1,0 1 0,0 0-1,0-4 1,1 0-6,-1 0 0,-1 0 0,1-1 0,-1 1 0,0 0 0,-1 0 0,1-1 0,-1 1 0,0 0-1,-1 0 1,1 0 0,-1 0 0,-1 0 0,1 0 0,-1 1 0,0-1 0,0 1 0,-1-1 0,1 1 0,-1 0 0,0 1 0,-1-1 0,1 1 0,-1 0 0,-7-6 0,1 3-55,-1 0 1,-1 0 0,-18-6-1,22 10-938,1 0-1,0 1 1,-16-2-1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2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14 183 1456,'0'0'1018,"-9"-6"5487,4-6-3974,6 9-2125,3-11-11,-3 10-12,0 2-312,-1 1 0,1-1-1,-1 0 1,1 1-1,0-1 1,0 0 0,0 1-1,0-1 1,0 1-1,2-3 1,1-1 229,7-8 93,0 0-1,1 0 0,0 1 1,1 1-1,16-11 0,-10 7-119,-16 12-244,1 1 0,-1 0 0,1 0 0,0 0-1,-1 1 1,1-1 0,0 1 0,0 0 0,0 0 0,0 0 0,0 1-1,0-1 1,8 1 0,-9 0-16,0 0 0,0 0-1,0 1 1,0-1 0,0 1-1,-1 0 1,1 0 0,0 0-1,0 0 1,-1 0 0,1 0-1,-1 1 1,1 0 0,-1-1-1,0 1 1,0 0 0,1 0-1,-1 0 1,2 4 0,-1-2-7,-1 1 1,1-1 0,-1 1 0,-1 0-1,1 0 1,-1 0 0,0 0 0,0 0 0,0 0-1,-1 0 1,1 0 0,-1 0 0,-1 0-1,1 1 1,-2 5 0,-2 8 25,-1 1 1,-12 29-1,7-19 19,1-7-67,6-16 22,1 1 0,-1-1 0,1 1 1,0-1-1,-1 14 0,3-19-4,1 1 0,-1 0 0,0 0 0,1 0 0,-1-1-1,1 1 1,0 0 0,0-1 0,0 1 0,0 0 0,1-1 0,-1 0 0,1 1 0,-1-1-1,1 0 1,0 0 0,0 0 0,0 0 0,4 3 0,17 13 17,1-2 0,0-1 1,38 17-1,-29-15-36,36 24 0,-66-39 21,1 1 1,-1-1-1,0 1 1,0 0-1,0 0 1,-1 0-1,1 0 1,-1 0 0,1 1-1,-1-1 1,3 8-1,-4-9 5,-4 2-2,-1 2-6,0-1 0,0-1 1,0 1-1,-1 0 0,0-1 1,0 0-1,0 0 0,-1-1 1,1 1-1,-7 2 0,-10 4-294,1 0 1,-1-2-1,-1 0 0,1-1 0,-41 5 0,12-11-3181,43-1 2354,0-2-2403,-9-5 35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8:4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1368,'0'0'2139,"2"0"-1466,-1 0-462,-1 0-1,1-1 0,-1 1 0,1 0 0,-1 0 0,1 0 1,-1 0-1,0 0 0,1-1 0,-1 1 0,1 0 0,-1 0 1,1 0-1,-1-1 0,0 1 0,1 0 0,-1-1 0,0 1 1,1 0-1,-1-1 0,0 1 0,1-1 0,-1 1 0,0 0 1,0-1-1,0 1 0,1-1 0,-1 1 0,0-2 1,1-7 2204,-2 1 1214,10 63-3329,17 57 0,26 34 24,-19-59-142,-14-43-90,-10-22 285,1 0 0,21 33 1,-29-51 98,2 2-126,-4-6-320,0 0 0,0 0 0,0 0 0,0 0 1,0 0-1,0 0 0,0 0 0,0 0 0,0 0 0,0 0 0,0 0 0,0 0 0,0 0 0,0 0 1,0-1-1,0 1 0,0 0 0,0 0 0,1 0 0,-1 0 0,0 0 0,0 0 0,0 0 0,0 0 0,0 0 1,0 0-1,0 0 0,0 0 0,0 0 0,0 0 0,0 0 0,0 0 0,0 0 0,0 0 0,0 0 1,0 0-1,0 0 0,0 0 0,0 0 0,1 0 0,-1 0 0,0 0 0,0 0 0,0 0 0,0 0 0,0 0 1,0 0-1,0 0 0,0 0 0,0 0 0,0 0 0,0 0 0,0 0 0,0 0 0,0-22 69,-1-5-43,1 0 0,2-1 1,1 1-1,0 0 0,11-35 0,-8 42-41,0 2-7,0 0 0,10-20 1,-14 34-14,1 0 1,-1 0 0,1 0-1,-1 0 1,1 1-1,0-1 1,1 1 0,-1-1-1,0 1 1,1 0 0,0 1-1,0-1 1,8-4-1,-10 7 3,1-1 0,-1 1-1,1-1 1,-1 1 0,1 0-1,-1 0 1,1 0 0,-1 1 0,1-1-1,-1 0 1,1 1 0,-1 0-1,1-1 1,2 2 0,31 17-17,-22-10 13,0 1 0,-1 0-1,0 1 1,-1 0 0,20 25 0,-7-9 81,-24-25-17,-6-7-48,-45-41-15,-38-33-21,71 65 7,-1 0-1,-1 2 0,-24-13 1,38 22 13,0 1 0,0 1 1,0-1-1,0 0 1,-1 1-1,1 0 1,-1 1-1,1-1 0,0 1 1,-1 0-1,1 0 1,-1 1-1,1-1 0,0 1 1,-1 0-1,1 1 1,0 0-1,0-1 1,0 1-1,0 1 0,0-1 1,0 1-1,1 0 1,-1 0-1,1 0 0,0 1 1,0 0-1,0-1 1,0 1-1,1 1 1,-5 5-1,2 0-3,1 0 1,0 0-1,1 1 0,0-1 1,1 1-1,0 0 0,0 0 1,1 0-1,1 0 0,-1 15 1,2-18 9,0-1-1,1 1 1,-1-1 0,2 1 0,-1-1 0,1 0 0,0 0 0,0 1 0,1-1 0,0-1 0,0 1 0,1 0 0,0-1 0,0 0 0,0 0 0,8 8 0,-11-13 0,0-1 0,1 1 1,-1-1-1,0 0 1,0 1-1,0-1 0,0 0 1,0 0-1,1 0 0,-1 0 1,0 0-1,0 0 1,0 0-1,0 0 0,1 0 1,-1-1-1,0 1 1,0 0-1,0-1 0,0 1 1,0-1-1,0 1 0,0-1 1,0 0-1,2-1 1,10-11 7,0-1 1,0 0-1,-2-1 0,0-1 1,12-21-1,24-33-40,-43 66 21,0 0 0,0 0 0,0 0 0,0 0 0,0 1 0,1 0 0,0 0 0,-1 0-1,1 0 1,0 1 0,9-4 0,-12 6 7,0 0-1,0 0 1,-1-1-1,1 1 1,0 0-1,0 0 1,0 1-1,-1-1 1,1 0-1,0 1 0,0-1 1,0 1-1,-1-1 1,1 1-1,0 0 1,2 1-1,25 19-8,-16-9 10,-1 1-1,0 1 1,13 20-1,27 48 27,-22-35 80,-29-46 21,-5-8-118,-9-15-3,-1 0 0,0 1-1,-2 1 1,-19-20-1,26 32-5,1 0-1,-1 1 0,1-1 0,-20-10 0,24 16 1,0 0-1,0 0 1,0 1-1,0 0 1,0 0 0,0 0-1,0 0 1,0 1-1,0 0 1,0-1-1,0 2 1,-1-1 0,1 0-1,-6 2 1,2 0-4,0 1 0,0-1 0,0 2 0,0-1 0,0 1 0,1 0 0,0 1 0,-1 0 0,2 0 0,-1 0 0,1 1 0,-7 7 0,5-4 0,0 1 1,0 0 0,1 1 0,1 0-1,0 0 1,0 0 0,-6 20 0,10-25 6,0 0 1,1 0-1,0 0 1,0 0-1,1 1 1,0 10-1,0-16 3,0 0-3,0 0 0,0-1-1,0 1 1,0-1 0,0 1 0,0 0-1,0-1 1,0 1 0,0-1-1,0 1 1,1-1 0,-1 1 0,0 0-1,1-1 1,-1 1 0,0-1-1,1 1 1,-1-1 0,0 1 0,1-1-1,-1 0 1,1 1 0,-1-1-1,1 1 1,-1-1 0,1 0 0,-1 0-1,2 1 1,-1-1 7,3-2-3,17-11 4,-1-1-1,0-1 1,18-20 0,34-24-40,-62 52 20,0 0-1,0 1 1,1 0-1,0 1 0,16-6 1,-23 10 5,0 0 1,0 0-1,1 0 1,-1 1-1,1 0 1,-1 0-1,0 0 1,1 0-1,-1 1 1,0 0-1,1 0 1,-1 0-1,0 0 1,0 0-1,1 1 1,-1 0-1,-1 0 1,7 4-1,4 4 4,0 1 0,-1 0 0,17 19 0,-7-7 11,-7-6 28,20 25 1,-36-41-10,3 3 22,-3-4-45,0 0-1,0 0 1,0 0-1,0 0 1,0-1-1,0 1 1,0 0-1,0 0 1,0 0-1,0 0 1,0 0-1,0 0 1,-1 0-1,1 0 1,0 0-1,0 0 1,0 0-1,0 0 1,0 0-1,0 1 1,0-1-1,0 0 1,0 0-1,0 0 1,0 0-1,0 0 1,0 0-1,0 0 1,0 0-1,0 0 1,0 0-1,0 0 1,0 0-1,0 0 1,-1 0-1,-129-121 66,-11-9-60,137 126-14,0 1 0,-1 0-1,1 1 1,0-1 0,-1 1-1,1 0 1,-1 0 0,0 0-1,0 0 1,0 1 0,0 0-1,0 0 1,0 1 0,0-1 0,0 1-1,0 0 1,0 0 0,0 1-1,0-1 1,0 1 0,0 0-1,-8 3 1,6-1-1,0 1-1,0-1 1,0 1-1,0 0 1,1 1 0,-1 0-1,1 0 1,0 0 0,1 0-1,0 1 1,-1 0-1,2 1 1,-9 12 0,6-7 2,0 0 0,1 0 0,1 0 0,0 1 0,1-1 0,0 1 0,1 1 0,0-1 0,1 0 0,1 0 0,-1 19 0,2-31 6,0 0 1,0 1 0,0-1-1,1 0 1,-1 0 0,0 0-1,0 0 1,1 1 0,-1-1-1,0 0 1,1 0 0,-1 0-1,2 1 1,-2-1-2,0-1 0,1 1 0,-1-1 0,0 0 0,1 0 0,-1 1-1,1-1 1,-1 0 0,0 0 0,1 1 0,-1-1 0,1 0 0,-1 0 0,1 0 0,-1 0 0,1 0 0,-1 0 0,1 0 0,-1 0 0,1 0 0,12-5 18,-11 5-18,-1-2 0,1 1 0,0 0-1,0 0 1,-1-1 0,1 1 0,-1-1-1,1 1 1,-1-1 0,0 1-1,1-1 1,0-3 0,13-25 14,-11 22-16,5-11 5,-6 11-17,0 0-1,1 0 1,0 0 0,1 0 0,0 1-1,0-1 1,1 1 0,-1 1 0,2-1-1,6-5 1,-12 11 8,0 1 0,0 0 0,0-1 0,0 1 0,-1 0 0,1 0 0,0 0-1,0-1 1,0 1 0,0 0 0,0 0 0,0 1 0,0-1 0,0 0 0,0 0 0,0 0 0,0 1 0,2 0 0,15 8-16,-7 0 9,1 1 0,-2 0 0,1 0 0,14 21 0,5 3 111,-29-32-74,3 0 4,-3-2-19,-4-5 57,-6-7-64,0 1 1,-1 0-1,-15-12 1,20 19-8,1 0-1,-1 1 1,0 0-1,0 0 1,0 0 0,-1 0-1,1 1 1,0 0-1,-1 0 1,0 0 0,1 1-1,-1 0 1,-9-1-1,4 3-7,-1 1 0,1 0-1,0 0 1,0 1-1,0 0 1,-19 9 0,25-10 4,2 0-5,-3 3 6,4-4-1,6-5-232,1 1-1,-1 0 1,0 0 0,1 0-1,0 1 1,0-1 0,0 1-1,0 0 1,0 1 0,0-1 0,0 1-1,1 0 1,-1 0 0,8 1-1,-9 0-24,0 1-1,0 0 1,-1 0-1,1 0 1,0 0-1,-1 0 1,1 1-1,3 2 1,14 13-6772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45 534 1192,'-45'-11'7147,"55"9"-6955,222-50 575,201-47-44,-348 80-613,386-81 529,-111 40-206,37-5-26,-97 6-209,-139 23-91,-133 27-76,-12 3-5,-15 6-32,21-8 172,-7 1-66,-13 7-73,0 0-32,8 4 5,-8-3 1,15 28 194,-16-28 203,0 30-297,1-12-88,0 1 1,1 0 0,1-1 0,0 0-1,10 25 1,3 12-1,78 289 29,51 368 9,1 58 61,-83-469-94,-11-73 7,63 237 43,-10-155-10,-85-254-55,15 68-559,-26-86-332,-7-20-288,-3-10-3106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3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1673 67 1512,'-5'-5'251,"0"-1"0,-1 1 0,0 0 0,0 1 0,-1-1-1,1 1 1,-1 1 0,0-1 0,0 1 0,0 0 0,0 1 0,0 0 0,-13-2-1,-7-1 164,0 2-1,-40-1 1,11 5-50,0 2 0,-79 15-1,-108 36 245,131-27-389,-7 0 243,2 6 0,-192 81 1,280-100-361,-52 34 1,67-39-77,0 2 1,1 0 0,0 1 0,1 0 0,-14 18 0,16-17-9,0 1 0,1-1 0,1 1 0,0 1 0,0 0 0,2 0 0,0 0 0,1 1 0,-6 30 0,2 19 34,0 101 0,15 62 12,22 398 133,-24-517-153,19 269 163,-8-240-111,-6-55-44,80 427 233,-80-467-261,49 156 83,-35-129-79,6 16 25,4-1-1,4-1 0,4-2 0,100 150 1,-84-157 0,115 119 0,-149-171-40,1-1 0,33 22-1,-43-34-9,1-1 0,0 0 0,1-1 0,0-1 0,29 9 0,-14-9-6,0-1 0,0-2 0,0-1-1,1-1 1,61-6 0,157-33-50,-221 32 41,389-58-471,-310 50 317,231-38-205,112-68 211,-222 56 130,28-8-6,15-16 12,241-107-16,-410 152 40,262-121 23,-331 145-26,-16 10 7,-1-1 1,0-1-1,30-24 0,-22 6-740,-23 26 34,0-1-1,-1 1 1,1-1-1,-1 0 0,1 1 1,0-5-1,2-9-1334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3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60 1180,'-2'-9'1873,"-1"1"1,0-1-1,0 0 1,-10-15 1484,13 25-3347,0 0 1,0 0 0,0 0 0,0 0-1,0 0 1,0 0 0,-1 0 0,1 0-1,0 0 1,0 0 0,-1-1-1,1 1 1,-1 0 0,1 0 0,-2 1-1,1-1 7,0 1 0,1-1-1,-1 0 1,0 1 0,1-1-1,-1 1 1,1-1 0,-1 0-1,1 1 1,0-1 0,-1 1-1,1-1 1,0 1 0,0 0-1,1 1 1,-10 108 647,-1-2-259,9-73-301,0-13-25,0-1 1,2 1-1,5 37 1,-5-58-72,-1 0 1,1 0-1,0 0 1,0 0-1,0-1 1,0 1-1,0 0 1,0 0-1,0 0 1,1-1-1,-1 1 1,1-1-1,-1 1 1,1-1-1,-1 1 1,1-1-1,0 0 1,0 0-1,0 0 1,0 0-1,0 0 1,0 0-1,0-1 1,0 1-1,0-1 1,0 1-1,0-1 1,0 0-1,0 0 1,0 0-1,4 0 1,6-1 5,1 0 0,-1 0 1,1-2-1,11-3 0,-23 6-15,25-7-54,-1-1 1,49-22-1,-59 22-1035,27-19 0,-32 19-502,0-1-1,0 0 0,9-11 1,-11 11-916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1212,'0'0'826,"1"-2"-77,4 16 3358,14 75-3216,-13-50-1462,2 0 1,19 61 0,-26-96-1250,0 7 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3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5 407 892,'-2'-10'374,"1"0"0,0 1 0,0-1 0,1 0 1,0 0-1,1 1 0,0-1 0,1 0 0,0 1 0,1 0 0,-1-1 0,2 1 0,-1 0 0,8-12 1,7-10 240,1 0 1,35-42-1,-38 53-194,0-1 86,1 1 0,34-31 0,-50 50-492,-1 1 0,1-1 1,-1 1-1,1 0 0,-1-1 1,1 1-1,-1 0 1,1-1-1,0 1 0,-1 0 1,1 0-1,0-1 0,-1 1 1,1 0-1,0 0 1,-1 0-1,1 0 0,0 0 1,-1 0-1,1 0 0,0 0 1,-1 0-1,1 1 1,0-1-1,-1 0 0,1 0 1,0 1-1,-1-1 0,1 0 1,-1 0-1,1 1 1,0-1-1,0 1 0,0 0-4,0 1-1,0-1 0,0 0 0,0 0 0,0 1 0,0-1 0,0 1 0,0-1 1,1 3-1,0 6 17,0 1 1,0 0 0,-1 0-1,0 0 1,-1 1-1,-2 19 1,1-9-3,-8 82 53,4-65-37,1 63-1,4-88-29,2-1 0,-1 0 0,2 0 0,0 0 0,0 0-1,1 0 1,1 0 0,10 19 0,22 30 13,-21-37 8,25 54-1,-40-77-25,0 1 0,0-1 0,0 1 0,-1 0 0,1-1-1,-1 1 1,1 4 0,-2 7 2,0-12-103,1 0 0,-1 0 0,0 0-1,0 0 1,0 0 0,0 0 0,0 0 0,0-1 0,-1 1 0,1 0-1,-1-1 1,1 1 0,-1-1 0,0 1 0,1-1 0,-1 0-1,0 0 1,0 0 0,0 0 0,0 0 0,0 0 0,0 0 0,0-1-1,0 1 1,0-1 0,-3 1 0,0 0-324,-1-1 1,1 0-1,0 0 0,-1-1 1,1 1-1,0-1 0,-1-1 0,-8-2 1,0-1-1846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3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0 460 1096,'1'-12'448,"0"-1"0,1 0 0,1 1 0,0-1 1,0 1-1,1 0 0,11-23 0,0 6 364,37-51 1,-36 56-457,2 1 0,0 1 0,2 1 1,1 0-1,0 2 0,37-26 0,-47 38-253,0 0 0,1 1 0,0 0 0,0 1 0,0 0 0,0 1 0,1 0 0,0 1 0,-1 0 0,1 2 0,0-1 0,0 1 0,1 1 0,-1 0 0,0 1 0,23 5 0,-9 2 10,-1 1 0,0 2-1,-1 1 1,0 0 0,-1 2-1,25 18 1,13 15 136,-2 3-1,87 92 1,-142-137-244,90 100 209,-83-90-292,-1 0 0,-1 0 0,0 1 0,-1 1 0,10 26 0,-18-40-86,0 1 1,0 0-1,0-1 1,0 1 0,-1 0-1,0-1 1,0 1-1,0 0 1,-1 6 0,1-8-289,-1 0 0,1 1 0,-1-1 1,0 0-1,0 0 0,0 0 1,0 0-1,0 0 0,-2 3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3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1 972,'-9'7'347,"1"0"0,1 1 0,-1 0 0,1 0 0,1 1 0,-1-1 0,2 2-1,-1-1 1,1 0 0,-6 17 0,6-11-51,1-1 0,1 1 0,0 0-1,1 0 1,0 0 0,2 30 0,2-20-53,1 0 0,1 0 0,1 0-1,1 0 1,2-1 0,0 0 0,1-1 0,24 42 0,-17-41-99,1 0 1,1-1-1,1-2 0,1 0 1,1-1-1,0 0 0,2-2 1,0-1-1,1-1 0,1-1 1,26 13-1,-34-20-68,0 0-1,1-1 1,0-1-1,0-1 1,1 0-1,24 2 1,-29-5-27,0-2 1,1 0-1,-1 0 1,0-1-1,0-1 0,0-1 1,0 0-1,0 0 0,15-7 1,58-32 101,3-1-250,-73 36-87,-9 3-438,1 1 0,0-1 0,-1 2 0,2 0 0,15-3 0,-14 4-1819,-8 1 32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3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5 1264,'-2'-2'871,"1"2"-758,1-1 0,-1 1 0,0 0 0,0-1 0,1 1 1,-1 0-1,0 0 0,0 0 0,1-1 0,-1 1 0,0 0 0,0 0 0,0 0 0,1 0 0,-1 0 1,0 0-1,0 1 0,0-1 0,1 0 0,-1 0 0,0 1 0,0-1 0,0 1 0,-1 0-19,0 0 0,0 1 0,0-1 0,0 1 0,1-1 0,-1 1 0,1 0-1,-2 2 1,-3 5 84,0 1 0,-7 17 1,4-2 118,0 0 0,2 1 0,-6 33 0,-5 83 460,13 158 53,6-249-694,10 102 160,-6-99-174,7 184 310,-6-86-211,-6 86 168,-6-164-41,-17 80 0,15-106-150,-19 69 331,26-109-424,-1-1 1,-1 1-1,1 0 0,-1 0 0,-1-1 1,-7 14-1,10-20-74,0 0 0,-1 0 0,1 0 0,0 0 0,0 0 0,-1 0 0,1 0 1,0 0-1,-1 0 0,1-1 0,-1 1 0,1-1 0,-1 1 0,0-1 0,1 1 0,-1-1 0,1 0 1,-1 0-1,0 0 0,1 0 0,-1 0 0,-1 0 0,-3-1 6,1 0 0,-1 0 0,1 0 0,-9-3 0,-5-4 6,1-1 0,0 0 0,1-1 0,-32-25 0,-53-56 234,93 82-199,9 9-54,0 0 0,0 0 0,0 0 0,0 0 0,0 1 0,0-1 0,0 0 0,0 0 0,-1 0 0,1 0 0,0 0 0,0 0 0,0 0 0,0 0 0,0 0 0,0 0 0,0 0 0,0 0 0,0 0 0,0 0 0,0 0 0,0 0 0,0 0 0,-1 0 0,1 0 0,0 0 0,0 0 0,0 0 0,0 0 0,0 0 0,0 0 0,0 0 0,0 0 0,0 0 0,0 0 0,0 0 0,0 0 0,-1 0 0,1 0 0,0 0 0,0 0 0,0 0 0,0 0 0,0 0 0,0 0 0,0 0 0,0 0 0,0 0 0,0 0 0,0 0 0,0 0 0,0-1 0,0 1 0,5 12 35,-2-7-41,0-1 0,0 1-1,0-1 1,0 0 0,1-1 0,6 7-1,5-2 14,0 0-1,0 0 1,0-2 0,1 0-1,0 0 1,1-2-1,27 5 1,-12-4-71,1-1 0,0-2 0,34-2 0,-44-1-173,0-2-1,0 0 1,0-1 0,-1-1-1,25-10 1,-28 7-912,0-1 0,-1-1 0,-1 0 0,19-15 0,-11 8-1592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3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1180,'0'-1'85,"1"0"0,-1 0-1,1 0 1,0 1 0,-1-1 0,1 0-1,0 0 1,0 1 0,0-1 0,-1 1-1,1-1 1,0 1 0,0-1 0,0 1-1,0-1 1,0 1 0,0 0 0,0-1-1,0 1 1,0 0 0,0 0 0,0 0-1,0 0 1,0 0 0,1 0 0,-1 0-1,0 0 1,0 0 0,2 1 0,2 1 38,1 0 1,0 1-1,0-1 1,5 5 0,-3-3 195,26 16 264,0 1-1,-2 1 1,-1 2-1,55 54 1,94 128 783,50 89-309,-138-178-564,49 71 215,-75-92-342,52 82 179,-102-152-480,-4-8-98,-1 1-1,-1 0 0,-1 0 0,12 36 0,-21-53-270,0 0-269,0-1 409,0 1-1,0 0 1,0-1-1,0 1 1,0-1-1,-1 1 1,1 0-1,-1-1 1,1 1-1,-2 1 1,-14 0-3695,13-3 1460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2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25 892,'-4'-15'1264,"-3"6"4906,7 9-6105,0 0 0,0 0 1,0 0-1,-5 11 192,0 1 0,1-1 0,1 1 0,-1 0 0,2 0 0,-2 17 0,3-14-79,1-1 0,0 1-1,2 0 1,-1-1 0,2 0-1,0 1 1,9 25 0,-10-35-139,0 0 1,0-1 0,0 1 0,1-1 0,-1 1 0,1-1-1,0 0 1,0 0 0,1 0 0,-1-1 0,1 1 0,0-1-1,0 0 1,0 0 0,0 0 0,0 0 0,1-1 0,-1 0-1,1 0 1,0 0 0,0 0 0,0-1 0,0 1 0,-1-1 0,2-1-1,4 1 1,-5 0 16,-1-1-1,1 0 0,0 0 1,-1 0-1,1-1 1,-1 0-1,1 1 0,0-2 1,-1 1-1,1 0 1,-1-1-1,0 0 1,0 0-1,0 0 0,0-1 1,0 1-1,5-5 1,-8 5-20,1 1 1,-1-1 0,1 0 0,-1 0 0,0 0 0,0 0-1,0 0 1,0 0 0,1-3 0,0-2 76,0 3-76,-1 0 1,0 0-1,0-1 1,0 1-1,-1 0 0,0-1 1,1 1-1,-1 0 1,-1 0-1,0-7 1,0 6 14,0 0-24,0 0-1,0 1 1,0-1 0,-1 1-1,0-1 1,0 1 0,0 0-1,0-1 1,-1 1-1,1 1 1,-6-7 0,1 2-47,-1 0 1,-1 0 0,-11-9 0,-8-4-575,-14-11-1019,16 12-4098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3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 1160,'0'0'92,"-1"-1"0,1 1-1,-1 0 1,0 0 0,1 0-1,-1 0 1,0-1 0,1 1 0,-1 0-1,0 0 1,1 0 0,-1 0-1,0 0 1,0 1 0,1-1 0,-1 0-1,0 0 1,1 0 0,-1 0 0,1 1-1,-1-1 1,0 0 0,1 1-1,-1-1 1,1 1 0,-1-1 0,1 0-1,-1 1 1,1-1 0,-1 1-1,1-1 1,-1 1 0,1 0 0,0-1-1,-1 1 1,1 0 0,-1 1 811,5 3-487,4 4-232,0-1-1,1 0 1,0-1 0,0 0-1,1 0 1,14 7 0,-2-5-23,0 0 0,1-1 1,0-2-1,1 0 1,29 3-1,-34-7-63,1-1 1,-1 0-1,0-2 1,1 0-1,-1-1 1,38-9-1,-48 8-63,0 0-1,0-1 1,-1 0-1,1 0 1,-1-1 0,0 0-1,0 0 1,7-8-1,-3 3 30,-1-2 0,-1 1-1,18-27 1,-14 23 37,-6 7 3,-8 8-102,0 0-1,1 0 1,-1 0 0,0 0 0,0 0 0,0 0 0,0 0 0,0 0 0,0 0 0,0 0-1,0-1 1,0 1 0,0 0 0,0 0 0,0 0 0,1 0 0,-1 0 0,0 0-1,0 0 1,0 0 0,0 0 0,0 0 0,0 0 0,0 0 0,0 0 0,0 0 0,1 0-1,-1 0 1,0 0 0,0 0 0,0 0 0,0 0 0,0 0 0,0 0 0,0 0-1,0 0 1,0 0 0,1 0 0,-1 0 0,0 0 0,0 0 0,0 0 0,0 1 0,0-1-1,0 0 1,0 0 0,0 0 0,0 0 0,0 0 0,0 0 0,0 0 0,0 0-1,1 0 1,-1 1 0,7 110-5044,-5-95 3050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3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76 1256,'-10'-19'1830,"6"8"-907,5 7-416,6-11-67,-7 14-409,1 1 0,-1-1 0,1 0-1,-1 0 1,1 0 0,0 0 0,-1 1-1,1-1 1,0 0 0,0 1-1,-1-1 1,1 0 0,0 1 0,0-1-1,0 1 1,0-1 0,0 1 0,-1 0-1,1-1 1,1 1 0,2-1 72,3-2-17,-1 1-1,1 0 1,0 0-1,-1 1 1,1 0-1,0 0 1,0 1-1,8 0 1,2-1 21,30 1 147,-1 2 0,85 15 0,-83-10-149,213 44 367,-85-15-232,28 9 15,82 12 88,-50-31 551,-200-25 27,-33-1-667,1-1 72,-4 1-300,0 0 1,0 0 0,1 0-1,-1 0 1,0 0 0,0 0-1,1 0 1,-1 0 0,0 0 0,0 0-1,1 0 1,-1 0 0,0 0-1,0 0 1,1 0 0,-1-1-1,0 1 1,0 0 0,1 0-1,-1 0 1,0 0 0,0 0-1,0-1 1,1 1 0,-1 0-1,0 0 1,0 0 0,0-1 0,0 1-1,0 0 1,1 0 0,-1-1-1,0 1 1,0 0 0,0 0-1,0 0 1,0-1 0,0 1-1,0 0 1,0-1 0,0 1-1,0 0 1,-1-15 112,1 11 2,-2-1 11,-47-82 1212,48 85-840,7 11-458,14 24-70,-1 1 0,-2 1 1,-1 1-1,-2 0 0,-2 0 0,-1 2 0,-1-1 0,4 48 0,-10-53-614,-2-1 0,-2 1 0,-1 0-1,-1-1 1,-11 54 0,-1-34-2836,-4-1 33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3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67 856,'0'0'5137,"1"6"-4638,2 5-322,1 0 0,0 0 0,0 0-1,1-1 1,0 0 0,1 0 0,0 0 0,1 0 0,9 9 0,80 81 1205,-80-85-1068,-11-10-127,0-1 1,0 0 0,0 0-1,1 0 1,-1-1-1,1 1 1,0-1-1,0-1 1,9 4-1,-14-6 242,4 0 0,13-1-17,-13 0-18,-1-4-261,-1 0 1,1 0-1,-1 0 0,0-1 1,0 0-1,0 1 0,-1-1 1,0 0-1,0 0 0,-1-1 1,1 1-1,-1 0 0,-1 0 1,1-12-1,-1-9 63,-2 1 0,-4-28 0,-5-58-711,11 109 72,0 2-533,0-7 1657,2 7-2227,8 7-3517,-5-2 4960,0 1 0,0-1-1,0 1 1,0 0-1,-1 0 1,6 8 0,81 153 347,-68-121 114,21 37 4327,-43-89-4473,3-39 127,-3 28-142,0 1-1,1-1 1,1 1-1,8-26 1,-10 39-170,1 0-1,1 0 1,-1 0-1,0 1 1,1-1 0,0 1-1,0-1 1,0 1-1,0 0 1,7-5 0,3-1 64,24-12-1,-13 8-5,-2-2-40,-2 0-36,32-24-6,-46 35-4,1 0 0,-1 1 0,1 0 0,0 0 0,0 0 0,9-2 0,-12 5-1,-1 0 1,1 0-1,-1 0 1,1 0-1,0 1 1,-1 0 0,1-1-1,-1 1 1,0 0-1,1 1 1,-1-1-1,0 1 1,0-1 0,1 1-1,-1 0 1,-1 0-1,1 0 1,0 1-1,3 2 1,3 4-1,1 1 0,-2 1 0,11 14 1,-2 1-294,-1 2 0,-1-1 1,-2 2-1,11 32 0,-20-49-366,4 10-349,1-7-4289,-4-7 2402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37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1056,'-69'12'1915,"1"11"636,50-16-1012,-33 8 1,36-14-842,13-1 649,8-5-1179,-1 1-135,-2 1-12,1 0 0,0 0 0,0 1 0,-1-1 0,2 1 0,-1 0-1,0 0 1,0 1 0,1-1 0,-1 1 0,6-1 0,29-4 119,-1 2 1,43 1-1,-57 3-78,0 2-1,0 1 1,0 0-1,41 13 0,-31-4-10,-1 2 0,0 1 0,-1 1 0,-1 2 0,0 1-1,-2 2 1,0 0 0,35 35 0,-35-27-154,-1 2 1,-2 0-1,-1 2 1,-1 1-1,-2 1 1,-2 0-1,18 43 1,-32-65-114,-1 0 0,-1 1 1,5 22-1,-8-30-282,0 0-1,-1 0 1,1 1-1,-2-1 1,1 0 0,0 1-1,-1-1 1,0 0-1,-1 0 1,-3 10-1,0-6-1727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3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1212,'-14'3'294,"0"0"0,1 1-1,-1 0 1,1 1 0,0 1 0,1 0 0,-1 0-1,1 1 1,0 1 0,1 0 0,0 1 0,0 0-1,1 1 1,-15 17 0,4-2 18,2 1 0,1 0 0,2 1 1,0 1-1,-15 39 0,19-40-114,2 2 0,2-1 0,0 2 0,2-1 0,1 0 0,1 1 0,2 0-1,1 39 1,3-50-93,0 0-1,1 0 1,1-1-1,0 1 1,2-1-1,8 19 1,-8-24-45,1 0 1,0 0-1,1-1 1,0 0 0,1 0-1,0-1 1,1 0-1,18 15 1,-11-12-14,1 0 0,0-2 0,0 0 1,1-1-1,1-1 0,0-1 0,0 0 1,28 7-1,-10-8-18,0-1-1,0-3 1,1 0-1,-1-3 1,52-4-1,-42-2 70,0-3 0,-1-1 0,86-29 0,-77 17-527,0-3-1,90-53 0,-91 42-1195,-1-3 0,62-55 0,-77 59-733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3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1276,'0'0'4737,"6"3"-4306,69 43 812,-50-29-316,2 0-1,31 13 1,-42-24 1405,-16-7-2305,1-1 0,-1 1 0,0 0 0,1 0 0,0-1 0,-1 1 0,1 0 0,-1 0 0,1 0 0,0 0 0,0 0 0,2-2 0,-2 2 27,0-7 112,-22-162-2112,21 166 1754,1 0-1,0 0 1,-1 0-1,1 1 0,1-1 1,-1 0-1,0 1 1,1-1-1,3-5 1,-3 6 99,-1 1-145,10-11-470,-8 13 639,7-1 47,-7 1 68,0 3 54,7 7 104,0 1-1,-1 0 0,-1 0 1,0 0-1,0 1 0,-1 0 0,-1 1 1,9 21-1,7 27 3845,-23-71-3949,-14-118 429,16 121-495,7-23 36,-6 27-56,-1 1-4,0 0-1,1 0 1,-1 0 0,1 0 0,-1 0 0,1 1 0,-1-1 0,1 1-1,0-1 1,0 1 0,2-2 0,0 1 6,18-9 58,-16 9-53,-4 1-5,1 1-4,51-3 105,-20 1-84,-3 0-35,-10 1-171,-1 0 0,26 3 1,-42-1-94,0 0 0,0 0 0,0 0 0,0 0 0,4 2 0,-3-1-140,-1 6-1585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3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493 282 1352,'-10'-3'350,"-4"0"242,1-1-1,-1 0 0,-12-7 1,24 10-459,-1 0 1,0-1 0,0 0 0,1 1 0,-1-1 0,1 0 0,-1 0 0,1 0 0,0-1 0,0 1 0,0 0 0,0-1-1,0 0 1,1 1 0,-1-1 0,1 0 0,-1 0 0,0-5 0,1 3-54,1 1 0,0-1 0,0 1 0,1-1-1,0 1 1,0-1 0,0 1 0,0-1 0,0 1 0,1 0 0,0 0 0,0 0 0,3-5-1,-4 7-30,4-8 70,0 1 1,1 0-1,1 0 1,-1 0-1,1 1 0,1 0 1,0 0-1,0 1 1,0 0-1,1 0 1,0 1-1,12-6 1,-9 6 8,0 1 0,0 0 0,1 1 0,0 1 0,0-1 0,0 2 0,0 0 0,0 1 0,21 0 0,-18 2-11,1 1 0,-2 1 1,1 0-1,0 1 1,-1 0-1,1 2 1,-1 0-1,-1 0 0,1 1 1,-1 1-1,18 13 1,-4 0 50,-1 1 1,-1 1 0,-1 1-1,26 34 1,-36-40-82,-1 0-1,22 40 1,-31-49-220,0 1 0,-1-1 0,-1 1 0,0-1-1,0 1 1,-1 0 0,0 0 0,1 20 0,-3-28 52,0-1-1,0 1 1,0 0 0,-1-1 0,1 1 0,0 0-1,-1-1 1,1 1 0,-1 0 0,1-1 0,-1 1 0,0-1-1,0 1 1,0-1 0,0 0 0,0 1 0,0-1-1,0 0 1,0 0 0,0 0 0,-2 2 0,0-2-37,0 1 1,0-1 0,0 1 0,-1-1 0,1 0-1,0 0 1,0 0 0,-1-1 0,1 1 0,-4-1 0,-5 1-127,1-2 0,-1 0 0,0 0 1,-19-5-1,-23-11-41,1-1-1,1-4 1,-60-33 0,-35-15 501,115 57-22,0 2 0,-61-14 0,75 22-64,0 1 0,0 0 1,-1 1-1,1 2 0,0-1 1,0 2-1,0 0 1,0 2-1,0 0 0,-26 9 1,33-9-50,1 0 1,0 1-1,1 0 1,-1 1-1,1 0 1,1 0-1,-1 1 1,1 0-1,0 1 1,0-1-1,1 1 1,0 1-1,0 0 1,1 0 0,1 0-1,-1 0 1,1 1-1,-6 19 1,8-19-21,0 0 1,1 0-1,0 0 1,1 1-1,0-1 1,1 0-1,0 1 1,1-1-1,0 1 1,0-1-1,1 0 1,0 0-1,1 1 1,1-2-1,-1 1 1,1 0-1,1-1 1,10 16-1,-7-13-5,0-1 0,1 0 1,1 0-1,0-1 0,0-1 0,1 0 0,0 0 0,1-1 1,0 0-1,0-1 0,1-1 0,-1 0 0,21 7 0,-1-5 9,-1-2-1,1-1 0,0-1 0,0-2 0,0-1 1,45-4-1,-28-3-4,0-2 0,82-24 1,-106 24-204,0-1 0,-1-1 0,0-1 0,0-1 0,-1-1 1,-1-1-1,0-1 0,-1 0 0,37-37 0,-38 30-816,-1 0 1,-1-1-1,-1-1 0,-1 0 0,15-31 0,-9 8-1548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3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27 266 1344,'-26'-39'7804,"31"44"-7469,11 8 36,0 1-1,25 29 1,-30-29-52,0-1 0,1-1 0,0 0 1,1-1-1,26 19 0,-37-29-272,-1 0 1,1 0 0,0-1 0,-1 1-1,1 0 1,0-1 0,0 1-1,0-1 1,-1 1 0,1-1-1,0 0 1,0 0 0,0 0-1,0 0 1,-1 0 0,1 0-1,0-1 1,0 1 0,0 0-1,-1-1 1,1 0 0,0 1-1,0-1 1,-1 0 0,1 0-1,-1 0 1,1 0 0,-1 0-1,1 0 1,-1 0 0,1-1-1,-1 1 1,1-2 0,3-3 28,-1-1 1,1 1 0,-2-1-1,1 0 1,-1 0 0,4-11-1,13-44-71,-12 35-549,1 0 1,1 1 0,1 0 0,1 0 0,18-26-1,-18 36-880,24-24-1,-20 23-1999,-11 10 1185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3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4008,'0'0'113,"2"4"68,1 2-73,-1 0-1,1 0 1,-1 1 0,-1-1 0,1 1-1,-1-1 1,0 1 0,0 12 0,2 63 1022,4 51 888,-6-127-1840,-1 2 187,1 0-1,0-1 1,5 17 1804,-8-31-2048,-5-25 6,2 0 1,0 0-1,2 0 1,2-1 0,2-38-1,0 65-105,0-1 0,0 1-1,1 0 1,-1 0 0,1 0-1,0 0 1,1 0 0,0 1-1,4-8 1,-4 9-14,0 1 0,0-1 0,0 1 0,0 0 0,1-1 0,0 2 0,-1-1 0,1 0 0,0 1-1,0 0 1,1 0 0,-1 0 0,5-2 0,4-1 3,0-1 0,0-1-1,-1 0 1,0-1 0,15-12 0,-18 12-16,1 0 0,-1 1 1,2 1-1,-1 0 0,1 0 1,-1 1-1,2 0 1,22-6-1,-30 11-12,-1 0 0,1 0 0,0 0 0,0 0 1,-1 1-1,1-1 0,0 1 0,0 0 0,-1 0 0,1 0 1,-1 1-1,1-1 0,-1 1 0,0 0 0,0 0 0,1 0 0,-1 0 1,-1 1-1,1-1 0,3 4 0,1 1-191,0 1-1,-1 1 1,0-1-1,0 1 1,9 18-1,-10-15-242,0 0 1,-1 1-1,3 15 0,0 17-3646,-4-24 1624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4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1 237 904,'-1'-6'170,"1"0"-1,0 0 0,1-1 1,-1 1-1,1 0 1,1 0-1,-1 0 0,1 0 1,0 0-1,0 0 1,0 0-1,1 1 1,0-1-1,0 1 0,1 0 1,-1 0-1,6-5 1,3-4 65,1 1 0,1 1 1,0 0-1,24-15 0,-27 20-143,0 1 0,1 0 0,0 0 0,0 1 0,0 1 0,1 0 0,0 1 0,-1 0 0,1 1 0,0 0 0,1 1 0,-1 0 0,0 1 0,0 1 0,0 0 0,0 1 0,0 0 0,24 8 0,-13-1 27,0 0 0,0 2-1,-2 1 1,1 0-1,-1 2 1,-1 0-1,-1 2 1,34 32-1,24 36 54,119 164-1,-173-215-388,4 8-1168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23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1992,'1'-2'1212,"3"-6"-80,-3 6-76,1 1-77,16-13 465,1 1 0,0 1-1,28-13 1,67-23 129,-110 46-1563,8-2-223,1-1 1,-2 0-1,1-1 0,-1 0 1,19-14-1,-28 19-541,1-6-1162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4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17 1412,'-12'-4'205,"0"1"0,-1 0-1,1 0 1,-1 1 0,1 1-1,-1 0 1,1 1 0,-1 1 0,0 0-1,1 0 1,-19 5 0,17-2-19,0 1 1,0 0 0,0 1-1,1 0 1,0 2 0,0-1-1,0 1 1,1 1 0,-19 18-1,7-5 97,1 2 0,2 1 0,0 1 0,2 0 0,-19 34 1,30-47-174,2-1 0,0 1 1,0 1-1,2-1 1,-1 1-1,2 0 1,0 0-1,0 0 1,1 0-1,1 0 0,1 0 1,0 1-1,0-1 1,5 25-1,-3-31-59,1 1-1,0-1 1,0 0 0,1 0-1,0 0 1,0 0 0,1-1-1,0 1 1,0-1 0,0 0-1,1-1 1,1 0 0,-1 0-1,1 0 1,0 0 0,0-1-1,0 0 1,1-1 0,10 5-1,0-1 8,0-2 0,0 0 0,1-1 0,0 0 0,0-2 1,0 0-1,35 0 0,10-4 35,0-3 1,-1-2-1,0-3 1,73-20 0,118-40-239,-53-5-1018,-76 16-3081,-84 36 1836</inkml:trace>
  <inkml:trace contextRef="#ctx0" brushRef="#br0" timeOffset="1">1515 300 1084,'0'0'848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4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2026 1212,'0'0'425,"-9"5"2398,-20 15 734,28-19-2613,5-1-872,4 0-34,0 0 0,0-1 0,0 1-1,14-5 1,46-18 59,67-33-1,-88 35-73,379-175 119,-385 175-136,232-106 59,-136 69-37,550-217 33,-373 158-48,52-18 2,383-148-64,-271 98-272,42-35 91,-346 133 508,-138 67 107,0-1 0,-1-2 1,-1-1-1,-2-1 1,31-31-1,-59 52-250,0-1 0,0 0-1,-1 1 1,1-2-1,-1 1 1,4-9-1,6-3-9,-12 15-276,3-1-1040,-4 3 1067,0-1 0,0 1-1,0-1 1,1 1-1,-1 0 1,0-1 0,0 1-1,1 0 1,-1-1-1,0 1 1,1 0 0,-1 0-1,0-1 1,1 1-1,-1 0 1,0 0 0,1 0-1,-1-1 1,0 1-1,1 0 1,-1 0 0,1 0-1,9-2-2552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4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1176,'-5'-5'803,"4"4"-376,5 3 2168,42 30-2033,58 54-1,-90-74-498,183 166 575,-98-85-340,259 210 473,135 34-142,24-34-149,-226-141-270,553 303 261,-759-420-433,439 229 186,-186-95-168,-222-117-235,111 66-1691,-138-76-1735,-67-39 1765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4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55 1192,'-43'3'4284,"41"-3"-3481,-15 2 1146,136-20 16,-54 8-1817,109-20-2446,-161 28-991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4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33 1020,'0'0'629,"-2"-2"-38,-14-14 1271,14 14-1497,-2-10 1419,3 29-1003,0 0 1,2 17-1,-7 387 873,4-386-2969,-12 56 0,13-87-1027,-5 10 33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4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57 355 1108,'0'0'2736,"0"7"-2146,1 122 2565,-1-53-1333,0-38 1813,-3-47-3529,-11-42 93,-9-61 0,20 95-173,-3-33 105,-2-74-1,8 93-153,0 11 69,0 0 0,2 0 0,0 0 0,5-20 0,-6 35-91,1 0 0,0-1 0,0 1 0,0 0-1,1 0 1,-1 1 0,1-1 0,0 0 0,1 1 0,-1 0 0,1 0 0,0 0 0,0 0 0,0 0-1,0 1 1,1 0 0,-1 0 0,1 0 0,6-3 0,-7 5-183,-1 0 0,1 1 0,-1-1 0,0 1 0,1-1 0,-1 1 0,1 0 0,-1 0 0,1 1 0,-1-1 0,1 1 0,-1-1 0,1 1 0,-1 0 0,0 1 0,0-1 0,0 0 0,4 3 0,-4-2-350,1 0-1969,9 9 30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4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1332,'0'0'3792,"7"-4"-3477,15-9-103,1 1 1,1 1-1,0 1 0,0 2 0,27-7 0,24-9-2010,-64 20 368,-9 3 30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4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1790 45 884,'0'0'3623,"-3"-2"-3290,-3 0-101,0 0 0,0 0 1,0 0-1,-1 1 0,1 0 1,-9 0-1,-176-11 1274,12 4-1157,68 1-225,-6 2 198,-132 11 1,189-1-152,-3 0-5,-65 14 0,54-1-89,40-9-37,-1-1 1,-41 4-1,10-2 15,32-6-59,19-3 4,-1 1 0,1 1 1,0 0-1,0 0 0,0 2 0,0 0 0,-15 8 0,24-9 0,-1 0 1,1 1 0,0 0-1,0 0 1,1 0-1,0 1 1,0-1-1,0 2 1,1-1-1,-1 0 1,1 1 0,1 0-1,-5 12 1,-2 7 22,1 2 1,-6 36-1,13-52-11,-47 371 607,46-360-585,-6 166 326,3-58-77,3-22 31,4 1 0,18 127 0,-15-204-236,0-10 150,0 29 0,-4-51-214,0 1-1,1-1 1,-1 0-1,0 0 1,0 0-1,0 0 1,1 0-1,-1 0 1,0 0-1,1 0 1,-1 0-1,1 0 1,-1-1-1,1 1 1,0 0-1,-1 0 1,1 0-1,0 0 1,0-1-1,-1 1 1,1 0-1,0-1 1,0 1-1,0-1 1,0 1-1,0-1 1,0 1-1,0-1 1,0 0-1,0 1 1,0-1-1,0 0 1,0 0-1,0 0 1,0 0-1,0 1 1,0-2-1,0 1 1,1 0-1,5 0 13,0-1 0,0 0 0,0-1 0,8-2 0,-13 4-25,103-36 126,133-65 1,-62 23-81,46-2-30,-105 49-16,142-19-1,-16 29-58,-239 21 62,-1 0 1,10 0-5,-10 0 2,0 0-2,64-3 16,-58 1-8,2 0 5,0 1 0,14 0 0,-22 1-14,-1 0 0,8-2-8,-8 1 7,1 2-59,18 5 72,-19-5 296,0-4-267,8-10-5,-8 5 5,12-440 183,-12 434-223,15-255-2,-16 185 15,-10-101 0,5 125-58,4 58 30,-1-1-10,-2-8 14,3 8 6,0 0-34,-1-6 14,1 6 14,-4 1-71,-5-14 506,9 14-412,-1 0-53,-2-6 29,3 5 84,0 1-88,0-10 17,0 10-7,0-1-22,3-4 50,-3 6-24,0 1-1,0 0 1,0 0-1,0 0 1,0 0 0,0 0-1,0 0 1,0 0 0,0 0-1,0 0 1,0 0 0,0 0-1,0-1 1,0 1-1,0 0 1,0 0 0,0 0-1,0 0 1,0 0 0,0 0-1,0 0 1,0 0-1,0 0 1,0 0 0,0 0-1,1 0 1,-1 0 0,0 0-1,0 0 1,0 0-1,0 0 1,0 0 0,0 0-1,0 0 1,0 0 0,0 0-1,0 0 1,0 0 0,1 0-1,-1 0 1,0 0-1,0 0 1,0 0 0,0 0-1,0 0 1,0 0 0,0 0-1,0 0 1,0 0-1,0 0 1,0 0 0,1 0-1,-1 0 1,0 0 0,0 0-1,0 0 1,0 0-1,0 0 1,0 0 0,0 0-1,0 0 1,0 1 0,0-1-1,0 0 1,0 0-1,0 0 1,0 0 0,0 0-1,0 0 1,5 12 3,0-1 0,-1 1 0,0 0 0,-1 0 1,3 25-1,1 73-8,-4-47 16,5 82 41,7 88 8,8 83 190,-1-142-153,-13-109-68,4 75 27,-10-100-4,-3-36-48,0-1-2,1 46 110,-1-46 595,0-3-703,0 0 0,-1 0 0,1 0 1,0 0-1,0 0 0,0 0 0,-1 0 0,1 1 0,0-1 0,0 0 0,0 0 0,0 0 1,-1 0-1,1 0 0,0 0 0,0 0 0,0 1 0,0-1 0,0 0 0,0 0 0,-1 0 1,1 0-1,0 0 0,0 1 0,0-1 0,0 0 0,0 0 0,0 0 0,0 1 0,0-1 1,0 0-1,0 0 0,0 1 0,0-1 2,0 0 1,0 1-1,-1-1 1,1 0-1,0 1 0,0-1 1,0 0-1,0 1 1,0-1-1,-1 0 1,1 0-1,0 1 0,0-1 1,0 0-1,-1 0 1,1 1-1,0-1 1,0 0-1,-1 0 1,1 0-1,0 1 0,-1-1 1,1 0-1,0 0 1,-1 0-1,1 0 1,0 0-1,-1 0 0,1 1 1,0-1-1,-1 0 1,1 0-1,0 0 1,-1 0-1,1 0 0,0 0 1,-1-1-1,1 1 1,-94-8 159,48 1-155,1 3 0,0 2 0,-1 1 0,0 3 0,-45 7 0,-42 8 15,-176 1 0,255-16-24,-78 1-22,-215 15-4,150 15 38,44-5 15,150-27-3,-11 0 5,11-1 38,-5-12-63,6 9-10,3-2 5,29-107-10,6-26-6,52-480-19,-78 434-15,-9 106-28,-4 13 89,1 37-38,2 26 14,-1-1 2,-1-7-3,2 7 7,0 1 1,-4-22-49,4 22 38,0-1-62,0 0 73,-4-17-40,3 18 59,0 0-40,0-7 24,0 7-14,4 1-60,31-7 52,-1 1-1,63-4 1,-23 4 23,506-27-33,-536 33 13,148-8-22,220-19-103,-369 25 108,-39 3 33,-1 0 6,9-1-9,-9 1 9,1 0-6,54 2-737,-55-2 437,-13 13-6553,4-5 6190,0-1 0,0 0 0,-1 0 0,-12 7 0,2-2-1046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4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2264,'-90'48'-473,"84"-45"556,0 0 0,0 0-1,-11 3 1,-2 0 161,-23 9 120,39-14-333,1-1 3,-26 4 169,25-4-112,-1 0-91,-50-3-1205,50 3 629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5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241 163 1156,'-51'-14'4078,"48"13"-3168,0 0-372,-3-2-587,6 3 82,0 0 0,0 0-1,-1 0 1,1 0 0,0 0 0,0 0 0,0 0 0,0 0 0,0 0 0,0-1 0,0 1 0,0 0 0,0 0 0,0 0 0,0 0 0,0 0 0,0 0-1,0 0 1,0-1 0,0 1 0,0 0 0,0 0 0,0 0 0,0 0 0,0 0 0,0 0 0,0 0 0,0-1 0,0 1 0,0 0 0,0 0 0,0 0-1,0 0 1,0 0 0,0 0 0,0 0 0,0-1 0,0 1 0,0 0 0,0 0 0,1 0 0,-1 0 0,0 0 0,0 0 0,0 0 0,0 0-1,0 0 1,0 0 0,0 0 0,0 0 0,1 0 0,-1 0 0,27-16 184,2 1 0,-1 1 1,44-13-1,-46 17 50,-23 9-124,-7 0 313,-10 5-260,-32 8-179,16-3 59,-205 62 190,208-63-218,25-7-34,-4 2 2,15-3 67,136-47-52,-37 10-10,-8 2 3,4-2-13,-90 31-171,-11 4-2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1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20 1716,'-2'1'1395,"-40"5"5041,39-6-5671,25 0 4093,93-10-4194,17-6 517,-129 16-1045,0 0 0,9 0-25,-9-1 265,0 3-220,11 4 12,-13-5-121,1 1-1,-1-1 0,0 1 0,1 0 1,-1-1-1,0 1 0,0 0 1,0 0-1,-1 0 0,1-1 0,0 1 1,-1 0-1,1 0 0,-1 0 1,1 0-1,-1 3 0,0-4-33,1 10 86,0 0 1,-1-1-1,0 1 1,0-1 0,-2 1-1,1 0 1,-1-1-1,-5 16 1,1-3 50,-6 17 204,-1-1 0,-28 58 0,17-45 9,-19 42 262,42-90-567,0-1-1,1 1 1,-1 0 0,0 0-1,1 0 1,0 5-1,13 0 61,-12-9-114,-1 1 0,1-1-1,0 0 1,0 1 0,-1-1 0,1 0-1,0 0 1,0 0 0,0 0-1,-1 0 1,1 0 0,0 0-1,0 0 1,0 0 0,0 0-1,-1 0 1,1 0 0,0 0-1,0-1 1,0 1 0,3-1 9,13-2-95,0 0 1,0-1-1,0-1 0,0-1 0,0 0 1,-1-1-1,15-10 0,37-25-3214,-6-6-5900,-49 38 4792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2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1340,'0'0'2201,"-2"1"-1590,0 0-416,0 0 0,0 1 0,1-1-1,-1 0 1,0 1 0,0 0-1,1-1 1,-1 1 0,1 0 0,0 0-1,-1 0 1,1 0 0,0 0 0,0 0-1,0 0 1,0 0 0,0 0 0,1 1-1,-1-1 1,1 0 0,0 0-1,-1 1 1,1-1 0,0 0 0,0 1-1,0-1 1,1 0 0,0 3 0,1 3-74,1-1 1,0 0-1,1 0 1,-1 0-1,2 0 1,-1 0-1,1-1 1,0 0-1,7 8 1,9 6 184,30 21-1,-14-11-101,-1-1 10,-23-20-84,0 0-1,-1 2 1,0-1 0,-1 2-1,0-1 1,-1 1 0,13 20-1,-20-17 76,-2-12-166,-1 0 74,-3 1-14,0 2-89,-1-1-1,0 0 1,-1 0-1,1 0 1,-1-1-1,0 0 1,0 0-1,-8 5 1,1-2 96,-1-1 0,1 0 0,-20 7 0,2-5-1504,-1-1-1,-53 7 1,76-14-1690,-15-2 32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5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1 892,'-37'2'5626,"37"2"-5312,2 40 346,3 1 0,13 57 0,-3-24-245,20 118 1520,-35-194-467,-2-13-1361,-14-123 238,10 33 258,14 215-496,2-60-18,23 74 1,-19-68 113,-14-58 173,0-14-348,-16-237 119,3 180-1121,9 98-300,1 56 0,7-20-3411,-3-40 1755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51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158 287 1340,'-2'13'736,"-19"166"2086,21-161-2442,1 0 1,0 0-1,1 0 1,9 34-1,29 63 1439,-43-124 544,-30-81-1737,-20-22-197,26 58-19,-34-99 0,58 145-383,1 0 1,0 0 0,0 0 0,0-1 0,1 1 0,1 0 0,-1-1 0,1 1 0,1-1 0,0 1 0,0 0 0,0-1 0,1 1 0,0 0-1,1 0 1,0 0 0,6-11 0,-4 10-25,1 0 1,0 1-1,0 0 0,1 0 1,0 0-1,1 1 0,-1 0 0,1 1 1,1-1-1,13-7 0,-4 5-344,0 0 0,1 1 1,0 0-1,25-5 0,-41 12 179,0 1 1,0-1-1,0 1 1,0 0-1,1 0 0,-1 0 1,0 0-1,0 1 1,5 0-1,10 4-4214,-2 1 1857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5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65 1320,'0'0'2057,"5"-5"-1789,-1 0-183,-1 2-41,0 0 0,-1 0 0,1 0 0,0 1 0,0-1 0,1 1 0,-1 0 1,0 0-1,1 0 0,-1 0 0,1 1 0,5-2 0,55-19 673,-61 21 377,-10 5-965,-103 51 300,18-11-33,62-26 49,38-15-433,-1-1-1,0 1 1,0-2 0,1 1 0,-1-1 0,1 0 0,0 0 0,-1-1 0,1 0 0,-1-1-1,9 0 1,9-4 30,29-2 50,-21 5-3,-31 2-7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5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1612,'0'0'4021,"4"-5"-3287,9-8-433,-1 1 0,2 1 1,0 0-1,0 0 0,1 2 1,20-10-1,108-47 942,-114 54-1044,141-61-763,-168 72 83,1 0 0,-1-1 0,0 1 0,1 0 1,-1-1-1,0 0 0,2-1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53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0 940,'0'4'1112,"18"111"4409,-3 65-3164,-8-80-2465,-2-31-4341,-3-53 2092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5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1388,'0'0'1376,"0"-1"-1292,0 1 1,0-1 0,0 1 0,0 0-1,0-1 1,0 1 0,0-1 0,0 1 0,0 0-1,0-1 1,1 1 0,-1-1 0,0 1-1,0 0 1,0-1 0,1 1 0,-1 0 0,0-1-1,1 1 1,-1 0 0,1-1 0,7 4 4002,37 35-2968,-1 1-1,-2 2 1,38 49 0,-52-56-714,-15-19-207,0 0 1,-1 1-1,0 1 0,16 32 0,-28-48-184,1 0-1,-1 0 0,0 0 1,1 0-1,-1 0 1,0 0-1,0 1 0,1-1 1,-1 0-1,0 0 0,0 0 1,0 0-1,-1 0 1,1 1-1,0-1 0,0 0 1,0 0-1,-1 0 0,1 0 1,-1 0-1,1 0 1,-1 0-1,1 0 0,-1 0 1,0 0-1,1 0 1,-1 0-1,0 0 0,0 0 1,0-1-1,-1 2 0,-2-3 44,-5-3 15,1-1 0,-1 0 0,1 0 0,0 0 0,0-1 0,1 0 0,0 0 0,0-1 0,-10-13 0,5 5 145,0 0 0,2-1-1,0 0 1,-10-23 0,15 29-79,1-1 1,0-1-1,0 1 1,2 0-1,-1-1 1,-1-18-1,4 27-120,0-1-1,0 1 0,0-1 0,0 1 0,1 0 1,-1-1-1,1 1 0,0-1 0,0 1 0,0 0 1,1-1-1,-1 1 0,1 0 0,0 0 0,0 0 1,0 0-1,0 0 0,0 1 0,0-1 0,1 1 1,-1-1-1,1 1 0,0 0 0,0 0 0,0 0 0,6-3 1,-3 2-274,0 1 1,0-1 0,1 1 0,-1 0-1,1 0 1,0 1 0,0 0-1,-1 0 1,1 1 0,0 0 0,0 0-1,0 0 1,0 1 0,-1 0 0,9 2-1,39 10-6370,-34-9 3151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54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220 279 1300,'5'-19'4897,"-7"17"-4139,0 2-616,0-1 0,-1 1 0,1 0 0,0-1 0,0 1 0,0 0 0,0 0 0,-1 0 0,1 1 0,0-1 0,0 0 0,0 1 0,0-1 0,0 1 0,0 0 0,0 0 0,0 0 0,0 0 0,0 0 0,0 0 0,1 0 0,-3 2 0,-5 4 39,0 0 0,0 1-1,-10 11 1,1 1 224,0 1-1,-27 47 1,37-54-259,1 0 0,0 0 1,1 1-1,1 0 1,0 0-1,-4 25 1,9-39-140,0 0 1,1 0-1,-1 0 1,0 0-1,0 0 1,0 0-1,1 1 1,-1-1-1,0 0 1,1 0-1,-1 0 1,1-1-1,0 1 1,-1 0-1,1 0 1,0 0-1,-1 0 1,1 0-1,0-1 1,0 1-1,0 0 1,-1-1-1,1 1 1,0 0-1,0-1 1,0 0-1,0 1 1,0-1-1,0 1 1,0-1 0,0 0-1,2 1 1,-1-1 21,1-1-4,2-1-4,-1-1 0,1 1-1,-1-1 1,0 0 0,0 0-1,0 0 1,0 0 0,0-1 0,-1 0-1,1 0 1,-1 0 0,0 0-1,0 0 1,-1 0 0,1-1-1,2-8 1,5-10 221,-2 0 0,6-30 1,-8 33 11,9-29 943,-15 48-604,1 10-588,7 110-1366,-7-115 1096,-1 0 0,1 0 0,-1 0-1,1-1 1,1 1 0,-1 0 0,0-1 0,3 5 0,-3-6-435,1 0 1,-1 1 0,1-1 0,0 0 0,0 0-1,0 0 1,4 3 0,10 6-2609</inkml:trace>
  <inkml:trace contextRef="#ctx0" brushRef="#br0" timeOffset="1">680 46 1300,'-19'-28'3645,"17"26"-3337,1 1 1,0-1 0,-1 1 0,0 0 0,1-1 0,-1 1 0,0 0 0,1 0-1,-1 0 1,0 0 0,0 0 0,0 1 0,-3-2 0,3 2 414,-2 2-67,-1 3-502,1-1-1,-1 0 0,1 1 1,0 0-1,0 0 0,0 1 1,1-1-1,0 1 0,0-1 0,1 1 1,-3 7-1,-4 14 280,-6 31 0,14-54-410,-10 46 110,2 1 1,2 0 0,3 0-1,1 0 1,3 1 0,3-1-1,8 52 1,3-37-1712,-3-25-4091,-10-40 5255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5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0 701 1408,'0'-7'297,"1"1"-1,-1 0 1,1-1-1,0 1 1,1 0-1,-1-1 1,1 1-1,1 0 1,-1 0-1,1 1 1,0-1-1,0 0 1,1 1-1,-1 0 1,1 0-1,1 0 1,-1 0-1,8-6 1,33-28 142,2 2 0,56-35 0,-38 29-1217,6-3-2293,-37 24 1153</inkml:trace>
  <inkml:trace contextRef="#ctx0" brushRef="#br0" timeOffset="1">674 56 1076,'0'-2'207,"1"0"-1,0 0 1,-1 0-1,1 0 1,-1 0 0,0 0-1,0 0 1,1 0-1,-1 0 1,-1-1 0,1 1-1,0 0 1,0 0-1,-1 0 1,1 0-1,-1 0 1,0 0 0,0 0-1,0 0 1,0 0-1,0 0 1,0 1 0,0-1-1,0 0 1,-2-1-1,1 1 533,-1 3-40,-2 0-502,1 1 1,0 0-1,-1 1 1,1-1 0,0 1-1,0 0 1,0 0-1,1 0 1,-1 0 0,1 1-1,-1-1 1,-4 9-1,-6 8 271,-14 26 0,24-40-350,-19 40 418,2 1 1,2 0-1,-22 84 1,26-72-672,2 1-1,3 1 1,2 0 0,1 67 0,6-118-342,1 1-714,0-5-3117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5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28 506 1032,'-8'-13'607,"6"11"-424,0-1 1,0 0 0,0 0-1,0 0 1,0-1 0,1 1-1,0 0 1,0-1 0,0 1-1,0-1 1,0 1 0,1-1-1,-1 1 1,1-1 0,0 1-1,0-6 1,1 6-113,0 1 0,0-1 0,0 1 0,0-1 0,0 1-1,1-1 1,-1 1 0,1 0 0,-1 0 0,1-1 0,0 1 0,2-2 0,-1 1 69,6-6 79,0 1 0,0 0-1,0 0 1,1 1-1,1 1 1,20-11 0,71-24 976,-79 33-898,-1 1 198,0 0-1,0 1 1,1 1-1,40-3 1,-34 10 84,-20 0-343,-5-1-162,0 0 0,-1 0 0,1 0 0,-1 1 0,0 0 0,1-1 0,-1 1 1,0 1-1,0-1 0,3 4 0,27 27 368,-28-27-373,2 5-315,0 1 1,0 0-1,-1 0 0,-1 1 1,0-1-1,0 1 1,3 19-1,-6-14-4570</inkml:trace>
  <inkml:trace contextRef="#ctx0" brushRef="#br0" timeOffset="1">664 67 1468,'0'0'1636,"-4"-21"837,0 5-569,2 4 48,-1-5-3472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5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1600,'-19'18'1707,"8"-8"-173,1 1-1,-16 21 0,24-28-1257,-1 1 0,0-1 0,1 1 0,0 0 0,0 0 0,0 0-1,0 0 1,1 0 0,0 1 0,0-1 0,0 8 0,1-8-149,0 0 1,1 0 0,-1 0 0,1 0-1,0 0 1,0 0 0,1 0-1,-1 0 1,1 0 0,0 0-1,0-1 1,1 1 0,-1-1 0,6 7-1,-3-6-29,0 0 0,0 0 0,1 0 0,0 0 0,0-1 0,0 0 0,0 0 0,1-1 0,7 4 0,5 0-161,0-1 0,0-1 0,1-1 0,-1-1 0,1 0 1,30-1-1,-36-2-344,1 0 1,-1-2 0,18-3 0,16-8-4544,-26 4 1728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3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27 668 856,'-27'7'8820,"40"-6"-8734,0 0-1,-1-1 1,1-1-1,18-3 1,53-14 147,-31 5-100,300-71 296,-132 29-269,492-91 97,-403 96-167,-95 17-51,-26 5-4,72-11-1,-79 10-11,25-9-1,-48 6-15,-32 8-12,57-9 29,-154 29 117,0-2 0,39-13 0,-66 18-11,0 1 0,21-4 415,-22 3-322,1 1-128,29-8 289,-31 8-246,15-5 414,-14 5-422,-2 0-106,1-1 0,0 1-1,-1 0 1,1 0 0,-1 0-1,1 0 1,0 0 0,-1 0 0,1 0-1,-1 0 1,1 0 0,-1 0-1,1 0 1,0 1 0,-1-1-1,1 0 1,-1 0 0,1 0-1,-1 1 1,1-1 0,-1 0-1,1 1 1,-1-1 0,1 1 0,-1-1-1,1 1 1,10 18 145,-8-8-145,0 0 0,1 14 1,79 549 417,-40-330-325,-34-199-97,57 231 8,-36-164-390,0 39-1743,-28-137-451,-1 25 1,-1-34 1390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5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 1448,'0'0'2825,"-2"3"-2034,-1 5-248,0 1-1,0 0 0,1 0 0,-3 18 1,-1 43 1106,6-65-1545,-7 154 3586,7-156-3231,0-1 14,-1 12 3671,0-24-3761,-7-153 1672,9 60-234,-1 101-1798,0 1-1,1-1 0,-1 0 1,1 1-1,-1-1 1,1 1-1,-1-1 1,1 1-1,0 0 1,0-1-1,0 1 0,0 0 1,0-1-1,0 1 1,0 0-1,0 0 1,1 0-1,-1 0 1,0 0-1,1 0 0,-1 0 1,1 1-1,-1-1 1,1 0-1,-1 1 1,1-1-1,2 0 1,4 0 12,0 0 0,0 0 0,17 0 0,-23 1-25,35-2 59,-20 1-28,1 1 0,0 1 1,24 3-1,-40-4 16,0 0 10,1 0 0,0-1 0,0 0 0,-1 1 0,1-1 0,0 0 0,-1-1 0,1 1 0,-1 0 0,1-1 1,-1 1-1,2-3 0,-2 3 9,3-3 29,2-3 3,-6 6-108,0 0 9,0 1 0,0-1 0,0 0 0,0 0-1,0 1 1,1-1 0,-1 0 0,0 1 0,0 0 0,1-1-1,-1 1 1,0 0 0,1-1 0,-1 1 0,1 0 0,-1 0-1,2 0 1,4 2 10,-1 0-1,1 1 0,-1-1 0,0 1 1,0 1-1,0-1 0,10 9 0,40 36-514,-32-26-842,-17-14-102,5 4-528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5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52 1480,'1'-2'1277,"3"-5"-88,-3 6-67,1-4 286,4-9 829,-7 6 3532,-12-4-5428,10 10-39,-2 3-54,-7 3-124,0 1 1,1 0 0,-1 1 0,1 1-1,0-1 1,1 2 0,-1-1 0,2 1 0,-1 1-1,-14 16 1,11-9-34,1 1 0,0 0 0,1 0-1,1 1 1,1 0 0,-9 25 0,11-26-54,2-5 33,1 0 0,0 1 0,-3 14 0,7-24-46,0 0 15,0-2-26,0 0 0,0 1 0,0-1 0,0 0-1,1 0 1,-1 0 0,0 0 0,0 0 0,1 0 0,-1 0 0,1 0 0,-1 1 0,1-2-1,-1 1 1,1 0 0,0 0 0,0 0 0,-1 0 0,1 0 0,2 1 0,-1-1 27,1-6-46,12-16 39,-1-1 0,-2-1-1,16-36 1,-27 56-28,-1 3-6,0 0 1,0-1 0,0 1 1,0-1-1,0 1 0,1-1 1,-1 1-1,0 0 0,0-1 1,0 1-1,1 0 0,-1-1 1,0 1-1,0-1 0,1 1 1,-1 0-1,0 0 0,1-1 1,-1 1-1,0 0 0,1-1 1,-1 1-1,1 0 0,-1 0 0,0 0 1,1 0-1,-1-1 0,1 1 1,-1 0-1,0 0 0,1 0 1,-1 0-1,1 0 0,-1 0 1,1 0-1,-1 0 0,1 0 1,-1 0-1,0 0 0,1 0 1,-1 1-1,1-1 0,-1 0 1,0 0-1,1 0 0,-1 1 1,1-1-1,-1 0 0,1 1 1,19 8 23,-20-9-29,7 4 10,0 0 1,1-1-1,-1 0 0,1 0 1,-1-1-1,1 0 1,0-1-1,0 0 0,13 1 1,4 0-6,-16-1 7,0 0 0,1-1 0,-1 0 0,0-1 0,0 0 0,0 0 0,0-1-1,14-4 1,-17 4 11,0 0-1,-1-1 1,1 0-1,0 0 0,-1 0 1,0-1-1,0 0 1,0 0-1,0 0 1,-1-1-1,1 1 1,-1-1-1,4-6 0,31-61 1054,-38 70-1014,0 0 25,1-2-97,-1 7 341,-5 103-146,4-104-167,0 15 80,0-15 7,0-1-82,0-1 0,0 0 0,-1 1-1,1-1 1,0 0 0,0 1 0,0-1-1,0 0 1,0 1 0,0-1 0,0 0 0,0 1-1,0-1 1,0 0 0,1 0 0,-1 1 0,0-1-1,0 0 1,0 1 0,0-1 0,0 0 0,0 0-1,1 1 1,-1-1 0,0 0 0,0 0 0,0 1-1,1-1 1,-1 0 0,0 0 0,0 1 0,1-1-1,-1 0 1,0 0 0,1 0 0,-1 0-1,1 1 1,11-8 106,0 0 1,0 0-1,16-15 0,-10 9-45,-17 12-75,0 0-1,1 0 1,-1 0-1,0 0 1,1 1-1,0-1 1,-1 1-1,1-1 0,-1 1 1,1-1-1,-1 1 1,1 0-1,0 0 1,-1 0-1,1 0 1,0 0-1,-1 0 1,1 0-1,-1 1 1,1-1-1,0 0 0,-1 1 1,1-1-1,-1 1 1,1 0-1,-1 0 1,1-1-1,-1 1 1,0 0-1,1 0 1,0 2-1,2 0-31,-1 0-1,0 1 0,0-1 1,0 1-1,0 0 1,-1 0-1,0 0 1,4 6-1,8 38-1354,-11-37-28,0-1-1,0 0 1,1 1 0,8 15 0,2-10-6943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5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80 2308,'0'-3'1250,"0"2"-1252,0-2 573,0-1 1,0 0-1,0 0 1,-1 0-1,1 0 1,-1 1-1,0-1 1,0 0-1,0 0 1,-1 1-1,1-1 1,-3-3-1,3 7-501,0-1 0,1 1 0,-1-1 0,0 1 0,0-1 0,0 1 0,0 0 0,0 0 0,0-1 0,0 1 0,0 0 0,0 0 0,0 0 0,0 0 0,0 0 0,0 0 0,0 0 0,0 0 0,0 1 0,0-1 0,1 0 0,-1 0 0,0 1 0,-1 0 0,-21 10 454,21-10-556,-14 9 225,0 0 0,0 1 0,1 1 0,1 0 0,0 1 0,1 1 1,0 0-1,1 1 0,0 0 0,-10 20 0,18-28-107,0 1 0,1 0 0,0 1 0,-3 12 0,6-18 56,1 0-70,5 9 122,12-15-130,-13 1-51,-3 1-6,0 0-1,1 0 0,-1 0 1,0 0-1,0 0 1,-1-1-1,1 1 1,0-1-1,0 1 1,-1-1-1,1 0 0,-1 1 1,1-1-1,-1 0 1,2-3-1,1-1 23,38-53 85,-41 58-20,3 4-93,2 1 0,-3-1-11,-1-1 0,2 1 0,-1-1 0,0 0 0,0 0 0,1 0 0,-1 0 0,1 0 0,-1-1 0,1 0 0,0 1 0,0-2 0,0 1 0,-1 0 0,1-1 0,6 1 0,8-2 10,0-1 0,0-1 0,0 0 0,0-1 0,0-1 0,-1-1 0,0 0 0,18-10 0,-20 8 26,-4 3-2,-1-1 0,0 0 0,-1 0-1,1-1 1,13-13 0,-8 4 149,0-1 1,12-20 0,-27 37-164,0-1 0,1 1 1,-1-1-1,0 0 1,1 1-1,-1-1 1,0 0-1,0 0 1,0 1-1,1-1 0,-1 0 1,0 1-1,0-1 1,0 0-1,0 0 1,0 1-1,-1-1 1,1 0-1,0 1 0,0-1 1,0 0-1,-1 1 1,1-1-1,0 0 1,0 1-1,-1-1 1,1 0-1,-1 1 0,1-1 1,-1 1-1,1-1 1,-1 1-1,1-1 1,-1 1-1,1-1 1,-1 1-1,1-1 0,-1 1 1,0 0-1,1-1 1,-1 1-1,0 0 1,1 0-1,-2-1 1,0 0-52,-2-1 68,-1 3-25,-1 0 0,1 0-1,-1 0 1,1 1 0,0 0 0,-6 3-1,8-4-13,-9 4-29,10-4 31,0 1-40,0-1-2,0 1 32,1 0 0,-1 0 0,0 0 1,1 0-1,0 0 0,0 0 0,-1 0 0,1 1 1,0-1-1,1 1 0,-1-1 0,0 0 0,1 1 1,-1-1-1,1 1 0,0-1 0,0 1 0,0 2 0,4 53-27,-3-43 20,7 77-190,-3-43-520,-1 0 0,-7 92 0,2-136 563,0 1 0,-1-1 0,0 1 0,1-1 1,-2 0-1,1 1 0,-1-1 0,0 0 0,0 0 0,0-1 0,0 1 0,-1-1 0,0 0 1,0 0-1,-6 5 0,9-8 135,-1 0 0,0 0 0,1 0 0,-1 0 0,0 0 0,1 0 0,-1-1 0,0 1 0,0-1 0,0 1 0,0-1 0,-2 1 0,-1 0-58,0-1 155,0 0 1,1-1-1,-1 1 1,0-1-1,1 0 1,-1 0-1,1-1 1,0 1 0,-1-1-1,1 0 1,0 0-1,0 0 1,0 0-1,-6-6 1,6 6 36,1-1 1,0 1 0,1-1 0,-1 0-1,0 0 1,1 0 0,-1 0-1,1 0 1,0 0 0,0-1 0,0 1-1,1-1 1,-1 1 0,1-1-1,0 0 1,0 0 0,0 1-1,1-1 1,-1 0 0,1 0 0,0-5-1,0 7-68,0 0-1,0 1 0,0-1 1,0 0-1,1 0 0,-1 0 1,0 0-1,1 1 1,0-1-1,-1 0 0,1 1 1,0-1-1,1-2 0,2-2 39,0-4 19,1 1 0,1 0-1,-1 0 1,1 1 0,1 0-1,-1 0 1,1 0-1,1 1 1,0 0 0,0 0-1,11-7 1,12-5-646,61-28-1,-51 27-1773,-35 18 1852,-3 0-649,2-1-2355,9-4 307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58 181 1312,'0'0'9262,"4"0"-8624,12 3-56,-15-3-562,-1 0 0,0 0 0,1 0 0,-1 1 0,0-1 0,1 0 0,-1 0 0,0 0 0,1 0 0,-1-1 0,0 1 0,1 0 0,-1 0 0,0 0 0,0 0 0,1 0 0,-1 0 0,0 0 0,1-1 0,-1 1 0,0 0 0,0 0 0,1 0 0,-1-1 0,0 1 0,1 0 0,41-36 1533,-37 32-1272,0-1 0,0-1 0,0 1 0,-1-1 0,0 0 1,6-11-1,-8 14-137,-1-1 0,1 1 0,-1-1 0,0 0 0,0 1 0,0-1 0,0 0 0,-1 0 0,0 0 0,1 0 0,-2 1 0,1-1 0,0 0 0,-1 0 0,1 0 0,-1 1 1,0-1-1,0 0 0,-1 0 0,-2-4 0,3 7-105,0-1 1,-1 1 0,1 0-1,-1 0 1,1 0-1,-1 0 1,1 0 0,-1 1-1,0-1 1,1 0-1,-1 1 1,0-1 0,1 1-1,-4 0 1,5-1-10,-2 1-10,0 0 0,1 0 0,-1 0 0,0 0 0,1 0-1,-1 0 1,0 0 0,1 1 0,-1-1 0,0 0-1,1 1 1,-4 1 0,-1 0 24,0 0-2,-1 1 1,1 0-1,-1 0 1,1 0-1,0 1 0,0 0 1,0 0-1,1 1 1,-1-1-1,1 1 1,0 0-1,0 1 0,1-1 1,-6 9-1,8-10-29,-1 0 0,1 0 0,0 0 0,0 0 0,0 0 0,1 1 0,-1-1 0,1 1 0,0-1-1,0 1 1,1-1 0,-1 1 0,1-1 0,0 1 0,1 0 0,-1-1 0,1 1 0,-1-1 0,1 1 0,1-1-1,-1 1 1,4 6 0,-3-8-34,1 1 0,0-1 0,-1 0 0,2 0 0,-1 0 0,0 0 0,0-1 1,1 1-1,0-1 0,-1 0 0,1 0 0,0 0 0,6 2 0,8 2-412,31 7-1,-42-11 270,2 0-137,1-1 1,-1 0-1,1 0 0,-1-1 0,1 0 1,-1 0-1,1-1 0,-1-1 0,11-2 0,-5 0-2387,0-1 0,22-11 0,-16 5-1155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5:59:5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19 144 2020,'-18'-17'9442,"21"23"-9072,41 69 755,-23-43-522,-2 2 0,24 56-1,-43-88-583,1 0 0,-1-1-1,0 1 1,0 0 0,0 0-1,0-1 1,0 1 0,0 0-1,0 0 1,0 0 0,-1-1-1,1 1 1,-1 0 0,1-1-1,-1 1 1,1 0 0,-1-1-1,0 1 1,0-1 0,0 1-1,0-1 1,0 1 0,0-1-1,-1 0 1,1 0 0,0 1-1,-2 0 1,1-1 30,-1 0 10,-10 2-4,10-2 84,0-4-21,-10-10 31,12 13-137,0-1 0,1 0 0,-1 1 1,0-1-1,1 0 0,-1 0 0,1 1 0,-1-1 1,1 0-1,-1 0 0,1 0 0,0 0 0,-1 0 1,1 1-1,0-1 0,0 0 0,0 0 0,0 0 1,-1 0-1,1 0 0,1-1 0,-1 0 31,0-8 86,6-9-82,1 0-1,1 0 1,0 1-1,2 0 1,0 1-1,0 0 0,2 1 1,0 0-1,1 0 1,19-17-1,-7 8-697,1 0-1,2 2 1,55-37-1,-39 37-6003,-33 18 3208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0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1499 382 980,'-17'-22'4661,"16"20"-4077,-12-15 1946,0 0-2155,0 2-1,-1 0 0,0 1 0,-1 0 0,-1 1 0,-1 0 0,-21-11 0,6 5-286,-1 2 1,-1 2 0,-1 1-1,-64-17 1,36 17-24,-125-13 0,134 25-39,0 3-1,-82 10 1,108-6-21,-47 14 0,47-11 4,0 0-3,-1 1 0,1 2 0,1 0 1,0 2-1,-26 17 0,37-19 5,0 1 0,1 0 0,0 1 0,1 1 0,0 0 0,1 1 0,1 1 0,-18 29 0,18-24 3,2 1 0,1 0 0,0 1 0,2 0 0,1 0 0,-4 24 0,4-9 24,2 1 0,2 77-1,5-88-23,0-1 0,2 0 0,2 0 0,12 35 0,-8-29-7,2-1 0,1 0 0,2-1-1,1 0 1,39 51 0,-29-48 2,1-1 0,2-1 0,2-2 0,48 38 0,-14-23-2,1-2 0,74 34 0,-104-61-5,1 0 0,0-3 0,0-1 0,1-1 0,76 9 0,-18-11 6,1-4 1,177-13-1,-242 5-13,2 0-4,0-2-1,69-18 1,-84 16 1,0-1 0,0 0 0,0-2 1,-1 0-1,-1-1 0,29-22 0,-27 17 7,3-2-28,0-1 0,-2 0-1,0-2 1,28-34 0,-33 32 14,-3 5-6,0 0 1,10-23-1,-19 34 18,9-19-10,0-1-1,-2-1 1,-1 1-1,-1-2 1,6-33-1,2-111-42,-17 165 58,3-97 9,-4 91-5,-1 0 0,0-1 0,-1 1 1,0 0-1,-8-18 0,2 11-1,-1 0 1,-2 0 0,0 2-1,-1-1 1,-1 1 0,-17-18-1,-10-5 8,-57-47 0,19 24 0,-132-83 1,181 131-15,0 2 1,-1 1 0,-1 2-1,-36-10 1,6 6-2,-79-9 0,65 18 10,-119 4-1,101 6-2,1 3-1,-112 23 0,169-22 5,2-1-16,1 2 1,0 1 0,-34 14-1,-40 28 14,94-43-4,-1 1-1,2 0 1,-1 1-1,1 0 1,-18 21 0,14-12 4,1 1 0,0 1 0,2 1-1,1 0 1,1 0 0,0 1 0,-9 33 0,12-27 8,1 1 0,1 1 0,2-1-1,1 1 1,2 49 0,3-42 6,1 0 1,2-1-1,1 1 1,16 48-1,-3-25-8,2-2-1,3 0 0,44 78 1,-39-88 11,3-2 0,39 46 1,-52-71-15,0-2-1,2 0 1,0-1 0,1-1-1,1-1 1,28 16 0,-2-7 3,0-1 1,2-2-1,62 18 1,-20-16-5,0-5 1,104 10 0,132-9-15,-293-22 2,0-1-1,46-9 1,-59 6 7,-2-1-1,1-1 1,-1-1-1,39-19 1,-39 16 4,-1 0 1,0-1-1,-1-1 1,0-1-1,-1-1 1,28-29-1,-8-2 107,64-100 0,-84 115 27,-1-2 0,-2 0 0,-1 0 0,15-56 0,-24 64-5,-1 0 0,0 0 1,-1-27-1,-6-75 349,0 66-343,2 38-87,-2-1 0,-1 0-1,-1 1 1,0 0 0,-2 0-1,-11-26 1,0 10 16,-2 0 1,-35-54-1,35 66-57,-1 1-1,-1 0 1,-1 2-1,-1 1 0,-1 1 1,-1 1-1,-1 1 1,-1 1-1,-54-27 1,28 21-228,-1 2 1,-1 3 0,-1 2-1,-98-18 1,89 26-692,-90-3 0,7 16-5274,97 3 2953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0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1104 287 844,'-1'-7'309,"-1"1"0,0-1-1,0 1 1,-1 0 0,0 0 0,0 0-1,0 0 1,0 0 0,-1 1 0,0-1-1,-1 1 1,1 0 0,-1 1 0,0-1 0,0 1-1,0 0 1,0 0 0,-1 0 0,-8-4-1,-6-1-24,0 0 0,0 2 0,0 0-1,-31-6 1,-88-9 252,134 21-519,-34-4 146,-62 2 0,80 3-110,-1 2 0,1 1 1,0 0-1,-34 11 0,30-5-19,1 1 0,1 1 0,0 1 0,1 1 1,0 0-1,1 2 0,0 1 0,-20 19 0,20-10 14,0 0 0,2 1 0,1 0-1,-20 41 1,28-50-29,-10 18 41,2 1 0,1 1 1,2 0-1,-13 51 1,21-49 0,2 0 1,1 0 0,2 66 0,2-42-3,0-21 20,9 65 1,-6-80-53,2 0 0,0-1 0,2 0 0,1 0 0,1-1 0,2 0-1,0 0 1,1-1 0,2-1 0,0 0 0,1-1 0,23 25 0,-11-19 2,2-2 1,1-1-1,1-1 0,1-1 1,57 29-1,-9-12 14,115 38 0,57-2 22,-88-40-34,2-7 0,183 9-1,-235-35-21,0-6-1,0-4 0,167-32 1,-247 32-6,0-2 1,-1-1-1,-1-1 0,0-3 1,0 0-1,-2-2 1,0-1-1,-1-1 1,0-2-1,-2-1 0,0-1 1,-1-1-1,-2-1 1,33-41-1,-46 48 16,0-1-1,-1 1 1,0-2-1,-2 1 0,0-1 1,-1-1-1,-1 1 1,5-32-1,-6 17 35,-1 0-1,-2 0 0,-2 0 1,-5-46-1,-1 35-3,-2 1 0,-2 1 0,-2-1-1,-2 2 1,-2 0 0,-1 0 0,-2 2 0,-2 0 0,-2 2-1,-2 0 1,-50-60 0,27 46 46,-2 2 0,-110-85 1,72 73-65,-120-65 0,142 94-28,-1 3 0,-1 3 0,-2 2 0,0 4 0,-110-19 0,132 34-8,1 2 1,-1 2-1,-1 2 1,1 3-1,1 1 1,-79 17-1,58-4 4,2 3-1,0 3 0,-123 61 0,154-65-2,0 1 1,2 2-1,1 2 1,0 1-1,-28 29 1,39-31 4,0 0 0,1 1 1,1 1-1,2 1 0,0 1 1,-24 56-1,30-58 3,1 0-1,1 1 1,2 1 0,0-1-1,-4 37 1,9-19 13,2 0-1,1-1 1,3 1 0,1-1 0,3 0-1,1 0 1,2-1 0,2 0-1,35 77 1,-17-57-4,3-1 0,3-2-1,2-2 1,3-1 0,2-2-1,2-2 1,84 71 0,-98-96-6,1-2 1,2-1 0,0-2 0,64 29 0,-49-30-2,0-3-1,2-1 0,61 10 1,-33-12-1,1-5 0,0-3 0,0-3 1,1-4-1,-1-4 0,1-3 0,82-19 0,-117 16-6,-1-3 0,-1-1 0,0-3 0,-1-1 0,-1-2 0,66-42 0,-81 43-2,-2 0 0,0-2 0,-1-1 0,-1-1 0,-2-1-1,0-1 1,-1 0 0,-2-2 0,-1-1 0,21-40 0,-26 39 12,-2-1 0,-1 1 0,-1-2 0,-2 1-1,-1-1 1,-1 0 0,-2-1 0,-1 1 0,-2-1 0,-3-39 0,-4 13 42,-3 1 1,-2 1 0,-3 0-1,-35-88 1,32 101-22,-2 1 1,-2 1-1,-2 1 0,-42-55 0,25 46 1,-1 1-1,-84-72 0,78 83-25,-1 2 0,-2 2-1,-1 2 1,-1 3 0,-71-27 0,62 33 0,-97-22 0,-53 4-34,119 28-361,0 3 1,0 5-1,0 4 0,-168 22 1,222-16-543,-50 14 1,9 6-3108,38-10 1259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1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1437 227 1468,'-16'-13'642,"-1"1"0,0 1 0,-1 1 0,0 0 0,0 1 0,-30-9 0,19 9-361,1 2 0,-1 1-1,-1 1 1,-29-1-1,28 5-127,-1 2-1,1 1 1,0 1 0,0 1-1,0 2 1,-33 11-1,23-3-20,1 1-1,1 2 1,1 2-1,-37 24 1,25-11 23,1 3 0,1 2-1,-73 74 1,94-83-89,2 2 0,1 0 0,2 2 0,1 0 0,1 1 0,-29 70 0,44-91-53,-2 4 18,1 1 1,0 1 0,2-1 0,-6 33 0,6 4 61,1 0 0,8 92 0,-2-124-73,0 1-1,1-1 1,2-1 0,0 1 0,1-1 0,1 0 0,1 0-1,1-1 1,16 24 0,-14-28-2,1 0-1,0-1 1,1 0-1,27 20 1,-7-9 17,43 24 1,265 126 87,-294-156-107,1-2 0,1-2 0,60 11-1,245 24 0,-288-44-5,201 4-23,-218-11 15,82-1-6,203-28 0,-57-20-62,60-21 21,-178 27 34,-119 30 15,-1-1 0,0-2 0,51-30 0,-36 13-17,89-72-1,-110 78 11,-13 10 4,-1-2 1,0 0-1,29-38 0,39-75 12,-80 119-15,-1-1 0,-1 0 0,0 0 0,-1-1 0,0 1 0,-1-1 0,-1 0 0,0 0 0,-1-1 1,-1 1-1,-1-1 0,0 1 0,0 0 0,-2-1 0,0 1 0,-1 0 0,0 0 0,-1 0 0,-1 0 0,0 1 0,-1-1 1,-1 2-1,-13-22 0,-10-9-11,-2 2 0,-3 1 1,-1 1-1,-1 2 0,-3 2 1,-51-38-1,-69-33-20,107 78 24,-2 1 0,-1 4 1,-2 1-1,0 3 0,-80-16 0,-303-29-32,178 49 26,53 4 3,-135 1-15,299 11 17,-244 14-9,3 20 0,263-31 19,-273 54-12,263-49 10,0 2 1,0 1-1,1 1 0,0 2 0,1 2 0,1 1 0,-38 26 1,51-29 3,1 0 1,1 1 0,0 1-1,0 1 1,2 0-1,0 0 1,1 2 0,1 0-1,1 0 1,1 1 0,0 0-1,1 1 1,2 0-1,0 0 1,-8 44 0,-22 251 42,32-267-43,2-17 11,2-1-1,1 1 1,1 0-1,1-1 1,8 32-1,-6-44-3,1-1 0,1 0 0,0 0 0,2 0 0,0-1 0,0 0 0,2-1 0,0 0 0,19 22 0,3-3 5,1-2 0,1-1 0,2-2 0,60 39 0,-26-26 22,130 58 0,-90-58-21,204 51 0,-254-78-19,67 15 14,3-4-1,0-6 0,1-6 1,0-6-1,1-6 0,-1-5 1,236-35-1,-297 27-9,113-24 0,-129 18 0,424-133-5,-79-17 35,-379 157 16,-1-1 1,1 0 0,-2-2-1,28-22 1,-36 26 15,-1 0 0,0-1 0,-1 0 0,0 0 0,0-1 0,-1 0 1,-1 0-1,0-1 0,10-22 0,-8 11-1,-1-1 1,-1 0 0,-1-1 0,-1 1-1,-1-1 1,-1 0 0,-2 0 0,0 0-1,-1 0 1,-1 0 0,-7-27 0,-1 6 17,-3 0 1,-22-51-1,4 27 54,-4 1 0,-49-74-1,47 83-53,-23-33-25,48 76-36,-1 0 0,0 1 0,-23-20 0,6 12 0,0 1-1,-1 2 1,-64-31 0,28 21-11,-74-21 1,-235-53 17,325 91-29,-133-30-8,48 15-13,-188-15 0,124 26-18,-86-4-10,236 21 36,-1 1-1,1 3 1,-84 18 0,-6 17-406,-170 72 0,115-43-1535,86-24-3251,88-34 2796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3:4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39 134 904,'-2'0'553,"-25"-8"4394,26 8-3728,-6-3-1034,6 2 40,8 0 1156,156 2-1162,98 1-62,-75 2-105,219-1 54,-299-6-92,19 0 28,44-5-30,-56 2 13,-29 2-15,130-24-1,-90 5 2,-38 9-12,-22 5 1,-17 1 18,-15 3-17,69-14 540,-99 19 273,-6 114-392,4-26-251,4 94 89,3-116-199,-1-16-90,-1 0 0,-4 0 0,-5 72 0,2-107-170,-1 12-775,-1-1 0,-1 1-1,-11 31 1,12-46-1543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3:5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6 912,'-2'-1'648,"-2"0"-406,1 0-1,-1 0 1,0 1 0,1-1-1,-1 1 1,0-1-1,1 1 1,-1 1 0,0-1-1,1 0 1,-1 1-1,-6 1 1,8-1-166,-1 1-1,1-1 1,-1 1 0,1 0 0,-1-1-1,1 1 1,0 0 0,0 0-1,0 0 1,0 1 0,0-1 0,0 0-1,1 1 1,-1-1 0,1 1-1,-1 0 1,-1 5 0,-2 8 118,0 1-1,0 1 1,2-1-1,0 1 1,0 24 0,6 91 390,-1-112-531,0-1 0,2 0-1,0 0 1,2-1 0,0 1-1,1-1 1,1 0 0,0-1 0,2 0-1,0 0 1,1-1 0,1 0 0,0-1-1,1-1 1,1 0 0,0 0 0,1-2-1,1 1 1,0-2 0,25 15-1,-11-11-16,1-2-1,0-1 1,0-1-1,1-2 0,0-1 1,35 4-1,203 15 40,-98-23-66,-44-2 3,210-2-147,-73-11-46,-121 8 101,-23-7-34,28-1-67,40-4-86,-24 0-104,-74 7 82,-39 2 119,60 3 0,-49 2 73,-60 0 49,13-1-709,-5-2-2226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3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28 1340,'-11'-21'2609,"11"19"-1624,0 2-940,0 0 1,0 0-1,0-1 1,0 1-1,0 0 1,0 0 0,0 0-1,0 0 1,0-1-1,0 1 1,0 0-1,-1 0 1,1 0-1,0 0 1,0-1-1,0 1 1,0 0-1,0 0 1,0 0 0,0 0-1,0 0 1,0 0-1,0-1 1,-1 1-1,1 0 1,0 0-1,0 0 1,0 0-1,0 0 1,0 0-1,-1 0 1,1 0-1,0 0 1,0-1 0,0 1-1,0 0 1,-1 0-1,1 0 1,0 0-1,0 0 1,0 0-1,0 0 1,-1 0-1,1 0 1,0 0-1,0 0 1,0 0 0,0 1-1,0-1 1,-1 0-1,1 0 1,0 0-1,0 0 1,0 0-1,0 0 1,-1 0-1,-4 9 129,0 0-1,0 0 1,1 1-1,0-1 1,0 1 0,1 0-1,0 0 1,-1 11-1,-8 89 418,12-101-540,-4 371 998,34-1-456,-16-181-383,-9-126-142,-9 106 112,-1-58-17,5-118-147,0 1 0,0-1-1,0 0 1,0 0 0,0 0 0,1 0 0,-1 0 0,1 1 0,-1-1 0,1 0 0,0 0 0,0 0 0,0-1-1,0 1 1,0 0 0,0 0 0,1 0 0,-1-1 0,2 3 0,0-3 12,-1 1 0,1-1 0,0 0 0,-1 0 1,1 0-1,0 0 0,0 0 0,0-1 0,-1 1 0,1-1 0,0 0 0,0 0 1,0 0-1,5-1 0,42-6 61,0-2 0,97-33 0,-42 11-46,-20 8-7,138-33 33,-103 30-38,73-14 15,331-50 3,-397 68-44,127-19 10,60-13 115,-127 13-72,9 0-15,104 8 14,-65 8-21,-216 22-35,28-3 10,68-16-1,-56 11-24,-13 3 8,0-2 23,21-12-6,-62 21-15,-2 1 4,0-1 0,0 1 0,0-1 0,0 1 1,0-1-1,0 0 0,0 0 0,4-2 0,7-2-8,-3 2-10,93-31-17,-93 32 40,-8 2-2,-1 0 0,0 0-1,0-1 1,0 1-1,0 0 1,0-1-1,0 0 1,0 1-1,0-1 1,0 0-1,0 0 1,0 0-1,2-2 1,7-1 112,0 0 0,0 0 1,1 2-1,18-4 0,-27 6 815,5-4-756,-33-21-11358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3:5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32 302 1180,'0'0'543,"-9"-11"1132,-13-18 1953,21 28-2593,3-1-904,1-1-107,0 1-1,-1 0 1,1 0 0,1 0 0,-1 0-1,0 0 1,0 1 0,1-1-1,-1 1 1,1 0 0,-1 0-1,4 0 1,52-6 94,-33 4-67,553-54 400,-443 44-379,184-18 36,-33 8-29,60-15 19,-282 30-74,39-8-25,-99 14 2,18-1-1,91-18-17,-63 12 105,-48 9-68,-1-1-12,7-1-2,-6 2 14,-1-1-24,9 0 1,-9 0 45,0 3-41,2 0-3,-3-1 1,-1-1 0,1 0 1,-1 1-1,1-1 0,-1 1 0,1-1 1,-1 1-1,0-1 0,1 1 0,-1-1 1,0 1-1,1-1 0,-1 1 0,0-1 1,1 1-1,-1 0 0,0-1 0,0 1 1,0 0-1,0-1 0,0 1 0,0 0 1,0-1-1,0 2 0,5 18 5,2 7 2,13 33 0,-14-44-3,-1 0-1,0 1 0,3 16 0,103 518 120,-102-512-123,27 105 27,-24-98-25,-5-19-6,7 51 0,-10-49-144,0 3-4797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3:53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43 1420,'-1'-3'537,"-29"-35"2817,29 36-2508,0 2-674,2 0-156,-1 0-1,0 0 1,0 1 0,0-1 0,0 0-1,0 0 1,0 0 0,0 0 0,0 0 0,0 1-1,0-1 1,0 0 0,0 0 0,-1 0-1,1 0 1,0 0 0,0 1 0,0-1-1,0 0 1,0 0 0,0 0 0,0 0-1,0 0 1,0 0 0,0 0 0,0 1-1,-1-1 1,1 0 0,0 0 0,0 0-1,0 0 1,0 0 0,0 0 0,0 0-1,-1 0 1,1 0 0,0 0 0,0 0 0,0 0-1,0 0 1,0 0 0,0 0 0,-1 0-1,1 0 1,0 0 0,0 0 0,0 0-1,0 0 1,0 0 0,-1 0 0,1 0-1,0 0 1,0 0 0,0 0 0,0 0-1,0 0 1,0 0 0,-1 0 0,1 0-1,0 0 1,0-1 0,0 1 0,0 0-1,0 0 1,0 0 0,0 0 0,0 0-1,0 0 1,-1-1 0,100 396 1852,-87-350-1738,2 0 1,2-1 0,2 0 0,2-1-1,1-2 1,3 0 0,40 53 0,-47-74-79,2-1 0,0-1 1,1-1-1,0 0 0,43 24 1,-48-32-33,1 0 0,0-2 0,1 0 0,0 0 0,0-2 0,29 6 0,108 7 54,-113-15-68,187 4 37,-9-2-10,88 12-12,-110-13 18,-37-3-52,-81-2 2,117-2 5,42-6-96,30-4-204,-76 9-212,-182 5 482,-8-1-3,1 0 0,36 3-155,-36-3 184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3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85 266 1464,'-82'0'4742,"79"0"-3068,14 1-1553,178-2 284,13-15-194,-145 11-172,290-35 192,-84 8-104,-167 22-101,224-32 104,-224 24-80,111-28 11,-80 13 13,-88 22-57,6-1-7,-42 11-10,14 4 10,-14 0-10,1 0-1,-1-1 1,1 1-1,-1 1 1,0-1-1,0 0 1,-1 1-1,1-1 0,-1 1 1,1 0-1,-1 0 1,0 0-1,-1 0 1,3 8-1,4 11 6,5 34-1,-10-44 1,159 799-88,-156-776-33,2 35 1,-7-55-102,-1-1 0,-1 0 0,0 0 0,-1 0 0,-4 17 0,3-23-481,0-1 0,0 0-1,-1 0 1,-9 13 0,3-7-1113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3:5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1168,'-4'1'171,"-1"0"1,1 1-1,0 0 0,-1-1 1,1 1-1,0 0 0,0 1 1,0-1-1,0 1 0,1 0 1,-1 0-1,-4 6 0,3-3 7,0 0 0,0 1-1,1-1 1,0 1 0,0 0-1,-4 13 1,1 4 80,1 0 0,0 0 0,-2 41 0,5-31-89,1-1 0,2 0 1,1 1-1,2-1 1,1 0-1,13 53 0,-12-68-105,1 0-1,1 0 1,1-1-1,0 0 1,1 0-1,0-1 1,2 0-1,0-1 1,1 0-1,0-1 1,1 0-1,1-1 1,17 13-1,-8-10 12,0-1-1,1-1 0,0-1 1,1-2-1,43 15 0,-23-13 6,0-3 0,68 8 0,42-6 69,158-10-1,-93-2-62,-36-5-23,-91 1-26,332-18 56,-207 2-40,-104 8-29,-102 12-320,1-2-1,-1 0 1,0 0 0,0-1-1,0-1 1,19-8-1,-29 11-749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3:5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1108,'0'0'3962,"8"2"-3641,18 5-109,1-2 1,-1-1-1,1-1 0,50 0 1,404-18 774,157 0-276,-195 13-291,-325-2-280,-74 0-30,1 3-1,0 1 1,65 10 0,-103-8-96,1-1 1,-1 2 0,0-1 0,0 1-1,0 0 1,0 0 0,-1 1 0,1-1-1,-1 2 1,0-1 0,0 1 0,8 8 0,-6-5-5,-2 1 1,1 0-1,-1 0 1,-1 0-1,1 1 1,-2 0-1,8 19 1,-4 0 7,-1 0 1,-2 1-1,-1 0 0,-1 0 1,-1 40-1,-6-1 34,-21 120 0,17-139-36,4-28-145,-12 37 0,13-51-103,0 1-1,0-1 1,-1 1-1,-1-1 1,0 0-1,-10 13 1,12-18-294,0 0 0,1-1 0,-1 0 0,-1 0-1,-5 4 1,-2 0-1448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3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1168,'-4'4'180,"-1"-1"0,1 1 0,0 0-1,0 0 1,0 0 0,1 0 0,-1 1 0,1-1-1,0 1 1,0 0 0,1 0 0,-1 0 0,1 0-1,-2 10 1,0-1-28,1 1 1,1-1-1,0 0 0,0 24 0,2-13-6,2 1 0,1-1 1,1 0-1,0 0 0,2 0 0,1-1 0,2 0 0,16 36 0,-15-42-68,0 0 1,0-1 0,2 0 0,0-1-1,1-1 1,0 0 0,2-1-1,-1 0 1,2-1 0,0-1 0,22 14-1,-4-7 48,1-2 0,0-2 1,74 22-1,-33-19 30,78 8 1,650 61 397,-597-74-428,298-21-1,-374-5-99,55-2 11,-129 13 9,-54 2 5,0 1-82,10 0-20,-10-1-51,13-6-6002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3:5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1569 1232,'0'0'604,"-21"6"3919,16-6-1556,15-4-1789,31-10-1324,-17 6 520,100-27 70,-18 5-193,238-74 131,14-11-223,-263 85-134,318-86 22,-199 73-36,123-30-3,-182 38-16,91-24-4,-157 34 3,117-40 3,-151 40 8,64-41 0,-83 45-8,162-97-32,-67 39 55,-91 55-57,64-27 1,-74 37 29,8-6-13,-1-1 0,34-27 0,-53 35 3,-15 11 17,9-10 2,-8 9-1,14-6-2,-13 6 2,-3 2 2,0 0 0,0 0 1,0 0-1,0 0 0,0-1 1,0 1-1,0-1 1,-1 1-1,3-3 0,15-9 7,-17 12-6,1 0 1,-1 0-1,0-1 1,1 1 0,-1-1-1,0 1 1,2-4-1,-2 4 2,-1 0-14,-1 1 11,1-1 1,-1 1-1,1 0 0,-1-1 0,0 1 1,1-1-1,-1 1 0,1 0 0,-1-1 1,0 1-1,0-1 0,1 1 0,-1-1 1,0 1-1,0-1 0,1 1 0,-1-1 1,0 1-1,0-1 0,0 0 0,0 1 1,0-1-1,0 1 0,0-1 0,0 1 1,0-1-1,-3-5 1,0 0 0,-1 0 1,0 0-1,0 1 0,0 0 0,-1 0 1,0 0-1,0 0 0,0 1 1,0 0-1,-9-5 0,-6-4 34,0 2 0,-26-11 0,-208-68 2934,253 89-1994,8 4-912,24 6 5,1-1-1,0-1 0,0-2 1,48 1-1,142-11 102,-97-12 31,-105 13 105,0-1 0,0-1 0,37-18 0,-39 17 686,-23 14-706,-33 21-458,28-20 286,-15 11-82,-90 75 63,45-23-33,-77 101-1,136-157-61,-47 63-1558,-60 109 0,103-162 837,-24 52-5847,22-41 2428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3:5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50 308 960,'-2'0'765,"-17"-2"1134,17 1-791,0 1-586,-23-1 5646,33 3-5872,117 17 686,137 4 1,-75-11-703,16-1-48,85 4 1,-88-7-124,237-1 110,-291-8-177,65-10 4,-107 3-21,96-11-5,-22-3 3,-54 5-16,83-7 0,-126 16-6,141-8-17,-133 13-28,43 2 41,-104 1-21,13 4 13,12 1 19,6-5-5,-16 0-13,28 2-11,-3-4-71,-73 0 99,-2-1-11,-7-2 5,0-1 1,1-1-1,-17-10 0,-25-24 183,-59-48 1238,100 76-872,1 0 0,1-1 0,0 0 1,-19-30-1,24 34-191,4 8-186,5 5 274,6 9-422,1-1 0,1 0 0,0-1 0,1 0 0,19 15 0,108 66 75,-107-61-97,-30-29-2,0 0 0,-1-1-1,1 1 1,0 0 0,-1-1 0,1 1 0,-1 0 0,1 0 0,-1-1 0,0 1-1,1 0 1,-1 0 0,0 0 0,0-1 0,1 1 0,-1 0 0,0 0 0,0 0-1,0 0 1,0 0 0,0 0 0,0 1 0,-6 21 15,0-17-16,2-3 1,-2 3-26,0 0 1,0 0 0,0-1-1,-1 0 1,0-1 0,-10 6-1,-47 19-514,49-23 340,-114 41-2443,41-20-4518,45-15 2672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0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38 134 1340,'-5'-11'672,"-1"0"0,2-1 0,-5-13 0,3 6-40,4 13-143,1-1 1,-1 1-1,1-1 0,0 0 1,1-9-1,0 16-439,0-1 0,0 1 0,0-1 0,1 1 0,-1 0 0,0-1 0,0 1 0,1 0 0,-1-1 0,0 1 0,0 0 0,1 0 0,-1-1 0,0 1-1,1 0 1,-1 0 0,0 0 0,1-1 0,-1 1 0,1 0 0,-1 0 0,0 0 0,1 0 0,-1 0 0,0 0 0,1-1 0,-1 1 0,1 0 0,-1 0 0,1 0 0,-1 1 0,0-1 0,1 0 0,15 1 313,-16-1-289,296 75 2450,-219-52-2232,319 113 358,-135-39-437,-58-20-70,-33-11-62,-128-52-73,199 62 50,-40-31-39,-27-7-3,330 82 10,-272-66 11,-167-36-61,54 13 47,31 4-13,6 2-15,-38-5 33,-80-21-35,52 24 19,-62-23-12,43 13 0,80 27 29,-81-25-32,58 28 8,36 10-11,-133-54-2,1 1 0,-2 2 0,32 18 0,-33-11 122,-27-20-97,3 1 237,3 0 1425,-8-2-1636,0 0 1,0 0-1,0 0 0,0 0 0,0 0 1,0 0-1,0 0 0,0 0 0,0 0 1,0 0-1,1 0 0,-1 0 0,0 0 1,0 0-1,0 0 0,0 0 0,0 0 1,0 0-1,-31-49 570,-35-74-1,0 8 1031,65 114-1537,-2-4-11,2 4 38,2 3 472,8 12-572,0 0 0,-1 1 0,0 0 0,-1 1 0,-1 0 0,5 17 0,-10-28-26,0 0 0,0 0-1,-1-1 1,1 1-1,-1 0 1,0 0 0,0 0-1,-1 0 1,1 0 0,-1 0-1,0 0 1,-1 0-1,1 0 1,-1-1 0,0 1-1,0-1 1,0 1-1,-1-1 1,0 0 0,0 0-1,0 0 1,0 0-1,0 0 1,-1-1 0,1 1-1,-8 4 1,-8 4-102,-1 0 1,-1-1-1,0-1 0,0 0 1,-1-2-1,-22 6 0,-142 24-5334,139-32 675,-1-1 44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1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132 129 852,'-116'9'10442,"100"-5"-5936,105-30-4124,200-68-1513,-249 84-105,-19 5-582,-2-1-3325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4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5 259 1504,'-5'2'981,"10"0"2211,0-1-3102,-4 0-52,1-1-1,0 1 0,0-1 0,0 0 0,-1 1 0,1-1 0,0 0 1,0 0-1,0 0 0,-1 0 0,5-1 0,786-128 3208,-754 122-3067,-20 5 38,0-2 0,-1 0 0,19-7 0,20-7 1490,-55 18-1394,2-1-177,-1 0 1,1 0-1,-1 0 0,1 0 1,-1 0-1,1 0 0,-1-1 1,0 1-1,1-1 0,-1 1 1,3-5-1,-4 5 16,-2 1-143,0-1 0,0 0 0,0 0 0,0 0 0,0 0 0,0 0 0,0 0 0,0 0 0,0 0 0,0-2 0,-2 1 58,-17-13 331,12 9-21,-26-24 678,33 29-870,-5-2-109,5 2 11,3 2 447,2 2-527,-1 0 4,1 0-1,0-1 1,-1 1-1,1-1 1,0 0 0,1 0-1,-1 0 1,0-1-1,1 1 1,6 0 0,-7-1 7,1 1 1,0-1 0,-1 1 0,1 0 0,-1 0 0,0 0 0,6 4 0,-9-5 10,-3 3-13,-12 17-24,-1-1-1,-17 19 0,14-18-149,2-4-440,-23 20 1,10-10-1594,3 1-3672,19-17 2187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1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16 135 1128,'-15'11'8792,"19"-11"-8697,0 0 0,0-1 0,0 1 0,0-1-1,0 0 1,0 0 0,0 0 0,4-3 0,11-2 277,40-14 412,17-5-325,81-38 0,-114 45-7126,-32 14 3902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89 1984,'-32'-11'9274,"24"9"-6520,8 2-2702,40-7-186,71-21 1,-10-7-7048,-86 29 4201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1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46 924,'-8'9'4054,"10"-5"-1554,18-3-852,-11-1-1762,14 0 272,1-2 0,-1-1 0,0 0 0,28-9 0,-23 3-2607,34-15 0,-45 17 333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2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 1600,'0'0'6053,"-3"-2"-5697,-7 0 407,10 7 913,22 19-753,119 99-359,-19-24-337,77 61 58,-122-98-186,135 142-1,88 81 8,-121-147-144,-115-91 70,-50-37-23,-4-2 21,1 0 0,15 7 0,-25-14 7,2 1 47,0-1 0,0 1 1,0 0-1,0 1 0,0-1 0,5 5 0,-7-5-58,0-1 18,6 5-156,-7-6 149,0 0 0,0 0 0,0 0 0,0 0 0,0 1 0,0-1 0,0 0 0,0 0 0,0 0 0,1 0 0,-1 0 0,0 0 0,0 0 1,0 0-1,0 1 0,0-1 0,0 0 0,0 0 0,1 0 0,-1 0 0,0 0 0,0 0 0,0 0 0,0 0 0,0 0 0,0 0 0,1 0 0,-1 0 0,0 0 0,0 0 1,0 0-1,0 0 0,0 0 0,0 0 0,1 0 0,-1 0 0,0 0 0,0 0 0,0 0 0,0 0 0,0 0 0,0 0 0,1 0 0,-1-1 0,0 1 0,0 0 0,0 0 1,0 0-1,0 0 0,0 0 0,0 0 0,0 0 0,1 0 0,-1-1 0,0 1 0,0 0 0,0 0 0,0 0 0,0 0 0,0 0 0,0 0 0,0-1 0,0 1 0,0 0 1,0 0-1,0 0 0,0 0 0,0 0 0,0-1 0,-9-43 159,-61-115 959,55 129-1001,4 11-34,11 18-118,0 1-1,-1-1 1,1 1 0,0-1 0,0 1-1,0-1 1,-1 1 0,1 0-1,0-1 1,-1 1 0,1-1 0,0 1-1,-1 0 1,1-1 0,-1 1-1,1 0 1,0-1 0,-1 1 0,1 0-1,-1-1 1,1 1 0,-1 0 0,1 0-1,-1 0 1,0 7 2,1 0 0,1 0 0,-1 1 0,1-1 0,1 0 0,-1 0 0,5 12 0,53 134 18,-58-151-32,-1-1 1,1 1-1,-1 0 1,0 0-1,0 0 0,1 0 1,-1 0-1,0 0 0,-1 0 1,1 0-1,0-1 1,0 1-1,-1 0 0,1 0 1,-1 0-1,0 0 1,1-1-1,-1 1 0,0 0 1,0-1-1,0 1 1,0 0-1,-1-1 0,1 1 1,0-1-1,0 0 1,-1 1-1,1-1 0,-1 0 1,0 0-1,1 0 0,-3 1 1,-5 3-103,-1-1 0,0 0 0,1 0 0,-17 3-1,20-5 61,-172 34-2060,41-10-5240,110-20 4003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2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51 132 972,'-31'-10'3561,"30"9"-2982,-1 0-29,-15-5 1696,17 6-2208,1 0 1,-1 0-1,0 0 1,0 0-1,0 0 1,0 0-1,0 0 1,0 0-1,0 0 0,0 0 1,0 0-1,0 0 1,0 0-1,0 0 1,0 0-1,1 0 0,-1 0 1,0 0-1,0 0 1,0 0-1,0 0 1,0 0-1,0 0 0,0 0 1,0 0-1,0 0 1,0 0-1,0 0 1,0 0-1,0-1 0,0 1 1,0 0-1,0 0 1,0 0-1,0 0 1,0 0-1,0 0 0,0 0 1,0 0-1,0 0 1,0 0-1,0 0 1,0 0-1,0 0 0,0-1 1,0 1-1,0 0 1,0 0-1,0 0 1,0 0-1,0 0 0,0 0 1,0 0-1,0 0 1,0 0-1,0 0 1,0 0-1,0 0 1,0 0-1,0 0 0,0-1 1,35 1 2212,-23 0-2794,123 5 999,62 0-106,2 0-67,-183-5 45,0 0 1,0-1-1,-1-1 1,22-5-1,-36 7-187,3-1-26,-1 1-1,1-1 1,-1 0 0,1 0 0,5-3 0,5-1 217,-13 5 238,2-5-476,-3 5-82,0 0-1,0 0 1,1-1-1,-1 1 1,0 0 0,0 0-1,1-1 1,-1 1-1,0 0 1,0-1 0,0 1-1,0 0 1,0-1-1,1 1 1,-1 0 0,0-1-1,0 1 1,0 0-1,0-1 1,0 1-1,0 0 1,0-1 0,0 1-1,0 0 1,0-1-1,0 1 1,0 0 0,0-1-1,0 1 1,-1 0-1,1-1 1,0 1 0,0 0-1,0 0 1,0-1-1,-1 1 1,-9-13 125,7 10 1,0-2 73,0 1 1,0-1 0,-1 1-1,-5-5 1,5 6-101,-19-28 1201,22 30-1075,-2-2-125,3 3-105,0 0-1,-1 0 1,1 0 0,0-1-1,0 1 1,0 0-1,0 0 1,0 0 0,0 0-1,0 0 1,0 0-1,0 0 1,0 0 0,0 0-1,0 0 1,0-1 0,0 1-1,0 0 1,0 0-1,0 0 1,0 0 0,0 0-1,0 0 1,0 0-1,0 0 1,0-1 0,0 1-1,0 0 1,0 0-1,0 0 1,0 0 0,0 0-1,0 0 1,0 0 0,0 0-1,0 0 1,0-1-1,0 1 1,0 0 0,0 0-1,0 0 1,0 0-1,1 0 1,-1 0 0,0 0-1,0 0 1,0 0-1,0 0 1,0 0 0,0 0-1,0 0 1,0 0 0,0 0-1,1 0 1,-1 0-1,0 0 1,0 0 0,0 0-1,0 0 1,0 0-1,0 0 1,0 0 0,1 0-1,8-1 20,0 1 0,1 0 0,-1 1-1,1 0 1,-1 0 0,1 1 0,-1 0 0,0 1 0,0 0-1,14 7 1,-20-8-12,1 2 1,-4-3-16,1-1 0,-1 0 0,0 1 0,0-1 0,1 1 0,-1-1 0,0 1 0,0-1 0,0 0 0,0 1 0,1-1-1,-1 1 1,0-1 0,0 1 0,0-1 0,0 1 0,0-1 0,0 1 0,0-1 0,0 1 0,-1-1 0,1 1 0,0-1 0,0 0 0,0 1 0,0-1 0,-1 1 0,1-1 0,0 0 0,0 1 0,-1-1 0,1 1 0,-1-1 0,-11 12-67,11-11 64,-17 12-344,-1 0-1,-35 17 1,-13 8-816,50-27 534,-52 39-1458,58-40-1317,-20 21-1,8-2-759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2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17 774 1424,'-17'11'11737,"75"-51"-11381,113-60 1,-122 74-288,285-146 182,-305 158-238,10-5 1,87-41 44,66-29-13,-106 47-26,73-28-13,-134 57 10,32-20-1,-50 29-17,45-27-8,-51 30 4,20-18 621,-21 19-598,0-1 0,1 0 1,-1 1-1,0-1 1,0 0-1,0 1 0,0-1 1,-1 0-1,1 0 1,0 1-1,0-1 0,0 1 1,0-1-1,-1 0 1,1 1-1,0-1 0,-1 0 1,1 1-1,0-1 1,-1 1-1,1-1 0,-1 1 1,1-1-1,-1 1 1,1-1-1,-1 1 0,1 0 1,-2-1-1,1 0-68,-2-2 106,-10-4 69,6 4 1,1 0 0,-1 0 0,0 1 0,0 0 0,-12-2 0,15 3-63,2 1 36,-13-5 206,15 5-280,0 0 0,-1 0 1,1 0-1,0 0 0,0 0 0,-1 0 0,1 0 1,0 0-1,0 0 0,0 1 0,-1-1 0,1 0 1,0 0-1,0 0 0,0 0 0,-1 0 0,1 0 1,0 1-1,0-1 0,0 0 0,0 0 0,0 0 1,-1 0-1,1 1 0,0-1 0,0 0 0,0 0 1,0 1-1,0-1 0,0 0 0,0 0 1,0 0-1,0 1 0,0-1 0,0 0 0,0 0 1,0 1-1,0-1 0,0 0 0,0 0 0,0 0 1,0 1-1,0-1 0,0 0 0,0 0 0,0 1 1,0-1-1,0 0 0,0 0 0,1 0 0,-1 1 1,10 20 113,-7-16-116,0 1 1,0 0-1,3 12 1,-4-8 29,-1 1-1,0-1 1,-1 1 0,0 0 0,-1-1 0,0 1 0,-1-1-1,-5 20 1,0-6-1528,-2-1 0,-18 35-1,21-44-4607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2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1250 1300,'8'20'12749,"28"-73"-11981,56-112 0,-57 97-628,148-292 323,-54 64-278,-91 198-128,-23 62-28,-6 18 0,-2 0 0,9-32 0,-16 49-39,6-20 82,5-21 437,-23 39-444,6 2-57,1 1 1,-1 0-1,0 0 0,1 1 0,-1 0 0,0 0 1,1 0-1,-1 0 0,-9 5 0,-7 1-2,-134 36 213,127-35 143,27-7 90,8-4-419,142-69 170,-129 63-166,0 1 0,32-9 0,-50 17-28,15 1-12,-13 1 4,0 1 0,-1-1-1,1 1 1,-1-1 0,0 1-1,1 0 1,-1 0-1,0 0 1,-1 0 0,1 0-1,0 0 1,-1 0 0,0 0-1,0 1 1,0-1-1,0 1 1,0 3 0,2 12-67,2 36 0,-5-20-480,-1-1-1,-2 1 0,-12 61 0,-21 37-7455,24-94 4155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2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73 237 1092,'0'0'936,"-1"-3"-514,-1-10-9,2 10 772,-9-16 1978,-14-12-191,22 30-2751,-2-1 43,0 0 1,1 0 0,0-1 0,-1 1 0,1-1 0,0 1 0,-2-5-1,-2-10 325,5 15-377,1 0 1,-1 0 0,1 0-1,-1 0 1,0 1 0,1-1-1,-1 0 1,-3-4 1107,17 2-1212,-12 4-101,1-1 0,-1 0 0,1 1 0,-1-1 0,1 1 0,-1-1 0,1 1 0,0 0 0,2 0 0,159-14 195,-84 6-155,167-23 105,-239 31-125,0-1 0,0 0 0,0 0 1,0-1-1,0 0 0,0 0 0,7-4 0,-12 5 21,-6-24 475,3 22-71,3 9-441,0-3-20,-1 0-13,1 0 0,-1 1 0,1-1 0,-1 1 0,0-1 0,0 1 0,-1 0 0,1-1 0,-1 1 0,1 0 0,-1-1 0,-1 1 0,1 0 0,0 0 0,-2 3 0,-1 1-209,0 1 0,-1-1 1,0 0-1,0-1 0,-1 1 1,0-1-1,0 0 0,-12 13 0,-4 0-3238,-34 24 0,20-16-493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1364,'25'-57'5955,"-24"56"-5075,-1-1-501,4-8 1446,-1 9-741,1 16-429,-2 33-397,-5 36 314,4-1-1,20 143 1,27 9-126,-30-167-313,36 92 1,-19-74-71,47 111 186,-60-150-153,3-1 1,33 47-1,49 75 486,-79-126-227,-27-40-317,15 18 154,-15-19-148,18 29 544,-14-24-537,-3-4 98,3 4 772,-5-6-905,0 0 1,0 0 0,0 0-1,0 0 1,0 0 0,0 0-1,0 0 1,0 0-1,0-1 1,0 1 0,0 0-1,0 0 1,0 0 0,0 0-1,0 0 1,0 0-1,0 0 1,1 0 0,-1 0-1,0 0 1,0-1 0,0 1-1,0 0 1,0 0-1,0 0 1,0 0 0,0 0-1,1 0 1,-1 0 0,0 0-1,0 0 1,0 0-1,0 0 1,0 0 0,0 0-1,0 0 1,0 0 0,1 0-1,-1 0 1,0 0 0,0 0-1,0 0 1,0 0-1,0 0 1,0 0 0,0 0-1,1 0 1,-1 0 0,0 1-1,0-1 1,0 0-1,0 0 1,0 0 0,0 0-1,0 0 1,0 0 0,0 0-1,0 0 1,0 0-1,0 0 1,1 1 0,-1-25 149,4-28 0,-1 28 157,-1-45 0,-6-41 1928,4 110-2241,0 0 1,0 0-1,0 0 0,0-1 1,0 1-1,0 0 1,0 0-1,0 0 0,0 0 1,0-1-1,0 1 1,0 0-1,0 0 1,0 0-1,0-1 0,0 1 1,0 0-1,0 0 1,0 0-1,0 0 0,0 0 1,0-1-1,0 1 1,1 0-1,-1 0 0,0 0 1,0 0-1,0 0 1,0-1-1,0 1 1,1 0-1,-1 0 0,0 0 1,0 0-1,0 0 1,0 0-1,1 0 0,-1 0 1,0 0-1,0 0 1,0 0-1,1 0 1,8 5 63,-7-2-75,1-1-1,-1 1 0,0 0 0,0-1 1,0 1-1,3 5 0,5 18 78,0-1 0,-2 1-1,-1 1 1,6 45-1,-13-71-71,0 1 0,0 0 0,0 0 0,0-1 0,0 1 0,-1 0 0,1-1 0,-1 1 0,1 0 0,-1-1 0,0 1 0,0 0-1,1-1 1,-1 1 0,0-1 0,0 0 0,-1 1 0,1-1 0,0 0 0,0 1 0,-1-1 0,1 0 0,0 0 0,-4 1 0,0 1-36,0 0 0,0-1 1,0 0-1,0 0 0,0-1 1,-7 2-1,-28 3-863,-77 1 1,-41-12-5258,123 4 1201,7 2 38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1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21 135 852,'-21'11'14376,"39"-19"-12002,28-17-4924,-32 18 3809,18-10-1844,55-31-1343,-30 16-4598,-41 24 3218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4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90 232 832,'0'0'3573,"-4"7"-3014,-6 12 66,1 1-1,-12 37 1,-12 56 1166,20-55-470,13-56-251,3-7-905,2 1-110,-4 2-23,1 1 0,-1-1-1,1 0 1,-1 0 0,1 0-1,-1 0 1,0 0-1,2-5 1,14-36 248,-2 0 1,18-91-1,-16 61 24,20-82 798,-37 154-1045,4-17 131,-4 18-179,0 0 1,0-1 0,0 1 0,0-1 0,0 1 0,1 0 0,-1-1 0,0 1 0,0 0-1,0-1 1,0 1 0,0 0 0,0-1 0,1 1 0,-1 0 0,0-1 0,0 1-1,1 0 1,-1 0 0,0-1 0,0 1 0,1 0 0,-1 0 0,0-1 0,0 1 0,1 0-1,-1 0 1,0 0 0,1 0 0,-1-1 0,1 1 0,-1 0 0,0 0 0,1 0-1,-1 0 1,0 0 0,1 0 0,0 0 0,7 6 14,-1 1-1,0 0 1,0 0 0,0 0 0,-1 1-1,0 0 1,6 10 0,89 172 164,-83-155-153,31 76-1777,-48-109 1177,4 10-649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1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2 118 1716,'0'0'1107,"-1"3"171,6-2 2394,25-9-3256,0-1 1,0-1 0,33-17 0,2 0-719,8-5-3734,-58 24 1818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3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38 1540,'-12'-19'4904,"8"12"-4236,3 5-27,-4-7 2443,20 21 806,55 43-3403,98 66 188,-73-56-374,170 114 195,-93-69-272,92 66 58,-91-50-102,-149-111-99,1-1 1,28 11-1,10 5 463,-24-8 730,-37-22-407,4 3-617,-5-7 2260,-10-38-2232,-6-36 306,10 56-394,5 19-37,2 11-166,1 8-193,-1 1 0,0-1 0,-1 0 0,-2 23 0,-2-18-634,-1 0 0,0 0 0,-2-1 0,-10 24 1,-21 37-7767,20-45 3729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3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85 1128,'-22'6'4266,"7"-6"-3123,1-1 0,-1 0 0,0-1 0,-19-5 0,-31-5 825,-90-10 3419,129 20-4184,24 2-311,8 2-819,33 6 35,0-1 1,63 3-1,-13-1-30,93 13 61,42-1 41,-145-16-103,-40-5 114,-36 0-146,1-1 50,-3 1-72,0 0 1,0 0 0,0-1 0,0 1 0,0 0-1,0 0 1,1-1 0,-1 1 0,0-1-1,0 1 1,0-1 0,0 1 0,0-1 0,-1 1-1,1-1 1,0 0 0,0 0 0,0 1-1,0-1 1,-1 0 0,2-1 0,-3-4 99,0 1 0,0-1 1,0 1-1,-1-1 1,0 1-1,0 0 0,0 0 1,0-1-1,-1 2 0,-6-10 1,-3-8 494,10 19-472,-5-12 316,5 9-197,3 5 11,7 6-256,0 0-1,0 0 1,-1 1-1,0 0 1,0 1 0,0 0-1,-1 0 1,0 0-1,0 0 1,-1 1 0,0 0-1,0 0 1,-1 1-1,4 10 1,-5-13-59,-1 0 0,0 0 0,-1 0-1,1 0 1,-1 1 0,0-1 0,-1 0 0,1 1 0,-1-1 0,-1 0-1,1 1 1,-1-1 0,0 0 0,0 1 0,-1-1 0,0 0 0,0 0 0,0 0-1,-1 0 1,0-1 0,0 1 0,-7 9 0,-10 6-924,-1 0 0,-1-1-1,-1-2 1,-1 0 0,-27 16 0,-6 8-4552,39-28 2870,-20 13-2454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3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33 935 984,'-2'1'1096,"-28"27"10998,62-66-11743,2 2 1,2 1-1,57-43 1,136-82 28,32-1-39,-104 69-230,-31 18-18,-110 64-97,104-67 309,-88 50-253,-24 19-37,0 1-1,0 1 1,1 0 0,-1 0 0,12-5-1,-1-5 28,-9 6-10,-9 9-4,8-6 48,15-19 923,-23 25-603,9-18 432,-10 17-801,0 1 0,0-1 0,0 1 1,0-1-1,0 1 0,-1-1 0,1 1 0,0-1 0,-1 1 0,0 0 0,1-1 0,-1 1 1,1 0-1,-1-1 0,0 1 0,0 0 0,0 0 0,0 0 0,0 0 0,0 0 0,0 0 1,0 0-1,0 0 0,-1 0 0,1 0 0,0 0 0,-1 1 0,1-1 0,0 1 0,-1-1 1,1 1-1,-1-1 0,-1 1 0,-7-3 291,-1 1-1,1 1 1,-17-1 0,11 0 696,29 4-974,0-1 0,-1 0 0,24-3-1,20-3 225,-33 4 27,-21 1-180,9 7 105,-9-3-171,0 1-1,0 0 1,-1-1 0,0 1 0,0 0 0,0 0-1,-1 0 1,0 0 0,0 7 0,-5 49 121,5-58-159,-3 17-239,0-5-1002,0 31 0,3-41-540,1 0 0,-1 0 0,1 0 0,0 0 0,3 9 0,1-4-3329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3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1742 1436,'3'6'12671,"-6"-6"-12611,2 1-34,0-1 0,0 0 0,-1 0 0,1 1 0,0-1 0,0 0 0,0 1 0,0-1-1,0 1 1,-2 2 2656,0-5-2534,3 1-118,-1 0-2,1 0-1,-1 1 1,0-1-1,0 0 1,0 0 0,0 0-1,0 1 1,0-1-1,0 0 1,0 1-1,-2-2 1,4-1 70,6-28 111,1-1 0,21-50 0,1-2-95,90-251 124,-88 267-213,44-73 0,-46 88 21,-4 8-49,52-103 5,9-23 12,-58 127-12,-14 21-11,14-25 1,42-91 87,-43 82-41,28-64 383,-51 111-399,-2 4 4,0 1 0,-1-1 0,0 0 0,0 0 0,1-6 0,11-33 54,-13 43-68,2-7 81,-3 9-89,0 0 1,0-1-1,0 1 0,0 0 0,0-1 0,0 1 0,1 0 1,-1 0-1,0-1 0,0 1 0,0 0 0,0 0 1,0-1-1,0 1 0,0 0 0,0-1 0,-1 1 1,1 0-1,0 0 0,0-1 0,0 1 0,0 0 0,0 0 1,0-1-1,0 1 0,-1 0 0,1 0 0,0-1 1,0 1-1,0 0 0,-1 0 0,1 0 0,0-1 0,0 1 1,-1 0-1,-6 1 0,0 0 0,0 1 0,0-1 0,0 2 0,0-1 0,1 1 0,-9 4 0,-51 31 6,49-28 3,-129 92 62,50-31 29,92-69-3,1 1 0,-1 0 0,1 0 0,0 0 0,0 0 0,-3 5 0,14-8-82,1 0 1,-1-1-1,0 0 0,1 0 0,-1-1 1,0 0-1,0-1 0,9-3 0,68-34 76,-74 35-80,80-47 16,9-5 35,-93 53-55,-2 1-18,0-1 0,0 1-1,0 0 1,7-2 0,-12 5 7,1 0 0,-1-1 0,1 1 0,-1 0 0,0 0-1,1 0 1,-1 0 0,1 0 0,-1-1 0,0 1 0,1 0 0,-1 0 0,1 0 0,-1 0 0,1 0 0,-1 0-1,0 1 1,1-1 0,-1 0 0,1 0 0,-1 0 0,0 0 0,1 0 0,-1 1 0,1-1 0,-1 0 0,0 0 0,1 1-1,-1-1 1,0 0 0,1 0 0,-1 1 0,0-1 0,0 0 0,1 1 0,-1-1 0,0 1 0,0-1 0,0 0 0,1 1-1,-1-1 1,0 0 0,0 1 0,0-1 0,0 1 0,0 0 0,2 2 0,-1 0 0,0 0 0,0 0-1,-1 0 1,1 1 0,-1-1 0,1 0 0,-1 5 0,0 0 2,13 319-1698,-15-293 109,-8 47-1,-4-6-4263,12-66 4730,-7 29-3197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4:3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93 1376,'0'0'1160,"-9"-7"1745,4 3-2349,0 1-1,0 0 1,-1 0-1,-6-2 1,10 4-130,0 0-207,-26-14 1260,27 15-1286,-14-10 919,-9-5 105,22 13-1014,-27-21 2135,28 22-1591,-1 4-703,1 0-18,0-1 0,0 1 0,1 0 0,-1 0 0,1 0 0,-1 0 0,1 0 0,0 0 0,0 0 0,1 0 0,-1 0 0,0 0 0,1 0 0,1 3 1,8 27 192,2-1 1,2 0-1,30 53 0,66 81 273,-86-132-391,16 20 72,-19-25 130,27 44-1,-31-44 234,34 43-1,-46-67-470,102 145 854,-92-133-869,0-1 0,33 27 0,3 2-36,-15-10 23,-7 2 47,21 30 90,-33-42-102,-11-17 21,0 1 1,9 19-1,-14-27-63,15 22 249,-10-9 1677,-2-11-800,-5-22-449,-11-44-104,11 61-579,-11-44 768,-31-72 0,42 117-698,-1-15-22,2 12-43,-7-10 73,6 11-94,1 5-22,13 49 59,27 75 5,-15-51-33,-3-19 29,-22-54-49,-6-3-140,-32-5-331,0-2 1,-69-23 0,5 1-1155,-37 2-2674,79 23-5123,37 3 3977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5:01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62 479 1420,'-2'-1'591,"-6"-5"-45,6 4 881,-15-10 2979,0 6-2793,1 0 6056,116-25-7031,-31 11-422,462-178-130,-367 134-1127,70-48-4192,-225 106 4621,6-2-4531,-2 1 2180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5:0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129 453 1096,'-19'7'1989,"-1"1"-1,-34 21 1,37-19-641,1 0 690,16-10-2001,0 0-1,0 0 0,-1 0 1,1 0-1,0 0 0,0 0 0,0 0 1,0 0-1,0 0 0,0 0 1,0 0-1,0 0 0,0 0 1,0 0-1,-1 0 0,1 0 0,0 0 1,0 0-1,0 0 0,0 0 1,0 0-1,0 1 0,0-1 1,0 0-1,0 0 0,0 0 0,0 0 1,0 0-1,0 0 0,0 0 1,0 0-1,0 0 0,0 0 1,0 0-1,0 1 0,0-1 0,0 0 1,0 0-1,0 0 0,0 0 1,0 0-1,0 0 0,0 0 1,0 0-1,0 0 0,0 0 0,0 1 1,0-1-1,0 0 0,0 0 1,0 0-1,0 0 0,0 0 0,0 0 1,0 0-1,0 0 0,0 0 1,0 0-1,0 0 0,1 0 1,-1 0-1,0 0 0,0 1 0,0-1 1,0 0-1,28-5 1101,2-3-899,-1-2-1,0-1 1,42-22-1,-13 5-39,137-56 240,350-164 507,-459 197-731,-28 15-2155,-56 35 1318,4-3-200,-1 2-711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6:0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6184 924,'0'0'789,"-1"1"-524,1 0-1,0 0 1,0 0 0,0 0-1,0 0 1,0 0 0,0 0-1,1 0 1,-1 0 0,0-1-1,1 3 1,0-2-257,-1-1 63,1 1-1,-1-1 1,1 1 0,-1-1 0,1 0 0,-1 1 0,1-1 0,0 1 0,-1-1-1,1 0 1,-1 0 0,1 1 0,0-1 0,0 0 0,-1 0 0,1 0 0,0 0 0,-1 0-1,1 0 1,0 0 0,-1 0 0,1 0 0,0 0 0,-1 0 0,1 0 0,0 0-1,-1-1 1,1 1 0,0 0 0,0-1 0,10-5 188,0 0-1,-1-1 1,0-1-1,0 1 1,12-14-1,45-52 542,-50 54-615,36-44 389,-3-2 1,79-136-1,-91 128-228,41-113 0,8-86 42,-18-54-24,-5-94 2,-34 213-210,-14 97-93,42-244 118,19-38-53,-44 193-104,4 5-9,15-101 15,9-185 35,-49 381-52,16-182 14,-23 118-23,11-120 6,18 80-7,-5 37-15,26-147 10,-52 297-2,76-348-27,-27 202-14,-29 85 64,-23 75-21,3-12 3,-2 12 6,-1-1 0,5-50 268,-5 53-273,0-1 1,-1 1 0,1-1 0,0 0 0,0 1 0,0-1 0,-1 1-1,1-1 1,0 1 0,-1-1 0,1 1 0,0-1 0,-1 1 0,1-1-1,-1 1 1,1 0 0,-1-1 0,1 1 0,-1-1 0,1 1 0,-1 0-1,1 0 1,-2-1 0,-12-3 47,11 3-28,-1 2-3,-10-1 12,10 0-13,-1 1 0,-29 8 143,-45 16 0,-14 12 663,91-36-783,0 2 75,-4 2-240,6-5 147,0 0 0,0 0 0,0 0-1,0 1 1,0-1 0,0 0 0,1 0 0,-1 0 0,0 0-1,0 0 1,0 0 0,0 1 0,0-1 0,0 0 0,0 0 0,0 0-1,0 0 1,0 0 0,0 0 0,0 0 0,0 0 0,1 1-1,-1-1 1,0 0 0,0 0 0,0 0 0,0 0 0,0 0-1,0 0 1,0 0 0,1 0 0,-1 0 0,0 0 0,0 0 0,0 0-1,0 0 1,0 0 0,1 0 0,-1 0 0,0 0 0,0 0-1,0 0 1,0 0 0,0 0 0,0 0 0,1 0 0,-1 0-1,0 0 1,0 0 0,0 0 0,0 0 0,0 0 0,1-1 0,17 0 78,0-1 0,0-1 1,0-1-1,0 0 0,21-9 1,-22 6 42,1 0 1,-1 1-1,1 1 1,0 1-1,1 1 1,28-2-1,-44 5-122,-1 0 0,0 1 0,0-1-1,0 1 1,0-1 0,0 1 0,0 0 0,0 0 0,0 0-1,0 0 1,0 0 0,-1 1 0,1-1 0,0 0 0,-1 1-1,3 2 1,0 0 12,-1 1 1,1-1-1,-1 1 0,4 9 0,0 5 0,-1 0 0,-1 0 0,-1 1 0,0-1 0,1 35 0,-3-30-35,6 323-1760,-6-73-7342,0-221 5317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6:0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6726 964,'0'0'918,"-2"2"-541,-6 12 753,8-14-796,-1 1 1,1 0 0,0-1 0,-1 1-1,1 0 1,-1-1 0,1 1 0,-1-1 0,1 1-1,-1-1 1,1 1 0,-1-1 0,0 1-1,1-1 1,-1 0 0,0 1 0,1-1 0,-1 0-1,0 1 1,1-1 0,-2 0 0,-16-11 3148,24 9-3377,52-15 12,-2-3 0,0-3-1,-1-1 1,-2-3 0,61-41-1,242-210 97,-225 168-155,-67 53-44,50-49 52,41-43-36,48-49 43,172-213 0,-158 154-37,124-175-16,-171 200-22,-56 73 2,69-102 24,-95 134-28,-38 60 7,18-23 3,207-304 92,-103 161-43,7-18-78,-105 149 23,18-26 17,114-172 21,-59 90-56,-64 97 1,124-128-1,-177 207 7,186-207-12,-1 3 0,-68 80 30,-83 88-3,23-26-18,205-232 59,41-1-68,-315 310 105,29-39-1,-45 56-22,-1 0-40,8-31 73,-9 30-3,-3-1-70,-13-13 2,11 14-18,1 1 0,-1 0 0,1 1-1,-1-1 1,0 1 0,0 0-1,0 0 1,0 0 0,0 1 0,-9 0-1,1-1 16,-44-3 506,-1 2 0,0 3 1,0 2-1,-67 12 0,122-14-476,1-1-1,-1 1 1,1 0-1,-1 0 1,1 0-1,-1 0 0,1 0 1,-1 0-1,1 1 1,-2 1-1,2-2 728,6 4-619,0-2-117,-1 1 0,1-1 1,1 1-1,-1-1 1,0-1-1,1 1 1,-1 0-1,1-1 1,0 0-1,0 0 0,8 1 1,8 2 157,1-2 1,0 0-1,36-2 1,67-9 529,-45 2-214,-77 6-494,0 0-1,-1 0 1,1 1-1,0-1 1,0 1 0,0-1-1,0 1 1,0 0-1,0 0 1,0 0 0,-1 0-1,4 2 1,-4-2-9,-1 0-15,0 1 0,0-1-1,0 0 1,0 1 0,0-1 0,0 1-1,0-1 1,-1 1 0,1-1-1,0 1 1,-1 0 0,1-1 0,-1 1-1,0 0 1,1-1 0,-1 1 0,0 0-1,0-1 1,0 1 0,-1 2 0,1-2-22,1 3-40,-2 1 0,1-1-1,-1 0 1,1 1 0,-1-1-1,-3 8 1,0 2-63,-3 10-319,-1 0 0,0-1 0,-15 28 0,-39 61-1606,41-77 1243,-56 94-6792,34-54 2817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4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1448,'0'0'6264,"5"-3"-5899,28-7 27,1 0-1,38-5 1,22-5 66,-65 13-564,30-10-291,-22-1-3764,-27 13 1971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26:1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4849 876,'0'0'1912,"-3"0"-1111,-8 0 7717,17 2-8192,0 1-209,1-1 0,0 0 0,1-1 0,-1 1 0,0-2 0,13 1 1,30-5 149,-1-1 1,0-4-1,0-1 1,-1-2 0,-1-3-1,0-1 1,76-39-1,-88 38-191,203-111 262,219-151 58,-407 249-363,155-104 36,-94 58-21,-8 6-14,43-35-10,37-27-42,-1-16-24,-55 39-14,-63 52 52,304-260-31,-266 224 43,46-40-16,110-73 25,42-8-13,-113 85-8,1 3-1,6-3-4,151-107 79,-197 137-52,183-115 10,21 10-38,-227 134-20,270-145 17,-83 63 56,-190 96-50,106-46-26,52-25-19,-122 58 7,-115 51 28,110-40-7,11-6-58,4-10-198,-116 50 175,-26 13 58,38-23-1,25-13-171,-53 30 146,-26 11 135,-1 0 0,15-13 2667,-27 14-2571,-13-13 14,12 13 410,4 4-551,-1 0 1,0-1 0,1 1-1,-1 0 1,0 0 0,0 0-1,0 0 1,0 0 0,0 0-1,0 0 1,-2-1 0,-4-5 292,0 0 0,0 0 1,-9-5-1,5 4-74,-53-46 1702,42 33-1283,20 20-484,0-2-61,0 1 1,1 0-1,-1 0 1,0 0-1,0 0 0,0 0 1,0 1-1,-5-3 1,6 3-88,-1-1 1173,8 9-1170,16 22-10,-20-27-23,-1 0-1,1 0 0,0 0 0,0 0 0,0-1 1,0 1-1,0-1 0,0 1 0,1-1 0,-1 0 1,0 0-1,1 0 0,-1 0 0,1 0 0,2 0 1,0 0-1,16 8 34,0-1 0,24 6 0,-41-14-44,-2 1 10,1 1-1,0-1 0,0 0 1,0 1-1,-1 0 0,1-1 0,-1 1 1,1 0-1,1 3 0,-3-5-4,0 2 1,0 0-1,0-1 0,0 1 1,0 0-1,0 0 0,0 0 1,-1 0-1,1 0 0,-1 0 1,1 0-1,-1 0 0,0 0 1,0 0-1,0 0 0,0 0 1,0 0-1,0 0 0,-1 2 1,0-1-2,0 7-141,-1 0 0,0 0-1,0-1 1,-1 1-1,-7 14 1,-26 44-1415,17-34 953,4-6-1003,-7 13-2291,9-13-3141,5-12 1861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1:5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94 1632,'-3'3'1536,"-1"1"-1,1 0 1,-1 0 0,-4 9-1,3-2-783,4-8 172,1-3-879,0 1 1,0-1 0,1 1 0,-1-1 0,0 1 0,0-1-1,0 1 1,0-1 0,0 1 0,0-1 0,0 0-1,-1 1 1,1-1 0,0 1 0,0-1 0,0 1-1,0-1 1,-1 1 0,1-1 0,0 0 0,0 1-1,-1 0 1,1-1 152,-1 1-1,1 0 0,-1-1 0,1 1 1,0 0-1,-1-1 0,1 1 0,0 0 0,0 0 1,0-1-1,-1 1 0,1 0 0,0 0 1,0-1-1,0 1 0,0 0 0,0 0 1,1-1-1,-1 2 0,4 11 42,-4-13-230,0 0-1,0 0 0,0 1 0,0-1 0,1 0 1,-1 0-1,0 0 0,0 1 0,0-1 0,0 0 1,0 0-1,1 1 0,-1-1 0,0 0 0,0 0 0,0 0 1,1 0-1,-1 1 0,0-1 0,0 0 0,1 0 1,-1 0-1,0 0 0,0 0 0,1 0 0,-1 0 0,0 0 1,1 0-1,21 7 188,0-2 0,0 0 0,35 2 0,-29-4-102,154 11 303,202-19 99,-201-3-353,131-8 59,115-23 79,-35 15-70,-249 14-148,347-41 105,-310 3-3117,-155 40 826,-12-3-7677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1:57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1160,'0'0'1036,"2"2"-78,7 13-123,-1-1 0,10 29 0,0-2-121,208 498 3554,-117-169-2934,-96-316-1201,56 272 729,-4 216 75,-44-64-227,-12-224-428,17 34 153,-3-66-851,-19-149-3371,-5 75 1,-1-130 441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1:5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16 1572,'0'0'1255,"2"0"-699,25-10 6988,-24 6-7270,-3 2-143,-2 3 681,-8 11-691,-1 0 1,2 0-1,0 1 1,0 0 0,-9 20-1,4-7 1811,1 3-1759,10-15-106,2-12-59,0 0-1,1 0 0,-1 0 0,1 0 0,0 0 0,-1 0 0,1 0 1,0 0-1,0 0 0,1 0 0,-1 0 0,0 0 0,1 3 0,0-3 117,1-6-88,7-10 2,-7 10 334,1-1-396,-2 4 74,-1 1 0,0-1 0,1 0 1,-1 0-1,1 0 0,-1 0 1,1 0-1,-1 1 0,1-1 1,0 0-1,-1 1 0,1-1 1,1 0-1,-2 0-47,1 1 1,0-1 0,0 1-1,0-1 1,-1 1-1,1-1 1,0 1 0,-1-1-1,1 0 1,-1 1-1,1-1 1,-1 0-1,1 0 1,-1 1 0,1-2-1,0 0-4,-7-1-525,6 2 442,0 1 0,0 0 0,-1-1 0,1 1 0,0 0 0,0 0 0,-1-1 0,1 1 0,0 0 0,0 0 0,-1-1 0,1 1 0,0 0 0,-1 0 0,1 0 1,0 0-1,-1 0 0,1-1 0,0 1 0,-1 0 0,1 0 0,0 0 0,-1 0 0,1 0 0,-1 0 0,1 0 0,0 0 0,-1 0 0,1 0 0,0 0 0,-1 1 0,1-1 0,0 0 0,-1 0 0,1 0 0,-1 1 1,-3 0-466,-2 3-202,-2 2-3346,3-2 711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1:5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 1516,'-4'-13'4521,"18"45"200,44 84-3003,-40-89-1213,0-1 0,2-1-1,34 34 1,-37-44 73,0 0 1,1-1-1,1 0 0,0-2 0,34 17 0,-51-28-498,-1 0 0,1 0 0,-1-1 0,1 1 0,0-1 0,0 1-1,-1-1 1,1 0 0,0 0 0,-1 0 0,1 0 0,0 0 0,0 0 0,-1 0-1,1-1 1,0 1 0,0 0 0,-1-1 0,1 0 0,0 1 0,-1-1 0,1 0 0,-1 0-1,1 0 1,-1 0 0,0 0 0,1 0 0,-1 0 0,0 0 0,0-1 0,1 1-1,-1-1 1,0 1 0,0 0 0,-1-1 0,1 0 0,1-1 0,1-5 29,0 0 1,0 0-1,0 0 1,-1 0-1,-1 0 1,2-12-1,2-20 89,4-67 501,-9 94-761,0-1-1,-1 1 1,0-1-1,-1 1 1,-6-21-1,0 17-1184,5 12 467,-1 4-1489,2 0 1628,-3-1 175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0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 2296,'-13'-5'3519,"9"6"-3290,-1 0 1,1 0 0,0 1 0,0-1 0,1 1-1,-1 0 1,0 0 0,0 0 0,1 1 0,-1-1 0,1 1-1,0 0 1,0 0 0,0 0 0,0 0 0,1 0 0,-1 1-1,1-1 1,0 1 0,0 0 0,0 0 0,0 0 0,-1 5-1,0-2-105,1 1 0,0-1-1,0 1 1,0-1-1,1 1 1,1 0 0,-1 0-1,1 0 1,1-1-1,-1 1 1,1 0 0,3 9-1,3 2 144,1 0-1,1 0 0,18 27 1,-17-29 176,-1-1 0,0 1 1,12 34-1,-20-49-402,-1 1 0,0-1 0,1 0 0,-1 1 0,0-1 0,0 1 0,0-1 0,0 1 0,-1-1 0,1 1 0,-1-1 0,0 0 0,1 1 0,-1-1 0,0 0-1,0 0 1,0 0 0,-3 4 0,0-1-30,0 1-1,-1-1 0,0 0 0,-7 6 1,11-10-27,-1 0-148,-1 1-1,1-1 0,0 0 0,-1 0 1,1 0-1,-6 2 0,2-2-336,4 0-299,-7-1-1409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0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13 1352,'0'0'2789,"-2"-2"-1555,-5-6-114,5 6-98,-1 2-100,1 0-713,-1 0-1,1 0 1,0 1-1,-1-1 1,1 1-1,0 0 1,-1 0-1,1 0 1,0 0-1,0 0 1,0 0-1,0 1 1,-2 1-1,-1 2 101,0-1 0,0 1 0,1 0 0,-7 9 0,4-3 28,1-1 1,0 1-1,1 0 0,0 1 0,-4 13 1,7-15-130,0 0 0,0 0 1,1 0-1,0 0 1,1 1-1,0-1 0,1 0 1,0 0-1,4 19 1,-3-22-123,1 0 1,-1 0-1,1-1 1,0 1 0,0-1-1,1 0 1,-1 0 0,2 0-1,-1 0 1,1-1-1,-1 0 1,1 0 0,1 0-1,-1 0 1,7 3-1,-3-2-146,0-2-1,0 1 0,0-1 1,1-1-1,-1 1 0,1-2 1,0 1-1,0-2 0,18 2 0,-15-2-886,0-1-1,20-3 0,-18 1-2435,28-9-1,-23 6-379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0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34 1156,'0'-2'10426,"-1"18"-9175,0-11-1192,1 0 0,0 0 0,0 0 0,1 0 1,0 0-1,-1 0 0,4 8 0,-2-9 26,-1 0 0,1 0 0,1 0 1,-1 0-1,0-1 0,1 1 0,0-1 0,0 1 0,0-1 1,0 0-1,1 0 0,-1 0 0,1-1 0,-1 1 0,1-1 1,0 0-1,0 0 0,0 0 0,0-1 0,1 0 0,-1 1 1,5 0-1,-6-2 4,1 0 1,-1 0-1,0 0 0,0 0 1,0-1-1,1 1 1,-1-1-1,0 0 0,0 0 1,0 0-1,0 0 1,0-1-1,0 1 0,-1-1 1,1 0-1,0 1 1,-1-1-1,1 0 0,-1-1 1,1 1-1,-1 0 1,0-1-1,0 1 0,0-1 1,-1 0-1,1 0 1,-1 1-1,1-1 0,-1 0 1,0 0-1,0 0 1,1-5-1,-2 3-29,1 1-1,-1-1 1,0 0 0,0 1-1,0-1 1,-1 1 0,0-1 0,0 1-1,0-1 1,0 1 0,-3-6-1,3 8-223,0-1 0,0 1 0,-1 0 0,1-1 0,-1 1 0,1 0 1,-1 0-1,0 0 0,0 0 0,0 0 0,0 0 0,-1 1 0,1-1 0,0 1 0,-1-1 0,1 1 0,0 0 0,-1 0 0,0 0 0,1 0 0,-1 1 0,0-1 0,-4 0 0,4 1-475,-3 0-265,-1-1-3903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0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220 221 1124,'-3'-1'459,"-1"0"1,0 0-1,1 1 0,-1-1 0,0 1 0,1 0 1,-1 0-1,0 0 0,0 1 0,1-1 0,-1 1 1,-3 1-1,-1 1-114,1 0 0,0 0 1,0 0-1,0 1 0,-8 6 0,1 1-84,0 0 0,2 1 0,-1 0-1,-15 22 1,23-28-165,1 1 1,0 0-1,0 0 1,1 0-1,0 0 0,0 1 1,0-1-1,1 1 1,0 0-1,1 0 0,-1 10 1,2-14-61,0-1 0,0 1 0,1-1 0,-1 1 0,1-1 0,0 1 0,0-1 0,0 0 0,0 0 0,1 1 0,0-1 0,-1 0 0,1 0 0,0 0 0,0-1 0,0 1 0,1 0 0,-1-1 0,1 0 0,-1 1 0,1-1 0,0 0 0,0 0 1,0 0-1,0-1 0,0 1 0,1-1 0,-1 0 0,0 0 0,0 0 0,1 0 0,4 0 0,-3 0-4,1 0 1,-1-1-1,0 0 1,0 0-1,0 0 1,0-1-1,0 0 1,0 0-1,0 0 1,0 0-1,0-1 1,-1 0-1,1 0 1,0 0-1,-1-1 1,0 1-1,1-1 1,-1 0-1,0 0 1,0-1-1,6-6 1,-6 3 17,1 0 1,-1-1-1,-1 1 0,1-1 1,-1 0-1,-1 0 0,1 0 1,-2-1-1,1 1 0,0-17 1,0-1 95,-2 0 0,-4-32 1,-1 18 444,-2 0 0,-1 0 1,-26-76-1,24 99 129,8 15-120,0 6-468,-2 3-87,1 0-1,0 0 1,1 0-1,0 0 1,0 0 0,0 1-1,1-1 1,0 0-1,0 15 1,2-9-6,-1 0 0,2 0 0,0 0 0,0-1 0,1 1 0,9 22 0,-5-18-389,0 0 0,1-1 0,1 1 1,14 17-1,-22-33 86,17 22-1193,-3-7-5993,-6-7 3707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0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92 266 1232,'9'-3'810,"0"0"0,0-1 0,-1 0 0,0 0 1,15-11-1,-13 8-376,-2-1 0,1 0-1,-1-1 1,0 1 0,-1-1 0,0-1 0,0 1 0,-1-1 0,0-1 0,-1 1 0,0-1 0,6-20 0,-10 27-238,0-1 1,0 0-1,-1 1 0,0-1 1,0 1-1,0-1 0,0 0 1,-1 1-1,1-1 1,-1 1-1,0-1 0,-1 1 1,1-1-1,-1 1 1,-2-5-1,3 8-143,0 0 1,0 0-1,0 0 0,0 0 0,0 0 0,0 0 1,0 0-1,0 0 0,0 0 0,-1 0 1,1 1-1,0-1 0,-1 0 0,1 1 1,-1 0-1,1-1 0,0 1 0,-1 0 1,1-1-1,-1 1 0,1 0 0,-1 0 0,1 0 1,-1 0-1,-1 1 0,-2 0 5,-2 0 23,0 0 1,-1 1 0,1 0-1,0 1 1,0 0 0,0 0-1,-10 6 1,3 1 15,0 0-1,1 2 1,0 0 0,1 0-1,-14 18 1,21-23-55,-1 1 0,1 0 0,1 0 1,-1 0-1,1 0 0,1 1 0,0-1 0,0 1 0,0 0 1,1 0-1,1 0 0,-2 10 0,3-14-21,0 0 0,1 1 1,-1-1-1,1 0 0,0 0 0,0 1 0,1-1 0,-1 0 1,1 0-1,0-1 0,0 1 0,1 0 0,0-1 1,3 6-1,-1-4-2,0 0 0,1-1 0,0 0 0,0 0 0,0 0 0,0-1 0,1 0 0,13 6 0,-3-3 0,1 0 0,0-2-1,0 0 1,0-1 0,1-1-1,0-1 1,23 0 0,-9-3-70,1-1 0,0-2 1,-1-1-1,52-15 0,20-15-2262,-2-7-5459,-87 34 3897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4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45 1244,'-24'12'5797,"21"-11"-5143,-7 3-16,7-3 572,-9 6 2145,36-14-1173,92-28-1631,-104 30-490,-4 1 6,1 1 0,0-1 0,0 1 0,0 1 0,1 0 0,-1 0 0,12 0-1,-20 2-56,0 0-1,1 0 0,-1 0 0,0 0 0,0 0 0,1 0 0,-1 1 0,0-1 1,1 1-1,-1-1 0,0 1 0,0-1 0,0 1 0,0 0 0,1-1 0,-1 1 0,0 0 1,0 0-1,0 0 0,-1 0 0,1 0 0,1 2 0,0-1 8,-1 1 0,0-1 0,0 1-1,0 0 1,-1-1 0,1 1 0,-1 0 0,0-1 0,1 1 0,-1 4-1,-1 5 24,-1-1-1,1 0 0,-2 1 1,-3 11-1,-24 60 108,-5 18 43,34-100-185,1 1 1,0-1-1,-1 0 1,1 0 0,0 0-1,0 1 1,0-1 0,0 0-1,0 0 1,1 1-1,-1-1 1,0 0 0,0 0-1,1 0 1,-1 0 0,1 1-1,-1-1 1,1 0-1,-1 0 1,1 0 0,0 0-1,-1 0 1,1 0 0,0 0-1,0 0 1,0-1-1,0 1 1,1 1 0,1 0 1,0-1 1,0 1-1,1-1 1,-1 1 0,0-1-1,1 0 1,6 1 0,7 0-318,-1-2 1,1 1-1,0-2 1,-1 0 0,1-1-1,0-1 1,-1 0-1,0-2 1,0 1-1,0-2 1,25-12 0,-7-2-5454,-22 12 2139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0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80 100 1108,'-62'12'6346,"59"-12"-5117,-11 7 4231,27-5-5284,1 0-1,-1-1 1,0 0-1,23-2 1,59-11 428,-17 2-227,235-28 666,-305 37-1022,110-12 214,71-11 155,-102 5 232,-85 19-515,9-3 172,-2 0-42,-9 3-218,0 0-1,0 0 1,0 0 0,0 0-1,0 0 1,0 0-1,0 0 1,0 0 0,0 0-1,0 0 1,0 0-1,1 0 1,-1 0 0,0 0-1,0 0 1,0 0-1,0 0 1,0 0 0,0 0-1,0 0 1,0 0-1,0 0 1,0 0 0,1 0-1,-1 0 1,0 0-1,0 0 1,0 0 0,0 0-1,0 0 1,0 0-1,0 1 1,0-1 0,0 0-1,0 0 1,0 0-1,0 0 1,0 0 0,0 0-1,0 0 1,1 0-1,-1 0 1,0 0 0,0 0-1,0 0 1,0 1-1,0-1 1,0 0 0,0 0-1,0 0 1,0 0-1,0 0 1,0 0 0,0 0-1,0 0 1,0 0-1,-3 6-14,2-4-1,0 0-1,0 0 1,1 0-1,-1-1 0,1 1 1,-1 0-1,1 1 1,-1-1-1,1 3 0,3 0 17,12 3 11,-2-6-18,-11-2-10,1 0 19,0-1-9,23-11 101,-24 10-55,-2 1 23,1 1-72,-1-1 0,0 1 1,1 0-1,-1-1 0,0 1 1,0-1-1,1 1 0,-1-1 1,0 1-1,0-1 0,0 1 1,0-1-1,0 1 0,1 0 0,-1-1 1,0 1-1,0-1 0,0 1 1,0-1-1,-1 1 0,1-1 1,0 1-1,0-1 0,0 1 1,0-1-1,0 1 0,-1-1 1,1 0-1,-12-11 15,12 12-24,-1 0 0,1 0 0,0 0 0,0-1 0,0 1 1,0 0-1,-1 0 0,1 0 0,0 0 0,0-1 0,0 1 0,-1 0 0,1 0 0,0 0 1,0 0-1,-1 0 0,1 0 0,0 0 0,0 0 0,-1 0 0,1 0 0,0 0 0,0 0 1,-1 0-1,1 0 0,0 0 0,0 0 0,-1 0 0,1 0 0,-30 7-337,29-6 168,-1-1 1,0 1-1,1 0 0,-1-1 0,1 1 0,-1 0 0,1 0 0,0 0 1,-1 0-1,1 0 0,0 1 0,0-1 0,0 0 0,-1 0 1,1 1-1,1-1 0,-1 1 0,0-1 0,0 1 0,0-1 0,0 3 1,0 4-813,0 7-5827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0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58 1516,'-25'-54'6171,"25"54"-6109,0 0 0,0-1 0,-1 1 1,1 0-1,0-1 0,0 1 0,-1 0 0,1 0 1,0-1-1,-1 1 0,1 0 0,0 0 1,-1 0-1,1 0 0,0-1 0,-1 1 0,1 0 1,0 0-1,-1 0 0,1 0 0,-1 0 1,1 0-1,0 0 0,-1 0 0,1 0 0,0 0 1,-1 0-1,1 0 0,-1 0 0,1 0 1,0 1-1,-1-1 0,1 0 0,0 0 0,-1 0 1,1 0-1,0 1 0,-1-1 0,1 0 1,0 0-1,0 1 0,-1 0 0,-10 10 781,10-10-939,-1 2 186,0-1 0,1 2 0,-1-1 0,0 0 0,1 0 0,0 0-1,0 1 1,0-1 0,0 1 0,0 4 0,-3 7 192,-3 14 56,1 0 1,2 0-1,0 0 0,2 0 1,2 31-1,1-47-197,1 0 1,0 0 0,1 0-1,0-1 1,1 1-1,1-1 1,0 0-1,0 0 1,1-1-1,1 0 1,0 0-1,0 0 1,1-1-1,1 0 1,11 11-1,-17-18-92,0-1 0,0 0 0,1 0 0,-1 0 0,0 0 0,1-1 0,0 0 0,-1 1 0,1-1 0,0 0 0,-1-1 0,1 1 1,0-1-1,6 0 0,-4 0 11,0-1 1,0 0 0,0 0-1,0 0 1,0-1 0,0 0-1,-1 0 1,10-5 0,10-8 482,29-22 0,18-11 654,-70 46-1120,2 0 1,-1 1 0,0 0 0,0 0 0,0 0-1,1 0 1,-1 0 0,0 1 0,1-1 0,-1 1 0,1 0-1,-1 0 1,0 0 0,1 0 0,-1 1 0,0 0-1,1-1 1,-1 1 0,0 0 0,5 2 0,-2 1 9,-1-1 0,1 1 0,0-1 0,-1 2 0,0-1 1,0 1-1,0-1 0,-1 1 0,7 9 0,-6-6-326,1 0 0,-1 1 1,0 0-1,-1 0 0,0 0 0,-1 1 0,4 14 0,-6-23-621,-1 2-669,1-2 1280,-1 1 0,0-1 0,0 0 0,1 1 0,-1-1 0,0 1 0,-1-1 0,1 3 0,0 0-2307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0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72 237 1052,'4'-5'2467,"8"-8"308,-11 12-2571,-1 1 1,1 0-1,-1 0 0,0 0 1,1 0-1,-1-1 1,1 1-1,-1 0 1,1 0-1,-1 0 0,0 0 1,1 0-1,-1 0 1,1 0-1,-1 0 0,1 0 1,-1 1-1,0-1 1,1 0-1,-1 0 0,1 0 1,-1 0-1,1 1 1,2 1-2,0 0 1,0 0-1,0 0 1,-1 1-1,1-1 1,0 1 0,-1-1-1,0 1 1,0 0-1,2 3 1,-1 1 45,0-1 1,-1 0 0,0 0-1,0 1 1,-1-1-1,1 8 1,5 58-588,-7-70-175,0 3-192,-3 12-861,1-5-3189</inkml:trace>
  <inkml:trace contextRef="#ctx0" brushRef="#br0" timeOffset="1">6 82 1284,'-4'-35'4935,"3"34"-3958,1-2-90,0 1-763,0 0 131,-1-1 1,1 1-1,0 0 0,0 0 0,0-1 0,1 1 0,-1 0 1,0 0-1,1 0 0,0 0 0,-1-1 0,1 1 1,2-3-1,-2 4-427,2-2-835,-1 1-208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0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1092,'14'-18'11562,"-10"21"-10762,-1 1-601,0 1 0,0-1 0,0 1 1,0-1-1,0 1 0,-1 0 0,0 0 0,0 0 1,-1 0-1,1 0 0,-1 1 0,1 6 0,22 187 2281,-20-141-1960,3 0 0,2-1 0,20 65 0,-26-110-442,16 37 285,-18-46-345,1 0 0,0 0 0,0 1 0,0-2 0,0 1 0,0 0 0,1 0 0,-1-1 0,1 1 0,0-1 1,6 4-1,-8-5-116,27 5-1438,-26-6 817,0-2-1178,-1 1 1500,6-5 106,-1 4-2804,-3-15-5301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0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45 393 2128,'-6'0'565,"4"0"-107,-1 0 1,1 0 0,0 0-1,-1-1 1,1 1 0,-1 0 0,1-1-1,0 0 1,-1 0 0,1 1 0,0-1-1,-1 0 1,1-1 0,-4-2 2782,9 0-2488,3-4-415,1 1 0,0-1 1,0 1-1,1 0 1,-1 1-1,10-6 1,58-33 841,-27 17-754,-8 4-557,22-15-612,-20 5-7535,-30 22 4638</inkml:trace>
  <inkml:trace contextRef="#ctx0" brushRef="#br0" timeOffset="1">559 10 2768,'0'0'1591,"1"-2"-120,-1 2-1186,1-1 0,-1 1 0,0-1 0,1 1 0,-1-1 0,1 1 0,-1-1 0,1 1 0,-1 0 0,1-1 0,-1 1 0,1 0 0,-1-1 0,1 1 0,0 0 0,-1 0 0,1-1 0,0 1 0,-1 0 0,1 0 0,-1 0 0,1 0 0,0 0 0,-1 0 0,1 0 0,0 0 0,-1 0 0,1 0 0,0 0-1,-1 0 1,2 1 0,0 0-9,0 0 0,0 0-1,0 1 1,0-1-1,0 1 1,-1-1-1,1 1 1,0 0-1,1 2 1,3 3-41,-1 1 1,0 0-1,0 1 0,3 8 1,10 28 535,-2-7-215,-1 0 0,17 75 0,-16-14-2103,-12-32-4940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0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16 495 1540,'-6'-11'4750,"0"3"-3371,6 8-1191,-1-1 0,1 1 0,0-1 0,-1 1-1,1 0 1,0-1 0,0 1 0,-1-1 0,1 1-1,0-1 1,0 1 0,0-1 0,0 1 0,0-1-1,0 1 1,-1-1 0,1 1 0,0-1 0,1 1-1,-1-1 1,0 0 0,0 1 0,0-1 0,0 1-1,0-1 1,0 1 0,1-1 0,99-67 2114,-71 51-1955,0-1 1,-2-2-1,39-36 1,-60 50-282,-2 0 0,1 0 0,-1-1 0,0 1 0,0-1 0,4-11 0,-7 17-54,-1-1 1,1 0-1,-1 1 1,0-1-1,0 0 1,1 1-1,-1-1 1,0 0 0,0 1-1,-1-1 1,1 0-1,-1-3 1,0-1 17,0-6 62,-1 0-1,-1 1 1,0-1 0,0 0 0,-1 1-1,-6-13 1,-1 3 403,-26-39 0,17 40-55,18 19-132,0 5-189,1 0-84,-1 0 0,1 0 0,0 0-1,0 0 1,1 0 0,-1 1-1,1-1 1,0 0 0,0 0-1,1 8 1,9 46 204,-9-53-228,8 33 146,1 0 0,3 0 1,1-1-1,31 60 0,-32-75-120,0 0 0,2-1 0,0 0 0,1-1 0,2-1 0,0-1 0,0 0 0,27 19 0,-34-31-238,0 0 0,0 0 0,16 5-1,-21-8-6,-5-3 151,0 1 0,0-1 0,0 0 0,1 1 0,-1-1 0,0 0 0,0 0 0,0 0 0,1 0 0,-1 0 0,0 0 0,0 0 0,2-1 0,5 0-568,-7 1-5,2-1-867,-1 0 1218,0 0 0,0 0 0,-1 0 0,1 0 1,0 0-1,-1 0 0,1-1 0,1-2 1,7-12-6720,-4 1 3599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0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1 663 2256,'-1'-78'4858,"1"57"4014,2 28-8462,3 11 122,1 0-1,0 0 1,1-1 0,11 18-1,-18-34-502,1 0-1,-1 0 1,1-1-1,0 1 0,-1 0 1,1 0-1,0-1 0,0 1 1,0 0-1,0-1 0,-1 1 1,1-1-1,0 1 1,0-1-1,0 0 0,0 1 1,0-1-1,0 0 0,0 1 1,0-1-1,0 0 0,1 0 1,-1 0-1,0 0 1,0 0-1,0 0 0,2-1 1,0 0-11,0 0-1,0 0 1,0-1 0,0 1 0,6-4 0,-8 4 2,7-5 42,0 0 1,-1-1-1,0 1 0,-1-2 0,11-13 0,-12 15-34,-4 4-4,1 1-2,-1 0-16,0 1 1,0 0-1,0-1 0,0 1 0,-1 0 0,1 0 1,0-1-1,0 1 0,0 0 0,0 0 0,0 0 0,0 0 1,0 0-1,-1 0 0,1 0 0,0 1 0,0-1 1,0 0-1,0 0 0,0 1 0,0 0 0,20 13 30,-18-12-30,-1 0-1,1 1 1,1-1-1,-1 0 1,0 0-1,0-1 1,1 1-1,5 1 1,3-1 4,0-1 0,0 0 1,0-1-1,0 0 0,0-1 1,0-1-1,0 0 1,0 0-1,0-1 0,-1-1 1,12-4-1,-15 5-2,0-1 0,0 0 0,0-1 1,-1 1-1,0-1 0,1-1 0,-2 1 0,1-1 0,-1 0 0,0-1 0,0 0 1,-1 0-1,1 0 0,-2 0 0,1-1 0,3-9 0,-1-3 64,-1-1 0,-1 1 0,0-1 0,-2 0 0,-1 0 0,0-1 0,-2-26 0,-21-151 669,20 192-712,-1-10 118,-1 1 0,0 0-1,-1 0 1,-1 1 0,-7-17 0,11 31-36,-13-6 166,14 9-268,0-1-1,-1 0 1,1 0-1,-1 0 0,1 0 1,-1 0-1,1 0 1,-1 0-1,0 0 1,1 0-1,-1 0 1,-1 0-1,-2 5 13,-5 13 39,1 0-1,0 1 1,-8 36-1,-5 64 52,12-62-57,1 34 32,8-90-83,0 0 0,0 0 0,0 0 0,0 0 0,0 1 0,0-1 0,0 0 0,1 0 0,-1 0 0,1 0 0,-1 0 0,1 0 1,0 0-1,0 0 0,0 0 0,0 0 0,3 3 0,-4-4-2,1 0 0,0 0-1,0 0 1,0 0 0,0-1 0,0 1 0,0 0 0,0 0 0,0-1-1,0 1 1,0-1 0,1 1 0,-1-1 0,0 0 0,0 0 0,1 1-1,-1-1 1,0 0 0,0 0 0,0 0 0,1 0 0,-1 0 0,0 0 0,0-1-1,1 1 1,-1 0 0,2-1 0,9-2 8,30-1-14,61 2-1,-90 2-1,-9-1 7,-1 1 0,1 0 0,-1 1 0,1-1 0,-1 0 0,0 1 0,1 0 0,-1 0 0,0 0 0,7 3 0,8 7-11,-17-10 11,0 0 0,-1-1-1,1 1 1,-1-1-1,1 1 1,-1 0-1,1-1 1,-1 1-1,1 0 1,-1 0-1,0-1 1,0 1-1,1 0 1,-1 0-1,0 0 1,0-1-1,0 1 1,0 0 0,0 0-1,0 0 1,0 0-1,0-1 1,0 1-1,0 0 1,0 0-1,0 0 1,-1 0-1,1-1 1,0 1-1,-1 1 1,-5 6 2,0 0 0,0 0 1,-1-1-1,0 1 0,0-2 1,-1 1-1,0-1 0,0 0 1,0 0-1,-1-1 0,0 0 0,-13 5 1,-3 0-22,-1-1 0,1-1 0,-43 7 0,60-14-63,0 0 0,0-1 0,0 0 0,0 0 1,0 0-1,0-1 0,0 0 0,0-1 0,0 0 0,0 0 0,1-1 0,-1 0 1,-12-7-1,16 8-102,0 0 1,0-1-1,1 0 1,-1 0-1,1 0 1,-1 0-1,1 0 1,0-1-1,1 0 1,-1 1-1,0-1 1,1 0-1,0 0 1,0-1-1,0 1 1,1 0-1,-1 0 1,1-1-1,0 1 1,0-1-1,1 0 1,-1 1-1,1-1 1,0-5-1,1 5-450,0 0 1,0 0-1,0 0 0,1 1 0,-1-1 1,5-7-1,1-1-4788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0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38 252 1092,'-22'0'3519,"7"-4"5027,32-6-7882,0-1 1,30-11-1,30-4 619,106-22 0,84 3 43,-138 33-854,-14 3-35,10-9 900,-123 18-1285,0 0 0,0-1 1,0 0-1,0 1 0,-1-1 0,1 0 1,0 0-1,0 0 0,-1 0 0,1 0 1,-1 0-1,1-1 0,-1 1 0,0 0 1,1-1-1,-1 1 0,0-1 0,0 1 1,0-1-1,0 0 0,0 1 0,0-1 1,-1 0-1,2-2 0,-2 2 281,-2-1-313,-4-5-5,7 6 17,11 8 7,-8-4-49,0 0 86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1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9 263 1296,'-9'-21'8823,"10"23"-7580,11 32-835,3 10 381,6 22 315,24 66 976,-30-99-1032,-14-32-279,1-6-685,0 0-61,-2 4-16,1-1 0,0 1 1,-1-1-1,1 1 0,-1-1 0,1 0 1,-1 1-1,0-1 0,0 0 0,0 1 1,0-1-1,0 0 0,0 1 0,-1-4 1,-12-92 175,-10-109 70,23 195-291,0 1 0,1 0 1,0 0-1,1-1 0,0 1 1,1 0-1,0 0 0,0 0 1,1 1-1,0-1 0,1 1 1,0 0-1,0 0 1,1 1-1,0-1 0,1 1 1,0 1-1,15-14 0,-19 18-173,1 0-1,0 1 0,0-1 0,0 1 1,0 0-1,0 0 0,5-1 0,13 1-2237,-21 2 1923,1 0 0,-1 1 0,1-1 0,-1 1 0,1-1 0,-1 1-1,1 0 1,-1-1 0,1 1 0,-1 0 0,2 2 0,6 4-2666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1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79 1648,'-13'7'6282,"29"-11"-2342,-4 2-4590,8-2 856,0-1 0,0-1 0,30-13 0,-31 10-1998,24-14 1,-38 20-831,10-7 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4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1816,'0'0'3829,"-3"4"-3256,-10 13-58,13-17-486,0 1 1,-1-1 0,1 1 0,-1 0 0,1-1 0,0 1 0,-1-1 0,1 1-1,0 0 1,-1-1 0,1 1 0,0 0 0,0-1 0,0 1 0,0 0-1,0-1 1,0 1 0,0 0 0,0 0 0,0-1 0,0 1 0,0 0-1,0-1 1,0 1 0,1 1 0,-1-1 81,1 9 191,1 0-1,0 0 1,1 0 0,0 0 0,6 13-1,-7-17-237,1-1 1,0 1-1,0-1 0,0 0 1,1 0-1,-1-1 0,1 1 1,1-1-1,-1 0 0,0 0 0,1 0 1,0 0-1,0-1 0,0 0 1,1 0-1,-1 0 0,10 3 1,-10-5-18,0 1 0,0-1 1,0-1-1,0 1 1,0-1-1,0 1 0,0-2 1,0 1-1,0 0 1,0-1-1,0 0 0,0 0 1,0-1-1,0 1 1,0-1-1,0 0 0,-1 0 1,1-1-1,-1 1 1,0-1-1,7-5 0,-5 2 141,-1 0-1,0 0 0,0-1 1,-1 1-1,1-1 0,4-11 1,2-2 447,2-14 667,-10 24-1060,-2 8 422,14 0-367,-15 4-286,1-1 0,-1 0-1,0 0 1,0 1 0,1-1 0,-1 0-1,1 0 1,-1 0 0,1 0-1,0 1 1,-1-1 0,2 1 0,7 14-48,27 76-3325,-28-81-916,-5-9 3163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1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6 202 900,'0'0'2600,"-1"-3"-1518,-3-9-90,4 11-882,0 1 1,0-1 0,0 0-1,0 0 1,0 0 0,0 1-1,0-1 1,1 0-1,-1 0 1,0 1 0,1-1-1,-1 0 1,0 1 0,1-1-1,-1 0 1,1 1-1,-1-1 1,1 1 0,0-1-1,11-11 634,-10 10-681,8-6 274,0-1 0,1 1 0,0 1 0,1 0 1,-1 0-1,22-7 0,20-13 269,-19 8-599,16-10-662,-19 5-2763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1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1812,'0'0'2163,"-1"2"-1168,-1 3-294,1 0 1,-1 0-1,1 1 1,0-1-1,1 1 1,-1-1-1,1 10 1,5 43 888,8 18-260,7 59-7,-18-112-1142,2-1 0,1 0 0,9 26 0,5 23-946,-9-28-2318,-2-30-4902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6:32:1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1648,'0'0'3566,"2"3"-2584,6 11-124,-1 1 1,-1-1-1,0 1 0,5 19 1,13 69 504,-16-68-831,3 18 24,31 116 5368,-57-249-5383,-1 13-26,-7-82 0,20 124-388,2 0 1,1 0 0,1 0-1,1 0 1,1 1-1,12-47 1,-13 65-112,0 0 0,0 0 1,1 0-1,0 0 1,0 1-1,1-1 0,0 1 1,0-1-1,0 1 1,0 1-1,1-1 0,0 1 1,0-1-1,7-3 1,-11 7-14,1 0 0,0 0 1,0 1-1,-1-1 1,1 1-1,0-1 0,0 1 1,0 0-1,0-1 1,0 1-1,0 0 0,-1 0 1,1 0-1,0 1 1,0-1-1,0 0 0,0 1 1,0-1-1,-1 1 1,1 0-1,0 0 0,0-1 1,-1 1-1,1 0 1,-1 1-1,1-1 0,-1 0 1,2 2-1,-1-1-5,0 0-1,-1 0 0,1 0 1,-1 0-1,0 0 1,0 1-1,0-1 1,0 0-1,0 1 1,0-1-1,-1 1 1,1-1-1,-1 1 1,0-1-1,0 1 1,1-1-1,-2 1 1,1-1-1,0 1 1,-1 2-1,-5 12-183,0-1 0,-1 0 0,0 0 0,-2-1 0,0 0 0,0-1 0,-13 15 0,18-23 67,-66 79-2743,32-40-4561,23-26 2893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4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1268,'-1'-3'1067,"2"-10"2161,-1 12-3155,0 1-1,0-1 1,0 1-1,0 0 1,0-1-1,0 1 1,0-1-1,1 1 1,-1-1-1,0 1 1,0 0-1,0-1 1,1 1-1,-1-1 1,0 1-1,1 0 1,-1-1 0,0 1-1,0 0 1,1 0-1,-1-1 1,1 1-1,-1 0 1,0 0-1,1-1 1,-1 1-1,1 0 1,-1 0-1,1 0 1,0-1-1,5 5 285,8 5-177,1 1 0,-1 0 0,-1 1 0,0 1 0,-1 0-1,0 1 1,-1 0 0,0 1 0,-1 0 0,9 16 0,-15-23-121,-1 1 0,1 0-1,-1 0 1,0 1 0,-1-1 0,0 1 0,-1-1 0,1 1 0,-1 16-1,-1-18-28,-1-1 0,0 1 0,0 0 0,-1-1-1,0 0 1,0 1 0,0-1 0,-1 0 0,0 0-1,0 0 1,-1 0 0,1-1 0,-1 1 0,-7 6-1,-9 7 131,19-18-120,0 0 0,0 0 1,0 0-1,-1-1 1,1 1-1,0 0 1,0-1-1,-1 1 1,1-1-1,0 1 0,-1-1 1,1 0-1,0 0 1,-1 1-1,1-1 1,-1 0-1,1 0 1,0 0-1,-3-1 0,2 1-10,1-1-1,-1 0 0,1 1 0,-1-1 0,1 0 1,-1 0-1,1 0 0,-1 0 0,1 0 0,0 0 1,0-1-1,-1 1 0,1 0 0,0-1 0,0 1 1,0-1-1,1 1 0,-1-1 0,0 1 0,1-1 1,-1 1-1,0-1 0,1 0 0,0 1 0,-1-1 0,1 0 1,0-3-1,0-4 17,1 0 1,1-1-1,-1 1 0,1 0 1,1 0-1,0 0 0,0 0 1,1 0-1,0 1 0,0 0 1,1-1-1,0 2 0,0-1 1,13-13-1,-4 6-22,0 0 0,2 1 0,-1 1 0,2 0 0,29-17 0,-28 20-590,0 1-1,0 0 0,26-8 1,4 6-5516,-34 9 3683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4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1560,'3'-1'710,"7"-1"-279,0-1 0,0 0-1,-1 0 1,1-1 0,-1-1-1,10-5 1,-14 7-210,-1 0 0,1-1 0,0 1-1,-1-1 1,0 0 0,0 0 0,0-1 0,0 1 0,-1-1 0,0 1-1,0-1 1,4-8 0,-6 10-126,-1 1 1,0 0-1,1 0 0,-1 0 0,0 0 1,0-1-1,0 1 0,-1 0 0,1 0 0,0 0 1,-1 0-1,1 0 0,-1-1 0,0 1 1,0 0-1,0 0 0,0 1 0,0-1 1,0 0-1,0 0 0,-1 0 0,1 1 1,-1-1-1,1 1 0,-4-3 0,5 4-89,-22-7 528,21 7-495,0-1-1,-1 1 0,1 0 0,0 0 0,-1 0 0,1 0 0,0 1 0,-1-1 1,1 0-1,0 0 0,-1 1 0,1-1 0,0 1 0,0-1 0,0 1 0,-1 0 1,1-1-1,0 1 0,0 0 0,0 0 0,-2 1 0,1 2 6,-1 0-1,0-1 1,1 1 0,0 1-1,0-1 1,0 0-1,0 0 1,1 1 0,0-1-1,0 1 1,0-1-1,0 1 1,1-1 0,0 1-1,0 0 1,0-1-1,0 1 1,1-1 0,1 7-1,0-2 2,0 0 1,1 0-1,1 0 0,-1 0 0,1-1 0,1 1 0,0-1 1,0 0-1,0 0 0,13 13 0,-9-13-17,0 0 0,1 0 1,-1-1-1,2 0 0,-1-1 0,0 0 1,1-1-1,12 5 0,-7-3-174,-1-2 1,1 1-1,0-2 1,1 0-1,-1-1 0,1-1 1,-1 0-1,1-1 1,0-1-1,17-2 0,41-12-1607,-62 10 380,-1 1-1,13-8 1,-3 0-1382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1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2308,'-5'-19'5686,"5"29"-707,3 13-2171,-1-6-3637,13 84 2599,56 193 0,-69-286-2265,1-1-1,0 1 1,1-1-1,0 1 0,8 11 1,-12-19 392,0 1 1,1-1 0,-1 0-1,1 0 1,-1 1 0,1-1-1,-1 0 1,1 0 0,-1 1-1,1-1 1,-1 0 0,1 0-1,-1 0 1,1 0 0,-1 0-1,1 0 1,-1 0 0,1 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4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1268,'0'0'1019,"1"-3"-101,5-5-529,0 1 0,0 1-1,0-1 1,1 1 0,0 0 0,0 0-1,11-6 1,64-31 776,-16 8-335,-36 19-469,19-13-1665,-48 28 209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4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1176,'-18'54'3335,"-20"73"464,36-114-3551,-1 1 0,2-1 0,0 1 1,0-1-1,1 1 0,1 0 0,4 20 1,-4-30-197,0 1 0,0-1 0,1 1 1,0-1-1,0 0 0,0 0 1,0 0-1,0 0 0,1 0 0,0 0 1,0 0-1,0-1 0,0 0 1,1 1-1,0-1 0,-1 0 0,9 4 1,-7-4-84,1 0 1,0-1-1,0 0 1,1 0-1,-1 0 0,0-1 1,1 0-1,-1 0 1,1-1-1,-1 1 1,1-1-1,7-1 1,9-1-1027,6-2 470,-7-6-3540,-13 4 1926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4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8 122 960,'-8'-1'8151,"40"-14"-7936,68-39 271,-85 46-2078,-2-2 0,19-15 0,-24 17-600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4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1200,'0'0'7716,"4"2"-7148,178 92 2729,-138-70-3386,-41-23-261,18 10-1230,-13-5-3184</inkml:trace>
  <inkml:trace contextRef="#ctx0" brushRef="#br0" timeOffset="1">267 64 1504,'-1'-5'906,"0"0"0,0 0-1,-1 0 1,1 1 0,-1-1-1,-5-7 1517,3 15-1990,-6 9-123,-1-1 1,1 2 0,1-1 0,1 1 0,-10 18 0,-33 79-250,34-71-1418,16-37-219,-2 15-3847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4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47 844,'0'0'4987,"0"8"-4345,-3 104 887,0 63 129,4-153-1505,0 24 291,10 67 1,-2-59-171,25 113 760,-30-158-923,-2-9-26,0-5 438,-1-6-481,1 3 6,-1-1 0,-1 0 1,0 1-1,0-1 0,-2-15 1,-22-169 1060,22 150-742,2 1-1,7-71 1,-4 98-301,0 0-1,1 0 0,1 0 1,0 1-1,1 0 1,1 0-1,0 0 1,1 1-1,0 0 0,14-16 1,-14 19-32,1 0 1,0 1-1,1 0 1,0 0 0,1 1-1,0 0 1,0 1-1,0 0 1,1 1-1,0 0 1,0 1-1,15-4 1,-22 7-20,1 1 0,-1 0 0,0 1 1,1-1-1,9 1 0,-13 0-7,0 1 0,0-1 0,0 0 0,0 1 0,0-1 0,0 1 0,0 0 0,0 0 0,0-1 0,0 1 0,-1 0 0,1 1 0,0-1 0,-1 0 0,1 0 0,-1 1 0,2 1 0,-2 0-3,0-1-1,0 0 1,0 1 0,-1-1-1,0 1 1,1-1 0,-1 1-1,0 0 1,0-1 0,0 1-1,-1-1 1,1 1 0,0-1-1,-1 1 1,-1 4-1,2-7-2,-4 12 1,-1-1 0,1 1 1,-2-1-1,0-1 1,0 1-1,-11 13 1,-51 56-270,63-74 224,-73 65-946,21-21-470,24-20-484,10-15-2721,11-8 1284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4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1756,'2'2'317,"0"0"0,-1-1 0,1 1 0,0 0 0,0-1 0,0 1 0,0-1 0,0 0 0,0 0 0,1 0 0,-1 0 0,0 0 0,1 0 0,-1-1 0,0 1 0,1-1 0,-1 1 0,1-1 0,-1 0 0,1 0 0,-1 0 0,4-1 0,1 0-152,0-1 0,0 0-1,0 0 1,0 0-1,0-1 1,9-5 0,-6 2-2,0-1 1,0 1 0,0-2-1,-1 1 1,0-1 0,-1-1-1,0 1 1,0-1 0,-1-1-1,0 0 1,0 0-1,7-17 1,-13 25-115,0-1 0,0 1-1,0 0 1,0-1 0,-1 1 0,1 0 0,-1-1-1,1 1 1,-1-1 0,0 1 0,0-1-1,0 1 1,-1-1 0,1 1 0,-1 0-1,1-1 1,-1 1 0,0-1 0,0 1 0,0 0-1,0 0 1,0-1 0,0 1 0,0 0-1,-1 0 1,1 0 0,-1 0 0,0 1-1,0-1 1,1 0 0,-1 1 0,0-1 0,-4-1-1,5 2-29,0 1 0,0-1-1,0 1 1,-1 0-1,1-1 1,0 1 0,0 0-1,0 0 1,0 0 0,0 0-1,0 0 1,0 0 0,0 0-1,0 0 1,0 0-1,-1 1 1,1-1 0,0 0-1,0 1 1,0-1 0,0 0-1,0 1 1,-1 0-1,0 1 4,0-1 0,0 1 0,0 0 0,0 0 0,0 0 0,0 0 0,0 0 0,-1 2 0,-3 7 33,0 0 1,1 0-1,0 0 1,0 1-1,1 0 0,1 0 1,0 0-1,1 0 1,0 0-1,1 0 0,0 1 1,1 15-1,1-19-40,0 0 0,1 1 0,0-1-1,0 0 1,1 0 0,0 0 0,0 0-1,1-1 1,0 1 0,1-1 0,0 0 0,0 0-1,1-1 1,0 0 0,0 0 0,13 12-1,-15-16-160,0-1-1,-1 1 0,1-1 0,0 0 0,0 0 0,0 0 1,0-1-1,1 1 0,7 1 0,-7-3-1216,-1 1 0,1-1 0,0 0 1,8 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4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60 210 1320,'-51'-25'8804,"49"24"-8210,0-1-46,2 1-479,-1 0-1,1 0 1,-1 0-1,1 0 0,-1 0 1,1 0-1,-1 0 1,1 0-1,0 0 1,0 0-1,0 0 0,-1 0 1,1 0-1,0 0 1,0 0-1,0 0 0,1 0 1,-1 0-1,0-1 1,0 1-1,0 0 1,1 0-1,-1 0 0,1 0 1,-1 0-1,1 1 1,0-3-1,1 1-10,0 1 0,0-1-1,0 0 1,0 0 0,0 1 0,1 0-1,-1-1 1,0 1 0,1 0 0,-1 0-1,4-1 1,2 0 10,0 0 0,1 0 0,-1 1 0,1 0 0,-1 0 0,16 2 0,-14 0-16,0 1 1,0 1-1,0 0 1,-1 0-1,1 1 1,-1 0-1,0 0 1,0 1-1,-1 0 1,1 1-1,8 8 1,-11-9-27,-1-1 0,0 2 0,0-1 0,-1 0 0,1 1 1,-1 0-1,-1 0 0,1 0 0,-1 1 0,0-1 0,0 1 0,-1 0 0,0 0 0,0 0 1,-1 0-1,1 7 0,-2-8-4,0-1 0,-1 0 0,0 0 0,0 1 1,0-1-1,-1 0 0,0 0 0,0-1 0,0 1 0,-1 0 1,1-1-1,-1 1 0,0-1 0,0 0 0,-5 5 0,6-8-10,0 1 0,0-1-1,-1 0 1,1 0-1,0 0 1,-1 0-1,1 0 1,0-1 0,-1 1-1,-3 0 1,5-1-8,-2 0 12,-8-7 20,10 6-32,-1 1-1,1-1 0,0 0 1,0 0-1,-1 0 0,1 0 0,0 0 1,0 0-1,0 0 0,0-1 1,0 1-1,-1-2 0,1 0 0,0 0-1,0 0 1,1 1-1,-1-1 1,1 0-1,0 0 0,-1 0 1,1 0-1,1 0 1,-1 0-1,0 0 1,1 1-1,-1-1 1,3-5-1,0-2 6,1 1 0,8-16-1,9-9-31,1 2 0,48-54 1,3-3-2308,-67 82 1728,-2 2-1011,0-1-2469,4-5 727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4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2088,'4'-10'1119,"-4"7"-565,1 1 0,0 0 0,0-1 0,0 1 0,0-1 0,0 1 0,0 0 0,5-5 2886,-13 215-959,1 71-852,7-267-1544,0 0 1,1 0-1,0 0 1,1 0-1,0-1 1,8 17 0,-10-23-94,2 0 1,-1-1 0,0 1 0,1-1 0,0 0 0,0 0-1,0 0 1,1 0 0,-1 0 0,1-1 0,0 1 0,0-1 0,0 0-1,0-1 1,1 1 0,-1-1 0,7 3 0,-8-4-223,-1-1 0,0 1 0,0-1 0,0 0 0,1 0 0,-1 0 0,0 0 0,0-1 0,0 1 0,1 0 0,-1-1 0,0 0 0,0 1 0,0-1 0,0 0 0,0 0 0,0 0 0,0 0 0,0-1 1,-1 1-1,1 0 0,2-3 0,-2 0-3034,2-12 38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4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4 155 1764,'-3'1'6257,"7"0"-3942,15-2-1164,33-5-1319,-6-4 204,-1-2 1,1-1-1,-2-3 0,50-25 0,-92 41-90,43-26-1383,-18 5-2647,-15 11 1447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1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1220,'0'0'5823,"0"8"-5310,10 46 324,1 0-1,31 85 1,9 32 187,-43-142-969,-5-20-552,0 1-1,-1-1 0,0 0 1,0 1-1,-1-1 0,0 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15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75 1328,'3'-45'3688,"-3"42"-2809,-1 0-24,-1-5 151,-2 10 1143,-3 13 1079,5-10-4046,-1 6 1148,3 6-91,0 0 1,1 0-1,1 0 0,0-1 0,8 28 1,-8-39-195,-1 1 1,2 0 0,-1-1 0,0 0-1,1 1 1,0-1 0,0 0 0,1-1-1,0 1 1,-1 0 0,2-1 0,-1 0-1,0 0 1,1 0 0,-1-1 0,1 1-1,0-1 1,1 0 0,-1-1 0,9 4-1,-2-3 8,-1 0 0,1 0 0,-1-2 0,1 1 1,0-2-1,0 1 0,14-3 0,-19 2 12,-1-1 0,1 0 0,-1-1 1,1 1-1,-1-2 0,1 1 1,-1 0-1,0-1 0,0 0 0,0-1 1,-1 1-1,1-1 0,9-9 1,-14 12-27,0 0 0,1-1 1,-1 1-1,0-1 0,0 0 1,0 1-1,0-1 0,0 0 1,0 0-1,-1 0 1,1 1-1,0-1 0,-1 0 1,0 0-1,1 0 0,-1 0 1,0 0-1,0 0 1,0 0-1,0 0 0,0 0 1,-1 0-1,1 0 0,0 0 1,-1 0-1,0 0 1,1 1-1,-3-4 0,0 0 16,0 0 1,0 0-1,-1 0 0,0 0 0,0 1 1,0 0-1,-10-8 0,-11-4 107,0 0 0,-1 2-1,-29-12 1,-29-16-2829,79 39 1238,-2-2 1426,0-13-10204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1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1368,'1'-5'670,"-1"3"-571,0-3 104,1 1-1,-1 0 1,1-1 0,0 1 0,0 0 0,0 0-1,1 0 1,0 0 0,0 0 0,0 0 0,0 0-1,4-5 1,1 2-48,1 1 0,-1 0 0,1 1 1,0 0-1,0 0 0,1 0 0,-1 1 0,1 1 0,0-1 0,0 1 0,0 1 0,1 0 1,-1 0-1,1 1 0,-1 0 0,12 0 0,-11 1-53,1 1 1,-1-1-1,1 2 1,-1 0-1,1 0 0,-1 0 1,0 2-1,0-1 1,0 1-1,0 1 1,-1-1-1,0 2 0,0-1 1,12 11-1,-13-9-6,-1 0 0,0 1 0,0 0 0,-1 0 0,0 1 0,0 0 0,-1 0 0,0 0 0,7 19 0,-8-14-3,-1-1-1,0 1 1,0 0-1,-2 0 1,0 0-1,-1 25 1,-2-16-4,-1 0-1,-1 0 1,-1 0 0,-1-1 0,-2 0-1,0 0 1,-1-1 0,-21 37-1,21-44-24,0 0-1,-1-1 1,-18 19 0,22-26-33,0 0 0,-1 0 0,0-1 0,0 0 0,0-1 0,0 1 0,-1-1 0,-12 4 0,2-5 25,15-3-45,0-1-22,-11-5-18,10 5-35,3-2-93,0 0-1,0 0 1,0-1-1,0 1 1,0 0-1,1 0 1,-1 0-1,1 0 1,0-1-1,0 1 1,0 0 0,1 0-1,0-6 1,1 1-880,1 0 1,-1 1-1,7-12 1,2-2-1387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1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3 224 1764,'0'0'938,"3"-2"-92,13-8-248,-1 0 0,0-2-1,-1 1 1,0-2-1,-1 0 1,-1-1 0,0 0-1,19-30 1,-30 42-508,1-1-1,-1 1 1,0-1 0,0 0 0,0 1 0,0-1-1,0 0 1,-1 0 0,1 1 0,-1-1-1,0 0 1,0 0 0,0 0 0,0 0 0,-1 1-1,1-1 1,-1 0 0,1 0 0,-1 1 0,0-1-1,0 0 1,0 1 0,-3-5 0,3 6-46,0 0 1,0 0 0,0 0 0,-1 0 0,1 0 0,0 0-1,-1 0 1,1 1 0,0-1 0,-1 1 0,1-1 0,-1 1-1,1-1 1,-1 1 0,1 0 0,-1 0 0,-1 0-1,1-1 212,-4 2-8,0 1-176,1-1-1,-1 1 0,0 0 0,0 0 0,1 0 0,-1 1 1,1 0-1,0 0 0,0 1 0,0-1 0,0 1 0,1 0 0,-1 0 1,1 1-1,0-1 0,0 1 0,-6 10 0,7-9-17,1 0-1,-1 0 1,1 0 0,0 0-1,1 0 1,-1 0 0,1 1-1,0-1 1,1 1-1,0-1 1,0 1 0,0-1-1,1 0 1,1 10 0,-1-11-34,1 0 1,0 0 0,-1 0 0,2 0 0,-1-1 0,0 1 0,1-1-1,0 1 1,0-1 0,0 0 0,1 0 0,-1 0 0,1-1 0,0 1 0,0-1-1,0 0 1,1 0 0,6 3 0,0-1-68,1-1 1,-1 0-1,1-1 0,0 0 1,0-1-1,0 0 0,0-1 0,0 0 1,0-1-1,0 0 0,17-3 1,-15 0-513,1 0 1,-1 0-1,25-10 1,-29 8-405,0 1 0,0-2 0,0 0 0,0 0 0,9-8 0,-3-2-1863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1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1296,'0'-18'3688,"0"27"-3436,5 30 78,2 0 0,15 49 0,64 118 510,-59-147-602,-4-8 16,-22-49-169,-7-10-30,-7-10 54,1-1 0,1 0 0,-15-35 0,17 29 98,1 0 0,1 0 0,1-1 1,1 1-1,2-1 0,-2-41 0,6 52-74,-1 1 0,2 0 0,0-1-1,0 1 1,1 0 0,1 0 0,0 1 0,1-1 0,1 1 0,0 0 0,1 0 0,0 1-1,13-17 1,-18 26-70,1 1-1,-1-1 0,1 1 0,0-1 0,0 1 1,0 0-1,0 0 0,0 1 0,0-1 0,5-1 0,-5 2 248,-1 5-172,0 1-116,0-1 1,-1 1-1,1 0 1,-1 0-1,0 0 1,-1 0 0,1 0-1,-1 0 1,0 0-1,0 0 1,-1 1-1,1-1 1,-1 0-1,-2 5 1,-9 31-287,-1-1-1,-2 0 1,-33 60 0,25-52-588,-20 32-3741,24-43 1713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1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1288,'0'0'1051,"0"-3"-120,3-10-109,-3 10-82,0 3-707,1 0 0,-1 0 0,0 0 0,1 0 0,-1 0 0,0 0 0,1 0-1,-1 0 1,0 0 0,0 0 0,1 0 0,-1 0 0,0-1 0,1 1-1,-1 0 1,0 0 0,0 0 0,1 0 0,-1-1 0,0 1 0,0 0 0,0 0-1,1-1 1,-1 1 0,0 0 0,0 0 0,0-1 0,0 1 0,1-1-1,-1 1 1,0-1 0,0 1 0,1-1 0,-1 1 0,0-1 0,1 1 0,-1-1 0,1 1 0,-1-1 0,0 1 0,1 0 0,-1-1 0,1 1 0,-1 0 0,1-1 0,-1 1 0,1 0 0,-1 0 0,1 0 0,-1-1 0,1 1-1,-1 0 1,1 0 0,0 0 0,0 0 0,6-1 118,0 1 0,-1 0 1,1 0-1,-1 0 0,1 1 0,0 0 0,-1 1 0,1-1 0,-1 1 0,0 0 0,1 1 0,-1-1 0,0 1 0,6 4 0,-5-1-20,0-1 0,0 1-1,0 0 1,-1 0-1,1 1 1,-2 0-1,1 0 1,-1 1-1,8 14 1,-8-13-66,-1 0 0,0 0 0,0 1 1,-1-1-1,-1 1 0,1 0 0,-2 0 0,1 0 0,-1 0 0,-1 0 0,0 1 1,0-1-1,-1 0 0,0 0 0,-1 0 0,0 0 0,-1 0 0,0-1 1,-7 16-1,8-21-27,0-1 1,-1 1 0,1-1 0,-1 0-1,0 1 1,0-1 0,-1-1 0,-4 5-1,6-6 198,-1-6-146,-10-12 14,13 16-99,0 1 0,-1 0 0,1-1 0,0 1 0,0-1 0,-1 1 0,1 0 0,0-1 0,0 1 0,0-1 0,-1 1 0,1-1 0,0 1 0,0-1 0,0 1 0,0 0 0,0-1 0,0 1 0,0-1 0,0 0-1,2-21 70,0 0 0,1 1 0,2-1 0,0 1 0,1 0 0,1 0 0,1 1 0,13-25 0,-20 44-76,43-75 210,-37 65-277,0 1-1,1 0 1,0 1 0,15-15 0,-18 21-292,-1-1 1,1 1 0,-1 0-1,7-3 1,2 3-4917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1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95 224 932,'0'0'3044,"4"-3"-2475,1-2-375,0 1 0,0-1 1,-1 0-1,0 0 0,0 0 0,0 0 0,-1-1 1,1 0-1,-1 0 0,3-11 0,-3 9 78,0-1 0,-1 0 0,-1-1 0,1 1-1,-2 0 1,1 0 0,-1 0 0,0-1 0,-1 1 0,-4-18 0,5 25-213,-1 1 1,1-1 0,-1 0 0,1 1 0,-1-1-1,0 0 1,1 1 0,-1-1 0,0 1 0,0 0 0,0-1-1,-1 1 1,1 0 0,0-1 0,0 1 0,-1 0-1,1 0 1,-1 0 0,1 0 0,-1 0 0,1 0-1,-1 1 1,1-1 0,-1 1 0,0-1 0,1 1 0,-1-1-1,0 1 1,0 0 0,1 0 0,-1 0 0,0 0-1,-2 0 1,0 0 18,-1 1-1,1 0 0,0-1 1,0 2-1,0-1 1,0 0-1,0 1 0,1 0 1,-1 0-1,0 0 0,1 0 1,-7 5-1,5-2-6,1 1-1,-1-1 1,1 1-1,-1 0 1,2 0-1,-1 0 1,1 1-1,0-1 0,0 1 1,1 0-1,-1 0 1,2 0-1,-1 0 1,1 0-1,0 0 1,1 1-1,-1 8 1,2-9-37,-1 0 0,1 0 0,0-1 0,0 1 0,1 0 0,0-1 0,0 1 0,1-1 0,-1 0 0,1 0 0,1 0 0,-1 0 0,1 0 0,0-1 0,0 0 0,1 1 0,0-2 0,7 7 0,-3-4-44,0-2 0,0 1 0,0-1 0,1 0 0,0-1 0,0 0 0,0-1 0,1 0-1,-1-1 1,1 0 0,-1 0 0,12 0 0,-8-2-467,-1-1-1,0 1 1,22-6-1,-20 3-963,-1-1-1,0-1 0,16-6 0,-10 1-1640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1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 1956,'-14'-2'3975,"10"3"-3739,0-1-1,0 1 0,0 0 1,0 0-1,1 1 0,-1-1 1,0 1-1,1 0 0,-1 0 1,1 0-1,0 0 0,-1 0 1,1 1-1,-4 4 1,1 0 20,0 0 0,1 0 0,0 1 0,1-1 0,-1 1 0,1 0 1,-4 12-1,7-14-123,-1 0-1,1-1 1,0 1 0,0 0 0,0 0 0,1 0 0,0 0 0,0 0 0,0-1 0,1 1 0,0 0 0,2 7 0,-1-8-75,-1-1 1,2 1-1,-1-1 1,0 0-1,1 1 1,0-1-1,0 0 1,0-1-1,0 1 1,1 0-1,0-1 1,7 6-1,-5-5-183,0-1 0,0 1 1,1-1-1,-1 0 0,1 0 0,-1-1 0,12 3 0,-12-5-545,-1 0 0,1 0 0,-1 0 0,1-1 1,-1 1-1,1-1 0,-1-1 0,0 1 0,8-4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1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168 439 1232,'0'0'3573,"-3"-2"-2987,-8-5-28,8 5-27,-2 5-25,-8 9-277,0 0 0,1 1 0,0 0 0,1 1 0,0 0 0,1 1 0,1 0 0,0 0 0,1 1 0,1 0 0,0 1 0,1-1 0,1 1 0,-5 29 0,9-38-158,0 0 1,1 1-1,-1-1 0,2 0 1,-1 0-1,1 0 0,0 0 1,1 0-1,-1 0 0,5 11 1,-5-19-62,-1 1 0,1 0 0,-1 0 0,1 0 0,0 0 0,-1-1 0,1 1 0,-1 0 0,1-1 0,0 1 0,0 0 0,0-1 0,-1 1 0,1-1 1,0 1-1,0-1 0,0 0 0,0 1 0,0-1 0,0 0 0,0 0 0,-1 1 0,1-1 0,0 0 0,0 0 0,2 0 0,-1 0-20,1 0 33,0-3 0,2-4-13,0 1 0,0-1 1,-1-1-1,1 1 0,-2 0 0,1-1 0,4-14 0,7-60 48,-13 54-1,-2 18-46,0 7 47,2 11-63,17 51-56,-17-54 12,0-1 0,1 1 0,-1-1 0,1 1 0,0-1 0,0 0 0,0 0 1,1 0-1,0-1 0,-1 1 0,1-1 0,0 0 0,1 0 0,-1 0 0,0 0 0,1-1 1,0 0-1,-1 0 0,1 0 0,0-1 0,0 1 0,0-1 0,0 0 0,0-1 0,1 1 0,8-1 1,-5 0 14,-1-1 0,0 0 0,0 0 1,1-1-1,-1 1 0,0-2 1,0 1-1,-1-1 0,1-1 0,-1 1 1,1-1-1,-1-1 0,0 1 1,0-1-1,10-10 0,-11 7 54,0 0 0,0 0 0,0 0 0,-1-1 0,-1 0 0,1 0 0,-1 0 0,-1-1 0,0 1 1,0-1-1,-1 0 0,0 0 0,-1 0 0,0 0 0,0 0 0,-2-12 0,-2-16 237,-1 0-1,-19-71 1,17 80-152,2 15-47,-13-62 659,-28-76 0,23 104 227,13 41-580,9 7-344,0 0-1,0 0 1,-1 0-1,1 0 0,0 0 1,0 0-1,-1 0 1,1 0-1,0-1 0,0 1 1,-1 0-1,1 0 1,0 0-1,0 0 0,0-1 1,-1 1-1,1 0 0,0 0 1,0-1-1,0 1 1,0 0-1,0 0 0,0-1 1,-1 1-1,1 0 1,0-1-1,-3 5 160,0 2-145,0-1 0,0 0 0,0 1-1,1 0 1,0 0 0,0-1 0,1 1 0,-1 0 0,1 1 0,0-1 0,1 0 0,0 8 0,1 14 75,6 41 0,-2-34-42,1 13 92,2-1 1,25 80 0,-23-98-584,1 0 1,2 0 0,0-1-1,2-1 1,23 32 0,-16-36-5793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1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1 392 1168,'0'0'2726,"3"-6"-1948,5-6-432,1 0 1,0 1 0,1 0-1,0 0 1,16-12-1,-1 0 130,204-206 2201,-205 204-3590,-14 10-2862,-1 2 1499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14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93 693 984,'0'0'754,"-1"2"-77,1-1-583,0-1 0,0 0 0,-1 1-1,1-1 1,0 1 0,0-1 0,0 1 0,0-1 0,0 1 0,0-1 0,0 0 0,0 1-1,0-1 1,1 1 0,-1-1 0,0 1 0,0-1 0,0 0 0,0 1 0,1-1 0,-1 1-1,0-1 1,0 0 0,1 1 0,-1-1 0,0 0 0,1 1 0,-1-1 0,0 0 0,1 0-1,-1 1 1,1-1 0,1 1 63,0 0-1,0-1 1,-1 1-1,1-1 1,0 0-1,0 1 1,0-1-1,4 0 1,-2-3 84,6-4-58,-1 0-1,0 0 1,-1-1 0,11-12-1,-16 15-89,0 0-1,0 0 1,0-1 0,-1 1-1,1-1 1,-2 0 0,1 0-1,2-11 1,-4 13 66,-1 0 4,-6-13-8,7 16-143,-1 0 0,1 0 0,0 0 1,0 1-1,-1-1 0,1 0 0,-1 1 0,1-1 0,-1 0 1,1 1-1,-1-1 0,1 0 0,-1 1 0,1-1 1,-1 1-1,0-1 0,1 1 0,-1-1 0,0 1 0,-1-1 1,0 0 32,2 1-32,-1-1-1,0 1 0,1-1 1,-1 1-1,0-1 1,1 1-1,-1 0 1,0-1-1,0 1 0,0 0 1,1 0-1,-1-1 1,0 1-1,0 0 0,0 0 1,1 0-1,-1 0 1,0 0-1,-1 0 0,0 1 28,-1-2-11,0 1 0,0 0 0,1 0 0,-1 1 0,0-1 1,0 0-1,0 1 0,1 0 0,-1-1 0,0 1 0,1 0 1,-5 3-1,1 0 14,-1 0 0,1 0 0,-8 7 0,5-3-3,0 0-1,1 1 1,0 0-1,1 0 1,-1 1 0,2 0-1,-10 18 1,13-22-27,0 0 1,1 0-1,0 0 0,0 0 1,1 0-1,0 1 0,0-1 0,0 0 1,1 1-1,0-1 0,0 0 1,0 1-1,1-1 0,0 0 1,1 1-1,1 5 0,-2-9-7,1-1-1,-1 1 0,1 0 0,0-1 0,0 1 1,0-1-1,0 0 0,0 1 0,0-1 1,0 0-1,1-1 0,-1 1 0,1 0 0,0-1 1,-1 1-1,6 1 0,-1 0-1,1 0 1,-1-1-1,1 0 0,-1-1 0,10 1 0,-2-1 1,0-1 0,0-1-1,1-1 1,-1 0 0,0-1-1,0 0 1,-1-1 0,1-1-1,16-7 1,-8 1-1,0-1-1,-1-1 1,-1 0-1,35-30 1,-38 28 18,-2-1 1,0 0-1,-1-2 0,0 1 1,-2-2-1,0 0 1,-1-1-1,-1 0 0,0 0 1,10-34-1,-19 49 34,-1 0 1,0 0-1,0 0 1,-1 0-1,1 0 0,-1-1 1,0 1-1,0 0 0,-2-8 1,2 11-33,-1-1 0,1 1 1,-1 0-1,0 0 0,0 0 1,0 0-1,0 0 0,0 0 1,0 0-1,0 0 0,0 1 1,-1-1-1,1 0 0,-1 1 1,1-1-1,-1 1 0,0-1 1,0 1-1,0 0 0,1 0 1,-3-1-1,3 1-14,0 1 0,0 0 0,0-1 0,0 1 0,0 0 1,0 0-1,0 0 0,0 0 0,0 0 0,0 0 0,0 0 0,0 0 0,0 0 1,-1 0-1,-1 1 16,-7 2 49,4 0-54,0 0 1,0 1-1,0 0 0,0 0 1,1 0-1,0 1 0,0 0 0,0 0 1,-6 7-1,2 4 3,-1 1 0,2 0 1,0 0-1,1 0 0,1 1 1,0 0-1,2 0 0,0 1 1,1-1-1,-1 22 0,3-33-26,1 0 0,0 1 0,0-1 0,1 0 0,0 0 0,0 0 0,1 0 0,-1-1 0,1 1 0,1 0 0,-1-1 0,1 1 0,1-1 0,-1 0 0,1 0 0,0 0 0,0 0 0,1-1 0,-1 0 0,1 0 0,7 5 0,-10-9-7,0 0 0,-1 0 1,1 0-1,0 0 1,0-1-1,0 1 1,0-1-1,1 1 0,-1-1 1,0 0-1,0 0 1,4 0-1,-3 0-18,2-1 12,-1 1 0,1-1-1,0 0 1,-1 0 0,1-1 0,-1 1 0,0-1 0,1 0-1,-1 0 1,0-1 0,0 1 0,-1-1 0,1 0 0,0 0-1,-1 0 1,1 0 0,-1-1 0,4-6 0,0 1-12,0-1 0,-1 0 1,0 0-1,-1 0 0,0-1 0,4-13 0,-2-4-10,-2 1-1,0-1 0,-1 1 1,-2-1-1,-1 0 0,-1 0 0,-6-41 1,-3 8-13,-3 1 1,-26-78-1,33 120 44,-19-51 39,21 62-7,0 0-1,0 0 1,-1 0 0,0 0 0,-1 1 0,-9-11 0,14 16-23,0 1 0,-1 0 1,1-1-1,0 1 0,-1 0 1,1-1-1,0 1 0,-1 0 1,1 0-1,-1-1 0,1 1 1,-1 0-1,1 0 0,0 0 1,-1-1-1,1 1 0,-1 0 0,1 0 1,-1 0-1,1 0 0,-1 0 1,1 0-1,-1 0 0,1 0 1,-1 0-1,1 0 0,-1 1 1,1-1-1,-1 0 0,1 0 1,0 0-1,-1 0 0,1 1 0,-1-1 1,1 0-1,0 1 0,-1-1 1,1 0-1,0 1 0,-1-1 1,1 0-1,-1 1 0,-7 15 36,6-10-33,1 0 0,0-1 0,1 1 0,-1 0 0,1 0 0,0 0 0,2 10 0,9 41 28,-10-54-32,12 46-12,3 0 1,1-1-1,3-1 0,37 65 0,-48-96-304,38 62-1153,-12-30-3615,-25-37 2519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1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2791 856,'0'0'1320,"0"4"-792,3 14 3084,1-21-3317,15-14 47,-1-1-1,-1 0 0,0-1 1,20-30-1,11-15-20,92-90 153,11-14-180,-4-2-59,15-12 411,-20 25-264,-17 22-161,5-6-58,-53 53-89,50-61 16,36-51-30,-81 95-30,22-26 4,-58 77-14,79-89 4,67-63-38,-71 64 62,-26 16 199,-90 119-185,10-14 95,43-58 148,-57 78-278,4-6 96,-4 7-85,0-1 0,-1 1 0,1-1 1,0 1-1,-1-1 0,1 0 0,-1 1 0,1-1 0,-1 0 0,1 1 0,-1-1 0,0 0 0,1 1 1,-1-1-1,0 0 0,1 0 0,-1 0 0,0 1 0,0-1 0,0-1 0,0 1-30,0 1 0,0-1 0,0 0-1,0 0 1,0 0 0,0 1 0,0-1 0,0 0 0,0 0-1,-1 0 1,1 1 0,0-1 0,0 0 0,-1 0 0,1 1-1,-1-1 1,1 0 0,-1 1 0,1-1 0,-1 1-1,1-1 1,-1 0 0,0 1 0,1-1 0,-1 1 0,1 0-1,-1-1 1,0 1 0,0-1 0,1 1 0,-1 0 0,0 0-1,0-1 1,1 1 0,-1 0 0,0 0 0,0 0-1,0 0 1,1 0 0,-2 0 0,-21 1 225,1 1-1,-1 1 1,-30 9-1,15-4 104,-3 3 392,39-11-597,0 1-49,104-28 1353,-2-3-992,-98 29-386,0 1-4,7-2-4,-6 1 55,-1 2-52,0 0-43,-1 0 0,1 0 0,0 1 0,-1-1 0,0 0 0,1 0 0,-1 1 0,0-1 0,0 1 0,0-1 0,0 1 0,0 0 1,0-1-1,0 1 0,0 0 0,-1-1 0,1 1 0,-1 0 0,1 0 0,-1 0 0,0 0 0,1 2 0,2 41-183,-2 0 0,-2 0 1,-10 70-1,10-110 117,-12 70-2400,1-25-4091,6-27 2715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1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2060,'2'-4'1326,"12"-37"3097,-13 39-3492,0-1-61,6-7 838,-2 9 605,-1 17 825,-2-6-3805,2 10 1192,-1 0 0,-2 1 0,0 33 0,-2-29-123,1-9-176,0 11 174,0 0 0,2 0 0,0 0 0,9 33 0,-10-56-358,1-1-1,-1 1 1,1-1-1,0 0 1,0 1 0,0-1-1,0 0 1,0 0-1,1-1 1,-1 1 0,1 0-1,0-1 1,0 0-1,0 1 1,0-1 0,0 0-1,1-1 1,-1 1-1,1-1 1,-1 1 0,1-1-1,-1 0 1,1 0-1,0-1 1,4 1 0,9 1 5,-1-1 0,1-1 0,-1-1 0,19-3 0,-33 4-37,21-3-286,-1-2 0,1 0 0,-1-1 0,24-10 0,-43 15 77,-1 0 0,1-1 1,-1 1-1,1 0 1,-1-1-1,0 0 1,0 1-1,1-1 1,-1 0-1,-1 0 0,3-3 1,5-14-4612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1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23 156 960,'0'0'5503,"3"5"-5101,15 25 400,22 51 0,19 30 200,-19-38-3,-39-71-770,-6-14 523,-1 0 0,-13-19 1,-12-24-550,20 32-102,0-1 1,2 0 0,1-1-1,-6-33 1,11 39-33,0 1-1,2-1 1,0 1-1,1-1 1,1 0-1,6-31 1,-7 48-59,0 0 4,1 1-1,-1-1 1,0 0-1,1 0 1,-1 1-1,1-1 1,-1 0-1,1 1 1,0-1-1,0 1 1,0-1-1,0 1 1,0-1-1,0 1 1,0-1-1,3-1 1,-3 2 122,1 5-113,0 0-11,-1-3-8,0 0 0,0 0-1,-1 0 1,1 0 0,0 1 0,-1-1 0,1 0 0,-1 0-1,1 1 1,-1-1 0,0 0 0,0 1 0,1-1-1,-1 0 1,0 1 0,0-1 0,0 2 0,-2 22 2,0-1 1,-1 0 0,-10 35 0,-27 74-571,9-60-212,26-67 566,5-6 213,0 0 0,0 0 0,0 0 0,0 0 0,0 0 1,0 0-1,0 0 0,0 0 0,0 0 0,0 0 0,0 0 1,0 0-1,0 0 0,0 0 0,0 0 0,0 0 0,0 0 1,0-1-1,0 1 0,0 0 0,0 0 0,0 0 0,0 0 1,0 0-1,0 0 0,0 0 0,0 0 0,0 0 0,0 0 1,0 0-1,0 0 0,0 0 0,0 0 0,0 0 0,0 0 1,0 0-1,0 0 0,0 0 0,0 0 0,0 0 0,0 0 1,0 0-1,-1-1 0,1 1 0,0 0 0,0 0 0,0 0 1,0 0-1,0 0 0,0 0 0,0 0 0,0 0 0,0 0 1,9-23 83,-9 23-84,0 0-1,0 0 1,0-1 0,0 1-1,0 0 1,0 0 0,1-1 0,-1 1-1,0 0 1,0 0 0,0 0-1,0-1 1,0 1 0,0 0-1,0 0 1,1-1 0,-1 1 0,0 0-1,0 0 1,0 0 0,1 0-1,-1-1 1,0 1 0,0 0 0,0 0-1,1 0 1,-1 0 0,0 0-1,0 0 1,1 0 0,-1-1 0,0 1-1,8 0 43,-1-1-1,0 1 0,0 1 1,1-1-1,-1 1 0,11 3 1,47 16 156,3 0-228,-32-11-433,-2-1-1495,-11-5-2988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9 335 1284,'0'0'2341,"3"-1"-1716,12-2-89,-11 3-56,0-4-185,0 1-1,-1-1 0,1 0 0,4-7 0,-6 9-204,-1 1 0,0-1 1,1 0-1,-1 0 0,0 0 1,0 0-1,0 0 0,-1 0 0,1 0 1,0-4-1,2-3 285,-3 6-142,0-1 1,1 0-1,-1 1 1,0-1-1,-1 0 1,1 1-1,-2-6 1,2 6-269,0 2 85,-1 0 1,1 0-1,0 0 0,-1 0 0,1 0 0,0 1 0,-1-1 0,1 0 1,-1 0-1,0 1 0,1-1 0,-1 0 0,1 1 0,-1-1 0,0 0 1,0 1-1,1-1 0,-1 1 0,0-1 0,0 1 0,0 0 0,1-1 1,-1 1-1,0 0 0,0 0 0,-2-1 0,2 1 21,-1-1 392,-2 3-243,1-1-178,1 0 0,-1 0 0,1 0 0,0 1 0,0-1 0,-1 1 0,1-1 0,0 1 0,0 0 0,1 0 0,-1 0 0,0 0 1,1 0-1,-1 0 0,1 0 0,-1 1 0,1-1 0,0 0 0,0 1 0,0-1 0,1 1 0,-1-1 0,0 1 0,1 4 0,-1-3-14,2-1-1,-1 1 0,0-1 1,1 1-1,-1-1 0,1 1 1,0-1-1,0 1 0,1-1 1,-1 0-1,1 1 0,-1-1 1,1 0-1,0 0 1,0 0-1,0 0 0,1-1 1,-1 1-1,1 0 0,0-1 1,-1 0-1,1 0 0,0 0 1,0 0-1,0 0 0,1 0 1,-1-1-1,0 1 1,1-1-1,-1 0 0,7 1 1,0 0-103,0-1 1,0 0-1,0-1 0,0 0 1,0-1-1,0 1 1,0-2-1,-1 0 1,14-4-1,-16 5-74,-1-2 0,0 1 0,0-1 0,0 0 0,0 0-1,-1 0 1,1-1 0,-1 0 0,0 0 0,0 0 0,0-1 0,-1 0 0,1 0-1,5-9 1,-7 8 66,-1 1 0,0 0-1,0-1 1,-1 0 0,0 1-1,0-1 1,0 0 0,-1 0-1,0-8 1,0 12 97,0-2 35,-3-26 143,3 28 104,4 8-282,11 17 0,54 75 58,67 77 5,-135-173-72,1 0 1,-1 0-1,1 0 1,-1 0-1,0 0 0,0 0 1,0 0-1,0 0 1,0 1-1,0 1 0,-1-3-3,0-1 0,0 0 0,0 0 0,0 1 0,0-1-1,-1 0 1,1 0 0,0 1 0,0-1 0,0 0 0,0 0-1,-1 0 1,1 1 0,0-1 0,0 0 0,-1 0 0,1 0-1,0 0 1,0 0 0,0 1 0,-1-1 0,1 0 0,0 0-1,-1 0 1,1 0 0,0 0 0,0 0 0,-1 0 0,1 0-1,0 0 1,0 0 0,-1 0 0,1 0 0,0 0 0,0 0-1,-1 0 1,1 0 0,0 0 0,-1-1 0,1 1-1,0 0 1,0 0 0,-1 0 0,-7-3 16,0-1 0,1 0 0,-9-4-1,5 1 27,0-1-1,1 0 1,0-1-1,0 1 1,1-2-1,0 1 1,-11-18-1,-1-5 225,-20-39 0,41 71-268,-8-16 102,0 0 0,1-1 0,0 0-1,2 0 1,-7-29 0,11 33-28,-1 0 0,2 1 0,0-1 0,0 0 0,1 0 0,1 0 0,0 1 0,6-23 0,6-1 242,-12 34-241,-2 1-69,0 1 0,0 0-1,1 0 1,-1 0 0,0 0 0,0-1 0,1 1-1,-1 0 1,0 0 0,1 0 0,-1 0 0,0 0 0,1 0-1,-1 0 1,0 0 0,1 0 0,-1 0 0,0 0 0,0 0-1,1 0 1,-1 0 0,0 0 0,1 0 0,-1 0-1,0 0 1,1 0 0,-1 0 0,0 0 0,1 0 0,-1 1-1,0-1 1,0 0 0,1 0 0,-1 0 0,0 1 0,0-1-1,0 0 1,1 0 0,-1 1 0,0-1 0,0 0-1,0 0 1,1 1 0,-1-1 0,0 0 0,0 0 0,0 1-1,0-1 1,0 0 0,0 1 0,0-1 0,0 0-1,0 1 1,0-1 0,0 1 0,1 12-29,-1 0-1,-1 0 1,0 0 0,0 0 0,-1-1-1,-1 1 1,-7 19 0,-3 1-735,-19 33-1,3-9-4472,20-35 2039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1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 1648,'-11'-29'7175,"14"35"-6648,183 359 2289,-164-324-3768,-7-16-4133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1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23 1984,'-2'-3'383,"-1"1"0,0-1 0,0 1-1,0 0 1,0 0 0,-1 0 0,1 0-1,-7-2 1,7 3 261,-1 3-69,0 1-450,1 0 1,-1 0-1,0 0 0,1 0 1,0 0-1,0 1 0,0 0 1,0-1-1,0 1 0,1 0 1,0 0-1,0 1 0,-3 7 1,0 5-16,0 0 1,2 0-1,0 0 1,1 0 0,1 0-1,0 1 1,2-1-1,0 0 1,1 1-1,0-1 1,1 0 0,1 0-1,1 0 1,1-1-1,0 0 1,1 0-1,14 24 1,-17-34-161,0 0 0,0 0-1,1 0 1,0 0 0,0-1 0,1 0 0,-1 0-1,1 0 1,0-1 0,11 6 0,-15-9 6,1-3-12,9-5 63,-8 3 43,0-21 209,-1 1-1,-1 0 1,-2-1-1,-3-38 1,1 24 46,1 22 41,-7-30 1,4 31 772,2 0 0,-2-25 0,8 46-1006,90 113-1577,-75-96-3879,-18-20 4158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2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5 1104,'-3'-1'1435,"-18"-3"1118,19 4-2390,1 0-1,0 0 1,0 0-1,-1 0 1,1 1-1,0-1 1,0 0-1,-1 0 1,1 1 0,0-1-1,0 1 1,0-1-1,-1 1 1,1 0-1,0-1 1,0 1-1,0 0 1,0 0-1,-1 1 1,-1 2 31,1 0 0,-1 0 0,1 0 0,1 0 1,-1 0-1,0 1 0,1-1 0,0 0 0,0 1 0,0-1 1,1 1-1,-1 6 0,1-2 20,1 0 0,0-1 0,0 1 0,1 0-1,0 0 1,3 8 0,1-1 10,1-1-1,0 0 1,1 0-1,1-1 1,0 0-1,17 19 1,-17-23-68,0-1 0,0 0 1,21 14-1,-25-20-279,-1 0 1,1 0-1,0-1 0,0 1 0,0-1 1,0-1-1,1 1 0,-1-1 0,1 0 1,-1 0-1,7 0 0,-10-1-309,0 0-1,0 0 1,0 0 0,0-1-1,0 1 1,0-1 0,0 0-1,-1 1 1,1-1-1,0 0 1,-1 0 0,1 0-1,2-2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2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1 710 1628,'0'0'648,"2"-1"-78,5-2-209,0 0 1,0 0 0,0 0 0,-1-1-1,12-8 1,-14 9-262,-1 0 0,1 0 0,-1 0-1,0 0 1,0-1 0,0 1-1,0-1 1,-1 0 0,1 1 0,-1-1-1,3-7 1,-5 10 120,0-2 25,0 1-182,0 1-1,0 0 1,0-1 0,0 1 0,-1-1-1,1 1 1,0 0 0,-1 0 0,1-1-1,-1 1 1,0 0 0,1 0 0,-1 0-1,0-1 1,0 1 0,0 0 0,0 0-1,-1-1 1,-1 0 142,0 3-16,2-1-169,-3 0 28,1 1 0,-1 0 0,1 0 0,-1 0 0,1 0 0,0 0 0,-1 1 0,1-1 0,0 1 0,0 0 0,0 0 0,1 0 0,-1 1 0,0-1 0,-2 4 0,2-3-18,2-1-10,-1 0-1,0 0 1,1 1-1,-1-1 1,1 0 0,0 1-1,-1-1 1,1 1-1,0 0 1,1-1-1,-2 6 1,2-5-9,-1 0-1,1 0 1,0 0 0,0 0-1,1 0 1,-1 0 0,0 0 0,1 0-1,0 0 1,0-1 0,0 1 0,0 0-1,0 0 1,0-1 0,1 1-1,-1 0 1,4 2 0,-3-2-15,1-1 0,-1 0 1,1 0-1,-1 0 0,1 0 0,0-1 1,0 1-1,0-1 0,0 1 0,0-1 1,0 0-1,1 0 0,-1-1 0,0 1 0,0-1 1,1 1-1,2-1 0,6 0-29,-1-1 0,1 0 1,-1-1-1,0 0 0,1-1 0,-1 0 0,-1 0 0,1-1 0,15-8 1,-12 4 5,-1 0 0,0 0 0,0-1 0,-1-1 0,0 0 0,15-17 0,-17 14 69,0 0-1,0 0 0,-1-1 1,-1-1-1,10-20 0,-14 24 138,0 1 0,-1 0 0,0-1 0,-1 1-1,0-1 1,0 0 0,-1 0 0,-1-21-1,0 28-65,-1 0 0,0 0 0,0 0-1,0 0 1,0 0 0,-4-7-1,5 10-78,-1-1 0,0 1-1,1 0 1,-1 0 0,0 0 0,0 0-1,1 0 1,-1 0 0,0 0-1,0 0 1,0 0 0,0 1-1,0-1 1,-1 0 0,1 1-1,0-1 1,0 1 0,0-1-1,0 1 1,-1-1 0,1 1-1,0 0 1,-2-1 0,2 1-14,-1 1 0,0-1 0,1 0 0,-1 1 0,1-1 1,-1 1-1,1-1 0,-1 1 0,1 0 0,0-1 0,-3 3 0,1-1 21,-1 1-11,0 0-1,0 0 0,1 0 1,-1 0-1,1 1 0,0 0 0,0-1 1,0 1-1,1 0 0,0 1 0,-1-1 1,1 0-1,1 0 0,-1 1 1,1 0-1,-1-1 0,1 1 0,0-1 1,0 8-1,1-3-32,0 0 0,1-1 0,0 1 0,0 0 0,0-1 0,1 1 0,1-1 0,-1 1 0,2-1 0,4 9 0,-7-15-25,1 0 0,0 0-1,0-1 1,0 1 0,0 0 0,0-1 0,1 0-1,-1 1 1,0-1 0,1 0 0,-1 0-1,1-1 1,3 2 0,-4-2-86,1 0-12,-1-1 100,0 1 1,0-1-1,0 1 0,0-1 1,0 0-1,0 0 0,0 0 1,-1 0-1,1 0 0,0-1 1,-1 1-1,1 0 0,-1-1 1,0 1-1,1-1 0,-1 1 1,0-1-1,0 0 0,0 1 1,0-1-1,1-2 1,0-1-3,-1 0 1,1-1 0,-1 1 0,0 0-1,0 0 1,-1-1 0,0 1 0,0-8-1,-4-27 68,-2 1 0,-1 0 0,-2 0-1,-2 1 1,-1 0 0,-2 1 0,-2 0 0,-1 2-1,-2 0 1,-29-42 0,22 47 356,15 20-166,10 8 156,-4 25-242,5-23-141,0 1 0,0-1-1,-1 1 1,1-1 0,0 1 0,0-1 0,0 1 0,0-1-1,0 0 1,0 1 0,1-1 0,-1 1 0,0-1 0,0 1 0,0-1-1,0 1 1,1-1 0,-1 1 0,0-1 0,0 1 0,1-1-1,-1 1 1,0-1-2,13 25 34,0-2 0,20 28 0,0-12-455,46 40 0,2-7-5474,-59-55 2821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0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95 214 1696,'0'0'2040,"-3"-6"-1434,3 6-548,0 0 1,0 0-1,0 0 1,0 0-1,0 1 585,0-1-584,0 0-1,0 0 1,-1 0-1,1 0 1,0 0-1,0 0 1,0 0-1,0 0 1,0 0-1,0 0 1,0 0-1,0 0 1,0 0-1,0 0 1,-1 0-1,1 0 1,0 0-1,0 0 1,0 0-1,0 0 0,0 0 1,0 0-1,0 0 1,0 0-1,0 0 1,0 0-1,-1 0 1,1 0-1,0 0 1,0 0 58,0 0-59,-48 291 2435,22-143-1878,12-38 456,14-108-104,0-12-868,5-67 96,4-130 229,16-179 1797,-20 337-1675,-5 47-511,6-19 115,-4 15-131,-1 5 14,3 3-24,1 1-4,0 0 0,0 1 0,-1-1-1,0 1 1,1 0 0,-1 0 0,0 1 0,-1-1-1,6 9 1,13 30 19,-3 0-1,-1 1 1,22 82 0,-17-48 39,21 54-434,-33-102-2457,-11-27 2023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0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9 138 1596,'-9'2'1549,"12"-6"1574,12-8 683,-13 11-4897,1-2 1181,1 1 0,0 0 0,0-1-1,0 1 1,0 1 0,0-1-1,0 0 1,5 0 0,4-2 52,22-10-537,36-19-1,-5-7-3940,-45 27 2266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0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13 100 1800,'-2'0'1097,"1"0"-917,1 0 1,0 0 0,-1 0-1,1-1 1,-1 1-1,1 0 1,0 0-1,-1 0 1,1 0-1,-1 0 1,1-1 0,0 1-1,-1 0 1,1 0-1,0-1 1,-1 1-1,1 0 1,0-1-1,0 1 1,-1 0-1,1-1 1,0 1 0,0 0-1,-1-1 1,1 1-1,0 0 1,0-1-1,0 1 1,0-1-1,0 1 1,0-1-1,0 0-87,0 0-1,1 1 0,-1-1 0,1 0 0,-1 1 0,1-1 1,-1 0-1,1 1 0,0-1 0,-1 1 0,1-1 1,0 1-1,-1-1 0,2 0 0,33-13 118,71-27 1763,-104 40-1722,2 0 169,1-1 1,0 1-1,-1-1 0,0 0 1,1 0-1,4-3 0,-7 3 919,7-6 219,-55 104-1071,9-22-467,-42 127-1,48-96-4,30-103-7,0 1-7,-3 7 7,3-8-4,1 1-6,0-3 2,0 0 1,0 1 0,0-1-1,0 0 1,0 1 0,0-1-1,0 0 1,0 0 0,0 1-1,0-1 1,0 0 0,0 0-1,0 1 1,0-1 0,0 0-1,0 0 1,0 1 0,1-1-1,-1 0 1,0 0 0,0 1-1,0-1 1,0 0 0,1 0-1,-1 0 1,0 1 0,0-1-1,0 0 1,1 0 0,-1 0-1,0 0 1,0 0 0,1 0-1,-1 1 1,0-1 0,0 0-1,1 0 1,-1 0 0,0 0-1,1 0 1,-1 0 0,0 0-1,0 0 1,1 0 0,-1 0-1,0 0 1,0 0 0,1 0-1,-1-1 1,0 1 0,0 0-1,1 0 1,-1 0 0,0 0-1,0 0 1,1 0 0,-1-1-1,0 1 1,0 0 0,1-1-1,20-10-8,-16 8 11,18-9-5,13-10-92,16-5-1014,-6 3-935,-34 17 1538,46-25-6887,-36 23 3827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0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32 114 920,'0'0'686,"-1"1"-60,-9 6 2262,9-6-2468,1-1 0,-1 0 0,1 1 0,-1-1 0,1 0 0,-1 0 0,1 0 1,-1 1-1,1-1 0,-1 0 0,0 0 0,1 0 0,-1 0 0,1 0 0,-1 0 1,0 0-1,0-1 0,0 1-311,0-1-35,0 0 1,1 0 0,-1 1 0,0-1-1,0 0 1,1 0 0,-1 0 0,1 0 0,-1 0-1,0 0 1,1 0 0,-1-2 0,3-1 84,8-12-19,-8 12 24,1 2-2,6-7 63,0-1 21,2 0 1,-1 1 0,1 0 0,0 1 0,1 0-1,13-6 1,-23 13-161,11-3 20,-10 3-85,-1 1-1,1 0 1,0 0-1,-1 0 0,1 0 1,0 0-1,0 1 1,-1-1-1,1 1 1,-1 0-1,1 0 1,0 0-1,-1 0 0,0 0 1,1 0-1,-1 1 1,4 2-1,-4-2-10,0 1 1,0 0-1,0 0 0,0 0 0,0 0 0,-1 1 0,1-1 1,-1 0-1,0 1 0,0-1 0,0 1 0,0-1 0,-1 1 1,1 6-1,-2 3 5,0 1 1,-4 23-1,-33 118 107,37-151-120,1 0-1,0 1 1,0-1-1,0 0 1,1 0 0,0 0-1,-1 0 1,1 0 0,1 0-1,-1 0 1,3 6-1,2 2 6,16 24-1,-4-7 9,-3-2 11,-14-25-31,1 2 7,0 0 0,0 0 1,-1 1-1,1-1 0,-1 0 1,0 1-1,0-1 0,0 10 1,-4 9-51,0-18 32,0-3-3,0 3-54,-1 0 1,0-1 0,0 0-1,0 1 1,0-2-1,-1 1 1,0 0-1,0-1 1,0 0 0,0 0-1,-9 3 1,4-1-89,-3 2-578,-1-2-1,1 1 0,-1-2 0,0 0 0,-19 3 0,29-6-1088,0-2-1285,-15-1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1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1596,'0'0'4944,"-2"1"-4138,1 0-663,0-1-1,0 1 1,1 0-1,-1-1 1,0 1-1,1 0 1,-1-1 0,1 1-1,-1 0 1,1 0-1,-1 0 1,1 0-1,0-1 1,-1 1 0,1 0-1,0 0 1,-1 0-1,1 0 1,0 0 0,0 0-1,0 0 1,0 0-1,0 1 1,5 26 495,-1-13-145,38 147 1862,-17-76-1476,-17-57-2388,3 32-1,-11-57-365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0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1492,'0'0'4171,"-2"8"-3673,-2 1-308,3-5-82,0 0-1,0-1 0,0 1 1,0 0-1,1 0 1,-1-1-1,1 1 1,0 0-1,1 6 0,-1 0 231,1 0-1,0 0 1,0 0-1,6 15 1,-6-21-233,0-1 0,0 0 0,1 0-1,-1 1 1,1-1 0,0 0 0,0 0 0,0 0 0,1-1 0,-1 1 0,1 0 0,-1-1 0,1 0 0,0 0 0,0 0 0,0 0 0,0 0 0,0 0 0,4 1 0,-2-1 9,0 0 0,0-1 0,0 0 0,0 0 0,0 0 0,0 0 0,0-1 0,0 1 0,0-1 0,0-1 0,7 0 0,-8 0 14,1-1-1,0 0 1,-1 1 0,0-2 0,1 1-1,-1 0 1,0-1 0,0 0 0,0 0 0,6-5-1,-9 6 279,-1-2-226,-2-10-30,2 11-21,-2 2-112,1 0 0,0 1 1,0-1-1,0 0 0,-1 0 0,1 0 1,0 0-1,0 0 0,0 0 0,0-1 1,0 0-1,-14-13 105,2 7-24,-25-12 0,2 2-716,33 16 363,0 0-1,-1 0 0,0 1 0,1 0 0,-1 0 1,0 0-1,0 0 0,-4 0 0,-7 0-5154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0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23 137 856,'0'0'1759,"-4"-1"-1020,1 0-376,-3-1-255,-1 2 3944,7-1-3352,0 0-563,-1 0 0,1 0 0,0 1 0,-1-1 0,1 0 0,0 0 1,0 1-1,-1-1 0,1 0 0,0 0 0,0 0 0,0 1 0,0-1 0,0 0 0,0 0 0,1 0 0,-1 1 0,0-2 0,3-4 103,0 1 0,0-1 1,0 1-1,0 0 0,1 0 0,0 0 1,0 1-1,0-1 0,9-6 0,4 0 479,37-18-1,-46 25-616,0 1-1,0 0 1,0 1-1,0 0 1,0 1 0,1-1-1,11 1 1,-18 1-86,-1 0-1,1 0 1,0 0 0,-1 1 0,1-1-1,0 0 1,-1 1 0,1 0 0,-1-1-1,1 1 1,-1 0 0,1 0 0,-1 0-1,1 0 1,-1 0 0,0 0 0,1 0 0,-1 0-1,0 0 1,0 1 0,0-1 0,0 0-1,0 1 1,0-1 0,0 1 0,-1 0-1,1-1 1,-1 1 0,1-1 0,-1 1-1,1 0 1,-1 1 0,2 6 12,-1 1 1,-1-1-1,0 0 1,-1 14-1,1-18-13,-2 21 34,0-11-19,2 1-1,-1 0 1,4 28-1,-2-40-32,0 1 0,0 0 0,1-1 0,-1 1 0,1-1 0,0 0 0,0 1 0,1-1 0,-1 0 0,1 0 0,0-1 0,0 1 0,0 0-1,0-1 1,1 0 0,-1 0 0,6 3 0,8 5-29,35 14-1,-36-18 17,0 1 0,24 16-1,-29-14 18,-9-8 8,0 13 8,-1-12-11,-6 2-5,-12 16-100,-2-1-1,-37 30 1,1-8-1892,0-3-4649,41-29 3163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05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43 174 1092,'0'0'792,"-2"8"-86,-19 162 2042,13-58-1548,-2 43 409,9-111-62,34-228-1271,13-59 75,-27 144 133,4-10 1387,-21 83-1068,-1 25-275,2 4-424,13 19-11,-1 0 0,-1 1 0,-1 1 0,12 31-1,70 220-67,-82-213-1322,-10-44 197,-3-18 935,0 1-1,1 0 1,-1 0-1,0 0 1,0 0-1,0 0 0,0 0 1,0 0-1,0 0 1,0 0-1,0 0 1,-1 0-1,1 0 1,0 0-1,0 0 1,-1 0-1,1-1 1,-1 3-1,-1 0-2763,-4 8 192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0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1 219 832,'13'-8'6512,"14"-4"-4586,50-28-1675,-73 37-254,128-78 106,-49 21-4743,-62 46 2483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05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91 1628,'-14'1'7441,"32"-12"-5984,38-16-1171,-36 19 52,16-8 1069,52-13 0,-86 28-925,-1 1-459,-1 1 0,1-1-1,0 1 1,0-1 0,0 1 0,0-1 0,0 1-1,-1-1 1,1 1 0,0 0 0,0 0 0,0 0-1,-1 0 15,1-1-23,-1 1-1,1 0 1,-1 0-1,0-1 1,1 1-1,-1 0 1,0 0-1,0-1 1,0 1-1,0 0 1,0 0-1,0-1 1,0 1-1,0 0 1,0 0-1,0 0 1,0-1-1,0 1 1,0 0 0,0 0-1,-1 1 1,0-1 25,-3 20 132,-1 0 0,-15 37 0,7-22-85,-56 150 376,60-163-402,6-17-33,0 1-1,1-1 1,-1 1 0,2-1-1,-1 1 1,-1 11 0,3-12 13,3 14 35,-3-20-72,1 1 0,-1-1 0,0 0 0,1 1 0,-1-1 1,1 1-1,-1-1 0,0 0 0,1 1 0,-1-1 0,1 0 0,-1 0 0,1 1 1,-1-1-1,1 0 0,0 0 0,-1 0 0,1 0 0,-1 0 0,1 0 0,-1 0 1,1 0-1,-1 0 0,1 0 0,0 0 0,-1 0 0,2 0 0,15-3 31,-16 3-32,11-4 0,1-1 0,0 0 1,19-11-1,-11 6-71,5-3-462,32-23 0,-25 13-3242,-15 11-296,-9 5 547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0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2 162 1608,'0'0'1568,"0"-3"-854,-1-1-202,1 0 0,0 0 1,0 0-1,0 0 0,0 0 0,1-1 1,0 1-1,0 0 0,0 0 1,0 1-1,1-1 0,-1 0 0,1 0 1,0 1-1,4-6 0,2-2 1,0 0 0,1 1 0,17-16 0,-20 20-266,1 1-1,0 0 1,13-6 0,-20 11-239,2-1 108,2 0 35,-4 0-133,1 1 0,-1 0-1,1-1 1,-1 1 0,1 0 0,-1-1 0,1 1 0,-1 0-1,1 0 1,0 0 0,-1 0 0,1 0 0,-1-1 0,1 1-1,-1 0 1,1 0 0,0 0 0,-1 1 0,1-1 0,-1 0-1,1 0 1,0 0 0,1 1-7,-1 0-1,1 0 1,-1 0-1,1 0 1,-1 0-1,0 0 1,0 0-1,1 0 1,-1 0 0,0 1-1,0-1 1,0 0-1,0 1 1,0-1-1,-1 1 1,1-1-1,0 1 1,-1 0-1,1-1 1,-1 1-1,1-1 1,-1 1 0,0 0-1,0 0 1,0 1-1,3 32 94,-1-18-74,1 1 0,9 30 0,-8-39-16,-1 0 1,1-1-1,0 1 1,1-1-1,0 0 1,0 0-1,11 11 0,71 60 37,-85-76-43,0 0 0,0 0 0,0 0 0,0 0-1,3 7 1,-5-9-6,1 0 1,-1 0-1,0 0 0,1 1 1,-1-1-1,0 0 0,0 0 0,0 0 1,0 1-1,0-1 0,0 0 1,0 0-1,0 1 0,0-1 1,0 0-1,-1 0 0,1 0 0,0 1 1,-1-1-1,1 0 0,-2 2 1,-5 4 5,1 0 0,-2-1 0,1 0 0,-1 0 0,1-1 0,-2 1 0,-11 5 0,-16 10-172,29-18-21,1 1-1,-1-1 1,0 0 0,0 0-1,-12 3 1,-5-3-7472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0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1504,'-2'-11'1716,"0"17"1559,-2 17 153,4-22-4373,0 12 1255,3 3-5,1 0 1,11 28-1,-13-40-226,0 1 1,0 0-1,0-1 0,1 1 1,0-1-1,0 0 0,0 0 1,0 0-1,1 0 0,-1 0 0,1-1 1,0 1-1,0-1 0,5 3 1,-6-5-13,0 0 1,0 1 0,0-1 0,0-1-1,1 1 1,-1 0 0,0-1-1,1 1 1,-1-1 0,0 0 0,0 0-1,1-1 1,-1 1 0,0-1-1,1 1 1,-1-1 0,0 0-1,0 0 1,0 0 0,0-1 0,0 1-1,0-1 1,0 0 0,0 0-1,-1 0 1,5-3 0,-6 3-31,0 0 0,1 1 0,-1-1 0,0 0 0,0 1 0,0-1 0,0 0 0,-1 0-1,1 0 1,-1 0 0,1 0 0,-1 0 0,1 0 0,-1 0 0,0 0 0,0 0 0,0 0 0,0 0 0,0 0 0,0 0 0,-1 0 0,1 0 0,-1 0 0,0 1 0,1-1 0,-1 0 0,0 0 0,0 0 0,0 0-1,0 1 1,0-1 0,0 1 0,-1-1 0,1 1 0,-1-1 0,1 1 0,-1 0 0,1-1 0,-4-1 0,-4-2 22,0 0 0,-1 0-1,-16-5 1,16 6-957,-1 0 0,1 0-1,1-1 1,-14-8 0,13-2-5638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0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89 1744,'2'-4'382,"-2"0"0,1-1 0,0 1-1,-1 0 1,0-1 0,0 1 0,0 0 0,-1-1 0,1 1-1,-1 0 1,0 0 0,0 0 0,-1-1 0,1 1 0,-5-7-1,5 10-292,-1-1 0,1 1 0,-1 0-1,0 0 1,0 0 0,0 0-1,0 0 1,1 0 0,-1 0 0,0 1-1,0-1 1,-1 1 0,1-1 0,0 1-1,0 0 1,0 0 0,0 0 0,0 0-1,0 0 1,0 0 0,0 0-1,0 1 1,-2 0 0,-6 1 19,1 1-1,0 0 1,1 0 0,-1 1 0,1 0-1,-1 1 1,-8 6 0,2 0 33,0 1 1,-21 22-1,22-21-81,2 2 0,-1 0 1,2 0-1,0 1 0,1 1 0,1 0 1,0 0-1,2 0 0,0 1 0,0 0 1,2 1-1,0 0 0,2-1 0,0 1 0,0 1 1,2-1-1,1 0 0,0 0 0,1 0 1,7 36-1,1-22 8,2 0 1,1-1 0,1 0-1,23 39 1,-13-26 8,16 47 0,-33-77-55,-1 0-1,-1 1 0,-1 0 1,0 0-1,-1 0 0,-1 0 1,-1 20-1,-2-18-6,-2 0-1,0 0 1,-1 0 0,-1-1 0,-13 28 0,15-34-11,-10 20 28,-1 0 0,-2-1 0,-1-1 0,-1-1 0,-41 47 0,60-75-26,0 0-1,0 0 1,-1 1-1,1-1 0,0 0 1,0 0-1,0 0 1,0 0-1,0 0 1,0 0-1,0 0 1,0 0-1,-1 0 0,1 1 1,0-1-1,0 0 1,0 0-1,0 0 1,0 0-1,0 0 1,0 0-1,0 1 1,0-1-1,0 0 0,0 0 1,0 0-1,0 0 1,0 0-1,0 0 1,0 1-1,0-1 1,0 0-1,0 0 0,0 0 1,0 0-1,0 0 1,0 0-1,0 1 1,0-1-1,1 0 1,-1 0-1,0 0 0,0 0 1,0 0-1,0 0 1,0 0-1,0 0 1,0 1-1,0-1 1,1 0-1,-1 0 0,0 0 1,0 0-1,0 0 1,13 2 55,-10-1-61,-1-1 1,1 0 0,0 1 0,0-1-1,0 1 1,0 0 0,-1 0 0,1 0-1,0 0 1,-1 1 0,4 2 0,2 4 9,-1 0 0,0 1 1,0 0-1,-1 0 1,0 1-1,6 13 1,23 65 48,-32-78-53,15 49 27,-2 0-1,-3 1 0,8 103 1,-6 25 45,-15 318 0,-10-348-32,9 167-1,3-294-38,2 0-1,1 0 1,1-1-1,17 53 1,-19-75-4,-1 0-1,1-1 1,0 0 0,1 0 0,0 0 0,7 8 0,-9-11-2,0-1-1,0 0 1,0 0 0,1 0 0,-1-1 0,1 1-1,0-1 1,0 0 0,0 0 0,0 0 0,0 0-1,0-1 1,7 2 0,-6-3-54,-1 1-1,1-1 1,-1 0 0,1-1 0,-1 1-1,1-1 1,-1 0 0,1 0 0,-1 0-1,0-1 1,0 1 0,0-1 0,0 0-1,0 0 1,4-3 0,1-1-1032,-1-1 0,0 0 0,-1 0 0,0-1-1,10-12 1,-4 1-2124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3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23 964,'9'-23'14808,"-12"80"-14467,2-1-1,7 65 1,-3-69-195,8 59 352,-11-110-489,0 0-1,1 0 0,-1 0 1,0 0-1,1-1 0,-1 1 1,0 0-1,1 0 1,-1 0-1,1 0 0,-1-1 1,1 1-1,-1 0 0,1-1 1,0 1-1,-1 0 1,1-1-1,0 1 0,0-1 1,0 1-1,-1-1 0,1 1 1,0-1-1,0 1 0,0-1 1,0 0-1,0 0 1,-1 1-1,1-1 0,0 0 1,0 0-1,0 0 0,0 0 1,0 0-1,1 0 1,5-1 4,1 1 1,-1-1 0,11-3 0,-10 2 1,37-8-1005,-1-1 0,46-20 0,-49 14-4219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0:3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 1464,'0'0'586,"-1"-2"-63,-6-5-32,5 5 396,-6-8 5208,88 226-4549,-62-162-1327,12 56-3192,-29-105 222,0 13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2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104 146 1952,'-5'-1'5222,"5"1"-5132,0 0 0,-3 12 978,1 20-919,8 40 812,4-2 0,25 95 0,-25-115-734,-7-32-82,1-1 1,0 1-1,12 28 0,-15-44 37,-1 1 17,1 3-197,-1-6 19,0 0 0,0 0 0,0 0 0,0 1 0,0-1 0,0 0 0,0 0 0,0 0 0,0 0 0,0 0 1,0 1-1,0-1 0,0 0 0,0 0 0,0 0 0,0 0 0,0 1 0,0-1 0,0 0 0,0 0 0,0 0 0,0 0 0,0 0 0,0 0 0,0 1 1,0-1-1,0 0 0,-1 0 0,1 0 0,0 0 0,0 0 0,0 0 0,0 0 0,0 0 0,0 1 0,-1-1 0,1 0 0,0 0 0,0 0 1,0 0-1,0 0 0,0 0 0,-1 0 0,1 0 0,0 0 0,0 0 0,0 0 0,0 0 0,0 0 0,-1 0 0,1 0 0,0 0 0,0 0 0,0 0 1,0 0-1,0 0 0,-1 0 0,1-1 0,0 1 0,0 0 0,-12-8 92,1 0 0,1-1 0,0-1 0,0 0 0,0 0 1,2 0-1,-11-16 0,7 8 27,1-1 0,0 0 0,2-1 0,0 0 0,1 0 0,2 0 0,0-1 0,0-1 0,-3-37 0,8 44-84,1 0 0,0 0 0,1 0 1,0 0-1,1 1 0,1-1 0,0 0 0,1 1 1,1 0-1,0 0 0,1 0 0,1 1 1,0-1-1,0 2 0,12-15 0,-12 17-6,1 1 1,0 0-1,1 0 0,-1 1 0,2 0 0,-1 1 0,1 0 0,0 0 0,18-8 1,-26 15-40,-1 0 0,1-1 0,-1 1 0,1 0 0,-1 0 0,1 0 0,-1 0 0,1 0 0,-1 1 0,1-1 0,-1 0 0,1 1 1,-1-1-1,1 1 0,-1-1 0,1 1 0,-1 0 0,0 0 0,3 1 0,-4-2-6,1 1 1,-1 0-1,1-1 1,-1 1-1,1 0 1,-1-1-1,1 1 1,-1 0-1,1 0 0,-1 0 1,0-1-1,1 1 1,-1 0-1,0 0 1,0 0-1,0 0 1,0-1-1,0 1 1,0 0-1,0 1 0,0-2 2,-1 12 37,-3 11-15,-2 0 0,-1 0 1,-11 26-1,-1-10-218,-36 83-490,45-95-1058,0 1 0,-8 45 0,17-54-2090,2-4 42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09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118 167 912,'0'0'1781,"0"-3"-1264,1-10-19,-1 10 828,-2-10 1351,1 4-2433,0 7 1192,2-5-1331,-2 5-38,-1 7 350,-60 211-68,36-57-169,5-26-60,18-100-67,3-31-27,0 6-11,-1-6 19,2-8 174,3-72-158,7-212 63,-13 56 198,2 232-301,1 0-4,-1-1-10,1-2 6,0-1 0,0 1 0,1 0 1,2-6-1,-4 9-7,2 0-4,3-6 5,-4 6 7,0 0-14,2-5 11,-2 5 28,4 4-14,-3-1-13,1 1 4,1 0 0,-1 0-1,1 1 1,-1-1 0,0 1-1,1-1 1,-2 1-1,1 0 1,4 6 0,34 57 60,46 103 0,-30-52-25,-21-46-308,-34-68 72,1 6-133,2 3-741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56 1156,'-36'4'2458,"33"-3"-1968,0-1-58,-8 5 2829,23-9-3234,31-11-142,-25 7-1661,30-19 1,-32 15 33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1620,'0'0'7285,"2"-3"-7072,4-2-81,-1 1-1,1-1 1,1 1-1,-1 0 1,0 0-1,1 1 1,11-4-1,-1-1 87,-15 7-119,14-6 338,2 1 514,-18 6-916,1 0 0,-1 0 0,1 0 0,-1 0-1,1 0 1,-1 0 0,1 0 0,-1 0-1,1 1 1,-1-1 0,1 0 0,-1 0-1,0 0 1,1 0 0,-1 1 0,1-1-1,-1 0 1,1 0 0,-1 1 0,0-1-1,1 0 1,-1 1 0,0-1 0,1 0 0,-1 1-1,0-1 1,1 0 0,-1 1 0,0-1-1,0 1 1,0-1 0,1 1 0,-1-1-1,0 1 1,0-1 0,0 1 0,0-1-1,0 1 1,0-1 0,0 0 0,0 1 0,0-1-1,0 1 1,0-1 0,0 1 0,0-1-1,0 1 1,0-1 0,-1 1 0,1-1-1,0 1 1,-1 0 0,-70 299 743,63-270-695,2 0 0,-3 45 0,8-72-72,2-1-1,-1-1-8,0 0 0,0 0 0,0 0 0,0 0 0,1 0 1,-1-1-1,0 1 0,1 0 0,-1 0 0,0 0 0,1-1 0,-1 1 0,1 0 0,-1-1 0,1 1 0,-1 0 0,1-1 1,0 1-1,-1-1 0,1 1 0,0-1 0,0 1 0,1 0 0,-1 0 19,5-3-3,4-1-35,1 0 1,15-8-1,-3-3-622,39-30 0,-13 1-6290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32 1456,'-1'-2'937,"-6"-20"1399,6 20-1726,-1 1-72,1 0-457,0 1 0,-1-1 1,1 0-1,-1 1 0,1 0 1,-1-1-1,1 1 0,-1 0 1,1 0-1,-1-1 0,1 1 1,-1 0-1,1 1 0,-1-1 1,1 0-1,-1 0 0,1 1 1,-1-1-1,1 1 0,-1-1 1,1 1-1,0 0 0,-1-1 1,1 1-1,0 0 0,-2 1 1,-6 5 102,1-1 1,-13 15 0,16-16-101,-11 12 120,2-1 0,-19 28 1,28-36-147,0 0 0,0 0 1,1 0-1,1 0 0,-1 0 1,1 1-1,1-1 1,-3 16-1,4-22-47,1 0 0,-1 0 1,1 0-1,0 0 0,0 0 0,0 0 1,0 0-1,0 0 0,1 0 0,-1 0 0,1 0 1,-1 0-1,1 0 0,0 0 0,-1 0 1,1 0-1,0-1 0,0 1 0,1 0 1,-1 0-1,0-1 0,0 1 0,1-1 1,-1 0-1,1 1 0,-1-1 0,1 0 1,0 0-1,-1 0 0,1 0 0,0 0 0,0 0 1,3 1-1,-3-2 12,15-1 49,-13 0-51,0-1 4,0 0 0,0 0 0,0-1 1,-1 1-1,1-1 0,-1 1 0,1-1 0,-1 0 0,0-1 1,0 1-1,0 0 0,0-1 0,-1 0 0,3-4 0,2-6 108,-1 0-1,0-1 0,-1 0 1,-1-1-1,0 1 1,-1-1-1,-1 1 0,1-26 1,2-12 416,-5 51-312,4 6-192,5 8-18,0 1 1,-1-1-1,-1 1 0,0 1 0,-1-1 1,0 1-1,4 15 0,24 111 154,-29-117-149,-3-13 6,0 0 0,-1 0 0,0 1 0,-1-1 0,0 0 0,0 1 0,-1-1 0,0 1 0,-1-1 0,-1 0 0,1 0 1,-7 14-1,8-21-89,-1 0 0,0 0 0,0-1 1,0 1-1,-1 0 0,1-1 0,0 0 1,-1 1-1,0-1 0,0 0 1,1 0-1,-1-1 0,0 1 0,0-1 1,-1 1-1,1-1 0,0 0 0,0 0 1,-1 0-1,1 0 0,-6 0 0,5-1-757,-16-7-7192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1528,'0'0'4363,"0"7"-3976,0 2-262,0-6-65,0 0-1,0 0 0,0 0 0,0 1 0,1-1 0,0 0 1,-1 0-1,3 6 0,-1-5 30,0 0-1,1 0 1,-1 0-1,1 0 1,0 0 0,0 0-1,0-1 1,0 1-1,1-1 1,-1 0 0,1 0-1,0-1 1,0 1-1,0-1 1,0 1 0,0-1-1,0-1 1,1 1-1,-1 0 1,1-1 0,-1 0-1,9 1 1,-9-2 19,-1 0-1,1 1 1,-1-1 0,1-1 0,-1 1 0,1 0 0,-1-1 0,1 0-1,-1 0 1,0 0 0,1 0 0,-1 0 0,0-1 0,0 0 0,0 1-1,0-1 1,0 0 0,0 0 0,0-1 0,-1 1 0,1-1-1,-1 1 1,0-1 0,0 0 0,0 0 0,0 0 0,0 0 0,0 0-1,-1 0 1,2-4 0,-3 5-23,0-1 0,1 1 0,-1-1 0,0 1 0,0-1 0,0 1 0,-1-1-1,1 1 1,0-1 0,-1 1 0,0 0 0,0-1 0,0 1 0,0 0 0,0-1 0,0 1 0,0 0 0,-2-2 0,1 2-44,1 0-1,-1 0 1,0 0 0,1 0 0,-1 1 0,0-1 0,0 1 0,0-1 0,0 1 0,0 0 0,0 0 0,-1-1 0,1 2 0,0-1-1,-1 0 1,1 0 0,0 1 0,-1-1 0,1 1 0,-1 0 0,1 0 0,0 0 0,-4 0 0,0 2-520,-1 0 0,0 0 0,0 0 0,0 1 1,1 0-1,-7 4 0,7-4-458,-6 7-5723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 1940,'0'-3'1226,"-2"-5"138,0 11 1191,-5 15 1002,6-13-4495,0-5 960,1 1 0,0-1 0,0 1-1,-1 0 1,1-1 0,0 1 0,0 0 0,0-1-1,0 1 1,0 0 0,0 0 0,0-1 0,0 1-1,0 0 1,0 0 0,3 17 228,0 0 0,1-1 0,1 1 0,8 18 0,-12-32-209,3 4 65,0 1 0,1-1 0,0-1 1,5 8-1,-8-13-85,-1 0 0,1 0 1,-1-1-1,1 1 0,0-1 1,0 1-1,-1-1 0,1 0 1,0 0-1,0 0 0,0 0 1,0 0-1,1 0 0,-1 0 1,0-1-1,0 1 0,0-1 1,1 1-1,-1-1 0,0 0 1,0 0-1,1 0 0,1-1 0,2 0 23,-1 0-1,0 0 0,0-1 0,0 1 1,0-1-1,0 0 0,0-1 0,0 0 1,-1 1-1,1-1 0,-1-1 0,0 1 1,0-1-1,0 1 0,0-1 0,-1 0 1,1-1-1,-1 1 0,0-1 0,-1 1 0,1-1 1,-1 0-1,0 0 0,0 0 0,0 0 1,2-10-1,-4 12-13,1 0 1,-1 0-1,0 1 0,0-1 0,0 0 1,0 0-1,0 1 0,-1-1 1,1 0-1,-1 1 0,0-1 1,0 0-1,0 1 0,0-1 1,0 1-1,0-1 0,-1 1 0,1 0 1,-1-1-1,0 1 0,1 0 1,-1 0-1,0 0 0,0 0 1,-1 1-1,1-1 0,0 0 1,0 1-1,-1 0 0,1-1 0,-1 1 1,1 0-1,-1 0 0,-3 0 1,-8-3-641,-1 2 0,1-1 0,-1 2 0,-29 0 1,39 1 133,-18 1-3027,4 0 36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1076,'1'-4'1286,"1"-2"-855,0-3 34,-5-6 8555,23 172-8063,-2-39-396,5 43-2795,-22-157 1849,-1 0 107,-1 2-4428,-2 8 1937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1468,'0'0'181,"0"0"-1,0-1 1,0 1 0,-1-1-1,1 1 1,0 0 0,0-1-1,0 1 1,0-1 0,0 1-1,0 0 1,0-1 0,0 1-1,0-1 1,0 1 0,1-1-1,-1 1 1,0 0-1,0-1 1,0 1 0,0 0-1,1-1 1,-1 1 0,0 0-1,1-1 1,9-2 1052,14 9-843,62 26 708,-31-12-3789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4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1264,'0'0'4548,"-3"4"-4053,-12 20 357,-19 38 1,27-49-898,-1 0-1,-14 18 1,-10 15-3496,27-34 1710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0 317 892,'14'88'2648,"10"42"-663,-11-79-905,32 77 0,-37-111-134,-4-15 424,-3-22 510,-1 9-2267,-2-29 1042,-8-55-1,-1 8-64,8 29 50,6-117 0,0 149-509,1 0 0,1 0 0,1 1 0,1-1 0,2 1-1,20-43 1,-28 67-168,0-1-1,0 0 0,-1 1 0,1-1 0,0 1 0,1 0 1,-1-1-1,0 1 0,0 0 0,1-1 0,-1 1 1,0 0-1,1 0 0,-1 0 0,1 0 0,0 1 0,-1-1 1,1 0-1,0 1 0,-1-1 0,3 0 0,-2 5-479,0 1-65,1 1 0,-1 0 0,0 0 0,-1 0 0,1 0 0,-1 1 0,-1-1 0,1 0 0,-1 0 0,0 1 0,-1 8 0,-3 20-2718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39:2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12 169 1344,'-9'-25'2602,"8"23"-1462,1-1-97,-1-10-107,1 10-101,1 0-111,1 0-601,-1 0 0,1 0 0,0 0-1,0 0 1,1 1 0,-1-1 0,0 1 0,1 0-1,-1-1 1,1 1 0,0 0 0,0 1-1,0-1 1,0 0 0,0 1 0,0 0 0,0 0-1,0 0 1,1 0 0,-1 0 0,0 0 0,1 1-1,-1 0 1,1-1 0,-1 1 0,0 1 0,6 0-1,2 0 11,0 1-1,0 0 0,0 0 1,-1 1-1,1 1 0,-1 0 1,1 1-1,-1-1 0,-1 2 1,1 0-1,12 9 0,-17-10-89,1-1 0,-1 1-1,0 0 1,-1 1-1,1-1 1,-1 1-1,0 0 1,-1 0-1,1 0 1,-1 0-1,0 1 1,-1-1 0,0 1-1,0 0 1,0 0-1,-1-1 1,0 1-1,0 0 1,0 10-1,-2-9-6,0 1-1,0 0 0,-1 0 1,0-1-1,0 1 0,-1-1 1,0 0-1,0 0 0,-9 15 1,9-18-12,0 0 0,-1 0 0,0 0 0,1-1 0,-1 0 0,-1 0 0,1 0 0,-1 0 0,1-1 0,-1 1 0,0-1 0,0 0 0,0-1 0,-1 1 0,-6 1 0,10-3-17,1-1 1,0 0-1,0 0 1,0 1 0,0-1-1,0 0 1,0 0-1,0 0 1,0 0 0,-1 0-1,1 0 1,0-1-1,0 1 1,0 0-1,0-1 1,0 1 0,0 0-1,0-1 1,0 1-1,0-1 1,0 0 0,0 1-1,0-1 1,-1-1-1,1 1 4,0-1 0,-1 0-1,1 0 1,0 0 0,0 0-1,0 0 1,1 0-1,-1-1 1,0 1 0,1 0-1,-1-3 1,0-5 10,1 0-1,-1 0 1,2 0-1,1-11 1,1 3 4,1 0 0,1 1 0,0 0 0,1 0 1,1 0-1,15-24 0,-4 11-214,2 1-1,32-37 1,-8 22-1599,-42 42 1490,1 0 0,0 1 1,-1-1-1,1 1 1,0 0-1,0 0 0,0 0 1,6-1-1,-5 1-156,0 0-1142,-1 1-1124,14 1 30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1732,'0'0'5821,"18"-35"-5489,-9 27-64,5-5-144,0-2-172,-4 3-176,2 2-212,1-6-556,-3 6-1189,2-1 349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1180,'0'0'2842,"2"4"-2248,7 13-8,-7-13-19,-1 10 1438,1-7-1403,1 0 1,-1 0-1,1-1 0,6 10 1,-8-14-388,1 0-20,0-1-145,0 0 0,1 0-1,-1 0 1,0 0-1,0-1 1,0 1 0,1 0-1,-1-1 1,0 0 0,1 1-1,-1-1 1,0 0 0,1 0-1,-1 0 1,0-1-1,1 1 1,-1-1 0,4 0-1,1-2 27,0 1 0,1-1 1,-1 0-1,11-8 0,-16 10-52,14-8 164,-6 7-167,-8 1 76,2 3-84,15 10 17,-17-12-27,-1 1 1,0 0-1,1 0 0,-1 0 1,0 0-1,0 0 0,0 0 1,0 0-1,0 1 0,0-1 1,0 0-1,0 1 1,1 1-1,1-1 6,24 11 15,-13-8-20,19 1 0,-21-8-8,-5 2 6,-1-1 0,0 1 0,0-2 0,0 1 0,0-1 0,0 1 0,11-6 0,-13 6 0,-3 0-1,1 1 0,-1-1 0,0 1 0,0-1 0,1 1 0,-1-1 0,0 0-1,0 0 1,0 1 0,1-1 0,-1 0 0,0 0 0,0 0 0,0 0 0,-1 0 0,2-2 0,3-2 8,-1 0 0,1-1 0,-1 1 0,0-1 0,-1 0 0,0 0 0,5-12 0,-3 3 319,0 0 0,2-23 0,-6 36-161,-1-1-15,0-11-16,0 11-1,0 0-9,2-9-24,-2 9 608,3 10-680,27 74 108,-29-79-131,-1-1-3,0-1 0,0 0 0,0 1 1,0-1-1,0 1 0,0-1 0,0 0 0,0 1 0,0-1 0,0 0 0,0 1 0,1-1 0,-1 0 0,0 1 1,0-1-1,0 0 0,1 1 0,-1-1 0,0 0 0,0 1 0,1-1 0,-1 0 0,0 0 0,1 1 1,-1-1-1,0 0 0,1 0 0,-1 0 0,0 1 0,1-1 0,-1 0 0,1 0 0,-1 0 0,0 0 1,1 0-1,-1 0 0,1 0 0,-1 0 0,0 0 0,1 0 0,-1 0 0,0 0 0,1 0 0,-1 0 0,1 0 1,-1 0-1,0 0 0,1-1 0,-1 1 0,0 0 0,1 0 0,-1 0 0,1-1 0,15-9 144,-16 10-161,4-2 61,-1-1 0,0 1 0,0-1 0,0 0 0,-1 0 0,1 0 0,-1-1 0,4-4 0,0-2 62,-1 5-14,-4 2-66,1 1 1,0-1-1,0 1 1,0-1-1,0 1 1,1 0-1,-1 0 1,0 0-1,1 0 1,0 1-1,-1-1 1,1 1-1,0 0 1,0-1-1,4 0 1,-3 2-14,-1-1 1,1 1 0,0 0 0,0 0 0,0 1 0,-1-1 0,1 1 0,0 0 0,0 0 0,-1 0-1,1 1 1,-1-1 0,1 1 0,-1 0 0,0-1 0,6 6 0,6 4-722,0 2 1,14 13 0,-19-16-922,1 1-4211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134 395 1828,'0'0'1170,"-2"-1"-146,0 1-838,0-1-1,0 1 1,0-1-1,0 1 0,0 0 1,0 0-1,-1 0 0,1 0 1,0 0-1,0 0 1,0 1-1,0-1 0,0 1 1,0 0-1,-3 1 0,0 0 17,1 0-1,0 1 0,1 0 0,-1 0 1,0 0-1,-5 6 0,1 0 58,1 0-1,1 0 1,0 1 0,0-1 0,-6 16 0,9-17-157,1 0 1,-1 0-1,2 0 1,-1 0-1,1 1 1,0-1-1,1 0 1,0 1-1,0-1 1,1 0-1,0 0 1,0 1 0,6 14-1,-7-21-88,1 0 0,0-1 0,0 1 0,0-1 1,0 0-1,0 1 0,1-1 0,-1 0 0,0 0 0,1 1 0,-1-1 0,1 0 0,-1 0 1,1-1-1,-1 1 0,1 0 0,0 0 0,2 0 0,-1 0 37,0-3-7,0 1-37,1-1 1,-1 1-1,0-1 1,0 0-1,0 0 1,0 0-1,0-1 0,0 1 1,-1-1-1,1 0 1,-1 1-1,1-1 1,1-4-1,-1 1 3,0 0-1,0 0 0,0-1 1,-1 1-1,0 0 1,2-12-1,-2-6 10,0 1-1,-1-1 1,-4-27 0,3 47-16,-3-33 67,-2 0 0,-10-38 1,-25-70 509,30 113-378,1 0 469,-17-35 0,27 67-656,-1 0 1,0 0 0,0 0 0,0-1-1,0 1 1,0 0 0,0 0-1,0 0 1,0 0 0,0 0 0,0 0-1,0 0 1,0 0 0,0 0 0,0 0-1,0 0 1,0-1 0,0 1 0,0 0-1,0 0 1,0 0 0,0 0-1,0 0 1,-1 0 0,1 0 0,0 0-1,0 0 1,0 0 0,0 0 0,0 0-1,0-1 1,0 1 0,0 0-1,0 0 1,0 0 0,0 0 0,0 0-1,0 0 1,0 0 0,-1 0 0,1 0-1,0 0 1,0 0 0,0 0-1,0 0 1,0 0 0,0 0 0,0 0-1,0 0 1,0 0 0,0 0 0,-1 0-1,1 0 1,0 0 0,0 0 0,0 0-1,0 0 1,0 0 0,0 0-1,0 0 1,0 0 0,0 0 0,0 0-1,0 0 1,0 1 0,-1-1 0,0 8 178,3 15-221,2 5 119,2 0 0,16 46 1,-15-52-61,30 87-1569,61 124 1,-95-228 460,0 1 0,0-1 0,1 0 1,6 8-1,0-2-2305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22 1144,'-1'-2'1283,"-3"-8"-140,4 9-992,0 1 0,-1-1 0,1 1-1,0-1 1,-1 1 0,1-1 0,0 1 0,-1 0 0,1-1 0,0 1 0,-1-1 0,1 1 0,-1 0 0,1-1 0,-1 1-1,1 0 1,-1-1 0,1 1 0,-1 0 0,1 0 0,-1 0 0,1-1 0,-1 1 0,0 0 0,1 0 0,-1 0-1,0 0 1,-14 3 475,14-3-581,0 1 1,0-1-1,0 0 0,0 1 1,1-1-1,-1 1 1,0-1-1,0 1 0,0-1 1,1 1-1,-1 0 1,0-1-1,1 1 0,-1 0 1,0 0-1,1-1 1,-1 1-1,1 0 0,-1 1 1,-1 2 104,-7 8-3,0 0 1,1 1-1,1-1 1,0 2 0,1-1-1,1 1 1,0 0-1,0 0 1,1 0-1,1 1 1,1-1-1,0 1 1,1 0-1,0 0 1,1 0-1,1-1 1,1 1 0,0 0-1,0-1 1,6 17-1,0-18-104,-6-11-31,0-1-2,-1-1-8,0 1-1,0-1 1,0 0-1,0 0 1,0 1-1,0-1 1,0 0-1,0 0 1,0 0-1,0 0 1,-1 0-1,1 0 0,0 0 1,0-1-1,0 1 1,0 0-1,0 0 1,0-1-1,0 1 1,0-1-1,0 1 1,0-1-1,-1 1 0,1-1 1,0 1-1,0-1 1,-1 0-1,1 1 1,0-1-1,-1 0 1,1 0-1,-1 1 1,1-1-1,-1 0 0,1 0 1,-1 0-1,1-2 1,6-18 170,0-1-1,-2-1 1,-1 1 0,0-1 0,-2 0 0,0-30 0,-2 53-167,0 0 0,-1 0 0,1-1 0,0 1 0,0 0 0,0-1 0,0 1 0,0 0 0,0 0 0,0-1 0,0 1 0,1 0 0,-1-1 0,0 1 0,0 0 0,0 0 0,0-1 0,0 1 0,0 0 0,0 0 0,1-1 0,-1 1 0,0 0 0,0 0 0,0-1 0,1 1 0,-1 0 0,0 0 0,0 0 0,1 0 0,-1-1 0,0 1 0,0 0 0,1 0 0,-1 0 0,0 0 0,0 0 0,1 0 0,-1 0 0,0 0 0,1 0 0,-1 0 0,0 0 0,0 0 0,1 0 0,-1 0 0,0 0 0,1 0 0,-1 0 0,0 0 0,0 0 0,1 0 0,-1 0 0,0 0 0,0 0 0,1 1 0,15 10 139,-13-9-207,31 24-861,-29-21 449,1 0 0,0-1-1,0 0 1,0 0 0,0 0 0,12 4-1,-14-6 39,2 1-130,4-1-2594,5 1 562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8 249 856,'1'-2'646,"0"-8"131,1 0 0,-2-1 0,1 1 1,-2 0-1,1-1 0,-1 1 0,-4-14 0,0-18 1580,5 38-814,1 7-770,1 10-170,11 45-544,-4-29 140,-8-27 97,10-20-203,3-9 100,-7 13-114,0 0 0,1 1 0,1 1 0,0 0 0,11-12 0,-18 23-76,0 0 0,0 0 0,1 0 0,-1 1 0,0-1 0,1 0 1,-1 1-1,0 0 0,1 0 0,-1-1 0,1 1 0,-1 1 0,1-1 1,-1 0-1,0 1 0,1-1 0,-1 1 0,0-1 0,3 2 0,26 13-63,-30-14 22,1 0 12,-1-1 24,0 1-1,0 0 1,0-1-1,0 1 1,0-1-1,0 0 1,0 1-1,0-1 1,0 0-1,0 0 1,0 1 0,0-1-1,0 0 1,0 0-1,0 0 1,0 0-1,0 0 1,0-1-1,0 1 1,0 0-1,2-1 1,-1-1 18,0 1 0,0-1 0,0 1 0,-1-1 1,1 0-1,-1 1 0,1-1 0,0-3 0,1 1-1,7-9 172,-5 5-66,0 0-1,0 1 1,1 0-1,0 1 1,14-13-1,-19 19-111,0-1-1,0 1 0,1-1 1,-1 1-1,0 0 0,0-1 1,0 1-1,1 0 0,-1 0 0,0 0 1,0 0-1,0 0 0,1 0 1,-1 0-1,0 0 0,0 1 1,0-1-1,1 0 0,-1 1 1,0-1-1,0 1 0,0-1 0,1 2 1,1-1 2,0 1 0,-1 0 1,1 0-1,-1 0 0,1 0 1,-1 0-1,4 4 0,-1 2-160,1 1-1,-2-1 0,1 1 0,-1 0 0,0 0 0,-1 1 0,3 11 0,4 42-6580,-8-43 3242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0 636 1528,'0'0'3510,"6"2"-2801,16 5-69,-20-7-523,1 1 0,0-1 0,-1 0 1,1 0-1,-1-1 0,1 1 0,-1 0 1,1-1-1,-1 0 0,1 1 0,-1-1 1,1 0-1,-1 0 0,0-1 0,0 1 1,1 0-1,2-3 0,0 0 31,1 1 6,0 0 0,-1-1 0,1 0 1,-1 0-1,0 0 0,0 0 0,-1-1 0,1 0 1,-1 0-1,0 0 0,0-1 0,-1 1 1,0-1-1,0 0 0,0 0 0,4-11 0,-7 15-100,1 0 0,-1 0-1,1-1 1,-1 1 0,1 0-1,-1 0 1,0-1 0,0 1-1,0 0 1,-1-1-1,1 1 1,0 0 0,-1 0-1,0 0 1,1-1 0,-1 1-1,0 0 1,0 0 0,0 0-1,0 0 1,-1 0 0,1 0-1,0 1 1,-1-1 0,1 0-1,-1 1 1,0-1-1,1 1 1,-1-1 0,0 1-1,0 0 1,0 0 0,0 0-1,0 0 1,0 0 0,0 0-1,-1 1 1,-3-2 0,2 3-24,0-1 0,1 1 1,-1 0-1,0 0 0,0 0 1,1 0-1,-1 1 0,0-1 1,1 1-1,0 0 1,-1 0-1,1 0 0,0 0 1,-4 5-1,2-3-9,1 0 1,-1 0-1,1 1 0,0-1 1,1 1-1,-1 0 0,1 0 1,0 0-1,0 0 0,0 1 1,1-1-1,0 1 1,0 0-1,1 0 0,-1-1 1,1 1-1,0 0 0,1 0 1,-1 0-1,1 0 0,1 7 1,0-5-14,1-1 1,0 1-1,0-1 1,0 0 0,1 0-1,0 0 1,0 0-1,1 0 1,0 0-1,0-1 1,0 0-1,1 0 1,0 0 0,0-1-1,1 1 1,7 5-1,-5-5-7,1 0 0,0-1 0,0 0 0,0 0 0,0-1 0,1 0-1,-1-1 1,1 0 0,0-1 0,0 0 0,0 0 0,0-1 0,1 0-1,-1-1 1,15-1 0,-18 0 2,1 0-1,0-1 0,-1 0 1,0 0-1,1 0 0,-1-1 1,0 0-1,0-1 0,0 0 1,-1 0-1,1 0 0,-1-1 1,0 1-1,0-2 1,-1 1-1,0-1 0,0 1 1,0-1-1,0-1 0,7-12 1,-6 5 87,0 0 1,-1 0 0,0 0-1,-1-1 1,0 0 0,-2 0-1,2-19 1,-3 22 114,0 5-60,0 1 1,-1-1 0,0 1 0,-1-1 0,-1-9 0,2 13 300,-4 9-399,0 0-31,2-4-11,0-1 1,1 1 0,-1 0-1,1 0 1,0 0 0,0 1-1,0-1 1,0 0 0,0 0-1,0 1 1,1-1 0,-1 0-1,1 1 1,-1 3 0,-3 40 80,4-44-62,0 1-14,0-2-10,0 0-1,0 0 0,0 1 1,0-1-1,0 0 1,0 0-1,0 0 1,0 0-1,1 0 0,-1 0 1,1 0-1,-1 0 1,1 0-1,-1 0 0,1 0 1,-1 0-1,1 0 1,0 0-1,-1 0 1,1-1-1,0 1 0,0 0 1,0-1-1,0 1 1,0 0-1,0-1 0,0 1 1,0-1-1,0 1 1,0-1-1,0 0 0,1 1 1,1 0-7,1-3-14,40-15-24,-38 16 27,1 0 13,0 0 0,-1 1 1,1-1-1,0 2 0,0-1 0,-1 1 0,1 0 0,0 0 0,-1 1 1,1-1-1,-1 2 0,8 2 0,6 3 16,30 11 2,-16-6-35,68 17 0,-99-30 19,0 1 0,0-1 0,0 0 0,0 0 0,0 0 0,0 0 0,0-1 0,0 1 0,0-1 0,0 0 0,0 0 0,0 0 0,-1 0 0,1 0 0,0 0 0,-1-1 0,1 1 0,-1-1 0,1 0 0,-1 0 0,3-2 0,1-6 3,-1 1 1,0-1-1,0 0 1,-1-1-1,0 1 1,-1-1-1,0 1 1,3-20-1,-2-5 64,-1-54-1,-14-125 446,3 84 570,1 61 438,5 60-1116,2 9-385,0 0-1,0 0 0,0 0 1,0 0-1,0 0 0,0 1 1,0-1-1,0 0 0,0 0 1,0 0-1,0 0 0,0 0 1,0 0-1,0 0 0,0 0 1,0 0-1,0 0 0,0 0 1,0 0-1,0 1 0,0-1 1,0 0-1,0 0 0,0 0 1,0 0-1,0 0 0,0 0 1,0 0-1,0 0 0,0 0 1,-1 0-1,1 0 0,0 0 1,0 0-1,0 0 0,0 1 1,0-1-1,0 0 0,0 0 1,0 0-1,0 0 1,0 0-1,0 0 0,0 0 1,0 0-1,0 0 0,-1 0 1,1 0-1,0 0 0,0 0 1,0 0-1,0 0 0,0 0 1,0 0-1,0 0 0,0 0 1,0 0-1,0 0 0,0 0 1,0 0-1,-1 0 0,1 0 1,0 0-1,0 0 0,0-1 1,-1 20 112,1-1 0,1 0 0,5 33 0,43 146-782,-5-68-6903,-41-120 3184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2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6 844 1076,'-1'-2'175,"0"0"1,0 0-1,0 0 0,1 0 0,-1 0 0,1 0 1,0 0-1,-1 0 0,1-1 0,0 1 1,0 0-1,0 0 0,0 0 0,1 0 1,-1-1-1,1 1 0,-1 0 0,1 0 0,0 0 1,0 0-1,0 0 0,0 0 0,0 0 1,0 1-1,0-1 0,1 0 0,2-2 0,4-5-12,1-1-1,0 2 0,15-12 0,-18 15 36,30-21 363,2 2 0,53-27-1,-13 8 575,16-9 2110,-85 46-2806,-7 5-31,0-1-11,-4 4 1292,-8 9-1477,1 1-1,0-1 1,0 2 0,-10 18-1,5 2-138,0 0 0,-16 69 0,26-85-195,1 0 0,1 0 1,1 0-1,0 1 1,1-1-1,1 0 0,1 0 1,4 22-1,-5-38 94,-1 0 1,0 0-1,1 0 0,-1 0 1,1 0-1,-1 0 0,1 0 1,0 0-1,-1 0 0,1-1 1,0 1-1,0 0 0,-1 0 1,1-1-1,0 1 0,0-1 1,0 1-1,0-1 0,0 1 1,0-1-1,0 1 0,0-1 1,1 1-1,0-1-130,3-2-142,1-3 251,0 0 0,0-1-1,-1 1 1,0-1 0,1 0 0,-2-1 0,1 1-1,-1-1 1,0 0 0,5-12 0,7-26-54,13-53 1,-21 82 202,-8 15-98,0 1 0,0 0 0,0 0 0,1 0 0,-1 0 0,0-1 0,0 1 0,1 0 1,-1 0-1,0 0 0,0 0 0,0 0 0,1 0 0,-1 0 0,0 0 0,0 0 0,1 0 0,-1 0 0,0 0 0,1 0 0,-1 0 0,0 0 0,0 0 0,1 0 1,-1 0-1,0 0 0,0 0 0,1 0 0,-1 0 0,0 0 0,0 0 0,0 1 0,1-1 0,1 2 9,1 1-1,-1 0 0,0 0 1,0 0-1,0 0 1,3 5-1,5 9 6,-5-10-19,0 0 0,1-1 0,0 1 0,0-2 0,0 1 0,11 7 0,-15-12 0,0 1 1,0-1-1,0 0 0,1 0 1,-1 0-1,0 0 1,0 0-1,1 0 1,-1-1-1,0 1 1,1-1-1,-1 0 1,0 1-1,1-1 1,-1 0-1,1 0 1,-1-1-1,0 1 1,1 0-1,-1-1 1,0 0-1,1 1 1,-1-1-1,0 0 1,0 0-1,0 0 1,4-3-1,-3 2 3,-1-1 0,1 0-1,-1 0 1,1 0 0,-1 0-1,0 0 1,0 0 0,-1-1-1,1 1 1,-1 0 0,2-6-1,8-41-13,-10 45 12,3-24 2,-2 0 1,-1 0 0,-1 1 0,-4-31 0,-23-109 95,5 70 472,-42-121 0,43 155 468,21 62-665,0 12-259,4 27-20,2 0 1,1-1-1,13 39 1,88 225-401,-20-108-4657,-74-163 1113,-1-4 39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2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0 924,'0'0'9131,"-6"3"-8612,0-1-358,1 0 1,-1 1 0,1 0-1,0 0 1,0 0 0,0 1-1,0-1 1,1 1 0,-1 0-1,1 1 1,-4 5 0,5-7-41,1 1 1,0 0 0,0 0-1,0 0 1,0 0-1,1 0 1,-2 5 0,3-7-97,0-1 1,0 1 0,0-1 0,1 1-1,-1-1 1,0 1 0,1-1-1,-1 1 1,1-1 0,-1 1 0,1-1-1,0 1 1,-1-1 0,1 0 0,0 1-1,0-1 1,0 0 0,0 0 0,0 0-1,2 2 1,26 17 266,-23-16-252,8 4 60,35 24 448,-46-30-457,0 0 1,0 1-1,-1-1 1,1 1-1,0 0 1,-1 0-1,0 0 0,0 0 1,0 0-1,0 0 1,3 6-1,-5-6-53,0 0 0,0-1-1,0 1 1,0 0 0,0 0-1,-1-1 1,1 1 0,-1 0 0,0-1-1,0 1 1,0 0 0,0-1 0,0 0-1,0 1 1,-1-1 0,1 1-1,-1-1 1,1 0 0,-1 0 0,0 0-1,0 0 1,-3 2 0,-3 3-190,1-1 0,-1 0 0,-1 0 1,-15 8-1,-21 4-2085,12-9-3483,15-5 1920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27 295 1244,'-20'116'3488,"18"-105"-3227,0 1 189,1 0 0,0 0 0,1 0 0,1 13 0,1-18-169,-2-7-262,0 0-1,0 0 0,0 0 0,0 1 1,1-1-1,-1 0 0,0 0 0,0 0 1,0 0-1,0 0 0,0 0 0,0 0 1,0 0-1,0 0 0,0 0 0,1 0 1,-1 0-1,0 0 0,0 0 1,0 0-1,0 0 0,0 0 0,0 0 1,0 0-1,1 0 0,-1 0 0,0 0 1,0 0-1,0 0 0,0 0 0,0 0 1,0 0-1,0 0 0,1 0 0,-1 0 1,0 0-1,0 0 0,0 0 0,0 0 1,0 0-1,0 0 0,0 0 0,0 0 1,0 0-1,1 0 0,-1-1 1,0 1-1,0 0 0,0 0 0,0 0 1,0 0-1,0 0 0,0 0 0,0 0 1,0-1-1,0 1 0,0 0 0,0 0 1,0 0-1,0 0 0,0 0 0,0 0 1,0 0-1,0-1 0,0 1 0,7-23 266,-1 0 1,2-28-1,18-223 1810,-14 148 364,-12 123-1513,4 9-818,7 20-34,0 1-1,-2-1 1,-1 2 0,8 51-1,13 42 16,-28-117-129,42 154-2276,-43-155 1765,1 1 762,0 3-4737,-1-6 3103,2 19-1894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1T03:41:14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15 165 1960,'-14'-5'3561,"22"-19"-2669,10 8-568,-4 0-136,3-1-224,-1 0-220,12-11-600,-10 5-1025,0 5 293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0CCF-09CE-B1CF-A671-974868DB9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F4EA0-A55F-7859-84D1-FC8A8E86D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B8FEB-29E5-E642-535E-8CE25718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FA25-0353-4D3E-A619-DFEDC66F932B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257A-822A-EA18-2D2A-0FF4522A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D0F4E-7914-F5F0-2219-CCF29FE0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97E1-046B-440A-BF89-50FF71BCF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69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D95E-F9B8-9A15-BE7A-24D25E77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FF2A1-4A4B-D72B-DED2-1AE293F2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7ABA-725A-0CCC-20DD-16A4379F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FA25-0353-4D3E-A619-DFEDC66F932B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F17D5-0FEB-40A1-B026-99A4ACD7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DDFBA-E1C3-0393-8E51-4BCF1FC6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97E1-046B-440A-BF89-50FF71BCF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29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8FBD2-BD64-A735-32D4-1F9A42E37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B75EB-6E6A-67A9-A075-E38E0EEE7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84756-8DAE-5446-65FC-6CD526DD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FA25-0353-4D3E-A619-DFEDC66F932B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1AD75-D7CD-6DFD-C540-CB349A2F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8467C-2D51-6E34-B57E-27A90C7A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97E1-046B-440A-BF89-50FF71BCF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0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1D6F-A714-1F76-4591-71D2865B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5C2E-6B26-9CE4-F715-F91B29357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FA83-36F5-B4B8-EB19-42F2BA95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FA25-0353-4D3E-A619-DFEDC66F932B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6CF90-C342-9EAA-E2F0-F631234F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7513-935B-38A6-EA66-15B10AA1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97E1-046B-440A-BF89-50FF71BCF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47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A342-E7BA-2B9B-D18A-9C865CA8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5BB46-C949-6AE1-212F-8857B346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23E3-95B3-3EB0-C755-76FB7AA9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FA25-0353-4D3E-A619-DFEDC66F932B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C7936-D10D-5E6A-D71D-D601328B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242B-BF09-CAA9-21E3-9D8CBFD2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97E1-046B-440A-BF89-50FF71BCF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90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2CBC-32A5-4C91-F5C4-72135F3E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303D-E10B-C7A1-ADE5-B5095ED16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90C67-9F47-5892-0A36-333E42866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1CBEC-8884-6C97-7D0E-0C6B8661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FA25-0353-4D3E-A619-DFEDC66F932B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6BCA2-0F04-85B8-C5B4-CF148A30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437A2-EEF2-8184-635A-93338533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97E1-046B-440A-BF89-50FF71BCF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04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B360-BC88-2CBF-E0DB-44305C72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A4BB2-42FF-4843-FDB5-EBAAC46DF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33628-8EFD-B41D-7149-3192E55B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4E8A8-7564-51E4-0555-B77E9EC32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F9AF2-316A-2278-4D9F-EBDC69D3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FA0D9-486E-2963-6E1C-B689EA23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FA25-0353-4D3E-A619-DFEDC66F932B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F6CFD-51F6-BC40-D8BC-1FE7D1D1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E2648-7CDE-8EB5-4EA6-EAB30370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97E1-046B-440A-BF89-50FF71BCF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6659-06F8-1DFF-5DDF-BF538ED7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50626-2521-87B5-02DD-1067931A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FA25-0353-4D3E-A619-DFEDC66F932B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A469F-0E85-3E40-FD57-1F4C5725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3F4F6-8DB9-D566-6885-3457BBC9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97E1-046B-440A-BF89-50FF71BCF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5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0F77E-3622-2FBD-3E19-13761F19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FA25-0353-4D3E-A619-DFEDC66F932B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4175D-FB76-03AA-F0D3-085DEAEB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8059B-4EE1-D193-8722-6C3BC711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97E1-046B-440A-BF89-50FF71BCF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39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B36E-49A9-762D-9F77-9BF9BA48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E1BC-BC88-4DFF-8E7F-AF85598D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D851C-9174-88B6-F842-6383D9BB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899DC-431C-C070-8D70-5A312842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FA25-0353-4D3E-A619-DFEDC66F932B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17AD2-A902-43E5-8356-3B020913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DB292-AFC7-64B6-979B-B0F14174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97E1-046B-440A-BF89-50FF71BCF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67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DA2D-A45C-A61B-3392-34BAAE0A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9B7DF-3D3A-43DB-3546-82C9A21FA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1FBCD-8914-D158-2CD2-79A96B4EA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14DDA-F18D-0801-45C8-25454182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FA25-0353-4D3E-A619-DFEDC66F932B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0FCFB-B6E0-4C6D-E2A3-86472A84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9C4C5-6CF6-BEFE-CDAB-C84AB5EE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97E1-046B-440A-BF89-50FF71BCF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47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531519-0D9B-69C5-1C57-38A56528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BC367-2C53-535E-ADE1-BF74AFDC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9D1D-AEB0-29BE-2ABC-699966250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6FA25-0353-4D3E-A619-DFEDC66F932B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B741C-1A0D-3292-E5A6-0DD0900DB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B0092-5F2E-460B-0F20-2295D8600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97E1-046B-440A-BF89-50FF71BCF3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7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6.xml"/><Relationship Id="rId117" Type="http://schemas.openxmlformats.org/officeDocument/2006/relationships/image" Target="../media/image205.png"/><Relationship Id="rId21" Type="http://schemas.openxmlformats.org/officeDocument/2006/relationships/image" Target="../media/image157.png"/><Relationship Id="rId42" Type="http://schemas.openxmlformats.org/officeDocument/2006/relationships/customXml" Target="../ink/ink164.xml"/><Relationship Id="rId47" Type="http://schemas.openxmlformats.org/officeDocument/2006/relationships/image" Target="../media/image170.png"/><Relationship Id="rId63" Type="http://schemas.openxmlformats.org/officeDocument/2006/relationships/image" Target="../media/image178.png"/><Relationship Id="rId68" Type="http://schemas.openxmlformats.org/officeDocument/2006/relationships/customXml" Target="../ink/ink177.xml"/><Relationship Id="rId84" Type="http://schemas.openxmlformats.org/officeDocument/2006/relationships/customXml" Target="../ink/ink185.xml"/><Relationship Id="rId89" Type="http://schemas.openxmlformats.org/officeDocument/2006/relationships/image" Target="../media/image191.png"/><Relationship Id="rId112" Type="http://schemas.openxmlformats.org/officeDocument/2006/relationships/customXml" Target="../ink/ink199.xml"/><Relationship Id="rId133" Type="http://schemas.openxmlformats.org/officeDocument/2006/relationships/image" Target="../media/image213.png"/><Relationship Id="rId138" Type="http://schemas.openxmlformats.org/officeDocument/2006/relationships/customXml" Target="../ink/ink212.xml"/><Relationship Id="rId16" Type="http://schemas.openxmlformats.org/officeDocument/2006/relationships/customXml" Target="../ink/ink151.xml"/><Relationship Id="rId107" Type="http://schemas.openxmlformats.org/officeDocument/2006/relationships/image" Target="../media/image200.png"/><Relationship Id="rId11" Type="http://schemas.openxmlformats.org/officeDocument/2006/relationships/image" Target="../media/image152.png"/><Relationship Id="rId32" Type="http://schemas.openxmlformats.org/officeDocument/2006/relationships/customXml" Target="../ink/ink159.xml"/><Relationship Id="rId37" Type="http://schemas.openxmlformats.org/officeDocument/2006/relationships/image" Target="../media/image165.png"/><Relationship Id="rId53" Type="http://schemas.openxmlformats.org/officeDocument/2006/relationships/image" Target="../media/image173.png"/><Relationship Id="rId58" Type="http://schemas.openxmlformats.org/officeDocument/2006/relationships/customXml" Target="../ink/ink172.xml"/><Relationship Id="rId74" Type="http://schemas.openxmlformats.org/officeDocument/2006/relationships/customXml" Target="../ink/ink180.xml"/><Relationship Id="rId79" Type="http://schemas.openxmlformats.org/officeDocument/2006/relationships/image" Target="../media/image186.png"/><Relationship Id="rId102" Type="http://schemas.openxmlformats.org/officeDocument/2006/relationships/customXml" Target="../ink/ink194.xml"/><Relationship Id="rId123" Type="http://schemas.openxmlformats.org/officeDocument/2006/relationships/image" Target="../media/image208.png"/><Relationship Id="rId128" Type="http://schemas.openxmlformats.org/officeDocument/2006/relationships/customXml" Target="../ink/ink207.xml"/><Relationship Id="rId144" Type="http://schemas.openxmlformats.org/officeDocument/2006/relationships/customXml" Target="../ink/ink215.xml"/><Relationship Id="rId5" Type="http://schemas.openxmlformats.org/officeDocument/2006/relationships/image" Target="../media/image149.png"/><Relationship Id="rId90" Type="http://schemas.openxmlformats.org/officeDocument/2006/relationships/customXml" Target="../ink/ink188.xml"/><Relationship Id="rId95" Type="http://schemas.openxmlformats.org/officeDocument/2006/relationships/image" Target="../media/image194.png"/><Relationship Id="rId22" Type="http://schemas.openxmlformats.org/officeDocument/2006/relationships/customXml" Target="../ink/ink154.xml"/><Relationship Id="rId27" Type="http://schemas.openxmlformats.org/officeDocument/2006/relationships/image" Target="../media/image160.png"/><Relationship Id="rId43" Type="http://schemas.openxmlformats.org/officeDocument/2006/relationships/image" Target="../media/image168.png"/><Relationship Id="rId48" Type="http://schemas.openxmlformats.org/officeDocument/2006/relationships/customXml" Target="../ink/ink167.xml"/><Relationship Id="rId64" Type="http://schemas.openxmlformats.org/officeDocument/2006/relationships/customXml" Target="../ink/ink175.xml"/><Relationship Id="rId69" Type="http://schemas.openxmlformats.org/officeDocument/2006/relationships/image" Target="../media/image181.png"/><Relationship Id="rId113" Type="http://schemas.openxmlformats.org/officeDocument/2006/relationships/image" Target="../media/image203.png"/><Relationship Id="rId118" Type="http://schemas.openxmlformats.org/officeDocument/2006/relationships/customXml" Target="../ink/ink202.xml"/><Relationship Id="rId134" Type="http://schemas.openxmlformats.org/officeDocument/2006/relationships/customXml" Target="../ink/ink210.xml"/><Relationship Id="rId139" Type="http://schemas.openxmlformats.org/officeDocument/2006/relationships/image" Target="../media/image216.png"/><Relationship Id="rId80" Type="http://schemas.openxmlformats.org/officeDocument/2006/relationships/customXml" Target="../ink/ink183.xml"/><Relationship Id="rId85" Type="http://schemas.openxmlformats.org/officeDocument/2006/relationships/image" Target="../media/image189.png"/><Relationship Id="rId3" Type="http://schemas.openxmlformats.org/officeDocument/2006/relationships/image" Target="../media/image148.png"/><Relationship Id="rId12" Type="http://schemas.openxmlformats.org/officeDocument/2006/relationships/customXml" Target="../ink/ink149.xml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33" Type="http://schemas.openxmlformats.org/officeDocument/2006/relationships/image" Target="../media/image163.png"/><Relationship Id="rId38" Type="http://schemas.openxmlformats.org/officeDocument/2006/relationships/customXml" Target="../ink/ink162.xml"/><Relationship Id="rId46" Type="http://schemas.openxmlformats.org/officeDocument/2006/relationships/customXml" Target="../ink/ink166.xml"/><Relationship Id="rId59" Type="http://schemas.openxmlformats.org/officeDocument/2006/relationships/image" Target="../media/image176.png"/><Relationship Id="rId67" Type="http://schemas.openxmlformats.org/officeDocument/2006/relationships/image" Target="../media/image180.png"/><Relationship Id="rId103" Type="http://schemas.openxmlformats.org/officeDocument/2006/relationships/image" Target="../media/image198.png"/><Relationship Id="rId108" Type="http://schemas.openxmlformats.org/officeDocument/2006/relationships/customXml" Target="../ink/ink197.xml"/><Relationship Id="rId116" Type="http://schemas.openxmlformats.org/officeDocument/2006/relationships/customXml" Target="../ink/ink201.xml"/><Relationship Id="rId124" Type="http://schemas.openxmlformats.org/officeDocument/2006/relationships/customXml" Target="../ink/ink205.xml"/><Relationship Id="rId129" Type="http://schemas.openxmlformats.org/officeDocument/2006/relationships/image" Target="../media/image211.png"/><Relationship Id="rId137" Type="http://schemas.openxmlformats.org/officeDocument/2006/relationships/image" Target="../media/image215.png"/><Relationship Id="rId20" Type="http://schemas.openxmlformats.org/officeDocument/2006/relationships/customXml" Target="../ink/ink153.xml"/><Relationship Id="rId41" Type="http://schemas.openxmlformats.org/officeDocument/2006/relationships/image" Target="../media/image167.png"/><Relationship Id="rId54" Type="http://schemas.openxmlformats.org/officeDocument/2006/relationships/customXml" Target="../ink/ink170.xml"/><Relationship Id="rId62" Type="http://schemas.openxmlformats.org/officeDocument/2006/relationships/customXml" Target="../ink/ink174.xml"/><Relationship Id="rId70" Type="http://schemas.openxmlformats.org/officeDocument/2006/relationships/customXml" Target="../ink/ink178.xml"/><Relationship Id="rId75" Type="http://schemas.openxmlformats.org/officeDocument/2006/relationships/image" Target="../media/image184.png"/><Relationship Id="rId83" Type="http://schemas.openxmlformats.org/officeDocument/2006/relationships/image" Target="../media/image188.png"/><Relationship Id="rId88" Type="http://schemas.openxmlformats.org/officeDocument/2006/relationships/customXml" Target="../ink/ink187.xml"/><Relationship Id="rId91" Type="http://schemas.openxmlformats.org/officeDocument/2006/relationships/image" Target="../media/image192.png"/><Relationship Id="rId96" Type="http://schemas.openxmlformats.org/officeDocument/2006/relationships/customXml" Target="../ink/ink191.xml"/><Relationship Id="rId111" Type="http://schemas.openxmlformats.org/officeDocument/2006/relationships/image" Target="../media/image202.png"/><Relationship Id="rId132" Type="http://schemas.openxmlformats.org/officeDocument/2006/relationships/customXml" Target="../ink/ink209.xml"/><Relationship Id="rId140" Type="http://schemas.openxmlformats.org/officeDocument/2006/relationships/customXml" Target="../ink/ink213.xml"/><Relationship Id="rId145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.xml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157.xml"/><Relationship Id="rId36" Type="http://schemas.openxmlformats.org/officeDocument/2006/relationships/customXml" Target="../ink/ink161.xml"/><Relationship Id="rId49" Type="http://schemas.openxmlformats.org/officeDocument/2006/relationships/image" Target="../media/image171.png"/><Relationship Id="rId57" Type="http://schemas.openxmlformats.org/officeDocument/2006/relationships/image" Target="../media/image175.png"/><Relationship Id="rId106" Type="http://schemas.openxmlformats.org/officeDocument/2006/relationships/customXml" Target="../ink/ink196.xml"/><Relationship Id="rId114" Type="http://schemas.openxmlformats.org/officeDocument/2006/relationships/customXml" Target="../ink/ink200.xml"/><Relationship Id="rId119" Type="http://schemas.openxmlformats.org/officeDocument/2006/relationships/image" Target="../media/image206.png"/><Relationship Id="rId127" Type="http://schemas.openxmlformats.org/officeDocument/2006/relationships/image" Target="../media/image210.png"/><Relationship Id="rId10" Type="http://schemas.openxmlformats.org/officeDocument/2006/relationships/customXml" Target="../ink/ink148.xml"/><Relationship Id="rId31" Type="http://schemas.openxmlformats.org/officeDocument/2006/relationships/image" Target="../media/image162.png"/><Relationship Id="rId44" Type="http://schemas.openxmlformats.org/officeDocument/2006/relationships/customXml" Target="../ink/ink165.xml"/><Relationship Id="rId52" Type="http://schemas.openxmlformats.org/officeDocument/2006/relationships/customXml" Target="../ink/ink169.xml"/><Relationship Id="rId60" Type="http://schemas.openxmlformats.org/officeDocument/2006/relationships/customXml" Target="../ink/ink173.xml"/><Relationship Id="rId65" Type="http://schemas.openxmlformats.org/officeDocument/2006/relationships/image" Target="../media/image179.png"/><Relationship Id="rId73" Type="http://schemas.openxmlformats.org/officeDocument/2006/relationships/image" Target="../media/image183.png"/><Relationship Id="rId78" Type="http://schemas.openxmlformats.org/officeDocument/2006/relationships/customXml" Target="../ink/ink182.xml"/><Relationship Id="rId81" Type="http://schemas.openxmlformats.org/officeDocument/2006/relationships/image" Target="../media/image187.png"/><Relationship Id="rId86" Type="http://schemas.openxmlformats.org/officeDocument/2006/relationships/customXml" Target="../ink/ink186.xml"/><Relationship Id="rId94" Type="http://schemas.openxmlformats.org/officeDocument/2006/relationships/customXml" Target="../ink/ink190.xml"/><Relationship Id="rId99" Type="http://schemas.openxmlformats.org/officeDocument/2006/relationships/image" Target="../media/image196.png"/><Relationship Id="rId101" Type="http://schemas.openxmlformats.org/officeDocument/2006/relationships/image" Target="../media/image197.png"/><Relationship Id="rId122" Type="http://schemas.openxmlformats.org/officeDocument/2006/relationships/customXml" Target="../ink/ink204.xml"/><Relationship Id="rId130" Type="http://schemas.openxmlformats.org/officeDocument/2006/relationships/customXml" Target="../ink/ink208.xml"/><Relationship Id="rId135" Type="http://schemas.openxmlformats.org/officeDocument/2006/relationships/image" Target="../media/image214.png"/><Relationship Id="rId143" Type="http://schemas.openxmlformats.org/officeDocument/2006/relationships/image" Target="../media/image218.png"/><Relationship Id="rId4" Type="http://schemas.openxmlformats.org/officeDocument/2006/relationships/customXml" Target="../ink/ink145.xml"/><Relationship Id="rId9" Type="http://schemas.openxmlformats.org/officeDocument/2006/relationships/image" Target="../media/image151.png"/><Relationship Id="rId13" Type="http://schemas.openxmlformats.org/officeDocument/2006/relationships/image" Target="../media/image153.png"/><Relationship Id="rId18" Type="http://schemas.openxmlformats.org/officeDocument/2006/relationships/customXml" Target="../ink/ink152.xml"/><Relationship Id="rId39" Type="http://schemas.openxmlformats.org/officeDocument/2006/relationships/image" Target="../media/image166.png"/><Relationship Id="rId109" Type="http://schemas.openxmlformats.org/officeDocument/2006/relationships/image" Target="../media/image201.png"/><Relationship Id="rId34" Type="http://schemas.openxmlformats.org/officeDocument/2006/relationships/customXml" Target="../ink/ink160.xml"/><Relationship Id="rId50" Type="http://schemas.openxmlformats.org/officeDocument/2006/relationships/customXml" Target="../ink/ink168.xml"/><Relationship Id="rId55" Type="http://schemas.openxmlformats.org/officeDocument/2006/relationships/image" Target="../media/image174.png"/><Relationship Id="rId76" Type="http://schemas.openxmlformats.org/officeDocument/2006/relationships/customXml" Target="../ink/ink181.xml"/><Relationship Id="rId97" Type="http://schemas.openxmlformats.org/officeDocument/2006/relationships/image" Target="../media/image195.png"/><Relationship Id="rId104" Type="http://schemas.openxmlformats.org/officeDocument/2006/relationships/customXml" Target="../ink/ink195.xml"/><Relationship Id="rId120" Type="http://schemas.openxmlformats.org/officeDocument/2006/relationships/customXml" Target="../ink/ink203.xml"/><Relationship Id="rId125" Type="http://schemas.openxmlformats.org/officeDocument/2006/relationships/image" Target="../media/image209.png"/><Relationship Id="rId141" Type="http://schemas.openxmlformats.org/officeDocument/2006/relationships/image" Target="../media/image217.png"/><Relationship Id="rId146" Type="http://schemas.openxmlformats.org/officeDocument/2006/relationships/customXml" Target="../ink/ink216.xml"/><Relationship Id="rId7" Type="http://schemas.openxmlformats.org/officeDocument/2006/relationships/image" Target="../media/image150.png"/><Relationship Id="rId71" Type="http://schemas.openxmlformats.org/officeDocument/2006/relationships/image" Target="../media/image182.png"/><Relationship Id="rId92" Type="http://schemas.openxmlformats.org/officeDocument/2006/relationships/customXml" Target="../ink/ink189.xml"/><Relationship Id="rId2" Type="http://schemas.openxmlformats.org/officeDocument/2006/relationships/customXml" Target="../ink/ink144.xml"/><Relationship Id="rId29" Type="http://schemas.openxmlformats.org/officeDocument/2006/relationships/image" Target="../media/image161.png"/><Relationship Id="rId24" Type="http://schemas.openxmlformats.org/officeDocument/2006/relationships/customXml" Target="../ink/ink155.xml"/><Relationship Id="rId40" Type="http://schemas.openxmlformats.org/officeDocument/2006/relationships/customXml" Target="../ink/ink163.xml"/><Relationship Id="rId45" Type="http://schemas.openxmlformats.org/officeDocument/2006/relationships/image" Target="../media/image169.png"/><Relationship Id="rId66" Type="http://schemas.openxmlformats.org/officeDocument/2006/relationships/customXml" Target="../ink/ink176.xml"/><Relationship Id="rId87" Type="http://schemas.openxmlformats.org/officeDocument/2006/relationships/image" Target="../media/image190.png"/><Relationship Id="rId110" Type="http://schemas.openxmlformats.org/officeDocument/2006/relationships/customXml" Target="../ink/ink198.xml"/><Relationship Id="rId115" Type="http://schemas.openxmlformats.org/officeDocument/2006/relationships/image" Target="../media/image204.png"/><Relationship Id="rId131" Type="http://schemas.openxmlformats.org/officeDocument/2006/relationships/image" Target="../media/image212.png"/><Relationship Id="rId136" Type="http://schemas.openxmlformats.org/officeDocument/2006/relationships/customXml" Target="../ink/ink211.xml"/><Relationship Id="rId61" Type="http://schemas.openxmlformats.org/officeDocument/2006/relationships/image" Target="../media/image177.png"/><Relationship Id="rId82" Type="http://schemas.openxmlformats.org/officeDocument/2006/relationships/customXml" Target="../ink/ink184.xml"/><Relationship Id="rId19" Type="http://schemas.openxmlformats.org/officeDocument/2006/relationships/image" Target="../media/image156.png"/><Relationship Id="rId14" Type="http://schemas.openxmlformats.org/officeDocument/2006/relationships/customXml" Target="../ink/ink150.xml"/><Relationship Id="rId30" Type="http://schemas.openxmlformats.org/officeDocument/2006/relationships/customXml" Target="../ink/ink158.xml"/><Relationship Id="rId35" Type="http://schemas.openxmlformats.org/officeDocument/2006/relationships/image" Target="../media/image164.png"/><Relationship Id="rId56" Type="http://schemas.openxmlformats.org/officeDocument/2006/relationships/customXml" Target="../ink/ink171.xml"/><Relationship Id="rId77" Type="http://schemas.openxmlformats.org/officeDocument/2006/relationships/image" Target="../media/image185.png"/><Relationship Id="rId100" Type="http://schemas.openxmlformats.org/officeDocument/2006/relationships/customXml" Target="../ink/ink193.xml"/><Relationship Id="rId105" Type="http://schemas.openxmlformats.org/officeDocument/2006/relationships/image" Target="../media/image199.png"/><Relationship Id="rId126" Type="http://schemas.openxmlformats.org/officeDocument/2006/relationships/customXml" Target="../ink/ink206.xml"/><Relationship Id="rId147" Type="http://schemas.openxmlformats.org/officeDocument/2006/relationships/image" Target="../media/image220.png"/><Relationship Id="rId8" Type="http://schemas.openxmlformats.org/officeDocument/2006/relationships/customXml" Target="../ink/ink147.xml"/><Relationship Id="rId51" Type="http://schemas.openxmlformats.org/officeDocument/2006/relationships/image" Target="../media/image172.png"/><Relationship Id="rId72" Type="http://schemas.openxmlformats.org/officeDocument/2006/relationships/customXml" Target="../ink/ink179.xml"/><Relationship Id="rId93" Type="http://schemas.openxmlformats.org/officeDocument/2006/relationships/image" Target="../media/image193.png"/><Relationship Id="rId98" Type="http://schemas.openxmlformats.org/officeDocument/2006/relationships/customXml" Target="../ink/ink192.xml"/><Relationship Id="rId121" Type="http://schemas.openxmlformats.org/officeDocument/2006/relationships/image" Target="../media/image207.png"/><Relationship Id="rId142" Type="http://schemas.openxmlformats.org/officeDocument/2006/relationships/customXml" Target="../ink/ink214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8.png"/><Relationship Id="rId21" Type="http://schemas.openxmlformats.org/officeDocument/2006/relationships/image" Target="../media/image230.png"/><Relationship Id="rId42" Type="http://schemas.openxmlformats.org/officeDocument/2006/relationships/customXml" Target="../ink/ink237.xml"/><Relationship Id="rId47" Type="http://schemas.openxmlformats.org/officeDocument/2006/relationships/image" Target="../media/image243.png"/><Relationship Id="rId63" Type="http://schemas.openxmlformats.org/officeDocument/2006/relationships/image" Target="../media/image251.png"/><Relationship Id="rId68" Type="http://schemas.openxmlformats.org/officeDocument/2006/relationships/customXml" Target="../ink/ink250.xml"/><Relationship Id="rId84" Type="http://schemas.openxmlformats.org/officeDocument/2006/relationships/customXml" Target="../ink/ink258.xml"/><Relationship Id="rId89" Type="http://schemas.openxmlformats.org/officeDocument/2006/relationships/image" Target="../media/image264.png"/><Relationship Id="rId112" Type="http://schemas.openxmlformats.org/officeDocument/2006/relationships/customXml" Target="../ink/ink272.xml"/><Relationship Id="rId133" Type="http://schemas.openxmlformats.org/officeDocument/2006/relationships/image" Target="../media/image286.png"/><Relationship Id="rId138" Type="http://schemas.openxmlformats.org/officeDocument/2006/relationships/customXml" Target="../ink/ink285.xml"/><Relationship Id="rId154" Type="http://schemas.openxmlformats.org/officeDocument/2006/relationships/customXml" Target="../ink/ink293.xml"/><Relationship Id="rId159" Type="http://schemas.openxmlformats.org/officeDocument/2006/relationships/image" Target="../media/image299.png"/><Relationship Id="rId175" Type="http://schemas.openxmlformats.org/officeDocument/2006/relationships/image" Target="../media/image307.png"/><Relationship Id="rId170" Type="http://schemas.openxmlformats.org/officeDocument/2006/relationships/customXml" Target="../ink/ink301.xml"/><Relationship Id="rId191" Type="http://schemas.openxmlformats.org/officeDocument/2006/relationships/image" Target="../media/image315.png"/><Relationship Id="rId196" Type="http://schemas.openxmlformats.org/officeDocument/2006/relationships/customXml" Target="../ink/ink314.xml"/><Relationship Id="rId16" Type="http://schemas.openxmlformats.org/officeDocument/2006/relationships/customXml" Target="../ink/ink224.xml"/><Relationship Id="rId107" Type="http://schemas.openxmlformats.org/officeDocument/2006/relationships/image" Target="../media/image273.png"/><Relationship Id="rId11" Type="http://schemas.openxmlformats.org/officeDocument/2006/relationships/image" Target="../media/image225.png"/><Relationship Id="rId32" Type="http://schemas.openxmlformats.org/officeDocument/2006/relationships/customXml" Target="../ink/ink232.xml"/><Relationship Id="rId37" Type="http://schemas.openxmlformats.org/officeDocument/2006/relationships/image" Target="../media/image238.png"/><Relationship Id="rId53" Type="http://schemas.openxmlformats.org/officeDocument/2006/relationships/image" Target="../media/image246.png"/><Relationship Id="rId58" Type="http://schemas.openxmlformats.org/officeDocument/2006/relationships/customXml" Target="../ink/ink245.xml"/><Relationship Id="rId74" Type="http://schemas.openxmlformats.org/officeDocument/2006/relationships/customXml" Target="../ink/ink253.xml"/><Relationship Id="rId79" Type="http://schemas.openxmlformats.org/officeDocument/2006/relationships/image" Target="../media/image259.png"/><Relationship Id="rId102" Type="http://schemas.openxmlformats.org/officeDocument/2006/relationships/customXml" Target="../ink/ink267.xml"/><Relationship Id="rId123" Type="http://schemas.openxmlformats.org/officeDocument/2006/relationships/image" Target="../media/image281.png"/><Relationship Id="rId128" Type="http://schemas.openxmlformats.org/officeDocument/2006/relationships/customXml" Target="../ink/ink280.xml"/><Relationship Id="rId144" Type="http://schemas.openxmlformats.org/officeDocument/2006/relationships/customXml" Target="../ink/ink288.xml"/><Relationship Id="rId149" Type="http://schemas.openxmlformats.org/officeDocument/2006/relationships/image" Target="../media/image294.png"/><Relationship Id="rId5" Type="http://schemas.openxmlformats.org/officeDocument/2006/relationships/image" Target="../media/image222.png"/><Relationship Id="rId90" Type="http://schemas.openxmlformats.org/officeDocument/2006/relationships/customXml" Target="../ink/ink261.xml"/><Relationship Id="rId95" Type="http://schemas.openxmlformats.org/officeDocument/2006/relationships/image" Target="../media/image267.png"/><Relationship Id="rId160" Type="http://schemas.openxmlformats.org/officeDocument/2006/relationships/customXml" Target="../ink/ink296.xml"/><Relationship Id="rId165" Type="http://schemas.openxmlformats.org/officeDocument/2006/relationships/image" Target="../media/image302.png"/><Relationship Id="rId181" Type="http://schemas.openxmlformats.org/officeDocument/2006/relationships/image" Target="../media/image310.png"/><Relationship Id="rId186" Type="http://schemas.openxmlformats.org/officeDocument/2006/relationships/customXml" Target="../ink/ink309.xml"/><Relationship Id="rId22" Type="http://schemas.openxmlformats.org/officeDocument/2006/relationships/customXml" Target="../ink/ink227.xml"/><Relationship Id="rId27" Type="http://schemas.openxmlformats.org/officeDocument/2006/relationships/image" Target="../media/image233.png"/><Relationship Id="rId43" Type="http://schemas.openxmlformats.org/officeDocument/2006/relationships/image" Target="../media/image241.png"/><Relationship Id="rId48" Type="http://schemas.openxmlformats.org/officeDocument/2006/relationships/customXml" Target="../ink/ink240.xml"/><Relationship Id="rId64" Type="http://schemas.openxmlformats.org/officeDocument/2006/relationships/customXml" Target="../ink/ink248.xml"/><Relationship Id="rId69" Type="http://schemas.openxmlformats.org/officeDocument/2006/relationships/image" Target="../media/image254.png"/><Relationship Id="rId113" Type="http://schemas.openxmlformats.org/officeDocument/2006/relationships/image" Target="../media/image276.png"/><Relationship Id="rId118" Type="http://schemas.openxmlformats.org/officeDocument/2006/relationships/customXml" Target="../ink/ink275.xml"/><Relationship Id="rId134" Type="http://schemas.openxmlformats.org/officeDocument/2006/relationships/customXml" Target="../ink/ink283.xml"/><Relationship Id="rId139" Type="http://schemas.openxmlformats.org/officeDocument/2006/relationships/image" Target="../media/image289.png"/><Relationship Id="rId80" Type="http://schemas.openxmlformats.org/officeDocument/2006/relationships/customXml" Target="../ink/ink256.xml"/><Relationship Id="rId85" Type="http://schemas.openxmlformats.org/officeDocument/2006/relationships/image" Target="../media/image262.png"/><Relationship Id="rId150" Type="http://schemas.openxmlformats.org/officeDocument/2006/relationships/customXml" Target="../ink/ink291.xml"/><Relationship Id="rId155" Type="http://schemas.openxmlformats.org/officeDocument/2006/relationships/image" Target="../media/image297.png"/><Relationship Id="rId171" Type="http://schemas.openxmlformats.org/officeDocument/2006/relationships/image" Target="../media/image305.png"/><Relationship Id="rId176" Type="http://schemas.openxmlformats.org/officeDocument/2006/relationships/customXml" Target="../ink/ink304.xml"/><Relationship Id="rId192" Type="http://schemas.openxmlformats.org/officeDocument/2006/relationships/customXml" Target="../ink/ink312.xml"/><Relationship Id="rId197" Type="http://schemas.openxmlformats.org/officeDocument/2006/relationships/image" Target="../media/image318.png"/><Relationship Id="rId12" Type="http://schemas.openxmlformats.org/officeDocument/2006/relationships/customXml" Target="../ink/ink222.xml"/><Relationship Id="rId17" Type="http://schemas.openxmlformats.org/officeDocument/2006/relationships/image" Target="../media/image228.png"/><Relationship Id="rId33" Type="http://schemas.openxmlformats.org/officeDocument/2006/relationships/image" Target="../media/image236.png"/><Relationship Id="rId38" Type="http://schemas.openxmlformats.org/officeDocument/2006/relationships/customXml" Target="../ink/ink235.xml"/><Relationship Id="rId59" Type="http://schemas.openxmlformats.org/officeDocument/2006/relationships/image" Target="../media/image249.png"/><Relationship Id="rId103" Type="http://schemas.openxmlformats.org/officeDocument/2006/relationships/image" Target="../media/image271.png"/><Relationship Id="rId108" Type="http://schemas.openxmlformats.org/officeDocument/2006/relationships/customXml" Target="../ink/ink270.xml"/><Relationship Id="rId124" Type="http://schemas.openxmlformats.org/officeDocument/2006/relationships/customXml" Target="../ink/ink278.xml"/><Relationship Id="rId129" Type="http://schemas.openxmlformats.org/officeDocument/2006/relationships/image" Target="../media/image284.png"/><Relationship Id="rId54" Type="http://schemas.openxmlformats.org/officeDocument/2006/relationships/customXml" Target="../ink/ink243.xml"/><Relationship Id="rId70" Type="http://schemas.openxmlformats.org/officeDocument/2006/relationships/customXml" Target="../ink/ink251.xml"/><Relationship Id="rId75" Type="http://schemas.openxmlformats.org/officeDocument/2006/relationships/image" Target="../media/image257.png"/><Relationship Id="rId91" Type="http://schemas.openxmlformats.org/officeDocument/2006/relationships/image" Target="../media/image265.png"/><Relationship Id="rId96" Type="http://schemas.openxmlformats.org/officeDocument/2006/relationships/customXml" Target="../ink/ink264.xml"/><Relationship Id="rId140" Type="http://schemas.openxmlformats.org/officeDocument/2006/relationships/customXml" Target="../ink/ink286.xml"/><Relationship Id="rId145" Type="http://schemas.openxmlformats.org/officeDocument/2006/relationships/image" Target="../media/image292.png"/><Relationship Id="rId161" Type="http://schemas.openxmlformats.org/officeDocument/2006/relationships/image" Target="../media/image300.png"/><Relationship Id="rId166" Type="http://schemas.openxmlformats.org/officeDocument/2006/relationships/customXml" Target="../ink/ink299.xml"/><Relationship Id="rId182" Type="http://schemas.openxmlformats.org/officeDocument/2006/relationships/customXml" Target="../ink/ink307.xml"/><Relationship Id="rId187" Type="http://schemas.openxmlformats.org/officeDocument/2006/relationships/image" Target="../media/image31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9.xml"/><Relationship Id="rId23" Type="http://schemas.openxmlformats.org/officeDocument/2006/relationships/image" Target="../media/image231.png"/><Relationship Id="rId28" Type="http://schemas.openxmlformats.org/officeDocument/2006/relationships/customXml" Target="../ink/ink230.xml"/><Relationship Id="rId49" Type="http://schemas.openxmlformats.org/officeDocument/2006/relationships/image" Target="../media/image244.png"/><Relationship Id="rId114" Type="http://schemas.openxmlformats.org/officeDocument/2006/relationships/customXml" Target="../ink/ink273.xml"/><Relationship Id="rId119" Type="http://schemas.openxmlformats.org/officeDocument/2006/relationships/image" Target="../media/image279.png"/><Relationship Id="rId44" Type="http://schemas.openxmlformats.org/officeDocument/2006/relationships/customXml" Target="../ink/ink238.xml"/><Relationship Id="rId60" Type="http://schemas.openxmlformats.org/officeDocument/2006/relationships/customXml" Target="../ink/ink246.xml"/><Relationship Id="rId65" Type="http://schemas.openxmlformats.org/officeDocument/2006/relationships/image" Target="../media/image252.png"/><Relationship Id="rId81" Type="http://schemas.openxmlformats.org/officeDocument/2006/relationships/image" Target="../media/image260.png"/><Relationship Id="rId86" Type="http://schemas.openxmlformats.org/officeDocument/2006/relationships/customXml" Target="../ink/ink259.xml"/><Relationship Id="rId130" Type="http://schemas.openxmlformats.org/officeDocument/2006/relationships/customXml" Target="../ink/ink281.xml"/><Relationship Id="rId135" Type="http://schemas.openxmlformats.org/officeDocument/2006/relationships/image" Target="../media/image287.png"/><Relationship Id="rId151" Type="http://schemas.openxmlformats.org/officeDocument/2006/relationships/image" Target="../media/image295.png"/><Relationship Id="rId156" Type="http://schemas.openxmlformats.org/officeDocument/2006/relationships/customXml" Target="../ink/ink294.xml"/><Relationship Id="rId177" Type="http://schemas.openxmlformats.org/officeDocument/2006/relationships/image" Target="../media/image308.png"/><Relationship Id="rId172" Type="http://schemas.openxmlformats.org/officeDocument/2006/relationships/customXml" Target="../ink/ink302.xml"/><Relationship Id="rId193" Type="http://schemas.openxmlformats.org/officeDocument/2006/relationships/image" Target="../media/image316.png"/><Relationship Id="rId13" Type="http://schemas.openxmlformats.org/officeDocument/2006/relationships/image" Target="../media/image226.png"/><Relationship Id="rId18" Type="http://schemas.openxmlformats.org/officeDocument/2006/relationships/customXml" Target="../ink/ink225.xml"/><Relationship Id="rId39" Type="http://schemas.openxmlformats.org/officeDocument/2006/relationships/image" Target="../media/image239.png"/><Relationship Id="rId109" Type="http://schemas.openxmlformats.org/officeDocument/2006/relationships/image" Target="../media/image274.png"/><Relationship Id="rId34" Type="http://schemas.openxmlformats.org/officeDocument/2006/relationships/customXml" Target="../ink/ink233.xml"/><Relationship Id="rId50" Type="http://schemas.openxmlformats.org/officeDocument/2006/relationships/customXml" Target="../ink/ink241.xml"/><Relationship Id="rId55" Type="http://schemas.openxmlformats.org/officeDocument/2006/relationships/image" Target="../media/image247.png"/><Relationship Id="rId76" Type="http://schemas.openxmlformats.org/officeDocument/2006/relationships/customXml" Target="../ink/ink254.xml"/><Relationship Id="rId97" Type="http://schemas.openxmlformats.org/officeDocument/2006/relationships/image" Target="../media/image268.png"/><Relationship Id="rId104" Type="http://schemas.openxmlformats.org/officeDocument/2006/relationships/customXml" Target="../ink/ink268.xml"/><Relationship Id="rId120" Type="http://schemas.openxmlformats.org/officeDocument/2006/relationships/customXml" Target="../ink/ink276.xml"/><Relationship Id="rId125" Type="http://schemas.openxmlformats.org/officeDocument/2006/relationships/image" Target="../media/image282.png"/><Relationship Id="rId141" Type="http://schemas.openxmlformats.org/officeDocument/2006/relationships/image" Target="../media/image290.png"/><Relationship Id="rId146" Type="http://schemas.openxmlformats.org/officeDocument/2006/relationships/customXml" Target="../ink/ink289.xml"/><Relationship Id="rId167" Type="http://schemas.openxmlformats.org/officeDocument/2006/relationships/image" Target="../media/image303.png"/><Relationship Id="rId188" Type="http://schemas.openxmlformats.org/officeDocument/2006/relationships/customXml" Target="../ink/ink310.xml"/><Relationship Id="rId7" Type="http://schemas.openxmlformats.org/officeDocument/2006/relationships/image" Target="../media/image223.png"/><Relationship Id="rId71" Type="http://schemas.openxmlformats.org/officeDocument/2006/relationships/image" Target="../media/image255.png"/><Relationship Id="rId92" Type="http://schemas.openxmlformats.org/officeDocument/2006/relationships/customXml" Target="../ink/ink262.xml"/><Relationship Id="rId162" Type="http://schemas.openxmlformats.org/officeDocument/2006/relationships/customXml" Target="../ink/ink297.xml"/><Relationship Id="rId183" Type="http://schemas.openxmlformats.org/officeDocument/2006/relationships/image" Target="../media/image311.png"/><Relationship Id="rId2" Type="http://schemas.openxmlformats.org/officeDocument/2006/relationships/customXml" Target="../ink/ink217.xml"/><Relationship Id="rId29" Type="http://schemas.openxmlformats.org/officeDocument/2006/relationships/image" Target="../media/image234.png"/><Relationship Id="rId24" Type="http://schemas.openxmlformats.org/officeDocument/2006/relationships/customXml" Target="../ink/ink228.xml"/><Relationship Id="rId40" Type="http://schemas.openxmlformats.org/officeDocument/2006/relationships/customXml" Target="../ink/ink236.xml"/><Relationship Id="rId45" Type="http://schemas.openxmlformats.org/officeDocument/2006/relationships/image" Target="../media/image242.png"/><Relationship Id="rId66" Type="http://schemas.openxmlformats.org/officeDocument/2006/relationships/customXml" Target="../ink/ink249.xml"/><Relationship Id="rId87" Type="http://schemas.openxmlformats.org/officeDocument/2006/relationships/image" Target="../media/image263.png"/><Relationship Id="rId110" Type="http://schemas.openxmlformats.org/officeDocument/2006/relationships/customXml" Target="../ink/ink271.xml"/><Relationship Id="rId115" Type="http://schemas.openxmlformats.org/officeDocument/2006/relationships/image" Target="../media/image277.png"/><Relationship Id="rId131" Type="http://schemas.openxmlformats.org/officeDocument/2006/relationships/image" Target="../media/image285.png"/><Relationship Id="rId136" Type="http://schemas.openxmlformats.org/officeDocument/2006/relationships/customXml" Target="../ink/ink284.xml"/><Relationship Id="rId157" Type="http://schemas.openxmlformats.org/officeDocument/2006/relationships/image" Target="../media/image298.png"/><Relationship Id="rId178" Type="http://schemas.openxmlformats.org/officeDocument/2006/relationships/customXml" Target="../ink/ink305.xml"/><Relationship Id="rId61" Type="http://schemas.openxmlformats.org/officeDocument/2006/relationships/image" Target="../media/image250.png"/><Relationship Id="rId82" Type="http://schemas.openxmlformats.org/officeDocument/2006/relationships/customXml" Target="../ink/ink257.xml"/><Relationship Id="rId152" Type="http://schemas.openxmlformats.org/officeDocument/2006/relationships/customXml" Target="../ink/ink292.xml"/><Relationship Id="rId173" Type="http://schemas.openxmlformats.org/officeDocument/2006/relationships/image" Target="../media/image306.png"/><Relationship Id="rId194" Type="http://schemas.openxmlformats.org/officeDocument/2006/relationships/customXml" Target="../ink/ink313.xml"/><Relationship Id="rId19" Type="http://schemas.openxmlformats.org/officeDocument/2006/relationships/image" Target="../media/image229.png"/><Relationship Id="rId14" Type="http://schemas.openxmlformats.org/officeDocument/2006/relationships/customXml" Target="../ink/ink223.xml"/><Relationship Id="rId30" Type="http://schemas.openxmlformats.org/officeDocument/2006/relationships/customXml" Target="../ink/ink231.xml"/><Relationship Id="rId35" Type="http://schemas.openxmlformats.org/officeDocument/2006/relationships/image" Target="../media/image237.png"/><Relationship Id="rId56" Type="http://schemas.openxmlformats.org/officeDocument/2006/relationships/customXml" Target="../ink/ink244.xml"/><Relationship Id="rId77" Type="http://schemas.openxmlformats.org/officeDocument/2006/relationships/image" Target="../media/image258.png"/><Relationship Id="rId100" Type="http://schemas.openxmlformats.org/officeDocument/2006/relationships/customXml" Target="../ink/ink266.xml"/><Relationship Id="rId105" Type="http://schemas.openxmlformats.org/officeDocument/2006/relationships/image" Target="../media/image272.png"/><Relationship Id="rId126" Type="http://schemas.openxmlformats.org/officeDocument/2006/relationships/customXml" Target="../ink/ink279.xml"/><Relationship Id="rId147" Type="http://schemas.openxmlformats.org/officeDocument/2006/relationships/image" Target="../media/image293.png"/><Relationship Id="rId168" Type="http://schemas.openxmlformats.org/officeDocument/2006/relationships/customXml" Target="../ink/ink300.xml"/><Relationship Id="rId8" Type="http://schemas.openxmlformats.org/officeDocument/2006/relationships/customXml" Target="../ink/ink220.xml"/><Relationship Id="rId51" Type="http://schemas.openxmlformats.org/officeDocument/2006/relationships/image" Target="../media/image245.png"/><Relationship Id="rId72" Type="http://schemas.openxmlformats.org/officeDocument/2006/relationships/customXml" Target="../ink/ink252.xml"/><Relationship Id="rId93" Type="http://schemas.openxmlformats.org/officeDocument/2006/relationships/image" Target="../media/image266.png"/><Relationship Id="rId98" Type="http://schemas.openxmlformats.org/officeDocument/2006/relationships/customXml" Target="../ink/ink265.xml"/><Relationship Id="rId121" Type="http://schemas.openxmlformats.org/officeDocument/2006/relationships/image" Target="../media/image280.png"/><Relationship Id="rId142" Type="http://schemas.openxmlformats.org/officeDocument/2006/relationships/customXml" Target="../ink/ink287.xml"/><Relationship Id="rId163" Type="http://schemas.openxmlformats.org/officeDocument/2006/relationships/image" Target="../media/image301.png"/><Relationship Id="rId184" Type="http://schemas.openxmlformats.org/officeDocument/2006/relationships/customXml" Target="../ink/ink308.xml"/><Relationship Id="rId189" Type="http://schemas.openxmlformats.org/officeDocument/2006/relationships/image" Target="../media/image314.png"/><Relationship Id="rId3" Type="http://schemas.openxmlformats.org/officeDocument/2006/relationships/image" Target="../media/image221.png"/><Relationship Id="rId25" Type="http://schemas.openxmlformats.org/officeDocument/2006/relationships/image" Target="../media/image232.png"/><Relationship Id="rId46" Type="http://schemas.openxmlformats.org/officeDocument/2006/relationships/customXml" Target="../ink/ink239.xml"/><Relationship Id="rId67" Type="http://schemas.openxmlformats.org/officeDocument/2006/relationships/image" Target="../media/image253.png"/><Relationship Id="rId116" Type="http://schemas.openxmlformats.org/officeDocument/2006/relationships/customXml" Target="../ink/ink274.xml"/><Relationship Id="rId137" Type="http://schemas.openxmlformats.org/officeDocument/2006/relationships/image" Target="../media/image288.png"/><Relationship Id="rId158" Type="http://schemas.openxmlformats.org/officeDocument/2006/relationships/customXml" Target="../ink/ink295.xml"/><Relationship Id="rId20" Type="http://schemas.openxmlformats.org/officeDocument/2006/relationships/customXml" Target="../ink/ink226.xml"/><Relationship Id="rId41" Type="http://schemas.openxmlformats.org/officeDocument/2006/relationships/image" Target="../media/image240.png"/><Relationship Id="rId62" Type="http://schemas.openxmlformats.org/officeDocument/2006/relationships/customXml" Target="../ink/ink247.xml"/><Relationship Id="rId83" Type="http://schemas.openxmlformats.org/officeDocument/2006/relationships/image" Target="../media/image261.png"/><Relationship Id="rId88" Type="http://schemas.openxmlformats.org/officeDocument/2006/relationships/customXml" Target="../ink/ink260.xml"/><Relationship Id="rId111" Type="http://schemas.openxmlformats.org/officeDocument/2006/relationships/image" Target="../media/image275.png"/><Relationship Id="rId132" Type="http://schemas.openxmlformats.org/officeDocument/2006/relationships/customXml" Target="../ink/ink282.xml"/><Relationship Id="rId153" Type="http://schemas.openxmlformats.org/officeDocument/2006/relationships/image" Target="../media/image296.png"/><Relationship Id="rId174" Type="http://schemas.openxmlformats.org/officeDocument/2006/relationships/customXml" Target="../ink/ink303.xml"/><Relationship Id="rId179" Type="http://schemas.openxmlformats.org/officeDocument/2006/relationships/image" Target="../media/image309.png"/><Relationship Id="rId195" Type="http://schemas.openxmlformats.org/officeDocument/2006/relationships/image" Target="../media/image317.png"/><Relationship Id="rId190" Type="http://schemas.openxmlformats.org/officeDocument/2006/relationships/customXml" Target="../ink/ink311.xml"/><Relationship Id="rId15" Type="http://schemas.openxmlformats.org/officeDocument/2006/relationships/image" Target="../media/image227.png"/><Relationship Id="rId36" Type="http://schemas.openxmlformats.org/officeDocument/2006/relationships/customXml" Target="../ink/ink234.xml"/><Relationship Id="rId57" Type="http://schemas.openxmlformats.org/officeDocument/2006/relationships/image" Target="../media/image248.png"/><Relationship Id="rId106" Type="http://schemas.openxmlformats.org/officeDocument/2006/relationships/customXml" Target="../ink/ink269.xml"/><Relationship Id="rId127" Type="http://schemas.openxmlformats.org/officeDocument/2006/relationships/image" Target="../media/image283.png"/><Relationship Id="rId10" Type="http://schemas.openxmlformats.org/officeDocument/2006/relationships/customXml" Target="../ink/ink221.xml"/><Relationship Id="rId31" Type="http://schemas.openxmlformats.org/officeDocument/2006/relationships/image" Target="../media/image235.png"/><Relationship Id="rId52" Type="http://schemas.openxmlformats.org/officeDocument/2006/relationships/customXml" Target="../ink/ink242.xml"/><Relationship Id="rId73" Type="http://schemas.openxmlformats.org/officeDocument/2006/relationships/image" Target="../media/image256.png"/><Relationship Id="rId78" Type="http://schemas.openxmlformats.org/officeDocument/2006/relationships/customXml" Target="../ink/ink255.xml"/><Relationship Id="rId94" Type="http://schemas.openxmlformats.org/officeDocument/2006/relationships/customXml" Target="../ink/ink263.xml"/><Relationship Id="rId99" Type="http://schemas.openxmlformats.org/officeDocument/2006/relationships/image" Target="../media/image269.png"/><Relationship Id="rId101" Type="http://schemas.openxmlformats.org/officeDocument/2006/relationships/image" Target="../media/image270.png"/><Relationship Id="rId122" Type="http://schemas.openxmlformats.org/officeDocument/2006/relationships/customXml" Target="../ink/ink277.xml"/><Relationship Id="rId143" Type="http://schemas.openxmlformats.org/officeDocument/2006/relationships/image" Target="../media/image291.png"/><Relationship Id="rId148" Type="http://schemas.openxmlformats.org/officeDocument/2006/relationships/customXml" Target="../ink/ink290.xml"/><Relationship Id="rId164" Type="http://schemas.openxmlformats.org/officeDocument/2006/relationships/customXml" Target="../ink/ink298.xml"/><Relationship Id="rId169" Type="http://schemas.openxmlformats.org/officeDocument/2006/relationships/image" Target="../media/image304.png"/><Relationship Id="rId185" Type="http://schemas.openxmlformats.org/officeDocument/2006/relationships/image" Target="../media/image312.png"/><Relationship Id="rId4" Type="http://schemas.openxmlformats.org/officeDocument/2006/relationships/customXml" Target="../ink/ink218.xml"/><Relationship Id="rId9" Type="http://schemas.openxmlformats.org/officeDocument/2006/relationships/image" Target="../media/image224.png"/><Relationship Id="rId180" Type="http://schemas.openxmlformats.org/officeDocument/2006/relationships/customXml" Target="../ink/ink306.xml"/><Relationship Id="rId26" Type="http://schemas.openxmlformats.org/officeDocument/2006/relationships/customXml" Target="../ink/ink229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0.xml"/><Relationship Id="rId18" Type="http://schemas.openxmlformats.org/officeDocument/2006/relationships/image" Target="../media/image327.png"/><Relationship Id="rId26" Type="http://schemas.openxmlformats.org/officeDocument/2006/relationships/image" Target="../media/image331.png"/><Relationship Id="rId39" Type="http://schemas.openxmlformats.org/officeDocument/2006/relationships/customXml" Target="../ink/ink333.xml"/><Relationship Id="rId21" Type="http://schemas.openxmlformats.org/officeDocument/2006/relationships/customXml" Target="../ink/ink324.xml"/><Relationship Id="rId34" Type="http://schemas.openxmlformats.org/officeDocument/2006/relationships/image" Target="../media/image335.png"/><Relationship Id="rId42" Type="http://schemas.openxmlformats.org/officeDocument/2006/relationships/image" Target="../media/image339.png"/><Relationship Id="rId47" Type="http://schemas.openxmlformats.org/officeDocument/2006/relationships/customXml" Target="../ink/ink337.xml"/><Relationship Id="rId50" Type="http://schemas.openxmlformats.org/officeDocument/2006/relationships/image" Target="../media/image343.png"/><Relationship Id="rId55" Type="http://schemas.openxmlformats.org/officeDocument/2006/relationships/customXml" Target="../ink/ink341.xml"/><Relationship Id="rId63" Type="http://schemas.openxmlformats.org/officeDocument/2006/relationships/customXml" Target="../ink/ink345.xml"/><Relationship Id="rId68" Type="http://schemas.openxmlformats.org/officeDocument/2006/relationships/image" Target="../media/image352.png"/><Relationship Id="rId7" Type="http://schemas.openxmlformats.org/officeDocument/2006/relationships/customXml" Target="../ink/ink317.xml"/><Relationship Id="rId71" Type="http://schemas.openxmlformats.org/officeDocument/2006/relationships/customXml" Target="../ink/ink349.xml"/><Relationship Id="rId2" Type="http://schemas.openxmlformats.org/officeDocument/2006/relationships/image" Target="../media/image319.png"/><Relationship Id="rId16" Type="http://schemas.openxmlformats.org/officeDocument/2006/relationships/image" Target="../media/image326.png"/><Relationship Id="rId29" Type="http://schemas.openxmlformats.org/officeDocument/2006/relationships/customXml" Target="../ink/ink328.xml"/><Relationship Id="rId11" Type="http://schemas.openxmlformats.org/officeDocument/2006/relationships/customXml" Target="../ink/ink319.xml"/><Relationship Id="rId24" Type="http://schemas.openxmlformats.org/officeDocument/2006/relationships/image" Target="../media/image330.png"/><Relationship Id="rId32" Type="http://schemas.openxmlformats.org/officeDocument/2006/relationships/image" Target="../media/image334.png"/><Relationship Id="rId37" Type="http://schemas.openxmlformats.org/officeDocument/2006/relationships/customXml" Target="../ink/ink332.xml"/><Relationship Id="rId40" Type="http://schemas.openxmlformats.org/officeDocument/2006/relationships/image" Target="../media/image338.png"/><Relationship Id="rId45" Type="http://schemas.openxmlformats.org/officeDocument/2006/relationships/customXml" Target="../ink/ink336.xml"/><Relationship Id="rId53" Type="http://schemas.openxmlformats.org/officeDocument/2006/relationships/customXml" Target="../ink/ink340.xml"/><Relationship Id="rId58" Type="http://schemas.openxmlformats.org/officeDocument/2006/relationships/image" Target="../media/image347.png"/><Relationship Id="rId66" Type="http://schemas.openxmlformats.org/officeDocument/2006/relationships/image" Target="../media/image351.png"/><Relationship Id="rId74" Type="http://schemas.openxmlformats.org/officeDocument/2006/relationships/image" Target="../media/image355.png"/><Relationship Id="rId5" Type="http://schemas.openxmlformats.org/officeDocument/2006/relationships/customXml" Target="../ink/ink316.xml"/><Relationship Id="rId15" Type="http://schemas.openxmlformats.org/officeDocument/2006/relationships/customXml" Target="../ink/ink321.xml"/><Relationship Id="rId23" Type="http://schemas.openxmlformats.org/officeDocument/2006/relationships/customXml" Target="../ink/ink325.xml"/><Relationship Id="rId28" Type="http://schemas.openxmlformats.org/officeDocument/2006/relationships/image" Target="../media/image332.png"/><Relationship Id="rId36" Type="http://schemas.openxmlformats.org/officeDocument/2006/relationships/image" Target="../media/image336.png"/><Relationship Id="rId49" Type="http://schemas.openxmlformats.org/officeDocument/2006/relationships/customXml" Target="../ink/ink338.xml"/><Relationship Id="rId57" Type="http://schemas.openxmlformats.org/officeDocument/2006/relationships/customXml" Target="../ink/ink342.xml"/><Relationship Id="rId61" Type="http://schemas.openxmlformats.org/officeDocument/2006/relationships/customXml" Target="../ink/ink344.xml"/><Relationship Id="rId10" Type="http://schemas.openxmlformats.org/officeDocument/2006/relationships/image" Target="../media/image323.png"/><Relationship Id="rId19" Type="http://schemas.openxmlformats.org/officeDocument/2006/relationships/customXml" Target="../ink/ink323.xml"/><Relationship Id="rId31" Type="http://schemas.openxmlformats.org/officeDocument/2006/relationships/customXml" Target="../ink/ink329.xml"/><Relationship Id="rId44" Type="http://schemas.openxmlformats.org/officeDocument/2006/relationships/image" Target="../media/image340.png"/><Relationship Id="rId52" Type="http://schemas.openxmlformats.org/officeDocument/2006/relationships/image" Target="../media/image344.png"/><Relationship Id="rId60" Type="http://schemas.openxmlformats.org/officeDocument/2006/relationships/image" Target="../media/image348.png"/><Relationship Id="rId65" Type="http://schemas.openxmlformats.org/officeDocument/2006/relationships/customXml" Target="../ink/ink346.xml"/><Relationship Id="rId73" Type="http://schemas.openxmlformats.org/officeDocument/2006/relationships/customXml" Target="../ink/ink350.xml"/><Relationship Id="rId4" Type="http://schemas.openxmlformats.org/officeDocument/2006/relationships/image" Target="../media/image320.png"/><Relationship Id="rId9" Type="http://schemas.openxmlformats.org/officeDocument/2006/relationships/customXml" Target="../ink/ink318.xml"/><Relationship Id="rId14" Type="http://schemas.openxmlformats.org/officeDocument/2006/relationships/image" Target="../media/image325.png"/><Relationship Id="rId22" Type="http://schemas.openxmlformats.org/officeDocument/2006/relationships/image" Target="../media/image329.png"/><Relationship Id="rId27" Type="http://schemas.openxmlformats.org/officeDocument/2006/relationships/customXml" Target="../ink/ink327.xml"/><Relationship Id="rId30" Type="http://schemas.openxmlformats.org/officeDocument/2006/relationships/image" Target="../media/image333.png"/><Relationship Id="rId35" Type="http://schemas.openxmlformats.org/officeDocument/2006/relationships/customXml" Target="../ink/ink331.xml"/><Relationship Id="rId43" Type="http://schemas.openxmlformats.org/officeDocument/2006/relationships/customXml" Target="../ink/ink335.xml"/><Relationship Id="rId48" Type="http://schemas.openxmlformats.org/officeDocument/2006/relationships/image" Target="../media/image342.png"/><Relationship Id="rId56" Type="http://schemas.openxmlformats.org/officeDocument/2006/relationships/image" Target="../media/image346.png"/><Relationship Id="rId64" Type="http://schemas.openxmlformats.org/officeDocument/2006/relationships/image" Target="../media/image350.png"/><Relationship Id="rId69" Type="http://schemas.openxmlformats.org/officeDocument/2006/relationships/customXml" Target="../ink/ink348.xml"/><Relationship Id="rId8" Type="http://schemas.openxmlformats.org/officeDocument/2006/relationships/image" Target="../media/image322.png"/><Relationship Id="rId51" Type="http://schemas.openxmlformats.org/officeDocument/2006/relationships/customXml" Target="../ink/ink339.xml"/><Relationship Id="rId72" Type="http://schemas.openxmlformats.org/officeDocument/2006/relationships/image" Target="../media/image354.png"/><Relationship Id="rId3" Type="http://schemas.openxmlformats.org/officeDocument/2006/relationships/customXml" Target="../ink/ink315.xml"/><Relationship Id="rId12" Type="http://schemas.openxmlformats.org/officeDocument/2006/relationships/image" Target="../media/image324.png"/><Relationship Id="rId17" Type="http://schemas.openxmlformats.org/officeDocument/2006/relationships/customXml" Target="../ink/ink322.xml"/><Relationship Id="rId25" Type="http://schemas.openxmlformats.org/officeDocument/2006/relationships/customXml" Target="../ink/ink326.xml"/><Relationship Id="rId33" Type="http://schemas.openxmlformats.org/officeDocument/2006/relationships/customXml" Target="../ink/ink330.xml"/><Relationship Id="rId38" Type="http://schemas.openxmlformats.org/officeDocument/2006/relationships/image" Target="../media/image337.png"/><Relationship Id="rId46" Type="http://schemas.openxmlformats.org/officeDocument/2006/relationships/image" Target="../media/image341.png"/><Relationship Id="rId59" Type="http://schemas.openxmlformats.org/officeDocument/2006/relationships/customXml" Target="../ink/ink343.xml"/><Relationship Id="rId67" Type="http://schemas.openxmlformats.org/officeDocument/2006/relationships/customXml" Target="../ink/ink347.xml"/><Relationship Id="rId20" Type="http://schemas.openxmlformats.org/officeDocument/2006/relationships/image" Target="../media/image328.png"/><Relationship Id="rId41" Type="http://schemas.openxmlformats.org/officeDocument/2006/relationships/customXml" Target="../ink/ink334.xml"/><Relationship Id="rId54" Type="http://schemas.openxmlformats.org/officeDocument/2006/relationships/image" Target="../media/image345.png"/><Relationship Id="rId62" Type="http://schemas.openxmlformats.org/officeDocument/2006/relationships/image" Target="../media/image349.png"/><Relationship Id="rId70" Type="http://schemas.openxmlformats.org/officeDocument/2006/relationships/image" Target="../media/image3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4.xml"/><Relationship Id="rId13" Type="http://schemas.openxmlformats.org/officeDocument/2006/relationships/image" Target="../media/image361.png"/><Relationship Id="rId18" Type="http://schemas.openxmlformats.org/officeDocument/2006/relationships/customXml" Target="../ink/ink359.xml"/><Relationship Id="rId26" Type="http://schemas.openxmlformats.org/officeDocument/2006/relationships/customXml" Target="../ink/ink363.xml"/><Relationship Id="rId39" Type="http://schemas.openxmlformats.org/officeDocument/2006/relationships/image" Target="../media/image374.png"/><Relationship Id="rId3" Type="http://schemas.openxmlformats.org/officeDocument/2006/relationships/image" Target="../media/image356.png"/><Relationship Id="rId21" Type="http://schemas.openxmlformats.org/officeDocument/2006/relationships/image" Target="../media/image365.png"/><Relationship Id="rId34" Type="http://schemas.openxmlformats.org/officeDocument/2006/relationships/customXml" Target="../ink/ink367.xml"/><Relationship Id="rId42" Type="http://schemas.openxmlformats.org/officeDocument/2006/relationships/customXml" Target="../ink/ink371.xml"/><Relationship Id="rId7" Type="http://schemas.openxmlformats.org/officeDocument/2006/relationships/image" Target="../media/image358.png"/><Relationship Id="rId12" Type="http://schemas.openxmlformats.org/officeDocument/2006/relationships/customXml" Target="../ink/ink356.xml"/><Relationship Id="rId17" Type="http://schemas.openxmlformats.org/officeDocument/2006/relationships/image" Target="../media/image363.png"/><Relationship Id="rId25" Type="http://schemas.openxmlformats.org/officeDocument/2006/relationships/image" Target="../media/image367.png"/><Relationship Id="rId33" Type="http://schemas.openxmlformats.org/officeDocument/2006/relationships/image" Target="../media/image371.png"/><Relationship Id="rId38" Type="http://schemas.openxmlformats.org/officeDocument/2006/relationships/customXml" Target="../ink/ink369.xml"/><Relationship Id="rId2" Type="http://schemas.openxmlformats.org/officeDocument/2006/relationships/customXml" Target="../ink/ink351.xml"/><Relationship Id="rId16" Type="http://schemas.openxmlformats.org/officeDocument/2006/relationships/customXml" Target="../ink/ink358.xml"/><Relationship Id="rId20" Type="http://schemas.openxmlformats.org/officeDocument/2006/relationships/customXml" Target="../ink/ink360.xml"/><Relationship Id="rId29" Type="http://schemas.openxmlformats.org/officeDocument/2006/relationships/image" Target="../media/image369.png"/><Relationship Id="rId41" Type="http://schemas.openxmlformats.org/officeDocument/2006/relationships/image" Target="../media/image3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3.xml"/><Relationship Id="rId11" Type="http://schemas.openxmlformats.org/officeDocument/2006/relationships/image" Target="../media/image360.png"/><Relationship Id="rId24" Type="http://schemas.openxmlformats.org/officeDocument/2006/relationships/customXml" Target="../ink/ink362.xml"/><Relationship Id="rId32" Type="http://schemas.openxmlformats.org/officeDocument/2006/relationships/customXml" Target="../ink/ink366.xml"/><Relationship Id="rId37" Type="http://schemas.openxmlformats.org/officeDocument/2006/relationships/image" Target="../media/image373.png"/><Relationship Id="rId40" Type="http://schemas.openxmlformats.org/officeDocument/2006/relationships/customXml" Target="../ink/ink370.xml"/><Relationship Id="rId45" Type="http://schemas.openxmlformats.org/officeDocument/2006/relationships/image" Target="../media/image377.png"/><Relationship Id="rId5" Type="http://schemas.openxmlformats.org/officeDocument/2006/relationships/image" Target="../media/image357.png"/><Relationship Id="rId15" Type="http://schemas.openxmlformats.org/officeDocument/2006/relationships/image" Target="../media/image362.png"/><Relationship Id="rId23" Type="http://schemas.openxmlformats.org/officeDocument/2006/relationships/image" Target="../media/image366.png"/><Relationship Id="rId28" Type="http://schemas.openxmlformats.org/officeDocument/2006/relationships/customXml" Target="../ink/ink364.xml"/><Relationship Id="rId36" Type="http://schemas.openxmlformats.org/officeDocument/2006/relationships/customXml" Target="../ink/ink368.xml"/><Relationship Id="rId10" Type="http://schemas.openxmlformats.org/officeDocument/2006/relationships/customXml" Target="../ink/ink355.xml"/><Relationship Id="rId19" Type="http://schemas.openxmlformats.org/officeDocument/2006/relationships/image" Target="../media/image364.png"/><Relationship Id="rId31" Type="http://schemas.openxmlformats.org/officeDocument/2006/relationships/image" Target="../media/image370.png"/><Relationship Id="rId44" Type="http://schemas.openxmlformats.org/officeDocument/2006/relationships/customXml" Target="../ink/ink372.xml"/><Relationship Id="rId4" Type="http://schemas.openxmlformats.org/officeDocument/2006/relationships/customXml" Target="../ink/ink352.xml"/><Relationship Id="rId9" Type="http://schemas.openxmlformats.org/officeDocument/2006/relationships/image" Target="../media/image359.png"/><Relationship Id="rId14" Type="http://schemas.openxmlformats.org/officeDocument/2006/relationships/customXml" Target="../ink/ink357.xml"/><Relationship Id="rId22" Type="http://schemas.openxmlformats.org/officeDocument/2006/relationships/customXml" Target="../ink/ink361.xml"/><Relationship Id="rId27" Type="http://schemas.openxmlformats.org/officeDocument/2006/relationships/image" Target="../media/image368.png"/><Relationship Id="rId30" Type="http://schemas.openxmlformats.org/officeDocument/2006/relationships/customXml" Target="../ink/ink365.xml"/><Relationship Id="rId35" Type="http://schemas.openxmlformats.org/officeDocument/2006/relationships/image" Target="../media/image372.png"/><Relationship Id="rId43" Type="http://schemas.openxmlformats.org/officeDocument/2006/relationships/image" Target="../media/image376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92" Type="http://schemas.openxmlformats.org/officeDocument/2006/relationships/customXml" Target="../ink/ink96.xml"/><Relationship Id="rId197" Type="http://schemas.openxmlformats.org/officeDocument/2006/relationships/image" Target="../media/image98.png"/><Relationship Id="rId206" Type="http://schemas.openxmlformats.org/officeDocument/2006/relationships/customXml" Target="../ink/ink103.xml"/><Relationship Id="rId201" Type="http://schemas.openxmlformats.org/officeDocument/2006/relationships/image" Target="../media/image100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2" Type="http://schemas.openxmlformats.org/officeDocument/2006/relationships/customXml" Target="../ink/ink101.xml"/><Relationship Id="rId207" Type="http://schemas.openxmlformats.org/officeDocument/2006/relationships/image" Target="../media/image103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.xml"/><Relationship Id="rId18" Type="http://schemas.openxmlformats.org/officeDocument/2006/relationships/image" Target="../media/image109.png"/><Relationship Id="rId26" Type="http://schemas.openxmlformats.org/officeDocument/2006/relationships/image" Target="../media/image113.png"/><Relationship Id="rId39" Type="http://schemas.openxmlformats.org/officeDocument/2006/relationships/customXml" Target="../ink/ink120.xml"/><Relationship Id="rId21" Type="http://schemas.openxmlformats.org/officeDocument/2006/relationships/customXml" Target="../ink/ink111.xml"/><Relationship Id="rId34" Type="http://schemas.openxmlformats.org/officeDocument/2006/relationships/image" Target="../media/image117.png"/><Relationship Id="rId42" Type="http://schemas.openxmlformats.org/officeDocument/2006/relationships/image" Target="../media/image121.png"/><Relationship Id="rId47" Type="http://schemas.openxmlformats.org/officeDocument/2006/relationships/customXml" Target="../ink/ink124.xml"/><Relationship Id="rId50" Type="http://schemas.openxmlformats.org/officeDocument/2006/relationships/image" Target="../media/image125.png"/><Relationship Id="rId55" Type="http://schemas.openxmlformats.org/officeDocument/2006/relationships/customXml" Target="../ink/ink128.xml"/><Relationship Id="rId63" Type="http://schemas.openxmlformats.org/officeDocument/2006/relationships/image" Target="../media/image133.png"/><Relationship Id="rId7" Type="http://schemas.openxmlformats.org/officeDocument/2006/relationships/customXml" Target="../ink/ink104.xml"/><Relationship Id="rId2" Type="http://schemas.openxmlformats.org/officeDocument/2006/relationships/diagramData" Target="../diagrams/data1.xml"/><Relationship Id="rId16" Type="http://schemas.openxmlformats.org/officeDocument/2006/relationships/image" Target="../media/image108.png"/><Relationship Id="rId20" Type="http://schemas.openxmlformats.org/officeDocument/2006/relationships/image" Target="../media/image110.png"/><Relationship Id="rId29" Type="http://schemas.openxmlformats.org/officeDocument/2006/relationships/customXml" Target="../ink/ink115.xml"/><Relationship Id="rId41" Type="http://schemas.openxmlformats.org/officeDocument/2006/relationships/customXml" Target="../ink/ink121.xml"/><Relationship Id="rId54" Type="http://schemas.openxmlformats.org/officeDocument/2006/relationships/image" Target="../media/image127.png"/><Relationship Id="rId62" Type="http://schemas.openxmlformats.org/officeDocument/2006/relationships/image" Target="../media/image132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106.xml"/><Relationship Id="rId24" Type="http://schemas.openxmlformats.org/officeDocument/2006/relationships/image" Target="../media/image112.png"/><Relationship Id="rId32" Type="http://schemas.openxmlformats.org/officeDocument/2006/relationships/image" Target="../media/image116.png"/><Relationship Id="rId37" Type="http://schemas.openxmlformats.org/officeDocument/2006/relationships/customXml" Target="../ink/ink119.xml"/><Relationship Id="rId40" Type="http://schemas.openxmlformats.org/officeDocument/2006/relationships/image" Target="../media/image120.png"/><Relationship Id="rId45" Type="http://schemas.openxmlformats.org/officeDocument/2006/relationships/customXml" Target="../ink/ink123.xml"/><Relationship Id="rId53" Type="http://schemas.openxmlformats.org/officeDocument/2006/relationships/customXml" Target="../ink/ink127.xml"/><Relationship Id="rId58" Type="http://schemas.openxmlformats.org/officeDocument/2006/relationships/image" Target="../media/image129.png"/><Relationship Id="rId5" Type="http://schemas.openxmlformats.org/officeDocument/2006/relationships/diagramColors" Target="../diagrams/colors1.xml"/><Relationship Id="rId15" Type="http://schemas.openxmlformats.org/officeDocument/2006/relationships/customXml" Target="../ink/ink108.xml"/><Relationship Id="rId23" Type="http://schemas.openxmlformats.org/officeDocument/2006/relationships/customXml" Target="../ink/ink112.xml"/><Relationship Id="rId28" Type="http://schemas.openxmlformats.org/officeDocument/2006/relationships/image" Target="../media/image114.png"/><Relationship Id="rId36" Type="http://schemas.openxmlformats.org/officeDocument/2006/relationships/image" Target="../media/image118.png"/><Relationship Id="rId49" Type="http://schemas.openxmlformats.org/officeDocument/2006/relationships/customXml" Target="../ink/ink125.xml"/><Relationship Id="rId57" Type="http://schemas.openxmlformats.org/officeDocument/2006/relationships/customXml" Target="../ink/ink129.xml"/><Relationship Id="rId61" Type="http://schemas.openxmlformats.org/officeDocument/2006/relationships/image" Target="../media/image131.png"/><Relationship Id="rId10" Type="http://schemas.openxmlformats.org/officeDocument/2006/relationships/image" Target="../media/image105.png"/><Relationship Id="rId19" Type="http://schemas.openxmlformats.org/officeDocument/2006/relationships/customXml" Target="../ink/ink110.xml"/><Relationship Id="rId31" Type="http://schemas.openxmlformats.org/officeDocument/2006/relationships/customXml" Target="../ink/ink116.xml"/><Relationship Id="rId44" Type="http://schemas.openxmlformats.org/officeDocument/2006/relationships/image" Target="../media/image122.png"/><Relationship Id="rId52" Type="http://schemas.openxmlformats.org/officeDocument/2006/relationships/image" Target="../media/image126.png"/><Relationship Id="rId60" Type="http://schemas.openxmlformats.org/officeDocument/2006/relationships/image" Target="../media/image130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105.xml"/><Relationship Id="rId14" Type="http://schemas.openxmlformats.org/officeDocument/2006/relationships/image" Target="../media/image107.png"/><Relationship Id="rId22" Type="http://schemas.openxmlformats.org/officeDocument/2006/relationships/image" Target="../media/image111.png"/><Relationship Id="rId27" Type="http://schemas.openxmlformats.org/officeDocument/2006/relationships/customXml" Target="../ink/ink114.xml"/><Relationship Id="rId30" Type="http://schemas.openxmlformats.org/officeDocument/2006/relationships/image" Target="../media/image115.png"/><Relationship Id="rId35" Type="http://schemas.openxmlformats.org/officeDocument/2006/relationships/customXml" Target="../ink/ink118.xml"/><Relationship Id="rId43" Type="http://schemas.openxmlformats.org/officeDocument/2006/relationships/customXml" Target="../ink/ink122.xml"/><Relationship Id="rId48" Type="http://schemas.openxmlformats.org/officeDocument/2006/relationships/image" Target="../media/image124.png"/><Relationship Id="rId56" Type="http://schemas.openxmlformats.org/officeDocument/2006/relationships/image" Target="../media/image128.png"/><Relationship Id="rId8" Type="http://schemas.openxmlformats.org/officeDocument/2006/relationships/image" Target="../media/image104.png"/><Relationship Id="rId51" Type="http://schemas.openxmlformats.org/officeDocument/2006/relationships/customXml" Target="../ink/ink126.xml"/><Relationship Id="rId3" Type="http://schemas.openxmlformats.org/officeDocument/2006/relationships/diagramLayout" Target="../diagrams/layout1.xml"/><Relationship Id="rId12" Type="http://schemas.openxmlformats.org/officeDocument/2006/relationships/image" Target="../media/image106.png"/><Relationship Id="rId17" Type="http://schemas.openxmlformats.org/officeDocument/2006/relationships/customXml" Target="../ink/ink109.xml"/><Relationship Id="rId25" Type="http://schemas.openxmlformats.org/officeDocument/2006/relationships/customXml" Target="../ink/ink113.xml"/><Relationship Id="rId33" Type="http://schemas.openxmlformats.org/officeDocument/2006/relationships/customXml" Target="../ink/ink117.xml"/><Relationship Id="rId38" Type="http://schemas.openxmlformats.org/officeDocument/2006/relationships/image" Target="../media/image119.png"/><Relationship Id="rId46" Type="http://schemas.openxmlformats.org/officeDocument/2006/relationships/image" Target="../media/image123.png"/><Relationship Id="rId59" Type="http://schemas.openxmlformats.org/officeDocument/2006/relationships/customXml" Target="../ink/ink1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4.xml"/><Relationship Id="rId13" Type="http://schemas.openxmlformats.org/officeDocument/2006/relationships/image" Target="../media/image139.png"/><Relationship Id="rId18" Type="http://schemas.openxmlformats.org/officeDocument/2006/relationships/customXml" Target="../ink/ink139.xml"/><Relationship Id="rId26" Type="http://schemas.openxmlformats.org/officeDocument/2006/relationships/customXml" Target="../ink/ink143.xml"/><Relationship Id="rId3" Type="http://schemas.openxmlformats.org/officeDocument/2006/relationships/image" Target="../media/image134.png"/><Relationship Id="rId21" Type="http://schemas.openxmlformats.org/officeDocument/2006/relationships/image" Target="../media/image143.png"/><Relationship Id="rId7" Type="http://schemas.openxmlformats.org/officeDocument/2006/relationships/image" Target="../media/image136.png"/><Relationship Id="rId12" Type="http://schemas.openxmlformats.org/officeDocument/2006/relationships/customXml" Target="../ink/ink136.xml"/><Relationship Id="rId17" Type="http://schemas.openxmlformats.org/officeDocument/2006/relationships/image" Target="../media/image141.png"/><Relationship Id="rId25" Type="http://schemas.openxmlformats.org/officeDocument/2006/relationships/image" Target="../media/image145.png"/><Relationship Id="rId2" Type="http://schemas.openxmlformats.org/officeDocument/2006/relationships/customXml" Target="../ink/ink131.xml"/><Relationship Id="rId16" Type="http://schemas.openxmlformats.org/officeDocument/2006/relationships/customXml" Target="../ink/ink138.xml"/><Relationship Id="rId20" Type="http://schemas.openxmlformats.org/officeDocument/2006/relationships/customXml" Target="../ink/ink1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3.xml"/><Relationship Id="rId11" Type="http://schemas.openxmlformats.org/officeDocument/2006/relationships/image" Target="../media/image138.png"/><Relationship Id="rId24" Type="http://schemas.openxmlformats.org/officeDocument/2006/relationships/customXml" Target="../ink/ink142.xml"/><Relationship Id="rId5" Type="http://schemas.openxmlformats.org/officeDocument/2006/relationships/image" Target="../media/image135.png"/><Relationship Id="rId15" Type="http://schemas.openxmlformats.org/officeDocument/2006/relationships/image" Target="../media/image140.png"/><Relationship Id="rId23" Type="http://schemas.openxmlformats.org/officeDocument/2006/relationships/image" Target="../media/image144.png"/><Relationship Id="rId10" Type="http://schemas.openxmlformats.org/officeDocument/2006/relationships/customXml" Target="../ink/ink135.xml"/><Relationship Id="rId19" Type="http://schemas.openxmlformats.org/officeDocument/2006/relationships/image" Target="../media/image142.png"/><Relationship Id="rId4" Type="http://schemas.openxmlformats.org/officeDocument/2006/relationships/customXml" Target="../ink/ink132.xml"/><Relationship Id="rId9" Type="http://schemas.openxmlformats.org/officeDocument/2006/relationships/image" Target="../media/image137.png"/><Relationship Id="rId14" Type="http://schemas.openxmlformats.org/officeDocument/2006/relationships/customXml" Target="../ink/ink137.xml"/><Relationship Id="rId22" Type="http://schemas.openxmlformats.org/officeDocument/2006/relationships/customXml" Target="../ink/ink141.xml"/><Relationship Id="rId27" Type="http://schemas.openxmlformats.org/officeDocument/2006/relationships/image" Target="../media/image1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026B-98BF-2804-4628-DF387F98A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BrushUp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1E7E8-FAEC-586B-0BF9-BDC6DA39D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94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zure Paired Regions – Azure Expert Blog">
            <a:extLst>
              <a:ext uri="{FF2B5EF4-FFF2-40B4-BE49-F238E27FC236}">
                <a16:creationId xmlns:a16="http://schemas.microsoft.com/office/drawing/2014/main" id="{801624D7-647A-7720-FD74-67081BE1A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0"/>
            <a:ext cx="6694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4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AA59-C1BE-43B3-9214-7DC193D5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956D-0E8D-0C5A-9213-26F04E28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of your own network in the cloud.</a:t>
            </a:r>
          </a:p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Address Space: 10.0.0.0/16</a:t>
            </a:r>
          </a:p>
          <a:p>
            <a:r>
              <a:rPr lang="en-US" dirty="0"/>
              <a:t>Subnet: </a:t>
            </a:r>
            <a:r>
              <a:rPr lang="en-US" dirty="0" err="1"/>
              <a:t>VNet</a:t>
            </a:r>
            <a:r>
              <a:rPr lang="en-US" dirty="0"/>
              <a:t> segmented into one or more subnets</a:t>
            </a:r>
          </a:p>
          <a:p>
            <a:r>
              <a:rPr lang="en-US" dirty="0"/>
              <a:t>Service Endpoint – Extends virtual networks to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20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98A3-6EDB-E8C3-24B8-FBF5073F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6481-7BD3-FA20-52AB-655EA612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IP</a:t>
            </a:r>
          </a:p>
          <a:p>
            <a:r>
              <a:rPr lang="en-US" dirty="0"/>
              <a:t>Private 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13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A953-615F-B32D-46EC-03D2C754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0FB8-F0F2-D6CB-71DE-CC22BF9E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to limit the network traffic to resources in a virtual network</a:t>
            </a:r>
          </a:p>
          <a:p>
            <a:r>
              <a:rPr lang="en-US" dirty="0"/>
              <a:t>Inbound Rules</a:t>
            </a:r>
          </a:p>
          <a:p>
            <a:r>
              <a:rPr lang="en-US" dirty="0"/>
              <a:t>Outbound Rules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400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92A1-5E67-8631-1248-626D5FC3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6256-DC30-6C97-C3B3-0CF3E676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and network performance to your applications</a:t>
            </a:r>
          </a:p>
          <a:p>
            <a:r>
              <a:rPr lang="en-US" dirty="0"/>
              <a:t>OSI Layer 4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32C78F4-E754-A496-D98B-DABE62E511F7}"/>
                  </a:ext>
                </a:extLst>
              </p14:cNvPr>
              <p14:cNvContentPartPr/>
              <p14:nvPr/>
            </p14:nvContentPartPr>
            <p14:xfrm>
              <a:off x="6434367" y="3895961"/>
              <a:ext cx="2940480" cy="266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32C78F4-E754-A496-D98B-DABE62E51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5367" y="3886961"/>
                <a:ext cx="29581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A95011F-CF4B-B778-42AE-6C8DFEBDACA2}"/>
                  </a:ext>
                </a:extLst>
              </p14:cNvPr>
              <p14:cNvContentPartPr/>
              <p14:nvPr/>
            </p14:nvContentPartPr>
            <p14:xfrm>
              <a:off x="10061727" y="3028721"/>
              <a:ext cx="141840" cy="169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A95011F-CF4B-B778-42AE-6C8DFEBDAC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52727" y="3019721"/>
                <a:ext cx="1594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ECF1783-AF87-51C2-1F63-B0A65AEE8F43}"/>
                  </a:ext>
                </a:extLst>
              </p14:cNvPr>
              <p14:cNvContentPartPr/>
              <p14:nvPr/>
            </p14:nvContentPartPr>
            <p14:xfrm>
              <a:off x="10253607" y="3054281"/>
              <a:ext cx="226440" cy="153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ECF1783-AF87-51C2-1F63-B0A65AEE8F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44967" y="3045641"/>
                <a:ext cx="2440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2BCE724-9C2C-5331-BB52-A72819D5E83C}"/>
                  </a:ext>
                </a:extLst>
              </p14:cNvPr>
              <p14:cNvContentPartPr/>
              <p14:nvPr/>
            </p14:nvContentPartPr>
            <p14:xfrm>
              <a:off x="10036167" y="2888321"/>
              <a:ext cx="657720" cy="495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2BCE724-9C2C-5331-BB52-A72819D5E8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27527" y="2879321"/>
                <a:ext cx="67536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E13CB1E-E2DA-0D13-66C4-4AC962229F9A}"/>
                  </a:ext>
                </a:extLst>
              </p14:cNvPr>
              <p14:cNvContentPartPr/>
              <p14:nvPr/>
            </p14:nvContentPartPr>
            <p14:xfrm>
              <a:off x="9966687" y="2867081"/>
              <a:ext cx="762480" cy="494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E13CB1E-E2DA-0D13-66C4-4AC962229F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58047" y="2858081"/>
                <a:ext cx="78012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362B617-D8AF-C7B4-F632-DF4510851B64}"/>
                  </a:ext>
                </a:extLst>
              </p14:cNvPr>
              <p14:cNvContentPartPr/>
              <p14:nvPr/>
            </p14:nvContentPartPr>
            <p14:xfrm>
              <a:off x="10110327" y="3862121"/>
              <a:ext cx="214560" cy="253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362B617-D8AF-C7B4-F632-DF4510851B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01687" y="3853481"/>
                <a:ext cx="2322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2A6A7C0-DB61-FAC2-B1C1-3DEC275171A0}"/>
                  </a:ext>
                </a:extLst>
              </p14:cNvPr>
              <p14:cNvContentPartPr/>
              <p14:nvPr/>
            </p14:nvContentPartPr>
            <p14:xfrm>
              <a:off x="10399767" y="3907121"/>
              <a:ext cx="277920" cy="239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2A6A7C0-DB61-FAC2-B1C1-3DEC275171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90767" y="3898481"/>
                <a:ext cx="2955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D1E6160-B05A-F0C2-5581-A8EB580353CC}"/>
                  </a:ext>
                </a:extLst>
              </p14:cNvPr>
              <p14:cNvContentPartPr/>
              <p14:nvPr/>
            </p14:nvContentPartPr>
            <p14:xfrm>
              <a:off x="10192767" y="3766001"/>
              <a:ext cx="499320" cy="405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D1E6160-B05A-F0C2-5581-A8EB580353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83767" y="3757361"/>
                <a:ext cx="51696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4B02FEE-E1BE-0CDA-DED9-8ACE2AF6FB28}"/>
                  </a:ext>
                </a:extLst>
              </p14:cNvPr>
              <p14:cNvContentPartPr/>
              <p14:nvPr/>
            </p14:nvContentPartPr>
            <p14:xfrm>
              <a:off x="10174767" y="3829721"/>
              <a:ext cx="615240" cy="456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4B02FEE-E1BE-0CDA-DED9-8ACE2AF6FB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65767" y="3821081"/>
                <a:ext cx="63288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6781175-8FEC-69F2-DEDC-7CCAF28B8F25}"/>
                  </a:ext>
                </a:extLst>
              </p14:cNvPr>
              <p14:cNvContentPartPr/>
              <p14:nvPr/>
            </p14:nvContentPartPr>
            <p14:xfrm>
              <a:off x="10307607" y="4646561"/>
              <a:ext cx="194040" cy="203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6781175-8FEC-69F2-DEDC-7CCAF28B8F2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98967" y="4637921"/>
                <a:ext cx="2116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C5AFB42-D7BC-B510-C3A1-BB9121DD57AB}"/>
                  </a:ext>
                </a:extLst>
              </p14:cNvPr>
              <p14:cNvContentPartPr/>
              <p14:nvPr/>
            </p14:nvContentPartPr>
            <p14:xfrm>
              <a:off x="10560687" y="4741961"/>
              <a:ext cx="230760" cy="136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C5AFB42-D7BC-B510-C3A1-BB9121DD57A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52047" y="4732961"/>
                <a:ext cx="2484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4677FA2-ED0D-FFB5-DE19-F0BAA4BA2194}"/>
                  </a:ext>
                </a:extLst>
              </p14:cNvPr>
              <p14:cNvContentPartPr/>
              <p14:nvPr/>
            </p14:nvContentPartPr>
            <p14:xfrm>
              <a:off x="10345407" y="4586801"/>
              <a:ext cx="492840" cy="349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4677FA2-ED0D-FFB5-DE19-F0BAA4BA21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36407" y="4577801"/>
                <a:ext cx="5104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3BFCAC5-CBD2-B6FE-421B-7A3FDDFC76D3}"/>
                  </a:ext>
                </a:extLst>
              </p14:cNvPr>
              <p14:cNvContentPartPr/>
              <p14:nvPr/>
            </p14:nvContentPartPr>
            <p14:xfrm>
              <a:off x="10380687" y="4662761"/>
              <a:ext cx="495720" cy="349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3BFCAC5-CBD2-B6FE-421B-7A3FDDFC76D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71687" y="4654121"/>
                <a:ext cx="5133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83A586C-4065-462A-6418-04A2A88D4B16}"/>
                  </a:ext>
                </a:extLst>
              </p14:cNvPr>
              <p14:cNvContentPartPr/>
              <p14:nvPr/>
            </p14:nvContentPartPr>
            <p14:xfrm>
              <a:off x="9716127" y="2698241"/>
              <a:ext cx="211320" cy="2613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83A586C-4065-462A-6418-04A2A88D4B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07487" y="2689241"/>
                <a:ext cx="228960" cy="26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DDC44E7-07DB-F21D-2820-47F00F6595FA}"/>
                  </a:ext>
                </a:extLst>
              </p14:cNvPr>
              <p14:cNvContentPartPr/>
              <p14:nvPr/>
            </p14:nvContentPartPr>
            <p14:xfrm>
              <a:off x="9747807" y="2541281"/>
              <a:ext cx="1393920" cy="2792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DDC44E7-07DB-F21D-2820-47F00F6595F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39167" y="2532641"/>
                <a:ext cx="1411560" cy="28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FE52266-1277-F5CF-20CA-B5896623AD2A}"/>
                  </a:ext>
                </a:extLst>
              </p14:cNvPr>
              <p14:cNvContentPartPr/>
              <p14:nvPr/>
            </p14:nvContentPartPr>
            <p14:xfrm>
              <a:off x="9742047" y="2354441"/>
              <a:ext cx="86040" cy="2408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FE52266-1277-F5CF-20CA-B5896623AD2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33047" y="2345801"/>
                <a:ext cx="1036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FC2B45C-2D1C-B99B-A58E-ED41C2E063FB}"/>
                  </a:ext>
                </a:extLst>
              </p14:cNvPr>
              <p14:cNvContentPartPr/>
              <p14:nvPr/>
            </p14:nvContentPartPr>
            <p14:xfrm>
              <a:off x="9806127" y="2486201"/>
              <a:ext cx="127440" cy="1072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FC2B45C-2D1C-B99B-A58E-ED41C2E063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97127" y="2477561"/>
                <a:ext cx="1450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0C4A5B1-154A-D4C0-CD00-39E5749B4DA8}"/>
                  </a:ext>
                </a:extLst>
              </p14:cNvPr>
              <p14:cNvContentPartPr/>
              <p14:nvPr/>
            </p14:nvContentPartPr>
            <p14:xfrm>
              <a:off x="9734487" y="2517521"/>
              <a:ext cx="16920" cy="52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0C4A5B1-154A-D4C0-CD00-39E5749B4D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25847" y="2508521"/>
                <a:ext cx="345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0ED9675-4048-0CBA-5BEA-8609A60586E6}"/>
                  </a:ext>
                </a:extLst>
              </p14:cNvPr>
              <p14:cNvContentPartPr/>
              <p14:nvPr/>
            </p14:nvContentPartPr>
            <p14:xfrm>
              <a:off x="9957327" y="2502761"/>
              <a:ext cx="104400" cy="910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0ED9675-4048-0CBA-5BEA-8609A60586E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48687" y="2493761"/>
                <a:ext cx="1220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C26FDA1-75C6-20BE-C6C4-8F1965340524}"/>
                  </a:ext>
                </a:extLst>
              </p14:cNvPr>
              <p14:cNvContentPartPr/>
              <p14:nvPr/>
            </p14:nvContentPartPr>
            <p14:xfrm>
              <a:off x="10104567" y="2387201"/>
              <a:ext cx="94320" cy="1911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C26FDA1-75C6-20BE-C6C4-8F19653405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95567" y="2378201"/>
                <a:ext cx="1119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272659F-8F9A-AB6C-07A7-22718F7933F4}"/>
                  </a:ext>
                </a:extLst>
              </p14:cNvPr>
              <p14:cNvContentPartPr/>
              <p14:nvPr/>
            </p14:nvContentPartPr>
            <p14:xfrm>
              <a:off x="10204647" y="2349401"/>
              <a:ext cx="385920" cy="227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272659F-8F9A-AB6C-07A7-22718F7933F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196007" y="2340761"/>
                <a:ext cx="4035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C29F6BD-29D3-00A2-00A1-537015BC32C2}"/>
                  </a:ext>
                </a:extLst>
              </p14:cNvPr>
              <p14:cNvContentPartPr/>
              <p14:nvPr/>
            </p14:nvContentPartPr>
            <p14:xfrm>
              <a:off x="10706487" y="2291441"/>
              <a:ext cx="138240" cy="276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C29F6BD-29D3-00A2-00A1-537015BC32C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97487" y="2282801"/>
                <a:ext cx="1558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4A055B9-E7BF-922C-DFD0-8D2E6ECEA275}"/>
                  </a:ext>
                </a:extLst>
              </p14:cNvPr>
              <p14:cNvContentPartPr/>
              <p14:nvPr/>
            </p14:nvContentPartPr>
            <p14:xfrm>
              <a:off x="10858047" y="2181641"/>
              <a:ext cx="202680" cy="3556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4A055B9-E7BF-922C-DFD0-8D2E6ECEA27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849407" y="2173001"/>
                <a:ext cx="2203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E556B35-A488-AE6D-667F-800487E54A41}"/>
                  </a:ext>
                </a:extLst>
              </p14:cNvPr>
              <p14:cNvContentPartPr/>
              <p14:nvPr/>
            </p14:nvContentPartPr>
            <p14:xfrm>
              <a:off x="9758967" y="2437241"/>
              <a:ext cx="38520" cy="154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E556B35-A488-AE6D-667F-800487E54A4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49967" y="2428601"/>
                <a:ext cx="56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29F3CC4-44BE-366F-746C-4A2C71E39DFE}"/>
                  </a:ext>
                </a:extLst>
              </p14:cNvPr>
              <p14:cNvContentPartPr/>
              <p14:nvPr/>
            </p14:nvContentPartPr>
            <p14:xfrm>
              <a:off x="9251007" y="2205761"/>
              <a:ext cx="504720" cy="505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29F3CC4-44BE-366F-746C-4A2C71E39D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42007" y="2196761"/>
                <a:ext cx="522360" cy="52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270CECB0-D77E-5735-5207-8153F4289B7C}"/>
              </a:ext>
            </a:extLst>
          </p:cNvPr>
          <p:cNvGrpSpPr/>
          <p:nvPr/>
        </p:nvGrpSpPr>
        <p:grpSpPr>
          <a:xfrm>
            <a:off x="1870287" y="3075521"/>
            <a:ext cx="7189200" cy="1635840"/>
            <a:chOff x="1870287" y="3075521"/>
            <a:chExt cx="7189200" cy="163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1DE356-2FD1-8603-489C-8DAD1867E17D}"/>
                    </a:ext>
                  </a:extLst>
                </p14:cNvPr>
                <p14:cNvContentPartPr/>
                <p14:nvPr/>
              </p14:nvContentPartPr>
              <p14:xfrm>
                <a:off x="2138487" y="4111601"/>
                <a:ext cx="62640" cy="330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1DE356-2FD1-8603-489C-8DAD1867E1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29847" y="4102961"/>
                  <a:ext cx="802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5EDD2F-8180-1D8F-A235-42EEAC19C513}"/>
                    </a:ext>
                  </a:extLst>
                </p14:cNvPr>
                <p14:cNvContentPartPr/>
                <p14:nvPr/>
              </p14:nvContentPartPr>
              <p14:xfrm>
                <a:off x="2119407" y="4345961"/>
                <a:ext cx="77040" cy="33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5EDD2F-8180-1D8F-A235-42EEAC19C5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10767" y="4337321"/>
                  <a:ext cx="94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A41020-66DE-4AFB-D4A7-6E3EFC892406}"/>
                    </a:ext>
                  </a:extLst>
                </p14:cNvPr>
                <p14:cNvContentPartPr/>
                <p14:nvPr/>
              </p14:nvContentPartPr>
              <p14:xfrm>
                <a:off x="2258007" y="4261721"/>
                <a:ext cx="203760" cy="169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6A41020-66DE-4AFB-D4A7-6E3EFC89240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49367" y="4252721"/>
                  <a:ext cx="221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1783DE-49FF-DAD1-845C-7E2670D46145}"/>
                    </a:ext>
                  </a:extLst>
                </p14:cNvPr>
                <p14:cNvContentPartPr/>
                <p14:nvPr/>
              </p14:nvContentPartPr>
              <p14:xfrm>
                <a:off x="2560407" y="4272521"/>
                <a:ext cx="140760" cy="215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1783DE-49FF-DAD1-845C-7E2670D461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51407" y="4263521"/>
                  <a:ext cx="158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4026D0-9C71-3271-554C-19B518268497}"/>
                    </a:ext>
                  </a:extLst>
                </p14:cNvPr>
                <p14:cNvContentPartPr/>
                <p14:nvPr/>
              </p14:nvContentPartPr>
              <p14:xfrm>
                <a:off x="2670927" y="4125641"/>
                <a:ext cx="179280" cy="35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4026D0-9C71-3271-554C-19B51826849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61927" y="4117001"/>
                  <a:ext cx="1969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6509EF4-944E-C414-A674-E40164567CD3}"/>
                    </a:ext>
                  </a:extLst>
                </p14:cNvPr>
                <p14:cNvContentPartPr/>
                <p14:nvPr/>
              </p14:nvContentPartPr>
              <p14:xfrm>
                <a:off x="2811687" y="4081001"/>
                <a:ext cx="503640" cy="339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509EF4-944E-C414-A674-E40164567CD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03047" y="4072001"/>
                  <a:ext cx="5212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E2CAFA-E69C-5244-6116-6B7480AFFDE0}"/>
                    </a:ext>
                  </a:extLst>
                </p14:cNvPr>
                <p14:cNvContentPartPr/>
                <p14:nvPr/>
              </p14:nvContentPartPr>
              <p14:xfrm>
                <a:off x="1959207" y="3943841"/>
                <a:ext cx="1438920" cy="534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E2CAFA-E69C-5244-6116-6B7480AFFD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50207" y="3934841"/>
                  <a:ext cx="145656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CFE577-C456-1B29-C22B-21DF1240600A}"/>
                    </a:ext>
                  </a:extLst>
                </p14:cNvPr>
                <p14:cNvContentPartPr/>
                <p14:nvPr/>
              </p14:nvContentPartPr>
              <p14:xfrm>
                <a:off x="1953087" y="4001081"/>
                <a:ext cx="1459080" cy="608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CFE577-C456-1B29-C22B-21DF124060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44087" y="3992081"/>
                  <a:ext cx="147672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F56643-4D42-AA0A-BC5D-F672D7FCA603}"/>
                    </a:ext>
                  </a:extLst>
                </p14:cNvPr>
                <p14:cNvContentPartPr/>
                <p14:nvPr/>
              </p14:nvContentPartPr>
              <p14:xfrm>
                <a:off x="3394167" y="4065161"/>
                <a:ext cx="1214640" cy="152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F56643-4D42-AA0A-BC5D-F672D7FCA60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85527" y="4056161"/>
                  <a:ext cx="1232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ED36326-6570-A0A4-2EBA-8D5C15930904}"/>
                    </a:ext>
                  </a:extLst>
                </p14:cNvPr>
                <p14:cNvContentPartPr/>
                <p14:nvPr/>
              </p14:nvContentPartPr>
              <p14:xfrm>
                <a:off x="3384447" y="4092521"/>
                <a:ext cx="201600" cy="241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ED36326-6570-A0A4-2EBA-8D5C1593090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75807" y="4083521"/>
                  <a:ext cx="219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C40187-BB7B-E8FC-DD0D-260F47CB9D9D}"/>
                    </a:ext>
                  </a:extLst>
                </p14:cNvPr>
                <p14:cNvContentPartPr/>
                <p14:nvPr/>
              </p14:nvContentPartPr>
              <p14:xfrm>
                <a:off x="4984287" y="3744041"/>
                <a:ext cx="102960" cy="290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C40187-BB7B-E8FC-DD0D-260F47CB9D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75647" y="3735401"/>
                  <a:ext cx="120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5F5C9F-292D-B367-FE87-18EB4A1C658C}"/>
                    </a:ext>
                  </a:extLst>
                </p14:cNvPr>
                <p14:cNvContentPartPr/>
                <p14:nvPr/>
              </p14:nvContentPartPr>
              <p14:xfrm>
                <a:off x="5172207" y="3867881"/>
                <a:ext cx="99720" cy="89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5F5C9F-292D-B367-FE87-18EB4A1C658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63207" y="3858881"/>
                  <a:ext cx="117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0E6BD-0DB6-1E3D-F0D0-E1188E8B2444}"/>
                    </a:ext>
                  </a:extLst>
                </p14:cNvPr>
                <p14:cNvContentPartPr/>
                <p14:nvPr/>
              </p14:nvContentPartPr>
              <p14:xfrm>
                <a:off x="5325927" y="3649361"/>
                <a:ext cx="369720" cy="34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0E6BD-0DB6-1E3D-F0D0-E1188E8B24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16927" y="3640721"/>
                  <a:ext cx="3873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F46423-9427-8F86-455B-30C588514C18}"/>
                    </a:ext>
                  </a:extLst>
                </p14:cNvPr>
                <p14:cNvContentPartPr/>
                <p14:nvPr/>
              </p14:nvContentPartPr>
              <p14:xfrm>
                <a:off x="5037927" y="4268921"/>
                <a:ext cx="21240" cy="216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F46423-9427-8F86-455B-30C588514C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28927" y="4259921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7AA7295-15E4-2557-66BF-7FB2E7B38757}"/>
                    </a:ext>
                  </a:extLst>
                </p14:cNvPr>
                <p14:cNvContentPartPr/>
                <p14:nvPr/>
              </p14:nvContentPartPr>
              <p14:xfrm>
                <a:off x="5028927" y="4233281"/>
                <a:ext cx="150120" cy="238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AA7295-15E4-2557-66BF-7FB2E7B387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19927" y="4224281"/>
                  <a:ext cx="167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00D10F-A95A-26A5-EF49-5070DE6F07FF}"/>
                    </a:ext>
                  </a:extLst>
                </p14:cNvPr>
                <p14:cNvContentPartPr/>
                <p14:nvPr/>
              </p14:nvContentPartPr>
              <p14:xfrm>
                <a:off x="5211087" y="4176401"/>
                <a:ext cx="478440" cy="282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00D10F-A95A-26A5-EF49-5070DE6F07F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2447" y="4167761"/>
                  <a:ext cx="4960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609851D-DC21-A69E-D5F2-93FE1D997C84}"/>
                    </a:ext>
                  </a:extLst>
                </p14:cNvPr>
                <p14:cNvContentPartPr/>
                <p14:nvPr/>
              </p14:nvContentPartPr>
              <p14:xfrm>
                <a:off x="5744607" y="4326521"/>
                <a:ext cx="88200" cy="119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609851D-DC21-A69E-D5F2-93FE1D997C8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35967" y="4317881"/>
                  <a:ext cx="105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127EE1-7CBE-E76F-EAE6-86EF79181911}"/>
                    </a:ext>
                  </a:extLst>
                </p14:cNvPr>
                <p14:cNvContentPartPr/>
                <p14:nvPr/>
              </p14:nvContentPartPr>
              <p14:xfrm>
                <a:off x="5834967" y="4273241"/>
                <a:ext cx="110520" cy="155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127EE1-7CBE-E76F-EAE6-86EF7918191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26327" y="4264241"/>
                  <a:ext cx="128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4B4F5B-4F3E-F30F-F007-BD990329257A}"/>
                    </a:ext>
                  </a:extLst>
                </p14:cNvPr>
                <p14:cNvContentPartPr/>
                <p14:nvPr/>
              </p14:nvContentPartPr>
              <p14:xfrm>
                <a:off x="5971767" y="4222121"/>
                <a:ext cx="111600" cy="192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4B4F5B-4F3E-F30F-F007-BD99032925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62767" y="4213121"/>
                  <a:ext cx="129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55C9F08-CAC0-5DBA-217C-A359F4F61AC1}"/>
                    </a:ext>
                  </a:extLst>
                </p14:cNvPr>
                <p14:cNvContentPartPr/>
                <p14:nvPr/>
              </p14:nvContentPartPr>
              <p14:xfrm>
                <a:off x="4720407" y="3509321"/>
                <a:ext cx="201240" cy="1074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55C9F08-CAC0-5DBA-217C-A359F4F61AC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11407" y="3500321"/>
                  <a:ext cx="21888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6DD79C-90D6-B0BC-BC70-44921F396676}"/>
                    </a:ext>
                  </a:extLst>
                </p14:cNvPr>
                <p14:cNvContentPartPr/>
                <p14:nvPr/>
              </p14:nvContentPartPr>
              <p14:xfrm>
                <a:off x="4925607" y="3330761"/>
                <a:ext cx="1509480" cy="945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6DD79C-90D6-B0BC-BC70-44921F3966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16607" y="3321761"/>
                  <a:ext cx="1527120" cy="9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92BA71-5076-20EC-7E1A-66D14AA3D6EB}"/>
                    </a:ext>
                  </a:extLst>
                </p14:cNvPr>
                <p14:cNvContentPartPr/>
                <p14:nvPr/>
              </p14:nvContentPartPr>
              <p14:xfrm>
                <a:off x="4706007" y="4429841"/>
                <a:ext cx="1652040" cy="264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92BA71-5076-20EC-7E1A-66D14AA3D6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97007" y="4420841"/>
                  <a:ext cx="16696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3CD10E-5A64-8A9C-222E-DCB6D63A022A}"/>
                    </a:ext>
                  </a:extLst>
                </p14:cNvPr>
                <p14:cNvContentPartPr/>
                <p14:nvPr/>
              </p14:nvContentPartPr>
              <p14:xfrm>
                <a:off x="6260127" y="4244801"/>
                <a:ext cx="177120" cy="211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73CD10E-5A64-8A9C-222E-DCB6D63A02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51487" y="4236161"/>
                  <a:ext cx="194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D718B9E-C3D2-94B2-1F83-AF5A0BA4EE33}"/>
                    </a:ext>
                  </a:extLst>
                </p14:cNvPr>
                <p14:cNvContentPartPr/>
                <p14:nvPr/>
              </p14:nvContentPartPr>
              <p14:xfrm>
                <a:off x="6597447" y="3569441"/>
                <a:ext cx="92880" cy="234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D718B9E-C3D2-94B2-1F83-AF5A0BA4EE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88447" y="3560441"/>
                  <a:ext cx="110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7896138-6FAB-080B-9683-1D00E8D6B99D}"/>
                    </a:ext>
                  </a:extLst>
                </p14:cNvPr>
                <p14:cNvContentPartPr/>
                <p14:nvPr/>
              </p14:nvContentPartPr>
              <p14:xfrm>
                <a:off x="6752607" y="3701561"/>
                <a:ext cx="33120" cy="64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7896138-6FAB-080B-9683-1D00E8D6B99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43607" y="3692561"/>
                  <a:ext cx="50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6A64C3B-0373-DD59-4AA2-E340E2FFCBBE}"/>
                    </a:ext>
                  </a:extLst>
                </p14:cNvPr>
                <p14:cNvContentPartPr/>
                <p14:nvPr/>
              </p14:nvContentPartPr>
              <p14:xfrm>
                <a:off x="6851247" y="3538841"/>
                <a:ext cx="263520" cy="243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6A64C3B-0373-DD59-4AA2-E340E2FFCBB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42247" y="3530201"/>
                  <a:ext cx="281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00ED0B6-9A55-BCD3-FD9C-9C2CF826CB1A}"/>
                    </a:ext>
                  </a:extLst>
                </p14:cNvPr>
                <p14:cNvContentPartPr/>
                <p14:nvPr/>
              </p14:nvContentPartPr>
              <p14:xfrm>
                <a:off x="7281087" y="3561521"/>
                <a:ext cx="151560" cy="212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00ED0B6-9A55-BCD3-FD9C-9C2CF826CB1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72087" y="3552881"/>
                  <a:ext cx="169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CBA2AD-90CA-B39A-69AD-E34F2FAE83C5}"/>
                    </a:ext>
                  </a:extLst>
                </p14:cNvPr>
                <p14:cNvContentPartPr/>
                <p14:nvPr/>
              </p14:nvContentPartPr>
              <p14:xfrm>
                <a:off x="7461087" y="3508601"/>
                <a:ext cx="396720" cy="326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CBA2AD-90CA-B39A-69AD-E34F2FAE83C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52087" y="3499961"/>
                  <a:ext cx="4143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1ACF1BE-4D09-EB08-67C8-BE53D1B3B639}"/>
                    </a:ext>
                  </a:extLst>
                </p14:cNvPr>
                <p14:cNvContentPartPr/>
                <p14:nvPr/>
              </p14:nvContentPartPr>
              <p14:xfrm>
                <a:off x="7951407" y="3696881"/>
                <a:ext cx="130680" cy="124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1ACF1BE-4D09-EB08-67C8-BE53D1B3B63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42767" y="3687881"/>
                  <a:ext cx="148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B3561F-D49D-D092-A5F3-4F777935C1FF}"/>
                    </a:ext>
                  </a:extLst>
                </p14:cNvPr>
                <p14:cNvContentPartPr/>
                <p14:nvPr/>
              </p14:nvContentPartPr>
              <p14:xfrm>
                <a:off x="8050047" y="3547841"/>
                <a:ext cx="29520" cy="50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B3561F-D49D-D092-A5F3-4F777935C1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41047" y="3539201"/>
                  <a:ext cx="47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F6DDCB-9494-EC7F-C5BC-E84C25877BC6}"/>
                    </a:ext>
                  </a:extLst>
                </p14:cNvPr>
                <p14:cNvContentPartPr/>
                <p14:nvPr/>
              </p14:nvContentPartPr>
              <p14:xfrm>
                <a:off x="8128167" y="3706961"/>
                <a:ext cx="278640" cy="296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F6DDCB-9494-EC7F-C5BC-E84C25877BC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19167" y="3698321"/>
                  <a:ext cx="2962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DC1AE2F-95DF-950A-4837-79FFE6E63A41}"/>
                    </a:ext>
                  </a:extLst>
                </p14:cNvPr>
                <p14:cNvContentPartPr/>
                <p14:nvPr/>
              </p14:nvContentPartPr>
              <p14:xfrm>
                <a:off x="8475927" y="3554681"/>
                <a:ext cx="583560" cy="268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DC1AE2F-95DF-950A-4837-79FFE6E63A4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66927" y="3545681"/>
                  <a:ext cx="6012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79D0E55-9705-BC20-8CC9-8AAE7F1B2BE2}"/>
                    </a:ext>
                  </a:extLst>
                </p14:cNvPr>
                <p14:cNvContentPartPr/>
                <p14:nvPr/>
              </p14:nvContentPartPr>
              <p14:xfrm>
                <a:off x="6695367" y="4082441"/>
                <a:ext cx="48240" cy="193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79D0E55-9705-BC20-8CC9-8AAE7F1B2B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86727" y="4073441"/>
                  <a:ext cx="65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A54226-B53D-B691-5C7D-1D57FB569958}"/>
                    </a:ext>
                  </a:extLst>
                </p14:cNvPr>
                <p14:cNvContentPartPr/>
                <p14:nvPr/>
              </p14:nvContentPartPr>
              <p14:xfrm>
                <a:off x="6725247" y="4066601"/>
                <a:ext cx="147600" cy="206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A54226-B53D-B691-5C7D-1D57FB56995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16607" y="4057961"/>
                  <a:ext cx="165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27A67AD-C031-936A-AA6E-18FE5FBDAC4E}"/>
                    </a:ext>
                  </a:extLst>
                </p14:cNvPr>
                <p14:cNvContentPartPr/>
                <p14:nvPr/>
              </p14:nvContentPartPr>
              <p14:xfrm>
                <a:off x="6902727" y="4051841"/>
                <a:ext cx="343800" cy="244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27A67AD-C031-936A-AA6E-18FE5FBDAC4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94087" y="4043201"/>
                  <a:ext cx="361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7395122-D2C8-ADB4-5FF9-27301968BDD3}"/>
                    </a:ext>
                  </a:extLst>
                </p14:cNvPr>
                <p14:cNvContentPartPr/>
                <p14:nvPr/>
              </p14:nvContentPartPr>
              <p14:xfrm>
                <a:off x="7275327" y="4065161"/>
                <a:ext cx="45720" cy="202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7395122-D2C8-ADB4-5FF9-27301968BDD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66687" y="4056161"/>
                  <a:ext cx="63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260FD4-294B-3BC5-EEDA-A4760846FCB8}"/>
                    </a:ext>
                  </a:extLst>
                </p14:cNvPr>
                <p14:cNvContentPartPr/>
                <p14:nvPr/>
              </p14:nvContentPartPr>
              <p14:xfrm>
                <a:off x="7238967" y="3989561"/>
                <a:ext cx="398880" cy="313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260FD4-294B-3BC5-EEDA-A4760846FC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30327" y="3980921"/>
                  <a:ext cx="4165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EDF0CFD-19DA-FBE8-8BB3-7BF8DC55FA06}"/>
                    </a:ext>
                  </a:extLst>
                </p14:cNvPr>
                <p14:cNvContentPartPr/>
                <p14:nvPr/>
              </p14:nvContentPartPr>
              <p14:xfrm>
                <a:off x="7939167" y="4027361"/>
                <a:ext cx="74520" cy="263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EDF0CFD-19DA-FBE8-8BB3-7BF8DC55FA0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30527" y="4018361"/>
                  <a:ext cx="921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4DD2F75-08F2-ADF3-743A-EED7A740EF26}"/>
                    </a:ext>
                  </a:extLst>
                </p14:cNvPr>
                <p14:cNvContentPartPr/>
                <p14:nvPr/>
              </p14:nvContentPartPr>
              <p14:xfrm>
                <a:off x="8025927" y="4220681"/>
                <a:ext cx="162000" cy="109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4DD2F75-08F2-ADF3-743A-EED7A740EF2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17287" y="4212041"/>
                  <a:ext cx="179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842FFEA-DDB9-9CE1-B99B-53D9FD8C7728}"/>
                    </a:ext>
                  </a:extLst>
                </p14:cNvPr>
                <p14:cNvContentPartPr/>
                <p14:nvPr/>
              </p14:nvContentPartPr>
              <p14:xfrm>
                <a:off x="8245527" y="4122401"/>
                <a:ext cx="105840" cy="192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842FFEA-DDB9-9CE1-B99B-53D9FD8C772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36887" y="4113761"/>
                  <a:ext cx="123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A7BA30C-D345-C8D0-CD91-7ECF4ADC5539}"/>
                    </a:ext>
                  </a:extLst>
                </p14:cNvPr>
                <p14:cNvContentPartPr/>
                <p14:nvPr/>
              </p14:nvContentPartPr>
              <p14:xfrm>
                <a:off x="8404287" y="4193681"/>
                <a:ext cx="183600" cy="163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A7BA30C-D345-C8D0-CD91-7ECF4ADC553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95647" y="4184681"/>
                  <a:ext cx="201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B8CA8EB-5302-A5DB-504A-B22D247E9E18}"/>
                    </a:ext>
                  </a:extLst>
                </p14:cNvPr>
                <p14:cNvContentPartPr/>
                <p14:nvPr/>
              </p14:nvContentPartPr>
              <p14:xfrm>
                <a:off x="1939047" y="3687881"/>
                <a:ext cx="75600" cy="221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B8CA8EB-5302-A5DB-504A-B22D247E9E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30047" y="3678881"/>
                  <a:ext cx="93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0DE6E54-3A59-F2A5-CE2F-5C1A6150BBE8}"/>
                    </a:ext>
                  </a:extLst>
                </p14:cNvPr>
                <p14:cNvContentPartPr/>
                <p14:nvPr/>
              </p14:nvContentPartPr>
              <p14:xfrm>
                <a:off x="1870287" y="3598961"/>
                <a:ext cx="237600" cy="444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0DE6E54-3A59-F2A5-CE2F-5C1A6150BBE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61647" y="3589961"/>
                  <a:ext cx="2552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92F92C-176E-6A7C-BFB1-AB42F113D3AF}"/>
                    </a:ext>
                  </a:extLst>
                </p14:cNvPr>
                <p14:cNvContentPartPr/>
                <p14:nvPr/>
              </p14:nvContentPartPr>
              <p14:xfrm>
                <a:off x="6675927" y="4354241"/>
                <a:ext cx="119880" cy="223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92F92C-176E-6A7C-BFB1-AB42F113D3A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67287" y="4345601"/>
                  <a:ext cx="137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A0531B4-BB5B-F668-4874-E896E97D2785}"/>
                    </a:ext>
                  </a:extLst>
                </p14:cNvPr>
                <p14:cNvContentPartPr/>
                <p14:nvPr/>
              </p14:nvContentPartPr>
              <p14:xfrm>
                <a:off x="6599607" y="4292681"/>
                <a:ext cx="347040" cy="418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A0531B4-BB5B-F668-4874-E896E97D278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90967" y="4283681"/>
                  <a:ext cx="3646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8CE1AFB-AC58-588A-AD56-1228F366430C}"/>
                    </a:ext>
                  </a:extLst>
                </p14:cNvPr>
                <p14:cNvContentPartPr/>
                <p14:nvPr/>
              </p14:nvContentPartPr>
              <p14:xfrm>
                <a:off x="6492687" y="3128441"/>
                <a:ext cx="211680" cy="129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8CE1AFB-AC58-588A-AD56-1228F366430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83687" y="3119441"/>
                  <a:ext cx="229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538B1E2-D242-CCAD-7932-BB741E1ABB03}"/>
                    </a:ext>
                  </a:extLst>
                </p14:cNvPr>
                <p14:cNvContentPartPr/>
                <p14:nvPr/>
              </p14:nvContentPartPr>
              <p14:xfrm>
                <a:off x="6617967" y="3170921"/>
                <a:ext cx="73080" cy="235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538B1E2-D242-CCAD-7932-BB741E1ABB0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09327" y="3161921"/>
                  <a:ext cx="90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97CD7D0-6267-9027-261F-62926ED58901}"/>
                    </a:ext>
                  </a:extLst>
                </p14:cNvPr>
                <p14:cNvContentPartPr/>
                <p14:nvPr/>
              </p14:nvContentPartPr>
              <p14:xfrm>
                <a:off x="6398727" y="3075521"/>
                <a:ext cx="324000" cy="438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97CD7D0-6267-9027-261F-62926ED5890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90087" y="3066521"/>
                  <a:ext cx="341640" cy="45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380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59BC319-40AD-CCA8-036E-958A5A5391F8}"/>
              </a:ext>
            </a:extLst>
          </p:cNvPr>
          <p:cNvGrpSpPr/>
          <p:nvPr/>
        </p:nvGrpSpPr>
        <p:grpSpPr>
          <a:xfrm>
            <a:off x="2123367" y="39641"/>
            <a:ext cx="6547320" cy="3865320"/>
            <a:chOff x="2123367" y="39641"/>
            <a:chExt cx="6547320" cy="38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236980C-F3C6-1295-EB0B-5505C5EDA9A6}"/>
                    </a:ext>
                  </a:extLst>
                </p14:cNvPr>
                <p14:cNvContentPartPr/>
                <p14:nvPr/>
              </p14:nvContentPartPr>
              <p14:xfrm>
                <a:off x="3757407" y="1503761"/>
                <a:ext cx="166320" cy="347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236980C-F3C6-1295-EB0B-5505C5EDA9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48407" y="1494761"/>
                  <a:ext cx="1839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0D983B-8B4C-6319-1EC2-5902E47C29E3}"/>
                    </a:ext>
                  </a:extLst>
                </p14:cNvPr>
                <p14:cNvContentPartPr/>
                <p14:nvPr/>
              </p14:nvContentPartPr>
              <p14:xfrm>
                <a:off x="4007967" y="1584401"/>
                <a:ext cx="12960" cy="230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0D983B-8B4C-6319-1EC2-5902E47C29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98967" y="1575761"/>
                  <a:ext cx="30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A59950-71D7-E26D-6356-63E0314018C1}"/>
                    </a:ext>
                  </a:extLst>
                </p14:cNvPr>
                <p14:cNvContentPartPr/>
                <p14:nvPr/>
              </p14:nvContentPartPr>
              <p14:xfrm>
                <a:off x="3968727" y="1537241"/>
                <a:ext cx="109080" cy="341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A59950-71D7-E26D-6356-63E0314018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0087" y="1528241"/>
                  <a:ext cx="1267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CD8149F-E019-EA52-35A9-5FD8121AD008}"/>
                    </a:ext>
                  </a:extLst>
                </p14:cNvPr>
                <p14:cNvContentPartPr/>
                <p14:nvPr/>
              </p14:nvContentPartPr>
              <p14:xfrm>
                <a:off x="3645447" y="1372721"/>
                <a:ext cx="596880" cy="528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CD8149F-E019-EA52-35A9-5FD8121AD0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6807" y="1363721"/>
                  <a:ext cx="61452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201658-464D-28E3-6402-8DEBF79750CE}"/>
                    </a:ext>
                  </a:extLst>
                </p14:cNvPr>
                <p14:cNvContentPartPr/>
                <p14:nvPr/>
              </p14:nvContentPartPr>
              <p14:xfrm>
                <a:off x="3570927" y="1530761"/>
                <a:ext cx="646200" cy="612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1201658-464D-28E3-6402-8DEBF79750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62287" y="1521761"/>
                  <a:ext cx="66384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6208D9-7E9D-F8DE-3A22-AD2E533E7592}"/>
                    </a:ext>
                  </a:extLst>
                </p14:cNvPr>
                <p14:cNvContentPartPr/>
                <p14:nvPr/>
              </p14:nvContentPartPr>
              <p14:xfrm>
                <a:off x="3777567" y="790241"/>
                <a:ext cx="69480" cy="595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6208D9-7E9D-F8DE-3A22-AD2E533E75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68927" y="781601"/>
                  <a:ext cx="871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3BF85E-657D-502B-4B88-843565EB59BE}"/>
                    </a:ext>
                  </a:extLst>
                </p14:cNvPr>
                <p14:cNvContentPartPr/>
                <p14:nvPr/>
              </p14:nvContentPartPr>
              <p14:xfrm>
                <a:off x="3867567" y="716441"/>
                <a:ext cx="110880" cy="640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3BF85E-657D-502B-4B88-843565EB59B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58927" y="707441"/>
                  <a:ext cx="12852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C5E512-6845-B218-7678-04D6596D1219}"/>
                    </a:ext>
                  </a:extLst>
                </p14:cNvPr>
                <p14:cNvContentPartPr/>
                <p14:nvPr/>
              </p14:nvContentPartPr>
              <p14:xfrm>
                <a:off x="3991767" y="717161"/>
                <a:ext cx="124560" cy="647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C5E512-6845-B218-7678-04D6596D12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83127" y="708161"/>
                  <a:ext cx="14220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D7DD60-2F2D-79D3-BB15-74F61D22177A}"/>
                    </a:ext>
                  </a:extLst>
                </p14:cNvPr>
                <p14:cNvContentPartPr/>
                <p14:nvPr/>
              </p14:nvContentPartPr>
              <p14:xfrm>
                <a:off x="3717807" y="1141241"/>
                <a:ext cx="568440" cy="30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D7DD60-2F2D-79D3-BB15-74F61D2217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09167" y="1132601"/>
                  <a:ext cx="5860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C20E7F1-9F0B-673E-C045-4FCBB9BA591E}"/>
                    </a:ext>
                  </a:extLst>
                </p14:cNvPr>
                <p14:cNvContentPartPr/>
                <p14:nvPr/>
              </p14:nvContentPartPr>
              <p14:xfrm>
                <a:off x="3682167" y="833801"/>
                <a:ext cx="119160" cy="67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C20E7F1-9F0B-673E-C045-4FCBB9BA59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73527" y="825161"/>
                  <a:ext cx="13680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A799662-ECA3-982C-494B-91BC4C17DEE4}"/>
                    </a:ext>
                  </a:extLst>
                </p14:cNvPr>
                <p14:cNvContentPartPr/>
                <p14:nvPr/>
              </p14:nvContentPartPr>
              <p14:xfrm>
                <a:off x="3841287" y="788081"/>
                <a:ext cx="221760" cy="644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A799662-ECA3-982C-494B-91BC4C17DE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32647" y="779081"/>
                  <a:ext cx="23940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559E88-DDC7-39CA-27E5-AD1DCB4F13E3}"/>
                    </a:ext>
                  </a:extLst>
                </p14:cNvPr>
                <p14:cNvContentPartPr/>
                <p14:nvPr/>
              </p14:nvContentPartPr>
              <p14:xfrm>
                <a:off x="3607287" y="1030361"/>
                <a:ext cx="628920" cy="359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559E88-DDC7-39CA-27E5-AD1DCB4F13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98287" y="1021721"/>
                  <a:ext cx="646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C79CFA-7893-3B11-EC6E-5CFB8CE08B73}"/>
                    </a:ext>
                  </a:extLst>
                </p14:cNvPr>
                <p14:cNvContentPartPr/>
                <p14:nvPr/>
              </p14:nvContentPartPr>
              <p14:xfrm>
                <a:off x="3289767" y="2070401"/>
                <a:ext cx="497520" cy="1066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C79CFA-7893-3B11-EC6E-5CFB8CE08B7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81127" y="2061401"/>
                  <a:ext cx="51516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6CC98B-71BF-3577-7B33-07FA4FC6AB25}"/>
                    </a:ext>
                  </a:extLst>
                </p14:cNvPr>
                <p14:cNvContentPartPr/>
                <p14:nvPr/>
              </p14:nvContentPartPr>
              <p14:xfrm>
                <a:off x="3692967" y="2116121"/>
                <a:ext cx="603000" cy="911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6CC98B-71BF-3577-7B33-07FA4FC6AB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84327" y="2107481"/>
                  <a:ext cx="62064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BCDF29-1A1B-09AA-4EB0-D95B2D0A0081}"/>
                    </a:ext>
                  </a:extLst>
                </p14:cNvPr>
                <p14:cNvContentPartPr/>
                <p14:nvPr/>
              </p14:nvContentPartPr>
              <p14:xfrm>
                <a:off x="3787647" y="2315561"/>
                <a:ext cx="1366200" cy="487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BCDF29-1A1B-09AA-4EB0-D95B2D0A00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79007" y="2306561"/>
                  <a:ext cx="13838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99542D-7890-9249-8A26-D68F5D6B063B}"/>
                    </a:ext>
                  </a:extLst>
                </p14:cNvPr>
                <p14:cNvContentPartPr/>
                <p14:nvPr/>
              </p14:nvContentPartPr>
              <p14:xfrm>
                <a:off x="3002127" y="3266321"/>
                <a:ext cx="174240" cy="198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99542D-7890-9249-8A26-D68F5D6B06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93127" y="3257321"/>
                  <a:ext cx="191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0E072E-002B-5799-37AB-E639C5367AFF}"/>
                    </a:ext>
                  </a:extLst>
                </p14:cNvPr>
                <p14:cNvContentPartPr/>
                <p14:nvPr/>
              </p14:nvContentPartPr>
              <p14:xfrm>
                <a:off x="3240087" y="3275321"/>
                <a:ext cx="214200" cy="178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0E072E-002B-5799-37AB-E639C5367A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31447" y="3266321"/>
                  <a:ext cx="231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80C0CB-5247-DB45-7925-856D076A342B}"/>
                    </a:ext>
                  </a:extLst>
                </p14:cNvPr>
                <p14:cNvContentPartPr/>
                <p14:nvPr/>
              </p14:nvContentPartPr>
              <p14:xfrm>
                <a:off x="2882247" y="3195401"/>
                <a:ext cx="624240" cy="308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80C0CB-5247-DB45-7925-856D076A34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73607" y="3186401"/>
                  <a:ext cx="641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88FBEBC-C0F9-E17A-3F7A-DCB6F4E6F33D}"/>
                    </a:ext>
                  </a:extLst>
                </p14:cNvPr>
                <p14:cNvContentPartPr/>
                <p14:nvPr/>
              </p14:nvContentPartPr>
              <p14:xfrm>
                <a:off x="2947407" y="3301241"/>
                <a:ext cx="694080" cy="362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88FBEBC-C0F9-E17A-3F7A-DCB6F4E6F33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38407" y="3292601"/>
                  <a:ext cx="7117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E0C0CFB-7F45-4A31-BA9C-045E3D5046D9}"/>
                    </a:ext>
                  </a:extLst>
                </p14:cNvPr>
                <p14:cNvContentPartPr/>
                <p14:nvPr/>
              </p14:nvContentPartPr>
              <p14:xfrm>
                <a:off x="4217487" y="3129881"/>
                <a:ext cx="171360" cy="229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E0C0CFB-7F45-4A31-BA9C-045E3D5046D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08487" y="3120881"/>
                  <a:ext cx="189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26D37E-AF5E-7B92-8FB4-B86E7ED49FB8}"/>
                    </a:ext>
                  </a:extLst>
                </p14:cNvPr>
                <p14:cNvContentPartPr/>
                <p14:nvPr/>
              </p14:nvContentPartPr>
              <p14:xfrm>
                <a:off x="4371567" y="3127001"/>
                <a:ext cx="208800" cy="181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26D37E-AF5E-7B92-8FB4-B86E7ED49F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62567" y="3118361"/>
                  <a:ext cx="226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020246-C7AD-C0B3-B2F7-7641131BED36}"/>
                    </a:ext>
                  </a:extLst>
                </p14:cNvPr>
                <p14:cNvContentPartPr/>
                <p14:nvPr/>
              </p14:nvContentPartPr>
              <p14:xfrm>
                <a:off x="4162407" y="3004961"/>
                <a:ext cx="541440" cy="417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020246-C7AD-C0B3-B2F7-7641131BED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53767" y="2995961"/>
                  <a:ext cx="5590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F3A2C5-5347-6AB6-140B-B9CFAA6E40C7}"/>
                    </a:ext>
                  </a:extLst>
                </p14:cNvPr>
                <p14:cNvContentPartPr/>
                <p14:nvPr/>
              </p14:nvContentPartPr>
              <p14:xfrm>
                <a:off x="4041087" y="3114401"/>
                <a:ext cx="730080" cy="437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F3A2C5-5347-6AB6-140B-B9CFAA6E40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32087" y="3105761"/>
                  <a:ext cx="7477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64DE5C-C922-A06F-DC66-8339098D5BD8}"/>
                    </a:ext>
                  </a:extLst>
                </p14:cNvPr>
                <p14:cNvContentPartPr/>
                <p14:nvPr/>
              </p14:nvContentPartPr>
              <p14:xfrm>
                <a:off x="5193807" y="2762321"/>
                <a:ext cx="146160" cy="181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64DE5C-C922-A06F-DC66-8339098D5BD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84807" y="2753321"/>
                  <a:ext cx="163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F6FAD5A-45EA-CBBA-2168-466524196286}"/>
                    </a:ext>
                  </a:extLst>
                </p14:cNvPr>
                <p14:cNvContentPartPr/>
                <p14:nvPr/>
              </p14:nvContentPartPr>
              <p14:xfrm>
                <a:off x="5400087" y="2749001"/>
                <a:ext cx="193680" cy="112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F6FAD5A-45EA-CBBA-2168-4665241962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91447" y="2740361"/>
                  <a:ext cx="211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8C49352-CF3D-16A3-777D-FCEB29A9E8C9}"/>
                    </a:ext>
                  </a:extLst>
                </p14:cNvPr>
                <p14:cNvContentPartPr/>
                <p14:nvPr/>
              </p14:nvContentPartPr>
              <p14:xfrm>
                <a:off x="5176527" y="2606441"/>
                <a:ext cx="468360" cy="388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8C49352-CF3D-16A3-777D-FCEB29A9E8C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67887" y="2597441"/>
                  <a:ext cx="4860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2D9E91-1DFB-D265-4914-F35156577DB4}"/>
                    </a:ext>
                  </a:extLst>
                </p14:cNvPr>
                <p14:cNvContentPartPr/>
                <p14:nvPr/>
              </p14:nvContentPartPr>
              <p14:xfrm>
                <a:off x="5030367" y="2742161"/>
                <a:ext cx="555120" cy="333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2D9E91-1DFB-D265-4914-F35156577DB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21367" y="2733521"/>
                  <a:ext cx="572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7275D8-98F7-FA76-3148-9FC987115D98}"/>
                    </a:ext>
                  </a:extLst>
                </p14:cNvPr>
                <p14:cNvContentPartPr/>
                <p14:nvPr/>
              </p14:nvContentPartPr>
              <p14:xfrm>
                <a:off x="2123367" y="902921"/>
                <a:ext cx="104760" cy="32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7275D8-98F7-FA76-3148-9FC987115D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14367" y="894281"/>
                  <a:ext cx="122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0E0E22-BAEF-8030-0D65-F43F2A8FAF7E}"/>
                    </a:ext>
                  </a:extLst>
                </p14:cNvPr>
                <p14:cNvContentPartPr/>
                <p14:nvPr/>
              </p14:nvContentPartPr>
              <p14:xfrm>
                <a:off x="2572647" y="774401"/>
                <a:ext cx="879480" cy="91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0E0E22-BAEF-8030-0D65-F43F2A8FAF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63647" y="765401"/>
                  <a:ext cx="897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0BB913-BAE0-0943-45A0-A15A1520C585}"/>
                    </a:ext>
                  </a:extLst>
                </p14:cNvPr>
                <p14:cNvContentPartPr/>
                <p14:nvPr/>
              </p14:nvContentPartPr>
              <p14:xfrm>
                <a:off x="3664887" y="582881"/>
                <a:ext cx="1213200" cy="187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0BB913-BAE0-0943-45A0-A15A1520C5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56247" y="573881"/>
                  <a:ext cx="1230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D2D6145-9332-2EF3-3228-6B6A5D06B528}"/>
                    </a:ext>
                  </a:extLst>
                </p14:cNvPr>
                <p14:cNvContentPartPr/>
                <p14:nvPr/>
              </p14:nvContentPartPr>
              <p14:xfrm>
                <a:off x="5193447" y="543281"/>
                <a:ext cx="159480" cy="27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D2D6145-9332-2EF3-3228-6B6A5D06B52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84447" y="534641"/>
                  <a:ext cx="177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3A2D34-FB9D-70C0-E106-A311D13E765F}"/>
                    </a:ext>
                  </a:extLst>
                </p14:cNvPr>
                <p14:cNvContentPartPr/>
                <p14:nvPr/>
              </p14:nvContentPartPr>
              <p14:xfrm>
                <a:off x="2187087" y="865841"/>
                <a:ext cx="56160" cy="792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3A2D34-FB9D-70C0-E106-A311D13E76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78087" y="857201"/>
                  <a:ext cx="7380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E120ABC-AA6D-750C-435F-A9B1A5D58369}"/>
                    </a:ext>
                  </a:extLst>
                </p14:cNvPr>
                <p14:cNvContentPartPr/>
                <p14:nvPr/>
              </p14:nvContentPartPr>
              <p14:xfrm>
                <a:off x="2337567" y="2510321"/>
                <a:ext cx="88560" cy="266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E120ABC-AA6D-750C-435F-A9B1A5D5836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28567" y="2501321"/>
                  <a:ext cx="1062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D790652-29C6-3BDB-1F3C-C8356A83A03F}"/>
                    </a:ext>
                  </a:extLst>
                </p14:cNvPr>
                <p14:cNvContentPartPr/>
                <p14:nvPr/>
              </p14:nvContentPartPr>
              <p14:xfrm>
                <a:off x="2457087" y="2842601"/>
                <a:ext cx="100080" cy="1062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D790652-29C6-3BDB-1F3C-C8356A83A03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48087" y="2833601"/>
                  <a:ext cx="11772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16D755D-9AEF-C87E-705C-2208307CC30E}"/>
                    </a:ext>
                  </a:extLst>
                </p14:cNvPr>
                <p14:cNvContentPartPr/>
                <p14:nvPr/>
              </p14:nvContentPartPr>
              <p14:xfrm>
                <a:off x="2639247" y="3881201"/>
                <a:ext cx="256680" cy="7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16D755D-9AEF-C87E-705C-2208307CC3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30247" y="3872201"/>
                  <a:ext cx="274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3CDC152-8940-AEAE-721E-1EDE9F5B117D}"/>
                    </a:ext>
                  </a:extLst>
                </p14:cNvPr>
                <p14:cNvContentPartPr/>
                <p14:nvPr/>
              </p14:nvContentPartPr>
              <p14:xfrm>
                <a:off x="3448527" y="3685001"/>
                <a:ext cx="1677960" cy="166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3CDC152-8940-AEAE-721E-1EDE9F5B11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39887" y="3676361"/>
                  <a:ext cx="1695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B99CE7-EBCB-C3CA-E489-DEFB8EC338A1}"/>
                    </a:ext>
                  </a:extLst>
                </p14:cNvPr>
                <p14:cNvContentPartPr/>
                <p14:nvPr/>
              </p14:nvContentPartPr>
              <p14:xfrm>
                <a:off x="5314047" y="3539561"/>
                <a:ext cx="478800" cy="132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B99CE7-EBCB-C3CA-E489-DEFB8EC338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05047" y="3530921"/>
                  <a:ext cx="496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CEAC825-55CF-98AC-9F46-FBDEB216FF03}"/>
                    </a:ext>
                  </a:extLst>
                </p14:cNvPr>
                <p14:cNvContentPartPr/>
                <p14:nvPr/>
              </p14:nvContentPartPr>
              <p14:xfrm>
                <a:off x="5422047" y="487841"/>
                <a:ext cx="10440" cy="136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CEAC825-55CF-98AC-9F46-FBDEB216FF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13047" y="478841"/>
                  <a:ext cx="28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D5B098-3944-FCEC-DB06-8A228A338081}"/>
                    </a:ext>
                  </a:extLst>
                </p14:cNvPr>
                <p14:cNvContentPartPr/>
                <p14:nvPr/>
              </p14:nvContentPartPr>
              <p14:xfrm>
                <a:off x="5601327" y="2540921"/>
                <a:ext cx="68760" cy="1078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D5B098-3944-FCEC-DB06-8A228A3380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92327" y="2531921"/>
                  <a:ext cx="86400" cy="10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EC1B098-D1C1-DC50-5631-7C703B684D95}"/>
                    </a:ext>
                  </a:extLst>
                </p14:cNvPr>
                <p14:cNvContentPartPr/>
                <p14:nvPr/>
              </p14:nvContentPartPr>
              <p14:xfrm>
                <a:off x="5528967" y="1122881"/>
                <a:ext cx="81720" cy="148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EC1B098-D1C1-DC50-5631-7C703B684D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20327" y="1113881"/>
                  <a:ext cx="99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315E5A-4102-0405-B7E2-CEAA6F596305}"/>
                    </a:ext>
                  </a:extLst>
                </p14:cNvPr>
                <p14:cNvContentPartPr/>
                <p14:nvPr/>
              </p14:nvContentPartPr>
              <p14:xfrm>
                <a:off x="5593407" y="1471001"/>
                <a:ext cx="156600" cy="1083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315E5A-4102-0405-B7E2-CEAA6F59630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84407" y="1462001"/>
                  <a:ext cx="174240" cy="11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BC0010-C75B-CF88-EE55-C06721D65CBC}"/>
                    </a:ext>
                  </a:extLst>
                </p14:cNvPr>
                <p14:cNvContentPartPr/>
                <p14:nvPr/>
              </p14:nvContentPartPr>
              <p14:xfrm>
                <a:off x="2190327" y="605921"/>
                <a:ext cx="122400" cy="176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BC0010-C75B-CF88-EE55-C06721D65C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81327" y="597281"/>
                  <a:ext cx="140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E587F9E-BEAD-906B-7B69-EAFACFA6ECA4}"/>
                    </a:ext>
                  </a:extLst>
                </p14:cNvPr>
                <p14:cNvContentPartPr/>
                <p14:nvPr/>
              </p14:nvContentPartPr>
              <p14:xfrm>
                <a:off x="2277807" y="458321"/>
                <a:ext cx="72720" cy="279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E587F9E-BEAD-906B-7B69-EAFACFA6ECA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69167" y="449321"/>
                  <a:ext cx="903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E32F646-E57D-14B1-9DED-5D7EA1DE8A17}"/>
                    </a:ext>
                  </a:extLst>
                </p14:cNvPr>
                <p14:cNvContentPartPr/>
                <p14:nvPr/>
              </p14:nvContentPartPr>
              <p14:xfrm>
                <a:off x="2442327" y="591881"/>
                <a:ext cx="139680" cy="127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E32F646-E57D-14B1-9DED-5D7EA1DE8A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33687" y="582881"/>
                  <a:ext cx="157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A8F8A3-1A20-D06E-324C-08C14209448C}"/>
                    </a:ext>
                  </a:extLst>
                </p14:cNvPr>
                <p14:cNvContentPartPr/>
                <p14:nvPr/>
              </p14:nvContentPartPr>
              <p14:xfrm>
                <a:off x="2606127" y="403961"/>
                <a:ext cx="205920" cy="494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A8F8A3-1A20-D06E-324C-08C1420944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97487" y="394961"/>
                  <a:ext cx="2235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641AB5-2EA8-DA07-25AD-3E2BDEFE41A8}"/>
                    </a:ext>
                  </a:extLst>
                </p14:cNvPr>
                <p14:cNvContentPartPr/>
                <p14:nvPr/>
              </p14:nvContentPartPr>
              <p14:xfrm>
                <a:off x="2843727" y="521321"/>
                <a:ext cx="222480" cy="134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641AB5-2EA8-DA07-25AD-3E2BDEFE41A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34727" y="512321"/>
                  <a:ext cx="24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1109793-B54C-4E96-7D8D-A03DE71EA464}"/>
                    </a:ext>
                  </a:extLst>
                </p14:cNvPr>
                <p14:cNvContentPartPr/>
                <p14:nvPr/>
              </p14:nvContentPartPr>
              <p14:xfrm>
                <a:off x="3145767" y="371201"/>
                <a:ext cx="158760" cy="297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1109793-B54C-4E96-7D8D-A03DE71EA4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36767" y="362201"/>
                  <a:ext cx="1764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31598C6-398A-FAA5-1882-1BE13006B04D}"/>
                    </a:ext>
                  </a:extLst>
                </p14:cNvPr>
                <p14:cNvContentPartPr/>
                <p14:nvPr/>
              </p14:nvContentPartPr>
              <p14:xfrm>
                <a:off x="3352407" y="476321"/>
                <a:ext cx="306720" cy="356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31598C6-398A-FAA5-1882-1BE13006B04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43407" y="467321"/>
                  <a:ext cx="3243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0D0775-F2E1-FBE4-D912-C4772A2C53A7}"/>
                    </a:ext>
                  </a:extLst>
                </p14:cNvPr>
                <p14:cNvContentPartPr/>
                <p14:nvPr/>
              </p14:nvContentPartPr>
              <p14:xfrm>
                <a:off x="3187527" y="338801"/>
                <a:ext cx="104040" cy="177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0D0775-F2E1-FBE4-D912-C4772A2C53A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78527" y="329801"/>
                  <a:ext cx="121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F4E5E0-42B7-63D7-AECA-0E804A27E452}"/>
                    </a:ext>
                  </a:extLst>
                </p14:cNvPr>
                <p14:cNvContentPartPr/>
                <p14:nvPr/>
              </p14:nvContentPartPr>
              <p14:xfrm>
                <a:off x="3620967" y="498641"/>
                <a:ext cx="66960" cy="131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F4E5E0-42B7-63D7-AECA-0E804A27E45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2327" y="490001"/>
                  <a:ext cx="84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412167-D061-CA75-C79E-4DC8C323B62A}"/>
                    </a:ext>
                  </a:extLst>
                </p14:cNvPr>
                <p14:cNvContentPartPr/>
                <p14:nvPr/>
              </p14:nvContentPartPr>
              <p14:xfrm>
                <a:off x="3601167" y="308921"/>
                <a:ext cx="7560" cy="33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412167-D061-CA75-C79E-4DC8C323B62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92527" y="299921"/>
                  <a:ext cx="25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0F4EA7-8A64-FA46-4E71-96F7540169F1}"/>
                    </a:ext>
                  </a:extLst>
                </p14:cNvPr>
                <p14:cNvContentPartPr/>
                <p14:nvPr/>
              </p14:nvContentPartPr>
              <p14:xfrm>
                <a:off x="3734007" y="386681"/>
                <a:ext cx="309960" cy="158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0F4EA7-8A64-FA46-4E71-96F7540169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25007" y="378041"/>
                  <a:ext cx="327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5053B8D-516D-CF69-BAB6-B87CAB8EA0A3}"/>
                    </a:ext>
                  </a:extLst>
                </p14:cNvPr>
                <p14:cNvContentPartPr/>
                <p14:nvPr/>
              </p14:nvContentPartPr>
              <p14:xfrm>
                <a:off x="3692967" y="413321"/>
                <a:ext cx="138960" cy="138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5053B8D-516D-CF69-BAB6-B87CAB8EA0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84327" y="404321"/>
                  <a:ext cx="156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A89FB91-262D-7774-6698-0A71179B08D1}"/>
                    </a:ext>
                  </a:extLst>
                </p14:cNvPr>
                <p14:cNvContentPartPr/>
                <p14:nvPr/>
              </p14:nvContentPartPr>
              <p14:xfrm>
                <a:off x="3915447" y="424841"/>
                <a:ext cx="238320" cy="199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A89FB91-262D-7774-6698-0A71179B08D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06447" y="416201"/>
                  <a:ext cx="255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8512CBE-C41A-8C2A-142F-B18AF5AD6483}"/>
                    </a:ext>
                  </a:extLst>
                </p14:cNvPr>
                <p14:cNvContentPartPr/>
                <p14:nvPr/>
              </p14:nvContentPartPr>
              <p14:xfrm>
                <a:off x="7373967" y="1431401"/>
                <a:ext cx="1227600" cy="1314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8512CBE-C41A-8C2A-142F-B18AF5AD648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64967" y="1422761"/>
                  <a:ext cx="1245240" cy="13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11E59DE-54DD-953F-7F79-9E2632CB900C}"/>
                    </a:ext>
                  </a:extLst>
                </p14:cNvPr>
                <p14:cNvContentPartPr/>
                <p14:nvPr/>
              </p14:nvContentPartPr>
              <p14:xfrm>
                <a:off x="6958167" y="1639841"/>
                <a:ext cx="1712520" cy="1520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11E59DE-54DD-953F-7F79-9E2632CB900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49527" y="1630841"/>
                  <a:ext cx="1730160" cy="15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23C1932-E9C5-23F8-7B63-53472A814BD5}"/>
                    </a:ext>
                  </a:extLst>
                </p14:cNvPr>
                <p14:cNvContentPartPr/>
                <p14:nvPr/>
              </p14:nvContentPartPr>
              <p14:xfrm>
                <a:off x="7450287" y="1838921"/>
                <a:ext cx="135360" cy="166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23C1932-E9C5-23F8-7B63-53472A814B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41287" y="1830281"/>
                  <a:ext cx="153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F62DB7-DCA1-89AC-D540-2C81C965CAED}"/>
                    </a:ext>
                  </a:extLst>
                </p14:cNvPr>
                <p14:cNvContentPartPr/>
                <p14:nvPr/>
              </p14:nvContentPartPr>
              <p14:xfrm>
                <a:off x="7615887" y="1875281"/>
                <a:ext cx="24840" cy="106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F62DB7-DCA1-89AC-D540-2C81C965CAE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06887" y="1866641"/>
                  <a:ext cx="42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49FC060-6293-D2BE-9314-096F40AC1F36}"/>
                    </a:ext>
                  </a:extLst>
                </p14:cNvPr>
                <p14:cNvContentPartPr/>
                <p14:nvPr/>
              </p14:nvContentPartPr>
              <p14:xfrm>
                <a:off x="7601847" y="1716521"/>
                <a:ext cx="135720" cy="275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49FC060-6293-D2BE-9314-096F40AC1F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92847" y="1707521"/>
                  <a:ext cx="1533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EF81327-A2C7-88FD-BEE1-C1F9453976DA}"/>
                    </a:ext>
                  </a:extLst>
                </p14:cNvPr>
                <p14:cNvContentPartPr/>
                <p14:nvPr/>
              </p14:nvContentPartPr>
              <p14:xfrm>
                <a:off x="7406727" y="1639121"/>
                <a:ext cx="415440" cy="231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EF81327-A2C7-88FD-BEE1-C1F9453976D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97727" y="1630121"/>
                  <a:ext cx="433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F2B5A47-679A-6D11-481F-CF6AF84CB8B3}"/>
                    </a:ext>
                  </a:extLst>
                </p14:cNvPr>
                <p14:cNvContentPartPr/>
                <p14:nvPr/>
              </p14:nvContentPartPr>
              <p14:xfrm>
                <a:off x="7393407" y="1761521"/>
                <a:ext cx="338760" cy="288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F2B5A47-679A-6D11-481F-CF6AF84CB8B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84767" y="1752881"/>
                  <a:ext cx="3564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B15427B-B27B-F55D-0C7A-5070AE191946}"/>
                    </a:ext>
                  </a:extLst>
                </p14:cNvPr>
                <p14:cNvContentPartPr/>
                <p14:nvPr/>
              </p14:nvContentPartPr>
              <p14:xfrm>
                <a:off x="7352367" y="2046281"/>
                <a:ext cx="233280" cy="720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B15427B-B27B-F55D-0C7A-5070AE19194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43727" y="2037281"/>
                  <a:ext cx="25092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ABFD940-5D1A-21DF-CA90-56D2021A4A4C}"/>
                    </a:ext>
                  </a:extLst>
                </p14:cNvPr>
                <p14:cNvContentPartPr/>
                <p14:nvPr/>
              </p14:nvContentPartPr>
              <p14:xfrm>
                <a:off x="7477287" y="2018561"/>
                <a:ext cx="430560" cy="521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ABFD940-5D1A-21DF-CA90-56D2021A4A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68647" y="2009921"/>
                  <a:ext cx="4482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511B943-9C8B-A7B0-9D59-7E460D11A47C}"/>
                    </a:ext>
                  </a:extLst>
                </p14:cNvPr>
                <p14:cNvContentPartPr/>
                <p14:nvPr/>
              </p14:nvContentPartPr>
              <p14:xfrm>
                <a:off x="7764567" y="2502761"/>
                <a:ext cx="217080" cy="56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511B943-9C8B-A7B0-9D59-7E460D11A4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55927" y="2494121"/>
                  <a:ext cx="234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8768A99-6313-939B-E47A-4D8F90FA5444}"/>
                    </a:ext>
                  </a:extLst>
                </p14:cNvPr>
                <p14:cNvContentPartPr/>
                <p14:nvPr/>
              </p14:nvContentPartPr>
              <p14:xfrm>
                <a:off x="7495287" y="2054201"/>
                <a:ext cx="609480" cy="304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8768A99-6313-939B-E47A-4D8F90FA544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86647" y="2045201"/>
                  <a:ext cx="6271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E7030D6-2F5A-A5F8-2B64-E0B20BCDE778}"/>
                    </a:ext>
                  </a:extLst>
                </p14:cNvPr>
                <p14:cNvContentPartPr/>
                <p14:nvPr/>
              </p14:nvContentPartPr>
              <p14:xfrm>
                <a:off x="7334727" y="2856281"/>
                <a:ext cx="359640" cy="125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E7030D6-2F5A-A5F8-2B64-E0B20BCDE77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25727" y="2847641"/>
                  <a:ext cx="377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C7CDBBF-FC45-5436-8660-114909D31A98}"/>
                    </a:ext>
                  </a:extLst>
                </p14:cNvPr>
                <p14:cNvContentPartPr/>
                <p14:nvPr/>
              </p14:nvContentPartPr>
              <p14:xfrm>
                <a:off x="7423287" y="2724881"/>
                <a:ext cx="338400" cy="250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C7CDBBF-FC45-5436-8660-114909D31A9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14647" y="2716241"/>
                  <a:ext cx="356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BC78116-5823-F39A-B362-FEF655F20CEE}"/>
                    </a:ext>
                  </a:extLst>
                </p14:cNvPr>
                <p14:cNvContentPartPr/>
                <p14:nvPr/>
              </p14:nvContentPartPr>
              <p14:xfrm>
                <a:off x="7329687" y="2788241"/>
                <a:ext cx="505440" cy="366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BC78116-5823-F39A-B362-FEF655F20CE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20687" y="2779241"/>
                  <a:ext cx="5230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71F30E0-8AD1-76AE-690F-186C60C46EF9}"/>
                    </a:ext>
                  </a:extLst>
                </p14:cNvPr>
                <p14:cNvContentPartPr/>
                <p14:nvPr/>
              </p14:nvContentPartPr>
              <p14:xfrm>
                <a:off x="7966887" y="2701121"/>
                <a:ext cx="232200" cy="105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71F30E0-8AD1-76AE-690F-186C60C46EF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57887" y="2692121"/>
                  <a:ext cx="249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DD1AF00-DE5A-7A12-6811-7EBC415B7F8B}"/>
                    </a:ext>
                  </a:extLst>
                </p14:cNvPr>
                <p14:cNvContentPartPr/>
                <p14:nvPr/>
              </p14:nvContentPartPr>
              <p14:xfrm>
                <a:off x="7803807" y="2625521"/>
                <a:ext cx="403560" cy="275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DD1AF00-DE5A-7A12-6811-7EBC415B7F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95167" y="2616521"/>
                  <a:ext cx="4212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526AB83-73F6-26B3-3BEA-EB4DB6430A40}"/>
                    </a:ext>
                  </a:extLst>
                </p14:cNvPr>
                <p14:cNvContentPartPr/>
                <p14:nvPr/>
              </p14:nvContentPartPr>
              <p14:xfrm>
                <a:off x="8041767" y="2272721"/>
                <a:ext cx="156960" cy="144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526AB83-73F6-26B3-3BEA-EB4DB6430A4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32767" y="2263721"/>
                  <a:ext cx="174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4919CD7-4A37-8820-F868-87D36C1A85D4}"/>
                    </a:ext>
                  </a:extLst>
                </p14:cNvPr>
                <p14:cNvContentPartPr/>
                <p14:nvPr/>
              </p14:nvContentPartPr>
              <p14:xfrm>
                <a:off x="8205567" y="2223761"/>
                <a:ext cx="163440" cy="166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4919CD7-4A37-8820-F868-87D36C1A85D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96927" y="2215121"/>
                  <a:ext cx="181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65AE2CB-4762-DE3A-2258-952975776F07}"/>
                    </a:ext>
                  </a:extLst>
                </p14:cNvPr>
                <p14:cNvContentPartPr/>
                <p14:nvPr/>
              </p14:nvContentPartPr>
              <p14:xfrm>
                <a:off x="8055447" y="2180201"/>
                <a:ext cx="343440" cy="204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65AE2CB-4762-DE3A-2258-952975776F0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46447" y="2171201"/>
                  <a:ext cx="361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A7B08B4-975A-3CDB-DB92-C5B304E51EE5}"/>
                    </a:ext>
                  </a:extLst>
                </p14:cNvPr>
                <p14:cNvContentPartPr/>
                <p14:nvPr/>
              </p14:nvContentPartPr>
              <p14:xfrm>
                <a:off x="7986687" y="2221601"/>
                <a:ext cx="545400" cy="246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A7B08B4-975A-3CDB-DB92-C5B304E51EE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78047" y="2212601"/>
                  <a:ext cx="5630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6EB4776-2241-980D-83AB-5F9BD5175B0E}"/>
                    </a:ext>
                  </a:extLst>
                </p14:cNvPr>
                <p14:cNvContentPartPr/>
                <p14:nvPr/>
              </p14:nvContentPartPr>
              <p14:xfrm>
                <a:off x="4130367" y="359681"/>
                <a:ext cx="1718640" cy="739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6EB4776-2241-980D-83AB-5F9BD5175B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21727" y="350681"/>
                  <a:ext cx="173628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9A27D4-696F-8DD4-660F-4DFC92319085}"/>
                    </a:ext>
                  </a:extLst>
                </p14:cNvPr>
                <p14:cNvContentPartPr/>
                <p14:nvPr/>
              </p14:nvContentPartPr>
              <p14:xfrm>
                <a:off x="5822367" y="413321"/>
                <a:ext cx="1573200" cy="981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9A27D4-696F-8DD4-660F-4DFC9231908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13727" y="404681"/>
                  <a:ext cx="1590840" cy="9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676741-DEF5-2118-89F6-6FE6DB2014D1}"/>
                    </a:ext>
                  </a:extLst>
                </p14:cNvPr>
                <p14:cNvContentPartPr/>
                <p14:nvPr/>
              </p14:nvContentPartPr>
              <p14:xfrm>
                <a:off x="5588727" y="137561"/>
                <a:ext cx="133920" cy="21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676741-DEF5-2118-89F6-6FE6DB2014D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79727" y="128561"/>
                  <a:ext cx="151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FBC742A-97D5-F8E9-2289-84E628822BE7}"/>
                    </a:ext>
                  </a:extLst>
                </p14:cNvPr>
                <p14:cNvContentPartPr/>
                <p14:nvPr/>
              </p14:nvContentPartPr>
              <p14:xfrm>
                <a:off x="5650287" y="166001"/>
                <a:ext cx="19800" cy="228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FBC742A-97D5-F8E9-2289-84E628822B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41287" y="157361"/>
                  <a:ext cx="37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83DBC41-C690-7D92-5A5E-3D7717DDF9EC}"/>
                    </a:ext>
                  </a:extLst>
                </p14:cNvPr>
                <p14:cNvContentPartPr/>
                <p14:nvPr/>
              </p14:nvContentPartPr>
              <p14:xfrm>
                <a:off x="5777727" y="134681"/>
                <a:ext cx="61920" cy="218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83DBC41-C690-7D92-5A5E-3D7717DDF9E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69087" y="125681"/>
                  <a:ext cx="79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F7906BD-4613-CE04-9739-0E121596B1C9}"/>
                    </a:ext>
                  </a:extLst>
                </p14:cNvPr>
                <p14:cNvContentPartPr/>
                <p14:nvPr/>
              </p14:nvContentPartPr>
              <p14:xfrm>
                <a:off x="5786007" y="277241"/>
                <a:ext cx="95040" cy="37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F7906BD-4613-CE04-9739-0E121596B1C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77007" y="268601"/>
                  <a:ext cx="112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3B9944C-12BF-B977-5ED8-0E1DF8A77D1E}"/>
                    </a:ext>
                  </a:extLst>
                </p14:cNvPr>
                <p14:cNvContentPartPr/>
                <p14:nvPr/>
              </p14:nvContentPartPr>
              <p14:xfrm>
                <a:off x="5315847" y="39641"/>
                <a:ext cx="651240" cy="600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3B9944C-12BF-B977-5ED8-0E1DF8A77D1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07207" y="30641"/>
                  <a:ext cx="668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022CE04-DD19-5CF1-6189-804DD57A7187}"/>
                    </a:ext>
                  </a:extLst>
                </p14:cNvPr>
                <p14:cNvContentPartPr/>
                <p14:nvPr/>
              </p14:nvContentPartPr>
              <p14:xfrm>
                <a:off x="5683767" y="207761"/>
                <a:ext cx="102600" cy="32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022CE04-DD19-5CF1-6189-804DD57A718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74767" y="198761"/>
                  <a:ext cx="120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AD5902A-AABC-98A3-6A6B-FDC21E9023D9}"/>
                    </a:ext>
                  </a:extLst>
                </p14:cNvPr>
                <p14:cNvContentPartPr/>
                <p14:nvPr/>
              </p14:nvContentPartPr>
              <p14:xfrm>
                <a:off x="5527167" y="187601"/>
                <a:ext cx="174240" cy="59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AD5902A-AABC-98A3-6A6B-FDC21E9023D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18167" y="178601"/>
                  <a:ext cx="1918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5A72726-3A3F-BD7B-72E2-FBF5F35AA643}"/>
                    </a:ext>
                  </a:extLst>
                </p14:cNvPr>
                <p14:cNvContentPartPr/>
                <p14:nvPr/>
              </p14:nvContentPartPr>
              <p14:xfrm>
                <a:off x="5616807" y="244841"/>
                <a:ext cx="42480" cy="210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5A72726-3A3F-BD7B-72E2-FBF5F35AA64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08167" y="236201"/>
                  <a:ext cx="60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12F43ED-ED07-61AB-7966-8430787DADC9}"/>
                    </a:ext>
                  </a:extLst>
                </p14:cNvPr>
                <p14:cNvContentPartPr/>
                <p14:nvPr/>
              </p14:nvContentPartPr>
              <p14:xfrm>
                <a:off x="5693487" y="145841"/>
                <a:ext cx="108720" cy="258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12F43ED-ED07-61AB-7966-8430787DADC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84487" y="137201"/>
                  <a:ext cx="1263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39BC6F2-BEF0-5AE3-AFB1-EF47F52DF852}"/>
                    </a:ext>
                  </a:extLst>
                </p14:cNvPr>
                <p14:cNvContentPartPr/>
                <p14:nvPr/>
              </p14:nvContentPartPr>
              <p14:xfrm>
                <a:off x="5719407" y="275441"/>
                <a:ext cx="86040" cy="48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39BC6F2-BEF0-5AE3-AFB1-EF47F52DF85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710407" y="266801"/>
                  <a:ext cx="1036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35CB11C-CFC4-746F-16E1-C90A060C0235}"/>
                    </a:ext>
                  </a:extLst>
                </p14:cNvPr>
                <p14:cNvContentPartPr/>
                <p14:nvPr/>
              </p14:nvContentPartPr>
              <p14:xfrm>
                <a:off x="6082287" y="193721"/>
                <a:ext cx="174600" cy="92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35CB11C-CFC4-746F-16E1-C90A060C023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73647" y="185081"/>
                  <a:ext cx="192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89B1454-8158-0CBD-7626-E60AED163129}"/>
                    </a:ext>
                  </a:extLst>
                </p14:cNvPr>
                <p14:cNvContentPartPr/>
                <p14:nvPr/>
              </p14:nvContentPartPr>
              <p14:xfrm>
                <a:off x="6206487" y="200921"/>
                <a:ext cx="17280" cy="174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89B1454-8158-0CBD-7626-E60AED16312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197847" y="191921"/>
                  <a:ext cx="349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3B3AC50-1097-F120-6F83-D8E4381762B3}"/>
                    </a:ext>
                  </a:extLst>
                </p14:cNvPr>
                <p14:cNvContentPartPr/>
                <p14:nvPr/>
              </p14:nvContentPartPr>
              <p14:xfrm>
                <a:off x="6324927" y="258521"/>
                <a:ext cx="135000" cy="141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3B3AC50-1097-F120-6F83-D8E4381762B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16287" y="249521"/>
                  <a:ext cx="152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ED734C5-5438-9265-0189-760614EB60A0}"/>
                    </a:ext>
                  </a:extLst>
                </p14:cNvPr>
                <p14:cNvContentPartPr/>
                <p14:nvPr/>
              </p14:nvContentPartPr>
              <p14:xfrm>
                <a:off x="6522207" y="154841"/>
                <a:ext cx="245160" cy="262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ED734C5-5438-9265-0189-760614EB60A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13207" y="146201"/>
                  <a:ext cx="2628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C99FCB6-C77A-ABB8-C3FD-0E5FA7193993}"/>
                    </a:ext>
                  </a:extLst>
                </p14:cNvPr>
                <p14:cNvContentPartPr/>
                <p14:nvPr/>
              </p14:nvContentPartPr>
              <p14:xfrm>
                <a:off x="6665487" y="123881"/>
                <a:ext cx="244080" cy="282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C99FCB6-C77A-ABB8-C3FD-0E5FA719399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56487" y="115241"/>
                  <a:ext cx="261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9CEB3A7-231D-2847-C923-68A856016FC2}"/>
                    </a:ext>
                  </a:extLst>
                </p14:cNvPr>
                <p14:cNvContentPartPr/>
                <p14:nvPr/>
              </p14:nvContentPartPr>
              <p14:xfrm>
                <a:off x="6741447" y="211721"/>
                <a:ext cx="239040" cy="182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9CEB3A7-231D-2847-C923-68A856016F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32807" y="203081"/>
                  <a:ext cx="256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E7EBA05-8F54-C51E-A703-88D3A93429A8}"/>
                    </a:ext>
                  </a:extLst>
                </p14:cNvPr>
                <p14:cNvContentPartPr/>
                <p14:nvPr/>
              </p14:nvContentPartPr>
              <p14:xfrm>
                <a:off x="7003527" y="307481"/>
                <a:ext cx="145440" cy="106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E7EBA05-8F54-C51E-A703-88D3A93429A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94527" y="298841"/>
                  <a:ext cx="163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6F8F3CF-E7FD-D5F6-FD28-AA5FEBECFBAB}"/>
                    </a:ext>
                  </a:extLst>
                </p14:cNvPr>
                <p14:cNvContentPartPr/>
                <p14:nvPr/>
              </p14:nvContentPartPr>
              <p14:xfrm>
                <a:off x="7309887" y="241601"/>
                <a:ext cx="162360" cy="125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6F8F3CF-E7FD-D5F6-FD28-AA5FEBECFBA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00887" y="232601"/>
                  <a:ext cx="180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41F0A7C-1369-34AE-434D-DAE4B6620A8D}"/>
                    </a:ext>
                  </a:extLst>
                </p14:cNvPr>
                <p14:cNvContentPartPr/>
                <p14:nvPr/>
              </p14:nvContentPartPr>
              <p14:xfrm>
                <a:off x="7510407" y="200201"/>
                <a:ext cx="240120" cy="129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41F0A7C-1369-34AE-434D-DAE4B6620A8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501767" y="191561"/>
                  <a:ext cx="257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F7DE538-CD97-B0F6-E74F-434B4FF53004}"/>
                    </a:ext>
                  </a:extLst>
                </p14:cNvPr>
                <p14:cNvContentPartPr/>
                <p14:nvPr/>
              </p14:nvContentPartPr>
              <p14:xfrm>
                <a:off x="7807407" y="240161"/>
                <a:ext cx="190080" cy="204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F7DE538-CD97-B0F6-E74F-434B4FF5300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98767" y="231521"/>
                  <a:ext cx="207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A4DF2EA-AC87-4A0F-1CE8-CDA24BD9AD3C}"/>
                    </a:ext>
                  </a:extLst>
                </p14:cNvPr>
                <p14:cNvContentPartPr/>
                <p14:nvPr/>
              </p14:nvContentPartPr>
              <p14:xfrm>
                <a:off x="8007207" y="232601"/>
                <a:ext cx="119160" cy="90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A4DF2EA-AC87-4A0F-1CE8-CDA24BD9AD3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98207" y="223961"/>
                  <a:ext cx="136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728A659-F4AD-EB79-D47C-4BFE565B9471}"/>
                    </a:ext>
                  </a:extLst>
                </p14:cNvPr>
                <p14:cNvContentPartPr/>
                <p14:nvPr/>
              </p14:nvContentPartPr>
              <p14:xfrm>
                <a:off x="8164887" y="157721"/>
                <a:ext cx="149400" cy="150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728A659-F4AD-EB79-D47C-4BFE565B947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56247" y="148721"/>
                  <a:ext cx="16704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917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5F03D-8D1A-521F-06A2-A0A508C2D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41" y="0"/>
            <a:ext cx="8413517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A2F0F5-4C0F-221D-A0AC-E8D775FE4831}"/>
                  </a:ext>
                </a:extLst>
              </p14:cNvPr>
              <p14:cNvContentPartPr/>
              <p14:nvPr/>
            </p14:nvContentPartPr>
            <p14:xfrm>
              <a:off x="4348167" y="565961"/>
              <a:ext cx="779760" cy="632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A2F0F5-4C0F-221D-A0AC-E8D775FE48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9167" y="556961"/>
                <a:ext cx="7974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E90AEAC-0CD3-0480-B044-8040BF35E039}"/>
                  </a:ext>
                </a:extLst>
              </p14:cNvPr>
              <p14:cNvContentPartPr/>
              <p14:nvPr/>
            </p14:nvContentPartPr>
            <p14:xfrm>
              <a:off x="6297567" y="554801"/>
              <a:ext cx="1007280" cy="744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E90AEAC-0CD3-0480-B044-8040BF35E0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8567" y="545801"/>
                <a:ext cx="10249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F52A87-F729-FB1C-470E-B196CBB3611E}"/>
                  </a:ext>
                </a:extLst>
              </p14:cNvPr>
              <p14:cNvContentPartPr/>
              <p14:nvPr/>
            </p14:nvContentPartPr>
            <p14:xfrm>
              <a:off x="8216007" y="443561"/>
              <a:ext cx="1368720" cy="749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F52A87-F729-FB1C-470E-B196CBB361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07367" y="434921"/>
                <a:ext cx="1386360" cy="76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74DE172B-DCB1-570A-494D-8AB1E0A45743}"/>
              </a:ext>
            </a:extLst>
          </p:cNvPr>
          <p:cNvGrpSpPr/>
          <p:nvPr/>
        </p:nvGrpSpPr>
        <p:grpSpPr>
          <a:xfrm>
            <a:off x="2939127" y="1564601"/>
            <a:ext cx="2364120" cy="1440360"/>
            <a:chOff x="2939127" y="1564601"/>
            <a:chExt cx="2364120" cy="14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AD405F-9EE7-070D-30AD-83DF9096F0BF}"/>
                    </a:ext>
                  </a:extLst>
                </p14:cNvPr>
                <p14:cNvContentPartPr/>
                <p14:nvPr/>
              </p14:nvContentPartPr>
              <p14:xfrm>
                <a:off x="3057927" y="1603481"/>
                <a:ext cx="831600" cy="319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AD405F-9EE7-070D-30AD-83DF9096F0B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49287" y="1594841"/>
                  <a:ext cx="8492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701C54-4AD5-7BEB-E3A3-36ADA7D4B847}"/>
                    </a:ext>
                  </a:extLst>
                </p14:cNvPr>
                <p14:cNvContentPartPr/>
                <p14:nvPr/>
              </p14:nvContentPartPr>
              <p14:xfrm>
                <a:off x="3003207" y="1646321"/>
                <a:ext cx="1000080" cy="289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701C54-4AD5-7BEB-E3A3-36ADA7D4B8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94207" y="1637321"/>
                  <a:ext cx="10177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FA55E0C-9C1D-1CE3-B56A-436053214F3B}"/>
                    </a:ext>
                  </a:extLst>
                </p14:cNvPr>
                <p14:cNvContentPartPr/>
                <p14:nvPr/>
              </p14:nvContentPartPr>
              <p14:xfrm>
                <a:off x="3027687" y="1564601"/>
                <a:ext cx="886320" cy="415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FA55E0C-9C1D-1CE3-B56A-436053214F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18687" y="1555601"/>
                  <a:ext cx="9039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A53991-DDCB-9C7E-467C-889B5D75F29A}"/>
                    </a:ext>
                  </a:extLst>
                </p14:cNvPr>
                <p14:cNvContentPartPr/>
                <p14:nvPr/>
              </p14:nvContentPartPr>
              <p14:xfrm>
                <a:off x="3011847" y="1601321"/>
                <a:ext cx="1053360" cy="373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A53991-DDCB-9C7E-467C-889B5D75F2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02847" y="1592321"/>
                  <a:ext cx="10710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8B1C405-4C67-3AA6-909B-5BDDF91F7CE2}"/>
                    </a:ext>
                  </a:extLst>
                </p14:cNvPr>
                <p14:cNvContentPartPr/>
                <p14:nvPr/>
              </p14:nvContentPartPr>
              <p14:xfrm>
                <a:off x="3052527" y="1566041"/>
                <a:ext cx="814680" cy="450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8B1C405-4C67-3AA6-909B-5BDDF91F7CE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43527" y="1557041"/>
                  <a:ext cx="8323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BAE797-652B-E43C-C58C-9FDE86B9EFA5}"/>
                    </a:ext>
                  </a:extLst>
                </p14:cNvPr>
                <p14:cNvContentPartPr/>
                <p14:nvPr/>
              </p14:nvContentPartPr>
              <p14:xfrm>
                <a:off x="3041727" y="1601321"/>
                <a:ext cx="864000" cy="324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BAE797-652B-E43C-C58C-9FDE86B9EFA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33087" y="1592321"/>
                  <a:ext cx="8816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5B6C9D-541A-2C23-E9F1-4F6559BF2973}"/>
                    </a:ext>
                  </a:extLst>
                </p14:cNvPr>
                <p14:cNvContentPartPr/>
                <p14:nvPr/>
              </p14:nvContentPartPr>
              <p14:xfrm>
                <a:off x="3010047" y="1642361"/>
                <a:ext cx="825840" cy="308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5B6C9D-541A-2C23-E9F1-4F6559BF297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01407" y="1633721"/>
                  <a:ext cx="8434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98E545-2C52-BB27-77C1-A9AF100BED98}"/>
                    </a:ext>
                  </a:extLst>
                </p14:cNvPr>
                <p14:cNvContentPartPr/>
                <p14:nvPr/>
              </p14:nvContentPartPr>
              <p14:xfrm>
                <a:off x="2939127" y="1656041"/>
                <a:ext cx="939960" cy="308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98E545-2C52-BB27-77C1-A9AF100BED9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30487" y="1647041"/>
                  <a:ext cx="957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37D419-C337-2685-EA77-62D4E63017D8}"/>
                    </a:ext>
                  </a:extLst>
                </p14:cNvPr>
                <p14:cNvContentPartPr/>
                <p14:nvPr/>
              </p14:nvContentPartPr>
              <p14:xfrm>
                <a:off x="3735807" y="1890041"/>
                <a:ext cx="1456200" cy="567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37D419-C337-2685-EA77-62D4E63017D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27167" y="1881041"/>
                  <a:ext cx="147384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D99F17-AA53-036E-CF1F-9F7791F784EF}"/>
                    </a:ext>
                  </a:extLst>
                </p14:cNvPr>
                <p14:cNvContentPartPr/>
                <p14:nvPr/>
              </p14:nvContentPartPr>
              <p14:xfrm>
                <a:off x="3801687" y="2371001"/>
                <a:ext cx="1356480" cy="150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D99F17-AA53-036E-CF1F-9F7791F784E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92687" y="2362001"/>
                  <a:ext cx="1374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37133FC-EAE8-1FF0-FA87-97F6D281ECA1}"/>
                    </a:ext>
                  </a:extLst>
                </p14:cNvPr>
                <p14:cNvContentPartPr/>
                <p14:nvPr/>
              </p14:nvContentPartPr>
              <p14:xfrm>
                <a:off x="3728967" y="2488001"/>
                <a:ext cx="1574280" cy="516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37133FC-EAE8-1FF0-FA87-97F6D281ECA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20327" y="2479001"/>
                  <a:ext cx="15919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30CC5F-AE00-DF38-7C86-F039D220BB2E}"/>
                    </a:ext>
                  </a:extLst>
                </p14:cNvPr>
                <p14:cNvContentPartPr/>
                <p14:nvPr/>
              </p14:nvContentPartPr>
              <p14:xfrm>
                <a:off x="4627887" y="1616081"/>
                <a:ext cx="164880" cy="51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30CC5F-AE00-DF38-7C86-F039D220BB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18887" y="1607441"/>
                  <a:ext cx="182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F5EDD6-5141-FE9B-1AE0-48774B9C5A89}"/>
                    </a:ext>
                  </a:extLst>
                </p14:cNvPr>
                <p14:cNvContentPartPr/>
                <p14:nvPr/>
              </p14:nvContentPartPr>
              <p14:xfrm>
                <a:off x="4691607" y="1646681"/>
                <a:ext cx="146520" cy="52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F5EDD6-5141-FE9B-1AE0-48774B9C5A8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82967" y="1638041"/>
                  <a:ext cx="16416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6BB094-5CEA-D1F5-5B14-C4D42CA9799F}"/>
              </a:ext>
            </a:extLst>
          </p:cNvPr>
          <p:cNvGrpSpPr/>
          <p:nvPr/>
        </p:nvGrpSpPr>
        <p:grpSpPr>
          <a:xfrm>
            <a:off x="6015687" y="1660721"/>
            <a:ext cx="1213920" cy="1362600"/>
            <a:chOff x="6015687" y="1660721"/>
            <a:chExt cx="1213920" cy="13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F7C0DED-6796-D09C-8F19-0408884731C0}"/>
                    </a:ext>
                  </a:extLst>
                </p14:cNvPr>
                <p14:cNvContentPartPr/>
                <p14:nvPr/>
              </p14:nvContentPartPr>
              <p14:xfrm>
                <a:off x="6589527" y="1660721"/>
                <a:ext cx="96480" cy="32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F7C0DED-6796-D09C-8F19-0408884731C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80527" y="1651721"/>
                  <a:ext cx="114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A1B7815-1805-4B13-7621-703028861673}"/>
                    </a:ext>
                  </a:extLst>
                </p14:cNvPr>
                <p14:cNvContentPartPr/>
                <p14:nvPr/>
              </p14:nvContentPartPr>
              <p14:xfrm>
                <a:off x="6615447" y="1720841"/>
                <a:ext cx="101520" cy="21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A1B7815-1805-4B13-7621-70302886167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06447" y="1711841"/>
                  <a:ext cx="119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66E15E-2FC7-C79C-6183-65DC21D2279A}"/>
                    </a:ext>
                  </a:extLst>
                </p14:cNvPr>
                <p14:cNvContentPartPr/>
                <p14:nvPr/>
              </p14:nvContentPartPr>
              <p14:xfrm>
                <a:off x="6015687" y="1816961"/>
                <a:ext cx="511200" cy="477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66E15E-2FC7-C79C-6183-65DC21D2279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07047" y="1808321"/>
                  <a:ext cx="5288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6B337E-0BDB-229E-B2FD-572D7BEC98C0}"/>
                    </a:ext>
                  </a:extLst>
                </p14:cNvPr>
                <p14:cNvContentPartPr/>
                <p14:nvPr/>
              </p14:nvContentPartPr>
              <p14:xfrm>
                <a:off x="6061047" y="2446601"/>
                <a:ext cx="284040" cy="101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6B337E-0BDB-229E-B2FD-572D7BEC98C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52047" y="2437961"/>
                  <a:ext cx="301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2E1A19-70C1-2771-93F3-039C58B50970}"/>
                    </a:ext>
                  </a:extLst>
                </p14:cNvPr>
                <p14:cNvContentPartPr/>
                <p14:nvPr/>
              </p14:nvContentPartPr>
              <p14:xfrm>
                <a:off x="6030087" y="2702921"/>
                <a:ext cx="506520" cy="282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2E1A19-70C1-2771-93F3-039C58B5097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21087" y="2694281"/>
                  <a:ext cx="5241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916CA78-CAF9-76FE-C499-4939083858EE}"/>
                    </a:ext>
                  </a:extLst>
                </p14:cNvPr>
                <p14:cNvContentPartPr/>
                <p14:nvPr/>
              </p14:nvContentPartPr>
              <p14:xfrm>
                <a:off x="6958527" y="1955921"/>
                <a:ext cx="216000" cy="457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916CA78-CAF9-76FE-C499-4939083858E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49887" y="1947281"/>
                  <a:ext cx="2336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5DFE892-AE51-24E4-C66D-B6FB15856273}"/>
                    </a:ext>
                  </a:extLst>
                </p14:cNvPr>
                <p14:cNvContentPartPr/>
                <p14:nvPr/>
              </p14:nvContentPartPr>
              <p14:xfrm>
                <a:off x="6970047" y="2385401"/>
                <a:ext cx="214200" cy="88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5DFE892-AE51-24E4-C66D-B6FB1585627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961407" y="2376761"/>
                  <a:ext cx="231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8B30FC2-337E-AA73-43B0-DA7C696CB79A}"/>
                    </a:ext>
                  </a:extLst>
                </p14:cNvPr>
                <p14:cNvContentPartPr/>
                <p14:nvPr/>
              </p14:nvContentPartPr>
              <p14:xfrm>
                <a:off x="6986607" y="2423201"/>
                <a:ext cx="243000" cy="600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8B30FC2-337E-AA73-43B0-DA7C696CB79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77967" y="2414561"/>
                  <a:ext cx="260640" cy="61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43563A-BDFE-ADB4-1EC9-207CF99AD7DD}"/>
              </a:ext>
            </a:extLst>
          </p:cNvPr>
          <p:cNvGrpSpPr/>
          <p:nvPr/>
        </p:nvGrpSpPr>
        <p:grpSpPr>
          <a:xfrm>
            <a:off x="7945647" y="1623641"/>
            <a:ext cx="1305360" cy="1468080"/>
            <a:chOff x="7945647" y="1623641"/>
            <a:chExt cx="1305360" cy="14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61056E-B445-F475-C4B4-6E655FC73980}"/>
                    </a:ext>
                  </a:extLst>
                </p14:cNvPr>
                <p14:cNvContentPartPr/>
                <p14:nvPr/>
              </p14:nvContentPartPr>
              <p14:xfrm>
                <a:off x="8442807" y="1623641"/>
                <a:ext cx="97200" cy="52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61056E-B445-F475-C4B4-6E655FC7398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433807" y="1615001"/>
                  <a:ext cx="114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8E519D0-704D-B9D6-0963-1A1CC6E99F21}"/>
                    </a:ext>
                  </a:extLst>
                </p14:cNvPr>
                <p14:cNvContentPartPr/>
                <p14:nvPr/>
              </p14:nvContentPartPr>
              <p14:xfrm>
                <a:off x="8458287" y="1697801"/>
                <a:ext cx="112680" cy="43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8E519D0-704D-B9D6-0963-1A1CC6E99F2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49647" y="1689161"/>
                  <a:ext cx="130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AB85D15-6AAB-1EF4-D0BD-2CB089AEC319}"/>
                    </a:ext>
                  </a:extLst>
                </p14:cNvPr>
                <p14:cNvContentPartPr/>
                <p14:nvPr/>
              </p14:nvContentPartPr>
              <p14:xfrm>
                <a:off x="7955367" y="1870241"/>
                <a:ext cx="517320" cy="417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AB85D15-6AAB-1EF4-D0BD-2CB089AEC3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46727" y="1861601"/>
                  <a:ext cx="5349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F5536A-77A1-5A9D-7946-0371C5026931}"/>
                    </a:ext>
                  </a:extLst>
                </p14:cNvPr>
                <p14:cNvContentPartPr/>
                <p14:nvPr/>
              </p14:nvContentPartPr>
              <p14:xfrm>
                <a:off x="7972647" y="2421041"/>
                <a:ext cx="320760" cy="172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F5536A-77A1-5A9D-7946-0371C502693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63647" y="2412401"/>
                  <a:ext cx="338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539D21-23F8-7119-2C13-C15D891FEDC4}"/>
                    </a:ext>
                  </a:extLst>
                </p14:cNvPr>
                <p14:cNvContentPartPr/>
                <p14:nvPr/>
              </p14:nvContentPartPr>
              <p14:xfrm>
                <a:off x="7945647" y="2744681"/>
                <a:ext cx="484200" cy="347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539D21-23F8-7119-2C13-C15D891FEDC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37007" y="2736041"/>
                  <a:ext cx="501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41D1700-17D9-52AB-78C5-8BC692C36E9A}"/>
                    </a:ext>
                  </a:extLst>
                </p14:cNvPr>
                <p14:cNvContentPartPr/>
                <p14:nvPr/>
              </p14:nvContentPartPr>
              <p14:xfrm>
                <a:off x="8954007" y="1824521"/>
                <a:ext cx="294120" cy="631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41D1700-17D9-52AB-78C5-8BC692C36E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45007" y="1815881"/>
                  <a:ext cx="31176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1749D2-584D-CBF6-0B70-D87238977979}"/>
                    </a:ext>
                  </a:extLst>
                </p14:cNvPr>
                <p14:cNvContentPartPr/>
                <p14:nvPr/>
              </p14:nvContentPartPr>
              <p14:xfrm>
                <a:off x="8947527" y="2465321"/>
                <a:ext cx="303480" cy="446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1749D2-584D-CBF6-0B70-D8723897797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38527" y="2456321"/>
                  <a:ext cx="321120" cy="46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DF4523-085B-6DFE-18E0-B36CFA842C4D}"/>
              </a:ext>
            </a:extLst>
          </p:cNvPr>
          <p:cNvGrpSpPr/>
          <p:nvPr/>
        </p:nvGrpSpPr>
        <p:grpSpPr>
          <a:xfrm>
            <a:off x="2037327" y="6295721"/>
            <a:ext cx="467640" cy="226440"/>
            <a:chOff x="2037327" y="6295721"/>
            <a:chExt cx="46764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C0D3977-1A85-E83E-BA50-25F11DB3B22A}"/>
                    </a:ext>
                  </a:extLst>
                </p14:cNvPr>
                <p14:cNvContentPartPr/>
                <p14:nvPr/>
              </p14:nvContentPartPr>
              <p14:xfrm>
                <a:off x="2037327" y="6295721"/>
                <a:ext cx="408960" cy="172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C0D3977-1A85-E83E-BA50-25F11DB3B22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28327" y="6286721"/>
                  <a:ext cx="426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9ED1393-F07E-D29A-1E15-80F4EDB7FC8B}"/>
                    </a:ext>
                  </a:extLst>
                </p14:cNvPr>
                <p14:cNvContentPartPr/>
                <p14:nvPr/>
              </p14:nvContentPartPr>
              <p14:xfrm>
                <a:off x="2093127" y="6334601"/>
                <a:ext cx="411840" cy="187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9ED1393-F07E-D29A-1E15-80F4EDB7FC8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84487" y="6325601"/>
                  <a:ext cx="42948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9593D1-0116-2FAE-531B-E7AD400627FF}"/>
              </a:ext>
            </a:extLst>
          </p:cNvPr>
          <p:cNvGrpSpPr/>
          <p:nvPr/>
        </p:nvGrpSpPr>
        <p:grpSpPr>
          <a:xfrm>
            <a:off x="5258967" y="3543161"/>
            <a:ext cx="2834640" cy="2540880"/>
            <a:chOff x="5258967" y="3543161"/>
            <a:chExt cx="2834640" cy="254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3C6C4E1-8635-1270-A1AF-F2903429E2E4}"/>
                    </a:ext>
                  </a:extLst>
                </p14:cNvPr>
                <p14:cNvContentPartPr/>
                <p14:nvPr/>
              </p14:nvContentPartPr>
              <p14:xfrm>
                <a:off x="5258967" y="3665561"/>
                <a:ext cx="568440" cy="2233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3C6C4E1-8635-1270-A1AF-F2903429E2E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49967" y="3656561"/>
                  <a:ext cx="586080" cy="22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B94C781-68CF-9D49-6BF2-01BF572D7B3D}"/>
                    </a:ext>
                  </a:extLst>
                </p14:cNvPr>
                <p14:cNvContentPartPr/>
                <p14:nvPr/>
              </p14:nvContentPartPr>
              <p14:xfrm>
                <a:off x="5262567" y="3543161"/>
                <a:ext cx="2133000" cy="2430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B94C781-68CF-9D49-6BF2-01BF572D7B3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53927" y="3534521"/>
                  <a:ext cx="2150640" cy="24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6FCB84-8605-D951-C6E3-B22F035B88CD}"/>
                    </a:ext>
                  </a:extLst>
                </p14:cNvPr>
                <p14:cNvContentPartPr/>
                <p14:nvPr/>
              </p14:nvContentPartPr>
              <p14:xfrm>
                <a:off x="5280567" y="4333361"/>
                <a:ext cx="2813040" cy="1750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6FCB84-8605-D951-C6E3-B22F035B88C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1927" y="4324361"/>
                  <a:ext cx="2830680" cy="176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106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9199-8439-BE83-0C1B-CFABA374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ADFBA-957B-828A-1D3E-FC2A2E41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PaaS offering to deploy, design and scale web apps</a:t>
            </a:r>
          </a:p>
          <a:p>
            <a:r>
              <a:rPr lang="en-US" dirty="0"/>
              <a:t>App Service</a:t>
            </a:r>
          </a:p>
          <a:p>
            <a:r>
              <a:rPr lang="en-US" dirty="0"/>
              <a:t>App Service Plan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2922C2-00C6-5E57-867F-4E309618A174}"/>
                  </a:ext>
                </a:extLst>
              </p14:cNvPr>
              <p14:cNvContentPartPr/>
              <p14:nvPr/>
            </p14:nvContentPartPr>
            <p14:xfrm>
              <a:off x="3433767" y="2521481"/>
              <a:ext cx="1047240" cy="7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2922C2-00C6-5E57-867F-4E309618A1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4767" y="2512481"/>
                <a:ext cx="10648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406DC2-427F-FE62-97A9-72C2C14083EF}"/>
                  </a:ext>
                </a:extLst>
              </p14:cNvPr>
              <p14:cNvContentPartPr/>
              <p14:nvPr/>
            </p14:nvContentPartPr>
            <p14:xfrm>
              <a:off x="4113087" y="2364161"/>
              <a:ext cx="223560" cy="123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406DC2-427F-FE62-97A9-72C2C14083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4087" y="2355521"/>
                <a:ext cx="241200" cy="12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66A6AB-CDA2-1C74-CE26-C6E584E91E00}"/>
                  </a:ext>
                </a:extLst>
              </p14:cNvPr>
              <p14:cNvContentPartPr/>
              <p14:nvPr/>
            </p14:nvContentPartPr>
            <p14:xfrm>
              <a:off x="4473087" y="2486201"/>
              <a:ext cx="38160" cy="71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66A6AB-CDA2-1C74-CE26-C6E584E91E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4447" y="2477201"/>
                <a:ext cx="558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19A5C4-6B75-E07D-A98A-DF9290FDE6A1}"/>
                  </a:ext>
                </a:extLst>
              </p14:cNvPr>
              <p14:cNvContentPartPr/>
              <p14:nvPr/>
            </p14:nvContentPartPr>
            <p14:xfrm>
              <a:off x="4623567" y="2432921"/>
              <a:ext cx="149400" cy="140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19A5C4-6B75-E07D-A98A-DF9290FDE6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4567" y="2423921"/>
                <a:ext cx="1670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D99FC5-1F3E-74CB-21CA-670EBF4BF07E}"/>
                  </a:ext>
                </a:extLst>
              </p14:cNvPr>
              <p14:cNvContentPartPr/>
              <p14:nvPr/>
            </p14:nvContentPartPr>
            <p14:xfrm>
              <a:off x="4859007" y="2426801"/>
              <a:ext cx="39240" cy="171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D99FC5-1F3E-74CB-21CA-670EBF4BF0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50007" y="2417801"/>
                <a:ext cx="568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FDEBDE0-7F74-9743-8B2C-27D011D6B41C}"/>
                  </a:ext>
                </a:extLst>
              </p14:cNvPr>
              <p14:cNvContentPartPr/>
              <p14:nvPr/>
            </p14:nvContentPartPr>
            <p14:xfrm>
              <a:off x="5012367" y="2445881"/>
              <a:ext cx="117720" cy="136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FDEBDE0-7F74-9743-8B2C-27D011D6B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3367" y="2437241"/>
                <a:ext cx="1353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C89453-6EA0-07EA-A4FB-1ECF02EC595A}"/>
                  </a:ext>
                </a:extLst>
              </p14:cNvPr>
              <p14:cNvContentPartPr/>
              <p14:nvPr/>
            </p14:nvContentPartPr>
            <p14:xfrm>
              <a:off x="5222247" y="2500601"/>
              <a:ext cx="60480" cy="58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C89453-6EA0-07EA-A4FB-1ECF02EC59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13247" y="2491601"/>
                <a:ext cx="781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E33B7B2-A7AB-593E-B5A4-5F9CD813C92A}"/>
                  </a:ext>
                </a:extLst>
              </p14:cNvPr>
              <p14:cNvContentPartPr/>
              <p14:nvPr/>
            </p14:nvContentPartPr>
            <p14:xfrm>
              <a:off x="5378847" y="2422841"/>
              <a:ext cx="87840" cy="183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E33B7B2-A7AB-593E-B5A4-5F9CD813C92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70207" y="2413841"/>
                <a:ext cx="1054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1495C1-E333-8441-9892-079A13EFFEC8}"/>
                  </a:ext>
                </a:extLst>
              </p14:cNvPr>
              <p14:cNvContentPartPr/>
              <p14:nvPr/>
            </p14:nvContentPartPr>
            <p14:xfrm>
              <a:off x="5513127" y="2475041"/>
              <a:ext cx="253800" cy="142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1495C1-E333-8441-9892-079A13EFFE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04127" y="2466041"/>
                <a:ext cx="2714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85E37B-9772-C7EC-C96A-0FF651F0C3D5}"/>
                  </a:ext>
                </a:extLst>
              </p14:cNvPr>
              <p14:cNvContentPartPr/>
              <p14:nvPr/>
            </p14:nvContentPartPr>
            <p14:xfrm>
              <a:off x="4197327" y="2873561"/>
              <a:ext cx="383400" cy="45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85E37B-9772-C7EC-C96A-0FF651F0C3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88687" y="2864921"/>
                <a:ext cx="4010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6181625-32FF-CDDA-1086-A9B96C19ED60}"/>
                  </a:ext>
                </a:extLst>
              </p14:cNvPr>
              <p14:cNvContentPartPr/>
              <p14:nvPr/>
            </p14:nvContentPartPr>
            <p14:xfrm>
              <a:off x="4731567" y="2802281"/>
              <a:ext cx="194400" cy="192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6181625-32FF-CDDA-1086-A9B96C19ED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22927" y="2793281"/>
                <a:ext cx="212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7704777-371F-BB43-E040-4B37A9C061E1}"/>
                  </a:ext>
                </a:extLst>
              </p14:cNvPr>
              <p14:cNvContentPartPr/>
              <p14:nvPr/>
            </p14:nvContentPartPr>
            <p14:xfrm>
              <a:off x="4943607" y="2860601"/>
              <a:ext cx="54720" cy="147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7704777-371F-BB43-E040-4B37A9C061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34607" y="2851961"/>
                <a:ext cx="723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2BF0B09-DD42-3AAC-EDD1-131C422F5D6C}"/>
                  </a:ext>
                </a:extLst>
              </p14:cNvPr>
              <p14:cNvContentPartPr/>
              <p14:nvPr/>
            </p14:nvContentPartPr>
            <p14:xfrm>
              <a:off x="5049807" y="2791841"/>
              <a:ext cx="81720" cy="242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2BF0B09-DD42-3AAC-EDD1-131C422F5D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40807" y="2782841"/>
                <a:ext cx="993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3225EA0-4AD2-A2B9-092D-0AF086BEBA0A}"/>
                  </a:ext>
                </a:extLst>
              </p14:cNvPr>
              <p14:cNvContentPartPr/>
              <p14:nvPr/>
            </p14:nvContentPartPr>
            <p14:xfrm>
              <a:off x="5007687" y="2840441"/>
              <a:ext cx="262440" cy="168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3225EA0-4AD2-A2B9-092D-0AF086BEBA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98687" y="2831801"/>
                <a:ext cx="2800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4DCB416-9BD5-B529-6EE4-261AED5F192F}"/>
                  </a:ext>
                </a:extLst>
              </p14:cNvPr>
              <p14:cNvContentPartPr/>
              <p14:nvPr/>
            </p14:nvContentPartPr>
            <p14:xfrm>
              <a:off x="5250327" y="2790401"/>
              <a:ext cx="211320" cy="216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4DCB416-9BD5-B529-6EE4-261AED5F19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41327" y="2781401"/>
                <a:ext cx="2289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D2DE1A-95B9-8E86-1E66-09E3D00CE577}"/>
                  </a:ext>
                </a:extLst>
              </p14:cNvPr>
              <p14:cNvContentPartPr/>
              <p14:nvPr/>
            </p14:nvContentPartPr>
            <p14:xfrm>
              <a:off x="5467767" y="2702561"/>
              <a:ext cx="236160" cy="248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D2DE1A-95B9-8E86-1E66-09E3D00CE57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58767" y="2693561"/>
                <a:ext cx="2538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D194F1D-B8B3-AD8A-F5D9-B90823631A90}"/>
                  </a:ext>
                </a:extLst>
              </p14:cNvPr>
              <p14:cNvContentPartPr/>
              <p14:nvPr/>
            </p14:nvContentPartPr>
            <p14:xfrm>
              <a:off x="4260687" y="3338681"/>
              <a:ext cx="370080" cy="91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D194F1D-B8B3-AD8A-F5D9-B90823631A9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52047" y="3329681"/>
                <a:ext cx="387720" cy="10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1FA5AD7-FD1B-4E0F-04BF-F7DD3921B085}"/>
              </a:ext>
            </a:extLst>
          </p:cNvPr>
          <p:cNvGrpSpPr/>
          <p:nvPr/>
        </p:nvGrpSpPr>
        <p:grpSpPr>
          <a:xfrm>
            <a:off x="4787007" y="3272081"/>
            <a:ext cx="471600" cy="249480"/>
            <a:chOff x="4787007" y="3272081"/>
            <a:chExt cx="47160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958936-D6C8-0C23-55B3-00274E18396F}"/>
                    </a:ext>
                  </a:extLst>
                </p14:cNvPr>
                <p14:cNvContentPartPr/>
                <p14:nvPr/>
              </p14:nvContentPartPr>
              <p14:xfrm>
                <a:off x="4787007" y="3305921"/>
                <a:ext cx="91440" cy="19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958936-D6C8-0C23-55B3-00274E18396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78007" y="3297281"/>
                  <a:ext cx="109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873CBD3-CFE6-CF65-7194-2231A45C8DE4}"/>
                    </a:ext>
                  </a:extLst>
                </p14:cNvPr>
                <p14:cNvContentPartPr/>
                <p14:nvPr/>
              </p14:nvContentPartPr>
              <p14:xfrm>
                <a:off x="4821927" y="3408881"/>
                <a:ext cx="79560" cy="30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873CBD3-CFE6-CF65-7194-2231A45C8D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12927" y="3400241"/>
                  <a:ext cx="97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46C18CB-1128-CE31-879B-C15DDCC24CE7}"/>
                    </a:ext>
                  </a:extLst>
                </p14:cNvPr>
                <p14:cNvContentPartPr/>
                <p14:nvPr/>
              </p14:nvContentPartPr>
              <p14:xfrm>
                <a:off x="4959087" y="3272081"/>
                <a:ext cx="103320" cy="73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46C18CB-1128-CE31-879B-C15DDCC24C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50447" y="3263081"/>
                  <a:ext cx="1209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0D442F-B79C-2F5A-6834-50A590EE47AD}"/>
                    </a:ext>
                  </a:extLst>
                </p14:cNvPr>
                <p14:cNvContentPartPr/>
                <p14:nvPr/>
              </p14:nvContentPartPr>
              <p14:xfrm>
                <a:off x="5037207" y="3287921"/>
                <a:ext cx="36360" cy="203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0D442F-B79C-2F5A-6834-50A590EE47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28207" y="3279281"/>
                  <a:ext cx="54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84DED5-DD85-69FF-3283-790226545C54}"/>
                    </a:ext>
                  </a:extLst>
                </p14:cNvPr>
                <p14:cNvContentPartPr/>
                <p14:nvPr/>
              </p14:nvContentPartPr>
              <p14:xfrm>
                <a:off x="5179767" y="3303401"/>
                <a:ext cx="78840" cy="218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84DED5-DD85-69FF-3283-790226545C5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1127" y="3294401"/>
                  <a:ext cx="96480" cy="23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383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E73483E-022A-AE73-4F6C-9832AC9CFCF6}"/>
              </a:ext>
            </a:extLst>
          </p:cNvPr>
          <p:cNvGrpSpPr/>
          <p:nvPr/>
        </p:nvGrpSpPr>
        <p:grpSpPr>
          <a:xfrm>
            <a:off x="3078807" y="1297121"/>
            <a:ext cx="925200" cy="361080"/>
            <a:chOff x="3078807" y="1297121"/>
            <a:chExt cx="92520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4BAC875-907A-DF36-565C-1BA9BDFF6914}"/>
                    </a:ext>
                  </a:extLst>
                </p14:cNvPr>
                <p14:cNvContentPartPr/>
                <p14:nvPr/>
              </p14:nvContentPartPr>
              <p14:xfrm>
                <a:off x="3078807" y="1363721"/>
                <a:ext cx="128160" cy="294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4BAC875-907A-DF36-565C-1BA9BDFF691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70167" y="1354721"/>
                  <a:ext cx="1458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3715018-17E2-35A0-CEB1-41E0557D7EBB}"/>
                    </a:ext>
                  </a:extLst>
                </p14:cNvPr>
                <p14:cNvContentPartPr/>
                <p14:nvPr/>
              </p14:nvContentPartPr>
              <p14:xfrm>
                <a:off x="3095367" y="1491521"/>
                <a:ext cx="104760" cy="73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3715018-17E2-35A0-CEB1-41E0557D7E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6367" y="1482881"/>
                  <a:ext cx="122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21B1C1A-593F-4DEF-9A83-C1B1B2D38557}"/>
                    </a:ext>
                  </a:extLst>
                </p14:cNvPr>
                <p14:cNvContentPartPr/>
                <p14:nvPr/>
              </p14:nvContentPartPr>
              <p14:xfrm>
                <a:off x="3253767" y="1427441"/>
                <a:ext cx="178560" cy="195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21B1C1A-593F-4DEF-9A83-C1B1B2D385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45127" y="1418441"/>
                  <a:ext cx="196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889BF15-C792-B344-C47D-CD75267C5DC5}"/>
                    </a:ext>
                  </a:extLst>
                </p14:cNvPr>
                <p14:cNvContentPartPr/>
                <p14:nvPr/>
              </p14:nvContentPartPr>
              <p14:xfrm>
                <a:off x="3555447" y="1433561"/>
                <a:ext cx="46800" cy="182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889BF15-C792-B344-C47D-CD75267C5D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6807" y="1424921"/>
                  <a:ext cx="64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9F6F6D-4CF9-3C75-047B-826C8C6C0895}"/>
                    </a:ext>
                  </a:extLst>
                </p14:cNvPr>
                <p14:cNvContentPartPr/>
                <p14:nvPr/>
              </p14:nvContentPartPr>
              <p14:xfrm>
                <a:off x="3684327" y="1452281"/>
                <a:ext cx="115560" cy="10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9F6F6D-4CF9-3C75-047B-826C8C6C08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75687" y="1443281"/>
                  <a:ext cx="133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92CE45C-A15E-3D5F-AB04-21C7539E6160}"/>
                    </a:ext>
                  </a:extLst>
                </p14:cNvPr>
                <p14:cNvContentPartPr/>
                <p14:nvPr/>
              </p14:nvContentPartPr>
              <p14:xfrm>
                <a:off x="3855687" y="1297121"/>
                <a:ext cx="148320" cy="148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92CE45C-A15E-3D5F-AB04-21C7539E6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46687" y="1288121"/>
                  <a:ext cx="165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C079E00-C832-C1E6-96DF-B147548105D0}"/>
                    </a:ext>
                  </a:extLst>
                </p14:cNvPr>
                <p14:cNvContentPartPr/>
                <p14:nvPr/>
              </p14:nvContentPartPr>
              <p14:xfrm>
                <a:off x="3922287" y="1385681"/>
                <a:ext cx="34560" cy="146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C079E00-C832-C1E6-96DF-B147548105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13287" y="1377041"/>
                  <a:ext cx="5220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B9E5EB-0600-97F6-F231-AF0065F53C4F}"/>
              </a:ext>
            </a:extLst>
          </p:cNvPr>
          <p:cNvGrpSpPr/>
          <p:nvPr/>
        </p:nvGrpSpPr>
        <p:grpSpPr>
          <a:xfrm>
            <a:off x="2946327" y="1841441"/>
            <a:ext cx="1572840" cy="404640"/>
            <a:chOff x="2946327" y="1841441"/>
            <a:chExt cx="157284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EC59A3-092E-C6CA-DFA4-D7EBCD5A3BBC}"/>
                    </a:ext>
                  </a:extLst>
                </p14:cNvPr>
                <p14:cNvContentPartPr/>
                <p14:nvPr/>
              </p14:nvContentPartPr>
              <p14:xfrm>
                <a:off x="2946327" y="1969241"/>
                <a:ext cx="78120" cy="238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EC59A3-092E-C6CA-DFA4-D7EBCD5A3B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37687" y="1960241"/>
                  <a:ext cx="95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4F00EC2-C38D-84D0-7CDD-CA4FC31D5872}"/>
                    </a:ext>
                  </a:extLst>
                </p14:cNvPr>
                <p14:cNvContentPartPr/>
                <p14:nvPr/>
              </p14:nvContentPartPr>
              <p14:xfrm>
                <a:off x="3071247" y="2043041"/>
                <a:ext cx="138960" cy="153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4F00EC2-C38D-84D0-7CDD-CA4FC31D58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62607" y="2034401"/>
                  <a:ext cx="156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DBC595-35B3-8F5F-2236-8654EDBE04FD}"/>
                    </a:ext>
                  </a:extLst>
                </p14:cNvPr>
                <p14:cNvContentPartPr/>
                <p14:nvPr/>
              </p14:nvContentPartPr>
              <p14:xfrm>
                <a:off x="3247287" y="2065721"/>
                <a:ext cx="66240" cy="119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DBC595-35B3-8F5F-2236-8654EDBE04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8647" y="2057081"/>
                  <a:ext cx="83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78A25D-89AA-5697-2F12-B811F2FD3554}"/>
                    </a:ext>
                  </a:extLst>
                </p14:cNvPr>
                <p14:cNvContentPartPr/>
                <p14:nvPr/>
              </p14:nvContentPartPr>
              <p14:xfrm>
                <a:off x="3382287" y="2093081"/>
                <a:ext cx="52920" cy="27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78A25D-89AA-5697-2F12-B811F2FD35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73287" y="2084441"/>
                  <a:ext cx="70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79A6B0-C474-0624-5D20-F5452F0E778C}"/>
                    </a:ext>
                  </a:extLst>
                </p14:cNvPr>
                <p14:cNvContentPartPr/>
                <p14:nvPr/>
              </p14:nvContentPartPr>
              <p14:xfrm>
                <a:off x="3494607" y="1949441"/>
                <a:ext cx="140760" cy="227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79A6B0-C474-0624-5D20-F5452F0E77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85967" y="1940441"/>
                  <a:ext cx="158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0ADDCF8-79C7-CFFB-30E9-38E7235F34D3}"/>
                    </a:ext>
                  </a:extLst>
                </p14:cNvPr>
                <p14:cNvContentPartPr/>
                <p14:nvPr/>
              </p14:nvContentPartPr>
              <p14:xfrm>
                <a:off x="3649047" y="2048801"/>
                <a:ext cx="57960" cy="77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0ADDCF8-79C7-CFFB-30E9-38E7235F34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40047" y="2039801"/>
                  <a:ext cx="756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BCD3191-00D7-9E16-1A9A-8D6D4104ED39}"/>
                    </a:ext>
                  </a:extLst>
                </p14:cNvPr>
                <p14:cNvContentPartPr/>
                <p14:nvPr/>
              </p14:nvContentPartPr>
              <p14:xfrm>
                <a:off x="3754887" y="1999841"/>
                <a:ext cx="126000" cy="246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BCD3191-00D7-9E16-1A9A-8D6D4104ED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46247" y="1990841"/>
                  <a:ext cx="143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C3DE620-4BD4-0F80-4982-97ABA4D7A808}"/>
                    </a:ext>
                  </a:extLst>
                </p14:cNvPr>
                <p14:cNvContentPartPr/>
                <p14:nvPr/>
              </p14:nvContentPartPr>
              <p14:xfrm>
                <a:off x="3894207" y="2035121"/>
                <a:ext cx="105840" cy="53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C3DE620-4BD4-0F80-4982-97ABA4D7A8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85207" y="2026121"/>
                  <a:ext cx="123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FB7B61-9BF2-C278-6884-9034FB779756}"/>
                    </a:ext>
                  </a:extLst>
                </p14:cNvPr>
                <p14:cNvContentPartPr/>
                <p14:nvPr/>
              </p14:nvContentPartPr>
              <p14:xfrm>
                <a:off x="4028127" y="2018561"/>
                <a:ext cx="34560" cy="69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FB7B61-9BF2-C278-6884-9034FB7797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19127" y="2009921"/>
                  <a:ext cx="52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08A692-78B0-5C4B-0549-B5FDC21E849C}"/>
                    </a:ext>
                  </a:extLst>
                </p14:cNvPr>
                <p14:cNvContentPartPr/>
                <p14:nvPr/>
              </p14:nvContentPartPr>
              <p14:xfrm>
                <a:off x="3989247" y="1904801"/>
                <a:ext cx="360" cy="12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08A692-78B0-5C4B-0549-B5FDC21E849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80247" y="1896161"/>
                  <a:ext cx="18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C359ACA-666A-44C5-45A2-83BC10AA9079}"/>
                    </a:ext>
                  </a:extLst>
                </p14:cNvPr>
                <p14:cNvContentPartPr/>
                <p14:nvPr/>
              </p14:nvContentPartPr>
              <p14:xfrm>
                <a:off x="4099767" y="1981481"/>
                <a:ext cx="54360" cy="125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C359ACA-666A-44C5-45A2-83BC10AA90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91127" y="1972481"/>
                  <a:ext cx="72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627160-6A3A-CEB5-4AB1-0822C9F03DC9}"/>
                    </a:ext>
                  </a:extLst>
                </p14:cNvPr>
                <p14:cNvContentPartPr/>
                <p14:nvPr/>
              </p14:nvContentPartPr>
              <p14:xfrm>
                <a:off x="4181847" y="1952681"/>
                <a:ext cx="65880" cy="157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627160-6A3A-CEB5-4AB1-0822C9F03D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72847" y="1943681"/>
                  <a:ext cx="83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8BA1F2D-7F6B-6CA3-6337-3D9C3FFF5894}"/>
                    </a:ext>
                  </a:extLst>
                </p14:cNvPr>
                <p14:cNvContentPartPr/>
                <p14:nvPr/>
              </p14:nvContentPartPr>
              <p14:xfrm>
                <a:off x="4288407" y="1841441"/>
                <a:ext cx="87480" cy="286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8BA1F2D-7F6B-6CA3-6337-3D9C3FFF58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79767" y="1832801"/>
                  <a:ext cx="1051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D09C03-9B39-D0FE-6E51-D23486929521}"/>
                    </a:ext>
                  </a:extLst>
                </p14:cNvPr>
                <p14:cNvContentPartPr/>
                <p14:nvPr/>
              </p14:nvContentPartPr>
              <p14:xfrm>
                <a:off x="4285167" y="1955921"/>
                <a:ext cx="89640" cy="73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D09C03-9B39-D0FE-6E51-D234869295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76527" y="1947281"/>
                  <a:ext cx="107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88F3E3E-A277-D0DD-284F-D5BFD04896E1}"/>
                    </a:ext>
                  </a:extLst>
                </p14:cNvPr>
                <p14:cNvContentPartPr/>
                <p14:nvPr/>
              </p14:nvContentPartPr>
              <p14:xfrm>
                <a:off x="4417647" y="1964921"/>
                <a:ext cx="101520" cy="101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88F3E3E-A277-D0DD-284F-D5BFD04896E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09007" y="1956281"/>
                  <a:ext cx="11916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B3DA5A-70BD-8C55-DE29-3AB41248A13B}"/>
              </a:ext>
            </a:extLst>
          </p:cNvPr>
          <p:cNvGrpSpPr/>
          <p:nvPr/>
        </p:nvGrpSpPr>
        <p:grpSpPr>
          <a:xfrm>
            <a:off x="4312527" y="830561"/>
            <a:ext cx="4834440" cy="876600"/>
            <a:chOff x="4312527" y="830561"/>
            <a:chExt cx="4834440" cy="87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924499-F5C2-6092-3DDA-6A43CABD5184}"/>
                    </a:ext>
                  </a:extLst>
                </p14:cNvPr>
                <p14:cNvContentPartPr/>
                <p14:nvPr/>
              </p14:nvContentPartPr>
              <p14:xfrm>
                <a:off x="4312527" y="1405841"/>
                <a:ext cx="1551600" cy="8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924499-F5C2-6092-3DDA-6A43CABD51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03527" y="1396841"/>
                  <a:ext cx="15692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D433AC-0FF7-B9EC-9B1D-8698631E9167}"/>
                    </a:ext>
                  </a:extLst>
                </p14:cNvPr>
                <p14:cNvContentPartPr/>
                <p14:nvPr/>
              </p14:nvContentPartPr>
              <p14:xfrm>
                <a:off x="6038007" y="1247801"/>
                <a:ext cx="138240" cy="254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D433AC-0FF7-B9EC-9B1D-8698631E91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29007" y="1239161"/>
                  <a:ext cx="155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729EA23-1EB5-8241-A4DA-B8837015B95D}"/>
                    </a:ext>
                  </a:extLst>
                </p14:cNvPr>
                <p14:cNvContentPartPr/>
                <p14:nvPr/>
              </p14:nvContentPartPr>
              <p14:xfrm>
                <a:off x="6007767" y="1374521"/>
                <a:ext cx="174960" cy="61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29EA23-1EB5-8241-A4DA-B8837015B9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98767" y="1365881"/>
                  <a:ext cx="192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B0D948C-ACC8-5724-A673-8B6B0AB7BE68}"/>
                    </a:ext>
                  </a:extLst>
                </p14:cNvPr>
                <p14:cNvContentPartPr/>
                <p14:nvPr/>
              </p14:nvContentPartPr>
              <p14:xfrm>
                <a:off x="6238527" y="1275881"/>
                <a:ext cx="153720" cy="188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B0D948C-ACC8-5724-A673-8B6B0AB7BE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29887" y="1266881"/>
                  <a:ext cx="171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4686C3-C946-6E13-18D7-94F61DDD73CF}"/>
                    </a:ext>
                  </a:extLst>
                </p14:cNvPr>
                <p14:cNvContentPartPr/>
                <p14:nvPr/>
              </p14:nvContentPartPr>
              <p14:xfrm>
                <a:off x="6608247" y="1226561"/>
                <a:ext cx="179280" cy="236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4686C3-C946-6E13-18D7-94F61DDD73C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99247" y="1217921"/>
                  <a:ext cx="196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831E9E-F892-FB20-BD21-F767C12BE1D2}"/>
                    </a:ext>
                  </a:extLst>
                </p14:cNvPr>
                <p14:cNvContentPartPr/>
                <p14:nvPr/>
              </p14:nvContentPartPr>
              <p14:xfrm>
                <a:off x="6807327" y="1241681"/>
                <a:ext cx="84600" cy="116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831E9E-F892-FB20-BD21-F767C12BE1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98687" y="1233041"/>
                  <a:ext cx="102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185201-81CC-E16D-BDE5-7C6C7900E913}"/>
                    </a:ext>
                  </a:extLst>
                </p14:cNvPr>
                <p14:cNvContentPartPr/>
                <p14:nvPr/>
              </p14:nvContentPartPr>
              <p14:xfrm>
                <a:off x="6970767" y="1190201"/>
                <a:ext cx="116640" cy="65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185201-81CC-E16D-BDE5-7C6C7900E9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61767" y="1181561"/>
                  <a:ext cx="1342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95C07A-CB5A-DF6D-0078-0A69B8E431CE}"/>
                    </a:ext>
                  </a:extLst>
                </p14:cNvPr>
                <p14:cNvContentPartPr/>
                <p14:nvPr/>
              </p14:nvContentPartPr>
              <p14:xfrm>
                <a:off x="6961767" y="1242761"/>
                <a:ext cx="109080" cy="178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95C07A-CB5A-DF6D-0078-0A69B8E431C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2767" y="1233761"/>
                  <a:ext cx="126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55832B-04ED-1E6E-8CF7-23026483EE96}"/>
                    </a:ext>
                  </a:extLst>
                </p14:cNvPr>
                <p14:cNvContentPartPr/>
                <p14:nvPr/>
              </p14:nvContentPartPr>
              <p14:xfrm>
                <a:off x="5978607" y="887441"/>
                <a:ext cx="1388160" cy="551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55832B-04ED-1E6E-8CF7-23026483EE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69607" y="878801"/>
                  <a:ext cx="140580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A719C0-D888-750E-0B0F-EA53436268A2}"/>
                    </a:ext>
                  </a:extLst>
                </p14:cNvPr>
                <p14:cNvContentPartPr/>
                <p14:nvPr/>
              </p14:nvContentPartPr>
              <p14:xfrm>
                <a:off x="5983287" y="1132241"/>
                <a:ext cx="1405800" cy="574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A719C0-D888-750E-0B0F-EA53436268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74647" y="1123241"/>
                  <a:ext cx="1423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B7F1147-5034-917A-64A8-82BF670EC085}"/>
                    </a:ext>
                  </a:extLst>
                </p14:cNvPr>
                <p14:cNvContentPartPr/>
                <p14:nvPr/>
              </p14:nvContentPartPr>
              <p14:xfrm>
                <a:off x="7499247" y="1088681"/>
                <a:ext cx="381600" cy="98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B7F1147-5034-917A-64A8-82BF670EC0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90247" y="1080041"/>
                  <a:ext cx="399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BB3196-E288-A874-8489-63A89C79878A}"/>
                    </a:ext>
                  </a:extLst>
                </p14:cNvPr>
                <p14:cNvContentPartPr/>
                <p14:nvPr/>
              </p14:nvContentPartPr>
              <p14:xfrm>
                <a:off x="8136447" y="830561"/>
                <a:ext cx="140400" cy="182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BB3196-E288-A874-8489-63A89C79878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27447" y="821921"/>
                  <a:ext cx="158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2D9855B-A6CE-2A01-009F-24474AEA59F4}"/>
                    </a:ext>
                  </a:extLst>
                </p14:cNvPr>
                <p14:cNvContentPartPr/>
                <p14:nvPr/>
              </p14:nvContentPartPr>
              <p14:xfrm>
                <a:off x="8133567" y="931721"/>
                <a:ext cx="134640" cy="38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2D9855B-A6CE-2A01-009F-24474AEA59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24927" y="923081"/>
                  <a:ext cx="152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A8004D-1F9C-AF01-4DDA-7CDC46C7A633}"/>
                    </a:ext>
                  </a:extLst>
                </p14:cNvPr>
                <p14:cNvContentPartPr/>
                <p14:nvPr/>
              </p14:nvContentPartPr>
              <p14:xfrm>
                <a:off x="8315007" y="882041"/>
                <a:ext cx="182160" cy="125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A8004D-1F9C-AF01-4DDA-7CDC46C7A63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06007" y="873401"/>
                  <a:ext cx="199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F57B4E-3F6A-057E-441E-E8400424D35E}"/>
                    </a:ext>
                  </a:extLst>
                </p14:cNvPr>
                <p14:cNvContentPartPr/>
                <p14:nvPr/>
              </p14:nvContentPartPr>
              <p14:xfrm>
                <a:off x="8546847" y="879881"/>
                <a:ext cx="131040" cy="71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F57B4E-3F6A-057E-441E-E8400424D35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38207" y="870881"/>
                  <a:ext cx="148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C4577E-BF64-1FD6-D783-300690D74E53}"/>
                    </a:ext>
                  </a:extLst>
                </p14:cNvPr>
                <p14:cNvContentPartPr/>
                <p14:nvPr/>
              </p14:nvContentPartPr>
              <p14:xfrm>
                <a:off x="8706687" y="856121"/>
                <a:ext cx="147600" cy="136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C4577E-BF64-1FD6-D783-300690D74E5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97687" y="847121"/>
                  <a:ext cx="165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01CBF3C-7A1B-F82F-969D-DE5FA88841EE}"/>
                    </a:ext>
                  </a:extLst>
                </p14:cNvPr>
                <p14:cNvContentPartPr/>
                <p14:nvPr/>
              </p14:nvContentPartPr>
              <p14:xfrm>
                <a:off x="8907207" y="842801"/>
                <a:ext cx="197640" cy="111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01CBF3C-7A1B-F82F-969D-DE5FA88841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98567" y="833801"/>
                  <a:ext cx="215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2FB4B23-B227-5458-C527-4718558FC9F7}"/>
                    </a:ext>
                  </a:extLst>
                </p14:cNvPr>
                <p14:cNvContentPartPr/>
                <p14:nvPr/>
              </p14:nvContentPartPr>
              <p14:xfrm>
                <a:off x="8273967" y="1188401"/>
                <a:ext cx="105480" cy="66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2FB4B23-B227-5458-C527-4718558FC9F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65327" y="1179761"/>
                  <a:ext cx="123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2A7845F-4EE1-81EB-2C38-6394D43DB937}"/>
                    </a:ext>
                  </a:extLst>
                </p14:cNvPr>
                <p14:cNvContentPartPr/>
                <p14:nvPr/>
              </p14:nvContentPartPr>
              <p14:xfrm>
                <a:off x="8240847" y="1258601"/>
                <a:ext cx="83520" cy="144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2A7845F-4EE1-81EB-2C38-6394D43DB93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31847" y="1249961"/>
                  <a:ext cx="101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0E41D4B-D4C5-B39F-D7F8-258BD4911988}"/>
                    </a:ext>
                  </a:extLst>
                </p14:cNvPr>
                <p14:cNvContentPartPr/>
                <p14:nvPr/>
              </p14:nvContentPartPr>
              <p14:xfrm>
                <a:off x="8256687" y="1321961"/>
                <a:ext cx="72360" cy="43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0E41D4B-D4C5-B39F-D7F8-258BD491198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47687" y="1313321"/>
                  <a:ext cx="90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4A75A6A-1AC6-3828-4A1A-42E1E541F52D}"/>
                    </a:ext>
                  </a:extLst>
                </p14:cNvPr>
                <p14:cNvContentPartPr/>
                <p14:nvPr/>
              </p14:nvContentPartPr>
              <p14:xfrm>
                <a:off x="8360007" y="1300721"/>
                <a:ext cx="96480" cy="102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4A75A6A-1AC6-3828-4A1A-42E1E541F5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51007" y="1291721"/>
                  <a:ext cx="114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7884090-7630-4592-026E-95B71C689CEE}"/>
                    </a:ext>
                  </a:extLst>
                </p14:cNvPr>
                <p14:cNvContentPartPr/>
                <p14:nvPr/>
              </p14:nvContentPartPr>
              <p14:xfrm>
                <a:off x="8516247" y="1284881"/>
                <a:ext cx="129600" cy="271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7884090-7630-4592-026E-95B71C689CE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07247" y="1275881"/>
                  <a:ext cx="147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2EC1ADA-DCC0-7882-0B60-6CE2F225DE59}"/>
                    </a:ext>
                  </a:extLst>
                </p14:cNvPr>
                <p14:cNvContentPartPr/>
                <p14:nvPr/>
              </p14:nvContentPartPr>
              <p14:xfrm>
                <a:off x="8729007" y="1214681"/>
                <a:ext cx="99000" cy="133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2EC1ADA-DCC0-7882-0B60-6CE2F225DE5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20007" y="1206041"/>
                  <a:ext cx="116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064A3C-E020-98BE-B8B8-B747EB165D26}"/>
                    </a:ext>
                  </a:extLst>
                </p14:cNvPr>
                <p14:cNvContentPartPr/>
                <p14:nvPr/>
              </p14:nvContentPartPr>
              <p14:xfrm>
                <a:off x="8864007" y="1171121"/>
                <a:ext cx="151920" cy="138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064A3C-E020-98BE-B8B8-B747EB165D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55007" y="1162121"/>
                  <a:ext cx="169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9FBE41-F84B-9E8D-08F9-2C5E85E174D9}"/>
                    </a:ext>
                  </a:extLst>
                </p14:cNvPr>
                <p14:cNvContentPartPr/>
                <p14:nvPr/>
              </p14:nvContentPartPr>
              <p14:xfrm>
                <a:off x="9092247" y="1086161"/>
                <a:ext cx="54360" cy="236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9FBE41-F84B-9E8D-08F9-2C5E85E174D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83247" y="1077521"/>
                  <a:ext cx="72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EE912A-994A-B906-4FE3-A46CFC13370D}"/>
                    </a:ext>
                  </a:extLst>
                </p14:cNvPr>
                <p14:cNvContentPartPr/>
                <p14:nvPr/>
              </p14:nvContentPartPr>
              <p14:xfrm>
                <a:off x="8989287" y="1138361"/>
                <a:ext cx="157680" cy="56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EE912A-994A-B906-4FE3-A46CFC13370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80647" y="1129721"/>
                  <a:ext cx="17532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3285B09-FB4C-BA08-0747-64649306BB25}"/>
              </a:ext>
            </a:extLst>
          </p:cNvPr>
          <p:cNvGrpSpPr/>
          <p:nvPr/>
        </p:nvGrpSpPr>
        <p:grpSpPr>
          <a:xfrm>
            <a:off x="2264127" y="3278921"/>
            <a:ext cx="1448640" cy="612720"/>
            <a:chOff x="2264127" y="3278921"/>
            <a:chExt cx="1448640" cy="61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154A791-E341-60EE-C1E7-490FD96F27AA}"/>
                    </a:ext>
                  </a:extLst>
                </p14:cNvPr>
                <p14:cNvContentPartPr/>
                <p14:nvPr/>
              </p14:nvContentPartPr>
              <p14:xfrm>
                <a:off x="2318127" y="3652241"/>
                <a:ext cx="49320" cy="191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154A791-E341-60EE-C1E7-490FD96F27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309487" y="3643241"/>
                  <a:ext cx="66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B36DA7C-C198-0168-2A5B-621DD7B97378}"/>
                    </a:ext>
                  </a:extLst>
                </p14:cNvPr>
                <p14:cNvContentPartPr/>
                <p14:nvPr/>
              </p14:nvContentPartPr>
              <p14:xfrm>
                <a:off x="2264127" y="3660161"/>
                <a:ext cx="153360" cy="231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B36DA7C-C198-0168-2A5B-621DD7B973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55127" y="3651161"/>
                  <a:ext cx="171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59B9076-0380-6B72-5BDB-AB903549FAF6}"/>
                    </a:ext>
                  </a:extLst>
                </p14:cNvPr>
                <p14:cNvContentPartPr/>
                <p14:nvPr/>
              </p14:nvContentPartPr>
              <p14:xfrm>
                <a:off x="2484807" y="3725321"/>
                <a:ext cx="142200" cy="100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59B9076-0380-6B72-5BDB-AB903549FAF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76167" y="3716321"/>
                  <a:ext cx="159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F2E4A55-17C1-4B9E-2DE6-E48538084C74}"/>
                    </a:ext>
                  </a:extLst>
                </p14:cNvPr>
                <p14:cNvContentPartPr/>
                <p14:nvPr/>
              </p14:nvContentPartPr>
              <p14:xfrm>
                <a:off x="2661207" y="3673481"/>
                <a:ext cx="65160" cy="205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2E4A55-17C1-4B9E-2DE6-E48538084C7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52567" y="3664841"/>
                  <a:ext cx="828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85AFC75-B738-0DF4-6522-2BA9DC75C2CF}"/>
                    </a:ext>
                  </a:extLst>
                </p14:cNvPr>
                <p14:cNvContentPartPr/>
                <p14:nvPr/>
              </p14:nvContentPartPr>
              <p14:xfrm>
                <a:off x="2744007" y="3638561"/>
                <a:ext cx="126720" cy="147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85AFC75-B738-0DF4-6522-2BA9DC75C2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35367" y="3629921"/>
                  <a:ext cx="144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8B7CB0A-6899-15ED-79E0-245835F773F2}"/>
                    </a:ext>
                  </a:extLst>
                </p14:cNvPr>
                <p14:cNvContentPartPr/>
                <p14:nvPr/>
              </p14:nvContentPartPr>
              <p14:xfrm>
                <a:off x="2908887" y="3610841"/>
                <a:ext cx="132480" cy="115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8B7CB0A-6899-15ED-79E0-245835F773F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99887" y="3602201"/>
                  <a:ext cx="150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DDFC16C-CBDA-9EBB-31DC-A2D42E4D321C}"/>
                    </a:ext>
                  </a:extLst>
                </p14:cNvPr>
                <p14:cNvContentPartPr/>
                <p14:nvPr/>
              </p14:nvContentPartPr>
              <p14:xfrm>
                <a:off x="3109407" y="3561881"/>
                <a:ext cx="63000" cy="97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DDFC16C-CBDA-9EBB-31DC-A2D42E4D32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00767" y="3552881"/>
                  <a:ext cx="80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D5CA8C-051F-3946-E9BE-4C9234A592EF}"/>
                    </a:ext>
                  </a:extLst>
                </p14:cNvPr>
                <p14:cNvContentPartPr/>
                <p14:nvPr/>
              </p14:nvContentPartPr>
              <p14:xfrm>
                <a:off x="3230007" y="3375761"/>
                <a:ext cx="160560" cy="286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D5CA8C-051F-3946-E9BE-4C9234A592E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21007" y="3366761"/>
                  <a:ext cx="178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95C872-16B3-2B52-7939-B78492370D20}"/>
                    </a:ext>
                  </a:extLst>
                </p14:cNvPr>
                <p14:cNvContentPartPr/>
                <p14:nvPr/>
              </p14:nvContentPartPr>
              <p14:xfrm>
                <a:off x="3302727" y="3431561"/>
                <a:ext cx="134280" cy="141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95C872-16B3-2B52-7939-B78492370D2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94087" y="3422921"/>
                  <a:ext cx="151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04C700E-B450-75F6-D877-2E75F46FAA40}"/>
                    </a:ext>
                  </a:extLst>
                </p14:cNvPr>
                <p14:cNvContentPartPr/>
                <p14:nvPr/>
              </p14:nvContentPartPr>
              <p14:xfrm>
                <a:off x="3456807" y="3278921"/>
                <a:ext cx="255960" cy="303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04C700E-B450-75F6-D877-2E75F46FAA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48167" y="3269921"/>
                  <a:ext cx="273600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792A20E-D983-F19C-D66A-7218A6AC26EE}"/>
              </a:ext>
            </a:extLst>
          </p:cNvPr>
          <p:cNvGrpSpPr/>
          <p:nvPr/>
        </p:nvGrpSpPr>
        <p:grpSpPr>
          <a:xfrm>
            <a:off x="4976007" y="1811201"/>
            <a:ext cx="1044000" cy="1013040"/>
            <a:chOff x="4976007" y="1811201"/>
            <a:chExt cx="1044000" cy="10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C8793A4-F747-84A7-C5E9-8005A8172D60}"/>
                    </a:ext>
                  </a:extLst>
                </p14:cNvPr>
                <p14:cNvContentPartPr/>
                <p14:nvPr/>
              </p14:nvContentPartPr>
              <p14:xfrm>
                <a:off x="5152767" y="1811201"/>
                <a:ext cx="867240" cy="1013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C8793A4-F747-84A7-C5E9-8005A8172D6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43767" y="1802201"/>
                  <a:ext cx="884880" cy="10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A277277-9CAE-CFC1-885D-6D567DFA22C5}"/>
                    </a:ext>
                  </a:extLst>
                </p14:cNvPr>
                <p14:cNvContentPartPr/>
                <p14:nvPr/>
              </p14:nvContentPartPr>
              <p14:xfrm>
                <a:off x="4976007" y="2513561"/>
                <a:ext cx="109080" cy="165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A277277-9CAE-CFC1-885D-6D567DFA22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67367" y="2504561"/>
                  <a:ext cx="126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1BD200F-BD0D-49B1-CDE6-D8701D8203D0}"/>
                    </a:ext>
                  </a:extLst>
                </p14:cNvPr>
                <p14:cNvContentPartPr/>
                <p14:nvPr/>
              </p14:nvContentPartPr>
              <p14:xfrm>
                <a:off x="5072127" y="2482601"/>
                <a:ext cx="186480" cy="186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1BD200F-BD0D-49B1-CDE6-D8701D8203D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63127" y="2473961"/>
                  <a:ext cx="204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F585CF7-9FB9-427B-C48D-016F251C043E}"/>
                    </a:ext>
                  </a:extLst>
                </p14:cNvPr>
                <p14:cNvContentPartPr/>
                <p14:nvPr/>
              </p14:nvContentPartPr>
              <p14:xfrm>
                <a:off x="5181567" y="2326361"/>
                <a:ext cx="81720" cy="157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F585CF7-9FB9-427B-C48D-016F251C043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72927" y="2317361"/>
                  <a:ext cx="99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FD76B2F-73FC-A59E-61A3-F3C129C708D7}"/>
                    </a:ext>
                  </a:extLst>
                </p14:cNvPr>
                <p14:cNvContentPartPr/>
                <p14:nvPr/>
              </p14:nvContentPartPr>
              <p14:xfrm>
                <a:off x="5273727" y="2315561"/>
                <a:ext cx="90000" cy="163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FD76B2F-73FC-A59E-61A3-F3C129C708D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64727" y="2306561"/>
                  <a:ext cx="107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24D32F6-0B93-A483-B51C-4371D8F163C1}"/>
                    </a:ext>
                  </a:extLst>
                </p14:cNvPr>
                <p14:cNvContentPartPr/>
                <p14:nvPr/>
              </p14:nvContentPartPr>
              <p14:xfrm>
                <a:off x="5380287" y="2228081"/>
                <a:ext cx="85680" cy="122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24D32F6-0B93-A483-B51C-4371D8F163C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71647" y="2219081"/>
                  <a:ext cx="103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23B819E-CBAC-11B1-97C6-77719AC90CED}"/>
                    </a:ext>
                  </a:extLst>
                </p14:cNvPr>
                <p14:cNvContentPartPr/>
                <p14:nvPr/>
              </p14:nvContentPartPr>
              <p14:xfrm>
                <a:off x="5488287" y="1969241"/>
                <a:ext cx="165240" cy="268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23B819E-CBAC-11B1-97C6-77719AC90CE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79647" y="1960241"/>
                  <a:ext cx="18288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BE20256-6664-23C6-4C6A-E620A732FA33}"/>
              </a:ext>
            </a:extLst>
          </p:cNvPr>
          <p:cNvGrpSpPr/>
          <p:nvPr/>
        </p:nvGrpSpPr>
        <p:grpSpPr>
          <a:xfrm>
            <a:off x="4193007" y="2920001"/>
            <a:ext cx="1240200" cy="1211760"/>
            <a:chOff x="4193007" y="2920001"/>
            <a:chExt cx="1240200" cy="12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0FC8823-3139-121F-FB01-BD43B3F9A131}"/>
                    </a:ext>
                  </a:extLst>
                </p14:cNvPr>
                <p14:cNvContentPartPr/>
                <p14:nvPr/>
              </p14:nvContentPartPr>
              <p14:xfrm>
                <a:off x="4437447" y="3083441"/>
                <a:ext cx="101880" cy="273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0FC8823-3139-121F-FB01-BD43B3F9A13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28807" y="3074801"/>
                  <a:ext cx="1195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C10025-AA13-E1EC-D50F-54E4AAF63DE8}"/>
                    </a:ext>
                  </a:extLst>
                </p14:cNvPr>
                <p14:cNvContentPartPr/>
                <p14:nvPr/>
              </p14:nvContentPartPr>
              <p14:xfrm>
                <a:off x="4437807" y="3218081"/>
                <a:ext cx="95760" cy="50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C10025-AA13-E1EC-D50F-54E4AAF63D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28807" y="3209081"/>
                  <a:ext cx="113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6584BC5-9634-0060-2EBD-EFAB983802CD}"/>
                    </a:ext>
                  </a:extLst>
                </p14:cNvPr>
                <p14:cNvContentPartPr/>
                <p14:nvPr/>
              </p14:nvContentPartPr>
              <p14:xfrm>
                <a:off x="4590807" y="3118001"/>
                <a:ext cx="103680" cy="181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6584BC5-9634-0060-2EBD-EFAB983802C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82167" y="3109001"/>
                  <a:ext cx="121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B8AA32-218D-56E5-FE3F-F1BBDC0F7066}"/>
                    </a:ext>
                  </a:extLst>
                </p14:cNvPr>
                <p14:cNvContentPartPr/>
                <p14:nvPr/>
              </p14:nvContentPartPr>
              <p14:xfrm>
                <a:off x="4907967" y="3066521"/>
                <a:ext cx="86760" cy="221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B8AA32-218D-56E5-FE3F-F1BBDC0F706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98967" y="3057881"/>
                  <a:ext cx="104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C552596-065C-3EB3-7439-6D9090E254F9}"/>
                    </a:ext>
                  </a:extLst>
                </p14:cNvPr>
                <p14:cNvContentPartPr/>
                <p14:nvPr/>
              </p14:nvContentPartPr>
              <p14:xfrm>
                <a:off x="5045127" y="3103601"/>
                <a:ext cx="65520" cy="68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C552596-065C-3EB3-7439-6D9090E254F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36127" y="3094601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2EB7475-C9BA-09F6-5EAF-F66258976BC1}"/>
                    </a:ext>
                  </a:extLst>
                </p14:cNvPr>
                <p14:cNvContentPartPr/>
                <p14:nvPr/>
              </p14:nvContentPartPr>
              <p14:xfrm>
                <a:off x="5132247" y="3022601"/>
                <a:ext cx="157680" cy="210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2EB7475-C9BA-09F6-5EAF-F66258976BC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23247" y="3013961"/>
                  <a:ext cx="1753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2EF1F8C-AEEB-4947-4DBD-BAD924784A4A}"/>
                    </a:ext>
                  </a:extLst>
                </p14:cNvPr>
                <p14:cNvContentPartPr/>
                <p14:nvPr/>
              </p14:nvContentPartPr>
              <p14:xfrm>
                <a:off x="4466247" y="3604361"/>
                <a:ext cx="116280" cy="239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2EF1F8C-AEEB-4947-4DBD-BAD924784A4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57607" y="3595721"/>
                  <a:ext cx="133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5542DFE-8601-99BC-2CDB-5BB36B5B6149}"/>
                    </a:ext>
                  </a:extLst>
                </p14:cNvPr>
                <p14:cNvContentPartPr/>
                <p14:nvPr/>
              </p14:nvContentPartPr>
              <p14:xfrm>
                <a:off x="4495767" y="3714521"/>
                <a:ext cx="128880" cy="78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5542DFE-8601-99BC-2CDB-5BB36B5B61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87127" y="3705881"/>
                  <a:ext cx="146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0005C2E-4586-1137-1E70-12A8963D5CE2}"/>
                    </a:ext>
                  </a:extLst>
                </p14:cNvPr>
                <p14:cNvContentPartPr/>
                <p14:nvPr/>
              </p14:nvContentPartPr>
              <p14:xfrm>
                <a:off x="4688007" y="3622361"/>
                <a:ext cx="132120" cy="166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0005C2E-4586-1137-1E70-12A8963D5CE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79007" y="3613361"/>
                  <a:ext cx="149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1109BC-3853-7062-5FCC-9BD3E79E9EBE}"/>
                    </a:ext>
                  </a:extLst>
                </p14:cNvPr>
                <p14:cNvContentPartPr/>
                <p14:nvPr/>
              </p14:nvContentPartPr>
              <p14:xfrm>
                <a:off x="4990047" y="3563321"/>
                <a:ext cx="116280" cy="167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1109BC-3853-7062-5FCC-9BD3E79E9EB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81407" y="3554321"/>
                  <a:ext cx="133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4EE80DB-C66B-BF34-1AF1-41F5E6359661}"/>
                    </a:ext>
                  </a:extLst>
                </p14:cNvPr>
                <p14:cNvContentPartPr/>
                <p14:nvPr/>
              </p14:nvContentPartPr>
              <p14:xfrm>
                <a:off x="5165727" y="3582401"/>
                <a:ext cx="62640" cy="68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4EE80DB-C66B-BF34-1AF1-41F5E635966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57087" y="3573401"/>
                  <a:ext cx="80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106DDC0-195B-3963-C0A7-61FA728C5B69}"/>
                    </a:ext>
                  </a:extLst>
                </p14:cNvPr>
                <p14:cNvContentPartPr/>
                <p14:nvPr/>
              </p14:nvContentPartPr>
              <p14:xfrm>
                <a:off x="4193007" y="2920001"/>
                <a:ext cx="177120" cy="1211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106DDC0-195B-3963-C0A7-61FA728C5B6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84007" y="2911361"/>
                  <a:ext cx="194760" cy="12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87E6187-3909-144B-656C-997797350F32}"/>
                    </a:ext>
                  </a:extLst>
                </p14:cNvPr>
                <p14:cNvContentPartPr/>
                <p14:nvPr/>
              </p14:nvContentPartPr>
              <p14:xfrm>
                <a:off x="5297127" y="3515441"/>
                <a:ext cx="115200" cy="149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87E6187-3909-144B-656C-997797350F3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88487" y="3506441"/>
                  <a:ext cx="132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138CE1D-5788-CF24-0786-B60C24B748E6}"/>
                    </a:ext>
                  </a:extLst>
                </p14:cNvPr>
                <p14:cNvContentPartPr/>
                <p14:nvPr/>
              </p14:nvContentPartPr>
              <p14:xfrm>
                <a:off x="5386047" y="3624161"/>
                <a:ext cx="47160" cy="145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138CE1D-5788-CF24-0786-B60C24B748E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77407" y="3615161"/>
                  <a:ext cx="6480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58B4D22-0C06-B907-2399-069594E7F956}"/>
              </a:ext>
            </a:extLst>
          </p:cNvPr>
          <p:cNvGrpSpPr/>
          <p:nvPr/>
        </p:nvGrpSpPr>
        <p:grpSpPr>
          <a:xfrm>
            <a:off x="688767" y="630401"/>
            <a:ext cx="887040" cy="574200"/>
            <a:chOff x="688767" y="630401"/>
            <a:chExt cx="887040" cy="5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FB1AB9-26F7-D231-4961-5E86201A30C7}"/>
                    </a:ext>
                  </a:extLst>
                </p14:cNvPr>
                <p14:cNvContentPartPr/>
                <p14:nvPr/>
              </p14:nvContentPartPr>
              <p14:xfrm>
                <a:off x="688767" y="768281"/>
                <a:ext cx="112320" cy="242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FB1AB9-26F7-D231-4961-5E86201A30C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79767" y="759641"/>
                  <a:ext cx="1299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09485E4-5A57-B324-3E5B-DC04EDB9E866}"/>
                    </a:ext>
                  </a:extLst>
                </p14:cNvPr>
                <p14:cNvContentPartPr/>
                <p14:nvPr/>
              </p14:nvContentPartPr>
              <p14:xfrm>
                <a:off x="700647" y="891401"/>
                <a:ext cx="49680" cy="24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09485E4-5A57-B324-3E5B-DC04EDB9E86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92007" y="882401"/>
                  <a:ext cx="67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A7CCDB1-0F6D-2ED6-0146-DBCC38D1E60C}"/>
                    </a:ext>
                  </a:extLst>
                </p14:cNvPr>
                <p14:cNvContentPartPr/>
                <p14:nvPr/>
              </p14:nvContentPartPr>
              <p14:xfrm>
                <a:off x="827727" y="786641"/>
                <a:ext cx="84240" cy="171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A7CCDB1-0F6D-2ED6-0146-DBCC38D1E60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8727" y="777641"/>
                  <a:ext cx="1018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A0AEE6-3A48-0B24-58F8-485EC19FFFB5}"/>
                    </a:ext>
                  </a:extLst>
                </p14:cNvPr>
                <p14:cNvContentPartPr/>
                <p14:nvPr/>
              </p14:nvContentPartPr>
              <p14:xfrm>
                <a:off x="1158927" y="676841"/>
                <a:ext cx="95760" cy="173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A0AEE6-3A48-0B24-58F8-485EC19FFFB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9927" y="667841"/>
                  <a:ext cx="113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61FF0C1-CBF4-F95B-4851-F6EB865B7CEE}"/>
                    </a:ext>
                  </a:extLst>
                </p14:cNvPr>
                <p14:cNvContentPartPr/>
                <p14:nvPr/>
              </p14:nvContentPartPr>
              <p14:xfrm>
                <a:off x="1316247" y="696281"/>
                <a:ext cx="66960" cy="46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61FF0C1-CBF4-F95B-4851-F6EB865B7CE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07607" y="687641"/>
                  <a:ext cx="846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E555B3E-EF06-BA35-BEA4-304BD16480B0}"/>
                    </a:ext>
                  </a:extLst>
                </p14:cNvPr>
                <p14:cNvContentPartPr/>
                <p14:nvPr/>
              </p14:nvContentPartPr>
              <p14:xfrm>
                <a:off x="1498767" y="630401"/>
                <a:ext cx="77040" cy="78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E555B3E-EF06-BA35-BEA4-304BD16480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490127" y="621401"/>
                  <a:ext cx="94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FDB0455-DE98-161F-9306-80477705739E}"/>
                    </a:ext>
                  </a:extLst>
                </p14:cNvPr>
                <p14:cNvContentPartPr/>
                <p14:nvPr/>
              </p14:nvContentPartPr>
              <p14:xfrm>
                <a:off x="1016007" y="1031801"/>
                <a:ext cx="23760" cy="167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FDB0455-DE98-161F-9306-80477705739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07367" y="1023161"/>
                  <a:ext cx="41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6FDDECF-0238-2306-2852-9844123045EC}"/>
                    </a:ext>
                  </a:extLst>
                </p14:cNvPr>
                <p14:cNvContentPartPr/>
                <p14:nvPr/>
              </p14:nvContentPartPr>
              <p14:xfrm>
                <a:off x="972807" y="1181201"/>
                <a:ext cx="64440" cy="20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6FDDECF-0238-2306-2852-9844123045E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3807" y="1172201"/>
                  <a:ext cx="82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A5EBA41-C7AD-F699-5A28-54EAF5A9A6DB}"/>
                    </a:ext>
                  </a:extLst>
                </p14:cNvPr>
                <p14:cNvContentPartPr/>
                <p14:nvPr/>
              </p14:nvContentPartPr>
              <p14:xfrm>
                <a:off x="1058127" y="1130081"/>
                <a:ext cx="46080" cy="74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A5EBA41-C7AD-F699-5A28-54EAF5A9A6D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9487" y="1121441"/>
                  <a:ext cx="6372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13BDDD9-4BF6-D54E-EBCF-BCB02FBA61E2}"/>
                  </a:ext>
                </a:extLst>
              </p14:cNvPr>
              <p14:cNvContentPartPr/>
              <p14:nvPr/>
            </p14:nvContentPartPr>
            <p14:xfrm>
              <a:off x="836007" y="1886441"/>
              <a:ext cx="70920" cy="2642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13BDDD9-4BF6-D54E-EBCF-BCB02FBA61E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27007" y="1877441"/>
                <a:ext cx="885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44A8CDB-97CF-B705-CE7E-BA78216C6F00}"/>
                  </a:ext>
                </a:extLst>
              </p14:cNvPr>
              <p14:cNvContentPartPr/>
              <p14:nvPr/>
            </p14:nvContentPartPr>
            <p14:xfrm>
              <a:off x="839967" y="2115761"/>
              <a:ext cx="40680" cy="47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44A8CDB-97CF-B705-CE7E-BA78216C6F0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31327" y="2106761"/>
                <a:ext cx="583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7255481-5B36-5D36-458D-73233EEBC1F3}"/>
                  </a:ext>
                </a:extLst>
              </p14:cNvPr>
              <p14:cNvContentPartPr/>
              <p14:nvPr/>
            </p14:nvContentPartPr>
            <p14:xfrm>
              <a:off x="935007" y="2033321"/>
              <a:ext cx="260640" cy="71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7255481-5B36-5D36-458D-73233EEBC1F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26007" y="2024681"/>
                <a:ext cx="2782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5E5AAC1-B5AE-8157-E18B-F15087839570}"/>
                  </a:ext>
                </a:extLst>
              </p14:cNvPr>
              <p14:cNvContentPartPr/>
              <p14:nvPr/>
            </p14:nvContentPartPr>
            <p14:xfrm>
              <a:off x="1308687" y="1850081"/>
              <a:ext cx="75240" cy="2329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5E5AAC1-B5AE-8157-E18B-F1508783957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299687" y="1841441"/>
                <a:ext cx="928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2010CD1-21F0-48D1-2900-9277DDC93F7A}"/>
                  </a:ext>
                </a:extLst>
              </p14:cNvPr>
              <p14:cNvContentPartPr/>
              <p14:nvPr/>
            </p14:nvContentPartPr>
            <p14:xfrm>
              <a:off x="1457727" y="1926041"/>
              <a:ext cx="86760" cy="1256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2010CD1-21F0-48D1-2900-9277DDC93F7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448727" y="1917401"/>
                <a:ext cx="1044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D01EB32-38A8-182A-1956-DE45D2E610D7}"/>
                  </a:ext>
                </a:extLst>
              </p14:cNvPr>
              <p14:cNvContentPartPr/>
              <p14:nvPr/>
            </p14:nvContentPartPr>
            <p14:xfrm>
              <a:off x="1574007" y="1904801"/>
              <a:ext cx="142920" cy="896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D01EB32-38A8-182A-1956-DE45D2E610D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565367" y="1896161"/>
                <a:ext cx="1605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E5BF1B1-7FE6-6D39-87E2-DAB164FEECE6}"/>
                  </a:ext>
                </a:extLst>
              </p14:cNvPr>
              <p14:cNvContentPartPr/>
              <p14:nvPr/>
            </p14:nvContentPartPr>
            <p14:xfrm>
              <a:off x="1769487" y="1698521"/>
              <a:ext cx="343080" cy="2818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E5BF1B1-7FE6-6D39-87E2-DAB164FEECE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760487" y="1689521"/>
                <a:ext cx="3607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6B39ED2-F7B0-01AD-6A38-DE9F121EC405}"/>
                  </a:ext>
                </a:extLst>
              </p14:cNvPr>
              <p14:cNvContentPartPr/>
              <p14:nvPr/>
            </p14:nvContentPartPr>
            <p14:xfrm>
              <a:off x="2021487" y="1541921"/>
              <a:ext cx="275400" cy="3495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6B39ED2-F7B0-01AD-6A38-DE9F121EC40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012487" y="1533281"/>
                <a:ext cx="29304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7F0D797-98E9-C5FE-5F18-98B0F254B0C2}"/>
                  </a:ext>
                </a:extLst>
              </p14:cNvPr>
              <p14:cNvContentPartPr/>
              <p14:nvPr/>
            </p14:nvContentPartPr>
            <p14:xfrm>
              <a:off x="2393727" y="1634441"/>
              <a:ext cx="64080" cy="1252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7F0D797-98E9-C5FE-5F18-98B0F254B0C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385087" y="1625441"/>
                <a:ext cx="81720" cy="14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6118451-64FB-DA91-3DB0-A79C7D0DAC0C}"/>
              </a:ext>
            </a:extLst>
          </p:cNvPr>
          <p:cNvGrpSpPr/>
          <p:nvPr/>
        </p:nvGrpSpPr>
        <p:grpSpPr>
          <a:xfrm>
            <a:off x="789567" y="1390001"/>
            <a:ext cx="687600" cy="221400"/>
            <a:chOff x="789567" y="1390001"/>
            <a:chExt cx="687600" cy="2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04C1DB1-3380-66C2-9E49-3CBD792F8EDF}"/>
                    </a:ext>
                  </a:extLst>
                </p14:cNvPr>
                <p14:cNvContentPartPr/>
                <p14:nvPr/>
              </p14:nvContentPartPr>
              <p14:xfrm>
                <a:off x="812967" y="1424561"/>
                <a:ext cx="73440" cy="183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04C1DB1-3380-66C2-9E49-3CBD792F8ED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4327" y="1415561"/>
                  <a:ext cx="91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BDF8DE2-0EDE-18F8-F26A-E07344012982}"/>
                    </a:ext>
                  </a:extLst>
                </p14:cNvPr>
                <p14:cNvContentPartPr/>
                <p14:nvPr/>
              </p14:nvContentPartPr>
              <p14:xfrm>
                <a:off x="789567" y="1552001"/>
                <a:ext cx="49680" cy="59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BDF8DE2-0EDE-18F8-F26A-E0734401298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0927" y="1543361"/>
                  <a:ext cx="67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6F8920A-9EC3-A2CA-F693-6100493160B5}"/>
                    </a:ext>
                  </a:extLst>
                </p14:cNvPr>
                <p14:cNvContentPartPr/>
                <p14:nvPr/>
              </p14:nvContentPartPr>
              <p14:xfrm>
                <a:off x="910527" y="1464161"/>
                <a:ext cx="84240" cy="129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6F8920A-9EC3-A2CA-F693-6100493160B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1887" y="1455161"/>
                  <a:ext cx="101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9B16EB6-1ED6-C346-66EC-187C09560199}"/>
                    </a:ext>
                  </a:extLst>
                </p14:cNvPr>
                <p14:cNvContentPartPr/>
                <p14:nvPr/>
              </p14:nvContentPartPr>
              <p14:xfrm>
                <a:off x="1050567" y="1452641"/>
                <a:ext cx="132480" cy="45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9B16EB6-1ED6-C346-66EC-187C0956019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1927" y="1443641"/>
                  <a:ext cx="150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EB034D0-FE4B-EFE4-3430-F4B82DF8EAC8}"/>
                    </a:ext>
                  </a:extLst>
                </p14:cNvPr>
                <p14:cNvContentPartPr/>
                <p14:nvPr/>
              </p14:nvContentPartPr>
              <p14:xfrm>
                <a:off x="1247127" y="1390001"/>
                <a:ext cx="230040" cy="142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EB034D0-FE4B-EFE4-3430-F4B82DF8EAC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38487" y="1381361"/>
                  <a:ext cx="247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480D10C-7805-6B16-E270-110836EA2390}"/>
                    </a:ext>
                  </a:extLst>
                </p14:cNvPr>
                <p14:cNvContentPartPr/>
                <p14:nvPr/>
              </p14:nvContentPartPr>
              <p14:xfrm>
                <a:off x="834567" y="1546961"/>
                <a:ext cx="71280" cy="18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480D10C-7805-6B16-E270-110836EA239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25567" y="1538321"/>
                  <a:ext cx="88920" cy="3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61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442C-EF0D-DEFD-2704-69E32C6E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– Now called Microsoft </a:t>
            </a:r>
            <a:r>
              <a:rPr lang="en-US" dirty="0" err="1"/>
              <a:t>Entra</a:t>
            </a:r>
            <a:r>
              <a:rPr lang="en-US" dirty="0"/>
              <a:t> 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A6E28-0443-F86D-A5CA-57785E98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and Access Management Service</a:t>
            </a:r>
          </a:p>
          <a:p>
            <a:r>
              <a:rPr lang="en-US" dirty="0"/>
              <a:t>User and Group Management</a:t>
            </a:r>
          </a:p>
          <a:p>
            <a:r>
              <a:rPr lang="en-US" dirty="0"/>
              <a:t>Licenses</a:t>
            </a:r>
          </a:p>
          <a:p>
            <a:r>
              <a:rPr lang="en-US" dirty="0"/>
              <a:t>App Registrations</a:t>
            </a:r>
          </a:p>
          <a:p>
            <a:r>
              <a:rPr lang="en-US" dirty="0"/>
              <a:t>Self Service Password Reset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89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A636-E739-9D59-196F-38A2F2D7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131FE-90E3-8A96-52BC-82C579A3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215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</a:p>
          <a:p>
            <a:r>
              <a:rPr lang="en-US" dirty="0"/>
              <a:t>User 4</a:t>
            </a:r>
          </a:p>
          <a:p>
            <a:r>
              <a:rPr lang="en-US" dirty="0"/>
              <a:t>User 5</a:t>
            </a:r>
          </a:p>
          <a:p>
            <a:r>
              <a:rPr lang="en-US" dirty="0"/>
              <a:t>Group 1</a:t>
            </a:r>
          </a:p>
          <a:p>
            <a:r>
              <a:rPr lang="en-US" dirty="0"/>
              <a:t>Group 2</a:t>
            </a:r>
          </a:p>
          <a:p>
            <a:r>
              <a:rPr lang="en-US" dirty="0"/>
              <a:t>Group 3</a:t>
            </a:r>
          </a:p>
          <a:p>
            <a:r>
              <a:rPr lang="en-US" dirty="0"/>
              <a:t>Group 4</a:t>
            </a:r>
          </a:p>
          <a:p>
            <a:r>
              <a:rPr lang="en-US" dirty="0"/>
              <a:t>Group 5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1EFE89-4DD7-6599-72FF-CE023406C523}"/>
              </a:ext>
            </a:extLst>
          </p:cNvPr>
          <p:cNvSpPr txBox="1">
            <a:spLocks/>
          </p:cNvSpPr>
          <p:nvPr/>
        </p:nvSpPr>
        <p:spPr>
          <a:xfrm>
            <a:off x="3775842" y="1843471"/>
            <a:ext cx="30821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Subscription 1</a:t>
            </a:r>
          </a:p>
          <a:p>
            <a:pPr lvl="1"/>
            <a:r>
              <a:rPr lang="en-US" dirty="0"/>
              <a:t>RG 1</a:t>
            </a:r>
          </a:p>
          <a:p>
            <a:pPr lvl="1"/>
            <a:r>
              <a:rPr lang="en-US" dirty="0"/>
              <a:t>RG 2</a:t>
            </a:r>
          </a:p>
          <a:p>
            <a:pPr lvl="1"/>
            <a:r>
              <a:rPr lang="en-US" dirty="0"/>
              <a:t>RG 3</a:t>
            </a:r>
          </a:p>
          <a:p>
            <a:r>
              <a:rPr lang="en-US" dirty="0"/>
              <a:t>Subscription 2</a:t>
            </a:r>
          </a:p>
          <a:p>
            <a:pPr lvl="1"/>
            <a:r>
              <a:rPr lang="en-US" dirty="0"/>
              <a:t>RG 4</a:t>
            </a:r>
          </a:p>
          <a:p>
            <a:pPr lvl="1"/>
            <a:r>
              <a:rPr lang="en-US" dirty="0"/>
              <a:t>RG 5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4F341B-8B77-E1A0-E32B-C383BCA1E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029492"/>
              </p:ext>
            </p:extLst>
          </p:nvPr>
        </p:nvGraphicFramePr>
        <p:xfrm>
          <a:off x="6542690" y="2259724"/>
          <a:ext cx="5165834" cy="387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0A3C84-5378-AEA5-678B-35CFC6FD9864}"/>
                  </a:ext>
                </a:extLst>
              </p14:cNvPr>
              <p14:cNvContentPartPr/>
              <p14:nvPr/>
            </p14:nvContentPartPr>
            <p14:xfrm>
              <a:off x="7001727" y="5419841"/>
              <a:ext cx="169200" cy="276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0A3C84-5378-AEA5-678B-35CFC6FD98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92727" y="5411201"/>
                <a:ext cx="186840" cy="29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B6BCE52-FEBE-9E92-0468-128A4BC1957C}"/>
              </a:ext>
            </a:extLst>
          </p:cNvPr>
          <p:cNvGrpSpPr/>
          <p:nvPr/>
        </p:nvGrpSpPr>
        <p:grpSpPr>
          <a:xfrm>
            <a:off x="6650007" y="5877041"/>
            <a:ext cx="735120" cy="294480"/>
            <a:chOff x="6650007" y="5877041"/>
            <a:chExt cx="73512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2ABE5E9-E43C-ADBF-C2E1-08770B941421}"/>
                    </a:ext>
                  </a:extLst>
                </p14:cNvPr>
                <p14:cNvContentPartPr/>
                <p14:nvPr/>
              </p14:nvContentPartPr>
              <p14:xfrm>
                <a:off x="6650007" y="5905841"/>
                <a:ext cx="148680" cy="198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2ABE5E9-E43C-ADBF-C2E1-08770B94142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41007" y="5896841"/>
                  <a:ext cx="166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741D1CC-82FF-E52F-8481-28097D881EC3}"/>
                    </a:ext>
                  </a:extLst>
                </p14:cNvPr>
                <p14:cNvContentPartPr/>
                <p14:nvPr/>
              </p14:nvContentPartPr>
              <p14:xfrm>
                <a:off x="6818847" y="6002321"/>
                <a:ext cx="177120" cy="11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741D1CC-82FF-E52F-8481-28097D881E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9847" y="5993681"/>
                  <a:ext cx="1947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920202A-1C1B-9851-14F5-C84CFDF7CB84}"/>
                    </a:ext>
                  </a:extLst>
                </p14:cNvPr>
                <p14:cNvContentPartPr/>
                <p14:nvPr/>
              </p14:nvContentPartPr>
              <p14:xfrm>
                <a:off x="7040247" y="6018881"/>
                <a:ext cx="199800" cy="142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920202A-1C1B-9851-14F5-C84CFDF7CB8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31607" y="6009881"/>
                  <a:ext cx="217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C3E540A-7606-3254-A110-ECE6AF507E7E}"/>
                    </a:ext>
                  </a:extLst>
                </p14:cNvPr>
                <p14:cNvContentPartPr/>
                <p14:nvPr/>
              </p14:nvContentPartPr>
              <p14:xfrm>
                <a:off x="7296927" y="5877041"/>
                <a:ext cx="88200" cy="294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C3E540A-7606-3254-A110-ECE6AF507E7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88287" y="5868401"/>
                  <a:ext cx="10584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2D6F9D-BE0E-73FB-5952-D3443B9F6655}"/>
              </a:ext>
            </a:extLst>
          </p:cNvPr>
          <p:cNvGrpSpPr/>
          <p:nvPr/>
        </p:nvGrpSpPr>
        <p:grpSpPr>
          <a:xfrm>
            <a:off x="8055087" y="5397161"/>
            <a:ext cx="80280" cy="171360"/>
            <a:chOff x="8055087" y="5397161"/>
            <a:chExt cx="8028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76F7FB-DD5C-84CA-9E7D-EEB8279A4F1E}"/>
                    </a:ext>
                  </a:extLst>
                </p14:cNvPr>
                <p14:cNvContentPartPr/>
                <p14:nvPr/>
              </p14:nvContentPartPr>
              <p14:xfrm>
                <a:off x="8055087" y="5397161"/>
                <a:ext cx="48600" cy="164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76F7FB-DD5C-84CA-9E7D-EEB8279A4F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46447" y="5388161"/>
                  <a:ext cx="66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21C648-C296-DBD3-A211-AE09FC2AE114}"/>
                    </a:ext>
                  </a:extLst>
                </p14:cNvPr>
                <p14:cNvContentPartPr/>
                <p14:nvPr/>
              </p14:nvContentPartPr>
              <p14:xfrm>
                <a:off x="8082447" y="5537561"/>
                <a:ext cx="52920" cy="30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21C648-C296-DBD3-A211-AE09FC2AE1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73807" y="5528561"/>
                  <a:ext cx="7056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DA2C25-494C-D694-C853-56848704C58B}"/>
              </a:ext>
            </a:extLst>
          </p:cNvPr>
          <p:cNvGrpSpPr/>
          <p:nvPr/>
        </p:nvGrpSpPr>
        <p:grpSpPr>
          <a:xfrm>
            <a:off x="7715607" y="5814401"/>
            <a:ext cx="697680" cy="299520"/>
            <a:chOff x="7715607" y="5814401"/>
            <a:chExt cx="69768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D92F71-50CD-E485-3F0B-4590EB268647}"/>
                    </a:ext>
                  </a:extLst>
                </p14:cNvPr>
                <p14:cNvContentPartPr/>
                <p14:nvPr/>
              </p14:nvContentPartPr>
              <p14:xfrm>
                <a:off x="7715607" y="5814401"/>
                <a:ext cx="135720" cy="202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D92F71-50CD-E485-3F0B-4590EB26864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06607" y="5805401"/>
                  <a:ext cx="153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16B830-5D8E-6C6C-14D3-3190951C4311}"/>
                    </a:ext>
                  </a:extLst>
                </p14:cNvPr>
                <p14:cNvContentPartPr/>
                <p14:nvPr/>
              </p14:nvContentPartPr>
              <p14:xfrm>
                <a:off x="7862487" y="5852201"/>
                <a:ext cx="147240" cy="135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16B830-5D8E-6C6C-14D3-3190951C43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53487" y="5843201"/>
                  <a:ext cx="164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7D53412-2579-191C-0A99-EB889149296B}"/>
                    </a:ext>
                  </a:extLst>
                </p14:cNvPr>
                <p14:cNvContentPartPr/>
                <p14:nvPr/>
              </p14:nvContentPartPr>
              <p14:xfrm>
                <a:off x="8046447" y="5877041"/>
                <a:ext cx="201600" cy="236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7D53412-2579-191C-0A99-EB889149296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37447" y="5868401"/>
                  <a:ext cx="219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B90D08-2CDD-9594-0B92-F21DE371C9F7}"/>
                    </a:ext>
                  </a:extLst>
                </p14:cNvPr>
                <p14:cNvContentPartPr/>
                <p14:nvPr/>
              </p14:nvContentPartPr>
              <p14:xfrm>
                <a:off x="8271087" y="5878121"/>
                <a:ext cx="142200" cy="150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B90D08-2CDD-9594-0B92-F21DE371C9F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2447" y="5869121"/>
                  <a:ext cx="15984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D18DFE-26BA-4256-143D-3FA52354AF8F}"/>
                  </a:ext>
                </a:extLst>
              </p14:cNvPr>
              <p14:cNvContentPartPr/>
              <p14:nvPr/>
            </p14:nvContentPartPr>
            <p14:xfrm>
              <a:off x="9135087" y="5388161"/>
              <a:ext cx="107640" cy="256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D18DFE-26BA-4256-143D-3FA52354AF8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126447" y="5379521"/>
                <a:ext cx="1252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CDBC2EE-F5FB-728D-7DBF-0DA8A87BE6C6}"/>
                  </a:ext>
                </a:extLst>
              </p14:cNvPr>
              <p14:cNvContentPartPr/>
              <p14:nvPr/>
            </p14:nvContentPartPr>
            <p14:xfrm>
              <a:off x="10160727" y="5434241"/>
              <a:ext cx="129960" cy="190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CDBC2EE-F5FB-728D-7DBF-0DA8A87BE6C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151727" y="5425601"/>
                <a:ext cx="1476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F3B511C-0736-691D-2354-715ECFD702D3}"/>
                  </a:ext>
                </a:extLst>
              </p14:cNvPr>
              <p14:cNvContentPartPr/>
              <p14:nvPr/>
            </p14:nvContentPartPr>
            <p14:xfrm>
              <a:off x="11193207" y="5412281"/>
              <a:ext cx="78120" cy="172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F3B511C-0736-691D-2354-715ECFD702D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184207" y="5403281"/>
                <a:ext cx="9576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91AE16D-0A40-7EC5-AEAE-F9300EC74807}"/>
              </a:ext>
            </a:extLst>
          </p:cNvPr>
          <p:cNvGrpSpPr/>
          <p:nvPr/>
        </p:nvGrpSpPr>
        <p:grpSpPr>
          <a:xfrm>
            <a:off x="8891367" y="5831321"/>
            <a:ext cx="633960" cy="281160"/>
            <a:chOff x="8891367" y="5831321"/>
            <a:chExt cx="63396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5838BA0-D383-AC63-08DC-DBB725476D59}"/>
                    </a:ext>
                  </a:extLst>
                </p14:cNvPr>
                <p14:cNvContentPartPr/>
                <p14:nvPr/>
              </p14:nvContentPartPr>
              <p14:xfrm>
                <a:off x="8891367" y="5833121"/>
                <a:ext cx="117000" cy="141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5838BA0-D383-AC63-08DC-DBB725476D5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82727" y="5824481"/>
                  <a:ext cx="134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EFA6A5-7CD9-2C35-080E-A9B9B319DBDE}"/>
                    </a:ext>
                  </a:extLst>
                </p14:cNvPr>
                <p14:cNvContentPartPr/>
                <p14:nvPr/>
              </p14:nvContentPartPr>
              <p14:xfrm>
                <a:off x="9026727" y="5856521"/>
                <a:ext cx="129960" cy="123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EFA6A5-7CD9-2C35-080E-A9B9B319DB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18087" y="5847881"/>
                  <a:ext cx="147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70AF723-8483-C6E7-DAFD-0857B5FA2404}"/>
                    </a:ext>
                  </a:extLst>
                </p14:cNvPr>
                <p14:cNvContentPartPr/>
                <p14:nvPr/>
              </p14:nvContentPartPr>
              <p14:xfrm>
                <a:off x="9189807" y="5895401"/>
                <a:ext cx="205560" cy="217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70AF723-8483-C6E7-DAFD-0857B5FA24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181167" y="5886401"/>
                  <a:ext cx="223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5AEF70-82D1-C31A-4F65-1AE047089D02}"/>
                    </a:ext>
                  </a:extLst>
                </p14:cNvPr>
                <p14:cNvContentPartPr/>
                <p14:nvPr/>
              </p14:nvContentPartPr>
              <p14:xfrm>
                <a:off x="9463047" y="5831321"/>
                <a:ext cx="62280" cy="183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5AEF70-82D1-C31A-4F65-1AE047089D0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54047" y="5822681"/>
                  <a:ext cx="7992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530EE2-8F8E-BB13-41F6-37EF20D6F16E}"/>
              </a:ext>
            </a:extLst>
          </p:cNvPr>
          <p:cNvGrpSpPr/>
          <p:nvPr/>
        </p:nvGrpSpPr>
        <p:grpSpPr>
          <a:xfrm>
            <a:off x="10000167" y="5677241"/>
            <a:ext cx="597600" cy="365760"/>
            <a:chOff x="10000167" y="5677241"/>
            <a:chExt cx="59760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2CDAEE0-6E2B-1EA8-4255-59D8ADA2FFFF}"/>
                    </a:ext>
                  </a:extLst>
                </p14:cNvPr>
                <p14:cNvContentPartPr/>
                <p14:nvPr/>
              </p14:nvContentPartPr>
              <p14:xfrm>
                <a:off x="10000167" y="5741321"/>
                <a:ext cx="135360" cy="182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2CDAEE0-6E2B-1EA8-4255-59D8ADA2FF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91527" y="5732681"/>
                  <a:ext cx="153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C06715-BF64-218E-3CE1-E2FB85E51B8B}"/>
                    </a:ext>
                  </a:extLst>
                </p14:cNvPr>
                <p14:cNvContentPartPr/>
                <p14:nvPr/>
              </p14:nvContentPartPr>
              <p14:xfrm>
                <a:off x="10127247" y="5796401"/>
                <a:ext cx="124560" cy="144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C06715-BF64-218E-3CE1-E2FB85E51B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18247" y="5787401"/>
                  <a:ext cx="142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D73F36-F258-A191-3349-1507BE50451D}"/>
                    </a:ext>
                  </a:extLst>
                </p14:cNvPr>
                <p14:cNvContentPartPr/>
                <p14:nvPr/>
              </p14:nvContentPartPr>
              <p14:xfrm>
                <a:off x="10280967" y="5827361"/>
                <a:ext cx="146880" cy="215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D73F36-F258-A191-3349-1507BE50451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71967" y="5818721"/>
                  <a:ext cx="164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711EB2-6869-FE68-733B-CF9109A3BA35}"/>
                    </a:ext>
                  </a:extLst>
                </p14:cNvPr>
                <p14:cNvContentPartPr/>
                <p14:nvPr/>
              </p14:nvContentPartPr>
              <p14:xfrm>
                <a:off x="10515687" y="5677241"/>
                <a:ext cx="82080" cy="264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711EB2-6869-FE68-733B-CF9109A3BA3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506687" y="5668601"/>
                  <a:ext cx="9972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D33164-A721-A31A-9B97-3435AEB3F7B6}"/>
              </a:ext>
            </a:extLst>
          </p:cNvPr>
          <p:cNvGrpSpPr/>
          <p:nvPr/>
        </p:nvGrpSpPr>
        <p:grpSpPr>
          <a:xfrm>
            <a:off x="11077287" y="5717201"/>
            <a:ext cx="621360" cy="317880"/>
            <a:chOff x="11077287" y="5717201"/>
            <a:chExt cx="62136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B707109-2844-C416-B223-1076E6102A0A}"/>
                    </a:ext>
                  </a:extLst>
                </p14:cNvPr>
                <p14:cNvContentPartPr/>
                <p14:nvPr/>
              </p14:nvContentPartPr>
              <p14:xfrm>
                <a:off x="11077287" y="5733041"/>
                <a:ext cx="101880" cy="176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B707109-2844-C416-B223-1076E6102A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68647" y="5724041"/>
                  <a:ext cx="119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09B3E6-8EAD-A2E9-1938-D9E2EEC514DC}"/>
                    </a:ext>
                  </a:extLst>
                </p14:cNvPr>
                <p14:cNvContentPartPr/>
                <p14:nvPr/>
              </p14:nvContentPartPr>
              <p14:xfrm>
                <a:off x="11205447" y="5793521"/>
                <a:ext cx="146880" cy="135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09B3E6-8EAD-A2E9-1938-D9E2EEC514D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96807" y="5784521"/>
                  <a:ext cx="164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71C0C8-1C7D-4113-2296-6BD51B826790}"/>
                    </a:ext>
                  </a:extLst>
                </p14:cNvPr>
                <p14:cNvContentPartPr/>
                <p14:nvPr/>
              </p14:nvContentPartPr>
              <p14:xfrm>
                <a:off x="11387247" y="5829881"/>
                <a:ext cx="111240" cy="205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71C0C8-1C7D-4113-2296-6BD51B82679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378247" y="5820881"/>
                  <a:ext cx="128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9FAD4F3-181A-AF49-CBF0-E65D0C8FA0C9}"/>
                    </a:ext>
                  </a:extLst>
                </p14:cNvPr>
                <p14:cNvContentPartPr/>
                <p14:nvPr/>
              </p14:nvContentPartPr>
              <p14:xfrm>
                <a:off x="11611167" y="5717201"/>
                <a:ext cx="87480" cy="52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9FAD4F3-181A-AF49-CBF0-E65D0C8FA0C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602167" y="5708201"/>
                  <a:ext cx="1051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C7AFF2-66C1-EF8A-0CD4-DA7BA01F6B80}"/>
                    </a:ext>
                  </a:extLst>
                </p14:cNvPr>
                <p14:cNvContentPartPr/>
                <p14:nvPr/>
              </p14:nvContentPartPr>
              <p14:xfrm>
                <a:off x="11561127" y="5764001"/>
                <a:ext cx="54360" cy="122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C7AFF2-66C1-EF8A-0CD4-DA7BA01F6B8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552487" y="5755001"/>
                  <a:ext cx="72000" cy="139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Holori - All about Azure icons">
            <a:extLst>
              <a:ext uri="{FF2B5EF4-FFF2-40B4-BE49-F238E27FC236}">
                <a16:creationId xmlns:a16="http://schemas.microsoft.com/office/drawing/2014/main" id="{649B6F8D-49BD-C861-8A74-5B3BE55F9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53" y="3256742"/>
            <a:ext cx="272774" cy="27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y Azure Services for .NET developers - .NET | Microsoft Learn">
            <a:extLst>
              <a:ext uri="{FF2B5EF4-FFF2-40B4-BE49-F238E27FC236}">
                <a16:creationId xmlns:a16="http://schemas.microsoft.com/office/drawing/2014/main" id="{BE274AB0-63CD-1B9B-3541-051C6C716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318" y="4065370"/>
            <a:ext cx="333209" cy="33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Key Azure Services for .NET developers - .NET | Microsoft Learn">
            <a:extLst>
              <a:ext uri="{FF2B5EF4-FFF2-40B4-BE49-F238E27FC236}">
                <a16:creationId xmlns:a16="http://schemas.microsoft.com/office/drawing/2014/main" id="{785CCEB9-DC37-1B1B-81CF-A99AC3679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8128" y="6770391"/>
            <a:ext cx="62795" cy="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ourceGroup | Microsoft Azure Mono">
            <a:extLst>
              <a:ext uri="{FF2B5EF4-FFF2-40B4-BE49-F238E27FC236}">
                <a16:creationId xmlns:a16="http://schemas.microsoft.com/office/drawing/2014/main" id="{B49F81A3-96BC-7887-1FEE-8C0AD294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414" y="5176761"/>
            <a:ext cx="450551" cy="3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Key Azure Services for .NET developers - .NET | Microsoft Learn">
            <a:extLst>
              <a:ext uri="{FF2B5EF4-FFF2-40B4-BE49-F238E27FC236}">
                <a16:creationId xmlns:a16="http://schemas.microsoft.com/office/drawing/2014/main" id="{893DA6E5-3782-A8AB-A6CD-C76F7394B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070" y="6793814"/>
            <a:ext cx="62795" cy="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ResourceGroup | Microsoft Azure Mono">
            <a:extLst>
              <a:ext uri="{FF2B5EF4-FFF2-40B4-BE49-F238E27FC236}">
                <a16:creationId xmlns:a16="http://schemas.microsoft.com/office/drawing/2014/main" id="{7C95E229-E6E3-F053-021A-BE23DCEF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56" y="5200184"/>
            <a:ext cx="450551" cy="3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Key Azure Services for .NET developers - .NET | Microsoft Learn">
            <a:extLst>
              <a:ext uri="{FF2B5EF4-FFF2-40B4-BE49-F238E27FC236}">
                <a16:creationId xmlns:a16="http://schemas.microsoft.com/office/drawing/2014/main" id="{D80DB73D-8807-A7E0-BD62-69E49FFF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976" y="6784766"/>
            <a:ext cx="62795" cy="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ResourceGroup | Microsoft Azure Mono">
            <a:extLst>
              <a:ext uri="{FF2B5EF4-FFF2-40B4-BE49-F238E27FC236}">
                <a16:creationId xmlns:a16="http://schemas.microsoft.com/office/drawing/2014/main" id="{7DA733A4-27BF-19A1-9B38-33780CC9A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262" y="5191136"/>
            <a:ext cx="450551" cy="3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Key Azure Services for .NET developers - .NET | Microsoft Learn">
            <a:extLst>
              <a:ext uri="{FF2B5EF4-FFF2-40B4-BE49-F238E27FC236}">
                <a16:creationId xmlns:a16="http://schemas.microsoft.com/office/drawing/2014/main" id="{4ACCA6C8-E03F-62ED-FDDB-B77668CEF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205" y="6795276"/>
            <a:ext cx="62795" cy="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ResourceGroup | Microsoft Azure Mono">
            <a:extLst>
              <a:ext uri="{FF2B5EF4-FFF2-40B4-BE49-F238E27FC236}">
                <a16:creationId xmlns:a16="http://schemas.microsoft.com/office/drawing/2014/main" id="{B913341F-00DE-A4B1-DD8C-FBC11C8A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491" y="5201646"/>
            <a:ext cx="450551" cy="3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Key Azure Services for .NET developers - .NET | Microsoft Learn">
            <a:extLst>
              <a:ext uri="{FF2B5EF4-FFF2-40B4-BE49-F238E27FC236}">
                <a16:creationId xmlns:a16="http://schemas.microsoft.com/office/drawing/2014/main" id="{EB5979EF-340B-6FB6-68A8-3548E619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681" y="6770391"/>
            <a:ext cx="62795" cy="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ResourceGroup | Microsoft Azure Mono">
            <a:extLst>
              <a:ext uri="{FF2B5EF4-FFF2-40B4-BE49-F238E27FC236}">
                <a16:creationId xmlns:a16="http://schemas.microsoft.com/office/drawing/2014/main" id="{E15B8B72-80AA-DD6B-0CFF-2F6F35EC0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967" y="5176761"/>
            <a:ext cx="450551" cy="3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Key Azure Services for .NET developers - .NET | Microsoft Learn">
            <a:extLst>
              <a:ext uri="{FF2B5EF4-FFF2-40B4-BE49-F238E27FC236}">
                <a16:creationId xmlns:a16="http://schemas.microsoft.com/office/drawing/2014/main" id="{2DFBB0DC-E32A-84CE-56BD-0CC3F663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415" y="4065370"/>
            <a:ext cx="333209" cy="33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8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9F87-3376-C208-F318-D524ABA9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User, Group and RBAC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C289E-5583-5D29-051E-7AA952C2C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a User and Group.</a:t>
            </a:r>
          </a:p>
          <a:p>
            <a:r>
              <a:rPr lang="en-US" dirty="0"/>
              <a:t>2. Add User to the Group</a:t>
            </a:r>
          </a:p>
          <a:p>
            <a:r>
              <a:rPr lang="en-US" dirty="0"/>
              <a:t>3. Create a Resource Group</a:t>
            </a:r>
          </a:p>
          <a:p>
            <a:r>
              <a:rPr lang="en-US" dirty="0"/>
              <a:t>4. Grant the group, reader access on the 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20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79F4-CE32-41EA-0013-A1B6096B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2A35-6D09-9974-5F0E-6F823F96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</a:p>
          <a:p>
            <a:r>
              <a:rPr lang="en-US" dirty="0"/>
              <a:t>Planning Checklist</a:t>
            </a:r>
          </a:p>
          <a:p>
            <a:pPr lvl="1"/>
            <a:r>
              <a:rPr lang="en-US" dirty="0"/>
              <a:t>Start with </a:t>
            </a:r>
            <a:r>
              <a:rPr lang="en-US" dirty="0" err="1"/>
              <a:t>VNet</a:t>
            </a:r>
            <a:endParaRPr lang="en-US" dirty="0"/>
          </a:p>
          <a:p>
            <a:pPr lvl="1"/>
            <a:r>
              <a:rPr lang="en-US" dirty="0"/>
              <a:t>Name of the VM</a:t>
            </a:r>
          </a:p>
          <a:p>
            <a:pPr lvl="1"/>
            <a:r>
              <a:rPr lang="en-US" dirty="0"/>
              <a:t>Decide the location</a:t>
            </a:r>
          </a:p>
          <a:p>
            <a:pPr lvl="1"/>
            <a:r>
              <a:rPr lang="en-US" dirty="0"/>
              <a:t>Determine the size</a:t>
            </a:r>
          </a:p>
          <a:p>
            <a:pPr lvl="1"/>
            <a:r>
              <a:rPr lang="en-US" dirty="0"/>
              <a:t>Storage for the VM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01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32BC-B5F9-9238-80B6-981FA229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783C-0038-D7EF-38A3-426D08B5D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Sets - Rack</a:t>
            </a:r>
          </a:p>
          <a:p>
            <a:r>
              <a:rPr lang="en-US" dirty="0"/>
              <a:t>Availability Zones - Datacenter</a:t>
            </a:r>
          </a:p>
          <a:p>
            <a:r>
              <a:rPr lang="en-US" dirty="0"/>
              <a:t>Virtual Machine Scale Set – Auto Scaling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33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CFDC-FEF9-45D6-263B-A514020D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6142-E17E-678B-5480-2F284149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Massively scalable object store – Blob Storage</a:t>
            </a:r>
          </a:p>
          <a:p>
            <a:r>
              <a:rPr lang="en-US" dirty="0"/>
              <a:t>File system service for the cloud – File Share</a:t>
            </a:r>
          </a:p>
          <a:p>
            <a:r>
              <a:rPr lang="en-US" dirty="0"/>
              <a:t>Messaging Store – Queue Storage</a:t>
            </a:r>
          </a:p>
          <a:p>
            <a:r>
              <a:rPr lang="en-US" dirty="0"/>
              <a:t>NoSQL store – Tables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General Purpose v2</a:t>
            </a:r>
          </a:p>
          <a:p>
            <a:pPr lvl="1"/>
            <a:r>
              <a:rPr lang="en-US" dirty="0"/>
              <a:t>General Purpose v1</a:t>
            </a:r>
          </a:p>
          <a:p>
            <a:pPr lvl="1"/>
            <a:r>
              <a:rPr lang="en-US" dirty="0"/>
              <a:t>Blob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98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795F-5E2A-4F33-4122-08A05446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971C7-2F43-F2EA-827A-139D1A96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LRS</a:t>
            </a:r>
          </a:p>
          <a:p>
            <a:r>
              <a:rPr lang="en-US" dirty="0"/>
              <a:t>ZRS</a:t>
            </a:r>
          </a:p>
          <a:p>
            <a:r>
              <a:rPr lang="en-US" dirty="0"/>
              <a:t>GRS</a:t>
            </a:r>
          </a:p>
          <a:p>
            <a:r>
              <a:rPr lang="en-US" dirty="0"/>
              <a:t>RA-GRS</a:t>
            </a:r>
          </a:p>
          <a:p>
            <a:r>
              <a:rPr lang="en-US" dirty="0"/>
              <a:t>GZRS</a:t>
            </a:r>
          </a:p>
          <a:p>
            <a:r>
              <a:rPr lang="en-US" dirty="0"/>
              <a:t>RA-GZRS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D49DCE-5E5F-13FA-05BF-4BBA546A831E}"/>
                  </a:ext>
                </a:extLst>
              </p14:cNvPr>
              <p14:cNvContentPartPr/>
              <p14:nvPr/>
            </p14:nvContentPartPr>
            <p14:xfrm>
              <a:off x="3258807" y="1854401"/>
              <a:ext cx="149040" cy="283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D49DCE-5E5F-13FA-05BF-4BBA546A83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9807" y="1845401"/>
                <a:ext cx="166680" cy="28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E0E1648-9A26-2A6D-4BEC-DC349289B03B}"/>
              </a:ext>
            </a:extLst>
          </p:cNvPr>
          <p:cNvGrpSpPr/>
          <p:nvPr/>
        </p:nvGrpSpPr>
        <p:grpSpPr>
          <a:xfrm>
            <a:off x="3988167" y="1809401"/>
            <a:ext cx="604440" cy="383760"/>
            <a:chOff x="3988167" y="1809401"/>
            <a:chExt cx="60444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A8C56F8-90F5-CA49-FD02-E73CCE6CAF77}"/>
                    </a:ext>
                  </a:extLst>
                </p14:cNvPr>
                <p14:cNvContentPartPr/>
                <p14:nvPr/>
              </p14:nvContentPartPr>
              <p14:xfrm>
                <a:off x="3988167" y="1809401"/>
                <a:ext cx="131400" cy="383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A8C56F8-90F5-CA49-FD02-E73CCE6CAF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79527" y="1800401"/>
                  <a:ext cx="1490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BF40506-3387-EAB8-C431-9F8C38E8CC4E}"/>
                    </a:ext>
                  </a:extLst>
                </p14:cNvPr>
                <p14:cNvContentPartPr/>
                <p14:nvPr/>
              </p14:nvContentPartPr>
              <p14:xfrm>
                <a:off x="4188327" y="1998761"/>
                <a:ext cx="75240" cy="82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BF40506-3387-EAB8-C431-9F8C38E8CC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79687" y="1989761"/>
                  <a:ext cx="92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DCBB0F-61E9-B014-F3C2-A55BA1FFCB95}"/>
                    </a:ext>
                  </a:extLst>
                </p14:cNvPr>
                <p14:cNvContentPartPr/>
                <p14:nvPr/>
              </p14:nvContentPartPr>
              <p14:xfrm>
                <a:off x="4363287" y="1874561"/>
                <a:ext cx="229320" cy="233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DCBB0F-61E9-B014-F3C2-A55BA1FFCB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54647" y="1865561"/>
                  <a:ext cx="24696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0BAF6C-0C6D-8879-B418-26F497DF1EB6}"/>
              </a:ext>
            </a:extLst>
          </p:cNvPr>
          <p:cNvGrpSpPr/>
          <p:nvPr/>
        </p:nvGrpSpPr>
        <p:grpSpPr>
          <a:xfrm>
            <a:off x="4094007" y="4252001"/>
            <a:ext cx="726840" cy="517680"/>
            <a:chOff x="4094007" y="4252001"/>
            <a:chExt cx="726840" cy="51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452C44-0264-54A1-935D-FD1BD89D73E7}"/>
                    </a:ext>
                  </a:extLst>
                </p14:cNvPr>
                <p14:cNvContentPartPr/>
                <p14:nvPr/>
              </p14:nvContentPartPr>
              <p14:xfrm>
                <a:off x="4094007" y="4321121"/>
                <a:ext cx="34200" cy="223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452C44-0264-54A1-935D-FD1BD89D73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85007" y="4312121"/>
                  <a:ext cx="51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DA2EF67-C9ED-40BD-1E39-B392C65232AB}"/>
                    </a:ext>
                  </a:extLst>
                </p14:cNvPr>
                <p14:cNvContentPartPr/>
                <p14:nvPr/>
              </p14:nvContentPartPr>
              <p14:xfrm>
                <a:off x="4109487" y="4324721"/>
                <a:ext cx="155880" cy="259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DA2EF67-C9ED-40BD-1E39-B392C65232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00847" y="4316081"/>
                  <a:ext cx="1735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80CA519-3605-294B-227A-18463366C877}"/>
                    </a:ext>
                  </a:extLst>
                </p14:cNvPr>
                <p14:cNvContentPartPr/>
                <p14:nvPr/>
              </p14:nvContentPartPr>
              <p14:xfrm>
                <a:off x="4316487" y="4319681"/>
                <a:ext cx="38520" cy="238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80CA519-3605-294B-227A-18463366C87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07847" y="4310681"/>
                  <a:ext cx="56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812AB6-DAAB-255F-9D85-E6092E0E83F6}"/>
                    </a:ext>
                  </a:extLst>
                </p14:cNvPr>
                <p14:cNvContentPartPr/>
                <p14:nvPr/>
              </p14:nvContentPartPr>
              <p14:xfrm>
                <a:off x="4436727" y="4252001"/>
                <a:ext cx="384120" cy="517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812AB6-DAAB-255F-9D85-E6092E0E83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27727" y="4243001"/>
                  <a:ext cx="401760" cy="53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1E3B4A-0775-E400-382C-F8E293BFA608}"/>
              </a:ext>
            </a:extLst>
          </p:cNvPr>
          <p:cNvGrpSpPr/>
          <p:nvPr/>
        </p:nvGrpSpPr>
        <p:grpSpPr>
          <a:xfrm>
            <a:off x="4194807" y="2915681"/>
            <a:ext cx="511200" cy="350280"/>
            <a:chOff x="4194807" y="2915681"/>
            <a:chExt cx="511200" cy="3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EF7AEB7-669F-CBF6-D39A-62444D0BFD01}"/>
                    </a:ext>
                  </a:extLst>
                </p14:cNvPr>
                <p14:cNvContentPartPr/>
                <p14:nvPr/>
              </p14:nvContentPartPr>
              <p14:xfrm>
                <a:off x="4194807" y="3079481"/>
                <a:ext cx="89640" cy="186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EF7AEB7-669F-CBF6-D39A-62444D0BFD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85807" y="3070841"/>
                  <a:ext cx="107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F9E3EA-31FE-3A8C-5303-2F803624828F}"/>
                    </a:ext>
                  </a:extLst>
                </p14:cNvPr>
                <p14:cNvContentPartPr/>
                <p14:nvPr/>
              </p14:nvContentPartPr>
              <p14:xfrm>
                <a:off x="4352127" y="3092081"/>
                <a:ext cx="46440" cy="80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F9E3EA-31FE-3A8C-5303-2F80362482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3487" y="3083081"/>
                  <a:ext cx="64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37265A-9987-2014-F189-26E68173787D}"/>
                    </a:ext>
                  </a:extLst>
                </p14:cNvPr>
                <p14:cNvContentPartPr/>
                <p14:nvPr/>
              </p14:nvContentPartPr>
              <p14:xfrm>
                <a:off x="4483167" y="3040601"/>
                <a:ext cx="56880" cy="168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37265A-9987-2014-F189-26E6817378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74527" y="3031601"/>
                  <a:ext cx="74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AC997D-CD42-3E69-DED9-CCB2DD771B7A}"/>
                    </a:ext>
                  </a:extLst>
                </p14:cNvPr>
                <p14:cNvContentPartPr/>
                <p14:nvPr/>
              </p14:nvContentPartPr>
              <p14:xfrm>
                <a:off x="4619607" y="2915681"/>
                <a:ext cx="86400" cy="235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AC997D-CD42-3E69-DED9-CCB2DD771B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10967" y="2906681"/>
                  <a:ext cx="104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E2922F-DF60-DEA6-151C-B2DCDA78BC5A}"/>
                    </a:ext>
                  </a:extLst>
                </p14:cNvPr>
                <p14:cNvContentPartPr/>
                <p14:nvPr/>
              </p14:nvContentPartPr>
              <p14:xfrm>
                <a:off x="4565247" y="3007481"/>
                <a:ext cx="69840" cy="38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E2922F-DF60-DEA6-151C-B2DCDA78BC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56247" y="2998481"/>
                  <a:ext cx="87480" cy="5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610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295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Azure BrushUp</vt:lpstr>
      <vt:lpstr>PowerPoint Presentation</vt:lpstr>
      <vt:lpstr>Azure AD – Now called Microsoft Entra ID</vt:lpstr>
      <vt:lpstr>PowerPoint Presentation</vt:lpstr>
      <vt:lpstr>User, Group and RBAC</vt:lpstr>
      <vt:lpstr>Azure Virtual Machines</vt:lpstr>
      <vt:lpstr>High Availability</vt:lpstr>
      <vt:lpstr>Storage</vt:lpstr>
      <vt:lpstr>Redundancy</vt:lpstr>
      <vt:lpstr>PowerPoint Presentation</vt:lpstr>
      <vt:lpstr>Virtual Network</vt:lpstr>
      <vt:lpstr>IP Addressing</vt:lpstr>
      <vt:lpstr>Network Security Group</vt:lpstr>
      <vt:lpstr>Load Balancer</vt:lpstr>
      <vt:lpstr>PowerPoint Presentation</vt:lpstr>
      <vt:lpstr>PowerPoint Presentation</vt:lpstr>
      <vt:lpstr>Azure App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BrushUp</dc:title>
  <dc:creator>Ayush Rathi</dc:creator>
  <cp:lastModifiedBy>Ayush Rathi</cp:lastModifiedBy>
  <cp:revision>6</cp:revision>
  <dcterms:created xsi:type="dcterms:W3CDTF">2023-10-21T03:39:02Z</dcterms:created>
  <dcterms:modified xsi:type="dcterms:W3CDTF">2023-10-21T06:55:50Z</dcterms:modified>
</cp:coreProperties>
</file>