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4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23 1584,'0'-1'226,"1"1"0,-1-1 0,1 1 1,-1-1-1,1 1 0,-1-1 0,0 0 0,1 1 0,-1-1 0,0 0 0,0 1 0,0-1 0,1 0 1,-1 1-1,0-1 0,0 0 0,0 0 0,0 1 0,0-1 0,0 0 0,0 1 0,0-2 1,-13 9 871,-18 25-932,14-10 60,0 1-1,2 0 1,1 1-1,0 1 1,2 1-1,1-1 1,1 2-1,-10 41 1,18-63-187,1 0 0,0 0 0,0 0 1,0 0-1,1 0 0,0 0 0,0 0 0,0 0 0,1 1 1,-1-1-1,1 0 0,0-1 0,1 1 0,2 7 0,-3-10-27,0-1 0,0 0 0,0 0 0,0 0 0,0 0 1,1 0-1,-1 0 0,0 0 0,1-1 0,-1 1 0,0 0 0,1-1 0,-1 1 0,1-1 0,-1 1 0,1-1 0,-1 0 0,1 1 0,-1-1 0,1 0 0,-1 0 0,4-1 0,30-5 130,-32 5-135,7-1 38,0-1 0,-1-1-1,1 1 1,-1-1 0,0-1 0,0 0-1,0 0 1,-1-1 0,0 0-1,0 0 1,0-1 0,-1 0-1,0 0 1,-1-1 0,1 0 0,-1 0-1,-1-1 1,0 1 0,0-1-1,0 0 1,-1-1 0,-1 1-1,5-18 1,-3 9 67,-1-1-1,-1 0 1,2-31-1,-5 44-58,0 0 0,0 0 0,-1 0 0,0 0 0,0 0-1,0 0 1,0 0 0,-1 0 0,0 1 0,0-1 0,-1 1 0,0-1-1,0 1 1,0 0 0,0 0 0,-6-6 0,8 10-39,-1-1 0,1 1-1,0 0 1,0 0 0,-1 0 0,1 0 0,-1 0 0,1 0-1,-1 1 1,1-1 0,-1 0 0,0 1 0,1-1 0,-1 1-1,0-1 1,1 1 0,-1 0 0,0 0 0,0 0 0,1 0-1,-1 0 1,0 0 0,1 0 0,-1 1 0,0-1 0,1 1 0,-1-1-1,0 1 1,1 0 0,-1-1 0,1 1 0,-1 0 0,1 0-1,-3 2 1,2-1-3,-1 1-1,1-1 1,0 1-1,0 0 1,0-1 0,0 1-1,0 0 1,1 0-1,-1 0 1,1 0-1,0 0 1,0 1-1,0-1 1,0 0-1,1 0 1,0 1 0,-1-1-1,1 5 1,2 12 28,1 0 1,10 34 0,-9-38-26,0-1-1,0 1 1,-2 0-1,0 0 1,-1-1-1,-1 20 1,-1-30-59,0 1 0,0-1 0,-1 1 1,0-1-1,0 0 0,0 0 0,-1 1 1,0-2-1,0 1 0,0 0 0,0-1 1,-1 1-1,-7 6 0,6-6-1030,-1 0 0,0-1 1,0 1-1,0-1 0,-1 0 0,-9 3 1,0 0-1725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5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154 108 856,'-21'-3'1493,"1"1"0,-2 0 1,1 2-1,-23 3 0,42-3-1106,0 0-20,-18 1 1139,18-1-290,11 0-1014,106 2 328,29-10-150,318-23 245,-104 3-233,-236 21 3049,-120 7-2242,11-1 1101,-5-1-3090,-6 1-603,0-1-1,0 0 1,0 1-1,0-1 1,0 0 0,-1 0-1,3-4 1,-4 5 1418,7-9-4172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1424,'0'0'2124,"5"-3"-1139,10-8-151,1 1 0,-1 1 1,2 1-1,16-7 0,80-24 1247,-30 10-944,4 1-125,-50 18-1395,65-30 0,-98 37-499,0 0 609</inkml:trace>
  <inkml:trace contextRef="#ctx0" brushRef="#br0" timeOffset="1">455 187 1148,'0'0'4623,"2"1"-3886,1-1-550,0 1 1,0-1-1,0 0 1,0 1-1,0-1 1,0-1-1,0 1 1,0 0-1,0-1 1,0 0-1,0 1 1,0-1-1,-1 0 1,1-1-1,0 1 1,-1 0-1,1-1 1,-1 1-1,4-4 1,5-2 227,-1-1 1,-1 1-1,15-17 1,-20 19-135,-1 0 1,0-1 0,0 0 0,0 0-1,0 1 1,1-10 0,-3 12 57,-5-11 332,3 11-350,-13-2 597,14 6-898,-1-1 0,1 1 0,-1-1 0,1 1-1,-1-1 1,1 1 0,-1-1 0,1 0 0,-1 1-1,1-1 1,-1 0 0,0 0 0,1 1 0,-1-1-1,1 0 1,-1 0 0,0 0 0,1 0 0,-2 0-1,1 0 4,-1 0 0,1 1 0,0-1 0,0 0-1,0 0 1,0 1 0,-1-1 0,1 1-1,0-1 1,0 1 0,0-1 0,0 1-1,0 0 1,-1 0 0,-4 4 66,-1 0 0,2 1-1,-1 0 1,0 0 0,1 0 0,0 0 0,1 1 0,-1 0-1,1 0 1,1 0 0,-1 0 0,-2 12 0,5-12-7,3 19-40,0-20-62,1-2 4,-1-1-68,0 0 0,0-1 1,0 1-1,0 0 1,1-1-1,-1 0 1,1 1-1,-1-1 0,1 0 1,0 0-1,0 0 1,0-1-1,0 1 0,0-1 1,0 1-1,0-1 1,1 0-1,-1 0 1,0-1-1,5 1 0,1 0-361,-1 0-1,1 0 0,-1-1 1,0-1-1,1 1 0,-1-2 1,10-1-1,-13 1-550,-1 1 0,1-1 0,0 0 0,-1-1 0,8-5 0,4-2-2093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6953,'16'-42'-568,"-16"40"610,1-1-1,-1 1 1,0-1 0,0 1-1,0-1 1,0 1-1,0-5 1,-1 1 133,1 4 92,1-5-123,0 5 455,0 7 3073,3 8-3604,1 6 358,3 24 0,-7-38-372,-1 1 1,1 0-1,-1 0 0,0-1 0,0 1 1,-1 0-1,0-1 0,-1 7 0,1-10-35,0 0-4,2-15-450,10-23 409,5 12 10,-4 7 166,-12 17-129,1-1-1,-1 1 0,0-1 1,1 1-1,-1-1 0,0 1 1,1 0-1,-1-1 0,0 1 0,1 0 1,-1-1-1,1 1 0,-1 0 1,1-1-1,-1 1 0,1 0 1,-1 0-1,1 0 0,-1-1 1,1 1-1,-1 0 0,1 0 0,-1 0 1,1 0-1,-1 0 0,1 0 1,-1 0-1,2 0 0,-1 1 7,1-1-1,-1 1 1,0 0 0,1-1-1,-1 1 1,0 0-1,0 0 1,0 0 0,0 0-1,2 2 1,5 7 36,-1-1 1,8 15-1,-5-8 83,-9-14-141,1 0-1,-1-1 1,0 0 0,1 1-1,0-1 1,-1 0 0,1 0 0,0 0-1,-1 0 1,1 0 0,0 0-1,0 0 1,0-1 0,0 1 0,0-1-1,3 1 1,35-1-43,-29-1 39,10-2-13,-17 2 11,1 0-1,-1 0 1,1 1-1,0 0 0,0 0 1,-1 0-1,1 0 1,0 1-1,-1-1 0,1 1 1,-1 0-1,1 1 0,-1-1 1,8 4-1,-8-3 5,0-1-1,0 1 0,0-1 1,1 0-1,-1 0 1,0-1-1,1 1 0,-1-1 1,1 0-1,-1 0 1,1-1-1,-1 1 0,6-2 1,-3 0 2,1 0 0,-1 0 0,0-1 1,0 0-1,0 0 0,10-7 0,-12 6-1,0 0-1,0 0 0,-1-1 1,8-8-1,-5 5 0,-7 8-3,0-1-1,0 1 1,1 0-1,-1-1 0,0 1 1,0-1-1,1 1 1,-1-1-1,0 1 0,0 0 1,0-1-1,0 1 1,0-1-1,0 1 0,0-1 1,0 1-1,0-1 1,0 1-1,0-1 0,0 1 1,0-1-1,0 1 1,0-1-1,0 1 0,-1 0 1,1-1-1,0 1 1,0-1-1,-1 1 1,1 0-1,0-1 0,0 1 1,-1-1-1,1 1 1,0 0-1,-1-1 0,1 1 1,-1 0-1,1 0 1,0-1-1,-1 1 0,1 0 1,-1 0-1,1 0 1,-1-1-1,1 1 0,0 0 1,-1 0-1,0 0 1,0-1 5,0 1-6,0 0 0,1 0 0,-1 0 1,0-1-1,1 1 0,-1 0 0,0 0 1,0 0-1,1 0 0,-1 0 0,0 0 1,1 0-1,-1 1 0,0-1 0,1 0 1,-1 0-1,0 0 0,1 1 0,-1-1 1,0 0-1,1 1 0,-2 0 0,-2 1-52,-1 0 0,1 0 0,0 0 0,-1 0 0,1 1-1,1 0 1,-1-1 0,0 2 0,1-1 0,-1 0 0,1 1 0,-5 6 0,7-8-111,1-2-46,-1 1 150,1 0 0,-1-1 0,1 1 0,0-1 0,-1 1 1,1-1-1,0 1 0,0 0 0,-1-1 0,1 1 0,0 0 0,0-1 0,0 1 1,0 0-1,0-1 0,0 1 0,0 0 0,0-1 0,0 1 0,0 0 0,0-1 0,1 1 1,-1 0-1,4 1-36,0-1 0,0 0 0,0 0-1,0-1 1,0 1 0,0-1 0,0 0 0,0 0 0,0 0 0,0 0 0,5-2 0,-6 1 9,0 1 17,-2 0 74,1 0 0,-1 0 0,0 0 0,0 0 0,0 0 0,0 0 0,0 1 0,0-1 0,1 0 0,-1 1 0,0-1 0,0 0 0,0 1 0,0-1 0,0 1 0,1 0 0,-1 1 43,2 10 50,3 32 78,-5-42-154,8 10 21,-3-9-24,-1-4-6,0 0 8,-1 0 0,0-1 0,1 0 0,-1 0 1,0 0-1,0 0 0,0-1 0,0 0 0,-1 0 1,1 0-1,-1 0 0,0 0 0,6-8 0,1-5 183,-2-1 1,0 0-1,-1-1 0,0 1 0,-1-1 0,-2-1 0,5-28 0,-5 15 358,-1 0-1,-2 0 0,-5-53 1,4 80-410,-1-1 1,0 0-1,-1 1 1,1-1 0,-1 1-1,0-1 1,-3-4-1,4 8 28,-2 2-32,1 1-152,-1 0 0,1 1-1,0-1 1,0 0 0,-1 1 0,1-1 0,0 1 0,0 0-1,0-1 1,0 1 0,1 0 0,-1 0 0,1 1 0,-1-1 0,1 0-1,-1 0 1,1 1 0,-1 4 0,-6 10-401,-7 28 0,10-29 198,-21 96-1338,20-81-615,-1-1-1,-19 55 0,7-43-1100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1880,'0'0'10786,"-3"7"-10149,-44 118 2413,34-93-2181,-10 34 1,22-64-821,1 1 1,-1 0-1,1-1 1,0 1 0,0-1-1,0 1 1,0 0-1,1-1 1,-1 1-1,2 4 1,-1-6-79,-1 0 0,1 0-1,0 0 1,0 0 0,0 0 0,0 0-1,0 0 1,0-1 0,0 1 0,0 0-1,0 0 1,1-1 0,-1 1 0,0-1 0,0 1-1,1-1 1,-1 0 0,2 1 0,5 0-369,0-1 1,1 0 0,-1 0 0,0 0 0,0-1-1,0-1 1,0 1 0,0-1 0,13-6-1,-7 4-528,28-11-4645,-22 6 2095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14 1612,'1'-2'935,"4"-9"2454,-9 17 1317,-5 12-1087,5-8-4574,-28 90 2816,-7 24-1717,29-73-3313,10-49 1297,-4 11-4550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1448,'0'0'1030,"0"-3"-83,0-10-80,0 10-76,1 0-31,1-21 2410,-2 21-2233,7-9 544,1 6-1168,1-1 0,0 1 0,1 0 0,-1 1 0,20-8 0,58-14 463,-83 25-732,1 1 1,0 0-1,-1 0 1,1 0 0,0 1-1,0 0 1,-1 0 0,1 0-1,0 0 1,0 1-1,0 0 1,-1 0 0,7 2-1,-10-3-39,-1 1 1,1-1-1,-1 0 0,1 1 0,-1-1 0,1 1 0,-1-1 0,1 0 0,-1 1 0,0-1 0,1 1 1,-1 0-1,0-1 0,0 1 0,1-1 0,-1 1 0,0-1 0,0 1 0,0-1 0,0 1 0,1 0 1,-1-1-1,0 1 0,0 0 0,0-1 0,-1 1 0,1-1 0,0 1 0,0 0 0,0-1 0,0 1 0,0-1 1,-1 1-1,-8 18 52,2-9-94,-1 1-1,0-1 1,-12 10-1,13-14-43,1 0 0,0 0 0,1 1 0,0 0 0,0 0 0,0 0 0,0 0 0,1 1 0,-3 9 0,6-14 30,0 1-1,1-1 1,-1 0 0,1 0 0,0 0-1,0 0 1,0 0 0,0 0-1,1 1 1,-1-1 0,2 3 0,14 34-316,-13-33 343,1 0-1,-2 0 1,1 0-1,-1 1 1,2 8-1,-4-12 59,0 1 0,0-1 0,0 0 0,0 0 0,-1 0 0,0 0 0,0 0 0,0 0 0,0 0 0,-1 0 0,1-1 0,-1 1 0,0 0 0,0-1 0,-1 1 0,-2 3 0,1-3-55,1 0-1,-1-1 1,0 1 0,0-1-1,0 1 1,0-1-1,-1 0 1,1-1 0,-1 1-1,0-1 1,1 0 0,-7 1-1,8-2-501,0-1 0,0 0 0,0 0 0,0 0 0,1 0 0,-1 0-1,0-1 1,0 1 0,0-1 0,0 0 0,-4-2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2487 1660,'0'0'1022,"6"15"6556,-5-13-7293,-1 0-1,0-1 0,0 1 0,-1 0 1,1-1-1,0 1 0,-1-1 1,1 1-1,-1 0 0,1-1 1,-2 3-1,1-3 223,1 0-440,-1-1 0,1 1 0,0-1-1,-1 1 1,1-1 0,-1 0 0,1 1-1,-1-1 1,1 1 0,-1-1 0,1 0-1,-1 0 1,1 1 0,-1-1 0,0 0-1,1 0 1,-1 0 0,1 0 0,-1 0-1,0 0 1,1 0 0,-1 0 0,0 0-1,0 0 1,-11 1 429,9-2-421,0 0-1,0 0 1,0 0-1,0 0 1,0-1-1,0 1 1,0-1-1,0 0 1,1 1-1,-1-1 1,1-1 0,-1 1-1,1 0 1,0 0-1,-3-5 1,0 2 22,-10-12 24,1 0 0,1-1 1,1 0-1,0-1 0,-10-23 1,2-3 33,-17-58 0,-21-122 53,52 199-191,-15-91 70,-6-130-1,25 213-85,-1 2 1,-5-60-15,4-96-1,44-499-28,-19 497 31,-13 151-20,1 0-1,25-66 1,-20 70 8,-6 12 6,2 0 0,14-26-1,0 3-30,-22 45 24,-2-2-14,4-5 20,-3 6 4,-1-4-54,1 6 67,-1 0 0,0 0 0,0 1 0,0-1 0,0 0 0,0 0 0,0 0 0,0 0-1,0 0 1,0 0 0,0 0 0,0 0 0,0 0 0,0 0 0,0 0 0,0 0 0,0 0 0,0 0 0,0 0 0,0 1 0,0-1 0,1 0 0,-1 0 0,0 0-1,0 0 1,0 0 0,0 0 0,0 0 0,0 0 0,0 0 0,0 0 0,0 0 0,0 0 0,0 0 0,1 0 0,-1 0 0,0 0 0,0 0 0,0 0-1,0 0 1,0 0 0,0 0 0,0 0 0,0 0 0,0-1 0,0 1 0,0 0 0,0 0 0,1 0 0,-1 0 0,5 13 43,2 0-1,0 0 1,10 14 0,-4-6-1360,12 23 0,-23-40 651,3 7 149,-2 2-5812,0 1 2366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78 1588,'0'0'4325,"-1"7"-3699,0 43 659,10 85 1,18 55 747,-26-182-1896,-1-6 116,-36-90 2001,17 40-1963,-26-83 573,41 118-721,2-1 1,-1 0-1,1 1 0,1-1 0,1 0 1,0 0-1,3-24 0,-1 31-69,-1 0 0,1 1 0,0-1 0,5-9 0,-6 15-53,-1-1 1,1 0 0,0 1-1,0-1 1,0 1 0,0 0-1,0-1 1,0 1 0,0 0-1,0 0 1,1-1 0,-1 1-1,0 0 1,1 0 0,-1 1-1,1-1 1,-1 0 0,1 0-1,0 1 1,-1-1 0,1 1-1,0-1 1,2 1 0,-3 0-16,0 1 0,1-1 0,-1 1 0,0-1 1,0 1-1,1 0 0,-1 0 0,0-1 1,0 1-1,0 0 0,0 0 0,1 2 1,0-1 4,-1-1-6,-1 0 0,1 0-1,0 0 1,0 1 0,-1-1 0,1 0 0,0 1 0,-1-1 0,0 0 0,1 1 0,-1-1 0,0 1 0,0-1 0,1 1 0,-1-1 0,0 0 0,0 1 0,-1-1 0,1 2 0,0 0-10,-3 16-221,0 0 0,-2 0 0,0-1 0,-1 0 0,-16 35-1,-9 12-4122,23-49 1010,-1 1-392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1412,'0'0'1392,"1"-2"-118,1-2-999,7-13 3457,-9 16-3619,1 1 0,-1-1-1,1 0 1,-1 1 0,1-1 0,0 1-1,-1-1 1,1 1 0,-1-1 0,1 1-1,0-1 1,0 1 0,-1-1 0,1 1-1,0 0 1,0 0 0,-1-1 0,1 1-1,0 0 1,0 0 0,0 0 0,0 0-1,6 1 96,-1 0 0,1 1 0,-1 0-1,0 0 1,0 0 0,0 1 0,0 0 0,-1 0-1,1 1 1,-1-1 0,0 1 0,0 0-1,9 10 1,-8-8-78,0 1 1,0 1-1,-1-1 0,0 1 0,0 0 1,-1 0-1,0 0 0,0 1 0,2 10 0,-5-14-76,0 0 0,-1 0 0,0 1 0,0-1 0,0 0 0,0 0 0,-1 0 0,-2 6 0,3-8 14,-4 3 21,4-6-84,0 0 1,0 0-1,0 0 1,0 0-1,0 0 1,0 1-1,0-1 1,0 0-1,0 0 1,-1 0-1,1 0 1,0 0-1,0 0 1,0 0-1,0 0 1,0 0-1,-1 0 1,1 0-1,0 0 1,0 0-1,0 0 1,0 0-1,0 0 1,-1 0-1,1 0 1,0 0-1,0 0 0,0 0 1,0 0-1,0 0 1,-1 0-1,1 0 1,0 0-1,0 0 1,0 0-1,0 0 1,0 0-1,0 0 1,-1 0-1,1 0 1,0 0-1,0-1 1,0 1-1,0 0 1,0 0-1,0 0 1,0 0-1,0 0 1,0 0-1,-1-1 1,1 1-1,0 0 1,0 0-1,0 0 1,0 0-1,0 0 1,0-1-1,0 1 1,0 0-1,0 0 0,0 0 1,0 0-1,-7-22 43,6 21-43,1 1 0,-1-1 0,1 0 0,0 0-1,-1 0 1,1 0 0,0 0 0,0 0 0,0 0-1,0 0 1,0 0 0,0 0 0,0 0-1,0 0 1,0 0 0,0 0 0,0 0 0,1 0-1,-1 0 1,1 0 0,0-2 12,0-4 10,0 1 0,1-1-1,0 1 1,0 0-1,1 0 1,-1 0 0,1 0-1,1 0 1,-1 1-1,1-1 1,0 1 0,0 0-1,1 0 1,-1 0 0,1 1-1,0 0 1,1 0-1,-1 0 1,8-4 0,-9 6-19,1-1 1,0 1 0,0 1 0,0-1 0,0 1 0,0 0 0,0 0 0,0 0 0,0 0-1,1 1 1,-1 0 0,0 0 0,0 1 0,6 0 0,24 8-6,-32-8 3,-1-1 3,0 0 2,0 0 0,0 0 0,0 0 0,-1-1 0,1 1 0,0-1 0,0 1 0,0-1 0,0 1 0,3-3 0,-4 3-14,-1-1 1,0 1 0,0-1 0,0 1-1,1-1 1,-1 1 0,0-1 0,1 1-1,-1 0 1,0-1 0,1 1 0,-1 0-1,1-1 1,-1 1 0,1 0 0,-1 0-1,0-1 1,1 1 0,-1 0 0,1 0-1,0-1 1,0 1 29,-1 0 0,1 0 0,0-1 0,-1 1 0,1 0 0,-1 0 0,1-1 0,-1 1 0,1-1 0,0 1 0,-1-1 0,0 1 0,1-1 0,-1 1 0,1-1 0,-1 1 0,1-2 0,1-2-541,0 5 197,3 13 63,5 27-208,-5-22-410,13 32 1,-18-50 490,4 12-546,4 4-1882,-5-10-1289,2 2 1535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1128,'-4'-13'1316,"2"4"880,-3-4 137,-1 1-429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1144,'78'88'9729,"-77"-86"-9479,1 0 0,-1-1 0,1 1 0,0-1 0,0 1 1,0-1-1,0 0 0,0 0 0,0 0 0,0 0 0,0 0 0,0 0 0,1-1 0,-1 1 0,0-1 1,0 1-1,5-1 0,-4 0 269,0-3-18,2-4-273,0 0 1,-1 0-1,0 0 1,0-1 0,-1 0-1,0 1 1,3-11-1,13-64 1154,-13 55-887,-5 24-534,-1 1-114,1-6 172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39 350 1104,'-22'25'11195,"22"-25"-11180,0 0 1,0-1-1,0 1 0,0 0 1,-1 0-1,1-1 0,0 1 1,0 0-1,0 0 0,0-1 1,0 1-1,0 0 0,0 0 1,-1-1-1,1 1 0,0 0 1,0 0-1,0 0 0,-1-1 1,1 1-1,0 0 0,0 0 1,0 0-1,-1 0 0,1 0 1,0-1-1,0 1 0,-1 0 1,1 0-1,-1 0 18,0 0-1,1-1 1,-1 1 0,1 0-1,0 0 1,-1-1 0,1 1 0,-1 0-1,1-1 1,-1 1 0,1 0-1,0-1 1,-1 1 0,1-1 0,0 1-1,-1 0 1,1-1 0,0 1-1,0-1 1,-1 1 0,1-2 0,-1-2 34,1 0 1,-1-1 0,1 1-1,0 0 1,0 0 0,0-1-1,1 1 1,-1 0 0,1 0 0,0 0-1,0 0 1,1 0 0,-1 0-1,1 0 1,0 0 0,0 0-1,0 1 1,1-1 0,-1 1 0,1 0-1,0-1 1,0 1 0,3-3-1,11-8 7,-1 1 0,2 0 0,25-14 1,-28 17 22,12-5 25,0 1 0,38-14 0,-48 21-87,0 1-1,0 1 1,0 0 0,0 2 0,1 0 0,-1 0 0,1 2-1,28 1 1,-7 6 7,0 3 0,39 13 0,-39-10-7,-5 2-31,-13-4 3,-19-9-1,15 6 1964,-48-31-1212,2-2 0,-42-48 0,32 33 345,34 36-911,-2-2-130,7 7-39,0 0 1,1 0-1,-1 0 0,0 0 0,0 0 0,0 0 0,0 0 1,0 0-1,0 0 0,0 0 0,0 0 0,0 0 0,0 0 1,0 0-1,0 0 0,0 0 0,0 0 0,0 0 0,0 0 1,0 0-1,0 0 0,0 0 0,0 0 0,0 0 0,0 0 0,0 0 1,0 0-1,0-1 0,0 1 0,0 0 0,0 0 0,0 0 1,0 0-1,143 75 298,-142-74-304,0 0 0,1 0 0,-1 0-1,0 0 1,0 0 0,0 0 0,1 0 0,-1 1 0,0-1-1,-1 0 1,1 1 0,0-1 0,0 1 0,-1-1 0,1 1-1,0-1 1,-1 1 0,0-1 0,1 1 0,-1-1-1,0 1 1,0 0 0,0-1 0,0 1 0,0 0 0,0-1-1,0 1 1,-1-1 0,1 1 0,0-1 0,-1 1 0,0 0-1,1-1 1,-2 3 0,-1 2 8,-1 1 1,0-1-1,0 0 0,0 0 0,0-1 0,-7 7 1,-3 0-218,0 0 0,0 0 0,-25 13 1,-20 8-7802,59-33 7965,-16 6-9574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189 435 1224,'-1'-4'1118,"0"2"-787,1-1-1,-1 1 1,-1-1-1,1 1 0,0-1 1,-1 1-1,1 0 1,-1 0-1,0-1 1,1 1-1,-1 0 0,0 1 1,0-1-1,-3-2 1,3 3 97,-1 1-36,-3 1-285,1 0 0,-1 0 0,1 1 0,-1 0 0,1 0-1,0 0 1,0 0 0,0 1 0,0 0 0,1 0 0,-1 0 0,1 1 0,0-1 0,-1 1 0,2 0 0,-1 1 0,0-1 0,-3 6 0,-3 5 34,1-1 0,0 2 1,1-1-1,-11 30 0,16-38-104,2-5-30,0 0 0,0-1 0,0 1 0,0 0 0,1 0 0,-1 1 0,1-1 0,0 0 0,0 0 0,-1 0-1,1 0 1,1 4 0,-1-3-35,1-1-76,-1-2 95,0 1 1,1-1-1,-1 1 1,0-1 0,0 1-1,1-1 1,-1 1-1,0-1 1,1 0 0,-1 1-1,0-1 1,1 0-1,-1 1 1,1-1 0,-1 0-1,1 0 1,-1 1-1,0-1 1,1 0 0,-1 0-1,1 0 1,-1 0-1,1 1 1,-1-1 0,1 0-1,-1 0 1,1 0-1,-1 0 1,2 0 0,0-2-3,0 1 0,1 0 0,-1-1 1,0 0-1,0 0 0,0 1 0,0-1 0,0 0 1,0-1-1,0 1 0,-1 0 0,3-4 1,-4 6 50,1-2 27,0 0 1,0 0-1,0 0 1,0 1-1,1-1 1,-1 1-1,0-1 1,1 1-1,-1-1 1,4-1-1,7 16-38,-12-13-27,1 1 0,0-1 0,-1 1 1,1-1-1,-1 1 0,1-1 0,0 0 0,-1 1 0,1-1 0,0 0 0,-1 1 1,1-1-1,0 0 0,0 0 0,-1 0 0,1 1 0,0-1 0,0 0 0,0 0 1,-1 0-1,1 0 0,0 0 0,1-1 0,-1 1 4,4 0 0,0 0 0,0 0-1,1-1 1,-1 1 0,0-1-1,0 0 1,0-1 0,0 1-1,7-4 1,-4 2-1,-1-1 0,1 0-1,-1-1 1,11-8 0,-7 4 1,-1-1 1,-1-1-1,14-19 0,-17 22 0,1-2 31,0-1 0,-1 0-1,-1 0 1,0 0-1,0-1 1,-1 0 0,3-12-1,0-10 244,3-43 0,-7 51 45,-1 1 0,-1 0 0,-1-1 0,-1 1 0,-2-1 0,0 1 0,-10-35 0,3 42 390,9 16-340,-2 6-189,-1 0-145,0 1 0,1 0 0,-1 0 0,1 1 0,1-1 0,-1 1 0,1-1 0,0 1 0,0 0 0,0 0 0,1 0 0,-1 10 0,-1 13 97,1 38 0,2-66-136,0 30-49,1 0 0,2 0-1,1 0 1,2-1 0,1 0 0,1 0-1,1-1 1,2 0 0,24 47 0,-29-66-223,1 3-799,0-1 1,1 0-1,10 12 1,-13-17-2725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1156,'0'0'1511,"2"-4"-848,5-12-65,-6 15-538,0 0 0,-1 0 0,1 0 0,0 0 0,0 0 0,0 0 0,-1 0 0,1 0 1,0 0-1,1 0 0,-1 1 0,0-1 0,0 0 0,0 1 0,0-1 0,0 1 0,1-1 0,1 0 1,4-1 187,35-14 285,2 1 1,0 3 0,58-10-1,-46 11-277,-23 4-139,49-11 30,-73 15-126,0 0 0,-1-1 0,0 0 0,1 0-1,-1 0 1,13-11 0,-19 13 50,0 0-1,0 0 1,0-1 0,0 1 0,-1-1-1,1 1 1,-1-1 0,1 0-1,-1 1 1,0-1 0,0 0-1,0 0 1,0 0 0,-1 0 0,1 0-1,-1 0 1,0 0 0,0 0-1,0 0 1,0 0 0,0 0-1,-1 0 1,1 1 0,-1-1 0,-2-6-1,3 8-34,-1 0-1,1 0 0,0 0 1,-1 0-1,0 0 1,1 0-1,-1 0 1,0 0-1,1 1 0,-1-1 1,0 0-1,0 0 1,0 1-1,1-1 1,-1 0-1,0 1 0,0-1 1,0 1-1,0-1 1,0 1-1,0-1 0,0 1 1,-1 0-1,1-1 1,0 1-1,0 0 1,0 0-1,0 0 0,0 0 1,0 0-1,0 0 1,-2 1-1,-3 0 46,0 0 0,0 1 0,0 0 0,0 0 0,0 0-1,1 1 1,-1 0 0,1 0 0,-8 6 0,4-2 14,1 1-1,0-1 1,1 1-1,-1 0 1,-7 12 0,9-10-28,-1 0 1,1 1-1,1 0 0,0-1 1,1 2-1,0-1 1,0 0-1,1 1 1,1 0-1,0-1 1,0 15-1,2-17-21,0 1 1,0-1-1,2 1 0,-1-1 0,4 13 1,-2-16-18,-1 0 1,1 0 0,0 0-1,0 0 1,1-1-1,0 1 1,0-1 0,9 9-1,-4-5 5,1-1 0,1 0 0,-1-1 0,1 0 0,0 0 0,1-1 0,0 0-1,-1-1 1,2-1 0,-1 0 0,1-1 0,-1 0 0,25 2 0,-21-3-68,0-2 1,1 0-1,-1-1 0,0-1 1,1 0-1,-1-1 0,0-1 1,-1 0-1,1-1 1,24-12-1,-28 11-249,-2-1 1,1 0 0,-1 0-1,0-1 1,10-11-1,-12 11-1094,-1 0 0,0 0 0,8-13 0,-4 1-1672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1264,'0'0'5291,"0"4"-4932,10 84 1967,-3 100 0,-7-195-1538,0-139-237,2 100-278,-2 44-239,0 2-6,0-7-22,0 7-4,0 0 0,0 0 0,0 0-1,0-1 1,0 1 0,0 0 0,0 0 0,0 0 0,0 0 0,0 0 0,0 0 0,0 0 0,0 0 0,0 0 0,0-1 0,0 1 0,0 0 0,0 0 0,0 0 0,0 0 0,0 0 0,0 0 0,0 0 0,0 0 0,1 0 0,-1 0 0,0 0 0,0 0-1,0-1 1,0 1 0,0 0 0,0 0 0,0 0 0,0 0 0,0 0 0,0 0 0,0 0 0,1 0 0,-1 0 0,0 0 0,0 0 0,0 0 0,0 0 0,0 0 0,0 0 0,0 0 0,0 0 0,1 0 0,-1 0 0,0 0 0,0 0 0,0 0 0,0 0 0,0 0-1,0 0 1,0 0 0,0 1 0,0-1 0,0 0 0,1 0 0,14 13 29,18 21 0,-18-19 5,32 27 0,-42-38 13,0-1 1,1 1 0,0-2-1,-1 1 1,1-1 0,0 0-1,9 2 1,-14-3 100,0-1-134,-1 0 0,0 0 0,1 0 0,-1 1 0,0-1 0,1 0 0,-1 0 0,1 0 0,-1 0 0,0 0 0,1 0 1,-1 0-1,1 0 0,-1 0 0,1 0 0,-1 0 0,0 0 0,1 0 0,-1-1 0,0 1 0,1 0 0,-1 0 0,1 0 0,-1 0 0,0-1 0,1 1 0,-1 0 0,0 0 0,1-1 0,-1 1 0,0 0 0,0-1 1,1 1-1,-1 0 0,0-1 0,0 1 0,10-16 433,-9 2-213,0 0-1,0 1 0,-1-1 0,-1 0 0,0 1 0,-6-25 1,4 16-1307,-3-43 0,9 52-1475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1124,'0'1'7654,"-8"0"-7456,1 0 1,0 1 0,1 0-1,-1 0 1,0 0-1,0 1 1,1 0-1,-7 5 1,6-3-60,1 0 0,0 0 0,1 1 0,-1 0 0,-4 6 0,8-9-97,1 0 0,-1 0 1,1 0-1,0 0 0,-1 0 0,1 0 0,0 0 0,1 0 0,-1 0 0,1 0 1,-1 0-1,1 0 0,0 1 0,0 5 0,1-6-13,0 1 0,0 0 0,0-1-1,1 1 1,-1-1 0,1 1 0,0-1 0,0 0 0,0 0 0,3 3-1,27 29 111,-22-24-100,4 4 27,-7-9 31,0 1-1,-1 0 0,0 1 1,10 15-1,-16-22 25,0 1-9,0 1-88,-1-1 0,1 0 0,-1 1 0,0-1 0,0 0 0,0 0 0,0 0 0,0 0 1,-1 0-1,1 0 0,0 0 0,-1 0 0,1-1 0,-1 1 0,0-1 0,0 1 0,1-1 0,-4 2 1,-16 9-77,0-1 0,0-1 0,-41 13 0,59-22-305,-1 0 0,1-1 1,-1 0-1,0 0 0,1 0 1,-1 0-1,1 0 1,-5-1-1,8 0 218,0 1 0,-1 0 0,1 0 0,0 0 0,0 0 0,-1-1 0,1 1 0,0 0 0,0 0 0,-1 0 0,1-1 0,0 1 0,0 0 1,-1-1-1,1 1 0,0 0 0,0 0 0,0-1 0,0 1 0,0 0 0,-1-1 0,1 1 0,0 0 0,0-1 0,0 1 0,0 0 0,0-1 0,0 1 0,0 0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1 844,'0'0'3991,"-4"5"-3348,-4 5-298,0 1 0,1 1 1,1 0-1,0-1 0,0 2 1,2-1-1,-1 1 0,-4 24 0,4-12 18,1-1 0,2 1-1,0-1 1,2 31-1,2-46-244,-1 0-1,1 0 0,0 0 1,1-1-1,0 1 0,1-1 1,8 15-1,-11-21-81,0-1 1,0 0-1,0 0 1,0 1-1,0-1 0,1 0 1,-1 0-1,0 0 0,1 0 1,-1-1-1,1 1 1,-1 0-1,1 0 0,-1-1 1,1 1-1,-1-1 0,5 1 2847,-7-22-2550,1 19-301,0 0 1,-1 0 0,1 0-1,0 0 1,0 0-1,0 0 1,1 0-1,-1 0 1,0 0 0,1 0-1,0 0 1,-1 0-1,1 0 1,0 0-1,0 0 1,0 1 0,0-1-1,0 0 1,0 1-1,1-1 1,-1 0 0,3-2-1,-1 1-11,1 1-1,-1-1 1,0 1 0,1-1-1,0 1 1,0 0 0,-1 0-1,1 1 1,5-2 0,-8 2 5,15 0 122,-13 3-90,-1-2-41,1 1 1,-1 0-1,0 0 0,0 0 1,0 0-1,0 0 0,0 1 1,0-1-1,-1 1 0,1-1 1,0 1-1,-1 0 0,1-1 1,-1 1-1,0 0 0,2 3 1,-1-1-8,1 1-6,0 1 0,-1 0 0,0 0 0,0-1 0,2 11 0,-2-1-563,1 20-1216,-5-13-4822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110 154 1356,'-19'2'839,"10"-1"66,-1 0 0,1 0 0,-18-2 0,1 1 1534,24 0-1908,0 0 177,-4-1-877,10 0 3156,201-10-2083,9 17-417,-39 0-251,321 18-98,-256-12-200,86 7-19,-207-9 47,125-7 0,236-34 45,-439 27-14,93-10-5,-132 14 25,1-1 6,10 1 14,-10 0 6,9-4 109,-10 4-120,-1-1 0,0 0 0,1 0 1,-1 1-1,0-1 0,0 0 0,0 0 1,0 0-1,0 0 0,0-1 0,0 1 1,1-2 297,-6-1-301,-5-5 0,0 1 0,0 0 0,-22-13 0,0 3 97,16 10 82,0-1 0,1 0 1,0 0-1,-20-20 0,17 7 401,17 20-42,5 5-504,-2-2-50,0 1 1,1 0-1,-1 1 1,0-1-1,-1 0 1,1 1-1,0-1 1,-1 1-1,1 0 1,-1 0-1,0 0 1,0 0-1,0 1 1,0-1-1,-1 0 1,1 1-1,0 3 1,0 1-8,0 0 0,-1 0 0,0-1 0,0 2 0,-1-1 0,0 0 0,0 0 1,-1 0-1,-2 12 0,0-8-30,-1 0-1,0-1 1,-1 1 0,0-1-1,-11 18 1,1-8-736,0 0 0,-2-1 0,0-1 1,-1-1-1,-28 22 0,10-12-3384,2-3 36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1220 1328,'0'0'858,"-9"8"3832,9-8-4589,0 0 0,0 0 1,0 1-1,-1-1 0,1 0 1,0 0-1,0 0 0,0 0 0,-1 0 1,1 0-1,0 1 0,0-1 0,-1 0 1,1 0-1,0 0 0,0 0 0,-1 0 1,1 0-1,0 0 0,0 0 0,-1 0 1,1 0-1,0 0 0,0 0 1,-1 0-1,1 0 0,0-1 0,0 1 1,-1 0-1,1 0 0,0 0 0,0 0 1,0 0-1,-1 0 0,1-1 0,0 1 1,-2-11 752,7-18-678,16-32 405,38-73 1,-27 68-418,21-48-8,34-59 117,14-24 61,-11 11 13,-28 86-253,-58 95-91,1-4 0,4-7 1,-2-1 20,1 0-30,-6 5 4,-3 6 4,0 5-3,-3-2 1,1 0 0,-1 0 0,0 0 0,1 1 0,-1-1 0,0 1 0,-1 0 0,1 0 0,0 1 0,-1-1 0,1 1 0,-1 0 0,1 0 0,-1 1 0,-4-1 0,4 1 9,-8-1 72,1 1 0,-1 0 1,0 1-1,-17 4 0,28-4-15,-3 1-37,5-1 92,3-1 636,88-25-540,-59 15-75,42-7 1,-73 17-127,3 0-16,16 4 19,-18-1-16,-1-1 0,0 0-4,0 0 0,0-1 0,0 1 0,0 0 0,0 0-1,0 0 1,-1 1 0,1-1 0,-1 0 0,0 0 0,0 0 0,1 0 0,-1 0-1,-1 0 1,1 4 0,0-1-18,-2 20-208,-1-1 0,-12 48 0,3-33-627,-19 46-1,-5 13-2733,26-62 408,-2 1 33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31 138 892,'-31'7'8021,"37"-7"-7749,245-27 1633,-130 16-1327,-96 4-339,-18 5-161,-5 1 18,0 1-7,16-9 153,-16 8-156,7-8 212,0-9 114,-8 16-292,-1-1-86,1-7 14,-1 8 107,-2-1-113,-33-35 461,34 36 361,5 8-821,11 14-7,-14-19-38,0 0-1,0 0 1,0 1-1,0-1 1,-1 1-1,1-1 1,-1 0-1,1 1 1,-1-1-1,1 1 1,-1-1-1,0 1 1,0-1-1,1 1 1,-1 0-1,0-1 1,-1 1-1,1 1 1,0 2-68,-1 0-73,1 0-1,-1-1 0,1 1 1,-1 0-1,-1 0 1,1-1-1,-1 1 1,0 0-1,0-1 1,-5 8-1,0-2-1898,0 0 0,-17 17 0,10-13-1245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2249 1356,'0'0'1996,"-6"11"2280,6-11-4158,0 0 0,0 0 0,0 0 0,0 0-1,0 0 1,-1 0 0,1 0 0,0 0 0,0 0-1,-2-1 1651,2 1-1650,-10-23 441,0-1 0,-7-35 0,-5-12-197,-113-402 1228,127 439-1465,-5-16 119,2-2 0,3 1 0,-3-65 1,10 98-203,0-12 36,2 0 1,0 0-1,2 0 1,9-40-1,-8 53-50,5-18 66,17-44 0,16-40 0,-15 42-57,-19 50-17,-2 0-1,0-1 0,3-51 1,-7 57 8,-1 12-22,4-39 0,15-64-1,21-61 22,-9 37-1,-29 125 1,-2 9-26,-1 1 0,1-1 0,0 1 0,-1-1 0,0 0-1,1 1 1,-1-1 0,0 0 0,-1 1 0,1-1 0,-1-2 0,1 3-6,0 0 0,-1 0 1,1 1-1,-1-1 0,0 0 1,1 0-1,-1 1 1,0-1-1,0 1 0,0-1 1,0 1-1,0-1 1,-1 1-1,1 0 0,0-1 1,0 1-1,-3-1 1,1 0 3,0 0 1,0 0 0,-1 1 0,1-1 0,0 1 0,-1 0 0,0 0 0,-3 0 0,-5-1 34,0 1 0,0 1 1,-24 2-1,12-4 143,22 2 112,6-2-200,0 0-58,-2 1-5,1-1 1,-1 1 0,1 0-1,-1 0 1,1 0 0,0 0-1,0 1 1,-1-1-1,1 1 1,0 0 0,0 0-1,0 0 1,-1 0 0,4 1-1,3 0 25,1 1-1,-1 0 1,0 1-1,-1 0 1,1 1 0,-1 0-1,1 0 1,-1 1-1,12 8 1,-16-9-41,1 0 0,-1-1 0,0 2 0,0-1 1,0 0-1,-1 1 0,1 0 0,-1 0 0,0 0 0,-1 0 0,1 0 0,-1 0 1,0 1-1,0-1 0,-1 1 0,0 0 0,2 10 0,-3 1-416,0 0 0,-1 0 1,-1 0-1,-7 30 0,6-35-1078,-1-1 0,0 0 0,-1 0 0,-7 13 0,0-5-2535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14 400 1144,'0'0'976,"1"5"-116,43 198 3759,-22-140-3735,1 9 512,-17-61-822,-6-11-551,0 0 0,0-1 1,0 1-1,0 0 0,0 0 0,0 0 1,0 0-1,0 0 0,0 0 0,0 0 1,0-1-1,0 1 0,0 0 0,0 0 1,0 0-1,0 0 0,1 0 0,-1 0 1,0 0-1,0 0 0,0 0 0,0 0 1,0 0-1,0 0 0,0-1 0,0 1 1,1 0-1,-1 0 0,0 0 0,0 0 1,0 0-1,0 0 0,0 0 0,0 0 0,1 0 1,-1 0-1,0 0 0,0 0 0,0 0 1,0 0-1,0 0 0,0 1 0,0-1 1,1 0-1,-1 0 0,0 0 0,0 0 1,0 0-1,0 0 0,0 0 0,0 0 1,0 0-1,0 0 0,0 0 0,1 0 1,-1 1-1,0-1 0,-1-43 169,-2 1 0,-10-46-1,3 12-47,-36-206 841,34 214-583,8 34 65,2-54-1,2 82-403,0 5-49,0 0 0,0 0 0,0 0 0,1 0 0,-1 0 0,0 1 0,1-1 0,-1 0 0,1 0 0,-1 0 0,1 0 0,-1 1 0,1-1 0,0 0 0,-1 1 0,1-1 0,1-1 0,-1 2-1,-1 0-1,1-1 1,-1 1-1,1-1 1,-1 1-1,1-1 1,-1 1-1,1-1 0,-1 1 1,0-1-1,1 1 1,-1-1-1,0 0 1,1 1-1,-1-2 1,13 5 120,-9 1-80,1 5-42,-1 0 1,0 1-1,-1 0 0,0 0 0,0 0 0,-1 0 0,0 1 0,-1-1 0,0 12 0,-1 4-201,-1 0 0,-7 43 0,0-28-835,-17 52 0,-6-7-4540,19-54 2158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5 182 2128,'0'0'4651,"-2"-1"-3699,2 1-832,-1 0 0,1-1 0,0 1 0,0 0 0,0 0 0,0 0 0,-1-1 0,1 1 0,0 0 0,0 0 0,0 0 0,0-1 0,0 1 0,0 0 0,-1 0 0,1-1 0,0 1 0,0 0 0,0-1 0,0 1 0,0 0 0,0 0 0,0-1 1,0 1-1,0 0 0,0 0 0,0-1 0,1 1 0,-1 0 0,0 0 0,0-1 0,0 1 0,0 0 0,0 0 0,0-1 0,1 1 0,-1 0 0,0 0 0,0 0 0,0-1 0,0 1 0,1 0 0,-1 0 0,0 0 0,1-1 0,17-13 1128,28-10-991,31-12 348,22-10-78,-13 3-1416,-75 37 44,-9 5 216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1828,'1'-2'998,"-2"1"-885,1 1 0,0-1 1,0 1-1,1-1 1,-1 1-1,0-1 0,0 1 1,0-1-1,0 1 0,0-1 1,0 1-1,1-1 1,-1 1-1,0-1 0,0 1 1,1-1-1,-1 1 1,0 0-1,1-1 0,-1 1 1,0 0-1,1-1 1,-1 1-1,1 0 0,-1-1 1,1 1-1,-1 0 0,0 0 1,1-1-1,-1 1 1,1 0-1,-1 0 0,1 0 1,-1 0-1,1 0 1,-1 0-1,1 0 0,-1 0 1,1 0-1,0 0 1,-1 0-1,1 0 0,-1 0 1,1 0-1,0 1 0,3 1 97,0 0 0,0 0-1,-1 1 1,8 5-1,-9-6-172,12 10 249,-1 0 0,0 2-1,-1-1 1,0 2-1,-1 0 1,-1 0 0,12 22-1,-17-28-184,-1 1-1,1 0 0,-2 1 0,1-1 0,-1 1 0,-1-1 0,0 1 0,-1 0 0,0 0 0,0 0 0,-1 0 0,-1 0 0,-2 18 1,2-27-70,1 0 1,-1 0 0,0 0-1,0 0 1,1 0 0,-1 0-1,-1 0 1,1 0 0,0-1-1,0 1 1,0 0 0,-1-1-1,1 1 1,-1-1 0,0 0-1,1 1 1,-4 0 0,4-1 59,-3-3-1,0-1-63,1 1 0,0-1 0,-1 0 0,1 0 0,0 0 0,1-1 0,-1 1-1,0-1 1,1 1 0,-4-9 0,3 4 26,0 0 0,0 0 0,0-1 0,1 1 0,-1-12 0,2 9 1,0 0-1,1 0 1,0-1 0,0 1-1,2 0 1,-1 0 0,1 0-1,1 0 1,4-12 0,-5 20-55,-1 0 1,1 0 0,0 0-1,0 1 1,1-1 0,-1 0 0,0 1-1,1 0 1,0-1 0,-1 1-1,1 0 1,0 0 0,0 1 0,0-1-1,0 0 1,5-1 0,6-1-203,-1 0 1,24-4 0,-20 5 91,-12 2 94,-1 1 0,1 0 0,-1 0 0,1 0 1,-1 0-1,1 1 0,-1 0 0,1 0 0,-1 0 0,1 0 0,-1 1 0,0-1 1,0 1-1,0 0 0,0 0 0,0 1 0,0-1 0,-1 1 0,1 0 0,-1 0 1,1 0-1,3 6 0,4 4 6,0 1 0,-1 1 0,0-1 0,8 20 0,25 65-1902,-38-88 1019,-3-6 425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57 176 1488,'-18'-61'1670,"10"34"294,-13-31 0,12 31 922,8 24-2571,2 11-1067,12 28-3601,-6-20 2091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1320,'33'60'3266,"-20"-35"-1787,1 0 0,23 30-1,-31-47-938,-5-6-269,1 0 0,-1 0-1,1 1 1,0-1 0,0 0-1,0 0 1,0-1 0,1 1-1,-1 0 1,5 2 1447,-3-6-1312,8-7-36,-11 9-345,0-1 1,0 0 0,-1 1-1,1-1 1,-1 1 0,1-1 0,0 0-1,-1 0 1,1 1 0,-1-1-1,1 0 1,-1 0 0,0 0-1,1 1 1,-1-1 0,0 0 0,0 0-1,0 0 1,1 0 0,-1-1-1,0-1 60,4-12 159,-1 0 0,0 0 0,0-22 0,0 4-209,-2 27-477,-1 1 1,-1-1 0,1 0 0,-2-9 0,1 14 486,1-3-1057,-4-6-4556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82 571 1492,'4'-12'5748,"-6"11"-5351,-10-7 283,10 11-393,-9 16-98,1 1 1,1 0-1,1 1 0,1 0 1,1 0-1,0 1 0,2 0 0,1 0 1,-1 22-1,3-40-196,1 0 0,0 0 1,0 0-1,0 0 0,0 0 0,1 0 1,-1-1-1,1 1 0,0 0 0,0 0 1,1-1-1,-1 1 0,3 3 0,-3-6-89,3-3-459,0-1 518,0 1-1,-1 0 1,1-1 0,-1 0 0,0 0-1,0 0 1,0 0 0,0-1 0,0 1-1,-1-1 1,0 0 0,1 1 0,-2-1-1,4-7 1,-1-3 31,0 0 0,-1 0 0,0 0-1,-1 0 1,-1-1 0,0 1 0,-1 0-1,-1-1 1,0 1 0,-1 0 0,-6-24 0,8 37 13,0 0 0,-1 1 0,1-1 0,0 0 0,0 1 0,-1-1 0,1 0 0,0 0 0,-1 1 0,1-1 0,-1 1 0,1-1 0,-1 0 0,1 1 0,-1-1 0,1 1 0,-1-1 0,0 1 0,1 0 0,-1-1 0,0 1 0,1-1 0,-1 1 0,0 0 0,1 0 1,-1-1-1,0 1 0,0 0 0,1 0 0,-1 0 0,0 0 0,-1 0 0,1 0 1,0 0 0,0 1 0,0-1 0,0 0 0,1 1-1,-1-1 1,0 1 0,0-1 0,0 1 0,0 0 0,1-1 0,-1 1 0,0 0 0,0-1 0,1 1 0,-1 0 0,1 0 0,-1 0 0,0-1 0,1 1 0,0 0-1,-1 0 1,1 0 0,0 0 0,-1 2 0,1-1-4,-1 0-1,1 0 0,0 0 0,0 0 1,0 0-1,0-1 0,0 1 1,1 0-1,-1 0 0,1 0 1,-1 0-1,1 0 0,0 0 1,-1-1-1,1 1 0,0 0 1,0-1-1,0 1 0,1 0 1,-1-1-1,0 1 0,1-1 1,-1 0-1,0 1 0,1-1 1,0 0-1,-1 0 0,1 0 0,0 0 1,-1 0-1,1-1 0,0 1 1,0 0-1,0-1 0,0 1 1,0-1-1,-1 0 0,1 1 1,0-1-1,0 0 0,0 0 1,0-1-1,0 1 0,0 0 1,0-1-1,0 1 0,0-1 1,3-1-1,1 0-10,1-1-1,-1-1 1,0 1 0,0-1-1,0 0 1,0 0 0,-1-1 0,1 0-1,-1 0 1,-1 0 0,1 0-1,-1-1 1,1 0 0,-2 0 0,1 0-1,-1 0 1,0 0 0,3-10-1,2-8-7,0 0-1,-2 0 1,-1 0-1,1-28 1,-2-1 5,-7-92-1,1 112 38,0-3 326,-2 0 1,-14-57-1,16 100-213,-1 5-92,1 1 0,0-1 0,1 1 0,1 0-1,0 13 1,9 73 167,-6-72-152,3 24 72,3-1 1,26 82-1,-30-117-108,1 0 1,0-1 0,1 1 0,1-1-1,0-1 1,1 1 0,0-1 0,14 14-1,-19-23-12,1 0-1,0 0 0,-1 0 0,1 0 0,1-1 0,-1 0 0,0 0 0,1 0 0,0-1 0,9 3 0,-11-4-6,1 0-1,0-1 1,0 0 0,-1 1-1,1-2 1,0 1 0,0 0-1,0-1 1,-1 0 0,1 0-1,0-1 1,-1 1 0,1-1-1,-1 0 1,5-3-1,-3 1-2,1 0 0,-1-1 0,0 0 0,-1 0 0,1 0 0,-1-1 0,0 0 0,-1 0-1,1 0 1,-1-1 0,0 0 0,-1 1 0,1-1 0,2-9 0,1-6 5,-1 1 1,-1-1-1,4-36 1,-7 43 99,-1 0 1,-1-1 0,-1 1 0,0-1-1,-1 1 1,0 0 0,-1 0-1,-7-19 1,4 25 175,0 12 65,-3 15 1,8-16-420,-1 7 104,0-1 0,1 1 1,0 0-1,0-1 0,1 1 1,0 0-1,0-1 1,1 1-1,0 0 0,5 15 1,-1 0 114,17 46-1,-18-61-120,0 1 0,1 0-1,0-1 1,1 0-1,0 0 1,13 15-1,-14-20-20,0 0-1,0 0 0,0 0 0,0-1 1,0 0-1,1 0 0,-1 0 0,1 0 1,0-1-1,0 0 0,9 2 0,-11-3-83,0-1 0,0 1-1,1-1 1,-1 0 0,0 0-1,0 0 1,0 0 0,1-1-1,-1 0 1,0 0 0,0 0 0,0 0-1,0-1 1,0 1 0,-1-1-1,1 0 1,4-3 0,-7 4-239,1-1 1,0 1 0,-1-1 0,1 1 0,-1-1 0,0 0 0,1 0 0,-1 0-1,0 0 1,0 1 0,0-2 0,0 1 0,-1 0 0,1 0 0,0 0 0,-1 0-1,0 0 1,1-1 0,-1 1 0,0 0 0,0 0 0,-1-4 0,1 2-2704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5:4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5 554 1420,'-4'-4'5495,"7"-2"-5276,0 2-53,0-1 0,0 1 0,1-1 0,0 1 0,-1 0 0,1 0 0,1 1 0,4-4 0,564-342 4605,-394 235-5310,-157 99-46,10-10-5033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86 884,'0'0'3055,"0"-3"-2588,-1-5 615,-1 15 1461,0 17-56,2-24-3157,-3 22 954,-4 21 331,0 59 0,7-100-560,0 1-4,-3 47 1228,2-67-1251,1 0-1,3-25 1,7-70 756,-10 109-549,4 6-226,0 0-6,-1-1 4,0 0-1,0 0 1,0 0 0,0 1-1,-1-1 1,1 1 0,-1 0-1,0-1 1,0 1-1,0 0 1,2 4 0,0 3 35,1 0 0,1 0 0,0 0 0,0-1 0,1 0 0,0 0 0,15 14 0,-20-22 78,-2 0-100,0-1 1,1 0 0,-1 0 0,0 1 0,1-1 0,-1 0-1,0 0 1,1 0 0,-1 1 0,0-1 0,1 0 0,-1 0-1,0 0 1,1 0 0,-1 0 0,0 0 0,1 0 0,-1 0-1,0 0 1,1 0 0,-1 0 0,0 0 0,1 0-1,-1 0 1,0 0 0,1 0 0,-1 0 0,1 0 0,-1 0-1,0-1 1,0 1 0,1 0 0,-1 0 0,0 0 0,1-1-1,-1 1 1,0 0 0,4-7 52,-1 1-1,0-1 0,-1 0 1,0 0-1,0 0 1,0 0-1,-1 0 1,0 0-1,0 0 1,-1-12-1,-1-12 240,-5-36 1,4 47-782,-3-17 1429,4 24-4237,1 0-3696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1648,'0'0'7169,"-4"5"-6778,-2 0-270,4-4-76,0 1 0,0 0-1,1 0 1,-1-1 0,0 1-1,1 0 1,-1 0 0,1 0-1,0 1 1,0-1 0,-2 4 0,1 0 86,1 1 0,0-1 0,0 1 0,0-1 0,1 0 0,0 1 0,0-1 0,1 1 0,0-1 0,0 0 0,2 7 0,0-3 85,-2 0 1,2 20 0,-3-28-182,0 1 0,0-1 0,-1 0 0,1 0 0,-1 0 0,1 0 0,-1 0 0,0 0 0,0 0 0,0 0 0,0 0 0,0 0 0,0-1 0,-1 1 0,1 0 0,0-1 0,-2 2 0,-3 2 21,0-1 0,0 1 0,-9 4 0,-1 1-205,2-5-67,3-2-1405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1892,'0'0'7978,"-7"3"-7556,3-1-330,0 0 0,1 0 0,-1 0 1,0 1-1,1 0 0,-1-1 0,1 1 1,0 0-1,0 0 0,0 1 0,0-1 1,1 1-1,-1-1 0,1 1 0,0 0 1,-3 6-1,1 3 120,-1 0-1,1 0 1,1 1 0,1-1 0,0 1 0,-1 25 0,3-37-192,0-1 1,1 1 0,-1-1 0,0 1 0,1-1 0,-1 1 0,1-1 0,-1 1 0,1-1 0,0 1 0,0-1-1,-1 0 1,1 1 0,0-1 0,0 0 0,0 0 0,0 0 0,1 0 0,-1 0 0,0 0 0,2 1 0,-1-1 81,1-1-50,8 0 13,-8 0 116,0-1-67,9-3 4,-8 3 172,-1 0-144,10-2-4,-10 3 215,0 0-175,2 2-121,-1 0 1,1 0-1,0 0 0,-1 1 1,1 0-1,-1 0 0,0 0 1,0 0-1,0 0 0,0 1 0,0 0 1,-1 0-1,0 0 0,0 0 1,0 0-1,0 1 0,-1-1 1,0 1-1,3 6 0,-5-10-218,11 35-344,-11-33-497,1-1 1,-1 1-1,0 0 0,0-1 1,-1 1-1,1-1 1,-2 6-1,-4 13-2745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 1064,'0'0'3560,"-1"-2"-3330,-6-6 2707,8 12-2789,0 14 11,0-14-7,-1-1 1,11 117 1902,-11-118-1821,1 0-94,0 12 2515,-4-34-2204,-3-46-623,7 41 143,0 24-1,5-2 20,-5 2 1,2 4 10,13 13 2,-5-5 4,0 0 0,13 10 0,-21-20 66,0 1 0,0 0 1,0-1-1,0 1 0,0-1 0,0 0 0,4 1 0,-4-1 532,-3-2-594,0 1-1,0-1 0,0 1 1,0 0-1,0-1 0,0 1 1,0-1-1,0 1 0,0 0 1,0-1-1,0 1 0,1 0 1,-1-1-1,0 1 0,0-1 1,0 1-1,1 0 0,-1-1 1,0 1-1,0 0 0,1 0 1,-1-1-1,0 1 0,1 0 1,0-1-1,-1 1 2,1-1 0,-1 1 0,1 0 0,-1-1 0,1 1 0,-1-1 0,1 0 0,-1 1 0,0-1 0,1 1 0,-1-1 0,0 0 0,1 1 1,-1-1-1,0 0 0,0 1 0,1-1 0,-1 0 0,0 1 0,0-2 0,4-60 631,-11-11-77,7 70-598,0 0-50,-2-13-103,2 11-3080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1344,'0'0'7250,"-6"3"-6939,3-2-294,-1 1 80,0 0-1,0 0 1,0 1 0,1-1-1,-1 1 1,1 0 0,-1 0-1,1 0 1,0 0-1,0 1 1,-3 4 0,5-6-53,0 0 0,1 0 1,-1 0-1,0 1 0,1-1 1,-1 0-1,1 0 0,0 1 1,0-1-1,0 0 0,0 0 1,0 1-1,0-1 1,1 0-1,-1 0 0,1 0 1,1 4-1,2 4 51,0-1 0,11 15 1,0 2 131,-14-24-148,0 0-1,0 1 1,-1-1 0,1 0-1,0 1 1,-1-1 0,0 0-1,1 1 1,-1 3 0,0-4 33,-2 0-19,1 0-83,-1 0-72,0 1-1,-1-1 1,1 0 0,-1 0 0,1 0 0,-1 0-1,0 0 1,-4 2 0,-1-1-413,7-2-147,-2 0-216,1 0 401,-4 3-25,1-3-2750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3164,'-2'1'-33,"-7"4"253,5-3 131,1-1-1,-1 1 0,1 0 1,0 1-1,0-1 0,0 1 1,0-1-1,0 1 1,0 0-1,1 0 0,-1 0 1,1 0-1,0 0 0,-3 5 1,-5 19 743,1 0-1,0 0 1,2 1 0,-6 54 0,5 120-1735,8-197 78,0 5 473,2 2-5935,1 0 2976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6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1192,'0'0'5090,"-4"3"-4646,-2 5-172,1 0 0,0 0 0,0 1 0,1-1 0,0 1 1,0 0-1,1 0 0,-3 15 0,4-16-141,0 0 1,1 1-1,1-1 0,-1 1 1,1-1-1,1 0 0,0 1 1,0-1-1,2 10 0,-3-17-83,1-1-1,-1 1 1,0 0-1,1 0 0,-1-1 1,0 1-1,1 0 1,-1 0-1,1-1 1,-1 1-1,1 0 0,-1-1 1,1 1-1,0-1 1,-1 1-1,1-1 1,-1 1-1,1-1 0,0 1 1,0-1-1,-1 0 1,1 1-1,0-1 0,0 0 1,0 0-1,-1 0 1,1 1-1,0-1 1,0 0-1,0 0 0,-1 0 1,1 0-1,0 0 1,0 0-1,0-1 1,0 1-1,-1 0 0,1 0 1,0-1-1,0 1 1,1-1-1,-1 1-208,3-1 1302,-2 0-896,8-5 575,-8 5-671,0 1-104,0 0 1,0 0-1,0 0 1,-1 0-1,1 0 1,0 1-1,0-1 0,0 1 1,0-1-1,-1 1 1,1-1-1,0 1 0,0 0 1,-1 0-1,1 0 1,-1 0-1,1 0 1,-1 0-1,1 1 0,-1-1 1,0 0-1,3 4 1,-2-3-138,0 1 1,-1 0 0,1 0 0,-1 0-1,0 0 1,1 0 0,-1 0 0,0 1-1,-1-1 1,1 0 0,-1 1 0,1-1-1,-1 0 1,0 6 0,-9 21-6574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1932,'10'-20'5067,"-9"19"-4935,-1 1-1,1-1 1,0 0-1,0 1 0,-1-1 1,1 1-1,0-1 1,0 1-1,0 0 0,0-1 1,0 1-1,-1 0 1,1 0-1,0-1 0,0 1 1,0 0-1,0 0 1,0 0-1,0 0 0,0 0 1,0 0-1,0 1 1,0-1-1,0 0 0,0 0 1,-1 1-1,1-1 1,0 0-1,1 1 0,1 1 9,1 0 1,-1 0-1,0 0 0,0 0 0,0 0 0,0 1 0,3 3 0,3 4 95,2 2 92,0 0 0,-1 0-1,12 21 1,-20-30-268,0 1 0,0 0 0,0 0-1,-1 0 1,0 0 0,1 0 0,-1 0 0,-1 0-1,1 0 1,0 0 0,-1 1 0,0-1 0,0 0-1,0 0 1,-1 1 0,0-1 0,1 0 0,-3 7-1,0-5-4,0 1 0,0-1 1,-1 0-1,0 0 0,-7 9 0,10-13-33,-1 0-1,0 0 1,0 0 0,0 0 0,-1 0-1,1 0 1,0-1 0,-1 1 0,1-1-1,-1 0 1,1 1 0,-1-1 0,1 0-1,-1-1 1,0 1 0,0 0 0,0-1-1,-4 1 1,5-1-14,0 0 1,0 0-1,0-1 0,1 1 1,-1 0-1,0-1 0,0 0 0,0 1 1,0-1-1,1 0 0,-1 0 1,0 0-1,1 0 0,-1 0 0,0 0 1,1 0-1,0-1 0,-1 1 1,1 0-1,0-1 0,0 1 1,-1-1-1,1 0 0,-1-2 0,1 1 1,0 0 0,0 0 0,0 0 0,1-1 1,-1 1-1,1 0 0,0 0 0,0 0 0,0-1 0,0 1 0,1 0 0,-1 0 0,1 0 0,0 0 0,2-6 0,1-1 9,1 0-1,0 0 1,0 1 0,1 0 0,0 0 0,1 0 0,0 0-1,1 1 1,-1 1 0,12-10 0,9-4 27,58-32 1,-24 16-11,-59 35-38,1-1 2,-1 1-1,1 0 1,0 0-1,0 0 1,0 0-1,0 1 1,0-1-1,0 1 1,6-1-1,-8 2 5,1 0 3,-2 1-3,1-1 0,-1 0-1,0 1 1,1-1-1,-1 1 1,0 0-1,0-1 1,0 1-1,1 0 1,-1 0-1,0 0 1,0 0 0,0 0-1,0 0 1,0 0-1,1 2 1,0 0 1,0 1 0,-1-1 0,0 1 0,1-1 0,-1 1 0,1 6 0,18 164-36,-19-155-80,2 4-905,-3-20 400,0-1-164,0 7-293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0 112 832,'9'-112'10722,"-7"119"-11354,2 2 184,1 7 148,1 6-4018,-1-2 1714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35 1436,'-5'-4'624,"4"2"-355,-1 1-1,1-1 1,-1 1 0,0-1 0,0 1 0,0 0-1,1 0 1,-1 0 0,0 0 0,0 0-1,-1 0 1,1 1 0,0-1 0,0 1 0,0-1-1,0 1 1,-4 0 0,-1 0-49,-1 1 1,0 0-1,1 1 0,-1 0 1,1 0-1,0 0 0,0 1 1,0 0-1,0 1 0,0-1 1,0 1-1,1 1 0,0-1 1,0 1-1,0 0 0,1 0 1,-1 1-1,1 0 0,0 0 1,1 0-1,0 0 0,0 1 1,0 0-1,1 0 0,-1 0 1,-2 12-1,5-18-199,1 0 1,0 0-1,0 0 0,-1 1 1,1-1-1,0 0 0,0 0 1,0 0-1,0 0 0,0 0 1,1 1-1,-1-1 0,0 0 1,1 0-1,-1 0 0,0 0 0,1 0 1,-1 0-1,1 0 0,-1 0 1,1 0-1,0 0 0,0 0 1,-1 0-1,1 0 0,0-1 1,0 1-1,0 0 0,0 0 1,0-1-1,0 1 0,0-1 0,0 1 1,0-1-1,0 1 0,0-1 1,0 0-1,0 1 0,0-1 1,0 0-1,0 0 0,1 0 1,-1 0-1,2 0 0,3 0 22,-1 0 1,1 0-1,-1-1 0,1 1 1,-1-1-1,0-1 0,10-2 1,-7 0 65,0 0 1,0-1-1,-1 0 1,1 0 0,-1-1-1,0 0 1,8-9 0,2-5 502,18-26 0,2-2 732,-37 47-1331,0 1 0,0 0 0,0 0 0,0-1 0,1 1 0,-1 0 0,0 0 0,0-1 0,0 1 1,1 0-1,-1 0 0,0 0 0,0-1 0,1 1 0,-1 0 0,0 0 0,1 0 0,-1 0 0,0 0 0,0 0 0,1-1 0,-1 1 0,0 0 0,1 0 0,-1 0 0,0 0 0,1 0 0,-1 0 0,0 0 0,1 0 0,-1 1 0,0-1 0,0 0 0,1 0 0,-1 0 0,0 0 0,1 0 0,-1 0 0,0 1 0,0-1 0,1 0 0,-1 0 0,0 0 0,0 1 0,1-1 0,6 13 209,-7-10-257,4 8 90,-1 0-1,0 0 1,-1 1-1,2 20 1,-1-3-5,2 30-34,-2 1-1,-7 80 1,4-135-25,-1 6-27,0 1 1,-1-1-1,0 0 0,-4 11 0,4-16 12,0-1 0,0 1-1,0-1 1,-1 0 0,0 0 0,0 0-1,0 0 1,-1 0 0,-4 4 0,6-7 18,0-1 0,0 0 1,0 0-1,1 0 0,-1 0 0,0 0 1,0 0-1,0 0 0,-1-1 1,1 1-1,0-1 0,0 1 1,0-1-1,0 0 0,-1 0 1,1 0-1,0 0 0,0 0 0,0-1 1,0 1-1,0 0 0,-1-1 1,1 0-1,0 0 0,-2-1 1,-3-1 0,-1-1 0,2 1 0,-1-2 1,0 1-1,-8-9 0,9 8 1,0-2 0,0 1 0,0-1 0,1 0 0,0 0-1,0 0 1,1-1 0,0 1 0,1-1 0,-1 0 0,2-1 0,-1 1 0,-2-13 0,4 13-33,0 1 0,1 0 0,-1 0 0,1-1 0,1 1 0,0 0 1,0 0-1,0-1 0,1 1 0,0 0 0,0 0 0,0 1 0,1-1 1,0 0-1,1 1 0,6-10 0,0 2-238,2 1 0,-1 0 1,1 1-1,1 0 0,1 1 0,-1 0 0,1 1 1,1 1-1,0 0 0,0 1 0,23-9 0,-8 6-493,34-20-1,-59 29 717,7-4-115,0 0 0,-1-1 1,20-15-1,-30 20 692,-9 4-445,1 0-52,-1 0-1,0 0 1,1 1 0,-1 0 0,1 0 0,-13 8-1,16-7-4,-1-1-1,1 1 0,0 0 0,0 0 0,0 1 0,1-1 1,-1 1-1,1 0 0,0 0 0,0 0 0,1 0 0,0 0 1,0 1-1,0-1 0,0 1 0,-1 8 0,3-12 20,0-2-41,1 0 0,-1 0 0,0 0 0,0 0 0,1 0 0,-1 0 0,0 0-1,0 0 1,1 1 0,-1-1 0,0 0 0,0 0 0,1 0 0,-1 0 0,0 0 0,0 1 0,0-1 0,1 0-1,-1 0 1,0 0 0,0 1 0,0-1 0,0 0 0,1 0 0,-1 1 0,0-1 0,0 0 0,0 0 0,0 1 0,0-1-1,0 1 7,0-1-1,0 0 0,1 1 0,-1-1 0,0 1 1,0-1-1,0 0 0,0 1 0,1-1 0,-1 0 1,0 0-1,0 1 0,1-1 0,-1 0 0,0 1 1,1-1-1,-1 0 0,0 0 0,1 0 0,-1 1 1,0-1-1,1 0 0,-1 0 0,0 0 0,1 0 1,-1 0-1,1 0 0,-1 1 0,0-1 0,1 0 1,0 0-1,7-2 171,0 1 0,0-1 1,0 0-1,0 0 0,0-1 0,-1 0 0,1-1 1,8-4-1,23-10 465,-37 17-609,0 0 0,1 0-1,-1 1 1,0-1-1,1 1 1,-1-1-1,0 1 1,1 0 0,-1 0-1,1 0 1,-1 0-1,0 1 1,1-1-1,-1 0 1,0 1 0,1 0-1,-1 0 1,0-1-1,0 1 1,0 1-1,0-1 1,0 0 0,0 0-1,0 1 1,0-1-1,0 1 1,0 0-1,-1-1 1,1 1 0,-1 0-1,1 0 1,-1 0-1,0 0 1,2 3-1,2 6 10,0 2 0,0-1 0,-1 0 0,5 25 0,-6-26 15,4 25 47,5 39 1,-11-59-126,0 1 0,-1 0 1,-1 0-1,-5 30 1,4-41 3,0 0 0,0 0 0,-1 0 0,1 0 0,-1 0 0,-1 0 0,1-1 0,-1 1 0,0-1 0,-7 7 0,8-9 10,0 1-1,-1-1 1,0 0 0,0 0-1,1 0 1,-2-1 0,1 1-1,0-1 1,0 0 0,-1 0-1,1-1 1,-1 1 0,0-1-1,-5 1 1,6-2 24,1 1 1,0-2-1,-1 1 1,1 0-1,-1 0 0,1-1 1,0 0-1,-1 0 1,1 0-1,0 0 0,-1 0 1,1-1-1,0 1 1,0-1-1,0 0 0,1 0 1,-1 0-1,0 0 1,1-1-1,-1 1 0,1-1 1,0 1-1,0-1 1,0 0-1,0 0 0,0 0 1,1 0-1,-1 0 1,1 0-1,-2-7 1,1 3 5,0 0 1,1-1 0,0 1-1,0 0 1,1-1 0,0 1-1,0-1 1,1 1 0,-1 0-1,2-1 1,-1 1 0,1 0 0,3-9-1,2 1-4,0 1 1,2 0-1,-1 0 0,1 0 0,1 1 0,17-18 1,-7 12-853,1 1 0,46-32-1,-37 34-2947,-18 11-454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70 212 1540,'7'-4'519,"1"-1"0,-1 1 0,-1-2 0,1 1 0,-1-1 0,0 0 0,0 0 0,0-1 0,-1 1 0,0-1 0,-1-1 0,1 1 0,-1-1 0,-1 1 0,0-1 0,0 0 0,4-16 0,-7 21-325,1-1 0,-1 1 0,0 0 0,0-1 0,-1 1 0,1-1 0,0 1 0,-1-1 0,0 1 0,-1-4 0,1 6-137,1-1 24,-1 0-1,0 0 1,1 1-1,-1-1 1,0 0-1,0 0 1,-1 0 0,1 1-1,0-1 1,0 1-1,-1-1 1,1 1-1,-4-3 1,3 2 109,1 2-139,0-1-1,0 0 0,0 0 1,0 1-1,0-1 0,0 1 0,0-1 1,0 1-1,0 0 0,0-1 1,0 1-1,-2-1 0,0 1 73,2-1-92,0 1-1,0 0 1,0-1 0,0 1-1,0 0 1,0 0 0,0 0-1,0 0 1,0 0 0,0 0 0,1 0-1,-1 0 1,0 0 0,0 0-1,0 0 1,0 1 0,0-1-1,0 0 1,-1 1 0,0 0 70,-3 0-16,1 0 1,0 0-1,-1 1 1,1 0-1,0 0 0,0 0 1,0 0-1,0 0 1,0 1-1,0 0 1,1 0-1,-6 5 0,4-3-10,1 1-1,-1-1 1,1 1-1,0-1 0,1 1 1,-1 1-1,-2 5 0,4-6-60,0 0 0,1-1 1,0 1-1,-1 0 0,2-1 0,-1 1 0,1 0 0,0 0 0,0 0 0,0 0 0,1 0 0,0-1 0,0 1 1,1 0-1,0-1 0,-1 1 0,2-1 0,-1 1 0,1-1 0,4 7 0,-3-7-173,0 0 0,0 0 0,0-1 0,0 0 0,1 1 0,0-1 0,0-1 0,0 1 0,0-1-1,1 0 1,-1 0 0,1-1 0,-1 1 0,1-1 0,0 0 0,0-1 0,0 0 0,0 0 0,8 1 0,-4-2-368,1 0-1,-1 0 1,1-1 0,10-3 0,-15 3-487,0-1 1,0 0 0,0 0-1,9-5 1,0-3-2159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16 252 4248,'5'-29'804,"-1"-1"0,-1 1 0,-2-42-1,-1 70-725,0-2 410,1 5-34,1 1 0,-1 0 1,0-1-1,0 1 0,0 0 0,0 0 1,0 0-1,0 6 0,11 53-424,-6-29 455,7 27-125,-4-23 20,-2 1 1,5 74-1,-12-111-349,0 0 0,0 0 0,0 0 0,-1 0 0,1 0 0,0 0-1,-1 0 1,1 0 0,0 0 0,-1-1 0,1 1 0,-1 0 0,1 0 0,-1 0-1,0-1 1,1 1 0,-1 0 0,0-1 0,1 1 0,-1 0 0,0-1 0,0 1-1,0-1 1,0 0 0,-1 1 0,0 0 385,-2-4-192,-3-5-129,0 1 1,0-1-1,0-1 1,1 1-1,0-1 0,1 0 1,0 0-1,1 0 1,0-1-1,0 0 0,1 0 1,0 0-1,0 0 1,2 0-1,-2-14 0,2 14-52,1 0-1,0 0 1,1 0-1,0 0 1,0 1-1,1-1 1,0 0-1,1 1 0,0-1 1,1 1-1,-1 0 1,2 0-1,0 0 1,0 1-1,0-1 0,1 1 1,7-7-1,-2 2-81,1 1 1,0 1-1,1 0 0,0 1 0,28-16 0,-11 10-507,34-16-1055,-55 28 112,0 1 0,17-4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2996 1092,'0'0'3800,"0"-6"-3207,3-56 2740,-1 3-1649,-4-65 1,-2 9-877,4 95-717,14-420 1127,1 293-909,37-163 1,50-60 0,-65 263-233,5 1-1,4 3 1,69-114-1,-80 160-105,3 3 0,2 1-1,2 2 1,84-80 0,-61 77-17,2 2-1,81-46 1,-91 66-5,101-41 0,-34 18 23,-104 46 18,1 1-1,25-7 0,22-6-44,-41 13 13,-22 7 22,-5 1 27,0 0 0,0 0 1,0 0-1,1 0 0,-1-1 1,0 1-1,0 0 0,0 0 0,0 0 1,1 0-1,-1 0 0,0 0 1,0 0-1,0-1 0,0 1 0,0 0 1,0 0-1,0 0 0,1 0 1,-1 0-1,0-1 0,0 1 0,0 0 1,0 0-1,0 0 0,0-1 1,0 1-1,0 0 0,0 0 0,0 0 1,0 0-1,0-1 0,0 1 1,0 0-1,0 0 0,0 0 0,0 0 1,0-1-1,0 1 0,0 0 1,-1 0-1,1 0 0,0 0 0,0-1 1,0 1-1,-13-18 48,10 13 3,-8-2 304,15 8 25,0 1-364,0-1-1,0 1 0,0 0 0,-1 1 0,1-1 0,-1 1 0,1-1 0,-1 1 0,0 0 0,0 0 0,0 1 0,4 5 0,2 5 30,-1 2-1,-1-1 1,0 1 0,-1 0-1,-1 0 1,0 1 0,-1 0 0,-1-1-1,-1 1 1,0 1 0,-1 26-1,-3-8 14,-1-1-1,-2 0 1,-1 0-1,-18 54 1,21-80-77,-75 218-1911,70-208 1400,-20 48-6140,22-49 2846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4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1864,'1'2'993,"0"1"-738,0 0-1,0-1 1,0 1 0,-1 0-1,1 0 1,-1 0 0,0 0 0,0 0-1,0 0 1,0 0 0,-1 3-1,-7 42 1232,3-19-572,3-16-471,1-1 0,1 0 0,2 23 0,-2-31-322,1 1 1,0-1-1,0 1 0,0-1 0,0 0 1,1 1-1,0-1 0,0 0 0,0 0 0,0 0 1,0-1-1,1 1 0,4 4 0,-5-6-71,-1-1-1,1 0 0,0 0 1,0 1-1,0-1 0,0-1 1,0 1-1,-1 0 1,2 0-1,-1-1 0,0 1 1,0-1-1,0 0 0,0 1 1,0-1-1,0 0 0,0 0 1,0-1-1,1 1 0,-1 0 1,0-1-1,0 1 0,0-1 1,0 0-1,0 1 0,0-1 1,3-2-1,2-1 139,0 0 0,0-1-1,-1 0 1,1 0 0,8-10 0,36-47 3725,-50 66-3775,1 9-9,-1 0 1,0-1 0,-2 22-1,-5 48-1116,3-49-1279,3-20 238,1-3-3242,0 0 1441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94 369 1328,'0'0'1028,"1"3"-114,1 10-219,0 0-1,-1 0 0,-1 0 0,-1 18 1,0-4-198,-3 130 2981,3-144-3145,-1-12 152,0-10 2460,-16-103-2335,4-96 830,15 173-1101,1-1 1,2 1-1,15-66 1,-16 93-276,-1 1 0,1-1 0,1 1 0,-1-1 0,1 1 0,1 0 0,-1 0 0,1 1 0,0 0 0,7-7 0,-8 9-36,-1 1 0,0 1 0,1-1-1,0 0 1,-1 1 0,1 0 0,0-1-1,0 2 1,1-1 0,-1 0-1,0 1 1,0 0 0,1 0 0,-1 0-1,1 0 1,-1 1 0,1 0 0,-1 0-1,8 1 1,-9-1-17,-1 1 0,1-1 0,0 1 1,-1 0-1,1 0 0,0 0 0,-1 0 0,0 1 0,1-1 0,-1 1 1,0-1-1,1 1 0,-1 0 0,0 0 0,0 0 0,-1 0 0,1 0 0,0 0 1,-1 0-1,1 1 0,-1-1 0,0 1 0,1-1 0,0 4 0,-1-1-21,0 0 0,0 0 0,-1-1 0,1 1 0,-1 0 0,0 0 0,-1-1 0,1 1 0,-1 0 0,0 0 0,0-1 0,0 1 0,-4 8 0,-4 6-210,0-1 0,-2 0 0,0 0 0,-1-1 0,-1-1 0,-18 20 0,-2-4-2545,-67 50-1,79-65-1114,2-2 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23 1256,'0'0'3167,"-2"-3"-2498,-8-10-30,8 12-478,0 0-1,0 0 0,0 0 1,0 1-1,0-1 0,0 1 1,-1-1-1,1 1 0,0 0 1,0 0-1,0 0 0,-1 0 1,-2 0-1,-2 0 16,0 0 0,0 1 0,0 0 0,0 0 0,0 0 0,0 1 0,1 0 0,-1 0 0,0 0 0,-7 5 0,-6 4 350,-30 22 0,46-30-463,-7 5 102,1 1 0,0 0 0,0 0 1,-11 15-1,15-17-85,2 0 1,-1 0 0,1 0 0,0 0-1,0 1 1,1-1 0,0 1-1,-2 9 1,5-14-43,-1 0 1,1 1-1,1-1 0,-1 0 0,0 1 1,1-1-1,-1 0 0,3 7 0,-2-9-23,-1 1-3,1-1 0,0 0 1,0 1-1,-1-1 0,1 0 0,0 0 0,0 0 1,0 0-1,1 0 0,-1 0 0,0 0 1,0 0-1,0 0 0,1 0 0,-1 0 1,0-1-1,1 1 0,-1-1 0,1 1 1,1 0-1,-1-1 2,0 1 0,1-1 1,-1 1-1,0-1 0,0 0 0,0 0 1,0 0-1,0 0 0,0 0 0,0-1 1,0 1-1,0-1 0,0 1 0,3-2 1,4-4 57,0 0 0,0-1 0,-1 0 0,1 0 0,-2-1 0,1 0 0,-1-1 0,8-12 0,44-82 1573,-53 92-1344,-5 9-171,-1 2-118,0 0 0,1-1 1,-1 1-1,0 0 0,0 0 0,0-1 0,0 1 1,1 0-1,-1 0 0,0 0 0,0-1 1,0 1-1,1 0 0,-1 0 0,0 0 1,0 0-1,1 0 0,-1-1 0,0 1 1,0 0-1,1 0 0,-1 0 0,0 0 1,0 0-1,1 0 0,-1 0 0,0 0 1,1 0-1,-1 0 0,0 0 0,0 0 1,1 0-1,-1 0 0,0 0 0,0 1 0,1-1 1,-1 0-1,0 0 0,0 0 0,1 0 1,-1 0-1,0 0 0,0 1 0,0-1 1,1 0-1,-1 0 0,0 0 0,0 1 1,1-1-1,48 140-1014,-47-135 621,1 0 1,-1 0-1,1 0 0,0 0 0,7 7 0,10 5-5651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20 1356,'-1'-2'1134,"-1"0"-833,1 1 1,0-1 0,-1 1-1,1 0 1,-1-1 0,1 1-1,-1 0 1,0 0 0,1 0 0,-1 0-1,0 0 1,0 0 0,-4 0-1,4 0 301,-3 3-60,0-1-377,3-1-94,0 0 0,-1 1 0,1-1 0,0 1 0,0 0 0,0-1 0,1 1 0,-1 0-1,0 0 1,-3 2 0,-6 4 132,-1 1-1,1 0 1,1 1-1,0 0 1,0 1-1,0 0 1,2 0-1,-1 1 1,-12 21-1,-11 29 565,31-60-758,1-1-1,0 1 1,-1-1-1,1 1 0,0 0 1,0-1-1,-1 1 1,1-1-1,0 1 1,0 0-1,0-1 0,0 1 1,0 0-1,0-1 1,0 1-1,0 0 0,0-1 1,0 1-1,0 0 1,1 0-1,-1 1 21,0 1 219,2-1-188,7 12 266,-4-18-242,11-12 232,-1 0-1,0-1 1,-1-1-1,14-25 1,-10 22 535,-17 20-104,2 5-653,0 1-53,0 0-1,0 0 1,0 1 0,-1-1-1,3 9 1,11 38 176,-11-40-455,6 26 1,-11-36 82,0-1 0,1 0 0,-1 1 0,1-1 1,-1 0-1,1 0 0,0 1 0,-1-1 0,1 0 0,0 0 0,0 0 0,0 0 0,0 0 0,0 0 0,0 0 1,0 0-1,0-1 0,0 1 0,2 1 0,-1-1 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26 1504,'0'-2'1191,"6"-21"6190,-13 25-6865,-2 2-346,1 1 0,0-1 1,0 1-1,0 1 0,0 0 0,1 0 1,0 0-1,0 1 0,0 0 1,1 0-1,-9 13 0,11-11-63,0-1 0,0 1-1,1 0 1,0 0 0,0 1 0,1-1-1,1 0 1,-1 1 0,2 0 0,-1-1-1,1 1 1,1-1 0,2 19 0,1-10 27,1 0 0,1 0 1,0 0-1,1-1 0,1 0 1,11 18-1,-11-22 55,0 1 0,8 27 0,-15-38-183,0-1 0,0 0 0,-1 1 0,0-1 0,1 1 0,-1 0-1,0-1 1,0 1 0,-1-1 0,1 1 0,0-1 0,-1 1-1,0-1 1,1 1 0,-1-1 0,0 0 0,0 1 0,0-1-1,-1 0 1,1 0 0,0 0 0,-1 0 0,-1 2 0,-4 3-162,0-1 1,0 0 0,0 0-1,-14 7 1,12-7 13,-8 4-601,0 0 1,0-2 0,0 0 0,-22 6 0,4 1-2782,6-4 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1984,'-1'2'8356,"-4"11"-4893,-32 99-2098,36-109-1345,-4 13 285,1 1 1,1 0-1,-3 25 0,6-40-100,1 2-9,0 0-135,-1-2-40,0-1 1,0 1-1,0-1 0,1 1 0,-1-1 0,1 1 0,-1-1 1,1 0-1,-1 1 0,1-1 0,0 1 0,-1-1 1,1 0-1,2 2 0,-1-1 14,1 0 0,0-1 1,-1 0-1,1 0 0,0 0 0,-1 0 0,1 0 1,0 0-1,0-1 0,0 1 0,0-1 0,5 0 1,-2 1 21,33 0 114,1-1 0,-1-1 0,0-3 0,0-1 0,0-1 1,58-19-1,-94 23-153,1 1-1,-1-1 1,1 0 0,-1 0 0,0 0-1,1 0 1,-1-1 0,-1 1 0,1-1 0,0 0-1,0 1 1,-1-1 0,0-1 0,0 1-1,0 0 1,0 0 0,2-6 0,2-5 31,-4 12 5,2-12 254,-4 11-218,2-9 5,-1 9 258,0 8-302,-1 1 1,1-1-1,-1 0 1,0 1 0,-1-1-1,1 0 1,-1 0 0,-2 6-1,1 3-11,-1 1 0,0-1-1,-12 28 1,6-26-147,0 1 0,-1-1 0,-1-1 0,-14 15 0,-27 21-3708,41-44-1759,8-6 4138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1680,'0'0'5789,"2"-2"-5126,3-5-49,-4 5 543,3 1-642,75-19 1239,-25 8-1375,60-23 1,-108 32-830,0 0 0,0-1 0,0 1 1,8-8-1,-12 10-1177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1596,'0'0'4414,"-3"1"-3716,1 0-427,-10 1 1821,10 11-1147,-4 35 932,5 22-863,11 111 0,-4-118-923,-6-60-248,0 0-1,0 0 1,-1 0-1,1 0 1,0 0-1,-1 0 1,-1 4 0,-1 8-769,-1-10 376,4-4 512,0-1 0,0 0 0,0 0 0,0 0 0,0 0 0,0 0 0,0 0 0,-1 0 0,1 0 0,0 0 0,0 0 0,0 0 0,0 0 0,0 0 0,-1 0 0,1 0 0,0 0 0,0 0 0,0 0 0,0 0 0,0 0 0,0 0 0,-1 0 1,1 0-1,0 0 0,0 0 0,0 0 0,0 0 0,0 0 0,0 0 0,-1-1 0,1 1 0,0 0 0,0 0 0,0 0 0,0 0 0,0 0 0,0 0 0,0 0 0,0-1 0,0 1 0,0 0 0,0 0 0,0 0 0,-1 0 0,1 0 0,0 0 0,0-1 0,0 1 0,0 0 0,0 0 0,0 0 0,0 0 0,0 0 0,0 0 1,0-1-1,0 1 0,1 0 0,-1 0 0,0 0 0,0 0 0,0 0 0,0 0 0,0-1 0,-3-39 212,6 37-77,70-69 1353,-45 48 17,-26 21-1193,0 2-30,-1 1-164,0 0-1,1-1 0,-1 1 1,0 0-1,0-1 0,1 1 1,-1 0-1,0 0 0,0 0 1,1 0-1,-1 1 0,0-1 1,0 0-1,1 0 0,-1 1 1,0-1-1,0 1 1,0-1-1,1 1 0,1 1 1,-3-2-113,1 0 41,-1 0 0,1 1 0,-1-1 0,1 1 0,-1-1 0,1 1 0,-1-1 0,1 1 0,-1-1 0,1 1 0,-1-1 0,1 1 0,-1 0 0,0-1 0,1 1 0,-1-1 1,0 1-1,0 0 0,0-1 0,1 1 0,-1 0 0,0 0 0,0-1 0,0 2 0,0-1 16,13 48 424,-2 0-97,-11-47-255,1 1 10,0-3-89,-1 1 0,1 0 0,-1 0 1,1-1-1,-1 1 0,1 0 0,-1-1 1,1 1-1,0 0 0,-1-1 0,1 1 1,0-1-1,0 1 0,0-1 0,-1 0 1,1 1-1,0-1 0,0 0 0,0 1 1,0-1-1,-1 0 0,1 0 0,0 0 1,0 0-1,0 0 0,0 0 0,0 0 1,0 0-1,0 0 0,1-1 0,2 1 47,1-3 5,88-54 242,-87 54-260,0 1 1,1 0 0,-1 0-1,1 0 1,-1 0-1,1 1 1,12 0 0,-18 1-51,0 0 1,0 0 0,0 0 0,0 1 0,0-1-1,0 0 1,-1 1 0,1-1 0,0 1 0,0-1-1,0 1 1,0-1 0,-1 1 0,1 0-1,0-1 1,0 1 0,-1 0 0,2 1 0,9 17 17,-8-13 1,1 1-130,-1 2 1,1-1-1,-1 0 0,-1 1 1,1-1-1,-1 1 0,0 9 1,6 20-2281,-6-27 1352,-1-8-891,5 10-4720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1536,'0'0'2076,"0"0"-1992,0-1 0,0 1-1,0-1 1,0 1 0,-1-1-1,1 1 1,0 0 0,-1-1-1,1 1 1,0-1 0,0 1-1,-1 0 1,1-1 0,-1 1-1,1 0 1,0 0 0,-1-1-1,0 1 1,-4 4 3260,-5 11-2841,1 2-1,1-1 1,0 1-1,-8 29 1,-16 79 1018,31-122-1420,0 0 1,1 1-1,-1-1 1,1 0-1,0 1 0,0-1 1,0 0-1,0 0 1,0 1-1,1-1 1,-1 0-1,1 0 1,2 6-1,-2-7 217,2 0 29,49 23 1238,-31-14-1225,-8-6-179,0 1-1,0 1 1,-1 0-1,0 0 1,0 1-1,-1 1 1,17 16-1,-27-24-160,0 0 0,-1 0 1,1 0-1,0-1 0,-1 1 0,1 0 0,-1 0 0,1 0 0,-1 0 0,0 0 0,1 0 0,-1 0 0,0 0 0,0 0 1,0 0-1,0 2 0,0-1-10,-1 0 1,1 0-1,-1-1 0,0 1 1,0-1-1,0 1 1,0-1-1,0 1 1,0-1-1,-2 3 1,-1 0 6,2-2-9,0 0 0,-1 0 0,1 0-1,-1 0 1,1 0 0,-1 0 0,0-1 0,0 1 0,0-1 0,0 0 0,0 0 0,0 0 0,-4 1 0,-1-1 6,0 0 0,0 0 0,-14 0 0,6-3-116,1-1 0,0 0 0,0-1 0,0 0-1,1-2 1,0 1 0,-27-16 0,36 19-42,4 1 72,0 0 1,-1 1 0,1-1-1,0 0 1,0 0 0,0 0-1,-1 0 1,1 0-1,0 0 1,0 0 0,0 0-1,-1-2 1,0 0-223,2 2-258,0 0-176,0 1 701,0 0 0,0-1 1,0 1-1,0 0 0,0-1 0,0 1 1,-1-1-1,1 1 0,0 0 0,0 0 0,0-1 1,0 1-1,0 0 0,-1-1 0,1 1 1,0 0-1,0-1 0,-1 1 0,1 0 1,-1-1-1,-2-2-1288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1420,'0'0'3145,"3"3"-2418,-1-2-586,0 0-65,-1 0 0,0-1 0,0 1 0,0 0 0,0 0 0,0 0 0,0 0 1,0 1-1,0-1 0,-1 0 0,1 0 0,0 0 0,-1 1 0,1-1 0,-1 0 0,1 2 1,-1-1 620,0 2-37,-24 139 4109,23-139-4678,1 0 159,0-1-15,9 25 402,-8-27-460,0 0-161,-1 0 0,0-1 1,1 1-1,-1-1 0,1 1 1,-1-1-1,0 1 0,1-1 1,-1 0-1,1 1 0,-1-1 1,1 0-1,0 1 1,-1-1-1,1 0 0,-1 1 1,1-1-1,0 0 0,-1 0 1,1 0-1,-1 0 0,1 0 1,0 1-1,-1-1 0,1 0 1,0-1-1,-1 1 0,1 0 1,0 0-1,0 0 0,15-2 128,-11 0-100,0 1-1,0-1 1,0 0 0,-1 0-1,1-1 1,-1 1-1,0-1 1,8-6-1,3-2 109,22-16 432,-16 11 65,-19 14-489,14-2 632,-14 8-657,2 1-70,0 0 1,-1 1-1,0-1 1,0 1-1,0 0 1,3 11-1,-5-14-57,3 9-172,0 0 0,11 19-1,-8-19-634,-6-11 625,0 1 0,-1-1 0,1 0-1,0 1 1,0-1 0,0 0 0,0 1 0,1-1 0,-1 0 0,2 1-1,-1 0-1043,21-2-8275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76 363 924,'0'0'8530,"-1"9"-8043,-5 113 1371,5-71-7857</inkml:trace>
  <inkml:trace contextRef="#ctx0" brushRef="#br0" timeOffset="1">22 70 1352,'-8'-27'2695,"7"25"-1408,2 1-1200,-1 1 1,0-1-1,0 1 1,0-1 0,0 0-1,0 1 1,0-1-1,0 0 1,0 1-1,0-1 1,0 0-1,-1 1 1,1-1 0,0 1-1,0-1 1,0 0-1,-1 1 1,1-1-1,0 1 1,-1-1-1,-3-12 1496,1 6 181,-1-1-5774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4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 1320,'0'0'8804,"6"2"-8466,15 6-22,-20-8-297,-1 0 0,1 0 0,0 0 0,0 1 0,-1-1 0,1 0 0,0 0 0,-1 0 0,1 0-1,0 0 1,0 0 0,-1 0 0,1 0 0,0-1 0,-1 1 0,1 0 0,0 0 0,0 0 0,-1-1 0,1 1-1,-1 0 1,1-1 0,0 1 0,-1-1 0,1 1 0,-1-1 0,2 0 0,-1 0 56,2-1 87,0 0 0,0 0 0,0-1 0,0 1 1,0-1-1,-1 1 0,1-1 0,-1 0 0,1 0 0,-1 0 0,0-1 0,0 1 0,-1 0 0,1-1 1,-1 1-1,0-1 0,1 0 0,-2 1 0,1-1 0,0 0 0,-1 0 0,1-6 0,-1 8 422,-3 0-302,2 1-188,0 0-41,0 1 0,1-1-1,-1 0 1,0 1 0,0-1-1,0 1 1,0-1-1,1 1 1,-1-1 0,0 1-1,0-1 1,-2 1 0,1 0-26,1 0 1,-1 0 0,1 1 0,-1-1 0,1 1-1,0-1 1,-1 1 0,1 0 0,0-1 0,-1 1 0,1 0-1,-2 1 1,0 0 31,0 1-13,0-1 0,0 1 0,0 0-1,1 0 1,-1 0 0,1 0 0,0 0 0,0 1-1,0-1 1,0 0 0,0 1 0,-1 4-1,-2 4 45,-1 2-24,1 0 0,0 0 0,1 0 0,1 0 0,0 1 0,-1 23 0,4-34-227,1 0-1,-1 0 1,0 0 0,1 0 0,0 0-1,0 0 1,0 0 0,1 0-1,-1 0 1,1 0 0,0-1-1,4 6 1,-5-7-591,2 0-125,20 6-2340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44 1716,'4'-24'2634,"1"4"7677,-29 219-8434,-9 79-9,30-251-1789,-2 25 267,1 93-1,4-145-432,0 1-1,0-1 0,1 0 0,-1 1 0,0-1 0,0 1 1,0-1-1,0 1 0,0-1 0,1 1 0,-1-1 0,0 1 1,0-1-1,1 0 0,-1 1 0,0-1 0,0 1 0,1-1 1,-1 0-1,1 1 0,-1-1 0,0 0 0,1 0 0,-1 1 0,1-1 1,-1 0-1,1 0 0,-1 1 0,0-1 0,2 0 0,-1 0-227,1 0 0,0 0-1,-1 0 1,1 0 0,-1 0-1,1-1 1,0 1 0,-1-1-1,1 1 1,-1-1 0,1 1-1,1-2 1,20-10-3611,-2 0 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 1888,'0'0'2293,"0"-2"-1219,-2 19 6585,-12 93-5839,9-74-1301,-1 13 307,2-1 0,2 54 1,2-95-808,1 0-1,-1 0 1,2 0 0,-1 0 0,1 0 0,0 0 0,0-1 0,1 1 0,0-1-1,0 1 1,1-1 0,-1 0 0,1 0 0,1 0 0,4 5 0,-8-11-379,1 1 0,-1-1 0,0 1 1,0-1-1,1 1 0,-1-1 1,0 0-1,1 1 0,-1-1 0,1 0 1,-1 0-1,0 0 0,1 0 0,-1 0 1,0-1-1,1 1 0,-1 0 1,0-1-1,1 1 0,-1-1 0,0 1 1,0-1-1,1 0 0,-1 1 1,0-1-1,1-1 0,0 1 462,2-1-3989</inkml:trace>
  <inkml:trace contextRef="#ctx0" brushRef="#br0" timeOffset="1">128 318 1972,'-28'-8'1720,"-44"-5"0,52 9-495,12-3 4161,62-12-4479,0 2 0,79-13 0,-70 17-416,114-39 0,-169 49-938,30-14 587,-21 5-2068,-3-4-3866,-7 2 2273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143 208 1828,'-1'5'994,"-14"60"1752,-9 82-1,23-131-2416,-12 71 2132,12-79-1912,1-7-412,1 0-1,-1 0 1,0 0-1,0 0 1,0-1-1,0 1 1,-1 0-1,1 0 1,0 0-1,0 0 1,0 0-1,-1-1 1,1 1 0,0 0-1,-1 0 1,1 0-1,-1-1 1,1 1-1,-2 1 1,1-11 166,-9-136 946,10 100-854,1-1-1,11-54 1,-10 86-304,1 0 1,0 1 0,1 0 0,1 0-1,0 0 1,1 0 0,0 1 0,1 0-1,0 0 1,1 1 0,16-19 0,-19 26-55,0 0 0,0 0 0,0 0 1,0 1-1,0 0 0,1 0 0,-1 1 1,1-1-1,0 1 0,0 1 0,0-1 0,0 1 1,0 0-1,11-1 0,-14 2-28,-1 0 0,1 0 1,0 0-1,0 1 0,0-1 0,0 1 0,-1-1 1,1 1-1,0 0 0,0 0 0,-1 0 0,1 1 1,-1-1-1,1 0 0,-1 1 0,0 0 0,1-1 0,-1 1 1,0 0-1,0 0 0,0 1 0,0-1 0,-1 0 1,1 1-1,-1-1 0,1 1 0,-1-1 0,0 1 0,0-1 1,0 1-1,0 0 0,0 0 0,0 2 0,-1 3-10,1-1-1,-1 0 0,0 0 0,-1 0 0,1 0 0,-2 1 0,1-1 1,-1 0-1,0-1 0,0 1 0,-1 0 0,1 0 0,-2-1 0,-4 8 1,-2 2-80,-1-1 1,-1 1-1,0-2 1,-15 14-1,3-5-192,-33 24 0,47-40 182,0 0 1,0-1-1,0 0 1,-1-1-1,0 0 1,-18 6-1,8-10-37,18 0 93,0-2 20,1 0 44,0 0-1,0 0 1,0 0 0,0 0 0,1 0 0,-1 0 0,0 0 0,1-1 0,-1 1 0,1 0 0,-1-1 0,1 1 0,0-1 0,-1 0 0,1 1-1,0-1 1,0 0 0,0 0 0,0 0 0,1 0 0,-1 0 0,0-2 0,4 1 20,13-11 65,-9 18-90,95 59-180,-83-50-400,47 29-1081,-55-37-1045,1 1-1,15 4 0,-8-4-870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0 195 952,'0'0'3546,"2"0"-2511,7 0-435,0-1 0,0-1 0,0 0-1,0 0 1,-1 0 0,1-1 0,10-5 0,3-3 197,32-21 0,-50 30-685,0-1-1,0 1 0,0-1 1,-1 0-1,1 0 0,-1 0 1,0 0-1,0-1 1,0 1-1,0-1 0,0 0 1,-1 0-1,0 0 0,0 0 1,0 0-1,0 0 0,-1 0 1,2-8-1,-2 10 156,-2-3-18,0 1-164,0 0 1,-1 0-1,1 0 1,-1 1-1,1-1 1,-4-4-1,4 6-47,0 1 0,0-1 0,0 1 0,-1-1-1,1 1 1,0 0 0,-1 0 0,1-1-1,-1 1 1,0 0 0,1 0 0,-1 1 0,0-1-1,0 0 1,1 1 0,-1-1 0,0 1-1,0-1 1,0 1 0,0 0 0,-3-1-1,-1 2 12,-1 0-1,1 0 0,-1 0 0,1 1 0,0 0 0,0 0 0,0 1 0,0-1 0,-6 5 0,8-4-19,-1 0 1,1 0-1,0 1 0,0 0 0,0 0 0,0 0 1,1 0-1,-1 1 0,1-1 0,0 1 1,1 0-1,-1 0 0,1 0 0,0 0 0,0 0 1,-2 10-1,4-14-26,-1 1 0,1-1 1,0 0-1,0 0 0,0 1 0,0-1 1,0 0-1,0 1 0,0-1 0,0 0 1,0 1-1,0-1 0,1 3 0,0 0 4,0-2-11,0 0 0,-1 0 0,1 1 0,0-1 0,0 0 0,0 0 1,0 0-1,1 0 0,-1 0 0,0 0 0,1 0 0,0 0 0,-1-1 0,1 1 0,0 0 0,2 1 1,-1-1-12,3 3-39,1-1-1,0 1 0,0-1 1,0 0-1,1-1 1,-1 0-1,1 0 0,0-1 1,0 0-1,0 0 0,0-1 1,0 0-1,0 0 1,1-1-1,-1 0 0,0 0 1,0-1-1,0 0 1,1 0-1,-1-1 0,12-5 1,-16 5 27,1 0 0,-1-1 0,0 1 0,1-1 0,-1-1-1,-1 1 1,6-5 0,3-3 27,-10 9 19,3-3 1,-4 5-20,-1 0 1,0-1-1,0 1 1,0 0 0,0 0-1,0 0 1,0 0-1,1 0 1,-1 0-1,0 0 1,0 0-1,0 0 1,0 0-1,1 0 1,-1 0 0,0 0-1,0 0 1,0 0-1,0 0 1,1 0-1,-1 0 1,0 0-1,0 0 1,0 0 0,0 0-1,1 0 1,-1 0-1,0 0 1,0 0-1,0 0 1,0 0-1,0 0 1,1 0 0,-1 0-1,0 1 1,0-1-1,0 0 1,0 0-1,0 0 1,0 0-1,1 0 1,-1 0 0,0 1-1,0-1 1,0 0-1,0 0 1,2 26 2,-1 0 1,-4 36 0,1 23-7,2-80 2,11 228-78,-2-168-686,-8-99 871,-2 0 0,-4-33 0,-11-111 971,15 145-648,2-1 0,1 1-1,8-45 1,-8 70-311,0 0 0,1 0-1,0 0 1,0 0-1,5-8 1,-6 13-73,-1 0 0,1 0 0,0 0 0,1 0 0,-1 1 1,0-1-1,1 1 0,-1-1 0,1 1 0,0 0 0,0 0 0,0 0 0,0 0 0,6-2 0,-2 2 34,0 1-1,0 0 1,10-1-1,-17 2-71,1 0-1,0 1 0,0-1 0,-1 0 0,1 0 0,0 0 1,-1 0-1,1 1 0,0-1 0,-1 0 0,1 1 0,0-1 0,-1 0 1,1 1-1,-1-1 0,1 1 0,0-1 0,-1 1 0,1-1 1,-1 1-1,0 0 0,1-1 0,0 2 0,-1-2 12,2 2-11,-1 0 0,0-1 1,1 1-1,-1 0 0,0 0 1,0-1-1,0 1 0,0 0 1,0 0-1,-1 0 0,1 0 0,-1 0 1,1 0-1,-1 1 0,0-1 1,1 0-1,-1 0 0,0 0 1,-1 0-1,1 0 0,0 1 1,-1-1-1,0 2 0,-1 3-29,0 0 0,0 0-1,-1 0 1,0-1 0,-4 8 0,-7 8-227,-1 0 0,-26 29 1,30-39-291,0-1 0,0 0 1,-1-1-1,-1 0 0,-18 11 0,23-16-848,2-2 794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 1320,'6'-11'4365,"-5"19"-3609,2 1-522,-1-5-129,-1 0 0,0 0 1,0 0-1,0 1 0,0-1 0,-1 0 0,0 1 0,0-1 1,-1 7-1,-21 154 2003,0-8-961,9 12-310,6-112-698,4-38-487,1 0-1,0 35 0,5-38-604,-3 2-890</inkml:trace>
  <inkml:trace contextRef="#ctx0" brushRef="#br0" timeOffset="1">171 486 1904,'2'-3'1092,"-1"3"-292,0 6 4056,0 183-3397,-2-183-1372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17 121 1156,'7'-117'10250,"-7"113"-8069,-4 10-4349,-12 18 433,13-18-1300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157 272 1996,'0'0'2432,"-4"-1"-1321,-11-4-39,12 4-44,-2 2-73,-1 2-615,0-1 0,0 1 0,0-1 0,1 2 1,-1-1-1,1 1 0,0-1 0,0 2 0,0-1 0,-8 10 0,4-3 104,1 1-1,0 0 1,0 1-1,-8 19 1,14-26-319,0 0 1,0 0-1,0 1 0,1-1 1,-1 0-1,1 1 0,1-1 1,0 1-1,0 0 1,0-1-1,2 13 0,-1-16-125,0 0 0,-1 0 0,1 0 0,1 0 0,-1-1 0,0 1 0,1 0-1,-1 0 1,1-1 0,0 1 0,0-1 0,0 0 0,0 1 0,0-1 0,1 0-1,2 2 1,-1-2-79,0 0 0,0 0 0,0 0 0,0-1 0,0 1-1,1-1 1,-1 0 0,0 0 0,1-1 0,5 1 0,3-1-441,1-1 0,0-1 1,0 0-1,0-1 0,25-8 0,-23 6-233,0-2-1,-1 0 0,1 0 0,22-17 0,-29 18 519,0-1-1,-1 0 1,0 0 0,0-1-1,0-1 1,-1 1-1,0-1 1,5-10 0,-11 17 394,0-1 1,0 1 0,-1-1 0,1 1-1,-1-1 1,1 0 0,-1 1 0,0-1-1,0 1 1,0-4 0,0 3-255,0 0 899,-3 0-401,1 1-316,0 0-1,0 1 1,0-1 0,0 1-1,0-1 1,0 1-1,-1-1 1,1 1 0,0 0-1,-1 0 1,1 0 0,-1 1-1,1-1 1,-1 1-1,1-1 1,-1 1 0,1 0-1,-1 0 1,0 0 0,1 0-1,-1 0 1,1 0-1,-6 2 1,-4 3 67,0 1 0,1 0 0,-1 1 0,1 0 0,1 0 0,-1 1 1,1 1-1,1 0 0,-1 0 0,1 1 0,-13 19 0,20-26-142,1 0 1,0-1 0,0 1-1,0 0 1,0 0-1,1 0 1,-1 0-1,1-1 1,-1 1-1,1 0 1,0 0 0,0 0-1,1 0 1,-1 0-1,1 0 1,-1 0-1,2 3 1,-1-3-101,13 1-286,6-7 171,-14 1 168,-2 1 7,0 0-1,-1-1 1,1 0-1,0 0 1,-1 0-1,1 0 1,-1 0-1,1-1 1,-1 1-1,0-1 1,0 0-1,-1 0 1,4-4-1,14-13-80,-10 12 82,-10 7 51,1 1-1,-1-1 1,1 1-1,-1-1 1,1 1-1,-1 0 0,1-1 1,-1 1-1,1-1 1,-1 1-1,1 0 1,-1 0-1,1-1 0,-1 1 1,1 0-1,0 0 1,-1 0-1,1 0 1,-1 0-1,1 0 1,0 0-1,-1 0 0,2 0 1,3 18 24,-3-14-2,-1 0-4,0-1-35,0 1 1,1-1-1,-1 0 1,1 0-1,0 0 1,-1 0-1,2 0 1,-1 0-1,0 0 1,0-1-1,1 1 1,0-1-1,-1 1 0,1-1 1,0 0-1,0 0 1,0-1-1,0 1 1,0-1-1,1 1 1,-1-1-1,4 1 1,-1-1-20,-1 0-1,1 0 1,0 0 0,0-1 0,-1 0-1,1 0 1,0-1 0,-1 0 0,1 0 0,0 0-1,-1 0 1,1-1 0,-1 0 0,6-3-1,3-3 22,0 0-1,-1-1 0,1-1 1,-2 0-1,1 0 0,-2-2 0,1 1 1,-2-2-1,0 1 0,0-1 0,-1-1 1,0 0-1,-2 0 0,1-1 0,-2 0 1,0 0-1,5-18 0,14-84 498,-21 94-248,-2 0 0,0 0-1,-2-24 1,-4 22 159,4 24-383,0 0 0,-1 1 1,1-1-1,0 0 0,-1 0 1,1 0-1,-1 0 0,1 1 1,-1-1-1,1 0 0,-1 0 1,1 1-1,-1-1 0,0 0 1,0 1-1,1-1 0,-1 0 1,0 1-1,-1-1 0,-5 7 64,-1 1-64,-1 0 0,1 1-1,1 1 1,-1-1 0,1 1 0,-6 11 0,4-3-2,0 1 0,2 0 0,0 1 0,-9 36 0,15-47-78,-1 1 0,1 0 1,0 0-1,1-1 1,0 1-1,1 0 1,0 0-1,0 0 0,0-1 1,1 1-1,1-1 1,0 1-1,4 10 0,-6-17 19,1 1 0,-1-1 0,1 1-1,-1-1 1,1 0 0,0 1-1,0-1 1,0 0 0,0 0 0,0 0-1,0-1 1,1 1 0,-1 0 0,0-1-1,1 1 1,0-1 0,-1 0-1,1 0 1,0 0 0,-1 0 0,1-1-1,0 1 1,0-1 0,0 1-1,0-1 1,0 0 0,-1 0 0,1-1-1,0 1 1,0 0 0,0-1-1,0 0 1,-1 1 0,6-4 0,7-3 102,-1 0 0,0-1-1,-1-1 1,0-1 0,0 0 0,-1 0 0,-1-1 0,1-1 0,12-16 0,10-19 1194,-33 45-523,-3 28-588,-2-1-1,-10 45 1,-1-1-86,12-50-473,1 0 0,0 0 1,2 0-1,0 0 0,1 0 0,6 32 0,-1-40-943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3:5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39 447 1364,'-27'-10'5318,"26"10"-5128,1-1-1,-1 1 0,0-1 1,0 0-1,1 1 1,-1-1-1,0 0 1,1 0-1,-1 1 1,0-1-1,1 0 1,-1 0-1,1 0 1,0 0-1,-1 0 1,1 0-1,0 0 1,-1-2-1,1 1 303,51-24 659,139-73-822,-145 74-833,-7 4-1060,46-33 0,-47 26-1113,-2 2 32</inkml:trace>
  <inkml:trace contextRef="#ctx0" brushRef="#br0" timeOffset="1">641 14 1356,'0'0'9312,"-5"-3"-8697,-14-5-89,14 6 788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1004,'-2'3'206,"-68"98"4590,62-88-4309,1 1 0,1 0 0,0 0 0,1 1 0,0-1 0,-2 20 1,7-33-467,-1 4 170,0 0 0,1 0 0,-1 0 0,2 8 0,-1-11-117,0 0 0,0-1 0,1 1 0,-1-1 0,0 1 0,1-1-1,-1 0 1,1 1 0,0-1 0,-1 1 0,1-1 0,0 0 0,0 0 0,0 1 0,0-1 0,0 0 0,0 0 0,0 0-1,0 0 1,1 0 0,-1 0 0,0 0 0,0-1 0,1 1 0,-1 0 0,2 0 0,25 3 1186,-25-4-809,1-2 8,-3 1-410,2 0 39,-1 0-1,0 0 1,0-1-1,0 1 1,0-1 0,0 1-1,0-1 1,0 1-1,-1-1 1,1 0-1,0 0 1,-1 0-1,0 0 1,1 0-1,-1 0 1,0-1-1,0 1 1,0 0-1,0 0 1,0-5 0,1 2 20,-1 2-54,0 0-1,-1 0 1,1 1-1,-1-1 1,1 0-1,-1 0 1,0 0-1,0 0 1,0 0-1,-1-3 1,-2-15-18,-9-38 0,1 36-1154,8 18 928,2 3-319,-1 0-63,-2-8 270,6 1-6765,-1 8 7137,0 0 0,-1 0 0,1 0 0,0 0 0,0 0 0,-1 0 0,1 0 0,-1 0 0,1 0 0,0-2 0,4 6 228,14 12 1,-18-15-280,0 0 0,-1 1 0,1-1 0,-1 1 0,1-1 0,0 0 0,-1 1 0,1-1 0,-1 1 0,0-1 1,1 1-1,-1-1 0,1 1 0,-1 0 0,0-1 0,1 1 0,-1 0 0,0-1 0,0 1 0,1 0 0,-1-1 0,0 1 0,0 0 0,0 1 0,1 6 361,21 70 1482,-21-76-1708,-1-1-104,0 1 1,1-1 0,-1 0 0,1 1-1,0-1 1,-1 0 0,1 0 0,0 0-1,0 1 1,0-1 0,0 0 0,0 0-1,0 0 1,0 0 0,0-1 0,2 2-1,-2-1 104,3-1-15,10-2-4,-10 2-11,1-1-3,15-4-32,54-10 286,-58 15-302,-12 1-59,-1 0 30,-3-1-42,0 0 0,0 1 0,0-1 0,0 0 0,0 0 0,0 0 0,0 1 0,1-1 0,-1 0 0,0 0 0,0 1 0,0-1 0,0 0 0,0 0 0,0 0 0,0 1 0,1-1-1,-1 0 1,0 0 0,0 0 0,0 0 0,0 1 0,1-1 0,-1 0 0,0 0 0,0 0 0,0 0 0,1 0 0,-1 0 0,1 1-3,-1-1 0,1 0-1,-1 0 1,1 1 0,-1-1-1,1 0 1,-1 1 0,1-1-1,-1 1 1,0-1 0,1 1-1,-1-1 1,0 1 0,1-1-1,-1 1 1,0-1 0,1 1-1,-1-1 1,0 1 0,0 0-1,1 3-74,0 0 0,-1 0 0,0 0 0,1 1 0,-2-1 0,1 0 0,0 0 0,-1 0 0,0 1 0,0-1 0,-2 5 0,-20 49-3316,15-40 336,1-2 131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25 1212,'7'-24'7469,"-10"36"-6710,-40 175 1089,-24 61-507,31-125-869,-95 300 769,91-301-988,-46 148-1958,71-219-104,2-18-2374,7-16 1057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1076,'-1'-2'1073,"0"-2"-986,-6 2 5456,0 8-5246,0 1 0,1-1 0,0 1 0,1 0-1,0 1 1,0-1 0,0 1 0,-6 16 0,4-6 313,0 1 1,2 0 0,-4 22-1,8-39-540,1 1 0,0 0 0,0 0 0,0 0 0,1-1 0,-1 1 0,1 0 0,0 3 0,1 0 67,-2-5-111,0 0 0,0 0 0,1 0 0,-1 0 0,0-1 0,1 1 0,-1 0 0,1 0 0,-1-1 0,1 1 0,-1 0 0,1 0 0,-1-1 0,1 1 0,0 0 0,-1-1 0,1 1 0,0-1 0,0 1 0,-1-1 0,1 0 0,0 1 0,0-1 0,0 0 0,0 1 0,0-1 0,-1 0 0,1 0 0,0 0 0,0 0 0,0 0 0,0 0 0,0 0 0,0 0 0,0 0 0,1 0 0,2-1 26,0 0 0,0 0 0,0 0 1,0 0-1,5-3 0,2-3 234,0 0 0,-1-1 0,0 0 0,0-1 0,0 0 0,-1 0 0,-1-1 0,0-1 0,0 1 1,8-15 1716,-18 33-1890,-9 47 171,5 5-512,8-19-4328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2228,'0'0'3633,"0"9"-2611,-13 157 2581,-4 101-645,11-147-3631,9-100-957,-3-16-81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111 154 1208,'0'-2'764,"3"-20"1824,-2 20-1523,2-15 1083,-2 14-1947,1 0 1,0-1-1,0 1 1,0 0-1,0 0 1,0 0-1,0 0 1,1 0-1,-1 1 1,1-1-1,0 1 1,0 0-1,0 0 1,5-3-1,7-3 487,31-12-1,-19 10-24,-13 4-259,0 0 0,1 1 1,30-6-1,-44 11-379,0 0 1,0 0-1,1 0 1,-1-1-1,0 1 0,0 0 1,0 1-1,1-1 1,-1 0-1,0 0 0,0 0 1,1 1-1,-1-1 1,0 1-1,0-1 0,0 1 1,0-1-1,0 1 1,2 1-1,-3-1-7,1-1-1,0 1 1,-1 0 0,0 0 0,1 0-1,-1 0 1,1 0 0,-1 0 0,0 0-1,0 0 1,0 0 0,1 0 0,-1 0-1,0 0 1,0 0 0,0 0 0,-1 0-1,1 1 1,-1 4 22,-1 0 0,0-1-1,0 1 1,0-1 0,-6 10-1,-8 11 89,-29 32 0,33-44-98,1 1 0,0 0 0,1 0 0,0 1 0,1 1 0,-12 30 0,20-42-46,0 0 1,0-1-1,0 1 0,0 0 0,1 0 0,0 0 0,0 0 0,0-1 0,0 1 0,1 0 0,0 0 0,0 0 0,0-1 0,1 1 0,-1 0 0,1-1 0,0 1 0,0-1 0,1 0 0,-1 0 0,1 0 0,6 7 0,4 1-99,1 0 0,-1-1 0,2-1-1,29 18 1,1-1-159,-44-26 257,0 0-1,0 0 1,-1 0-1,1 0 1,0 0-1,0 0 1,-1 0 0,1 0-1,-1 0 1,1 1-1,-1-1 1,1 2-1,-8 0-12,-8 3 5,-1 0 1,0-1-1,0-1 0,-1-1 0,-24 2 0,-86-2-757,105-3 362,-13 4-383,11-1-1129,4-2-2172,-3-1 1265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43 1412,'1'-1'287,"0"-1"0,-1 1 1,1-1-1,-1 1 0,1-1 0,-1 1 0,0-1 0,1 1 0,-1-1 0,0 1 1,0-1-1,0 0 0,0 1 0,0-1 0,-1 1 0,1-1 0,0 1 0,-1-1 1,1 1-1,-1-1 0,1 1 0,-1-1 0,0 1 0,0 0 0,-1-2 0,0 1 273,-2 3-36,-9 2-286,1 0-1,0 2 1,0-1 0,0 2-1,0-1 1,1 2 0,0 0-1,-12 9 1,-80 73 801,95-81-948,1 0-1,0 0 1,0 1 0,1 0-1,1 0 1,-1 0-1,1 1 1,-5 14 0,9-9 67,1-12-130,0 0 44,12 12 11,-11-14-81,0-1-1,0 1 1,0 0 0,0-1-1,0 1 1,0 0 0,0-1 0,0 0-1,1 1 1,-1-1 0,0 0-1,0 1 1,1-1 0,-1 0-1,0 0 1,0 0 0,1 0 0,-1 0-1,0 0 1,1-1 0,-1 1-1,2-1 1,25-9-10,-12 2 22,-1-1 1,-1 0-1,0-1 1,20-18-1,44-51 1918,-76 77-1379,-2 2-538,0 0 1,1 0-1,-1-1 0,0 1 1,0 0-1,0 0 0,1 0 0,-1-1 1,0 1-1,0 0 0,0 0 1,1 0-1,-1 0 0,0 0 0,0-1 1,1 1-1,-1 0 0,0 0 0,0 0 1,1 0-1,-1 0 0,0 0 1,1 0-1,-1 0 0,0 0 0,0 0 1,1 0-1,-1 0 0,0 0 1,0 0-1,1 0 0,-1 0 0,0 1 1,0-1-1,1 0 0,-1 0 0,0 0 1,0 0-1,1 0 0,-1 1 1,0-1-1,0 0 0,0 0 0,1 0 1,-1 1-1,9 61 91,-8-59-251,0 1 0,-1-1 1,2 0-1,-1 1 0,0-1 0,1 0 1,-1 0-1,1 0 0,0 0 0,0 0 1,0-1-1,1 1 0,-1 0 0,1-1 1,-1 0-1,6 4 0,-4-4-115,1 0 0,-1 0-1,1 0 1,0 0 0,0-1 0,0 0 0,0 0-1,0 0 1,8-1 0,-5 1-169,0-1 0,1-1 0,-1 0-1,16-3 1,-10-1 137,0 0 0,-1-1 0,0 0 0,0-1 0,0 0 0,-1-1 0,0-1 0,-1 0 0,20-19 0,-23 19 535,1-1 0,-2 0 0,1 0 0,-1-1 0,-1 1-1,10-23 1,-15 31-45,-1 1-94,1-1 0,0 1-1,-1 0 1,0 0-1,1-1 1,-1 1 0,0 0-1,0-1 1,1 1 0,-1-4 1159,-3 2-777,-6-8-1,7 8 887,-5 7-958,3-1-331,-1 0-2,0-1-1,1 1 1,0 1-1,-1-1 1,1 1-1,0 0 1,-6 7-1,2 0 134,1 0 0,0 1 0,1-1 0,0 1 0,-6 17 0,11-25-210,-1 0 0,1 1 0,0-1 0,0 1 1,1 0-1,-1-1 0,1 1 0,0-1 0,0 1 1,1 0-1,-1-1 0,1 1 0,0-1 0,0 1 1,1-1-1,-1 0 0,1 1 0,0-1 0,2 4 1,-1-5-176,0 0 0,0 0 0,0 0 0,1-1 0,-1 1 0,0-1 0,1 0 0,0 0 0,-1 0 0,1 0 0,0-1 0,0 1 0,0-1 0,0 0 0,0-1 0,1 1 1,4 0-1,-3 0-531,1-1 1,-1 0-1,0 0 1,1 0 0,-1-1-1,1 1 1,-1-2-1,9-2 1,5-4-2583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83 198 1312,'9'-118'2755,"-10"39"5990,-5 86-8389,0 1-258,2-5-52,1 1-1,0 0 0,1 0 0,-1 0 1,1 0-1,0 0 0,0 0 0,0 1 0,0-1 1,-1 8-1,-13 53 551,5-21-449,-8 73 1,17-105-282,1 1-411,0 0-1,0-1 0,1 1 0,1 0 0,2 12 0,-2-22-28,-1-2 534,0-1 0,0 0 0,0 0 0,-1 1 0,1-1-1,0 0 1,0 1 0,0-1 0,1 0 0,-1 0 0,0 1 0,0-1 0,0 0-1,0 0 1,0 1 0,0-1 0,0 0 0,0 1 0,0-1 0,1 0-1,-1 0 1,0 0 0,0 1 0,0-1 0,1 0 0,-1 0 0,0 0 0,0 1-1,0-1 1,1 0 0,-1 0 0,0 0 0,0 0 0,1 0 0,-1 0-1,0 1 1,0-1 0,1 0 0,-1 0 0,0 0 0,1 0 0,-1 0-1,0 0 1,0 0 0,1 0 0,-1 0 0,0 0 0,1 0 0,-1-1 0,0 1-1,0 0 1,1 0 0,-1 0 0,0 0 0,0 0 0,1 0 0,-1-1-1,0 1 1,0 0 0,0 0 0,1 0 0,-1 0 0,0-1 0,0 1 0,0 0-1,0 0 1,1-1 0,15-15-1076,-15 15 1362,33-37 219,34-52 1,-40 52 1310,-20 22 1663,-23 13-2949,14 2-456,-1 0-1,1 1 0,-1-1 0,1 1 0,-1 0 1,1 0-1,-1-1 0,0 1 0,1 0 1,-1 0-1,1 0 0,-4 1 0,-75 5 1353,77-6-1127,-11-4-45,11 3 200,11 3-370,1 0-34,1 0 1,-1 1 0,0 0 0,0 1 0,-1 0 0,1 0 0,-1 1 0,15 10 0,57 54 40,-75-65-103,-3-2 7,1 1 1,-1-1-1,1 0 1,0 0-1,-1 0 0,1 0 1,0 0-1,0-1 1,0 1-1,1-1 1,4 2-1,-6-2-59,2-2-2,2 0 51,0 0 0,0 0 0,0 0 0,-1-1 0,1 0 0,0 0-1,7-5 1,-4 0 88,0-1 0,0 0 0,-1-1 0,0 0-1,-1 0 1,1-1 0,-2 0 0,0 0 0,10-21-1,-16 29 82,2-7-88,3 16-241,2 13-137,-7-20 383,2 6-327,-1-4-28,-1-1 326,1 0-105,-1 1-1,1 0 0,0-1 1,0 1-1,0-1 0,0 1 1,0-1-1,0 1 0,1-1 1,-1 0-1,0 0 0,1 0 1,-1 0-1,1 0 0,-1 0 1,1 0-1,0 0 0,-1 0 1,1-1-1,3 2 0,14-3-218,1 0-1,-1-1 1,0-1-1,0-1 1,27-8-1,-44 11 537,-1 0-170,0 1 0,0 0 1,0 0-1,0 0 0,-1 0 0,1 0 0,0 0 1,0 0-1,0 1 0,0-1 0,0 0 0,-1 0 1,1 1-1,0-1 0,0 0 0,0 1 0,-1-1 1,1 1-1,0-1 0,-1 1 0,1-1 0,0 1 1,-1 0-1,1-1 0,-1 1 0,1 0 0,-1-1 1,1 1-1,-1 0 0,1 1 0,1 0 118,-1 1-88,4 8-11,-3-9-18,9 12 14,12-4 5,-21-9-46,2-2-2,10-2 103,-1 0-1,1-2 1,23-10-1,-35 14 468,1 5-467,-1 1-93,0 0 1,1 0-1,-2 0 1,1 1-1,0-1 0,-1 0 1,0 1-1,-1-1 1,1 1-1,-1 0 1,0-1-1,0 1 1,-2 5-1,-27 303-442,18-193-1679,11-118 1889,-1-1 64,1-2 170,0 0 0,0 0 0,0 1 0,0-1 0,0 0 0,0 0 0,-1 0 0,1 0 0,0 1 0,0-1 0,0 0 0,0 0 0,0 0 0,0 0 0,0 0 0,0 1 0,-1-1 0,1 0 0,0 0 0,0 0 0,0 0 0,0 0 0,0 0 0,-1 0 0,1 0 0,0 0 0,0 0 0,0 1 0,0-1 0,0 0 0,-1 0 0,1 0 0,0 0 0,0 0 0,0 0 0,0 0 0,-1 0 0,1 0 0,0 0 0,-6-7 342,-5-17-278,9 20 71,-11-30 648,1-1 0,2 0 1,1-1-1,-7-73 0,15 87-398,0-1-1,2 1 1,0-1 0,2 1-1,1 0 1,0 0 0,2 0 0,0 0-1,16-35 1,-19 51-314,0 1 0,1-1 0,0 1 0,0-1 1,0 1-1,0 0 0,1 1 0,0-1 0,0 1 0,0 0 0,0 0 0,1 1 0,-1-1 0,1 1 1,0 0-1,0 1 0,0-1 0,0 1 0,8-1 0,-12 3-83,-1-1 1,0 1-1,1 0 0,-1 0 1,1 0-1,-1 0 0,1 0 1,-1 0-1,0 0 0,1 1 1,-1-1-1,1 0 0,-1 1 1,0-1-1,2 2 0,2-1 28,-3 0-26,0 0 1,-1-1-1,1 1 1,0 0-1,0 0 1,0 0-1,0 1 1,-1-1-1,1 0 1,-1 1-1,1-1 1,-1 1-1,1-1 1,-1 1-1,0-1 1,0 1-1,0 0 1,0 0-1,1 2 1,-1-1-7,1 1 0,-1-1 0,0 1 0,-1-1 0,1 1 0,-1-1 0,0 1 0,1-1 0,-2 8 1,-1-3-30,0 1 1,0 0 0,-1-1 0,0 0 0,0 1 0,-1-1-1,-7 11 1,2-5-142,-1 0 0,-22 24-1,-168 146-4456,134-126-3470,42-38 3043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2737 1 2688,'0'0'8556,"-11"0"-7442,-179 20 1611,-82 10-1336,-703 93 1135,842-105-2301,-170 15 233,-97 14 42,147-11-450,192-27-946,-76 22 0,135-30 112,17-3-1502,164-26-4227,-16 2 2423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4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1710 2 1212,'62'-2'1306,"66"4"4665,-124-2-5054,-4 1-746,-1 0 1,1 0-1,0-1 0,0 1 0,-1 0 0,1 0 0,0-1 1,-1 1-1,1 0 0,0-1 0,-1 1 0,1 0 0,-1-1 1,1 1-1,-1-1 0,0 1 0,1-1 0,-1 1 0,1-1 1,-1 1-1,0-1 0,0 0 0,1 1 0,-2-1 0,-26 9-420,17-6 715,-143 31 993,-121 12-321,91-16-553,-158 24 280,166-30-472,-86 14-175,-1 9-1126,182-32-1686,0 0-3306,48-10 1650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1:5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 1224,'-3'-1'691,"2"1"-662,-1 0 254,0 0 1,-1 0-1,1 0 1,-1 0-1,1 0 1,0 0 0,-1 1-1,1-1 1,0 1-1,0 0 1,-1 0-1,-2 1 3012,8 17-2544,-3-15-393,3-2-12,3 3-137,1 0 1,1 0-1,-1-1 1,0 0 0,1 0-1,0-1 1,0 0-1,16 4 1,76 9 465,-53-10-423,422 45 890,-14 4-760,-380-44-323,-17-3-12,468 75 130,-337-63-150,-108-14-14,289 2 58,-255-9-60,-1-5-10,-54 2-10,14-10 29,-72 13-9,1 1-4,0-1 0,0 1 0,-1-1 0,1 0 0,0 0 0,-1 0 0,4-2 0,-4 2-5,0 0 2,0 0-14,7-4 1,-6 4 8,0 23-86,-2-18 81,-2 1-1,-7 39 13,-39 238-7,33-178 0,11-85 0,-24 206 41,19-154-51,0 8 2,10 113 18,0-100-5,1-55 10,11 59 1,-3-22-4,-5-42-14,-3-21 1,-2 1 1,1 0 0,-1 0-1,-1-1 1,-1 18-1,0 18-2,1-22 5,-2 0 0,-5 35 1,4-46 7,-2 1 0,1-1 0,-2 0 0,0-1 0,0 1 0,-10 13 0,-6 5 19,-26 29 1,16-21 25,20-24-37,2 0 0,0 0 0,0 1 0,2 1 0,0-1 0,1 2 0,0-1 0,2 1 0,0-1 0,1 1 0,1 1 0,1-1 0,1 29 0,-7 302 243,10-64 145,3-49-131,-10-20-122,7 91 31,-13-16-16,6-211-110,-5 129 23,-1 51-12,5-166-60,-1 202 47,12-100-43,-8 2 193,-1-76-58,-5 182 133,7 82-118,2-323-155,10 320 132,6-224-52,58 250 0,-43-282-82,97 353-16,-75-278 9,-23-78-22,-6-15 9,12 139 1,-13-77 7,-1 11-14,-5-30 6,10 85-41,-21-178 64,21 298-26,-4 45-44,-6-264-304,-16-127 327,0-9 2,-1-1 18,-1 29-77,1-28 83,-5 1-55,4-4 67,1 0 1,0 1-1,0-1 0,-1 0 1,1 1-1,0-1 1,0 0-1,-1 0 0,1 1 1,0-1-1,-1 0 1,1 0-1,0 1 0,-1-1 1,1 0-1,0 0 0,-1 0 1,1 0-1,0 0 1,-1 1-1,1-1 0,-1 0 1,1 0-1,0 0 1,-1 0-1,1 0 0,-1 0 1,1 0-1,-1 0 1,-22-3-37,0 0 0,1-1 0,-1-1 0,-37-14 0,-26-14-40,-35-11-65,-100-22-127,-30 11 22,-65 23 108,230 26 125,-304-44-13,279 33 22,41 7 4,-64-10-11,-139-3 0,173 16-16,-7-1 51,56 2 49,6 4-50,39 0-19,-37 2-4,11 3 7,-1 1-1,-57 17 1,36-9 5,23-5-7,-92 25 24,106-28 22,15-3-30,-2 0 8,-11 3-11,12-4-1,0 1 0,-9 3 3,-25 4 20,-10-3 13,-33 7 74,76-12-106,1 1 15,-32 3 94,32-4-30,-1 1-56,-31 3 145,32-3-102,-1-1-68,-11 0-4,11 1 36,-13 0-28,14-1 242,-1-1-231,-14-3 367,21-3-354,-1 2-40,1-4 29,0 1-1,1-1 1,0 1 0,9-14-1,14-13 56,40-42 0,-34 45-11,72-75 138,-77 72-159,-27 33-63,1-1 8,3-8-1,-3 8-2,-1 0-26,8-6 6,-9 8 17,0 1 0,0-1 0,1 1 0,-1 0 0,0-1 0,0 1 0,1-1 0,-1 1 0,0 0 0,1-1 0,-1 1 0,0 0 0,1 0 0,-1-1 0,1 1 0,-1 0 0,0 0 0,1-1 0,-1 1 0,1 0 0,-1 0 0,1 0 0,-1 0 0,1 0 0,-1 0 0,1 0 0,-1 0 0,1 0 0,0 0 0,8 24 4,-7-17-11,-3-2-5,-1 14 3,1-14 15,-1 0-12,-36 75 9,24-56 5,-1 0-1,-1-1 1,-2-1 0,0-1 0,-1 0 0,-1-2 0,-42 33-1,35-31 6,-54 47-34,79-67 22,1 1 1,-1-1-1,1 1 1,-1-1-1,1 1 1,-1 0-1,1 0 1,0 0-1,0 0 1,0 0-1,0 0 0,0 0 1,0 0-1,1 0 1,-1 0-1,1 0 1,-1 4-1,1-3-3,1 0 0,-1 0 0,1 0 0,0 0 0,0-1 0,0 1 0,0 0 0,1 0 0,2 4 0,17 20-152,-20-26 153,20 23-405,2-2 0,0 0 0,2-2 0,43 30 0,28 21-2733,-83-61 41,24 14 1,-18-13-81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251 185 1356,'0'0'2407,"-4"3"-2003,-10 10-15,10-10-27,-23 12 2320,-1 2-524,27-16-1844,-2 0-4,2 0-157,-1 0 0,1 0 1,-1 0-1,0-1 1,0 1-1,1-1 1,-1 1-1,0-1 0,-2 1 1,3-1-102,1 0 1,0 0-1,-1 0 0,1 0 1,0 0-1,0-1 0,-1 1 1,1 0-1,0 0 0,0 0 1,-1 0-1,1 0 1,0 0-1,0-1 0,-1 1 1,1 0-1,0 0 0,0 0 1,0-1-1,-1 1 1,1 0-1,0 0 0,0 0 1,0-1-1,0 1 0,0 0 1,-1 0-1,1-1 1,0 1-1,0 0 0,0-1 1,0 1-1,0 0 0,0-1 1,0-2 44,1-1 1,-1 1-1,1-1 1,0 1 0,0 0-1,0 0 1,3-5-1,0 0-44,0 0 0,1 0 0,0 1-1,0-1 1,7-6 0,2-3 43,6-8 118,24-22 1,-9 9 17,-34 37-202,2-1 6,22-21 113,-23 22-72,-8 7-77,-109 110 12,-30 33 2,130-133-16,7-9 0,1 1-1,0 0 0,0 0 1,-10 18-1,16-25 8,-2 14 3,3-12 0,1 0 9,13 15-28,0-1 0,1 0 0,0 0 0,23 17 0,-2 0-113,99 93-1257,-42-49-2471,-74-61 535,-2-1 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23 1852,'-10'-8'3376,"8"6"-3159,0 1-1,-1-1 1,1 1 0,-1 0-1,0-1 1,1 1 0,-1 0 0,0 0-1,0 1 1,1-1 0,-1 1 0,0-1-1,0 1 1,0 0 0,0 0-1,0 0 1,0 0 0,1 1 0,-1-1-1,0 1 1,0 0 0,0 0 0,1 0-1,-1 0 1,-4 2 0,-4 3 39,1 0 1,0 1-1,0 0 0,0 1 1,-13 13-1,1 1 13,1 1 1,2 0-1,0 2 0,1 0 0,1 1 1,-13 30-1,24-40-173,0-1 1,1 1-1,1 1 1,1-1-1,0 0 1,1 1-1,1 0 1,0 0-1,1-1 1,5 33-1,-4-47-79,-1 0-1,1 0 0,-1 0 0,1-1 1,0 1-1,0 0 0,0 0 0,0-1 1,0 1-1,0-1 0,0 1 0,0-1 1,1 1-1,-1-1 0,1 0 0,-1 0 1,1 0-1,-1 1 0,1-1 0,0-1 1,1 2-1,-1-1 140,3-3-23,14-3 26,-18 5-142,0-1-1,0 1 0,0 0 0,0-1 0,0 1 0,0-1 0,0 1 0,0-1 0,0 1 0,0-1 1,0 0-1,0 0 0,0 1 0,-1-1 0,1 0 0,0 0 0,0-1 0,3-2 43,36-39 555,-32 33-367,0 1 0,1-1 0,18-13 0,-2 1 489,-23 21-595,1 1-13,-2-1-105,0 1 0,0 0-1,0 0 1,1 0 0,-1 0-1,0 0 1,0 0 0,0 0 0,1 0-1,-1 0 1,0 1 0,0-1 0,0 0-1,1 1 1,-1-1 0,0 1 0,0 0-1,0-1 1,0 1 0,0 0 0,0-1-1,0 1 1,0 0 0,-1 0-1,1 0 1,0 0 0,0 0 0,-1 0-1,2 1 1,3 13 10,-1-1 0,0 1 1,-2 0-1,3 24 0,5 26-2206,-9-62 1492,1 4-77,0-3-1262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24 140 1512,'0'0'8481,"5"-1"-8004,-1 1-294,0-1-1,1 0 0,-1 0 0,0 0 0,0 0 1,0-1-1,0 1 0,-1-1 0,1 0 1,0-1-1,-1 1 0,1 0 0,-1-1 0,0 0 1,5-5-1,-5 4 53,-1 0 1,0 0-1,0-1 1,0 1-1,0-1 1,0 1-1,-1-1 1,0 1-1,0-1 0,0-7 1,0 8-115,-1 1 220,-1-1-21,1 1-213,-1 0-1,0 1 0,-1-1 1,1 0-1,0 1 1,-1-1-1,1 1 0,-1-1 1,0 1-1,0 0 1,0 0-1,0-1 0,-4-1 1,4 2 291,-3 4-208,1 0-149,0 0 0,0-1 0,0 2 0,1-1-1,-1 0 1,1 1 0,-1-1 0,1 1 0,0 0 0,0 0 0,-5 6 0,4 0 26,-1-1 0,1 1 0,0-1 0,1 1 0,0 0 0,0 0 1,1 1-1,0-1 0,0 0 0,1 18 0,1-20-77,0-1-1,0 0 1,1 0 0,0 0 0,0 1 0,1-1-1,0 0 1,0-1 0,0 1 0,1 0 0,0 0-1,0-1 1,0 0 0,1 0 0,-1 0 0,1 0-1,7 7 1,-6-9-145,-1 0 0,0 0 0,1 0 0,0 0 0,-1-1 0,1 0 0,0 0 0,0 0-1,1 0 1,-1-1 0,0 0 0,0 0 0,1-1 0,5 1 0,1-1-1291,-1-1-1,0 0 1,0-1-1,1 0 1,19-7-1,3-3-2665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119 226 1720,'0'0'3085,"1"-2"-2249,15-14 113,-2-1 0,0 0 1,-1-1-1,-1 0 1,10-20-1,-18 29-608,-1 0 0,0 1 0,0-2 0,-1 1 0,2-11 0,-4 18 35,-1-2-7,-4-11-22,4 14-305,0 0 0,1 0 0,-1 0 0,0 0 0,0 0 0,0 1 0,0-1 1,0 0-1,1 0 0,-1 1 0,-1-1 0,1 1 0,0-1 0,0 1 0,0 0 0,0-1 1,0 1-1,0 0 0,0 0 0,-2 0 0,1-1 102,-2 1-57,0 0 0,0 0 0,0 0 0,1 0 0,-1 1 0,0-1 0,0 1 1,0 0-1,-5 2 0,5-2-4,-5 3 28,-1 0-1,1 1 1,0 0-1,0 0 0,0 1 1,1 0-1,0 0 1,0 1-1,0 0 0,1 1 1,0-1-1,1 1 0,-9 13 1,11-14-47,0 0-1,0 1 1,1-1 0,0 1 0,0 0-1,0 0 1,-1 14 0,3-17-33,1 0 0,-1 1 1,1-1-1,1 1 0,-1-1 1,1 0-1,0 1 0,0-1 1,0 0-1,1 0 0,0 0 0,3 7 1,-1-6-45,1 0 0,-1 0 1,1 0-1,0-1 1,0 0-1,1 0 0,0 0 1,-1-1-1,2 0 1,-1 0-1,0 0 0,1-1 1,0 0-1,-1 0 0,1-1 1,8 2-1,3 1-210,-1-2-1,1 0 1,0-1-1,0 0 1,24-2-1,-15-2-710,25-6 0,0-2-6431,-41 8 3626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1244,'0'0'4919,"-7"5"-4189,2-1-567,1-2 27,-1 1 0,1 0 0,-1 1 0,1-1 1,0 1-1,0 0 0,1 0 0,-7 9 0,5-4 113,0-1 0,1 1 0,0 0 0,1 1-1,0-1 1,-2 11 0,4-16-186,0 0 0,1 1 0,0-1 0,-1 1 0,2-1 1,-1 1-1,0-1 0,1 0 0,0 1 0,0-1 0,0 0 0,1 0 0,-1 0 0,1 0 0,2 5 1,-1-5-17,0-1 0,1 0 0,-1 0 0,0 0 0,1 0 1,0 0-1,-1-1 0,1 1 0,0-1 0,1 0 0,-1-1 1,0 1-1,0 0 0,1-1 0,-1 0 0,1 0 0,-1-1 1,10 1-1,-11-1 176,2-1-3,12-3-3,-16 4-238,1-1 0,-1 0 0,0 1 0,0-1 0,0 0-1,1 0 1,-1 0 0,0 0 0,0 0 0,0 0-1,0 0 1,0 0 0,-1 0 0,1 0 0,0 0 0,0-1-1,-1 1 1,2-2 0,-1 0 108,0 1-96,-1 1 0,1-1 0,-1 0 0,0 1 0,1-1 0,-1 0 0,0 0 0,0 0 0,0 1 0,0-1 0,0 0 0,-1 0 0,1 1-1,0-1 1,-1 0 0,1 0 0,-1 1 0,-1-3 0,0-1 16,0 0-1,-1 1 0,0-1 1,-6-8-1,-7-3-150,0 0 0,-22-16 0,4 3-1296,30 26 735,-7-8-158,6 1-5029,2-6 1930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132 178 1720,'0'0'2877,"-4"3"-2079,2-2-671,0 1 1,0 0-1,-1 0 0,2-1 0,-1 1 0,0 0 0,0 1 1,1-1-1,-1 0 0,1 1 0,-1-1 0,1 0 0,0 1 1,0-1-1,-1 4 0,-5 24 642,0 1 0,2-1 1,-2 62-1,16 94 1802,-7-140 1791,-5-52-3992,-11-36 89,1-1-1,2 0 0,2 0 0,2-1 1,-2-86-1,9 115-371,0 1 1,2 0 0,0 0-1,0 0 1,1 0 0,1 0-1,0 0 1,1 1-1,1 0 1,0 0 0,8-13-1,-8 18-53,-1 0 1,2 0-1,-1 1 0,1-1 0,0 1 0,1 1 0,0 0 1,0 0-1,0 0 0,0 1 0,1 0 0,0 1 0,0 0 1,1 0-1,-1 1 0,15-4 0,-22 7-29,1-1 0,-1 1 0,0 0 0,0-1 1,1 1-1,-1 0 0,0 0 0,1 1 0,-1-1 0,0 0 0,0 1 0,1-1 0,-1 1 1,0 0-1,0 0 0,0 0 0,0 0 0,0 0 0,0 0 0,3 3 0,-5-4-3,1 1 0,-1 0 0,1 0 0,0 0 0,-1 0 0,0 0 0,1 0 0,-1 0 0,0 0 0,1 1 0,-1-1 0,0 0 0,0 0 0,0 0 0,0 0 0,0 0 0,0 0 0,0 2 0,-6 17-9,6-18 6,-6 12-46,0-1-1,0-1 1,-1 1 0,-1-1-1,0 0 1,0-1-1,-21 21 1,-78 62-870,91-81 729,4-4-27,1-1 0,-15 8 0,25-15 92,-3-1 2,-4 1-196,8-1 315,0 0-1,1 0 0,-1-1 0,0 1 0,0 0 1,0 0-1,0 0 0,0 0 0,0 0 0,0 0 1,0 0-1,0 0 0,0 0 0,0 0 0,0 0 1,0 0-1,0 0 0,0 0 0,0 0 0,0 0 1,0 0-1,0 0 0,0 0 0,0 0 0,0-1 1,0 1-1,0 0 0,0 0 0,0 0 0,0 0 1,0 0-1,0 0 0,0 0 0,0 0 0,0 0 1,0 0-1,0 0 0,0 0 0,0 0 1,0 0-1,0 0 0,0-1 0,0 1 0,0 0 1,0 0-1,0 0 0,0 0 0,0 0 0,0 0 1,0 0-1,0 0 0,0 0 0,0 0 0,-1 0 1,1 0-1,0 0 0,0 0 0,0 0 0,0 0 1,0 0-1,0 0 0,0 0 0,0 0 0,5-6 5,-3 4 1,1 0 0,-1 0 0,0 0 0,1 0 0,-1 0 0,1 0 0,0 1 0,-1-1 0,4-1 0,-3 2 8,1 0 0,-1 0 0,1 1 0,-1-1 0,1 1 0,-1 0 0,1 0 0,-1 0 0,1 0 0,-1 0 0,1 1 0,4 1 0,4 1 17,0 1 1,12 6-1,-15-6-20,6 4 8,1 0 0,-2 1 0,1 0 0,14 13 0,51 50-568,-53-46-52,-5-3-174,-16-16-290,1 1 0,0-1 0,11 7 0,-3-5-8274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1756,'-3'3'1063,"-18"12"10149,44-32-10864,-23 17-328,1 0 1,0-1-1,-1 1 1,1-1-1,-1 1 1,1-1-1,-1 1 1,1-1 0,-1 1-1,1-1 1,-1 1-1,1-1 1,-1 0-1,1 1 1,-1-1-1,0 0 1,1 1-1,-1-1 1,0 0-1,0 0 1,0 1 0,0-1-1,1 0 1,-1 0-1,0 1 1,0-1-1,-1-1 1,1 1 63,1-2 6,-1 1 1,0 0-1,1-1 1,-1 1-1,-1-1 1,1 1-1,0 0 1,0-1-1,-1 1 0,1 0 1,-1-1-1,0 1 1,0 0-1,-1-3 1,1 2-114,0 2 70,0-1 0,0 1 0,-1-1 0,1 1 0,0-1 0,0 1 0,-1 0 0,1-1 0,-1 1 0,1 0 0,-1 0 0,0 0 0,1 0 0,-1 0 0,0 1 0,1-1 0,-1 0 0,0 1 0,0-1 0,0 1 0,0 0 0,0 0 0,-2-1 0,0 2-15,0-1 0,0 1 0,0 0 0,0 0 1,1 0-1,-1 0 0,0 0 0,1 1 0,-1 0 1,1 0-1,0 0 0,-1 0 0,1 0 0,0 1 1,0-1-1,1 1 0,-1 0 0,0 0 0,1 0 1,0 0-1,0 0 0,-3 6 0,1-2 0,0 0-1,1 0 0,1 1 1,-1-1-1,1 0 0,0 1 1,1 0-1,0-1 0,0 1 1,0 9-1,2-13-21,-1 0 1,1 0-1,-1 0 0,1 0 1,0 0-1,1-1 0,-1 1 1,1-1-1,-1 1 0,1-1 1,0 1-1,0-1 0,4 4 1,-1-2-13,0 0 0,0 0 0,0-1 0,0 0 0,1 0 0,-1 0 0,9 3 0,-1-1-42,0-1-1,1 0 1,0-1-1,0-1 1,0 0-1,22 2 1,-29-5 18,0-1-1,1 0 1,-1 0 0,0 0 0,8-3-1,-12 4 20,0-2 0,0 1 0,1 0 0,-1-1 0,0 0 0,0 0 0,0 0 0,0 0 0,0-1 0,0 1 0,0-1 0,-1 1 0,0-1 0,1 0 0,2-5 0,1-3 12,0 0 0,8-18 0,2-18 117,-15 44-92,0 1-11,1 0 18,-1 5-16,-2 16-8,-6 38-26,6-42 26,-2 12-7,-11 123 37,13-123-37,1 0 1,2 0 0,7 40 0,-7-48-4,0-1 0,-1 21 1,1 7 9,-2-43 42,-1-1-23,0 3-34,1-5 5,0 0 0,0 0-1,0 0 1,0 0 0,0 1 0,0-1 0,0 0 0,0 0 0,0 0 0,0 0 0,-1 0 0,1 0 0,0 0 0,0 1 0,0-1 0,0 0 0,0 0 0,0 0 0,0 0 0,0 0 0,-1 0 0,1 0 0,0 0 0,0 0 0,0 0 0,0 0 0,0 0-1,0 0 1,-1 0 0,1 0 0,0 0 0,0 0 0,0 0 0,0 0 0,0 0 0,0 0 0,-1 0 0,1 0 0,0 0 0,0 0 0,0 0 0,0 0 0,0 0 0,0 0 0,-1 0 0,1 0 0,0 0 0,0 0 0,0 0 0,0 0 0,0 0-1,0-1 1,0 1 0,0 0 0,0 0 0,-1 0 0,1 0 0,0 0 0,0 0 0,0 0 0,0-1 0,-12-20 92,0-1 0,1 0 1,-8-25-1,11 23-10,-8-21 213,-12-53 0,25 84-206,1 0 1,0 0-1,1-1 1,0 1-1,1 0 1,1 0-1,0 0 1,5-19-1,-4 26-64,0 1-1,1 0 1,-1 0-1,1 0 0,1 1 1,-1-1-1,1 1 1,0-1-1,0 1 1,0 0-1,1 1 0,0-1 1,0 1-1,0 0 1,0 0-1,1 1 1,-1-1-1,12-4 0,-8 5-6,0-1 0,0 1 0,0 1 0,1-1 0,-1 2 0,1-1 0,-1 1 0,1 1 0,0 0 0,-1 0 0,1 1 0,10 2 0,-17-3-18,-1 0 0,0 1 0,0-1 0,0 1 0,0-1 0,0 1 0,0 0 0,0 0 0,0 0 0,0 0 0,-1 0 0,1 1 0,0-1 1,-1 0-1,1 1 0,0-1 0,-1 1 0,0 0 0,1-1 0,-1 1 0,0 0 0,0 0 0,0 0 0,0 0 0,0 0 0,-1 0 0,1 0 0,-1 0 0,1 0 0,-1 0 0,1 3 0,-2 0-21,1 0 1,-1 0-1,0 0 1,0-1-1,0 1 1,-1-1-1,0 1 1,0-1-1,0 1 1,0-1-1,0 0 1,-1 0-1,-5 7 1,-14 14-487,-47 44 0,58-59-286,-2-1 0,1 0 1,-1 0-1,0-1 0,-1-1 0,-21 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 1076,'25'-49'7676,"-21"89"-6645,-2-31-899,-1 0 0,0 1 0,0 10 1,-19 214 1857,1-35-899,12-132-825,1-11-15,6 99 1,-1-135-385,-1-14-187,0 0 0,0 0 0,1 0 1,0-1-1,0 1 0,3 7 0,-3-10-558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48 327 1512,'0'0'6960,"-3"9"-6421,-4 9-125,2 1 0,0 1-1,-3 29 1,-1 14 498,4-39-1221,-1 43 0,7-60-906,0 0-2566</inkml:trace>
  <inkml:trace contextRef="#ctx0" brushRef="#br0" timeOffset="1">44 99 1124,'1'-12'548,"5"-60"4405,-5 70-3593,-1-1-1029,1-5 161,0 6-1044,-5 55-5028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 1160,'-11'-8'4579,"10"8"-4166,-1-1-1,0 0 1,0 1 0,0 0-1,0 0 1,0-1 0,-1 1-1,1 0 1,-3 1 0,-7 0 49,9 2-2,-2 2-268,0 1 1,1 0 0,0 0-1,0 1 1,0-1 0,1 1-1,0 0 1,1 0 0,-3 8-1,0 4 114,1-1-1,-2 28 1,6-38-269,1-1 0,-1 0 0,1 0 1,0 0-1,1 0 0,0 0 1,4 12-1,-3-12-120,-2-4-43,0-1 0,0 0 0,0 1 0,1-1 0,-1 0 0,0 0 0,1 0 0,0 0 0,-1-1 0,1 1 0,0 0 0,0-1 0,0 1 0,0-1 0,0 1 0,3 0 1,-3-1-372,0 0 0,1 0 1,-1 0-1,1-1 1,0 1-1,-1-1 0,1 1 1,-1-1-1,1 0 1,3 0-1,22-3-2293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321 329 1004,'-7'-7'3437,"-14"-7"-1561,19 12-1471,-10-2 367,8 3-606,1 1-1,-1-1 1,0 1-1,1 0 1,-1 0-1,1 0 1,-1 0-1,0 1 1,-4 0-1,4 0-193,-4 1 174,0 1 1,0 0 0,0 0-1,0 1 1,1 0-1,0 0 1,-1 1 0,1 0-1,-12 11 1,17-14-102,-17 14 247,0 1-1,-28 34 0,39-40-209,0-1-1,1 1 1,0 0-1,1 0 0,1 1 1,-1 0-1,-3 13 1,7-7 40,1-14-55,2-1-6,1 13-7,-1-12 3,-1-4-55,0 0 1,1 0-1,-1 0 0,0 0 1,0 0-1,0 0 0,1 0 0,-1 0 1,0 0-1,0 1 0,1-1 1,-1 0-1,0 0 0,0 0 0,0 0 1,1 0-1,-1 1 0,0-1 1,0 0-1,0 0 0,0 0 0,0 0 1,1 1-1,-1-1 0,0 0 1,0 0-1,0 0 0,0 1 0,0-1 1,0 1-1,0-1 0,1 1 0,-1-1-1,0 0 1,0 1 0,0-1 0,1 1 0,-1-1-1,0 0 1,0 1 0,1-1 0,-1 0 0,0 1-1,1-1 1,-1 0 0,0 1 0,1-1 0,-1 0-1,1 0 1,-1 1 0,1-1 0,-1 0 0,0 0-1,2 0 1,6 3 21,-5-3-3,0-1-7,6-1-8,-1-1-1,0 0 1,1 0-1,-1-1 1,-1 0 0,1-1-1,0 1 1,-1-2-1,0 1 1,0-1-1,-1 0 1,0 0 0,9-11-1,8-13 58,35-60-1,-44 67-20,-10 15-13,-2 5-16,0 0 0,0 0 0,0 0 0,0 0-1,1 0 1,4-4 0,-5 5 55,-2 12-52,-1 34 9,1-17-4,0 0 0,5 37 0,-4-57-13,1 1-1,-1-1 1,2 0 0,-1 0 0,1 1-1,0-1 1,0-1 0,0 1 0,1 0-1,0-1 1,1 0 0,0 0 0,7 8 0,-7-10-3,-1 0 1,1-1 0,0 1 0,0-1 0,0 0 0,0-1 0,0 1-1,1-1 1,-1 0 0,1 0 0,0-1 0,-1 0 0,1 0 0,0 0-1,0 0 1,7-1 0,-11 0-2,0 0-1,1 0 1,-1-1-1,0 1 0,0 0 1,0-1-1,0 1 1,0-1-1,0 0 1,0 0-1,3-2 0,2 0 3,0 0 5,0-1 0,0 0-1,0 0 1,-1 0 0,1-1-1,-1 0 1,0 0 0,0 0-1,-1-1 1,0 0 0,0 0-1,0-1 1,0 1 0,-1-1-1,-1 0 1,1 0 0,2-8-1,4-12 119,-2 0-1,-1-1 1,5-36-1,-12 58-103,33-247 765,-17 115-227,-26 159-54,-5 25-503,5-15 22,-23 96 97,29-105-102,0-1 0,2 0 0,0 44 0,3-57-21,0-1 0,0 0 0,0 0 1,4 12-1,-4-17-6,-1 0 0,1 0 0,0 0 1,0 0-1,1 0 0,-1 0 0,0 0 1,0 0-1,1 0 0,-1-1 0,1 1 0,0 0 1,0-1-1,-1 0 0,1 1 0,0-1 1,0 0-1,0 0 0,0 0 0,3 1 0,-1 0 5,-2-1-2,0 0-1,0 0 1,0-1 0,0 1 0,0 0 0,0-1-1,0 0 1,1 1 0,-1-1 0,0 0 0,0 0 0,0 0-1,3 0 1,6-2 45,-1 0 1,0-1-1,0 0 0,-1-1 1,1 0-1,-1 0 1,0-1-1,0 0 0,0 0 1,0-1-1,13-12 0,54-61 881,-76 78-914,0 1 1,1 0-1,-1-1 1,0 1-1,0 0 1,0-1-1,0 1 1,1 0-1,-1 0 1,0-1 0,0 1-1,0 0 1,1 0-1,-1-1 1,0 1-1,0 0 1,1 0-1,-1 0 1,0-1-1,1 1 1,-1 0-1,0 0 1,1 0-1,-1 0 1,0 0 0,1 0-1,-1 0 1,0 0-1,1 0 1,-1 0-1,0 0 1,1 0-1,-1 0 1,0 0-1,1 0 1,-1 0-1,0 0 1,1 0 0,-1 0-1,0 0 1,0 1-1,1-1 1,-1 0-1,0 0 1,1 0-1,-1 1 1,0-1-1,0 0 1,1 0-1,-1 1 1,3 5-15,0 1 1,0-1-1,-1 1 0,3 8 0,5 42-809,-9-52 379,0 0-1,1 0 1,-1 0 0,1 0-1,5 8 1,4 2-6182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26 173 2104,'-4'0'1234,"-10"0"-72,7 0 4982,11-2-4347,16-7-934,35-10-1150,-16 5-549,-1-2 1,0-2 0,47-30 0,-38 22-2592,-13 5 630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2020,'-1'-2'1106,"-6"-3"-124,0 1 0,0 0 0,0 0 0,0 0-1,0 1 1,-1 0 0,-13-3 0,19 5-479,-1 0-87,-9-2-106,9 2-120,-7 22-9286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0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1052,'0'0'4316,"-7"2"-3505,-21 8-83,17-3-66,-3 5-237,-26 26 835,37-34-1068,-1 1-1,1-1 1,0 0 0,0 1 0,1 0 0,-1 0 0,1 0 0,-3 9 0,4-10-111,1-1-1,-1 0 1,1 1 0,0-1 0,0 0-1,0 0 1,1 1 0,-1-1 0,1 0-1,0 0 1,0 1 0,2 4 0,-2-6-51,0 0 0,0-1 1,0 1-1,0 0 0,0 0 1,1-1-1,-1 1 0,1-1 1,-1 1-1,1-1 0,0 0 1,0 0-1,-1 1 0,1-1 1,0 0-1,0-1 0,0 1 1,0 0-1,0-1 0,0 1 1,0-1-1,0 1 0,0-1 1,4 0-1,6 1 84,-5 0-74,0 0 0,0-1 0,0 0 0,9-2 0,-14 2-4,0 0 1,0-1-1,0 0 0,0 1 0,0-1 0,0 0 1,0 0-1,-1 0 0,1 0 0,0 0 0,0 0 1,-1 0-1,1-1 0,-1 1 0,1-1 0,-1 1 1,1-1-1,-1 0 0,2-3 0,-2 3 39,0 1-43,0 0 0,0-1 0,-1 1 0,1 0 0,0 0 0,-1-1 0,1 1 0,-1-1 0,1 1 0,-1 0 0,0-1 0,0 1 0,0-1 0,0 1 0,0-1 0,0 1 0,0 0 0,0-1 0,0 1 0,-1-1 0,1-1 0,-2 0-3,0-1-1,0 1 1,-1-1-1,1 1 1,-1 0-1,1 0 1,-1 0-1,0 0 1,0 1 0,0-1-1,0 1 1,-1-1-1,1 1 1,-1 0-1,1 1 1,-1-1 0,-4-1-1,-3 0-82,1 1 0,-1 0-1,0 1 1,0 0 0,-22 0 0,30 2-131,9-5-2347,-4 2 2531,4-2-25,0 0 0,0-1 0,0 2 1,14-7-1,-5 6 58,1 1 1,17-3-1,-31 6-11,1 0 5,102 6 1375,-95-4-1377,0 0 0,0 1 0,0-1 0,-1 2 0,1 0 1,-1 0-1,11 6 0,-16-7-143,0 1-1,0-1 1,0 1 0,-1-1 0,1 1 0,-1 0-1,0 0 1,0 1 0,3 6 0,6 19-5866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5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1540,'3'1'670,"1"-1"-287,-1 1 0,1-1 0,-1 0 1,1-1-1,-1 1 0,1 0 1,-1-1-1,1 0 0,4-1 1,34-16 2332,0 1-1379,-33 15-1172,-1 0 0,1 1 0,0 0 0,-1 0 0,1 1 0,0 0 0,14 2 0,4 3 39,30 10 0,-24-6-22,-22-7-156,0 0 0,0-1 0,0 0 0,0-1 0,0 0 0,-1-1-1,1 0 1,18-4 0,6-4 26,40-16 1,-64 20-39,19-4-74,1 1 0,38-6 1,33-7-26,-87 17 73,-1 1-1,1 0 0,29 0 0,-4-1-11,-28 3 18,-1 0 0,24 1 1,-17 0 0,1-1 0,0 0 1,22-5-1,-18 2-7,35 0 0,-9 5 11,-33 0-4,0 0 0,25 6-1,-38-7 10,11-1 2,-11 2-6,0 1-4,15-4-4,33-2-40,-32 1 38,-17 2 9,13 1 22,7 0-10,-20 0-8,13-2-19,11-2 8,-24 4 5,19-7 131,-15 1 159,-6 4-246,0-1-1,0 1 1,0 0 0,-1-1-1,1 1 1,-1 0 0,0 0 0,1 0-1,-1 0 1,0 0 0,0-1 0,0 1-1,-1 1 1,1-1 0,0 0-1,-1 0 1,1 0 0,-1 1 0,-2-2-1,-6-6 280,0 0 0,-14-7-1,12 7-42,-53-27 1238,64 35-1474,0 1 0,0-1 0,0 0 0,0 1-1,0-1 1,0 1 0,0-1 0,0 1 0,0-1 0,0 1-1,0 0 1,0 0 0,0-1 0,-2 1 0,9 11 746,-2-7-696,0 1-1,0-1 1,1 0 0,7 5 0,35 18 172,-45-26-220,13 3 67,-13-4-48,0 1 0,0 0 0,0-1 0,0 1-1,0-1 1,0 1 0,0-1 0,0 0 0,2 0 0,8 0 277,-8 4 415,-4-2-717,-1 0 0,1-1 0,-1 1 0,0 0 0,1-1 0,-1 1 0,0-1 0,0 1 0,-2 2 0,-90 108-117,54-67-1020,18-20-46,2-2-1695,7-9-3368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1534 1420,'-28'27'5924,"26"-25"-5229,1-1-351,-1 1 0,0-1-1,0 0 1,0 0 0,0 0 0,0 0-1,0 0 1,0-1 0,0 1-1,0 0 1,-2-1 0,1 1 327,-1-2-33,1-1-476,-1 0 1,0 0-1,1 0 0,0-1 0,-1 1 1,1-1-1,0 1 0,0-1 1,1 0-1,-1 0 0,0-1 0,1 1 1,-2-4-1,-2-5 12,1 0 1,0 0-1,1 0 1,1 0 0,0-1-1,1 1 1,0-1-1,1 0 1,0 0-1,1-12 1,2-6 39,0 0 0,14-58 0,-1 34-59,1 2-1,3 0 1,2 1 0,47-82-1,-8 30 26,130-172 0,-51 118-767,201-177 0,-339 333 374,0 1-1,0 0 1,0 0-1,0 0 0,1 0 1,-1 0-1,0 1 1,1-1-1,-1 0 0,0 1 1,1-1-1,-1 1 1,1-1-1,-1 1 0,1 0 1,-1-1-1,1 1 1,-1 0-1,1 0 0,-1 0 1,3 1-1,0-1-1885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179 363 1308,'-2'1'172,"-1"-1"0,1 1 0,-1-1 0,1 1 0,0 0 0,-1 0 0,1 0 0,0 0 0,0 0 0,-1 0 0,1 0 0,0 1 0,0 0 0,1-1 0,-1 1 0,0 0 0,0 0 1,1 0-1,-1 0 0,1 0 0,0 0 0,-2 3 0,-3 7 259,0 0 0,-7 25 1,11-30-312,-7 28 478,0 0 1,-5 54 0,3 73 1169,8-96-589,2-62-874,1-10 2151,2-20-2269,-2 0 0,-3-27 0,-12-100 150,5-216 0,10 355-321,1 1 0,0-1 1,1 1-1,0 0 0,1-1 0,1 1 1,0 0-1,1 1 0,0-1 0,1 1 0,0 0 1,12-15-1,-15 23-14,1 0 1,0 0-1,0 1 1,0-1-1,0 1 1,1 0-1,0 0 1,-1 1-1,1 0 1,8-3-1,-12 4-2,0 1-1,0 0 0,0-1 1,0 1-1,0 0 1,0 0-1,0 0 1,0 0-1,0 0 0,1 0 1,-1 0-1,0 0 1,0 0-1,0 1 1,1-1-1,1 1 5,5 3 22,-5-2-21,0 0 0,0 0 0,0 0 0,0 1 0,-1 0 0,1-1 0,-1 1 0,0 0 0,0 0 0,0 0 0,0 0 0,0 1 0,-1-1 0,1 0 0,-1 1 0,0-1 0,1 7 0,0 9-2,-1 1 0,-1 0 0,0 0-1,-2-1 1,0 1 0,-2 0 0,0-1 0,-1 0-1,0 0 1,-11 22 0,-13 21-1812,-58 95 1,39-76-3117,36-59 1625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1252,'7'-15'1364,"7"-12"3524,-11 27-4770,-1 1-1,1-1 1,0 1-1,-1 0 1,1 0-1,-1 0 1,1 1-1,-1-1 1,0 0-1,1 1 1,-1 0-1,0-1 1,3 4-1,25 27 595,-18-17-510,-1 0 0,-1 1 0,0 0 1,-1 0-1,9 27 0,-12-30-94,-2 0-1,0 1 0,-1 0 1,0 0-1,-1 0 1,0 0-1,-2 28 1,-1-32-68,-1 1 1,0 0-1,0-1 1,-1 1-1,-1-1 1,0 0 0,0 0-1,-1 0 1,0 0-1,-1-1 1,0 0-1,-1 0 1,1-1-1,-2 0 1,-8 8-1,15-15-29,-1 0 0,1 0-1,-1 0 1,1 0-1,-1-1 1,0 1-1,1 0 1,-1-1-1,0 1 1,0-1-1,1 0 1,-1 0-1,0 0 1,0 0-1,-2 0 1,3 0-8,-1 0-1,1 0 1,0-1 0,0 1-1,0 0 1,0-1 0,0 1-1,0 0 1,0-1 0,0 1-1,0-1 1,0 0 0,1 1-1,-1-1 1,0 0 0,0 0-1,0 1 1,1-1 0,-1 0-1,0 0 1,1 0 0,-1 0-1,1 0 1,-1-1 0,0 0 2,1-1-1,0 0 1,0 1 0,0-1-1,0 0 1,0 1 0,0-1 0,1 1-1,-1-1 1,1 0 0,0 1-1,1-5 1,1 0 5,3-9-4,0-1 0,1 2 0,1-1 0,1 1 0,0 0 0,1 1 0,12-14 0,5-3 30,59-51 0,-67 67-34,1 0 1,1 0 0,0 2 0,1 1 0,0 1 0,1 0-1,24-6 1,-46 16-3,1 0-6,1 1 1,0-1-1,0 0 1,-1 1-1,1-1 1,0 1-1,0 0 1,0 0 0,0 0-1,0 0 1,-1 0-1,1 1 1,0-1-1,0 1 1,0 0-1,-1 0 1,1 0-1,0 0 1,3 2-1,-3 0-6,0-1-1,1 1 0,-1 0 1,0 0-1,0 0 0,-1 0 1,1 1-1,-1-1 0,0 1 1,1-1-1,-2 1 0,1 0 1,0 0-1,1 4 0,2 9-157,6 35-1,-8-34 94,3 30-1568,-2-16-3382,-2-18 2534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1648,'3'-21'2440,"-5"1"-903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12 104 1536,'-2'16'922,"2"-13"-87,-1 1-73,-5 50 1979,3 94 0,3-92 2714,5-64-5292,5-11 115,14-38 0,-7 22-15,-16 33-228,1 0-3,7-7-3,-7 7 11,1 1-30,1 1-5,0 0 0,0 0-1,0 0 1,0 1 0,1 0-1,-1-1 1,0 1 0,0 1 0,0-1-1,0 1 1,6 3 0,16 7-66,-23-11 27,2 0-18,16 0 35,-16-1 3,0-1 0,23-8-32,29-13 0,-23 9-50,-18 14 46,-14 0 50,4 1-20,0 0 1,0 1-1,0 0 1,8 5-1,24 12-168,-32-17 150,7 3-72,0-1 0,0-1 0,0 0 0,1-1 0,24 4 0,-23-7 23,0 0 1,1 0 0,-1-2-1,0 0 1,0 0 0,0-2-1,0 0 1,-1 0 0,1-2-1,-1 1 1,18-12 0,-23 12 58,0 0 1,0-1 0,0 0 0,0-1 0,-1 0 0,0 0 0,-1-1 0,0 0 0,0 0-1,0-1 1,-1 0 0,-1 0 0,1 0 0,-1-1 0,-1 1 0,0-1 0,0 0 0,-1-1-1,0 1 1,2-21 0,-5 23 12,0-1 1,-1 1-1,-1-10 0,2 17 13,0 0 0,0 0 0,-1 1 0,1-1-1,0 0 1,0 0 0,-1 0 0,1 0 0,0 0 0,-1 1 0,1-1 0,-1 0 0,1 0 0,-1 1 0,0-1-1,1 0 1,-1 1 0,1-1 0,-3 0 0,1-1-5,-3-1-21,-1 2 23,1 1 0,0 0 0,-1 0 1,1 1-1,-1-1 0,1 1 0,0 0 0,0 1 0,-1-1 0,1 1 0,0 0 0,0 1 0,1-1 1,-6 4-1,-10 7-7,-33 28 1,51-40 10,-10 10-4,1 1 0,0 0 0,0 1 0,1 0 0,1 1 1,0 0-1,1 0 0,-10 27 0,13-22-38,4-16-4,2 1-5,2 10-14,-2-10-4,-1-4 65,1 0 1,-1 0-1,0 0 0,1 0 1,-1 0-1,1 0 0,-1 0 1,0 0-1,1 0 0,-1 0 1,1 1-1,-1-1 1,0 0-1,1 0 0,-1 0 1,1 1-1,-1-1 0,0 0 1,0 1-1,1-1 0,-1 1 1,1-1-3,-1 1-1,1-1 1,-1 0 0,1 1 0,-1-1 0,1 0 0,-1 1-1,1-1 1,0 0 0,-1 0 0,1 1 0,-1-1 0,1 0-1,-1 0 1,1 0 0,0 0 0,-1 0 0,1 0 0,0 0-1,-1 0 1,1 0 0,-1 0 0,1 0 0,0 0 0,-1 0-1,1-1 1,0 1 0,28-9-86,0 0 1,-1-2-1,42-21 0,-55 24 66,-8 4 6,1 1 1,-1 0-1,1 0 0,0 0 0,0 1 0,11-1 1,-15 3-4,0 0 0,0 0 0,0 0 1,0 0-1,0 1 0,0 0 0,0 0 1,0 0-1,0 0 0,0 1 0,0 0 1,-1-1-1,1 1 0,-1 1 0,1-1 0,2 3 1,39 33-3118,-43-37 1894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1352,'0'0'920,"1"-3"-98,3-12-110,-3 12 1925,5 9-2221,2 0-301,-4-2-39,1 0 0,0 0 0,-1 1 0,0 0-1,0 0 1,0 0 0,4 9 0,9 15 207,56 105 714,-59-104-708,-1 0 0,15 54 1,-26-79-251,-1-1 1,0 1-1,0-1 0,0 1 1,-1-1-1,1 1 0,-1 0 1,0 0-1,-1-1 0,1 1 1,-1-1-1,0 1 0,0 0 1,0-1-1,0 1 0,-4 6 1,4-10-36,1 0 1,-1 0-1,1-1 0,-1 1 1,0 0-1,1-1 1,-1 1-1,0 0 1,1-1-1,-1 1 1,0-1-1,0 1 0,1-1 1,-1 1-1,0-1 1,0 0-1,0 1 1,0-1-1,0 0 1,1 0-1,-1 1 0,0-1 1,-1 0-1,-10 1 14,3-3-10,3-1-9,0-1-1,0 1 1,0-1 0,0 0 0,1 0 0,-1-1 0,1 1 0,0-1 0,0 0 0,-3-6 0,5 7-6,0 0-1,0 0 1,1 0 0,0 0 0,-1 0 0,2 0 0,-1-1 0,0 1 0,1-1-1,0 1 1,0-1 0,0 0 0,1 1 0,-1-1 0,1 0 0,0 0 0,1 1-1,-1-1 1,1 0 0,0 1 0,0-1 0,0 1 0,1-1 0,0 1 0,-1 0 0,2-1-1,4-6 1,1 0-5,1 0-1,0 1 0,13-11 1,-8 9 8,1 1-1,0 0 1,1 2 0,0-1 0,1 2 0,23-9 0,0 3 38,-20 9-7,-18 4-19,13-2-13,-12 2-9,8-1 2,-8 1 13,0 1-3,4 1 15,1 0 0,-1-1-1,0 0 1,0-1 0,0 0-1,10-2 1,104-40 44,-114 41-67,-1 0 1,1 1 0,11-2-1,-17 3 9,1 1 0,-1-1-1,1 0 1,-1 1 0,0-1 0,1 1-1,-1-1 1,1 1 0,-1 0 0,0 0-1,1-1 1,0 3 0,1-2-2,-2 0 2,0 0 0,1 0 1,-1 1-1,0-1 0,0 0 0,0 0 0,0 0 1,0 1-1,0-1 0,0 1 0,-1-1 0,1 0 1,-1 1-1,1 0 0,-1-1 0,1 3 0,1 1 2,2 10 6,0-1 0,-1 2 0,-1-1 1,1 30-1,-7 64 47,2-83-40,-19 323 125,20-341-137,-3 54 21,-3 0 0,-22 92 0,27-148-17,1-2-1,0 0 0,0 1 0,0-1 0,-1 0 0,1 0 0,-1 0 0,0 0 0,-1-1 0,1 1 0,-1-1 0,1 1 0,-1-1 0,-5 5 0,-17 6 38,19-15 4,-1-1-10,-1-1 1,1 0 0,0 0-1,1-1 1,-1 1 0,0-1 0,1-1-1,0 1 1,0-1 0,0 0-1,-7-10 1,6 7 6,0-1 0,1 0 0,1 0 0,-1-1 0,2 0 0,-1 1 0,-5-21 0,7 18-24,0 0 1,1-1-1,0 1 1,1 0-1,0-1 0,1 1 1,1-1-1,0 1 1,0 0-1,1-1 1,1 1-1,0 0 1,1 0-1,0 0 1,9-16-1,1 5-90,1 0 0,2 1 0,0 1 0,1 0 0,1 2 0,27-22 0,-5 8-1907,1 3 0,61-33-1,-74 48-463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1607 984,'-3'0'1172,"-5"-1"-110,6 1-73,0-2-53,-4-2-436,1 0 1,-1 0-1,1-1 0,0 0 0,0 0 1,0-1-1,1 1 0,0-1 0,0 0 0,1 0 1,-1 0-1,1-1 0,1 1 0,-3-9 1,-3-7 263,2-2 1,-7-45-1,11 41-483,0 0 0,2-1 1,1 1-1,1-1 0,9-38 0,1 14 81,36-97-1,-26 97-205,3 1-1,1 1 0,3 1 0,63-82 1,-36 65 1,2 3 0,100-87 0,178-94 286,-208 159-109,-105 65-123,-22 20-145,1-1 11,2-4-85,-3 6 12,-1 0 0,0 0 1,0 0-1,0 0 0,0 0 0,0 0 0,0 0 0,0 0 1,0 0-1,0 0 0,0 0 0,0-1 0,0 1 1,0 0-1,0 0 0,0 0 0,0 0 0,0 0 1,0 0-1,0 0 0,0 0 0,0 0 0,0 0 1,0-1-1,0 1 0,0 0 0,0 0 0,0 0 1,0 0-1,0 0 0,0 0 0,0 0 0,0 0 1,0 0-1,0 0 0,-1 0 0,1 0 0,0 0 1,0-1-1,0 1 0,0 0 0,0 0 0,0 0 1,0 0-1,0 0 0,0 0 0,0 0 0,0 0 0,0 0 1,-1 0-1,1 0 0,0 0 0,0 0 0,0 0 1,0 0-1,0 0 0,0 0 0,0 0 0,-9-1-4,0 0 0,1 1 0,-1 0 0,0 0 0,-14 2 0,6 1-8,-6-2-34,-41 7-1,62-7 20,5 4-138,6 10 159,4 7-21,22 46 0,-31-56-63,0-1 0,-1 0 0,0 1 0,-1 0 0,0 0 0,-1 0 0,-1-1 1,1 1-1,-2 0 0,0 0 0,-4 20 0,2-18-389,-1-1-1,0 0 1,0-1 0,-2 1 0,-8 15-1,-9 12-7299,15-28 4114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29 1420,'0'0'1094,"-2"-4"-123,-7-12-98,8 16-819,1-1 0,0 0-1,-1 1 1,1-1 0,-1 1-1,1-1 1,-1 1 0,0-1-1,1 1 1,-1 0 0,0-1-1,1 1 1,-1 0 0,0-1-1,1 1 1,-1 0 0,0 0-1,1-1 1,-1 1 0,0 0-1,0 0 1,1 0 0,-1 0-1,0 0 1,0 0-1,-1 0 140,-6 0 132,0-1 0,0 1 0,0 0 0,0 1 0,0 0 0,0 0 0,-11 4 0,-1 1 338,-26 12 0,39-15-514,1-1 0,0 2 0,0-1 1,1 1-1,-1 0 0,1 0 1,0 0-1,0 1 0,0 0 0,-8 11 1,10-12-58,0 1 0,0 0-1,1 1 1,0-1 0,0 0 0,0 1 0,1-1 0,0 1 0,0 0 0,0-1 0,1 1 0,0 0 0,0 8 0,2 1 28,0 0 0,1-1 0,0 1 0,1-1 1,1 1-1,0-1 0,11 19 0,7 8 323,31 40-1,-33-51-136,-18-26-256,11 19 351,-13-22-376,-1 0 0,1-1 1,-1 1-1,0 0 0,1 0 0,-1 0 1,0 0-1,1 0 0,-1 0 1,0 0-1,0 0 0,0 0 1,0 0-1,0 0 0,0 0 0,0 0 1,0 0-1,0-1 0,-1 1 1,1 0-1,0 0 0,-1 0 1,0 2-1,-4 1-39,0 1 0,0-1 0,-1 0 0,1 0 0,-1 0 0,0-1 0,0 0 0,-13 5 0,4-3-689,-1 0 0,0-2 0,-1 1 0,-19 0 0,33-4-336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1320,'0'2'8975,"14"-16"-8586,0 0 0,-1-1-1,-1 0 1,15-25 0,-21 28-109,0 1 1,0-1-1,-1 0 0,-1 0 0,0-1 0,-1 1 1,0-1-1,-1 0 0,2-23 0,-8 22 87,3 11-299,0 0 123,1 3-183,0 0 0,-1 0-1,1 0 1,0 0 0,0 0 0,-1 0 0,1 0 0,0 0 0,0 0 0,0 0 0,-1-1 0,1 1-1,0 0 1,0 0 0,0 0 0,-1 0 0,1-1 0,0 1 0,0 0 0,0 0 0,0 0 0,0-1 0,-1 1-1,1 0 1,0 0 0,0-1 0,0 1 0,0 0 0,0 0 0,0 0 0,0-1 0,0 1-1,0-1 1,0 1-1,0-1 1,-1 1-1,1 0 1,0-1 0,0 1-1,0 0 1,0-1-1,-1 1 1,1 0-1,0-1 1,0 1 0,-1 0-1,1-1 1,0 1-1,-1 0 1,1 0-1,0-1 1,-1 1 0,1 0-1,0 0 1,-1 0-1,1 0 1,0-1-1,-1 1 1,0 0-1,-1 0 16,1 0-1,-1 0 0,0-1 1,0 1-1,1 1 0,-1-1 1,0 0-1,0 0 0,1 1 1,-1-1-1,0 1 0,0-1 1,1 1-1,-1 0 0,1-1 1,-1 1-1,1 0 0,-1 0 1,-1 2-1,1-1 5,0 0 1,0 1-1,0-1 1,1 1-1,-1-1 0,1 1 1,-1 0-1,1 0 1,0-1-1,-1 6 1,0 0-2,0 0 0,1 0 0,0 0 0,1 0 0,0 1 0,0-1 0,3 15 0,-1-16-178,0 0 0,0 0 0,1-1 1,-1 1-1,1-1 0,1 0 0,-1 0 1,1 0-1,0 0 0,1-1 0,-1 0 1,1 0-1,0 0 0,1 0 0,-1-1 1,8 5-1,-10-8-347,0 0-1,0-1 1,0 1 0,0-1-1,0 0 1,0 0 0,0 0-1,1 0 1,-1-1 0,0 1-1,0-1 1,0 0 0,0 0-1,0 0 1,3-1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 1468,'-12'-4'1248,"9"3"-96,-1 2-85,-8 3-607,1 1-1,-1 0 1,1 1-1,-1 0 1,2 1-1,-1 0 1,1 1-1,0 0 1,1 0-1,-13 15 1,4-3 103,1 1-1,1 0 1,-27 48 0,36-55-312,1-1 0,0 1 0,1 0-1,0 1 1,1-1 0,-2 19 0,5-26-184,0 0 1,1 0 0,0 0-1,0 0 1,1 0 0,0 0-1,0 0 1,0 0 0,1 0-1,0 0 1,0 0-1,1-1 1,0 1 0,7 10-1,-9-15-112,1-1-1,-1 0 1,1 0-1,-1 0 1,1 0-1,-1 0 1,1 0-1,0 0 1,-1 0-1,1 0 1,0-1-1,0 1 1,0-1-1,2 1 1,-3-1-22,4 0-191,0 0 1,0 0-1,0-1 0,0 0 1,0 0-1,0 0 1,0 0-1,-1-1 0,1 0 1,0 0-1,8-5 0,1-1-779,0-1 1,0 0-1,-1-1 0,12-11 0,-3-3-1629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42 430 1284,'-2'0'283,"1"0"0,-1 0-1,0 0 1,0 0 0,0-1 0,1 1-1,-1-1 1,0 1 0,0-1 0,1 0-1,-4-1 1,4 1 320,-6-8 1673,5 6-2004,1 0 1,0 0-1,0 0 0,0 0 0,0 0 1,0 0-1,1 0 0,-1 0 0,1-1 1,0 1-1,0 0 0,1-6 0,0 2-19,0 0 1,1 0-1,0 0 0,1 0 0,4-8 0,2-3 33,1 1 1,0 1 0,18-21 0,-14 21-125,0 1 0,2 0-1,0 1 1,0 0 0,28-16 0,-12 11-16,0 2 0,47-18 1,-64 30-126,0 0 0,0 1 0,1 1 0,0 1 0,-1 0 1,1 1-1,0 0 0,0 1 0,16 3 0,-8 0 1,1 1 0,-1 2 0,0 1 0,0 0 0,22 12-1,-39-16-4,5 2 1,0 1-1,0 0 1,14 11 0,-24-16-15,6 2 17,-7-1-17,1-1 0,0 1 0,0-1-1,0 0 1,0 0 0,0 0 0,0 0 0,4 1-1,-4-1-17,-2-1 48,1 0 1,-1 0-1,1 0 0,0 0 0,-1 0 0,1 0 1,-1 0-1,1 0 0,-1 0 0,1 0 1,0 0-1,-1 0 0,1 0 0,-1 0 1,1-1-1,-1 1 0,1 0 0,-1 0 0,1-1 1,-1 1-1,1 0 0,-1-1 0,1 1 1,-1 0-1,1-1 0,-1 1 0,0-1 1,1 1-1,-1-1 0,1 1 0,-1-1 1,0 1-1,0-1 0,1 1 0,-1-1 0,0 1 1,0-1-1,0 0 0,1-1-147,0-1 378,-4-1-112,-19-22 755,-1 0 1,-34-29-1,55 54-784,-1-3-16,1 2-26,3 2 713,31 21-557,46 38 1,-57-43 141,-19-15-307,-1 1 12,1 0-1,0 1 0,0-1 1,-1 1-1,1-1 0,-1 1 1,0 0-1,0-1 0,0 1 1,0 0-1,1 3 0,-2-3 70,-1 1-4,-2 2-91,1 0 0,-2-1 0,1 1 0,0 0 0,-1-1 0,0 0 0,0 0-1,-1 0 1,1 0 0,-11 7 0,-9 6-497,-30 17 1,16-10-1459,14-12-605,10-7-5647,2 0 3227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1296,'0'0'2071,"-7"3"-1415,-18 8-25,24-11-582,0 1-1,0-1 1,0 0 0,0 1 0,0-1 0,0 1 0,0 0 0,0-1-1,0 1 1,0 0 0,1-1 0,-1 1 0,0 0 0,0 0-1,1 0 1,-1-1 0,1 1 0,-1 0 0,1 0 0,-1 2 0,-1 1 134,-3 5 206,0 0 0,1 0 0,1 0 0,-1 0 0,2 0 0,-1 1 0,1-1-1,1 1 1,-1 16 0,2-22-260,0-1 0,0 1 0,1-1 0,0 1 0,0-1-1,0 0 1,0 1 0,0-1 0,1 0 0,0 0 0,-1 0 0,1 0-1,4 5 1,0 1 451,-4-7-327,3 2 46,-3-4-183,-3-5 573,-8-14-1119,-1 1-1,-20-28 0,-2 5-5839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1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74 422 1144,'-18'-13'2743,"1"1"3894,14 15-6306,1-1-215,0 0 0,0 0 0,0 0 0,0 1-1,0-1 1,1 1 0,-1-1 0,1 1 0,0 0 0,-1 0 0,1-1 0,1 1-1,-1 0 1,-1 6 0,-10 83 1533,12-89-1537,0 0-3,3 26 539,-2-26-458,4-6-146,62-37 88,-44 25-124,1 1 0,27-12 0,-49 25-34,0 1-1,0-1 1,0 1-1,0-1 0,0 1 1,0 0-1,0 0 1,-1 0-1,1 0 0,0 0 1,0 1-1,0-1 1,0 1-1,0-1 1,0 1-1,0 0 0,0-1 1,0 1-1,-1 0 1,1 0-1,0 0 0,-1 1 1,1-1-1,1 2 1,4 4-311,-1-1 0,1 2 0,8 13 0,-6-10-287,-7-7 386,0-2 41,0 1-1,0 0 0,0 0 1,0-1-1,0 0 0,1 1 0,-1-1 1,1 0-1,-1 0 0,1 0 1,0-1-1,0 1 0,0-1 0,0 1 1,0-1-1,4 1 0,3-1 33,0 0 0,0-1 0,-1 0 0,1-1 0,0 0 0,0 0 0,-1-1 0,1 0 0,-1-1 0,0 0 0,0-1 0,0 0 0,0 0 0,0-1 0,-1 0 0,0 0 0,0-1-1,0 0 1,-1-1 0,0 1 0,0-2 0,-1 1 0,1-1 0,-2 1 0,1-2 0,-1 1 0,6-13 0,-11 19 264,1-2 19,1-11 14,-2 11 27,0 4-151,-1 0 0,1 0-1,0 0 1,0 0 0,-1 0-1,1 0 1,0 0 0,0 0-1,0-1 1,-1 1 0,1 0 0,0 0-1,0 0 1,-1 0 0,1 0-1,0-1 1,0 1 0,0 0 0,0 0-1,-1 0 1,1-1 0,0 1-1,0 0 1,0 0 0,0 0-1,0-1 1,0 1 0,0 0 0,0 0-1,-1-1 1,1 1 0,0-1 5,0 1-1,0 0 1,0-1 0,0 1 0,0-1 0,0 1-1,-1 0 1,1-1 0,0 1 0,0 0-1,0-1 1,-1 1 0,1 0 0,0 0 0,-1-1-1,1 1 1,0 0 0,0 0 0,-1-1 0,1 1-1,0 0 1,-1 0 0,1 0 0,-1 0 0,1-1-1,0 1 1,-1 0 0,1 0 0,0 0 0,-1 0-1,1 0 1,-1 0 0,1 0 0,0 0 0,-1 0-1,0 0 1,-4 1 77,0-1-1,0 1 0,0 0 1,0 1-1,0-1 1,1 1-1,-1 0 0,0 0 1,1 0-1,-1 1 1,1 0-1,0-1 0,0 2 1,0-1-1,0 0 1,0 1-1,1 0 0,0-1 1,-1 2-1,1-1 1,-2 5-1,4-7-5,0 1-1,0-1 1,0 0-1,1 1 1,-1-1 0,1 1-1,0-1 1,0 1-1,0-1 1,0 0-1,0 1 1,0-1 0,2 4-1,-1 8 865,1-23-902,17-94 149,7-159 633,-22 215-579,-2 28 99,-2 0-1,-3-34 0,-1 44-202,4 9-131,0 0-1,-1 0 1,1 0-1,0 0 1,0-1-1,0 1 1,0 0-1,-1 0 0,1 0 1,0 0-1,0 0 1,0 0-1,0 0 1,-1 0-1,1 0 1,0 0-1,0 0 1,0 0-1,0 0 1,-1 0-1,1 0 1,0 0-1,0 0 1,0 1-1,0-1 0,-1 0 1,1 0-1,0 0 1,0 0-1,0 0 1,0 0-1,0 0 1,0 0-1,-1 1 1,1-1-1,0 0 1,0 0-1,0 0 1,0 0-1,0 0 1,0 1-1,0-1 1,-6 12 53,1 1 1,1 0 0,0 0 0,1 0 0,0 0 0,1 1 0,0 16 0,1 2 60,1 0 0,5 36 1,-2-47-52,0-1 1,1 0 0,12 37-1,-13-50-77,0 0 1,0 0-1,1-1 0,0 1 0,0-1 0,1 0 0,-1 0 0,1 0 0,1 0 0,-1-1 0,1 0 0,0 0 0,12 7 0,-14-10-23,0-1-1,1 1 1,-1-1-1,1 1 1,-1-1 0,1-1-1,-1 1 1,1-1-1,0 0 1,-1 0-1,1 0 1,-1 0 0,1-1-1,0 0 1,-1 0-1,0 0 1,1-1 0,-1 1-1,5-3 1,5-3-75,1 0 0,-2-1 0,1-1 0,13-12 1,-4 3-40,-1-2 0,33-38 0,-43 43 108,-1 0 0,0-1 0,-1 0 1,-1 0-1,9-23 0,-16 34 40,-1 0-1,0 0 1,0 0-1,0 0 0,0-6 1,-1 9 3,-1-1 2,0 1-11,-1 0 1,1-1 0,0 1-1,-1 1 1,1-1-1,-1 0 1,0 0-1,-1-1 1,1 2 5,-2 0 3,0 1-4,0 1-1,0-1 1,0 0 0,-1 1-1,1 0 1,0 0-1,0 1 1,0-1-1,0 1 1,0-1 0,1 1-1,-1 1 1,0-1-1,-5 5 1,-6 6 68,-26 28 1,29-28-48,-10 10 76,1 2-1,-24 38 1,35-47-59,0 1 1,1 0 0,1 1 0,1 0-1,-6 23 1,8 1 114,4-39-128,2 0-8,3 8 0,-4-10-24,0-1 1,1 1-1,-1-1 1,1 0-1,-1 1 1,1-1-1,-1 1 1,1-1-1,-1 0 1,1 0-1,-1 1 1,1-1-1,0 0 1,-1 0-1,1 0 1,-1 1-1,1-1 1,0 0-1,-1 0 1,1 0-1,0 0 1,-1 0-1,1 0 1,-1-1-1,1 1 1,0 0-1,0 0 1,11-3 24,-11 3-24,0 0 0,0-1 0,0 1 0,0 0 0,0-1 0,0 1 0,0-1 0,-1 1 0,1-1 0,0 1-1,0-1 1,0 1 0,-1-1 0,1 0 0,0 1 0,0-2 0,3-2 13,7-6 67,0-1 0,-1 0 0,0 0 0,12-19-1,-2 3 162,13-28 668,-32 54-458,-1 14-689,0 0-1,1 0 0,1-1 0,0 1 0,1-1 0,5 15 0,-8-25-294,1-1 401,0 0 0,-1 0 0,1 0 0,0 0 0,-1-1 0,1 1 0,0 0 1,0 0-1,0-1 0,0 1 0,0-1 0,0 1 0,0-1 0,0 1 0,1 0 0,6 1-5563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2:2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1320,'2'-1'8683,"0"14"-7290,1 17-1976,-3-29 705,4 27 395,1 0 1,1 0 0,12 32-1,2 9 149,-17-56-565,-2-9-46,1 0 0,-1 0 0,0 0 0,0 1 0,-1-1 0,1 0 0,-1 0 0,0 1 0,0-1 0,0 0 1,-1 0-1,1 1 0,-1-1 0,0 0 0,-2 6 0,2-10-51,1 1-1,-1-1 1,1 1 0,-1 0 0,0-1 0,1 1 0,-1-1-1,1 1 1,-1-1 0,0 0 0,0 1 0,1-1 0,-1 0-1,0 1 1,0-1 0,1 0 0,-1 0 0,0 0 0,0 0-1,1 1 1,-1-1 0,0 0 0,0 0 0,-1-1 0,-11-1 64,10 2-77,0-3-79,-9-8 30,10 9 39,1 0-1,0 0 1,0 0 0,0 0-1,0 0 1,0 0 0,1 0-1,-1-1 1,1 1 0,-1 0-1,1 0 1,0-1 0,0-3-1,0 5 16,-1-3-26,1-1 0,0 1 0,1-1-1,-1 1 1,1-1 0,0 1 0,0-1-1,0 1 1,0-1 0,1 1 0,0 0-1,3-6 1,-1 1-20,44-80-451,-47 87 441,-1 2 54,0-1 1,0 1-1,0 0 0,1-1 0,-1 1 0,0-1 0,0 1 1,0-1-1,0 1 0,1 0 0,-1-1 0,0 1 1,0 0-1,1-1 0,-1 1 0,0-1 0,1 1 0,-1 0 1,0 0-1,1-1 0,-1 1 0,0 0 0,1 0 1,-1-1-1,1 1 0,-1 0 0,0 0 0,1 0 0,1-1 0,-1 0-1,0 1 1,1-1-1,-1 1 0,0 0 1,1-1-1,-1 1 1,0 0-1,1 0 0,-1 0 1,3 0-1,1 2 7,-3-1 0,0-1 0,-1 1 0,1-1 0,0 1 0,0-1 0,0 0-1,0 0 1,-1 1 0,1-1 0,0-1 0,0 1 0,0 0 0,0 0 0,-1-1 0,3 0 0,9 2 14,-8-2-11,25-8 8,44-15 38,-71 24 20,1 1-27,15 5 5,-18-6-44,0 1 1,0-1-1,-1 0 1,1 1 0,0-1-1,0 1 1,0-1-1,-1 1 1,1-1 0,0 1-1,0 0 1,-1-1-1,1 1 1,0 0-1,-1 0 1,1-1 0,-1 1-1,1 0 1,-1 0-1,0 0 1,1 1 0,1 1 10,6 11 38,-1 1 0,0-1 0,0 1 0,6 26 0,10 65 86,-20-93-121,26 153 131,-25-142-120,0 1 0,-2-1 1,-2 40-1,0-55-18,-1 0-1,0 0 1,-1 1-1,0-1 1,0-1 0,-1 1-1,0 0 1,0-1 0,-1 1-1,-1-1 1,1 0 0,-12 14-1,12-18-5,0 0-1,0-1 0,-1 1 0,1-1 1,-1 0-1,0-1 0,0 1 0,0-1 1,0 0-1,-1 0 0,1 0 0,0-1 1,-1 0-1,1 0 0,-1 0 0,0-1 1,1 0-1,-1 0 0,1 0 0,-1-1 1,1 1-1,-11-4 0,10 2 8,-1 1-1,1-1 0,-1-1 1,1 1-1,0-1 1,0 0-1,1-1 0,-1 1 1,0-1-1,1 0 1,0-1-1,0 1 0,1-1 1,-1 0-1,1 0 0,0 0 1,0-1-1,0 1 1,-3-10-1,3 5-13,1-1 1,0 0-1,0 0 0,2-1 0,-1 1 1,1 0-1,1-1 0,0 1 0,0-1 1,1 1-1,4-15 0,-2 10-54,2 0 0,0 0 0,1 1 1,0 0-1,1 0 0,1 0 0,14-19 0,-6 11-494,71-93 126,-71 98-1926,1 0 0,21-16 0,-26 25-338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44 918 1124,'-43'-6'7053,"49"5"-6827,247-67 1537,-146 41-1448,9-3-62,82-24 44,245-35 0,-187 40-230,-28 4-48,-52 10-18,56-10-12,15 3-48,-162 29 50,164-29-74,-193 29 63,-1-2 1,74-30-1,100-70 634,-104 56-482,-123 58-100,-1-1 0,0 1 0,0 0 0,0 0 0,0-1 0,0 1-1,0 0 1,0-1 0,0 1 0,-1-1 0,1 0 0,0 1 0,-1-1 0,0 1 0,1-3 0,-1 2 75,-1-1 15,-3-6 137,0 1 0,-1-1 0,0 1 0,-1 0-1,0 0 1,0 1 0,0-1 0,-9-6-1,13 12-100,-6-6 251,6 3-76,3 5 214,6 4-533,0 1 1,0 1 0,-1-1-1,0 1 1,0 1 0,0-1-1,-1 1 1,0 0 0,0 0-1,-1 0 1,4 9 0,-5-7-39,-1 0 1,0 1 0,0-1 0,-1 0 0,0 1 0,-1 0 0,0-1-1,-1 1 1,1-1 0,-2 1 0,0-1 0,0 0 0,0 1-1,-1-1 1,-1 0 0,-4 10 0,-6 7-350,-1 0 0,-1-1 0,-2 0 0,-20 22 0,-99 92-5202,125-128 4459,-29 25-2398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1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62 120 1668,'-48'17'4105,"46"-16"-3719,-6 4 604,8-5-934,0 0 1,0 0-1,-1 0 1,1 0-1,0 0 0,0 0 1,0 1-1,-1-1 1,1 0-1,0 0 0,0 0 1,0 0-1,0 0 1,-1 1-1,1-1 0,0 0 1,0 0-1,0 0 1,0 1-1,0-1 0,0 0 1,0 0-1,-1 1 1,1-1-1,0 0 0,0 0 1,0 0-1,0 1 1,0-1-1,0 0 0,0 0 1,0 1-1,0-1 1,0 0-1,0 0 0,0 1 1,1-1-1,-1 0 0,0 0 1,0 0-1,0 1 1,0-1-1,0 0 0,1 1 1,7 4 114,2-1-1,-1 0 1,1 0-1,-1-1 1,17 4 0,55 6 247,-49-9-304,98 9 326,186-5 0,-247-8-391,420-37 204,-225 10-209,-209 22-37,-2-1-2,-1 3 1,67 5-1,75 10-29,-19-8-66,184-13-125,-209-12 113,-63 6 35,-64 11 48,-14 3 14,1-1 1,0 1-1,-1 1 0,1 0 0,0 0 1,10 2-1,25 6-17,-20-3 35,1-1-1,0-1 0,0-1 0,37-2 1,-35-1-7,-28 1-5,45-4 9,4-3-7,83-12 2,-6 0-25,-68 10 17,-56 8 6,25-4 182,-24 5-37,4-2-166,-7 2 42,0 0-1,-1 0 1,1 0-1,0 0 1,0 0 0,0 0-1,0 0 1,0 0-1,0 0 1,0 0-1,0 0 1,0 0-1,0 0 1,-1-1-1,1 1 1,0 0-1,0 0 1,0 0-1,0 0 1,0 0-1,0 0 1,0 0-1,0 0 1,0 0-1,0 0 1,0 0-1,0 0 1,0 0-1,0 0 1,0 0-1,-1-1 1,1 1-1,0 0 1,0 0-1,0 0 1,0 0-1,0 0 1,0 0 0,0 0-1,0 0 1,0 0-1,0 0 1,0-1-1,0 1 1,0 0-1,0 0 1,0 0-1,0 0 1,1 0-1,-1 0 1,0 0-1,0 0 1,0 0-1,0 0 1,0-1-1,0 1 1,0 0-1,0 0 1,0 0-1,0 0 1,0 0-1,0 0 1,0 0-1,0 0 1,0 0-1,1 0 1,-111-29 2514,88 18-1841,17 7-558,3 3 146,1-1-164,-4-6-3,4 6 386,8 5-482,0-2-20,-4 0-4,-1-1 1,1 1-1,-1-1 1,0 1-1,1 0 1,-1 0-1,0 0 1,0 0 0,1 1-1,-1-1 1,0 0-1,0 1 1,0 0-1,0-1 1,1 3-1,-2-2-10,0 1 0,0 0 1,0-1-1,0 1 0,0-1 0,-1 1 0,1 0 0,-1 0 0,0-1 0,0 1 0,0 0 0,-1 5 0,1-3-38,-1 6-198,0 0 1,-1-1-1,-1 1 0,1 0 0,-2-1 1,1 0-1,-2 0 0,-8 16 1,-1-3-2202,-1 0 1,-22 25-1,9-15-1471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1284,'-12'0'5559,"15"3"-5167,3 2-259,-1 0 0,2 0 0,-1 0 1,0-1-1,1 0 0,0-1 0,0 0 1,14 5-1,69 16 428,-53-15-368,453 86 938,-403-80-1024,80 10 66,170 35 104,7 35-77,-277-79-191,199 41 0,131-15 63,34 15-24,-422-55-48,82 11-35,2-3-1,0-4 0,100-7 1,-22 1-29,-66 2 25,77 4-47,87-3 41,-223-5-3,71-6-146,-1 1-14,-100 5 162,26 2 0,-12-1 56,-11-3 163,-8 0-21,-11 4-133,0 0 0,1-1 1,-1 1-1,0 0 0,1-1 0,-1 1 0,0 0 0,0-1 1,1 1-1,-1-1 0,0 1 0,0 0 0,0-1 0,0 1 1,1-1-1,-1 1 0,0 0 0,0-1 0,0 1 1,0-1-1,0 1 0,0-1 0,0 1 0,0-1 0,0 1 1,0 0-1,0-1 0,-1 1 0,1-1 0,0 1 0,0-1 1,0 1-1,-1-1 0,-10-17 465,0 0 0,-27-30 0,1 1 2997,41 53-3399,-1-2-70,0 1-1,-1-1 1,1 1 0,-1 0-1,0 0 1,0 0 0,-1 0 0,0 0-1,1 1 1,-2-1 0,1 0-1,-1 0 1,1 1 0,-1-1-1,-1 1 1,1-1 0,-3 8-1,-1 3-125,-1-1 0,-1 1 0,0-1 0,-1-1 0,-1 1 0,0-1 0,-15 19 0,-8 5-2021,-43 40 0,38-43-1446,-5-5 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1136,'-10'-8'6076,"75"85"-4955,49 52-495,-44-51-367,0 1-78,22 14-76,4 11 395,-73-79 428,-22-24-174,-1-1-709,1 0 1,-1 0-1,0 0 1,0 1-1,0-1 1,1 0-1,-1 0 1,0 0-1,0 0 1,1 0-1,-1 1 1,0-1-1,0 0 1,1 0-1,-1 0 1,0 0-1,0 0 1,1 0-1,-1 0 1,0 0 0,0 0-1,1 0 1,-1 0-1,0 0 1,1 0-1,-1 0 1,0 0-1,0 0 1,1-1-1,-1 1 1,0 0-1,0 0 1,1 0-1,-1 0 1,0 0-1,0-1 1,1 1-1,-1-5 32,0 0-1,0 0 1,0 0-1,-1 0 1,1 0-1,-1 0 1,-3-8-1,-14-40 588,5 13 104,12 39-551,2 6-204,1 0-14,-1-1 0,0 1 1,0 0-1,-1 0 0,1 0 1,-1 0-1,0 0 0,-1 0 1,1 0-1,-1 0 0,0 0 1,0 0-1,0 0 0,-1-1 1,0 1-1,0-1 0,-3 7 1,0-5-172,0-1 1,0 1 0,0-1-1,-1 0 1,0 0 0,0-1-1,0 0 1,-7 4-1,4-4-1565,1 0-1,-1-1 0,-10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40 104 1212,'0'0'862,"-3"0"-94,-34-5 6468,43 7-7061,32 5 158,1-2-1,77 1 1,13 1-46,184 19 408,-74-12-467,-120-10-155,-48 0-34,142 12 16,-152-8-46,0-3-1,63-3 1,-11 4 26,-36-1-133,-49-2 10,39-2 0,116-4-812,-109-4 483,-71 7 412,20-9-49,-21 9 50,13-2-59,28-8-107,-40 11 170,23-6-55,-23 4 55,1 0 1,-1 0-1,0-1 0,0 1 1,-1 0-1,1-1 1,0 0-1,3-2 0,-4 2 110,-5-3-56,-6-10 101,-19-25 0,15 25 118,0 1 0,-1-1 0,-1 2 1,-19-14-1,-10 6 552,44 21-814,-1 0 1,1-1-1,-1 1 1,0 0-1,1 0 1,-1-1-1,0 1 1,1 0-1,-1 0 1,0 0-1,1 0 1,-1 0-1,0 0 1,1 0-1,-1 0 1,0 0-1,1 0 1,-2 0-1,0 1 27,0-2 186,-14 7 264,19 1-412,33 51 91,-23-39-94,-1 0 0,16 36 0,-25-49-67,-1 0 0,0 1 0,0-1 0,0 1 1,-1 0-1,0 0 0,0-1 0,-1 1 0,0 0 0,0 0 0,-1 0 0,0-1 1,-2 12-1,-1-6-66,-1 0 1,0-1-1,0 0 1,-1 0 0,0 0-1,-1 0 1,-1-1-1,-11 13 1,6-10-750,0 0 0,-2 0 0,1-1 0,-32 18 0,26-17-2445,1-1 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97 818 892,'-17'1'3432,"14"-1"-2482,-9-1-85,9 1-58,1 0-70,-9 0-44,9 0-48,-1-1-40,-30-6 3651,30 6-3283,0-4-612,3 5-343,-1 0 0,1-1 0,0 1 0,-1 0 0,1 0 0,0-1 0,0 1 0,-1 0 0,1 0 0,0-1 0,0 1 0,0 0 0,-1-1 0,1 1 0,0 0 0,0-1 0,0 1 0,0 0 0,0-1 0,0 1 0,0 0 0,0-1 0,0 1 0,0-1 0,0 1 1,0 0-1,0-1 0,0 1 0,0 0 0,0-1 0,0 1 0,0 0 0,1-1 0,-1 1 0,0 0 0,0-1 0,0 1 0,0 0 0,1-1 0,9-18 128,0 1 0,2 0 0,19-25 1,52-51 124,-43 51-208,38-44 88,123-141-13,-87 80-101,-93 116-51,-20 30-4,-3-13-88,0 13 80,1 0 21,-1 0 0,0 0-1,0 0 1,0 0 0,0 1-1,0-1 1,-1 1 0,1 0-1,0-1 1,-1 1 0,1 0-1,-1 0 1,1 0 0,-1 1-1,-3-2 1,-9-1-6,-5-5 21,18 7 38,-3-4-33,4 3-11,4 4 33,2 1-30,-1 0 0,0 1 0,0-1 0,0 1 0,0 0 0,-1 0 0,1 0 0,-1 1 0,0-1 0,-1 1 0,1-1 0,-1 1 0,3 8 0,-1 2-118,0 0 0,-2 0 0,0 1 1,0-1-1,-2 1 0,0-1 1,0 1-1,-2-1 0,0 1 0,0-1 1,-2 0-1,0 0 0,0 0 1,-2 0-1,0-1 0,0 0 0,-14 21 1,-49 71-6980,44-73 3391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49:2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1072,'0'0'10324,"8"11"-9232,4 11-624,1 0 0,33 39 0,40 36 42,-72-82-443,22 20 73,73 55-1,-50-44-123,-30-23-46,2-2 0,56 29 1,-85-49 48,0-1-3,-1 1 1,0-1-1,0 1 0,1-1 0,-1 0 1,0 1-1,1-1 0,-1 0 0,0 0 1,1 0-1,-1 0 0,0 0 0,1-1 1,-1 1-1,0 0 0,0-1 0,1 1 1,-1 0-1,0-1 0,2 0 0,-3 0-38,3 0 187,-2-1-64,0-4 261,0-1 0,-1 1 0,1-1 1,-2-8-1,1 11 566,0 2-695,3-4-252,-3 5 31,0 1 0,0 0 0,0 0 0,0 0 0,0 0 0,0 0 1,0 0-1,0 0 0,0 0 0,0 0 0,0 0 0,0 0 0,0 0 0,0-1 0,0 1 1,1 0-1,-1 0 0,0 0 0,0 0 0,0 0 0,0 0 0,0 0 0,0 0 0,0 0 1,0 0-1,0 0 0,0 0 0,0 0 0,1 0 0,-1 0 0,0 0 0,0 0 0,0 0 1,0 0-1,0 0 0,0 0 0,0 0 0,0 0 0,0 0 0,0 0 0,1 0 0,-1 0 0,0 0 1,0 0-1,0 0 0,0 1 0,0-1 0,0 0 0,0 0 0,0 0 0,0 0 0,0 0 1,0 0-1,0 0 0,0 0 0,0 0 0,0 0 0,0 0 0,0 0 0,0 1 0,12 16 66,-12-17-74,1 1-1,-1-1 1,0 1 0,1 0 0,-1-1 0,1 1 0,-1 0 0,0 0-1,0-1 1,1 1 0,-1 0 0,0 0 0,0-1 0,0 1 0,0 0 0,0 0-1,0-1 1,0 1 0,0 0 0,0 0 0,0-1 0,-1 1 0,1 1-1,-1-1 7,1 1-17,0 0 0,0 0 1,0 0-1,0 0 0,-1-1 1,1 1-1,-1 0 0,1 0 1,-1-1-1,0 1 0,1 0 1,-1-1-1,-1 2 0,-2 4-35,1 0-32,-1 0 0,0-1 0,0 0-1,0 0 1,-1 0 0,0 0 0,0-1-1,-7 7 1,-5 2-465,-27 16 0,33-24 311,-25 16-2544,-76 33-1,74-38 341,-34 15-1771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5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70 250 1320,'3'-4'10066,"-26"11"-9784,17-5-17,-8 0 1128,6-2-1220,6 0 927,8 0-1044,-2 1-50,21 1 75,30-1 0,-18-1-30,41 3 0,-7 1-4,91-2 36,212-25 1,-108-20-38,-229 37-61,68-4 0,-65 7 9,21 0 7,6 4 6,-35 1 53,-31-2-26,2 0-15,18 0 88,-19 0-56,5 0-95,-4 0 111,-7 2 319,-54 11-394,-9-3 3,21-3 20,-66 2-1,-11-3-13,-20 0 2,18-4 15,22 0-20,80-2-17,-46-1 12,-76 9 1,116-4 3,-1 1 0,-47 15 0,-46 12 4,60-17 13,38-9 129,0-1 0,-1 0 0,-33 0 0,58-5 168,8-1-300,0-2-12,-3 2 1,0 0 0,-1 0 0,1 1 0,0-1 0,0 1 0,0 0 0,-1 0 0,6 0 0,182 10 132,-121-4-119,-1-4 0,115-9 0,-20-17-4,184-51-1,-246 53 10,-30 8-26,-53 11 3,0 1 0,32 0 0,5 0-45,51-2-243,-105 4 259,0 0 43,7-2-6,-7 2 5,13-2-45,-12 1 31,26-6-38,-27 6 41,0 0 6,-2 1-3,0 0-1,0 0 1,0 0 0,1 0 0,-1 0-1,0 0 1,0 0 0,0 0 0,0 0-1,0 0 1,1 0 0,-1 0-1,0 0 1,0 0 0,0-1 0,0 1-1,0 0 1,1 0 0,-1 0 0,0 0-1,0 0 1,0 0 0,0 0 0,0-1-1,0 1 1,0 0 0,0 0 0,0 0-1,0 0 1,1 0 0,-1-1-1,0 1 1,0 0 0,0 0 0,0 0-1,0 0 1,0-1 0,0 1 0,0 0-1,0 0 1,0 0 0,0 0 0,0 0-1,0-1 1,-1 1 0,1 0 0,0 0-1,0 0 1,0 0 0,0 0-1,0-1 1,0 1 0,0 0 0,0 0-1,-1 0 1,-3-6 22,-1 1 0,0 0-1,0 0 1,0 1 0,-1 0-1,-7-5 1,0 1 60,-126-79 1066,61 41 469,74 45-598,8 5-849,17 9-203,190 70 293,-113-38-141,-97-44-111,32 6 130,-33-7-133,0 0 0,0 0 0,0 0-1,0 0 1,0 1 0,0-1 0,0 0 0,-1 0 0,1 0 0,0 0 0,0 0 0,0 0-1,0 0 1,0 0 0,0 1 0,0-1 0,0 0 0,0 0 0,0 0 0,0 0 0,0 0-1,0 0 1,0 0 0,0 0 0,0 1 0,0-1 0,0 0 0,0 0 0,0 0-1,1 0 1,-1 0 0,0 0 0,0 0 0,0 0 0,0 0 0,0 1 0,0-1 0,0 0-1,0 0 1,0 0 0,0 0 0,0 0 0,0 0 0,1 0 0,-1 0 0,0 0 0,0 0-1,0 0 1,0 0 0,0 0 0,0 0 0,0 0 0,0 0 0,1 0 0,-1 0-1,0 0 1,0 0 0,0 0 0,0 0 0,0 0 0,0 0 0,0 0 0,0 0 0,1 0-1,-1 0 1,0 0 0,-12 9 56,-22 9-63,-133 75 6,134-73-97,-98 66-4836,124-81 4120,-11 9-5875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91 127 1180,'0'0'99,"0"-1"-1,0 1 1,-1 0-1,1 0 1,0 0-1,0-1 1,-1 1-1,1 0 1,0 0 0,0 0-1,-1 0 1,1 0-1,0-1 1,0 1-1,-1 0 1,1 0-1,0 0 1,-1 0-1,1 0 1,0 0 0,0 0-1,-1 0 1,1 0-1,0 0 1,-1 0-1,1 0 1,0 0-1,0 0 1,-1 1-1,1-1 1,0 0 0,-1 0-1,1 0 1,0 0-1,-5 12 970,5 23-1156,0-30 457,3 182 1288,-4-113-255,0-72-1067,1 0-134,-1 2-196,-2-6 509,-3-24-385,0 0-1,2-1 0,-1-50 1,2 36-46,3 26-17,0-1-1,1 1 1,0 0 0,1 0-1,7-25 1,-6 29 1,1 0 0,0 0-1,0 0 1,1 0 0,1 1 0,0 0 0,13-18 0,-17 26-32,1-1 0,-1 1 0,1 0 0,-1 0 0,1 0 0,0 0 0,0 0 0,-1 0 0,1 1 0,0-1 0,1 1 0,-1 0 0,0 0 0,0 0 0,6-1 0,-7 2-17,0 1 0,0-1 0,0 0 0,0 0-1,0 1 1,0-1 0,0 1 0,-1-1 0,1 1 0,0 0 0,0 0 0,-1 0 0,1 0 0,-1 0 0,1 0-1,-1 0 1,1 0 0,-1 1 0,1-1 0,-1 1 0,0-1 0,0 1 0,0-1 0,0 1 0,0 0 0,0-1-1,0 1 1,-1 0 0,2 3 0,-1 3-14,1-1 0,-1 0 0,0 1 0,-1-1-1,0 0 1,0 1 0,0-1 0,-1 0 0,0 1 0,-1-1-1,0 0 1,0 0 0,0 0 0,-1 0 0,-6 12 0,-7 10-321,-1-1 1,-24 32-1,30-45 105,-41 51-1155,13-26-2862,22-25 1546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1116,'0'0'2095,"1"2"-1508,2 42 1867,-3-35-2110,0 0 0,1 0-1,0 0 1,1 1-1,-1-1 1,2-1-1,-1 1 1,7 14-1,-8-22-148,-1-1-179,0 1 1,0-1-1,0 1 1,0 0-1,0-1 1,0 1-1,0-1 1,1 1-1,-1-1 0,0 1 1,0-1-1,1 1 1,-1-1-1,0 1 1,1-1-1,-1 1 1,0-1-1,1 1 1,-1-1-1,1 0 1,-1 1-1,1-1 1,-1 0-1,1 1 0,-1-1 1,1 0-1,-1 0 1,1 1-1,-1-1 1,1 0-1,0 0 1,-1 0-1,1 0 1,-1 0-1,1 0 1,1 0-1,0 1 18,0-1 1,1 0-1,-1 0 1,0 0-1,1 0 1,-1 0-1,0 0 1,1-1-1,2 0 1,20-11-29,43-30 0,-59 36-20,-6 5 17,10 1-1,-10 0-6,2 2 12,-2 1-5,11 14 2,-10-12-4,17 15-1,-19-18-3,0 0-1,0-1 1,0 1 0,0-1-1,0 0 1,0 1 0,1-1-1,-1 0 1,0 0 0,1 0 0,-1-1-1,1 1 1,-1 0 0,1-1-1,-1 0 1,1 1 0,-1-1-1,1 0 1,-1 0 0,1-1-1,-1 1 1,1 0 0,-1-1-1,1 0 1,-1 1 0,0-1 0,1 0-1,-1 0 1,3-2 0,-1 0-19,0 1 0,1-1 0,-1 0 1,-1-1-1,1 1 0,0-1 0,-1 0 0,0 0 1,0 0-1,3-5 0,-1 0-4,0 0-1,0 0 0,-2-1 1,5-15-1,-2 0 7,-2 1 1,0-1-1,0-35 0,-4 59 19,0-10 46,0 1 1,0 0-1,-1 0 1,0 0 0,-3-13-1,3 21 92,-2 6-118,-3 6-12,1 0 1,0 0 0,0 0 0,1 0 0,1 1-1,0-1 1,0 1 0,-1 13 0,-4 65-9,5-40-26,3-45 25,-1 0 1,1 0 0,0 0 0,0 0-1,1 0 1,0 0 0,-1 0-1,1 0 1,3 7 0,-4-9 8,13-2 38,-10 1-38,1-1 1,-1 0 0,0 0-1,0-1 1,1 1 0,5-2-1,0 0 0,2-2 6,0 2 0,1 0-1,20-2 1,-29 4 1,-1 1-6,-1-1-8,0 0 1,0 1-1,0-1 1,0 0-1,0 1 1,0-1-1,0 0 1,0 1-1,0-1 1,0 1-1,0 0 1,0-1-1,-1 1 1,1 0 0,0-1-1,0 1 1,-1 0-1,2 1 1,-2-1 9,0 2 2,-2 3-39,1-1 1,-1 1-1,0-1 0,0 0 1,-1 1-1,0-1 1,1-1-1,-2 1 1,1 0-1,-1-1 0,1 1 1,-1-1-1,-8 6 1,6-5-56,0 0 0,0 0 0,-1-1 0,0 1 0,1-2 0,-2 1 1,1-1-1,0 0 0,-12 3 0,16-6 29,-1 0 1,1 0 0,-1-1-1,1 1 1,-1-1-1,1 0 1,-1 0-1,1 0 1,0 0 0,0-1-1,0 1 1,-1-1-1,1 0 1,1 0-1,-1 0 1,0 0 0,0 0-1,1-1 1,-1 1-1,1-1 1,-4-5-1,4 4-17,0 1 0,0-1 0,0 0-1,0 0 1,1 0 0,0 0-1,0 0 1,0 0 0,0 0-1,1 0 1,-1-1 0,1 1 0,0 0-1,0 0 1,1-5 0,0 4-245,0 1 1,0-1-1,0 0 1,0 1 0,1 0-1,0-1 1,0 1-1,0 0 1,0 0-1,1 0 1,5-7 0,-7 10-1040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3 964,'0'0'6161,"1"-2"-5595,3 1 1572,0 8-773,2 19-258,0 36-528,-6-8 70,-4 98 379,3-119-807,1-30-160,-1 1-8,0 13-5,1-13 8,0-1-5,2 15 165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1044,'0'0'2660,"2"-2"-1909,-2 2-671,0 0 0,0 0 0,0-1 0,1 1 0,-1 0 1,0 0-1,0 0 0,0 0 0,0 0 0,1 0 0,-1 0 0,0 0 0,0 0 0,0-1 0,1 1 0,-1 0 0,0 0 1,0 0-1,0 0 0,1 0 0,-1 0 0,0 0 0,0 0 0,0 0 0,1 0 0,-1 1 0,0-1 0,0 0 0,0 0 1,1 0-1,-1 0 0,0 0 0,0 0 0,0 0 0,0 0 0,1 0 0,-1 1 0,0-1 0,0 0 0,0 0 0,0 0 1,0 0-1,0 1 0,1-1 0,5 15 1397,1 30-1214,-5-30 375,0-5-614,-1-1 0,-1 1-1,0 16 1,-1 0-5417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44 1608,'-3'-15'2376,"-4"0"169,-1 2-101</inkml:trace>
  <inkml:trace contextRef="#ctx0" brushRef="#br0" timeOffset="1">363 76 1632,'0'0'7586,"-7"5"-6963,-2-1-442,6-2-117,0-1 1,0 1-1,0 0 0,0 0 1,0 0-1,0 1 1,0-1-1,0 0 1,1 1-1,-1 0 1,1 0-1,0 0 1,-2 3-1,-7 13 554,2 0 0,-15 39 0,21-47-475,0 0 0,1 0-1,0 0 1,1 0 0,0 1 0,0-1 0,3 15 0,-2-23-120,0 0 0,1 0 1,-1 1-1,1-1 0,0 0 0,0 0 0,0 0 0,0 0 0,1 0 0,-1 0 0,1 0 1,0-1-1,0 1 0,0 0 0,0-1 0,3 3 0,-2-3-50,1 1 0,-1-1 0,1 0 0,0 0 0,0 0 0,0-1 0,0 1 0,0-1 0,0 0 0,0 0 0,1-1 0,4 1 0,4 0-165,1-1 1,0 0 0,0-1 0,21-4 0,55-18-4568,-69 17 2063,-6 1 248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0 964,'-2'1'10001,"-3"19"-8093,-7 32-1714,4-8 439,1-9-36,2-1 0,1 1 0,1 60 0,3-91-539,0 0 0,1 0 1,0 0-1,-1 0 0,2 0 0,-1 0 0,2 5 1,-2-7-42,0-1 0,0 1 0,1 0 1,-1-1-1,0 1 0,0-1 1,1 1-1,-1-1 0,1 0 1,-1 0-1,1 1 0,0-1 0,0 0 1,-1-1-1,1 1 0,3 1 1,-1 0-63,1-1 0,-1 0 0,1 0 0,-1-1 0,9 1 0,0-1-331,0-1 0,0-1 0,-1 0 0,1-1 0,15-5 1,-18 5-1448,-1-1 1,0 0-1,16-10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1384,'6'-11'7632,"-5"18"-7145,0 1-317,0 33 833,-1 104-575,4-108-2777,-4-35 1013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20 197 952,'-7'-22'3008,"6"20"-2416,-2-13 1458,4 10-1791,-1 1-1,1-1 1,0 1-1,1-1 1,-1 1 0,1 0-1,-1 0 1,1-1-1,1 1 1,3-5 0,-1 1 65,1 1-1,-1 0 1,1 0 0,11-9 0,-5 6-133,29-22 707,-37 30-819,0-1 0,0 1 0,0 0-1,1 0 1,-1 1 0,0-1 0,1 1 0,8-1 0,-10 1 29,11 6 93,-12-4-188,-1 0 0,1 1 0,-1-1 0,0 0 0,1 1 0,-1-1 0,0 1 0,0-1 0,0 1 0,0 0 0,0-1 0,0 1 0,0 0 0,0 0 0,-1 0 0,1-1 0,-1 1 0,0 0 0,1 0 0,-1 0 0,0 0 0,0 0 0,0 0 0,0 0 0,0 0 0,-1 0 0,0 2 0,-7 28-24,-3 0-1,0 0 1,-32 59 0,30-64-9,10-20-22,0-1 0,1 1 0,0 0 0,0 0 0,-1 12 0,3-18 39,1 0 1,-1 0-1,1 0 0,-1 1 0,1-1 0,-1 0 1,1 0-1,0-1 0,0 1 0,-1 0 0,1 0 1,2 1-1,-3-1-1,2 0 0,-1 1 1,0-1 0,1 0 0,-1 0 0,1 0 0,-1 0 0,1 0 0,0 0 0,-1 0 0,1 0 0,0 0 0,0-1 0,2 2 0,1-1-6,15 7-6,-9-4 14,0 0 1,0 1 0,0 0 0,-1 1-1,0 0 1,0 0 0,0 1-1,10 10 1,-20-16 1,1-1-1,-1 0 1,0 1-1,0-1 0,1 0 1,-1 1-1,0-1 1,0 1-1,1-1 1,-1 0-1,0 1 1,0-1-1,0 1 0,0-1 1,0 1-1,0-1 1,0 1-1,0-1 1,0 0-1,0 1 1,0 0-1,0-1 0,0 1 1,0-1-1,0 1 0,0-1 0,0 1 1,0-1-1,0 0 0,0 1 0,0-1 1,0 1-1,1-1 0,-1 1 0,0-1 1,0 1-1,0-1 0,1 0 0,-1 1 1,0-1-1,0 0 0,1 1 0,0 0 1,-3 3 2,-3 12 2,0-9-6,-2-1-1,-1 0 0,0 0 1,0-1-1,0 0 0,-1 0 0,0-1 0,0 0 1,0-1-1,0 0 0,-11 2 0,13-3-123,-1-1 0,1 0 0,-1 0 0,0-1-1,1 0 1,-1 0 0,1-1 0,-1 0 0,0 0-1,1-1 1,0 0 0,-1 0 0,-11-6 0,16 7-287,1 0 0,-1-1 1,1 1-1,0-1 1,-1 1-1,1-1 0,0 0 1,0 0-1,-3-4 1,2 3-1084,-8-8-1052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3 134 1788,'0'0'2332,"-3"-6"2716,52-18-3703,68-24 0,-7 5-1928,-76 30-2202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 1728,'0'0'2856,"-5"-8"3563,2 21-5009,-1 29-1355,3-39 319,2 102 760,1-41-657,-2-58-673,0 0 0,0 0 0,0-1 0,-1 1 0,1 0 1,-1 0-1,-1 0 0,1-1 0,-1 1 0,0-1 0,-1 1 0,1-1 0,-5 7 0,6-10-58,-1-1 0,0 1 1,0 0-1,0-1 0,0 0 1,0 1-1,0-1 0,0 0 1,-1 0-1,1 0 0,0 0 1,-4 1-1,0-1-140,0 1 1,0-1-1,-1-1 1,-6 1-1,5-1 284,4 1 180,0-1 1,0 0 0,0 0 0,0 0 0,0 0 0,0-1 0,1 0 0,-8-1 0,10 1 326,4-2-274,8-7 14,1 1 1,1 1-1,0 0 1,0 0-1,26-9 1,-1-2 122,44-27 2091,-81 45-2067,7-8 253,-8 9-454,0 0-1,1-1 0,-1 1 0,0 0 1,1-1-1,-1 1 0,0 0 0,1-1 0,-1 1 1,0 0-1,1 0 0,-1-1 0,1 1 1,-1 0-1,1 0 0,-1 0 0,0 0 0,1 0 1,-1-1-1,1 1 0,-1 0 0,1 0 1,-1 0-1,1 0 0,-1 0 0,0 0 0,1 1 1,0-1-1,15 27 399,1 5 54,-16-31-427,10 8 263,-8-9-321,0 1 0,0-1 0,-1 0 1,1 0-1,0 0 0,0 0 0,0-1 1,0 1-1,0-1 0,0 0 0,3-1 1,38-17 715,-5 1-17,-34 16-642,1 0-1,0 1 1,0 0 0,0 0-1,10-1 1,-13 3-84,-1 0 0,1 0 0,-1 0 0,0 0-1,1 0 1,-1 1 0,0-1 0,0 1 0,0 0 0,0-1 0,0 1 0,0 0-1,0 0 1,-1 0 0,2 3 0,3 1 4,-4-3-97,0 0-1,0 0 0,0 0 1,-1 1-1,1-1 0,-1 1 1,0-1-1,2 8 0,1 4-577,-2-9-74,0 0 0,0 0 0,-1 0 0,1 0-1,-1 9 1,2 1-8317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2:5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2 944,'-123'31'9776,"121"-30"-9565,0-1 276,-4 1 81,6-1-544,0 0 0,1 0 1,-1 0-1,0 0 0,0 0 1,0 0-1,0 0 0,0 0 0,0 0 1,0 0-1,0 0 0,0 0 1,1 0-1,-1 0 0,0 0 0,0 0 1,0 0-1,0 0 0,0 0 1,0 0-1,0 0 0,0 0 1,0 0-1,0 0 0,0 0 0,1 1 1,-1-1-1,0 0 0,0 0 1,0 0-1,0 0 0,0 0 0,0 0 1,0 0-1,0 0 0,0 0 1,0 0-1,0 0 0,0 1 0,0-1 1,0 0-1,0 0 0,0 0 1,0 0-1,0 0 0,0 0 1,0 0-1,0 0 0,0 0 0,0 1 1,0-1-1,0 0 0,0 0 1,0 0-1,0 0 0,0 0 0,0 0 1,0 0-1,0 0 0,0 0 1,0 0-1,0 0 0,0 1 0,0-1 1,0 0-1,-1 0 0,1 0 1,0 0-1,15 5 113,-1-1-1,1 0 1,20 1 0,285 5 568,88-41-1560,-235 6-1651,-125 17-204,-37 6-42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1320,'4'-21'9240,"-5"29"-8528,-8 62 878,2 123 1,6-112-1093,1-34-499,-1 25-789,-4-26-3184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1704,'0'0'1033,"1"-4"-76,0-1-679,1-1 0,0 1 0,0-1-1,1 1 1,0 0 0,0 0 0,0 0-1,0 0 1,1 1 0,0-1 0,0 1-1,0 0 1,0 0 0,10-6 0,9-6 530,46-24 1,-53 31-529,7-3-643,32-9 1,-34 12-1685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13 103 1896,'0'0'876,"0"2"-100,0-1-1055,0-1 387,0 1 0,0-1 1,0 0-1,0 1 0,0-1 1,0 1-1,0-1 0,0 1 1,0-1-1,0 1 0,0-1 1,1 0-1,-1 1 0,0-1 1,0 1-1,0-1 1,0 0-1,1 1 0,-1-1 1,0 0-1,0 1 0,1-1 1,-1 0-1,0 1 0,1-1 1,-1 0-1,0 1 0,1-1 1,-1 0-1,1 0 0,-1 0 1,0 1-1,1-1 0,-1 0 1,1 0-1,-1 0 0,0 0 1,1 0-1,-1 0 0,1 0 1,-1 0-1,1 0 0,-1 0 1,1 0-1,-1 0 0,0 0 1,1 0-1,-1 0 0,1 0 1,-1 0-1,0-1 0,1 1 1,6-3 148,0 0-1,0-1 1,-1 0 0,0 0 0,1-1-1,-2 1 1,8-8 0,-10 9-56,0 0 1,0-1-1,-1 1 0,1 0 1,-1-1-1,0 1 0,0-1 0,0 0 1,-1 0-1,1 1 0,-1-1 1,0 0-1,0 0 0,0-1 1,0-5-1,-1 8 274,-2 0-274,1 1-181,1 1 1,-1-1-1,0 0 0,1 1 0,-1-1 1,0 1-1,1-1 0,-1 1 0,0-1 1,0 1-1,0-1 0,0 1 0,0 0 1,1-1-1,-1 1 0,0 0 0,0 0 1,0 0-1,0 0 0,0-1 1,0 1-1,0 1 0,0-1 0,0 0 1,0 0-1,0 0 0,0 0 0,1 1 1,-1-1-1,0 0 0,0 1 0,0-1 1,0 1-1,1-1 0,-3 2 0,-7 5 89,0 1 0,1 1 0,-12 12-1,18-17-83,-1 0 0,1 0 0,0 1 0,0-1 0,0 1 0,1 0-1,0-1 1,0 1 0,0 0 0,0 0 0,0 7 0,1-10-31,1-1 0,0 0 0,0 1 1,0-1-1,0 1 0,0-1 0,0 1 0,1-1 0,-1 0 1,0 1-1,1-1 0,-1 0 0,1 1 0,0-1 1,-1 0-1,1 1 0,0-1 0,-1 0 0,1 0 0,2 2 1,-1-2-52,0 1 1,0-1-1,0 0 1,0 0-1,0 0 1,0 0-1,0 0 1,0 0-1,1-1 1,-1 1-1,4-1 1,4 1-240,1-1 1,-1 0-1,1-1 1,12-2-1,-7 0-572,-1-1 0,22-7 0,-11 0-4170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48 261 1116,'-1'-2'1409,"-9"-17"1955,11 13 2218,8 13-5375,-1 0 0,0 1 0,0 0-1,-1 0 1,0 1 0,0 0 0,-1 0 0,0 1 0,-1 0 0,0 0-1,5 16 1,-9-23-199,-1-1 0,0 1 0,1-1 0,-1 1 1,0 0-1,-1-1 0,1 1 0,0-1 0,-1 1 0,0-1 0,1 1 0,-1-1 0,0 1 0,0-1 0,-1 1 0,1-1 0,0 0 0,-1 0 0,1 0 0,-1 0 0,0 0 0,0 0 0,1 0 0,-1 0 1,0-1-1,-4 3 0,1-1-32,0 0 0,0 0 0,0 0 1,-1-1-1,1 0 0,-1 0 0,1 0 1,-1-1-1,0 1 0,-6-1 0,11-1 18,0 0 0,-1 0 0,1 0 0,0 0-1,-1 0 1,1-1 0,0 1 0,0-1 0,0 1 0,-1 0-1,1-1 1,0 0 0,0 1 0,0-1 0,0 0 0,0 0-1,0 1 1,0-1 0,0 0 0,0 0 0,0 0 0,1 0-1,-1 0 1,0 0 0,1-1 0,-1 1 0,0-2 0,1 2-20,1-3 4,1-2 11,1 1 1,0-1 0,0 0 0,0 1-1,1-1 1,0 1 0,8-8 0,39-34-57,-42 39 52,15-14-49,43-27-1,-65 48 62,0-1 0,0 1 0,0 0 1,1 0-1,-1 0 0,1 0 0,-1 0 0,1 1 1,-1-1-1,1 1 0,-1-1 0,1 1 0,-1 0 1,1 0-1,-1 0 0,1 1 0,-1-1 0,1 0 1,2 2-1,-1-1 17,0 1 1,-1 0-1,1 0 1,-1 0-1,1 1 1,-1-1-1,0 1 1,0 0-1,0 0 1,-1 0-1,4 4 1,39 60 337,-34-50-219,-11-17-126,1 1 0,-1 0 1,1-1-1,0 1 1,-1-1-1,1 1 1,0-1-1,0 1 0,-1-1 1,1 1-1,0-1 1,0 1-1,0-1 1,-1 0-1,1 0 0,0 1 1,0-1-1,0 0 1,0 0-1,0 0 1,0 0-1,-1 0 0,1 0 1,0 0-1,0 0 1,0-1-1,0 1 1,0 0-1,0 0 0,-1-1 1,2 0-1,3 0 9,-1-2-1,1 1 0,-1 0 0,6-6 1,-9 8-15,-1-1 1,1 1 0,-1-1 0,1 1 0,-1-1-1,1 1 1,0 0 0,-1-1 0,1 1-1,-1 0 1,1 0 0,0-1 0,-1 1 0,1 0-1,0 0 1,-1 0 0,1 0 0,0 0-1,0 0 1,-1 0 0,1 0 0,0 0 0,-1 0-1,1 0 1,0 0 0,-1 0 0,1 1-1,0-1 1,0 1 0,1 0 6,-1 1-1,0-1 1,1 1-1,-1 0 1,0-1 0,0 1-1,0 0 1,1 2 0,4 8-17,-5-11 3,3 1 4,-2 1 2,13 3 1,-12-5-10,1-1 0,0 0 1,0 0-1,0 0 0,0 0 1,-1 0-1,1-1 1,0 0-1,0 0 0,-1 0 1,1 0-1,0-1 0,5-2 1,3-3-35,0 1 1,16-14-1,-24 18 38,-1 0 1,-1 0 1,1 0-1,0 0 1,-1 0-1,1-1 1,-1 1-1,0-1 1,0 1-1,0-1 1,0 0-1,2-4 1,-3 6 6,-5-1-63,-10-2 51,8 5-4,1 2-58,1 0 0,0 0 0,-1 0 0,1 1 0,0-1 1,1 1-1,-1 0 0,1 0 0,0 0 0,0 1 0,0-1 0,0 1 0,1 0 0,0 0 0,0 0 0,-2 7 1,4-10 12,-1-1 0,1 1 0,0-1 1,0 1-1,0-1 0,0 0 0,1 1 1,-1-1-1,0 1 0,0-1 0,1 1 1,-1-1-1,1 0 0,-1 1 0,1-1 1,0 0-1,0 1 0,-1-1 0,1 0 1,0 0-1,0 0 0,0 0 0,0 0 1,0 0-1,1 0 0,1 1 0,0 0-43,-1 0 0,1-1-1,0 0 1,-1 1 0,1-1 0,0 0-1,0 0 1,0-1 0,0 1-1,5 0 1,-7 0 99,0 0 0,0 0-1,0 0 1,0 0 0,0 0 0,0 0-1,0 0 1,0 1 0,-1-1 0,1 0 0,0 1-1,-1-1 1,1 0 0,-1 1 0,0-1 0,1 1-1,-1 1 1,2 1 41,-2-3-40,6 12 62,-6-12-57,0-1-1,0 1 1,1-1 0,-1 0-1,0 1 1,1-1-1,-1 1 1,0-1 0,1 0-1,-1 1 1,1-1-1,-1 0 1,1 1 0,-1-1-1,1 0 1,-1 0-1,1 1 1,-1-1 0,1 0-1,-1 0 1,1 0-1,-1 0 1,1 0 0,-1 0-1,1 0 1,-1 0-1,1 0 1,-1 0 0,2 0-1,4-3 3,1 0 0,-1-1 1,0 0-1,-1 0 0,1 0 0,-1 0 0,1-1 0,-2 0 0,1 0 0,0 0 0,-1-1 0,0 0 0,0 0 1,-1 0-1,5-9 0,1-4 89,-1-1 1,0-1-1,9-38 1,-11 31 155,-2-1-1,0 1 1,-2-1 0,-1 0 0,-4-45 0,2 70-189,1 1-1,-1 0 1,1 0-1,-1 0 1,0 0-1,0 0 1,0 0-1,-1 0 1,1 0-1,-1 0 1,0 1-1,-2-5 1,2 6 166,0 3-126,-1 2-79,1 0 1,-1 1 0,1-1 0,0 0 0,0 1 0,1-1 0,-1 1 0,1-1 0,-2 9 0,-2 50 111,4-44-107,1 31-526,2 0 0,2-1 0,17 76 0,-4-24-4704,-10-60 2203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1564,'3'-2'10188,"1"53"-7993,-4 81 1,-1-128-2089,0 0 1,1 1 0,0-1-1,-1 0 1,2 0 0,-1 0-1,0 0 1,1 0 0,0 0-1,0 0 1,0 0 0,0 0-1,1 0 1,0 0 0,-1 0-1,5 5 1,3-2-19,-3-5-216,0 0 0,-1-1 1,1 1-1,0-1 0,0-1 0,0 1 0,0-1 0,0 0 0,0 0 0,0-1 0,0 0 0,0 0 0,10-3 0,10-5-1342,42-18-1,-48 18 880,-2 0-1405,-1 0 1,23-15 0,-12 5-1067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44 5513,'3'-7'-21,"1"1"1,-1-1 0,-1 0 0,3-10 2919,-8 21-2441,-5 2-239,2 1 1,-1 1 0,1-1 0,0 1-1,1 0 1,-9 18 0,-25 64 522,26-59-462,4-9-370,1 0 0,0 1 0,2 0 0,1 0 0,0 1 0,-1 33 0,8-41-1235,-1-13-100,4 8-3460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1092,'9'-34'4019,"-3"14"-1821,-5 15-1837,1 0 1,-1 0-1,1 0 1,1 1-1,-1-1 1,0 1-1,1-1 1,0 1-1,4-4 1,1-1 254,0 1 1,0 0 0,12-8 0,-11 9-333,0 1 0,0 1 1,1 0-1,0 0 1,0 1-1,18-5 0,-26 8 26,-2 2-304,0-1 0,0 0 0,0 0 0,0 1 0,0-1 0,0 0 0,0 0 0,1 0-1,-1 1 1,0-1 0,0 0 0,0 0 0,0 1 0,0-1 0,1 0 0,-1 0 0,0 0 0,0 0 0,0 0 0,1 1 0,-1-1 0,0 0 0,0 0 0,0 0 0,1 0 0,-1 0 0,0 0 0,0 0 0,1 0 0,-1 0 0,0 0 0,1 0 0,-1 0-1,0 1 0,1-1 0,-1 0 0,1 0 1,-1 0-1,0 0 0,1 0 0,-1 0 0,0 0 0,1 1 0,-1-1 1,0 0-1,1 0 0,-1 1 0,0-1 0,1 0 0,-1 0 1,0 1-1,0-1 0,1 0 0,-1 1 0,0-1 0,0 0 0,0 1 1,0-1-1,1 0 0,-1 1 0,0-1 0,0 0 0,0 1 1,0-1-1,0 1 0,0-1 0,0 1 0,-1 10 46,-2 0 1,1-1-1,-1 1 0,0-1 0,-1 1 0,-8 14 1,2-2-23,8-19-10,-6 15-92,1-1-1,0 1 0,2 0 0,-5 25 0,9-39 22,1 0 1,-1 1-1,1-1 1,0 0-1,1 0 0,-1 0 1,1 0-1,0 0 1,0 0-1,1 0 0,-1 0 1,1-1-1,0 1 1,0 0-1,1-1 1,-1 0-1,1 1 0,0-1 1,0 0-1,1 0 1,-1-1-1,6 5 0,2 0-44,0 0 0,1-1 1,15 6-1,23 14 16,-50-26 82,0-1 0,0 0 0,1 0 0,-1 0-1,0 0 1,1 0 0,-1 0 0,0 1 0,0-1 0,1 0 0,-1 0 0,0 0 0,0 1-1,1-1 1,-1 0 0,0 0 0,0 1 0,0-1 0,0 0 0,1 0 0,-1 1 0,0-1 0,0 0-1,0 1 1,0-1 0,0 0 0,0 1 0,0-1 0,0 0 0,0 1 0,0-1 0,0 0-1,0 0 1,0 1 0,0-1 0,0 0 0,0 1 0,0-1 0,0 0 0,-1 1 0,1-1 0,0 0-1,0 0 1,0 1 0,0-1 0,-1 0 0,1 0 0,0 1 0,0-1 0,-1 0 0,-14 7 37,12-6-58,-8 2-580,0 0 0,0-2 1,0 1-1,-1-1 0,-20-2 1,5 2-3192,10 2 519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4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95 1056,'-13'-1'5877,"13"1"-5808,-1 0 0,1 0 1,0 0-1,0 0 1,0-1-1,0 1 0,0 0 1,-1 0-1,1 0 0,0 0 1,0-1-1,0 1 1,0 0-1,0 0 0,0 0 1,0-1-1,0 1 1,0 0-1,0 0 0,0 0 1,0-1-1,0 1 0,0 0 1,0 0-1,0-1 1,0 1-1,0 0 0,0 0 1,0 0-1,0-1 0,0 1 1,0 0-1,0 0 1,0 0-1,0-1 0,0 1 1,1 0-1,-1 0 1,0 0-1,0 0 0,0 0 1,1-1-1,12-7 801,23-4-621,-34 11-56,64-17 275,51-16-2604,-114 33 1724,1-1 55,2-2-2826,4-2 707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18 1492,'0'0'6727,"-1"-3"-6211,-2-8-7,2 8 1232,-1 5-1364,-3 4-64,0 1-1,1-1 0,0 1 1,-4 9-1,-10 34 434,-17 73 0,18-58-1113,16-61 176,-1 0-1,0 0 0,0 1 0,0-1 0,-1 0 1,1-1-1,-1 1 0,0 0 0,0-1 1,0 1-1,0-1 0,-1 0 0,1 0 1,-1-1-1,0 1 0,0-1 0,0 1 1,0-1-1,0-1 0,-6 3 0,7-3 24,0-3-56,-23-10 53,24 11 160,2 0 14,0 1-1,-1 0 1,1-1 0,-1 1-1,1 0 1,0-1-1,0 1 1,-1 0-1,1-1 1,0 1 0,0-1-1,-1 1 1,1 0-1,0-1 1,0 1 0,0-1-1,0 1 1,0-1-1,0 1 1,0 0 0,-1-1-1,1 1 1,1-1-1,-1 1 1,0-1-1,0 1 1,0-1 0,0 1-1,0-1 1,0 1-1,0 0 1,1-2 0,2-2 61,1 0 0,-1 0 0,1 0 0,0 0 1,0 0-1,0 1 0,0 0 0,1 0 0,0 0 1,-1 0-1,1 1 0,9-4 0,45-16 1654,-57 21-1521,0 1-10,6-3 1,-6 2 635,0 3-679,0-1-108,-1 1 1,1-1-1,-1 1 1,0 0-1,1 0 1,-1 0 0,0 0-1,0 0 1,0 0-1,0 0 1,-1 0-1,1 0 1,0 0-1,-1 1 1,0-1 0,1 0-1,-1 0 1,0 1-1,0-1 1,0 0-1,-1 4 1,2 10 93,-1-13-79,0-1 2,0-1-46,0 0 1,0 0-1,0-1 1,1 1-1,-1 0 1,0-1-1,0 1 1,0 0-1,1-1 1,-1 1-1,0 0 1,1-1-1,-1 1 1,1-1-1,-1 1 1,1-1-1,-1 1 1,1-1-1,-1 1 1,1-1-1,-1 1 1,1-1-1,1 1 1,-1 0 33,3-2-14,110-24 423,-112 25-444,-1 0 1,0 0 0,1 0-1,-1 1 1,0-1 0,0 0-1,1 1 1,-1-1-1,0 1 1,0-1 0,0 1-1,1 0 1,-1-1 0,0 1-1,1 1 1,3 1 34,-2-1-30,0 0 1,0 0-1,0 0 0,0 1 0,0-1 1,0 1-1,-1-1 0,0 1 0,1 0 1,-1 0-1,0 0 0,3 6 0,0 2-73,-1 0 0,5 18 1,2 3-520,-6-10-421,-4-16 547,-1-4-219,1 1-110,0 7-220,0-8-693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6:50:5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 1092,'0'-3'1352,"2"-8"-91,-5-1 8252,-6 45-8841,0-1-1,-4 45 1,12-74-638,-4 30-408,1 0 0,2 56 0,1-78-349,1-9-652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321A-B90F-D2D3-E868-578CAAE9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58C2-7451-8B1C-9B5C-336AEA817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7349-27C3-9C83-6B2B-BE928DCB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7C82-B152-5382-56D3-8D584D7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3E08-9898-CCBD-7B41-C221CC8E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F922-7B4D-C432-A1D5-B8C43EC0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B295-5C44-9929-5EEE-A9465000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AFB0-D51F-EEEE-6789-06A1873D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90CF-1F18-98DF-52BA-A1927256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D16-4954-B4D2-A8B7-CBA48F6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D7C75-7D5B-BF99-A17F-9FB1B210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E078-861C-D168-C602-01DB515D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8159-986F-7DB7-19E0-821237CF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3558-3940-4B0A-492D-FB30A16B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3B22-3CFA-06EE-7884-551C4A3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122F-6EF4-133F-0A00-FF673B37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1477-55C8-2AE0-41E0-5A714DAF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4735-B06A-E53C-AFEF-E9F5462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F1D2-9EF7-16F8-7F17-B323F8F1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70C1-8FF1-3609-CB9E-15D5C883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3FED-C331-662A-E94B-922BC509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9966-719E-1C03-ABD2-DAD81EFC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8DAF-1DDC-83A0-9FFE-7BAC50BA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23B3-850C-8F70-40D9-CFE2FC8F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30F0-9602-7EAE-04D9-7449488A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1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A26D-B9C3-4F2E-6190-9A1417D6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29A9-6396-33C1-9C78-6E1391C4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74AA-FF12-AC12-849C-DEC79A69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BF3E-45C6-114E-E987-102ABF6E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D3E8-B0EB-37C9-54DA-C64A9A2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C829-25AD-2361-E404-DB8BDA0C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2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1B4-6C04-469D-015F-E42A76E6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1B93-3EC0-631A-BEC6-7AF1E319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E493-ECA6-B002-9C24-79235374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D4F5-9387-99E2-BC20-287FCEA2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C5E2-7942-3049-2744-4FCC5E20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CCB73-C524-B829-50A3-E9BC2A48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EE465-6631-A46D-25C1-1A98E7CD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A51E2-0897-3989-B373-746B9082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9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EB7-89B3-695E-2A64-BB1B8709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ACC44-7F14-7EEA-A5AD-5586CB8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9507-F45F-F323-F56C-B1F6C435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AE510-0917-D1BC-719D-E716D6EA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7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C7B02-A512-D23C-046D-09DA297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3C628-BBF5-B499-35B4-0DE38438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982A0-D9DE-2176-577C-4F75C9B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1B62-85CF-5128-D9C0-6F99837C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6EE-FBE4-5324-1EB8-EF611761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9BEB5-B516-0616-19C5-D0C2FA54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6561-9F3C-ADC7-2400-47E5BFA2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7849-D206-6069-4E80-D0836651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C287-D71D-B1DE-EC60-F37B3F08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6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1856-E406-D527-E790-C1475559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BB5AE-8B6D-86B3-A9D6-1F0EDC468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50F31-D84B-EBA5-F717-E9C3D92F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17F8-A8F0-0E6A-C5BD-87C92E6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68D4F-1093-9F48-37E6-358F11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F085-EBCF-0A52-845D-421FB771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7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AAB29-4F56-ECA1-B5B8-1E5AE493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E91D1-E22C-0C61-529A-4118222D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D033-33CD-4889-42C3-377B38D96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8B03-ED40-41C5-A950-BD65236CD09A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09B-85D8-0157-4D2B-2DCD1DB79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2B0D-E75A-4828-CE0A-196B9FD1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5792-8E40-425D-8661-B7B0E0CC0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6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7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0.xml"/><Relationship Id="rId50" Type="http://schemas.openxmlformats.org/officeDocument/2006/relationships/image" Target="../media/image28.png"/><Relationship Id="rId55" Type="http://schemas.openxmlformats.org/officeDocument/2006/relationships/customXml" Target="../ink/ink24.xml"/><Relationship Id="rId63" Type="http://schemas.openxmlformats.org/officeDocument/2006/relationships/customXml" Target="../ink/ink28.xml"/><Relationship Id="rId68" Type="http://schemas.openxmlformats.org/officeDocument/2006/relationships/image" Target="../media/image37.png"/><Relationship Id="rId76" Type="http://schemas.openxmlformats.org/officeDocument/2006/relationships/image" Target="../media/image41.png"/><Relationship Id="rId84" Type="http://schemas.openxmlformats.org/officeDocument/2006/relationships/image" Target="../media/image45.png"/><Relationship Id="rId89" Type="http://schemas.openxmlformats.org/officeDocument/2006/relationships/customXml" Target="../ink/ink41.xml"/><Relationship Id="rId97" Type="http://schemas.openxmlformats.org/officeDocument/2006/relationships/customXml" Target="../ink/ink45.xml"/><Relationship Id="rId7" Type="http://schemas.openxmlformats.org/officeDocument/2006/relationships/image" Target="../media/image6.png"/><Relationship Id="rId71" Type="http://schemas.openxmlformats.org/officeDocument/2006/relationships/customXml" Target="../ink/ink32.xml"/><Relationship Id="rId92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9" Type="http://schemas.openxmlformats.org/officeDocument/2006/relationships/customXml" Target="../ink/ink11.xml"/><Relationship Id="rId11" Type="http://schemas.openxmlformats.org/officeDocument/2006/relationships/customXml" Target="../ink/ink2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5.xml"/><Relationship Id="rId40" Type="http://schemas.openxmlformats.org/officeDocument/2006/relationships/image" Target="../media/image23.png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32.png"/><Relationship Id="rId66" Type="http://schemas.openxmlformats.org/officeDocument/2006/relationships/image" Target="../media/image36.png"/><Relationship Id="rId74" Type="http://schemas.openxmlformats.org/officeDocument/2006/relationships/image" Target="../media/image40.png"/><Relationship Id="rId79" Type="http://schemas.openxmlformats.org/officeDocument/2006/relationships/customXml" Target="../ink/ink36.xml"/><Relationship Id="rId87" Type="http://schemas.openxmlformats.org/officeDocument/2006/relationships/customXml" Target="../ink/ink40.xml"/><Relationship Id="rId5" Type="http://schemas.openxmlformats.org/officeDocument/2006/relationships/image" Target="../media/image4.png"/><Relationship Id="rId61" Type="http://schemas.openxmlformats.org/officeDocument/2006/relationships/customXml" Target="../ink/ink27.xml"/><Relationship Id="rId82" Type="http://schemas.openxmlformats.org/officeDocument/2006/relationships/image" Target="../media/image44.png"/><Relationship Id="rId90" Type="http://schemas.openxmlformats.org/officeDocument/2006/relationships/image" Target="../media/image48.png"/><Relationship Id="rId95" Type="http://schemas.openxmlformats.org/officeDocument/2006/relationships/customXml" Target="../ink/ink44.xml"/><Relationship Id="rId19" Type="http://schemas.openxmlformats.org/officeDocument/2006/relationships/customXml" Target="../ink/ink6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0.xml"/><Relationship Id="rId30" Type="http://schemas.openxmlformats.org/officeDocument/2006/relationships/image" Target="../media/image18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69" Type="http://schemas.openxmlformats.org/officeDocument/2006/relationships/customXml" Target="../ink/ink31.xml"/><Relationship Id="rId77" Type="http://schemas.openxmlformats.org/officeDocument/2006/relationships/customXml" Target="../ink/ink35.xml"/><Relationship Id="rId8" Type="http://schemas.openxmlformats.org/officeDocument/2006/relationships/image" Target="../media/image7.svg"/><Relationship Id="rId51" Type="http://schemas.openxmlformats.org/officeDocument/2006/relationships/customXml" Target="../ink/ink22.xml"/><Relationship Id="rId72" Type="http://schemas.openxmlformats.org/officeDocument/2006/relationships/image" Target="../media/image39.png"/><Relationship Id="rId80" Type="http://schemas.openxmlformats.org/officeDocument/2006/relationships/image" Target="../media/image43.png"/><Relationship Id="rId85" Type="http://schemas.openxmlformats.org/officeDocument/2006/relationships/customXml" Target="../ink/ink39.xml"/><Relationship Id="rId93" Type="http://schemas.openxmlformats.org/officeDocument/2006/relationships/customXml" Target="../ink/ink43.xml"/><Relationship Id="rId98" Type="http://schemas.openxmlformats.org/officeDocument/2006/relationships/image" Target="../media/image52.png"/><Relationship Id="rId3" Type="http://schemas.openxmlformats.org/officeDocument/2006/relationships/image" Target="../media/image2.svg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20" Type="http://schemas.openxmlformats.org/officeDocument/2006/relationships/image" Target="../media/image13.png"/><Relationship Id="rId41" Type="http://schemas.openxmlformats.org/officeDocument/2006/relationships/customXml" Target="../ink/ink17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34.xml"/><Relationship Id="rId83" Type="http://schemas.openxmlformats.org/officeDocument/2006/relationships/customXml" Target="../ink/ink38.xml"/><Relationship Id="rId88" Type="http://schemas.openxmlformats.org/officeDocument/2006/relationships/image" Target="../media/image47.png"/><Relationship Id="rId91" Type="http://schemas.openxmlformats.org/officeDocument/2006/relationships/customXml" Target="../ink/ink42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8.png"/><Relationship Id="rId31" Type="http://schemas.openxmlformats.org/officeDocument/2006/relationships/customXml" Target="../ink/ink12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image" Target="../media/image42.png"/><Relationship Id="rId81" Type="http://schemas.openxmlformats.org/officeDocument/2006/relationships/customXml" Target="../ink/ink37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39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7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60.xml"/><Relationship Id="rId21" Type="http://schemas.openxmlformats.org/officeDocument/2006/relationships/customXml" Target="../ink/ink51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64.xml"/><Relationship Id="rId50" Type="http://schemas.openxmlformats.org/officeDocument/2006/relationships/image" Target="../media/image74.png"/><Relationship Id="rId55" Type="http://schemas.openxmlformats.org/officeDocument/2006/relationships/customXml" Target="../ink/ink68.xml"/><Relationship Id="rId63" Type="http://schemas.openxmlformats.org/officeDocument/2006/relationships/customXml" Target="../ink/ink7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55.xml"/><Relationship Id="rId41" Type="http://schemas.openxmlformats.org/officeDocument/2006/relationships/customXml" Target="../ink/ink61.xml"/><Relationship Id="rId54" Type="http://schemas.openxmlformats.org/officeDocument/2006/relationships/image" Target="../media/image76.png"/><Relationship Id="rId6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customXml" Target="../ink/ink46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59.xml"/><Relationship Id="rId40" Type="http://schemas.openxmlformats.org/officeDocument/2006/relationships/image" Target="../media/image69.png"/><Relationship Id="rId45" Type="http://schemas.openxmlformats.org/officeDocument/2006/relationships/customXml" Target="../ink/ink63.xml"/><Relationship Id="rId53" Type="http://schemas.openxmlformats.org/officeDocument/2006/relationships/customXml" Target="../ink/ink67.xml"/><Relationship Id="rId58" Type="http://schemas.openxmlformats.org/officeDocument/2006/relationships/image" Target="../media/image78.png"/><Relationship Id="rId5" Type="http://schemas.openxmlformats.org/officeDocument/2006/relationships/image" Target="../media/image4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5.xml"/><Relationship Id="rId57" Type="http://schemas.openxmlformats.org/officeDocument/2006/relationships/customXml" Target="../ink/ink69.xml"/><Relationship Id="rId61" Type="http://schemas.openxmlformats.org/officeDocument/2006/relationships/customXml" Target="../ink/ink71.xml"/><Relationship Id="rId10" Type="http://schemas.openxmlformats.org/officeDocument/2006/relationships/image" Target="../media/image54.svg"/><Relationship Id="rId19" Type="http://schemas.openxmlformats.org/officeDocument/2006/relationships/customXml" Target="../ink/ink50.xml"/><Relationship Id="rId31" Type="http://schemas.openxmlformats.org/officeDocument/2006/relationships/customXml" Target="../ink/ink56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60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54.xml"/><Relationship Id="rId30" Type="http://schemas.openxmlformats.org/officeDocument/2006/relationships/image" Target="../media/image64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image" Target="../media/image73.png"/><Relationship Id="rId56" Type="http://schemas.openxmlformats.org/officeDocument/2006/relationships/image" Target="../media/image77.png"/><Relationship Id="rId64" Type="http://schemas.openxmlformats.org/officeDocument/2006/relationships/image" Target="../media/image81.png"/><Relationship Id="rId8" Type="http://schemas.openxmlformats.org/officeDocument/2006/relationships/image" Target="../media/image7.svg"/><Relationship Id="rId51" Type="http://schemas.openxmlformats.org/officeDocument/2006/relationships/customXml" Target="../ink/ink66.xml"/><Relationship Id="rId3" Type="http://schemas.openxmlformats.org/officeDocument/2006/relationships/image" Target="../media/image2.svg"/><Relationship Id="rId12" Type="http://schemas.openxmlformats.org/officeDocument/2006/relationships/image" Target="../media/image55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59" Type="http://schemas.openxmlformats.org/officeDocument/2006/relationships/customXml" Target="../ink/ink7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117" Type="http://schemas.openxmlformats.org/officeDocument/2006/relationships/image" Target="../media/image144.png"/><Relationship Id="rId21" Type="http://schemas.openxmlformats.org/officeDocument/2006/relationships/image" Target="../media/image95.png"/><Relationship Id="rId42" Type="http://schemas.openxmlformats.org/officeDocument/2006/relationships/customXml" Target="../ink/ink88.xml"/><Relationship Id="rId47" Type="http://schemas.openxmlformats.org/officeDocument/2006/relationships/image" Target="../media/image109.png"/><Relationship Id="rId63" Type="http://schemas.openxmlformats.org/officeDocument/2006/relationships/image" Target="../media/image117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89" Type="http://schemas.openxmlformats.org/officeDocument/2006/relationships/image" Target="../media/image130.png"/><Relationship Id="rId112" Type="http://schemas.openxmlformats.org/officeDocument/2006/relationships/customXml" Target="../ink/ink123.xml"/><Relationship Id="rId16" Type="http://schemas.openxmlformats.org/officeDocument/2006/relationships/customXml" Target="../ink/ink76.xml"/><Relationship Id="rId107" Type="http://schemas.openxmlformats.org/officeDocument/2006/relationships/image" Target="../media/image139.png"/><Relationship Id="rId11" Type="http://schemas.openxmlformats.org/officeDocument/2006/relationships/image" Target="../media/image90.png"/><Relationship Id="rId32" Type="http://schemas.openxmlformats.org/officeDocument/2006/relationships/customXml" Target="../ink/ink83.xml"/><Relationship Id="rId37" Type="http://schemas.openxmlformats.org/officeDocument/2006/relationships/image" Target="../media/image104.png"/><Relationship Id="rId53" Type="http://schemas.openxmlformats.org/officeDocument/2006/relationships/image" Target="../media/image112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125.png"/><Relationship Id="rId102" Type="http://schemas.openxmlformats.org/officeDocument/2006/relationships/customXml" Target="../ink/ink118.xml"/><Relationship Id="rId123" Type="http://schemas.openxmlformats.org/officeDocument/2006/relationships/image" Target="../media/image147.png"/><Relationship Id="rId5" Type="http://schemas.openxmlformats.org/officeDocument/2006/relationships/image" Target="../media/image85.svg"/><Relationship Id="rId90" Type="http://schemas.openxmlformats.org/officeDocument/2006/relationships/customXml" Target="../ink/ink112.xml"/><Relationship Id="rId95" Type="http://schemas.openxmlformats.org/officeDocument/2006/relationships/image" Target="../media/image133.png"/><Relationship Id="rId19" Type="http://schemas.openxmlformats.org/officeDocument/2006/relationships/image" Target="../media/image94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99.png"/><Relationship Id="rId30" Type="http://schemas.openxmlformats.org/officeDocument/2006/relationships/customXml" Target="../ink/ink82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91.xml"/><Relationship Id="rId56" Type="http://schemas.openxmlformats.org/officeDocument/2006/relationships/customXml" Target="../ink/ink95.xml"/><Relationship Id="rId64" Type="http://schemas.openxmlformats.org/officeDocument/2006/relationships/customXml" Target="../ink/ink99.xml"/><Relationship Id="rId69" Type="http://schemas.openxmlformats.org/officeDocument/2006/relationships/image" Target="../media/image120.png"/><Relationship Id="rId77" Type="http://schemas.openxmlformats.org/officeDocument/2006/relationships/image" Target="../media/image124.png"/><Relationship Id="rId100" Type="http://schemas.openxmlformats.org/officeDocument/2006/relationships/customXml" Target="../ink/ink117.xml"/><Relationship Id="rId105" Type="http://schemas.openxmlformats.org/officeDocument/2006/relationships/image" Target="../media/image138.png"/><Relationship Id="rId113" Type="http://schemas.openxmlformats.org/officeDocument/2006/relationships/image" Target="../media/image142.png"/><Relationship Id="rId118" Type="http://schemas.openxmlformats.org/officeDocument/2006/relationships/customXml" Target="../ink/ink126.xml"/><Relationship Id="rId126" Type="http://schemas.openxmlformats.org/officeDocument/2006/relationships/customXml" Target="../ink/ink130.xml"/><Relationship Id="rId8" Type="http://schemas.openxmlformats.org/officeDocument/2006/relationships/image" Target="../media/image88.png"/><Relationship Id="rId51" Type="http://schemas.openxmlformats.org/officeDocument/2006/relationships/image" Target="../media/image111.png"/><Relationship Id="rId72" Type="http://schemas.openxmlformats.org/officeDocument/2006/relationships/customXml" Target="../ink/ink103.xml"/><Relationship Id="rId80" Type="http://schemas.openxmlformats.org/officeDocument/2006/relationships/customXml" Target="../ink/ink107.xml"/><Relationship Id="rId85" Type="http://schemas.openxmlformats.org/officeDocument/2006/relationships/image" Target="../media/image128.png"/><Relationship Id="rId93" Type="http://schemas.openxmlformats.org/officeDocument/2006/relationships/image" Target="../media/image132.png"/><Relationship Id="rId98" Type="http://schemas.openxmlformats.org/officeDocument/2006/relationships/customXml" Target="../ink/ink116.xml"/><Relationship Id="rId121" Type="http://schemas.openxmlformats.org/officeDocument/2006/relationships/image" Target="../media/image146.png"/><Relationship Id="rId3" Type="http://schemas.openxmlformats.org/officeDocument/2006/relationships/image" Target="../media/image83.svg"/><Relationship Id="rId12" Type="http://schemas.openxmlformats.org/officeDocument/2006/relationships/customXml" Target="../ink/ink74.xml"/><Relationship Id="rId17" Type="http://schemas.openxmlformats.org/officeDocument/2006/relationships/image" Target="../media/image93.png"/><Relationship Id="rId25" Type="http://schemas.openxmlformats.org/officeDocument/2006/relationships/image" Target="../media/image98.svg"/><Relationship Id="rId33" Type="http://schemas.openxmlformats.org/officeDocument/2006/relationships/image" Target="../media/image102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103" Type="http://schemas.openxmlformats.org/officeDocument/2006/relationships/image" Target="../media/image137.png"/><Relationship Id="rId108" Type="http://schemas.openxmlformats.org/officeDocument/2006/relationships/customXml" Target="../ink/ink121.xml"/><Relationship Id="rId116" Type="http://schemas.openxmlformats.org/officeDocument/2006/relationships/customXml" Target="../ink/ink125.xml"/><Relationship Id="rId124" Type="http://schemas.openxmlformats.org/officeDocument/2006/relationships/customXml" Target="../ink/ink129.xml"/><Relationship Id="rId20" Type="http://schemas.openxmlformats.org/officeDocument/2006/relationships/customXml" Target="../ink/ink78.xml"/><Relationship Id="rId41" Type="http://schemas.openxmlformats.org/officeDocument/2006/relationships/image" Target="../media/image106.png"/><Relationship Id="rId54" Type="http://schemas.openxmlformats.org/officeDocument/2006/relationships/customXml" Target="../ink/ink94.xml"/><Relationship Id="rId62" Type="http://schemas.openxmlformats.org/officeDocument/2006/relationships/customXml" Target="../ink/ink98.xml"/><Relationship Id="rId70" Type="http://schemas.openxmlformats.org/officeDocument/2006/relationships/customXml" Target="../ink/ink102.xml"/><Relationship Id="rId75" Type="http://schemas.openxmlformats.org/officeDocument/2006/relationships/image" Target="../media/image123.png"/><Relationship Id="rId83" Type="http://schemas.openxmlformats.org/officeDocument/2006/relationships/image" Target="../media/image127.png"/><Relationship Id="rId88" Type="http://schemas.openxmlformats.org/officeDocument/2006/relationships/customXml" Target="../ink/ink111.xml"/><Relationship Id="rId91" Type="http://schemas.openxmlformats.org/officeDocument/2006/relationships/image" Target="../media/image131.png"/><Relationship Id="rId96" Type="http://schemas.openxmlformats.org/officeDocument/2006/relationships/customXml" Target="../ink/ink115.xml"/><Relationship Id="rId11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106" Type="http://schemas.openxmlformats.org/officeDocument/2006/relationships/customXml" Target="../ink/ink120.xml"/><Relationship Id="rId114" Type="http://schemas.openxmlformats.org/officeDocument/2006/relationships/customXml" Target="../ink/ink124.xml"/><Relationship Id="rId119" Type="http://schemas.openxmlformats.org/officeDocument/2006/relationships/image" Target="../media/image145.png"/><Relationship Id="rId127" Type="http://schemas.openxmlformats.org/officeDocument/2006/relationships/image" Target="../media/image149.png"/><Relationship Id="rId10" Type="http://schemas.openxmlformats.org/officeDocument/2006/relationships/customXml" Target="../ink/ink73.xml"/><Relationship Id="rId31" Type="http://schemas.openxmlformats.org/officeDocument/2006/relationships/image" Target="../media/image101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65" Type="http://schemas.openxmlformats.org/officeDocument/2006/relationships/image" Target="../media/image118.png"/><Relationship Id="rId73" Type="http://schemas.openxmlformats.org/officeDocument/2006/relationships/image" Target="../media/image122.png"/><Relationship Id="rId78" Type="http://schemas.openxmlformats.org/officeDocument/2006/relationships/customXml" Target="../ink/ink106.xml"/><Relationship Id="rId81" Type="http://schemas.openxmlformats.org/officeDocument/2006/relationships/image" Target="../media/image126.png"/><Relationship Id="rId86" Type="http://schemas.openxmlformats.org/officeDocument/2006/relationships/customXml" Target="../ink/ink110.xml"/><Relationship Id="rId94" Type="http://schemas.openxmlformats.org/officeDocument/2006/relationships/customXml" Target="../ink/ink114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28.xml"/><Relationship Id="rId4" Type="http://schemas.openxmlformats.org/officeDocument/2006/relationships/image" Target="../media/image84.png"/><Relationship Id="rId9" Type="http://schemas.openxmlformats.org/officeDocument/2006/relationships/image" Target="../media/image89.svg"/><Relationship Id="rId13" Type="http://schemas.openxmlformats.org/officeDocument/2006/relationships/image" Target="../media/image91.png"/><Relationship Id="rId18" Type="http://schemas.openxmlformats.org/officeDocument/2006/relationships/customXml" Target="../ink/ink77.xml"/><Relationship Id="rId39" Type="http://schemas.openxmlformats.org/officeDocument/2006/relationships/image" Target="../media/image105.png"/><Relationship Id="rId109" Type="http://schemas.openxmlformats.org/officeDocument/2006/relationships/image" Target="../media/image140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113.png"/><Relationship Id="rId76" Type="http://schemas.openxmlformats.org/officeDocument/2006/relationships/customXml" Target="../ink/ink105.xml"/><Relationship Id="rId97" Type="http://schemas.openxmlformats.org/officeDocument/2006/relationships/image" Target="../media/image134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48.png"/><Relationship Id="rId7" Type="http://schemas.openxmlformats.org/officeDocument/2006/relationships/image" Target="../media/image87.svg"/><Relationship Id="rId71" Type="http://schemas.openxmlformats.org/officeDocument/2006/relationships/image" Target="../media/image121.png"/><Relationship Id="rId92" Type="http://schemas.openxmlformats.org/officeDocument/2006/relationships/customXml" Target="../ink/ink113.xml"/><Relationship Id="rId2" Type="http://schemas.openxmlformats.org/officeDocument/2006/relationships/image" Target="../media/image82.png"/><Relationship Id="rId29" Type="http://schemas.openxmlformats.org/officeDocument/2006/relationships/image" Target="../media/image100.png"/><Relationship Id="rId24" Type="http://schemas.openxmlformats.org/officeDocument/2006/relationships/image" Target="../media/image97.png"/><Relationship Id="rId40" Type="http://schemas.openxmlformats.org/officeDocument/2006/relationships/customXml" Target="../ink/ink87.xml"/><Relationship Id="rId45" Type="http://schemas.openxmlformats.org/officeDocument/2006/relationships/image" Target="../media/image108.png"/><Relationship Id="rId66" Type="http://schemas.openxmlformats.org/officeDocument/2006/relationships/customXml" Target="../ink/ink100.xml"/><Relationship Id="rId87" Type="http://schemas.openxmlformats.org/officeDocument/2006/relationships/image" Target="../media/image129.png"/><Relationship Id="rId110" Type="http://schemas.openxmlformats.org/officeDocument/2006/relationships/customXml" Target="../ink/ink122.xml"/><Relationship Id="rId115" Type="http://schemas.openxmlformats.org/officeDocument/2006/relationships/image" Target="../media/image143.png"/><Relationship Id="rId61" Type="http://schemas.openxmlformats.org/officeDocument/2006/relationships/image" Target="../media/image116.png"/><Relationship Id="rId82" Type="http://schemas.openxmlformats.org/officeDocument/2006/relationships/customXml" Target="../ink/ink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0E5A-47A0-E827-86A2-767F31698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D52F-2758-8867-A2BC-0D3AA6899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Compute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08BD5-2DA2-69EA-7572-C3549BBC304F}"/>
              </a:ext>
            </a:extLst>
          </p:cNvPr>
          <p:cNvSpPr/>
          <p:nvPr/>
        </p:nvSpPr>
        <p:spPr>
          <a:xfrm>
            <a:off x="1907627" y="646386"/>
            <a:ext cx="9821918" cy="5050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9312F-1242-319D-470C-3238D5C38D93}"/>
              </a:ext>
            </a:extLst>
          </p:cNvPr>
          <p:cNvSpPr/>
          <p:nvPr/>
        </p:nvSpPr>
        <p:spPr>
          <a:xfrm>
            <a:off x="3526221" y="1319048"/>
            <a:ext cx="7499131" cy="331075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30715-ADA5-65D2-5486-210A5C8C0EBB}"/>
              </a:ext>
            </a:extLst>
          </p:cNvPr>
          <p:cNvSpPr/>
          <p:nvPr/>
        </p:nvSpPr>
        <p:spPr>
          <a:xfrm>
            <a:off x="4093779" y="1608083"/>
            <a:ext cx="1760483" cy="28272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BE664-EA4F-7609-03AF-BA734207718F}"/>
              </a:ext>
            </a:extLst>
          </p:cNvPr>
          <p:cNvSpPr/>
          <p:nvPr/>
        </p:nvSpPr>
        <p:spPr>
          <a:xfrm>
            <a:off x="6574220" y="1608083"/>
            <a:ext cx="1760483" cy="2827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05A68-2F23-39DB-24DA-E541CA3BC527}"/>
              </a:ext>
            </a:extLst>
          </p:cNvPr>
          <p:cNvSpPr/>
          <p:nvPr/>
        </p:nvSpPr>
        <p:spPr>
          <a:xfrm>
            <a:off x="8928538" y="1608083"/>
            <a:ext cx="1760483" cy="28272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082D98-6B4C-8771-8819-55F2101C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6832" y="2344791"/>
            <a:ext cx="768897" cy="768897"/>
          </a:xfrm>
          <a:prstGeom prst="rect">
            <a:avLst/>
          </a:prstGeom>
        </p:spPr>
      </p:pic>
      <p:pic>
        <p:nvPicPr>
          <p:cNvPr id="1028" name="Picture 4" descr="Developing .NET Isolated Process Azure Functions | by Will Velida | Geek  Culture | Medium">
            <a:extLst>
              <a:ext uri="{FF2B5EF4-FFF2-40B4-BE49-F238E27FC236}">
                <a16:creationId xmlns:a16="http://schemas.microsoft.com/office/drawing/2014/main" id="{A67D0205-463C-ED99-FA2C-A486F646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86" y="2285013"/>
            <a:ext cx="121223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B82180-C200-DD20-68BE-DD3759BD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4623" y="2166116"/>
            <a:ext cx="808311" cy="808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3752C-F680-0610-0017-EC70F770A274}"/>
              </a:ext>
            </a:extLst>
          </p:cNvPr>
          <p:cNvSpPr txBox="1"/>
          <p:nvPr/>
        </p:nvSpPr>
        <p:spPr>
          <a:xfrm>
            <a:off x="4345235" y="3481064"/>
            <a:ext cx="12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  <a:p>
            <a:r>
              <a:rPr lang="en-US" dirty="0"/>
              <a:t>Front-End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7CA9E-A51F-073F-51E1-8B4187937F95}"/>
              </a:ext>
            </a:extLst>
          </p:cNvPr>
          <p:cNvSpPr txBox="1"/>
          <p:nvPr/>
        </p:nvSpPr>
        <p:spPr>
          <a:xfrm>
            <a:off x="6828833" y="348106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App</a:t>
            </a:r>
          </a:p>
          <a:p>
            <a:r>
              <a:rPr lang="en-US" dirty="0"/>
              <a:t>Middle-Tier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2B185-4B69-E422-F74C-A2004FBE0299}"/>
              </a:ext>
            </a:extLst>
          </p:cNvPr>
          <p:cNvSpPr txBox="1"/>
          <p:nvPr/>
        </p:nvSpPr>
        <p:spPr>
          <a:xfrm>
            <a:off x="9164755" y="3544126"/>
            <a:ext cx="147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Database</a:t>
            </a:r>
          </a:p>
          <a:p>
            <a:r>
              <a:rPr lang="en-US" dirty="0"/>
              <a:t>Back-End Tier</a:t>
            </a:r>
            <a:endParaRPr lang="en-IN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EE9049A-441D-8330-6B55-8EA7E28258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4509" y="2331480"/>
            <a:ext cx="1015891" cy="1015891"/>
          </a:xfrm>
          <a:prstGeom prst="rect">
            <a:avLst/>
          </a:prstGeom>
        </p:spPr>
      </p:pic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88787189-AE01-2B6C-A528-4611EBCC25B3}"/>
              </a:ext>
            </a:extLst>
          </p:cNvPr>
          <p:cNvSpPr/>
          <p:nvPr/>
        </p:nvSpPr>
        <p:spPr>
          <a:xfrm>
            <a:off x="231656" y="2354880"/>
            <a:ext cx="1444907" cy="9690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2AB663-4857-8B5E-E6E6-A243F80185C5}"/>
              </a:ext>
            </a:extLst>
          </p:cNvPr>
          <p:cNvCxnSpPr>
            <a:stCxn id="16" idx="2"/>
            <a:endCxn id="15" idx="1"/>
          </p:cNvCxnSpPr>
          <p:nvPr/>
        </p:nvCxnSpPr>
        <p:spPr>
          <a:xfrm>
            <a:off x="1675359" y="2839426"/>
            <a:ext cx="5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881BA-18BC-5258-2A43-916D7EC9F95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00400" y="2839426"/>
            <a:ext cx="89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E5D3FC-33BA-C2F0-F166-EC6AB3DA5A13}"/>
              </a:ext>
            </a:extLst>
          </p:cNvPr>
          <p:cNvCxnSpPr>
            <a:cxnSpLocks/>
          </p:cNvCxnSpPr>
          <p:nvPr/>
        </p:nvCxnSpPr>
        <p:spPr>
          <a:xfrm>
            <a:off x="5407572" y="2891940"/>
            <a:ext cx="14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DDC434-DD2F-DDEC-C954-1ABCF443A41A}"/>
              </a:ext>
            </a:extLst>
          </p:cNvPr>
          <p:cNvCxnSpPr>
            <a:cxnSpLocks/>
          </p:cNvCxnSpPr>
          <p:nvPr/>
        </p:nvCxnSpPr>
        <p:spPr>
          <a:xfrm>
            <a:off x="8224345" y="2664197"/>
            <a:ext cx="89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FF13E0-C967-DCC2-718B-C2E48B26626F}"/>
              </a:ext>
            </a:extLst>
          </p:cNvPr>
          <p:cNvSpPr txBox="1"/>
          <p:nvPr/>
        </p:nvSpPr>
        <p:spPr>
          <a:xfrm>
            <a:off x="2184509" y="277054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Region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FDB91-0B52-0D19-4AF6-5A8DC26DC500}"/>
              </a:ext>
            </a:extLst>
          </p:cNvPr>
          <p:cNvSpPr txBox="1"/>
          <p:nvPr/>
        </p:nvSpPr>
        <p:spPr>
          <a:xfrm>
            <a:off x="411864" y="138442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 Solution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8AFB7-E460-FA27-07C8-A55A556AC237}"/>
              </a:ext>
            </a:extLst>
          </p:cNvPr>
          <p:cNvSpPr txBox="1"/>
          <p:nvPr/>
        </p:nvSpPr>
        <p:spPr>
          <a:xfrm>
            <a:off x="2162240" y="3372243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Gateway</a:t>
            </a:r>
            <a:endParaRPr lang="en-IN" dirty="0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4BCABDD-3091-2ECA-55B5-F08A03BD7382}"/>
              </a:ext>
            </a:extLst>
          </p:cNvPr>
          <p:cNvGrpSpPr/>
          <p:nvPr/>
        </p:nvGrpSpPr>
        <p:grpSpPr>
          <a:xfrm>
            <a:off x="5409447" y="2461721"/>
            <a:ext cx="1474200" cy="351720"/>
            <a:chOff x="5409447" y="2461721"/>
            <a:chExt cx="147420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16233B-BF8C-4578-8696-89598B9C652E}"/>
                    </a:ext>
                  </a:extLst>
                </p14:cNvPr>
                <p14:cNvContentPartPr/>
                <p14:nvPr/>
              </p14:nvContentPartPr>
              <p14:xfrm>
                <a:off x="6039087" y="2535161"/>
                <a:ext cx="98640" cy="14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16233B-BF8C-4578-8696-89598B9C65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30447" y="2526521"/>
                  <a:ext cx="116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519C32-EF67-A912-88F9-C7C4480A2D8B}"/>
                    </a:ext>
                  </a:extLst>
                </p14:cNvPr>
                <p14:cNvContentPartPr/>
                <p14:nvPr/>
              </p14:nvContentPartPr>
              <p14:xfrm>
                <a:off x="6158247" y="2561441"/>
                <a:ext cx="69840" cy="13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519C32-EF67-A912-88F9-C7C4480A2D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49607" y="2552801"/>
                  <a:ext cx="87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D91B01CC-93E4-ADA5-594A-00CBA4837B5A}"/>
                    </a:ext>
                  </a:extLst>
                </p14:cNvPr>
                <p14:cNvContentPartPr/>
                <p14:nvPr/>
              </p14:nvContentPartPr>
              <p14:xfrm>
                <a:off x="6270567" y="2602841"/>
                <a:ext cx="38520" cy="936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D91B01CC-93E4-ADA5-594A-00CBA4837B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61567" y="2594201"/>
                  <a:ext cx="56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6E14359-7BD3-2B95-BBFC-A20F83F726BE}"/>
                    </a:ext>
                  </a:extLst>
                </p14:cNvPr>
                <p14:cNvContentPartPr/>
                <p14:nvPr/>
              </p14:nvContentPartPr>
              <p14:xfrm>
                <a:off x="6340767" y="2604281"/>
                <a:ext cx="61920" cy="975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6E14359-7BD3-2B95-BBFC-A20F83F726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767" y="2595641"/>
                  <a:ext cx="79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3430ABED-7D91-390E-22FD-CBCDCF3681F4}"/>
                    </a:ext>
                  </a:extLst>
                </p14:cNvPr>
                <p14:cNvContentPartPr/>
                <p14:nvPr/>
              </p14:nvContentPartPr>
              <p14:xfrm>
                <a:off x="6441207" y="2592041"/>
                <a:ext cx="141840" cy="12492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3430ABED-7D91-390E-22FD-CBCDCF3681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32207" y="2583401"/>
                  <a:ext cx="159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306801E8-56C5-713C-0CC9-1E92810ACB10}"/>
                    </a:ext>
                  </a:extLst>
                </p14:cNvPr>
                <p14:cNvContentPartPr/>
                <p14:nvPr/>
              </p14:nvContentPartPr>
              <p14:xfrm>
                <a:off x="5443287" y="2576561"/>
                <a:ext cx="542160" cy="11340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306801E8-56C5-713C-0CC9-1E92810ACB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34287" y="2567561"/>
                  <a:ext cx="559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45DD504D-630D-6A35-8416-9ED0A5176474}"/>
                    </a:ext>
                  </a:extLst>
                </p14:cNvPr>
                <p14:cNvContentPartPr/>
                <p14:nvPr/>
              </p14:nvContentPartPr>
              <p14:xfrm>
                <a:off x="6582327" y="2466041"/>
                <a:ext cx="301320" cy="15516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45DD504D-630D-6A35-8416-9ED0A51764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3687" y="2457401"/>
                  <a:ext cx="31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52D28000-06C3-FD1E-F676-7E83DEBDBF90}"/>
                    </a:ext>
                  </a:extLst>
                </p14:cNvPr>
                <p14:cNvContentPartPr/>
                <p14:nvPr/>
              </p14:nvContentPartPr>
              <p14:xfrm>
                <a:off x="5409447" y="2580521"/>
                <a:ext cx="600480" cy="14508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52D28000-06C3-FD1E-F676-7E83DEBDBF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00807" y="2571881"/>
                  <a:ext cx="618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1314547B-735D-3AC4-75D5-8E9D70A4DEF6}"/>
                    </a:ext>
                  </a:extLst>
                </p14:cNvPr>
                <p14:cNvContentPartPr/>
                <p14:nvPr/>
              </p14:nvContentPartPr>
              <p14:xfrm>
                <a:off x="6069327" y="2754761"/>
                <a:ext cx="374760" cy="241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1314547B-735D-3AC4-75D5-8E9D70A4DE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60327" y="2746121"/>
                  <a:ext cx="39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C99CC1B6-AF48-CDFE-9AA7-BF3428C4A114}"/>
                    </a:ext>
                  </a:extLst>
                </p14:cNvPr>
                <p14:cNvContentPartPr/>
                <p14:nvPr/>
              </p14:nvContentPartPr>
              <p14:xfrm>
                <a:off x="6047367" y="2774561"/>
                <a:ext cx="452520" cy="388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C99CC1B6-AF48-CDFE-9AA7-BF3428C4A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38367" y="2765921"/>
                  <a:ext cx="47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CC6BDA92-D30A-D50C-9BDC-3C0AA9C0D735}"/>
                    </a:ext>
                  </a:extLst>
                </p14:cNvPr>
                <p14:cNvContentPartPr/>
                <p14:nvPr/>
              </p14:nvContentPartPr>
              <p14:xfrm>
                <a:off x="6554247" y="2461721"/>
                <a:ext cx="258120" cy="1353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CC6BDA92-D30A-D50C-9BDC-3C0AA9C0D7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45607" y="2452721"/>
                  <a:ext cx="2757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1DC52AAB-1975-3773-64E1-4BBC1005B24E}"/>
              </a:ext>
            </a:extLst>
          </p:cNvPr>
          <p:cNvGrpSpPr/>
          <p:nvPr/>
        </p:nvGrpSpPr>
        <p:grpSpPr>
          <a:xfrm>
            <a:off x="6396927" y="2048081"/>
            <a:ext cx="761040" cy="273240"/>
            <a:chOff x="6396927" y="2048081"/>
            <a:chExt cx="7610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ADCEB041-7531-4420-1886-25486A09655B}"/>
                    </a:ext>
                  </a:extLst>
                </p14:cNvPr>
                <p14:cNvContentPartPr/>
                <p14:nvPr/>
              </p14:nvContentPartPr>
              <p14:xfrm>
                <a:off x="6396927" y="2108561"/>
                <a:ext cx="123840" cy="6588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ADCEB041-7531-4420-1886-25486A0965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87927" y="2099561"/>
                  <a:ext cx="141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0AB5B7AF-A1EA-9984-3704-B47E641DCCBF}"/>
                    </a:ext>
                  </a:extLst>
                </p14:cNvPr>
                <p14:cNvContentPartPr/>
                <p14:nvPr/>
              </p14:nvContentPartPr>
              <p14:xfrm>
                <a:off x="6462807" y="2110721"/>
                <a:ext cx="41040" cy="17388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0AB5B7AF-A1EA-9984-3704-B47E641DCC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54167" y="2102081"/>
                  <a:ext cx="58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D2A23AE-37F7-90D1-334B-502453CE06F1}"/>
                    </a:ext>
                  </a:extLst>
                </p14:cNvPr>
                <p14:cNvContentPartPr/>
                <p14:nvPr/>
              </p14:nvContentPartPr>
              <p14:xfrm>
                <a:off x="6520407" y="2174801"/>
                <a:ext cx="138600" cy="11592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D2A23AE-37F7-90D1-334B-502453CE06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11407" y="2166161"/>
                  <a:ext cx="15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8546A75E-4ECE-613D-3032-026E9A945248}"/>
                    </a:ext>
                  </a:extLst>
                </p14:cNvPr>
                <p14:cNvContentPartPr/>
                <p14:nvPr/>
              </p14:nvContentPartPr>
              <p14:xfrm>
                <a:off x="6644607" y="2055641"/>
                <a:ext cx="11520" cy="4068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8546A75E-4ECE-613D-3032-026E9A9452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35607" y="2046641"/>
                  <a:ext cx="29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680E1CBC-3D10-D48E-EE4D-0539FBAE85C5}"/>
                    </a:ext>
                  </a:extLst>
                </p14:cNvPr>
                <p14:cNvContentPartPr/>
                <p14:nvPr/>
              </p14:nvContentPartPr>
              <p14:xfrm>
                <a:off x="6707967" y="2120081"/>
                <a:ext cx="219600" cy="20124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680E1CBC-3D10-D48E-EE4D-0539FBAE85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98967" y="2111081"/>
                  <a:ext cx="237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B0EE6F5C-9706-DA4B-6508-E1FEE7CA6E4F}"/>
                    </a:ext>
                  </a:extLst>
                </p14:cNvPr>
                <p14:cNvContentPartPr/>
                <p14:nvPr/>
              </p14:nvContentPartPr>
              <p14:xfrm>
                <a:off x="6932247" y="2109281"/>
                <a:ext cx="90720" cy="993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B0EE6F5C-9706-DA4B-6508-E1FEE7CA6E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23607" y="2100641"/>
                  <a:ext cx="108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0C886B90-AB6F-7D79-E0FC-E67735848767}"/>
                    </a:ext>
                  </a:extLst>
                </p14:cNvPr>
                <p14:cNvContentPartPr/>
                <p14:nvPr/>
              </p14:nvContentPartPr>
              <p14:xfrm>
                <a:off x="7049967" y="2048081"/>
                <a:ext cx="108000" cy="1738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0C886B90-AB6F-7D79-E0FC-E677358487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41327" y="2039441"/>
                  <a:ext cx="1256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808E7B90-2393-3C18-AF09-8F612A630FF4}"/>
              </a:ext>
            </a:extLst>
          </p:cNvPr>
          <p:cNvGrpSpPr/>
          <p:nvPr/>
        </p:nvGrpSpPr>
        <p:grpSpPr>
          <a:xfrm>
            <a:off x="9838167" y="694481"/>
            <a:ext cx="2353320" cy="1682640"/>
            <a:chOff x="9838167" y="694481"/>
            <a:chExt cx="2353320" cy="16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47987712-126D-1D53-D336-6E7FF6FD234D}"/>
                    </a:ext>
                  </a:extLst>
                </p14:cNvPr>
                <p14:cNvContentPartPr/>
                <p14:nvPr/>
              </p14:nvContentPartPr>
              <p14:xfrm>
                <a:off x="9838167" y="980321"/>
                <a:ext cx="574920" cy="107892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47987712-126D-1D53-D336-6E7FF6FD23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29167" y="971681"/>
                  <a:ext cx="592560" cy="10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D9F06455-A151-06D6-39AB-7395467E2F9B}"/>
                    </a:ext>
                  </a:extLst>
                </p14:cNvPr>
                <p14:cNvContentPartPr/>
                <p14:nvPr/>
              </p14:nvContentPartPr>
              <p14:xfrm>
                <a:off x="10604247" y="753881"/>
                <a:ext cx="100800" cy="23508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D9F06455-A151-06D6-39AB-7395467E2F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95247" y="745241"/>
                  <a:ext cx="118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6CE65211-C313-53B3-CB99-1AC5D8661C42}"/>
                    </a:ext>
                  </a:extLst>
                </p14:cNvPr>
                <p14:cNvContentPartPr/>
                <p14:nvPr/>
              </p14:nvContentPartPr>
              <p14:xfrm>
                <a:off x="10718367" y="838841"/>
                <a:ext cx="114120" cy="9396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6CE65211-C313-53B3-CB99-1AC5D8661C4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09367" y="830201"/>
                  <a:ext cx="131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0080AD26-86B4-5CF7-8443-607C4166903C}"/>
                    </a:ext>
                  </a:extLst>
                </p14:cNvPr>
                <p14:cNvContentPartPr/>
                <p14:nvPr/>
              </p14:nvContentPartPr>
              <p14:xfrm>
                <a:off x="10859487" y="824441"/>
                <a:ext cx="76680" cy="9216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0080AD26-86B4-5CF7-8443-607C416690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50847" y="815441"/>
                  <a:ext cx="94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1D5F28A1-0FB6-F5F1-C678-68270D5C2164}"/>
                    </a:ext>
                  </a:extLst>
                </p14:cNvPr>
                <p14:cNvContentPartPr/>
                <p14:nvPr/>
              </p14:nvContentPartPr>
              <p14:xfrm>
                <a:off x="10980087" y="694481"/>
                <a:ext cx="101880" cy="22392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1D5F28A1-0FB6-F5F1-C678-68270D5C21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71447" y="685841"/>
                  <a:ext cx="119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7E227220-9953-3F32-25A5-8EB33A8DE8A7}"/>
                    </a:ext>
                  </a:extLst>
                </p14:cNvPr>
                <p14:cNvContentPartPr/>
                <p14:nvPr/>
              </p14:nvContentPartPr>
              <p14:xfrm>
                <a:off x="10823127" y="1026041"/>
                <a:ext cx="165240" cy="15156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7E227220-9953-3F32-25A5-8EB33A8DE8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814127" y="1017041"/>
                  <a:ext cx="182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4F33C59E-C0EC-FFED-1A9C-410958079B09}"/>
                    </a:ext>
                  </a:extLst>
                </p14:cNvPr>
                <p14:cNvContentPartPr/>
                <p14:nvPr/>
              </p14:nvContentPartPr>
              <p14:xfrm>
                <a:off x="11117967" y="1059881"/>
                <a:ext cx="108000" cy="3780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4F33C59E-C0EC-FFED-1A9C-410958079B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08967" y="1051241"/>
                  <a:ext cx="125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E3AE6303-907B-2544-BF01-79354CCC4E24}"/>
                    </a:ext>
                  </a:extLst>
                </p14:cNvPr>
                <p14:cNvContentPartPr/>
                <p14:nvPr/>
              </p14:nvContentPartPr>
              <p14:xfrm>
                <a:off x="11164407" y="1049081"/>
                <a:ext cx="155880" cy="18540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E3AE6303-907B-2544-BF01-79354CCC4E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55767" y="1040081"/>
                  <a:ext cx="173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80E8A660-5189-0450-48B8-8C1F7D9D1B25}"/>
                    </a:ext>
                  </a:extLst>
                </p14:cNvPr>
                <p14:cNvContentPartPr/>
                <p14:nvPr/>
              </p14:nvContentPartPr>
              <p14:xfrm>
                <a:off x="11325327" y="1043321"/>
                <a:ext cx="100440" cy="17100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80E8A660-5189-0450-48B8-8C1F7D9D1B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16327" y="1034681"/>
                  <a:ext cx="118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F8BD18E5-8B49-4133-941C-E765721CEA82}"/>
                    </a:ext>
                  </a:extLst>
                </p14:cNvPr>
                <p14:cNvContentPartPr/>
                <p14:nvPr/>
              </p14:nvContentPartPr>
              <p14:xfrm>
                <a:off x="11471487" y="1114601"/>
                <a:ext cx="101520" cy="9900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F8BD18E5-8B49-4133-941C-E765721CEA8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62847" y="1105601"/>
                  <a:ext cx="119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2A6C346F-DCCE-2300-5717-272F1F08B6B8}"/>
                    </a:ext>
                  </a:extLst>
                </p14:cNvPr>
                <p14:cNvContentPartPr/>
                <p14:nvPr/>
              </p14:nvContentPartPr>
              <p14:xfrm>
                <a:off x="11596407" y="1014161"/>
                <a:ext cx="27720" cy="1962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2A6C346F-DCCE-2300-5717-272F1F08B6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87407" y="1005161"/>
                  <a:ext cx="45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36E68300-6F00-EF41-D9FC-EE33E37A52FC}"/>
                    </a:ext>
                  </a:extLst>
                </p14:cNvPr>
                <p14:cNvContentPartPr/>
                <p14:nvPr/>
              </p14:nvContentPartPr>
              <p14:xfrm>
                <a:off x="11691087" y="999041"/>
                <a:ext cx="27720" cy="25668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36E68300-6F00-EF41-D9FC-EE33E37A52F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82087" y="990041"/>
                  <a:ext cx="45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C5BAA3E-798F-1134-6425-527B8C09C7CE}"/>
                    </a:ext>
                  </a:extLst>
                </p14:cNvPr>
                <p14:cNvContentPartPr/>
                <p14:nvPr/>
              </p14:nvContentPartPr>
              <p14:xfrm>
                <a:off x="11763087" y="1046201"/>
                <a:ext cx="203760" cy="17172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DC5BAA3E-798F-1134-6425-527B8C09C7C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754087" y="1037561"/>
                  <a:ext cx="221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C4967C52-8A5E-8A9A-8058-D0F94C4B4060}"/>
                    </a:ext>
                  </a:extLst>
                </p14:cNvPr>
                <p14:cNvContentPartPr/>
                <p14:nvPr/>
              </p14:nvContentPartPr>
              <p14:xfrm>
                <a:off x="11249727" y="1397921"/>
                <a:ext cx="119160" cy="19980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C4967C52-8A5E-8A9A-8058-D0F94C4B406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41087" y="1388921"/>
                  <a:ext cx="136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437796BA-2198-4E91-A83F-D68D2B6255E2}"/>
                    </a:ext>
                  </a:extLst>
                </p14:cNvPr>
                <p14:cNvContentPartPr/>
                <p14:nvPr/>
              </p14:nvContentPartPr>
              <p14:xfrm>
                <a:off x="11392287" y="1503041"/>
                <a:ext cx="163800" cy="23508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437796BA-2198-4E91-A83F-D68D2B6255E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83287" y="1494041"/>
                  <a:ext cx="181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4A1D9014-8D31-B2F6-6953-C6A1A6260C65}"/>
                    </a:ext>
                  </a:extLst>
                </p14:cNvPr>
                <p14:cNvContentPartPr/>
                <p14:nvPr/>
              </p14:nvContentPartPr>
              <p14:xfrm>
                <a:off x="11584887" y="1391081"/>
                <a:ext cx="63720" cy="26640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4A1D9014-8D31-B2F6-6953-C6A1A6260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575887" y="1382081"/>
                  <a:ext cx="81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CA2150EE-D24C-9DFA-FD80-261EDB0546B7}"/>
                    </a:ext>
                  </a:extLst>
                </p14:cNvPr>
                <p14:cNvContentPartPr/>
                <p14:nvPr/>
              </p14:nvContentPartPr>
              <p14:xfrm>
                <a:off x="11644287" y="1481441"/>
                <a:ext cx="8640" cy="4392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CA2150EE-D24C-9DFA-FD80-261EDB0546B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635647" y="1472441"/>
                  <a:ext cx="26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B8A0A792-BE42-F76C-7FE5-5E94969CCD64}"/>
                    </a:ext>
                  </a:extLst>
                </p14:cNvPr>
                <p14:cNvContentPartPr/>
                <p14:nvPr/>
              </p14:nvContentPartPr>
              <p14:xfrm>
                <a:off x="11684247" y="1437161"/>
                <a:ext cx="298080" cy="20592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B8A0A792-BE42-F76C-7FE5-5E94969CCD6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675607" y="1428161"/>
                  <a:ext cx="315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4E9723D9-7386-AAAA-8226-9F25D843DDB0}"/>
                    </a:ext>
                  </a:extLst>
                </p14:cNvPr>
                <p14:cNvContentPartPr/>
                <p14:nvPr/>
              </p14:nvContentPartPr>
              <p14:xfrm>
                <a:off x="11805567" y="1405121"/>
                <a:ext cx="230760" cy="16128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4E9723D9-7386-AAAA-8226-9F25D843DD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96927" y="1396481"/>
                  <a:ext cx="248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B3484D2-1C01-1A3A-AB22-70108B4B118D}"/>
                    </a:ext>
                  </a:extLst>
                </p14:cNvPr>
                <p14:cNvContentPartPr/>
                <p14:nvPr/>
              </p14:nvContentPartPr>
              <p14:xfrm>
                <a:off x="12005007" y="1500521"/>
                <a:ext cx="110520" cy="12528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CB3484D2-1C01-1A3A-AB22-70108B4B11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996007" y="1491521"/>
                  <a:ext cx="128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79D3463E-5092-24A1-1648-9ACE9DD1B35C}"/>
                    </a:ext>
                  </a:extLst>
                </p14:cNvPr>
                <p14:cNvContentPartPr/>
                <p14:nvPr/>
              </p14:nvContentPartPr>
              <p14:xfrm>
                <a:off x="12032727" y="1346801"/>
                <a:ext cx="158760" cy="53532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79D3463E-5092-24A1-1648-9ACE9DD1B3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024087" y="1338161"/>
                  <a:ext cx="1764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E38D294F-AAA3-C110-0956-B071CF842646}"/>
                    </a:ext>
                  </a:extLst>
                </p14:cNvPr>
                <p14:cNvContentPartPr/>
                <p14:nvPr/>
              </p14:nvContentPartPr>
              <p14:xfrm>
                <a:off x="11274708" y="1918841"/>
                <a:ext cx="13320" cy="21096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E38D294F-AAA3-C110-0956-B071CF84264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65708" y="1909841"/>
                  <a:ext cx="30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A226422D-8D55-E5C9-A7F1-F883D9737AAF}"/>
                    </a:ext>
                  </a:extLst>
                </p14:cNvPr>
                <p14:cNvContentPartPr/>
                <p14:nvPr/>
              </p14:nvContentPartPr>
              <p14:xfrm>
                <a:off x="11245548" y="1875281"/>
                <a:ext cx="136800" cy="20304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A226422D-8D55-E5C9-A7F1-F883D9737A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36548" y="1866281"/>
                  <a:ext cx="154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A20391DD-144D-DEAF-C7D5-D181996A67B0}"/>
                    </a:ext>
                  </a:extLst>
                </p14:cNvPr>
                <p14:cNvContentPartPr/>
                <p14:nvPr/>
              </p14:nvContentPartPr>
              <p14:xfrm>
                <a:off x="11333748" y="1986521"/>
                <a:ext cx="243360" cy="10332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A20391DD-144D-DEAF-C7D5-D181996A67B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25108" y="1977881"/>
                  <a:ext cx="261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339A3067-909B-A020-6B44-F32E4305233B}"/>
                    </a:ext>
                  </a:extLst>
                </p14:cNvPr>
                <p14:cNvContentPartPr/>
                <p14:nvPr/>
              </p14:nvContentPartPr>
              <p14:xfrm>
                <a:off x="11616348" y="1934321"/>
                <a:ext cx="309240" cy="28620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339A3067-909B-A020-6B44-F32E4305233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607348" y="1925681"/>
                  <a:ext cx="326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858CDDE5-637F-0949-0122-D9C73D93F6ED}"/>
                    </a:ext>
                  </a:extLst>
                </p14:cNvPr>
                <p14:cNvContentPartPr/>
                <p14:nvPr/>
              </p14:nvContentPartPr>
              <p14:xfrm>
                <a:off x="11042868" y="2209361"/>
                <a:ext cx="985680" cy="12564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858CDDE5-637F-0949-0122-D9C73D93F6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33868" y="2200721"/>
                  <a:ext cx="1003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7CD3D735-A812-CBEC-915F-EE53821B3857}"/>
                    </a:ext>
                  </a:extLst>
                </p14:cNvPr>
                <p14:cNvContentPartPr/>
                <p14:nvPr/>
              </p14:nvContentPartPr>
              <p14:xfrm>
                <a:off x="11247708" y="2255801"/>
                <a:ext cx="685440" cy="12132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7CD3D735-A812-CBEC-915F-EE53821B385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39068" y="2246801"/>
                  <a:ext cx="70308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897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88787189-AE01-2B6C-A528-4611EBCC25B3}"/>
              </a:ext>
            </a:extLst>
          </p:cNvPr>
          <p:cNvSpPr/>
          <p:nvPr/>
        </p:nvSpPr>
        <p:spPr>
          <a:xfrm>
            <a:off x="336760" y="2552721"/>
            <a:ext cx="1444907" cy="9690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50BF2A-868A-DD4A-E47F-55D31C7F701A}"/>
              </a:ext>
            </a:extLst>
          </p:cNvPr>
          <p:cNvGrpSpPr/>
          <p:nvPr/>
        </p:nvGrpSpPr>
        <p:grpSpPr>
          <a:xfrm>
            <a:off x="1780463" y="224503"/>
            <a:ext cx="9738874" cy="3469884"/>
            <a:chOff x="-2029444" y="277054"/>
            <a:chExt cx="13758989" cy="5419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708BD5-2DA2-69EA-7572-C3549BBC304F}"/>
                </a:ext>
              </a:extLst>
            </p:cNvPr>
            <p:cNvSpPr/>
            <p:nvPr/>
          </p:nvSpPr>
          <p:spPr>
            <a:xfrm>
              <a:off x="1907627" y="646386"/>
              <a:ext cx="9821918" cy="5050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39312F-1242-319D-470C-3238D5C38D93}"/>
                </a:ext>
              </a:extLst>
            </p:cNvPr>
            <p:cNvSpPr/>
            <p:nvPr/>
          </p:nvSpPr>
          <p:spPr>
            <a:xfrm>
              <a:off x="3526221" y="1319048"/>
              <a:ext cx="7499131" cy="331075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530715-ADA5-65D2-5486-210A5C8C0EBB}"/>
                </a:ext>
              </a:extLst>
            </p:cNvPr>
            <p:cNvSpPr/>
            <p:nvPr/>
          </p:nvSpPr>
          <p:spPr>
            <a:xfrm>
              <a:off x="4093779" y="1608083"/>
              <a:ext cx="1760483" cy="28272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BE664-EA4F-7609-03AF-BA734207718F}"/>
                </a:ext>
              </a:extLst>
            </p:cNvPr>
            <p:cNvSpPr/>
            <p:nvPr/>
          </p:nvSpPr>
          <p:spPr>
            <a:xfrm>
              <a:off x="6574220" y="1608083"/>
              <a:ext cx="1760483" cy="28272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005A68-2F23-39DB-24DA-E541CA3BC527}"/>
                </a:ext>
              </a:extLst>
            </p:cNvPr>
            <p:cNvSpPr/>
            <p:nvPr/>
          </p:nvSpPr>
          <p:spPr>
            <a:xfrm>
              <a:off x="8928538" y="1608083"/>
              <a:ext cx="1760483" cy="28272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3082D98-6B4C-8771-8819-55F2101C9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6832" y="2344791"/>
              <a:ext cx="768897" cy="768897"/>
            </a:xfrm>
            <a:prstGeom prst="rect">
              <a:avLst/>
            </a:prstGeom>
          </p:spPr>
        </p:pic>
        <p:pic>
          <p:nvPicPr>
            <p:cNvPr id="1028" name="Picture 4" descr="Developing .NET Isolated Process Azure Functions | by Will Velida | Geek  Culture | Medium">
              <a:extLst>
                <a:ext uri="{FF2B5EF4-FFF2-40B4-BE49-F238E27FC236}">
                  <a16:creationId xmlns:a16="http://schemas.microsoft.com/office/drawing/2014/main" id="{A67D0205-463C-ED99-FA2C-A486F6468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586" y="2285013"/>
              <a:ext cx="1212233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7B82180-C200-DD20-68BE-DD3759BD0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04623" y="2166116"/>
              <a:ext cx="808311" cy="80831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3752C-F680-0610-0017-EC70F770A274}"/>
                </a:ext>
              </a:extLst>
            </p:cNvPr>
            <p:cNvSpPr txBox="1"/>
            <p:nvPr/>
          </p:nvSpPr>
          <p:spPr>
            <a:xfrm>
              <a:off x="4345235" y="3481064"/>
              <a:ext cx="12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 Service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87CA9E-A51F-073F-51E1-8B4187937F95}"/>
                </a:ext>
              </a:extLst>
            </p:cNvPr>
            <p:cNvSpPr txBox="1"/>
            <p:nvPr/>
          </p:nvSpPr>
          <p:spPr>
            <a:xfrm>
              <a:off x="6828833" y="3481064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App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B2B185-4B69-E422-F74C-A2004FBE0299}"/>
                </a:ext>
              </a:extLst>
            </p:cNvPr>
            <p:cNvSpPr txBox="1"/>
            <p:nvPr/>
          </p:nvSpPr>
          <p:spPr>
            <a:xfrm>
              <a:off x="9164755" y="3544126"/>
              <a:ext cx="147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Database</a:t>
              </a:r>
              <a:endParaRPr lang="en-IN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EE9049A-441D-8330-6B55-8EA7E282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4509" y="2331480"/>
              <a:ext cx="1015891" cy="1015891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2AB663-4857-8B5E-E6E6-A243F80185C5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2029444" y="4670262"/>
              <a:ext cx="1155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37881BA-18BC-5258-2A43-916D7EC9F9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200400" y="2839426"/>
              <a:ext cx="893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3E5D3FC-33BA-C2F0-F166-EC6AB3DA5A13}"/>
                </a:ext>
              </a:extLst>
            </p:cNvPr>
            <p:cNvCxnSpPr>
              <a:cxnSpLocks/>
            </p:cNvCxnSpPr>
            <p:nvPr/>
          </p:nvCxnSpPr>
          <p:spPr>
            <a:xfrm>
              <a:off x="5407572" y="2891940"/>
              <a:ext cx="141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DDC434-DD2F-DDEC-C954-1ABCF443A41A}"/>
                </a:ext>
              </a:extLst>
            </p:cNvPr>
            <p:cNvCxnSpPr>
              <a:cxnSpLocks/>
            </p:cNvCxnSpPr>
            <p:nvPr/>
          </p:nvCxnSpPr>
          <p:spPr>
            <a:xfrm>
              <a:off x="8224345" y="2664197"/>
              <a:ext cx="893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FF13E0-C967-DCC2-718B-C2E48B26626F}"/>
                </a:ext>
              </a:extLst>
            </p:cNvPr>
            <p:cNvSpPr txBox="1"/>
            <p:nvPr/>
          </p:nvSpPr>
          <p:spPr>
            <a:xfrm>
              <a:off x="2184509" y="277054"/>
              <a:ext cx="1437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Single Region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A6BB2-E664-3DB5-9F38-B81EA7C42947}"/>
              </a:ext>
            </a:extLst>
          </p:cNvPr>
          <p:cNvGrpSpPr/>
          <p:nvPr/>
        </p:nvGrpSpPr>
        <p:grpSpPr>
          <a:xfrm>
            <a:off x="4402793" y="3792278"/>
            <a:ext cx="7116544" cy="3469884"/>
            <a:chOff x="1675359" y="277054"/>
            <a:chExt cx="10054186" cy="5419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79A07A-3B54-4144-DDE4-29C6A675363D}"/>
                </a:ext>
              </a:extLst>
            </p:cNvPr>
            <p:cNvSpPr/>
            <p:nvPr/>
          </p:nvSpPr>
          <p:spPr>
            <a:xfrm>
              <a:off x="1907627" y="646386"/>
              <a:ext cx="9821918" cy="50502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A576C-05AC-1785-FFF4-BD89210EF247}"/>
                </a:ext>
              </a:extLst>
            </p:cNvPr>
            <p:cNvSpPr/>
            <p:nvPr/>
          </p:nvSpPr>
          <p:spPr>
            <a:xfrm>
              <a:off x="3526221" y="1319048"/>
              <a:ext cx="7499131" cy="331075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FCEEBB-D743-C71D-A831-5598FE3BF978}"/>
                </a:ext>
              </a:extLst>
            </p:cNvPr>
            <p:cNvSpPr/>
            <p:nvPr/>
          </p:nvSpPr>
          <p:spPr>
            <a:xfrm>
              <a:off x="4093779" y="1608083"/>
              <a:ext cx="1760483" cy="28272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31063D-06BC-6FB2-B750-AC0CBF8A9466}"/>
                </a:ext>
              </a:extLst>
            </p:cNvPr>
            <p:cNvSpPr/>
            <p:nvPr/>
          </p:nvSpPr>
          <p:spPr>
            <a:xfrm>
              <a:off x="6574220" y="1608083"/>
              <a:ext cx="1760483" cy="28272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7E24C-BD03-8501-1084-95664D62FCF6}"/>
                </a:ext>
              </a:extLst>
            </p:cNvPr>
            <p:cNvSpPr/>
            <p:nvPr/>
          </p:nvSpPr>
          <p:spPr>
            <a:xfrm>
              <a:off x="8928538" y="1608083"/>
              <a:ext cx="1760483" cy="28272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B02AFB3-5D57-E75F-96B7-9D49BB6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6832" y="2344791"/>
              <a:ext cx="768897" cy="768897"/>
            </a:xfrm>
            <a:prstGeom prst="rect">
              <a:avLst/>
            </a:prstGeom>
          </p:spPr>
        </p:pic>
        <p:pic>
          <p:nvPicPr>
            <p:cNvPr id="26" name="Picture 4" descr="Developing .NET Isolated Process Azure Functions | by Will Velida | Geek  Culture | Medium">
              <a:extLst>
                <a:ext uri="{FF2B5EF4-FFF2-40B4-BE49-F238E27FC236}">
                  <a16:creationId xmlns:a16="http://schemas.microsoft.com/office/drawing/2014/main" id="{B5A11797-2F8C-F947-9A3C-DBB133C79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586" y="2285013"/>
              <a:ext cx="1212233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CDC0BBE-FEA8-5E81-F292-20E1CDDCA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04623" y="2166116"/>
              <a:ext cx="808311" cy="8083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0C9C95-3ECD-0A94-78AB-5204625E13B8}"/>
                </a:ext>
              </a:extLst>
            </p:cNvPr>
            <p:cNvSpPr txBox="1"/>
            <p:nvPr/>
          </p:nvSpPr>
          <p:spPr>
            <a:xfrm>
              <a:off x="4345235" y="3481064"/>
              <a:ext cx="12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 Service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0D0A51-0CBC-410E-BFF1-AD6FA6CCDCDB}"/>
                </a:ext>
              </a:extLst>
            </p:cNvPr>
            <p:cNvSpPr txBox="1"/>
            <p:nvPr/>
          </p:nvSpPr>
          <p:spPr>
            <a:xfrm>
              <a:off x="6828833" y="3481064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App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F908D6-7699-C3AE-46D6-76937FD79B94}"/>
                </a:ext>
              </a:extLst>
            </p:cNvPr>
            <p:cNvSpPr txBox="1"/>
            <p:nvPr/>
          </p:nvSpPr>
          <p:spPr>
            <a:xfrm>
              <a:off x="9164755" y="3544126"/>
              <a:ext cx="147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Database</a:t>
              </a:r>
              <a:endParaRPr lang="en-IN" dirty="0"/>
            </a:p>
          </p:txBody>
        </p:sp>
        <p:pic>
          <p:nvPicPr>
            <p:cNvPr id="1024" name="Graphic 1023">
              <a:extLst>
                <a:ext uri="{FF2B5EF4-FFF2-40B4-BE49-F238E27FC236}">
                  <a16:creationId xmlns:a16="http://schemas.microsoft.com/office/drawing/2014/main" id="{263A05F6-EDAA-B954-BD7A-161BF6000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4509" y="2331480"/>
              <a:ext cx="1015891" cy="1015891"/>
            </a:xfrm>
            <a:prstGeom prst="rect">
              <a:avLst/>
            </a:prstGeom>
          </p:spPr>
        </p:pic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DB680748-207C-B1A9-FCAD-16EE251FAF1F}"/>
                </a:ext>
              </a:extLst>
            </p:cNvPr>
            <p:cNvCxnSpPr>
              <a:endCxn id="1024" idx="1"/>
            </p:cNvCxnSpPr>
            <p:nvPr/>
          </p:nvCxnSpPr>
          <p:spPr>
            <a:xfrm>
              <a:off x="1675359" y="2839426"/>
              <a:ext cx="50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6ADE5F32-0C2E-D7C8-71EE-834A2F6DB136}"/>
                </a:ext>
              </a:extLst>
            </p:cNvPr>
            <p:cNvCxnSpPr>
              <a:cxnSpLocks/>
              <a:stCxn id="1024" idx="3"/>
            </p:cNvCxnSpPr>
            <p:nvPr/>
          </p:nvCxnSpPr>
          <p:spPr>
            <a:xfrm>
              <a:off x="3200400" y="2839426"/>
              <a:ext cx="893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3968251-3C83-87BA-0181-C33C18DBB108}"/>
                </a:ext>
              </a:extLst>
            </p:cNvPr>
            <p:cNvCxnSpPr>
              <a:cxnSpLocks/>
            </p:cNvCxnSpPr>
            <p:nvPr/>
          </p:nvCxnSpPr>
          <p:spPr>
            <a:xfrm>
              <a:off x="5407572" y="2891940"/>
              <a:ext cx="141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0668EE8C-2C94-A92E-FBCB-E412EA4D944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345" y="2664197"/>
              <a:ext cx="893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BB8FB058-98D4-91C0-B9B0-5CDE6260C8D4}"/>
                </a:ext>
              </a:extLst>
            </p:cNvPr>
            <p:cNvSpPr txBox="1"/>
            <p:nvPr/>
          </p:nvSpPr>
          <p:spPr>
            <a:xfrm>
              <a:off x="2184509" y="277054"/>
              <a:ext cx="2625249" cy="576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Secondary Region</a:t>
              </a:r>
              <a:endParaRPr lang="en-IN" dirty="0"/>
            </a:p>
          </p:txBody>
        </p:sp>
      </p:grp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483118DB-82E7-A9C4-D02D-CCBB34763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2225" y="2701221"/>
            <a:ext cx="620290" cy="620290"/>
          </a:xfrm>
          <a:prstGeom prst="rect">
            <a:avLst/>
          </a:prstGeom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D6D0E269-98E0-A85D-72A8-6CE3A5B0E3C5}"/>
              </a:ext>
            </a:extLst>
          </p:cNvPr>
          <p:cNvCxnSpPr>
            <a:cxnSpLocks/>
          </p:cNvCxnSpPr>
          <p:nvPr/>
        </p:nvCxnSpPr>
        <p:spPr>
          <a:xfrm flipV="1">
            <a:off x="3184634" y="1951503"/>
            <a:ext cx="1578545" cy="87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311B17B-8737-7111-3F5A-E67366C94366}"/>
              </a:ext>
            </a:extLst>
          </p:cNvPr>
          <p:cNvCxnSpPr>
            <a:cxnSpLocks/>
          </p:cNvCxnSpPr>
          <p:nvPr/>
        </p:nvCxnSpPr>
        <p:spPr>
          <a:xfrm>
            <a:off x="3225370" y="3238931"/>
            <a:ext cx="1677768" cy="194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9A512FA-92D6-B855-AF34-78B7D6B92448}"/>
              </a:ext>
            </a:extLst>
          </p:cNvPr>
          <p:cNvGrpSpPr/>
          <p:nvPr/>
        </p:nvGrpSpPr>
        <p:grpSpPr>
          <a:xfrm>
            <a:off x="10746447" y="1636858"/>
            <a:ext cx="1200240" cy="3870360"/>
            <a:chOff x="10746447" y="1636858"/>
            <a:chExt cx="1200240" cy="38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76923EE1-E42B-3C61-045B-CB1DA063BD06}"/>
                    </a:ext>
                  </a:extLst>
                </p14:cNvPr>
                <p14:cNvContentPartPr/>
                <p14:nvPr/>
              </p14:nvContentPartPr>
              <p14:xfrm>
                <a:off x="10746447" y="1735858"/>
                <a:ext cx="1200240" cy="37713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76923EE1-E42B-3C61-045B-CB1DA063BD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37807" y="1727218"/>
                  <a:ext cx="1217880" cy="37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D7875A49-82DA-635F-A98E-7409B3EEF5DA}"/>
                    </a:ext>
                  </a:extLst>
                </p14:cNvPr>
                <p14:cNvContentPartPr/>
                <p14:nvPr/>
              </p14:nvContentPartPr>
              <p14:xfrm>
                <a:off x="10782447" y="1636858"/>
                <a:ext cx="143640" cy="26712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D7875A49-82DA-635F-A98E-7409B3EEF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73807" y="1627858"/>
                  <a:ext cx="16128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706E8FAE-6794-B136-4E60-0A8322B59354}"/>
              </a:ext>
            </a:extLst>
          </p:cNvPr>
          <p:cNvGrpSpPr/>
          <p:nvPr/>
        </p:nvGrpSpPr>
        <p:grpSpPr>
          <a:xfrm>
            <a:off x="11719527" y="2838898"/>
            <a:ext cx="342720" cy="201960"/>
            <a:chOff x="11719527" y="2838898"/>
            <a:chExt cx="34272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07047256-EA6E-39B1-776A-47F0C1F2CE59}"/>
                    </a:ext>
                  </a:extLst>
                </p14:cNvPr>
                <p14:cNvContentPartPr/>
                <p14:nvPr/>
              </p14:nvContentPartPr>
              <p14:xfrm>
                <a:off x="11719527" y="2838898"/>
                <a:ext cx="120960" cy="20196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07047256-EA6E-39B1-776A-47F0C1F2CE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710527" y="2830258"/>
                  <a:ext cx="13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28168AA1-58A7-6A99-60C4-F1550420EE3F}"/>
                    </a:ext>
                  </a:extLst>
                </p14:cNvPr>
                <p14:cNvContentPartPr/>
                <p14:nvPr/>
              </p14:nvContentPartPr>
              <p14:xfrm>
                <a:off x="11835807" y="2924218"/>
                <a:ext cx="89280" cy="10512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28168AA1-58A7-6A99-60C4-F1550420EE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827167" y="2915218"/>
                  <a:ext cx="106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6FEBE80E-7246-2563-D8D2-B28D16BBBF21}"/>
                    </a:ext>
                  </a:extLst>
                </p14:cNvPr>
                <p14:cNvContentPartPr/>
                <p14:nvPr/>
              </p14:nvContentPartPr>
              <p14:xfrm>
                <a:off x="12007527" y="2910538"/>
                <a:ext cx="54720" cy="853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6FEBE80E-7246-2563-D8D2-B28D16BBBF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998527" y="2901538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527D579-4A9F-96E0-5123-3F9A4E12D754}"/>
              </a:ext>
            </a:extLst>
          </p:cNvPr>
          <p:cNvGrpSpPr/>
          <p:nvPr/>
        </p:nvGrpSpPr>
        <p:grpSpPr>
          <a:xfrm>
            <a:off x="11266287" y="3291058"/>
            <a:ext cx="908640" cy="395280"/>
            <a:chOff x="11266287" y="3291058"/>
            <a:chExt cx="90864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958020A5-3C6B-6C90-BB8B-B91218C8CBD8}"/>
                    </a:ext>
                  </a:extLst>
                </p14:cNvPr>
                <p14:cNvContentPartPr/>
                <p14:nvPr/>
              </p14:nvContentPartPr>
              <p14:xfrm>
                <a:off x="11266287" y="3334258"/>
                <a:ext cx="148320" cy="22824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958020A5-3C6B-6C90-BB8B-B91218C8CB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57647" y="3325258"/>
                  <a:ext cx="165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025066F4-0C62-4164-4362-02AB2B661101}"/>
                    </a:ext>
                  </a:extLst>
                </p14:cNvPr>
                <p14:cNvContentPartPr/>
                <p14:nvPr/>
              </p14:nvContentPartPr>
              <p14:xfrm>
                <a:off x="11399487" y="3445498"/>
                <a:ext cx="172800" cy="24084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025066F4-0C62-4164-4362-02AB2B66110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90487" y="3436498"/>
                  <a:ext cx="190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FC7F91F8-C50D-8A8E-F66C-26E2D22E60F6}"/>
                    </a:ext>
                  </a:extLst>
                </p14:cNvPr>
                <p14:cNvContentPartPr/>
                <p14:nvPr/>
              </p14:nvContentPartPr>
              <p14:xfrm>
                <a:off x="11611887" y="3291058"/>
                <a:ext cx="15840" cy="31320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FC7F91F8-C50D-8A8E-F66C-26E2D22E60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602887" y="3282058"/>
                  <a:ext cx="33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CA3951A2-CC39-97B6-5EFD-FE94804A2659}"/>
                    </a:ext>
                  </a:extLst>
                </p14:cNvPr>
                <p14:cNvContentPartPr/>
                <p14:nvPr/>
              </p14:nvContentPartPr>
              <p14:xfrm>
                <a:off x="11648607" y="3361978"/>
                <a:ext cx="19440" cy="21996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CA3951A2-CC39-97B6-5EFD-FE94804A26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39607" y="3352978"/>
                  <a:ext cx="37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3D0019B-3065-0DF9-986E-DF26C17EAC0C}"/>
                    </a:ext>
                  </a:extLst>
                </p14:cNvPr>
                <p14:cNvContentPartPr/>
                <p14:nvPr/>
              </p14:nvContentPartPr>
              <p14:xfrm>
                <a:off x="11729967" y="3492658"/>
                <a:ext cx="38160" cy="9936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13D0019B-3065-0DF9-986E-DF26C17EAC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720967" y="3483658"/>
                  <a:ext cx="55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E51E4A7A-C058-F62E-C0CA-5C33198AA8F7}"/>
                    </a:ext>
                  </a:extLst>
                </p14:cNvPr>
                <p14:cNvContentPartPr/>
                <p14:nvPr/>
              </p14:nvContentPartPr>
              <p14:xfrm>
                <a:off x="11775687" y="3365218"/>
                <a:ext cx="327240" cy="23796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E51E4A7A-C058-F62E-C0CA-5C33198AA8F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66687" y="3356218"/>
                  <a:ext cx="344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019D31B5-4BFD-E137-E5A6-1CACE8D6C80F}"/>
                    </a:ext>
                  </a:extLst>
                </p14:cNvPr>
                <p14:cNvContentPartPr/>
                <p14:nvPr/>
              </p14:nvContentPartPr>
              <p14:xfrm>
                <a:off x="11920767" y="3413818"/>
                <a:ext cx="129960" cy="6264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019D31B5-4BFD-E137-E5A6-1CACE8D6C8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12127" y="3404818"/>
                  <a:ext cx="147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019489D8-DF48-20FB-57F1-142CA32C878F}"/>
                    </a:ext>
                  </a:extLst>
                </p14:cNvPr>
                <p14:cNvContentPartPr/>
                <p14:nvPr/>
              </p14:nvContentPartPr>
              <p14:xfrm>
                <a:off x="12074847" y="3328138"/>
                <a:ext cx="37440" cy="1512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019489D8-DF48-20FB-57F1-142CA32C878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066207" y="3319498"/>
                  <a:ext cx="55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DC11FEE0-ABB3-45C6-2407-34681C97ABC9}"/>
                    </a:ext>
                  </a:extLst>
                </p14:cNvPr>
                <p14:cNvContentPartPr/>
                <p14:nvPr/>
              </p14:nvContentPartPr>
              <p14:xfrm>
                <a:off x="12042087" y="3519298"/>
                <a:ext cx="132840" cy="720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DC11FEE0-ABB3-45C6-2407-34681C97AB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033087" y="3510658"/>
                  <a:ext cx="1504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6081E3A5-FC36-2F64-4852-A70C22737EB5}"/>
              </a:ext>
            </a:extLst>
          </p:cNvPr>
          <p:cNvGrpSpPr/>
          <p:nvPr/>
        </p:nvGrpSpPr>
        <p:grpSpPr>
          <a:xfrm>
            <a:off x="9930182" y="384778"/>
            <a:ext cx="1440360" cy="947520"/>
            <a:chOff x="9930182" y="384778"/>
            <a:chExt cx="1440360" cy="9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8F354BC9-8760-9477-D46F-E85F658A7D24}"/>
                    </a:ext>
                  </a:extLst>
                </p14:cNvPr>
                <p14:cNvContentPartPr/>
                <p14:nvPr/>
              </p14:nvContentPartPr>
              <p14:xfrm>
                <a:off x="9930182" y="764938"/>
                <a:ext cx="333000" cy="56736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8F354BC9-8760-9477-D46F-E85F658A7D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21542" y="755938"/>
                  <a:ext cx="3506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6F403D8D-885B-D3D5-7C32-6E8C31817C66}"/>
                    </a:ext>
                  </a:extLst>
                </p14:cNvPr>
                <p14:cNvContentPartPr/>
                <p14:nvPr/>
              </p14:nvContentPartPr>
              <p14:xfrm>
                <a:off x="10306382" y="521578"/>
                <a:ext cx="77760" cy="30816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6F403D8D-885B-D3D5-7C32-6E8C31817C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97742" y="512938"/>
                  <a:ext cx="95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F8BC34AE-8F7A-865C-7D93-203D87E9BECA}"/>
                    </a:ext>
                  </a:extLst>
                </p14:cNvPr>
                <p14:cNvContentPartPr/>
                <p14:nvPr/>
              </p14:nvContentPartPr>
              <p14:xfrm>
                <a:off x="10446062" y="596458"/>
                <a:ext cx="206280" cy="17352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F8BC34AE-8F7A-865C-7D93-203D87E9BEC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37062" y="587818"/>
                  <a:ext cx="223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8B826C97-A435-96B2-2513-A8B1D26C81B4}"/>
                    </a:ext>
                  </a:extLst>
                </p14:cNvPr>
                <p14:cNvContentPartPr/>
                <p14:nvPr/>
              </p14:nvContentPartPr>
              <p14:xfrm>
                <a:off x="10650182" y="384778"/>
                <a:ext cx="1440" cy="1512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8B826C97-A435-96B2-2513-A8B1D26C81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41182" y="376138"/>
                  <a:ext cx="19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90C89EDB-06BC-93E3-4B75-7DBE6B867F39}"/>
                    </a:ext>
                  </a:extLst>
                </p14:cNvPr>
                <p14:cNvContentPartPr/>
                <p14:nvPr/>
              </p14:nvContentPartPr>
              <p14:xfrm>
                <a:off x="10722182" y="490258"/>
                <a:ext cx="339840" cy="13896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90C89EDB-06BC-93E3-4B75-7DBE6B867F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13182" y="481258"/>
                  <a:ext cx="357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8FF6715E-02E9-99B1-9112-BAC4742346F8}"/>
                    </a:ext>
                  </a:extLst>
                </p14:cNvPr>
                <p14:cNvContentPartPr/>
                <p14:nvPr/>
              </p14:nvContentPartPr>
              <p14:xfrm>
                <a:off x="11099102" y="409978"/>
                <a:ext cx="271440" cy="38160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8FF6715E-02E9-99B1-9112-BAC4742346F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90462" y="401338"/>
                  <a:ext cx="28908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4DE51264-E674-CB03-EB01-D0477D10D017}"/>
              </a:ext>
            </a:extLst>
          </p:cNvPr>
          <p:cNvGrpSpPr/>
          <p:nvPr/>
        </p:nvGrpSpPr>
        <p:grpSpPr>
          <a:xfrm>
            <a:off x="10187582" y="3986218"/>
            <a:ext cx="1374840" cy="844200"/>
            <a:chOff x="10187582" y="3986218"/>
            <a:chExt cx="137484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8697F415-065E-1179-A0FD-B25E420A86CC}"/>
                    </a:ext>
                  </a:extLst>
                </p14:cNvPr>
                <p14:cNvContentPartPr/>
                <p14:nvPr/>
              </p14:nvContentPartPr>
              <p14:xfrm>
                <a:off x="10187582" y="4251538"/>
                <a:ext cx="372960" cy="57888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8697F415-065E-1179-A0FD-B25E420A86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78942" y="4242898"/>
                  <a:ext cx="3906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4C579E8D-EA7B-E0BD-DD09-3C953878D6B4}"/>
                    </a:ext>
                  </a:extLst>
                </p14:cNvPr>
                <p14:cNvContentPartPr/>
                <p14:nvPr/>
              </p14:nvContentPartPr>
              <p14:xfrm>
                <a:off x="10620302" y="4138858"/>
                <a:ext cx="97920" cy="20484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4C579E8D-EA7B-E0BD-DD09-3C953878D6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11302" y="4129858"/>
                  <a:ext cx="115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224AE4AB-88CE-03AC-EDF6-FAF9858D9513}"/>
                    </a:ext>
                  </a:extLst>
                </p14:cNvPr>
                <p14:cNvContentPartPr/>
                <p14:nvPr/>
              </p14:nvContentPartPr>
              <p14:xfrm>
                <a:off x="10736942" y="4186738"/>
                <a:ext cx="62280" cy="10008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224AE4AB-88CE-03AC-EDF6-FAF9858D95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27942" y="4177738"/>
                  <a:ext cx="79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CB1519C9-46BB-FFF9-A6F8-2FBB4B30DBCA}"/>
                    </a:ext>
                  </a:extLst>
                </p14:cNvPr>
                <p14:cNvContentPartPr/>
                <p14:nvPr/>
              </p14:nvContentPartPr>
              <p14:xfrm>
                <a:off x="10819382" y="4171618"/>
                <a:ext cx="102600" cy="16740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CB1519C9-46BB-FFF9-A6F8-2FBB4B30DB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10742" y="4162618"/>
                  <a:ext cx="120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E098B3F0-065A-CA50-777E-71B9B7951969}"/>
                    </a:ext>
                  </a:extLst>
                </p14:cNvPr>
                <p14:cNvContentPartPr/>
                <p14:nvPr/>
              </p14:nvContentPartPr>
              <p14:xfrm>
                <a:off x="10946822" y="4193578"/>
                <a:ext cx="46800" cy="7560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E098B3F0-065A-CA50-777E-71B9B79519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37822" y="4184578"/>
                  <a:ext cx="64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26332107-B80D-4EBA-7CEA-D07170EFAD2C}"/>
                    </a:ext>
                  </a:extLst>
                </p14:cNvPr>
                <p14:cNvContentPartPr/>
                <p14:nvPr/>
              </p14:nvContentPartPr>
              <p14:xfrm>
                <a:off x="11054102" y="3986218"/>
                <a:ext cx="328320" cy="20952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26332107-B80D-4EBA-7CEA-D07170EFAD2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45462" y="3977218"/>
                  <a:ext cx="345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28878B8C-CE4E-190D-FFF7-3563F7D18126}"/>
                    </a:ext>
                  </a:extLst>
                </p14:cNvPr>
                <p14:cNvContentPartPr/>
                <p14:nvPr/>
              </p14:nvContentPartPr>
              <p14:xfrm>
                <a:off x="11415542" y="4016098"/>
                <a:ext cx="146880" cy="28980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28878B8C-CE4E-190D-FFF7-3563F7D181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06902" y="4007098"/>
                  <a:ext cx="164520" cy="307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024E241-4F5A-DEAF-7D70-C0B41E742EFC}"/>
              </a:ext>
            </a:extLst>
          </p:cNvPr>
          <p:cNvSpPr txBox="1"/>
          <p:nvPr/>
        </p:nvSpPr>
        <p:spPr>
          <a:xfrm>
            <a:off x="1084526" y="356100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08BD5-2DA2-69EA-7572-C3549BBC304F}"/>
              </a:ext>
            </a:extLst>
          </p:cNvPr>
          <p:cNvSpPr/>
          <p:nvPr/>
        </p:nvSpPr>
        <p:spPr>
          <a:xfrm>
            <a:off x="1907627" y="646386"/>
            <a:ext cx="9821918" cy="5050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9312F-1242-319D-470C-3238D5C38D93}"/>
              </a:ext>
            </a:extLst>
          </p:cNvPr>
          <p:cNvSpPr/>
          <p:nvPr/>
        </p:nvSpPr>
        <p:spPr>
          <a:xfrm>
            <a:off x="3526221" y="1319048"/>
            <a:ext cx="7499131" cy="384153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30715-ADA5-65D2-5486-210A5C8C0EBB}"/>
              </a:ext>
            </a:extLst>
          </p:cNvPr>
          <p:cNvSpPr/>
          <p:nvPr/>
        </p:nvSpPr>
        <p:spPr>
          <a:xfrm>
            <a:off x="4093779" y="1608083"/>
            <a:ext cx="1760483" cy="28272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BE664-EA4F-7609-03AF-BA734207718F}"/>
              </a:ext>
            </a:extLst>
          </p:cNvPr>
          <p:cNvSpPr/>
          <p:nvPr/>
        </p:nvSpPr>
        <p:spPr>
          <a:xfrm>
            <a:off x="6574220" y="1608083"/>
            <a:ext cx="1760483" cy="2827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05A68-2F23-39DB-24DA-E541CA3BC527}"/>
              </a:ext>
            </a:extLst>
          </p:cNvPr>
          <p:cNvSpPr/>
          <p:nvPr/>
        </p:nvSpPr>
        <p:spPr>
          <a:xfrm>
            <a:off x="8928538" y="1608083"/>
            <a:ext cx="1760483" cy="28272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3752C-F680-0610-0017-EC70F770A274}"/>
              </a:ext>
            </a:extLst>
          </p:cNvPr>
          <p:cNvSpPr txBox="1"/>
          <p:nvPr/>
        </p:nvSpPr>
        <p:spPr>
          <a:xfrm>
            <a:off x="4396742" y="3883445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7CA9E-A51F-073F-51E1-8B4187937F95}"/>
              </a:ext>
            </a:extLst>
          </p:cNvPr>
          <p:cNvSpPr txBox="1"/>
          <p:nvPr/>
        </p:nvSpPr>
        <p:spPr>
          <a:xfrm>
            <a:off x="6873707" y="385039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Middle-Tier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2B185-4B69-E422-F74C-A2004FBE0299}"/>
              </a:ext>
            </a:extLst>
          </p:cNvPr>
          <p:cNvSpPr txBox="1"/>
          <p:nvPr/>
        </p:nvSpPr>
        <p:spPr>
          <a:xfrm>
            <a:off x="9128880" y="380499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 Tier</a:t>
            </a:r>
            <a:endParaRPr lang="en-IN" dirty="0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88787189-AE01-2B6C-A528-4611EBCC25B3}"/>
              </a:ext>
            </a:extLst>
          </p:cNvPr>
          <p:cNvSpPr/>
          <p:nvPr/>
        </p:nvSpPr>
        <p:spPr>
          <a:xfrm>
            <a:off x="231656" y="2354880"/>
            <a:ext cx="1444907" cy="9690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2AB663-4857-8B5E-E6E6-A243F80185C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675359" y="2839426"/>
            <a:ext cx="5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881BA-18BC-5258-2A43-916D7EC9F95C}"/>
              </a:ext>
            </a:extLst>
          </p:cNvPr>
          <p:cNvCxnSpPr>
            <a:cxnSpLocks/>
          </p:cNvCxnSpPr>
          <p:nvPr/>
        </p:nvCxnSpPr>
        <p:spPr>
          <a:xfrm>
            <a:off x="3200400" y="2839426"/>
            <a:ext cx="89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E5D3FC-33BA-C2F0-F166-EC6AB3DA5A13}"/>
              </a:ext>
            </a:extLst>
          </p:cNvPr>
          <p:cNvCxnSpPr>
            <a:cxnSpLocks/>
          </p:cNvCxnSpPr>
          <p:nvPr/>
        </p:nvCxnSpPr>
        <p:spPr>
          <a:xfrm>
            <a:off x="5407572" y="2891940"/>
            <a:ext cx="14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DDC434-DD2F-DDEC-C954-1ABCF443A41A}"/>
              </a:ext>
            </a:extLst>
          </p:cNvPr>
          <p:cNvCxnSpPr>
            <a:cxnSpLocks/>
          </p:cNvCxnSpPr>
          <p:nvPr/>
        </p:nvCxnSpPr>
        <p:spPr>
          <a:xfrm>
            <a:off x="8224345" y="2664197"/>
            <a:ext cx="89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FF13E0-C967-DCC2-718B-C2E48B26626F}"/>
              </a:ext>
            </a:extLst>
          </p:cNvPr>
          <p:cNvSpPr txBox="1"/>
          <p:nvPr/>
        </p:nvSpPr>
        <p:spPr>
          <a:xfrm>
            <a:off x="2184509" y="277054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Region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FDB91-0B52-0D19-4AF6-5A8DC26DC500}"/>
              </a:ext>
            </a:extLst>
          </p:cNvPr>
          <p:cNvSpPr txBox="1"/>
          <p:nvPr/>
        </p:nvSpPr>
        <p:spPr>
          <a:xfrm>
            <a:off x="411864" y="1384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 Solution</a:t>
            </a:r>
            <a:endParaRPr lang="en-IN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1876D49-F7D4-73C7-B1ED-B0C8E517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776" y="2040626"/>
            <a:ext cx="1413982" cy="141398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159561E-CA1F-BD80-0916-FE15F4298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2664" y="1746308"/>
            <a:ext cx="594083" cy="5940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1871BB9-A899-3A2D-C310-D1DF80CF7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325" y="2488735"/>
            <a:ext cx="594083" cy="5940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C5DEA92-53E7-1727-683B-A5F516A6A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775" y="3155108"/>
            <a:ext cx="594083" cy="5940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1855438-7807-3113-4BBE-69FD41022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3056" y="2575875"/>
            <a:ext cx="527101" cy="52710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A0A717B-DE11-D04F-5CC6-A28A9170B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2849" y="2644395"/>
            <a:ext cx="527101" cy="5271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7B419697-3105-A6FC-BA0E-362E7E8DD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1016" y="2458753"/>
            <a:ext cx="527101" cy="527101"/>
          </a:xfrm>
          <a:prstGeom prst="rect">
            <a:avLst/>
          </a:prstGeom>
        </p:spPr>
      </p:pic>
      <p:pic>
        <p:nvPicPr>
          <p:cNvPr id="1024" name="Graphic 1023">
            <a:extLst>
              <a:ext uri="{FF2B5EF4-FFF2-40B4-BE49-F238E27FC236}">
                <a16:creationId xmlns:a16="http://schemas.microsoft.com/office/drawing/2014/main" id="{680D059A-E103-F7BB-6E00-8B462DCCB9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5553" y="1862908"/>
            <a:ext cx="725587" cy="725587"/>
          </a:xfrm>
          <a:prstGeom prst="rect">
            <a:avLst/>
          </a:prstGeom>
        </p:spPr>
      </p:pic>
      <p:pic>
        <p:nvPicPr>
          <p:cNvPr id="1025" name="Graphic 1024">
            <a:extLst>
              <a:ext uri="{FF2B5EF4-FFF2-40B4-BE49-F238E27FC236}">
                <a16:creationId xmlns:a16="http://schemas.microsoft.com/office/drawing/2014/main" id="{86E631F1-4E44-B67E-0414-6D2513F41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21387" y="2907945"/>
            <a:ext cx="725587" cy="725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E7161E9B-2600-E3AD-C3B9-B40B9D80E40D}"/>
                  </a:ext>
                </a:extLst>
              </p14:cNvPr>
              <p14:cNvContentPartPr/>
              <p14:nvPr/>
            </p14:nvContentPartPr>
            <p14:xfrm>
              <a:off x="3121287" y="2397641"/>
              <a:ext cx="1158840" cy="330480"/>
            </p14:xfrm>
          </p:contentPart>
        </mc:Choice>
        <mc:Fallback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E7161E9B-2600-E3AD-C3B9-B40B9D80E4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2647" y="2389001"/>
                <a:ext cx="1176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2C7EF05A-C449-4AE0-9606-16C3BEDF9C23}"/>
                  </a:ext>
                </a:extLst>
              </p14:cNvPr>
              <p14:cNvContentPartPr/>
              <p14:nvPr/>
            </p14:nvContentPartPr>
            <p14:xfrm>
              <a:off x="3196887" y="2817761"/>
              <a:ext cx="1255680" cy="11052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2C7EF05A-C449-4AE0-9606-16C3BEDF9C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7887" y="2808761"/>
                <a:ext cx="1273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31B31275-D628-8964-64A2-1FCDF808968F}"/>
                  </a:ext>
                </a:extLst>
              </p14:cNvPr>
              <p14:cNvContentPartPr/>
              <p14:nvPr/>
            </p14:nvContentPartPr>
            <p14:xfrm>
              <a:off x="3221727" y="3106841"/>
              <a:ext cx="1582560" cy="2998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31B31275-D628-8964-64A2-1FCDF80896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2727" y="3097841"/>
                <a:ext cx="1600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57E61AC4-47D1-A494-3B57-907BDDB15D74}"/>
                  </a:ext>
                </a:extLst>
              </p14:cNvPr>
              <p14:cNvContentPartPr/>
              <p14:nvPr/>
            </p14:nvContentPartPr>
            <p14:xfrm>
              <a:off x="7324647" y="3172001"/>
              <a:ext cx="195120" cy="21888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57E61AC4-47D1-A494-3B57-907BDDB15D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16007" y="3163001"/>
                <a:ext cx="2127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4E4E26D0-6D5E-817B-F8EF-D9EF16AFF711}"/>
                  </a:ext>
                </a:extLst>
              </p14:cNvPr>
              <p14:cNvContentPartPr/>
              <p14:nvPr/>
            </p14:nvContentPartPr>
            <p14:xfrm>
              <a:off x="8289807" y="2656841"/>
              <a:ext cx="798480" cy="17568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4E4E26D0-6D5E-817B-F8EF-D9EF16AFF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80807" y="2648201"/>
                <a:ext cx="816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7BDD14B9-8156-ADDD-0678-E2329A97B235}"/>
                  </a:ext>
                </a:extLst>
              </p14:cNvPr>
              <p14:cNvContentPartPr/>
              <p14:nvPr/>
            </p14:nvContentPartPr>
            <p14:xfrm>
              <a:off x="9657807" y="2242841"/>
              <a:ext cx="217440" cy="29520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7BDD14B9-8156-ADDD-0678-E2329A97B2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9167" y="2233841"/>
                <a:ext cx="2350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25B3C9B5-1295-75B4-6A24-9069E4FF62DA}"/>
                  </a:ext>
                </a:extLst>
              </p14:cNvPr>
              <p14:cNvContentPartPr/>
              <p14:nvPr/>
            </p14:nvContentPartPr>
            <p14:xfrm>
              <a:off x="9563487" y="2953481"/>
              <a:ext cx="212400" cy="26784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25B3C9B5-1295-75B4-6A24-9069E4FF62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54847" y="2944841"/>
                <a:ext cx="230040" cy="28548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Graphic 1039">
            <a:extLst>
              <a:ext uri="{FF2B5EF4-FFF2-40B4-BE49-F238E27FC236}">
                <a16:creationId xmlns:a16="http://schemas.microsoft.com/office/drawing/2014/main" id="{3E631EBC-8EEC-0580-3368-1885FB2B85C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31778" y="4378572"/>
            <a:ext cx="888307" cy="888307"/>
          </a:xfrm>
          <a:prstGeom prst="rect">
            <a:avLst/>
          </a:prstGeom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E751979-4C20-859D-30E1-BBD6F2EC2CA1}"/>
              </a:ext>
            </a:extLst>
          </p:cNvPr>
          <p:cNvGrpSpPr/>
          <p:nvPr/>
        </p:nvGrpSpPr>
        <p:grpSpPr>
          <a:xfrm>
            <a:off x="2321007" y="3285761"/>
            <a:ext cx="625320" cy="473040"/>
            <a:chOff x="2321007" y="3285761"/>
            <a:chExt cx="62532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4489B735-4D4E-BE8C-0C71-DFF659152C35}"/>
                    </a:ext>
                  </a:extLst>
                </p14:cNvPr>
                <p14:cNvContentPartPr/>
                <p14:nvPr/>
              </p14:nvContentPartPr>
              <p14:xfrm>
                <a:off x="2321007" y="3285761"/>
                <a:ext cx="77760" cy="16092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4489B735-4D4E-BE8C-0C71-DFF659152C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12007" y="3276761"/>
                  <a:ext cx="95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6DEE36B-1CB2-8901-11E0-74261674DB5C}"/>
                    </a:ext>
                  </a:extLst>
                </p14:cNvPr>
                <p14:cNvContentPartPr/>
                <p14:nvPr/>
              </p14:nvContentPartPr>
              <p14:xfrm>
                <a:off x="2435487" y="3316361"/>
                <a:ext cx="173160" cy="1497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6DEE36B-1CB2-8901-11E0-74261674DB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6487" y="3307721"/>
                  <a:ext cx="190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FF9ACBB8-36A0-6072-83E0-4027A4DBAB28}"/>
                    </a:ext>
                  </a:extLst>
                </p14:cNvPr>
                <p14:cNvContentPartPr/>
                <p14:nvPr/>
              </p14:nvContentPartPr>
              <p14:xfrm>
                <a:off x="2702607" y="3344441"/>
                <a:ext cx="7920" cy="13824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FF9ACBB8-36A0-6072-83E0-4027A4DBAB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93967" y="3335441"/>
                  <a:ext cx="25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1740766B-F512-3679-E7A9-5F423BF72891}"/>
                    </a:ext>
                  </a:extLst>
                </p14:cNvPr>
                <p14:cNvContentPartPr/>
                <p14:nvPr/>
              </p14:nvContentPartPr>
              <p14:xfrm>
                <a:off x="2746887" y="3413201"/>
                <a:ext cx="10440" cy="5760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1740766B-F512-3679-E7A9-5F423BF728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37887" y="3404201"/>
                  <a:ext cx="28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5B5B1679-64D4-9949-602A-9478E62633F1}"/>
                    </a:ext>
                  </a:extLst>
                </p14:cNvPr>
                <p14:cNvContentPartPr/>
                <p14:nvPr/>
              </p14:nvContentPartPr>
              <p14:xfrm>
                <a:off x="2748687" y="3325001"/>
                <a:ext cx="197640" cy="14184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5B5B1679-64D4-9949-602A-9478E6263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9687" y="3316361"/>
                  <a:ext cx="21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4FA3CE27-88FB-D11E-3E00-61D470071FFD}"/>
                    </a:ext>
                  </a:extLst>
                </p14:cNvPr>
                <p14:cNvContentPartPr/>
                <p14:nvPr/>
              </p14:nvContentPartPr>
              <p14:xfrm>
                <a:off x="2509647" y="3598961"/>
                <a:ext cx="78480" cy="13788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4FA3CE27-88FB-D11E-3E00-61D470071F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1007" y="3589961"/>
                  <a:ext cx="96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06CA9756-5A00-AE7C-7701-5BCBD3AE8268}"/>
                    </a:ext>
                  </a:extLst>
                </p14:cNvPr>
                <p14:cNvContentPartPr/>
                <p14:nvPr/>
              </p14:nvContentPartPr>
              <p14:xfrm>
                <a:off x="2658687" y="3647561"/>
                <a:ext cx="5040" cy="8676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06CA9756-5A00-AE7C-7701-5BCBD3AE82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49687" y="3638921"/>
                  <a:ext cx="22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F30CDFEB-EACC-AFF0-74BA-670D93E98333}"/>
                    </a:ext>
                  </a:extLst>
                </p14:cNvPr>
                <p14:cNvContentPartPr/>
                <p14:nvPr/>
              </p14:nvContentPartPr>
              <p14:xfrm>
                <a:off x="2644647" y="3569441"/>
                <a:ext cx="98280" cy="1893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F30CDFEB-EACC-AFF0-74BA-670D93E983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5647" y="3560441"/>
                  <a:ext cx="1159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4674CFFE-54F9-15F6-B980-D1521A612BCF}"/>
              </a:ext>
            </a:extLst>
          </p:cNvPr>
          <p:cNvGrpSpPr/>
          <p:nvPr/>
        </p:nvGrpSpPr>
        <p:grpSpPr>
          <a:xfrm>
            <a:off x="6751167" y="3221681"/>
            <a:ext cx="637920" cy="455040"/>
            <a:chOff x="6751167" y="3221681"/>
            <a:chExt cx="63792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0BC74264-A536-26D6-73CC-E9C1D836CCEE}"/>
                    </a:ext>
                  </a:extLst>
                </p14:cNvPr>
                <p14:cNvContentPartPr/>
                <p14:nvPr/>
              </p14:nvContentPartPr>
              <p14:xfrm>
                <a:off x="6751167" y="3228161"/>
                <a:ext cx="111600" cy="4824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0BC74264-A536-26D6-73CC-E9C1D836CC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2167" y="3219161"/>
                  <a:ext cx="129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39E39B2C-3C17-B8FD-DE3E-BB1FE8A47F6F}"/>
                    </a:ext>
                  </a:extLst>
                </p14:cNvPr>
                <p14:cNvContentPartPr/>
                <p14:nvPr/>
              </p14:nvContentPartPr>
              <p14:xfrm>
                <a:off x="6777807" y="3264161"/>
                <a:ext cx="191160" cy="12816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39E39B2C-3C17-B8FD-DE3E-BB1FE8A47F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9167" y="3255161"/>
                  <a:ext cx="208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F23413EA-C778-FBB9-8E08-E52A92D29B4F}"/>
                    </a:ext>
                  </a:extLst>
                </p14:cNvPr>
                <p14:cNvContentPartPr/>
                <p14:nvPr/>
              </p14:nvContentPartPr>
              <p14:xfrm>
                <a:off x="7013967" y="3221681"/>
                <a:ext cx="9000" cy="18648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F23413EA-C778-FBB9-8E08-E52A92D29B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05327" y="3213041"/>
                  <a:ext cx="26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0105B6F0-DF02-684E-276D-DCD0D8F33654}"/>
                    </a:ext>
                  </a:extLst>
                </p14:cNvPr>
                <p14:cNvContentPartPr/>
                <p14:nvPr/>
              </p14:nvContentPartPr>
              <p14:xfrm>
                <a:off x="6962487" y="3292241"/>
                <a:ext cx="95400" cy="6840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0105B6F0-DF02-684E-276D-DCD0D8F336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53487" y="3283241"/>
                  <a:ext cx="113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C086AA44-E273-D1EE-2CF1-95490907148D}"/>
                    </a:ext>
                  </a:extLst>
                </p14:cNvPr>
                <p14:cNvContentPartPr/>
                <p14:nvPr/>
              </p14:nvContentPartPr>
              <p14:xfrm>
                <a:off x="7049607" y="3328601"/>
                <a:ext cx="71640" cy="5616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C086AA44-E273-D1EE-2CF1-9549090714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40607" y="3319601"/>
                  <a:ext cx="89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F67544D3-8BFE-4D5B-6303-A3A3CF291FDD}"/>
                    </a:ext>
                  </a:extLst>
                </p14:cNvPr>
                <p14:cNvContentPartPr/>
                <p14:nvPr/>
              </p14:nvContentPartPr>
              <p14:xfrm>
                <a:off x="7121247" y="3224921"/>
                <a:ext cx="267840" cy="19908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F67544D3-8BFE-4D5B-6303-A3A3CF291F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12607" y="3216281"/>
                  <a:ext cx="285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A74B254F-7663-858A-BD5F-44028D87852F}"/>
                    </a:ext>
                  </a:extLst>
                </p14:cNvPr>
                <p14:cNvContentPartPr/>
                <p14:nvPr/>
              </p14:nvContentPartPr>
              <p14:xfrm>
                <a:off x="6910287" y="3525881"/>
                <a:ext cx="122760" cy="9864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A74B254F-7663-858A-BD5F-44028D8785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01287" y="3516881"/>
                  <a:ext cx="140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45754296-54F5-EC9D-18E9-9B9CD8B4B447}"/>
                    </a:ext>
                  </a:extLst>
                </p14:cNvPr>
                <p14:cNvContentPartPr/>
                <p14:nvPr/>
              </p14:nvContentPartPr>
              <p14:xfrm>
                <a:off x="7025127" y="3525881"/>
                <a:ext cx="55800" cy="1508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45754296-54F5-EC9D-18E9-9B9CD8B4B4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16127" y="3516881"/>
                  <a:ext cx="7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035783ED-E816-6C10-2853-C6F16C2E77FF}"/>
                    </a:ext>
                  </a:extLst>
                </p14:cNvPr>
                <p14:cNvContentPartPr/>
                <p14:nvPr/>
              </p14:nvContentPartPr>
              <p14:xfrm>
                <a:off x="7037727" y="3497801"/>
                <a:ext cx="96120" cy="16488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035783ED-E816-6C10-2853-C6F16C2E77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8727" y="3488801"/>
                  <a:ext cx="1137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4BB7280-FE62-B5BB-DBF9-7D8DF66D9C59}"/>
              </a:ext>
            </a:extLst>
          </p:cNvPr>
          <p:cNvGrpSpPr/>
          <p:nvPr/>
        </p:nvGrpSpPr>
        <p:grpSpPr>
          <a:xfrm>
            <a:off x="9006207" y="3059681"/>
            <a:ext cx="581040" cy="449640"/>
            <a:chOff x="9006207" y="3059681"/>
            <a:chExt cx="58104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C2436B9C-DB22-F2F1-3C35-C3F86307E4E6}"/>
                    </a:ext>
                  </a:extLst>
                </p14:cNvPr>
                <p14:cNvContentPartPr/>
                <p14:nvPr/>
              </p14:nvContentPartPr>
              <p14:xfrm>
                <a:off x="9015927" y="3083441"/>
                <a:ext cx="93600" cy="3456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C2436B9C-DB22-F2F1-3C35-C3F86307E4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7287" y="3074441"/>
                  <a:ext cx="111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03F58BB0-D6F1-992D-7F67-E75FF28612C5}"/>
                    </a:ext>
                  </a:extLst>
                </p14:cNvPr>
                <p14:cNvContentPartPr/>
                <p14:nvPr/>
              </p14:nvContentPartPr>
              <p14:xfrm>
                <a:off x="9006207" y="3089561"/>
                <a:ext cx="139320" cy="17568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03F58BB0-D6F1-992D-7F67-E75FF28612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97207" y="3080921"/>
                  <a:ext cx="156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DF2D508F-D915-8520-8339-1BFC53A0530D}"/>
                    </a:ext>
                  </a:extLst>
                </p14:cNvPr>
                <p14:cNvContentPartPr/>
                <p14:nvPr/>
              </p14:nvContentPartPr>
              <p14:xfrm>
                <a:off x="9168207" y="3106841"/>
                <a:ext cx="17280" cy="1130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DF2D508F-D915-8520-8339-1BFC53A053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59567" y="3097841"/>
                  <a:ext cx="34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F6B94A8F-7EBB-AF84-5763-11ED74909DDB}"/>
                    </a:ext>
                  </a:extLst>
                </p14:cNvPr>
                <p14:cNvContentPartPr/>
                <p14:nvPr/>
              </p14:nvContentPartPr>
              <p14:xfrm>
                <a:off x="9092247" y="3123041"/>
                <a:ext cx="243720" cy="8856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F6B94A8F-7EBB-AF84-5763-11ED74909D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83247" y="3114041"/>
                  <a:ext cx="261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D69979BB-245E-B417-8A10-2A81D39D48B5}"/>
                    </a:ext>
                  </a:extLst>
                </p14:cNvPr>
                <p14:cNvContentPartPr/>
                <p14:nvPr/>
              </p14:nvContentPartPr>
              <p14:xfrm>
                <a:off x="9357567" y="3059681"/>
                <a:ext cx="229680" cy="1598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D69979BB-245E-B417-8A10-2A81D39D48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8927" y="3051041"/>
                  <a:ext cx="247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E32C438C-5EDC-ADA2-910F-8FD87E044EC7}"/>
                    </a:ext>
                  </a:extLst>
                </p14:cNvPr>
                <p14:cNvContentPartPr/>
                <p14:nvPr/>
              </p14:nvContentPartPr>
              <p14:xfrm>
                <a:off x="9207447" y="3348401"/>
                <a:ext cx="70560" cy="10044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E32C438C-5EDC-ADA2-910F-8FD87E044E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8807" y="3339401"/>
                  <a:ext cx="88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E01BCCE0-698F-15D7-B907-A8BA4F4C87A2}"/>
                    </a:ext>
                  </a:extLst>
                </p14:cNvPr>
                <p14:cNvContentPartPr/>
                <p14:nvPr/>
              </p14:nvContentPartPr>
              <p14:xfrm>
                <a:off x="9305367" y="3378641"/>
                <a:ext cx="37080" cy="11700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E01BCCE0-698F-15D7-B907-A8BA4F4C87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96727" y="3370001"/>
                  <a:ext cx="54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8BCBE271-51C6-6DCA-151F-18604B84E002}"/>
                    </a:ext>
                  </a:extLst>
                </p14:cNvPr>
                <p14:cNvContentPartPr/>
                <p14:nvPr/>
              </p14:nvContentPartPr>
              <p14:xfrm>
                <a:off x="9312927" y="3358841"/>
                <a:ext cx="90360" cy="15048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8BCBE271-51C6-6DCA-151F-18604B84E0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3927" y="3350201"/>
                  <a:ext cx="1080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C64C25F2-8DF7-5F6C-E773-1BD69F2F6D85}"/>
              </a:ext>
            </a:extLst>
          </p:cNvPr>
          <p:cNvGrpSpPr/>
          <p:nvPr/>
        </p:nvGrpSpPr>
        <p:grpSpPr>
          <a:xfrm>
            <a:off x="9162087" y="1239521"/>
            <a:ext cx="826920" cy="1188720"/>
            <a:chOff x="9162087" y="1239521"/>
            <a:chExt cx="826920" cy="11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CA9D394-723C-5735-4481-27D11DDD08B9}"/>
                    </a:ext>
                  </a:extLst>
                </p14:cNvPr>
                <p14:cNvContentPartPr/>
                <p14:nvPr/>
              </p14:nvContentPartPr>
              <p14:xfrm>
                <a:off x="9162087" y="1516721"/>
                <a:ext cx="128880" cy="91152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CA9D394-723C-5735-4481-27D11DDD08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53087" y="1507721"/>
                  <a:ext cx="14652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AE5B0E21-CE34-C4B6-DD44-C46CC9EFDF32}"/>
                    </a:ext>
                  </a:extLst>
                </p14:cNvPr>
                <p14:cNvContentPartPr/>
                <p14:nvPr/>
              </p14:nvContentPartPr>
              <p14:xfrm>
                <a:off x="9234447" y="1351481"/>
                <a:ext cx="46800" cy="16956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AE5B0E21-CE34-C4B6-DD44-C46CC9EFDF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25447" y="1342841"/>
                  <a:ext cx="64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96015672-92F6-A995-AADF-9322310A8D69}"/>
                    </a:ext>
                  </a:extLst>
                </p14:cNvPr>
                <p14:cNvContentPartPr/>
                <p14:nvPr/>
              </p14:nvContentPartPr>
              <p14:xfrm>
                <a:off x="9303207" y="1434641"/>
                <a:ext cx="163800" cy="7200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96015672-92F6-A995-AADF-9322310A8D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94207" y="1426001"/>
                  <a:ext cx="181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9C6A2EAA-74BA-61CD-485A-3F8FB6FB8F07}"/>
                    </a:ext>
                  </a:extLst>
                </p14:cNvPr>
                <p14:cNvContentPartPr/>
                <p14:nvPr/>
              </p14:nvContentPartPr>
              <p14:xfrm>
                <a:off x="9424167" y="1287041"/>
                <a:ext cx="6480" cy="1728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9C6A2EAA-74BA-61CD-485A-3F8FB6FB8F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15167" y="1278401"/>
                  <a:ext cx="24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DF8D10BB-26FB-344A-8EF2-D1150EE10628}"/>
                    </a:ext>
                  </a:extLst>
                </p14:cNvPr>
                <p14:cNvContentPartPr/>
                <p14:nvPr/>
              </p14:nvContentPartPr>
              <p14:xfrm>
                <a:off x="9507327" y="1372361"/>
                <a:ext cx="66960" cy="7020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DF8D10BB-26FB-344A-8EF2-D1150EE106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98327" y="1363361"/>
                  <a:ext cx="84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88A59FEC-B3C1-F479-B68F-39FC1C074EF5}"/>
                    </a:ext>
                  </a:extLst>
                </p14:cNvPr>
                <p14:cNvContentPartPr/>
                <p14:nvPr/>
              </p14:nvContentPartPr>
              <p14:xfrm>
                <a:off x="9625047" y="1239521"/>
                <a:ext cx="139680" cy="21924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88A59FEC-B3C1-F479-B68F-39FC1C074E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16047" y="1230521"/>
                  <a:ext cx="15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74412767-F529-A526-C8F0-C4FEA4BCD2FF}"/>
                    </a:ext>
                  </a:extLst>
                </p14:cNvPr>
                <p14:cNvContentPartPr/>
                <p14:nvPr/>
              </p14:nvContentPartPr>
              <p14:xfrm>
                <a:off x="9671127" y="1270481"/>
                <a:ext cx="317880" cy="16128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74412767-F529-A526-C8F0-C4FEA4BCD2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62487" y="1261481"/>
                  <a:ext cx="3355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23B26EE5-5659-47F7-C6C9-88E57261C6F1}"/>
              </a:ext>
            </a:extLst>
          </p:cNvPr>
          <p:cNvGrpSpPr/>
          <p:nvPr/>
        </p:nvGrpSpPr>
        <p:grpSpPr>
          <a:xfrm>
            <a:off x="4169247" y="1679801"/>
            <a:ext cx="290880" cy="160920"/>
            <a:chOff x="4169247" y="1679801"/>
            <a:chExt cx="29088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C8CC432B-6C61-A0CE-0D49-B197258B5988}"/>
                    </a:ext>
                  </a:extLst>
                </p14:cNvPr>
                <p14:cNvContentPartPr/>
                <p14:nvPr/>
              </p14:nvContentPartPr>
              <p14:xfrm>
                <a:off x="4169247" y="1705001"/>
                <a:ext cx="77400" cy="11628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C8CC432B-6C61-A0CE-0D49-B197258B59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60607" y="1696361"/>
                  <a:ext cx="95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23E5281F-B09B-5E50-A388-9E0685100701}"/>
                    </a:ext>
                  </a:extLst>
                </p14:cNvPr>
                <p14:cNvContentPartPr/>
                <p14:nvPr/>
              </p14:nvContentPartPr>
              <p14:xfrm>
                <a:off x="4262847" y="1703561"/>
                <a:ext cx="70560" cy="13248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23E5281F-B09B-5E50-A388-9E06851007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53847" y="1694561"/>
                  <a:ext cx="88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6AB8CF54-8EC2-ABD9-1016-92FD9462496E}"/>
                    </a:ext>
                  </a:extLst>
                </p14:cNvPr>
                <p14:cNvContentPartPr/>
                <p14:nvPr/>
              </p14:nvContentPartPr>
              <p14:xfrm>
                <a:off x="4392087" y="1679801"/>
                <a:ext cx="68040" cy="16092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6AB8CF54-8EC2-ABD9-1016-92FD946249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83087" y="1671161"/>
                  <a:ext cx="856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5F2FA0BD-9352-F785-541F-2FDD2D6947AE}"/>
              </a:ext>
            </a:extLst>
          </p:cNvPr>
          <p:cNvGrpSpPr/>
          <p:nvPr/>
        </p:nvGrpSpPr>
        <p:grpSpPr>
          <a:xfrm>
            <a:off x="5790327" y="1357601"/>
            <a:ext cx="1776600" cy="1635120"/>
            <a:chOff x="5790327" y="1357601"/>
            <a:chExt cx="1776600" cy="16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EC63DA30-586D-0AAE-A823-4A29B154D1B0}"/>
                    </a:ext>
                  </a:extLst>
                </p14:cNvPr>
                <p14:cNvContentPartPr/>
                <p14:nvPr/>
              </p14:nvContentPartPr>
              <p14:xfrm>
                <a:off x="5790327" y="2838641"/>
                <a:ext cx="982080" cy="15408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EC63DA30-586D-0AAE-A823-4A29B154D1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81327" y="2830001"/>
                  <a:ext cx="999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D2EEC251-E31F-42C3-75D4-5FB7D68F0951}"/>
                    </a:ext>
                  </a:extLst>
                </p14:cNvPr>
                <p14:cNvContentPartPr/>
                <p14:nvPr/>
              </p14:nvContentPartPr>
              <p14:xfrm>
                <a:off x="7277847" y="2170121"/>
                <a:ext cx="222120" cy="44280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D2EEC251-E31F-42C3-75D4-5FB7D68F09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9207" y="2161481"/>
                  <a:ext cx="2397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ACF0980-AD5B-2185-890B-02450C66EF82}"/>
                    </a:ext>
                  </a:extLst>
                </p14:cNvPr>
                <p14:cNvContentPartPr/>
                <p14:nvPr/>
              </p14:nvContentPartPr>
              <p14:xfrm>
                <a:off x="7321767" y="2712641"/>
                <a:ext cx="163800" cy="6516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ACF0980-AD5B-2185-890B-02450C66EF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12767" y="2703641"/>
                  <a:ext cx="181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AA59266A-54E3-46D6-BFE7-7A5E4F765C5C}"/>
                    </a:ext>
                  </a:extLst>
                </p14:cNvPr>
                <p14:cNvContentPartPr/>
                <p14:nvPr/>
              </p14:nvContentPartPr>
              <p14:xfrm>
                <a:off x="6881847" y="1836401"/>
                <a:ext cx="113400" cy="81360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AA59266A-54E3-46D6-BFE7-7A5E4F765C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2847" y="1827761"/>
                  <a:ext cx="1310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F95FBAAE-EF00-8E87-2A5E-E95B2A40DDFB}"/>
                    </a:ext>
                  </a:extLst>
                </p14:cNvPr>
                <p14:cNvContentPartPr/>
                <p14:nvPr/>
              </p14:nvContentPartPr>
              <p14:xfrm>
                <a:off x="6953127" y="1546601"/>
                <a:ext cx="41400" cy="27144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F95FBAAE-EF00-8E87-2A5E-E95B2A40DD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44127" y="1537961"/>
                  <a:ext cx="59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01500F93-DE92-BCCF-BE83-B87EB6B49B2B}"/>
                    </a:ext>
                  </a:extLst>
                </p14:cNvPr>
                <p14:cNvContentPartPr/>
                <p14:nvPr/>
              </p14:nvContentPartPr>
              <p14:xfrm>
                <a:off x="7017927" y="1627241"/>
                <a:ext cx="161280" cy="12744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01500F93-DE92-BCCF-BE83-B87EB6B49B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08927" y="1618601"/>
                  <a:ext cx="178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946464F8-5B1C-D468-6E5F-02640F1DD590}"/>
                    </a:ext>
                  </a:extLst>
                </p14:cNvPr>
                <p14:cNvContentPartPr/>
                <p14:nvPr/>
              </p14:nvContentPartPr>
              <p14:xfrm>
                <a:off x="7120167" y="1522481"/>
                <a:ext cx="20880" cy="6336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946464F8-5B1C-D468-6E5F-02640F1DD5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1167" y="1513481"/>
                  <a:ext cx="38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76AE417C-C6F3-C514-3841-AE861A21D969}"/>
                    </a:ext>
                  </a:extLst>
                </p14:cNvPr>
                <p14:cNvContentPartPr/>
                <p14:nvPr/>
              </p14:nvContentPartPr>
              <p14:xfrm>
                <a:off x="7191807" y="1598801"/>
                <a:ext cx="62280" cy="7164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76AE417C-C6F3-C514-3841-AE861A21D9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83167" y="1589801"/>
                  <a:ext cx="7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F84CAA30-51CA-5EB2-A4A4-51369DAAD369}"/>
                    </a:ext>
                  </a:extLst>
                </p14:cNvPr>
                <p14:cNvContentPartPr/>
                <p14:nvPr/>
              </p14:nvContentPartPr>
              <p14:xfrm>
                <a:off x="7282527" y="1357601"/>
                <a:ext cx="284400" cy="30384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F84CAA30-51CA-5EB2-A4A4-51369DAAD3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3887" y="1348601"/>
                  <a:ext cx="302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E1157D00-F291-F207-87EA-00FB0C93A41C}"/>
                    </a:ext>
                  </a:extLst>
                </p14:cNvPr>
                <p14:cNvContentPartPr/>
                <p14:nvPr/>
              </p14:nvContentPartPr>
              <p14:xfrm>
                <a:off x="7210167" y="1389641"/>
                <a:ext cx="305640" cy="19980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E1157D00-F291-F207-87EA-00FB0C93A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1527" y="1381001"/>
                  <a:ext cx="323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159E5E51-9EBB-C6BB-D787-DAD085A800E1}"/>
                    </a:ext>
                  </a:extLst>
                </p14:cNvPr>
                <p14:cNvContentPartPr/>
                <p14:nvPr/>
              </p14:nvContentPartPr>
              <p14:xfrm>
                <a:off x="6634527" y="1656041"/>
                <a:ext cx="54720" cy="11844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159E5E51-9EBB-C6BB-D787-DAD085A800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25527" y="1647041"/>
                  <a:ext cx="72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E3CFA20B-78B8-75A4-1293-32F155FC6C94}"/>
                    </a:ext>
                  </a:extLst>
                </p14:cNvPr>
                <p14:cNvContentPartPr/>
                <p14:nvPr/>
              </p14:nvContentPartPr>
              <p14:xfrm>
                <a:off x="6715887" y="1671161"/>
                <a:ext cx="41040" cy="8928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E3CFA20B-78B8-75A4-1293-32F155FC6C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07247" y="1662161"/>
                  <a:ext cx="58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97BEE296-9AF1-B54B-2F4E-7A8D1A256029}"/>
                    </a:ext>
                  </a:extLst>
                </p14:cNvPr>
                <p14:cNvContentPartPr/>
                <p14:nvPr/>
              </p14:nvContentPartPr>
              <p14:xfrm>
                <a:off x="6799767" y="1678721"/>
                <a:ext cx="59760" cy="12924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97BEE296-9AF1-B54B-2F4E-7A8D1A2560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90767" y="1669721"/>
                  <a:ext cx="774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FA92086F-6D00-40E3-17F2-D83135B1900F}"/>
              </a:ext>
            </a:extLst>
          </p:cNvPr>
          <p:cNvGrpSpPr/>
          <p:nvPr/>
        </p:nvGrpSpPr>
        <p:grpSpPr>
          <a:xfrm>
            <a:off x="8954007" y="1662881"/>
            <a:ext cx="178560" cy="118440"/>
            <a:chOff x="8954007" y="1662881"/>
            <a:chExt cx="17856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B310228A-FF14-1C50-462D-78C676238A65}"/>
                    </a:ext>
                  </a:extLst>
                </p14:cNvPr>
                <p14:cNvContentPartPr/>
                <p14:nvPr/>
              </p14:nvContentPartPr>
              <p14:xfrm>
                <a:off x="8954007" y="1673681"/>
                <a:ext cx="46080" cy="8208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B310228A-FF14-1C50-462D-78C676238A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45007" y="1665041"/>
                  <a:ext cx="63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6C0AE082-E17C-3C4B-E75E-DFD482FE40D1}"/>
                    </a:ext>
                  </a:extLst>
                </p14:cNvPr>
                <p14:cNvContentPartPr/>
                <p14:nvPr/>
              </p14:nvContentPartPr>
              <p14:xfrm>
                <a:off x="9029967" y="1662881"/>
                <a:ext cx="24120" cy="7920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6C0AE082-E17C-3C4B-E75E-DFD482FE40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21327" y="1654241"/>
                  <a:ext cx="41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822DF116-C811-832E-E72B-A0F2E1B0287D}"/>
                    </a:ext>
                  </a:extLst>
                </p14:cNvPr>
                <p14:cNvContentPartPr/>
                <p14:nvPr/>
              </p14:nvContentPartPr>
              <p14:xfrm>
                <a:off x="9092967" y="1675841"/>
                <a:ext cx="39600" cy="105480"/>
              </p14:xfrm>
            </p:contentPart>
          </mc:Choice>
          <mc:Fallback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822DF116-C811-832E-E72B-A0F2E1B028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83967" y="1666841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522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6</cp:revision>
  <dcterms:created xsi:type="dcterms:W3CDTF">2023-11-04T06:33:12Z</dcterms:created>
  <dcterms:modified xsi:type="dcterms:W3CDTF">2023-11-04T07:10:46Z</dcterms:modified>
</cp:coreProperties>
</file>