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17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12 128 1612,'-8'6'2483,"8"-6"-2367,0 0-1,0 0 1,-1 0 0,1 0-1,0 0 1,0 1-1,0-1 1,-1 0-1,1 0 1,0 0 0,0 0-1,0 1 1,-1-1-1,1 0 1,0 0-1,0 0 1,0 1 0,0-1-1,0 0 1,0 0-1,-1 1 1,1-1-1,0 0 1,0 0 0,0 1-1,0-1 1,0 0-1,0 0 1,0 1-1,0-1 1,0 0 0,0 1-1,0-1 1,0 0-1,0 0 1,1 1-1,5 2 144,1 0-1,0-1 0,0 0 0,0 0 0,1 0 0,-1-1 0,0 0 1,9-1-1,68-1 840,-53 0-683,70-6 433,-1-4-1,0-4 0,140-40 0,-15-12-1220,-224 66-330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22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8 114 1244,'-3'-13'1318,"1"0"1,-1-16-1,4 26-1165,0 0 1,0 0-1,0 0 1,0 0-1,0 1 0,0-1 1,1 0-1,-1 0 0,1 1 1,0-1-1,0 1 0,0-1 1,0 1-1,0 0 0,1 0 1,-1 0-1,1 0 0,4-2 1,-3 2-86,0 1 1,0-1-1,0 1 0,0 1 1,0-1-1,0 0 1,1 1-1,-1 0 1,0 0-1,1 0 0,-1 1 1,0-1-1,0 1 1,0 0-1,1 0 0,-1 0 1,0 1-1,0 0 1,-1-1-1,1 1 1,0 1-1,0-1 0,-1 1 1,0-1-1,7 7 1,-4-2 1,1 1 1,-1-1-1,0 1 1,-1 1-1,1-1 1,-2 1-1,1 0 1,-1 0-1,-1 1 1,3 9-1,-2-1 28,-1 1 1,-1-1-1,-1 1 1,0-1-1,-2 1 0,0-1 1,-1 1-1,0-1 1,-2 0-1,-8 28 0,-8 10 282,-51 103-1,32-75 392,38-81-459,18 0-251,-12-1-55,4-3-5,145-62-1648,-52 12-3856,-68 33 2574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13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1388,'-1'4'634,"-3"18"97,1 1-1,1 0 1,2 36 0,-2 11 5,-4 22 55,-7 162 976,8-129-928,1 32 51,4-150-854,6 158 724,-3-135-570,1-1 1,1-1 0,15 47-1,-16-65-150,0-1 0,0 0 0,1 0 0,0 0 0,1-1 0,0 1 0,0-1 0,1-1 0,0 1 0,0-1 0,0 0 0,14 8 0,-8-6-12,1-1 0,0-1 0,0 0 0,0-1 1,1 0-1,0-1 0,20 3 0,-17-4-15,28 6 28,1-1 1,74 3-1,-62-11-12,135-3 36,-89-7-45,0-4 0,137-35 0,-106 10-8,142-60 0,-72 23-31,17-2 26,-221 76-137,-1 0 0,1 0-1,0 0 1,-1-1-1,1 1 1,-1 0 0,1 0-1,-1-1 1,0 1-1,1-1 1,-1 0-1,0 1 1,0-1 0,0 0-1,0 1 1,0-1-1,1-4 1,-2 3-1414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14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79 1524,'-11'-8'2813,"6"1"-2274,4 5-46,1 2-363,-1-1 0,1 0 0,-1 0 0,1 1 0,0-1 0,0 0 0,0 0 0,-1 1 0,1-1 0,0 0 0,0 0 0,0 0 0,0 1 0,0-1 0,0 0 0,0 0 0,1-1 0,0-1-53,1 0 0,0 0-1,0 0 1,0 0-1,0 1 1,0-1 0,1 0-1,-1 1 1,1 0-1,-1-1 1,1 1-1,0 0 1,0 1 0,0-1-1,0 0 1,0 1-1,1-1 1,-1 1 0,0 0-1,1 0 1,-1 1-1,1-1 1,-1 1 0,1 0-1,-1-1 1,1 1-1,-1 1 1,1-1-1,-1 0 1,1 1 0,5 2-1,1 0-18,1 1-1,-1 1 1,0 0-1,-1 0 1,1 1-1,-1 0 1,0 1-1,0 0 1,-1 0-1,0 1 1,7 9-1,-4-4-38,-1 0-1,0 1 0,-1 0 1,-1 1-1,0 0 1,8 23-1,-14-32-169,0-1 1,-1 1-1,0 0 0,0 0 1,1 9-1,-6 14-4672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14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5 1232,'-1'0'151,"-1"-1"0,0 0 0,0 1 0,0-1 0,0 1 0,0-1 0,0 1 0,-1 0 0,1 0 0,0 0 0,0 0 0,0 0 0,0 0 0,0 1 0,0-1 0,0 1-1,0 0 1,0-1 0,0 1 0,0 0 0,1 0 0,-1 0 0,0 0 0,0 0 0,1 1 0,-1-1 0,1 0 0,-1 1 0,1-1 0,-1 1 0,1 0 0,-2 3 0,-7 8 170,1 2 0,0 0 0,1 0 0,0 0 0,-5 18 1,10-22-193,0-1 1,0 1 0,1 1 0,1-1 0,0 0 0,0 0 0,1 1 0,2 19 0,0-21-53,-1-1 1,1 1-1,1-1 0,0 0 1,0 0-1,1 0 1,0-1-1,8 15 1,-9-19-48,1 0 1,0 1-1,-1-1 1,1-1-1,0 1 1,1-1-1,-1 1 0,1-1 1,-1 0-1,1-1 1,0 1-1,0-1 1,0 0-1,1 0 0,-1-1 1,9 2-1,-4-1 4,-1-1-1,0-1 1,0 0-1,1 0 1,-1-1 0,0 0-1,0 0 1,1-1-1,-1-1 1,0 1-1,16-9 1,-5 1-233,-1-1 0,0 0 0,33-29 1,30-19-4613,-51 40 2478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1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15 196 1536,'-1'0'264,"-12"-8"6814,13 8-6991,35-8 335,68-7 0,-27 6-131,108-13 163,-28 1-224,107-19 34,56-16 18,-283 52-252,38-8 34,-72 11-51,1 1 4,1 0 0,-1 0-1,0 0 1,1 1 0,-1-1 0,0 1 0,1 0-1,-1 0 1,0 0 0,0 0 0,0 0 0,0 1-1,0 0 1,0-1 0,0 1 0,0 0 0,-1 0-1,1 1 1,-1-1 0,1 0 0,-1 1 0,0 0-1,3 4 1,4 7 89,-1 1 0,0 0 0,8 24-1,-9-21-72,140 383 743,-133-361-719,33 80 168,79 145-1,-73-161-191,-14-18-556,-35-75 117,0 2 0,0-1-1,-1 0 1,-1 1 0,2 17 0,-4-26-18,0 8-12,-3-1-3623,-2 2 1523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16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1 952,'-4'0'671,"-4"1"-417,1 0 1,-1 1 0,1 0-1,-1 1 1,1-1-1,0 1 1,0 1 0,0-1-1,0 1 1,-6 5-1,2-1 10,1 1 0,1 0 0,0 0 0,0 1 0,-11 16 0,5-2 70,1 1 1,0 0-1,2 1 1,-16 53-1,18-43-69,1 0-1,3 1 1,1 0-1,1 0 1,3 50-1,4-28 28,2 0-1,22 94 0,-17-110-183,2-1 1,2 0 0,2-1 0,1 0 0,42 70 0,-44-87-70,1-1 0,1-1 0,1 0 0,1-2 0,1 0 0,0-1 0,2-1 1,0 0-1,35 19 0,-32-22-10,2-2 1,-1-1-1,1 0 1,45 11 0,-27-14-6,1-1 0,-1-2 0,2-2 0,-1-3 0,52-4 0,121-19 50,-159 13-58,0-3-1,82-27 0,-141 38-17,248-94 52,-208 77-372,-2-1 0,-1-3 1,0-1-1,37-30 0,-52 30-811,-13 6-2521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16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1096,'0'0'1698,"1"-3"-969,0-1-533,0 1 0,0 0 0,0-1 0,1 1 0,0 0 0,-1 0 0,1 0 0,0 0 0,1 0 0,-1 0 0,0 1 0,1-1 0,0 1 0,-1-1 0,1 1 0,0 0 0,5-3 0,-1 2-52,1-1 0,-1 2-1,0-1 1,1 1 0,-1 0 0,1 0 0,-1 1 0,1 0 0,12 0 0,-14 1-77,-1 0 0,0 0-1,0 1 1,0 0 0,1 0-1,-1 1 1,0-1 0,0 1 0,-1 0-1,1 0 1,0 1 0,6 4 0,3 3 25,-1 1 0,-1 1 0,0-1 1,0 2-1,-1 0 0,-1 0 1,0 1-1,10 20 0,-18-30-218,0 0-1,-1 0 1,1 0-1,-1 0 0,0 1 1,0-1-1,0 7 1,-1-11 90,0 3-603,-1 10-2846,1-10 1305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16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4 1600,'-3'-1'730,"-1"0"-511,0 1 0,-1-1 0,1 1 0,-1 0 0,1 0 0,0 0-1,-1 1 1,1-1 0,0 1 0,-1 0 0,1 1 0,0-1 0,0 1 0,0-1 0,0 1-1,0 0 1,1 1 0,-1-1 0,0 1 0,1-1 0,0 1 0,-1 0 0,1 1 0,1-1 0,-5 5-1,5-5-136,0 0 0,0 0-1,0 0 1,1 0 0,-1 0-1,1 0 1,0 1 0,0-1 0,0 0-1,0 1 1,0-1 0,1 1-1,-1-1 1,1 1 0,0-1-1,0 1 1,1 0 0,-1-1-1,1 1 1,1 5 0,0-5-42,0 0 0,0 0 0,0 0 0,0 0 1,1-1-1,-1 1 0,1-1 0,0 0 0,0 0 0,0 0 1,0 0-1,1 0 0,-1-1 0,1 0 0,0 1 0,5 1 1,2 0 9,-1 0 0,1-1 0,0 0 0,1 0 0,-1-2 0,0 1 0,1-1 0,-1-1 0,1 0 0,-1-1 1,0 0-1,13-3 0,-9 1-372,-1-1 1,1 0-1,-1-1 1,0-1 0,0 0-1,0-1 1,-1 0-1,20-15 1,-16 8-2208,-1-1 32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17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1 387 1448,'65'327'11898,"-74"-364"-11666,6 28-179,0-1 0,-3-17 0,2-8 19,-17-216 229,21 223-280,1-1 1,1 1 0,1-1 0,2 1-1,1 0 1,17-49 0,-19 69-15,-1 0-1,2 0 1,-1 1-1,1-1 1,0 1 0,10-11-1,-12 15-2,1 0-1,-1 0 0,0 0 1,1 0-1,-1 1 1,1-1-1,0 1 0,0 0 1,0 0-1,0 1 1,0-1-1,0 1 0,0 0 1,8-2-1,-11 3 0,1 0 0,0 0 0,-1 0 0,1 1 0,0-1 0,-1 0 0,1 1 0,0-1 0,-1 1 0,1-1 0,-1 1 0,1 0-1,-1-1 1,1 1 0,-1 0 0,0 0 0,1 0 0,-1 0 0,0 1 0,0-1 0,0 0 0,0 0 0,0 1 0,0-1 0,0 0 0,0 1 0,0-1-1,-1 1 1,1-1 0,-1 1 0,1 0 0,-1-1 0,0 1 0,1 0 0,-1 2 0,1 4 7,-1 1-1,0-1 1,0 1-1,0-1 1,-4 15 0,-1 3-198,-2 0 1,-1-1 0,-1 0-1,-16 34 1,21-52-67,-28 51-1290,9-21-3610,15-25 2164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18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1 103 864,'0'0'968,"1"-2"-90,8-10 356,-6 8-795,0-1 0,0 1 0,1 0 0,0 0 0,-1 0 0,1 1 0,0-1 0,1 1 0,-1 0 0,6-3 0,7-2-65,1 0-1,0 2 0,0 0 0,0 1 0,23-4 1,-35 8-306,0 1 1,0-1 0,-1 1 0,1 1 0,0-1-1,-1 1 1,1 0 0,0 0 0,-1 0 0,1 1-1,-1 0 1,1 0 0,-1 1 0,0-1 0,0 1 0,0 0-1,-1 0 1,1 1 0,-1 0 0,1-1 0,-1 2-1,5 5 1,-6-5-12,0 0-1,-1 1 1,1-1-1,-1 1 1,0-1-1,0 1 0,-1 0 1,0 0-1,1 9 1,-2-13-51,0-1 1,0 0-1,1 0 1,-2 0-1,1 0 1,0 0-1,0 0 1,0 0-1,0 0 1,-1 0-1,1 0 1,-1 0-1,1 0 0,0 0 1,-1 0-1,0 0 1,0 2-1,-2 0 14,0 3 10,0 1 0,0-1 0,-1 0-1,1-1 1,-1 1 0,-1-1 0,1 1 0,-1-1 0,0-1 0,0 1 0,-1-1 0,-7 5 0,11-7-15,-14-2 41,16-5-48,1-12 2,-1 13 1,2 0-2,8-12-9,1 0 0,1 1 0,0 0 0,0 1 0,2 0 0,-1 1 0,2 1 0,0 0 0,0 1 0,1 1 0,1 0 1,32-14-1,-47 23-2,1 0 1,-1 1 0,1-1 0,0 0 0,-1 1-1,1 0 1,0-1 0,0 1 0,-1 0 0,1 1 0,0-1-1,0 0 1,-1 1 0,1-1 0,-1 1 0,1 0-1,0 0 1,-1 0 0,1 0 0,-1 0 0,5 4 0,-3-1-9,1 0 1,-1 0-1,0 1 1,0-1 0,-1 1-1,1 0 1,-1 0-1,0 1 1,2 5 0,15 41-2988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18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59 1504,'-1'-13'1004,"0"0"624,-3-4 205,3 2-129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23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25 1252,'0'0'1113,"-2"-1"-106,-7-1-91,7 2-91,-11 1 2065,11 1-2759,1-1 0,-1 1-1,1 0 1,0 0-1,0 0 1,0 0-1,0 0 1,0 0 0,0 1-1,1-1 1,-1 0-1,1 0 1,-1 1-1,1-1 1,0 4 0,2 43 765,-1-36-675,2 14 804,0 1 0,10 28 2310,-10-60-3232,18-26 108,-14 19-137,1 0 0,-1 1 0,2 0 1,12-11-1,-18 19-71,0 1 1,-1-1 0,1 1 0,0 0 0,1 0 0,-1 0 0,0 1 0,0-1-1,0 1 1,5 0 0,-6 0 4,2 0 1,12 3 2,-12-2-7,-1 0 8,30 13-22,-31-13 9,1 1-6,8 4 21,-8-5-5,-1-1 0,0 0-7,0 0 0,0 0 0,0-1 0,-1 1 0,1-1-1,0 1 1,0-1 0,0 0 0,-1 1 0,1-1 0,0 0 0,-1 0-1,1-1 1,-1 1 0,1 0 0,-1 0 0,0-1 0,2-1 0,13-15-8,1 1 1,1 1 0,30-20 0,-38 29 1,0 0 1,1 1-1,-1 1 1,1 0-1,1 0 1,-1 1-1,1 1 0,22-5 1,-29 8-63,1 0 0,-1 0 0,0 0 0,0 1 0,0 0 0,0 0 0,-1 0 0,1 1 0,0-1 0,0 1 0,-1 0 0,1 1 0,-1-1 0,0 1 0,1 0 0,-1 0 0,-1 0 0,1 0 0,0 1 0,-1 0 0,0 0 0,1 0 0,-1 0 0,-1 0 0,1 0 0,-1 1 0,0-1 0,0 1 0,0 0 0,0-1 0,-1 1 0,1 6 0,-1-6-400,0 0 0,-1 0 0,1 1 0,-2 9 0,0 2-4663,0 4 1591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19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1144,'4'5'558,"1"-1"-1,-1 1 1,0 0 0,0 0 0,-1 0-1,1 0 1,-1 1 0,4 10-1,1 6 84,6 25-1,2 3 343,18 66 2010,-30-100-1550,-4-16-1420,0 0-1,0 0 1,0 0 0,0 0-1,0 0 1,0 0-1,1 0 1,-1 0-1,0 0 1,0 0 0,0 0-1,0 0 1,0 0-1,0 0 1,0 0 0,0 0-1,1 0 1,-1 0-1,0 0 1,0 0-1,0 0 1,0 0 0,0 0-1,0 0 1,0 0-1,1 0 1,-1 0 0,0 0-1,0 0 1,0 0-1,0 0 1,0 0 0,0 0-1,0 0 1,0 1-1,0-1 1,1 0-1,-1 0 1,0 0 0,0 0-1,0 0 1,0 0-1,0 0 1,0 0 0,0 0-1,0 1 1,0-1-1,0 0 1,0 0-1,0 0 1,0 0 0,0 0-1,0 0 1,0 0-1,0 1 1,0-1 0,0 0-1,0 0 1,0 0-1,0 0 1,0 0 0,0 0-1,0 0 1,0 1-1,3-29 108,3-19 47,-5 43-166,0 0 0,0 0 0,1 0 0,-1 0 0,1 0 0,0 1 0,0-1 0,4-6 0,-4 9-10,-1 0 1,0 1-1,0-1 1,1 0-1,-1 0 1,0 1-1,1-1 1,-1 1-1,0-1 1,1 1-1,-1 0 1,1 0-1,-1-1 1,1 1-1,-1 0 1,1 0-1,-1 0 1,0 0-1,1 1 1,-1-1-1,1 0 1,-1 1-1,1-1 1,-1 1-1,0-1 1,1 1-1,-1 0 1,0-1-1,0 1 1,2 1-1,4 2 7,0 1-1,0 0 0,10 10 1,10 7 123,-24-23-119,4-5-6,0 0 1,0 0-1,-1 0 1,0 0-1,10-15 0,-8 11-6,0 0-1,0 1 0,13-11 0,2 5-28,-21 14 26,12 5 17,-10-1-184,-1 1 1,0 0-1,1-1 0,-2 1 0,1 1 0,0-1 0,-1 0 0,0 1 1,0-1-1,0 1 0,0-1 0,-1 1 0,0 0 0,1 5 0,4 9-3552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19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16 1244,'-1'-2'628,"1"1"-552,0 0 0,-1 1 0,1-1 0,0 0 0,0 1 0,-1-1 0,1 0 0,-1 1 0,1-1 0,-1 1 0,1-1 1,-1 0-1,1 1 0,-1-1 0,1 1 0,-1 0 0,0-1 0,1 1 0,-1-1 0,1 1 0,-1 0 0,0 0 1,0-1-1,1 1 0,-1 0 0,0 0 0,1 0 0,-1 0 0,0 0 0,0 0 0,-1 0 0,-1 0 313,0 2-34,-2 3-217,0-1-1,0 1 1,1 0-1,-1 1 1,1-1-1,0 1 0,1-1 1,-1 1-1,-2 7 1,1-1 27,1 0 0,0 0-1,1 0 1,-2 17 0,4-24-107,1 1 0,-1 0 0,2-1 0,-1 1-1,1-1 1,0 1 0,0 0 0,0-1 0,1 1 0,3 7-1,-5-12 37,2 1-55,-1-2-31,-1 1 0,1-1 0,-1 1 1,1-1-1,-1 1 0,1-1 0,-1 0 0,1 1 0,-1-1 0,1 0 0,0 1 1,-1-1-1,1 0 0,0 0 0,-1 1 0,1-1 0,0 0 0,-1 0 0,1 0 1,0 0-1,-1 0 0,1 0 0,0 0 0,-1 0 0,1 0 0,0-1 0,-1 1 1,1 0-1,0 0 0,-1 0 0,1-1 0,0 1 0,-1 0 0,1-1 0,-1 1 1,1-1-1,-1 1 0,1-1 0,-1 1 0,1-1 0,0 0 0,2-4 107,0 0 0,-1 0 0,1 0 0,2-10 0,-2 6 76,1 2-112,-2 3 32,-1 0 0,1 0 1,-1-1-1,1 1 0,-1 0 0,1-9 0,-2 13-108,0 0 0,0 0 0,0 0 0,0-1 0,0 1 0,0 0 0,0 0-1,0 0 1,0 0 0,0 0 0,0 0 0,0-1 0,0 1 0,0 0 0,0 0 0,0 0 0,0 0-1,0 0 1,0 0 0,0 0 0,0-1 0,0 1 0,0 0 0,0 0 0,1 0 0,-1 0 0,0 0-1,0 0 1,0 0 0,0 0 0,0 0 0,0 0 0,0-1 0,0 1 0,1 0 0,-1 0 0,0 0-1,0 0 1,0 0 0,0 0 0,0 0 0,0 0 0,1 0 0,5 4 143,5 7-13,-11-11-164,36 41-392,-33-38-112,1 0 1,-1 0-1,1-1 0,-1 1 0,7 2 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2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1 136 912,'1'-2'705,"-1"0"-460,1 0 0,0 0 0,0 0 0,0 0 0,1 1 0,-1-1 0,0 0 0,1 0 0,-1 1 0,1-1 0,-1 1 0,5-3 0,-4 3 166,-2 1-376,1 1-1,-1-1 1,1 0-1,-1 0 1,1 1-1,-1-1 1,1 0-1,-1 0 1,1 1-1,0-1 1,-1 0-1,1 0 1,-1 0-1,1 0 1,0 0-1,-1 0 1,2 0-1,-1 0 7,0 0-1,0 0 0,0 0 1,0 0-1,1 0 1,-1 1-1,0-1 0,0 0 1,0 1-1,0-1 1,0 1-1,1-1 0,-1 1 1,0 0-1,1 0 1,8 8 153,0 1 1,0 0 0,-1 0 0,14 20 0,-19-24-100,1 1 0,-2 0 0,1 1 0,-1-1 0,0 1 0,0-1 0,-1 1 0,0 0 0,1 11 0,-3-16-55,0 0 0,0-1 0,-1 1 0,1-1 0,-1 1 0,0 0 0,1-1 0,-1 1 0,-1-1 0,1 0 0,0 1 0,0-1 0,-1 0 0,1 0 0,-1 0-1,0 0 1,0 0 0,0 0 0,0 0 0,-4 2 0,5-3 66,-1-1-87,1 1 1,0-2 0,-1 1-1,1 0 1,0 0 0,-1 0 0,1-1-1,0 1 1,-1 0 0,1-1 0,0 1-1,0-1 1,-1 0 0,1 1 0,0-1-1,0 0 1,0 0 0,0 0 0,0 0-1,0 0 1,0 0 0,-1-1 0,1 0-7,0-1 1,0 1-1,0 0 1,1-1 0,-1 1-1,1-1 1,-1 1-1,1-1 1,0 1-1,0 0 1,0-5 0,1-4-93,1 0 0,0 0 0,1 0 0,5-13 0,-2 8-229,2 1 0,0 1 1,1-1-1,0 1 1,14-16-1,11-16-563,-30 41 740,0-1 0,0 1 0,10-9 1,-9 10 140,-4 2 434,27 2 790,-12 0-1003,-14-1-171,11-9 129,3-1-105,-14 10 21,1 4-88,1 2-10,0-1-1,0 1 1,-1 0 0,0 0-1,0 0 1,0 1-1,-1-1 1,1 1-1,-1-1 1,2 11 0,10 68 43,-9-52-42,16 199 92,-20-214-90,0 0 1,-2-1-1,0 1 1,0 0-1,-2-1 1,0 1 0,-1-1-1,-1 0 1,-8 20-1,11-33 14,0 0-1,0 0 1,0 0-1,0 0 1,-1-1-1,1 1 1,-1-1-1,0 1 1,-5 3-1,7-5 14,-1 0 0,1 0 0,-1 0 0,0-1 0,0 1 0,0 0 0,1-1 0,-1 1 0,0-1 0,0 1 0,0-1 0,0 0 0,0 0 0,0 0 0,0 0-1,0 0 1,0 0 0,1-1 0,-4 0 0,2 0-1,1-1 0,-1 0 0,1 1 0,-1-1-1,1 0 1,0-1 0,-1 1 0,1 0 0,0-1 0,1 1-1,-1-1 1,0 1 0,1-1 0,0 0 0,-1 0 0,1 0-1,0 0 1,-1-3 0,0-4 14,0 1 0,0 0-1,1-1 1,-1-15 0,3 14-69,0 0 1,0 0-1,1 1 1,0-1-1,1 0 1,0 1-1,1-1 1,0 1 0,1 0-1,7-13 1,2 3-1306,0 0 0,1 0 0,27-25 0,-19 22-1071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20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9 1704,'-5'-2'310,"0"1"0,0-1 0,0 1 1,0 0-1,0 0 0,0 1 0,0 0 0,0 0 0,-1 0 0,1 0 0,0 1 0,0 0 0,0 0 0,0 0 0,0 1 1,-7 2-1,1 1-52,0 0 0,0 1 0,0 0 0,1 0 0,0 1 0,-10 9 0,15-12-177,0 1 0,1 0 0,-1 1 0,1-1 0,0 1-1,0-1 1,1 1 0,0 1 0,0-1 0,0 0 0,1 1 0,0-1 0,0 1 0,0 0-1,1-1 1,0 1 0,1 0 0,-1 0 0,1 0 0,0 0 0,1 0 0,2 9 0,1 2 15,1 0 0,1 0-1,0-1 1,2 1 0,0-2 0,0 1 0,14 17 0,11 14 129,-17-27-22,-2 1 0,0 1 1,15 33-1,-29-54-181,1-1-1,-1 1 1,1 0 0,-1-1-1,0 1 1,1 0 0,-1-1 0,0 1-1,0 0 1,-1-1 0,1 1 0,0 0-1,0-1 1,-1 1 0,1-1-1,-1 1 1,1 0 0,-1-1 0,0 1-1,0-1 1,0 0 0,0 1 0,0-1-1,0 0 1,0 1 0,0-1-1,0 0 1,0 0 0,-1 0 0,1 0-1,0 0 1,-1 0 0,1 0 0,-1-1-1,-2 2 1,-3 1-99,0 0 0,-1 0 1,0-1-1,0 0 0,-12 2 0,16-4-370,1-1-170,-10-4-266,10 4-771,-5-11-4034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21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1644,'0'0'3802,"3"1"-3220,1 1-388,0-1 0,0 0 0,1 0 0,-1-1 0,0 1 0,0-1-1,0 0 1,1 0 0,-1 0 0,0 0 0,0-1 0,6-1 0,-2 0 11,0-1 1,0 1-1,0-1 1,0-1-1,10-6 1,-14 8-75,-1-1 1,0-1 0,0 1 0,0 0 0,-1-1 0,1 0-1,-1 1 1,0-1 0,0 0 0,0 0 0,-1 0 0,1 0 0,-1-1-1,0 1 1,1-5 0,-2 7-70,0 0 1,0 1-1,0-1 0,0 1 1,0-1-1,0 1 0,-1-1 0,1 0 1,-1 1-1,1-1 0,-1 1 1,1-1-1,-1 1 0,0 0 0,1-1 1,-1 1-1,0 0 0,0-1 1,0 1-1,0 0 0,0 0 0,-1 0 1,1 0-1,0 0 0,0 0 1,-1 0-1,-1-1 0,-7-5 662,6 8-592,2 0-121,0 0 9,-1 0 0,1 0 1,0 0-1,0 0 0,-1 1 1,1-1-1,0 0 1,0 1-1,0 0 0,1-1 1,-1 1-1,0 0 0,1 0 1,-1 0-1,-2 4 0,0 3 12,0 0-1,1-1 0,0 1 0,0 0 0,1 1 1,0-1-1,0 0 0,1 1 0,1-1 1,-1 1-1,2-1 0,-1 1 0,1-1 0,1 0 1,-1 1-1,2-1 0,-1 0 0,1 0 0,1 0 1,-1-1-1,11 17 0,-8-17-104,0 1 0,1-2-1,0 1 1,0-1 0,1 0 0,-1-1-1,2 1 1,-1-2 0,1 1 0,0-1-1,0 0 1,0-1 0,16 5 0,-23-8-119,-1-1 0,1 1 0,0-1 0,0 0 0,-1 0 0,1 0 0,0 0 0,0 0 0,0 0 0,-1 0 0,1 0 0,0-1 0,0 1 0,-1-1 0,3 0 0,4-1-3764,8-2 551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21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8 1816,'0'0'887,"1"-6"90,-2 4-432,-3 5 2773,1 1-3158,-1 0 0,1-1 0,0 2 1,0-1-1,0 0 0,1 0 0,0 1 0,-1 0 1,2-1-1,-1 1 0,0 0 0,0 8 1,0-5 49,2 1 0,-1 0 0,1-1 0,1 1 0,-1-1 0,1 1 0,3 10 0,-3-15-110,0 0 0,1 0 0,-1 1 1,1-1-1,0 0 0,0-1 0,0 1 1,1 0-1,-1-1 0,1 1 0,0-1 1,0 0-1,0 0 0,0 0 0,1 0 1,4 3-1,-6-5-218,0-1 0,0 1 0,0-1 0,0 1 0,0-1 1,0 1-1,0-1 0,0 0 0,4 0 0,-4 0 167,1 0-700,1-1-1831,12-2-236,-12 3 29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22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1584,'0'0'6382,"-3"6"-6066,-7 17-12,9-20-247,0-1 0,1 0 1,-1 0-1,1 0 0,0 1 0,-1-1 0,1 0 0,0 1 0,0-1 1,1 0-1,-1 0 0,0 1 0,1-1 0,-1 0 0,1 0 0,0 1 1,1 1-1,1 4 92,-2-5-85,0 1 0,1-1 0,-1 0 0,1 0 0,0 1 0,0-1 1,0-1-1,0 1 0,1 0 0,-1 0 0,1-1 0,0 0 0,3 3 1,-5-4 17,15 1 462,-16-3-519,1 0 0,-1 0 0,1 1 0,0-1 0,0 0 0,-1 1 0,1-1 0,0 0-1,0 1 1,0-1 0,0 1 0,1-1 0,0 0 29,1-1 116,-3-4-75,0 1-1,-1 0 0,1-1 0,-1 1 0,-1 0 1,1-1-1,-1 1 0,0 0 0,-4-9 0,2 8-702,1 1 0,-1 0-1,0 0 1,0 0 0,-8-7-1,4 5-2236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22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1084,'0'0'842,"2"2"-68,2 1-398,-1 0 1,1 1 0,-1 0-1,0 0 1,0 0-1,0 0 1,0 0 0,-1 0-1,3 6 1,19 51 1007,-13-31-615,-2-12-101,-8-17-215,-1-1-408,0 1 0,0-1 0,1 1 0,-1-1 1,0 0-1,1 0 0,-1 1 0,0-1 0,1 0 0,-1 1 0,0-1 0,1 0 0,-1 0 0,0 0 0,1 1 0,-1-1 0,1 0 0,-1 0 0,1 0 1,-1 0-1,0 0 0,1 0 0,-1 0 0,1 0 0,-1 0 0,1 0 0,-1 0 0,0 0 0,1 0 0,-1 0 0,2-1 0,24-17 279,26-15 237,-47 31-525,-1-1-10,0 1-1,1 0 0,-1 0 1,1 1-1,0-1 0,0 1 1,-1 0-1,1 0 0,0 0 0,0 1 1,6 0-1,-7 1-112,0 0-1,0 0 1,0 0 0,0 1-1,0-1 1,0 1-1,3 2 1,20 14-5936,-15-9 3506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23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112 370 1296,'-1'-2'947,"1"0"-741,0 1 1,-1-1-1,1 0 1,0 1-1,-1-1 0,0 0 1,1 1-1,-1-1 1,0 0-1,0 1 0,0-1 1,0 1-1,0-1 1,0 1-1,0 0 1,-1 0-1,1-1 0,0 1 1,-3-1-1,3 1-107,-1 1-1,1 0 1,0-1-1,-1 1 0,1 0 1,-1 0-1,1 0 1,-1 0-1,1 0 1,-1 0-1,1 1 1,-1-1-1,1 0 0,-1 1 1,1-1-1,-3 2 1,-20 12 525,20-11-538,0 0 0,1 1 0,0-1 0,0 1 0,0 0 1,0 0-1,1 0 0,-1 1 0,1-1 0,0 0 0,1 1 0,-1-1 1,1 1-1,-1 0 0,1 0 0,0 5 0,1-8-67,0 1-1,-1 0 0,1-1 1,1 1-1,-1 0 1,0-1-1,1 1 0,-1 0 1,1-1-1,0 1 1,0 0-1,0-1 0,0 1 1,0-1-1,0 0 1,1 1-1,0-1 0,-1 0 1,1 0-1,0 0 1,0 0-1,0 0 0,0 0 1,0-1-1,0 1 1,0-1-1,1 1 0,-1-1 1,1 0-1,4 2 1,11 1-14,-17-4-33,4-1-18,-1 0 33,-1 0 1,1 0-1,-1 0 0,1-1 1,-1 1-1,1-1 0,-1 0 1,0 0-1,0 0 0,0 0 1,0 0-1,0-1 0,0 0 1,-1 1-1,5-6 0,-2-2-17,1 1 0,-2-1-1,1 0 1,-1 0 0,-1-1 0,0 1-1,3-20 1,-3 3-8,-1 1 1,-1-28-1,-10-187 155,4 226-28,4 13 214,-2 7-241,-1 5-42,-1 0-1,2 0 1,-1 0 0,1 0 0,1 1 0,0 0 0,1-1 0,-1 16 0,2-24-20,1 166 128,1-149-112,0 0 0,1 0 0,1 0 0,1 0 0,1-1-1,13 30 1,-17-43-74,0-1-1,0 1 0,1-1 0,0 0 0,0 0 0,0 0 1,0 0-1,1 0 0,-1-1 0,1 1 0,0-1 1,0 0-1,1 0 0,-1-1 0,0 1 0,1-1 0,0 0 1,-1 0-1,1 0 0,0-1 0,0 0 0,0 0 0,0 0 1,0 0-1,0-1 0,7 0 0,-5-1 3,0 1 0,0-2 0,0 1 0,0-1 0,-1 0 0,1 0 0,0-1 0,-1 0 0,0 0 0,0-1 0,0 1 0,0-1 1,0-1-1,-1 1 0,1-1 0,-1 0 0,-1 0 0,1 0 0,-1-1 0,7-11 0,-2 1 61,-1 0 0,0 0 0,-1-1 0,-1 0 0,-1-1 1,6-35-1,-10 49 37,0 1 0,-1-1 1,1 0-1,-1 0 1,0 1-1,0-1 0,0 0 1,0 0-1,-1 1 0,0-1 1,1 0-1,-1 0 0,-1 1 1,-2-7-1,4 9 198,-6 3-151,4-1-78,-2 1 12,0-1 0,1 1 0,-1 0 0,0 1 0,1-1 0,-1 0-1,1 1 1,0 0 0,0 0 0,-3 3 0,-3 7 40,0 1-1,1-1 1,0 1-1,-9 23 1,14-29-37,0 0 0,1 0 0,0 1 0,0-1 0,1 1 0,0-1 0,0 1 0,1 0 0,0-1 0,2 10 0,-2-17-20,1 0 0,-1 0-1,0 0 1,1 0 0,-1 0 0,1 0 0,0 0-1,-1 0 1,1 0 0,0 0 0,-1-1 0,1 1-1,0 0 1,0 0 0,0-1 0,-1 1-1,1-1 1,0 1 0,0-1 0,0 1 0,0-1-1,2 1 1,-2 0 10,2-2 3,1-1-14,1 0 0,0 0 1,-1 0-1,1 0 0,-1-1 0,0 0 0,1 0 1,-1 0-1,-1 0 0,5-5 0,1 0 0,0 0 0,1 0 0,12-7 0,-6 7-13,-12 8 4,-2 1-62,-1 2-59,5 9-103,-5-9-111,1 1-161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1076,'6'-8'438,"-4"6"-153,0-1 1,0 1 0,0 0 0,0-1 0,0 1 0,0 0 0,0 0 0,1 1 0,-1-1 0,1 0 0,0 1 0,-1 0 0,1-1 0,0 1 0,0 0 0,0 0 0,3 0 0,-4 2-199,0-1 1,0 1-1,1 0 1,-1-1 0,0 1-1,0 0 1,0 0 0,0 1-1,0-1 1,0 0-1,0 1 1,-1-1 0,1 1-1,0-1 1,-1 1 0,1 0-1,0 2 1,23 34 811,-24-37-886,11 21 229,-1 0 0,-1 0-1,7 25 1,-12-32-114,-1 1 0,-1-1 0,-1 1 0,0 0 0,0-1-1,-2 17 1,0-31-126,0 1 15,0 0 1,0-1 0,0 1 0,0 0-1,-1 0 1,1 0 0,0 0-1,-1-1 1,1 1 0,-1 0 0,0 0-1,0-1 1,1 1 0,-1-1-1,0 1 1,0 0 0,-1-1 0,1 0-1,0 1 1,-2 1 0,1-2 24,0-2-1,0 1-32,-1 0 0,1-1-1,0 0 1,0 1 0,0-1 0,-1 0 0,1 0-1,0 0 1,0 0 0,0-1 0,0 1-1,1 0 1,-1-1 0,0 1 0,1-1 0,-3-2-1,1 0 2,0-1-1,0 1 1,1-1-1,0 1 0,-1-1 1,-1-9-1,-1-5-2,1 1 0,-2-37-1,5 43-65,2 0 0,-1 1 0,2-1 0,-1 1 0,2-1-1,-1 1 1,2 0 0,-1 0 0,2 0 0,-1 0 0,1 1-1,1 0 1,0 0 0,11-14 0,-15 22-1,0 0 1,0 0-1,0 0 0,0 1 1,0-1-1,1 1 1,-1 0-1,0 0 0,1-1 1,-1 1-1,1 1 0,-1-1 1,1 0-1,0 1 0,-1-1 1,1 1-1,0 0 0,-1 0 1,4 0-1,-3 1 0,12 2-118,-12-2 152,7 2-4,-7-3 5,0 0 2,9-1 29,1 0 0,-1-1 0,1-1 0,-1 0 0,0 0 0,0-1 0,-1-1 0,1 0 0,16-11 0,-26 15 54,12-8 144,-12 8-190,1 0 1,-1 0-1,1 0 0,0 1 0,-1-1 0,1 1 0,0 0 0,0 0 1,-1 0-1,1 0 0,0 0 0,0 1 0,-1-1 0,1 1 0,0 0 1,-1-1-1,6 4 0,-7-4-15,1 1 7,3 2-1,-1 0 1,1 1-1,-1-1 0,0 1 0,0-1 1,0 1-1,-1 0 0,0 1 0,1-1 0,-1 0 1,3 7-1,27 44 31,-28-48-25,-3-5-9,0 1 1,-1-1-1,1 1 0,-1 0 0,0-1 0,0 1 0,0 0 0,2 5 1,-2-3 0,0-1 0,0 1 0,0-1 0,-1 1 0,0 0 0,1-1 1,-2 1-1,0 7 0,1-10 8,0-1 0,-1 1 0,1 0 0,-1 0 0,0 0 0,1-1 0,-1 1 0,0 0 0,0-1-1,0 1 1,0-1 0,0 1 0,-1-1 0,1 1 0,0-1 0,-1 0 0,1 0 0,-1 1 0,1-1 0,-1 0 0,1 0 0,-1-1 0,0 1 0,1 0 0,-5 0 0,3-3 40,-12-8-4,14 9-42,1 1 0,-1-1-1,1 0 1,-1 1 0,1-1 0,-1 0-1,1 1 1,-1-1 0,1 0 0,0 0 0,0 1-1,-1-1 1,1 0 0,0 0 0,0 0-1,0 0 1,0 1 0,0-1 0,0 0 0,0 0-1,0 0 1,0 1 0,0-1 0,1-2 0,3-10 4,-1 6-217,-1 1 0,1 0 0,1-1 0,-1 1 1,1 0-1,0 0 0,0 1 0,1-1 0,6-5 0,-8 8-133,5-4-2784,5-2 958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25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20 1588,'-9'-20'7530,"8"27"-7110,-1 55 698,5-19 9,13 73 1,-11-97-1092,-1-3-2098,-3-9-2736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26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52 1072,'-9'-10'2460,"-1"0"1,-15-10-1,21 17-1769,2 2-80,-7-7 1740,9 8-2314,0 0-1,0 1 1,0-1 0,0 0 0,0 0 0,0 0 0,0 0 0,0 0-1,0 0 1,0 0 0,0 0 0,0 0 0,0 0 0,0 0-1,0 0 1,0 0 0,0 0 0,0 0 0,0 1 0,0-1 0,0 0-1,0 0 1,0 0 0,-1 0 0,1 0 0,0 0 0,0 0-1,0 0 1,0 0 0,0 0 0,0 0 0,0 0 0,0 0 0,0 0-1,0 0 1,0 0 0,0 0 0,0 0 0,0 0 0,0 0-1,0 0 1,0 0 0,-1 0 0,1 0 0,0 0 0,0 0 0,0 0-1,0 0 1,0 0 0,0 0 0,0 0 0,0 0 0,0 0-1,0 0 1,0 0 0,0 0 0,0 0 0,0 0 0,-1 0 0,7 9 354,14 13-486,-11-14 146,1-1-1,-1 0 1,1-1 0,18 9 0,-7-5 7,363 170 686,-128-64-304,8 11-61,-253-125-2458,-1-1-4260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30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36 697 900,'-10'-5'634,"8"4"891,-9-7 1415,10 7-2781,0 1 0,0-1 1,0 0-1,0 0 0,0 1 0,1-1 0,-1 0 0,0 0 0,1 0 0,-1 0 0,0 0 0,1 0 0,-1 0 1,1 0-1,0 0 0,-1 0 0,1 0 0,0 0 0,0 0 0,0-1 0,-1 1 0,1-2 0,1 2-120,0-1 0,0 1 0,0 0 0,0-1 0,0 1 0,0 0 0,0-1 0,0 1 0,1 0 0,-1 0 0,0 0 0,1 0 0,-1 0 0,0 0 0,1 1 0,-1-1 0,3 0 0,58-25 223,68-19 1,70-10 99,-68 19-217,-3-1 4,-1-6 0,164-80-1,-260 107 81,0-3 0,-2 0 0,-1-2-1,0-1 1,-1-1 0,-2-2 0,47-55 0,-44 45 152,-28 34-320,1-1-31,5-5-9,-6 6 0,0 0-18,-1 1 0,0 0 0,1 0-1,-1-1 1,0 1 0,1 0 0,-1 0 0,1 0-1,-1 0 1,1-1 0,-1 1 0,0 0 0,1 0-1,-1 0 1,1 0 0,-1 0 0,1 0-1,-1 0 1,1 0 0,-1 0 0,0 0 0,1 0-1,-1 1 1,1-1 0,-1 0 0,0 0 0,1 0-1,-1 0 1,1 1 0,-1-1 0,0 0 0,1 1-1,5 9 44,-1 0-1,0 0 1,0 1-1,-2 0 0,5 17 1,9 62 117,-10-48-95,26 165 250,12 67 46,-41-253-336,42 177 231,-7-67-99,61 234 75,-92-330-411,-2-15-399,-2 0 0,0 1-1,-1-1 1,-1 1 0,-1 22-1,-1-41 81,-1 4 98,-2-1-3963,-4 6 1053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30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 1464,'-9'-16'3894,"14"26"-973,6 13-2507,-3 0-10,-1 0 0,-1 0 0,6 45 1,-9-46-157,17 134 847,15 83 194,-25-191-974,1 0-1,35 86 1,-39-118-243,1 0 1,0 0-1,1 0 0,1-1 0,19 22 1,-22-29-48,0-1 1,1 0-1,0-1 1,0 1 0,0-1-1,1-1 1,0 0-1,0 0 1,1-1 0,-1 0-1,13 3 1,1-2 10,-1 0-1,1-2 1,0-1 0,0-1 0,0-1 0,26-3 0,136-27 71,-148 22-92,75-19 54,164-62 0,114-47 10,-362 125-69,-20 7-35,-1 1 1,1 0-1,0 0 0,0 1 0,12-3 1,-20 5 7,1 1 1,-1-1-1,1 0 1,-1 0-1,1-1 1,-1 1-1,1 0 1,-1 0-1,1 0 1,-1 0 0,1 0-1,-1-1 1,1 1-1,-1 0 1,1 0-1,-1-1 1,1 1-1,-1 0 1,1-1-1,9-5-652,2 2 187,15-6-5870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37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24 309 876,'0'0'2071,"-1"-2"-1521,1 0-10,-1-1 1,0 1-1,0 0 0,0 0 1,0 0-1,0 0 0,0 0 1,-1 0-1,-1-2 0,3 4-472,0 0-1,0 0 1,-1 0 0,1 0-1,0 0 1,0 0-1,0 0 1,0 0-1,0 0 1,-1 0 0,1 0-1,0 0 1,0 0-1,0 0 1,0 0-1,0 0 1,-1 0 0,1 0-1,0 0 1,0 0-1,0 0 1,0 1-1,0-1 1,-1 0-1,1 0 1,0 0 0,0 0-1,0 0 1,0 0-1,0 0 1,0 0-1,0 1 1,0-1 0,-1 0-1,1 0 1,0 0-1,0 0 1,0 1-1,-4 12 326,3-4-307,1-1 0,0 0 0,0 1 0,1-1 0,0 1 0,2 8 0,1 10 66,17 118 519,-21-143-618,2 16 73,-2-18-83,0 1 0,0-1 0,0 0 0,0 1 0,0-1 0,0 0 0,0 0 0,0 1 0,0-1 0,0 0 0,0 1 0,0-1 0,0 0 0,0 1 0,0-1 1,0 0-1,1 0 0,-1 1 0,0-1 0,0 0 0,0 1 0,0-1 0,1 0 0,-1 0 0,0 1 0,0-1 0,0 0 0,1 0 0,-1 0 0,0 0 0,1 1 0,0-3-41,1-3 44,1 1 0,-1-1 1,0 0-1,0 0 0,-1 0 0,0 0 0,0 0 0,0-1 1,0-5-1,5-128 301,-5 87-226,1 1-1,3 0 1,16-71-1,-18 110-63,1 1 1,0-1-1,0 1 0,2 0 0,11-18 1,-14 27-35,0 1 1,0-1 0,1 1 0,-1 0 0,0 0 0,5 0 0,-5 2 7,2 1-21,-1 0 0,0 0 0,0 0 0,0 1 0,-1-1 0,1 1 1,-1 0-1,1 0 0,-1 0 0,5 6 0,-6-6-5,-1-1 0,1 1 0,-1 0 0,0-1 0,1 1 1,-1 0-1,0 0 0,-1 0 0,1 0 0,-1 0 0,1 0 0,-1 0 0,0 0 1,0 0-1,0 0 0,0 0 0,-1 0 0,0 4 0,-2 1-25,1 0 0,-2 0 0,1-1-1,-1 1 1,0-1 0,0 0 0,-1 0 0,0 0-1,0-1 1,-7 7 0,2-3-35,0-1 0,-1 0 0,0-1 1,-1 0-1,-14 7 0,23-13 37,-1-1 1,0 0-1,0 1 0,0-2 1,-5 2-1,7-2 10,0 1-24,-1-1-8,-2 0 37,5 0 0,0 0-1,-1 0 0,1 0 0,0 0 1,0 0-1,0 0 0,-1 0 0,1 0 0,0 0 1,0 0-1,0 0 0,0 0 0,-1 0 1,1 0-1,0 0 0,0 1 0,0-1 0,0 0 1,0 0-1,-1 0 0,1 0 0,0 0 1,0 0-1,0 0 0,0 1 0,0-1 0,0 0 1,0 0-1,0 0 0,0 0 0,-1 1 1,1-1-1,0 0 0,0 0 0,0 0 0,0 0 1,0 1-1,0-1 0,0 0 0,0 0 1,0 0-1,0 0 0,0 1 0,0-1 0,0 0 1,0 0-1,1 0 0,-1 0 0,0 1 0,0-1 1,0 0-1,0 0 0,10 13-11,0 0 1,1-1-1,0-1 0,15 13 0,66 50-974,-28-31-7090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38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1332,'10'-11'2172,"-9"10"-2087,18-22 1636,17-27-1,-30 42-1437,-2 0-1,1-1 1,-1 0 0,-1 0-1,1 0 1,-1 0-1,2-14 1,-5 20 152,0 0-245,-4-9-15,3 9 112,-13 1-51,12 2-138,-2 1-10,-1 1-58,1 0 1,0 0 0,0 0 0,0 1-1,0 0 1,1-1 0,-1 1-1,1 0 1,0 1 0,-1-1-1,1 0 1,1 1 0,-1 0 0,0 0-1,-3 8 1,5-10-25,1-1-1,-1 1 1,1 0 0,-1-1 0,1 1-1,0 0 1,-1 0 0,1 0-1,0 0 1,0-1 0,0 1 0,1 0-1,-1 0 1,0 0 0,1-1-1,-1 1 1,1 0 0,-1 0 0,1-1-1,0 1 1,0-1 0,0 1-1,0 0 1,0-1 0,0 0 0,0 1-1,1-1 1,-1 0 0,0 1-1,1-1 1,-1 0 0,1 0-1,-1 0 1,1 0 0,0-1 0,-1 1-1,1 0 1,0-1 0,-1 1-1,1-1 1,0 1 0,0-1 0,0 0-1,-1 0 1,3 0 0,6 1 1,-1-1 1,1-1-1,-1 0 1,0 0-1,0-1 1,1 0-1,-1 0 0,0-1 1,-1 0-1,1-1 1,0 0-1,-1 0 1,0-1-1,9-6 1,-13 7-4,0 0-1,-1-1 1,0 1 0,1-1 0,-1 1 0,-1-1 0,1 0-1,-1 0 1,0 0 0,0 0 0,3-11 0,-5 14-4,0 1 0,0-1 1,0 1-1,0 0 0,0-1 0,0 1 1,0-1-1,0 1 0,-1 0 0,1-1 1,0 1-1,-1-1 0,0 1 0,1 0 1,-1 0-1,1-1 0,-1 1 0,-2-2 1,3 2 0,-2-1 4,-2 5-23,-15 13 10,19-15 6,-1 0 1,0-1-1,0 1 0,0 0 1,1 0-1,-1 0 0,1 1 1,-1-1-1,1 0 0,-1 0 0,1 0 1,-1 0-1,1 0 0,0 1 1,0-1-1,0 0 0,0 0 1,0 0-1,0 1 0,0-1 1,0 0-1,0 0 0,0 0 0,1 2 1,-1-2-1,0 2-12,2 1 8,32 99-57,-14-50 49,15 73 1,-31-109 16,-1 0-1,-1 1 1,0 0 0,-2 0-1,0-1 1,-1 1 0,-1 0-1,-6 25 1,7-38-1,-1 2-2,0 0 0,-1 1 0,0-2-1,0 1 1,-6 8 0,3-3-4,0-5-57,6-6 55,0-1 1,0 0-1,-1 0 1,1 0 0,0 0-1,0 0 1,0 0 0,0 0-1,0 0 1,-1 0-1,1 0 1,0 0 0,0 0-1,0 0 1,0 0 0,0 0-1,-1 0 1,1 0 0,0 0-1,0 0 1,0 0-1,0 0 1,0 0 0,-1 0-1,1 0 1,0 0 0,0 0-1,0 0 1,0 0-1,0 0 1,-1 0 0,1 0-1,0 0 1,0 0 0,0-1-1,0 1 1,0 0 0,0 0-1,0 0 1,0 0-1,-1 0 1,-9-16-19,8 7 2,5-31-25,12-64-1,-7 66 187,2 1 0,1 0-1,22-49 1,-32 84-103,-1 0 0,1 0 0,0 0 1,0 0-1,0 1 0,0-1 0,0 0 0,1 1 0,-1-1 0,0 1 0,1 0 0,-1-1 1,1 1-1,-1 0 0,1 0 0,0 0 0,0 0 0,-1 0 0,1 0 0,0 0 0,0 1 0,0-1 1,0 0-1,3 1 0,-2 0-52,1 1 0,-1 0 0,0 0 0,1 0 0,-1 0 0,0 0 0,0 1-1,0 0 1,0-1 0,0 1 0,0 0 0,-1 1 0,1-1 0,3 4 0,-5-5-392,6 6-658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38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56 1128,'-5'-14'1092,"2"3"624,0-6-444,-2 4 397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38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1692,'10'38'1798,"2"0"0,22 48-1,-23-65-1072,1-1 0,1 0 1,22 27-1,-34-46-631,-1 0 1,1 0-1,0-1 1,0 1-1,-1 0 1,1 0-1,0-1 1,0 1-1,0 0 1,0-1-1,0 1 1,2 0-1,-3-1-52,0 0-1,1 0 1,-1 0-1,0 0 1,1 0-1,-1 0 1,0 0-1,0 0 1,1 0-1,-1 0 1,0-1-1,0 1 1,1 0-1,-1 0 1,0 0-1,0 0 1,1 0-1,-1-1 1,0 1-1,0 0 1,1 0-1,-1 0 1,0-1-1,0 1 1,0 0 0,0 0-1,1-1 1,3-17 713,-4 18-907,0-5 238,-3 1-46,-8-15-245,-10-14-1102,5 10-4150,9 14 2712</inkml:trace>
  <inkml:trace contextRef="#ctx0" brushRef="#br0" timeOffset="1">184 12 1492,'0'0'5127,"2"2"-4719,0 1-135,-1 0 1,1 0 0,-1 0-1,1 0 1,-1 0 0,1 4-1,-2-5 1113,1-1-1347,-1-1 0,1 1-1,0-1 1,-1 0 0,1 1-1,0-1 1,0 0 0,-1 0 0,1 1-1,0-1 1,0 0 0,0 0-1,-1 0 1,1 0 0,0 0-1,0 0 1,1-1 0,10 1 151,-9 0-1,0 0-127,18 9-233,-20-8-142,1 1-160,0 1 186,1 1 5,1 3-3948,3 3 1700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39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1320,'48'-97'5351,"-39"86"-4338,-8 11-920,-1 0 0,0-1 0,0 1 0,1 0 0,-1-1-1,0 1 1,1 0 0,-1 0 0,0-1 0,1 1 0,-1 0 0,0 0 0,1-1 0,-1 1 0,1 0 0,-1 0 0,1 0-1,-1 0 1,0 0 0,1 0 0,-1 0 0,1 0 0,-1 0 0,1 0 0,-1 0 0,0 0 0,1 0 0,-1 0-1,1 0 1,0 0 0,2 5-4,0-1 1,-1 1-1,1 0 0,-1 0 0,0 0 0,0 0 0,-1 0 1,1 0-1,-1 0 0,0 10 0,47 322 1142,-47-329-1383,-1-1 0,1 1-1,-1 0 1,-1 0 0,0-1 0,0 1 0,0 0 0,-4 9-1,4-12 9,-5-1 25,6-4 110,0 0 1,0 0 0,1 0 0,-1-1-1,0 1 1,0 0 0,0 0 0,0 0-1,0 0 1,0 0 0,0 0-1,0 0 1,0 0 0,0 0 0,0 0-1,0 0 1,0 0 0,0-1 0,0 1-1,0 0 1,0 0 0,-1 0 0,1 0-1,0 0 1,0 0 0,0 0-1,0 0 1,0 0 0,0 0 0,0 0-1,0 0 1,0 0 0,0 0 0,0 0-1,0 0 1,0-1 0,0 1 0,0 0-1,0 0 1,0 0 0,-1 0 0,1 0-1,0 0 1,0 0 0,0 0-1,0 0 1,0 0 0,0 0 0,0 0-1,0 0 1,0 0 0,0 0 0,0 0-1,2-4-23,0 1-7,1-1 1,-1 1 0,1 0 0,-1 0 0,1 0 0,0 0-1,0 0 1,0 1 0,0-1 0,7-3 0,121-48-3530,-109 46 2198,24-8-956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31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18 362 1692,'-18'-2'7282,"27"-3"-5286,40-6-3224,-37 8 2034,61-12-365,111-29 288,-57 11-318,59-19 278,-160 42-393,0-1 0,45-26 1,-60 30-94,-1 0 1,0-1-1,-1 0 1,1 0-1,-1-1 1,-1-1-1,0 1 1,9-16-1,9-13 656,-25 36-675,1 1-91,1-4-72,-3 5-14,0 0 0,0 0 0,1 0 0,-1-1 0,0 1 0,0 0 0,0 0-1,1 0 1,-1 0 0,0 0 0,0 0 0,1 0 0,-1 0 0,0 0-1,0 0 1,0 0 0,1-1 0,-1 1 0,0 0 0,0 0 0,1 1 0,-1-1-1,0 0 1,0 0 0,1 0 0,-1 0 0,0 0 0,0 0 0,0 0-1,1 0 1,-1 0 0,0 0 0,0 1 0,0-1 0,1 0 0,-1 0-1,0 0 1,0 0 0,0 1 0,0-1 0,1 0 0,-1 0 0,0 1 0,7 11 23,0 1 0,-1 0 0,0 0 0,5 19 1,15 69 73,-20-77-86,82 382 187,-23-101-88,-46-218-1186,-3 0 0,6 152 0,-22-235 854,1 41-1529,-2-18-3504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32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76 1448,'-5'-7'577,"0"-1"-1,0 1 1,-1 0 0,0 0-1,-1 1 1,0 0 0,-13-10-1,17 15-442,1-1 0,-1 1-1,0-1 1,-1 1-1,1 0 1,0 0-1,0 0 1,0 1-1,-1-1 1,1 1-1,0 0 1,0 0-1,-1 0 1,1 0 0,0 0-1,0 1 1,-1-1-1,1 1 1,0 0-1,0 0 1,0 0-1,0 1 1,0-1-1,0 1 1,-3 1 0,-5 5 71,1 0 1,0 1 0,0 0-1,1 0 1,0 1 0,0 0-1,-13 21 1,3 0 281,-23 55 1,23-40-210,3 1 0,1 0 0,2 1 0,3 1 0,1 0 0,3 0-1,2 1 1,2 0 0,8 92 0,-1-107-188,1-1-1,2 0 0,1 0 0,2 0 1,1-1-1,27 52 0,-30-68-63,1-1-1,0 0 1,1-1-1,1-1 1,0 1 0,1-2-1,0 0 1,1 0-1,1-1 1,0-1-1,0 0 1,1-2-1,0 1 1,21 7-1,-5-6 10,1-2-1,0-1 1,0-1-1,1-2 0,60 2 1,-35-8 2,-1-2 1,85-15 0,165-47-143,-283 58-173,-1 0 0,1-1-1,-1-2 1,0 0 0,42-27 0,-60 32-453,0 1 0,0-2 1,0 1-1,-1 0 0,1-1 1,7-13-1,-11 15-2196,3-10 34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25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53 1312,'-36'-51'6483,"35"49"-6210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40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20 295 1052,'-3'44'1336,"1"1"0,3-1-1,8 67 1,-5-85-250,-4-23-247,-1-6 16,-4-31 18,-3-45-320,-6-69 260,13 114-541,1 0 0,7-44 0,-6 69-183,1-1-1,0 1 1,0 0 0,1-1 0,1 1-1,-1 1 1,2-1 0,-1 0-1,1 1 1,0 0 0,7-8 0,-8 12-46,-1 0 0,1 0 1,0 1-1,0-1 0,1 1 1,-1 0-1,1 1 0,0-1 0,-1 1 1,1 0-1,0 0 0,0 0 1,0 0-1,1 1 0,-1 0 0,0 0 1,1 1-1,-1 0 0,0-1 1,11 3-1,-14-2-30,0 0 1,0 0-1,1 1 0,-1 0 1,0-1-1,0 1 1,0 0-1,0 0 0,0 0 1,0 0-1,0 0 0,0 1 1,0-1-1,0 1 1,-1-1-1,1 1 0,-1-1 1,1 1-1,-1 0 0,1 0 1,-1 0-1,0 0 0,0 0 1,0 0-1,0 0 1,-1 0-1,1 0 0,0 1 1,-1-1-1,1 3 0,-1 1-1,1-1-1,-1 0 1,0 1-1,-1-1 1,1 1-1,-1-1 1,0 0-1,0 1 1,-1-1-1,1 0 1,-5 8-1,0-2-7,-1 0 0,0-1 0,0 1 1,-1-2-1,-1 1 0,-13 11 0,1-3-29,-43 26 0,62-43 10,1-1 0,-1 0 0,1 1 0,-1-1 0,1 0 0,-1 0 0,0 1 0,1-1 0,-1 0 0,1-1 0,-1 1 0,1 0-1,-3-1 1,3 1 38,-1 0-32,6 4-36,32 37 14,39 37-1353,-62-64 452,3 1-4437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40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0 247 1704,'21'-16'2149,"-3"3"-952,0-2 0,22-23 0,-35 33-1087,-1 0 0,0 0 0,0-1 0,0 1 0,-1-1 0,0 0 0,0 0 0,0-1 0,-1 1 0,0-1 0,0 1 0,1-12 0,-2 15-74,-1 1 0,0-1 0,0 1 0,-1-1 0,1 1 0,-1 0 0,1-1 0,-1 1 0,1 0 0,-1-1 0,0 1 0,0 0 1,0 0-1,-1-1 0,1 1 0,0 0 0,-1 0 0,0 1 0,1-1 0,-1 0 0,0 0 0,0 1 0,0-1 0,0 1 0,0 0 0,0-1 0,0 1 0,0 0 0,-1 0 0,1 1 0,0-1 0,-1 0 0,1 1 0,0-1 0,-1 1 0,1 0 0,-1 0 0,1 0 0,-1 0 0,1 0 0,-1 0 0,1 1 0,0-1 0,-1 1 0,1 0 0,0 0 1,-1 0-1,1 0 0,0 0 0,0 0 0,-3 2 0,2 0-10,1-1 0,-1 0 1,1 1-1,0-1 0,0 1 1,0 0-1,0 0 1,0 0-1,0 0 0,-1 4 1,3-6-22,-1 0 0,1 1 0,0-1 0,0 0 0,0 0 0,-1 1 0,1-1 1,0 0-1,1 1 0,-1-1 0,0 0 0,0 1 0,1-1 0,-1 0 0,0 0 0,1 1 0,-1-1 1,1 0-1,0 0 0,-1 0 0,1 0 0,0 0 0,0 0 0,0 0 0,0 0 0,-1 0 0,1 0 1,1 0-1,-1 0 0,0-1 0,2 2 0,5 2-2,0 0 0,1 0 0,-1-1 0,1 0-1,0-1 1,0 1 0,0-2 0,0 1 0,1-2 0,-1 1 0,0-1-1,11-1 1,-11 0-6,-7 1 2,0 0 0,0-1 1,0 1-1,0-1 0,0 0 0,0 1 0,-1-1 0,1 0 0,3-2 1,-1 1 0,1 1 2,-4 0-1,0 0 0,1 1-1,-1-1 1,1 0 0,-1 1 0,0-1 0,1 0 0,-1 0 0,0 0 0,0 0 0,0-1-1,2-1 1,2-2 9,-1 1 0,1-1 0,-1-1 0,0 1 0,4-9 0,17-42 128,-25 55-116,-1 9-15,-11 101 31,9-60-26,2 62 1,2-85-12,3 51 8,-9 118 0,5-190-84,-1 0 0,0 0 0,0-1 0,0 1 1,0 0-1,-1-1 0,0 1 0,0-1 0,0 0 0,0 0 0,-1 1 0,0-1 0,1-1 1,-5 5-1,5-7 35,0 0 0,1 0 0,-1-1 0,0 1 0,0-1 0,0 1 0,0-1 0,0 0 0,0 1 0,0-1 0,0 0 0,0 0 0,0 0 0,0-1 1,0 1-1,1 0 0,-1-1 0,0 0 0,-3 0 0,-4-2-17,0-1 1,0 0 0,0 0-1,0-1 1,-13-10-1,18 12 54,1 1-1,0-1 0,0 0 0,1 0 0,-1 0 0,1 0 1,-1 0-1,1-1 0,0 1 0,0-1 0,1 0 0,-1 1 0,1-1 1,0 0-1,0 0 0,0 0 0,0 0 0,0 0 0,1-5 1,1-4 1,1 0 0,0 1 0,0-1 1,2 1-1,-1 0 0,2 0 1,-1 0-1,13-21 0,-4 10 87,1 1 0,2 0 0,24-27 0,-35 43-44,26-25 496,-29 29-490,1 0 1,-1 0 0,0 1 0,1-1-1,-1 1 1,1-1 0,0 1 0,-1 0-1,1 0 1,0 0 0,0 1 0,3-2-1,-4 3-30,0-1 0,0 1 0,0-1 0,0 1 0,0-1 0,0 1 0,0 0 0,-1 0 0,1 0 0,0 0 0,0 0 0,-1 0 0,4 4 0,9 9 84,0 2 0,-1 0-1,19 31 1,-8-6-3403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41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93 932,'-4'-22'976,"-2"5"-196,3 2-96,0 6 436,-2-10-284,1 8-427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41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1732,'1'12'522,"1"4"397,0 0-1,1 0 1,7 20-1,-8-31-781,0 0-1,0 0 1,1 0 0,0-1-1,0 1 1,0-1 0,0 0-1,0 0 1,1 0 0,0 0-1,0 0 1,0-1 0,0 0-1,6 4 1,-6-4-36,1-1 1,-1 1-1,1-1 1,0 1-1,0-1 0,0-1 1,0 1-1,0-1 1,1 0-1,-1 0 0,9 0 1,-12-1-40,0 0 1,0 0-1,0-1 0,0 1 1,0-1-1,0 1 0,-1-1 1,1 0-1,0 0 0,0 0 1,-1 0-1,1 0 0,-1 0 1,1 0-1,-1 0 0,1-1 1,-1 1-1,0-1 0,1 1 1,0-3-1,-1 2 2,0 1 190,0-3-24,-1 0-166,0-1 0,0 1 0,0 0 1,0-1-1,-1 1 0,0-1 0,0 1 0,0 0 0,0 0 0,-1 0 0,0 0 0,0 0 0,0 0 0,-4-6 0,1 4-197,-1 1-1,1-1 1,-1 1-1,0 1 1,0-1-1,-1 1 1,1 0-1,-1 1 1,-8-4-1,-2 2-2227</inkml:trace>
  <inkml:trace contextRef="#ctx0" brushRef="#br0" timeOffset="1">111 3 1308,'0'0'799,"2"-1"-82,3 0-123,-1 1 0,0 0 0,0 0 0,0 0 0,8 1 0,-8 0-339,-2 1-39,29 15 1245,-30-16-1216,2-1 13,6 1 4,-7-1 13,2-1 5,48-13 1544,-50 14-1640,1 0-24,0 1-111,1 1 0,-1-1 0,1 0 1,-1 1-1,0 0 0,1 0 0,-1 0 1,0 0-1,0 0 0,-1 0 0,1 1 1,0 0-1,-1-1 0,5 7 0,0 2-1384,0 0-1,10 23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41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1464,'2'-3'975,"0"0"-481,1-1 0,-1 1 1,1 0-1,0 0 0,-1 0 1,1 0-1,4-2 0,-5 4 1096,1 4-1141,-1 0-333,0 1 0,0 0-1,0 0 1,0 0 0,-1 0-1,0 0 1,1 0 0,-2 0-1,1 0 1,0 0 0,-1 1 0,1 4-1,-2 50 816,0-41-384,2 29 1,-1-44-507,0-1 1,1 1-1,-1 0 1,1-1-1,0 1 1,0 0 0,0-1-1,0 1 1,0-1-1,1 0 1,-1 1-1,1-1 1,-1 0-1,1 0 1,0 0-1,0 0 1,0 0-1,0 0 1,0-1 0,0 1-1,1-1 1,-1 1-1,0-1 1,1 0-1,-1 0 1,1 0-1,0 0 1,-1 0-1,1-1 1,0 1 0,3 0-1,5-1-499,-1 1-1,0-2 1,0 1-1,0-1 1,0-1-1,0 0 1,11-3 0,-8 2-2555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43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1020,'0'0'1072,"10"-1"1320,-1-4-1255,1 2-365,13 0-612,-3-3-196,1 2-188,3 1-144,14 0-397,-12-2-895,13 4 272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6:57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45 132 1180,'0'0'1618,"-9"4"1289,-6 8-167,-6 5 1668,25-16-4333,0 0-1,0 0 0,0 0 1,0 0-1,0-1 0,-1 0 0,1 0 1,0 0-1,0 0 0,6-1 1,-2 0-41,52-7 273,-1-3 1,-1-2-1,60-22 0,68-16 120,-143 43-469,74-27 0,-103 30-2678,-7 3-2565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6:58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77 117 1740,'-9'0'798,"7"0"-50,0 0-60,-4 0 31,2 1-30,0-1 0,0 1 0,0-1 0,0 0 0,0 0 1,0-1-1,1 1 0,-1-1 0,0 0 0,0 0 0,0 0 0,-4-3 0,6 3 461,2-2-1039,0 0 0,1 0 0,-1 1 1,1-1-1,-1 0 0,1 0 0,0 0 0,0 1 1,0-1-1,1 1 0,-1-1 0,1 1 0,-1-1 1,4-2-1,1-1-27,0 0 0,0 0-1,9-6 1,-9 8-8,-1 1-26,1 0 0,0 0 0,0 1 0,12-4 0,-1 0 62,19-2 247,-34 8-294,1 0-36,10 4 4,-10-4-7,14 15 84,-14-12-86,-1 0 0,0 0-1,0 0 1,0 0-1,-1 1 1,1-1-1,-1 1 1,0-1 0,1 1-1,-2-1 1,1 1-1,0 0 1,-1-1 0,0 1-1,0 0 1,0 3-1,1 8 190,-1-10-151,0 0 1,-1 1 0,1-1 0,-1 0 0,0 1-1,0-1 1,-1 0 0,-2 6 0,-6 23 393,1 40-1,9-68-426,0 0 0,1 0 0,-1 0 1,2 0-1,-1-1 0,0 1 0,1 0 0,0-1 1,1 1-1,-1-1 0,1 0 0,0 0 0,0 0 1,0 0-1,1 0 0,0-1 0,0 0 0,0 1 1,8 5-1,5 2 97,1-1-1,0-1 1,1-1 0,24 10 0,28 14 286,-69-32-392,-1 0 0,1 0 1,-1 0-1,0 1 0,1-1 1,-1 1-1,0-1 1,2 3-1,-3-4-23,1 2 3,-3 1-91,-2 2-11,1-1 0,-1-1 0,0 1 0,0 0 1,0-1-1,0 0 0,-1 0 0,1 0 0,-1 0 0,-8 2 0,-7 3-2074,-29 6-1,16-5-3961,16-3 1438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7:00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77 128 1160,'0'0'1870,"-7"-3"-1360,3 2 2160,-12 2 1047,-17 8-937,31-8-2172,-13 4 761,26-3-1113,1-1 0,-1 0-1,0 0 1,22-2 0,323-68 458,-263 48-515,116-31 69,-201 51-220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7:01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15 118 856,'0'0'1980,"-15"-14"8768,15 13-10411,6-13-164,-5 11 149,0 2-274,0 1 0,0-1 0,0 1 1,0-1-1,0 1 0,0-1 0,-1 1 0,1-1 0,0 0 0,0 0 1,0 1-1,0-3 0,12-8 322,63-27 594,-74 37-916,14-5 90,56-13 314,-71 18-420,13 4 47,-13-3-72,1 0 0,-1 0 0,1 0 0,-1 0 0,1 0 0,-1 1 0,0-1 0,1 0 0,-1 1 0,0-1 0,1 1 0,-1 0 0,0-1 0,1 1 0,-1 0 0,0 0 0,0 0 0,0 0 0,0 0 0,0 0 1,0 0-1,0 0 0,1 2 0,0 1-2,0 0 0,-1 0-1,1 0 1,-1 1 0,0-1 0,0 0 0,0 1 0,-1-1 0,1 6 0,-7 44 36,2-29-44,-1 30 0,5-48 4,0-1 0,1 1 0,0 0 0,0-1 0,1 1 1,-1 0-1,1-1 0,1 0 0,3 9 0,3 1 8,1 0 0,12 15-1,-9-14-52,15 28-1,-27-43-60,1 1 0,-1 0 1,0 0-1,0 0 0,0-1 0,-1 1 0,1 0 0,-1 0 0,0 0 0,1 0 0,-1 0 0,0 0 0,-1 0 0,1 0 1,-1 0-1,1 0 0,-2 4 0,0-2-1162,0 0 1,0-1-1,-1 1 1,0-1-1,-4 6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25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1 856,'35'98'6019,"0"0"-3907,-5-13-343,-30-84-1507,2 2 28,10 16 2551,-9-22-2551,3-6-70,0 0 1,-1-1-1,0 1 1,0-1-1,6-20 0,17-43 712,-24 65-828,0 1-1,0 0 0,1-1 0,0 2 1,0-1-1,0 0 0,8-5 1,-12 11-89,0 0 1,1 0 0,-1 1 0,0-1-1,1 1 1,-1-1 0,1 1 0,0-1-1,-1 1 1,1 0 0,-1 0 0,1 0 0,-1 0-1,1 0 1,0 0 0,-1 0 0,1 0-1,2 1 1,1 1 14,-1-1-1,1 1 0,-1-1 1,9 6-1,-3-1-70,-1 0-1,0 1 0,0 0 0,-1 1 1,0 0-1,-1 0 0,1 1 1,7 12-1,14 29-1945,-3 3-3892,-22-45 4565,6 11-2561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7:03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75 111 1052,'-12'7'2830,"-8"5"174,-18 15-1,37-26-2700,1 0-255,0-1 0,-1 0 0,1 0 0,0 0 0,0 0 1,0 1-1,-1-1 0,1 0 0,0 0 0,0 0 1,0 1-1,0-1 0,0 0 0,-1 0 0,1 0 0,0 1 1,0-1-1,0 0 0,0 0 0,0 1 0,0-1 0,0 0 1,0 0-1,0 1 0,0-1 0,0 0 0,0 1 1,0-1-1,0 0 0,0 0 0,0 1 0,0-1 0,0 0 1,1 0-1,-1 0 0,0 1 0,0-1 0,0 1 0,7 0 9,-1 0-1,0 0 0,0 0 1,1 0-1,-1-1 0,0 0 0,1-1 1,10-1-1,58-15 213,-38 8-156,81-17 169,248-50 220,-202 37-696,-161 39-104,4-2-544,-1 1-665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7:04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75 1180,'1'-2'558,"4"-7"3513,2-11 646,-8 11-4524,1 7 376,-1-1-391,-12-23 920,12 25-993,0 0-72,-1 1-1,0-1 0,0 1 1,0 0-1,1-1 0,-1 1 1,0 0-1,0 0 0,0 0 1,0 0-1,1 1 1,-3 0-1,4-1-16,-3 0-1,0 1 0,1 0 0,-1 1 0,0-1 0,1 0 0,0 1 0,-1 0 0,1-1 0,0 1 0,0 0 0,0 0 0,-3 3 0,-1 1 17,-11 13 10,1 0 0,1 1 0,0 1 1,2 0-1,0 1 0,2 0 0,-12 31 1,15-35-22,2 1 1,1-1 0,0 1-1,1 0 1,1 1 0,1-1 0,0 37-1,3-44-11,0-1 0,0 0-1,1 0 1,1 0 0,0 0 0,0 0-1,1-1 1,0 1 0,1-1 0,0 0-1,1 0 1,0-1 0,0 1-1,1-2 1,8 10 0,-12-16-3,0 1 0,0-1 1,0 0-1,0 0 0,0 0 0,1 0 1,-1 0-1,1-1 0,-1 1 0,1-1 1,-1 0-1,1 0 0,0 0 0,0-1 1,6 1-1,-8-1 25,0-1 30,9-4 11,-9 4 5,-1-2-4,0 1-61,-1 0 0,1 0 0,-1 0 0,0 0 0,1 0 0,-1 0 0,0 0 0,0 0 0,0 0 0,-1-1 0,1 1 0,-1 0 0,1 0 0,-1 0 0,1 0 0,-1 0 0,0 0 0,0 0 0,0 1 0,0-1 0,0 0 0,-1 0 0,1 1 0,-2-2 0,-6-7-17,-1 0 0,-19-15-1,3 3-763,3 3-2884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7:0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64 1464,'-2'0'919,"-21"6"1703,15-4-1717,1 0 0,-1 0-1,-8 4 1,14-5-381,-10 4 425,7-1-104,6-1 1218,13 0-1908,0-1 0,0 0 0,1 0-1,-1-2 1,1 0 0,20-3 0,96-18 388,-91 13-386,16-3 44,65-21-1,-50 3-4916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7:06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24 1160,'0'0'3343,"-2"-3"-2416,1 1-668,0 0 0,-1 0 0,1 0 0,-1 0-1,1 0 1,-1 0 0,0 0 0,-3-2-1,3 3 393,-2 2-56,0-1-418,3 0-124,-1 0 1,1 0-1,0 0 1,0 0-1,-1 0 1,1 0-1,0 1 1,0-1-1,-1 0 1,1 1-1,0-1 1,0 1 0,0-1-1,0 1 1,0 0-1,-2 1 1,-14 10 176,1 0 0,1 1 0,0 0 1,1 2-1,0 0 0,2 0 1,-1 1-1,2 0 0,-10 19 1,9-14-75,2 1 0,0 0 1,2 0-1,0 1 0,1 1 1,1-1-1,-3 35 0,8-47-99,1-1-1,1 1 1,-1 0-1,2-1 1,-1 1-1,1-1 1,1 1-1,0-1 1,1 0-1,6 13 1,-8-18-38,0 0 1,1-1 0,-1 1-1,1-1 1,0 0 0,1 0 0,-1 0-1,1 0 1,-1-1 0,1 0-1,0 1 1,0-1 0,1 0 0,-1-1-1,1 1 1,-1-1 0,1 0-1,0 0 1,0-1 0,0 1 0,0-1-1,0 0 1,0 0 0,7 0-1,-4-1-11,-4 0 7,0 1 0,0-1-1,0 0 1,0-1 0,0 1-1,1-1 1,-1 1 0,0-1-1,0 0 1,0-1 0,0 1-1,-1-1 1,1 0 0,0 1-1,3-4 1,-6 4-10,0 0 0,-1 1 0,1-1 0,-1 0 0,0 0 0,1 0 0,-1 0 0,1 1 0,-1-1 0,0 0 0,0 0-1,0 0 1,1 0 0,-1 0 0,0 0 0,0 0 0,0 0 0,0 0 0,0 0 0,-1 1 0,1-1 0,0 0 0,0 0 0,-1 0 0,0-1 0,-10-18 56,10 19-66,-1-2 11,-1 0 0,1 1 0,-1-1 0,0 1 0,0-1 0,0 1-1,0 0 1,0 0 0,0 1 0,-1-1 0,1 1 0,-1-1 0,-4 0-1,-4-1 17,-1 1-1,-15-2 0,28 4-21,-117-3-2553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7:07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26 168 1744,'0'0'1050,"-3"1"-98,-19 4 2960,22-4-3834,0-1 0,0 0-1,0 0 1,1 1 0,-1-1-1,0 0 1,0 0 0,0 0 0,0 1-1,1-1 1,-1 0 0,0 0-1,0 0 1,0 0 0,1 1 0,-1-1-1,0 0 1,0 0 0,1 0-1,-1 0 1,0 0 0,0 0-1,1 0 1,-1 0 0,0 0 0,1 0-1,-1 0 1,0 0 0,0 0-1,1 0 1,-1 0 0,0 0 0,0 0-1,1 0 1,-1 0 0,10 1 268,0-1 1,0-1 0,16-1 0,38-12 501,0-2 0,-1-3 0,110-50 0,-152 59-932,29-18 1,-24 8-7500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7:0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55 1684,'-3'-9'537,"2"3"486,0 0 1,-1 0-1,0 0 0,-1 0 0,-5-9 1780,3 17-2301,-2 2-358,1 0 1,-1 1-1,1-1 1,-1 2-1,1-1 1,1 1-1,-1-1 1,-8 14-1,-6 10 161,2 0 0,1 1 0,2 1 0,0 1-1,-14 48 1,24-60-208,0 0 0,1 1 0,0-1 0,2 1 0,1 0 0,0 0 0,2-1 0,0 1 0,1 0 0,7 28 0,-6-40-53,0 0-1,0-1 1,1 1 0,0-1-1,0 0 1,1 0-1,5 7 1,-7-11-19,0-1-1,1 1 1,-1-1 0,0 1-1,1-1 1,0 0 0,0 0-1,0-1 1,0 1 0,0-1-1,1 0 1,-1 0-1,1 0 1,-1-1 0,9 2-1,15-1 82,-17-6 6,-7 2-75,-2 1 18,-1-4 24,-1 4-74,1 1 0,-1 0 0,0-1 0,0 1 0,0-1 0,0 1 0,1-1 0,-1 1 0,0-1 0,0 1 0,0 0 0,0-1 0,0 1 0,0-1 0,0 1 0,0-1-1,0 1 1,-1-1 0,1 1 0,0 0 0,0-1 0,0 1 0,0-1 0,-1 1 0,1-1 0,0 1 0,0 0 0,-1-1 0,1 1 0,0 0 0,-1-1 0,-4-6 18,-1 1-1,0 0 1,0 0 0,-1 1-1,1-1 1,-1 1 0,0 1-1,-1-1 1,-8-3 0,2 2-242,1 1 0,-1 0 0,0 1 0,0 1-1,-15-3 1,16 3-275,3 1-1298,1 0-2824,-7 0 873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7:08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1752,'0'0'11365,"3"1"-10781,6 1-363,0 0 0,-1-1 0,1 0 0,0 0 1,-1-1-1,1 0 0,12-2 0,67-13 610,-52 8-570,22-5-185,-1-2-1,107-41 1,-145 47-1081,34-22 1,-7-2-4165,-38 27 3761,21-14-2367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7:08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22 1680,'-1'-2'1349,"1"1"-1051,0 0 0,-1-1 1,1 1-1,-1 0 0,1 0 0,-1 0 0,0 0 1,1 0-1,-1 0 0,0 0 0,0 0 0,0 0 1,0 0-1,0 0 0,0 0 0,0 1 1,-2-2-1,-2 2-104,0 1 1,1-1 0,-1 1-1,0 1 1,0-1-1,0 1 1,1-1-1,-1 1 1,1 0 0,-1 1-1,1-1 1,0 1-1,0 0 1,-6 6 0,-9 6 327,-27 31 0,22-18-274,2 2-1,0 0 1,2 1-1,2 1 0,1 0 1,1 2-1,2 0 0,1 0 1,2 1-1,-9 44 0,17-63-196,1 1 1,0 0-1,1 0 0,1-1 0,1 1 0,0 0 0,6 27 0,-6-39-59,0 0 0,1 1-1,0-1 1,0 0 0,0 0 0,0 0-1,1 0 1,0-1 0,0 1 0,0-1-1,1 1 1,0-1 0,-1 0 0,1 0-1,1-1 1,-1 1 0,0-1 0,1 0-1,0 0 1,0-1 0,0 1 0,0-1-1,0 0 1,0-1 0,0 1 0,11 1-1,-8-2 0,0-1 0,1 0 0,-1 0 0,0 0 0,0-1 0,0-1-1,12-2 1,-14 2 9,0 0 0,-1 0-1,1 0 1,-1-1-1,1 0 1,-1 0 0,0 0-1,0-1 1,-1 1-1,9-10 1,-11 11 9,0 0 0,-1 0 1,1-1-1,-1 1 0,0 0 0,0-1 0,0 1 1,0-1-1,0 0 0,-1 1 0,1-1 0,-1 0 1,1 1-1,-1-1 0,0 0 0,0 1 0,-1-4 1,1 4-3,0 0 0,-1 0 0,0 0 0,1 0 1,-1 1-1,0-1 0,0 0 0,0 0 0,0 1 1,0-1-1,0 0 0,-1 1 0,1-1 0,-1 1 1,1 0-1,-1-1 0,1 1 0,-1 0 0,0 0 1,1 0-1,-1 0 0,0 0 0,0 0 0,0 1 1,0-1-1,-3 0 0,-6-1-175,-1 0 0,0 1 0,1 1 0,-1 0 0,0 0 1,1 1-1,-22 5 0,4 1-2088,1 1 1,-29 13 0,18-4-1142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26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1208,'0'0'78,"0"0"0,0 0 0,0-1 0,0 1 0,0 0 1,0 0-1,0 0 0,1-2 1639,0 2-1639,-1 0 0,0 0 1,0 0-1,0 0 0,0 0 0,0 0 0,0 0 0,0 0 0,0 0 0,1 0 0,-1 0 0,0 0 0,0 0 0,0 0 0,0 0 0,0 0 1,0 0-1,0 0 0,1 0 0,-1 0 0,0 0 0,0 0 0,0 0 0,0 0 0,0 0 78,0 0-78,6 10 1763,5 28-1879,-4-13 910,0-3-492,45 119 1574,-51-140-1939,46 96 1037,-37-79-626,0-2-1,1 1 0,19 21 1,-19-23 411,-10-14-736,-1 0 0,1 0-1,0 1 1,0-1 0,0 0 0,0 0 0,0 0-1,1 0 1,-1 0 0,0 0 0,0 0-1,1 0 1,-1-1 0,3 2 0,-3-2 662,3-2-417,1-3-242,0 0 1,-1 1-1,1-2 0,-1 1 0,0 0 1,-1-1-1,1 0 0,-1 0 0,0 0 1,3-9-1,18-60 447,22-106 1,-29 91-137,2-13-2868,-18 101 1642,0-1-123,0 0 419,0-2 218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26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1436,'1'4'1020,"-1"39"1588,-1-25-1199,1 1 0,4 23 1,-1 14 480,4-17 2020,-8-48-3673,-8-148 1294,9 135-1299,-1 12-101,1 0 1,1 0-1,-1 1 0,2-1 0,2-14 1,-3 22-86,2-3 0,12 1 90,-15 3-132,7 2 41,5 2-8,0 1 0,1 1 0,-2 0 0,19 10 0,44 33 99,-73-47-132,0 0 0,0-1 0,0 1 0,0-1 0,0 1 0,0-1 0,0 1 0,0-1 0,1 1 0,-1-1 0,0 0 0,0 0 0,0 0 0,0 0 0,0 0-1,1 0 1,-1 0 0,0 0 0,0 0 0,0 0 0,0 0 0,0-1 0,0 1 0,1-1 0,-1 1 0,0-1 0,0 1 0,0-1 0,0 1 0,0-1 0,-1 0 0,1 1-1,0-1 1,0 0 0,0 0 0,-1 0 0,1 0 0,0 0 0,-1 0 0,2-1 0,2-6-4,0 1-1,-1-1 1,1 0 0,2-11-1,-3 9 16,21-62 9,19-45 46,-41 112-68,0 0-1,1 0 1,0 0-1,0 0 1,0 0 0,1 1-1,-1 0 1,1-1-1,0 1 1,1 0-1,-1 1 1,1-1 0,-1 1-1,9-4 1,-9 5-3,1 0 1,0 1-1,0-1 1,0 1-1,0 0 0,0 1 1,0-1-1,0 1 1,0 0-1,0 0 1,0 1-1,0-1 0,0 1 1,0 0-1,0 1 1,8 2-1,-4 0-4,0 0 0,0 1 0,-1 0 0,1 0 0,-1 1-1,-1 0 1,1 0 0,-1 1 0,9 10 0,-5-5-154,-1 1 0,-1 1 0,-1 0 0,13 26 0,-17-30-53,-1 0 0,0 0 0,0 0 0,-1 0 0,-1 0 0,1 20 0,-2 16-1848,-3 0-3491,2-45 5271,0 24-3664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27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61 1384,'24'-37'5287,"-23"35"-4612,0 0-10,3-7-7,-3 7-5,4-4 17,-5 4-122,-6 3 2792,-24 13-3032,28-12-258,0 0-1,-1-1 1,1 1-1,0 0 1,0 0 0,0 0-1,1 0 1,-1 0-1,0 0 1,1 1 0,0-1-1,-1 1 1,1-1-1,-2 5 1,2-1 25,-1 0 0,1 0 0,0 0 0,-1 8 0,2-7-14,1 0 0,0 0 1,0 0-1,0 0 0,1 0 1,0 0-1,0 0 0,0-1 0,1 1 1,0-1-1,7 11 0,4 4 163,30 34 0,-43-53-214,0 0 0,0 0 1,0 0-1,0 0 0,0 0 0,-1 0 0,1 0 0,-1 0 0,0 0 0,1 0 0,-1 1 1,0-1-1,0 3 0,0-4-12,-1 1-28,1-1-1,-1 1 1,1 0 0,-1 0-1,0-1 1,0 1-1,0-1 1,0 1-1,0-1 1,0 1 0,0-1-1,0 0 1,-1 1-1,1-1 1,0 0 0,-1 0-1,1 0 1,-1 0-1,0 0 1,1 0-1,-3 1 1,1-1-77,-14 7-1437,0 0-1,0-1 0,-1-1 1,-28 7-1,10-6-2194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29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64 391 1732,'-10'-1'1390,"0"-1"0,0 2 0,-15-1 0,17 1 590,16 1-1854,20 0-22,0-1-1,43-5 0,67-16 100,-20 2-98,131-16 64,8 4-46,-165 17-87,144-25 30,46-8 36,-239 39-76,0-3 1,-1-1 0,-1-3 0,0-1 0,-1-1 0,42-26 0,-31 18 40,-33 17 7,22-13-1,-39 20-67,1 2-8,0 0 2,0 0 1,0 0 0,0 0 0,0 0-1,0 1 1,0-1 0,0 1-1,0 0 1,-1-1 0,1 1-1,-1 0 1,1 0 0,-1 0 0,0 0-1,2 2 1,16 41 9,11 58 9,-11-35-3,68 344 51,-85-397-66,52 391 69,-44-325-64,31 210 17,-26-192-20,36 210 26,-30-191-25,94 448-392,-82-425-151,17 85-853,-25-74-2303,-19-99 1440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3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1 1144,'-34'2'768,"0"1"-1,0 2 1,1 1-1,-1 2 1,-31 12-1,30-9-373,3-3 73,1 2-1,0 2 1,1 0-1,-38 23 1,63-31-415,-1 1-1,1-1 1,0 2-1,0-1 1,0 0-1,1 1 1,0 0-1,0 0 1,0 0 0,1 0-1,0 1 1,0 0-1,1-1 1,-4 15-1,1 2 23,1 0-1,1 0 1,1 29 0,2 13 84,14 101 0,24 60 26,50 108 20,29-11-20,-54-147-53,5 16-8,102 350 496,-102-162 238,-20-94-160,-45-277-668,-1 0 0,1 1 1,1-1-1,0 0 1,0-1-1,0 1 1,10 12-1,-10-16-5,0 1-1,1-1 1,0 0-1,0 0 1,0-1-1,0 1 1,1-1-1,0 0 1,0-1-1,12 6 1,-9-6-6,1 0 0,-1-1 0,1 0 0,0-1 0,0 0 0,0 0 0,0-1 0,15-2 0,7-3 15,42-10 0,157-52 1,46-3 2,23 18-25,-184 34 10,-95 15-19,97-16-12,133-39 1,91-70 20,-187 71-34,-140 52-6,1 0 0,30-5 0,-45 10 24,33-8-2262,-16-9-2952,-10 9 2511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17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18 2112,'-1'-3'307,"0"2"-91,1 0-1,-1 0 1,1 1 0,-1-1 0,1 0 0,-1 0 0,0 0-1,1 1 1,-1-1 0,0 0 0,0 1 0,1-1 0,-1 1-1,0-1 1,0 1 0,0-1 0,0 1 0,0 0 0,1-1-1,-3 1 1,-4-1 105,1 0-1,0 1 0,-1 0 0,1 0 1,-1 1-1,1 0 0,-1 0 0,-10 4 1,7-1-120,0 1 0,1 0 0,0 1 0,0 0 1,1 0-1,-1 1 0,1 0 0,1 1 1,-1-1-1,-9 15 0,9-11-38,1 0 0,1 0 0,0 1-1,0 0 1,1 0 0,0 0 0,-4 24 0,9-33-126,0 0-1,0 1 1,1-1 0,0 0-1,0 0 1,0 0 0,0 1-1,0-1 1,0 0 0,1-1-1,0 1 1,-1 0 0,1 0-1,0-1 1,0 1 0,4 3-1,-3-5-11,0 1 0,0 0 0,0-1 0,1 0 0,-1 0 0,0 0-1,1 0 1,6 1 0,-6-1 11,1-1 7,0 0 1,0-1 0,0 1 0,0-1 0,0 0 0,0 0 0,0 0-1,0-1 1,0 0 0,-1 0 0,1 0 0,-1 0 0,1-1 0,-1 0-1,0 0 1,0 0 0,4-5 0,0-2 252,0-1 0,-1 0 0,0-1 0,-1 0-1,0 0 1,-1 0 0,0-1 0,5-23 0,-9 34-192,0-1 24,-1 3-120,0-1-1,0 1 1,0 0-1,0 0 1,0-1-1,0 1 1,0 0-1,0 0 1,0 0-1,0-1 1,0 1-1,0 0 1,0 0-1,0-1 1,0 1-1,0 0 1,1 0-1,-1 0 1,0-1-1,0 1 1,0 0-1,0 0 1,0 0-1,1-1 1,-1 1-1,0 0 1,0 0-1,0 0 1,0 0 0,1 0-1,-1 0 1,0-1-1,0 1 1,1 0-1,-1 0 1,0 0-1,0 0 1,0 0-1,1 0 1,-1 0-1,0 0 1,0 0-1,1 0 1,-1 0-1,0 0 1,0 0-1,1 0 1,-1 0-1,0 0 1,0 0-1,1 1 1,4 4-3,0 0 0,0 1 1,0-1-1,-1 1 0,0 0 1,5 9-1,21 48 39,-7-13-6,17 25 7,55 112 59,-92-182-83,0 1 0,-1-1 0,0 1 0,0 0 0,-1 0 0,0 0 0,0 0 0,0-1 0,-1 2 0,0 9 0,0-13-11,-1 0 0,0 0 0,0 0 0,0 0 0,0 0 0,0 0 0,0 0 0,-1 0 0,0 0 0,1-1 0,-1 1 0,0-1 0,0 1 0,0-1-1,-1 0 1,1 0 0,-1 0 0,1 0 0,-1 0 0,0-1 0,-4 3 0,-8 2-85,0 0-1,-1-1 1,1-1 0,-1 0-1,0-1 1,-1-1-1,1 0 1,0-1-1,0-1 1,-31-4-1,41 3-500,-1 0-1,1-1 1,0 1 0,0-1-1,-1-1 1,-10-5-1,10-11-9172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31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49 300 836,'-3'0'966,"-40"3"4037,41-3-2818,10-1-2009,494-73 1082,-390 55-1074,226-42 238,-7-22 6,-272 67-148,-41 12 71,0 0-1,0-2 0,28-12 0,-18 9 354,-26 8-512,5-2 10,-6 3-192,-1-1-1,1 1 0,-1 0 0,1-1 1,0 1-1,-1 0 0,1-1 1,-1 1-1,1 0 0,0 0 0,-1 0 1,1 0-1,-1 0 0,1 0 0,0-1 1,-1 1-1,1 0 0,0 1 0,-1-1 1,1 0-1,0 0 0,-1 0 0,1 0 1,-1 0-1,1 1 0,0-1 1,-1 0-1,1 1 0,0-1 0,4 7 0,-1 0 0,0 1 0,0-1 0,0 1-1,-1-1 1,0 1 0,-1 0 0,3 13 0,8 72 9,16 430 82,-29-494-96,2 219 52,3-53-11,-1-121-34,0 169 35,16 132 1,3-145-39,-7-98-55,-10-76-4,21 160-531,-4-80-129,0-4-1133,-10-43-2713,-9-44 1315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32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63 1212,'-46'-4'1521,"2"-2"-1,-58-15 0,79 16-1016,-11-3 225,12 2 51,1 2 0,-1 0 0,-31-1 0,49 6-729,1 0-1,-1 0 1,0 0-1,1 0 1,0 0-1,-1 1 1,1 0-1,0 0 1,0 0-1,0 0 1,0 0-1,0 0 1,0 1-1,0 0 1,1-1-1,0 1 1,-1 0-1,-1 3 1,-4 9 16,1-1 0,1 1 0,0 1 0,1-1 0,1 1 0,-5 31 0,4-3 55,0 56 1,10 207 272,29-1-68,22-1-61,65 410 318,-80-27-166,-41-636-390,3 61 44,-2-102-60,1 0 0,0 1 0,0-1 0,1 0 0,1-1 0,0 1 0,9 16 0,-10-22-7,0-1 0,1-1 0,-1 1 0,1 0 0,0-1 0,0 1 0,0-1 0,0 0 0,1-1 0,-1 1 0,1-1-1,-1 0 1,1 0 0,0 0 0,0-1 0,9 2 0,2 0 5,0-1 0,0 0 0,0-2-1,18-1 1,24-4 5,-1-2 0,68-19-1,108-41 9,-197 56-22,86-26-7,221-101 0,-306 120-66,-15 8-127,1-1 0,-2-2 1,0 0-1,0 0 0,22-21 1,-2-8-1571,-19 11-3460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33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0 225 1744,'8'-5'4766,"52"-22"-4158,71-21 186,89-35 343,-96 39-363,-116 41-686,1-1 1,-1 2 0,1-1-1,0 1 1,0 1-1,0 0 1,12-1 0,-16 2-58,0 1 1,0-1 0,1 1 0,-1 0 0,0 0 0,0 0 0,-1 1 0,1 0 0,0 0 0,0 0 0,-1 1 0,1-1 0,-1 1-1,5 4 1,10 10 25,-2 1 0,0 1 0,-1 0-1,-1 1 1,22 40 0,-20-30-36,-3 2 0,0-1 0,15 57 0,-27-79-221,0 0 0,0 0 0,-1 0 0,0 17 0,-1-21-321,0-1-1,-1 0 1,1-1 0,-1 1 0,0 0-1,0 0 1,-1 0 0,-1 3-1,-2 3-2021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33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1040,'-5'3'240,"0"-1"-1,0 2 0,0-1 1,0 0-1,1 1 1,0 0-1,-1 0 1,1 0-1,0 0 1,1 1-1,-1 0 1,1-1-1,0 1 0,0 1 1,1-1-1,-1 0 1,1 1-1,-2 8 1,-2 9 123,1 1 1,1 0-1,0 26 1,3-38-191,-1 4-1,1 1 1,1-1-1,1 1 0,0-1 1,1 1-1,6 18 1,-6-26-110,1-1 0,0 1 1,1-1-1,0 0 1,0-1-1,0 1 0,1-1 1,1 1-1,-1-1 0,1-1 1,0 1-1,0-1 0,9 6 1,1-1-2,0-1 0,1-1 1,0-1-1,0 0 0,1-1 1,0-1-1,0 0 0,1-2 1,0 0-1,28 2 0,5-3 46,-1-2 0,82-8 0,-78-1-46,0-2 0,-1-3-1,99-37 1,-9-7-1430,-120 45-2839,-13 6 2039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34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33 180 892,'-12'-1'4440,"7"0"-3439,4 1-831,1 0 1,-1 0-1,0 0 1,1 0-1,-1 0 1,0-1-1,1 1 1,-1 0-1,0 0 1,1 0-1,-1-1 1,0 1-1,1 0 1,-1-1 0,1 1-1,-1-1 1,1 1-1,-1 0 1,1-1-1,-1 1 1,1-1-1,-1 1 1,1-1-1,0 0 1,-1 1-1,1-1 1,0 1-1,-1-2 1,4-1 158,5-6-138,1 1 0,1 0-1,0 0 1,0 1 0,15-8 0,60-27 226,-51 27-243,1 2 1,0 2 0,73-13 0,-101 22-157,0 2 0,0-1 0,0 1 0,0 0 0,1 0 0,-1 1 0,0 0 0,0 0 1,0 1-1,0 0 0,-1 0 0,1 1 0,0 0 0,-1 0 0,0 0 0,0 1 0,0 0 0,0 0 0,0 0 0,5 6 0,-2 1-324,1 0 1,-2 0-1,1 1 0,-2 0 0,1 0 0,-2 1 1,0 0-1,0 0 0,-1 1 0,-1 0 0,0-1 0,3 26 1,-7-38 44,0 7-597,0 0-2309,-2 10 501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34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6 1116,'-3'-1'512,"0"0"-1,1 0 1,-1 0-1,0 0 1,0 1-1,0 0 0,0-1 1,0 1-1,1 0 1,-7 1-1,6-1-564,-2 1 238,0 0 1,0 1 0,-1 0-1,1 0 1,0 0 0,1 0-1,-1 1 1,0 0 0,1 0 0,0 0-1,-1 0 1,1 1 0,-4 4-1,7-7-141,-14 13 478,0 1-1,-18 23 1,29-33-420,0 0 1,1 1 0,-1-1 0,2 1 0,-1-1 0,0 1 0,1 0 0,0 0 0,1 0 0,-1 0 0,1 0 0,-1 10-1,3-14-85,-1-1 0,0 1 0,1-1 0,-1 0 0,1 1 0,-1-1 0,1 1 0,0-1 0,0 0 0,0 1-1,0-1 1,0 0 0,0 0 0,0 0 0,0 1 0,0-1 0,0-1 0,3 3 0,24 12 105,-18-11-87,0-1 0,1 0 0,0-1 1,0 0-1,18 0 0,59-3 74,-44 0-60,-21-1-125,0 0 1,0-1 0,43-13 0,64-28-2277,-119 40 2002,31-17-4253,-31 16 2210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36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90 237 904,'-3'10'5696,"-9"58"-4953,8-28-382,2 0 0,1 0 0,7 49 0,3-25-65,-5-43 330,-1 1 1,0 25-1,-6-54-470,-6-21 15,0 1 0,2-2 1,1 1-1,-4-59 0,7 27 117,8-92 0,-3 124-205,2 0 0,10-41 0,-11 59-61,0 0-1,1 0 1,0 0-1,1 1 1,0-1-1,0 1 1,1 0-1,0 1 1,13-15 0,-16 20-17,0 0 1,0 1 0,0 0 0,1-1 0,-1 1-1,0 0 1,1 1 0,-1-1 0,1 1 0,0-1-1,-1 1 1,1 0 0,0 1 0,0-1 0,0 1-1,0-1 1,0 1 0,0 0 0,0 0-1,-1 1 1,1-1 0,0 1 0,0 0 0,0 0-1,-1 0 1,6 3 0,-4-1 0,0-1 0,0 1-1,0 0 1,0 1 0,-1-1 0,1 1 0,-1 0-1,0 0 1,-1 0 0,1 1 0,-1-1 0,1 1-1,-1 0 1,-1 0 0,1 0 0,-1 0-1,3 9 1,-2-2 2,-1-1 0,-1 1 0,0-1 0,-1 1 0,0-1 0,-1 1 0,0-1 0,0 1 0,-1-1 1,-1 0-1,0 1 0,-1-1 0,0-1 0,0 1 0,-8 11 0,-1 2-51,-1-1 0,-1-1 0,-1-1 0,-1 0 0,-29 27 1,-13 2-237,52-45 216,-1 0 0,1 0 0,-1 0 0,0-1 0,0-1 0,-12 5 0,19-8 57,0 1 0,0-1 0,0 0 0,0 0-1,0 1 1,0-1 0,0 0 0,1 0 0,-1 0 0,0 0 0,0 0-1,0 0 1,0 0 0,0-1 0,0 1 0,0 0 0,0 0 0,1-1-1,-1 1 1,0 0 0,0-1 0,0 1 0,0-1 0,1 1 0,-1-1-1,0 0 1,1 1 0,-1-1 0,0 0 0,1 1 0,-1-1 0,1 0-1,-1 0 1,1 1 0,-1-1 0,1 0 0,0 0 0,-1 0 0,1 0-1,0 0 1,0 1 0,0-1 0,-1 0 0,1 0 0,0 0 0,0 0-1,1-1 1,-1-1 17,0-1-1,0 1 1,1 0-1,-1 0 1,1 0-1,0 0 1,0 0 0,0 0-1,0 0 1,0 0-1,1 0 1,2-3-1,-3 5 10,1 0 1,-1-1-1,1 1 0,0 0 0,0 0 1,0 0-1,0 0 0,0 0 1,-1 1-1,1-1 0,1 1 0,-1-1 1,0 1-1,0 0 0,0 0 0,0 0 1,0 0-1,0 0 0,0 0 0,0 0 1,0 1-1,4 0 0,6 2 46,-1 1 0,19 8 0,-29-11-62,61 28 52,-26-12-101,-1-1-1,62 18 0,-87-31-489,1 0 0,0-1 0,0-1 0,0 0 0,0 0 0,0-1-1,0-1 1,0 1 0,0-2 0,0 0 0,0 0 0,0-1 0,20-8-1,-13 2-1816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36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35 1364,'-35'-34'4363,"19"36"-3685,13-1-601,0 0 0,0 1-1,0-1 1,0 1 0,0 0 0,1-1-1,-1 1 1,1 1 0,-1-1-1,1 0 1,0 1 0,0-1 0,-3 4-1,3-3-6,-10 13 197,0 1-1,2 1 1,-12 23-1,16-26-132,1-1-1,1 1 0,0 0 0,-2 20 0,-4 15 210,9-48-316,1 1 0,1 0 1,-1 0-1,0 0 1,1 0-1,-1 0 0,1 0 1,2 3-1,-2 0 16,0-5-32,-1 0 0,0 0 1,0 0-1,0 0 0,0-1 0,1 1 1,-1 0-1,0 0 0,0-1 0,1 1 1,-1 0-1,1-1 0,-1 1 0,1 0 0,-1-1 1,1 1-1,-1 0 0,1-1 0,0 1 1,-1-1-1,1 1 0,0-1 0,-1 0 1,2 1-1,-1-1-2,0 0 1,0 0-1,0 0 0,0 0 1,0 0-1,0 0 1,-1-1-1,1 1 0,0 0 1,0-1-1,0 1 1,0 0-1,0-1 1,-1 1-1,1-1 0,0 0 1,1 0-1,3-4 29,0 0-1,-1 0 1,1 0-1,3-7 1,-4 5 51,0-1 0,-1 1-1,1-1 1,-2 1 0,1-1 0,-1 0 0,1-10 0,8-34 820,-11 83-934,0-29-3,0-1 0,0 1-1,1-1 1,-1 1-1,0-1 1,1 1-1,-1-1 1,1 1-1,0-1 1,-1 1-1,1-1 1,0 0-1,0 0 1,0 1-1,0-1 1,0 0-1,0 0 1,0 0-1,0 0 1,0 0 0,1 0-1,-1 0 1,0 0-1,1-1 1,-1 1-1,3 1 1,2 0-268,1 1 1,-1-1-1,1 0 1,0 0-1,-1-1 1,13 1-1,9-1-3457,-8-2 1301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36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8 2004,'-12'-7'2708,"7"6"-2498,0 1 1,0 1-1,0-1 1,0 1-1,0 0 0,0 0 1,0 0-1,1 1 1,-1 0-1,0 0 1,1 0-1,-1 0 0,1 1 1,0-1-1,0 1 1,-7 6-1,2-1-17,1 0 0,0 0-1,0 0 1,0 1 0,2 1 0,-10 14-1,13-18-100,0 0 0,0 0 0,1 0 0,0 1 0,0-1 0,0 1 0,1-1 0,0 1 0,0-1 0,1 1 0,1 12 0,-1-16-93,0 0 1,1 0-1,0 0 0,-1-1 0,1 1 0,0 0 1,1 0-1,-1-1 0,0 1 0,1-1 0,-1 1 1,1-1-1,0 0 0,0 1 0,0-1 0,0 0 1,0 0-1,1-1 0,-1 1 0,0 0 0,1-1 1,-1 1-1,1-1 0,0 0 0,-1 0 0,1 0 0,4 1 1,3 0-373,-1-1 0,1 0 0,0-1 0,0 0 0,0 0 1,0-1-1,-1-1 0,1 1 0,0-2 0,-1 1 0,1-1 1,-1-1-1,0 0 0,16-9 0,8-5-1862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37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71 852,'-12'-68'3536,"11"66"-1871,-9 33-1214,7-22-367,0 0 1,0 1-1,1-1 1,-2 14 0,-1 37 201,3 1 0,3 0 0,15 111 0,4-63 128,-20-107-348,0-2-63,0 1-1,0-1 1,0 0-1,0 0 1,0 0-1,0 0 1,0 1-1,0-1 0,0 0 1,0 0-1,0 0 1,0 0-1,0 1 1,0-1-1,0 0 1,0 0-1,1 0 1,-1 0-1,0 0 0,0 1 1,0-1-1,0 0 1,0 0-1,0 0 1,0 0-1,0 0 1,1 1-1,-1-1 0,0 0 1,0 0-1,0 0 1,0 0-1,0 0 1,1 0-1,-1 0 1,0 0-1,0 0 0,0 0 1,0 0-1,1 0 1,-1 0-1,0 0 1,0 0-1,0 0 1,0 0-1,1 0 1,-1 0-1,0 0 0,0 0 1,0 0-1,0 0 1,1 0-1,-1 0 1,0 0-1,0 0 1,0 0-1,0 0 0,0 0 1,1-1-1,-1 1 1,0 0-1,0 0 1,0 0-1,16-53 60,-10 29-32,1 0 0,1 0 0,20-40 0,-13 42 73,-14 21 454,-5 4-473,-32 26 226,36-29-305,0 0 1,0 1 0,0-1 0,-1 0-1,1 0 1,0 0 0,0 0 0,0 0-1,0 1 1,-1-1 0,1 0 0,0 0 0,0 0-1,0 1 1,0-1 0,0 0 0,0 0-1,0 0 1,-1 1 0,1-1 0,0 0-1,0 0 1,0 0 0,0 1 0,0-1-1,0 0 1,0 0 0,0 1 0,0-1-1,0 0 1,0 0 0,1 0 0,-1 1 0,0-1-1,0 0 1,0 0 0,0 1 0,0-1-1,0 0 1,0 0 0,0 0 0,1 0-1,-1 1 1,0-1 0,0 0 0,0 0-1,0 0 1,1 0 0,-1 0 0,0 1 0,0-1-1,0 0 1,1 0 0,-1 0 0,0 0-1,1 0 1,10 5-44,-10-5 56,13 2-21,150 8-1131,-20 1-3241,-103-11 2335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18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48 972,'-3'-4'427,"-1"-1"284,-1-1 1,0 1 0,0 0-1,0 1 1,-7-5-1,10 7-564,1 1 0,-1 0 0,0 0 0,0 0 0,0 1 0,0-1 0,0 0 0,-1 1 0,1-1 0,0 1 0,0 0 0,0 0 0,0 0 0,0 0 0,-1 0 0,1 0 0,0 0 0,0 1 0,0-1 0,0 1 0,0 0 0,0-1 0,-2 2 0,-10 5 56,1 1 1,1 0 0,0 1 0,0 1 0,1-1 0,0 2 0,0 0-1,-9 12 1,12-13-106,1 1 0,1-1 0,-1 1 0,1 0 0,1 1 0,0-1 0,1 1-1,0 0 1,1 0 0,-2 17 0,4-27-87,1 0 1,0-1-1,-1 1 0,1 0 0,0 0 0,0-1 1,0 1-1,1 0 0,-1 0 0,0 0 0,1-1 1,-1 1-1,1 0 0,-1-1 0,1 1 0,0 0 1,0-1-1,0 1 0,-1-1 0,2 1 0,-1-1 1,0 0-1,0 1 0,0-1 0,1 0 0,-1 0 1,0 0-1,1 0 0,-1 0 0,1 0 0,0 0 1,-1 0-1,1-1 0,0 1 0,-1-1 1,1 1-1,0-1 0,0 0 0,-1 1 0,1-1 1,2 0-1,4 0 9,0-1 1,0 1-1,0-1 0,0-1 1,0 1-1,0-1 1,11-5-1,-10 3 1,1-1-1,-1 0 1,0 0-1,0-1 1,-1 0-1,0-1 1,10-10-1,5-7 124,18-27-1,-22 27-27,16-26 238,-26 36-84,0 0 0,2 0 0,14-15 0,-23 27 11,2 6-178,7 11-26,-1 1 0,0 0 0,-1 0 0,-1 1-1,7 21 1,-4-12 5,11 28 161,-2 1 0,21 102 1,-36-134 30,0 26 0,-4-43-212,-1-1 1,0 1-1,0-1 0,-1 0 0,0 1 0,0-1 0,0 1 0,0-1 0,-1 0 0,-3 7 0,3-9-22,0 0-1,0 0 0,-1 0 0,0 0 0,1-1 1,-1 0-1,0 1 0,0-1 0,0 0 1,0 0-1,-1 0 0,1-1 0,-7 3 0,2-2 10,1 1-1,-1-2 1,0 1-1,0-1 0,-15 0 1,3-1-120,-29-6-1,0-5-3651,47 11 2490,-7-13-7958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37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103 219 1432,'0'0'796,"0"0"-751,0 0 0,0-1-1,0 1 1,0 0 0,0 0 0,0 0 0,0 0 0,0-1 0,0 1 0,0 0 0,0 0 0,0 0 0,0 0 0,0 0 0,0 0 0,-1-1 0,1 1 0,0 0 0,0 0 0,0 0 0,0 0 0,0 0 0,0 0 0,-1 0 0,1 0 0,0 0 0,0 0 0,0-1 0,0 1 0,0 0 0,-1 0 0,1 0 0,0 0 0,0 0 0,0 0 0,0 0 0,-1 0 0,1 0 0,0 0 0,0 0 0,0 0 0,0 1 0,0-1 0,-1 0 0,1 0 0,0 0 0,0 0 0,0 0 0,0 0 0,0 0 0,-1 0 0,1 0 0,0 0 0,0 1 0,0-1 0,0 0 0,0 0 0,0 0 0,0 0 0,0 0 0,0 1 0,-1-1 0,1 0 0,0 0 0,0 0 0,0 0 0,0 0 0,0 1-1,0-1 1,-14 31 341,1 1 0,2 1 0,1 0 0,1 0 0,2 1 0,2 0-1,1 0 1,1 1 0,4 61 0,-3-61-28,2-33-256,0 4-32,1-4 115,1-8 955,9-31-782,-2 0-1,-2-1 1,3-53-1,7-43 210,-10 99-409,1 1 0,1 0-1,2 0 1,26-53 0,-31 74-116,-2 5-10,-1 0 0,2 0 0,-1 1 0,1-1 0,0 1 0,1 0 0,0 1-1,9-9 1,-14 14-25,0 0-1,0 1 0,0-1 0,0 1 1,0-1-1,1 1 0,-1 0 1,0 0-1,0-1 0,0 1 0,0 0 1,1 0-1,-1 0 0,0 0 0,0 0 1,0 0-1,1 1 0,-1-1 1,0 0-1,0 1 0,0-1 0,0 1 1,0-1-1,0 1 0,1-1 1,-1 1-1,0 0 0,-1-1 0,1 1 1,0 0-1,0 0 0,0 0 0,0 0 1,-1 0-1,2 1 0,-1-1-3,-1 0-1,0 0 0,0 0 1,1 0-1,-1-1 1,0 1-1,0 0 0,0 0 1,0 0-1,0 0 1,0 0-1,0 0 0,0 0 1,0 0-1,0-1 0,-1 3 1,1-1 2,-2 6 9,-6 8-15,-1-1-1,0 0 0,0 0 0,-2-1 1,0-1-1,-16 17 0,-89 69-466,115-98 472,-2 1-43,0 1 0,0 0 0,-1-1 0,1 0 0,-1 0 0,0 0 0,1 0 0,-1 0 0,-6 1 0,8-3-15,7-4-148,15-11 185,-17 14 14,0 0 1,0 0 0,0 0-1,0 0 1,0 0-1,0 1 1,0-1-1,0 1 1,0 0-1,0 0 1,0 0-1,0 0 1,0 0 0,0 1-1,0-1 1,0 1-1,0 0 1,4 2-1,10 5 3,0 0 0,-1 2 0,0 0-1,0 1 1,-2 0 0,16 15 0,-11-10 0,158 136-230,-166-144-252,0 1 1,0-2-1,1 1 0,0-2 0,0 0 1,0 0-1,1-1 0,0 0 1,0-1-1,23 4 0,-29-9-1911,12-2 31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38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223 160 3220,'2'-6'38,"1"1"0,-1-1 0,0 0 0,-1 0-1,1 0 1,-1 0 0,-1 0 0,1 0 0,-1-6 0,0-3 650,-1-1 0,-4-20 0,5 35-625,0 0-1,0 0 0,0-1 1,0 1-1,-1 0 0,1 0 1,-1-1-1,1 1 0,-1 0 1,1 0-1,-1 0 0,0 0 1,1 0-1,-1 0 0,0 0 1,0 0-1,0 0 0,0 0 0,0 0 1,0 1-1,0-1 0,0 0 1,0 0-1,0 1 0,0-1 1,0 1-1,0-1 0,-1 1 1,0-1-1,-2 1 45,1 0-1,-1 0 1,0 1-1,1-1 1,-1 1 0,1-1-1,-6 3 1,6-2-89,-4 1 85,0 1 1,0 0-1,0 1 0,1-1 0,-1 1 1,1 0-1,0 1 0,0-1 1,-6 8-1,-2 2 116,2 0 1,-15 22 0,18-21-68,0 0 1,1 0 0,1 1 0,-5 16 0,11-30-91,1-1-14,-1 6-23,1-7-20,0 0 0,0 0 0,0 1 0,0-1 0,0 0 0,0 0 0,0 0 0,0 0 0,0 0 0,0 1 0,0-1 0,1 0 0,-1 0 0,0 0 0,0 0 0,0 0 0,0 1 0,0-1 0,0 0 1,0 0-1,0 0 0,1 0 0,-1 0 0,0 0 0,0 0 0,0 0 0,0 0 0,0 1 0,1-1 0,-1 0 0,0 0 0,0 0 0,0 0 0,0 0 0,0 0 0,1 0 0,-1 0 0,0 0 0,0 0 0,0 0 0,0 0 0,1 0 0,-1 0 0,0 0 0,0-1 0,0 1 0,0 0 0,0 0 0,1 0 0,-1 0 0,0 0 0,0 0 0,8-3 6,-4 2-3,0-1-1,0 1 1,-1-1-1,1 0 1,-1 0-1,1 0 1,3-5-1,2 0 7,-3 2-6,0 0 0,1 1 0,-1-1 0,1 1 0,8-3 0,-12 5-65,0 0 1,1 0-1,-1 1 1,1-1 0,-1 1-1,1 0 1,0 0-1,0 0 1,-1 1 0,1-1-1,0 1 1,0 0-1,0 0 1,0 0 0,0 1-1,-1-1 1,1 1-1,0 0 1,4 1 0,-4 0-123,15 7-1052,-2-3-2589,-2-3 1628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38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18 1384,'-1'-1'201,"-5"-10"519,6 10-602,0 1 0,0-1 0,-1 1-1,1 0 1,0 0 0,-1-1 0,1 1 0,0 0 0,-1 0-1,1-1 1,-1 1 0,1 0 0,0 0 0,-1 0 0,1-1 0,-1 1-1,1 0 1,0 0 0,-1 0 0,1 0 0,-1 0 0,1 0-1,-1 0 1,1 0 0,0 0 0,-1 0 0,1 0 0,-1 0 0,1 0-1,-1 1 1,1-1 0,-1 0 0,-2 2-37,0-1 9,1 0-1,-1 1 1,0-1 0,1 1 0,0-1 0,-1 1-1,1 0 1,0 0 0,0 0 0,0 1-1,0-1 1,-2 3 0,-2 5 113,1 1-1,0 0 1,0 0-1,1 1 1,1-1-1,0 1 1,-3 20-1,5-28-212,1 1-1,0-1 0,0 1 1,1-1-1,-1 1 0,1-1 0,0 0 1,0 1-1,0-1 0,1 0 1,-1 0-1,1 0 0,0 0 1,1 0-1,-1 0 0,0-1 0,1 1 1,0-1-1,0 0 0,0 1 1,0-1-1,1-1 0,-1 1 1,6 3-1,-2-2-337,0-1 0,0 0 1,1 0-1,-1-1 0,0 0 1,1 0-1,0-1 0,-1 0 1,1 0-1,0-1 0,10-1 0,13 0-1634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38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93 152 912,'0'0'4112,"-2"8"-3714,-3 14-43,1 1-1,1 1 1,0 34-1,8 79 598,5-39-550,-8-80-398,2 6-329,-3-22 129,-1-1-73,0-1 249,0 0 1,0 0-1,0 0 1,0 1-1,0-1 0,0 0 1,0 0-1,0 0 0,0 1 1,0-1-1,0 0 0,1 0 1,-1 0-1,0 0 0,0 1 1,0-1-1,0 0 1,0 0-1,0 0 0,1 0 1,-1 0-1,0 0 0,0 1 1,0-1-1,0 0 0,1 0 1,-1 0-1,0 0 1,0 0-1,0 0 0,0 0 1,1 0-1,-1 0 0,0 0 1,0 0-1,0 0 0,1 0 1,-1 0-1,0 0 0,0 0 1,0 0-1,1 0 1,-1 0-1,0 0 0,0 0 1,0 0-1,0 0 0,1-1 1,-1 1-1,0 0 0,0 0 1,0 0-1,0 0 1,0 0-1,1 0 0,-1-1 1,0 1-1,0 0 0,0 0 1,0 0-1,0 0 0,0 0 1,0-1-1,0 1 0,0 0 1,1 0-1,-1-1 1,14-47 62,-4-30 720,-5 30-59,2 0 0,19-65-1,-19 93-580,1 0 0,0 0 1,2 1-1,0 0 0,14-19 0,50-56 963,-73 92-227,-5 8-743,-8 9-31,0-1 0,-1 1 1,-23 18-1,-56 38 140,16-13-26,12-5 27,62-52-161,6 2-58,71 54 66,-48-38-225,-1 0 1,32 32-1,115 129-6150,-137-147 6530,-34-32-143,1-2-1531,11-7-22,-11 6 24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51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19 177 1600,'-13'6'2574,"8"-4"1727,11-1 739,34-1-4874,96-19 650,-55 6-442,106-19 182,-11 1-187,-3-3-108,-33 6 26,-48 10-1150,-83 16-234,10-7-9007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5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82 964,'3'-2'563,"-1"0"0,1-1-1,-1 1 1,0-1 0,0 1-1,0-1 1,0 0 0,-1 0 0,1 0-1,-1 0 1,0 0 0,2-5-1,-3 7 316,-3-15 1408,1 14-2187,0 0 0,0 1 0,0-1 0,-1 0 1,1 1-1,0-1 0,-1 1 0,1 0 0,-1 0 0,1 0 0,-1 0 0,-4-1 0,-2-1 75,5 2-101,1 1 0,-1-1 0,0 1 0,1-1-1,-1 1 1,0 1 0,1-1 0,-1 0 0,1 1 0,-8 1 0,3 1 44,0-1 1,0 1-1,-10 6 1,12-5-94,0 0 1,0 0 0,1 1-1,-1 0 1,1 0 0,0 1-1,0-1 1,0 1 0,1 0-1,0 0 1,0 1 0,1-1-1,0 1 1,0 0 0,0 0-1,1 0 1,0 0 0,1 0-1,-1 0 1,1 0 0,0 1-1,1-1 1,0 1 0,0-1-1,1 0 1,0 1 0,0-1-1,1 0 1,0 0 0,3 9-1,-3-11-36,0-1 0,0 0 0,0 0 0,1-1 0,0 1-1,-1 0 1,1-1 0,0 0 0,1 1 0,-1-1 0,1 0-1,-1-1 1,1 1 0,0-1 0,7 4 0,-10-6 6,14-2 31,-12-1-14,1 0 0,-1 0 0,0 0 0,0-1 1,0 0-1,0 0 0,-1 0 0,1 0 0,-1 0 0,0 0 0,0 0 0,-1-1 0,2-5 0,2-11 104,4-36 0,-5 28 33,-2 15 28,-1-1 0,-1-14-1,3-23 242,-3 51-196,3 8-193,41 138 51,-31-103-68,2 9-2,-4-17 12,10 48-1,-20-78-15,-2 21 28,1-21-42,-1 1 0,0-1 1,0 0-1,-1 0 1,1 1-1,-1-1 0,1 0 1,-1-1-1,-1 1 1,1 0-1,0 0 0,-1-1 1,0 0-1,0 1 1,0-1-1,0 0 0,0 0 1,-1-1-1,0 1 1,1-1-1,-1 1 0,0-1 1,0-1-1,0 1 1,0 0-1,-5 0 1,1 1-464,0-1 1,0-1-1,1 1 1,-1-1-1,0-1 1,-10 1-1,6-7-1640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53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46 1444,'0'0'1982,"-1"-3"-1121,-3-10-81,3 10-78,0 1-64,0 0-469,0 0 1,-1 0-1,1 1 0,0-1 1,-1 1-1,1-1 1,-1 1-1,0-1 1,1 1-1,-1 0 1,0-1-1,0 1 1,0 0-1,0 0 1,0 1-1,-3-2 1,-1 2-25,1-1 0,-1 1 1,1 1-1,-1-1 1,0 1-1,1 0 1,-1 0-1,1 1 1,0 0-1,-1 0 1,1 0-1,0 0 1,0 1-1,0 0 1,1 0-1,-1 0 0,-4 4 1,-5 5 54,0 0 1,1 1-1,1 1 0,-12 15 1,18-22-115,1 0 0,1 0 0,-1 0 0,1 0 0,1 1 0,-1-1 0,1 1 0,0 0 0,-2 10 0,5-16 2,2 1-55,5 12 43,-5-14-65,0-1 0,0 0-1,1 0 1,-1 0 0,0 0 0,0 0-1,0 0 1,0-1 0,0 1-1,0-1 1,0 1 0,3-3 0,-1 2-1,-1-1 0,1 0 1,-1 0-1,0 0 0,1-1 1,-1 1-1,0-1 0,0 0 0,-1 1 1,1-2-1,-1 1 0,4-5 1,3-3 41,11-23 164,-5 10 147,-13 22-284,-3 2-74,1-1 0,0 1 1,0 0-1,0-1 1,0 1-1,0 0 0,0 0 1,0-1-1,0 1 0,0 0 1,0-1-1,0 1 1,0 0-1,0 0 0,1-1 1,-1 1-1,0 0 1,0 0-1,0-1 0,0 1 1,0 0-1,0 0 0,1-1 1,-1 1-1,0 0 1,0 0-1,0 0 0,1-1 1,-1 1-1,1 0 0,6 4 199,6 15-48,-13-19-188,15 26 99,-2 0 0,16 42 0,-8-16-6,-1-3 53,18 66 0,-36-109 5,0 1 0,-1-1 1,0 1-1,0-1 1,-1 14-1,-15-12 243,11-8-268,-14-4 44,-29-9 0,8-2-3137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53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2404,'12'-13'2504,"-3"0"-415,-3 2-385,0 2 560,1-3-2028,-2 3-1620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53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33 1828,'-1'-3'425,"-2"0"-1,1 1 1,0-1-1,0 1 0,-1 0 1,1-1-1,-1 1 1,0 0-1,0 0 1,0 1-1,-5-4 1,5 5-281,1-1 0,-1 1-1,1-1 1,-1 1 0,0 0 0,1 0 0,-1 0 0,1 0 0,-1 1 0,1-1 0,-1 1 0,1-1 0,-1 1 0,1 0 0,0 0 0,-3 1 0,-8 5 22,1 1 1,0 0-1,0 0 0,1 1 1,0 1-1,0 0 0,2 0 1,-1 1-1,1 0 1,0 1-1,1 0 0,1 0 1,0 1-1,-6 15 0,12-25-171,0 0 0,-1 0 0,1 0 0,1 0 0,-1 0 0,0 0 0,1 0-1,0 0 1,0 0 0,0 0 0,0 0 0,0 0 0,0 0 0,1 0 0,1 6-1,-1-7 1,0-1-1,0 0 1,0 0-1,0 0 1,0 0-1,1 0 1,-1-1-1,0 1 1,1 0-1,-1 0 1,0-1-1,1 1 1,-1-1-1,0 1 1,1-1-1,-1 0 1,1 1-1,-1-1 1,1 0-1,-1 0 1,1 0-1,-1 0 1,1 0-1,-1-1 1,1 1-1,-1 0 1,2-1-1,3-2 68,0 0-1,0 0 0,0-1 0,-1 1 0,1-1 0,-1-1 0,0 1 1,0-1-1,7-8 0,38-56 776,-37 51-529,3-10 202,-11 20-167,0 0 0,10-14-1,-13 21 130,1 3-338,2 1-93,-1 1-1,1 0 1,-1 0-1,0 1 0,0-1 1,0 1-1,-1-1 1,0 1-1,3 6 0,26 57 155,-19-37-113,-1-4-10,-1 0 1,-1 1-1,-2 0 0,8 42 1,-16-68-68,0 1 1,1-1 0,-1 1 0,-1-1-1,1 1 1,0-1 0,-1 1 0,1-1-1,-1 1 1,0-1 0,1 0 0,-1 1 0,0-1-1,-1 0 1,1 0 0,0 1 0,-1-1-1,1 0 1,-1 0 0,0-1 0,1 1-1,-1 0 1,0 0 0,0-1 0,0 1 0,0-1-1,0 0 1,-5 2 0,-4 2 11,-1-1 0,0 0 0,0-1 0,-20 3 0,8-2-17,-35 5-781,56-9 224,-1-1-178,-6-3-517,-2-3-4338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54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47 836,'2'-10'1136,"-1"8"-103,-1-1-62,-3-29 6512,-1 33-7041,-1 0-308,4-1-89,-1 0 1,1 0-1,-1 0 0,1 1 0,0-1 1,-1 0-1,1 1 0,-1-1 1,1 1-1,0 0 0,0-1 1,-1 1-1,1 0 0,-2 1 0,-25 19 582,0 0 0,-44 47-1,60-55-523,0 0-1,1 1 1,1 1-1,0 0 1,1 0-1,1 1 1,0 0-1,-6 22 1,13-35-133,2 0-62,3 9 30,-2-9-4,-2-3 58,1 1 0,0-1 0,0 0 0,0 0 0,0 1 0,0-1 1,0 0-1,0 0 0,0 0 0,0 0 0,-1 0 0,1 0 0,0 0 0,0-1 0,0 1 0,0 0 0,0-1 0,0 1 0,0 0 0,-1-1 0,1 1 0,1-2 0,20-12-57,-10 0 122,-1-1 0,0 0 0,-1-1-1,14-28 1,15-23 1051,-39 67-1092,1-1 0,-1 1 0,1-1 0,-1 1 0,1-1 0,-1 1 0,1 0 0,0-1 0,-1 1 0,1 0 0,0 0 0,-1-1 0,1 1-1,0 0 1,-1 0 0,1 0 0,0 0 0,-1 0 0,1 0 0,0 0 0,0 0 0,-1 0 0,1 0 0,0 0 0,-1 0 0,1 1 0,0-1 0,-1 0 0,1 0 0,0 1 0,-1-1 0,1 1 0,-1-1 0,1 0 0,-1 1 0,1-1 0,-1 1 0,1-1 0,0 2 0,2 1-14,0 0 0,1 0 0,-1 0 0,-1 1 0,1 0 0,2 4 0,8 18 37,-1 2 0,8 30 0,-7-22-24,-7-16 6,0 0 1,-2 1-1,0-1 0,-1 1 0,-1 38 1,-2-49-2,-1 1 0,0-1 0,-1 1 1,-7 20-1,9-29-9,-1 1-1,0-1 1,0 0 0,0 1-1,-1-1 1,1 0 0,-1 0-1,1 0 1,-1 1 0,0-2-1,1 1 1,-1 0 0,0 0-1,0-1 1,0 1 0,-1-1-1,1 1 1,-3 0 0,-6 1 58,8-2 47,0-2-79,-33-9 73,32 9-143,-10-5-225,10 4-104,0 1 0,0-2 0,0 1-1,1 0 1,-5-4 0,-2-3-6959,-1-1 3558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1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50 944,'5'-7'2438,"-2"3"1536,6-21-144,-8 22-2919,5-7-6609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54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1680,'0'0'1556,"1"-2"-114,2-6-95,-2 7-77,6-11 4715,-4 6-5403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55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2076,'1'-2'1224,"12"-20"4925,-10 22-5266,0 1-702,0 1-1,0-1 1,0 0 0,0 1 0,0-1 0,-1 1 0,1 0 0,0 0 0,-1 0 0,0 0-1,1 1 1,-1-1 0,0 0 0,0 1 0,3 5 0,3 6 191,-1 1 1,0 0 0,-1 1-1,0-1 1,3 19-1,12 83 817,-18-96-960,15 234 1520,-16-178-1314,0-40-288,-7 68-1,-7-47-3801</inkml:trace>
  <inkml:trace contextRef="#ctx0" brushRef="#br0" timeOffset="1">434 576 892,'11'-27'8053,"-3"9"-1399,-7 16-6026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57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44 1300,'-21'-33'7771,"20"31"-6368,-3-4-1017,3 3 76,6 6 2397,12 13-2585,-1-1 1,0 2-1,16 22 0,-23-27-147,-1 1-1,0 0 0,-1 0 0,0 0 0,-1 1 0,6 20 0,-10-29-128,-1 0 0,-1 0 0,1 0 0,-1 1 0,1-1 0,-2 0 0,1 0 0,0 1 0,-1-1 0,0 0 0,0 0 0,-1 0 0,0 0 0,0 0 0,0 0 0,0 0 0,-4 5 0,-4 4-1191,-1 0 0,0 0 0,-23 20 0,17-17-2033,1 1-509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58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1212,'0'0'5473,"-2"1"-4895,-7 4-38,7-4 429,2 3-535,10 35 803,1 0 0,1 0 0,32 63 0,-43-100-709,0 7 582,1-14 1075,2-15 19,-4 19-2822,2-36 1188,-2 32-498,0 0 0,0 0 0,1 0-1,-1 0 1,1 0 0,0 0 0,1 0 0,-1 1-1,5-9 1,-5 11-61,0 0 1,1 0-1,-1 0 0,1 1 0,0-1 0,-1 0 1,1 1-1,0-1 0,0 1 0,0 0 0,0 0 1,0 0-1,0 0 0,1 0 0,-1 0 0,0 0 1,0 1-1,1-1 0,-1 1 0,0 0 0,1-1 1,-1 1-1,4 1 0,2-1-13,0 0 1,-1 0-1,1 1 0,-1 0 0,1 1 1,-1 0-1,1 0 0,-1 0 1,0 1-1,0 0 0,0 1 1,9 5-1,14 14-120,-28-22 88,0 1 1,16 10-37,-16-11 61,0-1-8,5 2 5,-5-2 10,1-2-6,28-23-22,-23 19 22,-1-1 0,1 1 0,0 1 0,0-1 0,0 1 1,1 1-1,0 0 0,0 0 0,12-3 0,-15 6 4,0 1 0,0 0 0,0 0 0,0 1 0,0-1 0,0 1 0,-1 1 0,1-1-1,0 1 1,-1 0 0,1 0 0,-1 1 0,0-1 0,10 8 0,-10-7-7,0 0 0,-1 1 1,0 0-1,0 0 0,0 1 0,0-1 0,0 1 0,-1-1 0,5 11 0,0 1-411,9 30 0,-14-37-76,0 1 1,-1-1 0,1 15-1,-2 11-4644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5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1368,'0'0'300,"11"-6"8453,-2 16-8376,0 1 0,-1 0 0,0 1 1,-1 0-1,-1 0 0,8 17 0,43 125 2044,-48-131-2867,-8-20 17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59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55 143 1696,'-4'-16'1765,"0"0"-1,-1 1 0,-10-19 1,3 4 795,4 17-1243,3 2-1525,3 3-5980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5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1468,'2'7'1547,"0"-3"1883,26 74 489,-11-31-2753,-16-44-1028,0-1 1,2 6 26,-2-5 223,0 3-186,-1-6-176,0 0-1,1 0 1,-1 1-1,0-1 1,0 0-1,0 0 1,0 0-1,0 0 1,0 0-1,0 0 1,0 1-1,1-1 1,-1 0-1,0 0 1,0 0-1,0 0 1,0 0-1,0 0 0,1 0 1,-1 0-1,0 0 1,0 0-1,0 0 1,0 0-1,1 0 1,-1 0-1,0 0 1,0 0-1,0 0 1,0 0-1,1 0 1,-1 0-1,0 0 1,0 0-1,0 0 1,0 0-1,1 0 0,-1 0 1,0 0-1,0 0 1,0 0-1,0 0 1,0 0-1,1-1 1,-1 1-1,0 0 1,0 0-1,0 0 1,0 0-1,0 0 1,0 0-1,0-1 1,0 1-1,0 0 1,1 0-1,-1 0 0,0-1 1,41-63 1424,-16 23-452,-23 38-958,-1 1 0,2 0-1,-1 0 1,0 0 0,0 0 0,1 0-1,-1 0 1,1 0 0,-1 1-1,1-1 1,0 1 0,-1 0 0,1 0-1,0 0 1,0 0 0,0 0 0,6 0-1,-1 0 7,1 1 1,0-1-1,0 2 0,16 1 0,-9 2-174,0 0-1,1 1 1,-2 1-1,1 0 0,-1 1 1,0 1-1,0 0 1,-1 1-1,0 1 0,0 0 1,-1 0-1,-1 2 1,16 16-1,-24-22-460,1 1 1,-1-1-1,5 11 0,1 8-4826,-7-12 1811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4:00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29 195 980,'-4'-7'773,"0"0"1,1 0-1,0 0 0,0 0 1,0 0-1,1-1 0,0 1 1,0-1-1,1 0 0,-1-12 0,2 16-632,0 0-1,0 0 0,1 0 0,-1 0 0,1 0 0,0 0 0,0 0 0,0 1 1,0-1-1,1 0 0,-1 1 0,1-1 0,0 1 0,0-1 0,0 1 0,1 0 0,-1 0 1,1 0-1,0 0 0,0 0 0,0 1 0,6-5 0,-5 4-79,1 1 0,-1 0 0,1 0 0,0 0 0,-1 0 0,1 1 0,0 0 0,0 0 0,0 0 0,0 1 0,0-1 0,0 1 0,0 1 0,0-1 0,0 0 0,0 1 0,0 0 0,0 1 0,0-1 0,0 1 0,0 0 0,7 4 0,-5-2-17,0 1 0,0 0 0,0 0 0,-1 0-1,0 1 1,0 0 0,-1 1 0,1-1 0,-1 1 0,-1 0 0,1 0-1,-1 0 1,3 9 0,-1-2-6,-1 0 0,-1 0 0,0 0 0,-1 0 0,-1 1 0,0 0-1,-1 0 1,0-1 0,-1 1 0,-3 22 0,0-19-12,-1-1 0,0 1 0,-2-1 1,0 1-1,-1-1 0,-1-1 0,0 0 0,-12 18 0,-6 2 36,-1-1 1,-1-2-1,-2-1 1,-48 41-1,67-62 140,11-11-197,0 1-1,0-1 0,0 0 0,0 0 0,0 0 0,0 0 0,0 0 0,0 0 0,0 0 0,0 0 1,0 1-1,0-1 0,0 0 0,0 0 0,0 0 0,0 0 0,0 0 0,0 0 0,0 0 0,0 1 0,0-1 1,0 0-1,0 0 0,0 0 0,0 0 0,0 0 0,0 0 0,0 0 0,0 1 0,0-1 0,0 0 1,0 0-1,0 0 0,0 0 0,0 0 0,0 0 0,1 0 0,-1 0 0,0 0 0,0 0 0,0 0 1,0 1-1,0-1 0,0 0 0,0 0 0,0 0 0,1 0 0,-1 0 0,21-3 224,-12 1-276,141-30 57,-93 18-424,64-14-3895,-102 19-542,-10 4 1827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4:0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81 836,'0'0'1145,"0"-2"-111,-6-13 2399,6 20-931,6 24-944,-5-26-1819,25 101 1741,-10-47-982,-4-21 123,2-2-1,1 1 0,36 60 1,-49-92-386,1 0 1,-1 0-1,1 0 1,-1 0 0,1 0-1,0 0 1,0-1-1,4 3 1,-5-4 510,0-1-391,0-1-287,0 1 0,-1 0 0,1-1 0,0 0 0,-1 1 0,1-1 0,-1 0 0,1 0 0,-1 0 0,0 0 0,1 0 0,-1 0 0,0 0 0,0-1 0,2-1 0,0-1 28,0 0 0,-1 0 1,0 0-1,0-1 0,3-6 0,0-8 41,-1 1-1,3-21 1,-5 28-69,28-283 995,-25 234-3297,-5 58 1502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4:01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6 316 1448,'1'0'264,"0"1"-1,-1-1 1,1 1-1,-1-1 1,1 1 0,0-1-1,-1 1 1,1-1-1,-1 1 1,1-1 0,-1 1-1,0 0 1,1-1-1,-1 1 1,0 0-1,1-1 1,-1 1 0,0 0-1,0 0 1,1-1-1,-1 1 1,0 0-1,0 0 1,0 0 0,0-1-1,0 1 1,0 0-1,0 0 1,-1 1 0,-5 34 498,3-16 302,1 9-402,-2 5 2051,60-168-2236,-53 129-458,-1 0-1,1 0 1,0 1-1,0-1 1,1 1-1,0-1 1,3-3-1,-5 7 8,-1 1-1,0-1-23,0 1 1,-1 0-1,1-1 1,0 1-1,0 0 1,0 0-1,-1 0 1,1 0-1,0-1 1,0 1-1,0 0 1,-1 1-1,1-1 1,0 0-1,0 0 1,1 0-1,4 5 11,0-1-1,-1 1 0,1-1 0,-1 2 1,0-1-1,0 0 0,-1 1 1,0 0-1,6 11 0,-9-16 9,7 10-73,-3-7 510,-3-7 1465,-5-30-1785,-4-85 547,9 93-491,1 1 0,7-33 0,-8 48-141,1 2 0,-1-1 0,1 0-1,0 0 1,1 1 0,0 0 0,0 0 0,1 0 0,0 0 0,8-9 0,-12 15-47,0 1 1,0-1-1,0 0 0,0 1 0,0-1 1,1 1-1,-1 0 0,0-1 0,0 1 1,0 0-1,1-1 0,-1 1 0,0 0 1,0 0-1,0 0 0,1 0 0,-1 0 1,0 0-1,0 1 0,1-1 0,-1 0 1,0 1-1,1 0 0,1 0 3,1 0-1,-1 0 1,0 1-1,-1 0 1,1-1-1,0 1 1,4 4-1,3 5 9,0 1 0,-1 0 1,0 0-1,-1 1 0,-1 0 0,8 16 0,30 88-302,-16-21-1373,-10-34-2751,-12-42-5032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19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71 1252,'-7'-10'1845,"2"2"-461,0 0 0,0 1 0,-11-10 0,14 15-1160,0 0 0,-1 0 1,0 0-1,1 0 0,-1 1 0,0-1 1,0 1-1,1 0 0,-1 0 0,0 0 1,0 0-1,-1 0 0,1 1 0,-5-1 0,1 1-57,0 0 0,0 0 0,-1 1 0,1 0 0,0 1 0,0 0 0,0 0 0,0 0 0,1 1 0,-1 0 0,0 0 0,1 0 0,0 1 0,-9 7 0,7-5 31,5-3-122,-1-1 0,1 1 1,0 0-1,1 0 0,-1 0 0,0 0 0,-3 6 0,-14 33 364,20-40-274,1 2-131,5 12 5,-5-15-36,0 0 0,-1 0 1,1 0-1,0 0 0,-1-1 0,1 1 1,0 0-1,0 0 0,0-1 0,-1 1 1,1 0-1,0-1 0,0 1 0,0-1 1,0 1-1,0-1 0,0 0 0,1 0 1,-1 1-1,0-1 0,0 0 0,0 0 1,0 0-1,0 0 0,0 0 0,0 0 1,2-1-1,1 1 25,-2 0-23,0 0 0,1-1 0,-1 1 0,0-1 0,0 1 0,1-1 0,-1 0 0,0 0 0,0 0 1,0-1-1,0 1 0,0 0 0,0-1 0,2-2 0,27-30 95,-17 16 0,0 1 73,-12 16-111,2 1-42,2 2-8,0 0-1,0 1 1,0-1-1,0 1 0,0 0 1,0 1-1,-1-1 1,7 6-1,44 41 71,-33-28-65,-3-2-4,26 33 0,-3-4 61,-41-46-65,-1-1 1,1 1 0,-1-1-1,1 1 1,-1 0 0,0-1 0,0 1-1,0 0 1,0 0 0,0 4 0,-2 8 21,1-13-6,-3 1-5,-3 3-185,0-1 0,0 0 0,-1-1 0,0 1 0,0-1 0,0-1 0,0 1 0,-1-1 0,1 0 0,-1-1 0,-14 3 0,19-4-620,0-1-297,-9 1-982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4:01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39 1296,'5'-12'4078,"-2"-2"-1163,-5 12-2436,-7-6-22,7 5 447,-2 5-458,-14 4-31,10 0-39,2 1-240,0 1 0,1-1 0,0 1 0,0 0 0,0 1 0,1-1-1,1 1 1,0 0 0,0 0 0,0 0 0,1 0 0,1 0-1,-1 1 1,1-1 0,1 0 0,1 16 0,2-7 50,1 0 0,1-1-1,1 0 1,0 0 0,1-1 0,12 21 0,-5-11 260,-14-25-430,1 1 1,-1-1-1,1 0 1,-1 1-1,0-1 0,1 0 1,-1 1-1,0-1 1,0 0-1,0 1 1,0-1-1,0 1 0,0-1 1,0 0-1,-1 1 1,1-1-1,0 0 1,-2 3-1,1-2-106,0 1-340,-1-3-288,-29 4-6061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4:17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1148,'0'0'8113,"5"9"-7498,-2-7-560,-1-1 1,1 1-1,0-1 1,0 0-1,0 0 1,0 0 0,0 0-1,0-1 1,0 1-1,4-1 1,11 3 115,453 72 1263,-145-45-936,-239-29 339,-54-4 145,-30 3-798,13-3 359,10 1-203,-23 2-395,-1 0-101,8 1-12,17 6-7824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4:20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56 238 1108,'0'0'548,"1"3"-51,5 11-38,-5-10-52,-1-1-22,-5 35 939,-1-1 0,-14 48 0,13-58-713,7-26-491,-1 1 0,1-1 0,0 0 0,0 0 0,0 0 0,-1 0 0,1 1 0,-1-1 0,1 0 0,-1 0 0,1 0 0,-1 0 0,1 0 0,-1 0 0,0 0 0,0 0 0,1-1 0,-2 2 0,1-2-56,0-1 1,1 1-1,-1 0 1,0-1 0,1 1-1,-1-1 1,1 0-1,-1 1 1,1-1 0,-1 1-1,1-1 1,-1 0-1,1 1 1,0-1 0,-1 0-1,1 1 1,0-2-1,-2-1-351,1 2 295,1 0 0,-1 0 0,1 0 0,-1 0 0,1 0 0,0 0 0,-1 0 0,1 0 0,0 0 0,0 0 0,0 0-1,0 0 1,0 0 0,0 0 0,0 0 0,0 0 0,0 0 0,1-2 0,0-2 18,1-37 67,2 1 0,2-1 0,2 1 0,14-43 0,-14 60-6,1 0 0,1 0 0,1 2 0,26-40-1,-36 60-77,0 1-1,0-1 1,0 0 0,1 1-1,-1-1 1,1 1-1,-1-1 1,1 1-1,0 0 1,-1 0-1,1 0 1,0 0-1,0 0 1,0 0-1,0 0 1,0 0-1,0 1 1,0-1-1,3 0 1,-2 1-3,0 1 0,0-1 0,0 1 0,0-1 1,0 1-1,0 0 0,0 0 0,-1 0 0,1 0 0,0 0 1,-1 1-1,4 2 0,6 5 7,-1 1 1,0 1-1,0-1 0,12 18 1,-19-22-5,18 23-377,-2 1 0,0 1 0,-3 1-1,26 63 1,-37-68-1137,-2-8-2478,-2-9 1707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4:21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13 292 1300,'-1'0'236,"0"-1"0,0 1 0,1 0 0,-1-1 0,0 1 0,0-1-1,1 1 1,-1-1 0,0 0 0,1 1 0,-1-1 0,1 1 0,-1-1 0,1 0 0,-1 0 0,1 1 0,0-1-1,-1 0 1,1 0 0,0 0 0,-1-1 0,2 1-189,-1 0 0,1 1 0,0-1 0,-1 0 0,1 0 0,0 1 0,0-1 0,-1 0 0,1 1 0,0-1 0,0 0 0,0 1 0,0-1 0,0 1 0,0 0 0,0-1 0,0 1 0,0 0 0,0 0 0,0-1 0,0 1 0,2 0 0,154-34 705,-41 0-328,-92 26-383,-15 3 9,24-9 92,-31 13-84,0 0-27,7-3-1,-7 3-7,0 0-3,1-1-13,-2 0 18,1 1-1,0 0 0,-1 0 0,1 0 1,0 0-1,0 0 0,0 0 1,0 1-1,0-1 0,0 0 0,0 1 1,3-1-1,-2 4-7,-1-1-11,-2-1-4,1 0 0,0 0 1,-1 0-1,1 0 0,0-1 0,0 1 1,0 0-1,0 0 0,0-1 0,0 1 0,0-1 1,2 2-1,0 12 59,-1-5-4,0 0 0,1 0 1,0 1-1,0-2 1,1 1-1,1 0 0,-1-1 1,1 0-1,1 0 1,8 10-1,-11-15-29,0-1 1,0 0-1,-1-1 1,1 1-1,0 0 1,1-1-1,-1 0 1,0 1-1,0-1 1,0 0-1,1-1 1,-1 1-1,1-1 1,-1 1-1,0-1 1,1 0-1,-1 0 1,7-2-1,-3 1 1,-1-1-1,1 0 0,-1 0 1,0-1-1,0 0 0,0 0 0,0-1 1,5-3-1,22-21 192,-31 27-127,1 2-76,9 0-6,-9 0 5,-2 1-10,4 4 2,1-1 1,-1 1-1,1-1 0,0-1 0,0 1 0,0-1 0,0 0 0,1 0 0,0-1 0,0 0 0,0 0 0,0-1 0,0 1 0,1-2 1,-1 1-1,12 0 0,5 0-3,-16-2-6,1-3 3,-4 2-1,-1-1-1,0 0 0,1 0 1,-1-1-1,0 1 0,0-1 1,-1 0-1,1 0 0,-1 0 0,1-1 1,-1 1-1,0-1 0,0 1 1,0-1-1,-1 0 0,0 0 1,1-1-1,-1 1 0,2-8 1,4-11-2,-2 1 1,7-43 0,-10 46 13,19-89 908,-21 106-330,0 9-537,7 39 20,3 0 1,21 57-1,0-22-4443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4:22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1332,'0'0'716,"0"-3"-79,0 1-502,1 0 1,-1 0-1,1 0 0,-1 0 0,1 1 1,0-1-1,0 0 0,-1 0 1,1 0-1,1 1 0,-1-1 1,0 0-1,0 1 0,1-1 0,-1 1 1,1-1-1,-1 1 0,1 0 1,0 0-1,2-2 0,8-4 80,0 1-1,15-5 0,-10 3 28,34-14 316,0 2 1,95-22-1,-131 41-317,-12 1-114,11 2 130,-13-1-239,-1-1 0,1 0 0,0 1 0,0-1 0,-1 1 0,1-1 0,0 1 0,-1-1 0,1 1 0,0-1 0,-1 1 0,1 0 0,-1-1 0,1 1 0,-1 0 0,0 0 0,1-1 0,-1 1 0,0 0 0,1 0 0,-1 0 0,0-1 0,0 1 0,1 1 0,2 26 312,-3-27-303,0 47 227,0-18-27,5 47 1,-4-69-193,1 1 0,0-1 1,0 0-1,0 0 0,1-1 1,0 1-1,1 0 1,0-1-1,0 0 0,8 11 1,-10-15-25,0-1 1,0 0-1,0 0 1,0 0-1,1 0 1,-1 0-1,0-1 1,1 1-1,0-1 1,-1 0-1,1 1 1,0-1-1,0 0 1,-1-1-1,1 1 1,0 0-1,0-1 1,0 1-1,0-1 1,0 0-1,0 0 1,0 0-1,0-1 1,0 1-1,0-1 1,0 0-1,-1 1 1,1-1-1,0 0 1,0-1-1,3-1 1,-1 0-4,1 0 0,-1-1 0,0 0 1,0 0-1,-1 0 0,1 0 1,-1-1-1,0 0 0,0 0 0,-1 0 1,1 0-1,-1 0 0,0-1 0,2-6 1,-2 4 22,-1 0 1,0-1-1,-1 1 0,1 0 1,-2-1-1,1 1 1,-1-1-1,-1 1 1,1-1-1,-1 1 1,-1 0-1,1-1 1,-4-7-1,3 10-46,0 1 0,0-1 0,-1 1 0,0 0 0,0 0 0,0 0 0,0 0 0,-1 0 0,1 1 0,-1 0 0,-1-1 0,1 2 0,0-1 0,-1 0 0,0 1 0,0 0 0,0 0 0,0 0 0,0 1 0,-9-3 0,-16 0-2757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4:22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8 1296,'0'0'4816,"-4"-1"-4315,-12-4-28,13 4-38,-2 2-45,-1 1-256,1 0-1,0 0 1,0 0-1,-1 1 0,1-1 1,1 2-1,-1-1 1,0 0-1,1 1 0,0 0 1,-4 4-1,7-6-94,-1 0 0,1 1 0,0-1 0,0 1 0,1-1 0,-1 1 0,1-1-1,-1 1 1,1-1 0,0 1 0,0-1 0,0 1 0,0 0 0,0-1 0,0 1 0,1-1 0,-1 1 0,1-1-1,1 4 1,2 3 38,-1 0 0,2 0-1,7 12 1,30 39 424,-40-58-429,-1 1-8,-1-3-57,0 1 0,0 0 0,1 0 0,-1 0 0,0-1 0,0 1 0,0 0 0,0 0 0,0 0 0,0 0-1,0-1 1,0 1 0,-1 0 0,1 0 0,0 0 0,0-1 0,-1 1 0,1 0 0,0 0 0,-1-1 0,1 1 0,-1 0-1,1-1 1,-1 1 0,1 0 0,-1-1 0,0 1 0,1-1 0,-1 1 0,0-1 0,1 1 0,-1-1 0,0 0 0,0 1-1,1-1 1,-1 0 0,0 1 0,0-1 0,-1 0 0,-13 3-404,0-1 0,-1-1-1,1 0 1,-1-1 0,-16-2 0,29 1-994,0 1-992,-15-2 33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4:2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0 884,'0'0'5307,"-7"5"-4853,-20 11-40,24-14-311,0 1 0,0-1 1,0 1-1,1-1 0,-1 1 1,1 0-1,0 0 0,0 0 1,0 0-1,0 0 0,0 0 1,0 1-1,1-1 0,0 1 1,0-1-1,-1 8 0,-3 1 211,4-11-275,0 1 1,1 0 0,-1-1-1,0 1 1,1 0 0,-1 0-1,1 0 1,0 0 0,-1 0-1,1 0 1,0-1-1,0 1 1,0 0 0,0 0-1,1 2 1,0 1-140,-1-2-13,1-1-1,-1 1 1,1 0 0,0-1 0,0 1 0,0 0-1,0-1 1,0 1 0,0-1 0,1 0-1,-1 1 1,1-1 0,-1 0 0,1 0 0,0 0-1,0 0 1,0 0 0,0 0 0,1-1-1,-1 1 1,5 2 0,5 0-2078,-9-3 34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4:23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220 257 1500,'0'-2'723,"3"-23"2230,-4 22-1184,1 3-1740,0-1 0,0 0 0,-1 1 0,1-1-1,0 1 1,0-1 0,-1 1 0,1-1 0,0 1-1,-1-1 1,1 1 0,-1 0 0,1-1 0,-1 1-1,1 0 1,-1-1 0,1 1 0,-1 0 0,1-1-1,-1 1 1,1 0 0,-1 0 0,1 0 0,-1-1-1,1 1 1,-1 0 0,0 0 0,1 0 0,-1 0-1,-1 0 1,-11 0 313,9 0-144,0 1 1,-4 1-29,-1 1 0,1-1 0,-13 7 1,16-6-91,-5 2 90,1 0 0,0 1-1,-11 7 1,12-6-88,0 0 0,1 1 1,-1 0-1,2 1 0,-1-1 0,1 1 1,0 0-1,1 1 0,0 0 0,0-1 1,1 2-1,1-1 0,-5 19 0,8-25-24,2 15 42,-1-16-53,0 0-1,0-1-38,0-1 0,-1 0-1,1 1 1,0-1 0,0 0-1,0 1 1,-1-1 0,2 0 0,-1 0-1,0 0 1,0 0 0,0 0 0,0 0-1,1 0 1,-1 0 0,0-1-1,1 1 1,-1 0 0,1-1 0,-1 1-1,0-1 1,1 0 0,-1 1 0,1-1-1,0 0 1,1 0 0,1 0-1,-1 0 1,0 0-1,1 0 1,-1-1-1,1 1 1,-1-1-1,0 0 1,0 0-1,1 0 1,-1-1-1,0 1 1,0-1-1,0 0 0,3-2 1,1-2 5,0 1 0,0-2 0,0 1 0,6-10 0,0-1 28,-9 12-26,-1 0 0,1 1 0,0 0 0,5-6-1,-7 9 12,1 3-16,18 13 2,-14-9-6,0-1 1,1 0 0,-1 0-1,1-1 1,0 1-1,0-2 1,1 1 0,-1-1-1,1-1 1,0 1-1,12 0 1,-17-3-10,1 0-1,-1 0 1,1 0 0,-1-1 0,0 0-1,1 0 1,-1 0 0,0 0-1,0-1 1,0 0 0,0 0-1,0 0 1,0 0 0,0 0-1,0-1 1,-1 0 0,0 0-1,1 0 1,-1 0 0,0 0 0,0-1-1,-1 1 1,1-1 0,-1 0-1,0 0 1,0 0 0,0 0-1,0 0 1,-1 0 0,2-8-1,2-12-6,-1-1-1,-1 0 1,-1 0-1,-1 0 0,-5-46 1,0-15 35,4 73-12,1 3 68,-1-1 0,-3-15 0,2 25 380,-1 5-183,-3 18-91,-1 36-26,6-14-274,1-1-1,3 0 1,2 0-1,1 0 1,2-1-1,22 61 0,-22-84-1254,-3-9-3010,1 3 1350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4:24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6 249 864,'15'-6'435,"-1"-2"-1,1 0 1,-1 0 0,-1-1 0,1-1-1,-2 0 1,1-1 0,-2 0-1,1-1 1,-2-1 0,1 1 0,12-23-1,-4-11 1059,-19 44-1383,0 0 0,0 0 1,0-1-1,0 1 0,0 0 0,0-1 0,0 1 0,-1 0 0,1-1 1,-1 1-1,-2-4 0,3 4 1,-1 1-67,1 0 0,-1 0-1,0 0 1,0 0 0,1 0 0,-1 0 0,0 0 0,0 1 0,0-1 0,0 0-1,0 1 1,0-1 0,0 0 0,0 1 0,0-1 0,0 1 0,0-1 0,0 1-1,0 0 1,-2-1 0,-23-1 406,19 4-359,0-1-1,0 1 1,0 0-1,0 1 1,0-1-1,1 1 1,-1 1-1,1-1 1,0 1-1,0 0 1,0 1-1,0 0 1,1-1-1,-8 10 1,8-8-36,0 0 0,1-1 1,-1 2-1,1-1 0,1 0 1,-1 1-1,1-1 0,1 1 0,-1 0 1,1 0-1,0 0 0,1 1 1,-1-1-1,1 9 0,1-12-35,1 0 0,-1 1-1,1-1 1,0 0 0,0 1 0,1-1-1,-1 0 1,1 0 0,0 0 0,0 0-1,1-1 1,-1 1 0,1 0 0,-1-1-1,1 0 1,0 1 0,1-1 0,-1-1-1,0 1 1,1 0 0,6 3 0,1 0-32,0 0 0,0-1-1,0 0 1,1-1 0,-1-1 0,17 4 0,-15-5-522,-1-1 0,0 0-1,1-1 1,-1-1 0,1 0 0,-1 0-1,0-1 1,16-5 0,-23 4-2118,6-7 35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4:38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46 142 912,'-32'-33'6720,"31"32"-5798,-8-7 698,9 8-1578,0 0 0,0 0-1,-1 0 1,1 0-1,0 0 1,0 0 0,0 0-1,0 0 1,0 0 0,-1 0-1,1 0 1,0-1-1,0 1 1,0 0 0,0 0-1,0 0 1,0 0 0,0 0-1,-1 0 1,1-1 0,0 1-1,0 0 1,0 0-1,0 0 1,0 0 0,0-1-1,0 1 1,0 0 0,0 0-1,0 0 1,0 0-1,0 0 1,0-1 0,0 1-1,0 0 1,0 0 0,0 0-1,0 0 1,0-1 0,0 1-1,0 0 1,0 0-1,0 0 1,0 0 0,1 0-1,-1-1 1,0 1 0,0 0-1,0 0 1,0 0-1,0 0 1,0 0 0,0 0-1,1-1 1,-1 1 0,0 0-1,0 0 1,0 0-1,25 2 52,87 2 321,-70-6-262,55-9-1,-76 7-102,-1-1 0,1-1 1,-1-1-1,30-14 0,-5-1 356,-44 21-277,14-8 358,-6 4-116,-8 5-352,-1-1 1,0 1 0,1 0 0,-1-1 0,0 1-1,1 0 1,-1-1 0,1 1 0,-1 0 0,1-1-1,-1 1 1,0 0 0,1 0 0,-1 0 0,1-1-1,-1 1 1,1 0 0,-1 0 0,1 0 0,-1 0-1,1 0 1,-1 0 0,1 0 0,-1 0 0,1 0-1,-1 0 1,1 0 0,-1 0 0,1 0 0,-1 1-1,2-1 1,1 4-1,1 0 1,-1 1-1,0-1 0,0 1 0,-1-1 0,1 1 1,-1 0-1,0 0 0,1 7 0,14 55 85,-11-40-83,43 191 154,-40-181-1897,3 46 0,-11-80-233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19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5 213 1660,'0'0'1166,"-1"-3"-90,1 1-1020,-1-2 403,0 0 0,0 0 0,1 0 0,0 0 0,0 0 0,0 0 1,0-1-1,0 1 0,1 0 0,1-6 0,2 3-243,0 1 1,-1 0-1,2 0 0,-1 0 0,1 0 1,0 1-1,0-1 0,1 1 1,11-8-1,5-2 157,36-17 0,-2 2 182,-27 17-271,-29 13-282,0 0 0,1 0 0,-1 0 1,0 0-1,0 0 0,0 0 0,0 0 0,0 0 1,0 0-1,0 0 0,0 0 0,0 0 0,0 0 0,0 0 1,1 0-1,-1 0 0,0 0 0,0 0 0,0 0 1,0 0-1,0 0 0,0 0 0,0 0 0,0 0 0,0 0 1,0 0-1,0 0 0,0 0 0,1 0 0,-1 1 1,0-1-1,0 0 0,0 0 0,0 0 0,0 0 1,0 0-1,0 0 0,0 0 0,0 0 0,0 0 0,0 0 1,0 0-1,0 0 0,0 1 0,0-1 0,0 0 1,0 0-1,0 0 0,0 0 0,0 0 0,0 0 0,0 0 1,0 0-1,0 0 0,0 0 0,0 0 0,0 1 1,0-1-1,-3 10 58,-9 25-60,0-2-17,7-9 22,1 0 0,1 0 0,1 0 0,1 1 0,2-1 0,0 0 0,5 27 0,-3-33 2,2 0-1,0 1 1,1-2 0,14 29 0,2 5 40,-20-46 8,-1 0 0,1 0 0,-1 0 0,0 1 0,0-1-1,0 1 1,-1-1 0,0 0 0,0 1 0,0-1 0,-1 1 0,-1 4 0,1-8-37,1-1 1,-1 1-1,0-1 1,0 1-1,0-1 1,0 0-1,0 0 1,-1 1-1,1-1 1,0 0-1,0 0 1,-1 0-1,1 0 1,-1 0-1,1-1 1,-1 1-1,-1 0 1,-25 9 95,27-10-117,-3 1-70,0-1-1,1 1 0,-1-1 0,0 0 1,-6-1-1,8 1 44,-2 0-397,1-1-199,-13-4-316,12 4-861,-4-10-4398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4:38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1504,'-4'1'207,"1"0"1,-1 1-1,1 0 0,0-1 0,-1 1 0,1 1 1,0-1-1,0 0 0,0 1 0,1-1 0,-1 1 1,0 0-1,1 0 0,0 0 0,0 0 0,0 0 1,0 1-1,0-1 0,1 1 0,-1-1 1,1 1-1,0-1 0,0 1 0,0 4 0,-2 11 193,0 0 0,2 0-1,1 31 1,1-26-134,13 335 2133,-13-335-2200,2 0-1,1 0 1,1 0 0,1-1 0,1 1 0,19 41 0,-24-60-159,1 0 1,0 0-1,0 0 1,1-1-1,-1 1 0,1-1 1,0 0-1,0 0 1,0 0-1,0-1 1,1 1-1,0-1 1,0 0-1,0-1 0,6 4 1,-3-4 0,0 0-1,0 0 1,0 0 0,0-1-1,0 0 1,0-1 0,0 0-1,0 0 1,13-2 0,6-4-32,-1-1 0,1-1 0,-1-1-1,0-1 1,24-14 0,-28 11-1015,0-1 1,-1-1-1,34-31 0,-29 23-2375,-8 9 686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4:39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65 1128,'-19'-22'5783,"18"21"-5159,-4-4 216,7 1 2021,4 0-2740,0 0-1,0 0 1,0 1-1,0 0 1,0 1-1,13-5 1,-14 6-40,1 0 0,-1-1 0,0 2 0,0-1-1,1 1 1,-1-1 0,0 1 0,1 1 0,-1-1 0,6 2 0,-7 0-22,1 0 0,-1 0 0,0 0 0,0 1 0,0 0 0,0-1 0,0 2 0,-1-1 0,6 6 0,-7-6-13,7 7 59,0 0 1,-1 1-1,0 1 1,-1-1-1,0 1 0,6 16 1,-3-3 23,-1 1-1,6 28 1,14 87 381,-24-111-704,-2 0 0,-2 49 1,-1-76-21,0 0 1,-1 0-1,1-1 0,-1 1 1,0 0-1,0-1 1,-2 5-1,1-2-295,-6 1-1154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4:39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2 1716,'-6'-1'362,"1"1"1,0-1-1,-1 1 1,1 0-1,0 0 0,0 1 1,-1 0-1,1 0 0,0 0 1,0 0-1,-6 3 0,5-1-98,-1 1 0,1 0 0,0 0 0,0 0 0,0 1 0,0 0 0,-5 7-1,1-1 56,0 0 0,1 1 0,0 0 0,1 1 0,1 0 0,0 0 0,1 1 0,0 0 0,1 0 0,1 0 0,-5 28 0,8-33-208,0-1 0,0 1 0,1 0 0,1 0 0,0 0 0,0 0 0,0-1 0,1 1 0,4 10 0,-3-12-45,-1-1 0,2 0 0,-1 0 0,1 0 0,0 0 0,0 0 0,0-1 0,1 0 0,0 1 0,0-2 0,0 1 0,11 6 0,-6-5-10,0-1 0,0 0 0,0 0 0,1-2 0,-1 1 0,1-1 0,0-1 0,0 0 0,22 2 0,-15-4-98,-1 0 0,1-1-1,0-1 1,-1 0 0,28-9 0,-23 3-491,-1-1 1,0-1-1,0-1 0,33-24 1,-37 24-38,40-28-4054,-31 19 1739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4:39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1732,'0'-2'278,"1"0"-1,0 0 1,0 0 0,0 0-1,0 0 1,1 0-1,-1 0 1,0 0 0,1 0-1,-1 1 1,1-1 0,0 0-1,-1 1 1,1 0-1,2-2 1,1 0-26,-1 1 0,0 0 0,1 0-1,0 1 1,-1-1 0,10 0 0,-2 0 10,1 1-1,0 0 1,0 1 0,20 3 0,-24-1-124,0 0 1,-1 0 0,1 1 0,-1 0-1,0 0 1,0 1 0,0 0 0,0 0-1,-1 1 1,1 0 0,-1 0 0,0 1-1,-1 0 1,0 0 0,0 1 0,10 13-1,-8-9-8,-1 1-1,0 0 0,-1 1 0,0-1 0,-1 1 1,-1 0-1,0 1 0,0-1 0,2 25 1,-4-13 21,-1 0 1,-1 0 0,-1 0 0,-1 0 0,-1-1 0,-1 1 0,-12 35 0,15-56-309,0 0 0,-1 0 1,0 0-1,0-1 0,0 1 0,0 0 0,0-1 1,-1 0-1,1 0 0,-1 1 0,0-1 0,0-1 1,0 1-1,-1 0 0,1-1 0,-1 0 0,-4 3 1,8-5-40,-1 0 0,0 1 0,1-1-1,-1 0 1,0 0 0,1 0 0,-1 0 0,0 1 0,0-1 0,1 0 0,-1 0 0,0 0 0,1 0 0,-1-1 0,0 1 0,0 0 0,1 0 0,-1 0 0,0-1 0,-1 1-599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4:40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3 912,'-1'0'160,"-1"-1"-1,1 1 1,0-1-1,-1 1 1,1 0-1,0 0 1,-1 0-1,1 0 1,-1 0-1,1 0 1,0 0-1,-1 0 1,1 1-1,0-1 1,-1 0-1,1 1 1,0-1-1,-1 1 1,0 1-1,-1-1 40,1 1 0,0 0 0,0 0-1,-1 0 1,1 0 0,1 1 0,-1-1-1,-3 5 1,0 4 264,0-1 0,1 1-1,-6 22 1,-1 8 331,3 1-1,-6 65 1,13-85-595,0-1 0,2 1 0,0-1 0,1 1 1,2-1-1,0 0 0,7 21 0,-5-29-106,0-1-1,0 0 0,1 0 1,1-1-1,0 0 0,0 0 0,1-1 1,0 0-1,15 11 0,-19-16-61,4 3-4,1 0 0,0 0 0,0-1 0,1 0 0,0-1 0,0 0 0,1-1 0,-1-1-1,1 1 1,0-2 0,0 0 0,23 3 0,-12-4-413,0 0 0,0-2 0,0-1 0,1-1 0,42-9 0,-57 9-508,0-1 0,-1 0 0,1 0 0,13-7 1,12-8-1898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4:40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151 187 1376,'-1'-2'216,"0"0"0,0 0 0,0 0 0,0 0 0,0 0 0,1 0 0,-1-1 0,1 1 0,-1 0-1,1 0 1,0 0 0,0-1 0,0 1 0,0 0 0,0 0 0,1-1 0,-1 1 0,0 0 0,1 0 0,0 0 0,0 0 0,-1 0 0,1 0-1,2-2 1,1-1 56,-1 0 0,2 0 0,-1 0 0,0 1 0,1 0 0,0 0 0,7-5-1,-5 4-123,0 0-1,1 0 0,0 1 0,-1 0 0,2 1 1,-1 0-1,0 0 0,1 0 0,-1 1 0,1 1 1,-1-1-1,16 1 0,-16 0-68,0 1 0,0 1 0,0-1 1,0 2-1,0-1 0,-1 1 0,1 0 0,0 0 0,-1 1 0,1 0 0,-1 1 1,0-1-1,0 1 0,0 1 0,-1-1 0,0 1 0,0 1 0,0-1 1,0 1-1,-1 0 0,0 0 0,0 0 0,0 1 0,-1 0 0,4 7 1,-1 4 19,0 0 1,-1 1 0,-1 0 0,-1 0 0,-1 0 0,0 0 0,-2 1 0,0 31 0,-2-35-160,-1 0 1,0 0-1,-1 0 0,-1 0 1,0-1-1,-1 1 1,-1-1-1,0 0 1,-1-1-1,-1 0 1,-9 14-1,16-27-104,-3 5-124,0-1 0,0 0 0,0 0 0,-1 0 1,-6 5-1,-8-1-4817,4-6 2380</inkml:trace>
  <inkml:trace contextRef="#ctx0" brushRef="#br0" timeOffset="1">168 14 1388,'-1'-1'142,"0"0"-1,0 0 1,0 0 0,0 0-1,0 0 1,0 0-1,0 1 1,0-1 0,0 0-1,0 0 1,0 1-1,0-1 1,-1 1 0,1-1-1,0 1 1,-1-1-1,1 1 1,0 0-1,0 0 1,-1-1 0,1 1-1,-1 0 1,1 0-1,0 0 1,-2 1 0,0 0 22,1 0 1,-1 0 0,1 0-1,-1 1 1,1-1 0,0 1-1,0-1 1,0 1 0,0 0-1,0 0 1,-3 4 0,-4 6 228,1 0 1,1 1-1,-10 20 1,16-31-322,-11 26 352,1 1 0,1 0 0,2 0 0,1 1 1,-4 33-1,9-46-246,0 1 1,2-1-1,0 0 1,1 1-1,0-1 1,2 0-1,0 0 0,1 0 1,0 0-1,10 22 1,-8-28-87,0-1 0,0 0 0,1 0 0,0 0 0,1-1 0,0 0 0,0 0 0,1-1 0,12 8 0,-7-5-5,1-1 0,1-1 0,0-1 1,0 0-1,25 8 0,-25-11-161,-1-2 1,1 0 0,0 0 0,0-2-1,0 0 1,0-1 0,0 0-1,-1-2 1,26-4 0,-17 1-1132,-1-1-1,1-2 1,-1 0 0,-1-1 0,35-20 0,-22 8-1810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4:40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6 114 1500,'-1'-4'388,"-1"-1"-1,2 1 1,-1-1-1,0 1 1,1-1 0,0 1-1,0-1 1,0 1-1,0-1 1,1 1-1,0-1 1,0 1 0,0 0-1,0-1 1,3-4-1,-3 7-284,1 0 1,0 0-1,-1 0 0,1 1 0,0-1 0,0 0 0,0 0 0,0 1 0,0 0 0,0-1 0,1 1 0,-1 0 0,0 0 0,4-1 1,36-9 636,-33 10-642,1 0 0,-1 1 1,1 0-1,0 1 1,-1-1-1,1 2 0,-1-1 1,1 2-1,-1-1 1,0 1-1,0 1 0,0-1 1,17 11-1,-17-8-16,0 0-1,0 1 1,0 0-1,-1 1 1,0 0-1,0 0 1,-1 1 0,0 0-1,0 0 1,-1 0-1,9 20 1,-9-13-18,0 1 0,-2-1 0,0 1 0,0 0 0,-2 0 0,0 1-1,-1-1 1,-1 0 0,0 0 0,-2 1 0,-5 26 0,7-42-54,-2 14-121,-2-1 0,-7 24 0,9-35-94,1 0 0,-1 0 0,0-1 0,0 1 0,0-1 0,0 0 0,0 1 0,-1-1 0,0 0 0,1-1 0,-1 1 0,0 0 0,-1-1 0,1 1 0,-5 2 0,7-5-23,0 1 1,0-1 0,0 0 0,0 1 0,0-1 0,0 0 0,0 0 0,0 0 0,0 0 0,0 0 0,1 0 0,-1 0 0,-2 0 0,0 0-537,0 0-1689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4:41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24 1328,'0'-1'248,"-1"-1"1,1 0-1,0 0 0,-1 1 0,1-1 0,-1 0 0,1 0 1,-1 1-1,0-1 0,0 1 0,-2-5 1309,0 10-931,-6 10-213,1-1 1,0 2 0,2-1 0,-1 1 0,2 0 0,-5 20 0,0 3 347,-5 58 0,13-73-493,1-1 0,1 1-1,1-1 1,1 1 0,1-1-1,11 43 1,-11-58-215,-1 0 0,1 0 0,1-1 0,-1 1 1,1-1-1,0 0 0,0 0 0,1 0 0,0 0 0,0-1 0,0 0 1,1 0-1,-1 0 0,1-1 0,0 0 0,1 0 0,-1 0 0,1-1 1,13 5-1,-10-5-74,1 0 0,-1 0 1,1-1-1,-1-1 1,1 1-1,0-2 0,0 0 1,0 0-1,-1-1 0,1 0 1,0-1-1,20-5 1,0-3-708,29-11-1054,-21 5-3022,-27 9 2125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4:42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3129 59 1252,'0'0'2744,"2"-1"-2223,-2 1-479,0 0 0,0 0-1,0 0 1,0 0 0,0 0-1,1 0 1,-1-1 0,0 1 0,0 0-1,0 0 1,0 0 0,0 0 0,0 0-1,0 0 1,0 0 0,0-1 0,0 1-1,0 0 1,1 0 0,-1 0-1,0 0 1,0 0 0,0-1 0,0 1-1,0 0 1,0 0 0,0 0 0,0 0-1,0 0 1,0 0 0,0-1 0,0 1-1,0 0 1,-1 0 0,1 0-1,0 0 1,0 0 0,0-1 0,0 1-1,0 0 1,0 0 0,0 0 0,0 0-1,0 0 1,0 0 0,0 0 0,-1 0-1,1-1 1,0 1 0,0 0-1,0 0 1,0 0 0,0 0 0,0 0-1,-1 0 1,1 0 0,0 0 0,0 0-1,0 0 1,0 0 0,0 0 0,-1 0-1,1 0 1,0 0 0,0 0-1,0 0 1,0 0 0,-21-6 507,-30 0-498,-195 9 684,89 2-472,-212 12 98,221-8-288,48-2-33,-77 4 23,-159 2 12,196-7-51,-24 3-6,-146 3 35,256-12-57,-139-4 1,-166-4 12,306 11-22,1 1 0,-52 12-1,75-9-5,6-3 10,1 5 58,20-9 93,-10 3-94,6-1 1919,38-16-1670,58-34 0,61-57 324,-151 105-609,0 0-1,0 0 1,0 0 0,0 0 0,0 0 0,0 0 0,0 0 0,0 0 0,0 0 0,0 0 0,0 0 0,0 0 0,0 0 0,0 0 0,0 0 0,0 0 0,0 0 0,0 1 0,0-1 0,0 0 0,0 0 0,0 0 0,0 0 0,0 0 0,0 0 0,0 0 0,0 0 0,0 0 0,0 0 0,0 0 0,0 0 0,0 0 0,0 0 0,0 0 0,0 0 0,0 0 0,1 0 0,-1 0 0,0 0 0,0 0 0,0 0 0,0 0 0,0 0 0,0 1 0,0-1 0,0 0 0,0 0 0,0 0 0,-7 10 87,5-7-101,-1 1 0,0-1-1,0 0 1,0 0-1,-1-1 1,-6 5 0,-18 9 52,0-1 0,-2-2 0,1 0 0,-41 9 0,68-21-32,-15 10 23,16-10-33,5 4-1,6 7-2,0-1 0,1 0 0,1 0 0,0-1-1,0 0 1,1-1 0,14 7 0,107 52-202,-106-55 54,37 20-620,18 7-848,-26-17-3302,-36-15 2028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4:43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21 318 912,'-20'1'4507,"25"-2"-990,28-3-2327,182-6-165,-86 6-745,78 0 8,-46 2-139,126-5-21,-116 3-67,58-3-13,134-6-21,-187 4-15,203-19-23,-315 20 3,72-11 3,-61 6 0,37-8 8,-24-2-6,-29 7-5,114-17-1,-97 23-3,26 2 23,-52 2 743,-48 6-528,2-1 156,8-4 445,-12 5-812,0 0 1,0 0 0,0 0 0,1 0 0,-1 0-1,0 0 1,0 0 0,0 0 0,1 0 0,-1 0-1,0-1 1,0 1 0,0 0 0,0 0 0,0 0-1,1 0 1,-1 0 0,0-1 0,0 1 0,0 0-1,0 0 1,0 0 0,0-1 0,0 1 0,0 0-1,0 0 1,1 0 0,-1-1 0,0 1 0,0 0-1,0 0 1,0 0 0,0-1 0,0 1 0,0 0-1,0 0 1,-1 0 0,1-1 0,0 1-1,0 0 1,0 0 0,0 0 0,0 0 0,0-1-1,0 1 1,0 0 0,-13-15 103,10 12 27,0 1-51,1 1 0,-1 0 0,0-1 0,0 0 0,1 0 0,-1 0 0,1 0 0,-3-3 0,-10-6 563,14 10-392,-2-2-128,0 0-113,4 6 640,4 4-657,-3-3-2,0-1 0,0 1 0,-1 0 0,1 0 1,-1 0-1,2 5 0,-3-1 6,0 0 0,0 0-1,0 0 1,-1 0 0,0 0 0,-1 0 0,1 0 0,-2-1-1,1 1 1,-6 11 0,-2 1-254,-1-1 1,0-1-1,-1 1 0,-1-2 1,-1 0-1,-17 16 0,-2 4-1606,1-4-4315,16-21 2301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20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1352,'0'0'2812,"9"-10"5622,-3 5-8079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4:48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10 1284,'0'0'3502,"-1"-2"-3341,-6-4 14,5 5 458,0 1-550,-1 1-56,1-1 1,-1 1-1,1 0 0,0 0 1,0 0-1,-1 0 0,1 0 1,0 1-1,0-1 0,0 0 1,0 1-1,1 0 0,-1-1 1,0 1-1,1 0 0,-1 0 1,1 0-1,-1 0 0,-1 3 1,1 1 8,0-1 0,0 0 0,1 1 1,-1-1-1,1 1 0,0-1 0,0 9 1,1-12-4,1 1 9,0 6-5,0-7 1,6 6 84,-6-8-95,0 0 0,1 0 1,-1 0-1,1 0 0,-1 0 0,1-1 0,-1 1 0,1 0 0,-1-1 0,0 1 0,1-1 0,-1 1 1,2-2-1,0 0 204,-3 2-210,0-1 0,0 0 0,0 1 0,1-1 0,-1 1 0,0-1 0,0 0 0,0 1-1,0-1 1,0 0 0,0 1 0,0-1 0,-1 0 0,1 1 0,0-1 0,0 0 0,0 1 0,-1-1 0,1 1 0,0-1 0,-1 0 0,0-1-13,0 1 2,0-1 0,0 1 0,0 0 0,0-1 0,0 1 0,0 0 0,0 0 0,0 0 0,0 0 0,-1 0 0,1 0 0,0 0 0,-1 0 0,1 0 0,-1 1 0,1-1 0,-1 0 0,1 1 0,-1 0 0,0-1 0,1 1 0,-1 0 0,-2 0 0,2 0-5,-2 0 13,0 0-1,0 1 1,0-1 0,0 1 0,0 0-1,0 1 1,0-1 0,0 1 0,0-1 0,-5 4-1,7-3 0,-1 1-1,1-1 0,0 0 1,0 1-1,0-1 0,0 1 1,1 0-1,-1 0 0,1 0 1,-1 0-1,1 0 0,0 0 1,-1 5-1,2-7 8,0 1-1,0 0 1,0-1 0,0 1-1,0-1 1,0 1 0,1-1-1,-1 1 1,0-1 0,1 1-1,-1-1 1,1 1 0,0-1-1,-1 1 1,1-1 0,0 0-1,0 0 1,0 1 0,0-1-1,0 0 1,0 0 0,0 0 0,1 0-1,-1 0 1,0 0 0,0 0-1,1-1 1,-1 1 0,3 1-1,-2-2-6,1 1-1,0 0 1,-1-1 0,1 1-1,0-1 1,-1 0 0,1 0-1,0 0 1,-1 0 0,1-1-1,0 1 1,-1-1-1,1 1 1,-1-1 0,1 0-1,3-2 1,-1 1 4,-1 0 0,0 0 0,0 0 0,-1-1 0,1 0 0,-1 0-1,1 0 1,-1 0 0,4-5 0,7-20 237,-13 27-178,-2-14 38,1 13-84,0 1-30,-1 0 0,1 1 1,0-1-1,-1 0 0,1 1 1,0-1-1,-1 0 0,1 1 1,-1-1-1,1 1 0,-1-1 0,1 1 1,-1-1-1,1 1 0,-1-1 1,0 1-1,1 0 0,-1-1 1,1 1-1,-1 0 0,0 0 1,1-1-1,-1 1 0,0 0 1,0 0-1,-1-1 5,0 1 1,0-1-1,0 1 1,0 0-1,0 0 1,0 0-1,0 0 1,0 0-1,0 0 1,-3 1-1,-3 2 9,0 0-1,-1 0 0,1 1 0,0 0 1,1 1-1,-1 0 0,1 0 1,0 1-1,0-1 0,1 2 1,-1-1-1,1 1 0,1-1 0,-1 2 1,-6 11-1,12-19-14,-1 1 1,1 0-1,-1 0 1,1-1-1,0 1 0,-1 0 1,1 0-1,0 0 0,-1 0 1,1 0-1,0 0 1,0 0-1,0-1 0,0 1 1,0 0-1,0 0 0,0 0 1,0 0-1,0 0 1,1 0-1,-1 0 0,0 0 1,0-1-1,1 1 1,-1 0-1,1 0 0,-1 0 1,1-1-1,-1 1 0,1 0 1,-1 0-1,1-1 1,0 1-1,-1 0 0,1-1 1,0 1-1,-1-1 1,1 1-1,0-1 0,1 1 1,1 0-1,0 0 0,0 0 1,-1 0-1,1-1 1,0 1-1,0-1 0,0 1 1,0-1-1,0 0 1,0 0-1,0-1 0,6 0 1,1-1-2,-1 0 2,0 0 0,0-1 0,0 0 0,-1 0 0,12-6 0,-16 6-3,0 0 0,0 0 0,0 0 0,-1 0 0,1-1 0,-1 0-1,1 1 1,-1-1 0,0-1 0,-1 1 0,1 0 0,-1-1 0,0 1 0,3-9 0,-5 13-2,1-1 0,-1 1 0,0-1 1,0 1-1,0-1 0,0 1 0,0-1 1,1 1-1,-1-1 0,0 1 0,0-1 0,0 1 1,0-1-1,-1 1 0,1-1 0,0 1 1,0-1-1,0 1 0,0-1 0,0 1 0,0 0 1,-1-1-1,1 1 0,0-1 0,0 1 1,-1-1-1,1 1 0,0 0 0,-1-1 1,1 1-1,-1-1 0,-14 4 7,11-1-5,0 0 1,0 0-1,1 0 0,-1 1 1,0-1-1,1 1 1,0 0-1,0 0 0,0 0 1,0 1-1,0-1 0,0 1 1,1-1-1,0 1 1,-3 5-1,1 0 12,0 0 0,1 0 1,0 0-1,1 1 0,-2 14 0,4-23-10,0 1 1,-1 0-1,2-1 0,-1 1 0,0 0 0,0-1 0,1 1 0,-1 0 0,0-1 1,1 1-1,0 0 0,-1-1 0,1 1 0,0-1 0,0 0 0,0 1 0,0-1 0,0 0 1,0 1-1,0-1 0,0 0 0,1 0 0,-1 0 0,0 0 0,1 0 0,-1 0 0,1 0 1,-1 0-1,1-1 0,-1 1 0,1-1 0,2 1 0,1 1-2,0-1-1,0 0 1,0 0 0,0-1-1,0 1 1,0-1 0,0-1-1,1 1 1,5-1 0,5-4 5,1-1 0,-2 0 0,1-1 0,-1-1 0,0 0 0,17-12 0,-22 14-3,6-4-26,-15 9 15,1 3-6,0 1 14,0-1 0,0 1 0,0 0 0,0 0 0,-1 0 0,1 0 0,-1 0 0,0 0 0,0 0 0,0 0 0,1 6 0,2 2 0,13 40 20,-17-50 4,2 4 85,-2-3-260,-3-5-809,-69-102-580,21 28 903,47 71 622,0 0 1,-1 0-1,1 0 1,-2 1-1,1 0 1,0 0-1,-1 0 1,0 1 0,0 0-1,-1 0 1,1 0-1,-1 1 1,1 0-1,-1 0 1,0 1-1,0 0 1,-1 0-1,1 1 1,0-1-1,-1 2 1,1-1-1,0 1 1,-1 0-1,1 0 1,0 1 0,-8 2-1,-11 2 182,0 2 0,1 0 0,0 2 0,-33 16 0,26-9 84,31-15-182,-2 0 3,-2 0-139,4 0 100,0-1 1,0 1-1,0-1 0,0 0 1,0 1-1,0-1 0,0 0 1,0 0-1,0 0 0,-1 0 1,1 0-1,0 0 0,0 0 1,0 0-1,0 0 0,0 0 1,0-1-1,0 1 0,-1 0 1,1-1-1,0 1 1,0-1-1,0 1 0,-1-2 1,-1 0 35,4-1-53,-1-9-2,0 9 497,29 5 43,45 7 0,-1 1-207,-36-7-214,331 19 711,-227-16-658,101 0 53,-35-7-12,-185 1-212,328-7 218,-226 0-157,193-13 96,-172 1-105,-96 12-54,-12 1-626,63-19-1,-99 24 255,1-1-1398,-1 2 1728,-1 0-1,0 0 1,0-1-1,0 1 1,0 0-1,0 0 1,0 0-1,0 0 1,0-1-1,0 1 1,0 0-1,0 0 1,0 0-1,0-1 1,0 1-1,0 0 1,0 0-1,0 0 1,0 0-1,0-1 1,0 1-1,0 0 1,0 0-1,0 0 1,0 0-1,-1-1 1,1 1-1,0 0 1,0 0-1,0 0 1,0 0-1,0 0 1,0 0-1,-1-1 1,1 1-1,0 0 1,0 0-1,0 0 1,0 0-1,-1 0 1,1 0-1,0 0 1,0 0-1,0 0 1,0 0-1,-1 0 1,1 0-1,0 0 1,0 0-1,0 0 1,-1 0 0,-53 3-3751,19-2 1418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4:4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490 337 1220,'-179'-11'2734,"-87"-3"1292,261 14-3825,1 0 0,-1 1 0,1-1-1,-1 1 1,1 0 0,-1 0 0,-6 2 0,9-2 332,4-1-511,-1 0 0,0 1 0,1-1 0,-1 0 0,0 0 0,0 1 0,1-1 0,-1 1 0,0 0 0,2 0 0,5 3 26,6-1 8,0-1 0,0 0 1,-1-1-1,24-1 1,-15-1-7,256-6 249,-170 2-216,143-9 68,-100 5-86,395-27 64,-216 8-61,-175 12-442,-154 16 165,-11 0-1049,-265 16-827,-16 4 689,-43 5 334,8 11 699,155-16 622,-151 8 3616,319-28-3603,-3-3 33,5 3-289,1 0-1,0 0 1,0 0-1,0 0 0,0 0 1,0 0-1,0 0 0,0 0 1,0-1-1,0 1 1,-1 0-1,1 0 0,0 0 1,0 0-1,0 0 1,0 0-1,0 0 0,0-1 1,0 1-1,0 0 0,0 0 1,0 0-1,0 0 1,0 0-1,0 0 0,0-1 1,0 1-1,0 0 0,0 0 1,0 0-1,0 0 1,0 0-1,0 0 0,0 0 1,0-1-1,0 1 0,0 0 1,0 0-1,1 0 1,-1 0-1,0 0 0,0 0 1,0 0-1,0 0 0,0-1 1,0 1-1,0 0 1,0 0-1,0 0 0,1 0 1,-1 0-1,0 0 1,0 0-1,0 0 0,0 0 1,0 0-1,0 0 0,1 0 1,-1 0-1,0 0 1,0 0-1,19-7 66,0 1 0,0 1-1,32-5 1,70-4 108,-96 12-166,335-16 247,-250 16-215,269-15 50,-58 11-37,-266 7-54,277-10 71,-258 5-72,92-9 13,-14-8 26,-149 20-34,0 0 0,0 0 1,0 0-1,0 0 0,0 0 1,0-1-1,-1 1 0,1-1 1,0 0-1,-1 0 0,4-3 1,-5 4 82,-2-2-87,0 0-11,-1 0-1,0 1 1,0-1-1,0 1 1,0 0-1,-1 0 1,1-1-1,0 1 1,-1 1-1,1-1 1,-1 0-1,0 1 1,0-1-1,0 1 1,-5-2-1,-171-72 15,23 8 362,102 48 738,52 18-995,-2-2 19,4 2-75,4 1 330,293 18-41,-209-15-271,-18 1-23,-67-5-47,1 1 1,-1 0-1,0 0 1,0 1-1,1-1 1,-1 1-1,0-1 1,1 1 0,-1 0-1,0 0 1,0 1-1,0-1 1,0 1-1,3 2 1,-5-4 45,-3 5 2,-4 6-36,0-1 0,-1 0 1,0 0-1,0-1 1,-1 0-1,-16 15 0,-64 47 59,46-40-59,-66 52 18,-103 83-567,121-83-1216,74-65-970,-18 24 1,15-14-859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4:49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2131 45 1220,'9'-7'598,"-8"7"-509,-1 0-1,0-1 1,1 1-1,-1 0 0,0 0 1,1 0-1,-1 0 1,0 0-1,0-1 1,1 1-1,-1 0 1,0 0-1,0-1 0,0 1 1,1 0-1,-1 0 1,0-1-1,0 1 1,0 0-1,0-1 1,0 1-1,1 0 0,-1 0 1,0-1-1,0 1 1,0 0-1,0-1 1,0 1-1,0 0 1,0-1-1,0 1 0,0 0 1,0-1-1,0 1 1,0 0-1,-1-1 1,1 1-1,-8-4 67,0 1 1,-1 0-1,1 1 0,-1 0 0,-17-2 1,-52-1 308,42 3-261,-275-1 744,99 5-507,-423 10 587,247 21-441,313-24-491,8-3 12,1 4 0,-109 29 0,172-38-246,0 1 0,-1-1 0,1 0 0,0 1 0,0 0 0,0-1 0,0 1 0,0 0-1,-2 3 1,4-4-569,7 1-2606,26 5 1253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4:50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1190 5 1424,'0'0'653,"2"-1"-77,8-2 1935,-18 5-2295,-264 46 842,-11-15-670,111-15-131,72-7-118,3-1 144,-126 28-1,178-25-252,43-13-137,8 2-828,8 0 505,0-1 0,1 0-1,-1-1 1,1 0 0,-1-1-1,17-3 1,19-6-1113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4:51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3037 94 1156,'105'-21'2743,"-83"18"-227,-65 12-1841,-177 26-71,60-12-355,-49 8 13,46-8-88,-9 0-20,-165 33 15,333-56-220,0 1-1,0 0 1,0 1-1,0-1 1,1 1 0,-1-1-1,-4 4 1,7-4-213,38 1-834,0-2 700,0-1-1,72-12 1,-44 5 156,-36 4 183,261-39 659,-286 42-472,19-5 246,-22 6-318,0 0-1,0 0 0,0 0 0,-1 0 0,1-1 0,0 1 0,0 0 0,-1-1 0,1 1 1,0-1-1,-1 1 0,1-1 0,0 1 0,-1-1 0,1 1 0,-1-1 0,1 0 0,-1 1 1,1-1-1,-1 0 0,1 1 0,-1-1 0,1-1 0,-5 1 178,-40-5 45,0 2 0,0 2 0,-66 6 0,5-2-89,-471 15 493,278 5-499,-45 3-53,88-9-70,62-3-12,83-8-24,-156 11 83,256-15-62,0-1 0,0 0 0,1-1 0,-16-3 0,24 4-43,-1 0 150,3-3-141,-1 3-10,0-1 0,0 1 0,0-1 0,0 1 0,0-1-1,0 1 1,0-1 0,0 1 0,0-1 0,0 1 0,0-1 0,1 1 0,-1-1 0,0 1 0,0-1 0,1 1 0,-1-1 0,0 1 0,1 0 0,-1-1 0,0 1 0,1 0 0,-1-1 0,1 1 0,-1 0 0,0-1 0,1 1 0,0-1 0,18-2 8,45-9 32,-62 12-46,0-1 2,17-1-3,-17 2 1,0 0 6,6-1-5,-6 1-4,10 0 82,-1-1 0,0-1 1,0 0-1,0 0 0,-1-1 1,1-1-1,-1 0 0,20-10 0,112-58 22,-11 5-36,-79 40-29,24-13 184,-52 26 114,-23 13-278,1-1 0,-1 1 0,1 0 0,0 0 0,0 0 0,0 0 0,0 0 0,0 0 1,0 0-1,0 1 0,0-1 0,0 1 0,0-1 0,3 1 0,-27 14 432,-30 15 1,-223 94-261,-28 6-64,244-103-124,58-25-19,4 3-10,11 6-4,0-1 1,0-1-1,0 1 0,21 6 1,21 13-7,40 30 42,40 22-8,-104-63-20,1-2-1,45 15 0,-59-24-601,0 0 0,0-1 0,1-1-1,0-1 1,27 1 0,-36-7-3134,-9 2 2775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4:51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92 282 1396,'-1'-3'666,"1"2"-563,0 0 0,0-1-1,-1 1 1,1 0 0,0-1 0,1 1-1,-1 0 1,0 0 0,0-1-1,1 1 1,-1 0 0,0-1 0,1 1-1,-1 0 1,1 0 0,0 0 0,-1 0-1,1-1 1,0 1 0,0 0-1,0 0 1,-1 0 0,1 1 0,0-1-1,2-1 1,79-50 1162,-11 9-834,193-109 3603,-268 157-3875,-5 5-87,0 0-1,-1 0 0,-1 0 0,0-1 0,-19 12 0,-70 35 161,51-30-139,-94 45 158,97-49-164,-52 17 191,97-39-262,3 4-8,1 1-6,0 0 0,0 1 1,0-2-1,1 1 1,0 0-1,0-1 0,7 7 1,41 29 8,-11-8-19,0 2-210,63 60-829,-88-78-1690,28 37 0,-37-40 420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4:52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70 1584,'-3'0'924,"-10"-1"129,3-2 815,10 3-1792,0 0 1,0 0-1,0 0 0,0 0 0,-1 0 0,1 0 0,0 0 0,0 0 0,0-1 0,0 1 0,0 0 0,0 0 0,-1 0 0,1 0 0,0 0 0,0 0 1,0-1-1,0 1 0,0 0 0,0 0 0,0 0 0,0 0 0,0 0 0,0-1 0,0 1 0,0 0 0,0 0 0,0 0 0,0 0 0,0-1 0,0 1 1,0 0-1,0 0 0,0 0 0,0 0 0,0-1 0,0 1 0,0 0 0,0 0 0,0 0 0,3-4 17,-1 0 0,1 0 0,0 1 0,0-1 0,0 1 0,0 0 0,1 0 0,-1 0 0,1 1 0,0-1 0,0 1 0,0 0 0,0 0 0,0 0 0,5-1 0,-1 0 56,-1 0 0,1 1-1,0 0 1,-1 1 0,1 0-1,0 0 1,0 0 0,0 1-1,0 0 1,0 1 0,0 0-1,0 0 1,0 1 0,0 0-1,13 5 1,-14-3-55,1 0 0,-1 1 0,0-1 0,-1 1 0,1 1 0,-1-1 0,0 1 0,-1 0 0,1 1 0,-1-1 0,0 1 0,-1 0 0,0 0-1,0 1 1,0-1 0,2 11 0,-3-11-140,-1 0 0,0 1 0,0-1 0,-1 1 0,0 0 0,0 0-1,-1-1 1,0 1 0,0 0 0,-1 0 0,0-1 0,-1 1 0,1-1-1,-1 1 1,-1-1 0,0 0 0,-5 11 0,3-8-632,-1 0-1,-15 17 1,18-23-113,-1 0 1,0-1-1,0 1 1,0-1-1,-6 3 0,-4 2-2084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4:52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11 1148,'-3'-1'1016,"1"0"-801,0 0 0,0-1-1,-1 1 1,1 0 0,-1 1-1,1-1 1,-1 0 0,1 1-1,-1-1 1,1 1 0,-1 0-1,1 0 1,-1 0 0,1 0-1,-1 0 1,0 1 0,1-1 0,-1 1-1,1-1 1,0 1 0,-1 0-1,1 0 1,-1 0 0,1 0-1,0 1 1,0-1 0,0 1-1,0-1 1,0 1 0,0 0-1,-3 3 1,-2 5 74,0 0 1,1 0-1,0 0 0,0 1 1,1 0-1,1 0 0,0 0 0,-4 18 1,4-12-53,1 0 0,1 0 0,1 0 0,0 0 0,3 23 1,-2-33-168,1 0 1,0 0 0,1 0 0,0 0 0,0-1 0,0 1 0,1-1 0,0 1 0,0-1 0,6 9 0,-6-12-41,0 1 1,0-1-1,1 1 1,-1-1 0,1 0-1,-1-1 1,1 1-1,0 0 1,0-1 0,0 0-1,0 0 1,1 0-1,-1-1 1,1 1-1,-1-1 1,8 1 0,4-1-113,0 0 1,1 0 0,-1-2 0,0 0 0,0-1-1,24-6 1,-13 1-1039,-1-1-1,-1-1 1,28-15-1,-33 13-1786,-2 1 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4:5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1368,'12'-9'883,"1"-1"-1,0 2 1,16-8-1,-17 10-411,0 1 0,0 0 0,1 1 0,0 0 0,0 1-1,26-4 1,-33 7-357,-1 0-1,1 0 1,-1 0 0,0 1-1,1 0 1,-1 0-1,1 0 1,-1 0 0,0 1-1,0 0 1,0 0-1,0 1 1,0-1 0,0 1-1,0 0 1,-1 0-1,0 1 1,1-1 0,3 5-1,2 4 44,-1 0 0,0 0 0,-1 1 0,0 0 0,-1 0 0,-1 1 0,9 26 0,-8-15-130,-1 0 0,-1 0 0,3 46 0,-8-62-184,0 0 0,0 0-1,-1-1 1,0 1 0,-1-1 0,-4 16 0,4-18-624,0 0-1,-1-1 0,0 1 1,0-1-1,0 0 1,-5 6-1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4:53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20 1420,'-29'-19'3532,"27"19"-2319,-2 2-625,0 2-393,0 0 0,0 0 0,0 0 0,1 1 0,-1-1 0,1 1 0,0 0 0,1 0 0,-1 0 0,-1 5 0,-2 6 159,2-1-1,-1 1 1,2 0 0,-3 30 0,6-36-237,-1-1 1,2 1-1,-1-1 1,1 0-1,1 1 1,-1-1-1,2 0 1,-1 0-1,8 16 1,-7-19-69,1 0 1,0 0 0,0-1-1,1 1 1,0-1-1,0 0 1,0 0 0,1-1-1,8 7 1,-2-4-6,0 0 1,1 0-1,24 8 1,-20-10-174,1-1 1,1 0 0,-1-1-1,0-1 1,1 0 0,0-2-1,-1 0 1,1-1 0,18-4-1,-12 2-244,-8 1-483,0 0 1,-1-1 0,1-1-1,-1-1 1,22-9 0,-10-1-1680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20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 1596,'2'-2'8860,"-4"68"-7201,-13 84 0,2-46-794,2-29-556,-26 96-1,15-81-1715,13-38-820,5-20-2035,2-14 910</inkml:trace>
  <inkml:trace contextRef="#ctx0" brushRef="#br0" timeOffset="1">420 734 2404,'5'-7'1453,"-1"-1"-1,0 1 1,5-13 0,-8 17-549,0-1-81,0-10-86,0 10-82,-1 1-61,2-10-46,-2 10-82,-1-12-203,1 12-840,-2-10-369,2 10-850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4:55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81 1352,'4'-5'921,"0"0"0,0 0-1,-1-1 1,0 1 0,0-1-1,2-8 1,4-7 3106,-11 19-3613,2 1-346,-1 0 0,0 0 0,0 0-1,0 0 1,0 1 0,0-1 0,0 0-1,0 1 1,-1-1 0,1 0-1,0 1 1,0-1 0,0 1 0,-1 0-1,-1-1 1,0 1 61,-1 0-1,1 0 0,0 0 1,0 0-1,0 1 1,0-1-1,-5 2 0,1 0 12,1 0-1,0 1 1,0-1-1,0 1 1,1 0-1,-7 5 1,11-7-102,-1 0 1,0 1 0,0-1-1,1 1 1,-1-1 0,1 1-1,-1 0 1,1 0 0,-1 0 0,1 0-1,0 0 1,0 0 0,0 0-1,0 0 1,1 0 0,-1 0-1,1 0 1,-1 1 0,1-1-1,-1 0 1,1 0 0,0 5-1,1-3-3,0 1 0,0 0 0,1 0 0,-1-1 0,1 1 0,0 0 0,0-1 0,0 0 0,1 0 0,5 7 0,2 2 77,25 21 0,-7-7 25,1 12 483,-28-38-371,-2 3-181,-5 4-164,0-1-1,-1 1 1,1-1 0,-2 0 0,1-1 0,0 0 0,-16 10 0,-11 9-2138,32-24 1416,0 1 1,0-1-1,0 0 0,0 0 0,0 0 0,0 0 0,-1 0 0,-3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4:56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2104,'-2'-2'445,"0"0"1,1 0-1,-1 0 0,0 1 0,0-1 0,0 1 0,0-1 1,0 1-1,-1 0 0,1 0 0,0 0 0,0 0 0,-1 0 1,1 0-1,-4 0 0,3 0-202,0 1 1,0 0-1,1 0 0,-1 0 1,0 1-1,0-1 1,0 1-1,0-1 0,0 1 1,1 0-1,-1 0 0,-3 2 1,3-2-111,-1 2-1,1-1 1,-1 0 0,1 1-1,0-1 1,0 1 0,0 0 0,0 0-1,1 0 1,-1 0 0,1 1 0,0-1-1,0 1 1,0-1 0,0 1-1,1 0 1,-1 0 0,1-1 0,0 1-1,-1 5 1,2-5-134,0-1 1,0 1-1,0-1 0,0 0 1,1 1-1,-1-1 0,1 0 1,0 1-1,0-1 0,0 0 1,0 0-1,1 0 0,-1 0 1,1 0-1,0 0 0,0 0 1,0 0-1,0-1 0,0 1 1,0-1-1,1 1 0,-1-1 1,1 0-1,0 0 0,0 0 1,0-1-1,0 1 0,0-1 1,0 1-1,0-1 0,4 1 1,2 0-653,0 0 0,0 0 1,0-1-1,12 1 0,5-3-3779,-7 0 1027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4:56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236 236 836,'1'-8'1054,"0"1"0,-1-1-1,1 0 1,-1 1 0,-1-1-1,-1-10 1,2 16-665,-2 0-28,1 1-272,1 0 0,-1 0 0,0 0 0,0 0 0,0 0 0,-1 1 0,1-1 0,0 0 0,0 0 0,0 1 0,0-1 0,-1 1 0,1-1 0,0 1 0,-1-1 0,1 1 0,0 0 0,-1 0 0,1 0 0,-2 0 0,-1 0 13,0 0 1,0 1 0,0 0 0,0-1 0,0 2 0,0-1 0,-4 2-1,-6 4 154,1 0 0,-23 17 0,26-17-144,0 1-1,1 0 1,0 0-1,1 1 1,-1 0-1,2 0 1,-9 14-1,11-15-43,1-1-1,0 1 0,1 0 1,0 0-1,0 0 0,1 1 1,0-1-1,0 1 0,1-1 1,0 15-1,1-20-50,0 0 0,1 0 1,-1 0-1,1 0 0,0 0 0,0-1 1,0 1-1,0 0 0,1 0 0,-1 0 0,4 4 1,-3-5-7,-1 0 0,0 0-1,0 0 1,1 0 0,-1-1 0,1 1 0,0 0 0,0-1 0,-1 1 0,1-1 0,0 0 0,0 0 0,0 1 0,0-1 0,0-1 0,1 1 0,-1 0 0,0 0 0,0-1 0,1 1-1,-1-1 1,0 0 0,0 0 0,1 0 0,-1 0 0,0 0 0,1 0 0,-1 0 0,0-1 0,1 1 0,-1-1 0,0 0 0,0 0 0,0 0 0,0 0 0,0 0 0,0 0-1,3-2 1,1-2 47,1 0 0,-1-1 0,-1 0 0,1 1-1,-1-2 1,0 1 0,0-1 0,-1 1 0,7-13-1,48-101 1157,-59 120-1202,1-1 1,-1 1 0,0-1-1,0 1 1,0 0 0,1-1-1,-1 1 1,0 0-1,0-1 1,1 1 0,-1 0-1,0-1 1,1 1-1,-1 0 1,0-1 0,1 1-1,-1 0 1,1 0 0,-1 0-1,0-1 1,1 1-1,-1 0 1,1 0 0,-1 0-1,1 0 1,-1 0-1,0 0 1,1 0 0,-1 0-1,1 0 1,-1 0 0,1 0-1,-1 0 1,0 0-1,1 0 1,-1 0 0,1 0-1,0 1 1,12 8 237,-12-7-305,4 2 95,-1 1-1,1 0 1,-1 1-1,-1-1 1,1 1-1,5 11 1,11 17 35,-10-22-65,0-2 1,0 1-1,1-1 1,20 14-1,-24-19-234,0-1-1,0 0 1,0 0-1,1-1 1,-1 0-1,1 0 0,0-1 1,0 0-1,14 2 1,-18-4 52,0-1 1,0 1 0,-1-1-1,1 0 1,0 1-1,-1-1 1,1-1 0,-1 1-1,1-1 1,-1 1 0,0-1-1,1 0 1,-1 0-1,0 0 1,5-5 0,-3 2-23,1-1 0,-1 1 0,0-1 1,0 0-1,-1 0 0,6-11 0,-4 3 87,0 0 1,-1-1-1,-1 1 0,0-1 0,-1 0 0,-1 0 0,0 0 0,0-19 0,-4-14 841,-8-59 0,6 76-62,0 14-124,4 17-512,0 0-1,0 0 1,0-1-1,0 1 1,0 0-1,0-1 1,0 1-1,0 0 1,0-1-1,0 1 1,0 0-1,0-1 1,-1 1-1,1 0 1,0 0-1,0-1 1,0 1-1,0 0 1,-1 0-1,1-1 1,0 1 0,0 0-1,0 0 1,-1-1-1,1 1 1,0 0-1,0 0 1,-1 0-1,1 0 1,0 0-1,-1-1 1,1 1-1,0 0 1,0 0-1,-1 0 1,1 0-1,0 0 1,-1 0-1,1 0 1,0 0-1,-1 0 1,1 0-1,-4 5 54,0 1-1,0-1 0,1 1 1,0-1-1,0 1 0,1 0 0,0 0 1,-3 10-1,0 9-19,1 0 1,1 0-1,1 0 0,1 0 1,1 0-1,2 1 0,5 30 1,-7-52-423,1 0 1,0 0 0,0 0 0,0 0-1,1-1 1,-1 1 0,1 0-1,0-1 1,3 6 0,9 0-8066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4:57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93 275 1208,'0'0'3424,"12"-7"-935,1-1-1938,-1-1 1,0-1 0,0 0 0,-1-1-1,0 0 1,12-16 0,-17 19-318,0-1 0,-1 1 0,0-1 0,-1 0 0,1 0 0,-2 0 0,1 0 0,-1-1 0,-1 1 0,3-19 0,-5 24-99,0 1 1,0-1 0,0 0 0,-1 1 0,1-1 0,-1 0 0,0 1 0,0-1 0,0 1 0,0-1 0,-1 1-1,-2-4 1,3 5-85,0 1-1,-1 0 1,1 0-1,0 0 1,-1-1-1,1 1 1,-1 1-1,0-1 1,1 0-1,-1 0 1,0 1-1,1-1 1,-1 1-1,-2-1 1,3 1-5,-3-1-2,1 1 0,0 0-1,-1 1 1,1-1-1,-1 0 1,1 1-1,0 0 1,-1 0 0,1 0-1,0 0 1,0 1-1,-4 1 1,2-1 27,-6 4 3,0 0-1,0 1 1,1 0 0,0 0-1,0 1 1,1 1 0,0 0 0,0 0-1,1 0 1,0 1 0,1 1 0,0-1-1,-11 23 1,15-25-39,0-1 0,0 0 1,1 1-1,0 0 0,0 0 0,1-1 0,0 1 1,0 0-1,1 0 0,0 0 0,1 13 0,0-15-16,0 0 0,1 0-1,-1 0 1,1 0 0,0 0-1,1 0 1,-1-1 0,1 1-1,1-1 1,-1 1-1,1-1 1,-1 0 0,1-1-1,1 1 1,4 4 0,-1-4-102,-1 1 0,1-2 0,0 1-1,0-1 1,1 0 0,-1-1 0,1 0 0,0 0 0,-1-1 0,1 0 0,0 0 0,1-1 0,-1-1 0,0 1 0,0-1 0,10-2 0,8-2-2200,1 0 1,-1-3-1,50-17 1,-50 14-1382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4:57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27 2012,'10'-18'4812,"-7"12"-3910,-2 4-520,-4 5 1888,-10 17-1746,0 1 1,2 0-1,-17 41 1,24-50-392,0 0-1,0 0 1,1 1-1,1-1 1,0 1-1,1-1 1,0 1-1,1 0 1,3 19-1,-3-29-96,1 0 0,0 0-1,-1 0 1,2 0 0,-1-1 0,0 1-1,0 0 1,1-1 0,-1 1-1,1-1 1,0 1 0,0-1 0,0 0-1,0 0 1,0 0 0,1 0-1,-1 0 1,1 0 0,-1-1 0,1 1-1,-1-1 1,1 1 0,0-1-1,0 0 1,0 0 0,-1-1 0,1 1-1,0 0 1,0-1 0,0 0-1,0 0 1,0 0 0,0 0 0,0 0-1,0 0 1,5-2 0,-6 1 10,0 1 0,0-1 1,0 0-1,0 0 0,0 0 1,0 0-1,0 0 0,0-1 1,-1 1-1,1-1 1,0 1-1,-1-1 0,1 1 1,-1-1-1,0 0 0,1 0 1,-1 0-1,0 0 0,0 0 1,0 0-1,0-2 0,2-4 94,0 0-1,-1 0 1,2-15-1,-3 15-74,-1 1-1,1-1 1,-1 0 0,-1 0-1,0 1 1,0-1 0,0 0-1,-1 1 1,0-1-1,0 1 1,-1-1 0,-6-10-1,6 13-426,0 0-1,0 0 1,-1 0-1,0 0 1,-8-7-1,12 12 330,-8-6-1493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4:58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0 478 1160,'8'1'7796,"-8"-1"-7536,4 12-943,-4-10 1444,1 2-202,-1-1-35,0 54 2340,0-55-2572,1 1-36,-1-1-181,1 1-1,-1-1 0,1 0 1,0 0-1,0 0 0,0 0 0,0 0 1,0 0-1,0 0 0,0 0 1,1 0-1,2 2 0,-3-3 72,2 0-11,1 0-85,1-1 0,0 1 0,0-1 0,0 0 0,0 0 0,0 0 0,0-1 0,0 0 0,8-2 0,43-19 94,-20 7 30,-23 9-137,-11 4-36,0 1 1,0 0 0,0 0-1,1 0 1,-1 0-1,0 0 1,1 1 0,-1-1-1,1 1 1,-1-1 0,1 1-1,-1 0 1,1 0 0,-1 0-1,0 0 1,1 1-1,3 0 1,4 1-2,-1 1-1,0 0 0,1 1 1,-2-1-1,11 7 0,-7-4-3,0 0 0,21 6 0,-26-9-14,0-1-1,1-1 0,-1 1 1,1-1-1,-1-1 1,1 1-1,0-1 1,-1 0-1,1-1 0,0 0 1,-1 0-1,14-5 1,-15 2 7,0 1 0,-1-2 1,1 1-1,-1 0 0,0-1 0,-1 0 1,1 0-1,-1-1 0,0 1 1,0-1-1,3-7 0,3-7 38,0-2 0,-1 1 0,-2-1 0,0 0 0,-1-1 0,-2 0 0,4-37 0,-5 13 357,-3 1 0,-9-85 0,8 119-179,-1 0-1,-1 0 1,0 0-1,-8-17 1,11 28-194,0 1 1,0 0-1,0-1 0,0 1 1,-1-1-1,1 1 0,0-1 0,0 1 1,-1-1-1,1 1 0,0 0 1,-1-1-1,1 1 0,0 0 1,-1-1-1,1 1 0,-1 0 1,1 0-1,0-1 0,-1 1 0,1 0 1,-1 0-1,1 0 0,-1-1 1,1 1-1,-1 0 0,1 0 1,-1 0-1,1 0 0,-1 0 1,1 0-1,-1 0 0,1 0 1,-1 0-1,1 0 0,-1 0 0,1 1 1,-1-1-1,1 0 0,-1 0 1,1 0-1,0 1 0,-1-1 1,1 0-1,-1 0 0,0 1 1,-1 1 7,0 0 0,0-1 1,1 1-1,-1 0 1,0 0-1,1 0 1,-1 0-1,1 1 1,-2 3-1,-4 12-92,1 1 0,1 0 0,0 0 0,2 0 0,0 1 0,1-1 0,1 1 0,1 0 0,0-1 0,2 1 0,0 0 0,1-1 0,1 0 1,1 0-1,13 33 0,-15-45-200,0-1 1,1 1-1,-1-1 1,1 0 0,6 7-1,-8-10-400,1 0 1,0-1-1,-1 1 0,1-1 0,0 0 0,6 4 1,-5-5-2848,6-1 36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4:58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1 237 1524,'0'0'3663,"7"-3"-3048,132-43 1483,-59 20-1283,305-110 1102,-353 123-3269,-16 1-4868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00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37 1632,'0'-1'259,"1"-1"-1,-1 1 0,0 0 1,1 0-1,-1 0 0,0-1 1,0 1-1,0 0 1,0 0-1,0 0 0,0-1 1,0 1-1,-1 0 1,1 0-1,0-1 0,-1 1 1,1 0-1,-1 0 1,1 0-1,-1 0 0,0 0 1,1 0-1,-1 0 0,0 0 1,0 0-1,0 0 1,1 0-1,-1 0 0,0 1 1,-2-2-1,2 1 315,-3 1-42,-1 0-333,-1 0 1,1 0-1,-1 1 0,1-1 1,-1 1-1,1 1 1,-1-1-1,1 1 0,0 0 1,0 0-1,-7 4 1,9-5-133,0 1 1,-1 0 0,1 0-1,0 0 1,1 1 0,-1-1-1,0 1 1,1 0 0,-1-1-1,1 1 1,0 0 0,0 0-1,0 1 1,0-1 0,1 0-1,-1 1 1,1-1 0,0 0-1,0 1 1,-1 6 0,2-6-31,0-1 0,1 1 0,-1-1 0,1 1 0,0-1 0,0 1 0,0-1 0,0 1 0,0-1 0,4 6 0,21 31 308,-18-28-118,-6-10-52,0 3 130,-2-5-279,0 0 0,1 1 0,-1-1-1,0 0 1,0 0 0,1 1 0,-1-1-1,0 0 1,0 1 0,0-1 0,0 0-1,0 0 1,0 1 0,0-1 0,1 0-1,-1 1 1,0-1 0,0 0 0,0 1-1,0-1 1,0 1 0,0-1 0,-1 0-1,1 1 1,0-1 0,0 0 0,0 0-1,0 1 1,0-1 0,0 0 0,-1 1-1,1-1 1,0 1 0,-8 10 126,6-8-17,1-2-125,0-1 0,0 0 0,0 1 0,0-1 0,0 1 0,0-1 0,0 1 0,0 0 0,0-1 1,0 1-1,0 0 0,0 1 0,-2 0-2,0 0-219,-1 0 1,0 0-1,0 0 0,1-1 1,-1 0-1,-7 2 0,9-2-521,-1-1-197,-4 2 225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00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14 1732,'0'-3'836,"-1"-4"-897,-7 3 6143,-5 13-5657,1 0 0,0 1 1,0 1-1,1 0 0,0 0 0,-16 24 1,18-22-186,2 0 0,0 0 0,0 0 1,1 1-1,1 0 0,0 0 0,1 1 1,-3 19-1,7-33-228,0 0 0,0 0 0,0 1 0,0-1-1,0 0 1,0 0 0,0 0 0,1 0 0,-1 0 0,0 1 0,1-1 0,-1 0 0,1 0 0,-1 0 0,1 0 0,-1 0-1,2 1 1,0 2 20,-1-1-81,1 0 0,-1 0 0,1 0 0,-1 0 0,1 0 0,0-1 0,0 1 0,0 0-1,0-1 1,1 1 0,-1-1 0,1 0 0,-1 0 0,1 0 0,0 0 0,0-1 0,0 1 0,0-1 0,0 1 0,0-1 0,0 0 0,0 0 0,0 0 0,1-1 0,-1 1 0,0-1 0,6 0-1,2 1-773,0-1 0,1-1 0,-1 0 0,0 0 0,0-1 0,0-1-1,10-3 1,-2 0-1856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00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70 852,'5'-33'4004,"-5"31"-2523,-1-1-862,1 1-474,0 0-1,-1 1 1,1-1 0,0 0-1,-1 1 1,1-1-1,-1 1 1,0-1 0,0 1-1,1-1 1,-1 1 0,0-1-1,0 1 1,0 0 0,-1-1-1,1 1 1,0 0 0,0 0-1,-3-1 1,2 1 113,-2 1-31,-5 2-141,0 1 1,1 0 0,-1 0 0,1 1 0,-1 0 0,1 1 0,1 0 0,-1 0-1,1 0 1,-1 1 0,2 0 0,-13 14 0,-5 8 148,-37 60-1,56-81-205,1 1 0,0-1 0,1 1 0,0-1 0,0 1 0,1 0 0,0 1 0,0-1 0,-1 12 0,3-17-3,1 0-7,0-2-15,-1 1 0,0-1 1,1 0-1,-1 0 0,1 0 0,0 0 0,-1 0 0,1 0 1,0 0-1,0 0 0,-1 0 0,1 0 0,0 0 0,0 0 1,0-1-1,0 1 0,0 0 0,0-1 0,0 1 0,0 0 1,1-1-1,-1 0 0,0 1 0,0-1 0,0 0 0,0 1 1,2-1-1,0 0 30,37-29 17,-25 10 16,0 0-1,-1-1 1,-1-1-1,13-28 0,-2 5 489,-22 38-329,3-6-111,-5 12-90,0-1 1,0 1-1,0 0 1,0 0-1,0 0 0,0-1 1,0 1-1,0 0 1,0 0-1,1 0 1,-1 0-1,0-1 1,0 1-1,0 0 1,0 0-1,0 0 1,0 0-1,0 0 0,1-1 1,-1 1-1,0 0 1,0 0-1,0 0 1,0 0-1,0 0 1,1 0-1,-1 0 1,0 0-1,0 0 1,0-1-1,1 1 1,-1 0-1,0 0 0,0 0 1,0 0-1,0 0 1,1 0-1,-1 0 1,0 0-1,1 1 1,1 1-9,1 1 1,-1 0 0,0 1-1,0-1 1,0 0-1,-1 0 1,1 1 0,-1 0-1,1-1 1,-1 1-1,1 4 1,-1-4-2,0 0 0,0 0-1,1 0 1,-1 0 0,1 0 0,4 6-1,-1-1 4,-4-5-101,1-1 0,0 0 1,0 0-1,1 0 1,-1 0-1,0 0 0,1 0 1,0 0-1,0-1 1,0 0-1,0 1 0,0-1 1,0 0-1,5 1 0,-3 0-426,1-1-1,0-1 0,0 1 0,0-1 1,0 0-1,0-1 0,10 1 0,-9-2-2556,14-5 36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3:22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1828,'5'2'268,"1"1"1,-1 0-1,-1-1 0,1 2 1,0-1-1,-1 0 0,0 1 1,0 0-1,0 0 0,0 0 1,0 1-1,-1-1 0,0 1 1,0 0-1,0 0 0,-1 0 1,1 0-1,-1 0 0,0 0 1,1 9-1,0-3-142,-1-1 1,-1 0-1,0 1 1,0-1-1,-1 1 0,0-1 1,-1 1-1,0-1 1,-1 0-1,-3 12 0,-1-2-75,-1-1-1,-15 26 0,-7 6-2979,23-40 1716,-2 3-885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0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27 1980,'-15'-27'9121,"9"39"-8726,1 1 1,1-1-1,0 1 0,1-1 1,-3 19-1,-5 73 1032,9-85-1205,-1 19 89,2-1-1,2 1 1,1 0 0,11 56 0,-4-71-2398,-8-22 1660,0 0 1,-1 0 0,1 0-1,-1-1 1,1 1-1,0 0 1,0-1 0,-1 1-1,1-1 1,0 1 0,0 0-1,0-1 1,-1 0-1,1 1 1,2 0 0,8 1-3133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01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1504,'0'0'1065,"12"1"2607,-4-2-3199,-1-1 1,0-1 0,0 1 0,0-1 0,-1-1 0,1 1 0,-1-1-1,1 0 1,10-10 0,-9 7-131,0 0-1,-1-1 1,0 0-1,0 0 1,-1-1-1,9-14 1,-12 15 117,1 1 0,-2-1 1,1 0-1,-1 0 0,2-10 1,-4 15-86,-1 0-31,0 1-250,-4-10 384,5 12-445,-1-1 0,0 1 0,0 0 1,1-1-1,-1 1 0,0 0 0,0 0 0,0 0 0,1 0 0,-1 0 0,0-1 0,0 2 0,0-1 0,0 0 0,1 0 0,-1 0 0,0 0 0,0 0 1,0 1-1,1-1 0,-1 0 0,-1 1 0,-15 8 228,16-9-281,-5 4 71,1 0 1,-1 0-1,1 1 1,0-1-1,0 1 1,0 0-1,0 1 1,1-1 0,0 1-1,-4 6 1,-1 7 100,-15 37 1,20-46-110,3-7-24,0 1 1,0-1-1,0 1 0,0-1 0,1 1 1,-1 7-1,1 5-7,1-13-25,0-1-1,0 0 1,0 0-1,0 0 1,0 0-1,0 0 1,0 0-1,1 0 1,-1 0-1,1 0 1,-1-1-1,1 1 1,0-1-1,0 1 1,0-1-1,0 1 1,0-1-1,0 0 1,0 0-1,0 0 1,0 0-1,0-1 1,1 1-1,-1 0 1,3-1-1,9 3-106,-1-2 0,1 1 0,16-2-1,-14 0-29,9 0-367,1-1 0,0-1-1,0-2 1,35-9 0,-32 5-3329,47-20-1,-51 17 62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02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0 255 932,'0'0'6234,"2"1"-5622,-1-1-493,-1 1 0,1-1-1,0 0 1,0 0 0,-1 1 0,1-1 0,0 0-1,0 0 1,-1 0 0,1 0 0,0 0-1,0 0 1,-1 0 0,1 0 0,0 0 0,0 0-1,-1-1 1,1 1 0,0 0 0,-1 0 0,1-1-1,0 1 1,-1-1 0,1 1 0,0 0-1,-1-1 1,1 1 0,-1-1 0,1 1 0,-1-1-1,2-1 1,0 0 24,0-1-1,1 0 0,-1 0 1,0 0-1,0-1 1,0 1-1,1-4 1,8-26 879,-2 0 1,-1-1 0,5-41 0,-13 74 39,2 7-1129,9 19-3,-11-24 49,1 0-1,0 1 1,-1-1 0,1 0-1,0 0 1,0 0 0,0 0-1,0 0 1,0 0 0,0 0-1,0 0 1,1-1 0,-1 1 0,0 0-1,2 0 1,0 1 10,1 0-35,0-1 1,0 1-1,0 0 0,0-1 1,0 0-1,1 0 0,-1 0 1,0-1-1,0 1 0,1-1 1,-1 0-1,6-1 1,-7 1 3,0-1-14,0 1 41,1-1 0,-1-1 0,1 1-1,-1 0 1,0-1 0,0 0 0,0 1 0,0-1-1,0-1 1,0 1 0,0 0 0,-1-1 0,1 1-1,-1-1 1,0 0 0,3-4 0,-2 3 158,0-1-1,0 0 1,-1 0 0,0 1-1,0-1 1,0-1-1,0 1 1,-1 0 0,0 0-1,0 0 1,0-9 0,-4 20-118,-2 3-10,3-6-7,1 0 0,-1 0 1,1 1-1,-1-1 0,1 1 1,0 0-1,-1 3 0,2-5 18,-1 1 22,0 4-87,1-7 45,0 0 1,0 0-1,0 1 0,0-1 1,0 0-1,0 0 0,0 0 1,0 0-1,0 0 0,0 0 1,0 0-1,0 0 0,0 1 1,0-1-1,0 0 0,0 0 1,0 0-1,0 0 0,1 0 1,-1 0-1,0 0 0,0 0 1,0 0-1,0 0 0,0 0 1,0 0-1,0 0 0,0 0 1,0 0-1,1 1 1,-1-1-1,0 0 0,0 0 1,0 0-1,0 0 0,0 0 1,0 0-1,0 0 0,1 0 1,-1-1-1,0 1 0,0 0 1,0 0-1,0 0 0,0 0 1,0 0-1,0 0 0,0 0 1,1 0-1,-1 0 0,0 0 1,0 0-1,0 0 0,0 0 1,0 0-1,0-1 0,55-33 180,-53 33-175,0-1 0,1 1 0,-1 0 0,1 0 0,-1 0 0,1 1 1,-1-1-1,1 1 0,0-1 0,-1 1 0,1 0 0,-1 0 0,1 0 0,0 0 0,-1 0 1,1 1-1,0-1 0,-1 1 0,1 0 0,-1-1 0,1 1 0,-1 1 0,0-1 0,1 0 1,-1 0-1,0 1 0,0-1 0,0 1 0,4 3 0,9 15 18,-13-17-212,0 0-1,0 0 0,0 0 0,-1 1 1,1-1-1,-1 0 0,0 1 0,0-1 0,0 1 1,-1-1-1,1 1 0,-1 0 0,0 5 1,0-6-835,-1-2-310,-5 5-68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02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1716,'0'-13'2060,"0"-8"-532,3 7-623,1 1-1249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06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51 1308,'-1'1'440,"1"0"0,-1 0 0,1-1 1,-1 1-1,1 0 0,0 0 0,-1 0 0,1 0 0,0-1 0,-1 1 1,1 0-1,0 0 0,0 0 0,0 0 0,0 0 0,0 0 0,0 0 0,0 0 1,0-1-1,1 3 0,-1-3-444,1 1 0,-1-1 0,0 0 0,0 1 0,1-1 0,-1 1 0,0-1 0,1 0 0,-1 1 0,1-1 0,-1 0 0,0 1 0,1-1 0,-1 0 0,1 0 0,-1 0 0,1 1 0,0-1 0,5 1 119,1 0 1,-1-1-1,0 1 1,1-1-1,-1-1 1,7 0-1,-1 0-62,343-21 666,-136 0-419,-120 2 570,-47 9-874,-50 11-314,11-1-2763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08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1332,'0'0'4893,"2"5"-4365,10 22 145,-2 0 1,-1 1 0,8 47 0,-3-19-116,-2-8-151,35 128 920,-20-109-822,-2-4-1713,-15-40-1103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08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79 1072,'-1'-2'168,"1"-1"-1,0 0 0,-1 1 1,1-1-1,1 0 1,-1 1-1,0-1 1,0 1-1,1-1 1,0 0-1,-1 1 0,1-1 1,0 1-1,0 0 1,1-1-1,-1 1 1,0 0-1,1 0 1,-1-1-1,1 1 1,0 0-1,-1 1 0,1-1 1,0 0-1,0 0 1,1 1-1,-1-1 1,0 1-1,0 0 1,1 0-1,3-2 0,0 1-58,0 0-1,1 1 0,-1 0 0,1 0 0,-1 0 0,1 1 0,-1 0 1,1 0-1,-1 0 0,1 1 0,12 3 0,-6 1 0,1 0 0,-2 0 0,1 2 0,-1-1 0,0 2-1,0 0 1,0 0 0,-1 1 0,12 13 0,-8-7 43,0 1 0,-1 1 0,-1 0 0,0 1-1,13 27 1,-20-32-46,0 0 0,0 1 0,-1 0 0,-1 0-1,-1 0 1,0 1 0,-1-1 0,1 20 0,-3-24-52,0 0 0,-1 0 1,0-1-1,0 1 0,-1 0 1,-1-1-1,0 1 0,0-1 1,-1 0-1,0 0 0,0 0 1,-1-1-1,-8 12 0,2-5 10,-1-2-1,0 1 1,-1-1-1,-22 17 1,27-24-75,0-1 1,-1 0-1,1 0 0,-1-1 1,0 0-1,0 0 0,0-1 1,0 0-1,-1-1 1,-14 2-1,7-2-487,0-2 0,-23-1 0,9-4-3844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08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1200,'8'23'824,"0"1"0,-2 1 0,5 40 0,-8-51-704,14 84 689,8 51-350,-18-95-3144,-7-50 1430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0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25 293 876,'-14'-21'5731,"13"20"-5623,0 0 0,1 1 0,-1-1 0,0 0 0,1 0 0,-1 0 0,0 0 0,1 1 0,-1-1 0,1 0 0,-1-2 0,-1-9 78,2 9 0,0-1-6,11-56 429,-8 47-514,1 0 0,1-1 0,0 2 0,1-1 0,0 1 0,11-17 0,-11 21-54,1 0 0,-1 1 1,1-1-1,1 1 0,-1 1 0,1-1 1,0 1-1,0 1 0,11-6 1,-17 11-31,1-1 1,-1 1 0,0 0-1,1-1 1,-1 1 0,1 0-1,-1 0 1,4 1 0,0 0 3,-4-1 16,0 2-9,-1 0-15,0 1-1,1 0 1,-1 0 0,0 0-1,-1 0 1,1 0 0,0 0-1,-1 0 1,0 0 0,1 0-1,-1 0 1,-1 0 0,1 0 0,0 0-1,-1 0 1,1 0 0,-1 0-1,0 0 1,0 0 0,0 0-1,-1 0 1,1 0 0,-2 2-1,-7 11 13,1 0 1,-22 24-1,21-27 8,4-6-21,-3 5 13,-2 0-1,0 0 1,0-1-1,-15 12 1,6-9 24,19-13-43,0-1 0,1 0-1,0 0 0,-1 0 1,1 0-1,0 0 0,0 0 0,-1 0 1,1 0-1,0 0 0,0 0 1,-1 1-1,1-1 0,0 0 1,0 0-1,-1 0 0,1 0 0,0 0 1,0 0-1,-1 1 0,1-1 1,0 0-1,0 0 0,0 0 1,0 1-1,-1-1 0,1 0 1,0 0-1,0 1 0,0-1 0,0 0 1,0 0-1,0 1 0,0-1 1,-1 0-1,1 0 0,0 1 1,0-1-1,0 0 0,0 1 0,0-1 1,0 0-1,0 0 0,0 1 1,1-1-1,2 5 1,1 0 0,0-1-1,1 0 1,-1 0 0,1 0 0,-1 0 0,6 3 0,44 24 10,-25-14 3,96 49 21,33 20 20,-158-86-57,9 5 165,1 2 0,-2-1 0,1 1 0,12 13 0,-20-19-22,0 1 22,1-1 1,-1 1 0,0-1-1,1 0 1,-1 0-1,1 1 1,-1-1 0,1 0-1,2 1 1,11 8 2553,-15-9-2681,1-1-1,0 1 1,0-1 0,-1 1-1,1-1 1,0 1 0,0-1-1,0 0 1,0 0 0,0 1 0,0-1-1,0 0 1,0 0 0,-1 0-1,1 0 1,0 0 0,0 0-1,0 0 1,0 0 0,0 0-1,0-1 1,0 1 0,1 0-1,1-1-290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03:55:12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12 351 1156,'0'0'474,"-1"-1"-345,1 1-1,0 0 0,-1 0 1,1 0-1,-1 0 1,1 0-1,-1 0 1,0 0-1,1 0 1,-1 0-1,1 0 1,-1 0-1,1 0 0,-1 0 1,1 0-1,-1 0 1,1 0-1,-1 0 1,1 1-1,0-1 1,-1 0-1,0 1 0,1-1-79,0 1 0,0 0 0,0-1 1,0 1-1,0 0 0,0-1 0,0 1 0,1-1 0,-1 1 0,0 0 0,0-1 0,1 1 0,-1-1 0,0 1 0,1-1 0,-1 1 0,0 0 0,1-1 0,-1 0 0,1 1 0,-1-1 0,1 1 0,0 0 0,17 5 423,-7-5-394,-1-1 0,16-1 1,-18 0 57,118-12 378,147-36 1,-255 45-497,126-26 165,156-30 122,-54 9 322,-36 6 6,-165 34-282,65-24 1,-40 12-100,3-1 182,-71 24-418,0-1 1,0 1 0,0 0 0,0-1 0,1 0 0,-1 1 0,0-1 0,0 0-1,0 0 1,0 0 0,0 0 0,0-1 0,-1 1 0,1 0 0,2-3 0,-3 3 381,-1-6-408,0 8 32,0-1 0,0 0 0,1 0 0,-1 0 0,0 0 0,0 0 0,0 0 0,0 0 0,0 0 1,0 0-1,0 0 0,0 0 0,0 0 0,0 0 0,0 0 0,0 0 0,1 0 0,-1 0 1,0 0-1,0 0 0,0 0 0,0 0 0,0 0 0,0 0 0,0 0 0,0 0 0,0-1 1,0 1-1,0 0 0,0 0 0,0 0 0,1 0 0,-1 0 0,0 0 0,0 0 0,0 0 1,0 0-1,0 0 0,0 0 0,0 0 0,0 0 0,0 0 0,0 0 0,0-1 0,0 1 1,0 0-1,0 0 0,0 0 0,0 0 0,0 0 0,0 0 0,8 19 88,-2 1-1,0 0 1,-1 1 0,4 34-1,-3-14-1,52 255 359,-9-51-172,-33-159-250,28 171 228,-21-1-1359,-23-222 373,-4 36-1,2-54-1036,-1 0 1,-6 19-1,2-13-1211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D9E7-C281-DCA6-0BD5-F97FD5F14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DD546-9104-5F9B-4810-DE235DC98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7B95-E5F7-E3AF-E909-058FF11B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99FD7-689B-752C-6FFA-6D3E416B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25F1-106C-7085-7EDE-7B200E1B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0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ACE1-DE8C-5D92-C4B1-840F749A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84D93-BF09-3E08-8359-20BAA1D15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00363-BE3D-BD02-1285-FB2631A1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7BC0E-4A0C-FE74-020D-E4420D0E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E682-5A50-544B-E54C-F5DF99F5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37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93FC6-6F22-99E5-50CD-7721DFB68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EB45E-A4F1-8E0C-6DA5-60C26E4CD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29AAB-6D6D-C1A8-5AEB-A6CB9609E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3F0AD-E4B8-90F1-00CA-044A6FCE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DE475-BD12-8D81-1A1C-F274A317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35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31B8-6C24-CDD8-9CB7-FBF26F76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7146A-8D81-9BAD-F394-EE6769E54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CD1BF-714C-F3D1-9583-C80907DD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7501D-8EE5-2F35-B499-46573B73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AB448-FF3B-9812-03F6-DA8B6E1B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86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45C3-4103-7DE5-E1D5-769CAFA9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90AED-5D2F-DF47-B96A-DD2086BAA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E3B85-E792-5DC2-FF42-ADF5B8C0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BC00B-4CF4-A076-AFAB-F34BA078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9B55D-564B-A66A-EA42-AEA181F2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20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1C98-4689-2C62-5E20-41077427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95156-F29D-53E7-B4BF-C4900CEBA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D0751-0A0E-A62B-3928-3C765E4E3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00450-5D2D-7DD8-024A-7B19482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50B16-965E-C16A-9064-9004CB0E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D4393-75A4-F3C5-4D45-FE342167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94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5F2A-29BB-B54B-451B-CC10AC69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ADA35-F613-F257-F38E-73F1E7EE1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46E85-559A-3C04-7EC1-9E81561CF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01E6A-04F7-1AE9-AB53-88858B044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12932-1AD9-EEE5-4C12-CD99B01ED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6F9A5-6DFC-39C7-6677-7518D7E1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A8FE1-BEE2-AD14-5810-BDA55331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7A775-DE7C-CBF8-75CC-75751674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95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6D56-F8B4-8E77-24AA-111C1786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A7593-0222-04ED-14CA-8ED4D7BB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4E1AD-E649-63C9-2CC9-6DB11A12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E549A-F7B2-4531-656A-38A31F6C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36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5CA28-6861-F1EC-09FC-54FB1A47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918A2-9500-F33E-4B25-487B8484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1DD98-4122-87AD-BDC8-F80204BA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92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8D47-DC35-B02B-A808-52FD6C04B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4CA5B-91DC-EE33-8C2A-99889CE59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874F0-EFBA-E76A-C78A-A7DB97924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BE75E-DB1A-C9A9-AD12-8E798E88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86626-D92D-CCCC-BA5A-ACB62F2B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6CDF7-4824-4018-A9F0-9B268E51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39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A09C-A020-08DB-20F7-E0F6976FF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A079D-381D-11AB-B786-BA448E718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96B4E-9AB4-25FF-515F-0E3415C66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CABD4-0D0F-E2CE-8422-CFE8266A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76C5E-6A0E-245A-7CC4-0BDC7DF7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E9057-76B8-849D-CC83-88283D65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56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0DC85-3FE8-0B79-2400-1252BFF88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3482D-5214-447A-96FA-181E71AED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661A1-23B7-A781-42FF-D541944CF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49B12-CC9D-4C59-96E9-F9D3699CDA4B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96A6B-6947-4C0C-4F3A-A28F879B5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9E68C-BB14-DA1C-5F7D-B82C473FD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93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26" Type="http://schemas.openxmlformats.org/officeDocument/2006/relationships/customXml" Target="../ink/ink113.xml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68" Type="http://schemas.openxmlformats.org/officeDocument/2006/relationships/image" Target="../media/image13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37" Type="http://schemas.openxmlformats.org/officeDocument/2006/relationships/image" Target="../media/image118.png"/><Relationship Id="rId258" Type="http://schemas.openxmlformats.org/officeDocument/2006/relationships/image" Target="../media/image128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3.png"/><Relationship Id="rId248" Type="http://schemas.openxmlformats.org/officeDocument/2006/relationships/customXml" Target="../ink/ink124.xml"/><Relationship Id="rId269" Type="http://schemas.openxmlformats.org/officeDocument/2006/relationships/customXml" Target="../ink/ink135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image" Target="../media/image108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59" Type="http://schemas.openxmlformats.org/officeDocument/2006/relationships/customXml" Target="../ink/ink130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270" Type="http://schemas.openxmlformats.org/officeDocument/2006/relationships/image" Target="../media/image134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2" Type="http://schemas.openxmlformats.org/officeDocument/2006/relationships/customXml" Target="../ink/ink101.xml"/><Relationship Id="rId207" Type="http://schemas.openxmlformats.org/officeDocument/2006/relationships/image" Target="../media/image103.png"/><Relationship Id="rId223" Type="http://schemas.openxmlformats.org/officeDocument/2006/relationships/image" Target="../media/image111.png"/><Relationship Id="rId228" Type="http://schemas.openxmlformats.org/officeDocument/2006/relationships/customXml" Target="../ink/ink114.xml"/><Relationship Id="rId244" Type="http://schemas.openxmlformats.org/officeDocument/2006/relationships/customXml" Target="../ink/ink122.xml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260" Type="http://schemas.openxmlformats.org/officeDocument/2006/relationships/image" Target="../media/image129.png"/><Relationship Id="rId265" Type="http://schemas.openxmlformats.org/officeDocument/2006/relationships/customXml" Target="../ink/ink133.xml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3" Type="http://schemas.openxmlformats.org/officeDocument/2006/relationships/image" Target="../media/image106.png"/><Relationship Id="rId218" Type="http://schemas.openxmlformats.org/officeDocument/2006/relationships/customXml" Target="../ink/ink109.xml"/><Relationship Id="rId234" Type="http://schemas.openxmlformats.org/officeDocument/2006/relationships/customXml" Target="../ink/ink117.xml"/><Relationship Id="rId239" Type="http://schemas.openxmlformats.org/officeDocument/2006/relationships/image" Target="../media/image119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0" Type="http://schemas.openxmlformats.org/officeDocument/2006/relationships/customXml" Target="../ink/ink125.xml"/><Relationship Id="rId255" Type="http://schemas.openxmlformats.org/officeDocument/2006/relationships/customXml" Target="../ink/ink128.xml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0" Type="http://schemas.openxmlformats.org/officeDocument/2006/relationships/customXml" Target="../ink/ink120.xml"/><Relationship Id="rId245" Type="http://schemas.openxmlformats.org/officeDocument/2006/relationships/image" Target="../media/image122.png"/><Relationship Id="rId261" Type="http://schemas.openxmlformats.org/officeDocument/2006/relationships/customXml" Target="../ink/ink131.xml"/><Relationship Id="rId266" Type="http://schemas.openxmlformats.org/officeDocument/2006/relationships/image" Target="../media/image132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219" Type="http://schemas.openxmlformats.org/officeDocument/2006/relationships/image" Target="../media/image109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0" Type="http://schemas.openxmlformats.org/officeDocument/2006/relationships/customXml" Target="../ink/ink115.xml"/><Relationship Id="rId235" Type="http://schemas.openxmlformats.org/officeDocument/2006/relationships/image" Target="../media/image117.png"/><Relationship Id="rId251" Type="http://schemas.openxmlformats.org/officeDocument/2006/relationships/customXml" Target="../ink/ink126.xml"/><Relationship Id="rId256" Type="http://schemas.openxmlformats.org/officeDocument/2006/relationships/image" Target="../media/image127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0" Type="http://schemas.openxmlformats.org/officeDocument/2006/relationships/customXml" Target="../ink/ink110.xml"/><Relationship Id="rId225" Type="http://schemas.openxmlformats.org/officeDocument/2006/relationships/image" Target="../media/image112.png"/><Relationship Id="rId241" Type="http://schemas.openxmlformats.org/officeDocument/2006/relationships/image" Target="../media/image120.png"/><Relationship Id="rId246" Type="http://schemas.openxmlformats.org/officeDocument/2006/relationships/customXml" Target="../ink/ink123.xml"/><Relationship Id="rId267" Type="http://schemas.openxmlformats.org/officeDocument/2006/relationships/customXml" Target="../ink/ink134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262" Type="http://schemas.openxmlformats.org/officeDocument/2006/relationships/image" Target="../media/image130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customXml" Target="../ink/ink129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image" Target="../media/image125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customXml" Target="../ink/ink132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customXml" Target="../ink/ink127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image" Target="../media/image131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image" Target="../media/image1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9.xml"/><Relationship Id="rId13" Type="http://schemas.openxmlformats.org/officeDocument/2006/relationships/image" Target="../media/image140.png"/><Relationship Id="rId18" Type="http://schemas.openxmlformats.org/officeDocument/2006/relationships/customXml" Target="../ink/ink144.xml"/><Relationship Id="rId3" Type="http://schemas.openxmlformats.org/officeDocument/2006/relationships/image" Target="../media/image135.png"/><Relationship Id="rId21" Type="http://schemas.openxmlformats.org/officeDocument/2006/relationships/image" Target="../media/image144.png"/><Relationship Id="rId7" Type="http://schemas.openxmlformats.org/officeDocument/2006/relationships/image" Target="../media/image137.png"/><Relationship Id="rId12" Type="http://schemas.openxmlformats.org/officeDocument/2006/relationships/customXml" Target="../ink/ink141.xml"/><Relationship Id="rId17" Type="http://schemas.openxmlformats.org/officeDocument/2006/relationships/image" Target="../media/image142.png"/><Relationship Id="rId25" Type="http://schemas.openxmlformats.org/officeDocument/2006/relationships/image" Target="../media/image146.png"/><Relationship Id="rId2" Type="http://schemas.openxmlformats.org/officeDocument/2006/relationships/customXml" Target="../ink/ink136.xml"/><Relationship Id="rId16" Type="http://schemas.openxmlformats.org/officeDocument/2006/relationships/customXml" Target="../ink/ink143.xml"/><Relationship Id="rId20" Type="http://schemas.openxmlformats.org/officeDocument/2006/relationships/customXml" Target="../ink/ink14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8.xml"/><Relationship Id="rId11" Type="http://schemas.openxmlformats.org/officeDocument/2006/relationships/image" Target="../media/image139.png"/><Relationship Id="rId24" Type="http://schemas.openxmlformats.org/officeDocument/2006/relationships/customXml" Target="../ink/ink147.xml"/><Relationship Id="rId5" Type="http://schemas.openxmlformats.org/officeDocument/2006/relationships/image" Target="../media/image136.png"/><Relationship Id="rId15" Type="http://schemas.openxmlformats.org/officeDocument/2006/relationships/image" Target="../media/image141.png"/><Relationship Id="rId23" Type="http://schemas.openxmlformats.org/officeDocument/2006/relationships/image" Target="../media/image145.png"/><Relationship Id="rId10" Type="http://schemas.openxmlformats.org/officeDocument/2006/relationships/customXml" Target="../ink/ink140.xml"/><Relationship Id="rId19" Type="http://schemas.openxmlformats.org/officeDocument/2006/relationships/image" Target="../media/image143.png"/><Relationship Id="rId4" Type="http://schemas.openxmlformats.org/officeDocument/2006/relationships/customXml" Target="../ink/ink137.xml"/><Relationship Id="rId9" Type="http://schemas.openxmlformats.org/officeDocument/2006/relationships/image" Target="../media/image138.png"/><Relationship Id="rId14" Type="http://schemas.openxmlformats.org/officeDocument/2006/relationships/customXml" Target="../ink/ink142.xml"/><Relationship Id="rId22" Type="http://schemas.openxmlformats.org/officeDocument/2006/relationships/customXml" Target="../ink/ink1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52ED-34A0-4E8D-7B85-E6D17A398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Business Continuity and Resiliency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15C47-A001-FFEC-2C54-852BBA3CA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26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EF0A-35EB-0E3A-3A9D-E47A1B905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Estimating SLA Downtime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0757-5280-759A-18DF-5BF77DB8C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Ex: Web App writes the data to Azure SQL Database</a:t>
            </a:r>
          </a:p>
          <a:p>
            <a:r>
              <a:rPr lang="en-IN" dirty="0"/>
              <a:t>Azure App Service = 99.95%</a:t>
            </a:r>
          </a:p>
          <a:p>
            <a:r>
              <a:rPr lang="en-IN" dirty="0"/>
              <a:t>SQL Database = 99.99%</a:t>
            </a:r>
          </a:p>
          <a:p>
            <a:r>
              <a:rPr lang="en-IN" dirty="0"/>
              <a:t>Composite SLA = 99.95% x 99.99% = 99.94%</a:t>
            </a:r>
          </a:p>
          <a:p>
            <a:r>
              <a:rPr lang="en-IN" dirty="0"/>
              <a:t>SQL Database is unavailable, Add queue – transactions can get stored in the queue</a:t>
            </a:r>
          </a:p>
          <a:p>
            <a:r>
              <a:rPr lang="en-IN" dirty="0"/>
              <a:t>Service Bus Queue = 99.9%</a:t>
            </a:r>
          </a:p>
          <a:p>
            <a:r>
              <a:rPr lang="en-IN" dirty="0"/>
              <a:t>Web App AND (Database OR Queue) ~ 99.95%</a:t>
            </a:r>
          </a:p>
        </p:txBody>
      </p:sp>
    </p:spTree>
    <p:extLst>
      <p:ext uri="{BB962C8B-B14F-4D97-AF65-F5344CB8AC3E}">
        <p14:creationId xmlns:p14="http://schemas.microsoft.com/office/powerpoint/2010/main" val="409551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448C-1ADA-5E7D-24E4-EB053F28F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Application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5CDA0-DCAA-2636-BF7C-1DB0E9E56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914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EE2D-A83C-211B-126E-A4DE614B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Failure Mode Analysis (FMA)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5180-DD19-2F35-E8BE-63FC1A6F5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Process for building resiliency into an application early in the design stage.</a:t>
            </a:r>
          </a:p>
          <a:p>
            <a:r>
              <a:rPr lang="en-IN" dirty="0"/>
              <a:t>Identify what types of failures an application might experience</a:t>
            </a:r>
          </a:p>
          <a:p>
            <a:r>
              <a:rPr lang="en-IN" dirty="0"/>
              <a:t>Capture the potential effects and impact of each type of failures</a:t>
            </a:r>
          </a:p>
          <a:p>
            <a:r>
              <a:rPr lang="en-IN" dirty="0"/>
              <a:t>Identify the recovery strategies</a:t>
            </a:r>
          </a:p>
        </p:txBody>
      </p:sp>
    </p:spTree>
    <p:extLst>
      <p:ext uri="{BB962C8B-B14F-4D97-AF65-F5344CB8AC3E}">
        <p14:creationId xmlns:p14="http://schemas.microsoft.com/office/powerpoint/2010/main" val="132747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5111-B54D-6271-E5EB-72883440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0BAE2-99A4-7A5F-330E-234B04520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Sale – High Traffic Event / Site Traffic / Connection Overload – Application Not Reachable – 404, 5xx – HA, Scalability</a:t>
            </a:r>
          </a:p>
          <a:p>
            <a:r>
              <a:rPr lang="en-US" dirty="0"/>
              <a:t>Slow response from some pages – throttling – 429 – too many request – scalable, DDoS</a:t>
            </a:r>
          </a:p>
          <a:p>
            <a:r>
              <a:rPr lang="en-US" dirty="0"/>
              <a:t>Payment Gateway</a:t>
            </a:r>
          </a:p>
          <a:p>
            <a:r>
              <a:rPr lang="en-US" dirty="0"/>
              <a:t>DB Failure – Component FMA</a:t>
            </a:r>
          </a:p>
          <a:p>
            <a:r>
              <a:rPr lang="en-US" dirty="0"/>
              <a:t>Billing App Failure – Not much to do here</a:t>
            </a:r>
          </a:p>
          <a:p>
            <a:r>
              <a:rPr lang="en-IN" dirty="0"/>
              <a:t>Browser Compatibility – Application Design, Responsive </a:t>
            </a:r>
          </a:p>
          <a:p>
            <a:r>
              <a:rPr lang="en-IN" dirty="0"/>
              <a:t>User Management – Login Issue</a:t>
            </a:r>
          </a:p>
          <a:p>
            <a:r>
              <a:rPr lang="en-IN" dirty="0"/>
              <a:t>Security – Login, Authentication, Authorization, Hacked, Certificate Errors, DDoS attack</a:t>
            </a:r>
          </a:p>
        </p:txBody>
      </p:sp>
    </p:spTree>
    <p:extLst>
      <p:ext uri="{BB962C8B-B14F-4D97-AF65-F5344CB8AC3E}">
        <p14:creationId xmlns:p14="http://schemas.microsoft.com/office/powerpoint/2010/main" val="263115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A8A9-09E5-74E9-0582-41D162D7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Continuity and Resiliency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3F553-19EB-80EC-89D7-76E19673F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Business Continuity represents the ability to perform essential business functions during and after adverse conditions</a:t>
            </a:r>
          </a:p>
          <a:p>
            <a:r>
              <a:rPr lang="en-IN" dirty="0"/>
              <a:t>Ensure your internal and external applications are remaining operational during planned downtime and unplanned outages.</a:t>
            </a:r>
          </a:p>
          <a:p>
            <a:r>
              <a:rPr lang="en-IN" dirty="0"/>
              <a:t>Focus on failure recovery, rather than on avoiding failure</a:t>
            </a:r>
          </a:p>
        </p:txBody>
      </p:sp>
    </p:spTree>
    <p:extLst>
      <p:ext uri="{BB962C8B-B14F-4D97-AF65-F5344CB8AC3E}">
        <p14:creationId xmlns:p14="http://schemas.microsoft.com/office/powerpoint/2010/main" val="403188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CACC-AD27-5F07-D871-D14B5977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836CF-2275-1536-CD30-E50BB8FC5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High Availability is the ability of the application to continue running in a healthy state despite localized or transient failures.</a:t>
            </a:r>
          </a:p>
        </p:txBody>
      </p:sp>
    </p:spTree>
    <p:extLst>
      <p:ext uri="{BB962C8B-B14F-4D97-AF65-F5344CB8AC3E}">
        <p14:creationId xmlns:p14="http://schemas.microsoft.com/office/powerpoint/2010/main" val="311489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532E-8C03-95C3-6206-C080EF45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Disaster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5FDE-9FFC-0EB8-6D2B-E74924505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Disaster Recovery is the ability to recover from major incidents such as service disruption that affect an entire region.</a:t>
            </a:r>
          </a:p>
        </p:txBody>
      </p:sp>
    </p:spTree>
    <p:extLst>
      <p:ext uri="{BB962C8B-B14F-4D97-AF65-F5344CB8AC3E}">
        <p14:creationId xmlns:p14="http://schemas.microsoft.com/office/powerpoint/2010/main" val="127500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95750-BBCB-70BB-3088-298246C3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Machine High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C0B2B-7D58-F660-41C2-7BC100D7D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Availability Set</a:t>
            </a:r>
          </a:p>
          <a:p>
            <a:r>
              <a:rPr lang="en-IN" dirty="0"/>
              <a:t>Availability Zone</a:t>
            </a:r>
          </a:p>
          <a:p>
            <a:r>
              <a:rPr lang="en-IN" dirty="0"/>
              <a:t>Virtual Machine Scale Set</a:t>
            </a:r>
          </a:p>
          <a:p>
            <a:r>
              <a:rPr lang="en-IN" dirty="0"/>
              <a:t>Replication of VM</a:t>
            </a:r>
          </a:p>
          <a:p>
            <a:r>
              <a:rPr lang="en-IN" dirty="0"/>
              <a:t>Multi-Region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684904-CC89-DADF-06FE-59B59D44B8B4}"/>
                  </a:ext>
                </a:extLst>
              </p14:cNvPr>
              <p14:cNvContentPartPr/>
              <p14:nvPr/>
            </p14:nvContentPartPr>
            <p14:xfrm>
              <a:off x="3452847" y="2045561"/>
              <a:ext cx="344160" cy="57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684904-CC89-DADF-06FE-59B59D44B8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3847" y="2036561"/>
                <a:ext cx="361800" cy="7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2C56D34-929E-2192-72DE-AEA2575C9C9F}"/>
              </a:ext>
            </a:extLst>
          </p:cNvPr>
          <p:cNvGrpSpPr/>
          <p:nvPr/>
        </p:nvGrpSpPr>
        <p:grpSpPr>
          <a:xfrm>
            <a:off x="3950007" y="1729481"/>
            <a:ext cx="914040" cy="384840"/>
            <a:chOff x="3950007" y="1729481"/>
            <a:chExt cx="91404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C19D2B2-3AA7-135E-B7D6-D1B40186BB7A}"/>
                    </a:ext>
                  </a:extLst>
                </p14:cNvPr>
                <p14:cNvContentPartPr/>
                <p14:nvPr/>
              </p14:nvContentPartPr>
              <p14:xfrm>
                <a:off x="3950007" y="1866641"/>
                <a:ext cx="168120" cy="247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C19D2B2-3AA7-135E-B7D6-D1B40186BB7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41367" y="1857641"/>
                  <a:ext cx="1857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C418747-50F8-AEFA-1DA1-18F7376B4C8A}"/>
                    </a:ext>
                  </a:extLst>
                </p14:cNvPr>
                <p14:cNvContentPartPr/>
                <p14:nvPr/>
              </p14:nvContentPartPr>
              <p14:xfrm>
                <a:off x="4173567" y="1837841"/>
                <a:ext cx="196200" cy="216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C418747-50F8-AEFA-1DA1-18F7376B4C8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64567" y="1829201"/>
                  <a:ext cx="2138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7007F91-1A7A-8119-0CC4-DFFA9464D000}"/>
                    </a:ext>
                  </a:extLst>
                </p14:cNvPr>
                <p14:cNvContentPartPr/>
                <p14:nvPr/>
              </p14:nvContentPartPr>
              <p14:xfrm>
                <a:off x="4493607" y="1883921"/>
                <a:ext cx="8640" cy="18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7007F91-1A7A-8119-0CC4-DFFA9464D00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84607" y="1875281"/>
                  <a:ext cx="26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523ECCC-B404-0D50-A420-F670AEC2C175}"/>
                    </a:ext>
                  </a:extLst>
                </p14:cNvPr>
                <p14:cNvContentPartPr/>
                <p14:nvPr/>
              </p14:nvContentPartPr>
              <p14:xfrm>
                <a:off x="4523847" y="1780601"/>
                <a:ext cx="144000" cy="141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523ECCC-B404-0D50-A420-F670AEC2C1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15207" y="1771961"/>
                  <a:ext cx="1616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7CC8161-F0DC-A10C-3DA0-5480881B2777}"/>
                    </a:ext>
                  </a:extLst>
                </p14:cNvPr>
                <p14:cNvContentPartPr/>
                <p14:nvPr/>
              </p14:nvContentPartPr>
              <p14:xfrm>
                <a:off x="4768287" y="1729481"/>
                <a:ext cx="95760" cy="208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7CC8161-F0DC-A10C-3DA0-5480881B277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59647" y="1720841"/>
                  <a:ext cx="11340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33373F-FA32-9AE0-14A8-7FA182E76EDE}"/>
              </a:ext>
            </a:extLst>
          </p:cNvPr>
          <p:cNvGrpSpPr/>
          <p:nvPr/>
        </p:nvGrpSpPr>
        <p:grpSpPr>
          <a:xfrm>
            <a:off x="5017047" y="1672601"/>
            <a:ext cx="247320" cy="273240"/>
            <a:chOff x="5017047" y="1672601"/>
            <a:chExt cx="247320" cy="27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23E867B-51C9-8BCB-C0C6-4C6DAB21F287}"/>
                    </a:ext>
                  </a:extLst>
                </p14:cNvPr>
                <p14:cNvContentPartPr/>
                <p14:nvPr/>
              </p14:nvContentPartPr>
              <p14:xfrm>
                <a:off x="5017047" y="1820561"/>
                <a:ext cx="5760" cy="5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23E867B-51C9-8BCB-C0C6-4C6DAB21F28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08047" y="1811561"/>
                  <a:ext cx="234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2ED51FE-04E4-401C-5F07-01690BD2730E}"/>
                    </a:ext>
                  </a:extLst>
                </p14:cNvPr>
                <p14:cNvContentPartPr/>
                <p14:nvPr/>
              </p14:nvContentPartPr>
              <p14:xfrm>
                <a:off x="5102727" y="1672601"/>
                <a:ext cx="161640" cy="273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2ED51FE-04E4-401C-5F07-01690BD2730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94087" y="1663601"/>
                  <a:ext cx="179280" cy="29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DA3E02C-B5A3-E20E-F44B-90AF29E4AC92}"/>
                  </a:ext>
                </a:extLst>
              </p14:cNvPr>
              <p14:cNvContentPartPr/>
              <p14:nvPr/>
            </p14:nvContentPartPr>
            <p14:xfrm>
              <a:off x="5694567" y="1821281"/>
              <a:ext cx="31680" cy="136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DA3E02C-B5A3-E20E-F44B-90AF29E4AC9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85567" y="1812281"/>
                <a:ext cx="49320" cy="15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78627B6E-2FFD-C3AA-5D8C-3DA269AECBEF}"/>
              </a:ext>
            </a:extLst>
          </p:cNvPr>
          <p:cNvGrpSpPr/>
          <p:nvPr/>
        </p:nvGrpSpPr>
        <p:grpSpPr>
          <a:xfrm>
            <a:off x="5912007" y="1647401"/>
            <a:ext cx="781200" cy="276120"/>
            <a:chOff x="5912007" y="1647401"/>
            <a:chExt cx="7812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91F0E81-F880-B1FD-D738-B0A8A8AB0041}"/>
                    </a:ext>
                  </a:extLst>
                </p14:cNvPr>
                <p14:cNvContentPartPr/>
                <p14:nvPr/>
              </p14:nvContentPartPr>
              <p14:xfrm>
                <a:off x="5912007" y="1681601"/>
                <a:ext cx="138240" cy="241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91F0E81-F880-B1FD-D738-B0A8A8AB00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03007" y="1672961"/>
                  <a:ext cx="1558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B05A177-3125-F0E5-EEF2-A211226EF10B}"/>
                    </a:ext>
                  </a:extLst>
                </p14:cNvPr>
                <p14:cNvContentPartPr/>
                <p14:nvPr/>
              </p14:nvContentPartPr>
              <p14:xfrm>
                <a:off x="6143127" y="1786721"/>
                <a:ext cx="215640" cy="84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B05A177-3125-F0E5-EEF2-A211226EF10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34127" y="1778081"/>
                  <a:ext cx="2332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C9C9D0-D40D-9CF0-3220-2C614E2F5AA9}"/>
                    </a:ext>
                  </a:extLst>
                </p14:cNvPr>
                <p14:cNvContentPartPr/>
                <p14:nvPr/>
              </p14:nvContentPartPr>
              <p14:xfrm>
                <a:off x="6447687" y="1795361"/>
                <a:ext cx="10440" cy="97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C9C9D0-D40D-9CF0-3220-2C614E2F5AA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38687" y="1786361"/>
                  <a:ext cx="280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EBC06AA-0EFE-3481-C080-9C6EC3431B39}"/>
                    </a:ext>
                  </a:extLst>
                </p14:cNvPr>
                <p14:cNvContentPartPr/>
                <p14:nvPr/>
              </p14:nvContentPartPr>
              <p14:xfrm>
                <a:off x="6417447" y="1647401"/>
                <a:ext cx="13680" cy="19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EBC06AA-0EFE-3481-C080-9C6EC3431B3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08447" y="1638401"/>
                  <a:ext cx="313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18E897-07C8-D8CF-6B9E-9FAF678480DA}"/>
                    </a:ext>
                  </a:extLst>
                </p14:cNvPr>
                <p14:cNvContentPartPr/>
                <p14:nvPr/>
              </p14:nvContentPartPr>
              <p14:xfrm>
                <a:off x="6534087" y="1731641"/>
                <a:ext cx="159120" cy="111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18E897-07C8-D8CF-6B9E-9FAF678480D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25087" y="1723001"/>
                  <a:ext cx="17676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812982-4A21-3703-CE8E-E3F51F7578E8}"/>
              </a:ext>
            </a:extLst>
          </p:cNvPr>
          <p:cNvGrpSpPr/>
          <p:nvPr/>
        </p:nvGrpSpPr>
        <p:grpSpPr>
          <a:xfrm>
            <a:off x="6835767" y="1601321"/>
            <a:ext cx="558720" cy="218520"/>
            <a:chOff x="6835767" y="1601321"/>
            <a:chExt cx="558720" cy="21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B423E7E-F506-A0F1-8212-A3F70632CFA0}"/>
                    </a:ext>
                  </a:extLst>
                </p14:cNvPr>
                <p14:cNvContentPartPr/>
                <p14:nvPr/>
              </p14:nvContentPartPr>
              <p14:xfrm>
                <a:off x="6835767" y="1627601"/>
                <a:ext cx="139680" cy="192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B423E7E-F506-A0F1-8212-A3F70632CFA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826767" y="1618601"/>
                  <a:ext cx="1573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DD17581-0B53-6AB7-3FD0-AD2742EED3A5}"/>
                    </a:ext>
                  </a:extLst>
                </p14:cNvPr>
                <p14:cNvContentPartPr/>
                <p14:nvPr/>
              </p14:nvContentPartPr>
              <p14:xfrm>
                <a:off x="7043127" y="1601321"/>
                <a:ext cx="231480" cy="190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DD17581-0B53-6AB7-3FD0-AD2742EED3A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34127" y="1592681"/>
                  <a:ext cx="2491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1E23EBB-E443-0CCA-089D-2B751CAD4272}"/>
                    </a:ext>
                  </a:extLst>
                </p14:cNvPr>
                <p14:cNvContentPartPr/>
                <p14:nvPr/>
              </p14:nvContentPartPr>
              <p14:xfrm>
                <a:off x="7328967" y="1644521"/>
                <a:ext cx="65520" cy="133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1E23EBB-E443-0CCA-089D-2B751CAD427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20327" y="1635881"/>
                  <a:ext cx="8316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4E10EE-4D7F-A201-CACB-73E66838F828}"/>
              </a:ext>
            </a:extLst>
          </p:cNvPr>
          <p:cNvGrpSpPr/>
          <p:nvPr/>
        </p:nvGrpSpPr>
        <p:grpSpPr>
          <a:xfrm>
            <a:off x="8349927" y="923801"/>
            <a:ext cx="2115000" cy="1743840"/>
            <a:chOff x="8349927" y="923801"/>
            <a:chExt cx="2115000" cy="174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4F453C3-A8E8-E723-3305-8FB725DD3E9C}"/>
                    </a:ext>
                  </a:extLst>
                </p14:cNvPr>
                <p14:cNvContentPartPr/>
                <p14:nvPr/>
              </p14:nvContentPartPr>
              <p14:xfrm>
                <a:off x="8465127" y="1385681"/>
                <a:ext cx="921240" cy="1121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4F453C3-A8E8-E723-3305-8FB725DD3E9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456487" y="1377041"/>
                  <a:ext cx="938880" cy="11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26B5407-CB53-555F-A3CB-DBF0B9851DF3}"/>
                    </a:ext>
                  </a:extLst>
                </p14:cNvPr>
                <p14:cNvContentPartPr/>
                <p14:nvPr/>
              </p14:nvContentPartPr>
              <p14:xfrm>
                <a:off x="8349927" y="1517081"/>
                <a:ext cx="1058400" cy="1150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26B5407-CB53-555F-A3CB-DBF0B9851DF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341287" y="1508441"/>
                  <a:ext cx="1076040" cy="11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F86DA6D-52E9-6445-0243-14204B7E9FBA}"/>
                    </a:ext>
                  </a:extLst>
                </p14:cNvPr>
                <p14:cNvContentPartPr/>
                <p14:nvPr/>
              </p14:nvContentPartPr>
              <p14:xfrm>
                <a:off x="9833847" y="1169681"/>
                <a:ext cx="631080" cy="1044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F86DA6D-52E9-6445-0243-14204B7E9FB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25207" y="1160681"/>
                  <a:ext cx="648720" cy="10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DCF2445-9D4B-09D3-A9F9-F8603AFBFEF4}"/>
                    </a:ext>
                  </a:extLst>
                </p14:cNvPr>
                <p14:cNvContentPartPr/>
                <p14:nvPr/>
              </p14:nvContentPartPr>
              <p14:xfrm>
                <a:off x="9784887" y="1319801"/>
                <a:ext cx="610200" cy="1069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DCF2445-9D4B-09D3-A9F9-F8603AFBFEF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76247" y="1310801"/>
                  <a:ext cx="62784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FA31BD-BDC5-CA6D-35B0-97D43E2E6B4F}"/>
                    </a:ext>
                  </a:extLst>
                </p14:cNvPr>
                <p14:cNvContentPartPr/>
                <p14:nvPr/>
              </p14:nvContentPartPr>
              <p14:xfrm>
                <a:off x="8598327" y="1579361"/>
                <a:ext cx="326160" cy="170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FA31BD-BDC5-CA6D-35B0-97D43E2E6B4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89327" y="1570361"/>
                  <a:ext cx="3438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01A8D13-FC3C-99FD-B87B-8459A334AC22}"/>
                    </a:ext>
                  </a:extLst>
                </p14:cNvPr>
                <p14:cNvContentPartPr/>
                <p14:nvPr/>
              </p14:nvContentPartPr>
              <p14:xfrm>
                <a:off x="8585007" y="1595561"/>
                <a:ext cx="374400" cy="198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01A8D13-FC3C-99FD-B87B-8459A334AC2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76007" y="1586561"/>
                  <a:ext cx="3920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F38DAF7-0701-3CEB-EA41-374A2A20C4ED}"/>
                    </a:ext>
                  </a:extLst>
                </p14:cNvPr>
                <p14:cNvContentPartPr/>
                <p14:nvPr/>
              </p14:nvContentPartPr>
              <p14:xfrm>
                <a:off x="9978567" y="1401881"/>
                <a:ext cx="218520" cy="97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F38DAF7-0701-3CEB-EA41-374A2A20C4E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69567" y="1393241"/>
                  <a:ext cx="2361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53B7589-168C-1E48-4A99-5029062D50B2}"/>
                    </a:ext>
                  </a:extLst>
                </p14:cNvPr>
                <p14:cNvContentPartPr/>
                <p14:nvPr/>
              </p14:nvContentPartPr>
              <p14:xfrm>
                <a:off x="9983607" y="1442201"/>
                <a:ext cx="212040" cy="90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53B7589-168C-1E48-4A99-5029062D50B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74607" y="1433201"/>
                  <a:ext cx="2296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AFC2750-82C6-9893-9B98-7BB4F8D364C8}"/>
                    </a:ext>
                  </a:extLst>
                </p14:cNvPr>
                <p14:cNvContentPartPr/>
                <p14:nvPr/>
              </p14:nvContentPartPr>
              <p14:xfrm>
                <a:off x="8417247" y="1168241"/>
                <a:ext cx="193320" cy="244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AFC2750-82C6-9893-9B98-7BB4F8D364C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408247" y="1159241"/>
                  <a:ext cx="2109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841D392-A0AC-E3C9-CF4A-1726E8B2269B}"/>
                    </a:ext>
                  </a:extLst>
                </p14:cNvPr>
                <p14:cNvContentPartPr/>
                <p14:nvPr/>
              </p14:nvContentPartPr>
              <p14:xfrm>
                <a:off x="8611287" y="1256441"/>
                <a:ext cx="82800" cy="117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841D392-A0AC-E3C9-CF4A-1726E8B2269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602287" y="1247801"/>
                  <a:ext cx="1004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103816F-70E2-FB0C-CA6E-DBF003988864}"/>
                    </a:ext>
                  </a:extLst>
                </p14:cNvPr>
                <p14:cNvContentPartPr/>
                <p14:nvPr/>
              </p14:nvContentPartPr>
              <p14:xfrm>
                <a:off x="8720367" y="1263281"/>
                <a:ext cx="89280" cy="93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103816F-70E2-FB0C-CA6E-DBF00398886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711367" y="1254281"/>
                  <a:ext cx="1069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A64C6E5-1ADF-C474-3B0F-33A3FEAE5246}"/>
                    </a:ext>
                  </a:extLst>
                </p14:cNvPr>
                <p14:cNvContentPartPr/>
                <p14:nvPr/>
              </p14:nvContentPartPr>
              <p14:xfrm>
                <a:off x="8856087" y="1138361"/>
                <a:ext cx="166680" cy="20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A64C6E5-1ADF-C474-3B0F-33A3FEAE524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847087" y="1129721"/>
                  <a:ext cx="1843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E4F61A-A861-891E-E1C1-BC7137BF7A9E}"/>
                    </a:ext>
                  </a:extLst>
                </p14:cNvPr>
                <p14:cNvContentPartPr/>
                <p14:nvPr/>
              </p14:nvContentPartPr>
              <p14:xfrm>
                <a:off x="9635127" y="944681"/>
                <a:ext cx="212760" cy="237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E4F61A-A861-891E-E1C1-BC7137BF7A9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26487" y="935681"/>
                  <a:ext cx="2304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3E10DF7-0B3F-3426-D814-7C8AF7A83EA2}"/>
                    </a:ext>
                  </a:extLst>
                </p14:cNvPr>
                <p14:cNvContentPartPr/>
                <p14:nvPr/>
              </p14:nvContentPartPr>
              <p14:xfrm>
                <a:off x="9797127" y="1079681"/>
                <a:ext cx="85680" cy="79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3E10DF7-0B3F-3426-D814-7C8AF7A83EA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88127" y="1070681"/>
                  <a:ext cx="1033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1933AD1-D7A5-7DA9-9F32-4BD93173DE7D}"/>
                    </a:ext>
                  </a:extLst>
                </p14:cNvPr>
                <p14:cNvContentPartPr/>
                <p14:nvPr/>
              </p14:nvContentPartPr>
              <p14:xfrm>
                <a:off x="9931407" y="1062401"/>
                <a:ext cx="65520" cy="93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1933AD1-D7A5-7DA9-9F32-4BD93173DE7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922407" y="1053761"/>
                  <a:ext cx="831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AA8598D-83B7-7CDA-ECBE-CBC494049ACC}"/>
                    </a:ext>
                  </a:extLst>
                </p14:cNvPr>
                <p14:cNvContentPartPr/>
                <p14:nvPr/>
              </p14:nvContentPartPr>
              <p14:xfrm>
                <a:off x="10078647" y="923801"/>
                <a:ext cx="151920" cy="226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AA8598D-83B7-7CDA-ECBE-CBC494049AC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069647" y="914801"/>
                  <a:ext cx="169560" cy="24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4F1AFAD-97F0-D408-FC74-6B65AD73AF65}"/>
                  </a:ext>
                </a:extLst>
              </p14:cNvPr>
              <p14:cNvContentPartPr/>
              <p14:nvPr/>
            </p14:nvContentPartPr>
            <p14:xfrm>
              <a:off x="3678567" y="2557121"/>
              <a:ext cx="381600" cy="673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4F1AFAD-97F0-D408-FC74-6B65AD73AF6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669927" y="2548121"/>
                <a:ext cx="399240" cy="8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4C785B1F-51C5-3C47-1E81-25DE24E41083}"/>
              </a:ext>
            </a:extLst>
          </p:cNvPr>
          <p:cNvGrpSpPr/>
          <p:nvPr/>
        </p:nvGrpSpPr>
        <p:grpSpPr>
          <a:xfrm>
            <a:off x="4334847" y="2407001"/>
            <a:ext cx="759960" cy="220320"/>
            <a:chOff x="4334847" y="2407001"/>
            <a:chExt cx="759960" cy="22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AE85747-71C2-496E-42DF-F71C684107C5}"/>
                    </a:ext>
                  </a:extLst>
                </p14:cNvPr>
                <p14:cNvContentPartPr/>
                <p14:nvPr/>
              </p14:nvContentPartPr>
              <p14:xfrm>
                <a:off x="4334847" y="2422841"/>
                <a:ext cx="91080" cy="177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AE85747-71C2-496E-42DF-F71C684107C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25847" y="2413841"/>
                  <a:ext cx="1087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151EF80-E74C-E943-96F2-6DBB58D3F9ED}"/>
                    </a:ext>
                  </a:extLst>
                </p14:cNvPr>
                <p14:cNvContentPartPr/>
                <p14:nvPr/>
              </p14:nvContentPartPr>
              <p14:xfrm>
                <a:off x="4469127" y="2441201"/>
                <a:ext cx="106200" cy="186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151EF80-E74C-E943-96F2-6DBB58D3F9E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60127" y="2432201"/>
                  <a:ext cx="1238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251C6ED-3C1C-9B1B-97BA-5BD521AC96D7}"/>
                    </a:ext>
                  </a:extLst>
                </p14:cNvPr>
                <p14:cNvContentPartPr/>
                <p14:nvPr/>
              </p14:nvContentPartPr>
              <p14:xfrm>
                <a:off x="4708167" y="2539841"/>
                <a:ext cx="16560" cy="24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251C6ED-3C1C-9B1B-97BA-5BD521AC96D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99527" y="2531201"/>
                  <a:ext cx="342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BD262DC-6728-83E0-C16B-3F8FCD0EBFFE}"/>
                    </a:ext>
                  </a:extLst>
                </p14:cNvPr>
                <p14:cNvContentPartPr/>
                <p14:nvPr/>
              </p14:nvContentPartPr>
              <p14:xfrm>
                <a:off x="4796727" y="2420321"/>
                <a:ext cx="129240" cy="168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BD262DC-6728-83E0-C16B-3F8FCD0EBFF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788087" y="2411681"/>
                  <a:ext cx="1468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C954080-F189-5AB7-22FC-93EBBEC6DB2D}"/>
                    </a:ext>
                  </a:extLst>
                </p14:cNvPr>
                <p14:cNvContentPartPr/>
                <p14:nvPr/>
              </p14:nvContentPartPr>
              <p14:xfrm>
                <a:off x="4990767" y="2407001"/>
                <a:ext cx="104040" cy="202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C954080-F189-5AB7-22FC-93EBBEC6DB2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82127" y="2398001"/>
                  <a:ext cx="12168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D88F002-7DD9-3898-A913-38D277281ED3}"/>
              </a:ext>
            </a:extLst>
          </p:cNvPr>
          <p:cNvGrpSpPr/>
          <p:nvPr/>
        </p:nvGrpSpPr>
        <p:grpSpPr>
          <a:xfrm>
            <a:off x="5251047" y="2333201"/>
            <a:ext cx="256680" cy="293760"/>
            <a:chOff x="5251047" y="2333201"/>
            <a:chExt cx="25668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76555FC-EF92-5F7C-CB87-B4C02FE33817}"/>
                    </a:ext>
                  </a:extLst>
                </p14:cNvPr>
                <p14:cNvContentPartPr/>
                <p14:nvPr/>
              </p14:nvContentPartPr>
              <p14:xfrm>
                <a:off x="5251047" y="2502041"/>
                <a:ext cx="5760" cy="10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76555FC-EF92-5F7C-CB87-B4C02FE3381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42047" y="2493041"/>
                  <a:ext cx="234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75A798D-B4B1-63E1-726A-F37D8167D0B6}"/>
                    </a:ext>
                  </a:extLst>
                </p14:cNvPr>
                <p14:cNvContentPartPr/>
                <p14:nvPr/>
              </p14:nvContentPartPr>
              <p14:xfrm>
                <a:off x="5344287" y="2333201"/>
                <a:ext cx="163440" cy="293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75A798D-B4B1-63E1-726A-F37D8167D0B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35287" y="2324561"/>
                  <a:ext cx="181080" cy="31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7F8FB0D-18C9-B4BE-FD16-5D049B953477}"/>
                  </a:ext>
                </a:extLst>
              </p14:cNvPr>
              <p14:cNvContentPartPr/>
              <p14:nvPr/>
            </p14:nvContentPartPr>
            <p14:xfrm>
              <a:off x="5725167" y="2449121"/>
              <a:ext cx="53280" cy="1479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7F8FB0D-18C9-B4BE-FD16-5D049B95347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716167" y="2440121"/>
                <a:ext cx="70920" cy="16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3CEB52D6-E8C3-479D-6594-BEF39372A852}"/>
              </a:ext>
            </a:extLst>
          </p:cNvPr>
          <p:cNvGrpSpPr/>
          <p:nvPr/>
        </p:nvGrpSpPr>
        <p:grpSpPr>
          <a:xfrm>
            <a:off x="5989047" y="2265521"/>
            <a:ext cx="538200" cy="226800"/>
            <a:chOff x="5989047" y="2265521"/>
            <a:chExt cx="538200" cy="22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4FF5C5A-44F6-0BAF-804F-F5427D8F4D16}"/>
                    </a:ext>
                  </a:extLst>
                </p14:cNvPr>
                <p14:cNvContentPartPr/>
                <p14:nvPr/>
              </p14:nvContentPartPr>
              <p14:xfrm>
                <a:off x="5989047" y="2380721"/>
                <a:ext cx="225720" cy="111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4FF5C5A-44F6-0BAF-804F-F5427D8F4D1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980407" y="2371721"/>
                  <a:ext cx="2433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ACC0738-A193-F3A6-F74E-2DF134CED7A1}"/>
                    </a:ext>
                  </a:extLst>
                </p14:cNvPr>
                <p14:cNvContentPartPr/>
                <p14:nvPr/>
              </p14:nvContentPartPr>
              <p14:xfrm>
                <a:off x="6266247" y="2387201"/>
                <a:ext cx="50040" cy="100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ACC0738-A193-F3A6-F74E-2DF134CED7A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257247" y="2378201"/>
                  <a:ext cx="676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865160D-4151-9D4C-DB8E-8954B6714503}"/>
                    </a:ext>
                  </a:extLst>
                </p14:cNvPr>
                <p14:cNvContentPartPr/>
                <p14:nvPr/>
              </p14:nvContentPartPr>
              <p14:xfrm>
                <a:off x="6261207" y="2265521"/>
                <a:ext cx="20160" cy="51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865160D-4151-9D4C-DB8E-8954B671450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252207" y="2256521"/>
                  <a:ext cx="378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9C4CDFE-EE43-B852-5930-8639B648563F}"/>
                    </a:ext>
                  </a:extLst>
                </p14:cNvPr>
                <p14:cNvContentPartPr/>
                <p14:nvPr/>
              </p14:nvContentPartPr>
              <p14:xfrm>
                <a:off x="6347967" y="2386841"/>
                <a:ext cx="179280" cy="81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9C4CDFE-EE43-B852-5930-8639B648563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339327" y="2377841"/>
                  <a:ext cx="19692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8A79E1A-C7AD-DBB0-0D08-8A75F0261EAB}"/>
              </a:ext>
            </a:extLst>
          </p:cNvPr>
          <p:cNvGrpSpPr/>
          <p:nvPr/>
        </p:nvGrpSpPr>
        <p:grpSpPr>
          <a:xfrm>
            <a:off x="6838287" y="2271641"/>
            <a:ext cx="610560" cy="247320"/>
            <a:chOff x="6838287" y="2271641"/>
            <a:chExt cx="610560" cy="24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CDB65A5-2A71-8CD3-68BE-7C876AB0F9B5}"/>
                    </a:ext>
                  </a:extLst>
                </p14:cNvPr>
                <p14:cNvContentPartPr/>
                <p14:nvPr/>
              </p14:nvContentPartPr>
              <p14:xfrm>
                <a:off x="6838287" y="2272001"/>
                <a:ext cx="141120" cy="246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CDB65A5-2A71-8CD3-68BE-7C876AB0F9B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29287" y="2263001"/>
                  <a:ext cx="1587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0AE9DEE-F2CA-BB31-D33B-9DA5C1D2CCAA}"/>
                    </a:ext>
                  </a:extLst>
                </p14:cNvPr>
                <p14:cNvContentPartPr/>
                <p14:nvPr/>
              </p14:nvContentPartPr>
              <p14:xfrm>
                <a:off x="7006047" y="2275601"/>
                <a:ext cx="96840" cy="177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0AE9DEE-F2CA-BB31-D33B-9DA5C1D2CCA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997407" y="2266601"/>
                  <a:ext cx="114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DB1A261-FE3B-C1D8-7CF6-23AC478D6E8D}"/>
                    </a:ext>
                  </a:extLst>
                </p14:cNvPr>
                <p14:cNvContentPartPr/>
                <p14:nvPr/>
              </p14:nvContentPartPr>
              <p14:xfrm>
                <a:off x="7141767" y="2271641"/>
                <a:ext cx="163080" cy="164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DB1A261-FE3B-C1D8-7CF6-23AC478D6E8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132767" y="2262641"/>
                  <a:ext cx="1807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D35A6AD-0E86-697B-2232-136842FE2456}"/>
                    </a:ext>
                  </a:extLst>
                </p14:cNvPr>
                <p14:cNvContentPartPr/>
                <p14:nvPr/>
              </p14:nvContentPartPr>
              <p14:xfrm>
                <a:off x="7413567" y="2304761"/>
                <a:ext cx="35280" cy="136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D35A6AD-0E86-697B-2232-136842FE245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404927" y="2295761"/>
                  <a:ext cx="52920" cy="15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6769869-F5BB-1110-7910-98FBAED98B9A}"/>
                  </a:ext>
                </a:extLst>
              </p14:cNvPr>
              <p14:cNvContentPartPr/>
              <p14:nvPr/>
            </p14:nvContentPartPr>
            <p14:xfrm>
              <a:off x="5012007" y="3107561"/>
              <a:ext cx="383040" cy="46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6769869-F5BB-1110-7910-98FBAED98B9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003007" y="3098561"/>
                <a:ext cx="400680" cy="6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EEB6BB7D-D7D7-ECAC-8DDB-00F61B3415D9}"/>
              </a:ext>
            </a:extLst>
          </p:cNvPr>
          <p:cNvGrpSpPr/>
          <p:nvPr/>
        </p:nvGrpSpPr>
        <p:grpSpPr>
          <a:xfrm>
            <a:off x="5526087" y="3007481"/>
            <a:ext cx="1196640" cy="177120"/>
            <a:chOff x="5526087" y="3007481"/>
            <a:chExt cx="1196640" cy="17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584753F-237B-E1AD-2F6D-D95A91FBD263}"/>
                    </a:ext>
                  </a:extLst>
                </p14:cNvPr>
                <p14:cNvContentPartPr/>
                <p14:nvPr/>
              </p14:nvContentPartPr>
              <p14:xfrm>
                <a:off x="5526087" y="3015041"/>
                <a:ext cx="144720" cy="169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584753F-237B-E1AD-2F6D-D95A91FBD26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517447" y="3006041"/>
                  <a:ext cx="162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126C37E-77B9-3587-E461-FAB4287EB95E}"/>
                    </a:ext>
                  </a:extLst>
                </p14:cNvPr>
                <p14:cNvContentPartPr/>
                <p14:nvPr/>
              </p14:nvContentPartPr>
              <p14:xfrm>
                <a:off x="5560287" y="3038081"/>
                <a:ext cx="371520" cy="113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126C37E-77B9-3587-E461-FAB4287EB95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51287" y="3029441"/>
                  <a:ext cx="3891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0F864F-E750-8519-3C73-18147F296AAC}"/>
                    </a:ext>
                  </a:extLst>
                </p14:cNvPr>
                <p14:cNvContentPartPr/>
                <p14:nvPr/>
              </p14:nvContentPartPr>
              <p14:xfrm>
                <a:off x="5838927" y="3052841"/>
                <a:ext cx="215640" cy="117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0F864F-E750-8519-3C73-18147F296AA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830287" y="3044201"/>
                  <a:ext cx="2332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4395D6A-74B7-978B-CEC2-C8CB2DEEA6C2}"/>
                    </a:ext>
                  </a:extLst>
                </p14:cNvPr>
                <p14:cNvContentPartPr/>
                <p14:nvPr/>
              </p14:nvContentPartPr>
              <p14:xfrm>
                <a:off x="6179847" y="3047441"/>
                <a:ext cx="62640" cy="860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4395D6A-74B7-978B-CEC2-C8CB2DEEA6C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70847" y="3038801"/>
                  <a:ext cx="802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ED7D8DE-6FAE-99B8-AF54-D0D0B22A537F}"/>
                    </a:ext>
                  </a:extLst>
                </p14:cNvPr>
                <p14:cNvContentPartPr/>
                <p14:nvPr/>
              </p14:nvContentPartPr>
              <p14:xfrm>
                <a:off x="6340767" y="3072281"/>
                <a:ext cx="29520" cy="66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ED7D8DE-6FAE-99B8-AF54-D0D0B22A537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331767" y="3063281"/>
                  <a:ext cx="471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E1A7643-B51F-7B5B-E32D-6BE227189B5A}"/>
                    </a:ext>
                  </a:extLst>
                </p14:cNvPr>
                <p14:cNvContentPartPr/>
                <p14:nvPr/>
              </p14:nvContentPartPr>
              <p14:xfrm>
                <a:off x="6393327" y="3007481"/>
                <a:ext cx="173160" cy="175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E1A7643-B51F-7B5B-E32D-6BE227189B5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384687" y="2998841"/>
                  <a:ext cx="1908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6AD6BD2-0A28-C1B9-8AEF-BF679F586AB4}"/>
                    </a:ext>
                  </a:extLst>
                </p14:cNvPr>
                <p14:cNvContentPartPr/>
                <p14:nvPr/>
              </p14:nvContentPartPr>
              <p14:xfrm>
                <a:off x="6617607" y="3058961"/>
                <a:ext cx="105120" cy="1044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6AD6BD2-0A28-C1B9-8AEF-BF679F586AB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08967" y="3049961"/>
                  <a:ext cx="12276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57AFCAB-006C-0C29-9DBB-41A41ACA6BDE}"/>
              </a:ext>
            </a:extLst>
          </p:cNvPr>
          <p:cNvGrpSpPr/>
          <p:nvPr/>
        </p:nvGrpSpPr>
        <p:grpSpPr>
          <a:xfrm>
            <a:off x="7364247" y="2942681"/>
            <a:ext cx="1505520" cy="948960"/>
            <a:chOff x="7364247" y="2942681"/>
            <a:chExt cx="1505520" cy="94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A13A346-B1E0-D783-3D6C-C44EA54169CB}"/>
                    </a:ext>
                  </a:extLst>
                </p14:cNvPr>
                <p14:cNvContentPartPr/>
                <p14:nvPr/>
              </p14:nvContentPartPr>
              <p14:xfrm>
                <a:off x="7380447" y="2961761"/>
                <a:ext cx="222840" cy="176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A13A346-B1E0-D783-3D6C-C44EA54169C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371807" y="2953121"/>
                  <a:ext cx="2404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2FA7BF5-B9BA-A598-3E00-8DFABACFC00E}"/>
                    </a:ext>
                  </a:extLst>
                </p14:cNvPr>
                <p14:cNvContentPartPr/>
                <p14:nvPr/>
              </p14:nvContentPartPr>
              <p14:xfrm>
                <a:off x="7364247" y="2950961"/>
                <a:ext cx="207360" cy="304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2FA7BF5-B9BA-A598-3E00-8DFABACFC00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55247" y="2942321"/>
                  <a:ext cx="2250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9A83293-B3DA-8A9D-C17D-ACCF8D58E570}"/>
                    </a:ext>
                  </a:extLst>
                </p14:cNvPr>
                <p14:cNvContentPartPr/>
                <p14:nvPr/>
              </p14:nvContentPartPr>
              <p14:xfrm>
                <a:off x="7866087" y="2968961"/>
                <a:ext cx="108720" cy="199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9A83293-B3DA-8A9D-C17D-ACCF8D58E57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57087" y="2959961"/>
                  <a:ext cx="1263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AF7B521-0F21-E17E-D251-2FEE9F2F94F7}"/>
                    </a:ext>
                  </a:extLst>
                </p14:cNvPr>
                <p14:cNvContentPartPr/>
                <p14:nvPr/>
              </p14:nvContentPartPr>
              <p14:xfrm>
                <a:off x="7791567" y="2996321"/>
                <a:ext cx="207000" cy="162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AF7B521-0F21-E17E-D251-2FEE9F2F94F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782567" y="2987321"/>
                  <a:ext cx="224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CB060E9-D49A-F902-E8B7-2FE3AF3F8A5E}"/>
                    </a:ext>
                  </a:extLst>
                </p14:cNvPr>
                <p14:cNvContentPartPr/>
                <p14:nvPr/>
              </p14:nvContentPartPr>
              <p14:xfrm>
                <a:off x="8120607" y="2975441"/>
                <a:ext cx="125280" cy="1933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CB060E9-D49A-F902-E8B7-2FE3AF3F8A5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111967" y="2966441"/>
                  <a:ext cx="1429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E5C8EDF-F7C3-5E54-FEAF-578C0B5BD518}"/>
                    </a:ext>
                  </a:extLst>
                </p14:cNvPr>
                <p14:cNvContentPartPr/>
                <p14:nvPr/>
              </p14:nvContentPartPr>
              <p14:xfrm>
                <a:off x="8075607" y="2942681"/>
                <a:ext cx="201240" cy="2462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E5C8EDF-F7C3-5E54-FEAF-578C0B5BD51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066607" y="2934041"/>
                  <a:ext cx="2188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47FF714-CB4B-E6DB-C9B6-3D42A8716A8F}"/>
                    </a:ext>
                  </a:extLst>
                </p14:cNvPr>
                <p14:cNvContentPartPr/>
                <p14:nvPr/>
              </p14:nvContentPartPr>
              <p14:xfrm>
                <a:off x="8320047" y="2946281"/>
                <a:ext cx="225360" cy="250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47FF714-CB4B-E6DB-C9B6-3D42A8716A8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311407" y="2937281"/>
                  <a:ext cx="2430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C4EA841-E416-9983-6311-C374FD3E04DC}"/>
                    </a:ext>
                  </a:extLst>
                </p14:cNvPr>
                <p14:cNvContentPartPr/>
                <p14:nvPr/>
              </p14:nvContentPartPr>
              <p14:xfrm>
                <a:off x="8605527" y="2959241"/>
                <a:ext cx="131040" cy="1825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C4EA841-E416-9983-6311-C374FD3E04D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596887" y="2950601"/>
                  <a:ext cx="1486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0D553C6-9885-499E-CB40-2F956866E915}"/>
                    </a:ext>
                  </a:extLst>
                </p14:cNvPr>
                <p14:cNvContentPartPr/>
                <p14:nvPr/>
              </p14:nvContentPartPr>
              <p14:xfrm>
                <a:off x="8579967" y="2947361"/>
                <a:ext cx="155520" cy="210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0D553C6-9885-499E-CB40-2F956866E91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570967" y="2938361"/>
                  <a:ext cx="1731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7ABDA87-CBE7-83C4-CDC4-EE7D2E524107}"/>
                    </a:ext>
                  </a:extLst>
                </p14:cNvPr>
                <p14:cNvContentPartPr/>
                <p14:nvPr/>
              </p14:nvContentPartPr>
              <p14:xfrm>
                <a:off x="7598247" y="3265961"/>
                <a:ext cx="1127880" cy="1476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7ABDA87-CBE7-83C4-CDC4-EE7D2E52410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89607" y="3257321"/>
                  <a:ext cx="11455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D9C1205-206D-3BFF-3072-FFE555B63F86}"/>
                    </a:ext>
                  </a:extLst>
                </p14:cNvPr>
                <p14:cNvContentPartPr/>
                <p14:nvPr/>
              </p14:nvContentPartPr>
              <p14:xfrm>
                <a:off x="7594647" y="3355961"/>
                <a:ext cx="1192680" cy="132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D9C1205-206D-3BFF-3072-FFE555B63F8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586007" y="3347321"/>
                  <a:ext cx="12103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C95AFB0-9625-016B-AB6B-947DCDE38798}"/>
                    </a:ext>
                  </a:extLst>
                </p14:cNvPr>
                <p14:cNvContentPartPr/>
                <p14:nvPr/>
              </p14:nvContentPartPr>
              <p14:xfrm>
                <a:off x="7543887" y="3303041"/>
                <a:ext cx="835560" cy="108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C95AFB0-9625-016B-AB6B-947DCDE3879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534887" y="3294401"/>
                  <a:ext cx="8532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56FECBC-C2F1-75D6-2937-8B051643A412}"/>
                    </a:ext>
                  </a:extLst>
                </p14:cNvPr>
                <p14:cNvContentPartPr/>
                <p14:nvPr/>
              </p14:nvContentPartPr>
              <p14:xfrm>
                <a:off x="7733247" y="3245081"/>
                <a:ext cx="912600" cy="233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56FECBC-C2F1-75D6-2937-8B051643A41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724247" y="3236441"/>
                  <a:ext cx="9302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76A17A5-353F-2287-8363-3BB2C11C06E5}"/>
                    </a:ext>
                  </a:extLst>
                </p14:cNvPr>
                <p14:cNvContentPartPr/>
                <p14:nvPr/>
              </p14:nvContentPartPr>
              <p14:xfrm>
                <a:off x="8096847" y="3459281"/>
                <a:ext cx="772920" cy="50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76A17A5-353F-2287-8363-3BB2C11C06E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087847" y="3450281"/>
                  <a:ext cx="790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6FF1978-55BC-1D81-FFA0-ABBDEC5E743A}"/>
                    </a:ext>
                  </a:extLst>
                </p14:cNvPr>
                <p14:cNvContentPartPr/>
                <p14:nvPr/>
              </p14:nvContentPartPr>
              <p14:xfrm>
                <a:off x="8389527" y="3408161"/>
                <a:ext cx="432720" cy="65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6FF1978-55BC-1D81-FFA0-ABBDEC5E743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380527" y="3399521"/>
                  <a:ext cx="4503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0CCC788-2916-27F2-A11D-44832DD95009}"/>
                    </a:ext>
                  </a:extLst>
                </p14:cNvPr>
                <p14:cNvContentPartPr/>
                <p14:nvPr/>
              </p14:nvContentPartPr>
              <p14:xfrm>
                <a:off x="7616247" y="3389441"/>
                <a:ext cx="1139040" cy="228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0CCC788-2916-27F2-A11D-44832DD9500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607247" y="3380801"/>
                  <a:ext cx="11566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045150D-ADCF-51D6-5161-254ACAEC970B}"/>
                    </a:ext>
                  </a:extLst>
                </p14:cNvPr>
                <p14:cNvContentPartPr/>
                <p14:nvPr/>
              </p14:nvContentPartPr>
              <p14:xfrm>
                <a:off x="7712007" y="3416801"/>
                <a:ext cx="187920" cy="223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045150D-ADCF-51D6-5161-254ACAEC970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703007" y="3408161"/>
                  <a:ext cx="2055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A344519-14FF-E346-1AEF-39DBDB8E4620}"/>
                    </a:ext>
                  </a:extLst>
                </p14:cNvPr>
                <p14:cNvContentPartPr/>
                <p14:nvPr/>
              </p14:nvContentPartPr>
              <p14:xfrm>
                <a:off x="7647567" y="3732521"/>
                <a:ext cx="111240" cy="126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A344519-14FF-E346-1AEF-39DBDB8E462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638927" y="3723521"/>
                  <a:ext cx="1288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ED66302-8E05-2F09-8BBB-0AC058CC4B5A}"/>
                    </a:ext>
                  </a:extLst>
                </p14:cNvPr>
                <p14:cNvContentPartPr/>
                <p14:nvPr/>
              </p14:nvContentPartPr>
              <p14:xfrm>
                <a:off x="7577367" y="3751961"/>
                <a:ext cx="147600" cy="139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ED66302-8E05-2F09-8BBB-0AC058CC4B5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568367" y="3743321"/>
                  <a:ext cx="1652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7B4A56B-1BD5-1429-3A34-34CB8010C257}"/>
                    </a:ext>
                  </a:extLst>
                </p14:cNvPr>
                <p14:cNvContentPartPr/>
                <p14:nvPr/>
              </p14:nvContentPartPr>
              <p14:xfrm>
                <a:off x="7904967" y="3700481"/>
                <a:ext cx="138960" cy="156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7B4A56B-1BD5-1429-3A34-34CB8010C25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896327" y="3691841"/>
                  <a:ext cx="1566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55C2A8D-9F1D-6E45-897D-735361835FBA}"/>
                    </a:ext>
                  </a:extLst>
                </p14:cNvPr>
                <p14:cNvContentPartPr/>
                <p14:nvPr/>
              </p14:nvContentPartPr>
              <p14:xfrm>
                <a:off x="7867527" y="3703001"/>
                <a:ext cx="189360" cy="141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55C2A8D-9F1D-6E45-897D-735361835FB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858527" y="3694361"/>
                  <a:ext cx="20700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220030E-A551-D71B-351F-54972B7188D1}"/>
              </a:ext>
            </a:extLst>
          </p:cNvPr>
          <p:cNvGrpSpPr/>
          <p:nvPr/>
        </p:nvGrpSpPr>
        <p:grpSpPr>
          <a:xfrm>
            <a:off x="9141207" y="2794361"/>
            <a:ext cx="1253520" cy="274680"/>
            <a:chOff x="9141207" y="2794361"/>
            <a:chExt cx="125352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D69548B-645A-ADC6-048F-D461826A3BCC}"/>
                    </a:ext>
                  </a:extLst>
                </p14:cNvPr>
                <p14:cNvContentPartPr/>
                <p14:nvPr/>
              </p14:nvContentPartPr>
              <p14:xfrm>
                <a:off x="9141207" y="2937641"/>
                <a:ext cx="46440" cy="126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D69548B-645A-ADC6-048F-D461826A3BC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132207" y="2929001"/>
                  <a:ext cx="640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066FE0E-D3BC-CA94-6A88-095A6873B1CB}"/>
                    </a:ext>
                  </a:extLst>
                </p14:cNvPr>
                <p14:cNvContentPartPr/>
                <p14:nvPr/>
              </p14:nvContentPartPr>
              <p14:xfrm>
                <a:off x="9221847" y="2970401"/>
                <a:ext cx="58320" cy="62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066FE0E-D3BC-CA94-6A88-095A6873B1C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213207" y="2961401"/>
                  <a:ext cx="759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A2DB11D-4C9F-91A4-1573-988F4084E095}"/>
                    </a:ext>
                  </a:extLst>
                </p14:cNvPr>
                <p14:cNvContentPartPr/>
                <p14:nvPr/>
              </p14:nvContentPartPr>
              <p14:xfrm>
                <a:off x="9341367" y="2905601"/>
                <a:ext cx="213840" cy="163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A2DB11D-4C9F-91A4-1573-988F4084E09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332727" y="2896961"/>
                  <a:ext cx="231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F5FB699-5E19-F9E7-E19E-3A4D336074AA}"/>
                    </a:ext>
                  </a:extLst>
                </p14:cNvPr>
                <p14:cNvContentPartPr/>
                <p14:nvPr/>
              </p14:nvContentPartPr>
              <p14:xfrm>
                <a:off x="9564927" y="2903801"/>
                <a:ext cx="141840" cy="142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F5FB699-5E19-F9E7-E19E-3A4D336074A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556287" y="2894801"/>
                  <a:ext cx="1594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21BDDE5-764A-DFF2-9084-B012630A87B5}"/>
                    </a:ext>
                  </a:extLst>
                </p14:cNvPr>
                <p14:cNvContentPartPr/>
                <p14:nvPr/>
              </p14:nvContentPartPr>
              <p14:xfrm>
                <a:off x="9904767" y="2909921"/>
                <a:ext cx="49680" cy="119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21BDDE5-764A-DFF2-9084-B012630A87B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895767" y="2901281"/>
                  <a:ext cx="673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C838DA8-3E97-7E8C-4E7D-37D0B393D70D}"/>
                    </a:ext>
                  </a:extLst>
                </p14:cNvPr>
                <p14:cNvContentPartPr/>
                <p14:nvPr/>
              </p14:nvContentPartPr>
              <p14:xfrm>
                <a:off x="10027887" y="2794361"/>
                <a:ext cx="216720" cy="215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C838DA8-3E97-7E8C-4E7D-37D0B393D70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018887" y="2785721"/>
                  <a:ext cx="2343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8A0D2EC-7CEC-DD0E-F8BE-DFB6813A7552}"/>
                    </a:ext>
                  </a:extLst>
                </p14:cNvPr>
                <p14:cNvContentPartPr/>
                <p14:nvPr/>
              </p14:nvContentPartPr>
              <p14:xfrm>
                <a:off x="10157127" y="2795081"/>
                <a:ext cx="237600" cy="853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8A0D2EC-7CEC-DD0E-F8BE-DFB6813A755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148487" y="2786441"/>
                  <a:ext cx="25524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615C46F-4FE9-1E3E-BB37-23A65B3DEFBA}"/>
              </a:ext>
            </a:extLst>
          </p:cNvPr>
          <p:cNvGrpSpPr/>
          <p:nvPr/>
        </p:nvGrpSpPr>
        <p:grpSpPr>
          <a:xfrm>
            <a:off x="9122487" y="3560801"/>
            <a:ext cx="817560" cy="216360"/>
            <a:chOff x="9122487" y="3560801"/>
            <a:chExt cx="817560" cy="2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E0439F8-90F8-9ACB-2453-F81FFDF32DDA}"/>
                    </a:ext>
                  </a:extLst>
                </p14:cNvPr>
                <p14:cNvContentPartPr/>
                <p14:nvPr/>
              </p14:nvContentPartPr>
              <p14:xfrm>
                <a:off x="9122487" y="3675281"/>
                <a:ext cx="56880" cy="860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E0439F8-90F8-9ACB-2453-F81FFDF32DD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113847" y="3666641"/>
                  <a:ext cx="745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1A452D7-3D23-DF78-A9C3-AC92753D88C7}"/>
                    </a:ext>
                  </a:extLst>
                </p14:cNvPr>
                <p14:cNvContentPartPr/>
                <p14:nvPr/>
              </p14:nvContentPartPr>
              <p14:xfrm>
                <a:off x="9224007" y="3654761"/>
                <a:ext cx="73440" cy="114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1A452D7-3D23-DF78-A9C3-AC92753D88C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215367" y="3645761"/>
                  <a:ext cx="91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6662B2C-DF1D-4D1A-D33F-EAF1ED1974AE}"/>
                    </a:ext>
                  </a:extLst>
                </p14:cNvPr>
                <p14:cNvContentPartPr/>
                <p14:nvPr/>
              </p14:nvContentPartPr>
              <p14:xfrm>
                <a:off x="9308247" y="3666641"/>
                <a:ext cx="129600" cy="1105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6662B2C-DF1D-4D1A-D33F-EAF1ED1974A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299247" y="3658001"/>
                  <a:ext cx="1472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1CD3FC9-EEE4-88A7-9DA3-54639EFA9C6C}"/>
                    </a:ext>
                  </a:extLst>
                </p14:cNvPr>
                <p14:cNvContentPartPr/>
                <p14:nvPr/>
              </p14:nvContentPartPr>
              <p14:xfrm>
                <a:off x="9457647" y="3560801"/>
                <a:ext cx="21960" cy="178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1CD3FC9-EEE4-88A7-9DA3-54639EFA9C6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448647" y="3551801"/>
                  <a:ext cx="396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E9C22D7-9026-DF42-B19B-28AD6FA218DE}"/>
                    </a:ext>
                  </a:extLst>
                </p14:cNvPr>
                <p14:cNvContentPartPr/>
                <p14:nvPr/>
              </p14:nvContentPartPr>
              <p14:xfrm>
                <a:off x="9540807" y="3637481"/>
                <a:ext cx="162000" cy="90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E9C22D7-9026-DF42-B19B-28AD6FA218D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32167" y="3628481"/>
                  <a:ext cx="1796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10231C2-A11F-2530-AEB1-7DE0E667127C}"/>
                    </a:ext>
                  </a:extLst>
                </p14:cNvPr>
                <p14:cNvContentPartPr/>
                <p14:nvPr/>
              </p14:nvContentPartPr>
              <p14:xfrm>
                <a:off x="9794607" y="3663401"/>
                <a:ext cx="145440" cy="932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10231C2-A11F-2530-AEB1-7DE0E667127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785607" y="3654401"/>
                  <a:ext cx="1630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2865648-02BD-1F63-1AE1-498EAFDC849A}"/>
                    </a:ext>
                  </a:extLst>
                </p14:cNvPr>
                <p14:cNvContentPartPr/>
                <p14:nvPr/>
              </p14:nvContentPartPr>
              <p14:xfrm>
                <a:off x="9758967" y="3566921"/>
                <a:ext cx="2880" cy="223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2865648-02BD-1F63-1AE1-498EAFDC849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749967" y="3557921"/>
                  <a:ext cx="2052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8C27776-FD8E-1E04-E872-B7DECEFD3788}"/>
              </a:ext>
            </a:extLst>
          </p:cNvPr>
          <p:cNvGrpSpPr/>
          <p:nvPr/>
        </p:nvGrpSpPr>
        <p:grpSpPr>
          <a:xfrm>
            <a:off x="3844887" y="3508961"/>
            <a:ext cx="785160" cy="242640"/>
            <a:chOff x="3844887" y="3508961"/>
            <a:chExt cx="785160" cy="24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E7C9E72-A61F-E595-9197-C7B8A492CE7E}"/>
                    </a:ext>
                  </a:extLst>
                </p14:cNvPr>
                <p14:cNvContentPartPr/>
                <p14:nvPr/>
              </p14:nvContentPartPr>
              <p14:xfrm>
                <a:off x="3844887" y="3575561"/>
                <a:ext cx="292320" cy="28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E7C9E72-A61F-E595-9197-C7B8A492CE7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835887" y="3566921"/>
                  <a:ext cx="3099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E4721AA-E021-7DD3-A690-052F1A7C28E5}"/>
                    </a:ext>
                  </a:extLst>
                </p14:cNvPr>
                <p14:cNvContentPartPr/>
                <p14:nvPr/>
              </p14:nvContentPartPr>
              <p14:xfrm>
                <a:off x="4307847" y="3519761"/>
                <a:ext cx="66960" cy="214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E4721AA-E021-7DD3-A690-052F1A7C28E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299207" y="3510761"/>
                  <a:ext cx="846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2344245-9E28-DF3E-3DC2-48F67947F9F9}"/>
                    </a:ext>
                  </a:extLst>
                </p14:cNvPr>
                <p14:cNvContentPartPr/>
                <p14:nvPr/>
              </p14:nvContentPartPr>
              <p14:xfrm>
                <a:off x="4275087" y="3522281"/>
                <a:ext cx="144360" cy="2293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2344245-9E28-DF3E-3DC2-48F67947F9F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266087" y="3513641"/>
                  <a:ext cx="1620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48F03AA-F6BB-F0D2-345D-F3F74E27E6F4}"/>
                    </a:ext>
                  </a:extLst>
                </p14:cNvPr>
                <p14:cNvContentPartPr/>
                <p14:nvPr/>
              </p14:nvContentPartPr>
              <p14:xfrm>
                <a:off x="4435647" y="3567641"/>
                <a:ext cx="30960" cy="1645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48F03AA-F6BB-F0D2-345D-F3F74E27E6F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427007" y="3559001"/>
                  <a:ext cx="486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40EB39F-2C43-D2D5-2554-B2777672DFE5}"/>
                    </a:ext>
                  </a:extLst>
                </p14:cNvPr>
                <p14:cNvContentPartPr/>
                <p14:nvPr/>
              </p14:nvContentPartPr>
              <p14:xfrm>
                <a:off x="4438527" y="3508961"/>
                <a:ext cx="191520" cy="207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40EB39F-2C43-D2D5-2554-B2777672DFE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429887" y="3499961"/>
                  <a:ext cx="20916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A715C4D-50A2-58B6-165A-2DD62C808871}"/>
              </a:ext>
            </a:extLst>
          </p:cNvPr>
          <p:cNvGrpSpPr/>
          <p:nvPr/>
        </p:nvGrpSpPr>
        <p:grpSpPr>
          <a:xfrm>
            <a:off x="4916607" y="3321041"/>
            <a:ext cx="1950840" cy="988920"/>
            <a:chOff x="4916607" y="3321041"/>
            <a:chExt cx="1950840" cy="98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B8AFC77-50CA-D7C1-2490-BD26E2EDB355}"/>
                    </a:ext>
                  </a:extLst>
                </p14:cNvPr>
                <p14:cNvContentPartPr/>
                <p14:nvPr/>
              </p14:nvContentPartPr>
              <p14:xfrm>
                <a:off x="4916607" y="3658721"/>
                <a:ext cx="707040" cy="5436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B8AFC77-50CA-D7C1-2490-BD26E2EDB35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907607" y="3650081"/>
                  <a:ext cx="72468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D470334-7EE1-654C-6D36-66143EDF5A06}"/>
                    </a:ext>
                  </a:extLst>
                </p14:cNvPr>
                <p14:cNvContentPartPr/>
                <p14:nvPr/>
              </p14:nvContentPartPr>
              <p14:xfrm>
                <a:off x="4955487" y="3816401"/>
                <a:ext cx="744480" cy="4935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D470334-7EE1-654C-6D36-66143EDF5A0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946847" y="3807761"/>
                  <a:ext cx="76212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042A9D3-D643-F1CB-1C56-0196C01FB4F0}"/>
                    </a:ext>
                  </a:extLst>
                </p14:cNvPr>
                <p14:cNvContentPartPr/>
                <p14:nvPr/>
              </p14:nvContentPartPr>
              <p14:xfrm>
                <a:off x="5184087" y="3923321"/>
                <a:ext cx="107640" cy="1011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042A9D3-D643-F1CB-1C56-0196C01FB4F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175087" y="3914321"/>
                  <a:ext cx="1252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697A9C8-5011-9401-582A-CD353A4D2BEE}"/>
                    </a:ext>
                  </a:extLst>
                </p14:cNvPr>
                <p14:cNvContentPartPr/>
                <p14:nvPr/>
              </p14:nvContentPartPr>
              <p14:xfrm>
                <a:off x="5139087" y="3931961"/>
                <a:ext cx="169920" cy="1450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697A9C8-5011-9401-582A-CD353A4D2BE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130447" y="3923321"/>
                  <a:ext cx="1875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BD2ABE6-EEA6-5EE5-918E-8768FF7E8D09}"/>
                    </a:ext>
                  </a:extLst>
                </p14:cNvPr>
                <p14:cNvContentPartPr/>
                <p14:nvPr/>
              </p14:nvContentPartPr>
              <p14:xfrm>
                <a:off x="5869887" y="3569441"/>
                <a:ext cx="654480" cy="4633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BD2ABE6-EEA6-5EE5-918E-8768FF7E8D0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861247" y="3560441"/>
                  <a:ext cx="67212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B685513-455F-6E1B-60E6-463B9A9BF9B0}"/>
                    </a:ext>
                  </a:extLst>
                </p14:cNvPr>
                <p14:cNvContentPartPr/>
                <p14:nvPr/>
              </p14:nvContentPartPr>
              <p14:xfrm>
                <a:off x="5816607" y="3636041"/>
                <a:ext cx="680400" cy="5302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B685513-455F-6E1B-60E6-463B9A9BF9B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807967" y="3627401"/>
                  <a:ext cx="69804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03FAE2A-7CB7-38CF-5AC0-077468873C2E}"/>
                    </a:ext>
                  </a:extLst>
                </p14:cNvPr>
                <p14:cNvContentPartPr/>
                <p14:nvPr/>
              </p14:nvContentPartPr>
              <p14:xfrm>
                <a:off x="6054567" y="3803441"/>
                <a:ext cx="118080" cy="766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03FAE2A-7CB7-38CF-5AC0-077468873C2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045927" y="3794801"/>
                  <a:ext cx="1357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EA31E25-9812-364C-9840-73FE6B45DAB3}"/>
                    </a:ext>
                  </a:extLst>
                </p14:cNvPr>
                <p14:cNvContentPartPr/>
                <p14:nvPr/>
              </p14:nvContentPartPr>
              <p14:xfrm>
                <a:off x="6058167" y="3823601"/>
                <a:ext cx="142560" cy="712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EA31E25-9812-364C-9840-73FE6B45DAB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049167" y="3814961"/>
                  <a:ext cx="1602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E290110-EBEF-395F-9DDC-C87CF4D278AC}"/>
                    </a:ext>
                  </a:extLst>
                </p14:cNvPr>
                <p14:cNvContentPartPr/>
                <p14:nvPr/>
              </p14:nvContentPartPr>
              <p14:xfrm>
                <a:off x="4931727" y="3475121"/>
                <a:ext cx="74880" cy="257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E290110-EBEF-395F-9DDC-C87CF4D278A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923087" y="3466121"/>
                  <a:ext cx="92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C9A32BA-6954-9928-85D2-3E894E4990EB}"/>
                    </a:ext>
                  </a:extLst>
                </p14:cNvPr>
                <p14:cNvContentPartPr/>
                <p14:nvPr/>
              </p14:nvContentPartPr>
              <p14:xfrm>
                <a:off x="5018127" y="3568361"/>
                <a:ext cx="208800" cy="78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C9A32BA-6954-9928-85D2-3E894E4990E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009487" y="3559361"/>
                  <a:ext cx="2264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0EF9E99-AD6A-083B-7A28-451C4528AEA4}"/>
                    </a:ext>
                  </a:extLst>
                </p14:cNvPr>
                <p14:cNvContentPartPr/>
                <p14:nvPr/>
              </p14:nvContentPartPr>
              <p14:xfrm>
                <a:off x="5201007" y="3421481"/>
                <a:ext cx="3240" cy="212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0EF9E99-AD6A-083B-7A28-451C4528AEA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192367" y="3412841"/>
                  <a:ext cx="208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DF5DFE8-79FB-6EC4-FE89-9CB86403D6AF}"/>
                    </a:ext>
                  </a:extLst>
                </p14:cNvPr>
                <p14:cNvContentPartPr/>
                <p14:nvPr/>
              </p14:nvContentPartPr>
              <p14:xfrm>
                <a:off x="5262927" y="3492401"/>
                <a:ext cx="155880" cy="1119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DF5DFE8-79FB-6EC4-FE89-9CB86403D6A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254287" y="3483401"/>
                  <a:ext cx="1735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C89F8EC-EF2C-22A9-31B2-B53E05C972D0}"/>
                    </a:ext>
                  </a:extLst>
                </p14:cNvPr>
                <p14:cNvContentPartPr/>
                <p14:nvPr/>
              </p14:nvContentPartPr>
              <p14:xfrm>
                <a:off x="5424207" y="3501401"/>
                <a:ext cx="56520" cy="78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C89F8EC-EF2C-22A9-31B2-B53E05C972D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415207" y="3492761"/>
                  <a:ext cx="741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6B08C2E-EBE5-CA63-AAA6-07A3471319FE}"/>
                    </a:ext>
                  </a:extLst>
                </p14:cNvPr>
                <p14:cNvContentPartPr/>
                <p14:nvPr/>
              </p14:nvContentPartPr>
              <p14:xfrm>
                <a:off x="5486487" y="3467561"/>
                <a:ext cx="139320" cy="2311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6B08C2E-EBE5-CA63-AAA6-07A3471319F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477847" y="3458561"/>
                  <a:ext cx="1569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257BE50-0176-307F-B939-97EC2534F6E5}"/>
                    </a:ext>
                  </a:extLst>
                </p14:cNvPr>
                <p14:cNvContentPartPr/>
                <p14:nvPr/>
              </p14:nvContentPartPr>
              <p14:xfrm>
                <a:off x="5844687" y="3368561"/>
                <a:ext cx="83520" cy="2192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257BE50-0176-307F-B939-97EC2534F6E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835687" y="3359921"/>
                  <a:ext cx="1011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309BF8C-F754-9B31-DBC2-D51482E8E1F7}"/>
                    </a:ext>
                  </a:extLst>
                </p14:cNvPr>
                <p14:cNvContentPartPr/>
                <p14:nvPr/>
              </p14:nvContentPartPr>
              <p14:xfrm>
                <a:off x="5949807" y="3433001"/>
                <a:ext cx="99360" cy="1238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309BF8C-F754-9B31-DBC2-D51482E8E1F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940807" y="3424361"/>
                  <a:ext cx="1170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43E6CF7-CDB1-6ED5-04B5-187FE5FF8FAB}"/>
                    </a:ext>
                  </a:extLst>
                </p14:cNvPr>
                <p14:cNvContentPartPr/>
                <p14:nvPr/>
              </p14:nvContentPartPr>
              <p14:xfrm>
                <a:off x="6120807" y="3433721"/>
                <a:ext cx="37800" cy="777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43E6CF7-CDB1-6ED5-04B5-187FE5FF8FA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111807" y="3424721"/>
                  <a:ext cx="554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E0484B9-5AF8-7BFA-559F-7D88B8FAE35F}"/>
                    </a:ext>
                  </a:extLst>
                </p14:cNvPr>
                <p14:cNvContentPartPr/>
                <p14:nvPr/>
              </p14:nvContentPartPr>
              <p14:xfrm>
                <a:off x="6231327" y="3452441"/>
                <a:ext cx="27000" cy="45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E0484B9-5AF8-7BFA-559F-7D88B8FAE35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222327" y="3443441"/>
                  <a:ext cx="446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6C47527-23B2-5917-3703-8A2A7D08A45F}"/>
                    </a:ext>
                  </a:extLst>
                </p14:cNvPr>
                <p14:cNvContentPartPr/>
                <p14:nvPr/>
              </p14:nvContentPartPr>
              <p14:xfrm>
                <a:off x="6279927" y="3448121"/>
                <a:ext cx="112680" cy="583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6C47527-23B2-5917-3703-8A2A7D08A45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271287" y="3439121"/>
                  <a:ext cx="1303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52DC7AC-D4C8-D827-1F7A-E31F9FA80659}"/>
                    </a:ext>
                  </a:extLst>
                </p14:cNvPr>
                <p14:cNvContentPartPr/>
                <p14:nvPr/>
              </p14:nvContentPartPr>
              <p14:xfrm>
                <a:off x="6443367" y="3321041"/>
                <a:ext cx="180000" cy="186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52DC7AC-D4C8-D827-1F7A-E31F9FA8065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434367" y="3312401"/>
                  <a:ext cx="1976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859EDDF-FD29-B4B1-ABAB-A84B355E8DB0}"/>
                    </a:ext>
                  </a:extLst>
                </p14:cNvPr>
                <p14:cNvContentPartPr/>
                <p14:nvPr/>
              </p14:nvContentPartPr>
              <p14:xfrm>
                <a:off x="6663327" y="3377561"/>
                <a:ext cx="204120" cy="1454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859EDDF-FD29-B4B1-ABAB-A84B355E8DB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654687" y="3368921"/>
                  <a:ext cx="221760" cy="16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BB54812-ADF9-E4E6-9AE9-1C91B871B7EF}"/>
                  </a:ext>
                </a:extLst>
              </p14:cNvPr>
              <p14:cNvContentPartPr/>
              <p14:nvPr/>
            </p14:nvContentPartPr>
            <p14:xfrm>
              <a:off x="2760927" y="4373321"/>
              <a:ext cx="373680" cy="1846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BB54812-ADF9-E4E6-9AE9-1C91B871B7EF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2751927" y="4364321"/>
                <a:ext cx="391320" cy="20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A97D931-3DFE-9877-11C1-87F66F1E5BAB}"/>
              </a:ext>
            </a:extLst>
          </p:cNvPr>
          <p:cNvGrpSpPr/>
          <p:nvPr/>
        </p:nvGrpSpPr>
        <p:grpSpPr>
          <a:xfrm>
            <a:off x="3022647" y="4370801"/>
            <a:ext cx="641520" cy="841320"/>
            <a:chOff x="3022647" y="4370801"/>
            <a:chExt cx="641520" cy="84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3E41E0B-D16F-ABBA-C7B5-36AD669520EF}"/>
                    </a:ext>
                  </a:extLst>
                </p14:cNvPr>
                <p14:cNvContentPartPr/>
                <p14:nvPr/>
              </p14:nvContentPartPr>
              <p14:xfrm>
                <a:off x="3022647" y="4559081"/>
                <a:ext cx="641520" cy="5817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3E41E0B-D16F-ABBA-C7B5-36AD669520E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013647" y="4550081"/>
                  <a:ext cx="65916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9FB6426-25C1-AE51-226A-477AA1836BEF}"/>
                    </a:ext>
                  </a:extLst>
                </p14:cNvPr>
                <p14:cNvContentPartPr/>
                <p14:nvPr/>
              </p14:nvContentPartPr>
              <p14:xfrm>
                <a:off x="3032727" y="4844561"/>
                <a:ext cx="609120" cy="3675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9FB6426-25C1-AE51-226A-477AA1836BE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024087" y="4835561"/>
                  <a:ext cx="62676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50870FB-6BE3-4CA2-3723-A0F2428426DA}"/>
                    </a:ext>
                  </a:extLst>
                </p14:cNvPr>
                <p14:cNvContentPartPr/>
                <p14:nvPr/>
              </p14:nvContentPartPr>
              <p14:xfrm>
                <a:off x="3042087" y="4528481"/>
                <a:ext cx="94680" cy="2048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50870FB-6BE3-4CA2-3723-A0F2428426D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033447" y="4519841"/>
                  <a:ext cx="1123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B4237E3-195D-D46F-E475-612A98E9F903}"/>
                    </a:ext>
                  </a:extLst>
                </p14:cNvPr>
                <p14:cNvContentPartPr/>
                <p14:nvPr/>
              </p14:nvContentPartPr>
              <p14:xfrm>
                <a:off x="3161607" y="4577441"/>
                <a:ext cx="147960" cy="215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B4237E3-195D-D46F-E475-612A98E9F90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152607" y="4568801"/>
                  <a:ext cx="1656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E156F5E-012C-84BC-0792-163370D05B15}"/>
                    </a:ext>
                  </a:extLst>
                </p14:cNvPr>
                <p14:cNvContentPartPr/>
                <p14:nvPr/>
              </p14:nvContentPartPr>
              <p14:xfrm>
                <a:off x="3276087" y="4493561"/>
                <a:ext cx="6480" cy="201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E156F5E-012C-84BC-0792-163370D05B1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267447" y="4484921"/>
                  <a:ext cx="24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155EE37-2430-FA47-518D-6F05880838D4}"/>
                    </a:ext>
                  </a:extLst>
                </p14:cNvPr>
                <p14:cNvContentPartPr/>
                <p14:nvPr/>
              </p14:nvContentPartPr>
              <p14:xfrm>
                <a:off x="3326847" y="4547201"/>
                <a:ext cx="97200" cy="101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155EE37-2430-FA47-518D-6F05880838D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318207" y="4538201"/>
                  <a:ext cx="1148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DDC493E-C3FF-F525-0842-336E8A56DAAD}"/>
                    </a:ext>
                  </a:extLst>
                </p14:cNvPr>
                <p14:cNvContentPartPr/>
                <p14:nvPr/>
              </p14:nvContentPartPr>
              <p14:xfrm>
                <a:off x="3469767" y="4370801"/>
                <a:ext cx="131040" cy="1764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DDC493E-C3FF-F525-0842-336E8A56DAAD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460767" y="4362161"/>
                  <a:ext cx="14868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54AEC76-0AC4-29E9-BAEB-2E0250344FC9}"/>
              </a:ext>
            </a:extLst>
          </p:cNvPr>
          <p:cNvGrpSpPr/>
          <p:nvPr/>
        </p:nvGrpSpPr>
        <p:grpSpPr>
          <a:xfrm>
            <a:off x="4151967" y="4310321"/>
            <a:ext cx="561960" cy="777600"/>
            <a:chOff x="4151967" y="4310321"/>
            <a:chExt cx="561960" cy="77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A0BABDA-183B-0900-DAE1-C002C26C1C7A}"/>
                    </a:ext>
                  </a:extLst>
                </p14:cNvPr>
                <p14:cNvContentPartPr/>
                <p14:nvPr/>
              </p14:nvContentPartPr>
              <p14:xfrm>
                <a:off x="4266807" y="4471241"/>
                <a:ext cx="423360" cy="5086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A0BABDA-183B-0900-DAE1-C002C26C1C7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257807" y="4462241"/>
                  <a:ext cx="44100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E7DB784-2710-960A-4DD9-00FF4582414A}"/>
                    </a:ext>
                  </a:extLst>
                </p14:cNvPr>
                <p14:cNvContentPartPr/>
                <p14:nvPr/>
              </p14:nvContentPartPr>
              <p14:xfrm>
                <a:off x="4151967" y="4605521"/>
                <a:ext cx="498600" cy="4824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E7DB784-2710-960A-4DD9-00FF4582414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143327" y="4596881"/>
                  <a:ext cx="51624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D3058BC-EA41-BE50-469F-B14268EB1B54}"/>
                    </a:ext>
                  </a:extLst>
                </p14:cNvPr>
                <p14:cNvContentPartPr/>
                <p14:nvPr/>
              </p14:nvContentPartPr>
              <p14:xfrm>
                <a:off x="4197327" y="4335521"/>
                <a:ext cx="77400" cy="2044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D3058BC-EA41-BE50-469F-B14268EB1B5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188327" y="4326521"/>
                  <a:ext cx="950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27B6EBC-C0A6-83E7-54AA-8A836C78A747}"/>
                    </a:ext>
                  </a:extLst>
                </p14:cNvPr>
                <p14:cNvContentPartPr/>
                <p14:nvPr/>
              </p14:nvContentPartPr>
              <p14:xfrm>
                <a:off x="4305327" y="4414001"/>
                <a:ext cx="147240" cy="2347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27B6EBC-C0A6-83E7-54AA-8A836C78A74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296327" y="4405361"/>
                  <a:ext cx="1648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AC368E0-B6AC-C624-D90A-B5114BC7CAEB}"/>
                    </a:ext>
                  </a:extLst>
                </p14:cNvPr>
                <p14:cNvContentPartPr/>
                <p14:nvPr/>
              </p14:nvContentPartPr>
              <p14:xfrm>
                <a:off x="4418367" y="4310321"/>
                <a:ext cx="9000" cy="338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AC368E0-B6AC-C624-D90A-B5114BC7CAE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409367" y="4301321"/>
                  <a:ext cx="266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FBEBE52-D425-B6B6-7F08-CA272B78A267}"/>
                    </a:ext>
                  </a:extLst>
                </p14:cNvPr>
                <p14:cNvContentPartPr/>
                <p14:nvPr/>
              </p14:nvContentPartPr>
              <p14:xfrm>
                <a:off x="4460127" y="4436681"/>
                <a:ext cx="122400" cy="69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FBEBE52-D425-B6B6-7F08-CA272B78A267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451487" y="4428041"/>
                  <a:ext cx="1400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24570CB-92F1-301A-FC90-C00655B07FB6}"/>
                    </a:ext>
                  </a:extLst>
                </p14:cNvPr>
                <p14:cNvContentPartPr/>
                <p14:nvPr/>
              </p14:nvContentPartPr>
              <p14:xfrm>
                <a:off x="4637247" y="4374761"/>
                <a:ext cx="76680" cy="882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24570CB-92F1-301A-FC90-C00655B07FB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628247" y="4366121"/>
                  <a:ext cx="94320" cy="10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2465BC67-1998-FDC6-9C8B-4D64F0EBA396}"/>
                  </a:ext>
                </a:extLst>
              </p14:cNvPr>
              <p14:cNvContentPartPr/>
              <p14:nvPr/>
            </p14:nvContentPartPr>
            <p14:xfrm>
              <a:off x="5010927" y="4917641"/>
              <a:ext cx="79560" cy="126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2465BC67-1998-FDC6-9C8B-4D64F0EBA396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5002287" y="4909001"/>
                <a:ext cx="9720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073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4048-8A3C-49FB-67E3-2C4A6FFC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Storage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23D93-12D0-505C-A88A-0D3FD3681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LRS</a:t>
            </a:r>
          </a:p>
          <a:p>
            <a:r>
              <a:rPr lang="en-IN" dirty="0"/>
              <a:t>ZRS</a:t>
            </a:r>
          </a:p>
          <a:p>
            <a:r>
              <a:rPr lang="en-IN" dirty="0"/>
              <a:t>GRS</a:t>
            </a:r>
          </a:p>
          <a:p>
            <a:r>
              <a:rPr lang="en-IN" dirty="0"/>
              <a:t>RA-GRS</a:t>
            </a:r>
          </a:p>
          <a:p>
            <a:r>
              <a:rPr lang="en-IN" dirty="0"/>
              <a:t>GZRS</a:t>
            </a:r>
          </a:p>
          <a:p>
            <a:r>
              <a:rPr lang="en-IN" dirty="0"/>
              <a:t>RA-GZRS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875B594-6341-4DBF-8239-A9CC94CD8D02}"/>
              </a:ext>
            </a:extLst>
          </p:cNvPr>
          <p:cNvGrpSpPr/>
          <p:nvPr/>
        </p:nvGrpSpPr>
        <p:grpSpPr>
          <a:xfrm>
            <a:off x="1775967" y="1908041"/>
            <a:ext cx="480960" cy="201600"/>
            <a:chOff x="1775967" y="1908041"/>
            <a:chExt cx="480960" cy="20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32E36EE-FBD2-BC5D-37BC-C55ADD97FD29}"/>
                    </a:ext>
                  </a:extLst>
                </p14:cNvPr>
                <p14:cNvContentPartPr/>
                <p14:nvPr/>
              </p14:nvContentPartPr>
              <p14:xfrm>
                <a:off x="1775967" y="2027561"/>
                <a:ext cx="258840" cy="61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32E36EE-FBD2-BC5D-37BC-C55ADD97FD2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66967" y="2018561"/>
                  <a:ext cx="2764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15FE028-38B9-95F8-01E2-1521CB9C028C}"/>
                    </a:ext>
                  </a:extLst>
                </p14:cNvPr>
                <p14:cNvContentPartPr/>
                <p14:nvPr/>
              </p14:nvContentPartPr>
              <p14:xfrm>
                <a:off x="2099967" y="1908041"/>
                <a:ext cx="156960" cy="201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15FE028-38B9-95F8-01E2-1521CB9C028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91327" y="1899401"/>
                  <a:ext cx="174600" cy="21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7E8BE7A-B1C4-163B-FEC6-EAF99D47FC9E}"/>
              </a:ext>
            </a:extLst>
          </p:cNvPr>
          <p:cNvGrpSpPr/>
          <p:nvPr/>
        </p:nvGrpSpPr>
        <p:grpSpPr>
          <a:xfrm>
            <a:off x="1838967" y="2407721"/>
            <a:ext cx="510480" cy="176400"/>
            <a:chOff x="1838967" y="2407721"/>
            <a:chExt cx="51048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48B7E14-DD50-C7AB-0822-5D385E46503A}"/>
                    </a:ext>
                  </a:extLst>
                </p14:cNvPr>
                <p14:cNvContentPartPr/>
                <p14:nvPr/>
              </p14:nvContentPartPr>
              <p14:xfrm>
                <a:off x="1838967" y="2524361"/>
                <a:ext cx="268200" cy="52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48B7E14-DD50-C7AB-0822-5D385E46503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29967" y="2515721"/>
                  <a:ext cx="2858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AD01EDE-177E-8EBA-EB90-1E0C6F339C9B}"/>
                    </a:ext>
                  </a:extLst>
                </p14:cNvPr>
                <p14:cNvContentPartPr/>
                <p14:nvPr/>
              </p14:nvContentPartPr>
              <p14:xfrm>
                <a:off x="2223447" y="2407721"/>
                <a:ext cx="126000" cy="176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AD01EDE-177E-8EBA-EB90-1E0C6F339C9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14447" y="2398721"/>
                  <a:ext cx="14364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28237F4-9D83-3884-64EA-3F805DAA2B8F}"/>
              </a:ext>
            </a:extLst>
          </p:cNvPr>
          <p:cNvGrpSpPr/>
          <p:nvPr/>
        </p:nvGrpSpPr>
        <p:grpSpPr>
          <a:xfrm>
            <a:off x="1888647" y="2896241"/>
            <a:ext cx="499320" cy="221400"/>
            <a:chOff x="1888647" y="2896241"/>
            <a:chExt cx="499320" cy="22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663D4BD-2A99-F5E3-3791-CFAA34E899D4}"/>
                    </a:ext>
                  </a:extLst>
                </p14:cNvPr>
                <p14:cNvContentPartPr/>
                <p14:nvPr/>
              </p14:nvContentPartPr>
              <p14:xfrm>
                <a:off x="1888647" y="3034481"/>
                <a:ext cx="304560" cy="62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663D4BD-2A99-F5E3-3791-CFAA34E899D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80007" y="3025481"/>
                  <a:ext cx="3222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B5EA2A9-0579-FA49-FA40-47FD8AF7B975}"/>
                    </a:ext>
                  </a:extLst>
                </p14:cNvPr>
                <p14:cNvContentPartPr/>
                <p14:nvPr/>
              </p14:nvContentPartPr>
              <p14:xfrm>
                <a:off x="2301567" y="2896241"/>
                <a:ext cx="86400" cy="221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B5EA2A9-0579-FA49-FA40-47FD8AF7B97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92567" y="2887241"/>
                  <a:ext cx="104040" cy="23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485524-1C06-8F14-1F6E-DBA39A22F13E}"/>
              </a:ext>
            </a:extLst>
          </p:cNvPr>
          <p:cNvGrpSpPr/>
          <p:nvPr/>
        </p:nvGrpSpPr>
        <p:grpSpPr>
          <a:xfrm>
            <a:off x="2384727" y="3410681"/>
            <a:ext cx="407520" cy="211320"/>
            <a:chOff x="2384727" y="3410681"/>
            <a:chExt cx="40752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2924EE0-D6B7-761B-B418-A20DC30FB6AD}"/>
                    </a:ext>
                  </a:extLst>
                </p14:cNvPr>
                <p14:cNvContentPartPr/>
                <p14:nvPr/>
              </p14:nvContentPartPr>
              <p14:xfrm>
                <a:off x="2384727" y="3560441"/>
                <a:ext cx="195120" cy="37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2924EE0-D6B7-761B-B418-A20DC30FB6A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76087" y="3551441"/>
                  <a:ext cx="2127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1250201-794C-F686-0916-13518D84A8FA}"/>
                    </a:ext>
                  </a:extLst>
                </p14:cNvPr>
                <p14:cNvContentPartPr/>
                <p14:nvPr/>
              </p14:nvContentPartPr>
              <p14:xfrm>
                <a:off x="2687847" y="3410681"/>
                <a:ext cx="104400" cy="211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1250201-794C-F686-0916-13518D84A8F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79207" y="3401681"/>
                  <a:ext cx="122040" cy="22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432BCC9-CD3B-BCFA-1480-DBB10430177E}"/>
                  </a:ext>
                </a:extLst>
              </p14:cNvPr>
              <p14:cNvContentPartPr/>
              <p14:nvPr/>
            </p14:nvContentPartPr>
            <p14:xfrm>
              <a:off x="2107167" y="4075601"/>
              <a:ext cx="189360" cy="64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432BCC9-CD3B-BCFA-1480-DBB10430177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98527" y="4066601"/>
                <a:ext cx="20700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7383A52-0689-234F-0B79-64459627AED4}"/>
                  </a:ext>
                </a:extLst>
              </p14:cNvPr>
              <p14:cNvContentPartPr/>
              <p14:nvPr/>
            </p14:nvContentPartPr>
            <p14:xfrm>
              <a:off x="2522607" y="3844121"/>
              <a:ext cx="101520" cy="240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7383A52-0689-234F-0B79-64459627AED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13967" y="3835481"/>
                <a:ext cx="119160" cy="25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617D0D96-5A1C-5F94-2AD9-BD0286E9CF1E}"/>
              </a:ext>
            </a:extLst>
          </p:cNvPr>
          <p:cNvGrpSpPr/>
          <p:nvPr/>
        </p:nvGrpSpPr>
        <p:grpSpPr>
          <a:xfrm>
            <a:off x="2619447" y="4348841"/>
            <a:ext cx="493920" cy="272880"/>
            <a:chOff x="2619447" y="4348841"/>
            <a:chExt cx="49392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4EE58C6-29A6-4DB6-0E58-475272F0F119}"/>
                    </a:ext>
                  </a:extLst>
                </p14:cNvPr>
                <p14:cNvContentPartPr/>
                <p14:nvPr/>
              </p14:nvContentPartPr>
              <p14:xfrm>
                <a:off x="2619447" y="4548641"/>
                <a:ext cx="231840" cy="72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4EE58C6-29A6-4DB6-0E58-475272F0F1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10447" y="4539641"/>
                  <a:ext cx="2494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04854CF-213B-D279-1532-BF18CF5E1457}"/>
                    </a:ext>
                  </a:extLst>
                </p14:cNvPr>
                <p14:cNvContentPartPr/>
                <p14:nvPr/>
              </p14:nvContentPartPr>
              <p14:xfrm>
                <a:off x="2972247" y="4348841"/>
                <a:ext cx="141120" cy="272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04854CF-213B-D279-1532-BF18CF5E145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3247" y="4340201"/>
                  <a:ext cx="158760" cy="29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9222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E87C-B5E8-D658-B0D0-8E8530AD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2D4A0-8241-DE0B-A83D-70157CEC6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Backup is distinct from data replication</a:t>
            </a:r>
          </a:p>
          <a:p>
            <a:r>
              <a:rPr lang="en-IN" dirty="0"/>
              <a:t>Data replication is copying data in near real time</a:t>
            </a:r>
          </a:p>
          <a:p>
            <a:r>
              <a:rPr lang="en-IN" dirty="0"/>
              <a:t>Point in time restore needs a data backup</a:t>
            </a:r>
          </a:p>
          <a:p>
            <a:endParaRPr lang="en-IN" dirty="0"/>
          </a:p>
          <a:p>
            <a:r>
              <a:rPr lang="en-IN" dirty="0"/>
              <a:t>Storage – Snapshots, Backup</a:t>
            </a:r>
          </a:p>
          <a:p>
            <a:r>
              <a:rPr lang="en-IN" dirty="0"/>
              <a:t>VM – Backup in recovery services vault</a:t>
            </a:r>
          </a:p>
          <a:p>
            <a:r>
              <a:rPr lang="en-IN" dirty="0"/>
              <a:t>App Services – Storage Account</a:t>
            </a:r>
          </a:p>
          <a:p>
            <a:r>
              <a:rPr lang="en-IN" dirty="0"/>
              <a:t>SQL Databases – Backup in recovery services vault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095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31193-1C3E-D2F0-5376-6733D65E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Identifying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CB7F4-FD73-3A38-0C86-AF0A13FCD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Recovery Time Objective (RTO)</a:t>
            </a:r>
            <a:br>
              <a:rPr lang="en-IN" dirty="0"/>
            </a:br>
            <a:r>
              <a:rPr lang="en-IN" dirty="0"/>
              <a:t>Maximum acceptable time that an application can be unavailable after an incident.</a:t>
            </a:r>
          </a:p>
          <a:p>
            <a:r>
              <a:rPr lang="en-IN" dirty="0"/>
              <a:t>Recovery Point Objective (RPO)</a:t>
            </a:r>
            <a:br>
              <a:rPr lang="en-IN" dirty="0"/>
            </a:br>
            <a:r>
              <a:rPr lang="en-IN" dirty="0"/>
              <a:t>Maximum duration of data loss that is acceptable during a disaster.</a:t>
            </a:r>
          </a:p>
          <a:p>
            <a:r>
              <a:rPr lang="en-IN" dirty="0"/>
              <a:t>Mean Time to Recover (MTTR)</a:t>
            </a:r>
            <a:br>
              <a:rPr lang="en-IN" dirty="0"/>
            </a:br>
            <a:r>
              <a:rPr lang="en-IN" dirty="0"/>
              <a:t>Average time it takes to restore the application after a failure</a:t>
            </a:r>
          </a:p>
        </p:txBody>
      </p:sp>
    </p:spTree>
    <p:extLst>
      <p:ext uri="{BB962C8B-B14F-4D97-AF65-F5344CB8AC3E}">
        <p14:creationId xmlns:p14="http://schemas.microsoft.com/office/powerpoint/2010/main" val="20063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7BED-9CEC-AE74-E4A6-5D0CF10F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 Level Agreement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15C53-A4A8-7EC7-EF7B-58B11F38F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Uptime and connectivity maintain</a:t>
            </a:r>
          </a:p>
          <a:p>
            <a:r>
              <a:rPr lang="en-IN" dirty="0"/>
              <a:t>Obtain service credits incase SLAs are not met</a:t>
            </a:r>
          </a:p>
        </p:txBody>
      </p:sp>
    </p:spTree>
    <p:extLst>
      <p:ext uri="{BB962C8B-B14F-4D97-AF65-F5344CB8AC3E}">
        <p14:creationId xmlns:p14="http://schemas.microsoft.com/office/powerpoint/2010/main" val="409524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440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Business Continuity and Resiliency</vt:lpstr>
      <vt:lpstr>Business Continuity and Resiliency</vt:lpstr>
      <vt:lpstr>High Availability</vt:lpstr>
      <vt:lpstr>Disaster Recovery</vt:lpstr>
      <vt:lpstr>Virtual Machine High Availability</vt:lpstr>
      <vt:lpstr>Storage Replication</vt:lpstr>
      <vt:lpstr>Data Backup</vt:lpstr>
      <vt:lpstr>Identifying Requirements</vt:lpstr>
      <vt:lpstr>Service Level Agreement</vt:lpstr>
      <vt:lpstr>Estimating SLA Downtime</vt:lpstr>
      <vt:lpstr>Application Design</vt:lpstr>
      <vt:lpstr>Failure Mode Analysis (FMA)</vt:lpstr>
      <vt:lpstr>E-Commerce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Continuity and Resiliency</dc:title>
  <dc:creator>Ayush Rathi</dc:creator>
  <cp:lastModifiedBy>Ayush Rathi</cp:lastModifiedBy>
  <cp:revision>8</cp:revision>
  <dcterms:created xsi:type="dcterms:W3CDTF">2023-06-04T15:25:39Z</dcterms:created>
  <dcterms:modified xsi:type="dcterms:W3CDTF">2023-10-22T07:08:16Z</dcterms:modified>
</cp:coreProperties>
</file>