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36 964,'-2'-1'582,"-38"-4"4938,38 4-3828,-1 0-210,9-1-705,20-2-414,39-4-477,164-2 199,-121 6-58,196 6 4,-133 2-6,95 6 1980,-239-8-807,-24-2-870,28-2-3259,-27 2 1957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1284,'1'2'1018,"41"84"4692,-1-1-5505,-40-83-1413,0 11-3033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31 327 1144,'0'-2'889,"-1"0"-622,0 0 0,1 0 0,0 0 0,-1 0 0,1 0 0,0 0 0,0-1 0,0 1 0,0 0 0,1 0 0,-1 0 0,0 0 0,1 0 0,0 0 0,1-4 0,1 2-71,0-1-1,0 1 0,1 0 1,-1-1-1,8-5 0,0 0 114,0-1 1,14-19-1,-22 26-267,0 0 0,-1 0 0,1-1 0,-1 1 0,0-1 0,-1 0 0,1 1 0,-1-1 0,0 0 0,0 0 0,1-6 0,-2 9-25,0 0 0,-1 0 0,1 0-1,0 0 1,-1 0 0,1 0 0,-1 0 0,1 0 0,-1 0 0,0 0 0,0 0 0,0 0 0,0 0 0,0 0 0,0 1 0,-1-1-1,1 1 1,0-1 0,-1 1 0,0-1 0,1 1 0,-3-2 0,0 1 28,0 0 0,1 0 0,-1 0 0,0 1 0,0-1 0,0 1 0,-7-2 0,8 3-24,0 0 1,0 0-1,1 1 0,-1-1 0,0 1 1,1-1-1,-1 1 0,1 0 0,-1 0 0,1 0 1,-1 0-1,1 0 0,0 1 0,-4 2 1,1-1 19,3-1-25,0 0 1,0 1-1,0-1 1,0 1-1,1 0 1,-1-1-1,1 1 1,-1 0 0,1 0-1,0 0 1,0 0-1,1 0 1,-1 0-1,0 0 1,1 0-1,0 0 1,0 0-1,0 0 1,0 0 0,0 0-1,2 6 1,0-5-21,0-1 1,0 1 0,0-1-1,1 1 1,-1-1-1,1 0 1,0 0 0,0 0-1,0 0 1,1-1 0,-1 1-1,6 3 1,-2-3-12,-1 0 0,1-1 1,0 0-1,-1 0 0,1 0 0,14 1 0,-3-2-10,-1 0-1,1-2 1,-1 0-1,1-1 1,26-7 0,-26 4 12,1 0 0,-1-2 0,0 0 1,0-1-1,32-21 0,-41 24 51,-1-1 0,0-1-1,0 0 1,0 0-1,-1 0 1,0-1 0,0 0-1,-1 0 1,0-1-1,0 0 1,-1 0 0,7-15-1,-12 23-23,0-1 0,0 0 0,0 1 1,0-1-1,0 1 0,0-1 0,0 0 0,0 1 0,-1-1 0,1 1 0,-1-1 0,1 1 0,-1-1 0,1 1 0,-1-1 0,0 1 0,-2-3 0,3 3-7,-1 0 0,0 0-1,0 0 1,1 0-1,-1 0 1,0 0 0,0 0-1,0 0 1,-1 0-1,1 1 1,0-1 0,0 0-1,0 1 1,0-1-1,-1 1 1,1-1 0,0 1-1,0 0 1,-1-1-1,1 1 1,0 0-1,-1 0 1,-1 0 0,-2 0 1,1 1 0,-1 0 0,1 0 0,-1 0 0,1 1 0,0-1 0,0 1 0,0 0 0,0 0 0,0 0 0,0 1 0,0-1 0,1 1 0,0 0 0,-1 0 0,1 1 0,-3 3 0,5-6-15,1-1 0,0 1 0,-1-1-1,1 1 1,-1 0 0,1-1 0,0 1 0,0 0-1,-1-1 1,1 1 0,0 0 0,0-1-1,0 1 1,0 0 0,0 0 0,0-1-1,0 1 1,0 0 0,0 0 0,0-1 0,0 1-1,1 0 1,-1-1 0,0 2 0,14 15-205,-9-11 222,9 11-35,-2 1-1,0 0 1,0 1 0,14 34 0,28 89 55,-35-88-19,-9-25 1,8 40 0,-16-57-119,0 1 0,0 0-1,-1 0 1,-1 0 0,-2 23 0,1-31 31,0-1 1,0 0 0,0 0 0,0 0 0,-1 0 0,0 0 0,1 0 0,-2 0 0,1 0-1,0-1 1,-1 1 0,1-1 0,-1 1 0,-6 4 0,6-6 94,0 0 0,0 0 0,0 0 0,0-1 0,0 0-1,0 1 1,0-1 0,0 0 0,-1 0 0,1-1 0,0 1 0,-1-1 0,1 0 0,0 0 0,-1 0 0,1 0 0,-1 0 0,1-1 0,0 0 0,0 1 0,-5-3 0,1 1 112,-1-1 1,1 0-1,0 0 1,-11-8-1,15 9-63,-1 0 0,1-1 0,0 0 0,0 0 0,0 0 0,0 0 0,0 0 0,1-1 1,-1 1-1,1-1 0,0 0 0,-2-4 0,1-2 7,1 0 0,0 0 1,0 0-1,1 0 0,0 0 1,1 0-1,0 0 0,0 0 1,1-1-1,1 1 0,0 0 1,0 0-1,1 1 0,5-13 0,5-9 74,1 1-1,36-56 0,-36 63-16,2 1 0,0 1 0,37-36 0,-50 54-78,-2 2-44,-1 0 1,1 0-1,0 0 1,-1 0-1,1 0 0,0 1 1,0-1-1,0 0 0,0 0 1,0 1-1,0-1 0,0 1 1,0-1-1,0 1 1,0-1-1,0 1 0,0-1 1,0 1-1,1 0 0,-1 0 1,0 0-1,0-1 0,0 1 1,0 0-1,1 1 1,0-1-1,3 2-1,-2-1-2,0 0 0,0 1 1,0-1-1,0 1 0,0 0 0,0-1 1,0 1-1,-1 1 0,1-1 0,-1 0 0,0 1 1,0-1-1,0 1 0,2 2 0,34 61 152,14 22-2027,-51-86 1175,11 1-4389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1400,'-4'-13'1556,"-4"-5"-392,2 8 389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 1536,'-1'7'331,"0"1"99,1-1 0,-1 1 0,2 11 0,0-13-239,0-1 0,1 0 0,-1 1 0,1-1 1,0 0-1,0 0 0,0 0 0,1 0 0,0-1 0,5 8 0,23 13 679,-28-24-600,0 0 22,8 2 31,-8-3 832,1-2-744,12-5 5,-16 7-387,1-1 0,0 1 0,-1 0 0,1-1 1,-1 1-1,1 0 0,-1-1 0,1 1 0,-1-1 0,1 1 0,-1-1 0,1 1 0,-1-1 0,0 1 0,1-1 0,-1 0 0,0 1 0,1-1 1,-1 1-1,0-1 0,0 0 0,0 1 0,1-1 0,-1-1 0,0 1 75,0 1-60,1-1-1,-1 0 1,0 0-1,1 0 1,-1 1 0,0-1-1,1 0 1,-1 0 0,0 0-1,0 0 1,0 1-1,0-1 1,0 0 0,0 0-1,0-1 1,-1-1 81,2 0 248,-3-1-26,0 0-253,0-1 0,0 2 1,0-1-1,0 0 1,-1 0-1,1 1 0,-1-1 1,0 1-1,0 0 0,-7-6 1,-85-46-598,92 54-91,1-9-1881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1488,'17'73'4123,"6"67"-1504,-16-121-2205,-1-8 1876,-1-14-1896,15-9 10,-20 12-385,1-1 0,-1 1 0,0 0 0,1 0 0,-1-1-1,1 1 1,-1 0 0,0-1 0,1 1 0,-1 0-1,0-1 1,1 1 0,-1 0 0,0-1 0,0 1 0,1-1-1,-1 1 1,0 0 0,0-1 0,0 1 0,1-1-1,58-127 2363,-47 104-1928,0 1 1,23-29 0,-15 28-82,-19 23-346,0 0 1,0 0-1,0 0 0,0 0 0,0 0 0,0 1 0,0-1 0,0 0 0,0 0 0,1 1 0,-1-1 0,0 1 0,0-1 0,1 1 0,-1 0 0,0-1 0,1 1 0,-1 0 0,0 0 0,1 0 0,2 0 1,15 8-70,-18-8 33,0 0 0,0 0 0,0 1-1,-1-1 1,1 1 0,0-1 0,0 1 0,-1-1 0,1 1 0,0-1 0,-1 1 0,1 0 0,0-1 0,-1 1-1,1 0 1,-1 0 0,1-1 0,-1 1 0,1 0 0,-1 0 0,1 1 0,0 1-44,8 13-487,0-1-1,9 27 1,-10-23-3171,13 22 0,-14-29 305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21 344 1160,'1'-3'1033,"22"-61"3384,-13 39-2710,11-43 0,-15 42-494,-3 0 0,2-52 0,-5 74-873,0-1-28,-2-13-12,2 13-9,-1 2-50,0-12-39,0 12 895,0 12-1038,-9 138 146,8-87-140,0 16-347,15 127-1,-3-107-514,-10-94 769,0 1 0,0-1 0,0 1 1,0 0-1,-1-1 0,1 1 0,-1-1 1,0 1-1,1 0 0,-1-1 0,0 0 1,-1 1-1,1-1 0,0 0 0,-1 1 1,1-1-1,-1 0 0,-2 2 0,-38 10-113,39-13 126,0-1 13,-10 1-2,10 0 2,1-4-152,2 2 128,-1 1 7,0-1 1,0 0 0,1 1 0,-1-1 0,0 0-1,1 0 1,-1 0 0,1 1 0,-1-1 0,1 0-1,-1 0 1,0-2 0,8-3-193,132-104-1671,-50 44-3897,-63 45 2891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40 126 1668,'0'0'3327,"0"8"-2822,-10 143 1756,11-103-1630,2 0-1,10 54 1,-7-88 44,-6-14-657,0 0 0,0 0 0,0 0 0,0 0 0,0 0 0,0 0-1,1 0 1,-1 0 0,0 0 0,0 0 0,0 0 0,0 0-1,0 0 1,1 0 0,-1 0 0,0 0 0,0 0 0,0 0 0,0 0-1,0 0 1,0 0 0,0 0 0,1 0 0,-1-1 0,0 1-1,0 0 1,0 0 0,0 0 0,0 0 0,0 0 0,0 0 0,0 0-1,0-1 1,0 1 0,0 0 0,1 0 0,-1 0 0,0 0-1,0 0 1,0 0 0,0-1 0,0 1 0,0 0 0,0 0 0,0 0-1,4-24 565,-3 23-646,-1-12 190,1 0 0,-1 0 0,-1 0 1,-1 0-1,-2-15 0,-1-4 82,2 3 77,1 0 0,3-50-1,0 63-184,1 1 1,1-1-1,0 1 0,1 0 0,1 0 0,12-24 0,-14 33-78,0 0-1,0 1 1,1-1-1,0 1 1,0 0-1,1 0 1,0 1-1,-1-1 0,1 1 1,1 0-1,-1 1 1,1-1-1,-1 1 1,1 0-1,8-3 1,-13 6-20,0-1 1,0 1-1,0 0 1,0 0 0,0-1-1,0 1 1,0 0-1,-1 0 1,1 0-1,0 0 1,0 0 0,0 1-1,0-1 1,1 0-1,1 1 2,-1 0-3,-1-1 0,0 1 0,1-1 0,-1 1-1,0 0 1,0 0 0,0 0 0,1-1 0,-1 1 0,0 0 0,0 1 0,0-1 0,-1 0 0,1 0 0,0 0 0,0 0 0,0 1 0,-1-1 0,1 0 0,-1 1 0,1-1 0,-1 1 0,0-1 0,1 0 0,-1 1 0,0-1 0,0 1 0,0-1 0,0 1 0,0-1 0,0 1-1,0-1 1,-1 0 0,1 1 0,-2 2 0,-5 12-46,-1 1-1,-1-2 0,-1 1 1,0-1-1,-18 20 0,6-12-218,0-1-1,-40 31 1,41-41 29,19-11 503,6-6-158,12-13-4,-16 18-102,0-1 0,0 1 0,0 0 0,1 0 0,-1-1-1,0 1 1,0 0 0,0 0 0,1-1 0,-1 1 0,0 0-1,0 0 1,1 0 0,-1-1 0,0 1 0,0 0 0,1 0 0,-1 0-1,0 0 1,1 0 0,-1 0 0,0-1 0,1 1 0,-1 0 0,0 0-1,1 0 1,6 1 47,0 0 1,0 0-1,-1 0 0,1 1 0,0 0 1,-1 0-1,0 1 0,1 0 0,10 7 0,7 5-25,22 20 0,-43-33-24,53 47-334,-42-35-603,0-1 0,1 0 1,1-1-1,30 17 0,-37-25-2021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75 132 924,'0'0'825,"2"-2"-72,5-3 140,1 1 1,0 0-1,15-6 1,-15 7-609,-1 0 1,1-1-1,-1 0 1,1 0-1,-1 0 1,0-1 0,10-10-1,-13 11-8,0-1 1,-1 0-1,0 0 1,4-7-1,-7 10 663,-2-1-645,-6-10-11,2 9 4,-2 3-143,-1 1 0,0-1 0,0 2 0,0-1-1,1 1 1,-1 0 0,0 1 0,-15 5 0,16-5-58,1 1 1,-1 0-1,1 1 0,-1-1 1,1 1-1,0 1 1,0-1-1,1 1 1,-12 12-1,15-14-36,0 1 0,1 0 0,-1 0-1,1 0 1,-3 9 0,4-11-35,2 2-22,4 15-22,-4-18 19,-1 0 0,1 1 0,-1-1 0,1 0-1,0 0 1,0 0 0,0 1 0,0-1 0,0 0-1,0 0 1,0 0 0,0 0 0,0 0 0,0-1-1,0 1 1,0 0 0,2 0 0,21 8-73,-19-8 61,22 5-97,0-1 1,0-1 0,0-1 0,0-2 0,1-1-1,-1-1 1,0-1 0,51-10 0,-60 7 5,0 0 0,32-13 1,-42 14 90,0 0 0,0 0 0,0-1 1,-1 0-1,0 0 0,0 0 0,-1-1 1,8-8-1,-12 12 27,-1 0-1,0-1 1,1 1 0,-1 0 0,0-1 0,0 1 0,-1-1-1,1 1 1,0-1 0,-1 1 0,1-6 0,-1 5 4,-1-1 2,0 2-8,0 0 0,1 0 0,-1-1-1,0 1 1,0 0 0,-1 0 0,1 0 0,0 1 0,-1-1 0,1 0 0,-1 0 0,1 1 0,-1-1 0,0 1 0,0-1 0,1 1-1,-1 0 1,0 0 0,-1 0 0,1 0 0,0 0 0,0 0 0,0 0 0,0 1 0,-5-1 0,1 0 0,1 0-1,-1 1 1,0 0 0,0 1 0,0-1 0,1 1 0,-1 0 0,0 0-1,1 1 1,-1 0 0,1 0 0,-1 0 0,1 0 0,0 1-1,0 0 1,0 0 0,0 1 0,1-1 0,-1 1 0,-6 8-1,9-11-6,6 2-108,8 8 102,-11-10 9,0 0-1,1 0 1,-1 0 0,0 0-1,0-1 1,1 1-1,-1-1 1,0 1 0,1-1-1,-1 1 1,0-1 0,3 1-1,7 2 3,-3 2 7,0 1-1,0-1 1,-1 1-1,0 1 0,0 0 1,-1 0-1,0 0 1,0 1-1,-1-1 0,0 1 1,8 16-1,1 9 21,18 59 0,-24-69-25,1 5-51,-2 1 0,0 1 0,-2-1 0,-1 1 1,-2 0-1,0 0 0,-5 46 0,2-70-60,1 1 1,-1-1-1,-1 0 1,1 0-1,-1 0 1,0 1-1,-1-2 1,0 1-1,1 0 1,-2 0-1,1-1 1,-1 0-1,0 0 1,0 0-1,0 0 1,-1 0-1,1-1 1,-1 0-1,0 0 1,0 0-1,-1-1 1,1 1 0,-1-1-1,-9 3 1,13-5 99,-1-1 1,1 0-1,0 0 1,0 0-1,0 0 1,-1 0-1,1 0 1,0 0-1,0-1 1,0 1 0,0-1-1,0 1 1,-1-1-1,1 0 1,0 0-1,1 0 1,-1 0-1,-3-2 1,3 1 32,-1 0 1,0 0 0,0-1-1,1 1 1,0-1-1,-1 1 1,1-1-1,0 0 1,0 0-1,-3-6 1,1-2 28,1 0 0,0 0 1,1-1-1,0 1 0,0-1 1,1 1-1,1-1 0,0 1 1,1-1-1,0 1 0,4-18 1,4-7 75,1 1 1,19-43 0,-16 49 67,1 1 1,1 1 0,1 1-1,1 0 1,37-41 0,-50 62-139,1 1 1,-1-1-1,1 1 0,0 0 1,0 1-1,0-1 1,9-4-1,-12 8-40,0-1 0,0 0-1,1 0 1,-1 1 0,0-1 0,0 1 0,0 0-1,0-1 1,0 1 0,1 0 0,-1 0 0,0 1-1,0-1 1,0 0 0,0 1 0,1-1 0,-1 1-1,0 0 1,0 0 0,0-1 0,0 1 0,-1 1-1,1-1 1,0 0 0,3 3 0,7 8 4,-1 1 0,-1 1 1,0-1-1,-1 1 0,0 1 0,7 17 1,0-1-330,12 36-3525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97 912,'-6'-15'1180,"-1"2"-204,3 1-124,1 0-124,-4 2-100,3 2 433,-1-6-33,2 2-964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1232,'0'4'682,"-2"10"-9,0-5-125,1-1 0,0 1 0,1 14 0,0-16-371,1-1 1,0 1-1,1-1 0,-1 1 0,1-1 1,1 1-1,-1-1 0,1 0 0,0 0 0,0-1 1,8 11-1,-9-14-110,0-1 0,0 1 0,1-1 0,-1 1 0,1-1 0,-1 0 0,1 0 0,0 0 0,0 0 0,5 1-1,-3-1 149,0 0-81,-1 0-1,1 0 1,0-1-1,-1 0 1,1 0-1,0 0 1,-1 0-1,1-1 0,0 0 1,4-1-1,-7 1-57,1 1 0,-1-1-1,0 0 1,0 0 0,1 0-1,-1 0 1,0 0 0,0-1-1,0 1 1,0-1 0,-1 1-1,1-1 1,0 0 0,-1 1-1,1-1 1,-1 0 0,1 0-1,-1 0 1,0 0 0,0-1-1,0 1 1,1-4 0,-1 4-52,-1 1 0,0-1 0,1 1-1,-1-1 1,0 0 0,0 1 0,0-1 0,0 1 0,0-1 0,0 1 0,-1-1 0,1 1 0,-1-1 0,1 1 0,-1-1 0,1 1 0,-1-1 0,0 1 0,1 0 0,-1-1-1,-2-1 1,-7-7-183,0 1-1,-1 0 1,0 1 0,0 0-1,-1 1 1,0 0-1,0 1 1,-1 0-1,0 1 1,-22-6-1,34 11-478,-3-1-137,1 1 413,-10-2-2744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0 984,'0'0'2407,"3"2"-2057,-1-1-278,-1 0 0,1 0 1,-1 0-1,1 1 0,-1-1 0,0 1 1,1-1-1,-1 1 0,0 0 0,0-1 1,0 1-1,0 0 0,0 0 0,-1 0 1,2 2-1,6 37 713,-4-18-510,-3-21-177,0 2 13,3 27 626,-4-29-161,1-2-279,1-1 1,-1 1 0,0-1-1,0 1 1,0-1 0,0 0-1,0 0 1,0 1-1,0-1 1,0 0 0,0 0-1,0 0 1,0 0 0,1-2-1,18-26 74,-7 10 499,-7 11-700,0 0 1,1 1 0,0 0-1,0 0 1,1 0-1,-1 1 1,15-8 0,-20 13-160,1 0 0,-1 0 0,0 0 0,0 1 0,0-1 0,1 1 0,-1 0 0,0-1 0,0 1 0,1 0 0,-1 1 0,3-1 0,-2 0-19,0 1-73,1 0-64,5 4-530,-1 1 0,1-1 0,-1 1 1,13 14-1,-17-16 239,2 2-3772,3 5 1312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1288,'0'0'680,"-2"-13"504,-1-8-1184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1944,'3'-7'430,"0"0"0,0 0 0,1 0 0,0 1 0,1-1 0,0 1 0,0 0 0,0 0 0,0 1 0,1 0 0,0 0 0,0 0-1,7-4 1,-4 4-205,0 1-1,1-1 0,-1 2 1,1-1-1,0 1 1,14-2-1,-17 4-135,-1 1-1,0-1 1,1 1-1,-1 0 1,1 0 0,-1 1-1,1 0 1,-1 0 0,1 1-1,-1-1 1,7 4 0,-10-3-60,0-1 1,-1 1 0,1-1-1,-1 1 1,1 0 0,-1 0-1,0 0 1,0 0 0,0 1-1,0-1 1,0 0 0,-1 1-1,1 0 1,-1-1 0,1 1-1,-1 0 1,0 0 0,0-1-1,0 1 1,0 0 0,-1 0-1,1 0 1,-1 0-1,0 0 1,0 0 0,0 0-1,0 0 1,-1 0 0,0 4-1,-1 6 20,-1-1 0,0 0 0,-1 0 0,-1-1 0,-8 19-1,-1-5 25,-1-1-1,-28 36 0,-43 39 108,51-60-99,19-23-22,14-15-4,2 2-37,-1 5 2,1-6-11,8-3-40,258-78-1179,-149 41-436,-26 5-2301,-46 16 1482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3 198 1308,'-1'17'470,"0"-1"0,1 1 0,0-1 0,2 0 0,0 1 1,1-1-1,0 0 0,9 24 0,3-3 127,1-1 1,29 47-1,-44-81-539,0 0-1,1-1 1,-1 1-1,0 0 0,1-1 1,-1 1-1,1-1 1,-1 1-1,1-1 0,0 0 1,0 0-1,0 0 1,3 2-1,-4-3-18,-1 1-1,1-1 1,0 0 0,0 0-1,-1 0 1,1 0 0,0 0-1,0 0 1,-1 0-1,1 0 1,0 0 0,-1 0-1,1-1 1,0 1 0,-1 0-1,1 0 1,0-1 0,-1 1-1,1 0 1,0-1 0,-1 1-1,1-1 1,-1 1 0,1-1-1,0 1 1,-1-1-1,1 1 1,-1-1 0,0 1-1,1-1 1,-1 0 0,0 1-1,1-1 1,-1 0 0,0 1-1,1-1 1,-1 0 0,0 1-1,0-2 1,2-6 168,-1-1 0,0 1 0,0-1 0,-1 1-1,0 0 1,-2-13 0,0-5 184,0-33 878,11-116 0,-7 161-1145,1 1 0,1-1 1,0 0-1,1 1 0,1 0 0,0 0 0,0 1 1,1-1-1,1 2 0,0-1 0,1 1 1,10-11-1,-14 18-83,-1 0 1,1 1 0,0 0 0,-1 0-1,1 0 1,8-3 0,-11 5 26,0 3-42,-1-1-23,0 0 0,-1 1-1,1-1 1,0 0-1,-1 0 1,1 0 0,0 1-1,-1-1 1,0 0-1,1 1 1,-1-1-1,0 0 1,0 1 0,1-1-1,-1 1 1,0-1-1,0 0 1,-1 1 0,1-1-1,0 0 1,0 1-1,-1-1 1,0 3-1,-1 2-6,-1-1 0,1 1-1,-1-1 1,0 1 0,0-1 0,-1 0-1,1 0 1,-1 0 0,-5 4-1,-6 5-76,-21 16-1,28-24 54,-15 12-121,-1-1-1,0-2 1,-1 0 0,-27 12 0,42-25 20,16-8 37,9-5 90,-15 11 4,0 0 0,0 0-1,0 0 1,1-1 0,-1 1-1,0 0 1,0 0 0,0 0 0,1-1-1,-1 1 1,0 0 0,0 0 0,1 0-1,-1 0 1,0 0 0,1 0 0,-1-1-1,0 1 1,0 0 0,1 0 0,-1 0-1,0 0 1,1 0 0,-1 0-1,0 0 1,1 0 0,-1 1 0,8 1 21,-1 1 1,1-1-1,-1 2 0,0-1 1,0 1-1,0 0 1,0 1-1,-1 0 0,9 8 1,53 59-75,-35-35-174,-19-22-225,46 47-1055,-16-25-4816,-34-30 3324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63 228 1516,'46'-26'1763,"-24"14"-764,29-21 0,-44 27-805,0 1 0,-1-1 0,0 0 0,0 0 0,-1-1 0,0 0 0,0 0 0,5-9 0,-8 13-79,-1 0-1,0 0 1,1 0 0,-1 0 0,0-1 0,-1 1 0,1 0 0,0-1 0,-1 1-1,0-1 1,0 1 0,0-6 0,-1 7-78,1 0-1,-1 0 1,0 1-1,1-1 1,-1 0-1,0 0 1,0 0-1,0 1 1,0-1-1,0 1 1,0-1-1,-1 1 1,1-1-1,0 1 1,-1 0-1,0-1 1,1 1-1,-1 0 1,1 0-1,-1 0 1,0 0-1,0 1 1,0-1 0,1 0-1,-3 0 1,-5-1 33,1 1 1,-1-1 0,1 1 0,-1 1 0,1 0 0,-1 0 0,0 0 0,1 1 0,-1 0 0,1 1 0,0 0 0,-1 0 0,-9 5 0,13-5-40,-1 1-1,1-1 1,0 1 0,0 0 0,0 0 0,0 1-1,1-1 1,-1 1 0,1 0 0,0 1 0,0-1-1,0 1 1,1-1 0,0 1 0,0 0 0,0 0-1,0 1 1,1-1 0,0 1 0,-2 6 0,4-9-30,0 0 0,0-1 0,0 1 0,0 0 0,1 0 0,-1 0 0,1 0 0,0 0 1,0 0-1,0 0 0,0-1 0,0 1 0,1 0 0,-1-1 0,1 1 0,-1-1 0,1 1 0,0-1 0,0 0 1,0 0-1,3 2 0,4 4-25,1 0 1,0-1 0,0 0 0,1-1-1,-1 0 1,1-1 0,1 0-1,-1 0 1,1-2 0,-1 1 0,1-1-1,0-1 1,0 0 0,1-1-1,17 0 1,-9-1 12,1-1 0,-1-1 0,0-1 0,0-1 0,0-1 0,0 0 0,-1-2 0,22-9 0,-30 10 36,1 0 0,-1-1 1,-1-1-1,1 1 1,-2-2-1,1 1 0,-1-2 1,0 1-1,10-14 1,-18 20-2,0 0 1,-1-1-1,0 1 1,0 0-1,0-1 1,0 1-1,0-1 1,0-6-1,-1 8 16,-1-1-7,-1 1-26,1 1 1,0-1-1,-1 0 0,1 1 1,-1-1-1,1 1 1,-1 0-1,0-1 0,1 1 1,-1 0-1,0 0 0,0 0 1,0 0-1,0 0 1,0 1-1,0-1 0,0 1 1,0-1-1,0 1 0,-4-1 1,-26 5-9,28-4-32,7 6-392,2 4 425,6 11 25,-1 0-1,9 27 0,-6-4 44,-2 1-1,6 52 1,-15-79-51,6 52 50,-3 0 0,-5 86-1,-1-145-81,0-1-1,-1 1 0,0-1 1,-1 0-1,0 1 0,0-1 0,-1 0 1,-7 11-1,10-19 10,0 0 1,0-1-1,0 1 1,0-1-1,-1 1 1,1-1-1,0 0 1,-1 0-1,1 1 1,-1-1-1,0 0 1,1 0-1,-1-1 0,0 1 1,1 0-1,-1 0 1,0-1-1,0 1 1,0-1-1,0 0 1,0 1-1,1-1 1,-1 0-1,0 0 1,0 0-1,0 0 0,0-1 1,0 1-1,0 0 1,0-1-1,1 1 1,-3-2-1,-1 0 43,1-1-1,-1 1 1,1-1-1,0 0 1,0 0 0,0 0-1,0-1 1,0 1-1,1-1 1,-6-7-1,3 1 32,0-1-1,0 1 0,1-1 0,1 0 0,0 0 0,0 0 1,1-1-1,1 1 0,0-1 0,0 0 0,1 0 0,1 1 1,0-1-1,0 0 0,4-21 0,-1 21-4,1 0 1,0 1-1,1-1 0,0 1 1,12-19-1,-10 17-33,3-5 41,1-1 0,1 2 0,1-1 0,0 2 0,1 0 0,1 0 0,0 1 1,19-13-1,-31 26-54,0 0 1,0 1 0,0-1 0,0 1 0,0 0 0,0-1 0,5 0 0,-7 2-13,1 0 0,-1-1 1,1 1-1,0 0 0,-1 0 1,1 0-1,0 0 0,-1 0 0,1 1 1,0-1-1,-1 0 0,1 1 1,-1-1-1,1 1 0,-1-1 1,1 1-1,-1 0 0,1 0 1,0 1-1,6 5 5,-1 0 1,0 0-1,0 1 0,-1 0 0,9 16 1,23 51-214,1 0-3030,-26-63-3855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33 178 1444,'-6'-26'960,"3"5"-96,3 1-108,-4 2-104,1 2-80,-1 1-83,3 3-33,-3-1 152,-2-8-564,5 5-656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 1044,'-1'5'252,"0"0"-1,0-1 1,1 1-1,-1 0 1,1 0 0,0 0-1,0 0 1,1 0-1,0 0 1,0 0 0,0-1-1,0 1 1,0 0-1,1-1 1,0 1-1,0-1 1,1 1 0,-1-1-1,1 0 1,0 0-1,0 0 1,0 0 0,0-1-1,1 1 1,-1-1-1,1 0 1,0 0 0,8 5-1,19 6 896,-29-13-784,14-3 1020,-15-1-1191,4-11 136,-9 10-193,-20-22-216,-48-40 1,31 29-1673,26 19-2856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1168,'6'14'899,"-1"0"0,0 0 0,-1 0 0,-1 1 0,3 24 0,4 13 374,-9-49-1078,0 1 0,-1-1 0,2 0 0,-1 0 0,0-1 1,3 5-1,-2-3 93,-1-3 161,0 0-359,-1-1 0,0 1 0,1-1 0,-1 0 0,0 1 0,1-1 0,-1 1 0,1-1 0,-1 0 0,1 0 0,-1 1 1,1-1-1,-1 0 0,1 0 0,-1 0 0,1 1 0,-1-1 0,1 0 0,-1 0 0,1 0 0,0 0 0,-1 0 0,1 0 1,-1 0-1,1 0 0,0 0 0,4-1 56,-3 1-78,0 0 0,0-1 0,0 1 1,0 0-1,0-1 0,0 0 0,0 1 0,0-1 1,3-2-1,44-23 1000,25-13 1229,-71 39-2276,0-1 0,1 1 1,-1 0-1,0 0 0,0 0 1,0 0-1,0 0 0,0 1 1,0-1-1,0 1 0,0 0 1,0 0-1,0 0 0,0 0 0,-1 1 1,1-1-1,0 1 0,-1 0 1,1 0-1,-1-1 0,1 2 1,1 2-1,4 4-665,0 1 0,10 20 0,0-1-6804,-9-16 3939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1 155 912,'0'-9'1443,"-1"4"1600,6-25-23,-5 27-2577,12-18 1918,-4 8-1699,-6 11-344,0-1-32,14-14 508,-15 16-577,1-1 0,4-3-11,1 0 0,-1 0-1,1 1 1,8-5 0,7-4 143,-20 12-251,30-5 216,-29 6-263,0 2-17,-1-1-25,-1 1 0,1-1 0,0 1-1,-1-1 1,1 1 0,-1 0 0,1 0 0,-1 0 0,0 0 0,0 0 0,0 0 0,0 0 0,0 0 0,-1 1 0,1-1-1,0 0 1,-1 0 0,0 1 0,1-1 0,-1 0 0,-1 5 0,0 4 15,0 1 0,-1-1 0,-5 16 0,7-26-22,-26 75 3,0 7-224,25-79 203,1-1-1,0 0 1,0 1-1,0-1 0,0 0 1,0 1-1,1-1 0,0 0 1,0 0-1,0 1 1,0-1-1,2 4 0,22 37-132,-20-35 108,3 3-43,10 23-1,-17-31 69,1 0-1,-1 0 1,0 0-1,0 0 1,0 1 0,-1-1-1,1 0 1,-1 0-1,-1 8 1,1-11 12,0 0 1,0 0-1,-1 0 1,1 0-1,0-1 1,-1 1-1,1 0 0,0 0 1,-1 0-1,1-1 1,-1 1-1,1 0 1,-1 0-1,0-1 0,1 1 1,-1-1-1,0 1 1,-1 0-1,0 1-17,-2 2-58,0-1 0,1 1 0,-2-1 0,1-1-1,0 1 1,0 0 0,-1-1 0,1 0 0,-1 0 0,0-1-1,-7 2 1,-1 0-2137,0 0 1,-23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17 133 1244,'-8'3'766,"6"-3"-55,-4 2-77,5-2 38,7-3 3478,220-98-3738,-167 73-2613,-57 28 1680,8-6-3234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1268,'0'0'543,"-4"5"-24,-11 13-17,11-14-22,4-3-389,0 0 0,0 0 0,-1 0 0,1 0 0,0 0 1,-1 0-1,1 0 0,-1 0 0,1 0 0,-1 0 0,0 0 0,0 1 1,-8 14 745,4 17-215,1 0-1,1 0 0,4 65 0,1-82-601,4 100-2077,-8-108 180,1-7 1472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1176,'0'0'688,"3"-5"-354,11-14 0,-13 18-288,0-1 1,0 1-1,0 0 0,0 0 0,0 0 1,0 0-1,1 0 0,-1 0 0,0 0 0,1 0 1,-1 0-1,1 1 0,-1-1 0,3-1 1,3 0 203,36-18 1138,-34 17-1046,0-1 1,0-1-1,11-6 0,6-1 392,-24 11-479,0 1-182,-2 0-53,1-1-1,0 1 0,-1 0 0,1 0 1,0 0-1,0 0 0,-1 0 1,1 0-1,0 0 0,0 0 0,-1 0 1,1 0-1,0 0 0,0 0 1,-1 1-1,1-1 0,0 0 0,-1 1 1,1-1-1,0 0 0,-1 1 1,1-1-1,-1 1 0,1-1 0,-1 1 1,1-1-1,-1 1 0,1-1 1,-1 1-1,1-1 0,-1 1 0,0 0 1,1-1-1,-1 1 0,0 0 1,1-1-1,-1 2 0,11 20 175,-10-20-167,0 0 35,3 6 34,-3-6 150,0-2-190,0 0 0,0 1-1,0-1 1,-1 0 0,1 0-1,0 1 1,0-1-1,0 0 1,0 0 0,0 0-1,0 0 1,0-1 0,1 1-1,10-4 126,0 0-1,-1-1 0,1-1 1,-1 0-1,0 0 1,-1-1-1,17-14 1,-24 18-161,0 1 0,0 0 1,0 0-1,0 0 0,0 0 1,1 1-1,-1-1 0,1 1 1,-1 0-1,1 0 1,-1 0-1,1 0 0,0 1 1,-1-1-1,1 1 0,0 0 1,-1 0-1,1 0 0,0 1 1,3 0-1,-1 1-62,-1 0 0,1 0-1,-1 1 1,0 0 0,0-1 0,0 2-1,0-1 1,-1 1 0,6 5 0,4 2-354,6 7-768,4 3-3474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1020,'0'0'3490,"1"3"-3052,4 10-30,-3-10 1282,-3 0-1415,5 27 1075,-3-28-1158,2 10 475,-1-10-544,1 0 0,-1-1 0,0 1 0,0-1 0,1 1 0,-1-1 0,1 0 0,0 0 0,-1 0 0,1 0 0,0 0 0,-1-1 0,1 1 0,0-1 0,3 1 0,6-1 235,-1-1 1,18-2 0,-13 1 98,-14 2-349,0 0-13,22 9 284,-21-7-327,-3-2-46,0 1-1,0 0 0,1 0 0,-1 0 1,1-1-1,-1 1 0,0 0 1,1 0-1,-1-1 0,1 1 0,0 0 1,-1-1-1,1 1 0,0-1 1,0 2-1,4 2 49,11 13 0,-6-6-79,21 17 0,-28-25 7,0-1 0,0 0 0,0 0 0,1 0 0,-1-1 1,0 1-1,1-1 0,-1 0 0,1 0 0,-1 0 0,1 0 0,6 0 0,-7-1 4,1-1 0,-1 1 0,0-1-1,0 0 1,0 0 0,0 0 0,0 0 0,0 0-1,0 0 1,0-1 0,0 0 0,-1 1-1,1-1 1,-1 0 0,1-1 0,-1 1 0,0 0-1,0-1 1,0 1 0,0-1 0,0 1-1,0-1 1,-1 0 0,1 0 0,1-4 0,3-9 17,-1 0 0,0 0 1,4-27-1,-7 30-2,10-48 126,-3 0 0,2-92 0,-12 145-81,-1 7-14,-1 5 168,-2 11-185,0 0-1,1 0 0,0 1 1,2 0-1,-2 19 0,3-13 14,1-1 0,1 1 0,1 0 0,6 22 0,-6-35-214,0 0 1,0-1-1,1 1 1,1-1-1,-1 0 1,1 0-1,1 0 1,0 0-1,0-1 1,0 0-1,1 0 1,11 11-1,-13-14-1062,3 0 680,0-2-3067,4 0 845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1 972,'0'0'3548,"0"7"-1498,1 23-1005,4 48-1105,0-47-56,1-2 0,12 35 0,-10-41-1569,16 32-1,-16-41 102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1696,'0'0'1767,"2"-4"-1006,2-2-512,0 0 0,1 1-1,-1-1 1,1 1 0,0 0 0,0 1-1,1-1 1,-1 1 0,10-6-1,11-4 231,28-12-1,-12 7-355,90-33-1548,-90 38-1043,-23 8 858</inkml:trace>
  <inkml:trace contextRef="#ctx0" brushRef="#br0" timeOffset="1">470 54 1296,'0'0'1270,"3"0"-1034,11 0-10,-10 0 224,-1-2-207,19-14 610,-21 14-502,0 0-10,-1 1-272,0 0-1,0 0 1,0 0-1,0 0 1,0 0-1,0 0 1,0 0-1,0 0 1,-1 0-1,1 0 0,0 0 1,-1 0-1,1 0 1,-1 0-1,1 0 1,-1 0-1,1 1 1,-1-1-1,0 0 0,1 0 1,-1 1-1,0-1 1,0 0-1,-1 0 1,1 0-39,-1 0-1,1 0 1,-1 0 0,0 0 0,1 0 0,-1 1-1,0-1 1,1 1 0,-1-1 0,0 1 0,0 0 0,0 0-1,1 0 1,-1 0 0,0 0 0,-3 0 0,2 1 13,-1 0 0,1 0 1,-1 0-1,1 0 0,-1 0 1,1 1-1,0-1 0,0 1 0,-1 0 1,1 0-1,0 0 0,1 1 1,-1-1-1,-3 4 0,4-3-36,0-1 0,1 1 0,-1 0 0,1-1 0,0 1 0,0 0-1,0 0 1,0 0 0,0-1 0,1 1 0,-1 0 0,1 0 0,0 0-1,0 0 1,0 0 0,0 0 0,0 0 0,2 4 0,-2-4-40,1-1-1,0 1 1,0-1 0,0 1 0,1-1 0,-1 1-1,0-1 1,1 0 0,0 1 0,-1-1 0,1 0 0,0 0-1,0 0 1,0-1 0,0 1 0,3 1 0,1 1-135,1 0 0,-1-1 1,1 0-1,9 3 1,32 7-2584,-22-10 1031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1144,'0'0'2994,"0"8"-2763,3 7-91,0 0 0,1 0-1,0-1 1,10 22 0,51 94 85,-65-129-232,1-1 0,-1 1 0,0-1 0,0 1 0,1 0 0,-1-1 0,0 1 0,0 0-1,0-1 1,0 1 0,0 0 0,0-1 0,0 1 0,0-1 0,0 1 0,0 0 0,0-1 0,0 1 0,0 0 0,0-1-1,-1 1 1,1 0 0,0-1 0,-1 1 0,1-1 0,0 1 0,-1-1 0,1 1 0,-1 0 0,-3 8 56,0-9 19,2 0-73,-3 0 80,1 0 1,0-1-1,-1 1 0,1-1 0,0 0 0,-1 0 0,1 0 0,0-1 0,0 1 0,0-1 0,0 0 1,0 0-1,0-1 0,-5-3 0,8 5-69,0 0 0,0 1 0,0-1 0,1 0 0,-1 0 0,0 0 0,0 0 0,0 0 0,1 0 0,-1 0 0,0 0 0,1 0 0,-1 0 0,1 0 0,-1 0 0,1-1 0,0 1 0,0 0 0,-1 0 0,1 0 0,0 0 0,0-1 0,0 1 0,0-2 0,3-4-68,0 1 1,0-1-1,0 1 1,0 0-1,1 0 1,0 0-1,1 1 1,-1-1-1,1 1 1,10-9-1,10-4-313,0 1-1,0 0 0,2 2 1,28-12-1,-53 27 341,-1 0 26,0 0 15,0 0-1,0 0 1,0 0 0,0 1 0,-1-1 0,1 0 0,0 1-1,0-1 1,0 1 0,-1-1 0,1 1 0,0-1-1,0 1 1,-1 0 0,1-1 0,-1 1 0,1 0-1,0 0 1,-1-1 0,1 1 0,-1 0 0,0 0 0,1 1-1,9 28 127,-9-24-102,12 50 216,-6-27-140,-7-27-20,0-2-77,0 0 1,0 1-1,0-1 0,0 0 1,0 1-1,0-1 0,0 0 1,0 1-1,0-1 1,0 0-1,0 1 0,0-1 1,0 0-1,0 1 0,0-1 1,0 0-1,0 0 1,1 1-1,-1-1 0,0 0 1,0 1-1,0-1 0,1 0 1,-1 0-1,0 1 1,0-1-1,0 0 0,1 0 1,-1 0-1,0 1 0,0-1 1,1 0-1,-1 0 1,1 0-1,8 6 456,-8-5-158,3-4-139,68-59 1265,-64 57-1300,-1 0 1,1 0 0,15-5-1,-21 9-109,1 0 0,-1 0 0,0 1 0,1-1 0,-1 1 0,1 0-1,-1-1 1,1 1 0,-1 0 0,1 0 0,-1 1 0,1-1 0,-1 1 0,0-1-1,5 2 1,-1 1 12,0 0 0,0 0 0,-1 1 0,7 4 0,-8-4-22,0-2-22,-2 1 1,1 0 0,0 0-1,-1 0 1,1 0-1,2 5 1,6 6-271,-9-11-1,1-1-1,-1 1 1,0 0 0,0 0 0,-1 0 0,1 0-1,1 4 1,-1-2-1710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130 333 1144,'4'-3'179,"-1"1"0,1-1 0,-1 0-1,0 0 1,0 0 0,0-1 0,-1 1 0,1-1 0,-1 1-1,0-1 1,0 0 0,0 0 0,0 0 0,-1 0 0,1 0-1,-1 0 1,0 0 0,-1 0 0,1-1 0,-1 1-1,1 0 1,-2-6 0,1 9-119,-1-1 1,1 1-1,-1 0 0,0 0 0,0-1 1,1 1-1,-1 0 0,0 0 0,0 0 0,0 0 1,0 0-1,0 0 0,-1 0 0,1 0 1,0 0-1,0 0 0,-1 1 0,-1-2 1,2 1 14,0 1-52,0 0 1,1 0 0,-1-1 0,0 1 0,1 0-1,-1 0 1,0 0 0,0 0 0,1 0 0,-1 0 0,0 0-1,0 0 1,1 0 0,-1 0 0,0 0 0,0 0-1,1 1 1,-1-1 0,0 0 0,0 1 0,0-1 44,-6 2 9,0 0 1,0 0-1,0 0 0,0 1 0,0 0 0,1 0 0,-1 1 0,1 0 0,0 0 0,0 0 0,1 1 0,-1 0 1,1 0-1,0 0 0,0 1 0,1 0 0,-1 0 0,1 0 0,1 0 0,-1 0 0,1 1 0,0 0 0,1 0 1,-1 0-1,1 0 0,-1 10 0,3-14-69,0-1 1,0 1-1,1-1 0,-1 1 1,1-1-1,-1 0 1,1 1-1,0-1 0,0 0 1,0 1-1,0-1 1,0 0-1,1 0 0,-1 0 1,1 0-1,-1 0 1,4 3-1,-1-2-26,0 1-1,0 0 1,1-1 0,-1 0-1,1 0 1,7 4 0,-2-4-41,-1 0 0,1 0 1,0-1-1,0 0 0,0-1 1,0 0-1,0-1 0,0 0 1,0 0-1,0-1 0,0-1 1,11-2-1,-13 2 25,0 0 1,0 0-1,0-1 1,0 0-1,-1-1 1,1 0-1,-1 0 1,0-1-1,0 0 1,0 0-1,-1 0 1,1-1-1,-1 0 1,8-11-1,-6 6 89,-1 0 1,0-1-1,-1 1 1,0-2-1,-1 1 0,-1-1 1,0 0-1,0 0 1,-1 0-1,1-15 0,13-166 1743,-16 193-1764,-1-1 1,0 1-1,0 0 1,0 0-1,0-1 1,0 1 0,-1 0-1,1-1 1,0 1-1,0 0 1,-2-2-1,1-1 39,1 1 1091,-5 12-1034,4-6-121,-3 7 23,0 0 0,0 0-1,1 0 1,1 0-1,0 1 1,-2 17-1,7 72-59,-1-85-158,0-1 1,0 0-1,1 0 1,9 24-1,-9-33-173,-1 0 0,1 0 0,0 0 0,1 0-1,-1 0 1,1-1 0,6 6 0,-5-3-430,-2-6-1904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0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1476,'0'0'2300,"17"-28"-1624,13 14-400,6 3-40,-8-1-44,8 5-68,3-4-80,-4 3-108,2-1-140,-9 2-116,-5 2-268,-7-2-692,-2 1 212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1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187 1144,'0'0'405,"-3"0"0,-11-2-7,11 1 1838,-1 2-1863,0 0 5,0-1-1,0 1 0,0-1 1,0 0-1,0 0 1,0 0-1,0-1 0,0 1 1,0-1-1,0 0 1,0 0-1,-4-2 1,6 2 372,2-3-560,0-8-34,0 8-3,3 1-14,7-7-48,0 1 1,0-1 0,1 2 0,0 0 0,0 0-1,1 1 1,24-11 0,-16 10-53,0 0 0,0 2 0,1 0 1,35-4-1,-36 9-45,1 1 0,-1 0 0,0 2 0,1 0 0,-1 1 0,25 8 0,17 7-87,-59-18 576,53-19-467,-46 15-20,-1 1-10,0 0-1,0 1 1,0 0 0,0 1-1,13-1 1,2 0-47,38 3-1,-43 0 48,1 0-1,-1-2 0,37-5 0,15-5-9,24-6-34,-83 15 12,1 1 0,0 0 0,0 1-1,0 0 1,18 3 0,-29-3 39,5 1-28,1 1-1,-1 1 0,0-1 0,11 6 0,-12-5 14,26 10-70,2-1 0,52 12-1,-60-18 50,-8-4-42,-1 2-1,0 1 1,0 0 0,29 13-1,-42-15 62,0-1-1,0 1 0,0 0 0,-1 0 1,1 1-1,-1-1 0,0 1 0,0 0 1,0 0-1,-1 0 0,0 0 0,1 0 1,-1 0-1,0 0 0,-1 1 0,3 7 1,-1 2-5,-1-1 0,0 0 1,0 1-1,-1 16 0,-2-11-39,0 0-1,-1-1 1,-1 1-1,-1-1 1,-7 20 0,5-22-57,-1 0 1,-1-1 0,-1 0 0,0 0 0,-19 23 0,-63 60-892,89-96 996,-82 68-515,8-9 319,10 2 114,-3-3 0,-141 93-1,177-135 95,0-1 0,-1-2 0,-47 15 0,-110 20-54,-21 7 26,181-45 35,-51 28 1,-3 2 51,71-36-44,-25 11 29,-1-3-1,-43 11 1,44-16-56,-1-2 1,1-2-1,-1-1 1,0-2 0,0-2-1,-67-9 1,82 3 23,0 0 0,0-2 0,1-1 0,-31-17 0,26 13 21,1 1-1,-51-14 1,26 16 1,-1 3-1,-93 0 1,71 5 33,57 0-18,1 1 0,-1-2 1,1-1-1,-1 0 0,1-1 1,1-1-1,-1-1 0,1 0 1,0-1-1,0-1 0,1-1 1,1 0-1,-23-19 0,-78-53 45,79 58-60,0-2-1,-34-31 1,67 52-26,1 1 1,-1-1-1,1 0 1,-1 0-1,1 0 1,1 0-1,-1 0 0,1-1 1,-2-6-1,-2-8 2,-3-24 0,5 25 3,-2-26 39,6 38-34,-1 2-3,1 1-1,-1-1 1,1 1-1,-1-1 1,-1 1-1,1 0 1,-1-1-1,1 1 1,-4-5-1,-6-21 40,10 27-37,0-1 5,-5-32-40,6 33 10,1-2-8,2-9 4,0 1 1,1 1 0,6-15-1,19-43-90,26-52-172,-48 111 239,0 1 0,0 0 0,1 0 1,1 1-1,-1 0 0,19-14 1,-9 9 3,1 1 0,37-20 0,-25 19 21,0 1 0,1 2 0,0 1 0,1 2 0,60-8 0,170 2 106,-246 13-92,216 3 35,-82 0-9,19-1 11,-109 0-42,70 13 36,-28-2-9,-75-10-5,167 10-672,-120-10 467,-17-1-2983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1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1432,'0'0'2949,"-2"7"-2350,-12 40 392,3 1-1,-6 51 1,0 109 819,18-190-1646,0 0 1,1 0-1,1 0 1,9 30-1,3 20 280,-13-51 58,-3 15-7051,1-28 4392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1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1320,'-9'-6'632,"8"5"-23,-7-9 1529,4 7-861,4 6 1290,2 2-2562,2 3-6,-1-1 1,1 0-1,0 0 1,7 9-1,2-3-888,1 0-1,21 14 0,-34-27 24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2 900,'1'-2'716,"-13"13"4297,-51 58-4605,55-59-1051,0 0 0,0-1 0,-1 1 0,-10 7 0,9-10-927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13 1312,'-14'0'2675,"-12"-5"-397,24 4-1858,-14-1 765,1 0-180,-13 0 268,25 1-774,0 2-397,2-1-76,0 0 1,-1 0-1,1 1 1,0-1-1,-1 0 1,1 1-1,0-1 1,0 1-1,0 0 1,-1-1-1,1 1 1,0 0-1,0 0 1,-1 1-1,1 0 56,-1 12 72,2-8-114,1 0 1,0-1-1,1 1 0,-1 0 1,1 0-1,0 0 1,1-1-1,-1 1 0,7 9 1,1 1 62,0 0 0,1-1 1,1 0-1,0-1 0,1 0 1,21 17-1,16 11 423,-49-41-470,-1 0-44,0 0 1,1-1-1,-1 1 1,0 0 0,0-1-1,1 1 1,-1-1 0,1 1-1,-1-1 1,0 1 0,1-1-1,-1 1 1,1-1 0,-1 1-1,1-1 1,-1 1-1,1-1 1,0 0 0,-1 1-1,1-1 1,-1 0 0,1 0-1,0 1 1,-1-1 0,1 0-1,0 0 1,-1 0-1,1 0 1,0 0 0,0 0-1,17 1 262,-15-2-261,-3 1-16,0-1 2,1 1 1,-1-1-1,0 1 0,0 0 0,0-1 0,0 1 0,0 0 0,0 0 0,0-1 0,1 1 0,-1 0 0,0-1 0,0 1 1,0 0-1,1 0 0,-1-1 0,0 1 0,1 0 0,-1 0 0,0-1 0,0 1 0,1 0 0,7-8-25,8-26-166,32-47 0,-33 59 134,-7 10 5,0 0-1,14-15 1,9-11-122,-30 36 143,3-2 5,-4 2-25,-2 4-253,-26 22 288,-43 28 0,-17 3 2,83-53-12,0 0 0,0 0 0,0-1 0,0 1 0,0-1 0,-1 0 0,1 0 0,-9-1 0,12 0-14,-1 0 27,0 0 0,0 0 1,0 0-1,0-1 0,0 1 0,0-1 0,-5-1 1,2-1 1,0-1 0,0 1 1,0-1-1,1 0 1,-6-6-1,-19-14 110,16 14-11,-17-18 1,30 27 9,0 6-75,-3 15 2,4-19-22,0 1 0,0-1 0,0 0 1,0 1-1,1-1 0,-1 1 0,0-1 0,0 0 0,1 1 0,-1-1 0,1 0 1,-1 1-1,1-1 0,0 0 0,-1 0 0,1 0 0,0 1 0,0-1 0,2 1 0,0 2 6,17 21 189,39 40 0,-57-64-59,-8-7-121,-68-79 202,72 82-195,-4-9 27,12 17-45,14 13 2,7 5 83,-26-22-73,-1-2-75,0 1 56,0-1 1,0 0-1,0 0 0,0 1 1,0-1-1,0 0 0,1 0 1,-1 1-1,0-1 0,0 0 1,1 0-1,-1 1 0,0-1 1,1 1-1,-1-1 1,1 0-1,0 0 1,0-1-1,-1 1 1,1 0 0,0 0-1,-1 0 1,1 0 0,-1 0-1,1-1 1,-1 1 0,0 0-1,0 0 1,1-3 0,5-58-6,-3 35 154,-3 25 466,6 4-574,19 8 11,-23-9-43,-1 0 0,1-1 0,0 1 0,0 0 0,-1 0 0,1 0 0,0 1-1,-1-1 1,1 0 0,-1 1 0,3 2 0,5 6 31,6 1 84,0 0-1,1-1 1,0-1-1,1 0 1,21 7 0,-24-10 24,21 10 387,-33-15-262,2-2-246,4-3-26,0 0 0,0 0 0,0-1 0,-1 0 0,0-1 0,9-8 0,23-19-76,-27 23 7,0 1-1,16-20 0,-27 28 8,-1 0-48,0 1 70,0 0 1,0-1-1,0 1 0,-1 0 0,1-1 0,0 1 1,0 0-1,0 0 0,-1-1 0,1 1 0,0 0 0,0 0 1,-1-1-1,1 1 0,0 0 0,-1 0 0,1 0 0,0-1 1,-1 1-1,1 0 0,0 0 0,-1 0 0,1 0 1,0 0-1,-1 0 0,1 0 0,0 0 0,-1 0 0,1 0 1,0 0-1,-1 0 0,1 0 0,-1 0 0,1 0 1,-25 4-543,17-2 311,1 1-1,0-1 1,0 1 0,0 1-1,-8 4 1,-26 22-5306,32-21 2689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0 189 836,'0'0'941,"4"-3"-62,4-3-377,1-1 1,0 1-1,1 1 1,-1 0-1,1 0 1,20-6-1,74-16 1205,-56 16-1003,175-34 1378,-73 18-1608,-135 24-835,26-7-89,-11 0-4169,-10 3 2089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48 429 1436,'0'0'1962,"-2"7"-1604,-7 20-26,8-24-254,0 0-1,0-1 1,1 1 0,-1 0-1,1 0 1,0 0-1,0 0 1,0 0-1,0 0 1,1 0-1,-1 0 1,2 6-1,-1-6-29,18 101 954,-5-38-509,3-5 371,-16-58-650,-1 0 48,5 13 1047,-5-16-1292,0 0 0,0 0 0,0 0 0,0 0-1,0 0 1,0-1 0,0 1 0,0 0 0,0 0 0,0 0-1,0 0 1,0 0 0,0 0 0,0 0 0,0 0-1,0 0 1,0 0 0,0 0 0,0-1 0,0 1-1,0 0 1,0 0 0,0 0 0,0 0 0,0 0 0,0 0-1,0 0 1,1 0 0,-1 0 0,0 0 0,0 0-1,0 0 1,0 0 0,0 0 0,0-1 0,0 1-1,0 0 1,0 0 0,0 0 0,0 0 0,0 0 0,0 0-1,0 0 1,1 0 0,-1 0 0,0 0 0,0 0-1,0 0 1,0 0 0,0 0 0,0 0 0,0 0 0,0 0-1,0 0 1,0 0 0,0 0 0,1 0 0,-1 0-1,0 0 1,0 0 0,0 0 0,0 0 0,0 1-1,0-1 1,0 0 0,0 0 0,0 0 0,0 0 0,2-28 970,-2 21-1191,0-25 432,-2-1 0,-6-36 0,0 9 2,5 32-134,-12-155 533,14 140-417,1 0 0,8-53 0,-6 86-161,0-1 0,0 0 0,1 1 1,1 0-1,7-15 0,-9 20-27,1 0-1,0 0 1,0 1 0,0-1-1,0 1 1,1 0-1,0 0 1,0 0 0,0 1-1,0-1 1,10-5-1,-12 8-13,1 0 0,-1 0-1,0 1 1,1-1 0,-1 0-1,0 1 1,1 0 0,-1-1 0,1 1-1,-1 0 1,1 0 0,-1 0-1,4 1 1,-4 0-10,0-1 4,-1 0 0,0 1 0,1 0 0,-1-1 0,0 1 0,1 0 1,-1-1-1,0 1 0,0 0 0,0 0 0,0 0 0,1 0 0,-1 0 0,-1 0 1,1 1-1,0-1 0,0 0 0,0 0 0,-1 1 0,1-1 0,0 0 1,-1 1-1,1-1 0,-1 3 0,2 1 4,-1 0 1,0 0 0,-1 0-1,1 1 1,-1 4-1,-1 6-43,-1 0 0,-1 0 0,-1 0 0,0-1 0,0 1 0,-2-1 0,0 0 0,-12 21 0,-10 11-884,-39 49 1,40-58-117,-5 6-3647,22-27 1752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81 123 940,'0'0'1939,"1"2"-1455,-1-1-445,0-1-1,0 1 1,0-1-1,0 0 1,0 1 0,1-1-1,-1 1 1,0-1-1,0 0 1,0 1 0,1-1-1,-1 1 1,0-1 0,1 0-1,-1 0 1,0 1-1,1-1 1,-1 0 0,0 1-1,1-1 1,-1 0-1,1 0 1,-1 0 0,0 1-1,1-1 1,0 0 0,0 0 21,0-1 0,0 1 1,1 0-1,-1-1 0,0 1 1,0-1-1,0 1 1,0-1-1,0 0 0,0 1 1,-1-1-1,1 0 1,0 0-1,0 1 0,1-3 1,1 0 142,0-1 1,-1 1 0,1-1-1,-1 1 1,0-1-1,0 0 1,0 0-1,0 0 1,-1 0-1,1 0 1,-1 0 0,0-1-1,0 1 1,-1 0-1,1-1 1,-1 1-1,0 0 1,0-1 0,-1 1-1,1 0 1,-2-5-1,2 8-173,-1 0 0,1 0 0,0 0-1,0 1 1,-1-1 0,1 0 0,0 0 0,-1 1-1,1-1 1,-1 0 0,1 0 0,-1 1 0,1-1-1,-1 1 1,1-1 0,-1 0 0,1 1 0,-1-1-1,0 1 1,0 0 0,0-1 0,-1 0 72,1-1-32,-1 1 0,0 0 0,1-1 0,-1 1 0,0 0 0,0 0 0,0 1 0,0-1 0,0 0 0,0 0 0,0 1 0,0-1 0,0 1 0,0 0 0,0 0 0,0 0 0,0 0 0,0 0 0,0 0 0,0 0 0,-2 1 0,-1 0 6,1 0 0,0 1 0,-1-1-1,1 1 1,0 0 0,-5 3 0,7-3-30,-1 0 0,0 0 0,1 0 0,-1 0 0,1 1 0,-1-1 0,1 1 0,0 0 0,0 0 0,1-1 0,-1 1 0,0 1 0,1-1 0,-2 3 0,2-2-27,0 0-44,-1 0 1,1 1-1,0-1 0,1 0 1,-1 1-1,1-1 1,0 1-1,0-1 0,1 1 1,-1-1-1,1 0 0,0 1 1,0-1-1,0 0 0,0 0 1,1 0-1,0 1 1,0-2-1,0 1 0,0 0 1,1 0-1,0-1 0,-1 1 1,1-1-1,0 0 1,1 0-1,-1 0 0,0 0 1,1-1-1,0 1 0,6 2 1,-2-1-321,1-1 1,0 0-1,-1-1 1,1 0 0,16 1-1,-18-2-530,0-1 1,0 0-1,0-1 0,12-2 0,1-3-1880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1764,'0'0'1505,"-2"-7"-782,0 5-210,0 7 2618,0 2-3021,2-4-58,-1 0 1,0-1-1,1 1 0,0 0 0,-1 0 1,1-1-1,0 1 0,0 0 0,2 5 1,0 16 215,2 1 1,0-1 0,2 0 0,1 0-1,15 34 1,-12-37-133,-1 0 0,0 1 0,9 38 1,-18-58-131,-4 2-10,4-4 6,0 1-1,0-1 1,-1 0 0,1 1-1,0-1 1,0 0 0,0 0-1,0 1 1,-1-1 0,1 0-1,0 0 1,0 1 0,-1-1-1,1 0 1,0 0 0,0 0-1,-1 1 1,1-1 0,0 0-1,0 0 1,-1 0 0,1 0-1,0 0 1,-1 0 0,1 1-1,0-1 1,-1 0 0,1 0-1,0 0 1,-1 0 0,1 0-1,0 0 1,-1 0 0,1-1-1,0 1 1,-1 0 0,1 0-1,0 0 1,0 0 0,-1 0-1,1 0 1,0-1 0,-1 1-1,1 0 1,-8-4 40,0-1 0,1 0-1,0 0 1,0-1 0,0 1 0,1-1 0,0-1 0,0 1-1,0-1 1,-7-13 0,11 16-58,1 1 0,0-1 0,0 0 0,0 1 0,1-1 0,0 0 0,-1 0 0,1 1 0,0-1 0,1 0 0,-1 1 0,1-1 0,0 0 0,-1 1 0,2-1 0,-1 0 0,0 1 0,1 0 0,-1-1 0,1 1 0,0 0 0,4-5 0,5-7-589,1 1 0,1 0 0,18-16 0,-15 16-259,9-11-1373,-2 5 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81 960,'2'-4'510,"1"-1"0,0 1-1,-1-1 1,0 1 0,0-1 0,0 0-1,-1 0 1,0 0 0,0 0 0,0 0 0,0-10-1,-1 12 796,0 2-1199,-1 0 1,1 1-1,-1-1 0,1 0 0,-1 1 1,1-1-1,-1 0 0,0 1 0,1-1 0,-1 1 1,0-1-1,1 1 0,-1-1 0,0 1 1,0 0-1,0-1 0,-1 1 0,-2 1 23,0 0 0,0 0-1,0 1 1,0-1 0,1 1 0,-1 0-1,1 0 1,-1 0 0,1 1-1,0-1 1,-1 1 0,1 0 0,-4 6-1,-7 7 178,-15 25-1,21-29-162,-4 7 25,1 1 1,0 1-1,2 0 0,-8 24 1,-21 91 383,28-86-395,1 0-1,3 0 1,0 63-1,11 18-1715,11 1-4975,-14-116 3473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1004,'17'-21'594,"1"1"1,0 0-1,2 2 0,0 0 1,0 1-1,2 1 0,0 1 1,1 1-1,41-18 0,-64 32-553,1-1 0,0 1 0,0 0 0,-1 0 0,1-1 0,0 1 0,-1 0 0,1 0 0,0 0 0,0 0 0,-1 0 0,1 0 0,0 0 0,0 0 0,0 1 0,1-1 81,1 0 266,7 11 370,-7-4-597,0-1-1,-1 1 0,0 0 1,0-1-1,-1 1 0,0 0 0,0 0 1,0 0-1,-1 11 0,2 11 134,-1-17-197,2 10 197,9 37 1,-11-52-240,1-1 0,1 0 1,-1 1-1,1-2 1,0 1-1,1 0 0,-1 0 1,1-1-1,0 0 1,6 6-1,-9-10 18,0 0 0,1 1 0,-1-1-1,0 0 1,0-1 0,1 1 0,-1 0 0,0 0 0,1 0-1,-1-1 1,1 1 0,-1-1 0,1 1 0,-1-1 0,1 0-1,2 1 1,-3-6 108,3-12-23,-4 16-147,1 0-1,-1 0 1,0 0 0,0 0 0,0 0-1,0 0 1,0 0 0,0 0 0,0 0-1,0 0 1,0 0 0,0 0 0,0 0-1,-1 0 1,1 1 0,0-1 0,-1 0-1,1 0 1,-1 0 0,0-1 0,0 0 25,-2-5-107,0 0-1,0 0 1,-1 1-1,0-1 1,0 1-1,-1 0 1,1 0 0,-1 0-1,-1 1 1,1 0-1,-1 0 1,0 0 0,-9-5-1,-9-10-2761,20 18-329,-7-4 39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 1960,'0'0'1042,"0"-3"-66,2-26 6072,3 34-6773,6 6-129,-1 0 0,-1 0 0,0 1 0,0 1 1,-1-1-1,7 16 0,-7-8 22,-1 1 1,8 32-1,-13-44-165,-1 1-1,1-1 0,-2 1 1,1 0-1,-2-1 0,1 1 1,-1 0-1,-3 9 1,4-16-18,-1 0 0,1-1 1,-1 1-1,0-1 1,0 1-1,0-1 1,0 1-1,0-1 1,-1 1-1,1-1 1,-1 0-1,0 0 1,0 0-1,1 0 1,-1 0-1,0 0 1,-1 0-1,1-1 1,0 1-1,0-1 1,-1 1-1,1-1 1,-1 0-1,1 0 1,-1 0-1,0-1 1,1 1-1,-1 0 1,0-1-1,1 0 1,-1 0-1,0 1 1,0-2-1,-4 1 0,5-1 12,-1 0-1,1 0 0,0 0 0,-1 0 1,1-1-1,0 1 0,0-1 0,0 1 1,0-1-1,0 0 0,0 1 1,0-1-1,1 0 0,-1 0 0,1 0 1,-1-1-1,1 1 0,0 0 0,0-1 1,-2-4-1,2 1-34,0 1 0,1-1 0,-1 0 1,1 0-1,0 0 0,1 0 0,-1 0 0,1 0 1,1 1-1,-1-1 0,1 0 0,0 1 0,0-1 1,3-5-1,4-6-305,2 0 0,20-27 0,-23 34 121,1-1-141,1 1 0,0-1 1,18-13-1,1-2 294,-28 25 97,-1 1-9,0-1 0,1 1 1,-1 0-1,0 0 0,1-1 0,-1 1 0,0 0 1,1 0-1,-1-1 0,0 1 0,1 0 0,-1 0 0,1 0 1,-1 0-1,0 0 0,1-1 0,-1 1 0,1 0 0,-1 0 1,1 0-1,-1 0 0,0 0 0,1 0 0,-1 1 0,1-1 1,-1 0-1,0 0 0,1 0 0,-1 0 0,1 0 1,-1 0-1,1 1 0,7 16 129,0 0 1,-1 1 0,-1 0-1,0 0 1,-2 0-1,3 20 1,-3-24 97,1-1 1,0 0-1,0-1 1,15 24-1,-19-34 112,0-2-100,0 1-225,-1-1 0,1 0 0,-1 0 0,1 1 1,0-1-1,-1 0 0,1 0 0,-1 0 0,1 1 1,-1-1-1,1 0 0,-1 0 0,1 0 1,0 0-1,-1 0 0,1 0 0,-1 0 0,1-1 1,0 1-1,-1 0 0,1 0 0,-1 0 0,1 0 1,-1-1-1,1 1 0,-1 0 0,2-1 1,4-6 134,0-1 1,0 0 0,-1 0 0,1 0 0,3-9 0,-6 9-36,2 1 0,-1-1 0,1 1 0,0 0 1,11-12-1,-15 18-117,1 0 0,0 0 0,-1 0 0,1 1 0,0-1 0,0 0 0,-1 1 0,1-1 1,0 1-1,0-1 0,0 1 0,0 0 0,0 0 0,3 0 0,-2 0 25,0 1-11,1 0-31,-1-1 0,0 1 0,0 0 0,0 0 0,1 1 0,-1-1 0,-1 1 0,1 0 0,0-1 0,0 1 0,0 0 0,-1 1 0,1-1 0,-1 0 0,0 1 0,0-1 0,0 1 0,4 6 0,-3-2-29,-2-5-7,0 0-11,11 19-173,-10-18 195,0-2-105,-1-1 129,-1 0-1,0 0 1,0 0-1,0 0 1,1 0-1,-1 1 1,0-1-1,0 0 1,1 0-1,-1 0 1,0 0-1,0 0 1,1 0-1,-1 0 1,0 0-1,0 0 1,1 0-1,-1 0 1,0 0-1,1 0 1,-1 0-1,0 0 1,0 0 0,1 0-1,-1 0 1,0-1-1,0 1 1,0 0-1,1 0 1,-1 0-1,0 0 1,0 0-1,0-1 1,1 1-1,-1 0 1,0 0-1,0-1 1,13-15-35,-1 2-10,22-23 0,-29 33 39,-1 0 1,0 1 0,1 0 0,0 0 0,0 0 0,0 0 0,0 1 0,0 0 0,0 0 0,8-2 0,-9 4 3,0 0 1,-1 0-1,1 0 0,0 1 0,-1-1 1,1 1-1,0 0 0,-1 0 0,1 0 1,-1 1-1,1-1 0,-1 1 1,0 0-1,0 0 0,1 0 0,-1 0 1,-1 0-1,1 1 0,0-1 0,-1 1 1,4 5-1,1 1-24,-2 0 1,0 1-1,0-1 1,0 1-1,5 19 1,9 54-2886,-15-63 799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40 1388,'3'-23'2922,"-3"22"-2779,0 0 1,0 0 0,0 1 0,0-1 0,-1 0-1,1 0 1,0 0 0,-1 1 0,1-1-1,-1 0 1,1 1 0,0-1 0,-1 0 0,0 1-1,1-1 1,-1 0 0,1 1 0,-1-1-1,0 1 1,1-1 0,-2 1 0,-1-2 310,-1 5-38,-21 15-73,0 1 0,1 1 1,2 1-1,0 1 0,-29 39 0,37-43-196,1 0-1,0 0 1,2 2-1,0-1 1,-8 23-1,18-39-103,1-1-7,-1 3-30,1-5-4,0 0 1,0 0-1,0 0 1,0 0-1,0 0 0,0 0 1,0 1-1,0-1 1,0 0-1,0 0 1,0 0-1,0 0 0,0 0 1,0 0-1,0 1 1,0-1-1,0 0 1,1 0-1,-1 0 0,0 0 1,0 0-1,0 0 1,0 0-1,0 0 1,0 1-1,0-1 0,0 0 1,0 0-1,0 0 1,1 0-1,-1 0 0,0 0 1,0 0-1,0 0 1,0 0-1,0 0 1,0 0-1,1 0 0,-1 0 1,0 0-1,0 0 1,0 0-1,0 0 1,0 0-1,0 0 0,1 0 1,-1 0-1,0 0 1,0 0-1,0 0 1,0 0-1,0 0 0,0 0 1,1 0-1,-1 0 1,0 0-1,0 0 0,0 0 1,0 0-1,0-1 1,7-3 6,-1-1 0,1 0 0,-1 0 0,0-1 0,8-11 0,64-96 101,-67 98-76,-11 14-33,0 1 0,0-1 1,1 1-1,-1-1 0,0 1 0,0-1 0,1 1 0,-1-1 0,0 1 0,1-1 0,-1 1 0,1 0 0,-1-1 0,1 1 0,-1 0 0,1-1 0,-1 1 0,1 0 0,-1-1 0,1 1 0,-1 0 0,1 0 0,-1 0 0,2 0 0,0 5 1,-2-3 0,1 1 0,0 0 0,0 0 0,1-1 0,-1 1 0,1-1 0,-1 1 0,1-1 0,0 0 0,-1 0 0,1 1 0,1-1 0,-1-1 0,0 1 0,0 0 0,5 2 0,-3-2 9,0 0-1,0-1 1,0 1 0,0-1 0,0 0 0,0-1-1,0 1 1,0-1 0,0 1 0,1-1-1,-1 0 1,0-1 0,0 1 0,0-1 0,0 0-1,0 0 1,0 0 0,0 0 0,0-1 0,4-2-1,32-19 573,-38 22-347,-2 1-226,0 0-1,0-1 1,1 1 0,-1 0-1,0 0 1,1 0 0,-1 0-1,0-1 1,1 1 0,-1 0-1,1 0 1,-1 0-1,0 0 1,1 0 0,-1 0-1,0 0 1,1 0 0,-1 0-1,1 0 1,-1 0 0,0 0-1,1 0 1,-1 0-1,0 0 1,1 0 0,-1 1-1,0-1 1,1 0 0,-1 0-1,0 0 1,1 0 0,-1 1-1,0 33 112,0-31-77,0 1-23,-1 10 9,1-10-4,0-2-4,0 8 13,0-8 321,2-1-239,0 0-65,1 0 1,-1-1-1,0 1 1,1-1-1,-1 0 1,0 0-1,1 0 1,-1 0-1,0 0 1,1 0-1,-1-1 1,0 1-1,1-1 1,-1 1-1,0-1 1,0 0 0,3-1-1,11-4 181,-10 4-156,0 0-1,-1 0 1,2 0-1,-1 1 0,0 0 1,0 0-1,8 1 1,-9 1-50,0-1 0,-1 2-1,1-1 1,-1 0 0,1 1 0,-1 0 0,1 0 0,-1 0 0,0 1 0,0-1 0,5 5 0,-8-7-26,3 4-10,0-1 0,1 1 0,-1 0 0,-1 0 0,1 1 0,-1-1 0,1 1 0,-1-1-1,0 1 1,2 6 0,1 3-830,-1 1-1,4 18 1,-6-23-162,-1 10-4220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29 1648,'0'0'1263,"-2"-4"-102,-5-12-103,6 12-89,-2 4-79,2-1-552,1 1-253,-1-1 1,1 1 0,-1 0-1,0-1 1,1 1 0,-1 0 0,1-1-1,-1 1 1,1 0 0,-1 0-1,0 0 1,1 0 0,-1 0 0,0 0-1,1 0 1,-1 0 0,1 0-1,-1 0 1,0 0 0,1 0-1,-1 0 1,1 0 0,-1 1 0,0-1-1,1 0 1,-1 0 0,1 1-1,-1-1 1,1 0 0,-2 1 0,-10 6 281,-1 0 0,1 0 0,1 1 0,-1 1 0,-10 10 0,12-9-141,1 1 0,0 0 0,1 0 0,0 1 0,1-1 1,0 2-1,1-1 0,0 1 0,1 0 0,1 0 0,-4 19 0,7-27-180,0 0 0,1 0 0,0 0 0,0 0 0,0 0 0,1 0 0,-1 0 0,1 0 0,0-1 0,1 1 0,-1 0 0,1 0 0,3 5 0,-4-8-225,1 1 0,0-1 0,0 1 0,0-1-1,0 0 1,0 1 0,0-1 0,0 0 0,5 2 0,-5-3-445,1 1 0,-1-1 0,1 0 1,0 0-1,0 0 0,0 0 0,0 0 1,-1-1-1,1 0 0,6 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50 111 832,'0'0'3664,"4"1"-3152,1-1-306,0 0-1,0 0 0,0-1 0,0 0 0,0 0 0,0 0 0,0 0 0,9-5 1,-6 3 75,-1 0 0,0-1 0,8-7 0,-12 9-137,0 0 1,-1-1-1,0 1 0,0-1 1,0 0-1,0 1 1,0-1-1,0 0 0,1-5 1,-2 7-52,-1-1 0,1 1-1,-1-1 1,0 1 0,0-1 0,0 1 0,0-1 0,0 1-1,0-1 1,0 1 0,0-1 0,-1 1 0,1 0 0,-1-1-1,1 1 1,-1-1 0,1 1 0,-1 0 0,0-1 0,0 1 0,0 0-1,1 0 1,-3-3 0,1 3-200,2 0 128,-1 0-1,1 1 1,-1-1-1,1 1 0,-1-1 1,1 0-1,-1 1 1,0 0-1,1-1 0,-1 1 1,0-1-1,1 1 1,-1 0-1,0-1 0,0 1 1,1 0-1,-1 0 1,0-1-1,0 1 0,1 0 1,-1 0-1,0 0 1,0 0-1,0 0 0,0 0 46,-3 0-9,1-1 0,-1 0-1,1 1 1,-1 0-1,1 0 1,-1 0-1,1 0 1,-1 0-1,-5 2 1,1-1 102,4 0-112,-1 0 0,1 0 0,-1 1 1,1-1-1,-1 1 0,1 0 1,0 0-1,0 1 0,0-1 0,0 1 1,0 0-1,1 0 0,-1 0 1,1 1-1,0-1 0,0 1 1,0-1-1,0 1 0,1 0 0,0 0 1,-1 0-1,1 1 0,1-1 1,-1 1-1,1-1 0,-1 1 1,1-1-1,1 1 0,-1-1 0,1 1 1,0 0-1,0 6 0,1-8-35,0-1 0,0 1 0,0 0 0,0-1 0,0 1 0,1-1 1,-1 1-1,1-1 0,0 0 0,-1 0 0,1 1 0,0-1 0,3 2 0,1 1 17,2 3-32,1-1 0,0 0 0,0 0 0,0-1 0,1 0 0,0 0 0,21 7 0,-10-6-398,0-1-1,0 0 1,27 2 0,-37-7-886,0 0 0,0-1 0,0-1 0,13-1 0,-8-2-1652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256 280 1180,'-49'-12'2752,"14"3"-904,0 1 0,0 2 0,-59-2 0,87 10-1453,6-1-262,8 1 633,112 2-378,107-15-98,-67 0-127,289-19 160,-287 17-218,119-13 28,177-23 26,-330 35-190,439-62-1346,-514 61-160,-49 14 992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43 352 1252,'-42'-14'7712,"52"11"-7297,169-30 576,-169 31-964,237-26 481,-101 13-273,-98 10-173,345-42 422,-10-12-246,-248 36-655,196-62 0,-317 81 307,-3 1-167,1-1-1,0 0 1,-1-1 0,18-10 0,-27 13-71,-10 2-1301,-2 0 858,0 0 0,0 1 0,-18 3 1,-8 4-1092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5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386 237 1320,'-58'-3'1687,"-39"1"816,87 2-2335,-27 1 804,0 1 0,0 2-1,-62 15 1,96-18-746,1 0-14,-3 1-170,5 0 106,8-1 533,199-22-301,57-15-190,-15 4-45,381-57-451,-357 54-523,-216 28 571,102-13-1681,-74 6-618,-5 4 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4 351 1044,'0'0'81,"0"0"0,-1 0-1,1-1 1,0 1 0,0 0-1,-1 0 1,1-1 0,0 1-1,0 0 1,0-1 0,-1 1 0,1 0-1,0-1 1,0 1 0,0 0-1,0-1 1,0 1 0,0 0 0,-1-1-1,1 1 1,0 0 0,0-1-1,0 1 1,0 0 0,0-1 0,0 1-1,1-1 1,-1 1 0,0 0-1,0-1 1,0 1 0,0 0-1,0-1 1,0 1 0,1 0 0,-1 0-1,0-1 1,1 0 0,5-3 143,1-1 0,-1 1 0,1 0 1,0 0-1,14-4 0,47-13 454,-49 15-521,92-23 578,159-23-1,183-12-12,-134 16-634,-17-24-4217,-253 56 2199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2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178 162 1092,'3'-5'614,"11"-35"1470,-13 38-1588,1-26 1833,-1 24-2033,-1-1 0,0 0 1,0 1-1,-1-1 0,1 0 0,-1 1 0,0-1 0,0 1 0,-3-8 0,0 0 436,3 11-681,1 0 1,0 0-1,-1-1 0,1 1 0,0 0 0,-1 0 0,0 0 0,1 0 1,-1 0-1,1 0 0,-1 1 0,0-1 0,0 0 0,0 0 0,1 0 0,-1 1 1,0-1-1,0 0 0,0 1 0,0-1 0,0 1 0,0-1 0,0 1 1,-1-1-1,1 1 0,0 0 0,0 0 0,0-1 0,0 1 0,0 0 1,-1 0-1,1 0 0,0 0 0,0 0 0,0 1 0,0-1 0,0 0 0,-2 1 1,-2 1 31,0 0 1,0 0 0,1 1-1,-1 0 1,0 0 0,-6 6 0,2-2-12,2 1 1,-1 0 0,1 1-1,1-1 1,0 1 0,0 1-1,0-1 1,-4 12 0,0 4 84,-15 53 1,22-66-108,0 0-1,1 0 1,1 0 0,-1 24-1,2-30-22,1 0 0,0 0-1,0 0 1,0 0-1,1 0 1,0-1-1,0 1 1,0 0 0,0-1-1,1 0 1,6 9-1,-7-12-11,0 0 0,0 0 0,0 0 0,0-1 0,1 1 0,-1-1 0,0 1 0,1-1 0,0 0 0,-1 0 0,1 0 0,3 1 0,-3-2 15,0-1 3,-1 1-27,1-1 0,-1 0 0,1 0 0,-1 0 0,1 0 0,-1 0 0,0 0 0,0-1 1,0 1-1,0-1 0,0 0 0,0 0 0,0 1 0,0-1 0,0 0 0,-1-1 0,1 1 0,-1 0 1,2-4-1,2-7 22,-1-1 0,0 0 0,0 0 0,1-18 0,1-62 108,-1 25 208,-4 58-215,-1 9-103,0 0-1,0-1 0,0 1 1,0-1-1,1 1 0,-1 0 1,1-1-1,-1 1 0,1 0 1,0 0-1,0-1 0,0 1 1,1 0-1,-1 0 0,0 0 0,3-3 1,-2 4 123,1 1-95,12-1-2,-12 1 17,2 2-25,81 36-193,14 7-6049,-95-44 3055,12 2 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2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55 872,'0'0'6113,"0"7"-5658,0 23-39,0-29-390,0 0 1,0 0-1,0 0 0,0 0 1,0-1-1,0 1 1,0 0-1,0 0 0,0 0 1,1 0-1,-1 0 0,0 0 1,0 0-1,1-1 0,-1 1 1,1 0-1,-1 0 1,1 0-1,-1-1 0,1 1 1,-1 0-1,2 0 0,1 2 79,-2-1-46,0 0-1,0 0 0,0 0 0,0 0 0,1-1 0,-1 1 0,1 0 1,-1-1-1,1 1 0,0-1 0,-1 0 0,1 1 0,0-1 0,0 0 1,0 0-1,0 0 0,0 0 0,0-1 0,0 1 0,1-1 0,-1 1 1,0-1-1,0 0 0,0 1 0,0-1 0,1 0 0,-1 0 0,0-1 1,0 1-1,0 0 0,1-1 0,-1 0 0,0 1 0,0-1 0,0 0 1,0 0-1,0 0 0,0 0 0,0 0 0,-1-1 0,1 1 0,0 0 1,2-4-1,0 0 93,0 0 1,0 0 0,-1-1-1,1 1 1,-1-1 0,0 0 0,2-7-1,11-43 1259,-14 51-1116,-1-1 165,1-1-483,-2 7 50,0 0 0,0 0 0,0-1 0,0 1 0,0 0 1,0 0-1,1 0 0,-1 0 0,0 0 0,0 0 0,0 0 0,0 0 0,0 0 0,0 0 0,0 0 0,0 0 0,0 0 0,0 0 1,0 0-1,1-1 0,-1 1 0,0 0 0,0 0 0,0 0 0,0 0 0,0 0 0,0 0 0,0 0 0,0 0 0,0 0 0,1 0 0,-1 0 1,0 0-1,0 1 0,0-1 0,0 0 0,0 0 0,0 0 0,0 0 0,0 0 0,0 0 0,0 0 0,1 0 0,-1 0 0,0 0 1,0 0-1,0 0 0,0 0 0,0 0 0,0 0 0,0 1 0,0-1 0,0 0 0,8 9 41,0 1 0,-1 0 0,0 0 1,8 17-1,23 55-13,-10-19-146,24 34-160,-29-58-43,-2 2 0,22 58 0,-40-89 235,-1-1 0,0 1 0,0-1 1,-1 1-1,0 12 0,-1-21 54,0 0 0,0 1 0,0-1 0,0 0 0,-1 0 0,1 0 0,0 0 0,-1 0-1,1 1 1,-1-1 0,1 0 0,-1 0 0,1 0 0,-1 0 0,-1 1 0,0 1-6,1-1 27,0-1 0,0 1 0,0 0 0,0-1 0,0 1 0,-1-1 0,1 1 0,-1-1 0,1 0 0,-1 1-1,1-1 1,-1 0 0,0 0 0,1 0 0,-1 0 0,0 0 0,0-1 0,0 1 0,0 0 0,0-1 0,0 0 0,0 1 0,0-1 0,0 0 0,0 0 0,-2 0 0,-2 0 61,1-1-1,0 0 0,-1 0 1,1 0-1,0-1 0,-7-2 1,3 0-21,1-1 1,0 0-1,0 0 1,0-1 0,1 0-1,0 0 1,0 0-1,1-1 1,0 0-1,0-1 1,0 1-1,1-1 1,0 0-1,1-1 1,-5-8 0,5 7-309,1 0 1,-1-1-1,1 1 1,1 0-1,0-1 1,1 0 0,0 1-1,0-1 1,1 0-1,1 0 1,-1 1-1,6-21 1,-2 19-747,0 0 1,1 1 0,0-1-1,1 1 1,0 0 0,13-15-1,-7 8-1738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9 118 984,'1'-8'139,"-1"-20"1460,0 26-1184,0 1 0,-1-1 0,1 0 1,0 0-1,-1 0 0,0 1 0,1-1 1,-1 0-1,0 1 0,0-1 0,-3-4 3692,8 44-3637,-3-36-437,-1 0 0,0-1 0,1 1 0,-1 0 0,1-1-1,0 1 1,-1-1 0,1 1 0,0-1 0,0 1 0,0-1 0,0 1-1,0-1 1,0 0 0,1 0 0,-1 1 0,0-1 0,0 0-1,1 0 1,-1 0 0,3 0 0,0 2 38,-2-2-40,0 1 0,1-1 0,-1 0 0,1 0 0,-1 0 0,1-1 0,0 1 0,-1-1 0,4 1-1,-3-1-21,-1 0 1,0 0 0,0 0 0,0 0 0,0-1 1,0 1-1,0-1 0,0 1 0,0-1 0,0 0 0,0 0 0,0 0 0,0 0 1,0 0-1,-1-1 0,1 1 0,2-2 0,3-3 31,5-4 174,0-1-1,-1-1 0,-1 0 1,0-1-1,11-17 1,-4 7 743,-16 22-545,2-2-151,-3 3-247,0 0 0,0 0 0,1 0 1,-1-1-1,0 1 0,0 0 0,0 0 0,0 0 0,1-1 0,-1 1 0,0 0 0,0 0 0,1 0 0,-1 0 0,0 0 0,0 0 0,0-1 0,1 1 0,-1 0 0,0 0 0,1 0 0,-1 0 0,0 0 0,0 0 0,1 0 0,-1 0 0,0 0 0,0 0 0,1 0 0,-1 0 0,0 1 1,0-1-1,1 0 0,-1 0 0,0 0 0,0 0 0,1 0 0,-1 0 0,0 1 0,0-1 0,1 0 0,7 9-148,-1 0 1,1 1-1,-2-1 0,1 2 1,6 14-1,1 5-2658,-2 1-3310,-5-15 2898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1076,'0'0'6217,"-6"4"-5632,-21 11-41,25-14-451,1 1-1,-1-1 1,0 1 0,1-1-1,-1 1 1,1 0-1,-1-1 1,1 1 0,0 0-1,0 0 1,0 0 0,0 0-1,0 0 1,0 0-1,1 0 1,-1 0 0,1 0-1,-1 1 1,1 1-1,-2 5 165,2-6-163,-1 0 1,1 0 0,0 0-1,0 0 1,1 0-1,-1 0 1,0 0-1,1 0 1,0 0-1,2 6 1,15 30 449,-15-32-456,10 19 184,30 68 788,-42-90-1020,1-1 0,-1 1 0,-1 0 1,1-1-1,0 1 0,-1 0 0,0-1 1,0 1-1,0 0 0,0-1 0,-1 1 1,0 0-1,1-1 0,-1 1 0,0-1 1,-1 1-1,1-1 0,-3 5 0,-1-1-186,0 1-1,0-1 1,-1-1-1,0 1 1,-11 9 0,13-13-718,0 0 0,0-1 0,-1 1 0,1-1 0,-1 0 0,1 0 0,-10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59 1020,'0'0'740,"-2"0"-89,-14-4 2473,21 3-140,26 0-1522,-31 1-1635,203-8 944,-43 2-558,531 15 378,-586-6-512,118 0 1303,-220-3-1251,0 0 1,1-1 0,-1 1-1,1 0 1,-1-1-1,0 0 1,1 0 0,-1 0-1,0 0 1,5-3-1,-7 2 95,14-19-1546,-14 19 704,5-4-593,11-6-6675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 1456,'-10'-10'4721,"7"13"-3990,1 1-583,0-1 1,0 0-1,0 1 1,0-1-1,1 1 1,-1-1-1,1 1 0,0 0 1,0 0-1,0 0 1,1-1-1,-1 7 0,2 31 277,2 0-1,1-1 0,2 1 0,2-1 1,1-1-1,3 1 0,1-2 0,1 0 1,24 44-1,-32-71-338,-2-3 23,0 1 0,1-1 0,0 0 0,1-1 0,-1 1 0,8 6 0,-12-13-78,0-1 0,-1 0 0,1 1 0,0-1 0,-1 0 0,1 0-1,0 1 1,0-1 0,-1 0 0,1 0 0,0 0 0,0 0 0,-1 0 0,1 0 0,0 0-1,0 0 1,-1-1 0,1 1 0,0 0 0,0 0 0,-1-1 0,1 1 0,0 0 0,-1-1-1,2 0 1,11-8 334,-13 9-395,1-1 71,1 0 0,-1 0 1,0 0-1,0 0 0,0 0 1,0 0-1,0 0 0,0 0 0,0-1 1,0 1-1,0 0 0,0-1 1,1-2-1,5-9 645,-1 3-468,2-3 423,1 0 0,12-14 0,-19 26-565,1-1 0,0 1-1,-1 0 1,1 0 0,0 0-1,-1 0 1,1 0 0,0 1-1,3-1 1,-2 0 31,0 1-57,-1-1 1,1 1-1,-1 0 0,1 0 1,-1 1-1,1-1 1,-1 1-1,0-1 0,1 1 1,-1 0-1,0 1 1,1-1-1,-1 0 1,0 1-1,0 0 0,0 0 1,3 2-1,5 5-8,-1 0-1,17 18 0,-23-23-48,5 6-169,-1 1 0,-1 0 0,0 0 0,0 1 1,6 17-1,4 8-3740,-7-12-2766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79 1956,'-22'-59'8058,"21"57"-7120,-3-10 348,3 10-1080,0-1 789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21 1212,'-3'-2'1282,"-3"-2"-314,0 1 1,0 0-1,-1 1 0,-7-3 0,11 4-221,-2 2-48,-4 3-465,1 0 0,0 0 0,0 0 0,0 1 1,0 0-1,1 0 0,0 1 0,0 0 0,0 1 0,1-1 0,0 1 0,0 0 1,0 1-1,-8 15 0,8-11-64,-1 0 0,2 1 0,0 0 0,0 0 0,1 0 0,1 1 0,0-1 0,1 1 0,-1 24 0,3-33-135,1 1 0,-1 0 0,2-1 0,-1 1 1,1 0-1,-1-1 0,2 0 0,-1 1 0,0-1 0,1 0 0,0 0 0,0-1 0,1 1 0,-1 0 0,6 4 0,-8-8-28,0-1 1,1 1-1,-1-1 1,0 1-1,0-1 1,1 1-1,-1-1 1,0 0-1,1 0 0,-1 1 1,0-1-1,1 0 1,-1 0-1,0 0 1,1 0-1,-1-1 1,0 1-1,1 0 0,-1-1 1,0 1-1,2-1 1,-1 0-7,-1 0 19,1 0 0,0 0 1,0 0-1,-1 0 1,1-1-1,-1 1 0,1 0 1,-1-1-1,1 1 1,-1-1-1,0 0 0,0 1 1,0-1-1,0 0 0,0 0 1,0 0-1,0 0 1,-1 0-1,1 1 0,-1-1 1,1-3-1,2-3 124,3-14 423,0 0 0,-2 0-1,0 0 1,0-29 0,-2 28 305,-2 20 651,6 8-1408,14 17-162,24 34 1,-23-26-787,23 31-1001,-11-25-6581,-22-28 4003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97 2236,'-2'-3'120,"-11"-22"3322,12 24-3168,0 0 1,1 0 0,-1-1-1,1 1 1,-1 0 0,1-1 0,-1 1-1,1-1 1,0 1 0,0 0-1,0-1 1,0 1 0,0-1 0,0-1-1,2-1-128,0 1 0,0 0 0,1 0 0,-1 1 0,1-1 0,-1 0 0,1 1 0,0 0-1,0 0 1,0 0 0,0 0 0,1 0 0,-1 0 0,0 1 0,1-1 0,-1 1 0,1 0 0,-1 0 0,5 0 0,6-1 103,0 0 1,0 2 0,18 0 0,-25 0-62,-4 1-128,-1-1-1,1 0 1,0 1 0,0 0-1,0 0 1,-1 0 0,1 0-1,-1 0 1,1 0 0,-1 1-1,1-1 1,-1 1-1,0 0 1,1 0 0,-1 0-1,0 0 1,0 0 0,-1 0-1,1 0 1,2 4 0,-2-3 16,0 1 0,0 0 0,-1 0 0,1 0 0,-1 0 0,0 1 0,0-1 0,1 6 0,0 0 86,0 11 181,0 1 0,-2 0 1,0 0-1,-5 31 0,3-26 385,0 52-1,2-77-679,1 0 1,-1 0-1,0 0 1,1 0 0,-1 0-1,1 0 1,-1 0-1,1 0 1,0-1-1,0 1 1,0 0-1,0 0 1,0-1 0,0 1-1,1-1 1,1 3-1,-1-3 4,15 1-385,-14-2 21,1-1-130,2-2-39,0 0 1,0 0-1,0-1 0,-1 1 0,10-8 0,-10 6-773,1-1 0,-1 1 0,-1-1 0,6-7 0,-5 6-641,5-7-1795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1076,'-2'-2'8017,"3"13"-6890,1 12-1501,-2-22 409,0 1 0,0-1 1,1 1-1,-1-1 0,0 0 1,0 1-1,1-1 0,-1 0 1,1 0-1,-1 1 0,1-1 1,0 0-1,0 0 0,-1 0 1,1 1-1,0-1 0,0 0 1,0 0-1,0 0 0,2 1 1,0 0 134,0 1-55,0-1 0,0 0 0,0 1 0,0-1 0,1-1 1,-1 1-1,1 0 0,5 1 0,-2 0 11,-5-3-68,1 0 0,0 0-1,-1 0 1,1 0-1,0 0 1,-1 0-1,1-1 1,-1 0 0,1 1-1,-1-1 1,5-2-1,-4 2 18,4-2 138,-1 0-1,0-1 0,0 0 0,0 0 0,0 0 0,0-1 1,-1 0-1,0 0 0,7-9 0,23-28 2101,-33 40-2004,1-2 62,-3 4-345,1 0 1,-1-1-1,0 1 0,0 0 0,0-1 0,0 1 0,0 0 0,0 0 1,0-1-1,0 1 0,1 0 0,-1 0 0,0 0 0,0-1 0,0 1 0,1 0 1,-1 0-1,0 0 0,0-1 0,0 1 0,1 0 0,-1 0 0,0 0 1,0 0-1,1 0 0,-1 0 0,0-1 0,1 1 0,-1 0 0,0 0 0,0 0 1,1 0-1,-1 0 0,0 0 0,1 0 0,-1 0 0,0 0 0,0 0 1,1 0-1,-1 1 0,0-1 0,1 0 0,3 2-5,12 1-7,-14 0-134,4 3 35,-1 0-826,1 1 1,0-1-1,0-1 0,1 1 0,0-1 0,0 0 0,10 6 0,-12-10-2718,10 2 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10 208 1368,'-3'-9'1082,"1"0"0,0 0-1,1-1 1,0 1 0,1-1-1,0-11 1,0 20-1021,1 1 1,-1-1-1,0 1 1,1-1-1,-1 1 0,1-1 1,-1 1-1,1 0 0,-1-1 1,1 1-1,-1 0 0,1-1 1,-1 1-1,1 0 0,0 0 1,-1-1-1,1 1 0,-1 0 1,1 0-1,0 0 0,-1 0 1,1 0-1,0 0 0,-1 0 1,1 0-1,-1 0 0,1 0 1,0 0-1,-1 0 0,1 1 1,-1-1-1,2 0 0,15 4 383,-16-3-410,1-1 1,0 1 0,0-1 0,0 1-1,0-1 1,-1 1 0,1 0-1,0 0 1,-1 0 0,1 0-1,-1 0 1,3 2 0,2 2 45,9 5 43,-1 0 1,-1 1-1,0 0 0,0 2 1,-2-1-1,1 1 1,-1 1-1,-1 0 0,-1 0 1,0 1-1,8 17 0,-16-28-90,0 1-1,1-1 1,-1 1-1,-1-1 0,1 1 1,-1 0-1,0 8 1,0-7-2,0-2 20,-1-1 11,0-1-1,1 0 0,-1 0 0,0 0 0,0 0 0,0 0 0,0 0 0,0-1 0,0 1 0,0 0 0,-1-1 0,1 1 0,-1-1 0,1 1 0,-1-1 0,1 0 0,-1 0 0,0 1 0,0-1 0,-3 1 0,3-1 1177,-2-4-827,-15-9-43,13 6-51,4-2-213,0 0-1,0 0 1,1-1 0,0 1-1,1-1 1,0 1 0,0 0 0,1-1-1,0 1 1,4-17 0,-1 9-435,1-1 1,1 1 0,1 1 0,13-27 0,-17 38-126,-1 0 1,1 0-1,0-1 1,0 2-1,1-1 1,-1 0-1,1 1 1,0-1-1,0 1 1,0 0-1,0 1 1,1-1-1,8-4 1,-10 7-151,11-4-452,-11 4 619,1 0-213,29 6 624,-30-6 445,0-1-204,0 0-114,0 0 0,-1 0 1,1-1-1,0 0 1,-1 1-1,1-1 0,-1 0 1,0 0-1,1 0 0,-1-1 1,0 1-1,0 0 0,-1-1 1,3-2-1,-1 0 104,-1 0 1,0 0 0,0 0-1,0-1 1,0 1-1,-1 0 1,1-8-1,-2-2 383,-1 11-478,0 1 215,1 3-302,0 0 1,-1 0 0,1-1-1,0 1 1,-1 0 0,1-1-1,0 1 1,-1 0 0,1-1-1,0 1 1,0 0 0,0-1-1,-1 1 1,1-1 0,0 1-1,0 0 1,0-1-1,0 1 1,0-1 0,0 1-1,0-1 1,0 1 4,0-1-1,0 1 1,-1-1-1,1 1 1,0 0-1,0-1 1,0 1-1,0 0 1,0-1 0,0 1-1,-1-1 1,1 1-1,0 0 1,0-1-1,-1 1 1,1 0-1,0-1 1,0 1 0,-1 0-1,1 0 1,0-1-1,-1 1 1,1 0-1,0 0 1,-1-1-1,1 1 1,0 0-1,-1 0 1,1 0 0,-1 0-1,1 0 1,-1 0-1,-2 0 99,1 0-1,-1 0 0,0 1 1,1 0-1,-1-1 1,1 1-1,-1 0 0,1 0 1,-1 1-1,1-1 0,0 0 1,-4 3-1,6-4-141,-1 1 32,1-1 0,-1 0-1,1 1 1,-1-1 0,1 0-1,-1 1 1,1-1-1,-1 1 1,1-1 0,-1 1-1,1-1 1,0 1 0,-1-1-1,1 1 1,0-1-1,-1 1 1,1-1 0,0 1-1,0-1 1,-1 1 0,1 0-1,0-1 1,0 1-1,0 0 1,0-1 0,0 2-1,0-1 41,0 0-36,-1 0 0,1 0 0,0 0 0,0 0 0,-1 0 0,1 0 0,0 0-1,0-1 1,0 1 0,0 0 0,0 0 0,0 0 0,0 0 0,1 0 0,-1 1-1,1 1 31,-1 0 82,3 2-12,0 2-108,1-1-1,0 0 1,0 0 0,0 0 0,1-1 0,0 1-1,0-1 1,1 0 0,-1-1 0,1 1 0,0-1-1,0 0 1,0-1 0,1 1 0,0-1 0,11 3 0,-10-4-280,0 0 0,-1-1 0,1-1 1,0 1-1,-1-1 0,1-1 0,0 1 1,0-1-1,8-2 0,-7 0-1009,-1 0-1,1 0 1,0-1 0,10-7-1,0 0-2117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1680,'0'0'12037,"0"9"-11801,-2 27-6,2-31-136,0 1 0,0 0 0,1-1 0,0 1 0,0-1 1,1 1-1,2 7 0,0-1 59,-1-1-32,0-1-1,1 0 0,0 0 1,0-1-1,7 11 0,-10-18-117,0-1-1,0 1 1,0-1-1,0 0 1,0 1-1,0-1 0,1 0 1,-1 0-1,0 0 1,1 0-1,-1 0 1,0 0-1,1 0 1,0 0-1,-1 0 0,1-1 1,-1 1-1,1-1 1,0 1-1,-1-1 1,1 0-1,0 0 0,0 1 1,-1-1-1,1 0 1,0-1-1,-1 1 1,1 0-1,0 0 0,0-1 1,-1 1-1,3-2 1,3 0-44,-1-1-1,1 0 1,-1-1 0,0 1-1,-1-1 1,10-8 0,-3 2 22,0 1-1,1 0 1,0 1 0,1 1 0,24-11-1,-1 2 41,-35 15-24,1 0 5,0-1 1,0 1-1,0-1 1,0 0 0,-1 1-1,1-1 1,-1-1-1,1 1 1,-1 0-1,0-1 1,3-2-1,3-11 6,-7 16-8,-1-1 1,0 1-1,1 0 0,-1-1 1,0 1-1,0-1 0,0 1 0,1 0 1,-1-1-1,0 1 0,0-1 1,0 1-1,0-1 0,0 1 1,0 0-1,0-1 0,0 1 1,0-1-1,0 1 0,0-1 1,0 1-1,0-1 0,0 0 0,-1-3 1,0-2-189,0-1-1,0 1 1,-1 0 0,1-1 0,-1 1 0,-1 0-1,1 0 1,-1 0 0,-4-6 0,-4-7-668,10 17-203,-6-9-3878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13 536 852,'0'0'697,"4"-1"-92,0-1-369,0-1 0,0 1 1,0-1-1,0 0 0,-1 0 0,1 0 0,-1 0 0,0-1 0,0 1 0,0-1 0,0 0 1,0 0-1,-1 0 0,3-5 0,-4 6-33,1 0 1,-1 0-1,0 0 1,0-1-1,0 1 1,0 0-1,0 0 0,-1-1 1,0 1-1,1 0 1,-1-1-1,0 1 1,-1 0-1,1-1 1,-1 1-1,1 0 1,-1 0-1,0-1 0,-3-4 1,4 7-130,-1 0 0,0 0 0,0 1-1,0-1 1,1 0 0,-1 1 0,0-1 0,0 1 0,0-1 0,0 1-1,0-1 1,0 1 0,0 0 0,0-1 0,0 1 0,0 0 0,-1 0 0,1 0-1,0 0 1,0 0 0,0 0 0,0 0 0,0 0 0,0 0 0,0 1 0,0-1-1,-1 1 1,0-1-169,-5 3 353,4 0-171,1-2-55,1 0 0,-1 0 0,1 0 0,0 1 0,-1-1 0,1 0 0,0 1 0,0-1 0,0 1 0,0-1 0,0 1 1,0 0-1,0-1 0,0 1 0,0 2 0,-2 4 30,1 0 0,0 0 0,0 0 0,1 0 0,0 0 1,0 0-1,1 0 0,0 1 0,1-1 0,1 10 0,0-12-64,-1 0-1,1-1 0,0 1 1,1-1-1,0 1 0,0-1 0,0 0 1,0 0-1,1 0 0,6 7 1,-7-10-41,-1 0 0,1 0 0,0 1 1,0-2-1,0 1 0,0 0 0,0-1 0,1 1 1,-1-1-1,0 0 0,1 0 0,-1 0 0,1 0 1,-1-1-1,1 1 0,-1-1 0,1 0 0,-1 0 1,6-1-1,0-1-73,0 0 0,0-1 0,0 0 0,0 0-1,0-1 1,-1 0 0,1 0 0,-1-1 0,0 0 0,-1-1 0,9-7 0,-6 4-27,0-1-1,-1 0 1,-1 0 0,1-1-1,-2 0 1,1 0 0,6-17-1,-8 15 86,-1-1 0,-1 1-1,-1-1 1,0 0 0,0 0-1,-2 0 1,1 0 0,-2-18 0,-2-13 73,-11-54 0,5 57 364,-20-60 0,13 69 175,15 33-546,0 0-1,0 0 1,0-1 0,0 1 0,-1 0 0,1 0 0,0 0 0,0 0 0,0-1 0,0 1 0,0 0 0,0 0 0,0 0 0,0-1-1,0 1 1,-1 0 0,1 0 0,0 0 0,0 0 0,0 0 0,0-1 0,-1 1 0,1 0 0,0 0 0,0 0 0,0 0 0,0 0-1,-1 0 1,1 0 0,0 0 0,0 0 0,0 0 0,-1 0 0,1 0 0,0 0 0,0 0 0,0 0 0,-1 0 0,1 0 0,0 0-1,0 0 1,0 0 0,-1 0 0,1 0 0,0 0 0,0 0 0,0 0 0,0 0 0,-1 0 0,1 1 0,0-1 0,0 0 0,0 0-1,0 0 1,-1 0 0,1 0 0,0 1 0,0-1 0,0 0 0,0 0 0,0 0 0,0 0 0,0 1 0,0-1 0,0 0 0,0 0-1,-1 1 1,-2 9 18,0-1-1,1 2 1,-1-1 0,2 0-1,0 0 1,0 1-1,1-1 1,0 11-1,13 90 111,-11-97-116,20 100 69,-19-103-54,1 0 0,0 0 0,0 0 0,1 0 0,1-1 0,0 0 0,12 16-1,-17-24 70,3-1 14,0 0-47,1 0 0,-1 0 0,1 0 0,0 0 1,-1-1-1,1 0 0,0 0 0,-1 0 0,1-1 0,0 0 1,6-1-1,9-4 28,26-11 0,-18 6 46,-8 4-135,23-5-1,-41 12-32,0 0 0,-1-1 0,1 1 0,0 0-1,-1 0 1,1 0 0,-1 0 0,1 1 0,0-1 0,-1 0 0,1 1 0,0-1 0,-1 1 0,1-1-1,-1 1 1,1 0 0,1 1 0,-2-1 46,2 0-107,-8 3-945,-17 10 798,17-10-48,-5 0-296,-3 1-990,5-4-2542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1524,'0'0'6891,"-8"5"-6178,-25 17-51,27-17-408,0 1 0,1-1 0,-1 1 1,2 0-1,-1 0 0,0 0 0,1 0 1,0 1-1,1 0 0,-5 11 1,5-13-11,3-2-152,-1 0 0,1-1 0,-1 1 1,1 0-1,0-1 0,0 1 1,0 0-1,0-1 0,0 1 1,1-1-1,-1 1 0,1 0 0,1 2 1,-2-3-59,3 5 93,-1 0 1,1 0 0,0 0 0,1 0-1,0-1 1,0 1 0,0-1 0,1 0-1,-1-1 1,8 7 0,10 14 343,-21-24-428,1 1 1,-1-1-1,0 0 1,0 0-1,0 1 1,0-1-1,0 1 1,-1-1-1,1 5 1,-1-5-27,1 0-1,-3 1-1215,-7 10 572,7-10-172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102 195 912,'0'0'350,"7"-4"4961,-3 8-5145,-2-2-82,-1 0-1,1 0 1,-1 0 0,0 0 0,0 0 0,0 0 0,0 0 0,1 4 0,8 20 519,9 47 1,-7-4-2778,-11-62 201,3 12 31</inkml:trace>
  <inkml:trace contextRef="#ctx0" brushRef="#br0" timeOffset="1">46 64 912,'-8'-13'1384,"-1"4"752,-1-7-555,4 6-61,-7-5-2252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1084,'0'0'4577,"8"-3"-4205,48-11 227,-1 2-1,97-8 0,125 7 207,-253 12-764,271-3 508,-157 3-393,221-19 1014,-304 12-486,-35 5-301,38-2 0,-13-2-4259,-41 7 1366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1564,'-5'-19'6732,"7"30"-6147,1 3-404,-1 1 91,2-1 1,9 27-1,32 102 1097,-7-21-523,-18-73-955,26 48 1,-23-50-2091,-13-34-1821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4 266 1220,'-4'-12'2600,"9"-17"-1244,8 3-779,-2 8-73,5-3-68,8-6-84,-7 3-100,1 8-120,-1-2-156,2 2-180,-1 3-192,-2-2-484,0 0-1061,-1 3 309</inkml:trace>
  <inkml:trace contextRef="#ctx0" brushRef="#br0" timeOffset="1">405 94 1160,'1'-3'720,"4"-26"1324,-5 26-1353,-1-2-6,1 0-371,-1 1 1,0-1 0,0 1-1,-4-9 1,4 11-173,1 1 0,-1 0 0,0-1 1,0 1-1,0 0 0,0 0 0,0-1 1,0 1-1,0 0 0,0 0 0,0 0 1,-1 0-1,1 0 0,0 1 0,-1-1 1,1 0-1,0 1 0,-1-1 0,1 1 1,-1-1-1,-1 0 0,0 1 889,-2 2-551,0 1-315,2-2-94,1 0 0,0 0 0,0 0 0,-1 1-1,1-1 1,0 0 0,0 1 0,0 0 0,-1 2-1,1-2 51,0 1 0,1-1 0,-1 1 0,1 0-1,0 0 1,0 0 0,0 0 0,0 0-1,1 0 1,-2 6 0,2-7-85,0 3 39,-1 0 1,1 0-1,0 0 1,1 0 0,-1 0-1,1 0 1,0 0-1,0 0 1,1-1 0,-1 1-1,1 0 1,5 8-1,-4-8-29,0 1 0,0-1-1,1 0 1,0 0-1,0 0 1,1 0 0,-1-1-1,1 0 1,7 5-1,-6-5-169,1-1 0,-1 0 0,1 0 0,-1-1 0,1 0 0,0 0 0,0-1 0,0 1 0,0-1 0,0-1 0,0 0-1,12 0 1,-11-1-814,0 0 0,0-1 0,0 0-1,-1 0 1,1 0 0,11-6 0,1-2-2243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1528,'-3'-2'525,"0"1"-1,-1 0 0,1 0 1,-1 0-1,1 1 1,-1-1-1,1 1 0,-5 0 1,6 1-337,0-1-1,0 1 1,0 0 0,0-1-1,0 1 1,0 0 0,0 1-1,0-1 1,0 0 0,1 0-1,-1 1 1,0-1 0,1 1 0,-1-1-1,1 1 1,-2 2 0,3-4-143,-1 1 15,1-1 1,-1 1 0,0 0-1,0-1 1,1 1 0,-1 0-1,1 0 1,-1 0 0,1 0-1,-1-1 1,1 1 0,-1 0-1,1 0 1,0 0 0,-1 2-1,1 0 107,-1-1-78,1 0 0,-1-1 0,1 1 0,0 0 0,0 0 0,0 0-1,0 0 1,0 0 0,1 0 0,-1 0 0,0 0 0,1 0 0,0 0 0,-1-1 0,1 1 0,0 0 0,1 2 0,-2-3-61,2 2 43,-1-1 0,1 1 1,0 0-1,0 0 0,0-1 1,0 1-1,0-1 0,1 0 1,4 4-1,-1-1 67,18 16 222,-16-15-132,1 1-1,-1 1 1,0 0-1,11 15 1,-18-21-64,-1 2-12,-1 15-16,1-18-126,0 0-1,0 0 1,0 0 0,0 0 0,0 0 0,0 0-1,-1 0 1,1 0 0,0 0 0,-1 0 0,1 0 0,-1 0-1,1 0 1,-1 0 0,0 0 0,1 0 0,-1 0-1,0-1 1,0 2 0,-3 1 23,-2 5-5,-1 0 0,0 0 0,0-1 0,-1 0-1,0-1 1,-15 9 0,1-1-2394,-32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1672,'0'0'8021,"9"-15"-6237,-2-2-9937</inkml:trace>
  <inkml:trace contextRef="#ctx0" brushRef="#br0" timeOffset="1">116 1 2084,'0'0'6752,"-3"9"-6198,-7 25-61,9-33-467,1 0-1,0-1 1,-1 1 0,1 0-1,0-1 1,0 1 0,0 0-1,0-1 1,0 1 0,0 0-1,0 0 1,0-1 0,0 1 0,0 0-1,0-1 1,0 2 0,43 150 1808,-42-149-2062,-1-3 226,0 0 1,0 1-1,0-1 0,0 0 0,0 1 0,0-1 0,0 0 0,1 1 0,-1-1 0,0 0 0,0 1 0,0-1 0,0 0 0,0 1 0,1-1 0,-1 0 0,0 0 0,0 1 0,1-1 1,-1 0-1,0 0 0,0 0 0,1 1 0,2 2-1123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 2088,'-1'-3'1182,"-2"-13"3333,3 13-3862,-1-11 2646,-12 6-10428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40 913 1096,'0'0'744,"-1"2"-404,-14 26 1050,13-25-846,1 1-331,0-1 0,-1 0 0,1 0 0,-1 0 0,0 0 0,-3 4 0,4-5 1503,-5 25 783,5-24-839,7-9-1561,9-12 134,23-38-1,-30 42 49,1 0 0,0 1 0,1 0 0,0 0-1,16-14 1,-24 26-219,-1 0 0,1 0 0,-1 1 0,1-1-1,0 0 1,-1 1 0,1-1 0,0 0 0,0 1-1,-1 0 1,1-1 0,0 1 0,0 0 0,-1 0 0,1 0-1,2 1 1,3-1 13,-6 0-66,0 1 0,0-1 0,0 0 0,1 1-1,-1-1 1,0 1 0,0 0 0,0-1-1,0 1 1,0 0 0,0 0 0,1 1 0,0-1 7,24 18 182,-22-17-178,0 1-1,-1 0 0,1-1 1,0 0-1,0 0 0,1 0 0,6 2 1,-6-3-26,0-1 1,0 1-1,1-1 1,-1 0 0,0 0-1,1 0 1,-1-1-1,0 1 1,0-2-1,0 1 1,0 0 0,9-4-1,-5 1-51,0 0 0,0-1 0,-1 0-1,1 0 1,-1-1 0,-1 0 0,1-1 0,-1 1 0,0-1 0,11-15-1,-14 16 30,0 0 0,0 0-1,-1 0 1,0-1-1,0 1 1,-1-1-1,0 0 1,0 0-1,0 0 1,-1 0 0,0 0-1,-1 0 1,1-1-1,-1 1 1,-1 0-1,-1-10 1,2 12 23,-1 1 1,0-1-1,0 0 0,0 1 1,-1-1-1,0 0 0,1 1 1,-2 0-1,1-1 0,0 1 1,-1 0-1,0 0 0,-4-4 1,6 7 3,1 0 1,-1 1-1,1-1 1,-1 1-1,0-1 1,1 1-1,-1-1 1,0 1 0,0-1-1,1 1 1,-1 0-1,0-1 1,0 1-1,0 0 1,0 0-1,-2-1 1,1 0 4,-2 1-4,2 0 1,1 0-1,0 0 0,0 0 1,0 0-1,0 0 1,0 0-1,1 0 0,-1 0 1,0 0-1,0 0 1,0 0-1,0 1 0,0-1 1,0 0-1,1 1 1,-1-1-1,0 1 0,0-1 1,-1 1-1,-17 15-2,15-8 3,3-3 0,-3 0 0,-3 26 14,5-24-42,1-1 1,0 1 0,1-1 0,0 1-1,0-1 1,0 1 0,1-1 0,0 1-1,0-1 1,4 11 0,-4-14-5,1 0 0,-1 0 0,1 0 0,0 0 0,0 0 0,1 0 0,-1 0-1,1 0 1,-1-1 0,1 0 0,0 1 0,0-1 0,0 0 0,0 0 0,0-1 0,0 1 0,0 0 0,7 1 0,-2-2-35,0 0 0,1 0 0,-1 0 1,0-1-1,0-1 0,1 1 0,-1-1 0,0-1 0,0 1 0,0-2 1,0 1-1,0-1 0,-1 0 0,11-5 0,-2-2-21,1 0 1,-1-1-1,-1 0 0,0-1 0,14-15 1,-16 14 67,0 1 0,-2-1 0,0-1 0,0 0 0,-1-1 0,-1 1 0,0-2 0,-1 0 0,8-22 0,-9 14 140,-2-1-1,0 0 1,-2 0 0,0-1 0,-2 1 0,-3-42-1,-2 21 319,-3 0 0,-20-77-1,25 114-289,-1 0 0,1 0 0,-2 1 0,1-1 0,-1 1 0,0 0 0,-1 0-1,-7-10 1,10 16 343,-1 10-316,1-3-144,0 1-1,0-1 0,1 1-1,-1-1 1,1 1 0,0-1 0,1 1 0,-1 0 0,2 10 0,3 17 45,1-1-1,2 1 1,2-1 0,0 0 0,2-1 0,2 0-1,1-1 1,24 39 0,-31-57-311,1 0 1,0-1-1,0 0 1,2 0 0,-1-1-1,1 0 1,1-1-1,17 12 1,-26-20-82,0 1 0,0-1-1,1 0 1,-1 0 0,1 0 0,-1 0 0,0-1 0,1 1 0,0-1 0,4 1 0,-6-1-17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1 467 1268,'0'0'1874,"3"-5"-1036,3-4-399,0 1-1,1-1 1,0 1-1,15-13 1,42-30 966,-25 21-789,120-88 1338,49-41-1286,-194 147-1001,-7 7-626,-1 0 0,0-1 1,0 0-1,7-9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1931 1136,'-11'8'1929,"10"-8"-1869,1 1-1,0-1 1,0 0 0,0 1 0,0-1-1,0 0 1,-1 0 0,1 1-1,0-1 1,0 0 0,0 1 0,0-1-1,0 0 1,0 0 0,0 1-1,0-1 1,0 0 0,0 1 0,0-1-1,0 0 1,0 1 0,0-1-1,1 0 1,-1 0 0,0 1 0,0-1-1,0 0 1,0 1 0,0-1-1,1 0 1,-1 0 0,0 0 0,0 1-1,0-1 1,1 0 0,-1 0-1,0 0 1,0 1 0,1-1 0,-1 0-1,0 0 1,1 0 0,-1 0 0,0 0-1,0 0 1,1 1 0,-1-1-1,0 0 1,1 0 0,-1 0 0,0 0-1,1 0 1,-1 0 0,0 0-1,0 0 1,1-1 0,-1 1 0,0 0-1,1 0 1,-1 0 0,1 0-1,26-5-359,-23 5 566,13-5-119,0 0-1,0-1 0,20-11 0,-10 5-19,268-119 612,-223 98-572,1308-549 1218,29 51-1249,-244 129-1075,-1108 382 831,61-19-288,262-92-3649,-304 100 2185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2121 1096,'0'0'744,"10"-5"-62,88-44 600,158-70-90,224-111 110,112-54-283,-384 188-768,1359-597 807,-1019 460-841,-133 34-49,-353 167-195,71-40-190,-93 50-3,14-10-226,-48 28 249,-1 0 0,-1 0 0,1 0 0,0 0 0,-1-1 1,0 1-1,4-7 0,-8 11 93,1-1-1,-1 1 1,0-1 0,0 1-1,1 0 1,-1-1 0,0 1-1,0-1 1,0 1-1,0-1 1,0 0 0,0 1-1,0-1 1,0 1 0,0-1-1,0 1 1,0-1 0,0 1-1,0-1 1,0 0 0,-1 0-321,1-1-1193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3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1720,'-12'-15'10266,"11"15"-10133,3 12 1087,3 19-1472,9 30 1257,3-1 0,31 74 0,19 27-2625,-61-135-910,-5-17-2486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19 832 1572,'0'0'1601,"-3"0"-872,-10-1 3190,11-3-1673,19-6-1171,42-10-1378,61-6 720,146-14 0,-158 26-291,361-41 180,351-22 36,-388 39-217,22-21 31,-333 42-73,-34 5 0,146-25 228,-15-22 243,-160 39-232,88-42 0,54-28 415,-197 88-691,0 1 0,0-1 0,0-1 0,0 1 0,0 0 0,0-1 0,-1 0 0,1 1 0,-1-1 0,0 0 0,1 0 0,0-4 0,-2 5 125,-3-1-113,-3-3-1,0 0 0,0 1 0,-1-1-1,1 1 1,-2 1 0,1-1 0,-8-4 0,-42-23 527,-40-26 1536,95 58-2110,1 0 1,0 0-1,0 0 0,0 0 1,-1 0-1,1 0 1,0 0-1,0 0 0,0 0 1,-1-1-1,1 1 1,0 0-1,0 0 0,0 0 1,0 0-1,-1-1 0,1 1 1,0 0-1,0 0 1,0 0-1,0-1 0,0 1 1,0 0-1,0 0 1,-1 0-1,1-1 0,0 1 1,0 0-1,0 0 1,0-1-1,0 1 0,0 0 1,0 0-1,0-1 1,0 1-1,0 0 0,0 0 1,1 0-1,-1-1 1,0 1-1,0 0 0,0 0 1,0-1-1,0 1 1,0 0-1,0 0 0,1 0 1,-1 0-1,0-1 1,0 1-1,0 0 0,0 0 1,1 0-1,-1 0 1,0-1-1,0 1 0,0 0 1,1 0-1,14-4 210,-9 7-156,8 3-29,-1 0 1,0 1 0,0 1-1,-1 0 1,14 11 0,-19-13-20,0 0 0,0 1 0,-1 0 0,0 1 1,0-1-1,0 1 0,-1 0 0,0 1 1,-1-1-1,0 1 0,4 11 0,-6-14-88,-1 1 0,1 0-1,-1-1 1,0 1 0,-1 0 0,0 0-1,0 0 1,0 0 0,-1 0-1,0-1 1,0 1 0,-1 0 0,1-1-1,-1 1 1,-4 7 0,2-8-548,0 1 0,0-1 0,0 0 0,-1 0 0,0 0 1,0-1-1,0 0 0,-11 8 0,3-3-3753,0-3 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6 254 944,'-1'-3'990,"-3"-12"-102,4 12 1955,2 0-2277,8-7-54,-7 8-57,0 1-44,13-1-50,0 1 1,0 0 0,0 2 0,-1 0 0,30 5-1,8 1 175,-49-7-541,0 0-1,-1-1 1,1 1-1,0-1 1,0 1-1,-1-1 1,6-2 0,-5 2-9,1-1-26,1-1 0,-1 0 0,0 0 0,0 0 0,0 0 0,0-1 0,-1 0 0,1 0 0,-1 0 0,0-1 0,3-4 0,-4 6 36,17-22 19,-2 0 1,0-2 0,26-53-1,-42 77 115,-2 0 62,0-4-210,0 7 28,0 0-1,0 0 1,0 0-1,0 0 1,0 0-1,0 0 1,0 0-1,0 0 1,0 0-1,-1 0 1,1 0-1,0 0 1,0 0-1,0-1 1,0 1-1,0 0 1,0 0-1,0 0 1,0 0-1,0 0 1,0 0-1,0 0 1,-1 0-1,1 0 1,0 0-1,0 0 1,0 0-1,0 0 1,0 0-1,0 0 1,0 0-1,0 0 1,0 0-1,0 0 1,-1 0-1,1 0 1,0 0-1,0 0 1,0 0-1,0 1 1,0-1-1,0 0 1,0 0-1,0 0 1,0 0-1,0 0 1,0 0-1,0 0 1,0 0-1,-1 0 1,1 0-1,0 0 1,0 0-1,0 0 1,0 1-1,0-1 1,0 0-1,0 0 1,0 0-1,0 0 1,0 0-1,0 0 1,0 0-1,0 0 1,0 0-1,0 1 1,-15 20-545,-17 32 1,2 4-3824,18-38 2012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1092,'0'0'4016,"4"2"-3969,12 5-7,-12-5 942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193 116 852,'0'0'6275,"-1"-2"-6159,1-12 707,0 10-739,0 1 0,0 0 0,0 0 1,0 0-1,0 0 0,-1 0 1,0 0-1,0 0 0,1 1 0,-2-1 1,-1-5-1,1 6-20,-1-3 41,-1-1 0,0 1 0,0 1 0,-6-7 0,7 8-82,1 1-1,-1 0 1,1 0 0,-1 0-1,0 0 1,0 0 0,0 0-1,0 1 1,0-1-1,0 1 1,-1 0 0,1 0-1,0 0 1,0 1 0,-6-1-1,-13 5 30,20-4-48,0 1 0,0 0 1,0 0-1,0 0 1,0 0-1,0 0 0,0 0 1,0 0-1,1 1 1,-1-1-1,0 1 0,1-1 1,-1 1-1,1 0 1,-2 2-1,-1 1 5,-1 1 2,0 0 1,0 1-1,1-1 1,0 1-1,0 0 1,0 1-1,1-1 1,0 1-1,1-1 1,0 1-1,0 0 1,0 0-1,0 11 1,2-15-5,0 2 8,0 1 0,0 0 0,0-1 0,1 1 0,0-1 0,0 1 0,1-1 0,3 10 0,-3-13 3,0 1 0,0-1 0,0 0 0,0 0 0,0 0 0,1 0 0,0 0 0,-1 0 0,1-1 0,0 1 0,6 3 0,-7-5 18,3-2 12,-4 2-44,-1-1 0,1 0 0,-1 0 1,1 0-1,-1 0 0,1 0 1,-1 1-1,1-1 0,-1 0 1,1 0-1,-1 0 0,1 0 1,-1 0-1,1 0 0,-1-1 0,1 1 1,-1 0-1,1 0 0,-1 0 1,1 0-1,0-1 0,1 0 2,0 0 0,0 0-1,0 0 1,0-1 0,0 1-1,0 0 1,0-1 0,0 0-1,-1 1 1,1-1-1,-1 0 1,1 0 0,-1 0-1,0 0 1,1 0 0,0-3-1,6-25 54,6-44-1,-11 56 21,2-25 675,-1 44-728,1 2-11,1-1 0,-1 1 0,0 0 0,6 5-1,27 15 95,-26-17-518,0 0 0,0 0-1,0-2 1,26 8 0,-30-10-255,-5-1-768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1436,'0'0'5787,"2"9"-5475,3 31-35,-1-24 84,1-13-314,-3-2 20,-1 0 13,0 0 0,0 0-1,0 0 1,0 0 0,1 0-1,-1 0 1,0 0 0,1-1-1,-1 1 1,1 0 0,-1-1-1,1 0 1,-1 1 0,3 0-1,-2-1-102,1 0 434,1-2-227,12-6 9,-14 8-163,-1-1 1,1 0-1,-1 0 1,0-1-1,1 1 1,-1 0-1,0 0 1,0-1-1,0 1 1,0 0-1,0-1 1,0 1-1,-1-1 1,1 1-1,0-1 1,0-3-1,0 2 73,4-10 244,0-2 0,-2 1 1,1 0-1,-2-1 0,2-28 1,-4 40 7,1 0-200,-2 3-144,1 0 0,0 0 1,0 0-1,0 0 0,0 0 0,0-1 1,0 1-1,0 0 0,0 0 0,1 0 1,-1 0-1,0-1 0,0 1 0,0 0 1,0 0-1,0 0 0,0 0 0,0 0 1,0 0-1,0-1 0,0 1 0,0 0 1,0 0-1,1 0 0,-1 0 0,0 0 0,0 0 1,0 0-1,0 0 0,0-1 0,0 1 1,1 0-1,-1 0 0,0 0 0,0 0 1,0 0-1,0 0 0,0 0 0,1 0 1,-1 0-1,0 0 0,0 0 0,5 7 135,4 20-196,-6-20 110,90 235 232,17-11-289,-104-218-9,5 9-18,11 37-1,-19-49 17,0-1 0,-1 1-1,-1-1 1,1 1 0,-2 0 0,0 15-1,0-21 10,0 0 0,-1-1-1,1 1 1,-1-1-1,0 1 1,0-1 0,0 1-1,-1-1 1,1 0-1,-1 0 1,0 0 0,0 1-1,0-2 1,0 1 0,0 0-1,-1 0 1,1-1-1,-1 1 1,0-1 0,0 0-1,0 0 1,0 0-1,0 0 1,0 0 0,0-1-1,-1 1 1,1-1-1,0 0 1,-1 0 0,1 0-1,-1-1 1,0 1 0,1-1-1,-1 0 1,1 0-1,-6 0 1,4-1 2,0 1 1,0-1-1,0 0 0,1 0 1,-1 0-1,0-1 0,0 1 1,1-1-1,-1 0 1,1-1-1,-1 1 0,1-1 1,0 0-1,-7-6 0,7 4-5,-1 0 0,1-1 0,0 1-1,0-1 1,1 0 0,0 0-1,0 0 1,0 0 0,-3-12 0,2 2-172,1-1 0,1 1 1,1 0-1,0-1 0,1 1 1,0-1-1,1 1 0,4-18 1,-4 29 56,1-7-502,1 0 0,-1 0-1,2 0 1,7-17 0,-3 7-3346,-2 10 1492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1200,'0'0'1026,"-1"-2"-112,-8-8 4839,12 19-5519,8 28-28,-11-35-178,1 0 0,-1-1 1,1 1-1,0-1 0,0 1 0,-1-1 1,1 1-1,0-1 0,0 0 1,1 0-1,-1 1 0,0-1 0,0 0 1,0 0-1,1 0 0,-1 0 0,3 1 1,-1 0-29,0 0 29,1 0 1,-1 0 0,0 0 0,1 0-1,-1-1 1,1 1 0,-1-1-1,1 0 1,0 0 0,0 0 0,-1-1-1,6 1 1,-7-1-21,1 0 1,0-1-1,-1 1 0,1-1 1,0 0-1,-1 1 0,1-1 1,-1-1-1,1 1 0,-1 0 0,0 0 1,1-1-1,-1 0 0,0 1 1,0-1-1,3-3 0,-1 0 73,0 0 1,-1-1-1,1 0 0,-1 1 0,0-1 0,-1 0 0,1-1 1,-1 1-1,0 0 0,1-9 0,0 0 339,-2 12-200,3-14 225,1 9-90,-5 7-342,0 1 1,0 0-1,0 0 0,0 0 0,0 0 1,0 0-1,0 0 0,0 0 0,0 0 1,1 0-1,-1-1 0,0 1 0,0 0 1,0 0-1,0 0 0,0 0 0,0 0 1,0 0-1,1 0 0,-1 0 0,0 0 1,0 0-1,0 0 0,0 0 0,0 0 1,0 0-1,1 0 0,-1 0 1,0 0-1,0 0 0,0 0 0,0 0 1,0 0-1,0 0 0,1 0 0,-1 0 1,0 0-1,0 0 0,0 0 0,0 1 1,0-1-1,0 0 0,0 0 0,0 0 1,1 0-1,34 50-860,-12-12-3227,-19-33 1443,6 6 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 1276,'0'0'786,"0"-3"-44,-3-5 6290,-20 26-6615,16-9-40,2 2-196,1-4-48,1-1 0,0 1 0,1 0-1,-1 0 1,1 0 0,1 0-1,-1 0 1,1 0 0,1 1-1,-1 13 1,2-16-61,0 1 0,1 0 0,-1-1 0,1 1-1,0-1 1,1 0 0,-1 0 0,1 1 0,0-1 0,0-1 0,1 1-1,5 6 1,9 7 309,24 32 0,-42-49-362,1 0-1,-1 1 0,0-1 0,1 0 1,-1 0-1,0 0 0,0 0 1,0 0-1,0 0 0,0 1 0,0-1 1,0 0-1,0 0 0,0 0 1,-1 0-1,1 0 0,0 1 1,-1 0-1,-6 14 104,6-16-131,-2 6-232,0-1 1,0 1-1,-1-1 1,0 0-1,0 0 0,-1 0 1,1-1-1,-1 1 1,-9 6-1,12-10-53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1192,'0'0'822,"-4"3"-80,-11 9-44,14-12-675,1 0-1,0 0 0,-1 0 0,1 0 0,0 1 1,0-1-1,-1 0 0,1 0 0,0 1 1,0-1-1,0 0 0,-1 0 0,1 1 1,0-1-1,0 0 0,0 1 0,0-1 0,0 0 1,0 1-1,-1-1 0,1 0 0,0 1 1,0-1-1,0 0 0,0 1 0,0-1 1,0 0-1,1 1 0,-1 29 363,1-1-1,2 1 1,1-1-1,1 1 1,1-2-1,2 1 1,13 30-1,7 18 162,-18-45-283,1-2-1,2 1 0,1-2 0,27 42 0,-33-60-138,-7-8-36,1 0 0,0 0 0,0 0 1,0 0-1,0-1 0,0 1 0,0-1 0,1 1 1,0-1-1,-1 0 0,1 0 0,0 0 1,0-1-1,5 3 0,-6-3 414,2-4-237,11-7 7,-14 10-253,0 0 0,-1-1 0,1 1-1,-1 0 1,1-1 0,-1 1 0,1 0 0,-1-1 0,1 1 0,-1-1 0,1 1 0,-1-1 0,0 1 0,1-1 0,-1 1 0,0-1 0,1 1 0,-1-1 0,0 1 0,0-1 0,1 0-1,-1 1 1,0-2 0,6-13 441,0 5-135,0 0 0,-1 0 0,6-18 0,11-20 980,-21 46-946,10-8 276,-5 12-548,3 3-335,-1 0-1,1 1 1,-1 0-1,0 0 1,-1 1-1,0 0 1,0 0-1,0 0 1,8 13-1,4 15-6138,-13-25 3089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1984,'8'15'9005,"6"12"-8631,20 50 1,-6 20 410,14 44 106,-30-108-661,22 54 402,-30-77-504,1 0-1,0-1 1,1 1-1,11 15 1,-16-24-160,0 0 1,0-1-1,1 1 0,-1 0 1,0-1-1,0 1 0,0-1 1,0 1-1,0-1 0,1 0 1,-1 0-1,0 1 0,0-1 1,1 0-1,-1 0 0,0 0 1,0 0-1,1 0 1,-1 0-1,0-1 0,0 1 1,1 0-1,-1-1 0,0 1 1,0-1-1,0 1 0,2-2 1,-1 1 56,2 0-479,-1-3-98,1 0 314,-2 2 39,0-1 1,0 1 0,0-1-1,-1 1 1,1-1-1,1-3 1,-1 0-4583,3-15 1786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18 262 1384,'0'0'2192,"-3"-3"-1276,2 3-759,0-1 0,0 0 1,0 1-1,-1-1 0,1 0 1,0 0-1,0 0 1,1 0-1,-3-2 0,2-9 773,0 11-874,1-1 0,0 1 0,-1 0 0,1-1 0,0 1 0,0 0 1,0-1-1,0 1 0,1-1 0,-1 1 0,0 0 0,1-1 0,-1 1 1,1-2-1,8-24-21,0 1 1,2 1 0,1 0 0,29-45-1,-20 39-3296,-11 20 1219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32 1368,'-25'-23'2864,"23"22"-2090,-10-5 363,9 6-941,0-1 1384,-13 13-833,12-8-606,3-4-122,1 1-1,0-1 1,-1 0-1,1 1 1,-1-1-1,1 0 1,0 1-1,0-1 1,-1 1-1,1-1 0,0 0 1,-1 1-1,1-1 1,0 1-1,0-1 1,0 1-1,0-1 1,0 1-1,-1-1 1,1 1-1,0 0 1,-4 22 199,1 0 0,1 1 0,1 0 0,1-1 0,1 1 1,2-1-1,5 30 0,6 11 178,33 91 1,41 66-601,-58-159-2479</inkml:trace>
  <inkml:trace contextRef="#ctx0" brushRef="#br0" timeOffset="1">159 767 920,'0'0'407,"-5"-2"32,-1 0-347,0 1 230,0-2 0,0 1-1,-10-6 1,13 7-179,1-1 0,0 1 0,0-1 0,0 0 0,0 0 0,0 0 0,0 0 0,0 0 0,1 0 0,-1 0 0,1-1 0,0 1 0,-1 0 0,-1-6 0,2 1-3,0-1-1,0 1 1,1-1-1,0 1 1,0 0-1,0-1 1,1 1-1,0-1 1,1 1-1,0 0 1,0 0-1,0 0 1,6-11-1,7-14 267,31-46 1,-35 60-333,17-23-438,-8 13-3112,-13 18 1666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18 192 1320,'-3'-1'1269,"0"0"-828,-3-1-7,1 0 3233,8-3-2971,8-5-331,0 1 0,1 0 0,0 1 1,0 0-1,26-12 0,24-7 304,-29 14-247,-2-1 1,1-2 0,39-27-1,-69 40-2189,-3 3 733,-11 2 466,-15 9 501,13-5-409,1 1 1,0 1-1,0 0 0,-16 14 1,14-10-361,-1 1-865,0 1 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1552,'0'0'4358,"-1"3"-3841,0 11 4672,1-11-5101,-1 11-8,0-11 1146,7-6-1118,15-11-17,-15 11 518,-6 7-1187,1 12 465,-1-12 9,6 2-9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1552,'0'0'3742,"4"8"-3112,59 161 1945,-34-75-1620,-19-56-553,1-2 0,2 1 0,19 35 0,-29-65-331,1-1 0,0 1 1,0-1-1,1 1 0,-1-1 1,2 0-1,-1-1 0,1 1 1,-1-1-1,1 0 0,10 6 1,-12-11-146,-1 1 1,0-1 0,1 1-1,-1-1 1,0 0-1,1-1 1,-1 1 0,0 0-1,1-1 1,-1 0 0,0 0-1,0 0 1,1 0-1,-1 0 1,0 0 0,5-4-1,-4 2-584,-1 0 0,1 0 0,-1 0 0,1 0 0,-1 0 0,0-1 0,3-4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1400,'0'0'4469,"15"-45"-4125,-4 29-120,-2-3-104,4 0-128,0-1-128,0 1-112,-2 2-140,2 0-353,-4-1-867,-3 3 256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1408,'0'0'4153,"2"-2"-3617,-1 1-438,0 0 0,0 0-1,0 1 1,0-1 0,1 0 0,-1 0-1,0 0 1,0 1 0,1-1 0,-1 1-1,1-1 1,-1 1 0,1 0-1,-1-1 1,1 1 0,-1 0 0,3 0-1,27 4 323,-23-3-246,4 1-23,-1 1 0,1 0 0,-1 1 0,0 0 0,0 0 0,0 1 0,-1 1 0,20 13 0,-25-15-140,1 1 0,0 0 1,-1 0-1,0 0 0,0 0 0,-1 1 1,0 0-1,0 0 0,0 1 1,0-1-1,-1 1 0,0-1 1,-1 1-1,4 13 0,-6-16-75,0 0-1,0 0 1,0 0-1,0 0 0,-1 0 1,0-1-1,0 1 1,-2 4-1,2-3 4,0-3 45,1 0 1,-1 0 0,0 0 0,0 0 0,0 0 0,0 0 0,0 0 0,0 0 0,-1 0 0,1-1 0,-1 1 0,1-1 0,-1 1 0,0-1 0,1 1 0,-1-1-1,0 0 1,0 0 0,0 0 0,0 0 0,-2 1 0,2-2 24,1 0-1,-1-1 1,1 1-1,0-1 1,-1 1-1,1-1 1,0 1-1,-1-1 0,1 0 1,0 0-1,0 1 1,-2-3-1,0 1 11,-1 0 38,3-4-14,0-1-27,0 4-7,0-1 0,1 1 0,0 0 0,0-1 0,-1 1 0,2 0-1,-1-1 1,0 1 0,1 0 0,1-6 0,2-8 2,1 1 0,0-1 0,1 1 0,10-19 0,-11 26-11,12-22-278,0 1 0,32-40 1,-29 46-15,61-67-1553,-74 85 1710,-7 6 150,0 0 0,0 0 1,0 0-1,1 0 0,-1 0 0,0 0 0,0 0 1,0 0-1,0 0 0,0 0 0,1 0 0,-1 0 1,0 0-1,0 0 0,0 0 0,0 0 0,0 0 1,0 0-1,1 0 0,-1 1 0,0-1 1,0 0-1,0 0 0,0 0 0,0 0 0,0 0 1,0 0-1,0 0 0,0 0 0,1 0 0,-1 1 1,0-1-1,0 0 0,0 0 0,0 0 0,0 0 1,0 0-1,0 0 0,0 1 0,0-1 0,0 0 1,0 0-1,0 0 0,0 0 0,0 0 0,0 1 1,0-1-1,0 0 0,0 0 0,0 0 0,0 0 1,0 0-1,0 0 0,0 1 0,0-1 1,-1 0-1,1 0 0,0 0 0,0 0 0,-22 120 549,10-57-281,11-59-264,1 0 1,-1 0-1,1 0 0,0 0 0,1 8 1,0-1 85,0-10-56,-1-1-43,0 0 0,0 0 0,0 1 0,0-1 0,1 0 0,-1 0 0,0 1 0,0-1 0,1 0 1,-1 0-1,0 0 0,0 1 0,1-1 0,-1 0 0,0 0 0,0 0 0,1 0 0,-1 0 0,0 0 0,1 0 0,-1 0 1,0 0-1,1 0 0,-1 0 0,0 0 0,1 0 0,-1 0 0,0 0 0,1 0 0,-1 0 0,0 0 0,0 0 0,1 0 1,-1 0-1,0 0 0,1 0 0,-1-1 0,0 1 0,0 0 0,1 0 0,-1 0 0,0-1 0,0 1 0,0 0 0,1 0 1,-1-1-1,0 1 0,0 0 0,0 0 0,1-1 0,-1 1 0,0-1 0,4-9 48,7-32 304,1-11 457,-3 28-321,-8 23-145,17 5-218,-15-3-97,1 2-54,16 9-280,18 11-1393,-14-13-2245,-10-6 1802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94 1716,'-24'-16'3506,"0"29"-2511,24-13-978,-1 0 1,1 0 0,0 1 0,-1-1 0,1 0-1,0 0 1,-1 0 0,1 1 0,0-1 0,-1 0 0,1 0-1,0 1 1,0-1 0,-1 0 0,1 1 0,0-1-1,0 0 1,0 1 0,-1-1 0,1 0 0,0 1-1,0-1 1,0 1 0,0 0 0,-5 18 283,1 0 1,1 0-1,0 0 1,1 22-1,5 85 359,-2-91-468,4 16 133,19 86-1,-4-26-640,-18-104-24,-1 0 1,-1 1-1,1-1 1,-1 0-1,0 1 1,-1-1-1,-1 8 1,1-12-97,-14 2-1499,10-10 1741,2 2 153,0 0 12,0 0-1,1 0 0,-1 0 0,1 0 1,-1-1-1,1 1 0,0-1 1,0 1-1,1-1 0,-1 0 1,1 0-1,0 0 0,0 0 1,-1-7-1,0-4-11,2 0 1,-1 0-1,2 0 1,0 0-1,1 0 0,1 0 1,7-27-1,155-336 530,-132 304 323,-29 64 108,-1-1-1,0 1 1,-1 0 0,0-1 0,1-19 0,-7 36-620,-1 4-188,-1 1 0,1 1 0,1-1 0,0 1 1,1 0-1,-2 12 0,1 10 127,2 0 1,2 52-1,15 68 64,-9-104-406,13 43-739,-6-32-1228,-12-40-1721,-1-17 1429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36 326 5465,'-2'1'-314,"-1"2"-79,2-3 386,1 0-1,0 1 1,0-1-1,-1 0 1,1 0-1,0 0 1,-1 0-1,1 0 1,0 0-1,-1 0 1,1 0-1,0 0 1,-1 0-1,1 0 1,0 0-1,-1 0 1,1 0-1,0 0 1,0 0-1,-1 0 1,1 0-1,0-1 1,-1 1-1,1 0 1,0 0-1,0 0 1,-1 0-1,1-1 1,0 1-1,0 0 1,-1 0-1,1-1 1,0 1-1,-17-20-3,17 19 10,0 1 0,-1 0 0,1-1 0,0 1 1,-1 0-1,1-1 0,0 1 0,0 0 0,-1-1 0,1 1 0,0-1 1,0 1-1,0 0 0,0-1 0,-1 1 0,1-1 0,0 1 0,0 0 1,0-1-1,0 1 0,0-1 0,1-8-1,0 0 0,0 1 0,1-1 1,0 1-1,0-1 0,5-8 0,24-53 21,-17 41 27,-8 17 89,0 0 1,1 0-1,0 0 1,1 1-1,0 0 1,0 1-1,1 0 0,1 0 1,15-12-1,-15 18 190,-3-1 298,-2 6-395,-1 0-166,-1 1-1,1-1 0,0 1 1,-1-1-1,1 1 1,-1 0-1,1 1 0,-1-1 1,0 1-1,0-1 1,0 1-1,0 0 0,-1 0 1,4 5-1,4 7 246,15 34-1,0 1-1189,-3-18-2613,-13-21 1730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1320,'0'0'2410,"2"-2"-1339,-1 0-430,0-1-1,0 1 1,0-1 0,0 1-1,0-1 1,0 0 0,-1 1-1,1-6 1,6 1-862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 1464,'0'0'4375,"-8"-1"-3719,-21 0-21,28 1-609,1 0 0,-1 0 1,1-1-1,-1 1 0,1 0 0,0 0 1,-1 0-1,1 0 0,-1 0 0,1 0 1,-1 0-1,1 0 0,0 1 0,-1-1 0,1 0 1,-1 0-1,1 0 0,0 0 0,-1 0 1,1 1-1,-1-1 0,1 1 0,-5 2 264,-15 14 1105,-40 55 352,53-62-1509,0 0-1,1 0 1,0 1 0,1 0 0,0 0-1,-4 12 1,9-20-167,-1 1 0,1-1 0,0 0 0,0 1-1,0-1 1,0 0 0,0 1 0,1-1 0,0 0 0,1 5 0,-2-6-61,1-1 1,0 0 0,-1 1 0,1-1 0,0 0-1,0 1 1,0-1 0,0 0 0,0 0 0,0 0-1,0 0 1,0 0 0,0 0 0,1 0 0,-1 0-1,0 0 1,1 0 0,-1-1 0,1 1 0,-1-1-1,1 1 1,-1-1 0,1 1 0,-1-1 0,1 0-1,-1 0 1,3 0 0,2 0-121,1 0 0,-1 0 0,0-1 1,8-2-1,-14 3 109,10-2-321,-1 0 1,0-1 0,0 0 0,-1 0-1,13-8 1,-15 7-948,1 0 0,-1-1-1,11-10 1,-6 4-1579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1268,'0'0'4442,"2"10"-3913,-1 2-347,-1-6-56,0 0-1,1 0 1,0 0 0,0 0 0,4 10 0,36 74 2819,-40-88-2705,0 1 105,3 1-426,-4-4 106,0 0 0,0 0 0,0 1 0,0-1 0,0 0 0,0 0 1,0 0-1,0 0 0,1 0 0,-1 0 0,0 0 0,0 0 0,0 0 0,0 0 0,0 0 0,0 0 1,0 0-1,0 0 0,0 0 0,0 0 0,1 0 0,-1-1 0,0 1 0,0 0 0,0 0 0,0 0 1,0 0-1,0 0 0,0 0 0,0 0 0,0 0 0,0 0 0,0 0 0,0 0 0,0 0 0,0 0 0,0 0 1,1 0-1,-1-1 0,0 1 0,0 0 0,0 0 0,0 0 0,0 0 0,0 0 0,0 0 0,0 0 1,0 0-1,0 0 0,0 0 0,0-1 0,0 1 0,0 0 0,0 0 0,0 0 0,0 0 0,0 0 1,0 0-1,-1 0 0,1 0 0,6-56 196,-6 53-208,0 1 0,1-1 0,-1 0-1,1 1 1,-1-1 0,1 0 0,0 1 0,0-1-1,0 1 1,0 0 0,1-1 0,-1 1 0,3-3-1,-3 3 8,2 0-5,-3 2-14,1-1 3,0 0-1,0 0 0,0 0 0,0 0 0,1 0 0,-1 0 0,0 0 0,0 1 1,1-1-1,-1 0 0,0 1 0,1-1 0,-1 1 0,1 0 0,-1 0 1,1-1-1,-1 1 0,1 0 0,-1 0 0,1 0 0,-1 0 0,2 1 0,44 15-170,-44-14 88,11 2-85,-11-3 85,7-3-74,-9 3 148,-1-1 0,1 0 0,0 0-1,-1 0 1,1 0 0,0 0 0,-1 0 0,1 0 0,0 0-1,-1 0 1,1-1 0,0 1 0,-1 0 0,1 0-1,-1 0 1,1-1 0,0 1 0,-1 0 0,1-1-1,-1 1 1,1-1 0,-1 1 0,1-1 0,4-3-6,0 0-1,0-1 1,0 0 0,-1 0 0,0 0 0,0 0 0,0-1 0,-1 0-1,0 1 1,3-9 0,13-23 79,-18 35-69,1 1 3,4-6 0,-6 6-1,0 1-1,0 0 0,0 0 0,0 0 0,0 0 0,1 0 0,-1 0 1,0 0-1,0 0 0,0-1 0,0 1 0,0 0 0,1 0 0,-1 0 1,0 0-1,0 0 0,0 0 0,0 0 0,1 0 0,-1 0 0,0 0 1,0 0-1,0 0 0,0 0 0,1 0 0,-1 0 0,0 0 0,0 0 1,0 0-1,0 0 0,0 0 0,1 0 0,-1 1 0,0-1 0,0 0 1,0 0-1,16 4 0,-11-3-8,6 9-93,-5-4-259,1 0 0,-1-1-1,1 0 1,0 0 0,0-1 0,0 0 0,1 0-1,0-1 1,-1 0 0,12 3 0,-17-5 143,1-1 0,-1 0-1,0 0 1,0-1 0,0 1 0,0 0 0,0-1 0,0 1 0,0-1 0,0 1 0,0-1 0,0 0 0,0 0 0,0 0-1,2-2 1,-3 2-75,2 0-1383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139 630 2144,'0'-41'227,"0"39"-209,0 1 0,1 0 0,-1 0 0,0 0 0,0 0 0,-1 0 0,1 0 0,0-1 0,0 1 0,-1 0 0,1 0 0,0 0 0,-1 0 0,1 0 0,-1-1 0,-5-9 243,4 7-167,0 0 0,1 0 0,-1 0 0,-1 0 0,1 1 0,0-1 0,-1 1 0,0 0-1,0 0 1,0 0 0,0 0 0,-6-4 0,7 6 54,-2 2 7,1-1-133,1 0 13,-1 1 0,1-1 0,0 0 0,0 1 0,0-1 0,-1 1 0,1 0 0,0 0 0,0 0 0,0 0 0,0 0 0,0 0 0,0 1 0,0-1 0,1 1 0,-4 2 0,-1 6 19,1-1-1,-1 1 1,1 0 0,1 0-1,0 1 1,1-1-1,0 1 1,0 0 0,1 0-1,1 0 1,-1 0 0,2 0-1,0 0 1,0 0-1,1 0 1,0 0 0,1 0-1,5 17 1,-6-24-36,0 2 17,1 0 1,0 0-1,0-1 1,0 1 0,6 9-1,-8-15-14,0 1 0,0-1 0,0 1 0,1-1 0,-1 0 0,0 0 0,0 1 0,1-1 0,-1 0-1,0 1 1,0-1 0,1 0 0,-1 0 0,0 1 0,1-1 0,-1 0 0,0 0 0,1 0 0,-1 0 0,0 1 0,1-1-1,-1 0 1,0 0 0,1 0 0,-1 0 0,1 0 0,-1 0 0,0 0 0,1 0 0,-1 0 0,1 0 0,-1 0 0,0 0 0,1 0-1,-1 0 1,0-1 0,1 1 0,-1 0 0,0 0 0,1 0 0,-1 0 0,0-1 0,1 1 0,0-1 0,16-13 134,-15 13-132,-1 0-1,0 0 1,0-1-1,0 1 1,0 0-1,0-1 1,0 1-1,0 0 1,0-1-1,0 1 1,-1-1-1,1 1 1,-1-1 0,1 0-1,0-2 1,0-1 92,1-2 38,-1 0 1,0 0-1,0 0 1,-1-1-1,0 1 1,0 0-1,0 0 0,-1 0 1,-2-8-1,3 11 414,5 6-1212,17 5 603,-21-6 40,-1-1 0,1 0 0,0 0 0,-1 0 1,1 0-1,-1 0 0,1 0 0,-1 0 0,1 0 0,-1 0 0,1 0 0,0-1 0,-1 1 0,1 0 0,-1 0 0,1 0 0,-1-1 0,1 1 0,-1 0 1,1-1-1,-1 1 0,1 0 0,-1-1 0,0 1 0,1-1 0,-1 1 0,0 0 0,1-1 0,-1 1 0,0-1 0,1 1 0,-1-1 0,0 0 0,1 0-4,7-10 4,-1 0 1,1-1 0,-2 0 0,0-1 0,0 1 0,-1-1 0,-1 0-1,0-1 1,3-17 0,-3 12 198,-4 19-191,0 0-1,0 0 1,0 0 0,0 0 0,0-1 0,0 1-1,0 0 1,0 0 0,0 0 0,0 0 0,0 0-1,0-1 1,0 1 0,0 0 0,0 0 0,0 0-1,1 0 1,-1 0 0,0 0 0,0 0 0,0-1-1,0 1 1,0 0 0,0 0 0,0 0 0,0 0-1,1 0 1,-1 0 0,0 0 0,0 0 0,0 0-1,0 0 1,0 0 0,0 0 0,1 0 0,-1 0-1,0 0 1,0 0 0,0 0 0,0 0 0,0 0-1,1 0 1,-1 0 0,0 0 0,11 27 343,-4-9-393,-5-9 65,1 0 1,1-1-1,-1 1 0,2-1 1,-1 0-1,1 0 0,0-1 1,1 1-1,9 9 0,-14-16-20,0-1 1,0 1-1,0-1 0,0 1 0,0-1 0,0 0 0,0 0 0,0 1 1,0-1-1,0 0 0,0 0 0,0 0 0,0 0 0,0 0 0,0 0 1,0-1-1,0 1 0,0 0 0,0 0 0,2-1 0,11-6 13,-14 7-14,5-3 2,0 0 0,0 0 1,0 0-1,0-1 0,-1 0 0,0 0 1,0 0-1,0-1 0,0 1 1,-1-1-1,6-8 0,-2 2 5,77-124 630,-83 134-612,0 0 0,0 0 0,-1 0 0,1 0 0,0 0 0,0 0 0,0 0 0,0 0 0,1 0 0,-1 0 0,0 1 0,0-1 0,0 0 0,1 1 0,-1-1 0,2 0 0,-1 1-45,0-1 150,1 4-107,5 5-243,0-1-1,1 1 1,0-1-1,0-1 1,0 0-1,1 0 1,11 4 0,-16-9 97,0 0 1,0 0-1,0 0 1,0-1 0,0 0-1,0 0 1,0 0-1,0-1 1,0 0 0,0 0-1,0 0 1,0 0-1,6-4 1,-3 2-11,0-1-1,-1 0 1,1 0-1,-1-1 1,1 0-1,-2 0 1,1-1-1,10-11 1,0-2-252,23-34 0,-34 43 360,0-1-1,0 1 1,-2-1-1,1 0 1,-1 0-1,-1 0 1,0 0-1,0-1 1,-1 1-1,1-24 1,-3 31 65,0 0 0,0 1 1,-1-1-1,1 0 0,-1 0 1,-2-7-1,0 3 67,2 6-82,1 1 0,-1-1 0,0 1 0,1-1 0,-1 1 0,0-1 0,0 1 0,0 0 0,0 0 0,0-1 0,0 1 0,-1 0 0,1 0 0,0 0 0,-1 0 0,1 1 0,0-1 0,-1 0 0,1 0 0,-1 1 0,1-1 0,-1 1 0,0-1 0,1 1 0,-1 0 0,1 0 0,-1 0 0,0 0 0,1 0 0,-1 0 0,0 0 0,1 0 0,-1 0 0,-2 2 0,-3-1 29,0 1-1,1 0 1,-1 0 0,1 1-1,0 0 1,-9 5 0,8-4-16,1 1 1,0 0-1,1 0 1,-1 0-1,1 1 1,0 0-1,0 0 1,0 0 0,1 1-1,-5 10 1,3-5 1,1 0 1,1 1-1,0 0 1,-3 25-1,6-35-80,1 0 1,0 0-1,0 0 0,0-1 0,1 1 0,-1 0 0,1 0 0,-1 0 0,1 0 0,0-1 0,0 1 0,2 3 0,-2-4 6,0 0-6,0-1 1,-1 0-1,1 0 1,0 1-1,0-1 1,0 0-1,0 0 1,1 0-1,-1 0 0,0 0 1,0 0-1,0-1 1,1 1-1,-1 0 1,0 0-1,1-1 1,-1 1-1,3 0 0,-2-1 15,0 1-153,4-4-144,1-1 275,1-1 0,-1 0 0,-1 0 0,1-1 0,-1 0 0,0 0 0,0 0 0,0-1 0,-1 0 0,6-10 1,-2 1 129,-1 0 1,0 0 0,-1-1 0,-1 1 0,0-2-1,2-17 1,-7 33 458,4 6-774,-2 0 237,4 2-173,0 0 0,0-1 0,0 1 0,0-1 0,1-1 0,0 1 0,14 4 0,-17-7 71,0 0 0,0-1 0,1 0 0,-1 0 0,1 0 1,-1 0-1,1-1 0,-1 0 0,0 0 0,1-1 0,-1 0 0,1 0 1,-1 0-1,0 0 0,1-1 0,-1 0 0,0 0 0,0 0 0,0-1 0,5-3 1,-2 1 75,-1-1 1,0 1 0,0-1 0,-1 0 0,0-1 0,0 0 0,0 0-1,-1 0 1,0 0 0,0-1 0,-1 0 0,0 0 0,0 0-1,-1 0 1,0-1 0,3-16 0,-5 21 235,-2 0-25,2 0-122,-1 2-37,1 1-1,-1 0 0,0-1 0,0 1 0,0 0 1,0-1-1,0 1 0,0 0 0,0-1 0,-1 1 1,1 0-1,0-1 0,-1 1 0,1 0 0,-2-3 1,-11-18 364,13 21-359,-1 0 1,0 0-1,0-1 0,0 1 1,0 0-1,0 0 0,0 0 1,0 0-1,0 1 1,0-1-1,0 0 0,0 0 1,0 1-1,-1-1 0,1 0 1,0 1-1,-1 0 0,-1-1 1,1 5-20,-8 14-7,7-13-23,4-5 10,0 1 0,-1 0 0,1 0 0,0-1 0,-1 1 0,1 0 0,-1 0 0,1-1-1,-1 1 1,1 0 0,-1 0 0,0 0 0,1 2 0,9 17-3,63 68-23,4 7-1,-42-46 183,29 59 0,-51-83-86,-1 0-1,-2 1 1,0 0-1,8 44 0,-17-67-55,-1 1-1,0-1 1,0 0 0,-1 1-1,1-1 1,-1 0-1,1 0 1,-1 1-1,-2 4 1,2-7-10,0 2-7,0 0 1,-1-1 0,1 1-1,-1-1 1,0 1 0,0-1-1,0 1 1,0-1 0,0 0-1,-1 0 1,1 0 0,-1-1-1,-4 4 1,2-2-3,-1 0 1,0-1-1,0 1 1,-12 2-1,6-2 149,0-1-1,-1 0 0,1-1 0,0 0 0,-1-1 0,1-1 0,-1 0 0,-15-3 0,24 3-37,-1 0-1,0-1 0,1 1 0,-1-1 0,1 0 0,0 0 0,0-1 0,0 1 0,0-1 0,0 0 0,0 0 0,0 0 0,1 0 0,0-1 0,0 0 0,0 1 0,0-1 0,0 0 0,1 0 0,0-1 0,0 1 0,0 0 0,0-1 0,-1-6 0,1 4-7,1-1 1,0 1-1,1-1 0,0 1 0,0-1 1,0 1-1,4-15 0,16-51 263,-13 51-290,6-10-500,1 0 1,1 2-1,2-1 1,34-46-1,-23 36-2760,-15 22 992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13 832,'0'0'6765,"-5"-2"-6458,-14-7-24,15 7 492,-9 10-231,10-6-444,0 0-1,1 1 1,-1-1 0,1 1 0,-1-1 0,1 1 0,0 0 0,0 0 0,0 0 0,0 0 0,1 0 0,-1 1 0,1-1 0,-2 6 0,-4 13 204,0 0 0,2 1 0,0-1 0,-1 25 0,6-45-285,0 0 0,0 0 1,0 0-1,0 0 0,0 0 0,0 0 0,1 0 0,-1 0 0,1 0 1,-1 0-1,1 0 0,1 2 0,1 3 25,-1-2-6,0 0 1,0 1-1,1-1 0,-1 0 1,1 0-1,1 0 1,-1-1-1,1 1 0,-1-1 1,1 0-1,1 0 1,-1 0-1,0 0 0,1-1 1,0 1-1,5 2 1,-5-4-223,0 0 1,-1 0 0,1 0 0,0-1 0,0 1 0,0-1 0,0 0-1,1-1 1,-1 1 0,0-1 0,0 0 0,0 0 0,1-1 0,-1 0-1,6-1 1,4-4-3302,-12 4 2582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110 337 1464,'0'0'3065,"3"-2"-2841,-2 1-157,-1 0-32,1 1 1,0-1 0,0 0 0,-1 0 0,1 1-1,0-1 1,0 1 0,0-1 0,0 1 0,0-1 0,0 1-1,2-1 1,-4-3 268,1 2-161,1 1-86,-1 0-1,0 0 1,0 0-1,0 0 0,0 0 1,0 0-1,0 0 1,0 0-1,0 0 1,0 1-1,-1-1 0,1 0 1,0 0-1,-1 0 1,1 0-1,-1 0 1,1 0-1,-1 0 0,1 0 1,-2 0-1,-8-13 279,10 14-309,-1-1 0,1 1 0,-1-1 0,1 1 0,-1-1 0,1 1 1,-1-1-1,0 1 0,1 0 0,-1-1 0,0 1 0,1 0 0,-1-1 0,0 1 0,1 0 0,-1 0 0,0 0 0,1-1 1,-1 1-1,0 0 0,0 0 0,1 0 0,-2 1 0,1-1 62,-2-1 281,-2 2-3,-2 0-177,0 1 0,0 0-1,1 1 1,-1-1 0,1 1 0,-9 6 0,12-7-116,0 0 0,1 1 0,0-1-1,0 0 1,-1 1 0,1 0 0,1-1 0,-1 1 0,0 0 0,1 0 0,0 0-1,-1 0 1,1 1 0,0-1 0,1 0 0,-1 0 0,0 1 0,1-1 0,0 6-1,0-7 68,0 0-131,0-1 0,1 0 0,-1 1-1,1-1 1,-1 0 0,1 0 0,0 1 0,-1-1 0,1 0 0,0 0 0,0 0 0,2 2 0,-1-1-1,-1 0-27,0-1 1,1 1-1,-1-1 1,1 0-1,-1 1 1,1-1-1,0 0 1,-1 0-1,1 0 1,0 0 0,0 0-1,0-1 1,0 1-1,3 0 1,27 2-272,-24-2 143,-3-1 61,0 0 0,0 0 0,0 0 0,0-1 0,0 0-1,0 0 1,0 0 0,0 0 0,7-4 0,-7 3-29,1 0-85,0-1 0,0 0 0,0 0 0,0-1-1,10-8 1,-13 8 157,0 0-1,0 0 0,0 0 1,-1 0-1,0-1 0,0 0 0,0 1 1,0-1-1,-1 0 0,1 0 1,-1 0-1,-1 1 0,1-9 0,1 5 96,-1-1 0,-1 1 0,1-1 0,-3-13 0,0-9 155,1 13 257,-8-32 0,0-3 622,9 50-904,1-1-9,2-8-18,-2 8 104,11 1-108,-12 2-146,1 1 1,0 0-1,-1-1 1,1 1 0,0-1-1,0 1 1,0 0-1,-1 0 1,1 0 0,0-1-1,0 1 1,0 0-1,0 0 1,-1 0-1,1 0 1,0 0 0,0 0-1,0 1 1,0-1-1,-1 0 1,2 1-1,8 1 10,-1 1-1,0 0 0,0 0 0,0 1 0,0 0 0,-1 1 0,0 0 0,0 0 0,0 1 1,0 0-1,8 9 0,-3-3-86,0 2 0,18 23 0,-27-32 20,0 1 1,-1-1-1,0 1 1,0-1-1,0 1 1,-1 0-1,0 0 1,0 0-1,0 0 1,-1 1-1,2 10 1,-4-10-10,0 0 0,0 0 0,-3 11 0,3-14 44,0-3 16,1 0 0,0 0 0,0-1 0,-1 1 1,1 0-1,0 0 0,-1 0 0,1 0 0,-1-1 0,1 1 0,-1 0 0,0 0 0,1-1 0,-1 1 1,1-1-1,-1 1 0,0 0 0,-1 0 0,0 0 7,1 1 17,-1-1 1,1 0 0,-1 0-1,0 0 1,0 0 0,1 0 0,-1-1-1,0 1 1,0 0 0,0-1-1,0 0 1,0 1 0,1-1-1,-1 0 1,-4 0 0,5 0-9,-2 1 149,-1-4 9,-12-6 5,15 9-165,0-1 1,0 0-1,0 1 0,0-1 0,0 0 1,1 1-1,-1-1 0,0 0 1,0 0-1,1 0 0,-1 0 0,1 0 1,-1 0-1,1 1 0,-1-1 0,1-1 1,-1 1-1,1 0 0,-1-2 1,0-1 28,-1-3-20,-1 0-1,2 0 1,-1 0 0,1-1-1,0 1 1,0-1 0,1-8-1,0-5-259,6-27-1,-2 25-1169,1 1 0,1-1 0,17-41 0,-8 30-1317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1728,'0'0'2968,"0"23"85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1 906 1572,'0'0'3334,"3"8"-2972,46 101 1811,-34-104-1387,-11-8-632,40-40 551,-6-6-172,-20 25-179,31-33 1,-42 50-277,-1 2 1,1-1 0,0 1 0,0 0 0,1 0 0,12-5 0,-15 8-51,1 1 0,0-1 0,-1 1 0,1 1 0,11-1 0,3 0-87,-10-1-14,1 0-1,-1 0 1,0-1 0,0 0-1,0-1 1,0 0 0,0 0-1,-1-1 1,0-1 0,0 0-1,14-11 1,-17 12 39,-1 0 0,1-1 0,-1 0 0,0 0 1,0 0-1,0-1 0,-1 1 0,0-1 0,0 0 0,-1-1 1,0 1-1,0 0 0,-1-1 0,0 0 0,0 1 0,0-12 1,-1 15 25,-1 0 1,0 0-1,0-1 1,0 1-1,-1 0 1,0 0-1,0 0 1,0 0 0,0 0-1,0 0 1,-1 0-1,0 0 1,1 1-1,-2-1 1,1 1 0,0-1-1,-1 1 1,-3-4-1,4 5-7,2 2-37,-1 0-1,1 0 1,0 0 0,-1 0 0,1 0-1,-1 0 1,1 1 0,0-1 0,-1 0-1,1 0 1,-1 0 0,1 0 0,0 1-1,-1-1 1,1 0 0,0 0-1,-1 1 1,1-1 0,0 0 0,-1 0-1,1 1 1,0-1 0,0 0 0,-1 1-1,1-1 1,0 1 0,0-1 0,0 0-1,-1 1 1,1-1 0,0 1 0,0-1-1,0 0 1,0 1 0,0-1 0,0 1-1,0-1 1,0 1 0,0-1 0,0 0-1,0 1 1,0-1 0,0 1 0,0-1-1,1 1 1,7 23 289,-5-18-464,-3-4 187,1-1 0,0 1 0,0-1-1,-1 1 1,1-1 0,0 1 0,0-1 0,1 1-1,-1-1 1,0 0 0,0 0 0,1 0 0,-1 0-1,1 0 1,-1 0 0,1 0 0,-1 0-1,1 0 1,1 0 0,1 1 32,0 0-62,1-1-1,0 1 1,0-1-1,-1 0 0,1 0 1,0-1-1,0 1 1,0-1-1,0 0 1,0 0-1,-1-1 1,1 0-1,0 1 1,0-1-1,5-3 0,-1 2 104,-1-2 0,0 1 0,-1-1 0,1 0 0,0-1 0,-1 0 0,0 0 0,0-1 0,-1 0-1,0 0 1,0 0 0,0-1 0,0 0 0,6-11 0,-1 0 205,0-1 0,-2-1 0,0 0 0,9-31 0,-12 26 68,0 0 0,-2 0 0,-1-1 0,-1 1-1,-1-1 1,-1 0 0,-1 1 0,-2-1 0,0 1 0,-10-37 0,9 51 100,1-1 0,-1 1-1,-1 0 1,0 0 0,-7-11 0,10 20 764,0 10-981,-1 0-147,1 0 1,0 0 0,0 0 0,1 0-1,0 0 1,0 0 0,1 0 0,0 0-1,2 10 1,7 29-345,1 0 1,3-2-1,1 1 1,23 47 0,-35-90 37,-1 0 0,1 0 1,-1 0-1,0 1 1,0-1-1,0 0 1,-1 1-1,1 4 1,-2-2-4090,-7 16 1641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57 545 1904,'-37'-4'696,"33"4"-425,2-3-2,-9-6 21,9 7 33,3-2 28,5-8-137,0 0 0,1 1 0,0 0-1,1 0 1,0 0 0,10-9-1,64-60 645,-62 62-659,66-63 332,78-71 387,-50 59-3209,-110 90 556,11-5 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3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1523 1 1804,'-368'243'4258,"354"-234"-4164,-280 186 1276,229-151-1067,-165 118 527,-24 36-134,186-143-513,51-41-208,-91 78 148,90-75-712,1 1 0,1 0-1,-23 35 1,28-31-1640,7-8 35</inkml:trace>
  <inkml:trace contextRef="#ctx0" brushRef="#br0" timeOffset="1">1610 298 1020,'0'0'3864,"-62"7"-2915,16 8-129,-33 15-104,-7 7-92,-8 2-68,-69 43-68,52-30-96,20-7-172,-75 39-244,57-24-312,27-9-340,-59 47-464,46-36-1373,20-9 397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4:0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1971 1284,'0'0'1314,"10"-9"-730,38-30-68,2 2 0,60-34 0,290-170 548,358-209 121,-390 234-825,173-94-96,-266 171-236,-21 11-56,59-47-360,-259 143-849,-1-3 0,47-42 0,-87 66-179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4:0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1800 1076,'44'-36'878,"64"-41"1,-58 43-564,616-380 1903,33 19-861,-531 302-1134,376-198 459,-450 242-529,107-53 303,118-65 462,-297 155-951,-2 0-1,0-1 0,0-2 0,-1 0 1,29-30-1,-46 42-282,2-1 219,-2-2-3559,2-11 1548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4:0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3985 832,'0'0'3192,"10"-3"-2659,64-22 413,74-37 0,88-55-9,-226 112-900,339-172 717,66-33-188,-118 74-274,-249 114-253,390-174 247,71-22-46,-363 155-175,226-105 65,-318 143-113,123-59 49,39-17 8,194-75 30,-186 77-56,371-159 36,-110 50-42,6-13 6,38-48-18,129-96 6,-303 186-1,-302 154-36,83-39 20,57-29-16,43-21 2,62-32 32,-187 79 133,-104 62-63,0 0 0,0-1 0,0 0 0,0 0 0,-1 0 0,0-1 0,6-10 0,-11 15-26,0 1-65,0 1-1,0-1 1,0 0-1,0 1 1,-1-1-1,1 0 1,0 0-1,-1 1 1,1-1-1,0 0 1,-1 0-1,1 0 1,-1 0-1,1 0 1,-1-1-1,1 1 20,-1 0-1,0 0 0,1 0 0,-1 0 0,1 0 0,-1 0 1,1 0-1,-1 0 0,1 0 0,0 1 0,-1-1 0,1 0 0,0 1 1,1-2-1,1 9 85,7 32 74,-2 1 0,5 78 0,-5-49-72,9 56 79,6-1 1,6-1-1,53 148 0,21-20 12,-34-86-79,18 47-26,-70-159-145,19 104 0,-32-125-81,-1-1-1,-1 1 1,-2 0 0,-6 54-1,3-68 36,-1-1 0,0 1 1,-1-1-1,-1 1 0,0-2 0,-18 32 0,19-39 57,-1 0 0,0-1 0,0 1 0,-1-1 0,0 0 0,-1-1 0,1 0 0,-2 0 0,1-1 0,-1 0 0,0 0 0,0-1 0,-12 5 1,-182 59-56,21-8 109,-241 101-14,50-14 37,-138 63 34,148-38-36,325-155-44,-449 233 46,416-212-33,-474 269 123,80-8-61,-262 150-52,584-369-34,-101 52-3,-25 9 14,136-69-4,-373 205 18,169-90-32,17-6 6,280-160 10,-592 300 100,532-275-91,-97 42 10,-67 8-12,183-71-2,-113 19 1,179-42-5,-112 15 7,111-17-5,1 0 0,-1-2 0,1 1 0,-1-2 0,1 0 0,-16-5 0,20 4 2,-1-2-5,-3-3-1,3 0 9,0-1 1,0 0-1,1-1 0,0 0 0,0-1 0,-13-19 1,8 12 47,2-1 0,0-1 0,-15-30 0,-18-58 95,-50-171-1,67 186-148,-89-323 29,29 95-72,27 129-47,-13-41-86,66 195 143,-17-63-75,8 14-62,16 75 148,3 9 8,-1 0-4,-7-23 26,7 24-14,-1 0-8,-1-2 9,3 4 1,0 0 0,0-1-1,-1 1 1,1 0 0,0 0 0,0-1-1,0 1 1,0 0 0,0 0 0,0-1-1,0 1 1,0 0 0,0-1 0,0 1-1,0 0 1,0 0 0,0-1 0,0 1-1,0 0 1,0 0 0,0-1 0,0 1-1,1 0 1,-1-1 0,0 1 0,0 0-1,0 0 1,0 0 0,1-1 0,-1 1-1,0 0 1,0 0 0,0 0 0,1-1-1,-1 1 1,0 0 0,1 0 0,142-74-43,-118 61 16,463-216-1814,-293 139 414,-57 26-2390,-52 26 1023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2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44 1128,'-2'-7'706,"2"5"-208,0-1-1,-1 1 0,1 0 0,-1-1 0,1 1 0,-1 0 0,0 0 0,0-1 0,0 1 0,0 0 0,0 0 1,0 0-1,-1 0 0,-4-4 1424,3 21-1710,-1 0-1,-1 31 1,4-12-48,-1-15-68,1-1 0,1 1 0,1 0 0,0 0-1,8 32 1,-4-31-11,-4-15-59,-1-1 0,1 1 1,1-1-1,-1 1 0,1-1 0,0 0 0,0 0 1,0 1-1,4 4 0,-6-8-21,1-1 1,0 1-1,0 0 0,0 0 0,-1-1 0,1 1 1,0 0-1,0-1 0,0 1 0,0-1 1,0 1-1,0-1 0,1 0 0,-1 1 0,0-1 1,1 0-1,2 1 19,-3 0-23,0-1 1,0 1 0,0-1-1,1 0 1,-1 1 0,0-1-1,0 0 1,0 0-1,1 0 1,-1 0 0,0 0-1,0 0 1,1 0 0,-1 0-1,0 0 1,0-1-1,0 1 1,0 0 0,1-1-1,-1 1 1,1-2 0,2 0-1,6-2-9,-1 0 0,1-1 0,-1 0 0,1-1 0,11-10 0,-13 10-10,0 0 0,1 0-1,0 1 1,14-6 0,-19 10 16,1 0 0,0 0-1,0 1 1,-1 0 0,1 0 0,0 0 0,0 0 0,-1 1 0,1 0 0,0 0 0,7 3-1,-2-2-2,-4 0 12,0-1 0,-1 0 0,1-1 0,0 1 0,0-1 0,0 0-1,0-1 1,0 1 0,0-1 0,0 0 0,0-1 0,10-4 0,-13 5 7,0-1 1,0 1-1,-1-1 0,1 0 0,-1 0 1,0 0-1,1-1 0,-1 1 0,0 0 1,0-1-1,0 0 0,-1 1 0,1-1 1,-1 0-1,1 0 0,-1 0 0,0 0 1,0 0-1,0 0 0,0 0 0,-1 0 1,1-4-1,-1-6-24,-1 0-1,0 1 1,-1-1 0,0 0 0,-1 1-1,-6-17 1,1-1-852,8 28 249,-2-5-696,1-1-2506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2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24 421 1108,'2'1'669,"-1"0"-540,1 0-1,-1 0 0,1 0 1,-1 0-1,1 0 0,-1-1 0,1 1 1,0 0-1,-1-1 0,1 0 1,0 1-1,-1-1 0,1 0 0,0 0 1,-1 0-1,1 0 0,3-1 0,1 0 91,-1 0 0,1 0-1,-1-1 1,11-5 0,-12 5-74,-1 1 1,1-1-1,-1 0 1,0-1 0,1 1-1,-1 0 1,0-1-1,0 0 1,-1 0-1,1 0 1,0 0-1,-1 0 1,0 0-1,0-1 1,0 1-1,0-1 1,0 0 0,-1 1-1,0-1 1,0 0-1,0 0 1,0 0-1,0-6 1,-1 8 207,-2-2 2,-5-10-17,6 13-276,-1-1 0,1 1 0,0 0 0,-1 0 0,1 1 0,-1-1 0,1 0 0,-1 0 1,1 1-1,-1-1 0,1 1 0,-1-1 0,0 1 0,1 0 0,-1-1 0,0 1 0,1 0 0,-4 1 0,3-2-38,1 1-1,0 0 1,0 0 0,0 0-1,-1 1 1,1-1-1,0 0 1,0 0-1,0 1 1,0-1-1,-1 0 1,1 1-1,0-1 1,0 1-1,0 0 1,-1 0 0,-3 2 44,-2 0 21,1 0 0,-1 0 0,0 1 0,1 0 0,0 0 0,0 1 0,-7 6 0,10-8-45,1 0 0,-1 1 0,1-1 0,-1 0 0,1 1 0,0 0 0,0-1 0,1 1 0,-1 0 0,1 0 0,0 0 0,0 0 0,0 0 0,0 5 0,1-7-36,0 0 0,1 0 1,-1 0-1,0 0 0,1 0 1,0 1-1,-1-1 0,1 0 1,0 0-1,0-1 1,0 1-1,0 0 0,1 0 1,-1 0-1,0-1 0,1 1 1,-1 0-1,1-1 0,3 3 1,-1-1-21,1 0 0,-1 0 0,1 0-1,0 0 1,0-1 0,8 3 0,2-2-103,0-1 1,0 0-1,0-1 0,0 0 1,0-2-1,0 0 0,0 0 1,0-2-1,0 1 0,-1-2 1,1 0-1,-1-1 0,23-11 1,-28 11 28,-1 0 0,0-1 0,0 0 0,-1 0 0,0-1 1,0 0-1,0 0 0,-1-1 0,0 1 0,0-2 0,-1 1 0,0 0 0,-1-1 1,1 0-1,-2 0 0,4-13 0,2-9-41,-1-2 0,-2 1 0,3-49 0,-7 54 181,-2-1-1,-4-37 0,4 62-7,-1 1 20,-2-4-72,3 6 10,0 0 0,0 0 0,0 0 1,-1 0-1,1 0 0,0 0 0,0 0 1,0 0-1,0 0 0,0 0 0,0 0 1,-1 0-1,1 0 0,0 0 0,0 0 0,0 0 1,0 0-1,0 0 0,0 0 0,0 0 1,-1 0-1,1 0 0,0 0 0,0 1 1,0-1-1,0 0 0,0 0 0,0 0 1,0 0-1,0 0 0,0 0 0,0 0 0,-1 0 1,1 0-1,0 1 0,0-1 0,0 0 1,0 0-1,0 0 0,0 0 0,0 0 1,0 0-1,0 1 0,0-1 0,0 0 1,0 0-1,0 0 0,0 0 0,0 0 1,0 0-1,0 0 0,0 1 0,-3 15 12,-1 0 0,2 1 0,0-1-1,1 1 1,2 25 0,21 111-90,-21-151 77,-1 1 0,1-1 0,0 0 0,-1 0 1,1 0-1,1 1 0,-1-1 0,0 0 0,0 0 0,1-1 1,-1 1-1,1 0 0,-1 0 0,1-1 0,0 1 0,0-1 0,0 1 1,0-1-1,0 0 0,0 0 0,0 0 0,0 0 0,3 1 1,4 0 22,1 0 0,-1 0 0,1-1 0,13 1 0,9 0-6,-14 1-3,-1 0 0,1 0 1,-1 2-1,0 0 0,0 1 0,-1 1 1,31 18-1,-45-24-14,-1 0 0,0 1-1,0-1 1,0 1 0,0-1 0,0 1 0,0-1-1,-1 1 1,1 0 0,0-1 0,-1 1 0,1 0 0,-1-1-1,0 1 1,1 0 0,-1 0 0,0 2 0,0-1 13,-2 1-7,-1 0 0,1-1 0,-1 1 0,0-1 0,1 0 0,-1 0 0,-1 0 0,1 0 0,0 0 1,-1-1-1,0 1 0,1-1 0,-1 0 0,0 0 0,-8 2 0,5-2 21,0-1-1,0 0 1,0 0-1,-1 0 1,1-1 0,0 0-1,-1-1 1,1 1-1,0-1 1,0-1-1,-1 1 1,1-1 0,-7-4-1,9 4-17,1 0-1,-1 0 1,1 0 0,0-1-1,0 1 1,0-1-1,1 0 1,-1-1 0,0 1-1,1 0 1,0-1-1,0 0 1,0 0 0,0 0-1,1 0 1,0 0-1,0-1 1,0 1 0,0-1-1,0 1 1,-1-10-1,2 7-506,0-1-1,1 0 0,0 0 1,0 0-1,1 0 0,2-12 1,2 1-1820,3 0 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4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1436,'0'0'2853,"11"-5"-2620,84-40 337,29-15 130,-100 48-147,-1-2 0,-1-1 0,21-19-1,-41 33-348,0 0-14,-2 0-158,1 1 1,-1 0-1,1-1 1,0 1-1,-1 0 1,1 0-1,0-1 1,-1 1-1,1 0 1,0 0-1,-1 0 1,1 0-1,0 0 1,-1 0-1,1 0 1,0 0 0,0 0-1,-1 0 1,1 0-1,0 0 1,-1 1-1,1-1 1,0 0-1,-1 1 1,1-1-1,-1 0 1,1 1-1,0-1 1,-1 0-1,1 1 1,-1-1-1,1 1 1,-1-1-1,0 1 1,1-1-1,-1 1 1,1 0-1,-1 0 1,18 33 184,-12-20 17,0-2-144,0-1 1,1 1-1,0-2 0,0 1 1,1-1-1,1 0 1,0 0-1,15 12 1,-21-20-40,1 0 0,0 0 0,0-1 1,-1 1-1,1-1 0,0 0 1,0 0-1,0 0 0,1 0 0,-1-1 1,0 0-1,0 0 0,7 0 1,-1-1 94,-1-1 1,1 0 0,0 0-1,13-5 1,3-4 655,48-29 0,-34 17-46,-38 22-594,2 1-197,0 0 0,0 0-1,-1 0 1,1 0 0,0 1 0,0 0 0,0 0 0,-1 0 0,1 0 0,0 0 0,-1 1 0,6 3 0,-7-4-75,34 19-2073,-5-9-3462,-4-2 2716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2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16 396 1232,'-4'12'662,"-3"24"874,2 26 56,5-58-1352,1 1-43,1 37 464,-2-39-320,0-3-279,1 0 1,0 0 0,-1 0 0,1-1 0,-1 1 0,1 0 0,-1 0 0,1-1 0,-1 1 0,0 0 0,1-1-1,-1 1 1,1-1 0,-1 1 0,0-1 0,1 1 0,-1 0 0,0-1 0,1 0 0,-1 1 0,0-1 0,8-21 395,2-32 179,10-131 1140,-8 60-549,6-38 1496,-18 161-2086,4 8-547,6 11-40,-1 1 0,-1 0 1,6 20-1,16 60 3,46 170-2668,-67-237 1153,-2-4-3153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9 366 1076,'-1'-3'873,"-7"-8"1620,11 5-2037,0 0-358,0 1-1,0 0 1,1-1 0,0 1 0,0 1 0,0-1 0,0 0-1,1 1 1,0 0 0,7-5 0,42-23 360,2 2 0,81-31 0,-28 10 17,-93 43-401,20-16 211,-34 22-186,0 1-9,3-4-125,-5 5 46,0 0 1,0 1 0,0-1-1,1 0 1,-1 0-1,0 0 1,0 0-1,0 0 1,0 0 0,0 0-1,1 0 1,-1 1-1,0-1 1,0 0 0,0 0-1,0 0 1,0 0-1,0 0 1,0 1-1,1-1 1,-1 0 0,0 0-1,0 0 1,0 1-1,0-1 1,0 0-1,0 0 1,0 0 0,0 0-1,0 1 1,0-1-1,0 0 1,0 0 0,0 0-1,0 1 1,0-1-1,0 0 1,0 0-1,-1 0 1,1 0 0,0 1-1,6 134 158,3-63-76,4 0 0,3-1 0,34 92 0,-49-160-65,0-1 0,0 1-1,0 0 1,0-1 0,0 1 0,1-1 0,-1 1 0,1-1-1,-1 0 1,1 0 0,0 0 0,4 4 0,-5-13 103,3-41 310,-4-50 1,3-33 391,-1 102-652,2-1 0,0 0 0,3 1 0,9-29 0,-13 48-136,1 1 0,0-1 0,0 1 0,1 0 0,0 0 0,1 0 0,0 1 0,1-1 0,0 2-1,0-1 1,0 1 0,1 0 0,0 0 0,0 1 0,12-6 0,-19 11-37,1 0-1,-1 0 1,1 1-1,-1-1 1,1 0 0,-1 1-1,1 0 1,0-1 0,-1 1-1,1 0 1,0 0-1,-1 0 1,1 0 0,0 0-1,-1 0 1,1 0 0,0 1-1,-1-1 1,1 0-1,-1 1 1,1 0 0,-1-1-1,1 1 1,2 1 0,-4-2-8,0 1 0,0-1 0,1 0 0,-1 0 0,0 0 1,0 0-1,0 0 0,0 0 0,1 0 0,-1 1 0,0-1 1,0 0-1,0 0 0,0 0 0,0 0 0,1 1 0,-1-1 0,0 0 1,0 0-1,0 0 0,0 1 0,0-1 0,0 0 0,0 0 1,0 1-1,0-1 0,0 0 0,0 0 0,0 0 0,0 1 1,0-1-1,0 0 0,0 0 0,0 0 0,0 1 0,0-1 1,-1 10-19,-1-1 0,0 0 0,0 1 0,-1-1 0,0 0 0,-1 0 0,0-1 0,0 1 0,-1-1 0,0 0 0,-6 8 0,-13 14-151,-40 39 0,38-41 55,-119 117-485,111-116 378,33-28 152,8-6-195,351-233 214,-259 177 78,-69 41-21,-29 20-8,-1 0 1,1 0-1,0 0 0,-1 0 0,1 0 1,0 0-1,-1 0 0,1 0 0,-1 0 0,1 0 1,0 0-1,-1 0 0,1 1 0,0-1 1,-1 0-1,1 0 0,-1 1 0,1-1 1,-1 0-1,1 1 0,0-1 0,-1 0 1,1 1-1,-1-1 0,1 2 0,1 0 1,-1 0 1,1 1-1,-1-1 0,0 1 0,0 0 0,2 4 0,39 131 8,70 223-1332,-110-328 192,-2-29 925,-7-15-79,3 4 314,-6-8 65,1 0 1,0-2-1,-7-19 1,6 10 191,1 0-1,1-1 1,2 0 0,1 0-1,1-1 1,-1-51 0,5 60-157,1 1 0,2 1 1,-1-1-1,2 0 0,1 0 1,0 1-1,1 0 0,0 0 1,2 1-1,0 0 0,17-25 1,-17 29-51,0 1 0,1 0 0,0 1 0,1 0 0,0 0 0,0 1 0,1 0 0,1 1 0,-1 1 0,1 0 1,15-7-1,-12 10 51,-11 4-107,-1 0 39,-1 2-3,5 9 0,-6-11-57,-1 0 0,0 0 0,0 1 0,0-1 1,0 0-1,1 0 0,-1 1 0,0-1 1,0 0-1,0 1 0,0-1 0,0 0 0,0 1 1,0-1-1,0 0 0,0 0 0,0 1 0,0-1 1,0 0-1,0 1 0,0-1 0,0 0 1,0 1-1,0-1 0,0 0 0,-1 0 0,1 1 1,-2 8-31,-1-1 0,0 0 0,-1 0 0,0 0 0,0 0 0,-1 0 0,0-1 0,0 1 0,-9 8 0,-10 9-266,-29 24-1,41-39 213,-104 82-1604,33-37-2844,39-28 1534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1128,'0'0'5853,"7"-6"-5368,17-20 377,34-47 1,-33 36-234,-2-1 0,-2-1 1,-1-2-1,18-53 0,-31 71 184,-2 0 0,5-44-1,-9 63-530,-2 1-41,1 3-220,0 0 0,0 0 0,0 0 0,0-1 0,0 1 0,1 0 0,-1 0 0,0 0 0,0-1 0,0 1 0,-1 0 0,1 0 0,0 0-1,0-1 1,0 1 0,0 0 0,0 0 0,0 0 0,0 0 0,0-1 0,0 1 0,0 0 0,0 0 0,-1 0 0,1 0 0,0 0 0,0-1 0,0 1 0,0 0 0,0 0 0,-1 0 0,1 0 0,0 0 0,0 0 0,0 0 0,0 0-1,-1 0 1,1-1 0,0 1 0,0 0 0,0 0 0,0 0 0,-1 0 0,1 0 0,0 0 0,0 0 0,-8 9 164,-6 20-203,7-12 83,2 1-1,-1 0 1,2-1-1,-3 25 1,-1 73 161,7-94-197,0 11 11,2 1 0,8 51-1,21 62-561,-30-146 522,5 22-219,-2-11 12,-1 1 0,0-1 0,0 0 0,-1 1 0,0 13 0,-2-21 148,1-2 0,-1 1 0,0 0 0,0 0-1,0 0 1,-1 0 0,1 0 0,-1-1 0,1 1 0,-1-1 0,0 1 0,0-1-1,0 0 1,0 0 0,0 1 0,-4 1 0,-2 2-14,0-1 1,0 0-1,-16 7 1,-58 19 553,80-30-262,9-3-190,401-124-3517,-313 89-1169,-50 16 1756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1328,'15'-1'567,"228"-18"883,-15 0-746,-189 17-618,435-43 853,-80 7-407,86-11-19,214-50-55,-286 33-271,78-26 54,-440 82-204,-6 2 81,-1-2-1,43-16 0,-79 25-17,0 0 0,-1 0-1,1-1 1,-1 1 0,1-1 0,-1 1 0,0-1-1,1 0 1,-1 1 0,0-1 0,0 0 0,0-1-1,0 1 1,-1 0 0,1 0 0,-1-1 0,1 1-1,-1-1 1,0 0 0,0 1 0,0-1 0,0 0-1,-1 1 1,1-1 0,0-5 0,-1 6-80,-1 1 1,1 0 0,0 0-1,-1 0 1,1 0-1,-1 0 1,1 0-1,-1 0 1,0 0-1,1 0 1,-1 0-1,-1-2 1,0 2 21,0-3 230,-3 17-153,2-4-97,-5 8 20,2 0 1,0 1 0,1 0-1,-2 21 1,-32 339 380,39 168-100,20-324-188,29 153-91,-48-368-47,22 123-324,15 95-283,-18-1-4504,-18-175 2547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1084,'-36'4'1293,"-36"0"0,-3-1 1485,69-3-2613,1 0-60,1 1-1,-1-1 1,1 1 0,-1-1-1,1 1 1,0 0 0,-1 1 0,1-1-1,0 1 1,0 0 0,-4 2-1,-1 4-10,0-1-1,1 1 0,0 1 0,0 0 0,1 0 1,0 0-1,-9 16 0,3 1 47,0 0 0,-9 29 0,6-5 26,2 0-1,2 1 1,3 1-1,2 0 0,-2 85 1,11-25 215,26 179 0,-8-181-154,4-2 1,76 207-1,-80-263-169,2-2 0,2 0 0,3-2 0,33 47 1,-41-69-42,2-1 0,0-1 1,1 0-1,1-2 0,1-1 0,2-1 1,0-1-1,40 22 0,-35-25-27,1-2 0,0-1-1,0-2 1,52 12 0,-28-13-10,1-3 0,67 2 1,-17-7-11,186-19 1,421-98 6,-118 20 22,-108 20 24,-157 21-33,53-3 22,-231 36-25,341-67-1243,-309 32-3896,-145 41 2819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20 980,'0'0'2410,"-5"-9"4561,0 0-6761,4 7 1231,-2 7-1333,-13 30 108,15-29-163,0 1 0,0-1 0,0 0 0,1 1 0,0-1 0,1 9 0,-1-2-13,0-3 13,1 1 1,0 0-1,1-1 1,0 1-1,4 13 1,-4-19-40,-1 0 0,1 0 1,1-1-1,-1 1 1,1-1-1,-1 1 1,1-1-1,1 0 1,-1 0-1,0 0 1,1-1-1,6 5 1,-5-4-40,1-1 1,0 0-1,1-1 0,-1 1 0,0-1 1,1 0-1,-1-1 0,1 1 1,-1-2-1,1 1 0,0-1 1,-1 1-1,1-2 0,12-1 1,-2-1-81,-1 0 0,0-1 1,0-1-1,25-12 0,-40 17 44,35-6-122,-33 5 151,0 3-18,4 0 44,39 19-82,-40-18 88,-1 0 1,1 0-1,0-1 0,0 0 1,0 0-1,0-1 1,1 0-1,-1 0 0,0 0 1,1-1-1,-1 0 1,0 0-1,1 0 0,6-2 1,-11 1 4,-1 1 0,1-1 0,0 0 1,0 1-1,0-1 0,-1 0 0,1 0 0,-1 0 1,1-1-1,0 1 0,1-2 0,2-1 34,-4 2-25,1 1 0,-1 0-1,0-1 1,0 1 0,0-1 0,0 1-1,0-1 1,-1 0 0,1 1 0,0-1-1,-1 0 1,1 1 0,-1-1 0,1 0-1,-1-2 1,0 0 9,1 0-1,-1 0 1,0 0-1,0 0 1,0 0 0,-1 0-1,-1-5 1,-7-18 85,-20-38 0,22 49-364,-15-22-3470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32 292 1220,'0'0'578,"7"-4"-56,0 0-310,0-1 0,-1 0 1,1 0-1,-1 0 1,0-1-1,8-10 0,-10 10 122,0-1 0,-1 1 0,1-1 0,-1 1 0,-1-1 0,1 0 0,-1-1 0,0 1 0,1-12 0,-3 16 69,-1-1-26,-3-10-78,4 13-250,-1 0 0,1 0-1,0 1 1,-1-1 0,1 0 0,-1 0-1,1 1 1,-1-1 0,1 0 0,-1 0-1,1 1 1,-1-1 0,0 1-1,1-1 1,-1 0 0,0 1 0,1-1-1,-1 1 1,0 0 0,0-1 0,0 1-1,-1-1 1,-12 1 159,11-1-31,-2 3-17,-1 1-97,0 1 0,0 0-1,1 0 1,-1 0 0,1 0 0,0 1 0,-7 8 0,9-9-41,-1 0 1,1 1 0,1 0-1,-1-1 1,1 1 0,-1 0-1,1 0 1,1 0 0,-1 1-1,1-1 1,0 0 0,0 1-1,0-1 1,1 9 0,0-10-33,1 0 0,0 0 0,0 0 1,0 0-1,0 0 0,0 0 1,1 0-1,0 0 0,0-1 0,0 1 1,0-1-1,1 1 0,-1-1 1,1 0-1,0 0 0,0 0 0,0 0 1,5 4-1,0-2-88,1 0 1,0 0-1,-1-1 0,1 0 1,1-1-1,-1 1 0,0-2 1,1 1-1,0-2 0,-1 1 0,13-1 1,-8 0-45,1-1 0,-1-1 0,1-1 0,-1 0 0,0 0 0,28-10 0,-33 8 121,0 0 1,-1 0 0,0-1-1,0 0 1,0 0 0,0-1-1,-1 0 1,0 0-1,0-1 1,-1 0 0,1 0-1,-2-1 1,1 0 0,-1 0-1,0 0 1,-1 0 0,0-1-1,6-15 1,-3 1 187,-1-1 1,-1 0-1,-1 0 0,0-1 1,-2-47-1,-3 61-56,1 11-103,0 0 0,0-1 0,0 1 0,0 0 0,0 0-1,-1 0 1,1 0 0,0 0 0,0 0 0,0 0 0,0 0 0,0 0 0,0 0 0,0 0-1,0 0 1,0-1 0,-1 1 0,1 0 0,0 0 0,0 0 0,0 0 0,0 0-1,0 0 1,0 0 0,0 0 0,0 0 0,-1 0 0,1 0 0,0 0 0,0 0 0,0 0-1,0 0 1,0 0 0,0 0 0,0 1 0,0-1 0,-1 0 0,1 0 0,0 0 0,0 0-1,0 0 1,0 0 0,0 0 0,0 0 0,0 0 0,0 0 0,0 0 0,0 0 0,0 1-1,-1-1 1,1 0 0,0 0 0,0 0 0,0 0 0,0 0 0,0 0 0,0 0 0,0 0-1,0 1 1,0-1 0,0 0 0,0 0 0,0 0 0,0 0 0,0 0 0,0 0 0,-4 11 10,-1-1 0,2 1 0,-1 0 0,-3 22 0,1 18-130,1 104 0,6-140 145,1 0 0,0-1 0,1 1 0,1-1 1,8 20-1,-11-32-2,0 0 0,1 0 0,-1 0 0,0 0 0,1 0 0,-1-1 0,1 1 0,0-1 0,-1 1 0,1-1 0,0 1 0,0-1 0,0 0 0,0 0 0,3 1 0,34 11 250,-33-12-246,65 13 316,-11-4-79,-48-4-200,-12-6-68,1 1 1,-1-1-1,0 0 0,0 0 1,1 0-1,-1 0 0,0 0 1,1 0-1,-1 0 1,0 0-1,0 1 0,0-1 1,1 0-1,-1 0 0,0 0 1,0 1-1,0-1 0,1 0 1,-1 0-1,0 1 1,0-1-1,0 0 0,0 0 1,0 1-1,1-1 0,-1 0 1,0 0-1,0 1 1,0-1-1,0 0 0,0 0 1,0 1-1,0-1 0,0 0 1,0 1-1,0-1 1,0 0-1,0 0 0,0 1 1,0-1-1,-1 0 0,1 1 1,-4 1 2,0 1-1,0-1 1,0 0 0,-1-1 0,1 1 0,-1-1-1,1 0 1,-1 0 0,1 0 0,-1-1 0,0 1 0,-4-1-1,-2-1 11,0 0 0,0 0 0,0-1-1,0 0 1,0-1 0,-16-7 0,22 8-46,0 0 1,0 0-1,1-1 1,-1 0 0,1 0-1,-1 0 1,1 0 0,0-1-1,1 1 1,-1-1 0,0 0-1,1 0 1,0 0 0,0-1-1,0 1 1,-3-9 0,5 10-104,0 0 1,0 1-1,0-1 1,1 0-1,-1 0 1,1 0-1,0 0 1,0 1-1,0-1 1,0 0-1,0 0 1,0 0 0,1 0-1,-1 1 1,1-1-1,0 0 1,0 0-1,0 1 1,0-1-1,3-3 1,20-23-3300,-12 16 1295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31 293 1052,'-6'17'800,"0"0"-1,1 1 0,1-1 1,0 1-1,2 0 1,-2 36-1,4-50-388,1-2-212,2 5-293,-3-7 112,0 1 1,0-1-1,1 0 1,-1 0-1,0 0 1,0 0-1,0 0 1,0 0-1,0 0 1,0 0-1,0 0 1,0 0-1,1 0 1,-1 0-1,0 0 0,0 0 1,0 0-1,0 0 1,0 0-1,0 0 1,0 0-1,1 0 1,-1 0-1,0 0 1,0 0-1,0 0 1,0 0-1,0 0 1,0 0-1,0 0 1,0 0-1,1 0 1,-1 0-1,0 0 1,0-1-1,0 1 1,0 0-1,0 0 1,0 0-1,0 0 1,0 0-1,0 0 1,0 0-1,0 0 1,0 0-1,0-1 1,0 1-1,0 0 1,1 0-1,-1 0 1,0 0-1,0 0 1,0 0-1,0 0 1,0-1-1,0 1 1,0 0-1,0 0 1,-1 0-1,1 0 1,0 0-1,0 0 1,0-1-16,5-13 189,0 1-1,-1-2 0,-1 1 1,2-19-1,6-76 897,1-12 219,5-19 1391,-17 137-1894,5 11-711,4 6-66,-1 0 0,0 1 0,10 26 0,-7-7-439,34 104-281,-21-43-6398,-19-74 3820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1232,'20'-25'580,"0"0"-1,2 1 1,1 2 0,0 0-1,49-34 1,-6 14 755,-64 41-797,2 4-388,0 2-105,0 0 1,0 0 0,-1 0-1,0 0 1,0 1-1,0-1 1,0 1 0,-1-1-1,0 1 1,2 9 0,14 90 299,-5 19-141,-11-90-241,1-1 0,13 55 0,-15-83 27,1 1 13,-1-1 1,1 1-1,0 11 1,2-25 210,3-4-80,-1-1-1,-1-1 0,0 1 1,-1-1-1,-1 0 0,3-16 1,-5 17 12,22-158 1678,-17 135-1307,2 1 0,22-58 0,-25 83-414,-1 0 0,2 0-1,0 1 1,0-1 0,1 2 0,0-1 0,0 1 0,13-12 0,-19 19-79,0 1 0,1-1 0,-1 0 0,0 1 0,0-1 0,0 1 0,0 0 0,0-1 0,0 1-1,1 0 1,-1 0 0,0 0 0,0 0 0,2 0 0,-3 6 13,-1 2-42,0-1 1,-1 1-1,0-1 0,0 0 1,0 0-1,-1 0 0,0 0 0,-1 0 1,1-1-1,-1 1 0,-6 7 1,-13 15-135,-28 28 1,20-23-25,12-13 42,-11 12-294,2 0-1,-28 46 0,56-79 368,-1 1 0,1-1 1,0 1-1,0 0 0,0-1 1,0 1-1,0-1 0,0 1 0,0 0 1,0-1-1,0 1 0,0-1 1,0 1-1,0 0 0,0-1 0,0 1 1,1-1-1,-1 1 0,0 0 1,0-1-1,1 1 0,-1-1 0,0 1 1,1-1-1,-1 1 0,1-1 1,-1 1-1,1-1 0,-1 0 1,1 1-1,-1-1 0,1 0 0,-1 1 1,1-1-1,-1 0 0,1 0 1,-1 1-1,1-1 0,0 0 0,-1 0 1,1 0-1,-1 0 0,2 0 1,1 2 276,-3-2-238,0 0 1,0 0 0,1 0-1,-1 1 1,0-1 0,1 0 0,-1 0-1,0 0 1,1 0 0,-1 0-1,0 0 1,1 0 0,-1 0 0,0 0-1,1 0 1,-1 0 0,1 0-1,-1 0 1,0 0 0,1 0 0,-1 0-1,0 0 1,0 0 0,1 0-1,-1-1 1,0 1 0,1 0 0,26-12-164,0 0 0,-1-2 1,-1-1-1,-1-1 0,25-21 0,13-16 235,12-10 216,-60 56-216,-11 5-45,10 6 30,-12-3-46,0-1-1,0 1 1,0-1 0,0 1-1,-1-1 1,1 1-1,0 0 1,0-1 0,0 1-1,0 0 1,-1 0-1,1-1 1,0 1 0,-1 0-1,1 0 1,-1 0-1,2 1 1,0 2 5,4 7 6,0 0 1,0 1 0,-1 0 0,0 0-1,-1 0 1,-1 0 0,4 18 0,4 15 3,3 13 2,10 80 1,-16-85-94,10 37-1413,-18-87 1272,-4-17-88,-65-250 1875,47 101-515,21 135-852,0 1 1,2 0-1,1 0 0,6-27 0,-3 37-77,-1 0 0,2 0-1,0 0 1,17-30 0,-18 38-71,1 0-1,0 1 0,0-1 0,1 1 1,0 0-1,0 1 0,1-1 0,-1 2 1,16-11-1,-20 15-40,-1 1 1,1-1 0,0 1-1,0-1 1,0 1 0,0 0-1,0 0 1,0 1 0,0-1-1,0 1 1,0-1 0,1 1-1,-1 0 1,0 0-1,0 0 1,6 2 0,-7-1-8,0 0-1,0 0 1,0 0 0,0 0 0,0 0-1,-1 1 1,1-1 0,0 1 0,-1 0 0,1-1-1,-1 1 1,0 0 0,1 0 0,-1 0 0,0 0-1,0 0 1,0 0 0,0 0 0,-1 0 0,1 0-1,0 0 1,-1 1 0,0-1 0,1 4-1,0 5 1,-1-1 0,0 1-1,-1 0 1,0-1 0,-1 1-1,0-1 1,0 1 0,-1-1-1,0 0 1,-6 10 0,-3 6-106,-1 0 0,-24 35-1,-120 139-3356,124-161 985,-3 3-456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60 1488,'-1'-1'503,"-3"-6"-427,7-1 4256,1 4-4183,-1 0 0,1 1-1,0-1 1,0 1 0,0 0 0,0 0-1,1 1 1,-1-1 0,1 1-1,-1 0 1,1 0 0,0 0 0,0 1-1,0 0 1,6-1 0,-1 0 65,0 2 0,1 0 1,-1 0-1,0 1 0,0 0 0,-1 0 1,20 6-1,-26-6-179,-1 0 0,0 1 0,0-1 0,1 1-1,-1-1 1,0 1 0,0-1 0,0 1 0,-1 0 0,1 0 0,0 0 0,-1 0-1,1 0 1,-1 1 0,0-1 0,0 0 0,1 1 0,-2-1 0,1 1 0,0-1 0,0 1-1,-1-1 1,1 1 0,-1-1 0,0 6 0,0 2 34,-1 1 1,0-1-1,-1 0 0,-4 17 0,-1-7 5,-1 0-1,-1-1 0,-1 0 1,0-1-1,-1 0 0,-23 27 1,-10 19 147,42-61-253,0-1-30,1 0 0,0 0 0,0 0 1,0 0-1,0 0 0,0 0 0,-1 5 0,12-9-344,89-25-1227,-29 0-2300,-33 7 1271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108 401 1024,'0'0'611,"-4"0"-56,-12 1-33,12-1-56,-1 2-72,1-1-249,-1 0 1,0 1-1,1 0 1,0 0-1,-1 1 1,1-1-1,0 1 1,0 0-1,0 0 1,1 0-1,-1 0 1,1 1-1,-5 6 1,-8 18 352,15-25-370,1 0-19,0 9 19,0-9 173,2 1-222,5 10-31,-5-11 123,16-6-73,-14 2-60,-1-3 22,2-4 0,0-1 0,0 1 0,-1-1 0,0 0 0,-1 0 0,0 0-1,-1-1 1,3-11 0,7-88 553,-8 64-377,2-117 863,-6 149-963,0 5 26,0 0 0,-1 0 0,0 1 1,0-1-1,0 0 0,-1 1 1,0-1-1,-1 1 0,-3-9 0,4 14 368,-2 8-416,4-6-111,-4 6 24,0-1 1,0 1-1,1 0 0,0 0 0,0 1 1,0-1-1,1 0 0,0 1 1,-1 7-1,0 6-27,2 1 0,0-1 1,1 0-1,1 1 0,1-1 1,1 0-1,1 0 0,11 37 0,-9-43-281,1-1 0,1 0 0,0 0 0,0-1 0,1 0 0,1 0 0,0-1 0,0 0-1,1-1 1,17 12 0,-27-21 191,21 13-971,-21-13 961,0 0 0,0-1 0,1 1 0,-1 0 1,0-1-1,1 1 0,-1-1 0,0 1 0,1-1 1,-1 0-1,1 0 0,-1 0 0,1 0 0,-1 0 1,0 0-1,3 0 0,15-10 77,-16 7 75,1 0 1,-1-1 0,0 1 0,0-1 0,-1 0 0,1 1 0,-1-1-1,0-1 1,2-3 0,-1 2 79,7-16 440,-9 19 535,-1 13-1025,-2 49 93,7 67 0,1-79-98,18 64 0,-18-90-65,0-1-1,2-1 1,0 1-1,1-1 1,20 29 0,-29-47-8,6 4-7,-3-5 12,-2-7 61,-3-22 67,-2 0 0,-12-48 0,-53-204 2304,65 260-2065,2 1-1,0-1 1,1-23-1,3 33-62,-1 0 0,6-17 0,-6 25-268,-1 1 908,4 8-922,10 19-75,-13-25 30,0 1 0,-1 0 0,1 0-1,-1-1 1,1 1 0,-1 0 0,0 0 0,1 0 0,-1 0-1,0 0 1,1 0 0,-1 0 0,0 0 0,0 0 0,0-1-1,0 1 1,0 0 0,0 0 0,0 0 0,0 0 0,-1 2-1,1 0-64,0 0-309,0 3-149,-3 30-1181,4-30-3659,0 19 2000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 1320,'48'-7'526,"50"-1"-1,-40 4-285,349-28 664,-69 6-469,-16-3-91,671-69 312,-716 60-579,213-56-187,-367 67 88,200-72 1,-268 77 74,8-2 532,-1-2 1,61-37 0,-116 58-378,-2 2-26,0-1 0,1 1 0,-1 0 0,0 1 0,1-1 0,-1 1 0,7-2-1,-10 5-164,-1-1 0,1 0 0,-1 1 0,1-1 0,-1 1 0,1 0 0,-1-1 0,0 1 0,1 0 0,-1 0-1,0 0 1,2 2 0,1-1 17,1 3 1,0 1-1,0-1 0,0 1 1,-1 0-1,0 0 0,0 0 0,0 0 1,-1 1-1,0-1 0,4 15 1,-3-10 8,11 30 91,-2 1 0,-1 0 0,8 75-1,-3 134 206,-22-37-126,-24 307-3,25-372-629,-2 46-4140,6-144 2218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1160,'-7'7'169,"1"1"-1,0 1 1,0-1-1,1 1 1,0 0-1,1 1 1,0-1 0,-4 14-1,-1 12 340,-6 37 1,9-36-299,-13 75 519,5 0 0,5 1 0,10 205 1,4-263-419,22 98 0,-23-135-265,6 23 86,2 0-1,1 0 1,2-1-1,34 61 1,-33-75-69,0 0 0,2-1 1,1 0-1,35 32 0,-42-43-39,15 13 7,1-1 1,1-1-1,2-1 0,0-2 1,1-1-1,1-1 1,1-2-1,0-2 0,41 13 1,-10-9-43,1-3 1,1-3 0,0-3-1,97 3 1,473-9-44,255-49 206,-226-53-101,-536 73-82,212-55-356,-267 58 191,-29 10-192,67-29-1,-107 38 136,0 0-1,1 0 1,-1-1-1,-1 0 1,1 0-1,6-6 1,-11 9-574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79 1332,'-1'-15'886,"0"2"327,0 0 0,-5-24 2341,2 46-3365,1-2-144,-1 0-11,1-1 0,1 1-1,0 0 1,0 0 0,0 0 0,1 0 0,-1 7 0,-11 243 282,13-146-4581,0-90 2223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1256,'0'0'1024,"-5"6"-80,-1 3-599,0-1 1,1 1-1,0 0 0,1 0 1,0 0-1,0 1 1,1 0-1,-3 11 1,0 12 538,1 0 0,0 51 0,5-72-715,0 0 1,1 0-1,0 0 0,2-1 0,-1 1 0,1 0 0,1-1 0,0 0 0,0 0 1,11 18-1,-12-24-149,0-1 1,1 0-1,0 1 0,0-1 1,0-1-1,0 1 1,1 0-1,-1-1 0,1 0 1,0 0-1,0-1 1,0 1-1,0-1 1,1 0-1,-1-1 0,1 1 1,10 1-1,6-1-116,0-1-1,0 0 0,29-4 1,0 0-30,-30 3 33,-12-1 42,-1 1 0,1 1 1,12 1-1,25 2 15,-37-3 69,0-1-1,-1-1 1,1 0-1,-1 0 1,1 0-1,-1-1 1,1 0-1,-1-1 1,0 0 0,0 0-1,0-1 1,-1 0-1,1 0 1,-1-1-1,0 0 1,0 0-1,9-9 1,-13 9 23,0 1 1,0-1-1,0 1 0,-1-1 0,0 0 1,0 0-1,0-1 0,0 1 1,-1 0-1,0 0 0,0-1 0,0 1 1,0-9-1,-1 0 76,-1 0 0,0-1 1,-6-26-1,2 22 8,-15-36 0,-1 12-3556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189 250 884,'1'-3'144,"-1"1"0,0-1 0,1 1 0,-1-1 0,0 1-1,0-1 1,0 1 0,0-1 0,-1 1 0,1-1 0,-1 1 0,0 0 0,1-1 0,-1 1 0,0 0-1,0-1 1,-1 1 0,1 0 0,0 0 0,-1 0 0,1 0 0,-3-2 0,3 3-72,0 0 0,0 0 1,-1 0-1,1 1 1,0-1-1,-1 0 0,1 1 1,0-1-1,-1 1 0,1-1 1,0 1-1,-1 0 1,1-1-1,-1 1 0,1 0 1,-1 0-1,1 0 0,-3 1 1,-23 5 663,20-4-615,-1 2 1,1-1 0,0 1 0,0 0 0,0 0 0,0 1-1,1 0 1,0 0 0,0 1 0,-9 10 0,11-12-65,1 1 1,-1 1-1,1-1 0,-1 0 1,1 1-1,1-1 1,-1 1-1,1 0 1,0 0-1,1 0 0,-1 0 1,1 0-1,0 10 1,3-8 30,2 1-97,0 0 0,1 0 0,0 0 0,1-1 0,0 0 0,0 0 0,0-1 0,1 0 0,14 12 0,-8-10-141,1-1 0,0 0 0,0-1 0,0-1 0,1 0 1,0 0-1,0-2 0,0 0 0,1-1 0,0 0 0,-1-1 0,1-1 1,0-1-1,0 0 0,0-1 0,17-3 0,-23 1 75,-1 1 0,0-1 0,0-1 0,0 1 0,0-2 0,-1 1 0,1-1 0,-1 0 0,0-1 0,10-10 0,-9 7 77,0 0 0,-1-1 0,0 0 0,-1-1 0,0 0 0,0 0 0,5-14 0,-3 2 114,-1-2 0,-1 1 0,-1-1 0,-1 0 0,-1 0 0,-1-1 0,-1-34 0,-2 47 68,0-1 0,-1 1 1,-1 0-1,0-1 0,-7-22 0,9 35-169,-1 0 1,1 0-1,0 1 0,-1-1 0,1 0 0,-1 1 0,1-1 0,-1 0 0,1 1 0,-1-1 0,1 1 0,-1-1 1,0 1-1,1-1 0,-1 1 0,0-1 0,1 1 0,-1 0 0,0-1 0,1 1 0,-1 0 0,0 0 0,0 0 0,0-1 1,1 1-1,-1 0 0,0 0 0,0 0 0,1 0 0,-1 0 0,0 0 0,0 1 0,0-1 0,-1 0 0,1 1-27,-4 2 82,-5 15-41,1 1 0,0-1 0,1 2-1,1-1 1,1 1 0,1 0 0,-3 21 0,1 8-420,-1 93 0,8-135 345,0 1 1,0-1 0,1 1-1,0-1 1,0 0-1,1 1 1,3 8-1,-4-14 68,0 0-1,1 1 0,-1-1 1,0 0-1,1 0 1,0 0-1,-1 0 1,1 0-1,0-1 1,0 1-1,0 0 1,0-1-1,0 1 0,1-1 1,-1 0-1,0 0 1,1 0-1,-1 0 1,1 0-1,-1-1 1,1 1-1,-1-1 1,1 1-1,-1-1 1,3 0-1,239 6 1206,-207-1-1038,-34-4-167,-1 0 0,1-1 0,-1 1 0,1 0 0,-1 0 1,1 1-1,-1-1 0,0 0 0,0 1 0,0-1 0,3 3 0,-4-2 81,-4 1-57,-3 2-31,1-1 1,-1 1 0,-1-2 0,1 1 0,0-1-1,-1 0 1,0 0 0,0-1 0,1 1 0,-2-2-1,1 1 1,-9 0 0,-5 1 13,0-2 0,0-1-1,-26-2 1,37 1-8,-1 0-1,1-1 1,-1-1-1,1 1 1,-12-6-1,17 6-134,1 0 0,-1 0 0,1-1 0,0 0-1,0 0 1,0 0 0,0 0 0,1 0 0,-1-1 0,1 0 0,0 1 0,-5-8-1,4-3-3562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65 324 1136,'0'-1'141,"-1"1"-1,0-1 1,0 1-1,0-1 1,0 1-1,0-1 1,0 1 0,0 0-1,0-1 1,0 1-1,0 0 1,0 0-1,0 0 1,0 0-1,0 0 1,0 0 0,0 0-1,0 0 1,0 0-1,0 0 1,0 1-1,0-1 1,0 0 0,0 1-1,0-1 1,0 1-1,0-1 1,0 1-1,1-1 1,-1 1-1,0 0 1,0-1 0,0 2-1,-2 1 10,1 0 1,0 0-1,0 1 0,0-1 1,0 1-1,0-1 0,1 1 1,-2 6-1,-1 4 218,1-1 0,0 1 0,-1 25 0,7-32-339,-3-7 5,0 1 0,0-1 1,0 0-1,0 0 1,0 0-1,0 0 1,0 0-1,1 1 1,-1-1-1,0 0 0,0 0 1,0 0-1,0 0 1,0 0-1,0 0 1,1 0-1,-1 0 1,0 0-1,0 0 0,0 1 1,0-1-1,1 0 1,-1 0-1,0 0 1,0 0-1,0 0 1,0 0-1,1 0 1,-1 0-1,0 0 0,0 0 1,0 0-1,0 0 1,1-1-1,-1 1 1,0 0-1,0 0 1,0 0-1,0 0 0,0 0 1,1 0-1,-1 0 1,0 0-1,0 0 1,0-1-1,0 1 1,0 0-1,0 0 1,0 0-1,1 0 0,-1 0 1,0-1-1,7-10 187,1-1-1,-2 0 1,0 0-1,0 0 1,7-25-1,0-13 396,6-52 0,-11 57 151,1 1 1,15-44-1,-21 73-387,-2 12-238,1-3 21,-2 6-155,0 0-1,0 0 1,0 0-1,0 0 1,0 0 0,1 0-1,-1-1 1,0 1 0,0 0-1,0 0 1,0 0-1,0 0 1,0 0 0,0 0-1,0 0 1,1 0 0,-1 0-1,0 0 1,0 0 0,0 0-1,0-1 1,0 1-1,0 0 1,1 0 0,-1 0-1,0 0 1,0 0 0,0 0-1,0 0 1,0 0-1,0 0 1,1 0 0,-1 0-1,0 0 1,0 1 0,0-1-1,0 0 1,0 0-1,0 0 1,0 0 0,1 0-1,-1 0 1,0 0 0,0 0-1,0 0 1,0 0-1,0 0 1,0 1 0,0-1-1,0 0 1,0 0 0,1 0-1,-1 0 1,0 0-1,0 0 1,0 0 0,0 1-1,0-1 1,0 0 0,0 0-1,0 0 1,18 42-147,-1 1 1,15 65-1,10 27-2443,-14-70-3819,-21-49 3119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3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1 204 932,'20'-15'728,"-4"3"-279,1 1 0,0 0 0,23-10 0,40-11 170,61-30 391,-133 58-799,0 0 1,0 0-1,0 1 0,0 0 0,1 0 0,-1 1 0,10-2 1,-17 4-185,0 0 0,0 1 0,0-1 0,0 0 0,0 1 0,0-1 1,0 1-1,-1-1 0,1 1 0,0-1 0,0 1 0,-1-1 0,1 1 0,0 0 1,-1 0-1,1-1 0,0 1 0,-1 0 0,1 0 0,-1 0 0,1-1 0,-1 1 1,0 0-1,1 1 0,6 24 329,-1 15-109,-2 0-1,-2 61 1,-3-58-67,11 80 0,-7-97-107,1 34 0,-4-59-19,1 1 61,0 3-291,0-11 1694,1-16-1362,12-126 1167,-7 112-925,18-55 0,-19 73-285,1 1 0,0 0-1,2 0 1,0 1 0,13-18 0,-17 27-106,0 0 0,0 0 1,1 1-1,-1-1 0,1 1 0,1 1 1,-1-1-1,1 1 0,0 0 0,0 0 1,0 1-1,0 0 0,0 0 0,9-1 1,-14 4-73,-1 0 51,-1 0 0,1 1 1,0-1-1,0 0 0,0 1 0,0-1 1,0 1-1,0 0 0,-1-1 0,1 1 1,0-1-1,1 2 0,-1-1-16,-1 0 19,0-1 0,0 0 1,1 1-1,-1-1 1,0 0-1,0 1 0,1-1 1,-1 0-1,0 1 1,0-1-1,0 1 1,0-1-1,0 0 0,0 1 1,0-1-1,0 1 1,0-1-1,0 1 0,0-1 1,0 0-1,0 1 1,0-1-1,0 1 1,-2 5-72,2-4 52,-1 0 1,1 0 0,-1 0 0,1-1-1,-1 1 1,0 0 0,1 0 0,-1-1 0,0 1-1,0 0 1,-1-1 0,-1 3 0,-2 4-55,-14 17-287,0 0 0,-25 23 0,-24 31-929,60-69 1041,4-5-53,1 0-1,-1 0 0,1 0 0,0 0 1,0 1-1,-3 8 0,5-12-40,2-2 8,-1 0 331,0 0 0,1 0 0,-1 0 0,0 0 0,1 0 0,-1 0 0,0 0-1,0 1 1,1-1 0,-1 0 0,0 0 0,0 0 0,1 0 0,-1 1-1,0-1 1,0 0 0,1 0 0,-1 0 0,0 1 0,0-1 0,0 0 0,0 1-1,1-1 1,-1 0 0,0 0 0,0 1 0,0-1 0,0 1 3,0-1 0,1 1-1,-1-1 1,0 0 0,0 1 0,0-1 0,1 1 0,-1-1 0,0 0 0,0 1-1,1-1 1,-1 0 0,0 0 0,1 1 0,-1-1 0,0 0 0,1 0 0,-1 1-1,1-1 1,-1 0 0,0 0 0,1 0 0,-1 0 0,1 0 0,-1 1 0,0-1-1,1 0 1,-1 0 0,1 0 0,0 0 0,6-1-76,1 0-1,0 0 1,-1-1 0,1 0-1,-1 0 1,1 0 0,13-8-1,51-31 445,-46 25-94,-14 8 71,-1-1-1,0 0 0,15-15 1,-6 5 508,-20 19-818,1-1 1,-1 1 0,0 0-1,1-1 1,-1 1-1,0 0 1,1 0 0,-1-1-1,0 1 1,1 0-1,-1 0 1,1 0 0,-1-1-1,0 1 1,1 0 0,-1 0-1,1 0 1,-1 0-1,1 0 1,-1 0 0,1 0-1,-1 0 1,0 0-1,1 0 1,-1 0 0,1 0-1,-1 1 1,1-1 0,-1 0-1,0 0 1,1 0-1,-1 0 1,1 1 0,-1-1-1,0 0 1,1 1-1,7 12 431,-7-11-558,2 3 135,-1 1 0,0 0 0,-1 0 1,1 0-1,-1 0 0,0 0 0,-1 13 1,2 2 30,8 92 134,2 23-22,4 3-213,-15-136 2,0-13-328,8-163 556,3-16 538,-7 151-472,2 0-1,21-68 1,-25 97-212,0 0 0,1 0 0,0 1 0,0 0 0,1-1-1,0 2 1,1-1 0,0 1 0,0-1 0,0 2 0,1-1 0,9-7 0,6 8 112,-21 6-160,1-1 46,1 4-3,-2 0-33,1-1-1,0 1 1,-1 0-1,1 0 1,-1-1-1,0 1 1,0 0-1,0 0 1,-1 0-1,1 0 1,-1 1-1,1-1 1,-1 0-1,0 0 1,0 0-1,-1 0 1,0 5-1,-2 5-28,-1-1-1,0 0 1,-1 0-1,0-1 0,0 1 1,-2-1-1,1 0 1,-1-1-1,-1 1 0,-11 10 1,-7 8-995,-2-2-1,-32 24 1,24-23-1869,3-3 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1968,'1'-12'4693,"2"-16"-1859,-2 25-2221,-1 1-46,4-7-36,-3 7-19,0 0-21,6-8-94,1 1-1,-1 0 0,2 1 1,-1 0-1,1 0 1,0 0-1,1 1 0,0 1 1,0 0-1,0 0 1,1 1-1,0 0 1,22-6-1,-25 9-320,-1 0 0,1 0 0,0 1 0,13 0 0,-19 1-67,0 0 0,0 1-1,0-1 1,1 0 0,-1 1 0,0-1 0,0 1 0,0-1 0,0 1 0,0 0 0,0 0 0,-1 0 0,1 0 0,0 1-1,0-1 1,-1 0 0,1 1 0,-1-1 0,3 4 0,-2-2-3,-1 1 1,0-1-1,0 1 0,0 0 1,0 0-1,0 0 0,-1 0 1,0 0-1,0-1 0,0 1 1,0 0-1,0 0 0,-1 0 1,0 0-1,-1 5 0,-3 7-1,-1 0 0,0 0-1,0-1 1,-2 0 0,-11 18-1,11-20-129,0 0 0,1 1 1,0 0-1,1 0 0,1 1 0,0 0 0,-3 19 0,7-28 31,1 1 1,0-1-1,0 0 0,1 0 1,-1 1-1,1-1 0,1 0 1,-1 0-1,1 0 0,0 0 1,0 0-1,1 0 0,0-1 1,0 1-1,6 7 0,3 3-190,2-1 0,0-1 0,24 20 0,-23-22-74,0 2-1,26 30 1,-41-44 350,0 1-1,0-1 0,1 1 0,-1-1 1,0 0-1,0 1 0,0-1 0,0 1 1,0 0-1,0-1 0,0 1 0,0-1 1,0 1-1,0-1 0,0 1 0,0-1 1,0 1-1,-1-1 0,1 0 0,0 1 1,0-1-1,0 1 0,-1-1 0,1 1 1,0-1-1,-1 0 0,1 1 0,0-1 1,-1 1-1,1-1 0,0 0 0,-1 1 1,1-1-1,-1 0 0,0 1 0,-11 5-94,12-5 86,-1-1-1,0 1 1,0-1 0,0 1-1,0-1 1,0 0-1,0 0 1,0 1-1,0-1 1,0 0 0,0 0-1,0 0 1,0 0-1,0 0 1,0 0 0,0 0-1,0-1 1,-2 1-1,1-1-69,-6 1-205,1-1-1,0 0 1,-1 0-1,1-1 0,0 0 1,0 0-1,-9-5 1,-22-13-4010,18 5 1503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39 573 1732,'-15'-3'863,"12"2"-66,-17-10 4507,23 6-5075,-2 4-219,1-1 16,0-1 0,0 1 0,0 0 0,1-1 0,-1 1 0,1 0-1,-1 0 1,1 1 0,0-1 0,-1 0 0,1 1 0,0 0 0,0 0 0,6-2 0,54-11 252,71-6 1,78 2-19,-179 16-219,413-17 353,-22 6-60,-155 8-165,217-9 40,114-27-288,-9-39-178,-529 65 227,-1-2 0,0-4 0,65-30 0,-107 41 26,23-16 0,-2 2 13,-16 10 59,0-2 0,-1 0 0,0-2 0,24-24 0,-40 35 68,11-12 536,-18 27-642,0 0-1,-1 0 1,0 0-1,-3 10 1,0 5 4,-1 8 14,-35 401 585,37-171-416,13 111 82,-5-242-235,12 290 147,-10-197-449,-21 225 0,8-352-339,-10 84-895,-6-61-3430,9-78 2122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23 1284,'-91'-12'2823,"31"5"-875,-14 3 232,72 4-2129,0 1 0,-1-1-1,1 1 1,-1-1 0,1 1-1,0 0 1,0 0 0,-1 0-1,1 0 1,0 0 0,0 1-1,0-1 1,0 0 0,0 1-1,1 0 1,-1-1 0,-2 5 0,-1 1 13,2 0 1,-1 0-1,1 0 1,0 0 0,0 1-1,1 0 1,0 0-1,-2 14 1,0 0 42,0 4-5,1 0 0,1 1 0,1 31 0,10 79 131,-7-108-206,24 219 239,-13-150-189,35 215 147,-34-236-171,6 34 2,47 264 140,-59-337-175,1 0 0,29 69 1,-33-96-13,1 1 1,0-1-1,0 0 1,2-1-1,-1 1 1,1-1-1,1-1 1,0 1-1,0-2 1,1 1-1,0-1 1,19 11-1,-6-7 5,1-1 0,1-1 0,-1-1 0,1-2 0,1 0 0,30 4 0,161 6 34,-77-9-36,261 29-22,-301-25 37,33 2-30,-46-10 10,178 0-12,-235-5 3,26-3-12,51-9-65,-14 3-91,-33 1-22,93 0 0,59 16-4,-67 3 134,132 5 22,48-19 52,-129 1-6,-146 1-11,39 1 6,224 9 25,-149-10-31,-69-4 23,-45 2 64,-36 3-107,-9 1-95,0 0 1,0 0-1,0-1 1,0 0-1,0 0 1,7-2-1,-3-8-1971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3:42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3 876,'0'0'747,"-3"-1"-37,2 1-595,-1-1 1,1 1 0,-1 0-1,1 0 1,-1 0-1,1-1 1,0 1-1,-1 1 1,1-1 0,-1 0-1,1 0 1,-1 0-1,1 1 1,0-1-1,-1 1 1,1-1 0,0 1-1,-1-1 1,1 1-1,0 0 1,0 0 0,-1 0-1,1 0 1,0 0-1,0 0 1,0 0-1,0 0 1,-1 2 0,-5 9 280,2 0 0,-1 0 0,1 1 1,-4 16-1,8-24-328,0 1 1,0 0-1,0 0 1,1-1-1,0 1 1,0 0-1,0 0 0,1 0 1,0-1-1,0 1 1,0 0-1,4 8 0,-3-9 9,0 0 0,0-1 0,1 1 0,0-1 0,-1 1 0,1-1 0,1 0 0,-1 0 0,1-1 0,-1 1-1,1-1 1,0 1 0,6 2 0,-9-5-56,-1-1-1,1 1 1,0-1 0,-1 1-1,1-1 1,0 0-1,0 0 1,-1 1 0,1-1-1,0 0 1,0 0 0,-1 0-1,1 0 1,0 1-1,0-1 1,0 0 0,0-1-1,2 1 53,0 1 188,-1-2 12,10-1 16,-9 2 297,-3 0-569,0-1 1,0 1-1,0 0 0,0-1 0,0 1 1,0-1-1,0 1 0,0 0 1,0-1-1,1 1 0,-1 0 0,0-1 1,0 1-1,0 0 0,0-1 0,1 1 1,-1 0-1,0-1 0,0 1 1,1 0-1,-1 0 0,0-1 0,1 1 1,-1 0-2,1-1 0,-1 1 0,0-1 0,1 1 0,-1-1 0,0 1 0,1 0-1,-1-1 1,0 1 0,0-1 0,1 0 0,-1 1 0,0-1 0,0 1 0,0-1 0,0 1 0,0-1 0,1 1 0,-1-1 0,0 0 0,-1 1 0,1-2 0,0-10 195,0 9-5,-1-2-21,-3-14-27,4 18-147,-1 0 1,1 0-1,0-1 0,-1 1 1,1 0-1,0 0 0,-1 0 1,0 0-1,1 0 0,-1 0 1,1 1-1,-1-1 0,0 0 0,0 0 1,0 0-1,1 1 0,-1-1 1,-2-1-1,-1-1 26,-8-7-86,-1-1 1,1 2-1,-23-13 0,0 0-3785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10 127 1356,'0'0'2166,"-2"-2"-1255,2 2-803,-1 0-1,1-1 1,-1 1 0,1 0-1,-1 0 1,1-1 0,0 1-1,-1 0 1,1-1 0,-1 1-1,1 0 1,0-1 0,-1 1-1,1-1 1,0 1 0,0 0-1,-1-1 1,1 1 0,0-1-1,0 1 1,0-1 0,-1 1-1,1-1 1,0 1 0,0-1-1,0 1 1,0-1 0,0 1-1,0-1 1,0 1 0,0-1-1,0 0 1,2 0 2,-1 0 1,0 0-1,0 0 0,1 0 0,-1 0 0,0 0 0,1 0 1,-1 1-1,1-1 0,2 0 0,17-6 338,32-5 1,9-3 68,2-3-98,30-11-387,-69 13-1455,-19 12 460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1308,'0'0'2213,"-11"6"2813,9-2-4753,1 0-1,-1 0 0,1 0 0,0 0 0,1 0 1,-1 0-1,1 0 0,0 0 0,0 7 1,6 47 816,-2-26-698,5 128 794,7 71-695,-13-201-905,-3-22-278,1 0 0,-1-1-1,4 12 1,-3-17-1021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1144,'0'0'2616,"1"5"-1882,28 212 3148,-19-129-3026,6 46 376,-16-132-576,-9-97-40,7 1-150,-1 6 564,10-110 0,-5 182-784,2 1 1,0-1-1,8-21 1,-2 9 28,-8 24-321,0 0 1,0 0-1,0 0 0,0 1 0,1-1 0,0 1 0,-1-1 0,1 1 0,1 0 0,-1 0 0,0 0 0,1 1 0,-1-1 0,1 1 0,0 0 0,0 0 0,0 0 0,0 0 0,0 1 1,0 0-1,8-2 0,-10 3-546,2 1-143,7 3-422,1 2-3799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1780,'5'-3'5929,"57"-31"-5009,-41 24-2320,-1-1 0,31-20 0,-34 18-477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2 165 1432,'-2'1'5228,"17"4"-3807,34 0-1589,112-6 836,287-38 1,-428 36-499,0-1 1,0-1-1,26-10 1,-35 11 65,-1-1 0,1-1 0,-1 1 0,0-2 1,0 1-1,-1-2 0,12-10 0,22-25 1396,-42 41-1478,-1 2-146,0 0 0,0 0 0,0-1 0,0 1 0,1 0 0,-1 0 0,0 0 0,0-1 0,0 1 0,0 0 0,0 0 0,0 0 0,0 0 0,0-1 0,0 1 0,0 0 0,1 0 0,-1 0 0,0 0 0,0 0 0,0-1 0,0 1 0,0 0 0,1 0 0,-1 0 0,0 0 0,0 0 0,0 0 0,1 0 0,-1 0 0,0 0 0,0 0 0,0 0 0,1 0 0,-1 0 0,0 0 0,0 0 0,0 0 0,0 0 0,1 0 0,-1 0 0,0 0 0,0 0 0,0 0 0,1 0 0,-1 0 0,0 0 0,0 0 0,0 0 0,0 0 0,1 0 0,-1 1 0,0-1 0,0 0 0,0 0 0,0 0 0,0 0 0,1 0 0,-1 1 0,0-1 0,0 0 0,0 0 0,0 0 0,0 0 0,0 1 0,0-1 0,11 66 250,4 87-1,-5-42-126,0-17-31,13 93 46,-21-176-151,25 174-119,-23-138-828,-2 91 0,-10-83-886,-3-18-2339,2-15 1010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1480,'-40'10'1143,"1"1"0,1 2 1,-1 1-1,-65 37 0,99-48-1069,0 1 1,0-1-1,1 1 0,-1 1 0,1-1 1,0 0-1,0 1 0,1 0 0,-1 0 1,1 0-1,0 1 0,0-1 0,1 1 1,0-1-1,0 1 0,-2 8 0,0 7 80,1 1 0,0 0-1,1 24 1,2-40-138,0 60 196,2-1 0,4 0 0,16 77-1,-14-103-126,2 0-1,1 0 1,32 71-1,-36-95-73,2 0 0,-1 0 0,2-1 0,0 0 0,0 0 1,1-1-1,1-1 0,0 0 0,1 0 0,0-1 0,27 17 0,-22-18-46,1-1-1,0 0 1,0-1 0,1-1 0,-1-1-1,1-1 1,37 5 0,-6-5-91,1-4-1,0-1 1,0-2-1,73-14 1,-91 10 63,24-5-148,83-25-1,-107 25-82,136-54-65,-150 55-294,-1 0 0,0-1 0,0 0 1,-2-2-1,1 0 0,19-20 0,-26 19-903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4718 1 952,'0'0'1152,"-8"0"-691,4 0-398,-8 1 187,1 0 1,0 0-1,-15 4 0,-149 40 1557,-62 17-809,-136 48-368,94-12-333,131-44-155,22-8-53,-71 42-23,-177 84 73,116-54-71,5-5-29,-109 52 126,-191 101 354,490-237-489,-99 47 62,-2 0 29,-56 29 285,45-5-83,98-44-233,25-17-54,5-10 7,-71 32-1,35-19 21,12-8 363,69-33-384,0-1-30,0 1 0,0-1 0,0 1 0,1 0 1,-1-1-1,0 1 0,0 0 0,1 0 1,-1 0-1,0 0 0,-2 3 0,-7 3 372,10-6-356,0-1 0,1 0 0,-1 0 0,0 1 0,0-1 0,1 0 1,-1 0-1,0 0 0,0 0 0,1 0 0,-1 0 0,0 0 0,0 0 0,1 0 1,-1 0-1,0 0 0,0 0 0,1-1 0,-1 1 0,0 0 0,1-1 0,-1 1 1,0 0-1,1-1 0,-1 1 0,0-1 0,-1-1-1,1 0-1,0 1 1,-1-1 0,1 0-1,0 0 1,0 1 0,0-1-1,0 0 1,0-4 0,-2-4 15,1 0 0,0-1 1,1-11-1,-1-10 192,3 0 0,0 0 0,8-42 0,-8 73 354,-1 38-466,1 1 0,8 45 0,-6-66-69,1 0-1,1 1 1,0-2-1,12 25 1,-14-36-70,0 1 1,1 0 0,-1-1-1,1 0 1,0 0-1,1 0 1,-1 0-1,1-1 1,0 0-1,0 0 1,1 0-1,-1 0 1,1-1 0,0 0-1,9 4 1,1-2-300,1-1 1,0-1 0,1 0 0,-1-1 0,0-1 0,1 0 0,20-3 0,11-2-2184,59-14 1,-23-2-373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 1868,'-3'-6'5218,"-3"18"-4262,3-5-948,1 1-1,0 0 1,-3 16-1,0 116 1038,2-58-618,7 45 3,-1-62-240,16 135 302,56 294-19,-69-458-462,30 227 71,-35-243-64,-1-13-14,0 5 6,-3 31 44,3-41 14,0 1-8,0 7 16,0-8 302,0 1-279,0 7-6,0-8 328,0 1-370,0-3-40,0 0 1,0 1-1,0-1 0,0 0 1,0 1-1,0-1 1,0 0-1,0 1 0,0-1 1,0 0-1,0 1 0,-1-1 1,1 0-1,0 1 1,0-1-1,0 0 0,0 1 1,-1-1-1,1 0 1,0 0-1,0 1 0,0-1 1,-1 0-1,1 0 1,0 0-1,-1 1 0,1-1 1,0 0-1,0 0 0,-1 0 1,1 0-1,0 0 1,-1 1-1,0-1 0,-10-3 369,8 2-485,-2 0 330,-14-13 28,15 11-165,2 1 21,1 1 4,-13-17 643,-17-28 0,30 45-663,-3-4-11,3 4-18,2 4 336,10 24-369,-10-25-28,-1-1-1,1 1 0,0 0 0,-1 0 1,1-1-1,0 1 0,0 0 0,1-1 1,-1 1-1,0-1 0,0 0 0,1 1 1,1 0-1,3 3 4,0 3 9,1-2 0,0 1-1,1-1 1,0 0-1,0 0 1,0-1-1,0 0 1,1 0-1,0-1 1,0 0-1,0-1 1,0 0-1,1 0 1,-1-1-1,1-1 1,-1 1-1,1-1 1,0-1-1,0 0 1,10-1-1,-9 0-304,-1-1-1,0 0 1,0 0-1,0-1 0,0 0 1,0-1-1,0 0 1,-1-1-1,0 0 1,0 0-1,0-1 1,-1 0-1,1-1 0,-1 0 1,-1 0-1,0 0 1,0-1-1,8-12 1,-2-1-3190,1 0 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1220,'-3'-1'878,"-13"0"1608,16 1-2451,0 0 0,-1 0 0,1 0 0,0 0 1,0 0-1,0 0 0,0 0 0,0 0 0,0 0 1,0 0-1,0 1 0,0-1 0,0 0 0,0 0 1,-1 0-1,1 0 0,0 0 0,0 0 0,0 0 0,0 0 1,0 0-1,0 0 0,0 0 0,0 0 0,0 1 1,0-1-1,0 0 0,0 0 0,0 0 0,0 0 0,0 0 1,0 0-1,0 0 0,0 0 0,0 0 0,0 0 1,0 1-1,0-1 0,0 0 0,0 0 0,0 0 1,0 0-1,0 0 0,0 0 0,0 0 0,0 0 0,0 0 1,1 0-1,-1 1 0,0-1 0,0 0 0,0 0 1,0 0-1,0 0 0,0 0 0,0 0 0,0 0 0,0 0 1,0 0-1,0 0 0,1 0 0,21 14 1728,-16-10-2199,19 8 571,0-1 1,0-1-1,42 10 1,-13-3 7,-51-16-135,113 37 283,122 23 0,293 53 161,-425-90-387,168 49 65,233 47 82,-97-23-102,-50-23-21,-233-49-14,349 71 495,-155-25-178,-52-14-94,-27-7-33,12 6 80,112 28 140,177 25 62,-467-101-165,-44-5-20,-30-3-213,2 0-113,10-2 0,-11 2 58,14-4 11,-17 4-105,0 0 1,0-1-1,0 1 0,0 0 1,0 0-1,0 0 1,0-1-1,0 1 0,0 0 1,0 0-1,0 0 0,0-1 1,1 1-1,-1 0 0,0 0 1,0 0-1,0 0 1,0 0-1,0-1 0,0 1 1,1 0-1,-1 0 0,0 0 1,0 0-1,0 0 0,0 0 1,1-1-1,-1 1 1,0 0-1,0 0 0,1 0 1,-1 0 5,0 0 0,1 0 0,-1 0 0,0-1 0,1 1 0,-1 0 0,0 0 0,0 0 1,1-1-1,-1 1 0,0 0 0,0 0 0,1-1 0,-1 1 0,0 0 0,0-1 0,0 1 0,0 0 0,1 0 1,-1-1-1,0 1 0,0 0 0,0-1 0,0 1 0,0 0 0,0-1 0,0 1 0,0-1 0,0 1 1,0 0-1,0-1 0,0 1 0,0 0 0,0-1 0,0 1 0,0 0 0,-1-1 0,1 1 0,-3-20 102,2 15 35,-1 1 2,-26-54 1150,27 56-1101,-6-15 556,4 11-420,4 6 96,5 6-421,21 26 19,-21-23-28,1 5 24,-6-12 2,2 13 22,-6-11-29,-4 5-14,-1-1 0,0 0 0,-1 0 0,0 0 0,0-1-1,-1-1 1,-13 8 0,-80 37-641,89-45 437,-63 32-1302,2-1-5885,55-28 3421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04:5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174 208 1536,'-1'-1'672,"0"0"-569,0 1 1,1-1 0,-1 1 0,0-1 0,1 1-1,-1 0 1,0-1 0,1 1 0,-1 0 0,0-1-1,1 1 1,-1 0 0,0 0 0,0 0 0,1 0 0,-1 0-1,0 0 1,0 0 0,0 0 0,1 0 0,-1 0-1,0 0 1,0 1 0,1-1 0,-2 1 0,0 0 2,1 0 1,-1 0-1,1 0 1,-1 1 0,1-1-1,0 0 1,0 1 0,0-1-1,-1 1 1,0 2-1,-3 7 215,1-1-1,-7 22 1,10-28-175,-9 31 194,2 1 0,2 0-1,1 0 1,1 1 0,2 0-1,4 51 1,-2-87-334,5 48 421,12 54 0,-13-77-310,-3-19-34,0 1-1,1-1 1,-1 1 0,2-1-1,4 12 1,-7-18 771,1-9-684,-2-27 23,-1-1-1,-2 0 0,-13-51 0,6 28 16,2 8-4,3 0 1,1 0 0,4-65 0,1 97-156,2 1 0,0-1 0,1 1 0,1 0 0,1 0-1,0 0 1,2 1 0,-1 0 0,2 0 0,1 1 0,0 0-1,17-23 1,-24 36-35,0 0-1,0 0 0,1 0 1,0 0-1,0 0 1,0 1-1,0-1 0,0 1 1,0 0-1,0 0 0,1 0 1,-1 0-1,1 1 1,-1-1-1,5 0 0,-7 2-9,1 0 0,-1 0 0,1 0 0,-1 1 0,1-1 0,-1 0 0,1 1 0,-1 0 0,0-1 0,1 1-1,-1 0 1,0-1 0,0 1 0,1 0 0,-1 0 0,0 0 0,0 0 0,0 0 0,0 0 0,0 1 0,0-1 0,0 0 0,-1 0-1,1 1 1,0-1 0,-1 0 0,1 1 0,-1-1 0,1 1 0,-1-1 0,0 1 0,1 2 0,0 6 7,0 0 1,0 1 0,-1 14-1,0-17-5,-1 12-4,-1-1-1,-1 0 0,0 1 0,-2-1 1,0-1-1,-1 1 0,-1-1 1,-17 32-1,-4 0-197,-58 77 1,83-122 170,-1 0 1,0 0-1,0 0 1,0-1-1,-1 1 1,0-1-1,0 0 1,0-1-1,-7 5 1,11-7 17,-2-4 32,-10-7 7,12 10-28,1-1 0,-1 1 0,1-1 0,-1 1 0,1-1 0,0 1 0,0-1 0,-1 0 1,1 1-1,0-1 0,0 1 0,-1-1 0,1 1 0,0-1 0,0 0 0,0 1 0,0-1 0,0 0 1,0 1-1,0-1 0,0 1 0,0-1 0,0 0 0,0 1 0,1-1 0,-1 0 0,1-4 55,-1 1-1,1 0 0,0 0 0,0 0 1,2-6-1,0 2 59,-3 7-86,1 0 0,-1-1 0,1 1 0,-1 0 0,1-1 0,0 1 0,0 0-1,-1 0 1,1 0 0,0 0 0,0 0 0,0 0 0,0 0 0,0 0 0,0 0 0,1 0 0,-1 0 0,0 1 0,0-1 0,1 0-1,-1 1 1,0-1 0,1 1 0,-1 0 0,3-1 0,-2 0 126,3 3-11,13 6-19,0 1 0,0 1 1,0 0-1,20 17 0,66 60-177,-14-11-1168,-83-70 839,50 34-2042,-16-20-3227,-23-15 2513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C6CB-710B-CF87-4A9D-460FB63C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E2D1B-A6D5-45B0-C986-BE2B446E6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D60E-4458-1C4E-3525-F55115E0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1B04-8C3E-7E03-0820-DC6B6029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1448-0FA3-DBF8-24CE-C060A977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1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F055-6D4B-2A6A-5924-E9CC4F6F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700-2993-DB54-B366-A40CDBCC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FCFC-CDA8-2795-33E9-0127506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DD01-367C-B988-8A9D-F55D7DAB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DAD4-C366-D3A0-43AC-97E27832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F70D-F320-791B-607C-F8FB3BFCF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FF12-1278-DD73-F4EC-05FD01E6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28B0-895F-5786-8CBA-0498FCC3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AB60-DAEC-F442-DFF0-60CEE16A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F2CA-45FA-A7BC-926E-D4DED174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154-177D-6A9F-9855-D2D2CCA7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A9ED-D83B-8FAD-E89A-5D50AF94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5C23-73D9-88DC-F89C-EF2964D9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F1EA-3C04-CDF4-821F-DCAF678B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E47F-D9B6-9337-364F-08841947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F5FD-013D-690D-82F2-850D8E96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B258-8011-EBC1-A85A-D35413E2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DEBE-FE20-9AAE-72BB-CD0A606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8B47-940A-40F3-0814-3945049F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1DB6-960F-8D8C-9649-1BE4386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0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4CC-6155-B652-D20A-B710397F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7199-F966-3D6B-8A58-C6FB164F9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0A772-D1D5-E88A-DFF8-04E650D9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67BD-3EA9-D603-CB34-0B7F4A99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42D8-7FC3-8CFA-6EDD-770B993D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93C79-3474-376B-32C2-9F305D5B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8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FFF2-06F1-9CEE-430D-2F33B685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7D1A-3032-6AAE-C7A5-7FF5C84A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9DB0-7291-8972-6885-EEF69E724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C96B0-3F7B-0B09-A477-BB88891F8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5BEFF-8DAC-E3B6-8E93-54F743694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BF4CE-039A-D2AE-186A-49376708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D699-D173-18E0-2EDA-AD0B1927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902C6-A1EF-0BD7-208F-F6E55C79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1833-D3E3-7F89-AB60-3B046439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CCFE-888A-4894-1CD7-184FE9FF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C2A95-9FDE-112E-DC1A-0882982E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7832D-83F1-5126-F6BA-71DA2A6F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1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0F842-B5AA-4A59-628D-5A5C8440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A6EBD-1782-82E5-8E6C-2E67B58D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7FE5-5739-7D3D-A16F-26F5EB9C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0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4C72-BF9A-0A55-1AE0-503255A4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26D4-62D6-4755-0F3B-24B0CD0A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16FDD-F829-53C8-9D21-ACA991DC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765D-8AE4-42CC-E36D-E45E9328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D813-9BAB-EB7B-B0D5-D121B075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F7EB-1C19-9C48-B301-128577FB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B34D-6907-3DE0-E0C1-3E148D37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7ACCE-C337-71D7-EAB0-07FC0C97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DBEC-DF70-50F2-09E8-F670370A6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9044B-36A7-C903-7AA0-6B1EC8D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02829-C8AE-1509-3FAE-5E2924C8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330F-4F7C-2D76-5CB8-DDB33D0D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1A3AD-1DD9-BBEE-71FD-EC52F5CB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54A7-B572-24AE-375D-A1ACCC02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B73D-559B-7301-A5A9-7DD9AADD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5F45-BDA2-4F73-B6C2-EBD9A3F14CDD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C127-6023-F337-9DBC-8026958D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1B82-DB12-0587-452E-BA275B5FE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58B8-33C7-45C8-A152-23EBB40DF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1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26" Type="http://schemas.openxmlformats.org/officeDocument/2006/relationships/image" Target="../media/image63.png"/><Relationship Id="rId134" Type="http://schemas.openxmlformats.org/officeDocument/2006/relationships/image" Target="../media/image67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117" Type="http://schemas.openxmlformats.org/officeDocument/2006/relationships/image" Target="../media/image129.png"/><Relationship Id="rId21" Type="http://schemas.openxmlformats.org/officeDocument/2006/relationships/image" Target="../media/image81.png"/><Relationship Id="rId42" Type="http://schemas.openxmlformats.org/officeDocument/2006/relationships/customXml" Target="../ink/ink88.xml"/><Relationship Id="rId47" Type="http://schemas.openxmlformats.org/officeDocument/2006/relationships/image" Target="../media/image94.png"/><Relationship Id="rId63" Type="http://schemas.openxmlformats.org/officeDocument/2006/relationships/image" Target="../media/image102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89" Type="http://schemas.openxmlformats.org/officeDocument/2006/relationships/image" Target="../media/image115.png"/><Relationship Id="rId112" Type="http://schemas.openxmlformats.org/officeDocument/2006/relationships/customXml" Target="../ink/ink123.xml"/><Relationship Id="rId133" Type="http://schemas.openxmlformats.org/officeDocument/2006/relationships/image" Target="../media/image137.png"/><Relationship Id="rId138" Type="http://schemas.openxmlformats.org/officeDocument/2006/relationships/customXml" Target="../ink/ink136.xml"/><Relationship Id="rId16" Type="http://schemas.openxmlformats.org/officeDocument/2006/relationships/customXml" Target="../ink/ink75.xml"/><Relationship Id="rId107" Type="http://schemas.openxmlformats.org/officeDocument/2006/relationships/image" Target="../media/image124.png"/><Relationship Id="rId11" Type="http://schemas.openxmlformats.org/officeDocument/2006/relationships/image" Target="../media/image76.png"/><Relationship Id="rId32" Type="http://schemas.openxmlformats.org/officeDocument/2006/relationships/customXml" Target="../ink/ink83.xml"/><Relationship Id="rId37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110.png"/><Relationship Id="rId102" Type="http://schemas.openxmlformats.org/officeDocument/2006/relationships/customXml" Target="../ink/ink118.xml"/><Relationship Id="rId123" Type="http://schemas.openxmlformats.org/officeDocument/2006/relationships/image" Target="../media/image132.png"/><Relationship Id="rId128" Type="http://schemas.openxmlformats.org/officeDocument/2006/relationships/customXml" Target="../ink/ink131.xml"/><Relationship Id="rId144" Type="http://schemas.openxmlformats.org/officeDocument/2006/relationships/customXml" Target="../ink/ink139.xml"/><Relationship Id="rId5" Type="http://schemas.openxmlformats.org/officeDocument/2006/relationships/image" Target="../media/image73.png"/><Relationship Id="rId90" Type="http://schemas.openxmlformats.org/officeDocument/2006/relationships/customXml" Target="../ink/ink112.xml"/><Relationship Id="rId95" Type="http://schemas.openxmlformats.org/officeDocument/2006/relationships/image" Target="../media/image118.png"/><Relationship Id="rId22" Type="http://schemas.openxmlformats.org/officeDocument/2006/relationships/customXml" Target="../ink/ink78.xml"/><Relationship Id="rId27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customXml" Target="../ink/ink91.xml"/><Relationship Id="rId64" Type="http://schemas.openxmlformats.org/officeDocument/2006/relationships/customXml" Target="../ink/ink99.xml"/><Relationship Id="rId69" Type="http://schemas.openxmlformats.org/officeDocument/2006/relationships/image" Target="../media/image105.png"/><Relationship Id="rId113" Type="http://schemas.openxmlformats.org/officeDocument/2006/relationships/image" Target="../media/image127.png"/><Relationship Id="rId118" Type="http://schemas.openxmlformats.org/officeDocument/2006/relationships/customXml" Target="../ink/ink126.xml"/><Relationship Id="rId134" Type="http://schemas.openxmlformats.org/officeDocument/2006/relationships/customXml" Target="../ink/ink134.xml"/><Relationship Id="rId139" Type="http://schemas.openxmlformats.org/officeDocument/2006/relationships/image" Target="../media/image140.png"/><Relationship Id="rId80" Type="http://schemas.openxmlformats.org/officeDocument/2006/relationships/customXml" Target="../ink/ink107.xml"/><Relationship Id="rId85" Type="http://schemas.openxmlformats.org/officeDocument/2006/relationships/image" Target="../media/image113.png"/><Relationship Id="rId3" Type="http://schemas.openxmlformats.org/officeDocument/2006/relationships/image" Target="../media/image72.png"/><Relationship Id="rId12" Type="http://schemas.openxmlformats.org/officeDocument/2006/relationships/customXml" Target="../ink/ink73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100.png"/><Relationship Id="rId67" Type="http://schemas.openxmlformats.org/officeDocument/2006/relationships/image" Target="../media/image104.png"/><Relationship Id="rId103" Type="http://schemas.openxmlformats.org/officeDocument/2006/relationships/image" Target="../media/image122.png"/><Relationship Id="rId108" Type="http://schemas.openxmlformats.org/officeDocument/2006/relationships/customXml" Target="../ink/ink121.xml"/><Relationship Id="rId116" Type="http://schemas.openxmlformats.org/officeDocument/2006/relationships/customXml" Target="../ink/ink125.xml"/><Relationship Id="rId124" Type="http://schemas.openxmlformats.org/officeDocument/2006/relationships/customXml" Target="../ink/ink129.xml"/><Relationship Id="rId129" Type="http://schemas.openxmlformats.org/officeDocument/2006/relationships/image" Target="../media/image135.png"/><Relationship Id="rId137" Type="http://schemas.openxmlformats.org/officeDocument/2006/relationships/image" Target="../media/image139.png"/><Relationship Id="rId20" Type="http://schemas.openxmlformats.org/officeDocument/2006/relationships/customXml" Target="../ink/ink77.xml"/><Relationship Id="rId41" Type="http://schemas.openxmlformats.org/officeDocument/2006/relationships/image" Target="../media/image91.png"/><Relationship Id="rId54" Type="http://schemas.openxmlformats.org/officeDocument/2006/relationships/customXml" Target="../ink/ink94.xml"/><Relationship Id="rId62" Type="http://schemas.openxmlformats.org/officeDocument/2006/relationships/customXml" Target="../ink/ink98.xml"/><Relationship Id="rId70" Type="http://schemas.openxmlformats.org/officeDocument/2006/relationships/customXml" Target="../ink/ink102.xml"/><Relationship Id="rId75" Type="http://schemas.openxmlformats.org/officeDocument/2006/relationships/image" Target="../media/image108.png"/><Relationship Id="rId83" Type="http://schemas.openxmlformats.org/officeDocument/2006/relationships/image" Target="../media/image112.png"/><Relationship Id="rId88" Type="http://schemas.openxmlformats.org/officeDocument/2006/relationships/customXml" Target="../ink/ink111.xml"/><Relationship Id="rId91" Type="http://schemas.openxmlformats.org/officeDocument/2006/relationships/image" Target="../media/image116.png"/><Relationship Id="rId96" Type="http://schemas.openxmlformats.org/officeDocument/2006/relationships/customXml" Target="../ink/ink115.xml"/><Relationship Id="rId111" Type="http://schemas.openxmlformats.org/officeDocument/2006/relationships/image" Target="../media/image126.png"/><Relationship Id="rId132" Type="http://schemas.openxmlformats.org/officeDocument/2006/relationships/customXml" Target="../ink/ink133.xml"/><Relationship Id="rId140" Type="http://schemas.openxmlformats.org/officeDocument/2006/relationships/customXml" Target="../ink/ink137.xml"/><Relationship Id="rId145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95.png"/><Relationship Id="rId57" Type="http://schemas.openxmlformats.org/officeDocument/2006/relationships/image" Target="../media/image99.png"/><Relationship Id="rId106" Type="http://schemas.openxmlformats.org/officeDocument/2006/relationships/customXml" Target="../ink/ink120.xml"/><Relationship Id="rId114" Type="http://schemas.openxmlformats.org/officeDocument/2006/relationships/customXml" Target="../ink/ink124.xml"/><Relationship Id="rId119" Type="http://schemas.openxmlformats.org/officeDocument/2006/relationships/image" Target="../media/image130.png"/><Relationship Id="rId127" Type="http://schemas.openxmlformats.org/officeDocument/2006/relationships/image" Target="../media/image134.png"/><Relationship Id="rId10" Type="http://schemas.openxmlformats.org/officeDocument/2006/relationships/customXml" Target="../ink/ink72.xml"/><Relationship Id="rId31" Type="http://schemas.openxmlformats.org/officeDocument/2006/relationships/image" Target="../media/image86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65" Type="http://schemas.openxmlformats.org/officeDocument/2006/relationships/image" Target="../media/image103.png"/><Relationship Id="rId73" Type="http://schemas.openxmlformats.org/officeDocument/2006/relationships/image" Target="../media/image107.png"/><Relationship Id="rId78" Type="http://schemas.openxmlformats.org/officeDocument/2006/relationships/customXml" Target="../ink/ink106.xml"/><Relationship Id="rId81" Type="http://schemas.openxmlformats.org/officeDocument/2006/relationships/image" Target="../media/image111.png"/><Relationship Id="rId86" Type="http://schemas.openxmlformats.org/officeDocument/2006/relationships/customXml" Target="../ink/ink110.xml"/><Relationship Id="rId94" Type="http://schemas.openxmlformats.org/officeDocument/2006/relationships/customXml" Target="../ink/ink114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customXml" Target="../ink/ink128.xml"/><Relationship Id="rId130" Type="http://schemas.openxmlformats.org/officeDocument/2006/relationships/customXml" Target="../ink/ink132.xml"/><Relationship Id="rId135" Type="http://schemas.openxmlformats.org/officeDocument/2006/relationships/image" Target="../media/image138.png"/><Relationship Id="rId143" Type="http://schemas.openxmlformats.org/officeDocument/2006/relationships/image" Target="../media/image142.png"/><Relationship Id="rId4" Type="http://schemas.openxmlformats.org/officeDocument/2006/relationships/customXml" Target="../ink/ink69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76.xml"/><Relationship Id="rId39" Type="http://schemas.openxmlformats.org/officeDocument/2006/relationships/image" Target="../media/image90.png"/><Relationship Id="rId109" Type="http://schemas.openxmlformats.org/officeDocument/2006/relationships/image" Target="../media/image125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98.png"/><Relationship Id="rId76" Type="http://schemas.openxmlformats.org/officeDocument/2006/relationships/customXml" Target="../ink/ink105.xml"/><Relationship Id="rId97" Type="http://schemas.openxmlformats.org/officeDocument/2006/relationships/image" Target="../media/image119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33.png"/><Relationship Id="rId141" Type="http://schemas.openxmlformats.org/officeDocument/2006/relationships/image" Target="../media/image141.png"/><Relationship Id="rId146" Type="http://schemas.openxmlformats.org/officeDocument/2006/relationships/customXml" Target="../ink/ink140.xml"/><Relationship Id="rId7" Type="http://schemas.openxmlformats.org/officeDocument/2006/relationships/image" Target="../media/image74.png"/><Relationship Id="rId71" Type="http://schemas.openxmlformats.org/officeDocument/2006/relationships/image" Target="../media/image106.png"/><Relationship Id="rId92" Type="http://schemas.openxmlformats.org/officeDocument/2006/relationships/customXml" Target="../ink/ink113.xml"/><Relationship Id="rId2" Type="http://schemas.openxmlformats.org/officeDocument/2006/relationships/customXml" Target="../ink/ink68.xml"/><Relationship Id="rId29" Type="http://schemas.openxmlformats.org/officeDocument/2006/relationships/image" Target="../media/image85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93.png"/><Relationship Id="rId66" Type="http://schemas.openxmlformats.org/officeDocument/2006/relationships/customXml" Target="../ink/ink100.xml"/><Relationship Id="rId87" Type="http://schemas.openxmlformats.org/officeDocument/2006/relationships/image" Target="../media/image114.png"/><Relationship Id="rId110" Type="http://schemas.openxmlformats.org/officeDocument/2006/relationships/customXml" Target="../ink/ink122.xml"/><Relationship Id="rId115" Type="http://schemas.openxmlformats.org/officeDocument/2006/relationships/image" Target="../media/image128.png"/><Relationship Id="rId131" Type="http://schemas.openxmlformats.org/officeDocument/2006/relationships/image" Target="../media/image136.png"/><Relationship Id="rId136" Type="http://schemas.openxmlformats.org/officeDocument/2006/relationships/customXml" Target="../ink/ink135.xml"/><Relationship Id="rId61" Type="http://schemas.openxmlformats.org/officeDocument/2006/relationships/image" Target="../media/image101.png"/><Relationship Id="rId82" Type="http://schemas.openxmlformats.org/officeDocument/2006/relationships/customXml" Target="../ink/ink108.xml"/><Relationship Id="rId19" Type="http://schemas.openxmlformats.org/officeDocument/2006/relationships/image" Target="../media/image80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88.png"/><Relationship Id="rId56" Type="http://schemas.openxmlformats.org/officeDocument/2006/relationships/customXml" Target="../ink/ink95.xml"/><Relationship Id="rId77" Type="http://schemas.openxmlformats.org/officeDocument/2006/relationships/image" Target="../media/image109.png"/><Relationship Id="rId100" Type="http://schemas.openxmlformats.org/officeDocument/2006/relationships/customXml" Target="../ink/ink117.xml"/><Relationship Id="rId105" Type="http://schemas.openxmlformats.org/officeDocument/2006/relationships/image" Target="../media/image123.png"/><Relationship Id="rId126" Type="http://schemas.openxmlformats.org/officeDocument/2006/relationships/customXml" Target="../ink/ink130.xml"/><Relationship Id="rId147" Type="http://schemas.openxmlformats.org/officeDocument/2006/relationships/image" Target="../media/image144.png"/><Relationship Id="rId8" Type="http://schemas.openxmlformats.org/officeDocument/2006/relationships/customXml" Target="../ink/ink71.xml"/><Relationship Id="rId51" Type="http://schemas.openxmlformats.org/officeDocument/2006/relationships/image" Target="../media/image96.png"/><Relationship Id="rId72" Type="http://schemas.openxmlformats.org/officeDocument/2006/relationships/customXml" Target="../ink/ink103.xml"/><Relationship Id="rId93" Type="http://schemas.openxmlformats.org/officeDocument/2006/relationships/image" Target="../media/image117.png"/><Relationship Id="rId98" Type="http://schemas.openxmlformats.org/officeDocument/2006/relationships/customXml" Target="../ink/ink116.xml"/><Relationship Id="rId121" Type="http://schemas.openxmlformats.org/officeDocument/2006/relationships/image" Target="../media/image131.png"/><Relationship Id="rId142" Type="http://schemas.openxmlformats.org/officeDocument/2006/relationships/customXml" Target="../ink/ink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0EC6-931A-848F-6F0F-AAA95FD0A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Manager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439DC-F14C-93BB-C651-C443B0C66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1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1085-6335-317B-5281-98CD2B55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C57A-5382-71A1-9524-714B34A8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based traffic load balancer.</a:t>
            </a:r>
          </a:p>
          <a:p>
            <a:r>
              <a:rPr lang="en-US" dirty="0"/>
              <a:t>A service allow you to distribute traffic to public facing applications across global Azure 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94CF96-AD0F-8297-E67C-FCDA6A2F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0E77EF-4BDE-1081-B4D8-14179DE200A0}"/>
                  </a:ext>
                </a:extLst>
              </p14:cNvPr>
              <p14:cNvContentPartPr/>
              <p14:nvPr/>
            </p14:nvContentPartPr>
            <p14:xfrm>
              <a:off x="4708527" y="5238761"/>
              <a:ext cx="446760" cy="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0E77EF-4BDE-1081-B4D8-14179DE20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9887" y="5229761"/>
                <a:ext cx="464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F24E63-6059-B20A-D2B9-D98CC90A5EF0}"/>
                  </a:ext>
                </a:extLst>
              </p14:cNvPr>
              <p14:cNvContentPartPr/>
              <p14:nvPr/>
            </p14:nvContentPartPr>
            <p14:xfrm>
              <a:off x="5937927" y="5234081"/>
              <a:ext cx="540000" cy="2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F24E63-6059-B20A-D2B9-D98CC90A5E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9287" y="5225441"/>
                <a:ext cx="557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781EC2-599A-D2D6-3812-E6B5167A7AE8}"/>
                  </a:ext>
                </a:extLst>
              </p14:cNvPr>
              <p14:cNvContentPartPr/>
              <p14:nvPr/>
            </p14:nvContentPartPr>
            <p14:xfrm>
              <a:off x="7142847" y="5200241"/>
              <a:ext cx="556920" cy="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781EC2-599A-D2D6-3812-E6B5167A7A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4207" y="5191241"/>
                <a:ext cx="5745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700B2-8720-431A-7634-7EADC94C00AE}"/>
              </a:ext>
            </a:extLst>
          </p:cNvPr>
          <p:cNvGrpSpPr/>
          <p:nvPr/>
        </p:nvGrpSpPr>
        <p:grpSpPr>
          <a:xfrm>
            <a:off x="7760247" y="4147241"/>
            <a:ext cx="2598480" cy="465120"/>
            <a:chOff x="7760247" y="4147241"/>
            <a:chExt cx="259848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E60906-A598-E843-197C-BB0900036F1D}"/>
                    </a:ext>
                  </a:extLst>
                </p14:cNvPr>
                <p14:cNvContentPartPr/>
                <p14:nvPr/>
              </p14:nvContentPartPr>
              <p14:xfrm>
                <a:off x="7760247" y="4312481"/>
                <a:ext cx="1384560" cy="29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E60906-A598-E843-197C-BB0900036F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51607" y="4303481"/>
                  <a:ext cx="1402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6D62C3-571F-53E9-D678-BE258DE71E5D}"/>
                    </a:ext>
                  </a:extLst>
                </p14:cNvPr>
                <p14:cNvContentPartPr/>
                <p14:nvPr/>
              </p14:nvContentPartPr>
              <p14:xfrm>
                <a:off x="9335967" y="4197641"/>
                <a:ext cx="119520" cy="6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6D62C3-571F-53E9-D678-BE258DE71E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27327" y="4189001"/>
                  <a:ext cx="137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AF0CD8-1CC8-7F49-75DC-5CD836A1FE70}"/>
                    </a:ext>
                  </a:extLst>
                </p14:cNvPr>
                <p14:cNvContentPartPr/>
                <p14:nvPr/>
              </p14:nvContentPartPr>
              <p14:xfrm>
                <a:off x="9297807" y="4285121"/>
                <a:ext cx="64440" cy="115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AF0CD8-1CC8-7F49-75DC-5CD836A1FE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89167" y="4276121"/>
                  <a:ext cx="82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960A31-C778-18F6-7470-51654DAADFD2}"/>
                    </a:ext>
                  </a:extLst>
                </p14:cNvPr>
                <p14:cNvContentPartPr/>
                <p14:nvPr/>
              </p14:nvContentPartPr>
              <p14:xfrm>
                <a:off x="9281607" y="4298441"/>
                <a:ext cx="321480" cy="6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960A31-C778-18F6-7470-51654DAADF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72967" y="4289801"/>
                  <a:ext cx="339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AB3A5F-4D92-BB1B-91DF-6D34E3AD7CDE}"/>
                    </a:ext>
                  </a:extLst>
                </p14:cNvPr>
                <p14:cNvContentPartPr/>
                <p14:nvPr/>
              </p14:nvContentPartPr>
              <p14:xfrm>
                <a:off x="9675807" y="4174241"/>
                <a:ext cx="142200" cy="31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AB3A5F-4D92-BB1B-91DF-6D34E3AD7C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67167" y="4165241"/>
                  <a:ext cx="159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187A7F-9254-5F99-3445-F19FE8B57206}"/>
                    </a:ext>
                  </a:extLst>
                </p14:cNvPr>
                <p14:cNvContentPartPr/>
                <p14:nvPr/>
              </p14:nvContentPartPr>
              <p14:xfrm>
                <a:off x="9848607" y="4269281"/>
                <a:ext cx="47160" cy="8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187A7F-9254-5F99-3445-F19FE8B572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39967" y="4260281"/>
                  <a:ext cx="64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00D67A-4901-47B3-032B-C67AE850B95D}"/>
                    </a:ext>
                  </a:extLst>
                </p14:cNvPr>
                <p14:cNvContentPartPr/>
                <p14:nvPr/>
              </p14:nvContentPartPr>
              <p14:xfrm>
                <a:off x="9972447" y="4261001"/>
                <a:ext cx="31320" cy="6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00D67A-4901-47B3-032B-C67AE850B9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63447" y="4252361"/>
                  <a:ext cx="48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2BD9FF-0334-19D1-ED0A-01C2B6E4A43D}"/>
                    </a:ext>
                  </a:extLst>
                </p14:cNvPr>
                <p14:cNvContentPartPr/>
                <p14:nvPr/>
              </p14:nvContentPartPr>
              <p14:xfrm>
                <a:off x="9946167" y="4147241"/>
                <a:ext cx="2160" cy="1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2BD9FF-0334-19D1-ED0A-01C2B6E4A4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37167" y="4138241"/>
                  <a:ext cx="19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0C1CA1-3D8B-1523-C760-1C3B71B701E9}"/>
                    </a:ext>
                  </a:extLst>
                </p14:cNvPr>
                <p14:cNvContentPartPr/>
                <p14:nvPr/>
              </p14:nvContentPartPr>
              <p14:xfrm>
                <a:off x="10043367" y="4153721"/>
                <a:ext cx="171720" cy="158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0C1CA1-3D8B-1523-C760-1C3B71B701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34727" y="4145081"/>
                  <a:ext cx="189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FBB329-511E-0498-26A0-53DECEBA0803}"/>
                    </a:ext>
                  </a:extLst>
                </p14:cNvPr>
                <p14:cNvContentPartPr/>
                <p14:nvPr/>
              </p14:nvContentPartPr>
              <p14:xfrm>
                <a:off x="10099167" y="4149761"/>
                <a:ext cx="259560" cy="6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FBB329-511E-0498-26A0-53DECEBA08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90167" y="4141121"/>
                  <a:ext cx="277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DAE63C-A46C-0DD7-95CD-B88DCBD99962}"/>
                    </a:ext>
                  </a:extLst>
                </p14:cNvPr>
                <p14:cNvContentPartPr/>
                <p14:nvPr/>
              </p14:nvContentPartPr>
              <p14:xfrm>
                <a:off x="9478527" y="4399961"/>
                <a:ext cx="711000" cy="12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DAE63C-A46C-0DD7-95CD-B88DCBD999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69887" y="4391321"/>
                  <a:ext cx="728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6F03C8-ED39-FDBF-FE5E-5E58AC4C78E3}"/>
                    </a:ext>
                  </a:extLst>
                </p14:cNvPr>
                <p14:cNvContentPartPr/>
                <p14:nvPr/>
              </p14:nvContentPartPr>
              <p14:xfrm>
                <a:off x="9556647" y="4479521"/>
                <a:ext cx="593640" cy="12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6F03C8-ED39-FDBF-FE5E-5E58AC4C78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47647" y="4470881"/>
                  <a:ext cx="611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61CAD467-9580-4F19-B063-F8D1D03285E1}"/>
              </a:ext>
            </a:extLst>
          </p:cNvPr>
          <p:cNvGrpSpPr/>
          <p:nvPr/>
        </p:nvGrpSpPr>
        <p:grpSpPr>
          <a:xfrm>
            <a:off x="223287" y="3476561"/>
            <a:ext cx="3312720" cy="3108960"/>
            <a:chOff x="223287" y="3476561"/>
            <a:chExt cx="3312720" cy="31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B6B3C6-C133-1117-B62C-1D205095160D}"/>
                    </a:ext>
                  </a:extLst>
                </p14:cNvPr>
                <p14:cNvContentPartPr/>
                <p14:nvPr/>
              </p14:nvContentPartPr>
              <p14:xfrm>
                <a:off x="223287" y="4785161"/>
                <a:ext cx="141480" cy="14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B6B3C6-C133-1117-B62C-1D20509516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4287" y="4776161"/>
                  <a:ext cx="159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C69B43-B7F7-68E8-4426-BDB1125FF352}"/>
                    </a:ext>
                  </a:extLst>
                </p14:cNvPr>
                <p14:cNvContentPartPr/>
                <p14:nvPr/>
              </p14:nvContentPartPr>
              <p14:xfrm>
                <a:off x="411567" y="4702001"/>
                <a:ext cx="147960" cy="21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C69B43-B7F7-68E8-4426-BDB1125FF3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2927" y="4693001"/>
                  <a:ext cx="165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684354-A6A0-3E36-8774-DD4756D42E94}"/>
                    </a:ext>
                  </a:extLst>
                </p14:cNvPr>
                <p14:cNvContentPartPr/>
                <p14:nvPr/>
              </p14:nvContentPartPr>
              <p14:xfrm>
                <a:off x="550167" y="4637921"/>
                <a:ext cx="105480" cy="55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684354-A6A0-3E36-8774-DD4756D42E9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1167" y="4628921"/>
                  <a:ext cx="123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4AB8E4-6E85-12DD-03EC-A6B9A05DD6A6}"/>
                    </a:ext>
                  </a:extLst>
                </p14:cNvPr>
                <p14:cNvContentPartPr/>
                <p14:nvPr/>
              </p14:nvContentPartPr>
              <p14:xfrm>
                <a:off x="735927" y="4538561"/>
                <a:ext cx="36000" cy="15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4AB8E4-6E85-12DD-03EC-A6B9A05DD6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7287" y="4529921"/>
                  <a:ext cx="53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5100C0-5AE0-EE13-69B7-4A1F2896D31C}"/>
                    </a:ext>
                  </a:extLst>
                </p14:cNvPr>
                <p14:cNvContentPartPr/>
                <p14:nvPr/>
              </p14:nvContentPartPr>
              <p14:xfrm>
                <a:off x="737007" y="4399601"/>
                <a:ext cx="174240" cy="240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5100C0-5AE0-EE13-69B7-4A1F2896D3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8007" y="4390961"/>
                  <a:ext cx="191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76E106-5AB1-A92A-9C34-1CBF70C66FD8}"/>
                    </a:ext>
                  </a:extLst>
                </p14:cNvPr>
                <p14:cNvContentPartPr/>
                <p14:nvPr/>
              </p14:nvContentPartPr>
              <p14:xfrm>
                <a:off x="970287" y="4491041"/>
                <a:ext cx="11160" cy="2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76E106-5AB1-A92A-9C34-1CBF70C66F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1647" y="4482401"/>
                  <a:ext cx="28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FF8B83-EA7B-F919-2B71-22C28F3E1BE7}"/>
                    </a:ext>
                  </a:extLst>
                </p14:cNvPr>
                <p14:cNvContentPartPr/>
                <p14:nvPr/>
              </p14:nvContentPartPr>
              <p14:xfrm>
                <a:off x="1011687" y="4417961"/>
                <a:ext cx="11052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FF8B83-EA7B-F919-2B71-22C28F3E1B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3047" y="4409321"/>
                  <a:ext cx="128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83317F-570B-420C-BDAF-FF8815ADB51F}"/>
                    </a:ext>
                  </a:extLst>
                </p14:cNvPr>
                <p14:cNvContentPartPr/>
                <p14:nvPr/>
              </p14:nvContentPartPr>
              <p14:xfrm>
                <a:off x="1157487" y="4365761"/>
                <a:ext cx="121680" cy="13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83317F-570B-420C-BDAF-FF8815ADB51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48847" y="4357121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EFA76F-4048-8BB7-EAF1-AB828F3AFAA2}"/>
                    </a:ext>
                  </a:extLst>
                </p14:cNvPr>
                <p14:cNvContentPartPr/>
                <p14:nvPr/>
              </p14:nvContentPartPr>
              <p14:xfrm>
                <a:off x="1311207" y="4370081"/>
                <a:ext cx="117000" cy="4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EFA76F-4048-8BB7-EAF1-AB828F3AFA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02207" y="4361081"/>
                  <a:ext cx="134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38E614-9B87-D967-3E48-F110AD6E11D8}"/>
                    </a:ext>
                  </a:extLst>
                </p14:cNvPr>
                <p14:cNvContentPartPr/>
                <p14:nvPr/>
              </p14:nvContentPartPr>
              <p14:xfrm>
                <a:off x="1462047" y="4254881"/>
                <a:ext cx="208440" cy="146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38E614-9B87-D967-3E48-F110AD6E11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53407" y="4246241"/>
                  <a:ext cx="226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D725A2-0500-056C-76DB-5D89870951FD}"/>
                    </a:ext>
                  </a:extLst>
                </p14:cNvPr>
                <p14:cNvContentPartPr/>
                <p14:nvPr/>
              </p14:nvContentPartPr>
              <p14:xfrm>
                <a:off x="1697847" y="4152281"/>
                <a:ext cx="119520" cy="9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D725A2-0500-056C-76DB-5D89870951F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89207" y="4143641"/>
                  <a:ext cx="137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FD13A4-B6F2-EA56-57C0-23AF717A1548}"/>
                    </a:ext>
                  </a:extLst>
                </p14:cNvPr>
                <p14:cNvContentPartPr/>
                <p14:nvPr/>
              </p14:nvContentPartPr>
              <p14:xfrm>
                <a:off x="1876767" y="3956441"/>
                <a:ext cx="208080" cy="22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FD13A4-B6F2-EA56-57C0-23AF717A154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67767" y="3947801"/>
                  <a:ext cx="225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B1A5B3-1FEF-DB94-D215-64B36370710D}"/>
                    </a:ext>
                  </a:extLst>
                </p14:cNvPr>
                <p14:cNvContentPartPr/>
                <p14:nvPr/>
              </p14:nvContentPartPr>
              <p14:xfrm>
                <a:off x="2103567" y="3995321"/>
                <a:ext cx="37080" cy="11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B1A5B3-1FEF-DB94-D215-64B36370710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94927" y="3986321"/>
                  <a:ext cx="54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3574799D-785C-0CF7-DDAB-6A61A10F9070}"/>
                    </a:ext>
                  </a:extLst>
                </p14:cNvPr>
                <p14:cNvContentPartPr/>
                <p14:nvPr/>
              </p14:nvContentPartPr>
              <p14:xfrm>
                <a:off x="2143167" y="3949241"/>
                <a:ext cx="61920" cy="14796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3574799D-785C-0CF7-DDAB-6A61A10F90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34167" y="3940601"/>
                  <a:ext cx="79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87DB2CDE-756C-8118-E7E4-37BB280B60A2}"/>
                    </a:ext>
                  </a:extLst>
                </p14:cNvPr>
                <p14:cNvContentPartPr/>
                <p14:nvPr/>
              </p14:nvContentPartPr>
              <p14:xfrm>
                <a:off x="2196087" y="3841241"/>
                <a:ext cx="74520" cy="20412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87DB2CDE-756C-8118-E7E4-37BB280B60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87447" y="3832601"/>
                  <a:ext cx="92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671A11C0-B212-0F6D-B9F6-F44BBDE4E1AF}"/>
                    </a:ext>
                  </a:extLst>
                </p14:cNvPr>
                <p14:cNvContentPartPr/>
                <p14:nvPr/>
              </p14:nvContentPartPr>
              <p14:xfrm>
                <a:off x="2198607" y="3915041"/>
                <a:ext cx="206280" cy="9612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671A11C0-B212-0F6D-B9F6-F44BBDE4E1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89607" y="3906401"/>
                  <a:ext cx="22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5E22DB5D-48E8-578F-FE01-6E8BBF3EB354}"/>
                    </a:ext>
                  </a:extLst>
                </p14:cNvPr>
                <p14:cNvContentPartPr/>
                <p14:nvPr/>
              </p14:nvContentPartPr>
              <p14:xfrm>
                <a:off x="2430087" y="3804161"/>
                <a:ext cx="56160" cy="11952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5E22DB5D-48E8-578F-FE01-6E8BBF3EB3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21447" y="3795161"/>
                  <a:ext cx="73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029EB60B-AE18-7F0D-0B64-A17019A47137}"/>
                    </a:ext>
                  </a:extLst>
                </p14:cNvPr>
                <p14:cNvContentPartPr/>
                <p14:nvPr/>
              </p14:nvContentPartPr>
              <p14:xfrm>
                <a:off x="2565807" y="3778241"/>
                <a:ext cx="55080" cy="7992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029EB60B-AE18-7F0D-0B64-A17019A471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56807" y="3769601"/>
                  <a:ext cx="72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42468742-7421-DB69-153E-BBD59E273ACD}"/>
                    </a:ext>
                  </a:extLst>
                </p14:cNvPr>
                <p14:cNvContentPartPr/>
                <p14:nvPr/>
              </p14:nvContentPartPr>
              <p14:xfrm>
                <a:off x="2679567" y="3794801"/>
                <a:ext cx="6840" cy="1656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42468742-7421-DB69-153E-BBD59E273A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70927" y="3786161"/>
                  <a:ext cx="24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A3707077-8686-C8B5-92AE-AACAEA34E25E}"/>
                    </a:ext>
                  </a:extLst>
                </p14:cNvPr>
                <p14:cNvContentPartPr/>
                <p14:nvPr/>
              </p14:nvContentPartPr>
              <p14:xfrm>
                <a:off x="2629887" y="3505721"/>
                <a:ext cx="334080" cy="3618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A3707077-8686-C8B5-92AE-AACAEA34E2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20887" y="3496721"/>
                  <a:ext cx="3517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C2B0FEF7-6A04-C325-894F-79E0EF58DA74}"/>
                    </a:ext>
                  </a:extLst>
                </p14:cNvPr>
                <p14:cNvContentPartPr/>
                <p14:nvPr/>
              </p14:nvContentPartPr>
              <p14:xfrm>
                <a:off x="2842287" y="3476561"/>
                <a:ext cx="206640" cy="16848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C2B0FEF7-6A04-C325-894F-79E0EF58DA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33647" y="3467561"/>
                  <a:ext cx="22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0A47BD19-F8A2-3F49-8210-EFD6E1063A2F}"/>
                    </a:ext>
                  </a:extLst>
                </p14:cNvPr>
                <p14:cNvContentPartPr/>
                <p14:nvPr/>
              </p14:nvContentPartPr>
              <p14:xfrm>
                <a:off x="627207" y="4254161"/>
                <a:ext cx="1839600" cy="70236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0A47BD19-F8A2-3F49-8210-EFD6E1063A2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8207" y="4245161"/>
                  <a:ext cx="185724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CA667182-6683-D6BC-D1EC-4B17E797B319}"/>
                    </a:ext>
                  </a:extLst>
                </p14:cNvPr>
                <p14:cNvContentPartPr/>
                <p14:nvPr/>
              </p14:nvContentPartPr>
              <p14:xfrm>
                <a:off x="1099167" y="4121321"/>
                <a:ext cx="1622880" cy="76356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CA667182-6683-D6BC-D1EC-4B17E797B31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0527" y="4112681"/>
                  <a:ext cx="16405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663BDBE1-FDDF-6B25-DB49-7E598EE08685}"/>
                    </a:ext>
                  </a:extLst>
                </p14:cNvPr>
                <p14:cNvContentPartPr/>
                <p14:nvPr/>
              </p14:nvContentPartPr>
              <p14:xfrm>
                <a:off x="1667247" y="4880921"/>
                <a:ext cx="57600" cy="17820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663BDBE1-FDDF-6B25-DB49-7E598EE086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58247" y="4871921"/>
                  <a:ext cx="75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7EEA4B79-0A92-115E-5F9C-3EFFD5DA8034}"/>
                    </a:ext>
                  </a:extLst>
                </p14:cNvPr>
                <p14:cNvContentPartPr/>
                <p14:nvPr/>
              </p14:nvContentPartPr>
              <p14:xfrm>
                <a:off x="1681647" y="4972721"/>
                <a:ext cx="144000" cy="9180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7EEA4B79-0A92-115E-5F9C-3EFFD5DA80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73007" y="4963721"/>
                  <a:ext cx="161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DC7B4ECE-7CA7-4A2F-3E92-E591A1A3C74D}"/>
                    </a:ext>
                  </a:extLst>
                </p14:cNvPr>
                <p14:cNvContentPartPr/>
                <p14:nvPr/>
              </p14:nvContentPartPr>
              <p14:xfrm>
                <a:off x="508407" y="5969561"/>
                <a:ext cx="9000" cy="43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DC7B4ECE-7CA7-4A2F-3E92-E591A1A3C74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9767" y="5960921"/>
                  <a:ext cx="26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93F04C44-2809-87CC-DBA1-22F5996B468D}"/>
                    </a:ext>
                  </a:extLst>
                </p14:cNvPr>
                <p14:cNvContentPartPr/>
                <p14:nvPr/>
              </p14:nvContentPartPr>
              <p14:xfrm>
                <a:off x="459087" y="5975681"/>
                <a:ext cx="106560" cy="9252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93F04C44-2809-87CC-DBA1-22F5996B46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0447" y="5967041"/>
                  <a:ext cx="124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EDE5A1C-2729-9EC5-B91F-25CE2FC86DA3}"/>
                    </a:ext>
                  </a:extLst>
                </p14:cNvPr>
                <p14:cNvContentPartPr/>
                <p14:nvPr/>
              </p14:nvContentPartPr>
              <p14:xfrm>
                <a:off x="605607" y="5887121"/>
                <a:ext cx="137880" cy="27828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EDE5A1C-2729-9EC5-B91F-25CE2FC86DA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6607" y="5878121"/>
                  <a:ext cx="155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F2DA81A0-7953-3989-C84C-C2927EE4F035}"/>
                    </a:ext>
                  </a:extLst>
                </p14:cNvPr>
                <p14:cNvContentPartPr/>
                <p14:nvPr/>
              </p14:nvContentPartPr>
              <p14:xfrm>
                <a:off x="706767" y="5906201"/>
                <a:ext cx="92160" cy="5040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F2DA81A0-7953-3989-C84C-C2927EE4F03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7767" y="5897561"/>
                  <a:ext cx="109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13C0F513-7E04-E868-F88A-9EA132666B3E}"/>
                    </a:ext>
                  </a:extLst>
                </p14:cNvPr>
                <p14:cNvContentPartPr/>
                <p14:nvPr/>
              </p14:nvContentPartPr>
              <p14:xfrm>
                <a:off x="831687" y="5815841"/>
                <a:ext cx="35640" cy="13284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13C0F513-7E04-E868-F88A-9EA132666B3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2687" y="5806841"/>
                  <a:ext cx="53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E6FAEB23-5F28-02C1-3EA5-29E84715F28F}"/>
                    </a:ext>
                  </a:extLst>
                </p14:cNvPr>
                <p14:cNvContentPartPr/>
                <p14:nvPr/>
              </p14:nvContentPartPr>
              <p14:xfrm>
                <a:off x="854367" y="5669681"/>
                <a:ext cx="154800" cy="21888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E6FAEB23-5F28-02C1-3EA5-29E84715F28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5367" y="5661041"/>
                  <a:ext cx="172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46FFADFA-A9E8-C3C1-0580-E6A720D09FF2}"/>
                    </a:ext>
                  </a:extLst>
                </p14:cNvPr>
                <p14:cNvContentPartPr/>
                <p14:nvPr/>
              </p14:nvContentPartPr>
              <p14:xfrm>
                <a:off x="1011327" y="5661761"/>
                <a:ext cx="100440" cy="1972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46FFADFA-A9E8-C3C1-0580-E6A720D09FF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2687" y="5652761"/>
                  <a:ext cx="118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E1E87100-8E48-92B9-B11F-316C5D221327}"/>
                    </a:ext>
                  </a:extLst>
                </p14:cNvPr>
                <p14:cNvContentPartPr/>
                <p14:nvPr/>
              </p14:nvContentPartPr>
              <p14:xfrm>
                <a:off x="1016007" y="5717201"/>
                <a:ext cx="42120" cy="9432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E1E87100-8E48-92B9-B11F-316C5D22132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7007" y="5708201"/>
                  <a:ext cx="59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78A3B80F-1A1E-6C7C-B47B-4C09E00BA13C}"/>
                    </a:ext>
                  </a:extLst>
                </p14:cNvPr>
                <p14:cNvContentPartPr/>
                <p14:nvPr/>
              </p14:nvContentPartPr>
              <p14:xfrm>
                <a:off x="1095567" y="5572481"/>
                <a:ext cx="82080" cy="27648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78A3B80F-1A1E-6C7C-B47B-4C09E00BA13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6567" y="5563841"/>
                  <a:ext cx="99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C0AF067B-245F-7769-2B16-94DF8F63608E}"/>
                    </a:ext>
                  </a:extLst>
                </p14:cNvPr>
                <p14:cNvContentPartPr/>
                <p14:nvPr/>
              </p14:nvContentPartPr>
              <p14:xfrm>
                <a:off x="1269087" y="5711801"/>
                <a:ext cx="14760" cy="1728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C0AF067B-245F-7769-2B16-94DF8F6360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60087" y="5702801"/>
                  <a:ext cx="32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58EC6459-C515-6B32-2992-B9869F6E0F8F}"/>
                    </a:ext>
                  </a:extLst>
                </p14:cNvPr>
                <p14:cNvContentPartPr/>
                <p14:nvPr/>
              </p14:nvContentPartPr>
              <p14:xfrm>
                <a:off x="1324527" y="5540441"/>
                <a:ext cx="115920" cy="19224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58EC6459-C515-6B32-2992-B9869F6E0F8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15887" y="5531801"/>
                  <a:ext cx="133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A3983D31-E509-F43F-1171-3180F36CCEE3}"/>
                    </a:ext>
                  </a:extLst>
                </p14:cNvPr>
                <p14:cNvContentPartPr/>
                <p14:nvPr/>
              </p14:nvContentPartPr>
              <p14:xfrm>
                <a:off x="1337127" y="5624321"/>
                <a:ext cx="41040" cy="7416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A3983D31-E509-F43F-1171-3180F36CCE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28127" y="5615681"/>
                  <a:ext cx="58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F3305EA2-3472-E7FD-5C57-F5077496F642}"/>
                    </a:ext>
                  </a:extLst>
                </p14:cNvPr>
                <p14:cNvContentPartPr/>
                <p14:nvPr/>
              </p14:nvContentPartPr>
              <p14:xfrm>
                <a:off x="1413447" y="5512001"/>
                <a:ext cx="201240" cy="15516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F3305EA2-3472-E7FD-5C57-F5077496F6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04447" y="5503001"/>
                  <a:ext cx="218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25D1E316-2BCC-1A56-8155-FA2487024059}"/>
                    </a:ext>
                  </a:extLst>
                </p14:cNvPr>
                <p14:cNvContentPartPr/>
                <p14:nvPr/>
              </p14:nvContentPartPr>
              <p14:xfrm>
                <a:off x="1646367" y="5371241"/>
                <a:ext cx="87840" cy="27000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25D1E316-2BCC-1A56-8155-FA24870240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7367" y="5362601"/>
                  <a:ext cx="10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4F3EA486-B3D1-BADF-98CC-93C905C887D5}"/>
                    </a:ext>
                  </a:extLst>
                </p14:cNvPr>
                <p14:cNvContentPartPr/>
                <p14:nvPr/>
              </p14:nvContentPartPr>
              <p14:xfrm>
                <a:off x="1719087" y="5490401"/>
                <a:ext cx="115560" cy="11952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4F3EA486-B3D1-BADF-98CC-93C905C887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10087" y="5481401"/>
                  <a:ext cx="133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074B493D-767D-706C-9B29-A9463F6380E2}"/>
                    </a:ext>
                  </a:extLst>
                </p14:cNvPr>
                <p14:cNvContentPartPr/>
                <p14:nvPr/>
              </p14:nvContentPartPr>
              <p14:xfrm>
                <a:off x="1865967" y="5528561"/>
                <a:ext cx="6480" cy="1368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074B493D-767D-706C-9B29-A9463F6380E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56967" y="5519921"/>
                  <a:ext cx="24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F65543F2-887D-18DF-F16C-44D843C1C077}"/>
                    </a:ext>
                  </a:extLst>
                </p14:cNvPr>
                <p14:cNvContentPartPr/>
                <p14:nvPr/>
              </p14:nvContentPartPr>
              <p14:xfrm>
                <a:off x="1825287" y="5467721"/>
                <a:ext cx="69120" cy="889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F65543F2-887D-18DF-F16C-44D843C1C0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16647" y="5458721"/>
                  <a:ext cx="86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B76C76E7-7B0B-950F-7EFB-65A95BED9E90}"/>
                    </a:ext>
                  </a:extLst>
                </p14:cNvPr>
                <p14:cNvContentPartPr/>
                <p14:nvPr/>
              </p14:nvContentPartPr>
              <p14:xfrm>
                <a:off x="1957407" y="5390321"/>
                <a:ext cx="162000" cy="7524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B76C76E7-7B0B-950F-7EFB-65A95BED9E9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48407" y="5381321"/>
                  <a:ext cx="179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7806391B-7958-6736-9C6F-F4A3B96B853E}"/>
                    </a:ext>
                  </a:extLst>
                </p14:cNvPr>
                <p14:cNvContentPartPr/>
                <p14:nvPr/>
              </p14:nvContentPartPr>
              <p14:xfrm>
                <a:off x="2110767" y="5111681"/>
                <a:ext cx="486000" cy="28836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7806391B-7958-6736-9C6F-F4A3B96B853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02127" y="5103041"/>
                  <a:ext cx="503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05FEFC92-DAA1-6D83-8811-A6FB1F4479F0}"/>
                    </a:ext>
                  </a:extLst>
                </p14:cNvPr>
                <p14:cNvContentPartPr/>
                <p14:nvPr/>
              </p14:nvContentPartPr>
              <p14:xfrm>
                <a:off x="2556807" y="4986401"/>
                <a:ext cx="155520" cy="14688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05FEFC92-DAA1-6D83-8811-A6FB1F4479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48167" y="4977761"/>
                  <a:ext cx="173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D86E5ACA-E60B-B73A-079C-3EDC341BD1FE}"/>
                    </a:ext>
                  </a:extLst>
                </p14:cNvPr>
                <p14:cNvContentPartPr/>
                <p14:nvPr/>
              </p14:nvContentPartPr>
              <p14:xfrm>
                <a:off x="2799807" y="4955441"/>
                <a:ext cx="360" cy="864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D86E5ACA-E60B-B73A-079C-3EDC341BD1F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91167" y="4946441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FD4DAE8B-F0D5-2FBE-49B9-0440ECFDCB44}"/>
                    </a:ext>
                  </a:extLst>
                </p14:cNvPr>
                <p14:cNvContentPartPr/>
                <p14:nvPr/>
              </p14:nvContentPartPr>
              <p14:xfrm>
                <a:off x="2816007" y="4592561"/>
                <a:ext cx="304920" cy="37044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FD4DAE8B-F0D5-2FBE-49B9-0440ECFDCB4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07367" y="4583561"/>
                  <a:ext cx="322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91AA419B-20EC-8EB4-F878-02887EF2C716}"/>
                    </a:ext>
                  </a:extLst>
                </p14:cNvPr>
                <p14:cNvContentPartPr/>
                <p14:nvPr/>
              </p14:nvContentPartPr>
              <p14:xfrm>
                <a:off x="3028407" y="4582121"/>
                <a:ext cx="197280" cy="1965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91AA419B-20EC-8EB4-F878-02887EF2C7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19767" y="4573121"/>
                  <a:ext cx="214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D92C0AC2-DFE8-F374-8284-3B95CEE42ABE}"/>
                    </a:ext>
                  </a:extLst>
                </p14:cNvPr>
                <p14:cNvContentPartPr/>
                <p14:nvPr/>
              </p14:nvContentPartPr>
              <p14:xfrm>
                <a:off x="2624487" y="4830881"/>
                <a:ext cx="579960" cy="41616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D92C0AC2-DFE8-F374-8284-3B95CEE42AB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15487" y="4822241"/>
                  <a:ext cx="597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B576ABD8-CE11-0A3D-4656-E52A85A5B356}"/>
                    </a:ext>
                  </a:extLst>
                </p14:cNvPr>
                <p14:cNvContentPartPr/>
                <p14:nvPr/>
              </p14:nvContentPartPr>
              <p14:xfrm>
                <a:off x="910527" y="4176041"/>
                <a:ext cx="1205280" cy="70956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B576ABD8-CE11-0A3D-4656-E52A85A5B35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1887" y="4167401"/>
                  <a:ext cx="122292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615506DF-6AEF-8DF4-3C85-D56B77556032}"/>
                    </a:ext>
                  </a:extLst>
                </p14:cNvPr>
                <p14:cNvContentPartPr/>
                <p14:nvPr/>
              </p14:nvContentPartPr>
              <p14:xfrm>
                <a:off x="1149567" y="4193681"/>
                <a:ext cx="1100160" cy="64836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615506DF-6AEF-8DF4-3C85-D56B775560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40927" y="4184681"/>
                  <a:ext cx="11178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61936A9E-8A2C-2A2F-892D-837687676E11}"/>
                    </a:ext>
                  </a:extLst>
                </p14:cNvPr>
                <p14:cNvContentPartPr/>
                <p14:nvPr/>
              </p14:nvContentPartPr>
              <p14:xfrm>
                <a:off x="263247" y="4366841"/>
                <a:ext cx="3272760" cy="221868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61936A9E-8A2C-2A2F-892D-837687676E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4607" y="4358201"/>
                  <a:ext cx="3290400" cy="223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64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18476E-A2F3-94B9-BADB-3336B74E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7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C71A50-C103-6EF7-87E9-0681FC94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839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17BEBF1-BB5B-AEC2-2FE0-F3DE8982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34FBD735-971F-149E-66D1-1B757E85D8B9}"/>
              </a:ext>
            </a:extLst>
          </p:cNvPr>
          <p:cNvGrpSpPr/>
          <p:nvPr/>
        </p:nvGrpSpPr>
        <p:grpSpPr>
          <a:xfrm>
            <a:off x="2470407" y="92201"/>
            <a:ext cx="6881760" cy="3584160"/>
            <a:chOff x="2470407" y="92201"/>
            <a:chExt cx="6881760" cy="358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3C6B366-E441-CF8F-2BD9-ACB4172A6C24}"/>
                    </a:ext>
                  </a:extLst>
                </p14:cNvPr>
                <p14:cNvContentPartPr/>
                <p14:nvPr/>
              </p14:nvContentPartPr>
              <p14:xfrm>
                <a:off x="2712327" y="2571881"/>
                <a:ext cx="149760" cy="121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3C6B366-E441-CF8F-2BD9-ACB4172A6C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3327" y="2562881"/>
                  <a:ext cx="167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8297F6-FE87-63A3-68F9-C9A233DF19BC}"/>
                    </a:ext>
                  </a:extLst>
                </p14:cNvPr>
                <p14:cNvContentPartPr/>
                <p14:nvPr/>
              </p14:nvContentPartPr>
              <p14:xfrm>
                <a:off x="2966847" y="2468561"/>
                <a:ext cx="268560" cy="174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8297F6-FE87-63A3-68F9-C9A233DF19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7847" y="2459921"/>
                  <a:ext cx="286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8EE3AE-82E0-B329-F2E9-68AED164F3DC}"/>
                    </a:ext>
                  </a:extLst>
                </p14:cNvPr>
                <p14:cNvContentPartPr/>
                <p14:nvPr/>
              </p14:nvContentPartPr>
              <p14:xfrm>
                <a:off x="3357807" y="2401601"/>
                <a:ext cx="89280" cy="20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8EE3AE-82E0-B329-F2E9-68AED164F3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8807" y="2392961"/>
                  <a:ext cx="106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AA45E1-67B8-7143-38EE-FE4ED9D7F624}"/>
                    </a:ext>
                  </a:extLst>
                </p14:cNvPr>
                <p14:cNvContentPartPr/>
                <p14:nvPr/>
              </p14:nvContentPartPr>
              <p14:xfrm>
                <a:off x="3309927" y="2478641"/>
                <a:ext cx="454680" cy="25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AA45E1-67B8-7143-38EE-FE4ED9D7F6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0927" y="2470001"/>
                  <a:ext cx="472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A9202E-BA1C-493C-1982-205BFE3708A5}"/>
                    </a:ext>
                  </a:extLst>
                </p14:cNvPr>
                <p14:cNvContentPartPr/>
                <p14:nvPr/>
              </p14:nvContentPartPr>
              <p14:xfrm>
                <a:off x="3174567" y="2759081"/>
                <a:ext cx="224280" cy="28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A9202E-BA1C-493C-1982-205BFE3708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65567" y="2750081"/>
                  <a:ext cx="2419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4C113D-BEE6-2B84-770A-4A5569BBF42D}"/>
                    </a:ext>
                  </a:extLst>
                </p14:cNvPr>
                <p14:cNvContentPartPr/>
                <p14:nvPr/>
              </p14:nvContentPartPr>
              <p14:xfrm>
                <a:off x="2679207" y="2180921"/>
                <a:ext cx="1359720" cy="82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4C113D-BEE6-2B84-770A-4A5569BBF4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0567" y="2171921"/>
                  <a:ext cx="137736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3C5988-2FE1-56B4-4071-DCC22DDD7022}"/>
                    </a:ext>
                  </a:extLst>
                </p14:cNvPr>
                <p14:cNvContentPartPr/>
                <p14:nvPr/>
              </p14:nvContentPartPr>
              <p14:xfrm>
                <a:off x="2470407" y="2421401"/>
                <a:ext cx="1731240" cy="78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3C5988-2FE1-56B4-4071-DCC22DDD70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1407" y="2412401"/>
                  <a:ext cx="174888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6106F0-8EC2-1FA3-408B-42D509F224AA}"/>
                    </a:ext>
                  </a:extLst>
                </p14:cNvPr>
                <p14:cNvContentPartPr/>
                <p14:nvPr/>
              </p14:nvContentPartPr>
              <p14:xfrm>
                <a:off x="5492967" y="2341841"/>
                <a:ext cx="182160" cy="9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6106F0-8EC2-1FA3-408B-42D509F22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84327" y="2332841"/>
                  <a:ext cx="199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A3C2F0-0EB3-D0AE-5FDF-D0DEA68D102E}"/>
                    </a:ext>
                  </a:extLst>
                </p14:cNvPr>
                <p14:cNvContentPartPr/>
                <p14:nvPr/>
              </p14:nvContentPartPr>
              <p14:xfrm>
                <a:off x="5732007" y="2294321"/>
                <a:ext cx="236880" cy="17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A3C2F0-0EB3-D0AE-5FDF-D0DEA68D10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3007" y="2285321"/>
                  <a:ext cx="254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BCFA4A-3560-D3D1-6587-2D256E0AEBFC}"/>
                    </a:ext>
                  </a:extLst>
                </p14:cNvPr>
                <p14:cNvContentPartPr/>
                <p14:nvPr/>
              </p14:nvContentPartPr>
              <p14:xfrm>
                <a:off x="6161847" y="2236361"/>
                <a:ext cx="73440" cy="16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BCFA4A-3560-D3D1-6587-2D256E0AEB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847" y="2227361"/>
                  <a:ext cx="9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DD4483-308D-C269-47DD-7F4B614B9953}"/>
                    </a:ext>
                  </a:extLst>
                </p14:cNvPr>
                <p14:cNvContentPartPr/>
                <p14:nvPr/>
              </p14:nvContentPartPr>
              <p14:xfrm>
                <a:off x="6192807" y="2233121"/>
                <a:ext cx="324360" cy="29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DD4483-308D-C269-47DD-7F4B614B99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3807" y="2224121"/>
                  <a:ext cx="342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97D8F9-A213-DA94-52B0-9A6EEC506716}"/>
                    </a:ext>
                  </a:extLst>
                </p14:cNvPr>
                <p14:cNvContentPartPr/>
                <p14:nvPr/>
              </p14:nvContentPartPr>
              <p14:xfrm>
                <a:off x="6142767" y="2615081"/>
                <a:ext cx="99360" cy="13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97D8F9-A213-DA94-52B0-9A6EEC5067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3767" y="2606441"/>
                  <a:ext cx="11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69A044-7ED8-0BC7-5936-A71715A98A54}"/>
                    </a:ext>
                  </a:extLst>
                </p14:cNvPr>
                <p14:cNvContentPartPr/>
                <p14:nvPr/>
              </p14:nvContentPartPr>
              <p14:xfrm>
                <a:off x="5257527" y="1993001"/>
                <a:ext cx="1436760" cy="62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69A044-7ED8-0BC7-5936-A71715A98A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8527" y="1984001"/>
                  <a:ext cx="14544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7106F2-336B-F956-68A1-D25804F2C5BE}"/>
                    </a:ext>
                  </a:extLst>
                </p14:cNvPr>
                <p14:cNvContentPartPr/>
                <p14:nvPr/>
              </p14:nvContentPartPr>
              <p14:xfrm>
                <a:off x="5286327" y="2196401"/>
                <a:ext cx="1441800" cy="65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7106F2-336B-F956-68A1-D25804F2C5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7327" y="2187761"/>
                  <a:ext cx="14594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AACD15-5688-F6FD-4E2B-9E58B61A6389}"/>
                    </a:ext>
                  </a:extLst>
                </p14:cNvPr>
                <p14:cNvContentPartPr/>
                <p14:nvPr/>
              </p14:nvContentPartPr>
              <p14:xfrm>
                <a:off x="6646407" y="2531201"/>
                <a:ext cx="17280" cy="16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AACD15-5688-F6FD-4E2B-9E58B61A63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37767" y="2522561"/>
                  <a:ext cx="34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AE257F-6D19-0113-8A2B-561518E25449}"/>
                    </a:ext>
                  </a:extLst>
                </p14:cNvPr>
                <p14:cNvContentPartPr/>
                <p14:nvPr/>
              </p14:nvContentPartPr>
              <p14:xfrm>
                <a:off x="7888767" y="2022161"/>
                <a:ext cx="213480" cy="16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AE257F-6D19-0113-8A2B-561518E254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79767" y="2013161"/>
                  <a:ext cx="231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BDFDCA-2A4E-2C2D-5938-1899E9932822}"/>
                    </a:ext>
                  </a:extLst>
                </p14:cNvPr>
                <p14:cNvContentPartPr/>
                <p14:nvPr/>
              </p14:nvContentPartPr>
              <p14:xfrm>
                <a:off x="8221407" y="1982921"/>
                <a:ext cx="295560" cy="19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BDFDCA-2A4E-2C2D-5938-1899E99328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12767" y="1973921"/>
                  <a:ext cx="313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2E781D-A4F1-C7CC-E3C2-8B4E0D32B4ED}"/>
                    </a:ext>
                  </a:extLst>
                </p14:cNvPr>
                <p14:cNvContentPartPr/>
                <p14:nvPr/>
              </p14:nvContentPartPr>
              <p14:xfrm>
                <a:off x="8761407" y="1970681"/>
                <a:ext cx="102960" cy="163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2E781D-A4F1-C7CC-E3C2-8B4E0D32B4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52407" y="1961681"/>
                  <a:ext cx="120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04B783-DA9D-AB3B-CB06-FD1876DE48CA}"/>
                    </a:ext>
                  </a:extLst>
                </p14:cNvPr>
                <p14:cNvContentPartPr/>
                <p14:nvPr/>
              </p14:nvContentPartPr>
              <p14:xfrm>
                <a:off x="8793087" y="2034041"/>
                <a:ext cx="364680" cy="24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04B783-DA9D-AB3B-CB06-FD1876DE48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84447" y="2025041"/>
                  <a:ext cx="382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402BA8-1280-8444-9E25-8FCBB2744A6C}"/>
                    </a:ext>
                  </a:extLst>
                </p14:cNvPr>
                <p14:cNvContentPartPr/>
                <p14:nvPr/>
              </p14:nvContentPartPr>
              <p14:xfrm>
                <a:off x="8433447" y="2449481"/>
                <a:ext cx="120600" cy="219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402BA8-1280-8444-9E25-8FCBB2744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24807" y="2440481"/>
                  <a:ext cx="138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9B6F24-0307-E686-C1E2-AFCE9DDEECB9}"/>
                    </a:ext>
                  </a:extLst>
                </p14:cNvPr>
                <p14:cNvContentPartPr/>
                <p14:nvPr/>
              </p14:nvContentPartPr>
              <p14:xfrm>
                <a:off x="7857807" y="1725881"/>
                <a:ext cx="1398240" cy="101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9B6F24-0307-E686-C1E2-AFCE9DDEEC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9167" y="1717241"/>
                  <a:ext cx="141588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DE8DA9-2E0C-D583-0CA0-82498CA551A6}"/>
                    </a:ext>
                  </a:extLst>
                </p14:cNvPr>
                <p14:cNvContentPartPr/>
                <p14:nvPr/>
              </p14:nvContentPartPr>
              <p14:xfrm>
                <a:off x="7767087" y="1937921"/>
                <a:ext cx="1585080" cy="76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DE8DA9-2E0C-D583-0CA0-82498CA551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8087" y="1928921"/>
                  <a:ext cx="160272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AD9473-C312-CD73-A5C4-2E342EBD3F6A}"/>
                    </a:ext>
                  </a:extLst>
                </p14:cNvPr>
                <p14:cNvContentPartPr/>
                <p14:nvPr/>
              </p14:nvContentPartPr>
              <p14:xfrm>
                <a:off x="5583687" y="1007321"/>
                <a:ext cx="12384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AD9473-C312-CD73-A5C4-2E342EBD3F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74687" y="998321"/>
                  <a:ext cx="141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D56494-0860-35B1-6841-53CB66BCF1D0}"/>
                    </a:ext>
                  </a:extLst>
                </p14:cNvPr>
                <p14:cNvContentPartPr/>
                <p14:nvPr/>
              </p14:nvContentPartPr>
              <p14:xfrm>
                <a:off x="5659647" y="1007321"/>
                <a:ext cx="16200" cy="21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D56494-0860-35B1-6841-53CB66BCF1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1007" y="998321"/>
                  <a:ext cx="33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79A3F5-84B7-BA76-EFFF-C570DB068A7C}"/>
                    </a:ext>
                  </a:extLst>
                </p14:cNvPr>
                <p14:cNvContentPartPr/>
                <p14:nvPr/>
              </p14:nvContentPartPr>
              <p14:xfrm>
                <a:off x="5783847" y="985361"/>
                <a:ext cx="68400" cy="23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79A3F5-84B7-BA76-EFFF-C570DB068A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5207" y="976721"/>
                  <a:ext cx="86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5DE6C2-689F-7A28-198C-91F0D7E5AB62}"/>
                    </a:ext>
                  </a:extLst>
                </p14:cNvPr>
                <p14:cNvContentPartPr/>
                <p14:nvPr/>
              </p14:nvContentPartPr>
              <p14:xfrm>
                <a:off x="5782047" y="1111001"/>
                <a:ext cx="63720" cy="3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5DE6C2-689F-7A28-198C-91F0D7E5AB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73407" y="1102361"/>
                  <a:ext cx="81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8B4F5D-85FF-0DAB-46DB-2F89A94D3BF7}"/>
                    </a:ext>
                  </a:extLst>
                </p14:cNvPr>
                <p14:cNvContentPartPr/>
                <p14:nvPr/>
              </p14:nvContentPartPr>
              <p14:xfrm>
                <a:off x="5616807" y="869441"/>
                <a:ext cx="370080" cy="39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8B4F5D-85FF-0DAB-46DB-2F89A94D3B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7807" y="860801"/>
                  <a:ext cx="387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F5E050-26AC-5371-7DAC-EBF5B36E0B63}"/>
                    </a:ext>
                  </a:extLst>
                </p14:cNvPr>
                <p14:cNvContentPartPr/>
                <p14:nvPr/>
              </p14:nvContentPartPr>
              <p14:xfrm>
                <a:off x="5454447" y="929201"/>
                <a:ext cx="496080" cy="40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F5E050-26AC-5371-7DAC-EBF5B36E0B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45807" y="920201"/>
                  <a:ext cx="513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C34C26-D717-626C-61BB-BF278BBB3DA4}"/>
                    </a:ext>
                  </a:extLst>
                </p14:cNvPr>
                <p14:cNvContentPartPr/>
                <p14:nvPr/>
              </p14:nvContentPartPr>
              <p14:xfrm>
                <a:off x="3703407" y="1361561"/>
                <a:ext cx="1698480" cy="76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C34C26-D717-626C-61BB-BF278BBB3D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94407" y="1352921"/>
                  <a:ext cx="17161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DCCDDF-44A6-533C-6590-80178BBCA7BC}"/>
                    </a:ext>
                  </a:extLst>
                </p14:cNvPr>
                <p14:cNvContentPartPr/>
                <p14:nvPr/>
              </p14:nvContentPartPr>
              <p14:xfrm>
                <a:off x="5816967" y="1399001"/>
                <a:ext cx="169200" cy="58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DCCDDF-44A6-533C-6590-80178BBCA7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07967" y="1390361"/>
                  <a:ext cx="1868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9CF24F-A582-1990-C790-2039352286AE}"/>
                    </a:ext>
                  </a:extLst>
                </p14:cNvPr>
                <p14:cNvContentPartPr/>
                <p14:nvPr/>
              </p14:nvContentPartPr>
              <p14:xfrm>
                <a:off x="6139527" y="1349681"/>
                <a:ext cx="199152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9CF24F-A582-1990-C790-2039352286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0887" y="1340681"/>
                  <a:ext cx="20091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A6D52A-FE60-C380-625E-45174F388C7C}"/>
                    </a:ext>
                  </a:extLst>
                </p14:cNvPr>
                <p14:cNvContentPartPr/>
                <p14:nvPr/>
              </p14:nvContentPartPr>
              <p14:xfrm>
                <a:off x="2766327" y="3315641"/>
                <a:ext cx="170640" cy="295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A6D52A-FE60-C380-625E-45174F388C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57687" y="3307001"/>
                  <a:ext cx="188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C72C87-FCA6-2BF8-61CD-A75C41375649}"/>
                    </a:ext>
                  </a:extLst>
                </p14:cNvPr>
                <p14:cNvContentPartPr/>
                <p14:nvPr/>
              </p14:nvContentPartPr>
              <p14:xfrm>
                <a:off x="2967567" y="3431201"/>
                <a:ext cx="263520" cy="245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C72C87-FCA6-2BF8-61CD-A75C413756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58927" y="3422561"/>
                  <a:ext cx="28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D914B4-EB52-CD67-2C88-79C1CF6E8F7E}"/>
                    </a:ext>
                  </a:extLst>
                </p14:cNvPr>
                <p14:cNvContentPartPr/>
                <p14:nvPr/>
              </p14:nvContentPartPr>
              <p14:xfrm>
                <a:off x="3193647" y="3306281"/>
                <a:ext cx="6840" cy="15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D914B4-EB52-CD67-2C88-79C1CF6E8F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85007" y="3297641"/>
                  <a:ext cx="24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18D4EE-16AC-41C5-1205-ED33FA01931E}"/>
                    </a:ext>
                  </a:extLst>
                </p14:cNvPr>
                <p14:cNvContentPartPr/>
                <p14:nvPr/>
              </p14:nvContentPartPr>
              <p14:xfrm>
                <a:off x="3265287" y="3443081"/>
                <a:ext cx="49320" cy="58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18D4EE-16AC-41C5-1205-ED33FA0193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6287" y="3434441"/>
                  <a:ext cx="66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3B8AB2-ED37-5E70-21B2-ECE083A89587}"/>
                    </a:ext>
                  </a:extLst>
                </p14:cNvPr>
                <p14:cNvContentPartPr/>
                <p14:nvPr/>
              </p14:nvContentPartPr>
              <p14:xfrm>
                <a:off x="3392007" y="3390881"/>
                <a:ext cx="129600" cy="10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3B8AB2-ED37-5E70-21B2-ECE083A895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3007" y="3382241"/>
                  <a:ext cx="147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C17F11-975A-5BF9-2254-3547EB5F4271}"/>
                    </a:ext>
                  </a:extLst>
                </p14:cNvPr>
                <p14:cNvContentPartPr/>
                <p14:nvPr/>
              </p14:nvContentPartPr>
              <p14:xfrm>
                <a:off x="3661647" y="3258401"/>
                <a:ext cx="94320" cy="23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C17F11-975A-5BF9-2254-3547EB5F42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52647" y="3249761"/>
                  <a:ext cx="111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6F0B4D-9AA1-8B02-8194-D480E36C8E49}"/>
                    </a:ext>
                  </a:extLst>
                </p14:cNvPr>
                <p14:cNvContentPartPr/>
                <p14:nvPr/>
              </p14:nvContentPartPr>
              <p14:xfrm>
                <a:off x="5562807" y="3061841"/>
                <a:ext cx="125280" cy="17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6F0B4D-9AA1-8B02-8194-D480E36C8E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4167" y="3052841"/>
                  <a:ext cx="142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397FCA-4DB9-E583-9AE0-AC5AE96A06DB}"/>
                    </a:ext>
                  </a:extLst>
                </p14:cNvPr>
                <p14:cNvContentPartPr/>
                <p14:nvPr/>
              </p14:nvContentPartPr>
              <p14:xfrm>
                <a:off x="5727687" y="3148961"/>
                <a:ext cx="286200" cy="26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397FCA-4DB9-E583-9AE0-AC5AE96A06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19047" y="3139961"/>
                  <a:ext cx="303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8F5B20-8D88-2626-DC39-6A32618319F7}"/>
                    </a:ext>
                  </a:extLst>
                </p14:cNvPr>
                <p14:cNvContentPartPr/>
                <p14:nvPr/>
              </p14:nvContentPartPr>
              <p14:xfrm>
                <a:off x="5954487" y="3105761"/>
                <a:ext cx="14400" cy="35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8F5B20-8D88-2626-DC39-6A32618319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45847" y="3097121"/>
                  <a:ext cx="32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AE26D6-3D67-F27F-C786-2C4D1DDA2310}"/>
                    </a:ext>
                  </a:extLst>
                </p14:cNvPr>
                <p14:cNvContentPartPr/>
                <p14:nvPr/>
              </p14:nvContentPartPr>
              <p14:xfrm>
                <a:off x="6068607" y="3147161"/>
                <a:ext cx="65160" cy="6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AE26D6-3D67-F27F-C786-2C4D1DDA23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59607" y="3138161"/>
                  <a:ext cx="82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43A244-A963-ADA3-C3A8-3ECA69E31373}"/>
                    </a:ext>
                  </a:extLst>
                </p14:cNvPr>
                <p14:cNvContentPartPr/>
                <p14:nvPr/>
              </p14:nvContentPartPr>
              <p14:xfrm>
                <a:off x="6202167" y="3160481"/>
                <a:ext cx="100080" cy="4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43A244-A963-ADA3-C3A8-3ECA69E31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3167" y="3151481"/>
                  <a:ext cx="117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D8517-C0AF-716A-CA3F-E404F5771854}"/>
                    </a:ext>
                  </a:extLst>
                </p14:cNvPr>
                <p14:cNvContentPartPr/>
                <p14:nvPr/>
              </p14:nvContentPartPr>
              <p14:xfrm>
                <a:off x="6413127" y="3062201"/>
                <a:ext cx="202680" cy="165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D8517-C0AF-716A-CA3F-E404F57718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04487" y="3053561"/>
                  <a:ext cx="22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6D7289-DB4E-301B-6C91-8B09276ED64D}"/>
                    </a:ext>
                  </a:extLst>
                </p14:cNvPr>
                <p14:cNvContentPartPr/>
                <p14:nvPr/>
              </p14:nvContentPartPr>
              <p14:xfrm>
                <a:off x="8135007" y="2864201"/>
                <a:ext cx="134640" cy="19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6D7289-DB4E-301B-6C91-8B09276ED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26367" y="2855201"/>
                  <a:ext cx="152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5AE856-FE7C-BD51-6D5E-617ACF14D56E}"/>
                    </a:ext>
                  </a:extLst>
                </p14:cNvPr>
                <p14:cNvContentPartPr/>
                <p14:nvPr/>
              </p14:nvContentPartPr>
              <p14:xfrm>
                <a:off x="8350647" y="2939801"/>
                <a:ext cx="286920" cy="28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5AE856-FE7C-BD51-6D5E-617ACF14D5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42007" y="2931161"/>
                  <a:ext cx="304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E93E94-7E7E-52C8-40F9-DF24AA72ACBD}"/>
                    </a:ext>
                  </a:extLst>
                </p14:cNvPr>
                <p14:cNvContentPartPr/>
                <p14:nvPr/>
              </p14:nvContentPartPr>
              <p14:xfrm>
                <a:off x="8619927" y="2925401"/>
                <a:ext cx="11880" cy="6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E93E94-7E7E-52C8-40F9-DF24AA72AC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11287" y="2916401"/>
                  <a:ext cx="29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96F879-C2E0-2798-B504-7DBF60187E82}"/>
                    </a:ext>
                  </a:extLst>
                </p14:cNvPr>
                <p14:cNvContentPartPr/>
                <p14:nvPr/>
              </p14:nvContentPartPr>
              <p14:xfrm>
                <a:off x="8696247" y="2990921"/>
                <a:ext cx="56160" cy="61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96F879-C2E0-2798-B504-7DBF60187E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87247" y="2982281"/>
                  <a:ext cx="73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85687D-5A3B-C202-E77B-8F5667577746}"/>
                    </a:ext>
                  </a:extLst>
                </p14:cNvPr>
                <p14:cNvContentPartPr/>
                <p14:nvPr/>
              </p14:nvContentPartPr>
              <p14:xfrm>
                <a:off x="8774727" y="2986241"/>
                <a:ext cx="124920" cy="86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85687D-5A3B-C202-E77B-8F56675777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66087" y="2977241"/>
                  <a:ext cx="142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0F6E3C-4399-DCAF-3B58-245126F5E580}"/>
                    </a:ext>
                  </a:extLst>
                </p14:cNvPr>
                <p14:cNvContentPartPr/>
                <p14:nvPr/>
              </p14:nvContentPartPr>
              <p14:xfrm>
                <a:off x="9118887" y="2899841"/>
                <a:ext cx="64800" cy="189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0F6E3C-4399-DCAF-3B58-245126F5E5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09887" y="2891201"/>
                  <a:ext cx="82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4B4911-7D3F-C15F-B8E9-A80DCC49D620}"/>
                    </a:ext>
                  </a:extLst>
                </p14:cNvPr>
                <p14:cNvContentPartPr/>
                <p14:nvPr/>
              </p14:nvContentPartPr>
              <p14:xfrm>
                <a:off x="5427447" y="249881"/>
                <a:ext cx="109440" cy="5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4B4911-7D3F-C15F-B8E9-A80DCC49D6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8447" y="240881"/>
                  <a:ext cx="127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EEBA91-F3A9-4C97-8EC3-B5A8AB1BE9FF}"/>
                    </a:ext>
                  </a:extLst>
                </p14:cNvPr>
                <p14:cNvContentPartPr/>
                <p14:nvPr/>
              </p14:nvContentPartPr>
              <p14:xfrm>
                <a:off x="5518527" y="249881"/>
                <a:ext cx="18360" cy="142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EEBA91-F3A9-4C97-8EC3-B5A8AB1BE9F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09527" y="240881"/>
                  <a:ext cx="36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6F41AA-8BFC-5CB2-8E65-7A9181B2F00B}"/>
                    </a:ext>
                  </a:extLst>
                </p14:cNvPr>
                <p14:cNvContentPartPr/>
                <p14:nvPr/>
              </p14:nvContentPartPr>
              <p14:xfrm>
                <a:off x="5473887" y="360761"/>
                <a:ext cx="185760" cy="4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6F41AA-8BFC-5CB2-8E65-7A9181B2F0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4887" y="352121"/>
                  <a:ext cx="203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6823A7-B931-3DEC-7A22-1C8D647AE9B8}"/>
                    </a:ext>
                  </a:extLst>
                </p14:cNvPr>
                <p14:cNvContentPartPr/>
                <p14:nvPr/>
              </p14:nvContentPartPr>
              <p14:xfrm>
                <a:off x="5683407" y="250241"/>
                <a:ext cx="27000" cy="11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6823A7-B931-3DEC-7A22-1C8D647AE9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74407" y="241601"/>
                  <a:ext cx="44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6AE3E7-2B22-41C0-97A6-7D2E5570A342}"/>
                    </a:ext>
                  </a:extLst>
                </p14:cNvPr>
                <p14:cNvContentPartPr/>
                <p14:nvPr/>
              </p14:nvContentPartPr>
              <p14:xfrm>
                <a:off x="5637687" y="292001"/>
                <a:ext cx="200520" cy="72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6AE3E7-2B22-41C0-97A6-7D2E5570A3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28687" y="283361"/>
                  <a:ext cx="218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C488ED-9977-6D28-78C0-4117B480A476}"/>
                    </a:ext>
                  </a:extLst>
                </p14:cNvPr>
                <p14:cNvContentPartPr/>
                <p14:nvPr/>
              </p14:nvContentPartPr>
              <p14:xfrm>
                <a:off x="5918847" y="266801"/>
                <a:ext cx="191880" cy="9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C488ED-9977-6D28-78C0-4117B480A4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10207" y="258161"/>
                  <a:ext cx="209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2C0FE8-D413-68E4-8167-9D6ED6120C24}"/>
                    </a:ext>
                  </a:extLst>
                </p14:cNvPr>
                <p14:cNvContentPartPr/>
                <p14:nvPr/>
              </p14:nvContentPartPr>
              <p14:xfrm>
                <a:off x="6148887" y="200201"/>
                <a:ext cx="151920" cy="16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2C0FE8-D413-68E4-8167-9D6ED6120C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40247" y="191561"/>
                  <a:ext cx="169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0B7579-3BC6-5D5F-F468-E705517A720F}"/>
                    </a:ext>
                  </a:extLst>
                </p14:cNvPr>
                <p14:cNvContentPartPr/>
                <p14:nvPr/>
              </p14:nvContentPartPr>
              <p14:xfrm>
                <a:off x="6227727" y="239081"/>
                <a:ext cx="122400" cy="45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0B7579-3BC6-5D5F-F468-E705517A72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19087" y="230441"/>
                  <a:ext cx="140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3A3025-8B12-0613-1DB5-72E3400C5A5B}"/>
                    </a:ext>
                  </a:extLst>
                </p14:cNvPr>
                <p14:cNvContentPartPr/>
                <p14:nvPr/>
              </p14:nvContentPartPr>
              <p14:xfrm>
                <a:off x="5315847" y="92201"/>
                <a:ext cx="1162080" cy="50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3A3025-8B12-0613-1DB5-72E3400C5A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06847" y="83561"/>
                  <a:ext cx="11797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C4B869-5AF2-5420-0A31-15BF0A421FC9}"/>
                    </a:ext>
                  </a:extLst>
                </p14:cNvPr>
                <p14:cNvContentPartPr/>
                <p14:nvPr/>
              </p14:nvContentPartPr>
              <p14:xfrm>
                <a:off x="5726607" y="643001"/>
                <a:ext cx="22320" cy="234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C4B869-5AF2-5420-0A31-15BF0A421F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17967" y="634361"/>
                  <a:ext cx="39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4433D3E-D682-2C6E-8E38-B981D1899AE7}"/>
                    </a:ext>
                  </a:extLst>
                </p14:cNvPr>
                <p14:cNvContentPartPr/>
                <p14:nvPr/>
              </p14:nvContentPartPr>
              <p14:xfrm>
                <a:off x="5682687" y="853241"/>
                <a:ext cx="33480" cy="3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4433D3E-D682-2C6E-8E38-B981D1899A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74047" y="844241"/>
                  <a:ext cx="51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3A8245-9917-D730-31AD-284AA824C91D}"/>
                    </a:ext>
                  </a:extLst>
                </p14:cNvPr>
                <p14:cNvContentPartPr/>
                <p14:nvPr/>
              </p14:nvContentPartPr>
              <p14:xfrm>
                <a:off x="5750727" y="839921"/>
                <a:ext cx="49680" cy="51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3A8245-9917-D730-31AD-284AA824C9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42087" y="830921"/>
                  <a:ext cx="67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78024A-37B3-B7DA-C6FD-FCEE1D7C2C3A}"/>
                    </a:ext>
                  </a:extLst>
                </p14:cNvPr>
                <p14:cNvContentPartPr/>
                <p14:nvPr/>
              </p14:nvContentPartPr>
              <p14:xfrm>
                <a:off x="5651367" y="840641"/>
                <a:ext cx="169200" cy="97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78024A-37B3-B7DA-C6FD-FCEE1D7C2C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42367" y="831641"/>
                  <a:ext cx="1868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6CDB0D-6DBA-C990-8017-8B345DEB1EDF}"/>
              </a:ext>
            </a:extLst>
          </p:cNvPr>
          <p:cNvGrpSpPr/>
          <p:nvPr/>
        </p:nvGrpSpPr>
        <p:grpSpPr>
          <a:xfrm>
            <a:off x="7947447" y="1027121"/>
            <a:ext cx="1396080" cy="449640"/>
            <a:chOff x="7947447" y="1027121"/>
            <a:chExt cx="139608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3B6CA8-BE4B-210E-9F48-49930025C0B1}"/>
                    </a:ext>
                  </a:extLst>
                </p14:cNvPr>
                <p14:cNvContentPartPr/>
                <p14:nvPr/>
              </p14:nvContentPartPr>
              <p14:xfrm>
                <a:off x="7947447" y="1093721"/>
                <a:ext cx="76680" cy="27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3B6CA8-BE4B-210E-9F48-49930025C0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38807" y="1084721"/>
                  <a:ext cx="94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004312-E171-96C5-28E5-8186FB1E93C6}"/>
                    </a:ext>
                  </a:extLst>
                </p14:cNvPr>
                <p14:cNvContentPartPr/>
                <p14:nvPr/>
              </p14:nvContentPartPr>
              <p14:xfrm>
                <a:off x="8060847" y="1227281"/>
                <a:ext cx="69840" cy="7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004312-E171-96C5-28E5-8186FB1E93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1847" y="1218641"/>
                  <a:ext cx="87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43B9BB-2120-658A-010B-6B703537DEA1}"/>
                    </a:ext>
                  </a:extLst>
                </p14:cNvPr>
                <p14:cNvContentPartPr/>
                <p14:nvPr/>
              </p14:nvContentPartPr>
              <p14:xfrm>
                <a:off x="8232567" y="1144481"/>
                <a:ext cx="54720" cy="129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43B9BB-2120-658A-010B-6B703537DE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3567" y="1135841"/>
                  <a:ext cx="72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723DD0-B5AF-E88B-437D-84C4289C49D1}"/>
                    </a:ext>
                  </a:extLst>
                </p14:cNvPr>
                <p14:cNvContentPartPr/>
                <p14:nvPr/>
              </p14:nvContentPartPr>
              <p14:xfrm>
                <a:off x="8336607" y="1027121"/>
                <a:ext cx="89280" cy="32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723DD0-B5AF-E88B-437D-84C4289C49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27607" y="1018481"/>
                  <a:ext cx="106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2F83A5-64A9-5608-DAAD-87D8D50C656A}"/>
                    </a:ext>
                  </a:extLst>
                </p14:cNvPr>
                <p14:cNvContentPartPr/>
                <p14:nvPr/>
              </p14:nvContentPartPr>
              <p14:xfrm>
                <a:off x="8322567" y="1160681"/>
                <a:ext cx="135720" cy="106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2F83A5-64A9-5608-DAAD-87D8D50C65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13567" y="1151681"/>
                  <a:ext cx="153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8D48A5-F0A4-EF70-8D53-0AA4CC13C60F}"/>
                    </a:ext>
                  </a:extLst>
                </p14:cNvPr>
                <p14:cNvContentPartPr/>
                <p14:nvPr/>
              </p14:nvContentPartPr>
              <p14:xfrm>
                <a:off x="8510127" y="1154921"/>
                <a:ext cx="264240" cy="125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8D48A5-F0A4-EF70-8D53-0AA4CC13C6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01127" y="1145921"/>
                  <a:ext cx="281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B03021-4BDD-DB0D-5D40-FEB05C011E93}"/>
                    </a:ext>
                  </a:extLst>
                </p14:cNvPr>
                <p14:cNvContentPartPr/>
                <p14:nvPr/>
              </p14:nvContentPartPr>
              <p14:xfrm>
                <a:off x="8835927" y="1129361"/>
                <a:ext cx="205560" cy="13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B03021-4BDD-DB0D-5D40-FEB05C011E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26927" y="1120361"/>
                  <a:ext cx="223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9358A0-94F6-3D43-9AB2-DF8705A24E0E}"/>
                    </a:ext>
                  </a:extLst>
                </p14:cNvPr>
                <p14:cNvContentPartPr/>
                <p14:nvPr/>
              </p14:nvContentPartPr>
              <p14:xfrm>
                <a:off x="9127887" y="1170761"/>
                <a:ext cx="74160" cy="119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9358A0-94F6-3D43-9AB2-DF8705A24E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19247" y="1162121"/>
                  <a:ext cx="91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928263-3F92-98AA-12AB-BEF21262609D}"/>
                    </a:ext>
                  </a:extLst>
                </p14:cNvPr>
                <p14:cNvContentPartPr/>
                <p14:nvPr/>
              </p14:nvContentPartPr>
              <p14:xfrm>
                <a:off x="9228327" y="1173281"/>
                <a:ext cx="115200" cy="90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928263-3F92-98AA-12AB-BEF2126260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19687" y="1164641"/>
                  <a:ext cx="132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8F067E-8E14-6746-9738-DA711902D0B6}"/>
                    </a:ext>
                  </a:extLst>
                </p14:cNvPr>
                <p14:cNvContentPartPr/>
                <p14:nvPr/>
              </p14:nvContentPartPr>
              <p14:xfrm>
                <a:off x="8177487" y="1333481"/>
                <a:ext cx="938160" cy="10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8F067E-8E14-6746-9738-DA711902D0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68487" y="1324481"/>
                  <a:ext cx="955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D50376-3FA3-DB71-593C-F8D6D7C50E13}"/>
                    </a:ext>
                  </a:extLst>
                </p14:cNvPr>
                <p14:cNvContentPartPr/>
                <p14:nvPr/>
              </p14:nvContentPartPr>
              <p14:xfrm>
                <a:off x="8245527" y="1381361"/>
                <a:ext cx="725040" cy="9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D50376-3FA3-DB71-593C-F8D6D7C50E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36887" y="1372721"/>
                  <a:ext cx="742680" cy="1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859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Traffic Manager</vt:lpstr>
      <vt:lpstr>Traffic Manager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Manager</dc:title>
  <dc:creator>Ayush Rathi</dc:creator>
  <cp:lastModifiedBy>Ayush Rathi</cp:lastModifiedBy>
  <cp:revision>1</cp:revision>
  <dcterms:created xsi:type="dcterms:W3CDTF">2023-11-19T04:04:23Z</dcterms:created>
  <dcterms:modified xsi:type="dcterms:W3CDTF">2023-11-19T04:05:58Z</dcterms:modified>
</cp:coreProperties>
</file>