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8DC1-9202-BF19-B12A-6E49C8CB9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EE559-95A8-4A66-F178-7AEC5492A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202CA-F73C-BFBD-4720-EF0568F1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491B-F61E-4F85-BA93-ABCC20E77383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68B09-0A1A-FFEB-E4D8-F2B6C462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86788-FA24-8101-D8EB-526EE2AC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F5BD-6925-46FC-B448-D296A1AF8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26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19E0-C4B9-E1DF-AE63-053B69B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F3440-6FDD-7F76-FE20-A0A711588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95859-38AD-D56C-880B-A12B7460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491B-F61E-4F85-BA93-ABCC20E77383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708D-D1D5-53DD-4716-0A458C33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FDCE-9EAE-80A2-B678-36E198CF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F5BD-6925-46FC-B448-D296A1AF8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07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F237C-639B-E53F-0D4E-845C9012D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DF32E-2C5F-7ACE-2027-287B99089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3CA88-FB1B-8E26-81BD-F34B0021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491B-F61E-4F85-BA93-ABCC20E77383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40245-4FF2-E259-84EA-FD50AB52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3718F-88E8-6F77-191F-C02208B7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F5BD-6925-46FC-B448-D296A1AF8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08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7106-110E-06FD-0F31-CE525D26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0695-5C19-830A-770B-664A5AC10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A2A3-C539-9281-F752-6D73D24A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491B-F61E-4F85-BA93-ABCC20E77383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AED7A-9B5F-5ACB-BE5C-F9D32306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81EA-19A3-7B73-B333-C683E12C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F5BD-6925-46FC-B448-D296A1AF8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1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207F-68F2-B6F0-9CF9-F3FAF386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E259B-B84F-582B-E2DB-DB5C2FB01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78D0E-2B87-2546-4325-1BB459D8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491B-F61E-4F85-BA93-ABCC20E77383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FC4F7-9EE4-E8D8-03DD-EE96C128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40B6-6E36-3068-0385-B646662A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F5BD-6925-46FC-B448-D296A1AF8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96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74F1-5CA7-DAD4-F23A-D6AFF0E2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60589-7211-D188-1C90-E685936A6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F9DA4-0AB9-CDAA-96D2-DEA422CA5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B52DE-79E0-5A22-A83C-74E9799F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491B-F61E-4F85-BA93-ABCC20E77383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0547C-6279-A4A8-237E-C474BABD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F1C40-D29E-83B9-0B74-07017815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F5BD-6925-46FC-B448-D296A1AF8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814A-17A5-F9CD-947A-2E240CB5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94D95-876D-4925-738F-3286E0720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21341-1EE5-E097-37DA-52617ED37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90FFC-FA37-6138-C0EE-5EF34EEFD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8735F-6F00-FBA3-77DD-350E61264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E0E07-CD42-6A91-3DBF-E640B680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491B-F61E-4F85-BA93-ABCC20E77383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F24B3-4B35-3D43-1B77-AC8B1966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BCEC-FDAB-06C1-E482-AA2892F8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F5BD-6925-46FC-B448-D296A1AF8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36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53B2-E765-D4D9-6B13-F5E524FD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79DCF-CB78-C12B-21AC-2FB2C394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491B-F61E-4F85-BA93-ABCC20E77383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F1274-3D01-DC10-670A-4447F413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BDAE8-C332-4287-80FC-2BE6A728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F5BD-6925-46FC-B448-D296A1AF8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11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E720A-24F1-D241-ABB4-15695AAD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491B-F61E-4F85-BA93-ABCC20E77383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BEE21-65DE-05E3-0693-87AAE125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9A616-7652-B947-B168-E27E35B9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F5BD-6925-46FC-B448-D296A1AF8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98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9AAE-1258-8D2F-289B-BDD241B9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721E-EF06-F603-722C-9844B373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8FB81-6376-A519-441E-8187C8363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DF5CB-A32B-9050-65BC-D0CC677F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491B-F61E-4F85-BA93-ABCC20E77383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CCB21-542C-199C-CCB0-6452F896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A1670-7415-B9F9-9DCC-E4CF7E16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F5BD-6925-46FC-B448-D296A1AF8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80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45AC-BF71-A0EE-9DEE-4C05B147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023A2-E946-5C18-DF65-73545832F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1C91-8DBC-8030-4A03-F88DD0EAB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5D73D-65A1-7D65-A3D3-FA7C69F8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491B-F61E-4F85-BA93-ABCC20E77383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1654E-CCA8-DDEA-CAE5-E6AD8AFF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F0250-CCC2-4DD5-D81C-FF7105F2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F5BD-6925-46FC-B448-D296A1AF8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27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2A5A6-4FA9-772C-D0C2-ECA4293A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54A66-A65F-E48A-E43D-EB661470B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5A560-9E95-5598-77E8-9EBE7F92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491B-F61E-4F85-BA93-ABCC20E77383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8BA0A-3766-6693-1549-D9ED2B27E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B25F5-CE5F-D32F-7600-50B7A0B86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F5BD-6925-46FC-B448-D296A1AF8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33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5444-BD6E-E46D-6522-9304D76F5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DA50E-E49A-B43D-2E0A-4AB08D843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Application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31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232A2A-ADD6-5C79-220E-341F2FE751AE}"/>
              </a:ext>
            </a:extLst>
          </p:cNvPr>
          <p:cNvSpPr/>
          <p:nvPr/>
        </p:nvSpPr>
        <p:spPr>
          <a:xfrm>
            <a:off x="1834055" y="562303"/>
            <a:ext cx="9748345" cy="4461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3C1DE-E83D-C922-E170-175BE9F9ABD1}"/>
              </a:ext>
            </a:extLst>
          </p:cNvPr>
          <p:cNvSpPr/>
          <p:nvPr/>
        </p:nvSpPr>
        <p:spPr>
          <a:xfrm>
            <a:off x="4850524" y="940676"/>
            <a:ext cx="6458606" cy="35314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25CE5-841C-A21D-3E87-991E23666B8B}"/>
              </a:ext>
            </a:extLst>
          </p:cNvPr>
          <p:cNvSpPr/>
          <p:nvPr/>
        </p:nvSpPr>
        <p:spPr>
          <a:xfrm>
            <a:off x="3090041" y="1723697"/>
            <a:ext cx="1439916" cy="27484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B1117-BC31-8D6D-6F4A-39A31608DB50}"/>
              </a:ext>
            </a:extLst>
          </p:cNvPr>
          <p:cNvSpPr/>
          <p:nvPr/>
        </p:nvSpPr>
        <p:spPr>
          <a:xfrm>
            <a:off x="7299434" y="5460124"/>
            <a:ext cx="2874580" cy="11561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D81EBA93-8564-C4FF-6365-E9EBFA751F96}"/>
              </a:ext>
            </a:extLst>
          </p:cNvPr>
          <p:cNvSpPr/>
          <p:nvPr/>
        </p:nvSpPr>
        <p:spPr>
          <a:xfrm>
            <a:off x="204952" y="2811517"/>
            <a:ext cx="956441" cy="746235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Internet</a:t>
            </a:r>
            <a:endParaRPr lang="en-IN" sz="1050" dirty="0"/>
          </a:p>
        </p:txBody>
      </p:sp>
      <p:pic>
        <p:nvPicPr>
          <p:cNvPr id="1026" name="Picture 2" descr="Image - Free web icons">
            <a:extLst>
              <a:ext uri="{FF2B5EF4-FFF2-40B4-BE49-F238E27FC236}">
                <a16:creationId xmlns:a16="http://schemas.microsoft.com/office/drawing/2014/main" id="{BC83DB01-4B81-8009-964B-EB979493F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789" y="2886649"/>
            <a:ext cx="595969" cy="59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AC5A9F7-E181-729E-F06F-0B4E43F50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9926" y="2638588"/>
            <a:ext cx="640146" cy="6401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07A800-0F20-988D-1CCE-1FF6AFBE8119}"/>
              </a:ext>
            </a:extLst>
          </p:cNvPr>
          <p:cNvSpPr txBox="1"/>
          <p:nvPr/>
        </p:nvSpPr>
        <p:spPr>
          <a:xfrm>
            <a:off x="3350674" y="3279498"/>
            <a:ext cx="918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Service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1-310C-301C-3FC9-CC73BFE81F9A}"/>
              </a:ext>
            </a:extLst>
          </p:cNvPr>
          <p:cNvSpPr txBox="1"/>
          <p:nvPr/>
        </p:nvSpPr>
        <p:spPr>
          <a:xfrm>
            <a:off x="3435715" y="3994245"/>
            <a:ext cx="694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Website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C894D-1CA8-BF46-C7B4-BE3C2785961E}"/>
              </a:ext>
            </a:extLst>
          </p:cNvPr>
          <p:cNvSpPr txBox="1"/>
          <p:nvPr/>
        </p:nvSpPr>
        <p:spPr>
          <a:xfrm>
            <a:off x="2009651" y="3373086"/>
            <a:ext cx="568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</a:t>
            </a:r>
            <a:endParaRPr lang="en-IN" sz="1200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AD611B0-24F2-5041-E85A-F17D3E49E9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0165" y="2638588"/>
            <a:ext cx="537670" cy="53767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926D0A2-25AE-1E86-1EE4-B2B41A6F7E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5413" y="2706414"/>
            <a:ext cx="403435" cy="40343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F54CEF8-1098-DA7B-665B-40D245F3DB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46426" y="2742268"/>
            <a:ext cx="403435" cy="403435"/>
          </a:xfrm>
          <a:prstGeom prst="rect">
            <a:avLst/>
          </a:prstGeom>
        </p:spPr>
      </p:pic>
      <p:pic>
        <p:nvPicPr>
          <p:cNvPr id="1028" name="Picture 4" descr="Azure Functions: Overview and Common Use Cases - RevDeBug">
            <a:extLst>
              <a:ext uri="{FF2B5EF4-FFF2-40B4-BE49-F238E27FC236}">
                <a16:creationId xmlns:a16="http://schemas.microsoft.com/office/drawing/2014/main" id="{636D4A15-2680-6733-5AE2-81AA1DE3B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01" y="2711758"/>
            <a:ext cx="688523" cy="46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Beveled 18">
            <a:extLst>
              <a:ext uri="{FF2B5EF4-FFF2-40B4-BE49-F238E27FC236}">
                <a16:creationId xmlns:a16="http://schemas.microsoft.com/office/drawing/2014/main" id="{52ADD3D5-E45A-97FB-3608-1C5450D20E89}"/>
              </a:ext>
            </a:extLst>
          </p:cNvPr>
          <p:cNvSpPr/>
          <p:nvPr/>
        </p:nvSpPr>
        <p:spPr>
          <a:xfrm>
            <a:off x="8265892" y="5720255"/>
            <a:ext cx="1146121" cy="635876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Scanning API</a:t>
            </a:r>
            <a:endParaRPr lang="en-IN" sz="16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5BAD83-5977-CDD6-011C-1382ED18FE28}"/>
              </a:ext>
            </a:extLst>
          </p:cNvPr>
          <p:cNvCxnSpPr>
            <a:stCxn id="7" idx="2"/>
            <a:endCxn id="1026" idx="1"/>
          </p:cNvCxnSpPr>
          <p:nvPr/>
        </p:nvCxnSpPr>
        <p:spPr>
          <a:xfrm flipV="1">
            <a:off x="1160596" y="3184634"/>
            <a:ext cx="9291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001812-E8CD-B411-D573-31F88B922F0D}"/>
              </a:ext>
            </a:extLst>
          </p:cNvPr>
          <p:cNvCxnSpPr/>
          <p:nvPr/>
        </p:nvCxnSpPr>
        <p:spPr>
          <a:xfrm flipV="1">
            <a:off x="2628014" y="3109849"/>
            <a:ext cx="9291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5BC52B-F5F5-C6DE-FCFF-D7217381D62E}"/>
              </a:ext>
            </a:extLst>
          </p:cNvPr>
          <p:cNvCxnSpPr/>
          <p:nvPr/>
        </p:nvCxnSpPr>
        <p:spPr>
          <a:xfrm flipV="1">
            <a:off x="4217195" y="2917841"/>
            <a:ext cx="9291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573687-DE9B-C87F-5D58-E54FC52EEA9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995965" y="2907423"/>
            <a:ext cx="539448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A382DC-E72E-D1F6-6ADB-EBCBB8F502AA}"/>
              </a:ext>
            </a:extLst>
          </p:cNvPr>
          <p:cNvCxnSpPr>
            <a:cxnSpLocks/>
          </p:cNvCxnSpPr>
          <p:nvPr/>
        </p:nvCxnSpPr>
        <p:spPr>
          <a:xfrm>
            <a:off x="7020668" y="2901627"/>
            <a:ext cx="590293" cy="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99573A-9C7D-39C5-9FB9-D51CEF22A655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7949861" y="2942941"/>
            <a:ext cx="45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A2E55B23-3C7C-4D88-BFC7-AA9AA6A24D2A}"/>
              </a:ext>
            </a:extLst>
          </p:cNvPr>
          <p:cNvCxnSpPr>
            <a:cxnSpLocks/>
          </p:cNvCxnSpPr>
          <p:nvPr/>
        </p:nvCxnSpPr>
        <p:spPr>
          <a:xfrm>
            <a:off x="8552712" y="3184633"/>
            <a:ext cx="0" cy="2627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870A1FA9-B6D6-8C25-54D7-ED1122ED1264}"/>
              </a:ext>
            </a:extLst>
          </p:cNvPr>
          <p:cNvCxnSpPr>
            <a:cxnSpLocks/>
          </p:cNvCxnSpPr>
          <p:nvPr/>
        </p:nvCxnSpPr>
        <p:spPr>
          <a:xfrm flipV="1">
            <a:off x="8967623" y="3184633"/>
            <a:ext cx="0" cy="2627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B383D0DB-735D-6588-D179-6494C39363E6}"/>
              </a:ext>
            </a:extLst>
          </p:cNvPr>
          <p:cNvCxnSpPr/>
          <p:nvPr/>
        </p:nvCxnSpPr>
        <p:spPr>
          <a:xfrm flipV="1">
            <a:off x="9171862" y="2958660"/>
            <a:ext cx="9291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Graphic 1037">
            <a:extLst>
              <a:ext uri="{FF2B5EF4-FFF2-40B4-BE49-F238E27FC236}">
                <a16:creationId xmlns:a16="http://schemas.microsoft.com/office/drawing/2014/main" id="{A98F8434-48DE-ABA6-382B-8E3024BFA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73712" y="2553807"/>
            <a:ext cx="665684" cy="665684"/>
          </a:xfrm>
          <a:prstGeom prst="rect">
            <a:avLst/>
          </a:prstGeom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6DE18AD8-E376-1F77-78AC-CF527D173FC8}"/>
              </a:ext>
            </a:extLst>
          </p:cNvPr>
          <p:cNvSpPr txBox="1"/>
          <p:nvPr/>
        </p:nvSpPr>
        <p:spPr>
          <a:xfrm>
            <a:off x="5324085" y="3122761"/>
            <a:ext cx="696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Storage</a:t>
            </a:r>
          </a:p>
          <a:p>
            <a:r>
              <a:rPr lang="en-US" sz="1200" dirty="0"/>
              <a:t>Account</a:t>
            </a:r>
            <a:endParaRPr lang="en-IN" sz="1200" dirty="0"/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00AF79BE-37CA-2632-DD16-12D714671E72}"/>
              </a:ext>
            </a:extLst>
          </p:cNvPr>
          <p:cNvSpPr txBox="1"/>
          <p:nvPr/>
        </p:nvSpPr>
        <p:spPr>
          <a:xfrm>
            <a:off x="6471704" y="3112466"/>
            <a:ext cx="53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Event</a:t>
            </a:r>
          </a:p>
          <a:p>
            <a:r>
              <a:rPr lang="en-US" sz="1200" dirty="0"/>
              <a:t>Grid</a:t>
            </a:r>
            <a:endParaRPr lang="en-IN" sz="1200" dirty="0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523F7214-F64C-99FE-8F22-F83F4496807A}"/>
              </a:ext>
            </a:extLst>
          </p:cNvPr>
          <p:cNvSpPr txBox="1"/>
          <p:nvPr/>
        </p:nvSpPr>
        <p:spPr>
          <a:xfrm>
            <a:off x="7273900" y="3166562"/>
            <a:ext cx="893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Service Bus</a:t>
            </a:r>
            <a:endParaRPr lang="en-IN" sz="1200" dirty="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6DDEF6A1-DE3C-23D1-B01D-8E2853E892E2}"/>
              </a:ext>
            </a:extLst>
          </p:cNvPr>
          <p:cNvSpPr txBox="1"/>
          <p:nvPr/>
        </p:nvSpPr>
        <p:spPr>
          <a:xfrm>
            <a:off x="8368724" y="3222514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Function</a:t>
            </a:r>
            <a:endParaRPr lang="en-IN" sz="1200" dirty="0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F48DBCEE-74B9-7915-0E2C-74B3A8CAB383}"/>
              </a:ext>
            </a:extLst>
          </p:cNvPr>
          <p:cNvSpPr txBox="1"/>
          <p:nvPr/>
        </p:nvSpPr>
        <p:spPr>
          <a:xfrm>
            <a:off x="10294574" y="3136710"/>
            <a:ext cx="766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</a:p>
          <a:p>
            <a:r>
              <a:rPr lang="en-US" sz="1200" dirty="0"/>
              <a:t>Database</a:t>
            </a:r>
            <a:endParaRPr lang="en-IN" sz="1200" dirty="0"/>
          </a:p>
        </p:txBody>
      </p:sp>
      <p:pic>
        <p:nvPicPr>
          <p:cNvPr id="1045" name="Graphic 1044">
            <a:extLst>
              <a:ext uri="{FF2B5EF4-FFF2-40B4-BE49-F238E27FC236}">
                <a16:creationId xmlns:a16="http://schemas.microsoft.com/office/drawing/2014/main" id="{38505417-F8CE-B9BC-DB92-5D25D5898B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17205" y="4521244"/>
            <a:ext cx="461429" cy="461429"/>
          </a:xfrm>
          <a:prstGeom prst="rect">
            <a:avLst/>
          </a:prstGeom>
        </p:spPr>
      </p:pic>
      <p:pic>
        <p:nvPicPr>
          <p:cNvPr id="1046" name="Picture 6" descr="Logic Apps | Microsoft Azure Color">
            <a:extLst>
              <a:ext uri="{FF2B5EF4-FFF2-40B4-BE49-F238E27FC236}">
                <a16:creationId xmlns:a16="http://schemas.microsoft.com/office/drawing/2014/main" id="{E2DAB997-402C-B1EB-D702-9B3457BAC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877" y="1186026"/>
            <a:ext cx="711380" cy="53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8" descr="Blue Email Icon Symbol Free PNG Image｜Illustoon">
            <a:extLst>
              <a:ext uri="{FF2B5EF4-FFF2-40B4-BE49-F238E27FC236}">
                <a16:creationId xmlns:a16="http://schemas.microsoft.com/office/drawing/2014/main" id="{BA4A836A-A70F-637B-2C97-FDA7F90DC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528" y="1133314"/>
            <a:ext cx="661398" cy="6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3E47B0C4-9089-6C22-28BC-EF79DACF5B66}"/>
              </a:ext>
            </a:extLst>
          </p:cNvPr>
          <p:cNvCxnSpPr>
            <a:stCxn id="1038" idx="0"/>
          </p:cNvCxnSpPr>
          <p:nvPr/>
        </p:nvCxnSpPr>
        <p:spPr>
          <a:xfrm rot="16200000" flipV="1">
            <a:off x="9303010" y="1250262"/>
            <a:ext cx="1098946" cy="15081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BC34C8AA-1875-823F-3866-53083CA72487}"/>
              </a:ext>
            </a:extLst>
          </p:cNvPr>
          <p:cNvCxnSpPr>
            <a:cxnSpLocks/>
            <a:stCxn id="1046" idx="1"/>
            <a:endCxn id="1047" idx="3"/>
          </p:cNvCxnSpPr>
          <p:nvPr/>
        </p:nvCxnSpPr>
        <p:spPr>
          <a:xfrm flipH="1">
            <a:off x="7038926" y="1454862"/>
            <a:ext cx="1338951" cy="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onnector: Elbow 1052">
            <a:extLst>
              <a:ext uri="{FF2B5EF4-FFF2-40B4-BE49-F238E27FC236}">
                <a16:creationId xmlns:a16="http://schemas.microsoft.com/office/drawing/2014/main" id="{5DE104EA-B483-F134-EE10-BF194C3D4033}"/>
              </a:ext>
            </a:extLst>
          </p:cNvPr>
          <p:cNvCxnSpPr>
            <a:cxnSpLocks/>
            <a:stCxn id="1047" idx="1"/>
            <a:endCxn id="7" idx="3"/>
          </p:cNvCxnSpPr>
          <p:nvPr/>
        </p:nvCxnSpPr>
        <p:spPr>
          <a:xfrm rot="10800000" flipV="1">
            <a:off x="683174" y="1464012"/>
            <a:ext cx="5694355" cy="1390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B724202-D097-06F2-7528-5CC00975D8EE}"/>
              </a:ext>
            </a:extLst>
          </p:cNvPr>
          <p:cNvSpPr txBox="1"/>
          <p:nvPr/>
        </p:nvSpPr>
        <p:spPr>
          <a:xfrm>
            <a:off x="8401874" y="171095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Logic App</a:t>
            </a:r>
            <a:endParaRPr lang="en-IN" sz="1200" dirty="0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03689303-D8B2-06B5-9653-A228165913A2}"/>
              </a:ext>
            </a:extLst>
          </p:cNvPr>
          <p:cNvSpPr txBox="1"/>
          <p:nvPr/>
        </p:nvSpPr>
        <p:spPr>
          <a:xfrm>
            <a:off x="6458483" y="1828224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Email</a:t>
            </a:r>
            <a:endParaRPr lang="en-IN" sz="1200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AE478077-DD9D-FEAD-ADC5-61F6F5D701FB}"/>
              </a:ext>
            </a:extLst>
          </p:cNvPr>
          <p:cNvSpPr txBox="1"/>
          <p:nvPr/>
        </p:nvSpPr>
        <p:spPr>
          <a:xfrm>
            <a:off x="9194707" y="6356131"/>
            <a:ext cx="979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On-Premises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2830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Ayush Rathi</dc:creator>
  <cp:lastModifiedBy>Ayush Rathi</cp:lastModifiedBy>
  <cp:revision>1</cp:revision>
  <dcterms:created xsi:type="dcterms:W3CDTF">2023-11-25T06:23:33Z</dcterms:created>
  <dcterms:modified xsi:type="dcterms:W3CDTF">2023-11-25T06:28:36Z</dcterms:modified>
</cp:coreProperties>
</file>