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1020,'0'5'6347,"10"0"-4295,16-6-2350,540-71 2421,25 49-1197,-436 31-679,191 35 0,148 63 59,-78-10-139,-154-40-110,6 9 1,-121-37-18,-118-23-20,63 9 533,-90-14 775,-2 0-1315,1 0-1,-1 0 1,0 0-1,0 0 0,1 0 1,-1 0-1,0 0 1,0 0-1,1 0 0,-1 0 1,0 0-1,1 0 1,-1 0-1,0 0 1,0 0-1,1 0 0,-1 0 1,0 0-1,0 0 1,1-1-1,-1 1 0,0 0 1,0 0-1,0 0 1,1 0-1,-1-1 0,0 1 1,0 0-1,0 0 1,0-1-1,1 1 0,-1 0 1,0 0-1,0-1 1,0 1-1,0 0 0,0 0 1,0-1-1,0 1 1,0 0-1,0 0 1,0-1-1,0 1 0,0 0 1,0 0-1,0-1 1,0 1-1,0 0 0,0-1 1,0 1-1,0 0 1,0 0-1,0-1 0,0 1 1,-1 0-1,1 0 1,0-1-1,0 1 0,-27-39 593,-63-71 0,-48-30 728,111 116-506,-31-22 1,57 45-420,8 5-366,89 61 117,95 84 0,-184-142-141,1-2 29,-1 2 1,0-1-1,0 1 1,0 0 0,-1 1-1,0 0 1,8 14-1,-13-20-21,-1 1-1,1-1 1,0 0-1,-1 1 1,0 0-1,0-1 0,1 1 1,-2-1-1,1 1 1,0-1-1,0 1 1,-1-1-1,1 1 1,-1-1-1,0 1 1,0-1-1,0 0 1,-2 4-1,-1 1 15,0 0 0,-1 0 0,0 0 0,-9 9 0,-11 8-39,-1 0 0,-1-1 0,-36 22-1,-98 52-2556,127-78 1354,-36 23-6566,43-26 2875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83 1176,'0'0'923,"-2"0"-117,16-2 4085,84-10-3872,-77 11-880,146-22 525,-150 20-910,8-3-1308,0 0 0,34-13-1,-37 9-466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1828,'5'-7'667,"0"-1"-1,0 1 1,0 0-1,1 0 1,0 0 0,0 1-1,0 0 1,11-7-1,2 0 955,41-20-1,-43 25-1133,0 0-1,1 1 0,29-7 0,3 4 216,-47 10-496,0 1-110,0 1-66,10 2 102,-9 10 61,-7-8-152,-11 22 69,-34 47-1,33-52-107,12-18-29,0 0-1,0 0 1,1 0-1,-1 0 1,1 1 0,0-1-1,1 1 1,-1 0-1,1-1 1,0 1-1,1 0 1,-1-1 0,1 1-1,0 0 1,1 0-1,-1 0 1,1-1 0,0 1-1,1 0 1,-1-1-1,1 1 1,0-1 0,1 0-1,-1 0 1,1 0-1,4 6 1,13 18-117,-13-20 83,-1 0 0,0 0 0,7 14 1,-4 0 51,-9-20 9,1 0 12,-5 0-5,1 1-43,-1-1 1,0 0 0,0 0 0,0 0 0,0-1 0,-1 1 0,1-1-1,-1 0 1,-6 2 0,-96 14-2329,36-14-2276,44-4 1883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1560,'0'0'705,"12"0"-72,232 2 1286,98-14-638,0-19-476,-282 25-683,198-21 196,504-93 412,-343 24-752,-280 61 81,-76 18 337,80-33 1,-137 48-245,0-1 1,-1 0-1,1-1 0,9-7 1,-11 8-40,-3 2 6,1 1-82,-1-1 1,0 0-1,1 1 0,-1-1 1,0 0-1,0 0 0,0 0 1,0 0-1,0 0 0,0 0 1,0 0-1,1-2 0,-1 2 38,0 0-1,0-1 1,0 1 0,0 0-1,0 0 1,0 0-1,0 0 1,0 1-1,0-1 1,1 0-1,-1 0 1,2 0-1,1-3-16,5-5 820,-9 9-841,0 0-1,0 0 0,0-1 0,0 1 0,1 0 1,-1 0-1,0 0 0,0 0 0,0 0 0,0 0 0,0 0 1,0-1-1,0 1 0,0 0 0,0 0 0,1 0 1,-1 0-1,0 0 0,0 0 0,0 0 0,0 0 0,0 0 1,1 0-1,-1 0 0,0 0 0,0 0 0,0 0 1,0-1-1,0 1 0,1 0 0,-1 0 0,0 0 0,0 1 1,0-1-1,0 0 0,0 0 0,0 0 0,1 0 1,-1 0-1,0 0 0,0 0 0,0 0 0,0 0 0,0 0 1,0 0-1,1 0 0,-1 0 0,0 0 0,0 1 1,0-1-1,0 0 0,0 0 0,0 0 0,3 44 35,-2 0 0,-7 56 0,3-42-23,-28 308 156,23-280-179,-1 25 22,-11 90 60,-2-28-38,-47 283-125,-10-157-2073,68-272 175,0-1 0,-22 35 0,11-27-1169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1840,'0'0'897,"-2"8"-62,-66 405 3470,59-314-3681,4-1 0,5 1-1,16 146 1,-5-156-130,29 116 0,-31-174-389,1-1-1,1 0 1,1 0-1,2-1 1,30 46-1,-33-58-68,1-1-1,1 0 0,1-1 1,0-1-1,1 0 1,0-1-1,1 0 0,1-1 1,0-1-1,24 11 0,-10-8-3,0-2 0,1-2 0,65 14 0,-42-16 23,97 3 0,252-37 64,-391 25-118,467-82-159,-369 60 75,197-51-170,-128 29 123,-125 31 43,-1-1 0,103-46 0,-155 60-24,0 0-1,0-1 1,0 1 0,0 0-1,0-1 1,-1 0 0,1 1-1,-1-1 1,1 0 0,-1 0-1,2-2 1,-2 2-670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18 364 1264,'-18'7'5857,"40"-16"-4224,193-115-226,11-6-726,-169 101-887,53-38 0,-91 58-1406,-12 7-2092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1136,'-9'7'4487,"7"-6"-4311,1 0 0,0 1 0,0-1 0,0 1 0,0 0 0,0-1 0,0 1 0,0 0 0,1-1 0,-1 1 0,0 0 0,1 0 0,-1 0 1,1 2-1,-3 35 692,3-24-538,-3 36 567,5 61 1,0-92-981,0-1 0,1 1 1,1-1-1,1 0 1,1 0-1,10 22 0,3-9-1219,-5-14-2533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1584,'0'-3'850,"1"2"-724,-1-1 0,1 1-1,-1-1 1,1 1 0,0 0-1,-1-1 1,1 1 0,0 0-1,0 0 1,0-1 0,0 1-1,0 0 1,0 0 0,0 0-1,1 0 1,-1 0 0,2-1-1,1 1 76,-1-1-1,1 1 0,-1 0 1,1 0-1,0 0 0,7-1 1,1 1 85,0 1 0,0 0 0,23 4 0,7 4 337,63 20 1,-86-22-463,0 2 0,0 0 0,-1 1 1,0 1-1,23 16 0,-35-21-112,0-1-1,-1 1 1,0 0 0,0 0 0,0 1 0,0-1 0,-1 1-1,0 0 1,0 1 0,-1-1 0,0 1 0,0-1-1,0 1 1,1 7 0,-3-8-27,0 1 0,0-1 0,-1 0 0,0 0 0,0 0 0,-1 0 1,1 0-1,-1 0 0,-1 0 0,1 0 0,-1 0 0,0 0 0,0-1 0,-1 1 0,0-1 0,0 1 0,-5 6 0,0-1 1,-1-1 0,0 0-1,0 0 1,-1 0-1,0-2 1,-16 12 0,19-15 9,0-1 0,-1 1 0,1-1 1,-1-1-1,0 0 0,0 0 0,0 0 1,-1-1-1,1-1 0,-1 1 0,-10 0 1,17-2-14,0 0 0,0 0-1,0 0 1,0-1 0,0 1 0,-1 0 0,1-1 0,0 1 0,0-1 0,1 0 0,-1 0 0,0 0 0,0 0-1,0 0 1,0 0 0,1 0 0,-1 0 0,0-1 0,1 1 0,-3-3 0,3 1-4,-1 1 0,1-1 0,0 0 0,0 1 0,0-1 0,0 0 0,1 0 0,-1 0 0,1 0 0,-1 1 0,1-1 0,0 0 0,1-4 0,0-3 5,0 1-1,1-1 1,1 1-1,0 0 1,0-1-1,0 1 1,1 1-1,6-11 0,20-23 34,51-57 0,-74 92-49,18-22 12,1 2 0,2 2 1,59-45-1,-81 67-14,0-1 0,-1 1 0,1 0 0,8-2-1,-12 4 0,0 0 1,0 1-1,0-1 0,0 1 0,0 0 0,0 0 0,0 0 0,0 0 0,0 0 0,1 0 0,1 1 0,-1 0 1,1 1-1,-1 0 0,0 0 1,0 0-1,0 0 0,0 0 1,-1 1-1,1-1 1,-1 1-1,1 0 0,-1 0 1,0 0-1,0 0 0,2 4 1,6 9-209,-2 0 1,0 1 0,0 0-1,8 33 1,-3 6-5354,-10-42 3120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39 852,'-10'-11'1240,"5"3"784,-3-4-503,2 5 759,34 38-6013,-14-17 2001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 1548,'-15'7'700,"1"1"-1,0 1 1,0 0-1,1 0 0,-18 18 1,23-19-451,1-1 1,0 2-1,1-1 0,-1 1 1,2 0-1,-1 0 1,1 0-1,1 1 0,-5 13 1,8-19-171,1-1 1,0 0 0,-1 0-1,1 0 1,1 0 0,0 7-1,-1-5 23,0-4-88,0 0 0,1-1 0,-1 1 0,0 0 0,0 0 0,1-1 0,-1 1 0,0 0 0,1-1 0,-1 1 0,1 0 1,-1-1-1,1 1 0,-1 0 0,1-1 0,-1 1 0,1-1 0,-1 1 0,1-1 0,0 0 0,-1 1 0,1-1 0,0 0 0,-1 1 0,1-1 0,0 0 0,0 0 0,-1 1 0,1-1 0,0 0 0,0 0 0,-1 0 0,1 0 0,0 0 0,0 0 0,-1 0 0,1 0 0,0 0 0,0-1 0,-1 1 0,1 0 0,0 0 1,1-1-1,3-2 6,1 0 0,-1 0 1,0-1-1,1 0 1,-2 1-1,1-2 1,0 1-1,-1 0 0,0-1 1,5-7-1,6-12 299,-1-1 0,19-52 0,-29 68-178,-3 7-59,1-4 97,0 1-1,0-1 1,1 1-1,5-8 0,-7 13-166,1 0 0,-1 1-1,1-1 1,-1 1 0,1 0-1,-1-1 1,1 1 0,-1 0-1,0 0 1,1 0 0,-1 0-1,2 2 1,1-1 12,6 7 14,0 1 0,-1 0 0,0 0 0,0 0 0,9 16 0,2 1 8,27 37-32,-3 3 1,70 142-1,-102-183-239,17 53-1,-27-70 142,1-1-1,-2 0 0,1 1 0,-1-1 0,-1 1 0,1 0 0,-2-1 0,1 1 0,-1-1 0,0 1 1,-3 9-1,2-14 43,1-1 1,-1 1 0,0-1 0,0 1 0,0-1 0,-1 0-1,1 1 1,-1-1 0,0-1 0,0 1 0,0 0 0,0-1-1,0 1 1,-1-1 0,1 0 0,-1 0 0,1 0 0,-1-1-1,0 1 1,0-1 0,1 0 0,-1 0 0,0 0 0,-8 0-1,0 0-2,1-1-1,0 0 1,-1-1-1,1 0 0,-1 0 1,1-1-1,-18-6 1,17 4 37,1 0-1,0-1 1,0 0 0,1 0 0,0-1 0,0-1 0,0 0 0,0 0 0,-15-16 0,20 17 5,1 0-1,-1 0 0,1 0 0,1 0 0,-1-1 1,1 1-1,0-1 0,1 0 0,-1 0 1,1 0-1,1 0 0,-1 0 0,1 0 1,0 0-1,1-1 0,0 1 0,1-13 1,2 1-76,1 0 0,1 0 1,1 0-1,0 1 0,2-1 1,0 2-1,0-1 1,2 1-1,19-26 0,11-9-1295,72-72 0,-76 89-358,0-1 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52 972,'25'-33'821,"-24"33"-777,-1 0-1,0-1 1,0 1-1,1-1 1,-1 1-1,0 0 0,0-1 1,0 1-1,0-1 1,0 1-1,1-1 1,-1 1-1,0 0 0,0-1 1,0 1-1,0-1 1,0 1-1,-1-1 1,1 1-1,0-1 0,0 1 1,0 0-1,0-1 1,0 1-1,-1-1 1,1 1-1,0 0 0,0-1 1,-1 1-1,1 0 1,0-1-1,0 1 1,-1 0-1,1-1 0,0 1 1,-1 0-1,1-1 1,-1 1-1,1 0 1,0 0-1,-1 0 0,0-1 1,-17-2 686,17 3-780,-4 1 150,0-1 0,0 1 0,-1 0 1,1 0-1,0 0 0,0 1 0,0-1 0,-6 4 0,-39 23 400,36-20-342,-20 13 246,1 1 1,-48 42-1,61-45-200,0 1 0,1 1 0,1 0 0,-23 37 0,34-47-99,2 1 1,0 0 0,-4 12-1,9-22-95,0 0-1,0-1 1,0 1 0,0-1-1,0 1 1,1 0-1,-1-1 1,1 1-1,-1-1 1,1 1-1,-1-1 1,1 1-1,0-1 1,0 0-1,0 1 1,0-1-1,2 2 1,-3-2-9,0-1-1,1 1-1,0-1 1,-1 1-1,1-1 1,-1 0-1,1 1 0,0-1 1,0 0-1,-1 1 1,1-1-1,0 0 1,-1 0-1,1 1 1,0-1-1,0 0 1,0 0-1,-1 0 1,1 0-1,0 0 1,0 0-1,0 0-1,2 0 0,-1 0 0,1 0 0,0 0 0,-1 0-1,1 0 1,0-1 0,-1 1 0,1-1 0,-1 0 0,1 0-1,-1 0 1,5-2 0,1 0-5,3-2 1,0 0 0,0-1-1,-1 0 1,1-1 0,-2 0-1,17-15 1,-1-3 36,23-29 0,-35 36 55,-10 14-11,0-1-1,1 1 1,0 0-1,-1 0 1,1 0 0,7-5-1,-9 8 46,1 3 10,1 1-87,1 1-1,0 0 0,-1 0 1,0 0-1,0 0 1,0 1-1,0 0 1,2 5-1,25 46 108,-14-23-73,74 157 156,-51-102-282,-19-40-423,-2 1 1,12 55 0,-29-96 304,0 0 0,-1 0 0,0 0 0,0 0 1,-1 1-1,0-1 0,-1 0 0,0 0 0,-2 12 0,2-17 122,0 0 0,0 1 0,0-1-1,0 1 1,-1-1 0,0 0-1,1 0 1,-1 0 0,0 0-1,0 0 1,-1 0 0,1-1 0,-1 1-1,1-1 1,-1 1 0,0-1-1,0 0 1,0 0 0,0 0-1,0 0 1,0-1 0,-1 0 0,-3 2-1,-1-1 133,-1-1 0,1 0 0,-1 0 0,0-1 0,1 0 1,-1 0-1,0-1 0,1 0 0,-1-1 0,1 0 0,-10-3 0,-2-2 322,-1-2 1,1 0-1,-22-14 0,36 19-324,0 0 0,0 0 0,0 0 1,1-1-1,-1 0 0,1 0 0,0-1 0,1 1 0,-1-1 0,1 0 0,0 0 0,1 0 0,-1-1 0,1 0 0,0 1 0,1-1 0,0 0 0,0 0 0,0 0 0,1 0 0,0-1 0,1 1 0,-1 0 0,1-1 0,1 1 0,-1 0 0,1 0 0,1 0 0,3-12 0,3-3-88,1 1 1,2 1 0,0 0-1,1 0 1,0 1-1,2 0 1,20-20 0,125-112-2126,-56 59-2145,-77 68 2168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136 269 1256,'0'3'555,"0"3"-512,0-6 1,0 0-1,-1 0 0,1 1 0,0-1 1,0 0-1,0 0 0,0 0 0,0 0 1,0 0-1,0 0 0,0 1 1,0-1-1,0 0 0,0 0 0,0 0 1,0 0-1,0 0 0,0 0 1,0 1-1,1-1 0,-1 0 0,0 0 1,0 0-1,0 0 0,0 0 0,0 0 1,0 0-1,0 1 0,0-1 1,0 0-1,0 0 0,1 0 0,-1 0 1,0 0-1,0 0 0,0 0 1,0 0-1,0 0 0,0 0 0,0 0 1,1 0-1,-1 0 0,0 0 0,0 0 1,0 0-1,0 0 0,0 0 1,0 0-1,1 0 0,-1 0 0,0 0 1,0 0-1,0 0 0,0 0 1,0 0-1,0 0 0,1 0 0,-1 0 1,0 0-1,0 0 0,0 0 0,0 0 1,0 0-1,0 0 0,0-1 1,0 1-1,1 0 0,-1 0 0,6-6 84,1 0-1,-1-1 0,0 0 0,-1 0 0,1 0 0,-2-1 0,1 1 1,-1-1-1,5-12 0,-5 8 217,0 0 0,-1 0 0,0-1 1,-1 1-1,0-1 0,-1-17 0,-1 25-188,0 0-1,-1-1 1,0 1-1,0 0 1,0 0-1,-1 0 1,0 0 0,0 0-1,0 0 1,0 0-1,-1 1 1,0-1-1,0 1 1,0 0 0,0 0-1,-1 0 1,-5-5-1,8 8-128,0 1 0,0 0 0,0-1 0,0 1 0,0 0-1,0-1 1,0 1 0,0 0 0,0 0 0,0 0 0,0 0-1,0 0 1,0 0 0,0 0 0,0 0 0,0 0 0,-1 1-1,0-1 43,-4 1-18,1 0-1,-1 0 1,1 1-1,0 0 1,0 0 0,0 0-1,0 0 1,0 1 0,1 0-1,-1 0 1,1 0-1,-1 1 1,1-1 0,0 1-1,1 0 1,-6 6-1,0 2 27,0 0-1,1 1 0,1 0 1,-11 23-1,15-27-54,-1 0-1,2-1 1,-1 1-1,1 0 1,0 1-1,1-1 1,0 0-1,1 0 1,-1 0-1,2 1 1,0-1-1,0 0 1,0 0-1,1 0 1,0 0-1,1 0 1,0 0-1,1 0 1,0-1-1,0 0 1,0 0-1,1 0 1,0 0-1,1-1 1,0 0-1,0 0 1,1 0-1,-1-1 1,1 0-1,12 8 1,-2-5-132,1 0 0,0-1 0,0 0 0,1-2 0,-1 0 0,2-1 0,-1-1 0,1-1 0,-1 0 0,1-2 0,0 0 0,36-4 0,-46 2-240,1-1 1,-1 0-1,0 0 1,0-2 0,19-7-1,-23 8-855,0 0 0,-1-1 0,9-6 0,-1-1-1119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 1356,'-15'5'3966,"20"-5"-364,19-7-2209,13-4-816,90-29 1445,-99 34-1199,-26 5-262,1 2-362,-1-1-227,-2 0 62,1 0 0,0 0 0,0 0 0,0 0 1,0 0-1,0 1 0,-1-1 0,1 0 0,0 0 0,0 1 0,-1-1 0,1 1 1,0-1-1,0 1 0,-1-1 0,1 1 0,0-1 0,-1 1 0,1-1 0,-1 1 1,1 0-1,-1-1 0,1 1 0,-1 0 0,1 0 0,-1-1 0,0 1 1,1 0-1,-1 0 0,0 0 0,0 0 0,0-1 0,1 1 0,-1 2 0,-3 27 257,-1-1 0,-1 1 0,-1-1 0,-12 33 0,4-15 42,14-45-318,-1 0 0,0 0 0,1-1-1,0 1 1,-1 0 0,1 0 0,0 0 0,0 0 0,0 0 0,0 0 0,0 0-1,0-1 1,1 1 0,-1 0 0,1 0 0,-1 0 0,1 0 0,1 2 0,-1-2 7,2-2-21,3 0-131,0 0 1,0-1-1,-1 0 0,1-1 1,0 1-1,-1-1 0,1 0 1,-1 0-1,0-1 0,8-4 1,5-5-1099,25-22 0,-13 9-466,2-4-3424,-16 15 1913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13 284 1888,'-1'-2'3583,"0"8"-1941,0 19-553,3 33-548,12 38 531,0 1-43,-6-54 549,-8-42-617,-2-9-846,1 2-101,-27-141 654,20 90-207,-1-71 0,9 109-372,1-1-1,1 0 1,0 1 0,1-1-1,2 1 1,0 0-1,10-25 1,-12 38-77,0 0 1,0 0 0,1 0-1,0 0 1,0 1 0,0 0-1,1-1 1,-1 2 0,1-1-1,1 1 1,10-8 0,-13 10-12,0 1 1,-1-1 0,1 1-1,0 0 1,1 0-1,-1 0 1,0 1 0,0-1-1,0 1 1,0-1-1,0 1 1,1 0 0,-1 0-1,0 1 1,0-1-1,0 1 1,0-1 0,1 1-1,-1 0 1,0 0-1,0 1 1,-1-1 0,1 0-1,0 1 1,0 0-1,-1 0 1,1 0 0,-1 0-1,1 0 1,-1 0-1,0 0 1,0 1 0,0-1-1,2 4 1,0 1 0,-1 1 1,0-1-1,0 1 1,0-1-1,-1 1 1,0 0-1,-1 0 1,1 13-1,-1 66-6,-2-75 8,-2 30 2,0-20-23,2 29-1,1-45 10,0-1-1,1 0 0,-1 0 0,1 0 0,1 1 1,-1-1-1,1 0 0,0 0 0,0-1 0,5 9 0,-4-8 2,1-1 0,0 0 0,0 0 0,0 0-1,0-1 1,0 0 0,1 1 0,6 2 0,45 20-32,-16-9-12,-27-10 21,23 16-1,-32-20 15,0 1-1,0-1 0,0 1 1,0 0-1,0 0 0,-1 0 1,1 1-1,2 5 0,-5-8 12,0 1 0,-1-1 0,1 0 0,-1 0 0,1 0 0,-1 1 0,0-1 0,0 0 0,0 1 0,0-1 0,0 0 0,0 0 0,-1 1 0,1-1 0,-1 0 0,0 0 0,1 0 0,-1 0 0,0 0 0,0 0 0,-1 0 0,1 0 0,0 0-1,-1 0 1,1 0 0,-1-1 0,1 1 0,-1-1 0,-2 3 0,-3 1-4,0 1 0,0-1 0,-1 0 0,1-1 0,-1 0 0,-10 4 0,4-3-10,1-1-1,-1 0 1,0-1 0,0-1-1,-19 2 1,5-4-175,-49-6-1,-25 3-1191,41 2-3345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1320,'2'1'150,"-1"-1"0,0 0 0,0 1-1,0-1 1,0 1 0,0-1 0,0 1 0,0-1-1,0 1 1,-1 0 0,1 0 0,0-1 0,0 1-1,0 0 1,-1 0 0,1 0 0,0 0 0,-1 0-1,1 0 1,-1 0 0,1 0 0,-1 0 0,1 2-1,8 28 788,-9-30-840,55 265 3078,-45-214-3040,2-1 0,32 85 0,-44-134-323,1 0 1,-1-1-1,1 1 0,0-1 1,0 1-1,0-1 1,0 1-1,0-1 0,0 0 1,0 1-1,0-1 1,3 2-1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1456,'0'0'3411,"-2"7"-2909,0 0-428,0-1 129,0-1 0,0 1-1,1 0 1,-1 0 0,2 0 0,-1 0-1,0 1 1,2 10 0,-1-14-149,0 0 0,1 1 0,-1-1-1,1 0 1,0 1 0,0-1 0,0 0 0,0 0 0,1 0 0,-1 0 0,1 0 0,0 0-1,0 0 1,0-1 0,0 1 0,0 0 0,0-1 0,1 0 0,-1 0 0,1 0-1,0 0 1,0 0 0,0 0 0,0 0 0,0-1 0,0 0 0,0 0 0,0 0-1,1 0 1,5 1 0,33-1 278,-40-1-302,1 0 1,0 0-1,0 0 1,0-1 0,-1 1-1,1-1 1,4-1 0,4-2 137,13-6 554,-14 5-391,-9 5-280,-1 0-1,1-1 0,0 1 1,-1-1-1,1 1 0,0 0 1,-1-1-1,1 1 0,0-1 1,-1 0-1,1 1 0,-1-1 1,1 1-1,-1-1 0,1 0 1,-1 1-1,0-1 1,1 0-1,-1 0 0,0 1 1,0-1-1,1 0 0,-1 0 1,0 1-1,0-1 0,0 0 1,0 0-1,0 0 0,0 1 1,0-3-1,0 2-121,0-1 241,-22-10 271,6 4-343,-30-11 0,26 11-1255,-28-13 1,44 19 25,-3-1 650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1300,'0'0'918,"-3"-6"48,3 6-909,0 0 1,-1 0 0,1 0-1,0 0 1,0 0 0,0 0-1,0 0 1,0-1-1,0 1 1,0 0 0,0 0-1,0 0 1,0 0-1,-1 0 1,1 0 0,0 0-1,0 0 1,0 0-1,0 0 1,0 0 0,0 0-1,-1 0 1,1 0-1,0 0 1,0 0 0,0 0-1,0 0 1,0 0-1,0 0 1,-1 0 0,1 0-1,0 0 1,0 0-1,0 0 1,0 0 0,0 0-1,0 0 1,0 0-1,-1 0 1,1 0 0,0 0-1,0 0 1,0 0 0,0 0-1,0 1 1,0-1-1,0 0 1,0 0 0,0 0-1,0 0 1,-1 0-1,1 0 1,0 0 0,0 0-1,0 1 1,0-1-1,0 0 1,0 0 0,0 0-1,0 0 1,0 0-1,0 0 1,0 1 0,0-1-1,0 0 1,0 0-1,0 0 1,0 0 0,-3 15 243,1 0 1,0 1 0,1 29-1,8 52 410,0 4-242,10 71 77,-3-54-258,0-1 144,-13-114-255,-1 0 31,1 10-12,-1-9 748,4-6-822,11-2-4,-11 3-22,0-2-8,7-3-53,-1 0-1,0 0 1,1 1 0,0 0-1,0 1 1,1 1 0,-1-1 0,1 2-1,-1 0 1,20-2 0,-22 4-6,1 0-1,16 1 1,-23 0-25,0-1 0,0 1 0,0 0 1,0 0-1,-1 0 0,1 0 0,0 0 0,-1 0 0,1 1 0,-1-1 1,1 1-1,2 2 0,-3-2 26,-3 0-30,-1 0 0,1 0 0,0 0 0,-1 0 0,1 0 0,-1 0 0,1-1 0,-3 3 0,-1 0 4,5-4-3,0 1-1,0-1 1,0 0 0,-1 1-1,1-1 1,0 0 0,0 0-1,-1 1 1,1-1 0,0 0-1,0 0 1,-1 1 0,1-1-1,0 0 1,-1 0 0,1 0-1,0 1 1,-1-1 0,1 0-1,0 0 1,-1 0 0,1 0-1,-1 0 1,-7 0 11,0 0 0,-1 0 0,1-1 0,0 0-1,0-1 1,1 0 0,-1 0 0,0 0 0,-9-5 0,3 0-250,0 0 0,0 0 0,1-2 1,-13-9-1,24 16-414,-9-3-1349,9 4 1459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5 221 1584,'-1'-1'181,"1"0"0,-1 1 1,1-1-1,-1-1 0,1 1 0,0 0 0,0 0 0,-1 0 0,1 0 0,0 0 1,0 0-1,0 0 0,0 0 0,0 0 0,0 0 0,0-1 0,0 1 0,1 0 1,-1 0-1,0 0 0,1 0 0,-1 0 0,1 0 0,-1 0 0,1 0 0,0-1 1,1 1 194,2 2-32,9 2-144,0 2 1,0 0 0,0 0 0,-1 1 0,15 10-1,2 3 120,26 23 0,-42-31-241,-1 0-1,-1 1 0,0 1 1,-1 0-1,0 0 0,-1 1 0,0 0 1,-1 0-1,10 28 0,-17-38-66,0-1 0,0 0 1,0 1-1,-1-1 0,0 0 0,1 1 0,-1-1 0,0 1 0,-1-1 0,1 0 1,0 1-1,-1-1 0,0 0 0,0 1 0,-2 5 0,2-7-7,0 0-1,0-1 0,0 1 0,0 0 1,0-1-1,0 1 0,0 0 1,0-1-1,-1 0 0,1 1 0,0-1 1,-1 0-1,0 1 0,1-1 1,-1 0-1,0 0 0,1 0 1,-1-1-1,0 1 0,0 0 0,0-1 1,1 1-1,-1-1 0,0 0 1,0 1-1,0-1 0,0 0 0,0 0 1,0 0-1,0 0 0,0-1 1,0 1-1,0 0 0,-2-2 1,-2 1 33,1-1 1,-1-1-1,0 1 1,1-1 0,-1 0-1,1 0 1,0 0 0,0-1-1,-6-5 1,6 5-3,0-1 1,1 0-1,-1 0 0,1-1 1,0 1-1,0-1 0,1 0 1,0 0-1,0 0 0,0 0 0,1 0 1,0-1-1,0 1 0,0-1 1,1 0-1,0 0 0,0 1 1,1-1-1,0 0 0,1-9 1,2-2 1,1 0 0,0 1 0,2-1 0,0 1 0,0 0 0,2 1 0,15-25 0,-1 8-100,1 2-1,39-42 1,-51 61-483,23-18 1,-1 9-3915,-21 16 1846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5 433 1576,'0'0'85,"0"0"0,0 0-1,-1 0 1,1-1 0,0 1 0,0 0-1,-1 0 1,1 0 0,0 0-1,0 0 1,0 0 0,-1 0 0,1-1-1,0 1 1,0 0 0,0 0 0,-1 0-1,1-1 1,0 1 0,0 0 0,0 0-1,0 0 1,0-1 0,0 1 0,-1 0-1,1 0 1,0-1 0,0 1-1,0 0 1,0 0 0,0-1 0,0 1-1,0 0 1,0 0 0,0-1 0,0 1-1,0 0 1,0 0 0,0-1 0,0 1-1,0 0 1,1 0 0,-1-1-1,5-2 46,0 0-1,0 1 1,1-1-1,-1 1 1,1 0-1,0 1 0,9-3 1,50-3 450,-32 4-349,321-22 1046,2 20-666,733-4 258,-727-1-725,77-21-23,-159 8-83,-154 10 2,136-30 1,-211 30 13,-48 13-50,9-4 6,-7 2-12,3-1 2,37-11-4,-17 7 8,0 0-1,15-4 2657,-48 8-2609,-27-9 290,1-3 1,0 0-1,1-2 1,-43-32-1,8-8 1093,64 56-1255,-3-1-60,-1-1-130,4 3 19,1 0 0,0 0 0,0 0 0,0 0 0,0 0 0,0 0 0,0 0 0,0 0 0,0 0 0,0 0 0,0 1 0,-1-1 0,1 0 0,0 0-1,0 0 1,0 0 0,0 0 0,0 0 0,0 0 0,0 0 0,0 0 0,0 0 0,0 0 0,0 0 0,0 1 0,0-1 0,0 0 0,0 0-1,0 0 1,0 0 0,0 0 0,0 0 0,0 0 0,0 0 0,0 0 0,0 1 0,0-1 0,0 0 0,0 0 0,0 0 0,0 0 0,0 0 0,0 0-1,0 0 1,0 0 0,0 0 0,0 1 0,0-1 0,0 0 0,0 0 0,0 0 0,0 0 0,1 0 0,-1 0 0,0 0 0,0 0 0,0 0-1,0 0 1,0 0 0,0 0 0,0 0 0,4 8 3,-1-1-1,1 0 1,0-1-1,1 1 1,0-1-1,0 0 1,0 0 0,1 0-1,8 6 1,0-3 2,0 0 0,1-1 0,0-1 0,0 0 0,31 8 0,-27-9 63,26 6 0,-42-12-24,-3 0-37,0 0 1,1 0 0,-1 0 0,0 0 0,1 0-1,-1 0 1,1 0 0,-1 0 0,0 0 0,1 0-1,-1 0 1,1 0 0,-1 0 0,0 0 0,1 0-1,-1 1 1,0-1 0,1 0 0,-1 0 0,0 0-1,1 1 1,-1-1 0,0 0 0,1 0 0,-1 1-1,0-1 1,0 0 0,1 1 0,-1-1 0,0 0-1,0 1 1,0-1 0,0 3-8,-1-1-1,0 0 1,0 0 0,0 0-1,0 0 1,-1 0-1,1 0 1,-1-1 0,1 1-1,-1 0 1,1-1 0,-4 3-1,-29 20 34,17-13-23,-35 24 44,-96 70-942,95-66-98,-5 4-1161,19-12-3840,23-17 2238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1300,'-18'6'1002,"0"0"1,0 1-1,1 0 0,-1 2 0,2 0 1,0 0-1,-20 16 0,34-23-925,0-1 0,0 1 1,0 0-1,0 0 0,0 0 0,0 0 0,0 0 0,1 1 0,-1-1 0,1 0 1,-1 1-1,1-1 0,0 1 0,0-1 0,0 1 0,0 0 0,1 0 0,-1-1 1,1 1-1,-1 0 0,1 0 0,0-1 0,0 1 0,1 0 0,0 4 0,0-2-14,1 1-1,0 0 1,1-1-1,0 0 0,0 1 1,0-1-1,0 0 0,1 0 1,0-1-1,0 1 0,5 4 1,24 19 135,1 0 1,52 31-1,-73-51-152,22 13 105,-28-18-67,0 1 1,0 0 0,0 0 0,-1 0 0,0 1-1,0 0 1,0 0 0,0 0 0,-1 1 0,0 0-1,6 9 1,-11-14-64,1 0 0,-1 0 0,0 0 0,0 1 0,0-1 0,0 0 0,0 0 0,0 0 0,0 0 1,0 0-1,0 0 0,0 0 0,-1 0 0,1 0 0,0 0 0,-1 0 0,1 0 0,-1 0 0,1 0 0,-1 0 0,1 0 0,-2 1 0,-14 17 196,6-11-150,1-1 0,-1 0 0,-1 0 0,1-1 0,-1-1 0,-17 7 0,-14 8 81,36-17-192,-1 0 0,0 0-1,0-1 1,0 1 0,-1-2 0,-12 3 0,19-4-344,-3-2-881,-8-5 265,11 7 949,1 0-1,0 0 1,0 0 0,0-1-1,-1 1 1,1 0 0,0 0-1,0 0 1,0 0 0,0 0-1,0 0 1,-1 0-1,1-1 1,0 1 0,0 0-1,0 0 1,0 0 0,0 0-1,0 0 1,0-1 0,-1 1-1,1 0 1,0 0 0,0 0-1,0 0 1,0-1-1,0 1 1,0 0 0,0 0-1,0 0 1,0-1 0,0 1-1,0 0 1,0-13-3199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1904,'0'0'1156,"1"-3"-94,0-26 5802,-1 36-6711,0 0 0,1 0 0,0 0 0,2 7 0,5 27 290,4 308 1842,-10-252-1885,0 44-84,-2-117-537,0-20-190,1 0 0,-1 0-1,0 0 1,-1 1 0,1-1 0,-1 0-1,0 0 1,-2 8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1344,'0'0'1149,"-2"-1"-672,-5-2-61,5 2 528,6-2-702,10-8 12,1 1 0,26-14 0,-1 1-72,116-63 461,-64 37 174,-50 27-167,36-22 2089,-78 44-2707,0-1 0,1 1 0,-1 0 0,0 0 0,1 0 0,-1 0 0,1-1 0,-1 1 0,0 0 0,1 0 0,-1 0 0,1 0 0,-1 0 0,0 0 0,1 0 0,-1 0-1,1 0 1,-1 0 0,0 0 0,1 0 0,-1 0 0,0 0 0,1 1 0,-1-1 0,1 0 0,-1 0 0,0 0 0,1 1 0,-1-1 0,0 0 0,1 0 0,-1 1 0,1-1 0,6 12 475,-7-10-595,3 6 175,0 0-1,-1 0 1,0 0 0,0 0-1,1 14 1,3 14 106,-2-19-87,2 1-1,0-1 0,17 33 0,-19-43-77,1 1 1,0 0-1,1-1 1,-1 0 0,1 0-1,1-1 1,-1 0-1,1 0 1,0 0 0,9 4-1,-13-8-4,1 0-1,-1-1 1,1 0-1,-1 0 1,1 0 0,-1 0-1,1-1 1,0 1-1,0-1 1,-1 0-1,1 0 1,0 0 0,-1-1-1,1 1 1,0-1-1,-1 0 1,1 0-1,0 0 1,5-3 0,-8 3-6,0 0 0,1 1 0,-1-1 0,0 0 1,0 0-1,0 0 0,0 1 0,0-1 0,0-1 0,0 1 1,0 0-1,0 0 0,-1 0 0,1 0 0,0 0 1,-1-1-1,1 1 0,-1 0 0,1-1 0,-1 1 0,0 0 1,0-1-1,1 1 0,-1-1 0,0 1 0,0 0 1,0-1-1,0 1 0,-1 0 0,1-1 0,0 1 0,-1 0 1,0-3-1,-1-1 16,0 0 1,0 0 0,0 0-1,-1 0 1,0 0 0,-6-7-1,2 3 6,-1 1-1,0 0 1,0 0-1,0 1 1,-1 0-1,0 1 1,-16-8 0,9 6-497,0 1 0,-1 1 0,0 1 1,-20-4-1,34 8-112,-8-2 465,1-1-5106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 1092,'-13'-38'8976,"17"42"-8616,15 15-4,-1 2 0,0 0 0,19 32-1,9 12 15,78 95 319,-108-142-628,36 51 204,-46-60-215,0 0 1,-1 0-1,0 0 1,0 1-1,4 17 1,-8-25-46,-1-1 0,0 1 1,0-1-1,0 1 0,0-1 0,0 0 1,0 1-1,0-1 0,0 1 1,-1-1-1,1 1 0,0-1 1,-1 1-1,1-1 0,-1 0 1,0 1-1,1-1 0,-1 0 1,0 1-1,0-1 0,0 0 1,0 0-1,0 0 0,0 0 1,0 0-1,0 0 0,-1 0 1,1 0-1,0-1 0,-1 1 0,1 0 1,0-1-1,-1 1 0,1-1 1,-1 1-1,-1-1 0,-4 2 10,-1 0-1,0 0 1,0-1 0,0 0-1,-9-1 1,7 0-6,0-1 0,-1-1 0,1 0-1,0 0 1,0-1 0,0 0 0,0-1 0,0 0 0,1 0 0,-1-1 0,1 0 0,1-1 0,-1 0 0,1 0 0,0-1 0,0 0 0,1-1 0,0 0 0,-11-15 0,15 18-25,1 1 0,1 0 1,-1-1-1,0 0 0,1 1 0,0-1 0,0 0 1,1 1-1,-1-1 0,1 0 0,0 0 0,0 1 1,1-1-1,-1 0 0,1 0 0,0 1 0,0-1 1,1 0-1,-1 1 0,1-1 0,0 1 0,1 0 1,-1 0-1,6-7 0,3-4-187,1 0-1,1 1 1,0 0 0,28-21-1,-20 19-165,2 1-1,0 0 0,0 2 1,46-19-1,107-27-1908,-172 58 2217,83-32 1043,-91 37-826,-15 17 40,2 1 1,1 0-1,0 1 1,-20 43-1,28-48-131,0-1 1,2 1-1,0 0 0,1 1 0,1 0 0,0-1 0,2 1 1,-1 20-1,3-36-55,-1 0 0,2 0-1,-1 0 1,0 0 0,0 0 0,1 0 0,0 0 0,0 0 0,-1 0 0,2 0 0,-1 0 0,0 0 0,0-1-1,4 5 1,-4-6-2,1-1-8,0 0 1,0-1 0,0 0 0,0 1-1,0-1 1,-1 0 0,1 0-1,0 0 1,0 0 0,-1 0 0,1 0-1,0-1 1,-1 1 0,0 0 0,1-1-1,-1 1 1,2-3 0,21-32 9,-19 27-5,4-5 9,-2 0-1,1-1 1,-2 0 0,0 0 0,-1-1 0,-1 0 0,4-23-1,-8 38-15,0 0 0,0 0 0,0 0-1,0 0 1,0 0 0,0 1 0,0-1 0,0 0-1,1 0 1,-1 0 0,0 0 0,1 0-1,-1 0 1,1 1 0,-1-1 0,1 0-1,-1 0 1,1 1 0,-1-1 0,1 0 0,0 1-1,-1-1 1,1 0 0,0 1 0,0-1-1,1 0 1,0 1-16,0 0 0,-1 0 0,1 0 0,0 1 0,0-1 0,0 0 0,0 1 0,0-1 0,-1 1 0,3 1 0,24 4-205,-9-6 84,-1-1 1,1 0-1,0-2 0,0 0 0,23-7 1,-31 6 79,0 1 0,0-2 0,0 0 0,-1 0 0,0-1 0,0 0 0,0-1 1,-1 0-1,0 0 0,10-11 0,-2-10 269,-15 26-138,-6-12 141,3 13-191,0 0 0,0 0 0,0 0 1,0 0-1,0 0 0,0 0 0,-1 0 0,1 1 0,0-1 0,-1 0 0,1 1 0,0-1 0,-1 1 0,1 0 1,-1-1-1,1 1 0,-1 0 0,-1 0 0,2-1-17,-4 1 25,0 0 1,-1 0-1,1 0 0,0 1 1,0-1-1,0 1 1,0 0-1,0 1 0,0-1 1,0 1-1,0 0 0,1 0 1,-6 4-1,0-1 6,1 1 0,0 0 0,0 1 0,-15 15 0,22-20-39,-1 1 0,1 0 0,0-1 0,-1 1 0,2 0 0,-1 0 0,0 1 0,0-1 0,1 0 0,0 0 0,0 1 0,0-1 0,0 1 0,0-1 0,0 1 0,1-1 0,0 6 0,0-7-5,1-1 0,-1 0-1,0 0 1,1 0 0,-1 1-1,1-1 1,0 0 0,0 0-1,-1 0 1,1 0 0,0 0-1,0 0 1,0 0 0,0 0-1,0 0 1,0 0 0,2 0-1,4 6-36,16 13-19,-5-3 46,0-1 1,17 24-1,-12-10 19,-1 1 0,-2 1 0,-1 1 0,-1 1 0,-2 0 0,14 44 0,-25-61-14,6 13-170,-3 1 1,7 43-1,-13-66 149,-2 0-1,1 1 1,-1-1 0,0 0 0,-1 0 0,1 0 0,-2 0 0,1 0-1,-1 0 1,0 0 0,-1 0 0,0-1 0,0 1 0,-8 11 0,10-18 18,0 0 1,0 1 0,0-1 0,0 0 0,0 0 0,-1 0 0,1 0 0,0 0-1,-1 0 1,1 0 0,-1-1 0,1 1 0,-1 0 0,1-1 0,-1 1 0,0-1-1,1 0 1,-1 1 0,1-1 0,-1 0 0,0 0 0,1 0 0,-1 0 0,0 0 0,1 0-1,-1-1 1,0 1 0,1-1 0,-3 0 0,1 0 22,-1-1 0,1 1 1,0-1-1,-1 0 0,1 0 0,0 0 0,0 0 1,1 0-1,-1-1 0,0 1 0,1-1 0,-4-5 1,1 2 7,1-1 1,0 0 0,0 0 0,1 0 0,0-1 0,0 1 0,1-1 0,0 1 0,0-1 0,1 0 0,0 0 0,0 0 0,1 0-1,0 0 1,0 0 0,1 0 0,3-14 0,5-13 1,0 1-1,3 0 0,1 1 1,1 1-1,1 0 0,37-54 1,-20 39 3,7-9 78,34-66 1,-69 114 32,-1 1 0,1 0 0,-1-1 0,-1 0 0,1 0 0,-1 0 0,-1 0 0,1 0 0,-1-14 0,-1 22-107,0-1 0,0 0-1,-1 0 1,1 0-1,0 1 1,-1-1 0,1 0-1,-1 0 1,1 1-1,-1-1 1,1 0 0,-1 1-1,0-1 1,1 1 0,-1-1-1,0 1 1,1-1-1,-1 1 1,0-1 0,0 1-1,1 0 1,-1-1-1,0 1 1,0 0 0,0 0-1,0 0 1,-1-1-1,0 1 18,0 0 0,0-1 0,0 1 0,0 0 0,0 0 0,0 0-1,0 0 1,0 1 0,0-1 0,0 0 0,0 1 0,-2 0-1,-2 2 2,1 1-1,-1-1 0,1 1 1,0 0-1,0 0 0,1 1 1,-1-1-1,1 1 0,0 0 0,0 0 1,0 1-1,1-1 0,0 1 1,0 0-1,0 0 0,-3 9 1,5-10-25,0 0 1,0 0 0,0 0 0,0 0 0,1 0 0,-1 0-1,1 0 1,1 0 0,-1 0 0,1 0 0,0 0-1,0 0 1,0 0 0,1 0 0,0-1 0,-1 1 0,2 0-1,-1-1 1,1 0 0,-1 1 0,1-1 0,5 5 0,-2-3-50,0-1 1,1 0 0,-1 0 0,1 0-1,0-1 1,1 0 0,-1-1 0,1 0-1,-1 0 1,1 0 0,0-1 0,0 0-1,9 1 1,12 0-394,-1-1 0,40-2 0,-51-1-195,-1-1-1,29-6 0,5-6-3883,-35 8 2170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1620,'0'0'4574,"-2"5"-3934,-3 1-383,4-3-89,-1-1 0,1 1 1,0-1-1,0 1 0,0 0 1,0 0-1,-1 3 0,1-4 694,2 2-491,-1 0-377,-1-1 165,1 0 0,1 0 0,-1 0 0,0 0-1,1 0 1,0 1 0,-1-1 0,1 0 0,0 0 0,3 4 0,-3-6 85,0 0-2,1 1-184,1-1 1,-1 0-1,0-1 0,0 1 1,0 0-1,0 0 0,1-1 1,-1 0-1,0 1 1,1-1-1,-1 0 0,0 0 1,0 0-1,1 0 0,-1-1 1,3 0-1,40-13 834,-28 8-344,-15 5-330,-2 1 0,2 0-168,-1-1 0,0 1 0,0 0-1,0-1 1,1 1 0,-1 0 0,0 0 0,0 0 0,1 0-1,-1 0 1,2 0 0,0 2-11,0 0 1,1 0-1,-1 0 0,0 0 0,0 0 1,0 0-1,0 1 0,-1 0 0,1-1 0,-1 1 1,0 0-1,0 0 0,3 5 0,9 21 6,11 34-1,-5-12-2023,-20-50 1683,1 1 0,-1-1 0,1 0-1,0 1 1,0-1 0,0 0 0,0 1-1,0-1 1,0 0 0,0 0 0,0 0 0,1 0-1,0 1 1,-1-2 136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86 286 1368,'0'0'4012,"-2"9"-3399,-55 261 2938,41-187-2760,6-30-99,10-51-237,2-9-421,13-41 43,13-90 0,-7 27-9,6-22 66,23-91 803,-48 215-788,6-12 43,-8 20-171,1 0 0,-1 0 0,1 1-1,-1-1 1,1 0 0,-1 1 0,1-1-1,0 0 1,-1 1 0,1-1 0,0 1-1,0-1 1,-1 1 0,1-1-1,0 1 1,0 0 0,0-1 0,-1 1-1,1 0 1,2 0 0,-1-1 26,0 6-2,29 64 120,26 87 1,11 25-2758,-58-159-439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32 331 832,'-9'0'1428,"7"0"-134,-1 0-115,-8-2 2491,10 2-3615,1 0 0,0 0 0,-1 0 0,1 0-1,0 0 1,0 0 0,-1 0 0,1 0-1,0 0 1,0 0 0,-1 0 0,1-1-1,0 1 1,0 0 0,-1 0 0,1 0-1,0 0 1,0-1 0,0 1 0,0 0 0,-1 0-1,1 0 1,0-1 0,0 1 0,0 0-1,0 0 1,0-1 0,-1 1 0,1 0-1,0 0 1,0-1 0,0 1 0,0 0 0,0 0-1,0-1 1,0 1 0,0 0 0,0-1-1,0 1 1,0 0 0,0 0 0,0-1-1,0 1 1,1 0 0,-1 0 0,0-1-1,0 1 1,0-1 0,15-12 271,0 1-1,0 0 1,29-16 0,58-25 195,-15 9-350,40-36-1256,-82 51-121,-41 26 759,0 0 0,0 0 0,0-1 0,6-7 0,3-3-2334,-1 4 222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 2048,'0'0'1306,"-4"-2"-102,-11-7-97,15 9-1035,-1 0 1,0-1-1,0 1 0,1 0 1,-1 0-1,0-1 0,0 1 0,1 0 1,-1 0-1,0 0 0,0 0 0,1 0 1,-1 0-1,0 0 0,0 0 0,1 0 1,-1 1-1,0-1 0,0 0 1,1 0-1,-1 1 0,0-1 0,-1 1 1,2-1 141,-5 2 65,0-1 1,0 1-1,0 0 0,0 0 1,1 0-1,-1 0 0,1 1 1,0 0-1,0 0 1,0 0-1,0 0 0,-6 7 1,1 1 122,0 1 0,1-1 0,-7 15 0,4-7 3,2-1 0,0 1-1,-10 36 1,16-44-264,0-1 0,2 1 0,-1-1 0,1 1 0,1 0 0,-1-1 0,2 1 0,0 0 0,3 15 0,-3-22-99,0-1 0,0 1 0,0-1 0,1 1 0,-1-1 0,1 0 0,0 0 0,0 1 0,3 2 0,-4-4-95,1-1 1,-1 1-1,1-1 1,0 0-1,-1 0 1,1 0-1,0 0 1,0 0-1,0 0 1,-1 0-1,1-1 1,0 1 0,0 0-1,0-1 1,1 0-1,-1 1 1,0-1-1,0 0 1,0 0-1,2-1 1,5 0-407,-1 0-1,1-1 1,-1-1 0,1 1 0,-1-1 0,0 0-1,0-1 1,0 0 0,-1-1 0,13-8 0,9-9-2731,0 1 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1972,'-2'3'1078,"-9"8"-433,0 2 0,1-1 0,0 1 0,1 1 0,1 0 0,0 0 0,1 1 0,-7 19 0,8-17-264,0 1-1,1 0 1,-3 27-1,7-40-303,0 0 0,1 0 0,0 0 0,0 0 0,0 0 0,1 0 0,-1 0 0,1 0 0,1 0 0,-1 0 0,0 0 0,1 0 0,0 0 0,1-1 0,-1 1-1,1-1 1,4 7 0,-5-9-69,0 0 0,0 0 0,0 0 0,1-1 0,-1 1 0,0-1 0,1 1 0,-1-1 1,1 0-1,0 0 0,-1 0 0,1 0 0,0 0 0,-1-1 0,5 1 0,-2-1-54,0 0 1,1 0 0,-1 0 0,0-1-1,0 0 1,0 0 0,9-4 0,-3 1-806,0-1 1,0-1-1,-1 0 1,0 0-1,-1-1 1,15-12-1,-12 7-1608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1108,'0'0'3349,"-2"5"-2477,-6 11-373,2 0 0,0 0 0,1 1 0,1 0 0,0 0 0,1 0-1,1 0 1,1 1 0,0-1 0,2 23 0,-1-38-462,1-1 0,-1 1 0,0 0 0,0 0 0,1-1 0,-1 1 0,1 0 1,0-1-1,-1 1 0,1-1 0,0 1 0,0-1 0,0 1 0,0-1 0,0 1 0,0-1 0,1 0 0,-1 0 0,0 0 0,1 1 0,-1-1 1,1 0-1,-1-1 0,1 1 0,-1 0 0,1 0 0,0-1 0,-1 1 0,4 0 0,-2-1-8,0 0-1,0 0 1,0 0-1,1-1 1,-1 1 0,0-1-1,0 0 1,0 1-1,0-2 1,0 1 0,0 0-1,0 0 1,0-1-1,-1 0 1,6-3-1,-6 3 0,0 0-1,-1 0 1,1 0-1,0 0 0,0 0 1,-1-1-1,0 1 1,1 0-1,-1-1 1,0 1-1,0-1 0,0 1 1,0-4-1,1-1 59,-1 0 0,0 0 0,-1-11 1,0 16-75,0 0 1,0 0 0,-1-1 0,1 1 0,-1 0 0,1 0 0,-1 0 0,0-1 0,0 1 0,0 0 0,0 0-1,0 0 1,-1 1 0,1-1 0,0 0 0,-1 0 0,0 1 0,1-1 0,-1 1 0,0-1 0,0 1 0,0 0-1,0 0 1,-3-2 0,-4-1-178,1 1 0,-1 0 0,0 0-1,-12-1 1,13 2-318,4 2-108,-10-2-1034,11 2 99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34 520 1180,'0'0'3891,"-2"4"-3127,-4 8-189,1 0 0,1 0 0,0 1 0,1-1 0,0 1 0,-2 18 0,5-26-493,-1 1-1,1-1 0,0 0 1,0 1-1,0-1 1,1 0-1,0 0 1,0 0-1,0 1 1,1-1-1,0 0 1,0 0-1,0-1 1,0 1-1,1 0 1,0-1-1,0 0 1,0 1-1,6 5 1,-6-8-81,0 1 0,1-2 0,-1 1 0,0 0 0,1-1 0,-1 1 0,1-1 0,0 0 0,-1 0 0,1 0 0,0-1 0,0 1 0,-1-1 0,1 0 0,0 0 0,0 0 0,0-1 0,-1 1 0,1-1 0,0 0 0,-1 0 0,1 0 0,0-1 0,-1 1 0,0-1 0,1 0 0,-1 0 0,0 0 0,0 0 0,0 0 0,4-5 0,12-9-6,-12 11 12,0-1 1,0 0-1,0-1 1,-1 1-1,0-1 0,0 0 1,-1-1-1,0 0 1,5-9-1,0-20 232,-9 35-201,1-8 60,1 4-47,-1 7 62,-1 13-104,-1-5-3,0 0-1,1 0 1,0 0 0,0 0-1,1 0 1,3 8-1,-4-16-3,-1-1-1,0 1 1,1 0-1,-1 0 1,1-1-1,-1 1 1,1 0-1,-1-1 1,1 1 0,0-1-1,-1 1 1,1-1-1,0 1 1,-1-1-1,1 1 1,0-1-1,-1 0 1,1 1-1,0-1 1,0 0-1,0 0 1,-1 1-1,1-1 1,0 0-1,0 0 1,0 0-1,-1 0 1,1 0-1,0 0 1,0 0-1,0 0 1,0-1-1,-1 1 1,3-1-1,2-1 4,1 0 1,-1-1-1,0 0 0,0 0 0,0-1 1,5-3-1,11-10 0,-5 5-1,-1 0 0,-1-1 0,0 0 0,0-2 0,15-20-1,-28 33 34,1 6-33,0-2-4,-1 0 2,0 0 0,1 0 0,-1 0 0,0 0-1,0 0 1,0 0 0,-1 0 0,1 1-1,0-1 1,-1 0 0,1 0 0,-1 1-1,0-1 1,0 3 0,-1 6 13,1-8-6,0 0-5,1 7-11,-1-10 4,0 1 0,0-1 0,0 1 0,0-1-1,0 0 1,0 1 0,1-1 0,-1 0 0,0 1 0,0-1 0,0 0-1,0 1 1,0-1 0,0 0 0,1 1 0,-1-1 0,0 0 0,0 1-1,1-1 1,-1 0 0,0 0 0,0 1 0,1-1 0,-1 0 0,0 0 0,1 1-1,-1-1 1,0 0 0,0 0 0,1 0 0,-1 0 0,1 0 0,-1 1-1,0-1 1,1 0 0,-1 0 0,0 0 0,1 0 0,-1 0 0,1 0-1,37-21-49,-30 15 34,1 1-1,-1 0 1,1 1 0,11-4 0,-19 8 13,2 0 3,-1-1 1,3 0 4,12 10-24,-9-5 0,-1 1 1,1-1-1,0-1 1,1 1-1,-1-1 1,10 2 0,-14-5-4,1 1 1,0-1 0,-1 0 0,1 0 0,0-1 0,-1 0 0,1 1 0,0-1 0,-1-1 0,1 1 0,-1-1 0,0 1-1,8-6 1,-3 2-2,0 0-1,-1-1 0,0 0 0,0-1 0,0 1 1,-1-2-1,0 1 0,9-13 0,-7 6 51,-1 0-1,0 0 1,-1 0 0,9-28-1,-4-2 328,-1-1 0,7-82-1,-6-68 4000,-14 205-4213,-5 28-223,3 0 0,0 0 0,3 1-1,1-1 1,2 0 0,1 1 0,2-1-1,16 58 1,-20-91-473,1-1 0,-1 0 1,1 1-1,0-1 0,0 0 0,1 0 0,-1-1 0,4 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0 474 904,'0'0'3925,"5"-5"-3486,4-2-293,0 1 1,1-1 0,-1 2-1,21-10 1,53-18 334,-49 21-369,359-149 804,-168 67-1224,-177 75 58,14-6-1302,68-37 0,-94 40-32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24 732 1056,'-24'-4'6103,"31"2"-5685,168-27 739,-127 22-1015,348-46 560,-69 8-344,-13 9-56,-177 22-208,301-35 138,105-14-4,-492 58-213,491-61 228,-104-10-90,-387 68-114,-1-3 0,0-1 0,60-25-1,-98 32 116,0 0-1,-1-2 1,0 1-1,0-1 0,0-1 1,-1 0-1,-1-1 1,1 0-1,-1 0 1,-1-1-1,0 0 0,0 0 1,-1-1-1,0 0 1,-1 0-1,0-1 1,7-21-1,-13 33-121,8-21 313,-3 11-99,-2 8 114,1 16-330,-1 0-1,-1 1 1,2 25 0,-3 52 38,-1-51-54,0 168 57,-7 126 11,6 60 35,1-304-106,5 326-141,1-160-624,0-66-1695,-7-62-2439,-1-70 1532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1504,'0'14'3912,"4"12"-3846,95 573 4020,-54-61-2692,-47-10-286,-23 19-447,3-235-488,-2 36-527,23-191-194,1-155 531,0 0 0,1 0-1,-1 0 1,0 0 0,1 0-1,-1 0 1,1 0 0,-1 0-1,2 2 1,-1-3 11,-1-1-1,0 1 1,1 0-1,-1-1 1,1 1-1,-1-1 1,1 1-1,0 0 1,-1-1-1,1 0 1,-1 1-1,1-1 1,0 1-1,-1-1 1,1 0-1,0 1 1,0-1-1,-1 0 1,1 0-1,0 1 1,0-1-1,-1 0 1,1 0-1,0 0 1,0 0-1,-1 0 1,3 0-1,20-5-33,0 0-1,42-16 1,45-26 20,-59 25 18,93-51 1,29-11 18,146-49 3,-61 41-3,-163 61-13,217-62 8,-163 50-9,16-5-4,413-133-1,-467 142 6,81-32 15,-165 60-8,368-148 842,-257 100-360,-6 3 63,-95 42-407,105-44 271,-123 50-335,0 2 1,34-8-1,14-5 58,-60 17-129,0 0 0,0 0 0,0 1 0,1 0-1,-1 1 1,12 0 0,14-2 34,-19-1-41,0 0 0,0 0 0,-1-1 0,15-7 0,-16-4-512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1877 836,'-3'1'1050,"-16"9"816,7-3 246,0-1 0,-13 11 0,24-16-1741,1-1-337,0 0-1,0 0 1,0 0 0,-1 0-1,1 0 1,0 0-1,0 0 1,0 0 0,0 0-1,0 0 1,0 0 0,0 0-1,0 0 1,0 0 0,-1 0-1,1 0 1,0 0-1,0 0 1,0 0 0,0-1-1,0 1 1,0 0 0,0 0-1,0 0 1,0 0 0,0 0-1,0 0 1,0 0 0,0 0-1,0 0 1,0 0-1,-1-1 1,1 1 0,0 0-1,0 0 1,0 0 0,0 0-1,0 0 1,0 0 0,0 0-1,0 0 1,0-1 0,0 1-1,0 0 1,1 0-1,-1 0 1,0 0 0,0 0-1,0 0 1,0 0 0,0 0-1,0 0 1,0-1 0,0 1-1,0 0 1,0 0-1,7-10 334,17-12-382,276-186 234,19 23-224,-289 168 8,90-48-21,85-55-56,34-19-235,-90 55 27,-51 27 84,79-48-202,-131 77 301,161-105-348,53-54 90,-244 175 341,45-33-53,59-56-1,-18 12 11,-62 56 116,-2-1 0,38-43 0,-73 73 92,1-1-1,-1 1 1,0 0-1,0-1 1,-1 0-1,1 0 1,1-6-1,-3 9 176,6-21 232,-2 11 3108,-9 10-3469,3 2-197,-6-4 193,-1 1 0,1 1 0,-1 0 0,0 0 0,-12-2 0,-90-10 1134,35 3 343,73 10-1379,-1 1-171,2 1 317,5 0-182,18 1-117,35 1-120,7-8 96,0-2 0,79-20 0,-110 21 267,-30 5-236,-4 9-127,0-1 0,0 1 0,-1-1 0,0 0 0,0 0 0,-1 0 0,0 0 0,0 0 0,0 0 0,-6 7 0,-6 13 14,-116 202-1693,88-160-423,29-46 898,-13 23-6696,15-25 3077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1444,'0'-4'734,"-1"-44"2725,1 46-2831,0-1-38,1 1-465,-1 1 0,1 0-1,-1-1 1,1 1 0,0 0-1,0-1 1,-1 1 0,1 0-1,0 0 1,0 0 0,0 0-1,0 0 1,0 0 0,1 0-1,-1 0 1,0 0 0,0 0-1,1 1 1,-1-1 0,0 0-1,1 1 1,-1-1 0,0 1-1,1 0 1,-1-1 0,3 1-1,-1 0-49,0 0 0,-1 0-1,1 0 1,0 1 0,0-1-1,0 1 1,0-1 0,-1 1 0,1 0-1,0 0 1,-1 1 0,1-1-1,0 0 1,2 3 0,7 4 101,-2 1 0,1 0 0,-1 0 0,0 1 0,8 12 0,-14-16-114,0 0-1,0 0 1,0 1 0,-1-1-1,0 1 1,0 0-1,-1 0 1,0 0 0,0 0-1,1 14 1,-3-18-40,0 1 0,-1 0 0,1-1 0,-1 1 0,0-1 0,0 0 0,0 1 0,-1-1 0,1 0 0,-1 1 0,1-1 0,-1 0 1,0 0-1,-1 0 0,1-1 0,0 1 0,-1 0 0,1-1 0,-1 0 0,0 0 0,0 1 0,0-2 0,0 1 0,0 0 0,0-1 0,-5 3 0,6-4 155,-1-2-126,-11-5 5,11 5-2,0-8 33,0-2-52,12-23 38,-4 22-323,1 0 0,0 1-1,1-1 1,0 1 0,1 1 0,0-1 0,1 1 0,0 1 0,21-19-1,11 5-1643,-41 24 1853,1-1 1,0 1 0,0-1 0,0 1 0,0 0-1,0-1 1,0 1 0,0 0 0,0-1 0,0 1-1,0 0 1,0 0 0,1 0 0,-1 0 0,0 0-1,1 1 1,0-1-69,2-1-2,-1 1 0,1 0-1,-1 0 1,1 0 0,-1 0-1,1 1 1,-1 0 0,1-1-1,5 3 1,2 2-151,1 1 1,12 8-1,-14-8 282,-7-3 66,0-1 0,1 1 0,0-1 0,0 0 0,-1 0 0,1-1-1,0 1 1,1-1 0,5 1 0,-7-2-37,0 0 1,-1-1-1,1 1 1,0-1-1,0 0 0,0 0 1,-1 0-1,1 0 1,0-1-1,-1 1 0,1-1 1,-1 1-1,0-1 1,1 0-1,-1 0 0,0 0 1,0 0-1,2-3 1,0 0 161,1-1 1,-1 0 0,0 0-1,-1-1 1,6-12 0,-7 13 72,-1 1-1,1-1 1,-1 1-1,0-1 1,-1 0 0,1 1-1,-1-9 1,0 8 39,0 3 91,-2 0 156,2 3-532,0 0 1,0-1-1,0 1 1,0 0-1,-1 0 0,1-1 1,0 1-1,0 0 1,0-1-1,0 1 1,0 0-1,0 0 1,0-1-1,0 1 1,-1 0-1,1 0 1,0-1-1,0 1 1,0 0-1,-1 0 1,1 0-1,0-1 1,0 1-1,-1 0 1,1 0-1,0 0 1,0 0-1,-1 0 1,1-1-1,0 1 1,0 0-1,-1 0 1,1 0-1,0 0 1,-1 0-1,1 0 1,0 0-1,0 0 1,-1 0-1,1 0 1,0 0-1,-1 0 1,1 0-1,0 0 1,0 1-1,-1-1 1,1 0-1,0 0 1,-4 3 14,1-1 0,0 1 0,0 0 0,1 0 0,-1 0 0,0 1 0,1-1 0,0 1 0,0-1 0,0 1 0,0 0 0,1 0 0,0 0 0,-1-1 0,0 6 0,1 0 10,0 0 0,0 0 0,1 1 0,0-1 0,0 0 0,1 0 0,0 0 0,1 0 0,0 0 0,1 0 0,6 16 0,-6-19-71,1 1-1,0-1 1,0 0-1,0 0 1,1-1-1,0 1 1,0-1-1,0 0 1,0 0-1,1-1 1,0 0-1,0 0 1,0 0 0,1-1-1,10 5 1,-3-4-319,0 0-1,1-1 1,-1 0 0,1-1 0,0-1 0,0 0 0,0-1 0,28-4 0,30-11-4307,-57 11 2141,5-1-712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38 165 1020,'0'0'3654,"-1"7"-3058,-1 5-346,0 1 0,2 0 0,0 0 0,2 18 0,11 62 709,-4-34-495,64 325 1987,-70-365-1817,-7-23-230,-7-21-249,-21-66 279,4-1 1,-20-125-1,44 194-307,1 1 0,1-1-1,1 0 1,1 1 0,1-1 0,1 0 0,1 1 0,1-1-1,1 1 1,1 0 0,1 0 0,11-23 0,-15 41-104,-1-1 0,1 1 0,0 0 0,0 0 0,0 0 0,1 0 1,-1 0-1,1 1 0,0-1 0,0 1 0,0 0 0,1 1 0,-1-1 0,1 1 1,-1 0-1,1 0 0,0 0 0,0 0 0,0 1 0,0 0 0,5-1 0,-8 2-16,0 0-1,0 1 1,0-1-1,-1 0 1,1 1-1,0-1 1,0 1-1,0-1 0,-1 1 1,1 0-1,0 0 1,-1 0-1,1 0 1,-1 0-1,1 0 1,-1 0-1,0 0 1,1 1-1,-1-1 0,0 1 1,0-1-1,0 1 1,0-1-1,0 1 1,0-1-1,0 1 1,0 0-1,0 3 1,2 3 2,-1 0 0,0 1 1,-1-1-1,0 1 0,0 8 1,-1 11 10,-1-1 0,-2 0 0,-10 49 0,-31 83 37,17-68-63,25-84-11,0 0 0,0 1 1,1-1-1,0 1 0,1 8 0,0-14 11,0 0-1,0 1 1,1-1-1,-1 0 1,0 0-1,1 0 1,0 0-1,-1 0 1,1 0 0,0 0-1,0 0 1,0-1-1,0 1 1,1 0-1,-1 0 1,0-1-1,1 1 1,-1-1 0,1 1-1,-1-1 1,1 0-1,3 3 1,10 2-15,1 0 1,-1-1 0,1-1-1,30 5 1,-4-1 3,-34-6 23,2 0-10,0 0 0,0 1 0,0 0 0,0 1 0,0 0-1,-1 0 1,11 7 0,-20-11 4,1 1 1,0 0-1,0 0 0,0 0 0,0 0 0,-1 0 0,1 0 0,0 0 0,-1 0 0,1 0 0,-1 0 0,1 0 1,-1 0-1,0 0 0,1 0 0,-1 1 0,0-1 0,0 0 0,0 0 0,0 0 0,0 1 0,0-1 0,0 0 1,0 0-1,0 0 0,0 1 0,-1-1 0,1 0 0,-1 0 0,0 1 0,0 2 1,-1 0 0,0 0 0,0-1 1,-1 1-1,-3 4 0,-1-2-94,0 0 1,0 0 0,0-1 0,-1 0 0,1-1-1,-1 0 1,0 0 0,-1-1 0,1 0-1,0 0 1,-1 0 0,0-2 0,1 1-1,-13 0 1,17-2-567,0 0-1,-1 0 1,1-1-1,0 1 1,0-1-1,0 0 1,0 0-1,0-1 1,0 1-1,-7-5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2196,'0'0'62,"0"0"-1,0 0 1,0 0-1,-1 0 1,1 0 0,0 1-1,0-1 1,0 0-1,0 0 1,0 0 0,0 0-1,0 0 1,0 0-1,0 0 1,0 0-1,-1 0 1,1 0 0,0 0-1,0 0 1,0 0-1,0 0 1,0 0-1,0 0 1,0 0 0,-1 0-1,1 0 1,0 0-1,0 0 1,0 0-1,0 0 1,0 0 0,0 0-1,0 0 1,0 0-1,0 0 1,-1 0-1,1 0 1,0 0 0,0 0-1,0-1 1,0 1-1,0 0 1,0 0-1,0 0 1,0 0 0,0 0-1,0 0 1,0 0-1,0 0 1,0 0-1,-1-1 1,1 1 0,0 0-1,0 0 1,0 0-1,0 0 1,0 0 0,0 0-1,0 0 1,0 0-1,0-1 1,0 1-1,0 0 1,0 0 0,0 0-1,0 0 1,1 0-1,-1 0 1,0 0-1,-4 12 1037,1 25-410,7 45 666,3-2 0,4 1 0,42 152 1,-11-91-1820,-42-141 311,1 0 0,0 0 0,-1 0 1,1 0-1,0 0 0,0 0 0,-1 0 0,1 0 1,0 0-1,0 0 0,0 0 0,2 1 0,4 0-4540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1408,'0'0'1701,"-3"5"-956,-3 5-344,1-1-1,1 1 0,0 0 1,0 0-1,1 1 1,0-1-1,1 1 0,0 0 1,-1 17-1,4-23-276,-1 0 0,1-1 1,0 1-1,0 0 0,0-1 0,1 1 0,-1 0 1,1-1-1,0 0 0,3 5 0,-4-8-67,1 1-1,-1 0 1,0 0 0,1-1-1,0 1 1,-1-1 0,1 0 0,0 1-1,0-1 1,-1 0 0,1 0-1,0 0 1,0 0 0,1 0-1,-1-1 1,0 1 0,0-1-1,0 1 1,0-1 0,0 0-1,1 0 1,-1 0 0,0 0-1,0 0 1,4-1 0,-4 1 25,0 0 1,0-1 0,-1 1 0,1-1-1,0 1 1,0-1 0,0 0 0,-1 0-1,1 0 1,1-1 0,-1 1 245,-2 1-293,0-1 0,0 1 0,1 0 1,-1 0-1,0-1 0,0 1 0,1-1 1,-1 1-1,0 0 0,0-1 0,0 1 1,0 0-1,1-1 0,-1 1 0,0-1 1,0 1-1,0 0 0,0-1 0,0 1 1,0-1-1,0 1 0,0-1 0,0 1 1,0 0-1,-1-1 0,1 1 0,0-1 1,0 1-1,0 0 0,0-1 0,0 1 1,-1 0-1,1-1 0,0 1 0,-1-1 1,-7-5 52,1 1 1,-2 0-1,1 1 1,0-1 0,-1 2-1,0-1 1,-15-3-1,3 2-192,-18-6-685,36 10 500,1 1 1,0-1 0,-1 0-1,1 0 1,0-1-1,0 1 1,0 0 0,0-1-1,0 0 1,0 1 0,0-1-1,-1-2 1,1-1-2607,-1-9 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 1104,'0'-1'122,"-1"1"-1,1-1 1,-1 0 0,1 0-1,-1 0 1,0 1 0,1-1-1,-1 0 1,0 1-1,0-1 1,1 0 0,-1 1-1,0-1 1,0 1 0,0-1-1,0 1 1,0 0 0,1-1-1,-1 1 1,0 0-1,0 0 1,0-1 0,0 1-1,0 0 1,0 0 0,0 0-1,0 0 1,0 0-1,0 1 1,-1-1 0,0 1-33,1-1 1,-1 1-1,1 0 1,0 0 0,-1 0-1,1 0 1,0 0-1,0 1 1,-1-1-1,1 0 1,0 0 0,0 1-1,1-1 1,-1 1-1,0-1 1,0 1-1,1-1 1,-2 4 0,-2 10 128,0 1 1,1 0-1,0 1 1,0 22-1,4 70 264,0-79-323,17 188 472,-1-33-326,-17-177-285,0-6-4,0 0 0,0 0-1,0 0 1,0-1 0,0 1-1,1 0 1,-1 0 0,0 0-1,1 0 1,0-1 0,-1 1-1,1 0 1,0-1 0,2 4 0,-2-4 67,25-3-19,0 0 0,-1-2-1,27-8 1,11-1-4,-50 11-37,1 0 0,17 0-1,-29 2-12,0 2 1,-1-2-10,-1 0 1,0 1-1,1-1 1,-1 0-1,0 1 1,1-1-1,-1 1 1,0-1-1,0 0 0,1 1 1,-1-1-1,0 1 1,0-1-1,0 1 1,1-1-1,-1 1 1,0-1-1,0 0 0,0 1 1,0-1-1,0 1 1,0-1-1,0 1 1,0-1-1,0 1 1,0-1-1,0 1 0,0-1 1,-1 1-1,1-1 1,0 1-1,0-1 1,-1 1-1,0 1 1,0 0 0,-1 0 0,0 0 0,1 0 0,-1 0 0,0 0-1,-3 1 1,-2 3-3,-1-1 0,0 0 0,-13 6 0,-2-4-66,1 0 0,-1-1 0,1-2-1,-1 0 1,-1-2 0,1 0 0,0-1 0,-41-5 0,58 4-146,-1-1 0,1 0 0,0 0 0,0-1 0,0 1 0,0-2 1,0 1-1,0 0 0,1-1 0,-1 0 0,1 0 0,0-1 0,0 0 0,-9-8 0,11 8-1669,-2-10 33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17 250 1820,'-6'28'1461,"1"1"-1,-1 47 0,6-58-1010,1-1-1,1 1 0,0-1 1,1 0-1,9 30 0,-12-45-416,1 0 0,0 0 0,0 1 0,0-1 0,0 0 0,0 0 0,0 0 0,1 0 0,-1 0 0,1-1 0,-1 1 0,1 0-1,0-1 1,0 1 0,0-1 0,0 1 0,0-1 0,0 0 0,0 0 0,0 0 0,0 0 0,0 0 0,1 0 0,-1-1 0,0 1-1,1-1 1,-1 0 0,0 1 0,1-1 0,-1 0 0,0 0 0,1-1 0,-1 1 0,0 0 0,1-1 0,-1 0 0,0 1 0,1-1-1,-1 0 1,0 0 0,0 0 0,0 0 0,0-1 0,3-2 0,15-11 40,-1-1 0,-1-1 1,-1-1-1,30-38 0,-16 18 4,0-2 53,-29 38-87,0 2-38,0 1 0,-1-1 0,1 1 1,0 0-1,0-1 0,0 1 0,0 0 0,-1 0 0,1 0 1,0 0-1,-1 1 0,1-1 0,-1 0 0,1 1 0,-1-1 0,0 1 1,1-1-1,-1 1 0,0 0 0,0-1 0,1 3 0,-1-1-27,1 0 0,0 0 0,1 0 0,-1-1 0,0 1 0,1 0 0,-1-1 0,1 0 0,0 0 0,0 0 0,4 2 0,-4-2-29,1-1 0,0 0 0,-1 0 0,1-1 0,0 1 0,0-1 0,-1 0 0,1 0 0,0 0 0,0 0 0,-1-1 0,1 0 0,0 1 0,-1-1 0,1-1 0,0 1 0,-1 0 0,1-1 0,-1 0 0,0 0 0,0 0 0,5-3 0,-1-2-17,0 0 0,0-1 0,-1 1 0,0-1-1,-1 0 1,1-1 0,5-13 0,-3 4 190,-1 0-1,8-34 0,-14 51 338,-1 8-386,15 112 131,25 224-80,-24-269-1140,-15-71 826,1 3-253,-1-6 361,0-6-430,-7-176 308,0 61 378,3 49-37,-2-91 470,6 127-291,2-1 0,9-50 0,-11 81-247,1 0 0,0 0-1,0 0 1,1 1 0,-1-1 0,1 1 0,0 0-1,1-1 1,6-6 0,-10 11-56,1 1-1,-1-1 1,1 1-1,-1-1 1,1 1-1,0 0 1,-1-1-1,1 1 1,-1 0 0,1-1-1,0 1 1,-1 0-1,1 0 1,0 0-1,-1-1 1,1 1 0,0 0-1,0 0 1,1 0 25,0-1 96,2 3-8,0-1-95,-1 0 1,0 1 0,1 0-1,-1-1 1,0 1 0,0 1-1,0-1 1,0 0 0,-1 1-1,1-1 1,-1 1 0,1 0-1,-1 0 1,0 0 0,0 0-1,0 0 1,2 7 0,0 1-1,-1 0 0,0 1 1,-1-1-1,-1 1 0,0-1 1,0 1-1,-1-1 1,0 1-1,-1-1 0,-1 1 1,0-1-1,0 0 0,-6 17 1,2-11-269,-1 1 1,-1-1 0,0-1 0,-1 1 0,-1-2-1,-1 1 1,-19 22 0,24-33-534,1 1 1,-1-1-1,0 0 0,0-1 1,-12 7-1,6-4-1649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 1800,'0'-1'182,"-5"-13"1342,4 10 799,0 9 1978,9 94-2989,7 170 1390,-10-109-1743,-2-98-666,8 100-515,-6-122-1756,-4-37 1166,8-2-1233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1020,'0'0'2128,"-4"7"-1211,0 4-698,-5 7 554,2 1 0,0 0 0,-7 32-1,12-33-239,1 1-1,1 34 0,1-46-429,-1 0 0,1 0-1,1 0 1,-1 0-1,1 0 1,0 0 0,1 0-1,0-1 1,0 1-1,5 8 1,-5-13-75,-1 1 0,0-1 0,1 1 1,0-1-1,-1 0 0,1 0 0,0-1 0,0 1 1,0 0-1,1-1 0,-1 0 0,0 0 0,0 0 1,1 0-1,-1 0 0,1 0 0,-1-1 0,0 0 1,1 0-1,-1 0 0,1 0 0,-1 0 0,1-1 0,-1 0 1,0 1-1,1-1 0,-1 0 0,0-1 0,0 1 1,0-1-1,0 1 0,0-1 0,0 0 0,0 0 1,0 0-1,-1 0 0,1-1 0,-1 1 0,1-1 0,-1 0 1,0 1-1,3-6 0,-3 2 39,-1 0 0,1 0 0,-1 0 0,0 0-1,-1 0 1,1 0 0,-1-1 0,0 1 0,-1 0 0,0 0 0,0 0 0,0 0 0,0 0 0,-1 0-1,-4-9 1,2 6 21,0 0 0,-1 0-1,0 1 1,0-1-1,-1 1 1,0 0 0,0 1-1,-15-14 1,-65-40-71,69 50-840,15 9 295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236 810 1104,'-3'-3'1142,"-10"-10"-92,13 13-1019,0-1 1,0 1-1,-1 0 1,1 0 0,0 0-1,0-1 1,0 1-1,0 0 1,-1 0 0,1 0-1,0 0 1,0 0-1,0-1 1,-1 1 0,1 0-1,0 0 1,0 0-1,-1 0 1,1 0 0,0 0-1,0 0 1,-1 0-1,1 0 1,0 0 0,0 0-1,0 0 1,-1 0 0,1 0-1,-1 0 1,-7 2 301,0 0 1,0 0-1,0 1 1,0 0-1,0 1 0,1 0 1,-1 0-1,1 0 1,0 1-1,0 0 1,1 0-1,-1 1 1,1 0-1,-10 13 0,2-1 8,1 0 0,1 1 0,1 0 0,-14 34 0,21-44-255,0 1-1,2 0 1,-1 1 0,1-1 0,1 0 0,-1 1 0,2-1-1,0 1 1,0-1 0,1 1 0,2 10 0,-3-20-89,0-1 0,0 1 0,0 0 0,1 0 0,-1-1 0,0 1 0,1 0 0,-1-1 0,1 1 1,-1 0-1,1-1 0,-1 1 0,1-1 0,-1 1 0,1-1 0,0 1 0,-1-1 0,1 1 0,0-1 0,-1 0 0,1 1 0,0-1 1,-1 0-1,1 1 0,0-1 0,0 0 0,-1 0 0,1 0 0,0 0 0,0 0 0,-1 0 0,2 0 0,-1 0 5,1 0-45,2-3-33,3-4 62,0 0 0,-1-1 1,0 0-1,0 0 0,-1-1 1,0 0-1,0 0 0,-1 0 0,0 0 1,4-19-1,1-6 114,7-62 1,-16 90-79,1-1 73,-1 6-108,0 1 0,0 0 0,0 0 0,0 0 0,0 0 0,0 0 0,0 0 0,0 0 0,0 0 0,1 0-1,-1 0 1,0-1 0,0 1 0,0 0 0,0 0 0,0 0 0,0 0 0,0 0 0,0 0 0,1 0 0,-1 0 0,0 0 0,0 0 0,0 0 0,0 0 0,0 0 0,0 0-1,0 0 1,1 0 0,-1 0 0,0 0 0,0 0 0,0 0 0,0 0 0,0 0 0,0 0 0,0 0 0,1 0 0,-1 1 0,0-1 0,0 0 0,0 0 0,0 0-1,0 0 1,0 0 0,7 4-94,0-1 0,1 1 0,-1-1 0,0-1-1,1 0 1,0 0 0,-1 0 0,1-1 0,0 0 0,0-1-1,11 0 1,5-4-113,0-1 1,0 0-1,0-2 0,-1-1 0,0-1 1,0-1-1,-1-1 0,0-1 0,-1-1 0,27-22 1,-38 27 203,0-1 0,0-1 0,-1 0 1,-1 0-1,0 0 0,0-1 0,-1-1 1,0 1-1,-1-1 0,8-20 0,-13 29 94,0 0 0,-1 0 0,1 0 0,-1 0-1,0-1 1,0 1 0,0 0 0,0 0 0,0-1 0,-2-4-1,2 7-43,0 0-1,-1-1 1,1 1-1,-1 0 1,1 0-1,-1 0 1,1 0-1,-1 0 1,0-1-1,1 1 1,-1 0-1,0 0 1,0 1-1,0-1 1,0 0-1,0 0 1,0 0-1,0 1 1,0-1-1,0 0 1,0 1-1,-1-1 1,1 1-1,0-1 1,0 1-1,-1 0 1,1-1-1,0 1 1,0 0-1,-1 0 1,1 0-1,-3 0 1,-9 2 62,-1 0 0,0 1 0,0 1 0,1 0 0,0 0 0,0 2 0,0-1 0,0 2 0,1 0 0,0 0 0,-19 16 0,21-15-63,1 0-1,1 0 1,-1 1 0,1 0 0,1 1-1,0-1 1,0 2 0,1-1 0,0 1-1,1-1 1,0 1 0,1 1 0,0-1 0,-3 19-1,6-26-77,0 0 0,1 0 0,0 0 0,0 0 0,0 0 0,0 0 0,0 0 0,1 0 0,0 0 0,0-1 0,0 1 0,0 0 0,1 0 0,-1-1 0,1 1 0,0 0 0,0-1 0,0 0 0,1 1 1,-1-1-1,1 0 0,0 0 0,-1-1 0,1 1 0,1 0 0,5 3 0,-6-6 3,1 1 0,-1 0 0,1-1 1,-1 0-1,1 0 0,0 0 1,-1 0-1,1 0 0,-1-1 1,1 1-1,0-1 0,-1 0 1,0 0-1,1-1 0,-1 1 1,4-3-1,0 0 15,0-1 0,-1 0 1,1 0-1,-1-1 0,0 0 1,-1 0-1,0 0 0,0-1 1,0 1-1,0-1 0,-1-1 1,0 1-1,4-14 0,2-5 55,-2 0-1,8-49 0,13-176 485,-27 214-418,2-22 433,-3-1 0,-3 0 0,-15-96 0,16 147-247,-1 0 1,0 0-1,-1 0 0,0 0 0,-6-13 1,8 20 173,-2 8-256,-4 9-122,1 1 0,0 0-1,2 0 1,0 0 0,1 1-1,0-1 1,0 28 0,5 124 235,-1-148-290,4 44-93,2-1-1,28 111 0,-27-143-292,1-2-1,23 50 0,-25-66-473,0 1-1,1-1 1,0-1-1,1 1 1,0-2-1,1 1 1,18 16 0,-7-12-2234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8082 1822 1056,'0'0'1023,"-5"-8"3983,4 8-4766,0-1 0,1 0 0,-1 1-1,0-1 1,0 1 0,0-1 0,0 1-1,0-1 1,0 1 0,1-1 0,-1 1-1,0 0 1,0-1 0,0 1 0,0 0-1,0 0 1,0 0 0,-1 0 0,1 0 0,0 0-1,-1 0 1,-12 4-393,-43 23 1308,19-9-646,15-6-177,-25 17 1,-7 4 33,-219 107 519,-128 21-198,381-153-647,-79 27 149,-107 41 149,-18 0 21,-293 80 231,140-49-100,173-60-344,-20-10-47,125-22-98,-412 55 87,407-62 52,-1-5 1,-138-14-1,100-8-58,42 3-51,-370-59-54,260 36-161,128 22 136,-336-81-139,274 53 154,2-6 0,3-6-1,-220-125 1,148 51 23,154 89 117,-81-72 1,3-5-20,-93-92 50,80 58-77,-11-13-48,93 97-32,36 37 20,1-2 0,-35-47-1,47 54-6,-92-152 9,50 61-6,-78-218 0,109 252-2,-23-81-40,22 62 23,20 78 0,11 23 15,-8-20-142,7 20 141,1 2 6,0 0 1,0-1-1,0 1 1,0 0 0,0 0-1,0 0 1,0-1-1,0 1 1,0 0 0,0 0-1,0 0 1,0-1-1,0 1 1,0 0 0,-1 0-1,1 0 1,0-1-1,0 1 1,0 0 0,0 0-1,0 0 1,-1 0-1,1-1 1,0 1 0,0 0-1,0 0 1,0 0-1,-1 0 1,1 0 0,0 0-1,0 0 1,0 0-1,-1 0 1,1 0 0,0-1-1,0 1 1,0 0-1,-1 0 1,1 0 0,0 0-1,0 0 1,-1 0-1,1 1 1,0-1 0,0 0-1,-1 0 1,-5 8-1,1 1-1,0 1 1,0-1 0,1 1 0,0-1 0,0 1-1,-2 15 1,-5 9 10,-111 415 57,80-232 254,42-215-117,2-33-184,8-45 0,-1 11-6,-3-1 4,0-9 3,3-1 1,29-109-1,-35 175-22,0 0 1,1 0 0,0 0-1,1 0 1,0 1 0,11-15-1,-13 19 4,1 1-1,0 0 1,1 0-1,-1 0 0,1 0 1,-1 1-1,1 0 1,0 0-1,0 0 0,1 0 1,-1 1-1,0 0 1,10-2-1,44-7-58,1 2 1,102-1-1,9-1-582,125-29-1971,-104 7-4674,-129 22 3163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135 384 1076,'0'0'815,"-2"9"-68,-39 163 2251,10-51-1385,-17 42 1104,40-136-1608,7-25-757,-1 2 69,1-4-280,0-4 696,34-358 104,-29 326-885,54-272 539,-46 253-301,-5 15 49,7-24 432,-13 61-707,-1 1 21,0 2-85,0 0 0,0-1 0,0 1-1,0 0 1,0 0 0,0 0 0,0-1 0,0 1 0,0 0 0,0 0-1,0-1 1,0 1 0,0 0 0,0 0 0,0 0 0,0-1-1,0 1 1,0 0 0,0 0 0,0 0 0,0-1 0,0 1-1,1 0 1,-1 0 0,0 0 0,0 0 0,0-1 0,0 1-1,0 0 1,1 0 0,-1 0 0,0 0 0,0 0 0,0-1 0,0 1-1,1 0 1,-1 0 0,0 0 0,0 0 0,0 0 0,1 0-1,-1 0 1,0 0 0,0 0 0,0 0 0,1 0 0,-1 0-1,0 0 1,0 0 0,0 0 0,1 0 0,-1 0 0,0 0-1,0 0 1,1 0 0,5 8 10,0 1 0,-1 0-1,1 0 1,-2 0 0,1 0-1,-1 1 1,-1-1 0,3 12 0,17 91 57,-15-64-39,13 53 39,14 85 63,6 2-91,-27-133-232,-9-38-216,1 7-554,-4-9-6456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1 326 980,'0'0'4812,"3"3"-4153,1 2-455,0 1 1,0 0-1,0 0 1,-1 0-1,0 1 1,0-1-1,-1 1 1,3 10-1,12 66 998,-13-59-949,32 177 1983,-35-199-2090,-2 0 22,1 5-146,0-7-16,0 0 0,-1 0 1,1 0-1,0 0 1,0 0-1,0 0 0,0 0 1,0 1-1,0-1 1,0 0-1,0 0 0,0 0 1,0 0-1,0 0 1,0 0-1,0 0 0,0 0 1,0 0-1,0 0 1,0 0-1,0 0 0,-1 0 1,1 0-1,0 0 0,0 0 1,0 1-1,0-1 1,0 0-1,0 0 0,0 0 1,0 0-1,0 0 1,0 0-1,-1 0 0,1 0 1,0 0-1,0 0 1,0 0-1,0 0 0,0 0 1,0 0-1,0-1 1,0 1-1,0 0 0,0 0 1,-1 0-1,1 0 1,0 0-1,0 0 0,0 0 1,0 0-1,0 0 0,0 0 1,0 0-1,0 0 1,0 0-1,0 0 0,0 0 1,0 0-1,0-1 1,0 1-1,0 0 0,0 0 1,0 0-1,0 0 1,-1 0-1,1 0 0,0 0 1,0 0-1,-10-18 49,-1 0 0,2 0 0,0-1-1,2 0 1,0-1 0,1 0 0,-4-23 0,2 4 38,3-1 1,-1-77 0,7 79 4,12-75 0,-9 92-75,1 0 0,1 0 0,1 1 0,1 0 0,11-20 0,-17 35-14,1 0-1,0 1 1,0 0 0,0-1-1,8-6 1,-9 9-59,-1 1 1,1-1-1,0 1 0,0 0 1,1-1-1,-1 1 1,0 0-1,0 1 0,0-1 1,1 0-1,-1 0 1,0 1-1,1 0 0,-1-1 1,4 1-1,-5 0-35,0 1-1,0-1 1,0 1 0,0-1-1,0 1 1,0-1 0,0 1-1,0 0 1,0 0 0,0-1-1,0 1 1,0 0 0,0 0-1,-1 0 1,1 0-1,0 0 1,0 1 0,9 16-1506,-9-16 1296,-1-1 1,0 0-1,1 0 0,-1 1 0,0-1 0,1 0 0,-1 1 0,0-1 1,0 0-1,-1 3 0,1 2-603,1 15-1679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17 191 1212,'-1'0'297,"0"-1"0,0 1 0,0-1 0,0 0 0,0 1-1,0-1 1,0 0 0,0 1 0,0-1 0,1 0 0,-1 0 0,0 0 0,0 0 0,1 0 0,-1 0-1,1 0 1,-1 0 0,1 0 0,-1-2 0,0 2 653,5-2-541,18-9 70,0 0 0,42-14-1,56-12 117,-21 7-691,-50 15-447,33-11-4086,-64 20 2325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49 110 1232,'-16'0'1208,"13"1"898,-25-4 3071,26 3-3926,8-4-1013,22-14 126,1 1-1,2 1 1,-1 2 0,64-21 0,-91 34-284,0 1 0,0-1-1,0 0 1,0 1 0,0 0 0,0-1-1,0 1 1,0 0 0,0 1 0,0-1-1,0 0 1,6 3 0,-9-3-75,0 0 0,0 0 1,0 0-1,0 0 0,1 0 0,-1 0 0,0 0 1,0 0-1,0 0 0,0 0 0,0 0 1,1 1-1,-1-1 0,0 0 0,0 0 0,0 0 1,0 0-1,0 0 0,0 0 0,0 1 1,1-1-1,-1 0 0,0 0 0,0 0 0,0 0 1,0 0-1,0 1 0,0-1 0,0 0 1,0 0-1,0 0 0,0 0 0,0 1 0,0-1 1,0 8 68,0 0 0,0 0 0,-1 0 1,1 0-1,-2 0 0,1 0 0,-1-1 0,-1 1 1,-3 9-1,-37 70 273,31-64-245,-95 159 540,92-143-461,10-23 12,4-14-78,24-6-109,-17 3-5,-4 0-4,0 1-1,-1 0 1,1 0-1,0-1 0,0 0 1,0 1-1,-1-1 1,1 0-1,0 0 1,-1 1-1,1-1 1,-1-1-1,3-1 1,2-1-49,18-11-610,-1-1-1,0-1 1,-1-1 0,27-28-1,28-43-6608,-65 74 4647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84 2480,'7'-20'2972,"-10"23"-1587,1 0-1216,0-1 0,1 1 0,0 0 1,0-1-1,-1 1 0,2 0 1,-1 0-1,0 0 0,0 0 1,1 0-1,-1 3 0,1 0-52,0 1 78,0 0 0,0-1 0,1 1 0,0 0 0,3 12 0,-3-17-158,0 0-1,1 0 1,-1 0-1,0 0 1,1 0 0,0 0-1,-1 0 1,1-1-1,0 1 1,0-1 0,0 1-1,0-1 1,0 0-1,0 1 1,0-1 0,1 0-1,-1-1 1,0 1-1,1 0 1,-1-1 0,1 1-1,-1-1 1,0 1-1,1-1 1,-1 0 0,4-1-1,6 1 62,1-2 0,-1 1 0,22-7 0,-26 6-57,11-4 126,-14 4 20,0 1-1,0-1 1,0 1-1,0 0 0,8 0 1,-12 1-169,0 0 1,-1 0-1,1 0 1,0 0-1,0 0 1,-1 0-1,1 1 1,0-1-1,0 0 1,-1 1-1,1-1 1,0 1-1,-1-1 1,1 1-1,0-1 1,-1 1-1,1-1 0,-1 1 1,1-1-1,-1 1 1,1 0-1,-1-1 1,1 1-1,-1 0 1,1 1-1,6 24 269,-6-23-397,-1 0 0,1 0 1,0 0-1,0 0 0,0 0 0,0 0 0,0 0 0,3 3 0,-3-5-3,0 0-1,1 0 0,-1 0 0,0-1 0,1 1 0,-1 0 0,1-1 0,-1 1 0,1-1 0,-1 1 0,1-1 0,-1 1 0,1-1 0,-1 0 0,1 0 0,-1 0 0,1 0 0,0 0 0,-1 0 0,1-1 0,-1 1 0,1 0 0,-1-1 0,1 1 0,-1-1 0,1 0 0,-1 1 0,0-1 0,1 0 0,-1 0 0,0 0 0,1 0 0,-1 0 0,0 0 0,2-2 0,0-1-36,0 0 0,-1 0-1,1 0 1,-1 0 0,0 0-1,0-1 1,-1 1 0,3-7-1,5-38-139,-6 31 265,1-8 944,2-45 1,-6 70-875,0 0 0,0 0 0,0 0 0,0 0-1,0 0 1,0 0 0,0 0 0,1 0 0,-1 0 0,0 0 0,0 0 0,1 0-1,-1 0 1,1 0 0,-1 0 0,1 0 0,-1 1 0,1-1 0,0 0 0,0-1-1,0 2-2,-1 0 0,1 0 0,0-1 0,-1 1 0,1 0 0,0 0 0,0 0 0,-1 0 0,1 0 0,0 0 0,-1 0 0,1 0 0,0 0 0,-1 1 0,1-1 0,0 0 0,-1 0 0,1 0 0,0 1 0,-1-1 0,2 1 0,4 3 104,0 0 0,0 0 0,-1 1 0,7 6 0,22 26 104,-1 1-1,-1 1 1,29 49-1,-49-69-150,11 26-1,-20-39-77,0 1 0,-1 0 0,0 0 0,0 0 0,0 0 0,-1 1 0,1 9-1,-2-15-17,0 0-1,-1 0 1,1 0-1,0 0 0,-1 0 1,1 0-1,-1 0 1,1 0-1,-1 0 0,0-1 1,0 1-1,0 0 1,0 0-1,0-1 0,0 1 1,0-1-1,-1 1 1,-1 1-1,1-1 0,-1 0 0,0 0 0,0 0 0,0-1 0,0 1 0,0-1-1,-1 0 1,1 0 0,-6 1 0,-1 0 19,1-1-1,-1 0 0,0-1 0,1 0 1,-1-1-1,-12-2 0,9 0 120,1 1 0,0-2-1,-19-7 1,28 10-102,0-1-1,0 1 1,0-1-1,0 0 1,0 0-1,0 0 1,1 0 0,-1 0-1,1-1 1,-1 1-1,1-1 1,0 0-1,0 0 1,0 0 0,1 0-1,-1 0 1,1 0-1,-2-3 1,3 3-21,-1 0-1,1 0 1,0 0 0,0 0 0,0 0-1,0 0 1,1 0 0,-1 0-1,1 0 1,0 0 0,1-4 0,15-29-83,-6 18-205,1 2 0,0-1 0,26-26 1,48-36-2421,-52 54-1687,-20 14 1641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1076,'0'0'425,"1"2"-13,7 20 1139,-7-20-1186,8 8 567,-8-10-887,1 1 1,-1-1-1,0 1 1,0-1-1,1 1 0,-1-1 1,0 0-1,0 0 0,1 0 1,-1 1-1,0-1 0,1 0 1,-1-1-1,0 1 0,1 0 1,-1 0-1,0-1 0,0 1 1,1 0-1,-1-1 0,0 1 1,2-2-1,2 0 76,-1 2 8,-1-1 0,1 0 0,0-1 0,0 1 0,-1-1 0,1 1 0,-1-1 0,1 0 0,-1-1 0,0 1 0,1 0 0,-1-1-1,-1 0 1,1 0 0,0 0 0,-1 0 0,1 0 0,-1 0 0,0-1 0,0 1 0,0-1 0,-1 1 0,1-1 0,-1 0 0,0 0 0,0 0 0,0 0 0,0 1 0,-1-1-1,0 0 1,0 0 0,0-7 0,-1 9 245,-9-12 630,8 14-933,0 1-1,0-1 1,0 0-1,0 0 0,0 1 1,0-1-1,0 1 1,1-1-1,-1 1 1,0 0-1,0 0 0,1 0 1,-1 0-1,0 0 1,1 0-1,-1 0 0,1 0 1,-3 4-1,2-2-8,0 0 0,0 0 0,0 0-1,1 0 1,-1 0 0,1 1 0,0-1 0,0 0-1,-1 7 1,1-1-4,0 0-1,1-1 1,0 1 0,0 0-1,1 0 1,0-1-1,1 1 1,2 9 0,1-7-28,0-1 0,0 1 0,1-1 0,0 0 0,0-1 0,1 1 1,1-1-1,-1-1 0,1 1 0,1-1 0,0-1 0,0 0 0,0 0 1,1-1-1,0 0 0,15 7 0,0-2-124,-1-2 1,1-1-1,0 0 0,1-2 1,-1-1-1,32 2 0,-29-7-445,8 1-1205,-15 5-3775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12 262 1180,'0'0'2450,"2"8"-1782,15 89 1054,16 84 490,-4-28-223,-23-118 1167,-45-209-2600,19 96-280,-17-144-1,35 199-218,1 1 0,1-1 1,5-37-1,-3 51-49,0 1 0,0 0 0,0-1 0,1 1 1,0 0-1,1 1 0,0-1 0,0 1 0,0-1 0,1 1 0,0 0 1,12-11-1,-14 15-96,1 1 1,-1 0-1,0 0 1,1 0 0,-1 0-1,1 0 1,-1 1-1,1 0 1,0-1-1,0 2 1,-1-1 0,1 0-1,0 1 1,4-1-1,-4 1-483,-1 0 0,0 1 0,0-1 0,1 0 0,-1 1 0,0 0 0,0 0 0,0 0 0,0 0 0,0 0 0,5 4 0,7 5-2428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1448,'0'0'4395,"3"-7"-4138,1-1-163,-3 5-57,0 0 1,0 0-1,0 1 1,1-1 0,-1 0-1,1 1 1,0 0-1,0-1 1,0 1 0,0 0-1,0 0 1,0 0-1,5-3 1,116-82 822,-80 58-819,5-7-229,-46 34 173,0 1 5,-1 0 1,0 0-1,0 1 1,1-1-1,-1 0 1,1 0-1,-1 1 1,1-1-1,-1 1 1,1-1-1,2 0 1,2-1-38,-4 5 55,2 3 42,0 1-1,-1-1 0,0 1 0,0 0 0,-1 0 0,0 0 1,2 8-1,27 88 743,-26-87-634,-4-15-145,-1 0-1,0 0 0,0-1 0,1 1 0,-1 0 0,0 0 0,1 0 0,-1 0 0,1 0 1,-1-1-1,1 1 0,-1 0 0,1 0 0,0-1 0,-1 1 0,1 0 0,0-1 0,0 1 1,-1-1-1,1 1 0,0-1 0,0 1 0,0-1 0,0 0 0,0 1 0,0-1 0,-1 0 1,1 0-1,0 0 0,0 0 0,0 0 0,0 1 0,0-2 0,0 1 0,0 0 0,0 0 0,0 0 1,0 0-1,0-1 0,0 1 0,0 0 0,-1-1 0,1 1 0,1-1 0,4-2 25,-1-1-1,1 0 0,-1 0 0,9-8 1,-10 8-23,6-6 69,-2 1 0,13-18 0,-10 11 181,-9 14-184,-2 2-71,0 0 0,0 0-1,0-1 1,0 1 0,0 0 0,0 0 0,1-1-1,-1 1 1,0 0 0,0 0 0,0 0 0,1-1-1,-1 1 1,0 0 0,0 0 0,1 0 0,-1-1-1,0 1 1,0 0 0,1 0 0,-1 0 0,0 0-1,0 0 1,1 0 0,-1 0 0,0 0 0,1 0-1,-1 0 1,0 0 0,0 0 0,1 0 0,-1 0-1,0 0 1,1 0 0,-1 0 0,0 0 0,0 0-1,1 0 1,-1 0 0,0 1 0,1-1 0,-1 0-1,0 0 1,0 0 0,0 0 0,1 1 0,-1-1-1,2 1 3,-1-1 0,0 1-1,0 0 1,1 0-1,-1-1 1,0 1-1,0 0 1,0 0 0,0 0-1,0 0 1,2 3-1,-1 0 4,1 1-1,-1-1 1,1 0-1,0 0 1,1-1-1,-1 1 1,5 3-1,-7-6 0,12 3 8,-11-3-18,1-1 0,-1 1-1,0-1 1,1 0-1,-1 1 1,0-1 0,1 0-1,-1-1 1,0 1-1,1 0 1,-1-1 0,0 1-1,0-1 1,1 1 0,-1-1-1,0 0 1,0 0-1,0 0 1,0-1 0,0 1-1,0 0 1,0-1 0,-1 1-1,1-1 1,0 1-1,2-5 1,9-9 161,0 0 1,-1-1 0,19-34-1,-30 48-91,1-3-8,-2 5-56,0 0 0,0 0 0,0-1 0,1 1 0,-1 0-1,0 0 1,0 0 0,0 0 0,0 0 0,0 0 0,0 0-1,0-1 1,1 1 0,-1 0 0,0 0 0,0 0 0,0 0 0,0 0-1,0 0 1,1 0 0,-1 0 0,0 0 0,0 0 0,0 0-1,0 0 1,0 0 0,1 0 0,-1 0 0,0 0 0,0 0 0,0 0-1,0 0 1,0 0 0,1 0 0,-1 0 0,0 0 0,0 0-1,0 0 1,0 0 0,0 0 0,1 0 0,-1 1 0,0-1 0,0 0-1,0 0 1,0 0 0,0 0 0,0 0 0,0 0 0,1 1-1,24 49 192,-24-47-180,0-3-16,-1 1 0,0 0 0,0-1 0,0 1 1,0-1-1,1 1 0,-1 0 0,0-1 0,1 1 0,-1-1 0,0 1 1,1-1-1,-1 1 0,1-1 0,-1 1 0,1-1 0,-1 1 0,1-1 1,-1 1-1,1-1 0,0 0 0,-1 0 0,1 1 0,-1-1 0,1 0 1,1 1-1,0-1 91,3-3-46,114-69 660,-118 72-707,-1-1 5,1 1 1,0-1-1,0 1 0,0-1 1,0 1-1,0 0 0,-1-1 1,1 1-1,0 0 0,0 0 0,0 0 1,0 0-1,0 0 0,2 0 1,0 0 10,0-1 40,1 2-2,-4-1-56,4 1 13,-1 1 0,1-1 0,-1 0 0,1 1 0,-1 0-1,0 0 1,0 0 0,0 0 0,0 0 0,0 1 0,0-1 0,-1 1-1,1 0 1,-1 0 0,1 0 0,2 5 0,3 8-211,-1-1 1,9 30 0,-1 7-6431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23 1620,'-2'-2'444,"-1"-1"0,1 1 1,-1 0-1,1 1 0,-1-1 0,0 0 0,1 1 0,-1-1 0,0 1 0,0 0 1,0 0-1,0 0 0,0 1 0,-6-2 0,6 2 208,-2 2-61,2-1-498,0 0 0,0 0 0,0 1 1,0-1-1,0 1 0,1 0 0,-1 0 0,1 0 0,-1 0 1,1 0-1,-1 1 0,1-1 0,0 1 0,0-1 0,-2 4 1,-2 6 83,0-1 0,0 1 0,1 0 0,0 0 0,1 1 0,1-1 0,0 1 0,1 0 1,0 0-1,1 0 0,0 0 0,2 20 0,0-21-79,0 1 1,1-1-1,1 0 1,0 0-1,6 15 1,-6-21-118,0-1 0,0 1-1,0 0 1,1-1 0,-1 0 0,1 0 0,1 0 0,-1 0 0,1-1 0,0 1 0,9 6 0,-8-8-173,-1 0-1,1-1 1,-1 1-1,1-1 1,0 0 0,0-1-1,-1 1 1,1-1 0,0 0-1,1 0 1,-1-1 0,10-1-1,-7 1-674,-1-1 1,0-1-1,1 0 0,-1 0 0,8-4 1,3-1-1793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1128,'-2'-3'5477,"0"7"-2914,-4 19-1199,-1 37-1132,21 208 2134,-11-230-2085,1-9-54,2-1 1,0 0-1,2 0 1,1 0-1,13 28 1,-20-52-215,0 0 0,0 0 0,0 0 0,0 0 0,1-1 1,-1 1-1,1 0 0,0-1 0,0 0 0,0 0 0,1 0 0,-1 0 0,1 0 0,0-1 0,6 4 0,-8-5-281,15-16-7421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35 523 1288,'-2'-1'752,"-22"-10"2010,22 10-1609,-1-3-484,3 3-623,-1 1-1,1 0 1,0 0 0,-1-1-1,1 1 1,0 0-1,0 0 1,0-1-1,-1 1 1,1 0-1,0-1 1,0 1-1,0 0 1,0-1 0,0 1-1,0 0 1,-1-1-1,1 1 1,0-1-1,0 1 1,0 0-1,0-1 1,0 1-1,0 0 1,1-1 0,-1 1-1,0-1 1,0 1-1,0 0 1,0-1-1,0 1 1,0 0-1,1-1 1,-1 1-1,0 0 1,0 0-1,0-1 1,1 1 0,-1-1-1,9-9 147,1-1-1,0 2 1,12-11-1,-13 14-124,18-16 162,0 2-1,2 1 1,60-29 0,-64 38-59,-22 9-106,1 1 12,-1 0-33,1 0-1,0 0 1,-1 1-1,1-1 0,-1 1 1,1 0-1,-1 0 1,1 0-1,-1 0 1,0 1-1,0 0 0,1-1 1,4 5-1,3 4 85,-1 0-1,-1 1 0,1 0 0,-2 1 0,13 20 0,-5-7-5,-9-13-32,0 1 0,7 18 1,-9-17-89,13 22 0,-17-35-196,1 2-116,3 8-161,-3-8-266</inkml:trace>
  <inkml:trace contextRef="#ctx0" brushRef="#br0" timeOffset="1">353 60 1160,'-5'-12'956,"0"2"680,-2-6-356,2 4 85,0 2-733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1 964,'3'13'3012,"0"7"-2254,0 0 1,1-1-1,1 0 0,0 0 1,2 0-1,0-1 1,13 22-1,-18-37-701,0-1 0,0 1 0,0-1 0,0 0 0,1 0 0,-1 0-1,1 0 1,0 0 0,-1-1 0,1 1 0,0-1 0,0 0 0,0 0 0,0 0 0,0 0 0,6 1 0,-9-2-57,2 0 166,2-1 38,-1 0-113,-1 0 1,1 0-1,-1 0 1,0-1-1,1 1 0,-1 0 1,0-1-1,0 0 0,0 1 1,0-1-1,0 0 1,0 0-1,0 0 0,-1 0 1,1-1-1,-1 1 0,2-4 1,-2 3-32,1 1 21,-2 0 0,1 0 0,0-1 0,0 1 0,-1-1 0,1 1 0,-1 0 0,0-1 0,1 1 0,-1-1 0,0 1 0,-1-1 0,0-3 0,-1-3 59,-1 0 0,-1 0 1,-5-12-1,8 20-38,-2-1-10,1 0-152,2 2 27,-1-1 0,0 0 0,0 1 0,0-1 0,1 1 0,-1-1 0,0 1 0,0-1 1,0 1-1,0-1 0,0 1 0,0 0 0,0 0 0,0-1 0,0 1 0,0 0 0,0 0 0,0 0 1,0 0-1,1 0 0,-1 0 0,0 0 0,0 1 0,0-1 0,0 0 0,0 1 0,0-1 1,-1 1-1,-2 0-294,-24 11-479,25-11 41,1 1 1,-1-1-1,1 1 1,0 0-1,0 0 0,0 0 1,-2 2-1,-3 5-2266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1756,'0'0'983,"-1"5"57,1-5-960,0 1-1,0-1 1,0 0 0,0 0 0,0 0 0,0 0 0,0 0 0,0 1 0,0-1 0,0 0 0,0 0 0,0 0-1,0 0 1,0 0 0,0 1 0,0-1 0,0 0 0,0 0 0,0 0 0,0 0 0,0 0 0,0 0 0,0 1 0,0-1-1,0 0 1,1 0 0,-1 0 0,0 0 0,0 0 0,0 0 0,0 0 0,0 0 0,0 0 0,0 0 0,1 1 0,-1-1-1,0 0 1,0 0 0,0 0 0,0 0 0,0 0 0,1 0 0,-1 0 0,0 0 0,0 0 0,0 0 0,0 0 0,0 0-1,1 0 1,-1 0 0,0 0 0,0 0 0,23-7-16,-1 0 0,0-2 0,-1 0 0,25-15 0,3-3-4549,-41 24 2900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1792,'0'0'1910,"7"-5"4007,2 21-5619,-6-12-37,-2 0-23,14 61 1044,-15-62-872,2 0 9,1 3-614,-3-6 234,0 0 0,0 1 0,0-1 0,0 0 1,0 0-1,0 0 0,0 0 0,0 0 0,0 0 1,0 0-1,1 0 0,-1 0 0,0 0 0,0 0 0,0 0 1,0 0-1,0 0 0,0 0 0,0 0 0,0 0 1,1 0-1,-1 0 0,0 0 0,0 0 0,0 0 0,0 0 1,0 0-1,0 0 0,0 0 0,0 0 0,0 0 1,1 0-1,-1 0 0,0 0 0,0-1 0,0 1 0,0 0 1,0 0-1,0 0 0,0 0 0,0 0 0,0 0 1,0 0-1,0 0 0,0 0 0,0 0 0,0 0 0,0-1 1,0 1-1,0 0 0,0 0 0,0 0 0,0 0 1,0 0-1,0 0 0,0 0 0,0 0 0,0-1 0,0 1 1,0 0-1,0 0 0,0 0 0,0 0 0,38-99 1934,-37 97-1948,0 0 0,1 0 0,-1-1 0,0 1 0,1 0 0,-1 0 0,1 0 0,-1 0 0,1 0 1,0 1-1,0-1 0,0 1 0,0-1 0,0 1 0,0-1 0,0 1 0,1 0 0,-1 0 0,0 0 1,1 0-1,-1 1 0,1-1 0,-1 1 0,1-1 0,-1 1 0,1 0 0,-1 0 0,1 0 1,-1 0-1,1 0 0,-1 1 0,1-1 0,-1 1 0,1 0 0,-1-1 0,0 1 0,1 0 0,-1 1 1,2 0-1,5 3-25,-1 1-1,0 0 1,-1 0 0,0 0 0,0 1 0,0 0 0,10 15 0,-11-12-213,0 1 0,0 0 0,-2 0 0,1 0-1,-1 1 1,-1-1 0,0 1 0,2 13 0,-4-14-1037,-1 0 1,0 1-1,0-1 1,-1 0-1,-3 15 0,-1-4-2625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14 484 1696,'-9'-4'1770,"9"4"-1722,0 0-1,-1 0 1,1 0 0,0 0 0,0 0-1,0 0 1,-1 0 0,1 0-1,0 0 1,0-1 0,0 1-1,0 0 1,-1 0 0,1 0-1,0 0 1,0 0 0,0-1-1,0 1 1,0 0 0,-1 0-1,1 0 1,0 0 0,0-1 0,0 1-1,0 0 1,0 0 0,0 0-1,0 0 1,0-1 0,0 1-1,0 0 1,0 0 0,0-1-1,0 1 1,0 0 0,0 0-1,0 0 1,0-1 0,0 1 0,0 0-1,0 0 1,0 0 0,0 0-1,0-1 1,0 1 0,1 0-1,-1 0 1,0 0 0,0 0-1,0-1 1,0 1 0,0 0-1,0 0 1,1 0 0,-1 0 0,0 0-1,0-1 1,12-5 142,-1 0 1,1 1-1,0 0 1,0 0-1,18-3 1,71-11 295,-66 13-362,60-10 121,200-29 260,274-11 95,-177 21-275,61 7-45,-90 21-25,-332 6-238,298-10 157,-271 8-22,0-1-1,0-4 1,0-1 0,107-34 0,-141 33 249,0-1-1,0-1 1,-1-1 0,-1-2 0,27-21-1,-9 0 414,-39 35-732,6-6 78,-6 7-154,-1 0 1,0 0 0,0-1-1,0 1 1,0 0 0,1 0-1,-1 0 1,0-1-1,0 1 1,0 0 0,1 0-1,-1 0 1,0 0 0,0 0-1,1-1 1,-1 1 0,0 0-1,0 0 1,1 0-1,-1 0 1,0 0 0,0 0-1,1 0 1,-1 0 0,0 0-1,0 0 1,1 0-1,-1 0 1,0 0 0,0 0-1,1 0 1,-1 0 0,0 0-1,0 1 1,1-1-1,-1 0 1,0 0 0,9 36 6,-1 1 1,3 58 0,-8-62 5,47 520 254,-44-453-239,18 201 63,12 73-27,-1-115-12,-6-93-1044,7-1 1,96 263-1,-87-295-4265,-30-82 1954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1 984,'-3'0'196,"-1"0"0,1 0 0,0 0 0,-1 1 0,1 0 0,0-1-1,-1 1 1,1 0 0,0 1 0,0-1 0,0 1 0,0-1 0,0 1 0,0 0 0,-2 2 0,0 1-50,0 1 1,0-1 0,1 1-1,0 0 1,0 0-1,-5 11 1,-7 21 168,2 0 1,2 1-1,-8 42 0,19-73-290,-24 114 491,6 1 0,-5 169 0,18 51-26,5-313-439,9 365 481,-1-139-286,-11 343 159,-21-260-192,13-155-91,7-103-74,5-77-43,0 2 4,-1-1 0,1 0 0,1 1-1,-1-1 1,1 1 0,1 6 0,4 6 20,-3-15-31,-1-3 4,0 1 2,1 0 0,-1 0 0,0 0 0,1 0 0,-1-1 0,0 1 0,1-1 0,-1 0 1,1 0-1,-1 0 0,1 0 0,-1 0 0,1 0 0,4-2 0,-3 2-1,49-8 88,0-3 0,64-20 0,-15 3 27,-31 10-77,409-86 241,227 12-136,-428 57-99,-132 15-20,207-44 10,-110 17-32,-170 35 8,67-11-18,101-25 1,-164 30 11,134-40-15,-184 49-5,61-21 25,-40 12-3,-29 13-8,-13 3 1,35-9 1,-21 7-6,20-6 11,-9 1 1,-8 3-25,-21 5 21,13-4 121,-13 4-91,-2 1-489,16-2 1377,-4 1-7307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24 592 1128,'-23'6'11153,"135"-30"-10606,-22 3-344,-66 16-168,202-44 220,-59 9-96,130-36 26,-136 26-122,202-60 37,-313 96-61,-1-1 1,92-44-1,-135 55-12,-1 1 1,1-1-1,-1 0 0,0 0 1,0-1-1,0 1 0,-1-1 1,6-7-1,-9 10 60,-2-7 11,0-1 0,0 0 0,-1 1 0,0-1 0,-1 1 0,0 0 0,-5-11 0,7 18 312,4 4-403,1 0 1,-1 0 0,0 0 0,0 1-1,0-1 1,0 1 0,0 0-1,-1-1 1,1 1 0,-1 0-1,0 1 1,1-1 0,-2 0-1,3 5 1,1 3 6,-1 1 0,-1 0 0,3 14 0,-5-21-10,3 22-25,0 0 0,-1 0 0,-2 1 0,-1-1 0,-1 0 0,-1 0 0,-2 0 0,0 0 0,-13 39-1,8-38-686,-2-1-1,0 1 1,-2-2-1,-1 0 1,-18 26-1,5-14-2824,4-1 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29 1208,'-13'-17'4882,"11"16"-4510,0-1 1,0 1 0,0 0-1,0 0 1,0 0-1,-1 0 1,1 0 0,0 0-1,0 0 1,-4 0-1,3 1 23,0 1-20,0 1-288,-1-1 0,1 1 0,0 0 0,0 0 1,0 0-1,0 0 0,1 1 0,-1-1 0,1 1 1,-1-1-1,1 1 0,0 0 0,0 0 0,0 0 1,0 0-1,0 0 0,1 0 0,-2 5 0,-7 21 99,1 1 0,2 0-1,0 0 1,2 1-1,2 0 1,1 0-1,1 0 1,1-1-1,6 41 1,-4-59-131,1 1 1,0 0-1,0-1 0,1 1 1,7 11-1,-9-19-63,0-1 0,0 1 0,1-1 0,-1 0-1,1 0 1,0 0 0,0 0 0,1-1 0,-1 1 0,1-1 0,0 0 0,0 0-1,0 0 1,0-1 0,0 1 0,7 2 0,-7-4-98,0-1-1,1 1 1,-1-1 0,0 0 0,0 0-1,1-1 1,-1 1 0,0-1-1,0 0 1,0 0 0,0 0-1,0-1 1,0 1 0,7-5 0,5-2-632,28-21 0,-41 26 664,12-8-878,-1-2 0,-1 0 0,0 0 0,-1-1 1,14-22-1,-3 4-1625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1488,'0'0'86,"0"0"0,0 0 0,-1-1 0,1 1 0,0 0 0,0 0 0,-1-1 0,1 1 0,0 0 0,-1 0 0,1 0 0,0 0 0,-1 0 0,1-1 0,0 1 0,-1 0 0,1 0 0,0 0 0,-1 0 0,1 0 0,0 0 0,-1 0 0,1 0-1,0 0 1,-1 0 0,1 0 0,0 0 0,0 1 0,-1-1 0,1 0 0,0 0 0,-1 0 0,1 0 0,0 0 0,-1 1 0,1-1 0,0 0 0,-1 1 0,-9 10-339,8-9 587,-7 9-28,1 1-1,0 0 0,1 0 0,0 0 1,1 1-1,-7 18 0,6-13-29,4-12-176,1 0-1,0 0 1,0 0 0,0 1 0,1-1 0,0 0 0,0 1 0,1 0 0,0-1 0,0 1-1,0-1 1,1 1 0,0-1 0,0 1 0,4 11 0,-4-17-72,0 1 1,0-1 0,1 1-1,-1-1 1,0 1 0,0-1-1,1 0 1,-1 1-1,1-1 1,-1 0 0,1 0-1,3 1 1,-4-1 58,2-1 11,9 0 9,-9 0 114,-3 0-217,0-1 1,0 1 0,0 0 0,0 0 0,0-1-1,0 1 1,1 0 0,-1-1 0,0 1 0,0 0-1,0 0 1,0-1 0,0 1 0,1 0 0,-1-1 0,0 1-1,0 0 1,0 0 0,1 0 0,-1-1 0,0 1-1,0 0 1,1 0 0,-1 0 0,0 0 0,0-1-1,1 1 1,-1 0 0,0 0 0,1 0 0,0 0-1,-1 0 1,0 0 0,1-1-1,-1 1 1,1 0 0,-1 0 0,1-1-1,-1 1 1,0 0 0,1 0-1,-1-1 1,0 1 0,1-1-1,-1 1 1,0 0 0,1-1 0,-1 1-1,0-1 1,0 1 0,1 0-1,-1-1 1,0 1 0,0-1-1,0 1 1,0-1 0,0 1 0,1-2-1,-2-2-2,1-1 0,-1 0 0,1 0 0,-1 0 0,-1 0 0,1 0 0,-1 1 0,0-1 0,0 1 0,0-1 0,0 1 0,-1 0 0,0 0 0,0 0-1,0 0 1,0 0 0,-1 0 0,1 1 0,-1 0 0,0 0 0,0 0 0,0 0 0,-1 1 0,-5-3 0,9 4-316,-10 0-374,7 1-2363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159 251 1524,'0'0'924,"-3"-1"-102,-12 0 526,11 5-780,-8 8-278,0 0 0,2 1-1,-1 0 1,2 1-1,0 0 1,-9 18-1,13-20-149,-7 15 207,1 1 1,-9 34-1,18-55-297,0 1 1,1-1-1,0 1 0,0-1 0,1 1 1,0 0-1,0-1 0,1 1 0,0-1 1,0 1-1,1-1 0,0 1 1,4 10-1,-5-16-40,1 0 1,-1 0-1,0-1 1,0 1-1,1-1 1,-1 1-1,0-1 1,1 1-1,0-1 1,-1 0-1,1 0 1,0 0-1,0 0 1,-1 0-1,1 0 0,0 0 1,0-1-1,0 1 1,0-1-1,3 1 1,-3-1 18,2-1-3,0-1-21,-1 0 0,1-1 0,-1 1 0,1 0 1,-1-1-1,0 0 0,1 0 0,-2 0 0,1 0 0,0 0 0,-1-1 0,1 1 0,-1-1 0,0 0 0,0 0 0,0 0 0,1-6 1,3-8 0,-2 0 1,0-1 0,-1 0 0,0 0-1,-2-22 1,-7-96 18,3 103-14,-8-90 113,7 84 231,-14-58 1,18 96-31,-2 9-267,-3 13-26,2 0 0,0 1 0,1-1 0,1 1 0,2 25 0,4 3 19,11 57 1,-11-82-154,0 0-1,2-1 1,1 0-1,0 0 1,2-1 0,17 29-1,-24-45-148,1-1 0,0 0 0,0 0 0,0 0 0,1 0 0,0-1 0,0 0 0,0 0 0,10 6 0,-14-10 96,-1 0 0,1 1 1,0-1-1,-1 0 0,1 0 0,0 0 0,0 0 0,-1 0 1,1 0-1,0 0 0,0 0 0,-1 0 0,1 0 0,0 0 0,0 0 1,1-1-1,-1 0-409,2 1-1416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98 158 944,'0'-1'256,"0"0"-1,0-1 1,-1 1-1,1-1 1,1 1 0,-1-1-1,0 1 1,0-1-1,0 1 1,1 0-1,-1-1 1,1 1 0,-1 0-1,2-3 1,-1 2 447,1 1-404,5-4-46,0-1-1,-1 0 1,0 0 0,0 0-1,-1 0 1,1-1 0,-1 0-1,6-12 1,-10 16-133,0 0 0,0-1 0,-1 1 0,1 0 0,-1-1 0,1 1-1,-1 0 1,-1-4 0,1 4-53,0 2-32,0 0 0,0 0 0,0-1 0,0 1 1,0 0-1,0 0 0,0 0 0,0 0 0,-1 0 0,1 0 0,0 0 0,-1 0 0,1 0 0,-1 0 0,1 0 0,-1 1 0,1-1 0,-1 0 0,0 0 1,0 0-1,1 1 0,-1-1 0,0 0 0,0 1 0,0-1 0,0 0 0,1 1 0,-1-1 0,0 1 0,0 0 0,0-1 0,0 1 0,0 0 0,0-1 1,0 1-1,0 0 0,-1 0 0,1 0 0,0 0 0,0 0 0,0 0 0,-1 1 0,-3-1 28,1 1 1,-1-1-1,0 1 1,1 0-1,-1 1 0,1-1 1,-1 1-1,-3 2 0,-1 2 12,0 0 0,0 0 0,1 0 0,0 1 0,1 1 0,-1-1 0,-6 11 0,12-16-62,-1 1 0,1 0 0,0 0 1,0 0-1,1 0 0,-1 0 0,1 1 0,0-1 1,-1 0-1,1 1 0,1-1 0,-1 1 1,0-1-1,1 1 0,0-1 0,0 1 1,0-1-1,0 1 0,1 0 0,-1-1 1,1 1-1,0-1 0,0 0 0,3 7 0,-2-6-42,1 0 0,0 0-1,1 0 1,-1 0-1,1-1 1,-1 0-1,1 0 1,0 0-1,0 0 1,1 0-1,-1-1 1,0 1-1,1-1 1,0-1-1,-1 1 1,8 1-1,4 1-158,1-1 0,-1-1 0,28 1-1,64-6-979,-37-6-3269,-49 3 2092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7 254 1340,'0'0'2108,"-5"-3"-1557,5 3-479,0 0 0,0 0 1,0 0-1,0 0 0,0 0 0,0 0 0,0 0 0,-1-1 1,1 1-1,0 0 0,0 0 0,0 0 0,0 0 0,0 0 1,0 0-1,0 0 0,0-1 0,0 1 0,0 0 0,0 0 1,0 0-1,0 0 0,0 0 0,0 0 0,0-1 0,-1 1 0,1 0 1,0 0-1,1 0 0,-1 0 0,0 0 0,0 0 0,0-1 1,0 1-1,0 0 0,0 0 0,0 0 0,0 0 0,0 0 1,0 0-1,0 0 0,0-1 0,0 1 0,0 0 0,0 0 1,0 0-1,1 0 0,-1 0 0,0 0 0,0 0 0,0 0 1,0 0-1,0 0 0,1-1 0,36-21 1010,47-35-1,-68 45-922,-1-1-1,0-1 0,-1 0 0,-1-1 1,18-23-1,-17 5 116,-13 30-225,-1 3-44,-1-1 0,1 0 0,-1 0 1,1 0-1,0 0 0,0 0 0,-1 0 0,1 0 1,0 1-1,0-1 0,0 0 0,0-2 0,0 2 6,-1-2 27,-4 0 15,5 3-51,0-1 0,0 1 0,0 0 0,-1 0 0,1-1 1,0 1-1,0 0 0,-1 0 0,1-1 0,0 1 0,-1 0 0,1 0 0,0 0 0,0 0 0,-1-1 0,1 1 0,0 0 1,-1 0-1,1 0 0,-1 0 0,1 0 0,0 0 0,-1 0 0,1 0 0,0 0 0,-1 0 0,1 0 0,0 0 0,-1 0 0,1 0 1,0 1-1,-1-1 0,-5 1 7,0 1 1,1-1-1,-1 1 1,1 0-1,-1 1 1,1-1-1,0 1 1,0 0 0,-9 8-1,2-1-3,1 1-1,1 1 1,-1-1-1,2 2 1,0-1-1,0 1 1,1 1 0,-12 27-1,18-37-11,1 1 0,-1-1 0,1 0 0,0 1 1,0-1-1,0 0 0,1 1 0,-1-1 0,1 1 0,0-1 0,0 1 0,1-1 0,-1 1 0,2 4 0,0-6-26,-1 0 0,1 0 0,-1 0 0,1 0 0,0-1-1,0 1 1,1-1 0,-1 1 0,0-1 0,1 0-1,-1 0 1,1 0 0,0 0 0,3 2 0,2 0-206,-1-1 0,0 0 0,1 0 0,11 2 0,-10-3-908,1-1 0,0 0 0,14-1 0,-6-1-1248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1788,'-1'-2'648,"-11"-13"1858,11 15-2312,1-1 1,0 1-1,-1 0 0,1-1 0,0 1 1,-1 0-1,1-1 0,0 1 1,0 0-1,-1-1 0,1 1 1,0-1-1,0 1 0,0 0 1,0-1-1,-1 1 0,1-1 0,0 1 1,0-1-1,0 1 0,0 0 1,0-1-1,0 1 0,0-1 1,0 1-1,1-2 0,18-2 31,-14 3-20,0 3-21,2 3-120,1 0-1,-1 0 1,0 1-1,0 0 1,0 0-1,-1 0 1,0 1-1,10 15 1,-12-16-28,0 1 0,-1 1 0,1-1 0,-1 0 0,-1 1 1,1 0-1,-1 0 0,-1 0 0,1 0 0,-1 0 0,-1 0 0,1 0 0,-1 0 1,-2 13-1,-1-8 11,0 1 1,-1-1-1,0 1 1,-1-1-1,0-1 1,-1 1-1,-13 18 1,7-15 55,3-8 9,9-8-106,-1 1 0,1-1 1,0 0-1,0 0 0,0 0 1,0 0-1,0 0 0,-1 0 1,1 0-1,0 0 0,0 0 1,0 0-1,0 0 0,-1 0 1,1 1-1,0-1 0,0 0 1,0 0-1,-1 0 0,1 0 1,0-1-1,0 1 0,0 0 1,0 0-1,-1 0 0,1 0 1,0 0-1,0 0 0,0 0 1,0 0-1,-1 0 0,1 0 1,0 0-1,0 0 0,0-1 1,0 1-1,0 0 0,0 0 1,-1 0-1,1 0 1,-2-5-2,1 1 0,0-1 0,-1 1 0,2 0 0,-1-1 0,0 0 0,1 1 0,0-1 0,0 1 0,0-1 0,1 0 0,-1 1 0,2-6 0,9-42 101,34-94 0,-31 105 119,-12 34-75,3-14 54,-1 14 486,-3 71-587,0-42-217,1 0 0,1 0 0,0 0 0,2-1 0,10 30 0,-15-49 9,1 0-1,0-1 0,0 1 1,0-1-1,0 1 0,0-1 1,0 0-1,0 1 0,1-1 1,-1 0-1,0 0 0,1 0 1,-1 0-1,1 0 0,-1 0 0,1 0 1,-1-1-1,3 2 0,21 1-5499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1528,'3'1'669,"-2"-1"-582,-1 1 1,1-1 0,0 1-1,0-1 1,0 1 0,0-1-1,-1 1 1,1 0-1,0-1 1,-1 1 0,1 0-1,0-1 1,0 2 0,0 0 110,0 1 0,-1-1 0,1 0 0,0 0 0,-1 0 1,0 1-1,0-1 0,1 3 0,-1 2 95,1 16 1021,7 37 0,-7-54-1184,0-1-1,1 1 1,-1 0 0,1 0-1,1-1 1,-1 1-1,1-1 1,0 0 0,0 0-1,1 0 1,-1 0-1,5 4 1,-6-8-100,-1 1 1,1-1 0,-1 0-1,1 0 1,-1 0-1,1 0 1,0 0-1,-1-1 1,1 1-1,0 0 1,0-1 0,-1 1-1,1-1 1,0 0-1,0 0 1,0 0-1,0 0 1,3 0-1,-2-1-1,1 1 0,-1-1-1,0-1 1,0 1-1,1 0 1,-1-1-1,0 1 1,-1-1-1,6-3 1,0-3 47,0 1 0,0-1 0,-1 0 0,0-1 1,6-9-1,-12 18-75,15-21 618,-15 20-603,0 1 0,0 0 0,-1 0 0,1-1 0,0 1 0,0 0 0,0 0 0,-1 0 0,1 0 0,0 0 0,0 0 0,0 0 0,0 0 0,-1 1 0,1-1 0,0 0 0,0 0 0,-1 1 0,1-1 0,1 1 0,1 0-7,28 10 69,13-11-5,-41-1-66,0 1-1,0-1 0,0 0 0,0 0 0,0 0 1,0 0-1,0-1 0,0 1 0,-1-1 0,1 1 1,-1-1-1,1 0 0,-1 0 0,5-4 0,-3 1 10,22-21 302,-24 24-158,6-6-12,-8 7-129,1 1 1,-1 0 0,0 0-1,1-1 1,-1 1 0,0 0-1,0-1 1,1 1-1,-1 0 1,0 0 0,1 0-1,-1-1 1,1 1 0,-1 0-1,0 0 1,1 0-1,-1 0 1,0 0 0,1 0-1,-1 0 1,1 0-1,-1 0 1,1 0 0,-1 0-1,0 0 1,1 0 0,18 48 344,-17-44-358,-1-2 16,0 0 0,-1-1 0,1 1 0,0-1 0,0 1 0,0-1 0,0 1 0,0-1 0,0 0 0,0 1 0,0-1 0,0 0 0,1 0 0,2 2 0,-2-2 33,2-4-45,11-11 4,-8 7-9,0 1 1,0-1 0,1 1-1,0 1 1,0-1 0,0 2-1,1-1 1,13-5 0,-19 10-6,1-1 1,-1 1-1,1 0 1,0 0-1,-1 0 1,1 0-1,-1 0 1,1 1-1,-1 0 1,1 0 0,-1 0-1,0 0 1,1 0-1,-1 0 1,0 1-1,0 0 1,0 0-1,5 3 1,-3 0-3,1 0 1,-1 0-1,0 0 1,0 1-1,0 0 0,-1 0 1,0 0-1,6 11 1,-5-6-247,-1 0 0,6 16 0,-5 7-6930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1 180 932,'2'-2'567,"23"-20"5553,-23 21-5845,0-1-20,5-2-12,0 0 0,-1-1 1,1 0-1,-1 0 1,0-1-1,-1 1 0,1-1 1,-1-1-1,0 1 0,-1-1 1,1 0-1,-2 0 0,1 0 1,-1 0-1,0-1 0,4-12 1,-7 4 312,0 13-303,0 1-27,-4-8-15,3 7 132,-2 3-203,-9-2-13,9 1-16,0 4-2,-1 1-75,0 1-1,-1 0 1,2 0-1,-1 0 1,1 0 0,-1 0-1,1 1 1,1-1-1,-1 1 1,-1 6 0,3-9-53,0 0 1,0 0 0,1 1 0,-1-1-1,1 0 1,-1 0 0,1 0 0,0 1-1,0-1 1,1 0 0,-1 0 0,1 1-1,0-1 1,-1 0 0,1 0 0,1 0-1,-1 0 1,0 0 0,1 0 0,-1 0-1,1-1 1,3 5 0,-2-4-92,0 0 1,1 0-1,-1-1 1,0 1-1,1-1 0,0 0 1,-1 0-1,1 0 0,0 0 1,0-1-1,0 1 1,1-1-1,-1 0 0,0 0 1,0-1-1,0 1 0,1-1 1,-1 0-1,0 0 1,6-1-1,4-2-459,1 0 1,-1-1-1,0 0 1,20-9 0,-27 9-282,0 1 1,0-1-1,7-7 1,-11 9 461,17-11-1974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43 674 4808,'10'-14'391,"-2"0"0,0 0 0,8-19-1,-15 30-25,-1 1-1,0 1-312,0 1 1,0 0-1,0 0 0,0 0 0,0 0 1,0 0-1,0-1 0,0 1 0,1 0 1,-1 0-1,0 0 0,0 0 0,0 0 1,-1-1-1,1 1 0,0 0 0,0 0 1,0 0-1,0 0 0,0-1 1,0 1-1,0 0 0,0 0 0,0 0 1,0 0-1,0 0 0,0 0 0,0-1 1,0 1-1,-1 0 0,1 0 0,0 0 1,0 0-1,0 0 0,0 0 0,0 0 1,0 0-1,-1 0 0,1-1 1,0 1-1,0 0 0,0 0 0,0 0 1,-1 0-1,1 0 0,0 0 0,0 0 1,-9 6 467,-8 13-796,16-18 413,-6 8-67,1 0 0,0 0 1,1 0-1,0 1 1,0-1-1,1 1 0,0 0 1,1 1-1,0-1 1,1 1-1,0-1 1,-1 15-1,3-23-63,0 0-1,0 1 1,0-1-1,0 0 1,0 0-1,0 0 1,0 0-1,1 0 1,-1 0-1,1 1 1,0-1-1,0 0 1,-1-1-1,1 1 1,0 0-1,1 0 1,-1 0-1,0 0 1,0-1-1,1 1 1,-1-1-1,1 1 1,0-1-1,-1 1 1,1-1-1,0 0 1,0 0-1,0 0 1,3 1-1,-1 0 0,0-1 0,0 0 1,0-1-1,0 1 0,0-1 0,0 1 0,0-1 0,0-1 0,0 1 0,0 0 0,0-1 0,0 0 0,5-2 0,0 0 15,-1-2 0,0 1 0,0-1 0,0 0 0,-1-1-1,1 0 1,6-7 0,-10 9 7,-3 3-12,-1 1-15,1-1 1,-1 1-1,0 0 1,1-1-1,-1 1 1,0 0-1,1 0 1,-1-1 0,0 1-1,1 0 1,-1 0-1,1 0 1,-1-1-1,1 1 1,-1 0-1,0 0 1,1 0-1,-1 0 1,1 0 0,-1 0-1,1 0 1,-1 0-1,1 0 1,-1 0-1,0 0 1,1 0-1,-1 0 1,1 0-1,-1 1 1,1-1-1,-1 0 1,0 0 0,1 1-1,11 2 7,-9-1-6,13 5-188,-12-6 132,1 1-1,0-1 1,-1 0 0,1 0 0,0-1 0,0 1 0,-1-1-1,1 0 1,0-1 0,0 1 0,0-1 0,6-2 0,9-2-103,30-13 1,-39 14 95,36-15-105,-29 10 87,1 1 0,31-8 0,-48 16 81,43-11-52,-40 10 9,0-1 0,-1 1 1,0-1-1,1 0 0,-1-1 1,0 1-1,0-1 0,0 1 0,6-7 1,31-36-203,-29 31 175,3-6 77,-1 0-1,-1-1 0,0-1 0,-2 0 0,0-1 0,-2 0 1,8-27-1,2-18 508,12-90 0,-20 40 660,-8 73-287,-3 41-281,-2 13-497,-33 300 319,34-275-514,2 0 1,6 43-1,1-4-302,-7-52 128,5 53-228,-4-65-49,-1 0 0,2 1 0,-1-2 0,1 1 0,7 15 0,-4-17-2182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11 418 1552,'-2'-3'888,"-5"-7"-116,6 7-91,1 1-547,1 0 0,-1-1 0,1 1-1,0 0 1,0-1 0,0 1 0,0 0 0,0 0 0,1 0 0,-1 0-1,1 0 1,-1 0 0,4-3 0,25-22 738,-28 25-799,170-122 1658,-84 72-1256,13-8 88,-85 49-663,-1-1 0,0 0 0,-1 0 0,14-17 0,-24 25-592,0-2 652,-3 0-3480,1-5 1491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1 491 984,'19'-7'5889,"-17"7"-5791,-1 1 0,1 0 0,-1-1 0,1 1 0,-1 0 0,0 0 0,1 0 0,-1 0 0,0 0 0,0 0 0,0 0 0,0 0 0,0 1 0,0-1 0,0 0 0,0 1 0,-1-1 0,1 1 0,0-1 0,0 4 0,8 36 768,-7-27-712,18 67 519,-2-14-1455,-14-53-1193,-2-10-502</inkml:trace>
  <inkml:trace contextRef="#ctx0" brushRef="#br0" timeOffset="1">76 57 904,'-5'-15'1004,"-1"4"-124,2 2 560,-1-5-368,-3 6-159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1564,'-3'13'912,"0"-1"0,-1 20 0,1-4 485,3-21-1202,0-1-1,0 0 0,1 0 1,0 0-1,0 0 0,1 0 1,0 0-1,0 0 0,0 0 1,1 0-1,-1-1 0,1 1 1,1-1-1,-1 0 0,6 7 1,-4-8-102,0 1 0,0-1 0,1 1 0,-1-1 0,1-1 1,-1 1-1,1-1 0,0 0 0,1-1 0,-1 1 0,0-1 0,1 0 0,-1-1 1,1 1-1,0-2 0,-1 1 0,1 0 0,0-1 0,0-1 0,-1 1 1,13-3-1,-17 3-8,1-1 1,0 0-1,-1 1 1,1-1-1,-1 0 1,1-1-1,-1 1 1,1 0-1,-1-1 1,0 1-1,1-1 1,-1 1-1,0-1 1,0 0-1,0 0 1,0 0-1,-1 0 1,1-1-1,-1 1 1,1 0 0,-1-1-1,0 1 1,0-1-1,0 1 1,0-1-1,0 0 1,0 1-1,-1-1 1,1 0-1,-1 0 1,0 1-1,0-1 1,0 0-1,0 0 1,0 1-1,-1-1 1,-1-4-1,-2-9 10,-1 1 0,0 0 0,-1 0-1,-1 0 1,-1 1 0,0 0 0,0 0-1,-19-22 1,23 33-381,1 1 0,-1-1 1,0 0-1,0 1 0,0 0 0,0 0 0,0 0 0,-1 0 0,1 1 1,0 0-1,-1 0 0,1 0 0,-1 0 0,0 1 0,1-1 1,-1 1-1,-7 1 0,5 1-2791,-14 4 33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1500,'0'0'1475,"2"4"-840,4 18 597,-1 0 1,4 29-1,-6-28-560,1-1 0,1 0 0,8 23-1,-12-43-452,-1-1-159,0-1 1,0 1-1,0-1 1,0 1 0,0-1-1,0 1 1,1-1-1,-1 1 1,0-1-1,0 0 1,1 1-1,-1-1 1,0 1-1,1-1 1,-1 0-1,0 1 1,1-1-1,-1 0 1,0 1-1,1-1 1,-1 0-1,1 1 1,-1-1-1,1 0 1,0 0-1,11-1 242,-9 1 13,0-2 10,24-20 1267,39-39 0,-52 47-1091,-13 13-331,0 1-151,-1-1 1,0 1-1,0-1 1,0 1-1,0 0 1,1-1-1,-1 1 1,0 0-1,0-1 1,1 1-1,-1 0 1,0-1-1,1 1 1,-1 0-1,0 0 1,1-1-1,-1 1 1,0 0-1,1 0 1,-1 0-1,1-1 1,-1 1-1,0 0 1,1 0-1,-1 0 0,1 0 1,-1 0-1,1 0 1,-1 0-1,0 0 1,1 0-1,-1 0 1,1 0-1,-1 0 1,1 0-1,-1 0 1,0 0-1,1 1 1,-1-1-1,0 0 1,1 0-1,0 1 1,13 4 183,-3 0-217,0-2 0,1 1 1,-1-2-1,1 1 1,-1-2-1,1 1 0,0-2 1,-1 1-1,1-2 0,0 0 1,-1 0-1,1-1 1,0 0-1,-1-1 0,0 0 1,0-1-1,0 0 1,18-11-1,-27 14-236,0 0 0,-1 0 0,0 0 1,1 0-1,-1-1 0,0 1 0,1 0 0,-1-1 0,0 1 0,0-1 1,0 1-1,-1-1 0,1 0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33 1576,'-7'-32'8107,"3"36"-7616,-4 8-256,1 0 1,0 0-1,1 0 1,1 1 0,0 0-1,0 0 1,1 0 0,1 1-1,0-1 1,1 1 0,-1 23-1,2-20 36,2 31 0,0-42-233,-1-1 0,1 0-1,1 0 1,-1 0 0,1 0-1,-1 0 1,1 0-1,1-1 1,-1 1 0,4 5-1,-5-9-75,0 0 1,1 0-1,-1 0 0,0 1 0,1-1 0,-1-1 0,0 1 0,1 0 1,-1 0-1,1 0 0,0-1 0,-1 1 0,1-1 0,-1 1 0,1-1 0,0 0 1,-1 0-1,1 1 0,0-1 0,2-1 0,32-5-836,-33 6 863,4-2-253,1 0 0,-1-1 0,0 1 0,0-1 0,0-1-1,0 1 1,0-1 0,8-7 0,-10 7-420,-1-1-1,0 1 1,0-1 0,0 1-1,0-1 1,4-8 0,0-3-1542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21 116 832,'0'-19'649,"0"15"530,3-9 1357,-1-12-757,-2 22-856,0 0-485,-1-10-9,1 9-1,0 2-15,0-28 4485,1 40-4654,3 50 415,17 80 0,-18-127-648,0-1-1,2 1 1,-1-1 0,9 16-1,-12-27-82,-1-1-1,1 1 1,-1 0-1,1-1 0,-1 1 1,1-1-1,0 1 1,-1 0-1,1-1 1,0 1-1,0-1 0,-1 0 1,1 1-1,0-1 1,0 0-1,0 1 0,-1-1 1,1 0-1,0 0 1,0 0-1,0 0 0,0 0 1,0 0-1,-1 0 1,1 0-1,0 0 0,1 0 1,17-8-2650,-17 6 1894,-1 1-257,-1 0 983,0 1 0,1-1 1,-1 1-1,0-1 0,0 1 1,0-1-1,0 0 0,0 1 1,1-1-1,-1 1 0,0-1 1,0 1-1,0-1 0,-1 1 1,1-1-1,0 1 0,0-1 1,0 1-1,0-1 0,0 1 1,-1-1-1,1 1 0,0-1 1,-1 0-1,-2-2 52,0 1-1,0-1 1,0 1-1,-1 0 1,1 0 0,-1 0-1,1 1 1,-1-1 0,0 1-1,0 0 1,0 0-1,1 0 1,-1 1 0,0-1-1,0 1 1,0 0 0,-4 0-1,-22 1 373,27-1-192,0 0-1,-10 1 12,10 0 1561,8-6-1609,25-18 45,-11 8-301,34-32 0,-13 0-319,-39 46 457,-1 0 48,0 1 0,1 0-1,-1-1 1,0 1-1,0 0 1,0 0 0,0-1-1,0 1 1,1 0 0,-1-1-1,0 1 1,0 0-1,1 0 1,-1-1 0,0 1-1,0 0 1,1 0-1,-1 0 1,0 0 0,1-1-1,-1 1 1,0 0 0,0 0-1,1 0 1,-1 0-1,0 0 1,1 0 0,-1 0-1,0 0 1,1 0 0,-1 0-1,0 0 1,1 0-1,-1 0 1,0 0 0,1 0-1,-1 0 1,1 0-1,2 5 91,0-1-1,0 0 1,0 1-1,-1 0 1,0 0-1,4 10 1,8 39 522,-2-9-215,-4-22-383,1 0 0,2-1 0,18 31 0,-28-51-553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2092,'0'0'1108,"-5"-12"1469,-4 2-861,3 0-992,-3 4-2740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83 259 1388,'-2'-1'712,"-67"-13"5925,67 14-6052,0 0 192,-5-2-868,7 2 143,0 0 1,0 0-1,0 0 1,0 0-1,0-1 1,0 1-1,0 0 1,0 0-1,0 0 1,0 0-1,0 0 1,0 0-1,-1-1 1,1 1-1,0 0 1,0 0-1,0 0 1,0 0-1,0 0 1,0-1-1,0 1 1,0 0-1,0 0 1,0 0-1,1 0 0,-1 0 1,0-1-1,0 1 1,0 0-1,0 0 1,0 0-1,0 0 1,0 0-1,0 0 1,0 0-1,0-1 1,0 1-1,0 0 1,1 0-1,-1 0 1,0 0-1,0 0 1,0 0-1,0 0 1,0 0-1,0 0 1,1 0-1,-1 0 1,0 0-1,0-1 0,19-13 134,0 1-1,1 0 1,1 2-1,38-17 0,102-30 373,-124 45-447,141-43 73,-165 51-645,23-11 0,-18 8-1265,-17 7 825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1332,'17'55'3602,"-15"-49"-3343,1-1 1,-1 0 0,1 0-1,0 0 1,0-1-1,1 1 1,5 6 0,-8-10-38,15 3 1263,-15-4-1425,0 0 1,1-1-1,-1 1 0,0 0 1,0 0-1,0-1 0,1 1 1,-1-1-1,0 1 0,0-1 1,1 0-1,1-1 80,1 1 297,-4 1-353,1-1-1,-1 1 1,1-1-1,0 1 1,-1-1 0,0 1-1,1 0 1,-1-1-1,1 0 1,-1 1 0,1-1-1,-1 1 1,0-1-1,0 1 1,1-1 0,-1 0-1,0 0 1,0-3 42,-1 0 1,1 0-1,-1 0 1,0 0 0,-1 1-1,1-1 1,-1 0-1,1 1 1,-1-1-1,0 1 1,0-1 0,-5-4-1,-2-5 40,8 11-275,0 2 39,1 0-1,-1-1 1,0 1 0,1-1 0,-1 1-1,0-1 1,1 1 0,-1-1 0,0 1-1,1-1 1,-1 1 0,1-1 0,0 0-1,-1 1 1,0-2 0,1 1-299,-1 0 0,1 1 0,0-1 0,-1 0 1,1 1-1,-1-1 0,1 1 0,-1-1 0,1 1 1,-1-1-1,0 1 0,1-1 0,-1 1 0,0-1 0,0 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1332,'0'0'6322,"3"4"-5848,-2-1-438,3 3 260,-1 0 0,-1 0 0,1 1 0,-1-1 0,3 13 0,14 81 1584,-18-98-1470,-1-2-402,0 1 0,0-1 0,0 0 0,0 0 0,0 0 0,0 1 0,0-1 0,0 0 1,0 0-1,0 1 0,0-1 0,0 0 0,0 0 0,0 0 0,0 1 0,0-1 0,0 0 0,0 0 0,1 0 0,-1 1 1,0-1-1,0 0 0,0 0 0,0 0 0,0 0 0,1 1 0,-1-1 0,0 0 0,0 0 0,0 0 0,1 0 0,-1 0 1,0 0-1,0 0 0,0 0 0,1 1 0,-1-1 0,0 0 0,1 0 0,9-4 428,5-7-186,8-11 156,-20 19-355,0-1 0,1 1 0,-1 0 1,1-1-1,0 2 0,0-1 0,0 0 0,0 1 1,0 0-1,9-4 0,-9 6-40,-1 0-1,0 0 1,0 0-1,0 0 1,1 1-1,-1-1 1,0 1-1,0 0 1,0 0-1,0 0 1,0 0-1,0 0 1,4 3-1,0 0-95,0 0 1,-1 1-1,1 0 0,5 6 0,6 12-1056,-15-18-88,-1 0 1,1 1-1,-1-1 1,3 11-1,-4-4-1766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37 127 1660,'-6'4'558,"4"-3"-406,-1 0 0,1 0 0,0 1 0,0-1 0,1 0 0,-1 1 0,0 0 0,0-1 0,1 1 0,-1 0 0,1 0 0,-1 0 0,1 0 0,0 0 0,0 0 0,0 0 0,-1 4 0,2-5-83,0 1 0,0 0-1,0 0 1,0 0 0,0 0-1,0 0 1,1-1 0,-1 1-1,1 0 1,-1 0-1,1-1 1,0 1 0,0 0-1,0-1 1,0 1 0,0 0-1,2 1 1,-1 0-2,1-1 1,0 0-1,0 1 1,0-1-1,0 0 0,0-1 1,0 1-1,6 2 1,6 0 45,0 1 1,0-2-1,21 2 0,-28-4-52,80 8 218,0-5 1,96-7-1,-92 0-139,379-21 388,-280 7-383,-121 10-105,406-45 235,115-20-18,-274 20-88,-233 37 486,-83 14-571,23-3 719,-10 4-418,-12 2-376,0-1 0,0 1 0,0-1 0,0 1 0,0-1 0,-1 1 0,1 0 0,-1 0 0,1 0 0,-1 0 0,0 0 0,1 0 0,-1 0 0,0 1 0,0 2 0,14 42 163,-14-43-154,62 327 776,-15-63-432,10 38-58,-36-182-211,5 32-221,9 189 1,-32-261-241,-1 159-2002,-13-151-2018,3-48 1644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0 984,'0'0'962,"-4"1"-510,-11 0-70,11 0-20,1 0-11,-4 0-115,0 2 0,0-1 0,0 1 0,0 0 0,0 0 0,0 1 0,1 0 0,-1 0-1,1 0 1,0 1 0,1 0 0,-1 0 0,1 1 0,0 0 0,0 0 0,-6 10 0,7-7-56,1 0 1,0 1-1,0-1 0,1 0 1,0 1-1,1 0 0,0-1 0,0 1 1,2 10-1,1 15 164,8 40 0,-8-62-258,41 203 794,-8-50-418,69 300 159,-89-384-552,5 15-4,19 80 61,-16-68-90,17 112 39,-35-192-62,20 198 264,-24-212-226,0 1 0,1-1 0,0 0 1,1 0-1,1 0 0,0 0 0,7 14 0,-8-24-43,1 0 0,-1 0 1,1 0-1,1-1 0,-1 0 0,0 0 0,1 0 1,0 0-1,0-1 0,0 0 0,0 0 1,1 0-1,-1 0 0,1-1 0,-1 0 0,1 0 1,0-1-1,0 1 0,6 0 0,13 1 3,0-2 0,1 0 1,27-3-1,-50 2-11,228-24 15,-83 6 16,-71 10-4,99-8 3,-40 8-21,151-27-1,-145 15-24,-53 9 25,133-14-17,90-15-9,-20-13 33,-171 26-14,-64 15-13,134-26-5,-136 27 27,-27 5 9,-25 6-17,24-5 26,-24 4-22,23-4-20,-23 5 48,3-2 635,-2 2-2240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9 515 1680,'-7'8'3796,"7"-8"-3769,0 0 1,0 0-1,-1 1 1,1-1 0,0 0-1,0 0 1,0 0-1,0 1 1,0-1-1,0 0 1,0 0-1,0 0 1,0 0-1,0 1 1,0-1-1,0 0 1,0 0 0,0 0-1,0 1 1,0-1-1,0 0 1,0 0-1,0 0 1,0 1-1,0-1 1,0 0-1,0 0 1,0 0-1,0 0 1,0 1 0,1-1-1,-1 0 1,0 0-1,0 0 1,0 0-1,0 0 1,0 1-1,1-1 1,-1 0-1,0 0 1,0 0-1,0 0 1,0 0-1,1 0 1,-1 0 0,0 0-1,0 0 1,0 0-1,0 0 1,1 0-1,-1 0 1,0 0-1,20 3 317,28-6-105,459-85 1203,-23 5-970,101-47-8,-582 130-461,130-35 106,35-7 105,-36 7 17,-97 25-177,27-9 67,-60 19-121,-2-1 2,-1 1 0,1-1 0,0 0 0,-1 1 0,1-1 0,-1 0 1,1 1-1,-1-1 0,1 1 0,-1-1 0,0 1 0,1-1 0,-1 1 1,1 0-1,-1-1 0,0 1 0,0 0 0,1-1 0,-1 1 0,0 0 0,-1 0 1,-25-8-12,15 5 13,-3-1 20,-17-4 509,0-1-1,-48-22 0,65 20 349,15 11-869,0 0 0,0 0-1,0 0 1,0-1 0,0 1 0,0 0 0,0 0-1,0 0 1,0-1 0,0 1 0,0 0 0,1 0-1,-1 0 1,0 0 0,0 0 0,0-1 0,0 1-1,0 0 1,0 0 0,1 0 0,-1 0 0,0 0-1,0 0 1,0 0 0,0 0 0,1-1 0,-1 1 0,0 0-1,0 0 1,0 0 0,0 0 0,1 0 0,-1 0-1,0 0 1,0 0 0,0 0 0,1 0 0,-1 0-1,0 0 1,0 0 0,0 0 0,0 0 0,1 1-1,-1-1 1,4 0 14,-1 0 0,1 1 0,-1-1-1,1 1 1,-1 0 0,1 0 0,-1 0-1,4 2 1,-4-1-19,0-1 0,0 1 0,0 0 0,-1-1 0,1 1 1,0 1-1,-1-1 0,0 0 0,1 1 0,-1-1 0,0 1 0,0-1 0,0 1 0,-1 0 0,1 0 0,-1 0 0,1 0 0,-1 0 0,0 0 0,0 1 0,-1-1 0,1 0 0,-1 0 0,1 1 0,-1-1 0,0 0 0,0 1 0,0-1 0,-1 0 0,1 0 0,-1 1 0,0-1 1,0 0-1,0 0 0,-2 4 0,-3 5-177,-1 0 1,0-1-1,0 0 1,-1 0-1,0-1 1,-1 0-1,-16 14 1,0-2-1789,-1-2 0,-28 16 0,13-10-1193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1492,'0'0'3294,"-5"5"-2864,1 0-290,-1 0-1,1 1 1,0-1 0,1 1 0,0 0 0,0 0 0,0 1-1,0-1 1,1 0 0,-1 8 0,-1 4 301,1 0 0,-1 34 0,4-44-309,0-1 0,0 0 0,1 0-1,1 1 1,-1-1 0,1 0 0,0 0 0,1 0 0,6 12 0,-8-17-98,0 1 0,1-1 0,-1 0 0,1 0 0,0 0 1,-1 0-1,1-1 0,0 1 0,0 0 0,0-1 1,1 0-1,-1 1 0,0-1 0,1 0 0,-1 0 1,0 0-1,1 0 0,-1-1 0,1 1 0,-1 0 0,1-1 1,-1 0-1,1 0 0,0 0 0,-1 0 0,1 0 1,-1 0-1,1-1 0,-1 1 0,1-1 0,3-1 1,-2 0-8,1 1 1,-1-1 0,0 0 0,1-1-1,-1 1 1,0-1 0,0 0 0,-1 0-1,1 0 1,-1 0 0,1-1 0,-1 1 0,0-1-1,0 0 1,-1 0 0,3-5 0,-2 3-5,0 0 1,-1 0-1,0 0 1,-1-1-1,1 1 1,-1-1-1,0 1 1,-1-1-1,0 1 1,0-11-1,-1 12-12,0 0-1,0 0 0,0 0 0,-1 1 0,0-1 0,0 0 0,0 1 0,0-1 0,-1 1 0,1 0 0,-1 0 0,0 0 0,-1 0 1,1 0-1,-5-3 0,2 2-7,3 1-5,-2 0 1,1 1 0,0 0-1,0-1 1,-1 2 0,0-1 0,0 0-1,0 1 1,-9-3 0,1 3-485,1 0 0,-18 0 0,27 3-200,0 0-701,-8 4-1028,8-4 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1128,'0'-1'184,"0"1"-1,1-1 1,-1 1-1,0 0 1,0-1-1,1 1 1,-1 0-1,0-1 1,1 1-1,-1 0 1,0-1-1,1 1 1,-1 0-1,1 0 1,-1-1-1,0 1 1,1 0-1,-1 0 1,1 0-1,-1-1 1,1 1 0,-1 0-1,1 0 1,0 0-1,3 13 4361,-2-6-5665,8 43 2384,-9-48-1142,0 1-11,2 5-4,-2-6-7,0 0-2,0-1-76,1 0-1,-1 0 1,0 0-1,1 0 1,-1 0-1,0 0 1,1 0-1,-1-1 1,1 1-1,0 0 1,-1-1 0,1 0-1,-1 1 1,1-1-1,0 0 1,-1 0-1,1 1 1,0-1-1,-1-1 1,1 1-1,0 0 1,-1 0 0,3-1-1,4-1 10,0-1-1,0 0 1,10-5 0,-15 6-18,42-18 62,-43 19-78,1 0-1,7-1-2,-4 1 2,5 2 9,-5 0 2,49 13 36,-54-14-42,0 0 1,0 1 0,-1-1-1,1 0 1,0 0 0,0 1-1,0-1 1,0 0-1,-1 0 1,1 0 0,0 0-1,0 0 1,0 0 0,0 0-1,1-1 1,0 1 0,1 0 1,0-1 11,0 1-9,0-1 0,0 0-1,0 0 1,0 0-1,0 0 1,-1 0 0,1-1-1,0 1 1,-1-1-1,1 0 1,-1 0 0,0 0-1,1 0 1,2-3-1,-3 1-1,1 0-1,-1 1 0,0-1 1,0 0-1,0 0 0,-1-1 1,0 1-1,1 0 0,-1 0 1,0-7-1,2-22 6,-2 1 0,-1-1 0,-1 0 0,-2 0 0,-14-61-1,3 42-14,13 49 106,1 12-76,0 15 1,1 1-1,2-1 1,0 1 0,9 30-1,-5-32-144,0 0 0,1-1-1,1 0 1,13 21 0,-7-23-1167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1276,'0'0'2380,"5"-3"-2120,173-102 2999,-176 104-3187,0-1 1,1 1 0,0 0-1,-1 0 1,1 0 0,0 0 0,-1 1-1,1-1 1,0 1 0,0-1-1,0 1 1,-1 0 0,1 0-1,0 0 1,0 1 0,0-1-1,-1 1 1,1-1 0,0 1 0,0 0-1,-1 0 1,1 0 0,-1 1-1,1-1 1,-1 0 0,1 1-1,-1 0 1,0-1 0,0 1-1,0 0 1,0 0 0,0 0-1,0 1 1,2 3 0,5 10 155,0 0 0,-1 0 0,0 1 0,8 31 0,10 72 449,-14-60-327,-12-58-304,0-3-39,-1 1 0,1 0 0,-1 0 1,1 0-1,0 0 0,-1 0 0,1 0 0,-1-1 1,1 1-1,0 0 0,-1 0 0,1-1 0,0 1 1,-1 0-1,1-1 0,0 1 0,0 0 0,-1-1 1,1 1-1,0 0 0,0-1 0,0 1 0,-1 0 1,1-1-1,0 1 0,0-1 0,0 0 0,-10-24 43,-5-35-17,11 36 54,-2-44-1,6 58-47,0-1 0,1 1-1,0-1 1,1 1 0,0-1-1,5-16 1,-4 21-21,1 0 0,-1 0 0,1 0 0,0 0 0,1 1 0,-1 0 0,1-1 0,0 2 0,1-1 0,-1 0 0,1 1 0,0 0 0,0 1 0,0-1 0,0 1 0,7-2 0,-10 4-1,0 1-16,12 4 46,-12 9 9,-2-12-54,-1 0 1,0 0 0,0 0-1,0 0 1,0 0 0,0 0 0,0 0-1,0 0 1,0 0 0,-1 1 0,1-1-1,0 0 1,0 0 0,-1 0-1,1-1 1,-2 3 0,0 1 6,0 4 0,-2-1 0,1 0 0,-1 0 0,0 0 1,0-1-1,-1 1 0,-7 7 0,-43 40-90,35-36-108,-12 9-1308,19-23-5260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1076,'4'-5'1050,"0"0"1,1 1-1,0 0 0,-1 0 0,10-5 2644,-1 17-3437,-10-7-211,1 0 92,-3 1-12,33 41 625,-33-42-652,1 0-83,-1 0-1,1 0 1,1 0 0,-1 0-1,0 0 1,0-1-1,0 1 1,4 0-1,-4-1 13,7-2-4,-1 0-1,0-1 1,0 0-1,-1-1 1,14-7-1,-10 3-7,1-1 1,-1-1-1,13-13 0,-22 21-31,-2 2-1,0 0 16,0 0 0,0 0 0,0 0-1,0 0 1,0 0 0,0 1 0,0-1-1,1 0 1,-1 0 0,0 0 0,0 0-1,0 0 1,0 0 0,0 0 0,0 0-1,0 0 1,1 0 0,-1 0 0,0 0-1,0 0 1,0-1 0,0 1 0,0 0-1,0 0 1,0 0 0,0 0-1,1 0 1,-1 0 0,0 0 0,0 0-1,0 0 1,0 0 0,0 0 0,0 0-1,0 0 1,0-1 0,0 1 0,0 0-1,0 0 1,0 0 0,0 0 0,1 0-1,-1 0 1,0 0 0,0 0 0,0-1-1,0 1 1,0 0 0,0 0 0,0 0 0,0 0 0,0 0 0,0 0 0,0 0 0,0 0 0,0 0 0,0-1 0,0 1 0,0 0 1,0 0-1,0 0 0,0 0 0,0 0 0,0 0 0,0 0 0,0 0 0,0 0 0,0 0 0,0 0 0,0 0 0,0 0 0,1 0 0,-1 0 0,0 0 0,0-1 0,0 1 0,0 0 0,0 0 0,0 0 0,0 0 0,0 0 0,0 0 0,0 0 0,0 0 0,1 0 1,-1 0-1,0 0 0,0 0 0,0 0 0,0 0 0,0 0 0,0 0 0,0 0 0,0 1 0,0-1 0,0 0 0,0 0 0,1 0 0,-1 0 0,0 0 0,0 0 0,0 0 0,18 11-54,-13-7 61,1-1 0,-1 1 1,1-2-1,6 4 0,-10-5 0,15-2 33,-13 0-34,-3 0-5,1 1 0,-1-1 0,0 0 0,1 1-1,-1-1 1,1 0 0,-1 0 0,0 0 0,0 0 0,0 0-1,2-1 1,-1-2 2,1 0-1,-1 0 1,0 0-1,0 0 0,-1 0 1,1 0-1,1-7 1,5-29 140,-2 0 0,3-48 0,-5 30 707,-3 56-617,-2-3-91,0-1-138,1 9 482,4 68-366,11 32-182,-1-38-3061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21 240 1160,'-13'-5'924,"13"5"-827,0 0 0,-1 0 0,1 0 0,-1-1-1,1 1 1,0 0 0,-1 0 0,1 0 0,0 0 0,0 0 0,-1-1-1,1 1 1,0 0 0,-1 0 0,1 0 0,0-1 0,0 1 0,-1 0-1,1 0 1,0-1 0,0 1 0,0 0 0,-1-1 0,1 1 0,0 0-1,0 0 1,0-1 0,0 1 0,0 0 0,0-1 0,0 1 0,-1-1-1,1 1 1,0 0 0,0-1 0,0 1 0,0 0 0,1-1 0,-1 1-1,0-1 1,13-8 294,1 0 0,0 1 0,20-8 0,-8 4-194,117-53 825,-8 5-320,-47 19-341,-86 41-516,6-2-279,0 0-4058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1628,'-3'2'368,"1"0"0,-1-1 0,1 1 0,0 1 0,0-1 0,-1 0 0,1 0 0,1 1 0,-1-1 0,0 1 0,1 0 0,-1-1 0,1 1 0,0 0 0,0 0 0,-1 3-1,-2 9 220,-5 32 0,5-18 162,-19 149 1166,20-139-1873,2-17-683,0 7-4792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48 153 1488,'0'0'2366,"-2"3"-1726,0 0-465,1 0 1,-1 1-1,1-1 0,0 0 1,0 1-1,0-1 1,0 1-1,1-1 1,-1 1-1,1 0 0,0-1 1,0 1-1,0-1 1,2 6-1,-2 5 65,0 38 712,0-30-282,3 38 1,-3-54-462,0 1 0,0-1 0,-3 11 0,2-12-140,1-3 117,-1 4-103,-1-5-23,-1-5 318,-1-8-353,0 0 1,0 0 0,1 0 0,1 0-1,0 0 1,-1-19 0,6-6 222,11-52 0,-11 75-97,1 0-1,0 1 1,1-1 0,0 1-1,1 0 1,13-20 0,-15 28-94,-1-1 0,1 2 0,0-1 0,1 0 0,-1 1 0,1 0 0,0 0 0,0 0 0,0 1 0,0-1 0,1 1 1,-1 1-1,1-1 0,0 1 0,10-3 0,-14 4-29,0 1 2,14 2 18,-16-2-45,1 0 0,-1 0 0,1 0 0,-1 0 0,1 0 0,-1 0 0,1 1 0,-1-1 0,1 0-1,-1 0 1,1 0 0,-1 1 0,1-1 0,-1 0 0,1 1 0,-1-1 0,1 0 0,-1 1 0,0-1 0,1 1 0,-1-1 0,0 1 0,1-1 0,-1 1-1,0-1 1,1 1 0,-1-1 0,0 1 0,0-1 0,0 1 0,0 0 0,-1 6 8,0 0 1,-1 0-1,0 0 1,0-1-1,-1 1 0,0-1 1,-7 11-1,-32 40 6,33-47-19,1 0 1,0 0 0,1 1-1,0 0 1,1 0-1,0 1 1,-8 20 0,14-28 2,-1-1 0,1 0 0,0 1 0,0-1 0,0 1 0,0-1 0,1 1 0,-1-1 0,1 1 0,0-1 0,0 0 0,0 1 0,1-1 0,-1 0 0,1 0 0,0 0 0,3 6 0,5 3 10,0 0 1,20 18-1,-15-16-3,-14-13-9,2 2 5,0 0 1,1 1 0,-2 0 0,1-1 0,0 1-1,2 5 1,-5-9-4,0 1 0,0-1 1,0 1-1,0 0 0,0-1 0,0 1 0,0 0 0,0-1 0,0 1 0,0-1 0,0 1 0,0 0 0,0-1 0,-1 1 0,1-1 0,0 1 0,0 0 0,-1-1 0,1 1 1,0-1-1,-1 1 0,1-1 0,-1 1 0,1-1 0,-1 0 0,1 1 0,-1 0 0,-2 0 4,1 1-1,-1-1 1,1 0 0,-1 0 0,0 0-1,-4 2 1,-43 4 3,48-7-13,-5 1-210,-1-1-1,1 0 0,-1 0 0,1 0 0,-14-3 1,19 2-244,-1 1-67,-10-2-165,5-2-4523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1212,'11'7'2334,"-5"0"-1799,0 0-1,-1 1 0,0 0 1,0 0-1,-1 0 0,6 16 1,13 56 1043,-13-41-839,-9-30-374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40 856,'-5'-24'4356,"4"22"-3791,-1-7-72,1 7 1060,-1 1-2013,-7-1 147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1040,'0'0'1558,"1"-2"-906,-1 2-579,0-1 0,0 1 0,1 0 0,-1 0 0,0 0 0,0-1 0,0 1 0,0 0 0,0 0 0,0 0 0,0-1 0,1 1 0,-1 0 0,0 0 0,0 0 0,0 0-1,0 0 1,1-1 0,-1 1 0,0 0 0,0 0 0,0 0 0,0 0 0,1 0 0,-1 0 0,0 0 0,0 0 0,1 0 0,-1 0 0,0 0 0,0 0 0,0 0 0,1 0 0,-1 0 0,0 0 0,0 0-1,0 0 1,1 0 0,-1 0 0,0 0 0,0 0 0,0 0 0,1 0 0,-1 0 0,0 1 0,0-1 0,0 0 0,1 1 102,0 1 0,0-1 0,0 1-1,-1-1 1,1 0 0,0 1 0,-1 0 0,0-1 0,1 4 0,25 112 2933,-26-116-3071,0-1-1,0 1 1,0 0 0,1-1 0,-1 1-1,0 0 1,0-1 0,0 1-1,1 0 1,-1-1 0,0 1 0,0 0-1,1-1 1,-1 1 0,1-1-1,-1 1 1,1 0 0,-1-1-1,1 1 1,-1-1 0,2 1 0,-2-1-18,1 0 1,-1 0 0,1 0 0,0 1 0,-1-1 0,1-1 0,-1 1 0,1 0 0,-1 0 0,1 0-1,0 0 1,-1 0 0,1 0 0,-1-1 0,1 1 0,-1 0 0,1-1 0,-1 1 0,2-1-1,2-2 15,0-1-1,-1 1 1,1-1-1,4-6 1,-1 2 0,0 0 0,0 1 0,13-10 0,-14 12-43,-4 4 21,-2 1-11,0-1 0,0 1 0,1 0 0,-1 0 0,0-1 0,1 1 0,-1 0 0,0 0 1,1 0-1,-1 0 0,1 0 0,-1-1 0,0 1 0,1 0 0,-1 0 0,1 0 0,-1 0 1,0 0-1,1 0 0,-1 0 0,0 0 0,1 1 0,-1-1 0,1 0 0,-1 0 0,0 0 1,1 0-1,0 1 0,13 3 17,-14-4-18,8 3 6,1 1 1,13 9-1,-17-10-49,-1 0-1,1 0 0,0 0 1,1-1-1,-1 0 0,0 0 1,9 2-1,-10-3-52,1-1 0,0 0 0,-1 1 0,1-1 0,0-1 0,0 1 0,-1-1 0,1 0 0,0 0 0,-1 0 0,1-1 0,-1 1 0,1-1 0,-1 0 0,0 0 0,7-6 0,-3 3-58,-2-1 0,1-1-1,-1 1 1,0-1 0,0 0 0,-1 0 0,8-13 0,-13 19 147,1 0 1,-1 0-1,0 0 1,1 0 0,-1 0-1,0 0 1,0 0-1,1 0 1,-1 0-1,0 0 1,0 0 0,0 0-1,-1 0 1,1 0-1,0 0 1,0 0 0,-1-1-1,0-8-15,0 9 29,1 1 0,0 0-1,-1-1 1,1 1 0,0 0 0,-1 0 0,1-1 0,0 1 0,-1 0 0,1 0 0,-1 0 0,1-1 0,-1 1 0,1 0 0,0 0 0,-1 0 0,1 0 0,-1 0 0,1 0 0,-1 0 0,1 0 0,-1 0 0,1 0 0,-1 0 0,1 0 0,0 0 0,-1 0 0,1 0 0,-1 1 0,1-1 0,-1 0 0,0 1 0,-3 2 10,0-1 0,-1 2 1,1-1-1,1 0 0,-1 1 1,0 0-1,1 0 0,0 0 1,0 0-1,-3 5 0,-1 5 44,4-10-33,1 1 0,-1 0-1,1-1 1,0 1 0,1 0 0,-1 0 0,1 0 0,0 0 0,-1 8 0,3-12-17,0-1-13,-1 0 1,1 0 0,-1 1-1,0-1 1,1 0-1,-1 0 1,1 0 0,-1 1-1,1-1 1,-1 0 0,1 0-1,-1 0 1,1 0 0,-1 0-1,1 0 1,-1 0 0,1 0-1,-1 0 1,1 0 0,-1 0-1,1 0 1,-1-1 0,1 1-1,-1 0 1,1 0 0,0-1-1,5-7-10,0 0 0,0 0 1,0-1-1,-1 0 0,-1 0 0,0-1 0,0 1 0,0-1 0,-1 0 0,-1 0 0,0 0 0,1-10 0,2-22 21,-1-66 1,-4 100 58,0-1 1,-1 1-1,1 0 0,-2-1 1,-1-9-1,2 16 422,-1 7-441,1 2-22,-1 1 0,1-1 0,0 0 0,0 0 0,1 1 0,0-1 0,1 0 0,-1 1 0,2-1 0,-1 0 0,4 13 0,-3-16-14,-1-1-1,1 1 0,0 0 1,0-1-1,0 0 1,0 1-1,0-1 1,1 0-1,0 0 0,-1 0 1,1-1-1,0 1 1,4 2-1,-4-3-5,0-1-1,0 0 0,0 0 1,1 0-1,-1 0 1,0 0-1,0 0 0,1-1 1,-1 0-1,1 1 1,-1-1-1,0-1 1,1 1-1,-1 0 0,5-2 1,-3 1-1,0 0 1,0-1-1,0 1 1,8-6-1,2 1 18,-13 5-13,12-2-12,-3 1 44,-10 3-36,0-1 0,0 1 0,0 0 0,0-1-1,0 1 1,0 0 0,0 0 0,0 0-1,-1 0 1,1 0 0,0 0 0,-1 0 0,2 2-1,4 6-36,1 4 122,1 0 0,18 21 1,-23-30-150,1-1 1,-1 0 0,0 0-1,1 0 1,-1-1 0,1 1-1,0-1 1,0 0 0,0 0-1,0 0 1,1-1-1,-1 1 1,8 0 0,-10-1-81,-1-1 0,1 0 1,-1 0-1,1 0 1,-1 0-1,1 0 0,0-1 1,-1 1-1,1 0 0,-1-1 1,1 1-1,-1-1 0,2 0 1,5-7-3857,-1-3 1451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 1356,'-9'-9'2212,"1"-3"-1284,-3 10-2892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1300,'0'0'544,"1"2"-4,3 16 671,-1 0 0,0 0 0,-2 1 0,0 22 0,-1-38-742,2 0-296,-2-3-164,0 1-1,0-1 1,0 0 0,0 0 0,0 0 0,0 1-1,0-1 1,0 0 0,0 0 0,0 0 0,0 1-1,0-1 1,0 0 0,0 0 0,0 0 0,1 1-1,-1-1 1,0 0 0,0 0 0,0 0-1,0 0 1,0 1 0,1-1 0,-1 0 0,0 0-1,0 0 1,0 0 0,0 0 0,1 0 0,-1 0-1,0 1 1,0-1 0,0 0 0,1 0 0,-1 0-1,0 0 1,0 0 0,1 0 0,-1 0 0,0 0-1,0 0 1,0 0 0,1 0 0,-1 0-1,0 0 1,0 0 0,0 0 0,1-1 0,-1 1-1,0 0 1,0 0 0,0 0 0,1 0 0,-1 0-1,0 0 1,0 0 0,0-1 0,1 1 0,21-17 84,-1-1 1,33-36 0,-2 1-25,-50 52-65,26-1-6,-25 2 6,11 2-19,-13-2 4,1 1 1,-1-1 0,1 0 0,0 1 0,-1-1 0,1 0-1,0 0 1,-1 0 0,1 0 0,0-1 0,-1 1 0,1 0-1,0-1 1,-1 1 0,1-1 0,-1 0 0,1 1 0,-1-1-1,1 0 1,-1 0 0,0 0 0,1 0 0,-1 0 0,0 0-1,2-2 1,16-26-318,-17 27 282,-3 8-531,2 19 776,1 0 0,1-1 0,11 45 0,-7-43-120,-2 0 1,0 1 0,-2-1 0,-1 43 0,-3-53-59,0 6 42,-5 25 0,5-40-47,-1 1 0,0-1 0,-1 1-1,1-1 1,-1 0 0,-1 0-1,-4 8 1,4-9-8,-1 0 0,1 0 0,-1 0 0,0-1 0,0 0 0,-1 0 0,0 0 0,1-1 0,-1 1 0,-13 5 0,15-8-5,1-1 1,-1 0-1,1 0 0,-1 0 0,0-1 0,1 1 0,-1-1 0,0 0 0,0 0 0,1 0 0,-1 0 0,0-1 1,0 0-1,1 0 0,-1 0 0,0 0 0,1 0 0,-1-1 0,1 1 0,0-1 0,0 0 0,-1 0 1,-4-4-1,2 1-2,0-1 1,1 1-1,-1-1 1,1 0-1,0 0 1,1-1-1,-1 1 1,1-1-1,1 0 1,-1 0-1,1-1 1,0 1-1,1-1 1,0 1-1,0-1 1,1 0-1,0 0 1,0 0-1,1 0 1,-1 1-1,2-1 1,1-15-1,2 8-199,0-1 0,0 0-1,2 1 1,0 0 0,0 0-1,2 1 1,0 0-1,0 0 1,20-24 0,1 2-3252,-14 22 1301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1528,'0'0'3571,"2"3"-2761,4 11-121,-1-1 0,0 1 0,5 27 0,5 50 506,-8-41-735,3 6-288,23 80-1,-30-125-808,1 7-623,-1-12-2412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1212,'1'-16'1845,"5"-27"0,-2 27-952,1-1 0,0 1-1,1 1 1,1-1-1,1 1 1,16-26-1,-21 38-783,0-1 1,0 1-1,0 0 0,0 0 0,1 0 0,-1 0 0,1 1 0,0-1 1,6-2-1,-9 4 55,0 1-147,0 0-1,0 0 0,0 0 0,0 0 0,0 0 0,0 0 0,0 0 0,0 0 0,0 0 0,0 0 0,0 0 0,0 1 1,0-1-1,0 0 0,0 1 0,1 0 0,0 3 1,-1 0 0,1 0 1,-1 0-1,1 0 0,-1 1 0,-1-1 1,1 0-1,0 1 0,-1-1 0,0 1 1,0-1-1,0 0 0,-1 1 0,-1 6 1,-13 52 51,10-46-46,1 1 0,0 0 0,-1 19 0,5-31-31,1-1 1,-1 0-1,1 1 1,0-1-1,0 0 0,1 0 1,0 0-1,-1 0 1,2 0-1,-1 0 1,1 0-1,-1-1 0,6 6 1,4 7-18,2-2 1,16 15 0,-21-21 12,15 14-12,-14-15 10,0 1 1,-1 1 0,0-1-1,0 2 1,-1-1-1,-1 1 1,9 15-1,-14-22 5,-1-3 8,-1 0 0,1 1-1,-1-1 1,1 0 0,-1 1-1,1-1 1,-1 0-1,0 1 1,0-1 0,0 0-1,0 1 1,0-1 0,0 0-1,0 1 1,0-1 0,0 0-1,-1 1 1,0 1 0,0 1-5,0-1 0,0 0 0,-1 1 0,1-1 0,-1 0 1,0 0-1,0 0 0,0-1 0,0 1 0,0 0 0,-1-1 1,1 1-1,-1-1 0,0 0 0,1 0 0,-1 0 0,0 0 1,0 0-1,-5 1 0,-4 3-74,0-2 1,-1 1-1,1-2 0,-14 3 1,16-4-60,0 0 1,0-1 0,-1-1-1,-11 0 1,17-1-410,0 1 0,0-1 0,0 0 0,0 0 0,0-1 0,1 1 0,-1-1-1,0 0 1,1 0 0,-7-5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1464,'0'0'1106,"1"3"-68,4 12-275,0-1 0,-1 1 0,-1 0 0,-1-1 0,0 1 1,0 21-1,2 6-30,6 54 801,39 155 1,-45-241-1978,-1-3-1099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0 844,'0'0'3850,"-1"8"-3388,-10 39 330,10-42-683,1-1-1,0 0 1,0 0 0,0 1 0,0-1-1,1 0 1,-1 0 0,1 0-1,0 0 1,0 1 0,1-1 0,2 4-1,1 3 137,1 0-1,12 17 0,-15-24-183,0-1 0,0 0 0,0 0 0,0 0 0,0 0 0,1 0 0,-1-1 0,1 0 0,0 0 0,0 0 0,0 0 0,0 0 0,0-1-1,0 0 1,1 0 0,-1 0 0,0 0 0,0-1 0,1 1 0,8-1 0,-9-1 13,-1 0 0,1 0 0,0 0-1,-1 0 1,1 0 0,-1-1 0,0 1 0,1-1 0,4-3-1,-8 4-41,2 1 3,-1-1 0,0 0 0,0 0 0,0 0 0,0 0 0,0 0 0,0 0 0,0 0 0,0 0 0,-1 0 0,1 0 0,0 0 0,-1-1 0,1 1 0,0 0 0,-1 0 0,0-1 0,1 1 0,-1 0 0,0-1 0,0 1 0,1 0 0,-1-1 0,0 1 0,0-1 0,-1 1 0,1 0 0,0-1 0,0 1 0,-1 0 0,1-1 0,-1 1 0,1 0 0,-1 0 0,1-1 0,-2 0 0,0-2 13,0 0 0,-1 0-1,0 1 1,0-1 0,0 1-1,0 0 1,0 0 0,0 0 0,-5-3-1,-11-3-49,1 0 0,-1 2 0,-1 0 0,1 1 0,-33-5 0,11 2-2034,29 3-1243,11 4 2465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1504,'10'-7'2587,"-8"7"-2401,1-1 0,-1 1 1,1 0-1,-1 0 0,1 0 0,-1 0 0,1 1 0,-1-1 1,1 1-1,-1-1 0,0 1 0,1 0 0,-1 0 0,0 0 1,1 0-1,-1 0 0,0 0 0,0 1 0,0-1 0,3 4 0,7 5 196,0 1-1,10 11 1,-13-13-241,-2 1 0,1 0 0,-1 0 1,-1 1-1,0 0 0,0 0 0,-1 0 1,0 1-1,-1 0 0,-1 0 0,4 19 0,-6-24-103,0 0 1,-1-1-1,1 1 0,-1 0 0,-1 0 0,1 0 0,-1-1 0,-1 1 1,1 0-1,-1-1 0,0 1 0,0-1 0,-1 0 0,0 1 0,0-1 0,-1-1 1,1 1-1,-1 0 0,-1-1 0,1 0 0,-1 0 0,-7 7 0,10-11-23,0 0-1,0 1 1,0-1-1,0 0 1,0 0-1,0 0 1,0 0-1,0 0 1,0 0-1,-1-1 1,-2 1-1,4-1-9,0 0-1,-1 0 1,1 0-1,0 0 0,0 0 1,0 0-1,-1 0 1,1-1-1,0 1 0,0-1 1,0 1-1,0-1 0,0 1 1,0-1-1,0 1 1,0-1-1,0 0 0,0 0 1,0 1-1,-1-3 0,2 3-2,-1 0 0,1-1 0,-1 1 0,1 0-1,0-1 1,-1 1 0,1-1 0,0 1-1,0-1 1,0 1 0,-1-1 0,1 1-1,0-1 1,0 1 0,0-1 0,0 1 0,0-1-1,0 1 1,0-1 0,0 1 0,0-2-1,0-2 10,0 1-10,-1 1 0,1-1 0,0 0 0,0 1-1,1-1 1,-1 0 0,0 1 0,1-1 0,0 1-1,0-1 1,0 1 0,0-1 0,0 1-1,0-1 1,2-2 0,2-3 1,4-7 6,1 0 1,0 0-1,1 1 0,25-26 0,-10 16-99,44-32 0,-65 53-22,0-1 0,0 1 0,0 0 0,0 1 0,0-1 0,1 1 0,6-2 0,-11 4 93,-1 0 0,1 0 1,0 0-1,0 0 1,-1 0-1,1 0 0,0 0 1,0 0-1,0 0 1,-1 0-1,1 0 0,0 1 1,0-1-1,-1 0 1,1 1-1,0-1 0,-1 0 1,1 1-1,0-1 0,-1 1 1,1-1-1,0 2 1,1 0-13,0 0 0,0 1 0,-1-1 0,1 0 0,-1 1 0,2 4 1,2 4-29,-1 1 1,2 14 0,-5-21 23,9 48-960,-7-27-3592,-2-15 2658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1004,'0'0'4404,"-4"7"-3975,-1 4-253,1 0-1,0 0 0,1 1 1,0-1-1,-2 16 0,-11 83 558,9-73-521,1 1 1,2-1 0,2 1 0,2 40-1,7 29 256,-7-106-457,0-1 1,0 1-1,0-1 0,0 1 1,1 0-1,-1-1 1,0 1-1,0-1 0,0 1 1,0-1-1,1 1 0,-1-1 1,0 1-1,1-1 1,-1 1-1,0-1 0,1 1 1,-1-1-1,0 0 0,1 1 1,-1-1-1,1 0 1,-1 1-1,1-1 0,-1 0 1,1 1-1,-1-1 0,1 0 1,-1 0-1,1 0 1,-1 0-1,1 1 0,-1-1 1,1 0-1,0 0 1,-1 0-1,1 0 0,0 0 1,2-1 87,-1 1 0,1 0 1,-1-1-1,1 0 0,-1 1 0,1-1 1,4-2-1,17-10 471,1 2 0,51-16 0,-62 24-472,0 0 0,-1 1 0,1 0 0,0 1 0,1 1 0,-1 0 0,26 4 0,-36-3-63,0-1-1,1 1 1,-1 0-1,0 0 1,0 1-1,0-1 1,1 1-1,-2 0 0,1 0 1,0 1-1,0-1 1,-1 1-1,4 2 1,-7-4-30,1 0 0,-1-1 0,0 1 0,1 0 0,-1-1 0,0 1 0,0 0 0,0-1 0,0 1 1,0 0-1,0-1 0,0 1 0,0 0 0,0-1 0,0 1 0,0 0 0,0-1 0,0 1 0,-1 0 0,1-1 0,0 1 0,0 0 0,-1-1 0,1 1 1,0-1-1,-1 1 0,1-1 0,-1 1 0,1 0 0,-1 0 0,-17 15 47,12-12-78,0-1 0,-1 0 0,0 0 0,0-1 0,0 0 0,0 0 0,0 0 0,0-1 0,0 0 0,0 0 0,0-1 0,-1 0 0,1 0 0,-7-2 0,-14-2-2166,1-2 0,-33-10 1,57 15 1801,-15-5-2392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 1800,'0'0'3026,"-3"-2"-2171,-10-5 1245,9 10-1554,0-2-418,1 2-1,-1-1 0,1 0 1,0 1-1,0-1 0,0 1 0,1 0 1,-1 0-1,0 0 0,1 0 0,0 1 1,0-1-1,0 1 0,0-1 0,1 1 1,-1 0-1,0 4 0,1-1-42,0 1 0,1-1 0,0 1 0,1-1 0,-1 0 0,1 1-1,1-1 1,-1 0 0,2 0 0,-1 0 0,0 0 0,1 0 0,1 0 0,-1-1 0,8 10-1,61 88 653,-72-103-725,1 0 1,-1-1 0,1 1 0,-1 0 0,1 0 0,-1 0 0,0 0 0,1-1-1,-1 1 1,0 0 0,0 0 0,0 0 0,0 0 0,0 0 0,0 0 0,0 0 0,0-1-1,0 1 1,0 0 0,0 0 0,0 0 0,-1 0 0,1 0 0,0 0 0,-1 0 0,0 1-4,0-1 0,-1 1 0,1-1 0,0 0 0,-1 1 0,1-1 0,-1 0 0,1 0 0,-1 0 0,0 0 0,-2 1 1,-4 0-38,0 1 0,1-1 0,-1 0 1,-11 0-1,11-1-118,1-1 0,-1 0 0,1 0 0,-1 0 1,1-1-1,-13-4 0,17 4-212,-1 0-1,1 0 1,0 0 0,0 0 0,0-1 0,0 0 0,0 1-1,1-1 1,-1 0 0,0-1 0,1 1 0,-1 0 0,1-1-1,0 1 1,0-1 0,-3-5 0,0-3-2266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1 856,'0'0'966,"3"0"-93,-1 0-720,0 0 0,-1 0-1,1 0 1,0 1 0,-1-1 0,1 1 0,0-1 0,-1 1-1,1-1 1,-1 1 0,1 0 0,-1 0 0,1 0-1,-1 0 1,0 0 0,1 0 0,-1 0 0,0 1 0,0-1-1,0 0 1,2 3 0,0 2 173,0 1 0,0 0 0,0 0 0,1 8 0,-2-8-248,6 16 221,-2-7 93,7 34 0,0 27 200,13 91 20,-25-122-1606,-3-27-2224,2-16 2448,0-1-1432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1332,'14'-10'630,"0"0"-1,1 1 0,0 0 1,0 2-1,1-1 0,19-5 1,-33 13-263,-1 0-293,0 0 1,0 1 0,-1-1 0,1 0 0,0 1 0,0-1 0,-1 1 0,1 0 0,0-1 0,-1 1-1,1 0 1,0-1 0,-1 1 0,1 0 0,2 15 294,-1-1 0,-1 0-1,-1 0 1,-1 22 0,0-18-134,1 1 1,4 27-1,-3-35-117,2-1-1,-1 0 0,2 0 1,7 19-1,-9-27-72,0 1 0,0 0 1,0-1-1,1 0 0,-1 1 0,1-1 0,0 0 0,0 0 0,0 0 0,0-1 1,0 1-1,1-1 0,-1 0 0,1 0 0,-1 0 0,6 2 0,5-3 162,-12 0-90,2-3 11,-2 1-93,0 0 1,0 0-1,0 0 1,0 0-1,0-1 0,0 1 1,0-1-1,0 0 1,0 1-1,-1-1 1,1 0-1,-1 0 1,1 0-1,-1 0 1,0 0-1,0 0 1,0 0-1,0-1 0,0 1 1,0 0-1,0-5 1,1-3-44,-1 0 1,-1 0-1,0 0 0,0 0 1,-1 0-1,0 1 0,0-1 1,-1 0-1,-4-10 1,3 12-1566,0 0 1,-1 0-1,-8-15 1,3 10-1102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1268,'10'0'413,"1"-1"0,-1 1 0,1 1 0,-1 0 0,0 0 0,1 1 0,-1 0 0,0 1 0,0 0 0,0 0-1,-1 1 1,1 1 0,-1 0 0,11 7 0,9 8 252,0 1-1,44 43 1,-59-51-385,-1 1 1,0 1-1,13 20 1,-21-29-202,-1 0-1,-1 1 1,1 0 0,-1-1 0,0 1 0,-1 0 0,1 1-1,-2-1 1,1 0 0,-1 0 0,1 8 0,-2-13-94,0 0 1,-1 0 0,1 0 0,-1 0-1,1 0 1,-1 0 0,0 0 0,1 0-1,-1 0 1,0-1 0,0 1 0,0 0-1,-1-1 1,1 1 0,0 0 0,0-1-1,-1 0 1,1 1 0,-1-1 0,0 0-1,1 0 1,-1 0 0,0 0 0,0 0-1,-1 1 1,-2 0-67,0 0 0,0-1-1,0 1 1,0-1 0,0 0-1,0-1 1,0 1 0,-6-1 0,6 0 27,-1 0 1,0-1 0,1 0 0,-1 0-1,1-1 1,0 0 0,-1 1 0,1-2-1,0 1 1,0-1 0,0 1-1,1-1 1,-1-1 0,-6-5 0,8 6 34,0 0 1,0 0 0,0-1-1,1 1 1,-1-1 0,1 1-1,0-1 1,0 0 0,0 0-1,1 0 1,0 0 0,-1 0-1,1 0 1,1-1 0,-1 1-1,0 0 1,1 0 0,0-1 0,1-4-1,0 1 5,1 0 1,0 0-1,0 0 0,0 1 1,1-1-1,1 1 0,-1-1 1,1 1-1,1 0 0,-1 1 0,1-1 1,0 1-1,0 0 0,7-6 1,9-7-5,1 2 1,40-27-1,-32 27 22,1 0-1,1 3 1,49-17 0,-41 17 273,-38 14-224,-2 1-31,0 0 0,0 0 0,0 0 0,0 0 1,-1 0-1,1-1 0,0 1 0,0 0 0,-1 0 0,1 0 0,-1 0 1,1 0-1,0-1 0,-1 1 0,1 0 0,-2 1 0,-18 32 18,1-1-13,15-25-19,0 0 1,0 1-1,1 0 0,0 0 0,0 0 0,1 0 1,0 1-1,1-1 0,0 14 0,0-23-10,1 1-1,0-1 1,0 0-1,0 1 1,0-1 0,0 1-1,0-1 1,0 1-1,0-1 1,1 0-1,-1 1 1,0-1-1,0 1 1,0-1-1,0 0 1,1 1 0,-1-1-1,0 0 1,0 1-1,0-1 1,1 0-1,-1 1 1,0-1-1,1 0 1,-1 1 0,0-1-1,1 0 1,-1 0-1,0 0 1,1 1-1,-1-1 1,0 0-1,1 0 1,-1 0-1,1 0 1,-1 0 0,1 1-1,-1-1 1,0 0-1,1 0 1,-1 0-1,1 0 1,-1 0-1,0 0 1,1-1 0,-1 1-1,1 0 1,-1 0-1,0 0 1,1 0-1,0-1 1,17-8-97,-18 9 98,9-7-44,0 0-1,-1-1 1,13-14 0,-13 13 9,0 0 0,1 1 0,13-11 0,-16 15 28,0 1-1,-1 0 0,1 1 1,0-1-1,0 1 0,1 0 1,-1 1-1,9-2 0,58-2 46,-17 2-2,7-7 48,-58 9-48,0-1 0,0 1 0,0-1-1,-1 0 1,1 0 0,-1 0 0,1-1-1,-1 0 1,0 0 0,5-4 0,-6 4-4,-1 0 1,0 0-1,0 0 1,0-1-1,0 1 1,0-1-1,1-4 1,-2 6 31,-7-11-22,5 11-31,0 1-5,0 1-4,0 0 1,0-1-1,-1 1 0,1 0 0,0 0 0,0 0 0,0 0 1,0 0-1,0 0 0,0 0 0,0 0 0,-1 0 0,0 1 1,-2 0-1,0 0 0,0 1 0,1 0 0,-1 0 0,0 0 0,1 0 0,0 0 0,0 1 0,-1-1 1,1 1-1,1 0 0,-1 0 0,0 0 0,1 0 0,-1 1 0,-2 4 0,4-6 0,0 1 0,0-1-1,0 1 1,0 0 0,1-1 0,-1 1-1,1-1 1,-1 1 0,1 0-1,0 0 1,0-1 0,0 1 0,1 2-1,-1 0 7,0 0 1,1 0-1,0 0 0,0 0 0,0 0 1,0 0-1,1 0 0,0-1 0,-1 1 0,2-1 1,-1 1-1,1-1 0,3 6 0,3 3 39,14 21 137,32 37-1,-29-39-43,24 40 0,-46-65-134,1 0 5,0 0 0,-1 0 1,0 1-1,0 0 0,-1 0 1,0 0-1,0 0 0,-1 1 0,3 15 1,-8-2-281,3-21 252,0 0 0,0 0 0,-1 0 0,1 0-1,0 0 1,-1 0 0,1 0 0,0 0 0,-1 0 0,1 0-1,-1-1 1,0 1 0,1 0 0,-1 0 0,0 0-1,1-1 1,-1 1 0,-1 0 0,-1 2-44,1-1 8,-1 1 1,1-1 0,-1 0-1,0 0 1,0 0-1,0-1 1,0 1-1,0 0 1,0-1-1,0 0 1,0 0-1,-7 1 1,4 0 21,0-2 0,-1 1 0,1-1 0,-1 0 0,-6 0 0,8-1 84,1 0 0,0-1 0,-1 1 0,1-1 0,0 0 0,0 0 0,0-1 0,-7-4 0,10 6-14,-1-1 1,0 0-1,0 1 0,1-1 0,-1 0 0,1 0 1,-1 0-1,1 0 0,0 0 0,-1 0 0,1 0 1,0 0-1,1-1 0,-1 1 0,0 0 0,1-1 1,-1 1-1,1 0 0,0-1 0,0-3 1,0 0 12,1 1 0,-1-1 0,2 0 0,-1 1 1,1-1-1,-1 1 0,5-8 0,4-7 49,0 1 0,2 1-1,21-27 1,50-46 83,17 5-32,-9 10-25,-78 63-87,0-1 0,-1 0 0,0 0 0,12-21 0,-21 30 8,-1 1 0,1-1 0,-1 0 0,1 0 0,-1 0 0,-1 0 0,1 0 1,-1 0-1,0-1 0,1-7 0,-15 5 36,11 7-77,0 0 0,0 1 0,0-1 0,0 1 1,0-1-1,0 1 0,-1 0 0,1 0 0,0 0 1,0 0-1,0 0 0,0 0 0,-1 1 0,1-1 1,0 1-1,-3 1 0,1-1 5,-4 1-1,0 1 1,0-1 0,0 2 0,1-1-1,-1 1 1,1 0 0,-13 10 0,16-11-4,1 0 0,0 0 1,0 0-1,0 0 0,0 0 0,1 1 1,-1 0-1,1-1 0,0 1 0,0 0 0,0 0 1,0 0-1,1 1 0,0-1 0,0 0 1,-1 5-1,2-6-3,0-1-1,0 1 1,0 0 0,0-1 0,1 1 0,-1-1 0,1 1-1,0 0 1,0-1 0,0 0 0,0 1 0,0-1-1,0 1 1,1-1 0,-1 0 0,1 0 0,0 0-1,-1 0 1,4 2 0,0 1 0,1 0-1,0-1 0,0 0 1,0 0-1,12 5 1,0-1-48,1-2 0,-1 0 1,1-1-1,0-1 1,1-1-1,-1 0 0,1-2 1,22 0-1,-8-3-455,0-1 0,0-1 0,61-17 0,-85 18-501,0 0 0,-1-1-1,1 0 1,13-9 0,-10 5-1621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83 1252,'0'0'2119,"-11"-9"2987,8 7-5057,2 2-16,1 0 0,0 0 0,0-1 0,0 1 0,0 0 0,-1 0 0,1 0 0,0-1 0,0 1 0,0 0 0,0 0 0,0 0 0,0-1 0,0 1 0,0 0 0,0 0 1,0-1-1,0 1 0,0 0 0,0 0 0,0 0 0,0-1 0,0 1 0,0 0 0,0 0 0,0-1 0,0 1 0,0 0 0,0 0 0,0 0 0,0-1 0,0 1 0,1 0 0,-1 0 0,0 0 0,0-1 0,33-28-623,0 7-3912,-10 10 2506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1232,'0'0'2270,"-2"2"-1890,-4 6 2351,5-7-2655,1-1 0,-1 1-1,1-1 1,0 1 0,-1-1 0,1 1-1,-1 0 1,1-1 0,0 1-1,0-1 1,-1 1 0,1 0 0,0-1-1,0 1 1,0 0 0,-1 0-1,1 0 1,1 7-175,-1-1 1,0 1-1,-2 11 0,1-17 46,-19 11 166,19-12 266,3 4-380,10 11-625,23 25 0,-16-18-1883,-6-7 715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205 224 1856,'5'-22'5431,"-8"28"-4906,-25 39 918,-44 98 1,-10 63 946,58-142-1222,84-222 946,122-229-1693,-170 363-389,36-65 559,-47 88-514,3-5 7,-4 6-78,0 0 0,0 0 0,1 0-1,-1 0 1,0 0 0,0 0 0,0 0 0,0 0-1,0 0 1,1-1 0,-1 1 0,0 0 0,0 0-1,0 0 1,0 0 0,1 0 0,-1 0 0,0 0-1,0 0 1,0 0 0,0 0 0,1 0 0,-1 0-1,0 0 1,0 1 0,0-1 0,0 0 0,0 0-1,1 0 1,-1 0 0,0 0 0,0 0 0,0 0-1,0 0 1,0 0 0,0 0 0,1 1 0,-1-1-1,0 0 1,0 0 0,0 0 0,0 0 0,0 0 0,0 1-1,0-1 1,0 0 0,0 0 0,0 0 0,0 0-1,0 0 1,0 1 0,0-1 0,0 0 0,0 0-1,0 0 1,0 0 0,0 1 0,0-1 0,0 0-1,8 48 152,1 57 0,6 45 61,-3-81-164,12 53-2389,-21-102-1986,-2-11 279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7 143 1728,'-6'-6'1348,"11"1"1879,42-11-2298,78-16-1,-20 5-675,-41 11-525,49-17-3435,-90 26 1825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1252,'10'-8'1301,"0"1"1,1 0-1,16-7 0,3 1 258,35-10 1,-15 6-192,-47 15-1217,1 1 0,0 0 0,-1 0-1,1 0 1,0 0 0,-1 1 0,6-1 0,-8 1-94,1 1-1,-1-1 1,1 0-1,-1 1 1,0-1-1,1 1 0,-1-1 1,0 1-1,1 0 1,-1-1-1,0 1 1,0 0-1,0 0 1,0 0-1,0 0 0,0 0 1,0 0-1,0 0 1,0 0-1,0 0 1,1 3-1,-2-3-38,1-1 0,-1 1 0,0 0 0,0 0 0,1 0 0,-1-1 0,0 1 0,0 0 0,0 0 0,0 0 0,0 0 0,0-1 0,0 1 0,0 0-1,0 0 1,0 0 0,-1-1 0,1 1 0,-1 1 0,1-1 37,-1 7 28,-1 0 0,1-1 1,-2 1-1,1 0 0,-1-1 1,-3 7-1,-25 42 245,20-37-248,-95 148 707,105-166-772,1 0 0,-1 1 0,1-1-1,-1 0 1,1 0 0,0 0-1,0 0 1,-1 0 0,1 0 0,0 0-1,0 0 1,0 1 0,0 0 0,0-1-19,1 0 1,-1-1 0,0 1-1,0-1 1,0 1 0,1-1-1,-1 0 1,0 1 0,1-1-1,-1 1 1,0-1 0,1 1-1,-1-1 1,0 0 0,1 1-1,-1-1 1,1 0 0,-1 0 0,1 1-1,-1-1 1,1 0 0,-1 0-1,1 1 1,-1-1 0,1 0-1,-1 0 1,1 0 0,-1 0-1,1 0 1,-1 0 0,1 0-1,0 0 1,7-1-216,-1 1-1,1-2 1,-1 1-1,0-1 1,0 0-1,1 0 1,7-5-1,0 0-2035,0-1-1,20-14 0,-17 8-995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1572,'0'-15'2652,"1"0"-91,2 0-2269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1352,'0'0'4517,"1"8"-4031,5 21-26,-6-28-415,0 0 1,1 0-1,-1 0 0,0 0 0,1 0 0,-1 0 0,1 0 0,-1 0 0,1-1 0,0 1 1,-1 0-1,1 0 0,0-1 0,-1 1 0,1 0 0,0-1 0,0 1 0,0-1 0,0 1 1,0-1-1,0 1 0,-1-1 0,1 0 0,2 1 0,1 0-24,2 1 148,-1 0 1,1 0-1,0 0 0,0-1 0,-1 0 0,1 0 1,0-1-1,0 0 0,0 0 0,0 0 1,0-1-1,0 1 0,10-4 0,-1 0 410,1-2-1,-1 0 1,23-12-1,-35 16-474,-1 1-1,0 0 0,1 0 1,0 0-1,-1 0 1,1 0-1,0 0 0,-1 1 1,1-1-1,0 1 1,4-1-1,-4 1 3,10 11 184,4 20-283,6 8-2188,-5-18-3313,-7-13 2514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9 944,'8'-8'4030,"-7"8"-3930,0-1 1,0 1-1,0 0 1,0 0 0,0 0-1,0 0 1,0 0-1,0 1 1,0-1-1,0 0 1,0 0 0,0 1-1,0-1 1,0 0-1,0 1 1,0-1-1,-1 1 1,3 0-1,17 19 721,-12-10-549,0 1-1,7 14 1,-11-19-174,-1 0 0,0 0 0,-1 0 0,0 0-1,0 1 1,0-1 0,0 0 0,-1 1 0,0-1 0,-1 1 0,1 0-1,-2 9 1,0-13-67,0 0 0,0 0 0,-1 0 0,1 0-1,-1 0 1,1-1 0,-1 1 0,0 0 0,0-1-1,-1 0 1,1 1 0,0-1 0,-1 0 0,-3 3 0,1-2-8,4-2-9,0-1 0,0 1-1,0 0 1,0-1 0,-1 1 0,1-1-1,0 0 1,0 1 0,-1-1 0,1 0-1,0 0 1,-1 0 0,1 0 0,0 0-1,-1 0 1,-1-1 0,-6 1 136,8-3-121,-5-8-8,4 8 9,6-2-17,1-2-18,1-1-1,0 1 1,1 0 0,12-10-1,-2 5-67,-6 3-94,1 1 1,0 0-1,0 1 1,18-8-1,-11 8-404,-9 2-406,1 1 0,0 1 1,-1 0-1,22-4 1,-28 7-872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36 110 904,'2'2'338,"-2"-1"-258,1 1-1,0-1 1,0 0 0,0 0-1,-1 0 1,1 0 0,0 0-1,1 0 1,-1 0 0,0 0-1,0 0 1,0 0 0,0 0-1,1-1 1,-1 1-1,0-1 1,1 1 0,-1-1-1,1 1 1,-1-1 0,0 0-1,1 1 1,-1-1 0,1 0-1,1 0 1,2-1 43,0 0-1,0 0 1,-1 0-1,1 0 1,-1-1 0,1 0-1,-1 0 1,1 0 0,-1 0-1,0-1 1,0 0 0,0 0-1,-1 0 1,1 0-1,0 0 1,-1-1 0,0 0-1,0 1 1,0-1 0,-1 0-1,1-1 1,-1 1-1,0 0 1,0-1 0,0 1-1,1-6 1,-3 9-71,1-1 0,-1 1 1,0-1-1,0 1 0,1 0 0,-1-1 0,0 1 1,0-1-1,0 1 0,-1-1 0,1 1 0,0-1 1,0 1-1,-1 0 0,1-1 0,-1 1 0,1-1 1,-1 1-1,0 0 0,1 0 0,-1-1 0,0 1 1,0 0-1,0 0 0,0 0 0,0 0 0,0 0 1,0 0-1,0 0 0,-1 0 0,1 1 0,0-1 1,0 0-1,-1 1 0,1-1 0,-1 1 1,1-1-1,0 1 0,-1-1 0,1 1 0,-3 0 1,-1-1 64,-1 1 0,1 0 1,0 0-1,0 0 1,0 1-1,0-1 1,0 1-1,0 1 0,0-1 1,-7 3-1,6-1-44,0 1-1,1-1 0,-1 1 1,1 0-1,0 0 1,0 1-1,1-1 1,-1 1-1,1 0 0,-5 7 1,7-9-46,1-1 1,-1 1 0,1 0-1,0-1 1,0 1-1,0 0 1,0 0-1,0 0 1,1 0 0,-1 0-1,1 0 1,0-1-1,0 1 1,0 0-1,0 0 1,0 0 0,1 0-1,-1 0 1,1 0-1,0 0 1,0 0-1,0 0 1,0-1 0,0 1-1,3 4 1,3 2 2,0 0 1,0-1-1,1 1 1,0-1-1,0-1 1,1 0-1,0 0 1,19 11-1,4-2-2432,51 18-1,-66-28 654,-7-1-593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78 288 1072,'0'0'1005,"-1"5"-112,-7 64 1592,3 75-1,-1-54-1081,1-36 2198,3-60-3439,-9-27-27,1-1-1,1-1 1,2 1-1,-3-49 1,6 23 54,8-112 0,-3 158-161,1 0-1,1 0 1,0 0 0,1 0 0,1 0-1,7-16 1,-10 24-28,1 1 0,0 0 0,0 0 0,0 0 0,1 0-1,0 0 1,0 1 0,0-1 0,0 1 0,1 0 0,-1 1 0,1-1 0,0 1-1,0 0 1,1 0 0,-1 0 0,7-2 0,-9 5-85,0-1 0,0 1 0,1 0 0,-1 0 0,0 0 0,0 0 0,0 0 0,1 1 0,-1 0 1,0-1-1,0 1 0,0 0 0,0 1 0,0-1 0,0 0 0,0 1 0,0 0 0,-1 0 0,1-1 0,0 2 0,3 3 0,-2 0-495,-1 0 0,0 0-1,-1 0 1,1 0 0,-1 0-1,-1 1 1,1-1 0,-1 1-1,0-1 1,0 12 0,0 3-2140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1236,'0'0'5912,"6"-5"-5480,13-7 152,1 0 0,36-15 1,53-16-1811,-75 31-1991,-31 11 1103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1600,'0'0'4448,"0"3"-3917,4 36 1807,-4-31-1977,1 0 0,-1 0 0,1 0 1,4 14-1,-4-18-290,1-1 0,0 1 0,-1-1-1,1 0 1,0 0 0,0 0 0,1 0 0,-1 0 0,1 0 0,-1 0-1,1-1 1,0 0 0,0 1 0,0-1 0,0 0 0,0 0 0,1-1 0,-1 1-1,0-1 1,1 1 0,0-1 0,-1 0 0,1-1 0,-1 1 0,1 0-1,0-1 1,0 0 0,-1 0 0,1 0 0,0 0 0,0-1 0,-1 0-1,1 1 1,5-3 0,52-32 541,-59 34-580,2-2-14,-4 3-11,1 0 0,-1 0 0,0-1 0,0 1-1,1 0 1,-1-1 0,0 1 0,0 0 0,1 0 0,-1 0 0,0-1 0,1 1 0,-1 0 0,0 0 0,1 0 0,-1 0 0,0 0 0,1-1 0,-1 1 0,0 0 0,1 0 0,-1 0 0,1 0 0,-1 0 0,2 0-1,-1 0-1,0 0 1,1 0 0,-1 0-1,1 1 1,-1-1-1,0 0 1,1 1 0,-1-1-1,0 1 1,0-1-1,1 1 1,1 1 0,2 0-1,-2 0 0,-1-1 0,1 0 0,0 0 0,0 0 0,0-1 0,0 1 0,-1-1 0,1 0 0,0 1 0,0-1 0,0-1 0,0 1 0,0 0 0,0-1 0,0 1 0,0-1 0,5-2 0,2 2-1,-6 0-1,13-8-2,3 1-33,-18 7 14,1 3 10,-2-1 5,1 1 0,-1-1 0,0 0-1,1 1 1,-1-1 0,0 1-1,0-1 1,0 1 0,0 0 0,0-1-1,0 1 1,-1 0 0,2 3 0,12 28 18,-13-31 39,12 6 50,-6-7-70,1-1 1,-1 1-1,1-1 1,-1-1-1,1 1 1,8-3-1,-4 1-1,-1 1 1,1 0-1,19 2 0,21 8 13,-48-7-103,0 0 0,1 0 0,-1 0 0,0 0-1,0 1 1,0-1 0,0 1 0,-1 0 0,1 0-1,5 7 1,25 36-4356,-26-34 1189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 1108,'-4'-3'945,"-10"-6"-66,10 7 593,-1 5-1192,1 1 1,-1-1-1,1 1 0,0 0 1,0 0-1,0 0 1,0 0-1,-4 8 0,6-8-159,1-1 0,0 0 0,-1 1 0,2-1-1,-1 1 1,0-1 0,1 1 0,-1-1 0,1 7-1,0-8-81,0 3-5,1-1 1,-1 1-1,0-1 0,1 0 0,0 1 1,0-1-1,1 0 0,-1 0 1,1 0-1,0 0 0,0 0 0,0 0 1,0 0-1,4 4 0,-3-6-347,0 1 1,0-1-1,1 1 0,-1-1 0,1 0 1,-1 0-1,1-1 0,0 1 0,0-1 1,0 1-1,4 0 0,-5-2-162,1 1-1421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173 107 1208,'4'-32'1175,"1"-12"683,-4 14 3349,-4 38-4938,-4 7-99,1 1 1,1-1-1,0 1 1,-3 28-1,0 74 456,-1 12-3872,8-123 796,-5 11 27</inkml:trace>
  <inkml:trace contextRef="#ctx0" brushRef="#br0" timeOffset="1">1 319 852,'16'-11'633,"0"2"-1,1 0 1,1 1 0,-1 0-1,1 2 1,35-9 0,-44 13-475,1 0 0,0 1 0,0 0 1,0 1-1,0 0 0,0 0 1,0 1-1,0 1 0,0-1 1,0 2-1,-1-1 0,1 1 0,-1 1 1,0 0-1,9 5 0,-12-5-61,-1 0 0,0 1 0,0-1-1,0 1 1,-1 1 0,1-1 0,-1 1-1,-1-1 1,1 1 0,-1 0 0,5 13-1,1 4 101,9 43 0,-7-15-2574,-11-49 248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1420,'0'0'640,"-4"-16"564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1064,'2'57'2613,"-2"-52"-2432,1 1 0,0 0 0,1 0 0,-1-1 0,1 1 0,0 0 0,0-1 0,1 0 0,0 0 0,0 1 0,0-2 1,0 1-1,1 0 0,0-1 0,0 1 0,0-1 0,0 0 0,1-1 0,-1 1 0,1-1 0,0 0 0,0 0 0,10 4 0,12 1 708,-25-8-589,0 0-11,-1-1-261,0 1 11,-1 1 0,1-2-1,0 1 1,-1 0 0,1 0-1,0 0 1,-1 0-1,1 0 1,0 0 0,0-1-1,-1 1 1,1 0 0,-1-1-1,1 1 1,0 0-1,-1-1 1,1 1 0,-1-1-1,1 1 1,-1-1 0,1 1-1,-1-1 1,1 1 0,-1-1-1,0 0 1,1 1-1,-1-1 1,0 0 0,1 1-1,-1-1 1,0 0 0,0 1-1,0-1 1,0 0 0,1 1-1,-1-1 1,0 0-1,0 0 1,-1 0 0,1-3 6,0 3-30,0 0-1,0 0 0,0-1 0,-1 1 0,1 0 0,0 0 1,-1 0-1,1 0 0,-1 0 0,1 0 0,-1 0 0,1 0 1,-1 0-1,0 0 0,1 0 0,-3-2 0,-17-19-416,0 0-1,-2 2 0,-1 0 1,-34-23-1,40 31-4228</inkml:trace>
  <inkml:trace contextRef="#ctx0" brushRef="#br0" timeOffset="1">408 66 1072,'1'2'82,"4"4"275,-1 0 1,0 0-1,0 0 1,-1 0 0,0 0-1,0 1 1,0 0-1,-1 0 1,0-1-1,0 1 1,0 8 0,3 34 1375,-5-47-1108,-1 2-310,0 11 9,1-12 602,2 1-528,-2-4-372,0 0 1,0 0-1,0 1 0,0-1 0,0 0 0,0 0 0,0 1 0,0-1 0,1 0 0,-1 0 0,0 1 0,0-1 0,0 0 0,0 0 1,0 0-1,0 1 0,0-1 0,1 0 0,-1 0 0,0 0 0,0 0 0,0 1 0,1-1 0,-1 0 0,0 0 0,0 0 0,0 0 1,1 0-1,-1 0 0,0 0 0,0 1 0,1-1 0,-1 0 0,0 0 0,0 0 0,1 0 0,-1 0 0,0 0 0,0 0 0,0 0 1,1 0-1,-1 0 0,0-1 0,0 1 0,1 0 0,-1 0 0,0 0 0,0 0 0,1 0 0,-1 0 0,0-1 0,21-12 212,49-28 180,-61 37-382,0 0 1,0 0-1,0 1 0,0 0 0,0 0 1,12-1-1,-14 4-41,0-1 1,0 1-1,1 1 1,-1 0 0,0 0-1,0 0 1,0 0-1,-1 1 1,1 1 0,0-1-1,-1 1 1,1 0-1,10 7 1,-7-3-338,-1 1-1,0-1 1,0 1 0,-1 1-1,0-1 1,-1 1 0,7 11 0,-13-19 123,0 0 0,-1-1 0,1 1 0,-1 0 0,0 0 1,1 0-1,-1 0 0,1 0 0,-1 0 0,0 0 0,0 0 1,0 0-1,1 1 0,-1 1-541,1 0-1612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 1264,'0'-3'844,"1"-2"-758,-1 5-7,0-1 0,0 1 0,0 0 0,0 0 0,0 0 0,0 0 0,0-1 0,0 1 0,0 0 0,0 0 0,0 0 0,0 0 0,0-1 0,0 1 0,0 0 0,0 0 0,0 0 0,0 0 0,-1-1 0,1 1 0,0 0 0,0 0 0,0 0 0,0 0 0,0 0 0,0 0 0,0-1 0,-1 1 0,1 0 0,0 0 0,0 0 0,0 0 0,0 0 0,-1 0 0,1 0 0,0 0 0,0 0 0,0 0 0,0 0 0,-1 0 0,1 0 0,0 0 0,0 0 0,0 0 0,0 0 0,-1 0 0,1 0 0,0 0 0,0 0 0,0 0 0,0 0 0,-1 0 0,-5 3 66,-1 0 1,1 1-1,0-1 0,0 1 0,0 1 0,-7 6 0,4-3 22,1 2 0,0-1 0,1 1 0,0 0-1,1 1 1,0-1 0,0 1 0,1 0-1,1 1 1,0-1 0,-4 20 0,7-29-142,1-1-1,0 0 1,-1 1 0,1-1 0,0 0 0,0 1-1,0-1 1,0 0 0,1 1 0,-1-1-1,0 0 1,0 1 0,1-1 0,-1 0-1,1 1 1,-1-1 0,1 0 0,-1 0 0,1 0-1,0 1 1,0-1 0,0 0 0,0 0-1,0 1 1,1-2 62,0 0-72,0-1 0,0 1 1,1-1-1,-1 0 0,0 0 0,0 0 0,0 0 1,0 0-1,0 0 0,3-3 0,22-19 160,-22 18-133,8-7 168,-1-1-1,0-1 1,-1 0 0,16-27 0,-26 39-119,0 1 4,-1 1-85,1 0 0,-1 0 0,1-1 1,-1 1-1,0 0 0,1 0 0,-1-1 1,1 1-1,-1 0 0,0 0 0,1 0 1,-1 0-1,1 0 0,-1-1 0,1 1 0,-1 0 1,1 0-1,-1 0 0,0 0 0,1 0 1,-1 1-1,1-1 0,-1 0 0,1 0 1,-1 0-1,1 0 0,-1 0 0,0 1 1,1-1-1,0 0 0,7 12 50,0 0-1,0 1 1,-1-1-1,7 21 1,21 62 83,-22-57-81,-2-5-15,-1 1 1,-2 0-1,-1 1 1,-2 0 0,1 63-1,-7-87-41,0 0 0,0 0-1,-1-1 1,-1 1 0,-5 14-1,7-20-24,-1 0 0,0-1 0,-1 1 0,1-1 0,-1 1 0,0-1 0,0 0 0,0 0 0,0 0 0,-1 0 0,0 0 0,0-1 0,-5 4 0,7-6 7,0 0-1,0 1 0,0-2 1,0 1-1,-1 0 1,1 0-1,0-1 0,0 1 1,-1-1-1,1 0 1,0 0-1,-1 0 0,1 0 1,0 0-1,-1 0 1,1-1-1,0 1 0,-5-2 1,4 0-1,-1 1 0,0-1 0,1-1 0,-1 1 0,1 0 0,0-1 0,0 0 0,0 0 0,-6-6-1,3 1-9,0 0-1,1-1 0,0 0 0,0 0 0,1 0 1,0 0-1,1-1 0,-3-10 0,5 10-34,-1 0 0,2 1 0,-1-1 0,1 0 0,1 0 0,0 1 0,0-1 0,1 0 0,0 1 0,1-1 0,0 1 0,0 0-1,1 0 1,0 0 0,8-13 0,8-6-157,0 1 1,2 0-1,28-26 0,-1 1-37,-32 34 100,2 0-1,22-16 1,-24 22 51,-2-1 0,0 0 0,0-2-1,19-23 1,-28 29 94,0 0 0,0 0 0,6-15-1,-11 22 49,-2-1-28,-1-10-16,1 10 25,-6-1-13,7 4-9,0 0 1,-1-1-1,1 1 0,0 0 1,-1-1-1,1 1 0,0 0 1,-1 0-1,1 0 0,-1-1 1,1 1-1,-1 0 1,1 0-1,0 0 0,-1 0 1,1 0-1,-1 0 0,1 0 1,-1 0-1,1 0 1,-1 0-1,1 0 0,-1 0 1,1 0-1,0 0 0,-1 0 1,1 0-1,-1 0 0,1 1 1,-1-1-1,-3 1 1,-1 1 0,1 0 0,0-1 0,-1 2 0,1-1 0,0 0 1,1 1-1,-1 0 0,0-1 0,1 1 0,-1 1 0,1-1 0,0 1 0,0-1 0,0 1 0,1 0 0,-1 0 0,1 0 0,0 0 0,-2 7 0,-6 11-8,9-17 13,1 0-1,-1 0 1,1 0-1,0 1 1,0-1-1,1 7 1,0-10 44,0-2-49,1 0 0,-1 0 0,1-1 1,-1 1-1,1 0 0,-1-1 1,1 0-1,-1 1 0,0-1 1,1 0-1,1-1 0,1 0 2,-1 0 7,1-1 1,-1 1 0,0-1 0,0 0-1,0 0 1,0 0 0,0 0 0,-1 0-1,1-1 1,2-5 0,0 1 25,17-19 182,-21 27-177,0-1 1,-1 1-32,0 0-1,1-1 1,-1 1 0,1 0 0,-1 0 0,1-1-1,-1 1 1,1 0 0,-1 0 0,1 0-1,-1-1 1,1 1 0,-1 0 0,1 0 0,-1 0-1,1 0 1,-1 0 0,1 0 0,-1 0-1,1 0 1,-1 0 0,1 1 0,0-1 0,3 6 34,0-1 0,-1 1-1,0 0 1,0 0 0,-1 0 0,0 0 0,3 11 0,8 50 115,-12-61-147,12 75 91,-4 1 1,-3 1 0,-6 90-1,-2-148-219,-2-1 0,0 0-1,-2-1 1,0 1-1,-2-1 1,-11 24 0,18-44 79,-1 0-1,0 0 1,0 1 0,0-2 0,0 1 0,0 0 0,-1 0 0,1-1 0,-1 1 0,0-1 0,-5 4 0,8-6 37,0 0 0,-1 0 0,1 0 1,-1 1-1,1-1 0,-1 0 0,1 0 0,0 0 0,-1 0 1,1 0-1,-1 0 0,1 0 0,-1 0 0,1 0 0,-1 0 1,1 0-1,-1 0 0,1 0 0,0 0 0,-1-1 0,1 1 1,-1 0-1,1 0 0,-1 0 0,1-1 0,0 1 0,-1 0 1,1-1-1,0 1 0,-1 0 0,1-1 0,0 1 0,-1 0 1,1-1-1,0 1 0,0 0 0,0-1 0,-1 1 0,1-1 1,-7-17 141,3-6 0,1 0 0,2 0 0,0-1 0,4-31 0,-1 41-70,-1-10 18,2 0 0,1 0 0,8-24 0,-3 23-127,1 1 1,0 1-1,22-36 1,-25 49-386,6-11-287,0 7-3653,-6 7 2087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1388,'0'0'1180,"12"-1"-689,222-12 1084,-15 9-843,293 1 327,-336 6-869,40 2-19,240 10 210,-304-7-274,734 28 367,-796-37-277,166-24 0,-219 17 80,0-1-1,40-17 0,-21 7 279,-53 18-479,3-2 9,-5 3-79,-1-1 1,0 1 0,0 0 0,1 0 0,-1-1 0,0 1 0,1 0-1,-1 0 1,1-1 0,-1 1 0,0 0 0,1 0 0,-1 0 0,1 0-1,-1 0 1,0 0 0,1 0 0,-1 0 0,1-1 0,-1 2 0,0-1-1,1 0 1,-1 0 0,1 0 0,-1 0 0,1 0 0,-1 0 0,0 0-1,1 0 1,-1 1 0,0-1 0,1 0 0,14 7 43,-15-7-48,0 0 0,0 0 0,0 0-1,1 0 1,-1 0 0,0 0 0,0 0 0,0 0 0,1 0 0,-1 1 0,0-1-1,0 0 1,0 0 0,0 0 0,1 0 0,-1 0 0,0 1 0,0-1 0,0 0-1,0 0 1,0 0 0,0 0 0,0 1 0,1-1 0,-1 0 0,0 0 0,0 0 0,0 1-1,0-1 1,0 0 0,0 0 0,0 1 0,4 33 204,0 64-1,-9 37 23,4-125-216,1 6 9,-15 549 582,19-473-508,16 107 0,10-60-38,5-2-1,74 183 0,29 60-2919,-129-345-751,-8-22 1352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8 876,'-6'0'717,"-75"-6"1948,73 5-2477,4 1-36,0 0 0,0-1 0,0 1 0,0 1 0,0-1 0,-1 1 0,1-1 0,0 1-1,0 0 1,0 1 0,0-1 0,1 1 0,-1-1 0,-5 5 0,0 1 3,1 2 0,0-1-1,0 1 1,1 1-1,0-1 1,1 1 0,0 0-1,1 0 1,-8 20-1,-3 14 312,-10 50 0,24-86-409,-27 126 729,-19 234 0,43-304-590,3 0 0,3-1-1,13 103 1,-9-142-155,1 1 0,1-1 0,1 1 0,1-2 0,1 0 0,2 0 0,0-1 0,1 0 0,24 31 0,-5-15 4,1-2 0,1-2 0,2-1 0,41 29 0,-21-19 12,2-4 0,111 58-1,-92-62-23,2-4 0,96 26 0,-165-55-31,232 58 27,-76-32-3,-106-19-20,-16-3-6,305 33-34,-8-30-92,-30-14-197,-129-12 26,43-4-285,-192 19 529,513-39-1324,-516 37 1306,277-36-747,-35 7 282,-159 21 382,20 4-1728,-113 7-411,-17 1 609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2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20 119 1188,'0'0'6605,"-3"-2"-6230,-11-7-34,11 6 682,12 0-938,0 0 0,0 1 0,1 0 0,-1 0 0,0 1 1,12 0-1,-5 0-17,752-25 696,-533 24-630,-161 1-61,-18 2 71,1-3 0,103-16-1,-158 18-115,0 0 0,-1 0-1,1-1 1,0 1-1,0-1 1,-1 0 0,1 1-1,0-1 1,-1 0-1,1 0 1,0 0 0,-1 0-1,1 0 1,-1 0 0,0 0-1,2-2 1,-2 2 390,-2-3-387,-6-10 20,6 11 178,-2-1-154,2 3-1,2 3 555,9 20-594,-9-21-34,-1 0 0,0 0 0,1 0 0,-1 0 0,0 0 0,0 0 0,0 0 0,0 1 0,0-1-1,0 0 1,0 0 0,-1 0 0,1 0 0,0 0 0,-1 1 0,-2 6-84,-1 0 0,0 0 0,0-1 0,0 0 0,-1 0-1,0 0 1,-1 0 0,0-1 0,0 0 0,0 0 0,-10 6 0,-5 4-955,-1-1 0,-35 17 1,11-11-1939,-4 0 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1468,'-1'5'698,"1"22"706,4 41 0,8 81-2057,-12-146-576,-5 14 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1648,'24'2'621,"-1"2"1,0 1-1,0 0 0,0 2 0,0 0 0,-1 2 1,29 16-1,-48-24-533,0 1-1,0 0 1,0 0-1,-1 0 1,1 0 0,-1 1-1,1-1 1,-1 1-1,0-1 1,0 1 0,0 0-1,0 0 1,1 4-1,-2-5-44,0 0 0,-1 0 0,1 1 0,-1-1 0,0 0 0,0 0 0,1 0 0,-1 1-1,-1-1 1,1 0 0,0 0 0,0 0 0,-1 0 0,1 1 0,-1-1 0,0 0 0,0 0 0,0 0-1,0 0 1,0 0 0,-2 3 0,-5 4 20,1-1 0,-1 0 1,0 0-1,0-1 0,-1 1 0,0-2 0,-13 8 0,4-4-17,0-1 0,0-1-1,-26 7 1,19-6-94,15-5-158,-1 0 1,0-1 0,-14 2 0,23-5-111,1 0 0,-1 0 0,0 0 0,1 0 0,-1 0 0,1 0 0,-1-1 0,0 1 0,1 0-1,-1-1 1,1 1 0,-3-2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52 224 1020,'-12'11'586,"9"-9"-453,0 1 1,1-1-1,-1 1 1,1 0-1,-1-1 1,1 1-1,0 0 1,0 1-1,0-1 1,0 0-1,-2 7 1,1 3 259,0 1 1,0 15-1,3-26-254,0 0-3,1 1-26,1 0-1,-1 0 1,1 1-1,-1-1 1,1 0-1,0 0 1,1-1-1,4 8 1,-5-10 1,0 0-18,7 1-8,-7-2 127,0 0-200,-1-1 0,1 1-1,0-1 1,0 1 0,-1-1 0,1 0 0,0 0-1,-1 0 1,1 0 0,0 0 0,-1 0 0,0 0-1,1 0 1,-1-1 0,0 1 0,1-1 0,0-1-1,17-25 84,21-57 83,-40 83-124,4 3-45,6 2-15,0 1 1,14 7-1,-19-9 11,-1 0-1,1-1 1,0 1-1,0-1 1,0 0-1,0 0 1,0 0-1,0-1 1,7 0-1,-1 0-27,-1-1 0,0 0-1,16-4 1,-19 2 28,0 1 0,0-1-1,-1 0 1,1 0 0,-1-1-1,0 0 1,0 0 0,0-1 0,0 1-1,-1-1 1,0-1 0,0 1-1,0-1 1,5-8 0,-2 2 109,-1 0-1,-1 0 1,0-1 0,-1 0 0,0 0 0,5-24 0,10-52 1036,-20 88-761,3 5-342,9 20-36,-2 1 0,0 0 0,6 28-1,11 30-1592,-17-57-1480,-7-18 1152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1076,'165'-14'3456,"-164"14"-3240,5-1 57,-3 0-230,-5 3 886,-8 5-870,0 0 0,0 1 0,-14 17 0,15-15-28,0 1 0,1 0 1,0 0-1,1 1 0,0 0 1,1 0-1,1 1 0,0 0 1,-5 17-1,10-26-20,-1 0-1,1-1 1,0 1 0,0 0-1,1-1 1,-1 1 0,1 0-1,0-1 1,0 1 0,0-1-1,3 7 1,-4-9-6,1 0 0,0 1 0,0-1 1,0 0-1,0 0 0,0 0 0,0 0 0,0 0 0,0 0 1,0 0-1,0 0 0,0 0 0,1 0 0,-1-1 0,0 1 1,1 0-1,-1-1 0,0 1 0,1-1 0,-1 0 0,1 1 1,-1-1-1,3 0 0,-1 0 9,0-2-3,6-4-1,0 0 0,0-1 0,-1-1 0,1 1-1,8-12 1,36-50 86,-14 17 63,-33 43-82,-5 6-32,1 0 1,-1 1 0,1-1 0,0 1 0,0 0-1,0-1 1,0 1 0,0 0 0,3-2-1,-1 7 19,3 4-51,0 0-1,-1 1 0,0 0 0,0 0 0,-1 0 0,0 1 1,4 10-1,56 102-3924,-54-103 2287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1 972,'0'0'2710,"-3"3"-2177,-9 10-34,11-11-325,0 0-1,0 0 0,0 1 0,0-1 0,1 0 0,-1 1 0,1-1 0,-1 1 0,1-1 0,0 1 0,0-1 0,0 1 0,0-1 0,1 1 1,-1-1-1,1 4 0,0-4-97,0 0 0,0 0 0,-1-1 0,1 1 1,0 0-1,0-1 0,1 1 0,-1-1 0,0 1 1,1-1-1,-1 1 0,0-1 0,1 0 0,0 0 1,-1 1-1,4 0 0,-3-1-41,1 0-1,0-1 1,-1 1-1,1-1 1,0 1-1,-1-1 1,1 0-1,0 0 1,0 0-1,-1-1 1,1 1-1,3-1 1,14-4 124,0-1-1,22-10 1,-34 13-132,-7 2-22,1 1 1,0-1-1,-1 1 1,1 0 0,-1 0-1,1 0 1,0 0-1,-1 0 1,1 0 0,0 0-1,-1 1 1,1-1-1,-1 1 1,1-1 0,-1 1-1,1-1 1,-1 1 0,1 0-1,-1 0 1,0 0-1,1 0 1,-1 0 0,0 0-1,0 0 1,0 0-1,2 2 1,3 4-115,0 1 1,-1-1-1,6 12 0,-6-10-315,2 4-151,8 9-3586,-8-13 2265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1156,'3'4'597,"2"4"-249,0 1 1,-1-1 0,0 1-1,4 14 1,53 177 2147,-57-182-2226,6 14 595,-10-31 361,1-8-1089,2-50 134,9-85 568,-9 127-678,0 1 0,1-1 0,1 1 0,0 0 0,15-26 0,-16 33-98,0 1 0,0-1 1,1 1-1,0 0 0,0 1 0,1-1 0,-1 1 0,1 0 0,0 0 0,1 1 0,-1 0 0,1 0 1,9-4-1,-12 7-21,1-1 1,-1 1-1,1 0 1,-1 1-1,1-1 1,-1 1-1,1 0 1,-1 0-1,7 0 1,-10 1-30,1-1 0,-1 0 0,1 0 0,-1 1 1,1-1-1,-1 1 0,0-1 0,1 1 0,-1 0 0,0-1 0,1 1 1,-1 0-1,0 0 0,0 0 0,0 0 0,0 0 0,0 0 0,0 0 1,0 0-1,0 0 0,0 1 0,-1-1 0,1 0 0,0 0 0,-1 1 1,1-1-1,-1 1 0,1-1 0,-1 0 0,0 1 0,0-1 0,1 1 1,-1 2-1,-1 4-15,0 1 0,0-1 1,-1 0-1,0 1 0,0-1 1,-1 0-1,0 0 0,0 0 1,-1-1-1,-6 11 0,2-6-784,-17 21 0,-14 5-4178,28-29 2409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1188,'1'3'1042,"3"18"-52,0 0 0,-2 1 1,1 30-1,0 9-262,6 132 965,-6-99-1516,-3-90-428,2 27-57,5-11-3436,-1-11 1834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1716,'0'0'3919,"0"1"-3786,1 0 1,-1-1 0,1 1-1,0 0 1,-1-1 0,1 1-1,0-1 1,0 1 0,-1-1-1,1 1 1,0-1 0,0 0-1,1 1 1,5-2 6,-1-1 0,0 0 0,0 0 0,0-1-1,0 0 1,0 0 0,-1 0 0,1 0 0,-1-1 0,0 0 0,0 0 0,6-6-1,0-1 13,-1-1-1,0 0 1,0-1-1,8-15 1,-16 25-72,0 1-1,0-1 1,-1-1 0,0 1 0,1 0 0,-1 0 0,0 0 0,0-1 0,-1 1 0,1-1 0,-1 1 0,0 0 0,0-1 0,0 1-1,-1-7 1,1 9-55,0 1 0,0-1-1,0 0 1,-1 1-1,1-1 1,0 0-1,-1 1 1,1-1 0,0 1-1,-1-1 1,1 1-1,-1-1 1,1 0-1,-1 1 1,1 0 0,-1-1-1,1 1 1,-1-1-1,1 1 1,-1 0-1,0-1 1,1 1 0,-1 0-1,0-1 1,1 1-1,-1 0 1,0 0-1,0 0 1,-1-1-32,0 1 167,-1 1-15,0 2-100,-1-1 1,0 1-1,1 0 0,-1 0 0,1 0 0,0 0 1,0 0-1,0 1 0,0 0 0,1-1 1,-1 1-1,1 0 0,0 0 0,0 0 0,-1 5 1,2-5-27,0-1 0,0 1 0,0-1 0,1 1 0,-1 0 1,1-1-1,0 1 0,0-1 0,0 1 0,0 0 0,1-1 0,0 1 0,-1 0 1,1-1-1,1 1 0,-1-1 0,0 0 0,1 1 0,0-1 0,1 3 1,-1-4-22,0 0 1,0 0-1,0 0 1,0 0-1,0-1 1,1 1-1,-1-1 1,0 1-1,1-1 1,-1 0-1,1 0 1,0 0-1,2 1 1,36 4-556,-31-5 274,-8 0 146,1-1 0,-1 0 0,1 0 0,0-1-1,-1 1 1,1 0 0,-1-1 0,0 0-1,1 1 1,-1-1 0,0 0 0,5-3-1,12-9-4465,-10 5 1806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1284,'0'0'786,"-3"5"-106,-10 14-93,12-17-529,0-1 0,0 1 0,0-1 0,1 1 0,-1-1 1,0 1-1,1 0 0,-1-1 0,1 1 0,-1 0 0,1-1 0,0 1 0,-1 3 0,1 3 90,-4 10 177,0 1 1,2 0-1,1 0 1,0-1-1,1 1 0,5 33 1,-4-45-149,1 0-1,0 0 1,0 0 0,1-1-1,3 8 1,-5-13 22,0 1 66,-1-1-250,0-1 0,0 0 0,0 0 0,0 0 0,0 0 0,0 0 0,0 1 0,0-1 0,0 0 0,1 0 0,-1 0 0,0 0-1,0 0 1,0 1 0,0-1 0,0 0 0,0 0 0,0 0 0,0 0 0,0 0 0,0 0 0,1 0 0,-1 1 0,0-1 0,0 0 0,0 0 0,0 0 0,0 0 0,0 0-1,1 0 1,-1 0 0,0 0 0,0 0 0,0 0 0,0 0 0,0 0 0,1 0 0,-1 0 0,0 0 0,0 0 0,0 0 0,0 0 0,1 0 0,-1 0 0,0 0 0,0 0-1,0 0 1,0 0 0,0 0 0,1 0 0,-1 0 0,0 0 0,0-1 0,0 1 0,0 0 0,0 0 0,0 0 0,2-6 41,-1 0 0,0 0 0,-1-1 0,1 1 0,-1 0 0,-1 0 0,1 0 0,-1 0 0,-3-12 1,1 8-160,-1-1 0,0 1 1,-5-9-1,-11-14-4331,12 20 2423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1 960,'0'0'1037,"-3"5"-574,-26 52 699,11-24-201,-21 55 1,37-85-889,1 1 0,1 0 1,-1 0-1,1 0 0,-1 0 1,1-1-1,0 1 1,0 0-1,1 0 0,-1 0 1,1 0-1,2 5 1,-3-8-78,0 0 1,1-1 0,-1 1 0,1 0 0,-1-1 0,1 1 0,-1-1 0,1 1-1,0-1 1,-1 1 0,1-1 0,0 1 0,-1-1 0,1 0 0,0 1 0,-1-1-1,1 0 1,0 1 0,0-1 0,-1 0 0,1 0 0,0 0 0,0 0 0,0 0-1,-1 0 1,1 0 0,0 0 0,0 0 0,1-1 0,-2 1 5,3 0-152,1-2-15,6-3 108,0 0 1,-1-1 0,0-1-1,0 1 1,0-1 0,-1-1-1,0 0 1,-1 0-1,0 0 1,0-1 0,10-17-1,-1 4 254,-16 21 546,0 8-695,-2 59 90,2-64-225,0 0-1,0 1 1,0-1-1,1 0 1,-1 0-1,1 1 1,-1-1-1,1 0 1,0 0-1,0 0 1,0 0 0,0 0-1,0 0 1,1 0-1,-1 0 1,0 0-1,1 0 1,-1-1-1,1 1 1,0-1-1,0 1 1,0-1-1,-1 1 1,1-1-1,0 0 1,1 0-1,-1 0 1,0 0-1,0-1 1,0 1-1,0 0 1,1-1-1,-1 0 1,0 1 0,1-1-1,-1 0 1,0 0-1,5-1 1,-5 1-1135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43 1096,'-14'-40'1870,"13"38"-1147,-17 6-4,17-4-704,1 0-1,0 0 1,-1 1-1,1-1 0,0 0 1,0 0-1,-1 0 0,1 0 1,0 0-1,-1 0 1,1 1-1,0-1 0,0 0 1,-1 0-1,1 1 0,0-1 1,0 0-1,-1 0 1,1 1-1,0-1 0,0 0 1,0 0-1,0 1 0,-1-1 1,-17 34 342,1 1 0,1 0 0,2 1 0,-15 60 0,20-58-182,2-1 0,2 1 0,1 0 0,2 64 0,3-91-117,0-1-1,1 1 1,0-1 0,1 1 0,0-1-1,8 16 1,-10-25-51,0 1 1,0-1-1,-1 0 1,1 0-1,1 1 0,-1-1 1,0 0-1,0 0 1,0 0-1,0 0 0,1-1 1,-1 1-1,1 0 1,-1 0-1,0-1 0,1 1 1,-1-1-1,1 1 1,-1-1-1,1 0 0,0 1 1,-1-1-1,1 0 1,-1 0-1,1 0 0,-1 0 1,1 0-1,0-1 1,-1 1-1,1 0 0,1-2 1,3 1-2,0-1 1,0 0-1,0 0 1,0-1-1,-1 0 1,7-4-1,2-4-71,0-2-1,-1 1 1,0-2 0,-1 0-1,-1 0 1,0-1 0,-1-1-1,0 0 1,10-24 0,-15 29-95,0 1 1,0-1 0,-2-1 0,1 1-1,-1 0 1,2-17 0,-5 27-108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53 1124,'0'0'6891,"-3"-1"-6759,2 1-103,1-1 1,-1 1-1,0 0 1,0-1 0,1 1-1,-1-1 1,0 1-1,1-1 1,-1 0-1,0 1 1,1-1-1,-1 0 1,1 1 0,-1-1-1,1 0 1,0 1-1,-1-1 1,1 0-1,0 0 1,-1 0-1,1 1 1,0-1 0,0 0-1,0 0 1,0 0-1,0 0 1,-1 0-1,2 1 1,-1-1-1,0 0 1,0 0 0,0-1-1,0 1-83,1-3 147,0 2-76,1 0-14,12-12 61,-13 13-61,0 1 0,0-1 0,0 1 1,0-1-1,0 1 0,-1 0 1,1 0-1,0-1 0,0 1 0,0 0 1,0 0-1,0 0 0,0 0 1,0 0-1,0 0 0,0 0 1,0 0-1,0 0 0,0 0 0,0 1 1,0-1-1,-1 0 0,1 1 1,1-1-1,3 4-122,0-1 0,0 0 0,0 1 0,-1 0 0,0 0 0,0 0 0,6 8 0,-6-6-867,-1-1-1,1 0 1,4 12-1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201 464 1528,'-2'-1'159,"-1"0"0,1-1 1,0 1-1,-1 0 0,1 0 0,0 1 0,-1-1 0,1 0 0,-1 1 1,1 0-1,-1-1 0,0 1 0,1 0 0,-1 0 0,1 1 0,-1-1 1,1 0-1,-4 2 0,-2 0 150,0 0 0,-1 1-1,1 0 1,-9 4 0,5-1-51,0 1 0,0 0 1,-12 11-1,20-15-172,1 0 1,-1 0-1,1 1 0,0-1 1,0 1-1,0 0 0,0 0 0,0 0 1,1 0-1,0 1 0,-4 8 1,6-11-65,-1-1 1,1 1-1,0-1 0,-1 1 1,1 0-1,0-1 0,0 1 1,0-1-1,0 1 1,1 0-1,-1-1 0,0 1 1,1-1-1,-1 1 1,1 0-1,-1-1 0,1 1 1,0-1-1,0 0 1,0 1-1,-1-1 0,1 0 1,0 1-1,1-1 1,0 1-1,1 1 5,1-1 0,-1 0 0,0 0 0,1 0 0,0 0 0,0 0 0,3 0 0,-5-2-32,0 1 0,0-1 0,0 0 0,0 0 0,0 0 0,0-1 0,0 1 0,0 0 0,0-1 0,0 1 0,0-1 0,0 0 0,-1 0 0,1 0 0,0 0 0,2-1 0,25-21-231,-22 16 188,-1 0-1,0-1 1,-1 0 0,0 0-1,0 0 1,0-1-1,-1 1 1,-1-1 0,4-10-1,1-9-58,7-49-1,-14 69 97,10-65 51,5-141 0,-16 182 160,-3-33 611,3 62 8,-4 9-598,-2 7-104,-1 1 0,2 0 0,0 0 0,-5 22 0,5-2 18,1 0 1,1 0-1,2 0 1,1 0-1,7 45 1,1-32-113,25 79-1,-29-113-279,1 0-1,1-1 0,0 0 0,9 14 0,-11-19-726,2 0 0,-1-1 1,1 0-1,9 9 0,-7-10-1334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51 679 856,'17'-17'950,"0"0"1,19-26-1,-30 35-746,-1 0 0,-1 0 0,1 0 0,-1 0 0,-1-1-1,1 1 1,-1-1 0,-1 0 0,2-10 0,-4 2 349,0 14-315,-2 1-20,1 0-199,1 1 8,-1 0 0,1 0 0,-1 0 0,0 0 0,1 0 0,-1 0 0,0 0 0,0 1 0,0-1 0,0 0 0,1 1 0,-1-1 0,0 0 0,0 1 0,0-1 0,-1 1 0,1-1-1,0 1 1,0 0 0,0-1 0,0 1 0,0 0 0,0 0 0,0 0 0,-1 0 0,1 0 0,0 0 0,0 0 0,0 0 0,-2 1 0,-5 1 59,0 0-1,1 1 1,-1 0 0,0 0-1,1 1 1,0 0 0,0 0 0,-12 10-1,14-10-42,1 0 0,0-1 0,0 2 1,1-1-1,-1 0 0,1 1 0,0-1 0,0 1 0,1 0 0,-1 0 0,1 0 0,0 0 0,1 1 0,-3 10 0,4-13-39,-1 0-1,1 0 0,0 0 0,1 0 0,-1 0 0,0 0 1,1 0-1,-1-1 0,1 1 0,0 0 0,0 0 0,0 0 1,1-1-1,-1 1 0,1-1 0,-1 1 0,1-1 0,0 1 0,0-1 1,0 0-1,0 0 0,0 0 0,0 0 0,1 0 0,-1-1 1,1 1-1,-1-1 0,1 1 0,0-1 0,0 0 0,4 2 1,2-1-82,1 1 1,-1-1-1,0-1 1,0 1-1,1-2 1,-1 1-1,1-1 1,14-2-1,-11 0 18,0-1-1,-1 0 0,0 0 0,1-1 1,-1-1-1,-1 0 0,1-1 0,-1 0 1,0 0-1,0-2 0,-1 1 0,0-1 1,0-1-1,-1 1 0,0-2 0,12-16 1,-19 23 51,2-6 7,-3 7 309,-7 7-257,1-2-36,1 0 0,0 0 1,0 1-1,0 0 0,0-1 0,1 1 1,0 1-1,0-1 0,0 0 0,0 1 1,1 0-1,-1 0 0,1-1 0,-2 8 1,3-7 3,0 0 0,0 0 0,0 0 1,0 0-1,1 0 0,0 0 0,0 0 1,0 0-1,1 0 0,1 7 0,-2-11-21,1-1-1,-1 1 0,0 0 0,0-1 1,1 1-1,-1 0 0,1-1 0,-1 1 1,0-1-1,1 1 0,-1 0 0,1-1 1,-1 1-1,1-1 0,0 0 0,-1 1 1,1-1-1,-1 1 0,1-1 0,0 0 0,-1 0 1,1 1-1,0-1 0,0 0 0,-1 0 1,1 0-1,0 0 0,-1 0 0,1 0 1,0 0-1,0 0 0,-1 0 0,1 0 1,0 0-1,-1 0 0,1 0 0,0-1 1,0 1-1,-1 0 0,1 0 0,0-1 1,3-1-45,0 0 1,-1 1 0,0-1 0,1 0-1,3-4 1,2-3-13,-1 0-1,0 0 1,0 0-1,-1-1 1,11-21-1,21-57-103,-21 36 120,-2-1 1,-2-1-1,-3 0 0,4-61 0,-12 94 136,-1 0 0,-2 0 0,0 0 0,-1 0 1,-6-37-1,-1 43 396,3 20-356,-5 4-86,1 1-1,1 0 1,0 1-1,1 0 0,0 0 1,0 1-1,1-1 1,-8 24-1,-31 107 180,45-141-224,-20 77 66,3 1 0,4 1 0,-4 90-1,12 15-918,4-61-2729,1-77 1607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1744,'0'0'5325,"0"7"-4784,7 75 1277,4 98-149,-11-176-1798,-2 32-1141,-6-13-2852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1268,'128'-46'3065,"-127"45"-2957,0 1 0,1-1 0,-1 1 0,1-1-1,-1 1 1,0 0 0,1-1 0,-1 1 0,1 0 0,-1 0 0,1 0 0,-1 0-1,0 0 1,1 0 0,-1 0 0,1 1 0,-1-1 0,1 1 0,-1-1-1,0 1 1,1-1 0,-1 1 0,2 1 0,-1 0 52,1 0-1,-1 1 1,0 0 0,0 0-1,0 0 1,0 0 0,2 5-1,-3-6-196,4 6 137,0 0 0,1-1 0,0 0 0,0 0 0,1 0 0,0-1-1,0 0 1,0 0 0,1-1 0,-1 0 0,1 0 0,1-1 0,9 4 0,-12-6 19,0-1-1,0 1 1,0-1 0,6 0-1,-10-1-73,0 0 0,0 0 0,0 0 0,0 0 0,0-1 0,0 1 0,0-1 0,0 1 0,0-1 0,0 0 0,0 1 0,-1-1-1,1 0 1,2-2 0,-4 2-2,1-1-1,0 1 0,-1-1 1,1 1-1,-1-1 0,0 0 1,0 1-1,1-1 0,-1 0 1,0 1-1,0-1 0,0 0 1,-1 1-1,1-1 0,0 0 1,-1 1-1,0-3 0,0 1-36,0 1-1,-1-1 1,1 1-1,-1-1 0,0 1 1,0 0-1,0 0 0,0 0 1,0 0-1,0 0 1,0 0-1,0 0 0,-1 1 1,-2-2-1,2 2-71,1 0 1,-1 1-1,1-1 1,-1 1-1,1 0 1,-1 0-1,0 0 1,1 0-1,-1 0 0,1 0 1,-4 1-1,-1 0-160,0 0-467,-1 1 0,1-1 0,0 1 0,0 1 1,0 0-1,-8 3 0,-5 6-1883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3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1764,'-7'34'1516,"2"-1"-1,2 1 1,0 47-1,-2 25-459,-3 56-136,5-128-2541,3-32 1095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1572,'14'-63'2185,"6"-71"0,-18 117-2054,-1 12 138,0-1 0,1 0-1,-1 0 1,1 1 0,1-1-1,-1 1 1,1 0 0,0 0-1,0 0 1,6-7 0,-2 3 175,1 1-1,0 0 1,0 0 0,11-6 0,-5 4 141,1 1 1,0 1-1,31-13 1,-44 20-451,1 1-6,-3 0-112,1-1 0,-1 1 0,1 0 0,-1 0 1,1 0-1,-1 0 0,1 0 0,-1 0 0,1 0 0,-1 0 0,1 0 0,-1 0 1,1 0-1,-1 0 0,1 1 0,-1-1 0,1 0 0,-1 0 0,1 0 0,-1 1 1,1-1-1,-1 0 0,0 0 0,1 1 0,-1-1 0,1 0 0,-1 1 0,0-1 1,0 1-1,1-1 0,-1 0 0,0 1 0,1-1 0,-1 1 0,0-1 0,0 1 1,0-1-1,0 1 0,1-1 0,-1 1 0,2 3-42,-5 0 89,-17 27-34,6-9 16,1 0 0,-11 24 0,21-38-38,-1 0 0,2 0-1,-1 0 1,2 0 0,-1 0 0,1 1-1,0-1 1,0 1 0,1-1-1,1 13 1,3 0-18,1-2 1,13 35-1,-5-15 0,-12-36 9,-1 1 1,0-1-1,1 1 1,-1-1 0,-1 1-1,1-1 1,0 1-1,-1-1 1,0 1 0,0-1-1,0 1 1,0-1-1,0 0 1,-1 0 0,1 1-1,-1-1 1,0 0-1,0-1 1,0 1-1,-3 3 1,0-1-260,0 0 0,0 0 0,-1 0 0,1-1 0,-1 0 0,0 0-1,0-1 1,0 1 0,-1-1 0,1-1 0,-13 4 0,17-5-1541,-14-10-4361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1284,'0'0'1667,"3"1"-948,3 2-448,-1 0 1,1 0 0,-1 0-1,0 1 1,0 0-1,-1 0 1,1 1 0,-1-1-1,0 1 1,4 6 0,5 5 182,-2 1-1,10 19 1,-12-18-195,0 1 0,-2 0 0,0 0 0,4 22 0,-9-31-190,0 0 0,0 0 1,-1-1-1,-1 1 1,0 0-1,0 0 0,-1 0 1,0 0-1,-1 0 1,-4 13-1,4-16-55,-1 0 0,-1-1-1,-7 13 1,11-18-12,-1-1-1,1 1 1,-1 0 0,0 0-1,1-1 1,-1 1-1,1 0 1,-1-1 0,0 1-1,1 0 1,-1-1-1,0 1 1,0-1 0,0 1-1,1-1 1,-1 0-1,0 1 1,0-1 0,0 0-1,0 0 1,0 1-1,0-1 1,0 0 0,0 0-1,1 0 1,-1 0-1,0 0 1,-1-1 0,-2 1 43,3-1-30,0 0 0,0 0 0,0 0 0,0 0 0,0 0 1,0 0-1,0 0 0,0 0 0,0-1 0,0-1 0,1 3-4,-2-2 29,1-1 0,0 0-1,0 0 1,0 1 0,0-1 0,0 0 0,0 0-1,1 0 1,-1 0 0,1 0 0,0 0 0,0 0-1,1-6 1,0-2 68,2-1-1,3-13 0,-2 12-47,-1 1-4,1 0 0,1 1 0,0 0 0,0 0 0,1 0 0,9-12 1,49-54-6,-15 18-1361,-46 54 663,9-9-3884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1572,'0'0'1160,"4"1"-61,-1 2-819,1-1 0,-1 1 0,1 0 0,-1-1 0,0 2 1,0-1-1,0 0 0,0 1 0,-1-1 0,1 1 0,-1 0 0,0-1 0,0 1 0,1 5 0,5 12 367,8 32-1,-14-44-441,7 35 746,6 62-1,-11-70-637,13 153-53,-17-187-556,0 0-1,0 0 1,0 0-1,1 0 0,-1 0 1,1 0-1,-1 0 1,1 0-1,0-1 0,0 1 1,0 0-1,0 0 1,0-1-1,0 1 0,1-1 1,-1 1-1,0-1 1,1 1-1,-1-1 0,1 0 1,2 2-1</inkml:trace>
  <inkml:trace contextRef="#ctx0" brushRef="#br0" timeOffset="1">355 425 1312,'1'0'189,"-1"0"-1,1-1 1,0 1-1,0 0 1,0 0-1,0 0 1,0 0-1,0 0 1,0 0 0,0 0-1,0 0 1,0 1-1,0-1 1,0 0-1,0 1 1,0-1-1,0 0 1,0 1-1,0-1 1,0 1-1,-1 0 1,1-1 0,0 1-1,0-1 1,-1 1-1,2 1 1,20 27 776,-7-9-155,-11-16-608,0 0 0,0 0 0,1-1 0,-1 1 0,1-1 0,-1 0 0,1-1 0,7 4 0,-11-5-26,1-1-1,-1 1 1,1-1 0,-1 1-1,0-1 1,1 0-1,-1 1 1,1-1 0,-1 0-1,1 0 1,1 0-1,-3 0-143,0 0-1,1 0 0,-1-1 1,0 1-1,0 0 1,0 0-1,0 0 0,0 0 1,0-1-1,0 1 0,0 0 1,1 0-1,-1-1 0,0 1 1,0 0-1,0 0 0,0 0 1,0-1-1,0 1 0,0 0 1,0 0-1,0-1 0,-1 1 1,1 0-1,0 0 0,0 0 1,0-1-1,0 1 0,0 0 1,0 0-1,0 0 0,0-1 1,-1 1-1,1 0 0,0 0 1,0 0-1,0 0 0,0 0 1,-1-1-1,-2-2-28,0-1 1,0 1-1,-1-1 0,1 1 1,-7-4-1,6 4-617,0 0 0,0-1 0,1 1 0,-1-1 0,1 0 0,-3-5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13 984,'9'-13'2371,"-9"13"-2332,0 0 1,0 0-1,0 0 0,0 1 1,0-1-1,0 0 0,0 0 1,0 0-1,0 0 0,0 0 1,0 0-1,0 0 0,0 0 1,0 0-1,-1 0 0,1 0 1,0 0-1,0 0 0,0 1 1,0-1-1,0 0 0,0 0 1,0 0-1,0 0 0,0 0 1,0 0-1,0 0 0,0 0 1,0 0-1,1 0 0,-1 0 1,0 0-1,0 0 0,0 1 1,0-1-1,0 0 0,0 0 1,0 0-1,0 0 0,0 0 0,0 0 1,0 0-1,0 0 0,0 0 1,0 0-1,0 0 0,0 0 1,0 0-1,0 0 0,1 0 1,-1 0-1,0 0 0,0 0 1,0 0-1,0 0 0,0 0 1,0 0-1,0 0 0,0 0 1,0 0-1,0 0 0,0 0 1,0 0-1,0 0 0,1 0 1,-1 0-1,0 0 0,0 0 1,-7 25 2883,5-20-3590,-14 52 1865,-34 128 1221,49-181-2349,0 0 0,1 0 0,-1 0 0,1 1 0,0-1 0,0 0-1,0 0 1,1 0 0,-1 0 0,1 0 0,0 0 0,0 0 0,1 0-1,1 5 1,-1-6-29,0 1-1,1-1 0,-1 0 1,1 0-1,0-1 1,-1 1-1,1 0 0,1-1 1,-1 0-1,0 1 0,0-1 1,1-1-1,-1 1 1,6 2-1,107 36 406,-75-26-324,-28-10-70,-1 0 1,1 1-1,-1 0 1,-1 1-1,1 0 0,20 16 1,-31-21-52,-1-1 1,0 0-1,0 0 1,1 1-1,-1-1 1,0 0-1,0 1 1,0-1 0,0 0-1,1 1 1,-1-1-1,0 0 1,0 1-1,0-1 1,0 0-1,0 1 1,0-1 0,0 0-1,0 1 1,0-1-1,0 1 1,0-1-1,0 0 1,0 1-1,0-1 1,0 0-1,0 1 1,0-1 0,0 0-1,-1 1 1,1-1-1,0 0 1,0 1-1,0-1 1,0 0-1,-1 1 1,1-1-1,0 0 1,-1 0 0,1 1-1,0-1 1,0 0-1,-1 0 1,0 1-1,-13 6-31,9-5-16,-1-1 1,0 0-1,0 0 0,0 0 1,1-1-1,-1 0 0,0 0 0,-7-1 1,-49-10-559,41 6 340,-20-5-2631,-69-28 0,103 35 2253,-32-12-2461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10 268 992,'-2'-1'595,"-3"-3"-476,5 4-82,0 0 0,0 0 0,-1 0 0,1 0 0,0 0-1,0 0 1,0 0 0,0 0 0,0-1 0,0 1-1,0 0 1,-1 0 0,1 0 0,0 0 0,0 0-1,0 0 1,0-1 0,0 1 0,0 0 0,0 0 0,0 0-1,0 0 1,0 0 0,0-1 0,0 1 0,0 0-1,0 0 1,0 0 0,0 0 0,0 0 0,0-1-1,0 1 1,0 0 0,0 0 0,0 0 0,0 0-1,0 0 1,0-1 0,0 1 0,0 0 0,0 0 0,0 0-1,1 0 1,-1 0 0,0 0 0,0 0 0,0-1-1,0 1 1,0 0 0,0 0 0,0 0 0,1 0-1,-1 0 1,0 0 0,0 0 0,0 0 0,0 0 0,1 0-1,18-5 190,1 1 0,35-3-1,51 1 201,-54 4-319,343-19 526,148-7-191,-483 24-390,260-24 98,-275 21-68,0-3 0,0-1 0,-1-2 0,82-37 0,-85 28 279,-19 10 308,36-14 0,-57 26-640,0 0 0,1-1 0,-1 1 0,0 0 0,1 0 0,-1 0 0,1 0 0,-1 1 0,0-1-1,1 0 1,-1 1 0,1-1 0,-1 0 0,0 1 0,0 0 0,1-1 0,-1 1 0,0 0 0,0-1 0,0 1 0,0 0 0,0 0 0,0 0 0,0 0-1,0 0 1,0 0 0,0 0 0,0 1 0,-1-1 0,2 2 0,2 5 59,1 0-1,-2 1 0,5 11 1,-7-15-53,5 16 109,-1 0 0,5 39 0,-7-41-82,4 41 196,-1 71-1,-5-108-218,-7 245 383,-31 189 150,23-66-138,32-5-88,-7-270-435,5-1-1,5-1 1,4-1 0,44 115 0,-57-197-241,2 8-994,-1 0 0,14 69-1,-25-94-1086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 1432,'-9'1'269,"0"0"0,0 1 0,0 0 0,0 1-1,0 0 1,1 0 0,-1 1 0,1 0 0,-15 10 0,11-5-23,1 0 0,-1 1 0,2 0 0,-1 1 0,-12 18 0,-2 9 210,1 1 1,-36 82-1,52-102-303,-42 99 715,-45 157-1,-5 128 369,88-342-1026,2 1 1,3 1 0,2 79-1,6-98-92,3-1-1,1 1 0,2-1 1,1 0-1,22 61 0,-17-73-73,0-1 0,2-1 0,1 0 0,1-1 0,2-1 0,0-1 0,2 0 0,1-2 0,1 0 0,1-2 0,1 0 0,1-2 0,0-1 0,42 23 0,-19-17-12,1-2 0,1-3 0,0-1 0,2-3 0,90 16 0,-72-22-57,0-4 0,0-2-1,137-12 1,142-38-412,-291 33-245,-1-1 0,-1-4 0,105-46 0,-137 51-1222,32-22 0,-24 11-474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1588,'0'0'1926,"3"5"-1358,4 13-149,13 27 1733,-18-42-1989,0 0 0,0 0-1,0 0 1,0-1 0,0 1 0,1 0 0,0-1-1,-1 1 1,1-1 0,0 0 0,0 0 0,4 2-1,6 0 92,0-1 0,0 0 0,0-1 0,1-1 0,-1 0 0,23-1-1,-28 0-203,19-1 153,0-1 0,-1-2 0,1 0 0,-1-2 0,0-1 1,-1 0-1,1-2 0,-2-1 0,42-23 0,-43 19-1496,1 2-1,27-11 1,-49 23-39,1 0-940,11-2 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6 148 1040,'0'0'2138,"-5"3"-1032,13-5 2596,15-6-3415,118-45 1360,-82 28-1149,-34 15-585,0 0-1,29-18 1,-40 14-4517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1 972,'-2'15'864,"1"0"0,0 0-1,1-1 1,0 1 0,1 0-1,6 28 1,-3-18-306,1 42-1,-1-23-4270,-4-42 1833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0 952,'3'0'1192,"8"0"-525,-1 1 0,1 0 0,-1 1 1,0 0-1,1 0 0,-1 1 1,16 8-1,-11-5-270,-1 1-1,0 1 1,0 1 0,18 14 0,-29-20-301,0 0 1,0 0 0,-1 0 0,1 0 0,-1 1 0,1-1 0,-1 0 0,0 1 0,0 0 0,-1 0 0,1-1 0,-1 1 0,0 0 0,0 0 0,0 0 0,0 0 0,-1 0 0,0 1 0,0-1 0,0 7 0,-1-9-61,0 0 1,0 0-1,0 1 0,0-1 1,0 0-1,0 0 1,0 0-1,-1 0 0,1-1 1,-1 1-1,1 0 1,-3 1-1,3-2-20,1 0 1,-1-1-1,0 1 0,0 0 1,0 0-1,1-1 1,-1 1-1,0-1 0,0 1 1,0-1-1,0 1 0,0-1 1,0 0-1,0 1 1,0-1-1,0 0 0,0 0 1,0 0-1,0 0 0,-1 0 1,1 0-1,0 0 1,0 0-1,0 0 0,0 0 1,-1-1-1,-11-7 27,12 6-36,0 0 0,-1 1 0,2-1 0,-1 0-1,0 0 1,0 0 0,1 0 0,-1 0 0,1 0-1,-1 0 1,1 0 0,0 0 0,0 0 0,0-4-1,-1 0 3,1 0 0,0 1 0,0-1 0,1 0 0,0 1 0,0-1 0,2-5 0,-3 8-9,2-2 1,-1 1 1,1-1-1,1 1 1,-1 0-1,0-1 0,1 1 1,0 0-1,0 0 1,0 1-1,1-1 1,-1 1-1,1-1 0,8-4 1,-11 6 4,3 2 0,4 1-9,-1 0 1,1 0-1,-1 0 1,1 1-1,-1 0 1,0 1-1,0 0 1,0 0-1,0 0 1,0 1-1,-1 0 1,1 0-1,-1 0 1,0 1-1,6 6 1,4 5 8,-10-11-138,-1 0 0,0 0 1,-1 0-1,1 1 0,-1-1 0,0 1 1,4 7-1,3 6-1553,-5-14-2368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 1584,'0'0'1148,"-1"-23"1412,-4 8-547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30 2036,'0'0'1047,"-1"-3"-90,-3-10-109,4 10-89,-2 2-89,-1-1-524,1 1 0,0 0 0,-1 0 0,1 0 1,-1 0-1,0 0 0,1 1 0,-1-1 0,0 1 0,1 0 0,-1 0 0,0 0 0,1 0 0,-1 0 0,0 0 0,1 1 0,-1-1 0,0 1 0,1 0 0,-6 2 1,-5 2 164,0 0 0,-22 14 0,23-12-146,0 1-1,1-1 0,0 2 1,0 0-1,1 0 0,0 1 1,-13 18-1,22-28-152,1 1 0,-1 0 0,1 0-1,0-1 1,-1 1 0,1 0 0,0 0 0,0 0 0,-1 0-1,1-1 1,0 1 0,0 0 0,0 0 0,0 0 0,0 0-1,1 0 1,-1-1 0,0 1 0,0 0 0,0 0-1,1 0 1,-1 0 0,0-1 0,1 1 0,-1 0 0,1 0-1,-1-1 1,1 1 0,-1 0 0,1-1 0,-1 1 0,1-1-1,0 1 1,-1-1 0,1 1 0,0-1 0,0 1 0,0 0-1,0-1-7,1 0 0,-1 0 0,0 0 0,0 0 0,0 0 0,0 0 0,0 0 0,0-1 0,1 1 0,-1 0 0,0-1 0,1 0 0,-1 1 2,5-1 14,0-1 1,-1 0-1,1 0 1,-1-1-1,1 1 1,-1-1-1,0 0 1,0-1-1,6-5 0,-3 4 5,0 0 0,15-8-1,-22 12-10,11 6 18,-10-5-29,-1 1 0,1-1 0,0 1 0,0 0 0,-1 0 0,1 0 0,0 0 0,-1 0 0,1 0 0,-1 0 0,0 0 0,3 3-1,6 8 14,-2 0-1,0 0 1,0 0-1,-1 1 1,0 1-1,-1-1 1,4 15-1,1 7 31,10 61-1,-19-85-48,0 0 0,-1 1 1,-1-1-1,0 1 0,0-1 0,-1 1 0,-5 20 0,4-27-6,1 0-1,-1 0 0,0 0 0,0 0 0,0 0 0,-1-1 0,0 1 0,0-1 0,0 1 0,0-1 0,-1 0 0,0-1 0,0 1 0,0 0 0,0-1 1,0 0-1,-1 0 0,1 0 0,-6 2 0,-24 3-60,31-7 66,0-1 0,1 0 0,-1 0 0,0-1-1,0 1 1,1 0 0,-1-1 0,0 0-1,1 1 1,-1-1 0,0 0 0,1 0-1,0-1 1,-1 1 0,1 0 0,0-1-1,-1 0 1,1 1 0,-2-3 0,1 0-8,1 1 1,0-1 0,-1 0-1,1 0 1,1 0-1,-1 0 1,0 0 0,1 0-1,0 0 1,0 0-1,0-1 1,1 1 0,-1-6-1,1 0-63,0 0-1,1 0 1,0 0-1,3-15 0,0 12-142,1 0 0,0 1 0,0-1 0,1 1 0,1 0-1,0 1 1,1 0 0,0 0 0,0 0 0,19-16 0,-6 8-491,1 1 0,1 0 1,0 2-1,28-14 0,48-16-1401,-68 34 2846,44-25 1,-73 35-268,2-4-343,-4 5-96,0 1 0,0 0 0,0 0 0,0 0 0,0-1 1,0 1-1,0 0 0,0 0 0,0-1 0,0 1 0,0 0 0,0 0 0,0 0 0,0-1 0,0 1 0,0 0 0,0 0 0,0 0 0,0-1 0,0 1 0,0 0 1,0 0-1,-1 0 0,1 0 0,0-1 0,0 1 0,0 0 0,0 0 0,0 0 0,-1 0 0,1 0 0,0-1 0,0 1 0,0 0 0,0 0 0,-1 0 0,1 0 0,0 0 1,0 0-1,0 0 0,-1 0 0,1 0 0,0 0 0,0 0 0,-1 0 0,1 0 0,-9-1 44,1 1 0,0 0 0,-1 0 0,1 1 0,-1 0 1,1 0-1,-14 5 0,-1 2 85,1 2 0,1 0 0,-23 15 0,35-19-108,1-1 1,0 1-1,1 0 0,0 1 0,0 0 0,0 0 0,1 1 0,0 0 0,0 0 0,-5 11 0,11-18-40,-1 1 0,1 0 0,-1-1 0,1 1 0,0 0 0,0 0 0,0-1 0,0 1 0,0 0 0,0-1 0,0 1 0,1 0 0,-1-1 0,1 1 0,-1 0 0,1-1 0,0 1 0,-1-1 0,1 1 0,1 1 1,-1-1-19,0-1 8,-1-1 0,1 1 0,-1 0 0,1 0 0,-1-1 0,1 1 0,-1 0 0,1-1 0,0 1 0,-1-1 0,1 1 0,0-1 0,-1 1 0,1-1 1,0 0-1,0 1 0,0-1 0,-1 0 0,1 0 0,0 1 0,1-1 0,1 1 4,2 0 9,0 0 0,0 0 0,0 0 0,0-1 0,0 1 1,0-1-1,0 0 0,0-1 0,0 1 0,10-3 0,-1-1 98,0 0-1,24-10 1,100-56 969,-119 64-922,-19 6-153,1 0 0,0-1 0,-1 1 0,1 0 0,0 0 0,0 0 0,-1 0 0,1 0 0,0 0 0,-1 0 0,1 1-1,0-1 1,0 0 0,-1 0 0,1 0 0,0 1 0,-1-1 0,1 0 0,0 1 0,-1-1 0,1 1 0,0 0 0,0-1 13,1 1-7,-1 0 0,1 0 0,0 0 0,-1 0 0,1 1-1,-1-1 1,1 0 0,-1 1 0,0-1 0,0 1 0,1-1-1,-1 1 1,0 0 0,0-1 0,1 4 0,9 29 63,-8-24-50,4 16 4,-1 1 0,-2 0-1,0 0 1,-2 0 0,0 33 0,-5-21-21,0 0 0,-3-1 0,-10 41 0,12-68-54,1 1 0,-2-1 1,1 0-1,-1 0 0,-1 0 0,-12 17 0,13-22-7,1 0 1,0-1-1,-1 0 0,0 0 0,-1 0 1,1-1-1,-1 0 0,1 0 0,-1 0 1,0-1-1,-1 0 0,-9 4 0,12-6 37,1-1 0,0 0-1,-1 0 1,1 0 0,0-1-1,-1 1 1,1-1 0,0 0-1,-1 1 1,1-1-1,0-1 1,0 1 0,0 0-1,0-1 1,0 0 0,0 0-1,1 0 1,-1 0 0,0 0-1,1 0 1,0-1 0,-4-3-1,1-1 23,1 0-1,-1-1 1,1 0-1,1 1 1,0-1 0,0 0-1,0-1 1,1 1-1,0 0 1,1-1-1,0 1 1,0-1-1,1 1 1,0-1-1,0 0 1,3-14 0,0 6 16,1 0 0,0 0 0,1 1 0,1-1 0,1 1 0,0 0 0,12-19 0,-7 17-74,1 0 1,1 0-1,0 1 0,1 1 0,1 0 1,1 2-1,0-1 0,21-12 1,-16 13-2426,41-18 1,-47 25 237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1 689 1236,'1'96'8284,"0"-102"-8074,15-166 554,-9 77-472,7-91 580,7-76 1352,-17 200-1094,-4 60-656,3 8-394,10 23 22,-1 1 1,17 61-1,2 11 23,47 92 47,-11-47-343,-58-121-633,-9-25 336,0 6-1217,0 1 499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1692,'0'0'820,"3"0"-68,1 1-555,0 0 1,0-1 0,0 0 0,0 1 0,0-2 0,0 1 0,-1 0 0,1-1-1,0 0 1,0 0 0,0 0 0,0 0 0,-1 0 0,1-1 0,-1 0 0,4-2-1,0 0 20,0-1 0,-1 1 0,0-2 0,0 1 0,0-1 0,-1 0 0,9-10 0,-12 12-90,0 1 0,-1 0 0,1 0-1,0-1 1,-1 1 0,0-1-1,0 0 1,0 1 0,0-1 0,-1 0-1,1 1 1,-1-1 0,0 0-1,0 0 1,0 0 0,-1 1-1,1-1 1,-1 0 0,0 1 0,0-1-1,-3-6 1,3 8-47,0 0 1,-1 0-1,1 0 0,-1 1 0,1-1 1,-1 1-1,0-1 0,1 1 0,-1-1 1,0 1-1,0 0 0,0 0 1,-4-2-1,3 2 17,3 1-70,-1-1 0,0 1 1,0-1-1,0 1 0,0 0 1,1 0-1,-1-1 0,0 1 1,0 0-1,0 0 0,0 0 1,0 0-1,0 0 0,0 0 1,1 0-1,-1 1 0,-2-1 1,1 1 56,-2-1 175,0 2-21,-2 0-169,-19 10 263,22-9-292,0-1 0,1 1 0,0-1 1,0 1-1,0 0 0,0 0 0,0 0 0,0 0 0,1 0 0,-1 0 1,1 0-1,-1 6 0,-1 1 61,1 0 0,-2 15 0,3-20-167,1 0 0,-1 0 0,1 0 0,0 0 0,1 0 0,-1-1 1,1 1-1,0 0 0,0 0 0,1-1 0,-1 1 0,1 0 0,0-1 0,0 0 0,0 1 1,1-1-1,0 0 0,0 0 0,0-1 0,0 1 0,0 0 0,1-1 0,-1 0 1,1 0-1,0 0 0,0 0 0,0-1 0,1 1 0,-1-1 0,1 0 0,5 1 0,-3-1-142,-1 0-1,1-1 1,-1 0-1,1-1 0,-1 1 1,1-1-1,-1 0 1,1-1-1,-1 0 0,1 0 1,-1 0-1,1-1 1,-1 0-1,0 0 0,0 0 1,0-1-1,0 0 1,0 0-1,-1-1 0,1 0 1,-1 0-1,0 0 0,0 0 1,0-1-1,6-8 1,5-7 92,-1 0 0,-2-2 0,15-28 0,1-1 272,-11 23 86,-10 17 48,-1 0 0,8-19 0,-14 29-241,-1 0 0,1 0 0,0 0-1,-1 0 1,1 0 0,0 0 0,0 0-1,-1 0 1,1 1 0,0-1 0,0 0 0,0 0-1,0 1 1,0-1 0,0 0 0,0 1-1,0-1 1,1 1 0,1-1 0,4-2 611,-4 7-444,7 8-89,-2 1 1,1 0-1,-2 1 1,0 0-1,-1 0 1,0 0-1,7 27 1,-5-8 55,-2 0 1,4 56-1,-10-77-131,-1-1 0,0 0 0,-1 0 0,-3 14-1,4-22-38,0 0 0,-1 0-1,1-1 1,-1 1-1,0 0 1,0-1-1,0 1 1,0-1 0,0 1-1,0-1 1,-1 0-1,1 0 1,-1 0-1,1 0 1,-1 0-1,0-1 1,0 1 0,0-1-1,-4 2 1,4-3-6,1 0 1,-1 1 0,0-1 0,1 0-1,-1 0 1,0-1 0,1 1 0,-1 0-1,0-1 1,1 0 0,-1 1 0,-4-3-1,5 2-3,-1 0 4,1-1-1,-1 1 1,0-1-1,1 0 0,-1 0 1,1 0-1,-1 0 0,1 0 1,0-1-1,0 1 0,0 0 1,0-1-1,-1-3 1,1 2 6,-1 0 0,1-1 1,0 1-1,0-1 1,1 1-1,-1-1 1,0-5-1,2 2 2,-1 1 0,1 0 0,1 0 0,-1 0 0,1 0 0,1 0 0,-1 0 0,1 0 0,0 1 0,1-1 0,-1 0 0,1 1 0,1 0 0,-1 0 0,1 0 0,0 0 0,5-5 0,10-9-389,0 0 0,1 2-1,27-19 1,-8 6-1783,-24 19-595,-1 4 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4 130 1720,'-1'-2'1103,"1"2"-889,0-1 0,-1 1 0,1-1 0,0 1 0,0-1 0,-1 1 0,1-1 0,0 1 0,0-1 0,0 1 0,0-1 0,0 0 0,0 1 0,0-1 0,0 1 0,0-1 0,0 1 0,0-1 0,0 1 0,0-1 0,0 0 0,1 1 0,-1-2 0,1 2-106,0-1 0,-1 0 0,1 1 0,0-1 0,0 0 0,-1 1 1,1-1-1,0 1 0,0-1 0,0 1 0,0-1 0,2 0 0,4-1-222,0 1-1,1 0 1,9-1-1,-9 1 643,350-27 894,-114 11-958,-192 14-354,-33 3-15,1-1-1,-1-1 1,33-8 0,-50 10 102,-6-5-177,-12-13 8,12 13 6,-4 1 38,0-1 87,8 5-139,0 0-1,0 0 0,0 0 1,0 0-1,0 0 1,0 0-1,0 0 0,0 0 1,0 0-1,0 0 1,0 0-1,0 0 0,-1 0 1,1 0-1,0 1 1,0-1-1,0 0 0,0 0 1,0 0-1,0 0 1,0 0-1,0 0 0,0 0 1,0 0-1,0 0 1,0 0-1,0 0 0,0 0 1,0 0-1,0 0 1,0 0-1,-1 0 0,1 0 1,0 0-1,0 0 1,0 0-1,0 0 0,0 0 1,0 0-1,0 0 1,0 0-1,0 0 0,0 0 1,0 0-1,0 0 1,0 0-1,0 0 0,0-1 1,0 1-1,0 0 1,-1 0-1,7 8-3,-4-6-9,0 1-1,0 0 1,-1 0-1,1 1 1,0-1-1,-1 0 1,0 0-1,0 1 1,1 3-1,-1-3-13,-1 1 0,0-1 0,0 0 1,0 0-1,0 1 0,-1-1 0,1 0 0,-1 0 0,0 1 0,-1-1 0,-2 7 0,-3 3-371,0-1-1,-10 13 1,4-7-706,-11 16-3571,13-18 1755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 1768,'-5'-2'342,"1"1"0,-1 0 0,1 0 0,-1 0 0,1 1 0,-1 0 0,0-1 0,1 2 0,-1-1 0,1 0 0,-1 1 0,0 0-1,1 0 1,-1 0 0,1 1 0,0-1 0,-8 5 0,6-3-111,-1 1 0,1 0 0,-1 0 0,1 0-1,1 1 1,-1 0 0,1 0 0,0 0 0,0 1-1,-8 10 1,10-11-165,1 0 1,-1 1-1,1-1 0,0 0 0,0 1 0,0-1 1,1 1-1,0 0 0,0-1 0,0 1 0,1 0 1,0 0-1,0-1 0,0 1 0,1 0 0,0 0 1,0-1-1,0 1 0,1 0 0,-1-1 0,2 1 1,-1-1-1,0 0 0,1 0 0,0 0 0,0 0 1,1 0-1,0-1 0,-1 0 0,1 1 0,1-1 1,-1 0-1,0-1 0,1 1 0,0-1 0,0 0 1,9 4-1,-2-2-396,1 0 1,0-1 0,0 0-1,0-1 1,0 0-1,19 1 1,-17-4-937,0 0 0,-1-1 0,21-3 0,-1-3-1210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4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15 876,'1'0'71,"-1"0"-1,0-1 1,0 1-1,1 0 1,-1-1 0,0 1-1,0 0 1,0-1-1,0 1 1,1-1 0,-1 1-1,0 0 1,0-1-1,0 1 1,0-1 0,0 1-1,0-1 1,0 1-1,0 0 1,0-1 0,0 1-1,0-1 1,-1 1-1,1-1 1,0 1-1,0 0 1,0-1 0,0 1-1,-1 0 1,1-1-1,0 1 1,0-1 0,-1 1-1,1 0 1,0 0-1,-1-1 1,1 1 0,-1-1-1,-14 4 2697,10-2-3408,2 0 737,1 0-1,0 1 1,0-1-1,0 0 1,0 1-1,0-1 1,0 1-1,0-1 1,0 1-1,0 0 1,1 0-1,-1 0 1,1 0-1,-1 0 1,1 0-1,0 1 1,0-1-1,0 0 1,-1 4-1,1-4-37,0 2 41,-1 0 0,1 1 0,0 0 0,0-1 0,0 1 0,1-1 0,-1 1 0,1 0 0,0-1 0,1 1 0,-1 0-1,1-1 1,0 1 0,0-1 0,0 1 0,1-1 0,-1 1 0,1-1 0,0 0 0,1 0 0,-1 0 0,1 0 0,4 5 0,-6-8-68,0 0 0,0 0 0,0 0 0,0 0 0,0 0 0,1 0 0,-1 0 1,0 0-1,1-1 0,-1 1 0,0-1 0,1 1 0,-1-1 0,1 1 1,-1-1-1,1 0 0,-1 0 0,1 1 0,-1-1 0,1 0 0,-1-1 0,1 1 1,-1 0-1,1 0 0,-1-1 0,1 1 0,-1 0 0,0-1 0,1 0 0,-1 1 1,3-3-1,-1 1 9,-1 0-1,0 0 1,1 0 0,-1-1 0,0 1 0,0-1 0,0 0-1,-1 0 1,1 0 0,-1 1 0,1-1 0,-1-1 0,0 1-1,0 0 1,0-4 0,0 0-84,0-1-1,0 1 1,-1-1-1,0 0 1,-1 1 0,1-1-1,-1 1 1,-1-1-1,-4-13 1,6 20-52,-1 0 1,0 0-1,1 0 1,-1 0-1,0 0 1,1-1-1,-1 1 1,0 1-1,0-1 1,0 0-1,0 0 1,0 0-1,0 0 0,0 1 1,0-1-1,-1 0 1,1 1-1,-1-1 1,1 1-13,-4-2-3772,-15-2 1472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37 1596,'-1'-22'3059,"1"21"-2965,-1 0 0,1 0 1,0 1-1,-1-1 0,1 0 0,0 0 0,-1 1 0,1-1 0,-1 0 0,1 1 0,-1-1 1,1 1-1,-1-1 0,1 1 0,-1-1 0,0 1 0,1-1 0,-1 1 0,0-1 1,1 1-1,-1 0 0,0-1 0,0 1 0,1 0 0,-1 0 0,0 0 0,0-1 0,0 1 1,-1 0-1,-3 0 106,-1 1 1,1-1 0,-1 1 0,1 0 0,-1 0-1,1 1 1,0-1 0,0 1 0,0 1-1,0-1 1,-8 5 0,10-5-119,0 1-1,0-1 1,0 1 0,1-1 0,-1 1-1,1 0 1,-1 0 0,1 1-1,0-1 1,0 0 0,0 1 0,1-1-1,-1 1 1,1-1 0,0 1 0,0 0-1,0 0 1,0-1 0,1 5-1,-2 13 125,1-6 156,0 0 0,-6 23 0,6-34-307,0 1 1,-1-1-1,1 1 0,-1-1 0,0 0 0,-1 0 1,1 0-1,-1 0 0,0 0 0,0 0 0,0-1 1,-5 5-1,-1 0-119,-1 0 1,1-1-1,-1-1 0,-1 1 1,1-2-1,-1 1 0,0-1 1,0-1-1,-13 3 0,5-6-1585,16-1-85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1788,'0'0'1693,"4"1"-954,-2 1-626,0-1 0,-1 0 1,1 0-1,0 1 0,-1-1 0,1 1 1,-1 0-1,1-1 0,-1 1 1,0 0-1,1 0 0,-1 0 1,0 0-1,0 0 0,-1 0 0,1 0 1,1 4-1,1 2 221,33 112 2268,-14-44-137,-22-74-2123,8 12 2175,-4-17-2374,31-28 212,-21 14-88,33-27 1,-46 43-242,2 0-6,7-3 10,-7 3-15,14-2 37,-3 3-37,-11 0-7,13-6 4,-13 4-17,33-30-36,-19 18 37,35-22-1,-45 31-5,-4 3 7,-1 1 1,1-1-1,-1 0 0,1 1 1,0-1-1,-1 1 1,1 0-1,0 0 0,0 0 1,0 0-1,5 0 1,-3 0-3,-3 1-21,0 0-70,1 1 30,-1-1 1,0 1-1,0 0 1,0 0-1,0 0 1,0 0-1,0 0 1,0 0 0,0 0-1,0 0 1,-1 1-1,1-1 1,0 1-1,-1-1 1,3 4-1,0 1-665,0 0-1,0 1 0,4 10 1,-3-6-153,6 5-6337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1308,'34'-31'6173,"-31"35"-6029,9 8 89,0-1 0,18 13-1,-24-20-135,0-1 0,0 0 0,1 0 0,-1-1 0,1 0 0,-1 0 0,1 0 0,0-1 1,0 0-1,-1 0 0,1-1 0,0 0 0,8 0 0,-12-1 16,-1 1 0,1-1 0,0 1 0,0-1 0,-1 0 1,1 0-1,4-3 0,-2 2 85,-3 1 33,2-14 565,-8 11-749,-4-4-399,-23-19 304,6 11-5486,12 9 2897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41 1480,'-2'-3'1216,"1"2"-1117,-13-20 2133,13 19-2052,0 1 0,0 0 0,0 0 0,1 0 0,-1 0 0,0 0 0,0 1 1,0-1-1,-1 0 0,1 0 0,0 1 0,0-1 0,0 0 0,0 1 0,-1 0 0,1-1 0,0 1 1,-1-1-1,1 1 0,-2 0 0,1 0-71,1 0-53,0 0 0,0 0 0,0 0-1,-1 0 1,1 0 0,0 0 0,0 0 0,0 1 0,0-1 0,-1 1 0,1-1 0,-2 1 0,2 2 11,0-1-1,0 1 1,0 0-1,0-1 1,0 1 0,1 0-1,-1-1 1,1 1 0,0 0-1,-1 0 1,1 0-1,1-1 1,-1 6 0,6 24 402,14 47 0,1 7 262,-20-82-635,-1 2 1,0-1-1,0 0 0,0 0 1,0 0-1,-1 0 0,0 0 1,-3 9-1,3-9-46,-2 0 0,1 0 1,-1-1-1,1 1 0,-1-1 1,-1 0-1,1 1 0,0-1 0,-1-1 1,-7 7-1,-4 1-76,-25 15 0,33-22-24,-124 70-2058,41-30-2885,47-24 2089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1792,'3'-6'1284,"-3"6"-1214,0 0 1,0-1 0,0 1-1,1 0 1,-1 0-1,0 0 1,0 0 0,0 0-1,0 0 1,0-1-1,0 1 1,0 0 0,1 0-1,-1 0 1,0 0-1,0 0 1,0 0 0,0 0-1,0 0 1,1 0-1,-1 0 1,0 0 0,0 0-1,0 0 1,0 0-1,0 0 1,1 0 0,-1 0-1,0 0 1,0 0-1,0 0 1,0 0 0,1 0-1,-1 0 1,0 0-1,0 0 1,0 0 0,0 0-1,0 0 1,1 0-1,-1 0 1,0 1 0,0-1-1,0 0 1,0 0-1,0 0 1,0 0 0,0 0-1,0 0 1,1 0-1,-1 1 1,0-1 0,0 0-1,0 0 1,0 0-1,0 0 1,0 1 0,3 3 54,-1-2-67,-1 0 1,0 0-1,0 0 0,0 0 0,0 0 0,0 0 0,-1 0 0,1 1 0,0 1 0,62 235-121,-57-200-3712,-6-37 2088</inkml:trace>
  <inkml:trace contextRef="#ctx0" brushRef="#br0" timeOffset="1">39 232 844,'-5'-21'788,"1"-1"1,-2-25-1,5 40-536,1 1-1,0-1 1,0 0 0,1 0-1,-1 1 1,1-1 0,1 1-1,-1-1 1,1 1 0,1-1 0,2-6-1,-2 9-113,0 0 0,-1 1 0,2-1 0,-1 1 0,0 0 0,1-1 0,-1 1 0,1 1 0,0-1 0,0 1 0,0-1-1,0 1 1,7-2 0,-4 1 64,1 1 0,0 0 1,0 0-1,0 1 0,0 0 0,10 0 0,-15 1-132,0 0 0,0 0 0,0 1 1,-1-1-1,1 0 0,0 1 0,0 0 0,-1 0 0,1-1 1,3 3-1,3 1 254,-7-3-226,0 0 0,1 0 0,-1 0 0,0 1 1,0-1-1,0 1 0,0-1 0,0 1 0,0 0 0,-1 0 0,1 0 1,0 0-1,-1 0 0,0 0 0,1 0 0,-1 0 0,0 1 0,0-1 0,0 0 1,-1 1-1,1-1 0,0 4 0,0-2 1,-1 0 0,0 0 0,0 0-1,0 0 1,0 0 0,-1 0 0,0 0 0,1 0 0,-1 0 0,-1 0 0,1-1-1,-3 6 1,0-2 22,0 0 0,-1 0-1,0 0 1,-1-1 0,1 1 0,-1-1-1,-10 8 1,-1-2 89,-30 17-1,42-27-458,0-1 0,0 0 0,0 0-1,-1-1 1,1 0 0,0 0 0,0 0 0,0 0 0,-1-1-1,-5-1 1,8 2-2,2 0 41,0 0 0,1-1-1,-1 1 1,0 0 0,0 0-1,0-1 1,0 1-1,1 0 1,-1-1 0,0 1-1,0-1 1,1 1 0,-1-1-1,0 1 1,1-1-1,-1 1 1,1-1 0,-1 0-1,1 1 1,-1-2-1,-1 0-672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4:00:5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1400,'1'4'968,"3"20"-38,-1 0 0,-1 1 1,-1-1-1,-3 33 0,1 32-83,1-31-2136,-1-48 319,1-7-692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11A2-58A4-B899-C0E9-FEDA072A4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73C59-E451-B0D1-71A3-E99771382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2B64-A56E-2FC1-5B29-FC25A7D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1C74-FE4A-4928-6F79-757E458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FF56-8B2A-35F2-93B2-2ABE6DF3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690-D279-D5B4-880E-4407AE65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C872-8009-B5B5-64EB-411FF858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5571-D552-7B45-24A0-9400BF42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6A16-FC16-0E56-8257-C4F5DB7B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1DB2-D4ED-0C32-C450-0F8ED2D3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2FC28-613A-D4B5-F773-448013D4D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4C247-1C1A-3F61-EC39-289A59F1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2D16-E7A6-9A98-2AB2-9B7528DA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413A-11DC-D0B7-F967-FFF4099E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F4A6-ECB0-BCC5-3700-AFAAB2E3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688-707B-ACEB-4EC3-C711696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BD7E-3F6A-C6FC-2ADA-D975625A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07FD-33A3-4B17-36E8-CE4F5BD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AD7C-96F3-E413-61F5-363D31A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85B1-6436-51E9-DC0D-E6B0462A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9704-3A09-53EE-FCF0-765F1C28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36189-F792-2CBA-EB59-52C0DC41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A5C8-2BF4-B638-09B0-231812D0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C9A9-4343-4A57-2F0A-1314406F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B6AE-2BD3-FCF4-86E8-2768D1E8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6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8D08-6BB3-8BBF-E070-5195B049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F097-1CFC-395A-0A7F-B8DCBA578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6648-F37D-D408-A93D-17249BBDF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D9546-0AAA-B474-AAA3-0816FF1D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A02D-E3F4-E784-9E61-5A39BED7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5BBD1-7BB8-5480-EEC7-66C59B1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7B43-A854-5FB3-17B0-59F006DE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6074-151C-BCBD-7735-BBAB1994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5A83-41F6-671F-B788-AC53DE33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5E8A6-6CFC-A056-B045-EC58C94C7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EA5A1-1D2F-C62E-1ACE-26D3404BC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39FF8-DA20-21ED-6CE2-55EA1116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3E08F-0425-B06A-846F-B19D96F4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E5428-66AA-B992-74D5-58EF31AB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6EC6-6212-547E-477E-D255C3C6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AE26B-AB96-DFB5-AE1C-B7E52511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B63D0-66F0-4877-B4F2-2C49EFF8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F034-7B83-1CA6-6EEE-BCF30F4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AF4B7-1FC4-B484-9ED3-94896650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5F37A-01A5-FD46-F7B4-0BBB6EF7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26C3-3470-A540-94C8-40E4FBF8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4847-CCB5-1E29-C908-41D2DC8E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9F00-A89D-186F-77D8-5632A906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A43A-1B82-4525-34A0-ABE1617F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9EA1C-5789-D753-F9D1-7D37AD45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C1180-45ED-8C79-5B5A-44FAA863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C69D-A852-872C-D9DB-1266D6F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82FA-2498-027E-BA69-89474DFB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C2EB1-94F8-9369-CF40-345D1469C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B6706-902A-0471-10B0-5B98BEF5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208A-D3A2-6766-973C-25DFEE90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0DC7F-0090-F9B6-59C1-25B2AC6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0BD8-12FC-D3FD-3EF4-397F0C59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3BD06-F182-BA53-ED04-EC65CEFF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4CC7-AAA1-ED9A-A8C3-7552DEB1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76D9-E45D-D421-DCF2-C6349875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5594-0B3E-4308-A35F-B2C919CAD27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D09C-F434-E9A2-CA00-E8F4A6051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305D-28FB-9B56-81D2-565DC803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5.xml"/><Relationship Id="rId117" Type="http://schemas.openxmlformats.org/officeDocument/2006/relationships/image" Target="../media/image157.png"/><Relationship Id="rId21" Type="http://schemas.openxmlformats.org/officeDocument/2006/relationships/image" Target="../media/image109.png"/><Relationship Id="rId42" Type="http://schemas.openxmlformats.org/officeDocument/2006/relationships/customXml" Target="../ink/ink123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136.xml"/><Relationship Id="rId84" Type="http://schemas.openxmlformats.org/officeDocument/2006/relationships/customXml" Target="../ink/ink144.xml"/><Relationship Id="rId89" Type="http://schemas.openxmlformats.org/officeDocument/2006/relationships/image" Target="../media/image143.png"/><Relationship Id="rId112" Type="http://schemas.openxmlformats.org/officeDocument/2006/relationships/customXml" Target="../ink/ink158.xml"/><Relationship Id="rId16" Type="http://schemas.openxmlformats.org/officeDocument/2006/relationships/customXml" Target="../ink/ink110.xml"/><Relationship Id="rId107" Type="http://schemas.openxmlformats.org/officeDocument/2006/relationships/image" Target="../media/image152.png"/><Relationship Id="rId11" Type="http://schemas.openxmlformats.org/officeDocument/2006/relationships/image" Target="../media/image104.png"/><Relationship Id="rId32" Type="http://schemas.openxmlformats.org/officeDocument/2006/relationships/customXml" Target="../ink/ink118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131.xml"/><Relationship Id="rId74" Type="http://schemas.openxmlformats.org/officeDocument/2006/relationships/customXml" Target="../ink/ink139.xml"/><Relationship Id="rId79" Type="http://schemas.openxmlformats.org/officeDocument/2006/relationships/image" Target="../media/image138.png"/><Relationship Id="rId102" Type="http://schemas.openxmlformats.org/officeDocument/2006/relationships/customXml" Target="../ink/ink153.xml"/><Relationship Id="rId123" Type="http://schemas.openxmlformats.org/officeDocument/2006/relationships/image" Target="../media/image160.png"/><Relationship Id="rId5" Type="http://schemas.openxmlformats.org/officeDocument/2006/relationships/image" Target="../media/image1010.png"/><Relationship Id="rId90" Type="http://schemas.openxmlformats.org/officeDocument/2006/relationships/customXml" Target="../ink/ink147.xml"/><Relationship Id="rId95" Type="http://schemas.openxmlformats.org/officeDocument/2006/relationships/image" Target="../media/image146.png"/><Relationship Id="rId19" Type="http://schemas.openxmlformats.org/officeDocument/2006/relationships/image" Target="../media/image108.png"/><Relationship Id="rId14" Type="http://schemas.openxmlformats.org/officeDocument/2006/relationships/customXml" Target="../ink/ink109.xml"/><Relationship Id="rId22" Type="http://schemas.openxmlformats.org/officeDocument/2006/relationships/customXml" Target="../ink/ink113.xml"/><Relationship Id="rId27" Type="http://schemas.openxmlformats.org/officeDocument/2006/relationships/image" Target="../media/image112.png"/><Relationship Id="rId30" Type="http://schemas.openxmlformats.org/officeDocument/2006/relationships/customXml" Target="../ink/ink117.xml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customXml" Target="../ink/ink126.xml"/><Relationship Id="rId56" Type="http://schemas.openxmlformats.org/officeDocument/2006/relationships/customXml" Target="../ink/ink130.xml"/><Relationship Id="rId64" Type="http://schemas.openxmlformats.org/officeDocument/2006/relationships/customXml" Target="../ink/ink134.xml"/><Relationship Id="rId69" Type="http://schemas.openxmlformats.org/officeDocument/2006/relationships/image" Target="../media/image133.png"/><Relationship Id="rId77" Type="http://schemas.openxmlformats.org/officeDocument/2006/relationships/image" Target="../media/image137.png"/><Relationship Id="rId100" Type="http://schemas.openxmlformats.org/officeDocument/2006/relationships/customXml" Target="../ink/ink152.xml"/><Relationship Id="rId105" Type="http://schemas.openxmlformats.org/officeDocument/2006/relationships/image" Target="../media/image151.png"/><Relationship Id="rId113" Type="http://schemas.openxmlformats.org/officeDocument/2006/relationships/image" Target="../media/image155.png"/><Relationship Id="rId118" Type="http://schemas.openxmlformats.org/officeDocument/2006/relationships/customXml" Target="../ink/ink161.xml"/><Relationship Id="rId126" Type="http://schemas.openxmlformats.org/officeDocument/2006/relationships/customXml" Target="../ink/ink165.xml"/><Relationship Id="rId8" Type="http://schemas.openxmlformats.org/officeDocument/2006/relationships/customXml" Target="../ink/ink106.xml"/><Relationship Id="rId51" Type="http://schemas.openxmlformats.org/officeDocument/2006/relationships/image" Target="../media/image124.png"/><Relationship Id="rId72" Type="http://schemas.openxmlformats.org/officeDocument/2006/relationships/customXml" Target="../ink/ink138.xml"/><Relationship Id="rId80" Type="http://schemas.openxmlformats.org/officeDocument/2006/relationships/customXml" Target="../ink/ink142.xml"/><Relationship Id="rId85" Type="http://schemas.openxmlformats.org/officeDocument/2006/relationships/image" Target="../media/image141.png"/><Relationship Id="rId93" Type="http://schemas.openxmlformats.org/officeDocument/2006/relationships/image" Target="../media/image145.png"/><Relationship Id="rId98" Type="http://schemas.openxmlformats.org/officeDocument/2006/relationships/customXml" Target="../ink/ink151.xml"/><Relationship Id="rId121" Type="http://schemas.openxmlformats.org/officeDocument/2006/relationships/image" Target="../media/image159.png"/><Relationship Id="rId3" Type="http://schemas.openxmlformats.org/officeDocument/2006/relationships/image" Target="../media/image1000.png"/><Relationship Id="rId12" Type="http://schemas.openxmlformats.org/officeDocument/2006/relationships/customXml" Target="../ink/ink108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121.xml"/><Relationship Id="rId46" Type="http://schemas.openxmlformats.org/officeDocument/2006/relationships/customXml" Target="../ink/ink125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103" Type="http://schemas.openxmlformats.org/officeDocument/2006/relationships/image" Target="../media/image150.png"/><Relationship Id="rId108" Type="http://schemas.openxmlformats.org/officeDocument/2006/relationships/customXml" Target="../ink/ink156.xml"/><Relationship Id="rId116" Type="http://schemas.openxmlformats.org/officeDocument/2006/relationships/customXml" Target="../ink/ink160.xml"/><Relationship Id="rId124" Type="http://schemas.openxmlformats.org/officeDocument/2006/relationships/customXml" Target="../ink/ink164.xml"/><Relationship Id="rId20" Type="http://schemas.openxmlformats.org/officeDocument/2006/relationships/customXml" Target="../ink/ink112.xml"/><Relationship Id="rId41" Type="http://schemas.openxmlformats.org/officeDocument/2006/relationships/image" Target="../media/image119.png"/><Relationship Id="rId54" Type="http://schemas.openxmlformats.org/officeDocument/2006/relationships/customXml" Target="../ink/ink129.xml"/><Relationship Id="rId62" Type="http://schemas.openxmlformats.org/officeDocument/2006/relationships/customXml" Target="../ink/ink133.xml"/><Relationship Id="rId70" Type="http://schemas.openxmlformats.org/officeDocument/2006/relationships/customXml" Target="../ink/ink137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88" Type="http://schemas.openxmlformats.org/officeDocument/2006/relationships/customXml" Target="../ink/ink146.xml"/><Relationship Id="rId91" Type="http://schemas.openxmlformats.org/officeDocument/2006/relationships/image" Target="../media/image144.png"/><Relationship Id="rId96" Type="http://schemas.openxmlformats.org/officeDocument/2006/relationships/customXml" Target="../ink/ink150.xml"/><Relationship Id="rId111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16.xml"/><Relationship Id="rId36" Type="http://schemas.openxmlformats.org/officeDocument/2006/relationships/customXml" Target="../ink/ink120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6" Type="http://schemas.openxmlformats.org/officeDocument/2006/relationships/customXml" Target="../ink/ink155.xml"/><Relationship Id="rId114" Type="http://schemas.openxmlformats.org/officeDocument/2006/relationships/customXml" Target="../ink/ink159.xml"/><Relationship Id="rId119" Type="http://schemas.openxmlformats.org/officeDocument/2006/relationships/image" Target="../media/image158.png"/><Relationship Id="rId127" Type="http://schemas.openxmlformats.org/officeDocument/2006/relationships/image" Target="../media/image162.png"/><Relationship Id="rId10" Type="http://schemas.openxmlformats.org/officeDocument/2006/relationships/customXml" Target="../ink/ink107.xml"/><Relationship Id="rId31" Type="http://schemas.openxmlformats.org/officeDocument/2006/relationships/image" Target="../media/image114.png"/><Relationship Id="rId44" Type="http://schemas.openxmlformats.org/officeDocument/2006/relationships/customXml" Target="../ink/ink124.xml"/><Relationship Id="rId52" Type="http://schemas.openxmlformats.org/officeDocument/2006/relationships/customXml" Target="../ink/ink128.xml"/><Relationship Id="rId60" Type="http://schemas.openxmlformats.org/officeDocument/2006/relationships/customXml" Target="../ink/ink132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141.xml"/><Relationship Id="rId81" Type="http://schemas.openxmlformats.org/officeDocument/2006/relationships/image" Target="../media/image139.png"/><Relationship Id="rId86" Type="http://schemas.openxmlformats.org/officeDocument/2006/relationships/customXml" Target="../ink/ink145.xml"/><Relationship Id="rId94" Type="http://schemas.openxmlformats.org/officeDocument/2006/relationships/customXml" Target="../ink/ink149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3.xml"/><Relationship Id="rId4" Type="http://schemas.openxmlformats.org/officeDocument/2006/relationships/customXml" Target="../ink/ink104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111.xml"/><Relationship Id="rId39" Type="http://schemas.openxmlformats.org/officeDocument/2006/relationships/image" Target="../media/image118.png"/><Relationship Id="rId109" Type="http://schemas.openxmlformats.org/officeDocument/2006/relationships/image" Target="../media/image153.png"/><Relationship Id="rId34" Type="http://schemas.openxmlformats.org/officeDocument/2006/relationships/customXml" Target="../ink/ink119.xml"/><Relationship Id="rId50" Type="http://schemas.openxmlformats.org/officeDocument/2006/relationships/customXml" Target="../ink/ink127.xml"/><Relationship Id="rId55" Type="http://schemas.openxmlformats.org/officeDocument/2006/relationships/image" Target="../media/image126.png"/><Relationship Id="rId76" Type="http://schemas.openxmlformats.org/officeDocument/2006/relationships/customXml" Target="../ink/ink140.xml"/><Relationship Id="rId97" Type="http://schemas.openxmlformats.org/officeDocument/2006/relationships/image" Target="../media/image147.png"/><Relationship Id="rId104" Type="http://schemas.openxmlformats.org/officeDocument/2006/relationships/customXml" Target="../ink/ink154.xml"/><Relationship Id="rId120" Type="http://schemas.openxmlformats.org/officeDocument/2006/relationships/customXml" Target="../ink/ink162.xml"/><Relationship Id="rId125" Type="http://schemas.openxmlformats.org/officeDocument/2006/relationships/image" Target="../media/image161.png"/><Relationship Id="rId7" Type="http://schemas.openxmlformats.org/officeDocument/2006/relationships/image" Target="../media/image1020.png"/><Relationship Id="rId71" Type="http://schemas.openxmlformats.org/officeDocument/2006/relationships/image" Target="../media/image134.png"/><Relationship Id="rId92" Type="http://schemas.openxmlformats.org/officeDocument/2006/relationships/customXml" Target="../ink/ink148.xml"/><Relationship Id="rId2" Type="http://schemas.openxmlformats.org/officeDocument/2006/relationships/customXml" Target="../ink/ink103.xml"/><Relationship Id="rId29" Type="http://schemas.openxmlformats.org/officeDocument/2006/relationships/image" Target="../media/image113.png"/><Relationship Id="rId24" Type="http://schemas.openxmlformats.org/officeDocument/2006/relationships/customXml" Target="../ink/ink114.xml"/><Relationship Id="rId40" Type="http://schemas.openxmlformats.org/officeDocument/2006/relationships/customXml" Target="../ink/ink122.xml"/><Relationship Id="rId45" Type="http://schemas.openxmlformats.org/officeDocument/2006/relationships/image" Target="../media/image121.png"/><Relationship Id="rId66" Type="http://schemas.openxmlformats.org/officeDocument/2006/relationships/customXml" Target="../ink/ink135.xml"/><Relationship Id="rId87" Type="http://schemas.openxmlformats.org/officeDocument/2006/relationships/image" Target="../media/image142.png"/><Relationship Id="rId110" Type="http://schemas.openxmlformats.org/officeDocument/2006/relationships/customXml" Target="../ink/ink157.xml"/><Relationship Id="rId115" Type="http://schemas.openxmlformats.org/officeDocument/2006/relationships/image" Target="../media/image156.png"/><Relationship Id="rId61" Type="http://schemas.openxmlformats.org/officeDocument/2006/relationships/image" Target="../media/image129.png"/><Relationship Id="rId82" Type="http://schemas.openxmlformats.org/officeDocument/2006/relationships/customXml" Target="../ink/ink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332F-3B8E-F63B-B9B0-A8E9B59A0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B7F0-44B0-A61D-99AF-B8C199D11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3007-545D-FABB-5788-00E6EDE6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06D6-05F7-B669-52CF-35B7E0B2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– approach to software design that allows to run and build services without you having to manage the underlying infrastructure.</a:t>
            </a:r>
          </a:p>
          <a:p>
            <a:r>
              <a:rPr lang="en-US" dirty="0"/>
              <a:t>Azure function is a serverless solution where you write less code, maintain minimal infrastructure and save on cost leveraging consumption based pricing model.</a:t>
            </a:r>
          </a:p>
          <a:p>
            <a:r>
              <a:rPr lang="en-US" dirty="0"/>
              <a:t>Focus 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5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8E6E-6C69-E2ED-2E7C-2326F9AA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7139-6F0E-2F0F-4876-16C12F1A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 API</a:t>
            </a:r>
          </a:p>
          <a:p>
            <a:r>
              <a:rPr lang="en-US" dirty="0"/>
              <a:t>Process file uploads</a:t>
            </a:r>
          </a:p>
          <a:p>
            <a:r>
              <a:rPr lang="en-US" dirty="0"/>
              <a:t>Serverless workflow</a:t>
            </a:r>
          </a:p>
          <a:p>
            <a:r>
              <a:rPr lang="en-US" dirty="0"/>
              <a:t>Respond to database change</a:t>
            </a:r>
          </a:p>
          <a:p>
            <a:r>
              <a:rPr lang="en-US" dirty="0"/>
              <a:t>Analyze IoT data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33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E370-5CC1-8F01-1C67-F44C3065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Azure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3B5-ADA7-CFA2-74DE-524891A4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preferred language</a:t>
            </a:r>
          </a:p>
          <a:p>
            <a:r>
              <a:rPr lang="en-US" dirty="0"/>
              <a:t>Automate deployment</a:t>
            </a:r>
          </a:p>
          <a:p>
            <a:r>
              <a:rPr lang="en-US" dirty="0"/>
              <a:t>Pricing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A94-C4B9-0131-96E7-B9305FAE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E714-28C9-2DBB-2E46-51325A55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 Plan – Scale automatically, timeout – 5min</a:t>
            </a:r>
          </a:p>
          <a:p>
            <a:r>
              <a:rPr lang="en-US" dirty="0"/>
              <a:t>Premium Plan – Scale automatically, timeout – 30 min</a:t>
            </a:r>
          </a:p>
          <a:p>
            <a:r>
              <a:rPr lang="en-US" dirty="0"/>
              <a:t>Dedicated Plan – App Service Plan, timeout – 30 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7732-8AFB-BDD1-D407-0097C2A4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and Bindings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514E-049D-320E-E111-032FDDA1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cause a function to run. Defines how a function is invoked and function must have exactly one trigger.</a:t>
            </a:r>
          </a:p>
          <a:p>
            <a:r>
              <a:rPr lang="en-US" dirty="0"/>
              <a:t>Binding way of declaratively connecting another resource to the function.</a:t>
            </a:r>
          </a:p>
          <a:p>
            <a:r>
              <a:rPr lang="en-US" dirty="0"/>
              <a:t>Input binding or output binding.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F37DF2-5610-ABE0-37F9-C6A520F09AF3}"/>
                  </a:ext>
                </a:extLst>
              </p14:cNvPr>
              <p14:cNvContentPartPr/>
              <p14:nvPr/>
            </p14:nvContentPartPr>
            <p14:xfrm>
              <a:off x="3768207" y="4615961"/>
              <a:ext cx="1237680" cy="262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F37DF2-5610-ABE0-37F9-C6A520F09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567" y="4606961"/>
                <a:ext cx="1255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8AA763-1CD3-885B-DBC3-DA29930CF60B}"/>
                  </a:ext>
                </a:extLst>
              </p14:cNvPr>
              <p14:cNvContentPartPr/>
              <p14:nvPr/>
            </p14:nvContentPartPr>
            <p14:xfrm>
              <a:off x="2967207" y="4433801"/>
              <a:ext cx="210960" cy="93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8AA763-1CD3-885B-DBC3-DA29930CF6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207" y="4424801"/>
                <a:ext cx="228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456788-7336-C6D0-9B18-0979A3B6E230}"/>
                  </a:ext>
                </a:extLst>
              </p14:cNvPr>
              <p14:cNvContentPartPr/>
              <p14:nvPr/>
            </p14:nvContentPartPr>
            <p14:xfrm>
              <a:off x="3084207" y="4445321"/>
              <a:ext cx="28080" cy="145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456788-7336-C6D0-9B18-0979A3B6E2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5567" y="4436321"/>
                <a:ext cx="45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BC2690-CAD0-39EF-B308-994BB3D1697F}"/>
                  </a:ext>
                </a:extLst>
              </p14:cNvPr>
              <p14:cNvContentPartPr/>
              <p14:nvPr/>
            </p14:nvContentPartPr>
            <p14:xfrm>
              <a:off x="3101487" y="4489961"/>
              <a:ext cx="132120" cy="134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BC2690-CAD0-39EF-B308-994BB3D169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2487" y="4480961"/>
                <a:ext cx="1497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561178C-F79C-5553-7F33-D3D816CA4C04}"/>
                  </a:ext>
                </a:extLst>
              </p14:cNvPr>
              <p14:cNvContentPartPr/>
              <p14:nvPr/>
            </p14:nvContentPartPr>
            <p14:xfrm>
              <a:off x="3206247" y="4457921"/>
              <a:ext cx="1800" cy="16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561178C-F79C-5553-7F33-D3D816CA4C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7607" y="4448921"/>
                <a:ext cx="19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6254BC8-1255-DA47-5BD8-73768766EAC4}"/>
                  </a:ext>
                </a:extLst>
              </p14:cNvPr>
              <p14:cNvContentPartPr/>
              <p14:nvPr/>
            </p14:nvContentPartPr>
            <p14:xfrm>
              <a:off x="3269247" y="4497881"/>
              <a:ext cx="209160" cy="299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6254BC8-1255-DA47-5BD8-73768766EA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0247" y="4489241"/>
                <a:ext cx="2268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A89F2E-F8E4-150F-5DF0-95DA0A0E5BEF}"/>
                  </a:ext>
                </a:extLst>
              </p14:cNvPr>
              <p14:cNvContentPartPr/>
              <p14:nvPr/>
            </p14:nvContentPartPr>
            <p14:xfrm>
              <a:off x="3529887" y="4512641"/>
              <a:ext cx="91800" cy="69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A89F2E-F8E4-150F-5DF0-95DA0A0E5B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21247" y="4504001"/>
                <a:ext cx="10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86D92D3-87F6-D069-F6EF-CA5CC8682543}"/>
                  </a:ext>
                </a:extLst>
              </p14:cNvPr>
              <p14:cNvContentPartPr/>
              <p14:nvPr/>
            </p14:nvContentPartPr>
            <p14:xfrm>
              <a:off x="3651567" y="4448561"/>
              <a:ext cx="95040" cy="14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86D92D3-87F6-D069-F6EF-CA5CC86825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2567" y="4439921"/>
                <a:ext cx="11268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B02D5D0-71B6-3FD4-FD75-CCFC4B0B2832}"/>
              </a:ext>
            </a:extLst>
          </p:cNvPr>
          <p:cNvGrpSpPr/>
          <p:nvPr/>
        </p:nvGrpSpPr>
        <p:grpSpPr>
          <a:xfrm>
            <a:off x="5087967" y="4246961"/>
            <a:ext cx="1947960" cy="1109520"/>
            <a:chOff x="5087967" y="4246961"/>
            <a:chExt cx="1947960" cy="11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B1EAB3-6C8B-E540-AA05-1DEDB0B1A4FF}"/>
                    </a:ext>
                  </a:extLst>
                </p14:cNvPr>
                <p14:cNvContentPartPr/>
                <p14:nvPr/>
              </p14:nvContentPartPr>
              <p14:xfrm>
                <a:off x="5264367" y="4621721"/>
                <a:ext cx="110880" cy="282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B1EAB3-6C8B-E540-AA05-1DEDB0B1A4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5727" y="4612721"/>
                  <a:ext cx="12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3572C0-6B69-578B-1C6D-C3F1EE9D3C74}"/>
                    </a:ext>
                  </a:extLst>
                </p14:cNvPr>
                <p14:cNvContentPartPr/>
                <p14:nvPr/>
              </p14:nvContentPartPr>
              <p14:xfrm>
                <a:off x="5147367" y="4769321"/>
                <a:ext cx="161640" cy="2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3572C0-6B69-578B-1C6D-C3F1EE9D3C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8727" y="4760681"/>
                  <a:ext cx="179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468588-029B-6783-F655-FA06B6A8941D}"/>
                    </a:ext>
                  </a:extLst>
                </p14:cNvPr>
                <p14:cNvContentPartPr/>
                <p14:nvPr/>
              </p14:nvContentPartPr>
              <p14:xfrm>
                <a:off x="5421687" y="4684721"/>
                <a:ext cx="148680" cy="10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468588-029B-6783-F655-FA06B6A894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2687" y="4676081"/>
                  <a:ext cx="166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4D267B-78C2-3719-A2C8-8C2EBF67E848}"/>
                    </a:ext>
                  </a:extLst>
                </p14:cNvPr>
                <p14:cNvContentPartPr/>
                <p14:nvPr/>
              </p14:nvContentPartPr>
              <p14:xfrm>
                <a:off x="5609967" y="4690121"/>
                <a:ext cx="89640" cy="9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4D267B-78C2-3719-A2C8-8C2EBF67E8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00967" y="4681121"/>
                  <a:ext cx="107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11776E-9291-D53A-370B-EF86BDA5D10A}"/>
                    </a:ext>
                  </a:extLst>
                </p14:cNvPr>
                <p14:cNvContentPartPr/>
                <p14:nvPr/>
              </p14:nvContentPartPr>
              <p14:xfrm>
                <a:off x="5741007" y="4657001"/>
                <a:ext cx="295200" cy="11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11776E-9291-D53A-370B-EF86BDA5D1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2367" y="4648001"/>
                  <a:ext cx="31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2A38C5-B246-A985-D1EC-BE6EE1987B3E}"/>
                    </a:ext>
                  </a:extLst>
                </p14:cNvPr>
                <p14:cNvContentPartPr/>
                <p14:nvPr/>
              </p14:nvContentPartPr>
              <p14:xfrm>
                <a:off x="5335287" y="4952561"/>
                <a:ext cx="56520" cy="25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2A38C5-B246-A985-D1EC-BE6EE1987B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26287" y="4943561"/>
                  <a:ext cx="74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C63AED-5D53-6775-1321-C3FA5414C0EA}"/>
                    </a:ext>
                  </a:extLst>
                </p14:cNvPr>
                <p14:cNvContentPartPr/>
                <p14:nvPr/>
              </p14:nvContentPartPr>
              <p14:xfrm>
                <a:off x="5357967" y="5095841"/>
                <a:ext cx="7092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C63AED-5D53-6775-1321-C3FA5414C0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49327" y="5087201"/>
                  <a:ext cx="88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2D1AA0-6A82-BCCC-CCEE-97277C515B66}"/>
                    </a:ext>
                  </a:extLst>
                </p14:cNvPr>
                <p14:cNvContentPartPr/>
                <p14:nvPr/>
              </p14:nvContentPartPr>
              <p14:xfrm>
                <a:off x="5445087" y="5088281"/>
                <a:ext cx="245520" cy="8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2D1AA0-6A82-BCCC-CCEE-97277C515B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6087" y="5079641"/>
                  <a:ext cx="263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9924C7-2B5E-7567-4217-383FA65CD576}"/>
                    </a:ext>
                  </a:extLst>
                </p14:cNvPr>
                <p14:cNvContentPartPr/>
                <p14:nvPr/>
              </p14:nvContentPartPr>
              <p14:xfrm>
                <a:off x="5769087" y="5039321"/>
                <a:ext cx="74880" cy="11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9924C7-2B5E-7567-4217-383FA65CD5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60087" y="5030681"/>
                  <a:ext cx="92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695741-AA02-4841-C664-51B23834BBA5}"/>
                    </a:ext>
                  </a:extLst>
                </p14:cNvPr>
                <p14:cNvContentPartPr/>
                <p14:nvPr/>
              </p14:nvContentPartPr>
              <p14:xfrm>
                <a:off x="5851887" y="4985681"/>
                <a:ext cx="96120" cy="133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695741-AA02-4841-C664-51B23834BB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43247" y="4976681"/>
                  <a:ext cx="113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E88910-3B31-7B33-2961-8C01F61EF551}"/>
                    </a:ext>
                  </a:extLst>
                </p14:cNvPr>
                <p14:cNvContentPartPr/>
                <p14:nvPr/>
              </p14:nvContentPartPr>
              <p14:xfrm>
                <a:off x="5897247" y="4926281"/>
                <a:ext cx="10800" cy="14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E88910-3B31-7B33-2961-8C01F61EF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8607" y="4917641"/>
                  <a:ext cx="28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031B8F-9602-B6B0-D019-647159FF194B}"/>
                    </a:ext>
                  </a:extLst>
                </p14:cNvPr>
                <p14:cNvContentPartPr/>
                <p14:nvPr/>
              </p14:nvContentPartPr>
              <p14:xfrm>
                <a:off x="5964927" y="5028521"/>
                <a:ext cx="33480" cy="3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031B8F-9602-B6B0-D019-647159FF19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56287" y="5019521"/>
                  <a:ext cx="51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520125-4AFB-CB5C-590C-D7111A7B345B}"/>
                    </a:ext>
                  </a:extLst>
                </p14:cNvPr>
                <p14:cNvContentPartPr/>
                <p14:nvPr/>
              </p14:nvContentPartPr>
              <p14:xfrm>
                <a:off x="6014607" y="4989641"/>
                <a:ext cx="96480" cy="74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520125-4AFB-CB5C-590C-D7111A7B34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05607" y="4981001"/>
                  <a:ext cx="114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92B8BD-9D53-7E73-FCB2-967C1680C74E}"/>
                    </a:ext>
                  </a:extLst>
                </p14:cNvPr>
                <p14:cNvContentPartPr/>
                <p14:nvPr/>
              </p14:nvContentPartPr>
              <p14:xfrm>
                <a:off x="5117847" y="4497521"/>
                <a:ext cx="1125720" cy="74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92B8BD-9D53-7E73-FCB2-967C1680C7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9207" y="4488521"/>
                  <a:ext cx="11433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C18D48-0C87-F0B9-146E-83E74FE34F28}"/>
                    </a:ext>
                  </a:extLst>
                </p14:cNvPr>
                <p14:cNvContentPartPr/>
                <p14:nvPr/>
              </p14:nvContentPartPr>
              <p14:xfrm>
                <a:off x="5087967" y="4525241"/>
                <a:ext cx="1175040" cy="83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C18D48-0C87-F0B9-146E-83E74FE34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8967" y="4516241"/>
                  <a:ext cx="11926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F1EB72-DE8C-A487-951B-1F87DA0BAD12}"/>
                    </a:ext>
                  </a:extLst>
                </p14:cNvPr>
                <p14:cNvContentPartPr/>
                <p14:nvPr/>
              </p14:nvContentPartPr>
              <p14:xfrm>
                <a:off x="6249687" y="4565561"/>
                <a:ext cx="786240" cy="19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F1EB72-DE8C-A487-951B-1F87DA0BAD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1047" y="4556561"/>
                  <a:ext cx="803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61F816-838F-8592-F028-5546B1894BE4}"/>
                    </a:ext>
                  </a:extLst>
                </p14:cNvPr>
                <p14:cNvContentPartPr/>
                <p14:nvPr/>
              </p14:nvContentPartPr>
              <p14:xfrm>
                <a:off x="6346167" y="4424081"/>
                <a:ext cx="63720" cy="10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61F816-838F-8592-F028-5546B1894B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37527" y="4415441"/>
                  <a:ext cx="81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5F8815-DBAE-2F5A-54FD-717778D3243E}"/>
                    </a:ext>
                  </a:extLst>
                </p14:cNvPr>
                <p14:cNvContentPartPr/>
                <p14:nvPr/>
              </p14:nvContentPartPr>
              <p14:xfrm>
                <a:off x="6432207" y="4311401"/>
                <a:ext cx="142200" cy="150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5F8815-DBAE-2F5A-54FD-717778D324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23207" y="4302761"/>
                  <a:ext cx="159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42809C-11C3-BEDC-0E7A-4D9AF3A80CB5}"/>
                    </a:ext>
                  </a:extLst>
                </p14:cNvPr>
                <p14:cNvContentPartPr/>
                <p14:nvPr/>
              </p14:nvContentPartPr>
              <p14:xfrm>
                <a:off x="6514287" y="4342721"/>
                <a:ext cx="161280" cy="12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42809C-11C3-BEDC-0E7A-4D9AF3A80C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5287" y="4334081"/>
                  <a:ext cx="178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B2A687-1562-9A34-F397-AF129E58067E}"/>
                    </a:ext>
                  </a:extLst>
                </p14:cNvPr>
                <p14:cNvContentPartPr/>
                <p14:nvPr/>
              </p14:nvContentPartPr>
              <p14:xfrm>
                <a:off x="6664407" y="4264241"/>
                <a:ext cx="148680" cy="12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B2A687-1562-9A34-F397-AF129E5806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55767" y="4255601"/>
                  <a:ext cx="16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6D5078-46E9-8A26-0F1E-5F7EFF5AF508}"/>
                    </a:ext>
                  </a:extLst>
                </p14:cNvPr>
                <p14:cNvContentPartPr/>
                <p14:nvPr/>
              </p14:nvContentPartPr>
              <p14:xfrm>
                <a:off x="6727407" y="4246961"/>
                <a:ext cx="175320" cy="8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6D5078-46E9-8A26-0F1E-5F7EFF5AF5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8407" y="4237961"/>
                  <a:ext cx="192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98DB53-3D8A-D482-84BA-C4FD362929A5}"/>
                    </a:ext>
                  </a:extLst>
                </p14:cNvPr>
                <p14:cNvContentPartPr/>
                <p14:nvPr/>
              </p14:nvContentPartPr>
              <p14:xfrm>
                <a:off x="6439047" y="4516961"/>
                <a:ext cx="69120" cy="158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98DB53-3D8A-D482-84BA-C4FD362929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30047" y="4507961"/>
                  <a:ext cx="86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D6B865-67DD-A326-8060-FA63B1A0A189}"/>
                    </a:ext>
                  </a:extLst>
                </p14:cNvPr>
                <p14:cNvContentPartPr/>
                <p14:nvPr/>
              </p14:nvContentPartPr>
              <p14:xfrm>
                <a:off x="6531207" y="4619561"/>
                <a:ext cx="31320" cy="7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D6B865-67DD-A326-8060-FA63B1A0A1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22567" y="4610921"/>
                  <a:ext cx="48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55B25B-6BE3-48CB-F26F-04B939DB3C4B}"/>
                    </a:ext>
                  </a:extLst>
                </p14:cNvPr>
                <p14:cNvContentPartPr/>
                <p14:nvPr/>
              </p14:nvContentPartPr>
              <p14:xfrm>
                <a:off x="6530487" y="4554041"/>
                <a:ext cx="7560" cy="14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55B25B-6BE3-48CB-F26F-04B939DB3C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21847" y="4545041"/>
                  <a:ext cx="25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C0DFC2-4CD2-3435-26F2-B086C04A4B6A}"/>
                    </a:ext>
                  </a:extLst>
                </p14:cNvPr>
                <p14:cNvContentPartPr/>
                <p14:nvPr/>
              </p14:nvContentPartPr>
              <p14:xfrm>
                <a:off x="6577647" y="4509401"/>
                <a:ext cx="253800" cy="13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C0DFC2-4CD2-3435-26F2-B086C04A4B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68647" y="4500401"/>
                  <a:ext cx="271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CBC81B-FAE1-0643-8E0B-74117474C420}"/>
                    </a:ext>
                  </a:extLst>
                </p14:cNvPr>
                <p14:cNvContentPartPr/>
                <p14:nvPr/>
              </p14:nvContentPartPr>
              <p14:xfrm>
                <a:off x="6781047" y="4464761"/>
                <a:ext cx="10440" cy="8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CBC81B-FAE1-0643-8E0B-74117474C4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72407" y="4455761"/>
                  <a:ext cx="28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201E4A-B723-C94F-2D60-445ABAAD3E37}"/>
                    </a:ext>
                  </a:extLst>
                </p14:cNvPr>
                <p14:cNvContentPartPr/>
                <p14:nvPr/>
              </p14:nvContentPartPr>
              <p14:xfrm>
                <a:off x="6824247" y="4529201"/>
                <a:ext cx="116640" cy="19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201E4A-B723-C94F-2D60-445ABAAD3E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15247" y="4520561"/>
                  <a:ext cx="1342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3B8952-212B-BCC1-D91B-830DA601B4DF}"/>
              </a:ext>
            </a:extLst>
          </p:cNvPr>
          <p:cNvGrpSpPr/>
          <p:nvPr/>
        </p:nvGrpSpPr>
        <p:grpSpPr>
          <a:xfrm>
            <a:off x="7240407" y="4397081"/>
            <a:ext cx="947160" cy="549720"/>
            <a:chOff x="7240407" y="4397081"/>
            <a:chExt cx="94716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49D1D3-626E-FD11-8EAB-84672754E85C}"/>
                    </a:ext>
                  </a:extLst>
                </p14:cNvPr>
                <p14:cNvContentPartPr/>
                <p14:nvPr/>
              </p14:nvContentPartPr>
              <p14:xfrm>
                <a:off x="7240407" y="4518401"/>
                <a:ext cx="37440" cy="163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49D1D3-626E-FD11-8EAB-84672754E8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31407" y="4509401"/>
                  <a:ext cx="55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F094D2-7D46-FAD8-2370-8C0B2F18AF7E}"/>
                    </a:ext>
                  </a:extLst>
                </p14:cNvPr>
                <p14:cNvContentPartPr/>
                <p14:nvPr/>
              </p14:nvContentPartPr>
              <p14:xfrm>
                <a:off x="7254087" y="4466561"/>
                <a:ext cx="108720" cy="21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F094D2-7D46-FAD8-2370-8C0B2F18AF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5447" y="4457921"/>
                  <a:ext cx="126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42E74B-2E0F-F2C7-C531-2A57B5648503}"/>
                    </a:ext>
                  </a:extLst>
                </p14:cNvPr>
                <p14:cNvContentPartPr/>
                <p14:nvPr/>
              </p14:nvContentPartPr>
              <p14:xfrm>
                <a:off x="7376487" y="4432001"/>
                <a:ext cx="34200" cy="19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42E74B-2E0F-F2C7-C531-2A57B56485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67847" y="4423001"/>
                  <a:ext cx="51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98CF13-20E7-786C-B2F6-1A2EACC85068}"/>
                    </a:ext>
                  </a:extLst>
                </p14:cNvPr>
                <p14:cNvContentPartPr/>
                <p14:nvPr/>
              </p14:nvContentPartPr>
              <p14:xfrm>
                <a:off x="7420767" y="4543961"/>
                <a:ext cx="86760" cy="7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98CF13-20E7-786C-B2F6-1A2EACC850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12127" y="4534961"/>
                  <a:ext cx="104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005E39-8426-D028-7067-2709E2E79DB0}"/>
                    </a:ext>
                  </a:extLst>
                </p14:cNvPr>
                <p14:cNvContentPartPr/>
                <p14:nvPr/>
              </p14:nvContentPartPr>
              <p14:xfrm>
                <a:off x="7505367" y="4397081"/>
                <a:ext cx="134280" cy="205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005E39-8426-D028-7067-2709E2E79D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6727" y="4388081"/>
                  <a:ext cx="151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18EB17-7BE1-815F-6536-D375B9661FB1}"/>
                    </a:ext>
                  </a:extLst>
                </p14:cNvPr>
                <p14:cNvContentPartPr/>
                <p14:nvPr/>
              </p14:nvContentPartPr>
              <p14:xfrm>
                <a:off x="7321767" y="4811441"/>
                <a:ext cx="69120" cy="12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18EB17-7BE1-815F-6536-D375B9661F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12767" y="4802441"/>
                  <a:ext cx="8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78C25C-908C-66F1-483F-C99E2FB9CACA}"/>
                    </a:ext>
                  </a:extLst>
                </p14:cNvPr>
                <p14:cNvContentPartPr/>
                <p14:nvPr/>
              </p14:nvContentPartPr>
              <p14:xfrm>
                <a:off x="7420047" y="4730441"/>
                <a:ext cx="43920" cy="17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78C25C-908C-66F1-483F-C99E2FB9CA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11047" y="4721801"/>
                  <a:ext cx="61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7A5482-DF07-A881-F0F3-1DD502D190F4}"/>
                    </a:ext>
                  </a:extLst>
                </p14:cNvPr>
                <p14:cNvContentPartPr/>
                <p14:nvPr/>
              </p14:nvContentPartPr>
              <p14:xfrm>
                <a:off x="7456047" y="4779761"/>
                <a:ext cx="100080" cy="11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7A5482-DF07-A881-F0F3-1DD502D190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47047" y="4771121"/>
                  <a:ext cx="117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5AC85D-3995-9CF1-0B4C-35AE6B0CF432}"/>
                    </a:ext>
                  </a:extLst>
                </p14:cNvPr>
                <p14:cNvContentPartPr/>
                <p14:nvPr/>
              </p14:nvContentPartPr>
              <p14:xfrm>
                <a:off x="7560807" y="4715681"/>
                <a:ext cx="626760" cy="23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5AC85D-3995-9CF1-0B4C-35AE6B0CF4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52167" y="4707041"/>
                  <a:ext cx="644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14FFB1-17DB-908C-A5D5-BFE458AC4BD9}"/>
                    </a:ext>
                  </a:extLst>
                </p14:cNvPr>
                <p14:cNvContentPartPr/>
                <p14:nvPr/>
              </p14:nvContentPartPr>
              <p14:xfrm>
                <a:off x="7417887" y="4785881"/>
                <a:ext cx="33120" cy="29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14FFB1-17DB-908C-A5D5-BFE458AC4B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09247" y="4777241"/>
                  <a:ext cx="50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79C4C53-EB7F-A9EC-000A-F891162C56C4}"/>
                    </a:ext>
                  </a:extLst>
                </p14:cNvPr>
                <p14:cNvContentPartPr/>
                <p14:nvPr/>
              </p14:nvContentPartPr>
              <p14:xfrm>
                <a:off x="7534527" y="4786601"/>
                <a:ext cx="29520" cy="6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79C4C53-EB7F-A9EC-000A-F891162C56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25887" y="4777961"/>
                  <a:ext cx="47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BE0E9A9-1773-760E-AF42-F51848A95511}"/>
              </a:ext>
            </a:extLst>
          </p:cNvPr>
          <p:cNvGrpSpPr/>
          <p:nvPr/>
        </p:nvGrpSpPr>
        <p:grpSpPr>
          <a:xfrm>
            <a:off x="7996047" y="3560441"/>
            <a:ext cx="4065480" cy="1284840"/>
            <a:chOff x="7996047" y="3560441"/>
            <a:chExt cx="4065480" cy="12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E45866-4E7B-1499-5701-4A74CE474C2E}"/>
                    </a:ext>
                  </a:extLst>
                </p14:cNvPr>
                <p14:cNvContentPartPr/>
                <p14:nvPr/>
              </p14:nvContentPartPr>
              <p14:xfrm>
                <a:off x="9364767" y="3737561"/>
                <a:ext cx="138960" cy="24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E45866-4E7B-1499-5701-4A74CE474C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56127" y="3728561"/>
                  <a:ext cx="156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CFCCD3-03B0-E422-A360-548F3B3CE1C0}"/>
                    </a:ext>
                  </a:extLst>
                </p14:cNvPr>
                <p14:cNvContentPartPr/>
                <p14:nvPr/>
              </p14:nvContentPartPr>
              <p14:xfrm>
                <a:off x="9368007" y="3862841"/>
                <a:ext cx="173880" cy="5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CFCCD3-03B0-E422-A360-548F3B3CE1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59367" y="3854201"/>
                  <a:ext cx="191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3D6390-FCA0-0AF6-1852-87331136A08F}"/>
                    </a:ext>
                  </a:extLst>
                </p14:cNvPr>
                <p14:cNvContentPartPr/>
                <p14:nvPr/>
              </p14:nvContentPartPr>
              <p14:xfrm>
                <a:off x="9620367" y="3801281"/>
                <a:ext cx="96480" cy="132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3D6390-FCA0-0AF6-1852-87331136A0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11727" y="3792281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201476-CAE2-2695-F077-782B8CAD92C6}"/>
                    </a:ext>
                  </a:extLst>
                </p14:cNvPr>
                <p14:cNvContentPartPr/>
                <p14:nvPr/>
              </p14:nvContentPartPr>
              <p14:xfrm>
                <a:off x="9799287" y="3822881"/>
                <a:ext cx="117720" cy="46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201476-CAE2-2695-F077-782B8CAD92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90287" y="3813881"/>
                  <a:ext cx="135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E62C73-B1CD-EC44-5582-6454CBC74C1D}"/>
                    </a:ext>
                  </a:extLst>
                </p14:cNvPr>
                <p14:cNvContentPartPr/>
                <p14:nvPr/>
              </p14:nvContentPartPr>
              <p14:xfrm>
                <a:off x="9955167" y="3823601"/>
                <a:ext cx="94680" cy="77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E62C73-B1CD-EC44-5582-6454CBC74C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46527" y="3814601"/>
                  <a:ext cx="112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0E4025-AA56-0497-1568-AD9CFC514187}"/>
                    </a:ext>
                  </a:extLst>
                </p14:cNvPr>
                <p14:cNvContentPartPr/>
                <p14:nvPr/>
              </p14:nvContentPartPr>
              <p14:xfrm>
                <a:off x="10077207" y="3834761"/>
                <a:ext cx="88560" cy="10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0E4025-AA56-0497-1568-AD9CFC5141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68567" y="3826121"/>
                  <a:ext cx="10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5FB8306-13DD-A3C3-495F-9B21D5E1B89F}"/>
                    </a:ext>
                  </a:extLst>
                </p14:cNvPr>
                <p14:cNvContentPartPr/>
                <p14:nvPr/>
              </p14:nvContentPartPr>
              <p14:xfrm>
                <a:off x="9403647" y="4044281"/>
                <a:ext cx="75240" cy="234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5FB8306-13DD-A3C3-495F-9B21D5E1B8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94647" y="4035641"/>
                  <a:ext cx="92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E4D4FFE-93A7-A546-7402-F190A2DCC7D9}"/>
                    </a:ext>
                  </a:extLst>
                </p14:cNvPr>
                <p14:cNvContentPartPr/>
                <p14:nvPr/>
              </p14:nvContentPartPr>
              <p14:xfrm>
                <a:off x="9395007" y="4173881"/>
                <a:ext cx="89640" cy="40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E4D4FFE-93A7-A546-7402-F190A2DCC7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86367" y="4165241"/>
                  <a:ext cx="107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3B1C4D7-33B6-B185-FD0C-BF7AD3E1E74C}"/>
                    </a:ext>
                  </a:extLst>
                </p14:cNvPr>
                <p14:cNvContentPartPr/>
                <p14:nvPr/>
              </p14:nvContentPartPr>
              <p14:xfrm>
                <a:off x="9524247" y="4167761"/>
                <a:ext cx="234360" cy="94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3B1C4D7-33B6-B185-FD0C-BF7AD3E1E74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15607" y="4158761"/>
                  <a:ext cx="252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FEBE5A-E1E2-C4B0-5681-C29C81F7A518}"/>
                    </a:ext>
                  </a:extLst>
                </p14:cNvPr>
                <p14:cNvContentPartPr/>
                <p14:nvPr/>
              </p14:nvContentPartPr>
              <p14:xfrm>
                <a:off x="9829887" y="4230041"/>
                <a:ext cx="27720" cy="64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FEBE5A-E1E2-C4B0-5681-C29C81F7A51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20887" y="4221041"/>
                  <a:ext cx="45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C7B10C-A5F1-32E6-9057-751D11D8AFD9}"/>
                    </a:ext>
                  </a:extLst>
                </p14:cNvPr>
                <p14:cNvContentPartPr/>
                <p14:nvPr/>
              </p14:nvContentPartPr>
              <p14:xfrm>
                <a:off x="9893247" y="4108721"/>
                <a:ext cx="149760" cy="17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C7B10C-A5F1-32E6-9057-751D11D8AF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84607" y="4100081"/>
                  <a:ext cx="167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94A65BD-2F1F-1400-E662-E538814457E4}"/>
                    </a:ext>
                  </a:extLst>
                </p14:cNvPr>
                <p14:cNvContentPartPr/>
                <p14:nvPr/>
              </p14:nvContentPartPr>
              <p14:xfrm>
                <a:off x="10045527" y="4143641"/>
                <a:ext cx="1800" cy="6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94A65BD-2F1F-1400-E662-E538814457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36527" y="4134641"/>
                  <a:ext cx="19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98B54BE-AA73-B793-F9D3-8DFF803B9B57}"/>
                    </a:ext>
                  </a:extLst>
                </p14:cNvPr>
                <p14:cNvContentPartPr/>
                <p14:nvPr/>
              </p14:nvContentPartPr>
              <p14:xfrm>
                <a:off x="10096287" y="4234361"/>
                <a:ext cx="293040" cy="100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98B54BE-AA73-B793-F9D3-8DFF803B9B5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7647" y="4225721"/>
                  <a:ext cx="310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BBE6111-49F6-AC59-592B-740D57910F8C}"/>
                    </a:ext>
                  </a:extLst>
                </p14:cNvPr>
                <p14:cNvContentPartPr/>
                <p14:nvPr/>
              </p14:nvContentPartPr>
              <p14:xfrm>
                <a:off x="9289167" y="3657641"/>
                <a:ext cx="1364760" cy="787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BBE6111-49F6-AC59-592B-740D57910F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80527" y="3648641"/>
                  <a:ext cx="138240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59A3BE-540B-D7BF-D310-6B850DF508D4}"/>
                    </a:ext>
                  </a:extLst>
                </p14:cNvPr>
                <p14:cNvContentPartPr/>
                <p14:nvPr/>
              </p14:nvContentPartPr>
              <p14:xfrm>
                <a:off x="9155607" y="3718121"/>
                <a:ext cx="1564920" cy="739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59A3BE-540B-D7BF-D310-6B850DF508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46607" y="3709121"/>
                  <a:ext cx="158256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10E14E1-942C-B492-8A74-9B2671E00104}"/>
                    </a:ext>
                  </a:extLst>
                </p14:cNvPr>
                <p14:cNvContentPartPr/>
                <p14:nvPr/>
              </p14:nvContentPartPr>
              <p14:xfrm>
                <a:off x="8524887" y="3998201"/>
                <a:ext cx="530280" cy="85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10E14E1-942C-B492-8A74-9B2671E00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15887" y="3989561"/>
                  <a:ext cx="547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12218B6-2C9D-D9C7-3297-C23AD0B6BAEA}"/>
                    </a:ext>
                  </a:extLst>
                </p14:cNvPr>
                <p14:cNvContentPartPr/>
                <p14:nvPr/>
              </p14:nvContentPartPr>
              <p14:xfrm>
                <a:off x="8033847" y="3718481"/>
                <a:ext cx="6480" cy="97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12218B6-2C9D-D9C7-3297-C23AD0B6BA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25207" y="3709841"/>
                  <a:ext cx="24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0ACD6A2-1002-73EF-D906-08B441E475A5}"/>
                    </a:ext>
                  </a:extLst>
                </p14:cNvPr>
                <p14:cNvContentPartPr/>
                <p14:nvPr/>
              </p14:nvContentPartPr>
              <p14:xfrm>
                <a:off x="8030967" y="3732881"/>
                <a:ext cx="105480" cy="103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0ACD6A2-1002-73EF-D906-08B441E475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21967" y="3724241"/>
                  <a:ext cx="123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7C0983-D005-DA77-1C7D-F34F6487D629}"/>
                    </a:ext>
                  </a:extLst>
                </p14:cNvPr>
                <p14:cNvContentPartPr/>
                <p14:nvPr/>
              </p14:nvContentPartPr>
              <p14:xfrm>
                <a:off x="8177847" y="3699761"/>
                <a:ext cx="194040" cy="138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7C0983-D005-DA77-1C7D-F34F6487D6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69207" y="3691121"/>
                  <a:ext cx="211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648F24E-F7D4-4833-A55E-2174709D32F1}"/>
                    </a:ext>
                  </a:extLst>
                </p14:cNvPr>
                <p14:cNvContentPartPr/>
                <p14:nvPr/>
              </p14:nvContentPartPr>
              <p14:xfrm>
                <a:off x="8388087" y="3712361"/>
                <a:ext cx="144360" cy="92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648F24E-F7D4-4833-A55E-2174709D32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79447" y="3703361"/>
                  <a:ext cx="162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E2D7303-BEDC-8ED2-2C49-BF7146255E31}"/>
                    </a:ext>
                  </a:extLst>
                </p14:cNvPr>
                <p14:cNvContentPartPr/>
                <p14:nvPr/>
              </p14:nvContentPartPr>
              <p14:xfrm>
                <a:off x="7996047" y="4006121"/>
                <a:ext cx="92880" cy="60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E2D7303-BEDC-8ED2-2C49-BF7146255E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87407" y="3997481"/>
                  <a:ext cx="110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3CD546D-7D91-8F71-DFB9-66371D02CAFE}"/>
                    </a:ext>
                  </a:extLst>
                </p14:cNvPr>
                <p14:cNvContentPartPr/>
                <p14:nvPr/>
              </p14:nvContentPartPr>
              <p14:xfrm>
                <a:off x="8137887" y="3998561"/>
                <a:ext cx="118440" cy="145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3CD546D-7D91-8F71-DFB9-66371D02CA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28887" y="3989921"/>
                  <a:ext cx="136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964548-8009-F86E-DE25-DF255847BB4E}"/>
                    </a:ext>
                  </a:extLst>
                </p14:cNvPr>
                <p14:cNvContentPartPr/>
                <p14:nvPr/>
              </p14:nvContentPartPr>
              <p14:xfrm>
                <a:off x="8273247" y="3930881"/>
                <a:ext cx="16200" cy="191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964548-8009-F86E-DE25-DF255847BB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4247" y="3921881"/>
                  <a:ext cx="33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BF52920-A1FA-BBDA-4DBA-11545BCFE22A}"/>
                    </a:ext>
                  </a:extLst>
                </p14:cNvPr>
                <p14:cNvContentPartPr/>
                <p14:nvPr/>
              </p14:nvContentPartPr>
              <p14:xfrm>
                <a:off x="8404287" y="3975161"/>
                <a:ext cx="21240" cy="100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BF52920-A1FA-BBDA-4DBA-11545BCFE2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95647" y="3966521"/>
                  <a:ext cx="38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AD553B-D51A-141A-ACE6-64E8BAC74CFB}"/>
                    </a:ext>
                  </a:extLst>
                </p14:cNvPr>
                <p14:cNvContentPartPr/>
                <p14:nvPr/>
              </p14:nvContentPartPr>
              <p14:xfrm>
                <a:off x="8408967" y="3982721"/>
                <a:ext cx="79920" cy="90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AD553B-D51A-141A-ACE6-64E8BAC74CF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99967" y="3974081"/>
                  <a:ext cx="97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6A5E131-4DA3-C993-2702-1379333D4499}"/>
                    </a:ext>
                  </a:extLst>
                </p14:cNvPr>
                <p14:cNvContentPartPr/>
                <p14:nvPr/>
              </p14:nvContentPartPr>
              <p14:xfrm>
                <a:off x="8515167" y="3828281"/>
                <a:ext cx="98640" cy="218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6A5E131-4DA3-C993-2702-1379333D44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06527" y="3819641"/>
                  <a:ext cx="116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51EF744-331A-8787-99F5-F310A65B6887}"/>
                    </a:ext>
                  </a:extLst>
                </p14:cNvPr>
                <p14:cNvContentPartPr/>
                <p14:nvPr/>
              </p14:nvContentPartPr>
              <p14:xfrm>
                <a:off x="8537847" y="3989561"/>
                <a:ext cx="37440" cy="26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51EF744-331A-8787-99F5-F310A65B68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28847" y="3980921"/>
                  <a:ext cx="55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56A3DF-174A-CA4D-61D1-188F113E3734}"/>
                    </a:ext>
                  </a:extLst>
                </p14:cNvPr>
                <p14:cNvContentPartPr/>
                <p14:nvPr/>
              </p14:nvContentPartPr>
              <p14:xfrm>
                <a:off x="8513727" y="3814961"/>
                <a:ext cx="103680" cy="231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56A3DF-174A-CA4D-61D1-188F113E37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04727" y="3806321"/>
                  <a:ext cx="121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0394E2B-B5CE-5B28-C6B3-7AECA4B573F0}"/>
                    </a:ext>
                  </a:extLst>
                </p14:cNvPr>
                <p14:cNvContentPartPr/>
                <p14:nvPr/>
              </p14:nvContentPartPr>
              <p14:xfrm>
                <a:off x="8651247" y="3787601"/>
                <a:ext cx="189360" cy="371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0394E2B-B5CE-5B28-C6B3-7AECA4B573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42247" y="3778601"/>
                  <a:ext cx="207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7BFB012-8F7F-FD3A-9589-99911AA37F59}"/>
                    </a:ext>
                  </a:extLst>
                </p14:cNvPr>
                <p14:cNvContentPartPr/>
                <p14:nvPr/>
              </p14:nvContentPartPr>
              <p14:xfrm>
                <a:off x="8397087" y="4191881"/>
                <a:ext cx="6840" cy="119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7BFB012-8F7F-FD3A-9589-99911AA37F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88087" y="4182881"/>
                  <a:ext cx="24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3CE3425-A4E8-BA2B-D342-2E16AA460E1F}"/>
                    </a:ext>
                  </a:extLst>
                </p14:cNvPr>
                <p14:cNvContentPartPr/>
                <p14:nvPr/>
              </p14:nvContentPartPr>
              <p14:xfrm>
                <a:off x="8407887" y="4234361"/>
                <a:ext cx="129960" cy="47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3CE3425-A4E8-BA2B-D342-2E16AA460E1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99247" y="4225721"/>
                  <a:ext cx="147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034D264-6681-018C-DF8E-E9156E8B4CC3}"/>
                    </a:ext>
                  </a:extLst>
                </p14:cNvPr>
                <p14:cNvContentPartPr/>
                <p14:nvPr/>
              </p14:nvContentPartPr>
              <p14:xfrm>
                <a:off x="8321127" y="4401761"/>
                <a:ext cx="12240" cy="175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034D264-6681-018C-DF8E-E9156E8B4CC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12127" y="4392761"/>
                  <a:ext cx="29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44679D1-864B-5091-FC76-402A4CA8E09A}"/>
                    </a:ext>
                  </a:extLst>
                </p14:cNvPr>
                <p14:cNvContentPartPr/>
                <p14:nvPr/>
              </p14:nvContentPartPr>
              <p14:xfrm>
                <a:off x="8337327" y="4392041"/>
                <a:ext cx="82440" cy="179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44679D1-864B-5091-FC76-402A4CA8E0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28327" y="4383401"/>
                  <a:ext cx="10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415DD72-0C82-5F6B-4B51-927BF33E158D}"/>
                    </a:ext>
                  </a:extLst>
                </p14:cNvPr>
                <p14:cNvContentPartPr/>
                <p14:nvPr/>
              </p14:nvContentPartPr>
              <p14:xfrm>
                <a:off x="8448567" y="4365761"/>
                <a:ext cx="174600" cy="199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415DD72-0C82-5F6B-4B51-927BF33E158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39567" y="4357121"/>
                  <a:ext cx="192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F764D8A-8AE0-093F-03D9-5ABF5D49A760}"/>
                    </a:ext>
                  </a:extLst>
                </p14:cNvPr>
                <p14:cNvContentPartPr/>
                <p14:nvPr/>
              </p14:nvContentPartPr>
              <p14:xfrm>
                <a:off x="8660607" y="4384841"/>
                <a:ext cx="129240" cy="185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F764D8A-8AE0-093F-03D9-5ABF5D49A7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51607" y="4375841"/>
                  <a:ext cx="146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9A8D74-47C1-507F-A93B-08D6BDDC8AC8}"/>
                    </a:ext>
                  </a:extLst>
                </p14:cNvPr>
                <p14:cNvContentPartPr/>
                <p14:nvPr/>
              </p14:nvContentPartPr>
              <p14:xfrm>
                <a:off x="8050767" y="3633161"/>
                <a:ext cx="816120" cy="1016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9A8D74-47C1-507F-A93B-08D6BDDC8AC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42127" y="3624161"/>
                  <a:ext cx="833760" cy="10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91CBEA0-5E65-5820-94A9-E41C76448944}"/>
                    </a:ext>
                  </a:extLst>
                </p14:cNvPr>
                <p14:cNvContentPartPr/>
                <p14:nvPr/>
              </p14:nvContentPartPr>
              <p14:xfrm>
                <a:off x="8024847" y="3737921"/>
                <a:ext cx="727560" cy="839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91CBEA0-5E65-5820-94A9-E41C7644894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15847" y="3729281"/>
                  <a:ext cx="74520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1A4305-50BD-70B3-5A57-9D17222E5F6C}"/>
                    </a:ext>
                  </a:extLst>
                </p14:cNvPr>
                <p14:cNvContentPartPr/>
                <p14:nvPr/>
              </p14:nvContentPartPr>
              <p14:xfrm>
                <a:off x="9616767" y="4339121"/>
                <a:ext cx="218520" cy="48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1A4305-50BD-70B3-5A57-9D17222E5F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07767" y="4330121"/>
                  <a:ext cx="236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BE4D69C-DA51-96C6-8696-6131C9CEABB0}"/>
                    </a:ext>
                  </a:extLst>
                </p14:cNvPr>
                <p14:cNvContentPartPr/>
                <p14:nvPr/>
              </p14:nvContentPartPr>
              <p14:xfrm>
                <a:off x="9540807" y="4552241"/>
                <a:ext cx="126000" cy="54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BE4D69C-DA51-96C6-8696-6131C9CEAB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32167" y="4543601"/>
                  <a:ext cx="143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626C44-C41C-6124-0EBB-C6822C5B6419}"/>
                    </a:ext>
                  </a:extLst>
                </p14:cNvPr>
                <p14:cNvContentPartPr/>
                <p14:nvPr/>
              </p14:nvContentPartPr>
              <p14:xfrm>
                <a:off x="9614967" y="4603001"/>
                <a:ext cx="8280" cy="97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626C44-C41C-6124-0EBB-C6822C5B64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06327" y="4594361"/>
                  <a:ext cx="25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E0597B5-4CC1-1EE9-3CDB-3D7A0066A7C9}"/>
                    </a:ext>
                  </a:extLst>
                </p14:cNvPr>
                <p14:cNvContentPartPr/>
                <p14:nvPr/>
              </p14:nvContentPartPr>
              <p14:xfrm>
                <a:off x="9689127" y="4604081"/>
                <a:ext cx="146160" cy="70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E0597B5-4CC1-1EE9-3CDB-3D7A0066A7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80487" y="4595081"/>
                  <a:ext cx="163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50573D5-CC60-0606-AB2B-53308EF814AA}"/>
                    </a:ext>
                  </a:extLst>
                </p14:cNvPr>
                <p14:cNvContentPartPr/>
                <p14:nvPr/>
              </p14:nvContentPartPr>
              <p14:xfrm>
                <a:off x="9841047" y="4474841"/>
                <a:ext cx="2880" cy="14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50573D5-CC60-0606-AB2B-53308EF814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32407" y="4466201"/>
                  <a:ext cx="20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A0D6C30-3A02-34F7-3DB3-4CC39D9DC3F2}"/>
                    </a:ext>
                  </a:extLst>
                </p14:cNvPr>
                <p14:cNvContentPartPr/>
                <p14:nvPr/>
              </p14:nvContentPartPr>
              <p14:xfrm>
                <a:off x="9910887" y="4563761"/>
                <a:ext cx="249840" cy="281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A0D6C30-3A02-34F7-3DB3-4CC39D9DC3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01887" y="4555121"/>
                  <a:ext cx="267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208CE0-D213-5750-BA7D-ADB5136A185A}"/>
                    </a:ext>
                  </a:extLst>
                </p14:cNvPr>
                <p14:cNvContentPartPr/>
                <p14:nvPr/>
              </p14:nvContentPartPr>
              <p14:xfrm>
                <a:off x="10226967" y="4596161"/>
                <a:ext cx="211320" cy="148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208CE0-D213-5750-BA7D-ADB5136A18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17967" y="4587521"/>
                  <a:ext cx="228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ACA51F-537E-347B-3199-43A2722F64CA}"/>
                    </a:ext>
                  </a:extLst>
                </p14:cNvPr>
                <p14:cNvContentPartPr/>
                <p14:nvPr/>
              </p14:nvContentPartPr>
              <p14:xfrm>
                <a:off x="10601007" y="4033841"/>
                <a:ext cx="298080" cy="81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ACA51F-537E-347B-3199-43A2722F64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92367" y="4025201"/>
                  <a:ext cx="315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232EF6-117F-BE34-5E3B-9166B809F0DA}"/>
                    </a:ext>
                  </a:extLst>
                </p14:cNvPr>
                <p14:cNvContentPartPr/>
                <p14:nvPr/>
              </p14:nvContentPartPr>
              <p14:xfrm>
                <a:off x="11154687" y="3803441"/>
                <a:ext cx="109440" cy="107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232EF6-117F-BE34-5E3B-9166B809F0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146047" y="3794441"/>
                  <a:ext cx="127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08FD72F-05DF-5AB3-B85E-53F29BF22E60}"/>
                    </a:ext>
                  </a:extLst>
                </p14:cNvPr>
                <p14:cNvContentPartPr/>
                <p14:nvPr/>
              </p14:nvContentPartPr>
              <p14:xfrm>
                <a:off x="11342247" y="3842321"/>
                <a:ext cx="37800" cy="60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08FD72F-05DF-5AB3-B85E-53F29BF22E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333247" y="3833321"/>
                  <a:ext cx="55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4346B84-FA90-6F5A-DB0E-A9886F8EAF30}"/>
                    </a:ext>
                  </a:extLst>
                </p14:cNvPr>
                <p14:cNvContentPartPr/>
                <p14:nvPr/>
              </p14:nvContentPartPr>
              <p14:xfrm>
                <a:off x="11417127" y="3796961"/>
                <a:ext cx="113040" cy="108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4346B84-FA90-6F5A-DB0E-A9886F8EAF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08487" y="3787961"/>
                  <a:ext cx="130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BB2A002-B661-9110-0A34-DEC7ADB1330E}"/>
                    </a:ext>
                  </a:extLst>
                </p14:cNvPr>
                <p14:cNvContentPartPr/>
                <p14:nvPr/>
              </p14:nvContentPartPr>
              <p14:xfrm>
                <a:off x="11546007" y="3807761"/>
                <a:ext cx="178920" cy="92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BB2A002-B661-9110-0A34-DEC7ADB133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37007" y="3799121"/>
                  <a:ext cx="196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E5F3E54-641F-B2F6-9379-19AAC5D84148}"/>
                    </a:ext>
                  </a:extLst>
                </p14:cNvPr>
                <p14:cNvContentPartPr/>
                <p14:nvPr/>
              </p14:nvContentPartPr>
              <p14:xfrm>
                <a:off x="11751567" y="3832241"/>
                <a:ext cx="82440" cy="32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E5F3E54-641F-B2F6-9379-19AAC5D8414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742927" y="3823241"/>
                  <a:ext cx="100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0E0A59B-1268-E453-9F6D-58BE6AE891C7}"/>
                    </a:ext>
                  </a:extLst>
                </p14:cNvPr>
                <p14:cNvContentPartPr/>
                <p14:nvPr/>
              </p14:nvContentPartPr>
              <p14:xfrm>
                <a:off x="11803767" y="3754481"/>
                <a:ext cx="141120" cy="191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0E0A59B-1268-E453-9F6D-58BE6AE891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795127" y="3745841"/>
                  <a:ext cx="158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54A963D-A6C9-D753-F388-77A8069F90AB}"/>
                    </a:ext>
                  </a:extLst>
                </p14:cNvPr>
                <p14:cNvContentPartPr/>
                <p14:nvPr/>
              </p14:nvContentPartPr>
              <p14:xfrm>
                <a:off x="11427207" y="4138961"/>
                <a:ext cx="86040" cy="126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54A963D-A6C9-D753-F388-77A8069F90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18567" y="4129961"/>
                  <a:ext cx="103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249E46B-7F19-7F5A-CBC3-212CCC3DEF64}"/>
                    </a:ext>
                  </a:extLst>
                </p14:cNvPr>
                <p14:cNvContentPartPr/>
                <p14:nvPr/>
              </p14:nvContentPartPr>
              <p14:xfrm>
                <a:off x="11588127" y="4149401"/>
                <a:ext cx="4320" cy="114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249E46B-7F19-7F5A-CBC3-212CCC3DEF6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79127" y="4140401"/>
                  <a:ext cx="21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D829E3-E47A-982E-5877-2E80E6CC1332}"/>
                    </a:ext>
                  </a:extLst>
                </p14:cNvPr>
                <p14:cNvContentPartPr/>
                <p14:nvPr/>
              </p14:nvContentPartPr>
              <p14:xfrm>
                <a:off x="11601447" y="4094321"/>
                <a:ext cx="113400" cy="168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D829E3-E47A-982E-5877-2E80E6CC133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92447" y="4085321"/>
                  <a:ext cx="131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93E2754-7637-C519-C7BD-A14B24E4D376}"/>
                    </a:ext>
                  </a:extLst>
                </p14:cNvPr>
                <p14:cNvContentPartPr/>
                <p14:nvPr/>
              </p14:nvContentPartPr>
              <p14:xfrm>
                <a:off x="11023647" y="3560441"/>
                <a:ext cx="1037880" cy="751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93E2754-7637-C519-C7BD-A14B24E4D3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15007" y="3551441"/>
                  <a:ext cx="10555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31525D2-359C-87F4-EC19-96A036FBB8A6}"/>
                    </a:ext>
                  </a:extLst>
                </p14:cNvPr>
                <p14:cNvContentPartPr/>
                <p14:nvPr/>
              </p14:nvContentPartPr>
              <p14:xfrm>
                <a:off x="11066487" y="3740441"/>
                <a:ext cx="913320" cy="620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31525D2-359C-87F4-EC19-96A036FBB8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57847" y="3731441"/>
                  <a:ext cx="930960" cy="63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492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8C2-1C9F-34F9-BB14-40EF82B0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integration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39EE-E2C8-E899-3254-237CC1D9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Power Automate</a:t>
            </a:r>
          </a:p>
          <a:p>
            <a:r>
              <a:rPr lang="en-US" dirty="0"/>
              <a:t>Azure Logic Apps – Designer-first</a:t>
            </a:r>
          </a:p>
          <a:p>
            <a:r>
              <a:rPr lang="en-US" dirty="0"/>
              <a:t>Azure Functions – Code-first</a:t>
            </a:r>
          </a:p>
          <a:p>
            <a:r>
              <a:rPr lang="en-US" dirty="0"/>
              <a:t>Azure App Service </a:t>
            </a:r>
            <a:r>
              <a:rPr lang="en-US" dirty="0" err="1"/>
              <a:t>WebJobs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2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B78E-C879-BDDF-FC2B-9C0B98CB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- Blob Triggered Azure Function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CB86B8-EB63-C181-8F69-89D8C54CA9B9}"/>
                  </a:ext>
                </a:extLst>
              </p14:cNvPr>
              <p14:cNvContentPartPr/>
              <p14:nvPr/>
            </p14:nvContentPartPr>
            <p14:xfrm>
              <a:off x="1803687" y="2896601"/>
              <a:ext cx="236520" cy="133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CB86B8-EB63-C181-8F69-89D8C54CA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87" y="2887961"/>
                <a:ext cx="254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0FE3D4-9C83-4DDF-0D65-BA672430104B}"/>
                  </a:ext>
                </a:extLst>
              </p14:cNvPr>
              <p14:cNvContentPartPr/>
              <p14:nvPr/>
            </p14:nvContentPartPr>
            <p14:xfrm>
              <a:off x="1966047" y="2945201"/>
              <a:ext cx="26640" cy="16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0FE3D4-9C83-4DDF-0D65-BA67243010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7407" y="2936561"/>
                <a:ext cx="44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9D96B1-BF50-505C-1553-F2A7C1D8433F}"/>
                  </a:ext>
                </a:extLst>
              </p14:cNvPr>
              <p14:cNvContentPartPr/>
              <p14:nvPr/>
            </p14:nvContentPartPr>
            <p14:xfrm>
              <a:off x="2052447" y="2999201"/>
              <a:ext cx="249480" cy="171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9D96B1-BF50-505C-1553-F2A7C1D843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3807" y="2990561"/>
                <a:ext cx="267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9B9BF3-F820-DD98-E107-A3AA655402FC}"/>
                  </a:ext>
                </a:extLst>
              </p14:cNvPr>
              <p14:cNvContentPartPr/>
              <p14:nvPr/>
            </p14:nvContentPartPr>
            <p14:xfrm>
              <a:off x="2192847" y="2855561"/>
              <a:ext cx="15480" cy="16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9B9BF3-F820-DD98-E107-A3AA655402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4207" y="2846921"/>
                <a:ext cx="33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6E6163-A824-D17D-E513-5DEA5A1A27B4}"/>
                  </a:ext>
                </a:extLst>
              </p14:cNvPr>
              <p14:cNvContentPartPr/>
              <p14:nvPr/>
            </p14:nvContentPartPr>
            <p14:xfrm>
              <a:off x="2312727" y="2931881"/>
              <a:ext cx="192960" cy="264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6E6163-A824-D17D-E513-5DEA5A1A27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3727" y="2923241"/>
                <a:ext cx="210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FB2982-1FBE-DA30-7EC0-EBA69E960975}"/>
                  </a:ext>
                </a:extLst>
              </p14:cNvPr>
              <p14:cNvContentPartPr/>
              <p14:nvPr/>
            </p14:nvContentPartPr>
            <p14:xfrm>
              <a:off x="2430807" y="2840801"/>
              <a:ext cx="225720" cy="34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FB2982-1FBE-DA30-7EC0-EBA69E9609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2167" y="2831801"/>
                <a:ext cx="2433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E3C3C4-3EDB-AAF1-1B9A-0CBCB98F70C4}"/>
                  </a:ext>
                </a:extLst>
              </p14:cNvPr>
              <p14:cNvContentPartPr/>
              <p14:nvPr/>
            </p14:nvContentPartPr>
            <p14:xfrm>
              <a:off x="2652567" y="2817401"/>
              <a:ext cx="181440" cy="16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E3C3C4-3EDB-AAF1-1B9A-0CBCB98F7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3567" y="2808761"/>
                <a:ext cx="199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42BCAA-7771-9AA2-5598-9FAE38B3CC99}"/>
                  </a:ext>
                </a:extLst>
              </p14:cNvPr>
              <p14:cNvContentPartPr/>
              <p14:nvPr/>
            </p14:nvContentPartPr>
            <p14:xfrm>
              <a:off x="1740327" y="2504561"/>
              <a:ext cx="165240" cy="24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42BCAA-7771-9AA2-5598-9FAE38B3CC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1327" y="2495561"/>
                <a:ext cx="182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08AC01A-1F8B-589E-46FF-AE3C9326184D}"/>
                  </a:ext>
                </a:extLst>
              </p14:cNvPr>
              <p14:cNvContentPartPr/>
              <p14:nvPr/>
            </p14:nvContentPartPr>
            <p14:xfrm>
              <a:off x="1923207" y="2479361"/>
              <a:ext cx="59040" cy="20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08AC01A-1F8B-589E-46FF-AE3C932618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4207" y="2470361"/>
                <a:ext cx="76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12F462-0874-104C-4694-E8AC3583259F}"/>
                  </a:ext>
                </a:extLst>
              </p14:cNvPr>
              <p14:cNvContentPartPr/>
              <p14:nvPr/>
            </p14:nvContentPartPr>
            <p14:xfrm>
              <a:off x="2024007" y="2593121"/>
              <a:ext cx="70200" cy="56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12F462-0874-104C-4694-E8AC358325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5007" y="2584121"/>
                <a:ext cx="878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0EC72F-CB41-3D37-22A6-E458EBDDEC3C}"/>
                  </a:ext>
                </a:extLst>
              </p14:cNvPr>
              <p14:cNvContentPartPr/>
              <p14:nvPr/>
            </p14:nvContentPartPr>
            <p14:xfrm>
              <a:off x="2153247" y="2342921"/>
              <a:ext cx="113400" cy="260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0EC72F-CB41-3D37-22A6-E458EBDDEC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4607" y="2334281"/>
                <a:ext cx="1310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017F29-09B7-C27A-79DE-6C12AE81BE27}"/>
                  </a:ext>
                </a:extLst>
              </p14:cNvPr>
              <p14:cNvContentPartPr/>
              <p14:nvPr/>
            </p14:nvContentPartPr>
            <p14:xfrm>
              <a:off x="2774247" y="2717681"/>
              <a:ext cx="137520" cy="194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017F29-09B7-C27A-79DE-6C12AE81BE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65607" y="2709041"/>
                <a:ext cx="155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C37548-6D55-A5A5-A7D0-0C91F0AF7F59}"/>
                  </a:ext>
                </a:extLst>
              </p14:cNvPr>
              <p14:cNvContentPartPr/>
              <p14:nvPr/>
            </p14:nvContentPartPr>
            <p14:xfrm>
              <a:off x="2933367" y="2867081"/>
              <a:ext cx="1311840" cy="173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C37548-6D55-A5A5-A7D0-0C91F0AF7F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4367" y="2858081"/>
                <a:ext cx="1329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B4CAA8-41B8-1C9A-0A2D-D91660A0E35D}"/>
                  </a:ext>
                </a:extLst>
              </p14:cNvPr>
              <p14:cNvContentPartPr/>
              <p14:nvPr/>
            </p14:nvContentPartPr>
            <p14:xfrm>
              <a:off x="5522847" y="4130321"/>
              <a:ext cx="117000" cy="200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B4CAA8-41B8-1C9A-0A2D-D91660A0E3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13847" y="4121321"/>
                <a:ext cx="134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D71BB3-983D-FA2A-376A-104F7C8CDF17}"/>
                  </a:ext>
                </a:extLst>
              </p14:cNvPr>
              <p14:cNvContentPartPr/>
              <p14:nvPr/>
            </p14:nvContentPartPr>
            <p14:xfrm>
              <a:off x="5742087" y="4063721"/>
              <a:ext cx="11520" cy="266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D71BB3-983D-FA2A-376A-104F7C8CDF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3087" y="4054721"/>
                <a:ext cx="29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E6EC5E-2BB5-6F77-A7AC-495CD4A5AC5D}"/>
                  </a:ext>
                </a:extLst>
              </p14:cNvPr>
              <p14:cNvContentPartPr/>
              <p14:nvPr/>
            </p14:nvContentPartPr>
            <p14:xfrm>
              <a:off x="5612127" y="4147961"/>
              <a:ext cx="264240" cy="110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E6EC5E-2BB5-6F77-A7AC-495CD4A5A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03487" y="4139321"/>
                <a:ext cx="2818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E77FC0-CB74-CA1D-E0B7-DFD44EB32DAE}"/>
                  </a:ext>
                </a:extLst>
              </p14:cNvPr>
              <p14:cNvContentPartPr/>
              <p14:nvPr/>
            </p14:nvContentPartPr>
            <p14:xfrm>
              <a:off x="5882127" y="4061921"/>
              <a:ext cx="531000" cy="320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E77FC0-CB74-CA1D-E0B7-DFD44EB32D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73127" y="4052921"/>
                <a:ext cx="5486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63A5343-AFC2-47FD-56FB-6F43D40F64F6}"/>
                  </a:ext>
                </a:extLst>
              </p14:cNvPr>
              <p14:cNvContentPartPr/>
              <p14:nvPr/>
            </p14:nvContentPartPr>
            <p14:xfrm>
              <a:off x="5609247" y="4542521"/>
              <a:ext cx="122400" cy="253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63A5343-AFC2-47FD-56FB-6F43D40F64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00607" y="4533521"/>
                <a:ext cx="1400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E7A772-B69A-4D56-B19E-4268356B0E83}"/>
                  </a:ext>
                </a:extLst>
              </p14:cNvPr>
              <p14:cNvContentPartPr/>
              <p14:nvPr/>
            </p14:nvContentPartPr>
            <p14:xfrm>
              <a:off x="5595207" y="4610921"/>
              <a:ext cx="181080" cy="119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E7A772-B69A-4D56-B19E-4268356B0E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86207" y="4601921"/>
                <a:ext cx="198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B3A61E-B5BB-D0FC-4312-2DB79D6E6F8B}"/>
                  </a:ext>
                </a:extLst>
              </p14:cNvPr>
              <p14:cNvContentPartPr/>
              <p14:nvPr/>
            </p14:nvContentPartPr>
            <p14:xfrm>
              <a:off x="5796807" y="4583561"/>
              <a:ext cx="81360" cy="139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B3A61E-B5BB-D0FC-4312-2DB79D6E6F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87807" y="4574921"/>
                <a:ext cx="990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3AA33F-6C8B-6409-D3BF-2D14D2055C6C}"/>
                  </a:ext>
                </a:extLst>
              </p14:cNvPr>
              <p14:cNvContentPartPr/>
              <p14:nvPr/>
            </p14:nvContentPartPr>
            <p14:xfrm>
              <a:off x="5919927" y="4570601"/>
              <a:ext cx="78120" cy="128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3AA33F-6C8B-6409-D3BF-2D14D2055C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11287" y="4561601"/>
                <a:ext cx="95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C8F5DD-3960-5DDB-2308-065D528E845E}"/>
                  </a:ext>
                </a:extLst>
              </p14:cNvPr>
              <p14:cNvContentPartPr/>
              <p14:nvPr/>
            </p14:nvContentPartPr>
            <p14:xfrm>
              <a:off x="6047727" y="4588241"/>
              <a:ext cx="42840" cy="91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C8F5DD-3960-5DDB-2308-065D528E84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39087" y="4579601"/>
                <a:ext cx="60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4044F7E-E438-A906-48FC-676485918991}"/>
                  </a:ext>
                </a:extLst>
              </p14:cNvPr>
              <p14:cNvContentPartPr/>
              <p14:nvPr/>
            </p14:nvContentPartPr>
            <p14:xfrm>
              <a:off x="6122247" y="4398161"/>
              <a:ext cx="343440" cy="271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4044F7E-E438-A906-48FC-6764859189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13607" y="4389161"/>
                <a:ext cx="361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C4C829F-3730-03AC-5831-95A8FF41BE38}"/>
                  </a:ext>
                </a:extLst>
              </p14:cNvPr>
              <p14:cNvContentPartPr/>
              <p14:nvPr/>
            </p14:nvContentPartPr>
            <p14:xfrm>
              <a:off x="6322767" y="4371161"/>
              <a:ext cx="390240" cy="170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C4C829F-3730-03AC-5831-95A8FF41BE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3767" y="4362521"/>
                <a:ext cx="407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3AC259-9CF5-C549-3E37-19307886249C}"/>
                  </a:ext>
                </a:extLst>
              </p14:cNvPr>
              <p14:cNvContentPartPr/>
              <p14:nvPr/>
            </p14:nvContentPartPr>
            <p14:xfrm>
              <a:off x="5294247" y="3764561"/>
              <a:ext cx="1398960" cy="828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3AC259-9CF5-C549-3E37-1930788624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5247" y="3755921"/>
                <a:ext cx="141660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F7E4953-48A3-B092-12C5-62A0F1DF773E}"/>
                  </a:ext>
                </a:extLst>
              </p14:cNvPr>
              <p14:cNvContentPartPr/>
              <p14:nvPr/>
            </p14:nvContentPartPr>
            <p14:xfrm>
              <a:off x="5294247" y="3997841"/>
              <a:ext cx="1471320" cy="111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F7E4953-48A3-B092-12C5-62A0F1DF77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85607" y="3988841"/>
                <a:ext cx="148896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4DCF7A5-19AB-2DEF-4654-CE720427A0D6}"/>
                  </a:ext>
                </a:extLst>
              </p14:cNvPr>
              <p14:cNvContentPartPr/>
              <p14:nvPr/>
            </p14:nvContentPartPr>
            <p14:xfrm>
              <a:off x="4069167" y="4325801"/>
              <a:ext cx="1011600" cy="691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4DCF7A5-19AB-2DEF-4654-CE720427A0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60167" y="4316801"/>
                <a:ext cx="102924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32DC0D4-A17C-C723-2FED-E703FC2312B0}"/>
                  </a:ext>
                </a:extLst>
              </p14:cNvPr>
              <p14:cNvContentPartPr/>
              <p14:nvPr/>
            </p14:nvContentPartPr>
            <p14:xfrm>
              <a:off x="3996087" y="4586801"/>
              <a:ext cx="136080" cy="291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32DC0D4-A17C-C723-2FED-E703FC2312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87087" y="4577801"/>
                <a:ext cx="1537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1D67E15-68F3-648D-A216-B2EF59A5AE71}"/>
                  </a:ext>
                </a:extLst>
              </p14:cNvPr>
              <p14:cNvContentPartPr/>
              <p14:nvPr/>
            </p14:nvContentPartPr>
            <p14:xfrm>
              <a:off x="4166007" y="4574201"/>
              <a:ext cx="48960" cy="246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1D67E15-68F3-648D-A216-B2EF59A5AE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57007" y="4565561"/>
                <a:ext cx="66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692BAAE-6A9F-1AA1-87DD-10554DF84291}"/>
                  </a:ext>
                </a:extLst>
              </p14:cNvPr>
              <p14:cNvContentPartPr/>
              <p14:nvPr/>
            </p14:nvContentPartPr>
            <p14:xfrm>
              <a:off x="4238007" y="4669241"/>
              <a:ext cx="64800" cy="73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692BAAE-6A9F-1AA1-87DD-10554DF842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29367" y="4660241"/>
                <a:ext cx="82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E476E5-41CC-4258-6C9B-7B6169CBC5CF}"/>
                  </a:ext>
                </a:extLst>
              </p14:cNvPr>
              <p14:cNvContentPartPr/>
              <p14:nvPr/>
            </p14:nvContentPartPr>
            <p14:xfrm>
              <a:off x="4312167" y="4342721"/>
              <a:ext cx="148680" cy="275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E476E5-41CC-4258-6C9B-7B6169CBC5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03167" y="4333721"/>
                <a:ext cx="166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027F62-BD9E-ABE8-D5C0-F5A16A1F0479}"/>
                  </a:ext>
                </a:extLst>
              </p14:cNvPr>
              <p14:cNvContentPartPr/>
              <p14:nvPr/>
            </p14:nvContentPartPr>
            <p14:xfrm>
              <a:off x="4147287" y="5036801"/>
              <a:ext cx="261000" cy="279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027F62-BD9E-ABE8-D5C0-F5A16A1F047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38287" y="5027801"/>
                <a:ext cx="278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F05C44-4948-AE04-1C6B-8DDD1160008E}"/>
                  </a:ext>
                </a:extLst>
              </p14:cNvPr>
              <p14:cNvContentPartPr/>
              <p14:nvPr/>
            </p14:nvContentPartPr>
            <p14:xfrm>
              <a:off x="4434927" y="4858601"/>
              <a:ext cx="20880" cy="28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F05C44-4948-AE04-1C6B-8DDD116000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25927" y="4849601"/>
                <a:ext cx="385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DF456D-2AA5-6A1E-BEF8-81EF0F19FCBA}"/>
                  </a:ext>
                </a:extLst>
              </p14:cNvPr>
              <p14:cNvContentPartPr/>
              <p14:nvPr/>
            </p14:nvContentPartPr>
            <p14:xfrm>
              <a:off x="4547967" y="4916561"/>
              <a:ext cx="65160" cy="118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DF456D-2AA5-6A1E-BEF8-81EF0F19FC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39327" y="4907921"/>
                <a:ext cx="82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F88C6C-2DC4-D0BA-DA76-473259CAFE80}"/>
                  </a:ext>
                </a:extLst>
              </p14:cNvPr>
              <p14:cNvContentPartPr/>
              <p14:nvPr/>
            </p14:nvContentPartPr>
            <p14:xfrm>
              <a:off x="4689087" y="4531721"/>
              <a:ext cx="243000" cy="410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F88C6C-2DC4-D0BA-DA76-473259CAFE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80447" y="4523081"/>
                <a:ext cx="2606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C373A89-D0B6-6E7A-E69E-C13B464E61B3}"/>
                  </a:ext>
                </a:extLst>
              </p14:cNvPr>
              <p14:cNvContentPartPr/>
              <p14:nvPr/>
            </p14:nvContentPartPr>
            <p14:xfrm>
              <a:off x="2606847" y="3146081"/>
              <a:ext cx="2909880" cy="1032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C373A89-D0B6-6E7A-E69E-C13B464E61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97847" y="3137441"/>
                <a:ext cx="2927520" cy="10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20AB981C-0E3B-03F9-F8FF-85F091D5F3DF}"/>
              </a:ext>
            </a:extLst>
          </p:cNvPr>
          <p:cNvGrpSpPr/>
          <p:nvPr/>
        </p:nvGrpSpPr>
        <p:grpSpPr>
          <a:xfrm>
            <a:off x="4316487" y="1752521"/>
            <a:ext cx="3560040" cy="1964160"/>
            <a:chOff x="4316487" y="1752521"/>
            <a:chExt cx="3560040" cy="19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413D51-C711-98C6-CFB4-B6D5B5B34A1C}"/>
                    </a:ext>
                  </a:extLst>
                </p14:cNvPr>
                <p14:cNvContentPartPr/>
                <p14:nvPr/>
              </p14:nvContentPartPr>
              <p14:xfrm>
                <a:off x="4509807" y="2733881"/>
                <a:ext cx="121320" cy="317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413D51-C711-98C6-CFB4-B6D5B5B34A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0807" y="2725241"/>
                  <a:ext cx="138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103894-5891-F6D4-25EA-E6D9B8B7373B}"/>
                    </a:ext>
                  </a:extLst>
                </p14:cNvPr>
                <p14:cNvContentPartPr/>
                <p14:nvPr/>
              </p14:nvContentPartPr>
              <p14:xfrm>
                <a:off x="4451127" y="2905241"/>
                <a:ext cx="173160" cy="6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103894-5891-F6D4-25EA-E6D9B8B737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127" y="2896241"/>
                  <a:ext cx="190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2827C0-4996-3271-9334-5175F87CF035}"/>
                    </a:ext>
                  </a:extLst>
                </p14:cNvPr>
                <p14:cNvContentPartPr/>
                <p14:nvPr/>
              </p14:nvContentPartPr>
              <p14:xfrm>
                <a:off x="4646607" y="2827121"/>
                <a:ext cx="12960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2827C0-4996-3271-9334-5175F87CF0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37607" y="2818121"/>
                  <a:ext cx="147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43B51D-E199-344C-4FA7-CF2699ED6164}"/>
                    </a:ext>
                  </a:extLst>
                </p14:cNvPr>
                <p14:cNvContentPartPr/>
                <p14:nvPr/>
              </p14:nvContentPartPr>
              <p14:xfrm>
                <a:off x="4797087" y="2833241"/>
                <a:ext cx="216360" cy="151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43B51D-E199-344C-4FA7-CF2699ED61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88087" y="2824241"/>
                  <a:ext cx="234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7A8C3A-D4E4-7DB2-6C15-A45D03520B69}"/>
                    </a:ext>
                  </a:extLst>
                </p14:cNvPr>
                <p14:cNvContentPartPr/>
                <p14:nvPr/>
              </p14:nvContentPartPr>
              <p14:xfrm>
                <a:off x="5047287" y="2815961"/>
                <a:ext cx="183960" cy="12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7A8C3A-D4E4-7DB2-6C15-A45D03520B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38647" y="2806961"/>
                  <a:ext cx="20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B31526-6B5A-B798-12AA-3C0E93DC36FC}"/>
                    </a:ext>
                  </a:extLst>
                </p14:cNvPr>
                <p14:cNvContentPartPr/>
                <p14:nvPr/>
              </p14:nvContentPartPr>
              <p14:xfrm>
                <a:off x="4699887" y="3143201"/>
                <a:ext cx="64440" cy="26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B31526-6B5A-B798-12AA-3C0E93DC36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90887" y="3134201"/>
                  <a:ext cx="82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27B7CA-3781-4D2F-4BDF-BF031261E723}"/>
                    </a:ext>
                  </a:extLst>
                </p14:cNvPr>
                <p14:cNvContentPartPr/>
                <p14:nvPr/>
              </p14:nvContentPartPr>
              <p14:xfrm>
                <a:off x="4683687" y="3249041"/>
                <a:ext cx="347760" cy="7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27B7CA-3781-4D2F-4BDF-BF031261E7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5047" y="3240041"/>
                  <a:ext cx="365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49DF52-A566-9645-F5A0-945F864FAB92}"/>
                    </a:ext>
                  </a:extLst>
                </p14:cNvPr>
                <p14:cNvContentPartPr/>
                <p14:nvPr/>
              </p14:nvContentPartPr>
              <p14:xfrm>
                <a:off x="5096247" y="3192161"/>
                <a:ext cx="86400" cy="14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49DF52-A566-9645-F5A0-945F864FAB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87607" y="3183161"/>
                  <a:ext cx="104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7406F6-66E7-1270-DDF1-ABBD4ADA401D}"/>
                    </a:ext>
                  </a:extLst>
                </p14:cNvPr>
                <p14:cNvContentPartPr/>
                <p14:nvPr/>
              </p14:nvContentPartPr>
              <p14:xfrm>
                <a:off x="5239527" y="3128081"/>
                <a:ext cx="51840" cy="233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7406F6-66E7-1270-DDF1-ABBD4ADA40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30527" y="3119441"/>
                  <a:ext cx="69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D986D1-AE7F-2D97-BCBF-83CCE9F2A748}"/>
                    </a:ext>
                  </a:extLst>
                </p14:cNvPr>
                <p14:cNvContentPartPr/>
                <p14:nvPr/>
              </p14:nvContentPartPr>
              <p14:xfrm>
                <a:off x="5170767" y="3113681"/>
                <a:ext cx="167760" cy="20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D986D1-AE7F-2D97-BCBF-83CCE9F2A7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61767" y="3104681"/>
                  <a:ext cx="185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955A27-3692-5F07-DB0B-F061739A2364}"/>
                    </a:ext>
                  </a:extLst>
                </p14:cNvPr>
                <p14:cNvContentPartPr/>
                <p14:nvPr/>
              </p14:nvContentPartPr>
              <p14:xfrm>
                <a:off x="5392887" y="3201521"/>
                <a:ext cx="57240" cy="78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955A27-3692-5F07-DB0B-F061739A23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83887" y="3192881"/>
                  <a:ext cx="74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2CAB0D-CD7F-8484-96C9-1FB06736D541}"/>
                    </a:ext>
                  </a:extLst>
                </p14:cNvPr>
                <p14:cNvContentPartPr/>
                <p14:nvPr/>
              </p14:nvContentPartPr>
              <p14:xfrm>
                <a:off x="5527167" y="3174881"/>
                <a:ext cx="101520" cy="10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2CAB0D-CD7F-8484-96C9-1FB06736D54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18527" y="3166241"/>
                  <a:ext cx="119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9843E0-CA23-9312-402A-7A4CF3781285}"/>
                    </a:ext>
                  </a:extLst>
                </p14:cNvPr>
                <p14:cNvContentPartPr/>
                <p14:nvPr/>
              </p14:nvContentPartPr>
              <p14:xfrm>
                <a:off x="4351047" y="2515361"/>
                <a:ext cx="1373040" cy="98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843E0-CA23-9312-402A-7A4CF37812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2407" y="2506721"/>
                  <a:ext cx="139068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05B1C0-6E9D-0144-7BAB-4FE1C3E34C3D}"/>
                    </a:ext>
                  </a:extLst>
                </p14:cNvPr>
                <p14:cNvContentPartPr/>
                <p14:nvPr/>
              </p14:nvContentPartPr>
              <p14:xfrm>
                <a:off x="4316487" y="2595281"/>
                <a:ext cx="1375560" cy="112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05B1C0-6E9D-0144-7BAB-4FE1C3E34C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07487" y="2586641"/>
                  <a:ext cx="1393200" cy="11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84F638-8F15-85F6-5BE6-624958E8B78A}"/>
                    </a:ext>
                  </a:extLst>
                </p14:cNvPr>
                <p14:cNvContentPartPr/>
                <p14:nvPr/>
              </p14:nvContentPartPr>
              <p14:xfrm>
                <a:off x="5706807" y="2522201"/>
                <a:ext cx="642240" cy="246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84F638-8F15-85F6-5BE6-624958E8B7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8167" y="2513201"/>
                  <a:ext cx="659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D5D7DD-97D0-F4A8-A7AF-AF58AC824F01}"/>
                    </a:ext>
                  </a:extLst>
                </p14:cNvPr>
                <p14:cNvContentPartPr/>
                <p14:nvPr/>
              </p14:nvContentPartPr>
              <p14:xfrm>
                <a:off x="6073287" y="2230601"/>
                <a:ext cx="123480" cy="19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D5D7DD-97D0-F4A8-A7AF-AF58AC824F0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4647" y="2221601"/>
                  <a:ext cx="141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398DE3-9FF8-EFC3-59C2-D4E29542D0DA}"/>
                    </a:ext>
                  </a:extLst>
                </p14:cNvPr>
                <p14:cNvContentPartPr/>
                <p14:nvPr/>
              </p14:nvContentPartPr>
              <p14:xfrm>
                <a:off x="6230967" y="2216561"/>
                <a:ext cx="45360" cy="9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398DE3-9FF8-EFC3-59C2-D4E29542D0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1967" y="2207561"/>
                  <a:ext cx="63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CF668D-42F6-A12A-F45B-9C83173A3B31}"/>
                    </a:ext>
                  </a:extLst>
                </p14:cNvPr>
                <p14:cNvContentPartPr/>
                <p14:nvPr/>
              </p14:nvContentPartPr>
              <p14:xfrm>
                <a:off x="6316647" y="2106401"/>
                <a:ext cx="85320" cy="228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CF668D-42F6-A12A-F45B-9C83173A3B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08007" y="2097761"/>
                  <a:ext cx="102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0437C9-E969-D8BB-FF8F-87EE79C347F4}"/>
                    </a:ext>
                  </a:extLst>
                </p14:cNvPr>
                <p14:cNvContentPartPr/>
                <p14:nvPr/>
              </p14:nvContentPartPr>
              <p14:xfrm>
                <a:off x="6416367" y="2179481"/>
                <a:ext cx="135720" cy="82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0437C9-E969-D8BB-FF8F-87EE79C347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07727" y="2170481"/>
                  <a:ext cx="153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9714B43-DC0E-6A6D-F6FC-BC4EA6E57BD3}"/>
                    </a:ext>
                  </a:extLst>
                </p14:cNvPr>
                <p14:cNvContentPartPr/>
                <p14:nvPr/>
              </p14:nvContentPartPr>
              <p14:xfrm>
                <a:off x="6756207" y="2032241"/>
                <a:ext cx="8784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9714B43-DC0E-6A6D-F6FC-BC4EA6E57B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47207" y="2023241"/>
                  <a:ext cx="105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4D600E-2937-6063-0EB7-F6DABBB63F5C}"/>
                    </a:ext>
                  </a:extLst>
                </p14:cNvPr>
                <p14:cNvContentPartPr/>
                <p14:nvPr/>
              </p14:nvContentPartPr>
              <p14:xfrm>
                <a:off x="6916047" y="2004881"/>
                <a:ext cx="74880" cy="125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4D600E-2937-6063-0EB7-F6DABBB63F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07047" y="1996241"/>
                  <a:ext cx="92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D96E20-EF29-1B65-3EB6-612335E0BE93}"/>
                    </a:ext>
                  </a:extLst>
                </p14:cNvPr>
                <p14:cNvContentPartPr/>
                <p14:nvPr/>
              </p14:nvContentPartPr>
              <p14:xfrm>
                <a:off x="7022247" y="2014241"/>
                <a:ext cx="109800" cy="65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D96E20-EF29-1B65-3EB6-612335E0BE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13607" y="2005241"/>
                  <a:ext cx="127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E029D1-9CA8-E131-FFED-57F94EFB4B91}"/>
                    </a:ext>
                  </a:extLst>
                </p14:cNvPr>
                <p14:cNvContentPartPr/>
                <p14:nvPr/>
              </p14:nvContentPartPr>
              <p14:xfrm>
                <a:off x="7154727" y="1769801"/>
                <a:ext cx="297000" cy="29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E029D1-9CA8-E131-FFED-57F94EFB4B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46087" y="1760801"/>
                  <a:ext cx="314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D9C61F-3AC1-8F64-040F-806FF03DDE9D}"/>
                    </a:ext>
                  </a:extLst>
                </p14:cNvPr>
                <p14:cNvContentPartPr/>
                <p14:nvPr/>
              </p14:nvContentPartPr>
              <p14:xfrm>
                <a:off x="7343727" y="1833161"/>
                <a:ext cx="184320" cy="150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D9C61F-3AC1-8F64-040F-806FF03DD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35087" y="1824521"/>
                  <a:ext cx="201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DB3DB6-8FDE-E038-22E7-0BF9A3C43B06}"/>
                    </a:ext>
                  </a:extLst>
                </p14:cNvPr>
                <p14:cNvContentPartPr/>
                <p14:nvPr/>
              </p14:nvContentPartPr>
              <p14:xfrm>
                <a:off x="7518687" y="1752521"/>
                <a:ext cx="35640" cy="263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DB3DB6-8FDE-E038-22E7-0BF9A3C43B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10047" y="1743521"/>
                  <a:ext cx="53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068DA6-215A-CC22-6345-E3972412A7C0}"/>
                    </a:ext>
                  </a:extLst>
                </p14:cNvPr>
                <p14:cNvContentPartPr/>
                <p14:nvPr/>
              </p14:nvContentPartPr>
              <p14:xfrm>
                <a:off x="7578447" y="1904081"/>
                <a:ext cx="85320" cy="9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068DA6-215A-CC22-6345-E3972412A7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69807" y="1895081"/>
                  <a:ext cx="102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D2DA84-037E-29F7-FE61-D53AA86D7ADF}"/>
                    </a:ext>
                  </a:extLst>
                </p14:cNvPr>
                <p14:cNvContentPartPr/>
                <p14:nvPr/>
              </p14:nvContentPartPr>
              <p14:xfrm>
                <a:off x="7708407" y="1849361"/>
                <a:ext cx="168120" cy="80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D2DA84-037E-29F7-FE61-D53AA86D7A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99407" y="1840361"/>
                  <a:ext cx="18576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664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184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Functions</vt:lpstr>
      <vt:lpstr>Azure Functions</vt:lpstr>
      <vt:lpstr>Scenarios</vt:lpstr>
      <vt:lpstr>Features of Azure Functions</vt:lpstr>
      <vt:lpstr>Hosting Options</vt:lpstr>
      <vt:lpstr>Triggers and Bindings</vt:lpstr>
      <vt:lpstr>Choose the right integration service</vt:lpstr>
      <vt:lpstr>Hands-On - Blob Triggered Azure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Ayush Rathi</dc:creator>
  <cp:lastModifiedBy>Ayush Rathi</cp:lastModifiedBy>
  <cp:revision>6</cp:revision>
  <dcterms:created xsi:type="dcterms:W3CDTF">2022-09-11T03:42:54Z</dcterms:created>
  <dcterms:modified xsi:type="dcterms:W3CDTF">2023-11-26T05:14:32Z</dcterms:modified>
</cp:coreProperties>
</file>