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sh Rathi" initials="AR" lastIdx="1" clrIdx="0">
    <p:extLst>
      <p:ext uri="{19B8F6BF-5375-455C-9EA6-DF929625EA0E}">
        <p15:presenceInfo xmlns:p15="http://schemas.microsoft.com/office/powerpoint/2012/main" userId="dc16bfa0504d0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B25C-5663-9C91-D809-631D6B7A0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54285-27D1-10CA-0D25-26EA1D89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8AF9-1264-39DA-7306-23397A2F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24FA-EEDE-7A8F-D112-DB80455F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83FF-6FAA-1B77-67A2-0D2DAC42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B90D-8315-E981-7918-3F1E8FE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B880B-2F84-99F8-47E3-245B05EC9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B772-442A-9A8B-66B3-81BA3ADA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06A5-7FB2-B619-204C-63B33C3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E537-E07F-29FE-405F-56B10879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5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424A0-2196-0516-2FBA-A8C68EEB4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68A52-34BF-A07A-9410-56B2B1EA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A1BC-A852-BE85-AE75-C3E836BB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C558-6754-8ECA-A733-0EF40298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FDD6-87B7-8030-7D04-D3C89D91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1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EA1-AD4B-5539-D27B-7149A985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57E2-D39C-68DD-0441-86C3D10B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373F-DE11-3EE8-47E1-38AF905F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05AE-F008-0B7C-4E2F-AE2F205E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E3C43-8107-D5B1-72AD-6D91365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2F99-BF00-B4F4-C0C4-E53A5935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FBD1-C9B8-3E4A-95E2-1A1DD559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2114-11B2-F7F0-D20A-0B59EA71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6403-C663-F50A-B4AB-1AF5791B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8730-861F-E83E-E209-0FA0C4BE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D9DF-14C6-CFF5-4B8D-0DCBF8A2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9C7C-2BC8-4074-E0CA-77C0BFC83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ED94-DEC5-9F53-3D39-DC4FD3BB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A13D3-B367-DBB9-B12C-9CCBCCF9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DE0E-6D10-37EE-2C4F-2619226E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F4592-E023-DD79-11F5-051972B3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98D-2D52-0972-1882-1A9BBD86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D535-3365-73E0-F013-B33B500B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39710-34EF-8F8C-CDC1-E601B611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5F20-9B62-CB5A-BF74-C7E59D7D5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29AC8-F4AC-3A36-50A0-3FD4A6A68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9DF71-D712-71F3-1481-D3070BB1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0C84D-82B9-9562-6D1E-2E56622E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D2D22-92F6-79EC-973C-B7F46978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7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2DF8-6F90-D3A3-E254-81A6D970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89877-1B06-CC0F-C629-51040317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876C5-BEAE-4084-0ED0-EE7F489F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74A0F-33AC-AD06-9D6E-F3BB93F3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CB2E-2F40-E884-140B-CBF5B2B1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8B3C1-A12D-8824-6F8D-BAC42479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D2C73-CC96-EEE3-574F-021C9378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32C1-8C18-27D0-2C30-FFAB69E3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AF54-96F2-C8DE-7247-4254C8E8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196D5-A3CB-1CD9-7893-7BD2581E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2089F-0D29-5E3E-6AA3-ECFD23E2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3AD2-E7ED-0C93-A8D8-09C97E3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C82A9-F2F5-D606-712F-93D796FD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8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5EB4-4E46-450A-0174-1AE5C31E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E006B-27FF-1BE9-0244-9EEDA2A10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FF4E-442E-5E7A-FDD1-5ED5274F6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2517-0B43-0522-D6FD-DC86C866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5CEB2-6BB7-572D-FE78-43BFAF65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A1A2-EE57-9C66-90DA-FA0BE16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0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9C567-8B85-4850-DCEB-4A0DABB4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8CAD-5AEB-00B5-40B0-875B2B6A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539F-8FF1-9DD7-A17C-45A60CDB8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E74D-53B8-4DAB-AA96-1AC14E206F5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B365-C54A-3CB5-5403-DB75EFAC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04A8-6E3C-5E9F-0050-431804C23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F237-1049-49CD-A7EF-64C5AB111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C5C9-1554-116E-DC0A-430222BDD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EBCE6-65D5-AAB6-EC94-F4F592ABB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Relational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06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711D6C-A780-3DED-8FDE-2B01D91182B6}"/>
              </a:ext>
            </a:extLst>
          </p:cNvPr>
          <p:cNvSpPr/>
          <p:nvPr/>
        </p:nvSpPr>
        <p:spPr>
          <a:xfrm>
            <a:off x="1460938" y="557048"/>
            <a:ext cx="9927021" cy="5933570"/>
          </a:xfrm>
          <a:prstGeom prst="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A4C1E-1171-01E9-05FB-64DE83A35556}"/>
              </a:ext>
            </a:extLst>
          </p:cNvPr>
          <p:cNvSpPr/>
          <p:nvPr/>
        </p:nvSpPr>
        <p:spPr>
          <a:xfrm>
            <a:off x="2622331" y="1093076"/>
            <a:ext cx="7882759" cy="21651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D49A-D17C-73A4-2403-8C81A72F9A83}"/>
              </a:ext>
            </a:extLst>
          </p:cNvPr>
          <p:cNvSpPr/>
          <p:nvPr/>
        </p:nvSpPr>
        <p:spPr>
          <a:xfrm>
            <a:off x="3476296" y="1426779"/>
            <a:ext cx="935421" cy="14977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04701-1AC1-B076-D8E5-CBF68AF6C79B}"/>
              </a:ext>
            </a:extLst>
          </p:cNvPr>
          <p:cNvSpPr/>
          <p:nvPr/>
        </p:nvSpPr>
        <p:spPr>
          <a:xfrm>
            <a:off x="6653048" y="1340069"/>
            <a:ext cx="3520966" cy="1681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9090835-8596-7D53-CB0F-9A8E3C939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7144" y="1682868"/>
            <a:ext cx="492773" cy="49277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7966DEA-E11E-C700-20B1-F90A641D9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674" y="1682868"/>
            <a:ext cx="492773" cy="49277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DCB57CF-7C56-9DA7-871E-15C01149C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3195" y="1517102"/>
            <a:ext cx="361622" cy="36162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C601ABC-7A51-0877-4D66-A1F2F9512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0640" y="2604772"/>
            <a:ext cx="466042" cy="46604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768866-6B0B-96BF-BE8C-AED4307954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8482" y="3429000"/>
            <a:ext cx="466042" cy="46604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C625D88-69D8-920A-8D05-BC774279E2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69669" y="1449847"/>
            <a:ext cx="401110" cy="40111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2D1EA42-1E73-5262-5AE8-9E5170C978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6293" y="1878724"/>
            <a:ext cx="466042" cy="4660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6170D3-D1AC-C164-68AB-BA461CA92C86}"/>
              </a:ext>
            </a:extLst>
          </p:cNvPr>
          <p:cNvSpPr txBox="1"/>
          <p:nvPr/>
        </p:nvSpPr>
        <p:spPr>
          <a:xfrm>
            <a:off x="7981360" y="20533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DB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E00C50-F8BD-DFFA-A1AA-CCEB40D35D51}"/>
              </a:ext>
            </a:extLst>
          </p:cNvPr>
          <p:cNvSpPr txBox="1"/>
          <p:nvPr/>
        </p:nvSpPr>
        <p:spPr>
          <a:xfrm>
            <a:off x="6745124" y="21058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Cosmos DB</a:t>
            </a:r>
            <a:endParaRPr lang="en-IN" dirty="0"/>
          </a:p>
        </p:txBody>
      </p:sp>
      <p:pic>
        <p:nvPicPr>
          <p:cNvPr id="1026" name="Picture 2" descr="Azure Cache - Visual Studio Marketplace">
            <a:extLst>
              <a:ext uri="{FF2B5EF4-FFF2-40B4-BE49-F238E27FC236}">
                <a16:creationId xmlns:a16="http://schemas.microsoft.com/office/drawing/2014/main" id="{085FFAA1-886B-EB21-456F-0515A4B4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26" y="2253733"/>
            <a:ext cx="520727" cy="5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5BA263-36C5-658B-8580-9228D448A92B}"/>
              </a:ext>
            </a:extLst>
          </p:cNvPr>
          <p:cNvCxnSpPr>
            <a:stCxn id="19" idx="3"/>
          </p:cNvCxnSpPr>
          <p:nvPr/>
        </p:nvCxnSpPr>
        <p:spPr>
          <a:xfrm flipV="1">
            <a:off x="3282335" y="2105854"/>
            <a:ext cx="403794" cy="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94D1E7-C49A-841C-AB22-C30BD515D7A8}"/>
              </a:ext>
            </a:extLst>
          </p:cNvPr>
          <p:cNvCxnSpPr>
            <a:cxnSpLocks/>
          </p:cNvCxnSpPr>
          <p:nvPr/>
        </p:nvCxnSpPr>
        <p:spPr>
          <a:xfrm>
            <a:off x="4429549" y="1764903"/>
            <a:ext cx="222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16C492-E405-90D9-8D6A-13A9B0086B7D}"/>
              </a:ext>
            </a:extLst>
          </p:cNvPr>
          <p:cNvCxnSpPr>
            <a:cxnSpLocks/>
          </p:cNvCxnSpPr>
          <p:nvPr/>
        </p:nvCxnSpPr>
        <p:spPr>
          <a:xfrm flipH="1">
            <a:off x="5673146" y="2475186"/>
            <a:ext cx="890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205169-B7F6-67D4-550A-8682C847DFBA}"/>
              </a:ext>
            </a:extLst>
          </p:cNvPr>
          <p:cNvCxnSpPr>
            <a:cxnSpLocks/>
          </p:cNvCxnSpPr>
          <p:nvPr/>
        </p:nvCxnSpPr>
        <p:spPr>
          <a:xfrm flipH="1">
            <a:off x="4411717" y="2514096"/>
            <a:ext cx="715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8164CDF5-E32C-F4A9-9340-45C84CAEB371}"/>
              </a:ext>
            </a:extLst>
          </p:cNvPr>
          <p:cNvCxnSpPr>
            <a:stCxn id="15" idx="0"/>
            <a:endCxn id="19" idx="1"/>
          </p:cNvCxnSpPr>
          <p:nvPr/>
        </p:nvCxnSpPr>
        <p:spPr>
          <a:xfrm rot="5400000" flipH="1" flipV="1">
            <a:off x="1765271" y="2377978"/>
            <a:ext cx="1317255" cy="784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5FDCA72-8814-63BB-9664-06076E991C1D}"/>
              </a:ext>
            </a:extLst>
          </p:cNvPr>
          <p:cNvSpPr/>
          <p:nvPr/>
        </p:nvSpPr>
        <p:spPr>
          <a:xfrm>
            <a:off x="2622331" y="3803275"/>
            <a:ext cx="7882759" cy="21651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B6834A89-A93D-91B4-025E-A36BC7DD8CA4}"/>
              </a:ext>
            </a:extLst>
          </p:cNvPr>
          <p:cNvSpPr/>
          <p:nvPr/>
        </p:nvSpPr>
        <p:spPr>
          <a:xfrm>
            <a:off x="3476296" y="4136978"/>
            <a:ext cx="935421" cy="14977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</a:t>
            </a:r>
            <a:endParaRPr lang="en-IN" dirty="0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20507FC-F1F3-720F-6259-9A98C7386134}"/>
              </a:ext>
            </a:extLst>
          </p:cNvPr>
          <p:cNvSpPr/>
          <p:nvPr/>
        </p:nvSpPr>
        <p:spPr>
          <a:xfrm>
            <a:off x="6653048" y="4050268"/>
            <a:ext cx="3520966" cy="1681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9" name="Graphic 1028">
            <a:extLst>
              <a:ext uri="{FF2B5EF4-FFF2-40B4-BE49-F238E27FC236}">
                <a16:creationId xmlns:a16="http://schemas.microsoft.com/office/drawing/2014/main" id="{413752F1-0792-653E-D3A7-B7A9E031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7144" y="4393067"/>
            <a:ext cx="492773" cy="492773"/>
          </a:xfrm>
          <a:prstGeom prst="rect">
            <a:avLst/>
          </a:prstGeom>
        </p:spPr>
      </p:pic>
      <p:pic>
        <p:nvPicPr>
          <p:cNvPr id="1030" name="Graphic 1029">
            <a:extLst>
              <a:ext uri="{FF2B5EF4-FFF2-40B4-BE49-F238E27FC236}">
                <a16:creationId xmlns:a16="http://schemas.microsoft.com/office/drawing/2014/main" id="{B5F318F5-5EC4-6177-9E2E-14B0D9AC6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674" y="4393067"/>
            <a:ext cx="492773" cy="492773"/>
          </a:xfrm>
          <a:prstGeom prst="rect">
            <a:avLst/>
          </a:prstGeom>
        </p:spPr>
      </p:pic>
      <p:pic>
        <p:nvPicPr>
          <p:cNvPr id="1031" name="Graphic 1030">
            <a:extLst>
              <a:ext uri="{FF2B5EF4-FFF2-40B4-BE49-F238E27FC236}">
                <a16:creationId xmlns:a16="http://schemas.microsoft.com/office/drawing/2014/main" id="{294B3911-8564-91F5-4B34-DAE33F8DB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3195" y="4227301"/>
            <a:ext cx="361622" cy="361622"/>
          </a:xfrm>
          <a:prstGeom prst="rect">
            <a:avLst/>
          </a:prstGeom>
        </p:spPr>
      </p:pic>
      <p:pic>
        <p:nvPicPr>
          <p:cNvPr id="1032" name="Graphic 1031">
            <a:extLst>
              <a:ext uri="{FF2B5EF4-FFF2-40B4-BE49-F238E27FC236}">
                <a16:creationId xmlns:a16="http://schemas.microsoft.com/office/drawing/2014/main" id="{CFAB5B7D-2AAE-DBDA-04E2-F3C3CC0AA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0640" y="5314971"/>
            <a:ext cx="466042" cy="466042"/>
          </a:xfrm>
          <a:prstGeom prst="rect">
            <a:avLst/>
          </a:prstGeom>
        </p:spPr>
      </p:pic>
      <p:pic>
        <p:nvPicPr>
          <p:cNvPr id="1033" name="Graphic 1032">
            <a:extLst>
              <a:ext uri="{FF2B5EF4-FFF2-40B4-BE49-F238E27FC236}">
                <a16:creationId xmlns:a16="http://schemas.microsoft.com/office/drawing/2014/main" id="{23DA493A-BE30-A03D-2F2B-4251A614BA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69669" y="4160046"/>
            <a:ext cx="401110" cy="401110"/>
          </a:xfrm>
          <a:prstGeom prst="rect">
            <a:avLst/>
          </a:prstGeom>
        </p:spPr>
      </p:pic>
      <p:pic>
        <p:nvPicPr>
          <p:cNvPr id="1034" name="Graphic 1033">
            <a:extLst>
              <a:ext uri="{FF2B5EF4-FFF2-40B4-BE49-F238E27FC236}">
                <a16:creationId xmlns:a16="http://schemas.microsoft.com/office/drawing/2014/main" id="{DEB801D9-C23D-594D-80EA-E12EEFB3A4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6293" y="4588923"/>
            <a:ext cx="466042" cy="466042"/>
          </a:xfrm>
          <a:prstGeom prst="rect">
            <a:avLst/>
          </a:prstGeom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D24B135A-35A0-4C9D-B9B2-CD1CC387948A}"/>
              </a:ext>
            </a:extLst>
          </p:cNvPr>
          <p:cNvSpPr txBox="1"/>
          <p:nvPr/>
        </p:nvSpPr>
        <p:spPr>
          <a:xfrm>
            <a:off x="7981360" y="476350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DB</a:t>
            </a:r>
            <a:endParaRPr lang="en-IN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87201C4-AF9F-F9E5-3EFA-9DE00128C0AC}"/>
              </a:ext>
            </a:extLst>
          </p:cNvPr>
          <p:cNvSpPr txBox="1"/>
          <p:nvPr/>
        </p:nvSpPr>
        <p:spPr>
          <a:xfrm>
            <a:off x="6745124" y="481605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Cosmos DB</a:t>
            </a:r>
            <a:endParaRPr lang="en-IN" dirty="0"/>
          </a:p>
        </p:txBody>
      </p:sp>
      <p:pic>
        <p:nvPicPr>
          <p:cNvPr id="1037" name="Picture 2" descr="Azure Cache - Visual Studio Marketplace">
            <a:extLst>
              <a:ext uri="{FF2B5EF4-FFF2-40B4-BE49-F238E27FC236}">
                <a16:creationId xmlns:a16="http://schemas.microsoft.com/office/drawing/2014/main" id="{9659CB20-B0A0-C7FD-AF40-3D263191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26" y="4963932"/>
            <a:ext cx="520727" cy="5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765DA29-8176-431C-37AB-AF52B8FB36E6}"/>
              </a:ext>
            </a:extLst>
          </p:cNvPr>
          <p:cNvCxnSpPr>
            <a:stCxn id="1034" idx="3"/>
          </p:cNvCxnSpPr>
          <p:nvPr/>
        </p:nvCxnSpPr>
        <p:spPr>
          <a:xfrm flipV="1">
            <a:off x="3282335" y="4816053"/>
            <a:ext cx="403794" cy="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A30B50AD-03F3-D88C-C637-C106C22F29C2}"/>
              </a:ext>
            </a:extLst>
          </p:cNvPr>
          <p:cNvCxnSpPr>
            <a:cxnSpLocks/>
          </p:cNvCxnSpPr>
          <p:nvPr/>
        </p:nvCxnSpPr>
        <p:spPr>
          <a:xfrm>
            <a:off x="4429549" y="4475102"/>
            <a:ext cx="222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CABEE7F-F99C-48C9-9888-BF79F8064DBE}"/>
              </a:ext>
            </a:extLst>
          </p:cNvPr>
          <p:cNvCxnSpPr>
            <a:cxnSpLocks/>
          </p:cNvCxnSpPr>
          <p:nvPr/>
        </p:nvCxnSpPr>
        <p:spPr>
          <a:xfrm flipH="1">
            <a:off x="5673146" y="5185385"/>
            <a:ext cx="890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323A19E-4C72-2B81-6FC3-B31A7190A13E}"/>
              </a:ext>
            </a:extLst>
          </p:cNvPr>
          <p:cNvCxnSpPr>
            <a:cxnSpLocks/>
          </p:cNvCxnSpPr>
          <p:nvPr/>
        </p:nvCxnSpPr>
        <p:spPr>
          <a:xfrm flipH="1">
            <a:off x="4411717" y="5224295"/>
            <a:ext cx="715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BFCDC1A6-7B27-DB88-0994-FE3BB48CD7AA}"/>
              </a:ext>
            </a:extLst>
          </p:cNvPr>
          <p:cNvCxnSpPr>
            <a:cxnSpLocks/>
            <a:endCxn id="1034" idx="1"/>
          </p:cNvCxnSpPr>
          <p:nvPr/>
        </p:nvCxnSpPr>
        <p:spPr>
          <a:xfrm rot="16200000" flipH="1">
            <a:off x="1989931" y="3995582"/>
            <a:ext cx="899376" cy="753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C098359F-0C23-479E-391F-F2833B993E2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95125" y="2422634"/>
            <a:ext cx="18405" cy="1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or: Elbow 1049">
            <a:extLst>
              <a:ext uri="{FF2B5EF4-FFF2-40B4-BE49-F238E27FC236}">
                <a16:creationId xmlns:a16="http://schemas.microsoft.com/office/drawing/2014/main" id="{B405899D-AFDF-D972-8570-554CF75085BA}"/>
              </a:ext>
            </a:extLst>
          </p:cNvPr>
          <p:cNvCxnSpPr>
            <a:cxnSpLocks/>
            <a:stCxn id="5" idx="3"/>
            <a:endCxn id="1028" idx="3"/>
          </p:cNvCxnSpPr>
          <p:nvPr/>
        </p:nvCxnSpPr>
        <p:spPr>
          <a:xfrm>
            <a:off x="10174014" y="2180897"/>
            <a:ext cx="12700" cy="2710199"/>
          </a:xfrm>
          <a:prstGeom prst="bentConnector3">
            <a:avLst>
              <a:gd name="adj1" fmla="val 6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32840F7-0308-9F4C-3103-070CE1C2044C}"/>
              </a:ext>
            </a:extLst>
          </p:cNvPr>
          <p:cNvSpPr txBox="1"/>
          <p:nvPr/>
        </p:nvSpPr>
        <p:spPr>
          <a:xfrm>
            <a:off x="10925986" y="3073541"/>
            <a:ext cx="115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Geo-replication</a:t>
            </a:r>
            <a:endParaRPr lang="en-IN" sz="1200" dirty="0"/>
          </a:p>
        </p:txBody>
      </p:sp>
      <p:sp>
        <p:nvSpPr>
          <p:cNvPr id="1058" name="Thought Bubble: Cloud 1057">
            <a:extLst>
              <a:ext uri="{FF2B5EF4-FFF2-40B4-BE49-F238E27FC236}">
                <a16:creationId xmlns:a16="http://schemas.microsoft.com/office/drawing/2014/main" id="{4C0DB0C2-6405-244A-3311-4855D3C24AA6}"/>
              </a:ext>
            </a:extLst>
          </p:cNvPr>
          <p:cNvSpPr/>
          <p:nvPr/>
        </p:nvSpPr>
        <p:spPr>
          <a:xfrm>
            <a:off x="159231" y="3373608"/>
            <a:ext cx="1156763" cy="78643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  <a:endParaRPr lang="en-IN" sz="1200" dirty="0"/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9089B5F1-FC2C-F0CE-2B1B-859D8BE3F9AA}"/>
              </a:ext>
            </a:extLst>
          </p:cNvPr>
          <p:cNvCxnSpPr/>
          <p:nvPr/>
        </p:nvCxnSpPr>
        <p:spPr>
          <a:xfrm flipV="1">
            <a:off x="1383326" y="3656130"/>
            <a:ext cx="403794" cy="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Graphic 1060">
            <a:extLst>
              <a:ext uri="{FF2B5EF4-FFF2-40B4-BE49-F238E27FC236}">
                <a16:creationId xmlns:a16="http://schemas.microsoft.com/office/drawing/2014/main" id="{D746AAC1-6B42-5361-D899-C9690CD208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82702" y="5253155"/>
            <a:ext cx="706993" cy="706993"/>
          </a:xfrm>
          <a:prstGeom prst="rect">
            <a:avLst/>
          </a:prstGeom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54CE426A-7A30-531D-966F-E080B183F819}"/>
              </a:ext>
            </a:extLst>
          </p:cNvPr>
          <p:cNvSpPr txBox="1"/>
          <p:nvPr/>
        </p:nvSpPr>
        <p:spPr>
          <a:xfrm>
            <a:off x="2800057" y="759372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Primary Region</a:t>
            </a:r>
            <a:endParaRPr lang="en-IN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CB5EA36C-A483-9978-87E0-432AF3A7EFB4}"/>
              </a:ext>
            </a:extLst>
          </p:cNvPr>
          <p:cNvSpPr txBox="1"/>
          <p:nvPr/>
        </p:nvSpPr>
        <p:spPr>
          <a:xfrm>
            <a:off x="2723367" y="347030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Secondary Region</a:t>
            </a:r>
            <a:endParaRPr lang="en-IN" dirty="0"/>
          </a:p>
        </p:txBody>
      </p:sp>
      <p:pic>
        <p:nvPicPr>
          <p:cNvPr id="1065" name="Picture 4" descr="Home · Azure/Microsoft-Defender-for-Cloud Wiki · GitHub">
            <a:extLst>
              <a:ext uri="{FF2B5EF4-FFF2-40B4-BE49-F238E27FC236}">
                <a16:creationId xmlns:a16="http://schemas.microsoft.com/office/drawing/2014/main" id="{3EE51973-0412-518C-9AF0-AADB2C4A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86" y="2490810"/>
            <a:ext cx="417022" cy="4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" descr="Home · Azure/Microsoft-Defender-for-Cloud Wiki · GitHub">
            <a:extLst>
              <a:ext uri="{FF2B5EF4-FFF2-40B4-BE49-F238E27FC236}">
                <a16:creationId xmlns:a16="http://schemas.microsoft.com/office/drawing/2014/main" id="{5800E1E3-3712-3236-B5A2-27C8EEDE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96" y="5175132"/>
            <a:ext cx="417022" cy="4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8268D4B0-F057-94CE-0E04-BBB52DB45E8E}"/>
              </a:ext>
            </a:extLst>
          </p:cNvPr>
          <p:cNvSpPr txBox="1"/>
          <p:nvPr/>
        </p:nvSpPr>
        <p:spPr>
          <a:xfrm>
            <a:off x="10551673" y="5968406"/>
            <a:ext cx="78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Microsoft</a:t>
            </a:r>
          </a:p>
          <a:p>
            <a:pPr algn="ctr"/>
            <a:r>
              <a:rPr lang="en-US" sz="1200" dirty="0" err="1"/>
              <a:t>Entra</a:t>
            </a:r>
            <a:r>
              <a:rPr lang="en-US" sz="1200" dirty="0"/>
              <a:t> ID</a:t>
            </a:r>
            <a:endParaRPr lang="en-IN" sz="12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4F98F7CA-F068-818A-6A80-05B033B61855}"/>
              </a:ext>
            </a:extLst>
          </p:cNvPr>
          <p:cNvSpPr txBox="1"/>
          <p:nvPr/>
        </p:nvSpPr>
        <p:spPr>
          <a:xfrm>
            <a:off x="2602032" y="2343729"/>
            <a:ext cx="8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Application</a:t>
            </a:r>
          </a:p>
          <a:p>
            <a:pPr algn="ctr"/>
            <a:r>
              <a:rPr lang="en-US" sz="1200" dirty="0"/>
              <a:t>Gateway</a:t>
            </a:r>
            <a:endParaRPr lang="en-IN" sz="12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9FCD39C-D969-D9AD-1BB4-46DA44339781}"/>
              </a:ext>
            </a:extLst>
          </p:cNvPr>
          <p:cNvSpPr txBox="1"/>
          <p:nvPr/>
        </p:nvSpPr>
        <p:spPr>
          <a:xfrm>
            <a:off x="2632638" y="5039354"/>
            <a:ext cx="8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Application</a:t>
            </a:r>
          </a:p>
          <a:p>
            <a:pPr algn="ctr"/>
            <a:r>
              <a:rPr lang="en-US" sz="1200" dirty="0"/>
              <a:t>Gateway</a:t>
            </a:r>
            <a:endParaRPr lang="en-IN" sz="1200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DA8C310A-FA97-F558-FD42-807FA06329A1}"/>
              </a:ext>
            </a:extLst>
          </p:cNvPr>
          <p:cNvSpPr txBox="1"/>
          <p:nvPr/>
        </p:nvSpPr>
        <p:spPr>
          <a:xfrm>
            <a:off x="1686910" y="3847098"/>
            <a:ext cx="74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Traffic</a:t>
            </a:r>
          </a:p>
          <a:p>
            <a:pPr algn="ctr"/>
            <a:r>
              <a:rPr lang="en-US" sz="1200" dirty="0"/>
              <a:t>Manager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832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4</cp:revision>
  <dcterms:created xsi:type="dcterms:W3CDTF">2023-11-18T06:34:57Z</dcterms:created>
  <dcterms:modified xsi:type="dcterms:W3CDTF">2023-11-18T06:38:57Z</dcterms:modified>
</cp:coreProperties>
</file>