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81653-E2A0-4063-B427-5A276C121A6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BF76B9-B22A-4229-8429-9E05CFD96803}">
      <dgm:prSet phldrT="[Text]" custT="1"/>
      <dgm:spPr/>
      <dgm:t>
        <a:bodyPr/>
        <a:lstStyle/>
        <a:p>
          <a:r>
            <a:rPr lang="en-US" sz="1100" dirty="0"/>
            <a:t>Tenant Root Group</a:t>
          </a:r>
          <a:endParaRPr lang="en-IN" sz="1100" dirty="0"/>
        </a:p>
      </dgm:t>
    </dgm:pt>
    <dgm:pt modelId="{72AFD110-5DF7-4B23-9BCF-3A811536B95B}" type="parTrans" cxnId="{ACE1BEB8-3F17-42A0-8CFB-B0C65A6EEB33}">
      <dgm:prSet/>
      <dgm:spPr/>
      <dgm:t>
        <a:bodyPr/>
        <a:lstStyle/>
        <a:p>
          <a:endParaRPr lang="en-IN" sz="1100"/>
        </a:p>
      </dgm:t>
    </dgm:pt>
    <dgm:pt modelId="{18516EAD-C81B-412F-8890-4EDE3948A1BB}" type="sibTrans" cxnId="{ACE1BEB8-3F17-42A0-8CFB-B0C65A6EEB33}">
      <dgm:prSet/>
      <dgm:spPr/>
      <dgm:t>
        <a:bodyPr/>
        <a:lstStyle/>
        <a:p>
          <a:endParaRPr lang="en-IN" sz="1100"/>
        </a:p>
      </dgm:t>
    </dgm:pt>
    <dgm:pt modelId="{E130097A-2A8A-4CB1-8D99-3D3A4E029482}">
      <dgm:prSet phldrT="[Text]" custT="1"/>
      <dgm:spPr/>
      <dgm:t>
        <a:bodyPr/>
        <a:lstStyle/>
        <a:p>
          <a:r>
            <a:rPr lang="en-US" sz="1100" dirty="0"/>
            <a:t>Apparel</a:t>
          </a:r>
          <a:endParaRPr lang="en-IN" sz="1100" dirty="0"/>
        </a:p>
      </dgm:t>
    </dgm:pt>
    <dgm:pt modelId="{570D87A6-9111-4101-8FAB-6C12AA8CDB44}" type="parTrans" cxnId="{B61F552A-8784-46F2-8647-08555C6BE528}">
      <dgm:prSet/>
      <dgm:spPr/>
      <dgm:t>
        <a:bodyPr/>
        <a:lstStyle/>
        <a:p>
          <a:endParaRPr lang="en-IN" sz="1100"/>
        </a:p>
      </dgm:t>
    </dgm:pt>
    <dgm:pt modelId="{0E7659E1-F5BC-4B7C-ABC3-C27151538251}" type="sibTrans" cxnId="{B61F552A-8784-46F2-8647-08555C6BE528}">
      <dgm:prSet/>
      <dgm:spPr/>
      <dgm:t>
        <a:bodyPr/>
        <a:lstStyle/>
        <a:p>
          <a:endParaRPr lang="en-IN" sz="1100"/>
        </a:p>
      </dgm:t>
    </dgm:pt>
    <dgm:pt modelId="{835BAB35-4084-4799-BABC-900B6BB7D533}">
      <dgm:prSet phldrT="[Text]" custT="1"/>
      <dgm:spPr/>
      <dgm:t>
        <a:bodyPr/>
        <a:lstStyle/>
        <a:p>
          <a:r>
            <a:rPr lang="en-US" sz="1100" dirty="0"/>
            <a:t>Sporting Goods</a:t>
          </a:r>
          <a:endParaRPr lang="en-IN" sz="1100" dirty="0"/>
        </a:p>
      </dgm:t>
    </dgm:pt>
    <dgm:pt modelId="{892AEA8A-0561-40D8-86AB-D8DD42B802C6}" type="parTrans" cxnId="{A04E25EB-3129-4D6B-9862-519867717199}">
      <dgm:prSet/>
      <dgm:spPr/>
      <dgm:t>
        <a:bodyPr/>
        <a:lstStyle/>
        <a:p>
          <a:endParaRPr lang="en-IN" sz="1100"/>
        </a:p>
      </dgm:t>
    </dgm:pt>
    <dgm:pt modelId="{34F46146-61B9-4449-A33A-A2547725C2D9}" type="sibTrans" cxnId="{A04E25EB-3129-4D6B-9862-519867717199}">
      <dgm:prSet/>
      <dgm:spPr/>
      <dgm:t>
        <a:bodyPr/>
        <a:lstStyle/>
        <a:p>
          <a:endParaRPr lang="en-IN" sz="1100"/>
        </a:p>
      </dgm:t>
    </dgm:pt>
    <dgm:pt modelId="{E8DB2AAA-4663-4557-B180-F322CC40AEA7}">
      <dgm:prSet phldrT="[Text]" custT="1"/>
      <dgm:spPr/>
      <dgm:t>
        <a:bodyPr/>
        <a:lstStyle/>
        <a:p>
          <a:r>
            <a:rPr lang="en-US" sz="1100" dirty="0"/>
            <a:t>Tailwind</a:t>
          </a:r>
          <a:endParaRPr lang="en-IN" sz="1100" dirty="0"/>
        </a:p>
      </dgm:t>
    </dgm:pt>
    <dgm:pt modelId="{4062E0D5-2E12-40BC-AFE6-977CA8FCE67F}" type="parTrans" cxnId="{3E965A9B-B4C0-4A77-A7D3-AD67C2B18308}">
      <dgm:prSet/>
      <dgm:spPr/>
      <dgm:t>
        <a:bodyPr/>
        <a:lstStyle/>
        <a:p>
          <a:endParaRPr lang="en-IN" sz="1100"/>
        </a:p>
      </dgm:t>
    </dgm:pt>
    <dgm:pt modelId="{7F9E1DAE-A77D-4571-AD94-6D5709BBE362}" type="sibTrans" cxnId="{3E965A9B-B4C0-4A77-A7D3-AD67C2B18308}">
      <dgm:prSet/>
      <dgm:spPr/>
      <dgm:t>
        <a:bodyPr/>
        <a:lstStyle/>
        <a:p>
          <a:endParaRPr lang="en-IN" sz="1100"/>
        </a:p>
      </dgm:t>
    </dgm:pt>
    <dgm:pt modelId="{ED089847-3E7A-4A51-80AA-4D783B5437A0}">
      <dgm:prSet phldrT="[Text]" custT="1"/>
      <dgm:spPr/>
      <dgm:t>
        <a:bodyPr/>
        <a:lstStyle/>
        <a:p>
          <a:r>
            <a:rPr lang="en-US" sz="1100" dirty="0"/>
            <a:t>Product Development</a:t>
          </a:r>
          <a:endParaRPr lang="en-IN" sz="1100" dirty="0"/>
        </a:p>
      </dgm:t>
    </dgm:pt>
    <dgm:pt modelId="{817A6383-4D61-4629-9506-91E294455018}" type="parTrans" cxnId="{FDDC06FE-4E70-446A-92F8-5AA5D5CFC962}">
      <dgm:prSet/>
      <dgm:spPr/>
      <dgm:t>
        <a:bodyPr/>
        <a:lstStyle/>
        <a:p>
          <a:endParaRPr lang="en-IN" sz="1100"/>
        </a:p>
      </dgm:t>
    </dgm:pt>
    <dgm:pt modelId="{480C771C-738B-4699-8351-DD1004B78E1F}" type="sibTrans" cxnId="{FDDC06FE-4E70-446A-92F8-5AA5D5CFC962}">
      <dgm:prSet/>
      <dgm:spPr/>
      <dgm:t>
        <a:bodyPr/>
        <a:lstStyle/>
        <a:p>
          <a:endParaRPr lang="en-IN" sz="1100"/>
        </a:p>
      </dgm:t>
    </dgm:pt>
    <dgm:pt modelId="{260D87FB-759F-452D-94E6-5D0D737E3500}">
      <dgm:prSet phldrT="[Text]" custT="1"/>
      <dgm:spPr/>
      <dgm:t>
        <a:bodyPr/>
        <a:lstStyle/>
        <a:p>
          <a:r>
            <a:rPr lang="en-US" sz="1100" dirty="0"/>
            <a:t>Marketing</a:t>
          </a:r>
          <a:endParaRPr lang="en-IN" sz="1100" dirty="0"/>
        </a:p>
      </dgm:t>
    </dgm:pt>
    <dgm:pt modelId="{6BF8C064-B669-4884-8975-9AD942DE243E}" type="parTrans" cxnId="{00EBFB5E-DFCC-40F1-805D-D5D0F7E0FE10}">
      <dgm:prSet/>
      <dgm:spPr/>
      <dgm:t>
        <a:bodyPr/>
        <a:lstStyle/>
        <a:p>
          <a:endParaRPr lang="en-IN" sz="1100"/>
        </a:p>
      </dgm:t>
    </dgm:pt>
    <dgm:pt modelId="{3228A6FE-8D83-4BB1-BA3B-16056BFFE30E}" type="sibTrans" cxnId="{00EBFB5E-DFCC-40F1-805D-D5D0F7E0FE10}">
      <dgm:prSet/>
      <dgm:spPr/>
      <dgm:t>
        <a:bodyPr/>
        <a:lstStyle/>
        <a:p>
          <a:endParaRPr lang="en-IN" sz="1100"/>
        </a:p>
      </dgm:t>
    </dgm:pt>
    <dgm:pt modelId="{63BDED85-31DE-4357-AE51-A07D54941D11}">
      <dgm:prSet phldrT="[Text]" custT="1"/>
      <dgm:spPr/>
      <dgm:t>
        <a:bodyPr/>
        <a:lstStyle/>
        <a:p>
          <a:r>
            <a:rPr lang="en-US" sz="1100" dirty="0"/>
            <a:t>Sales</a:t>
          </a:r>
          <a:endParaRPr lang="en-IN" sz="1100" dirty="0"/>
        </a:p>
      </dgm:t>
    </dgm:pt>
    <dgm:pt modelId="{AEAAA99D-AF51-4500-BCE4-88122C2FAF7F}" type="parTrans" cxnId="{D30046DC-19FC-4E48-AC94-F2C511FD8C5F}">
      <dgm:prSet/>
      <dgm:spPr/>
      <dgm:t>
        <a:bodyPr/>
        <a:lstStyle/>
        <a:p>
          <a:endParaRPr lang="en-IN" sz="1100"/>
        </a:p>
      </dgm:t>
    </dgm:pt>
    <dgm:pt modelId="{2C1CB159-6487-4E67-901F-BA373A311BB7}" type="sibTrans" cxnId="{D30046DC-19FC-4E48-AC94-F2C511FD8C5F}">
      <dgm:prSet/>
      <dgm:spPr/>
      <dgm:t>
        <a:bodyPr/>
        <a:lstStyle/>
        <a:p>
          <a:endParaRPr lang="en-IN" sz="1100"/>
        </a:p>
      </dgm:t>
    </dgm:pt>
    <dgm:pt modelId="{3E0DE61C-33E6-420B-A18B-6FD89361D72A}">
      <dgm:prSet phldrT="[Text]" custT="1"/>
      <dgm:spPr/>
      <dgm:t>
        <a:bodyPr/>
        <a:lstStyle/>
        <a:p>
          <a:r>
            <a:rPr lang="en-US" sz="1100" dirty="0"/>
            <a:t>Product Development</a:t>
          </a:r>
          <a:endParaRPr lang="en-IN" sz="1100" dirty="0"/>
        </a:p>
      </dgm:t>
    </dgm:pt>
    <dgm:pt modelId="{ADCE4A5D-C197-44B3-9249-EE9F35A2EF73}" type="parTrans" cxnId="{791F7251-DCDC-441C-AC39-0604D6AE2C9D}">
      <dgm:prSet/>
      <dgm:spPr/>
      <dgm:t>
        <a:bodyPr/>
        <a:lstStyle/>
        <a:p>
          <a:endParaRPr lang="en-IN" sz="1100"/>
        </a:p>
      </dgm:t>
    </dgm:pt>
    <dgm:pt modelId="{D59EB6BA-CAD6-4381-9F2E-E83B26E55B9C}" type="sibTrans" cxnId="{791F7251-DCDC-441C-AC39-0604D6AE2C9D}">
      <dgm:prSet/>
      <dgm:spPr/>
      <dgm:t>
        <a:bodyPr/>
        <a:lstStyle/>
        <a:p>
          <a:endParaRPr lang="en-IN" sz="1100"/>
        </a:p>
      </dgm:t>
    </dgm:pt>
    <dgm:pt modelId="{20B035F8-8049-4A1C-8706-62F7996DE9D6}">
      <dgm:prSet phldrT="[Text]" custT="1"/>
      <dgm:spPr/>
      <dgm:t>
        <a:bodyPr/>
        <a:lstStyle/>
        <a:p>
          <a:r>
            <a:rPr lang="en-US" sz="1100" dirty="0"/>
            <a:t>Marketing</a:t>
          </a:r>
          <a:endParaRPr lang="en-IN" sz="1100" dirty="0"/>
        </a:p>
      </dgm:t>
    </dgm:pt>
    <dgm:pt modelId="{96773D8F-9577-473D-B813-12AB200A4D11}" type="parTrans" cxnId="{13C61937-9F9B-45C5-91E0-2BC935132434}">
      <dgm:prSet/>
      <dgm:spPr/>
      <dgm:t>
        <a:bodyPr/>
        <a:lstStyle/>
        <a:p>
          <a:endParaRPr lang="en-IN" sz="1100"/>
        </a:p>
      </dgm:t>
    </dgm:pt>
    <dgm:pt modelId="{EB344FDF-73D5-4A03-98DA-3CD970435463}" type="sibTrans" cxnId="{13C61937-9F9B-45C5-91E0-2BC935132434}">
      <dgm:prSet/>
      <dgm:spPr/>
      <dgm:t>
        <a:bodyPr/>
        <a:lstStyle/>
        <a:p>
          <a:endParaRPr lang="en-IN" sz="1100"/>
        </a:p>
      </dgm:t>
    </dgm:pt>
    <dgm:pt modelId="{0E817011-E3C1-4E1E-8BB7-47C20B0CF90B}">
      <dgm:prSet phldrT="[Text]" custT="1"/>
      <dgm:spPr/>
      <dgm:t>
        <a:bodyPr/>
        <a:lstStyle/>
        <a:p>
          <a:r>
            <a:rPr lang="en-US" sz="1100" dirty="0"/>
            <a:t>Sales</a:t>
          </a:r>
          <a:endParaRPr lang="en-IN" sz="1100" dirty="0"/>
        </a:p>
      </dgm:t>
    </dgm:pt>
    <dgm:pt modelId="{269DD804-5B09-4389-AE07-339BF94A9799}" type="parTrans" cxnId="{8E30C171-CFBA-4567-A2FE-62D0E1C9C980}">
      <dgm:prSet/>
      <dgm:spPr/>
      <dgm:t>
        <a:bodyPr/>
        <a:lstStyle/>
        <a:p>
          <a:endParaRPr lang="en-IN" sz="1100"/>
        </a:p>
      </dgm:t>
    </dgm:pt>
    <dgm:pt modelId="{201912DD-E2B8-451F-AB21-5D16DDAF724D}" type="sibTrans" cxnId="{8E30C171-CFBA-4567-A2FE-62D0E1C9C980}">
      <dgm:prSet/>
      <dgm:spPr/>
      <dgm:t>
        <a:bodyPr/>
        <a:lstStyle/>
        <a:p>
          <a:endParaRPr lang="en-IN" sz="1100"/>
        </a:p>
      </dgm:t>
    </dgm:pt>
    <dgm:pt modelId="{F7FAB6F5-F36B-44BF-8A77-E094EC1237D3}" type="pres">
      <dgm:prSet presAssocID="{20981653-E2A0-4063-B427-5A276C121A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E4D629-5DDB-497C-8F0B-874BBB7022F1}" type="pres">
      <dgm:prSet presAssocID="{19BF76B9-B22A-4229-8429-9E05CFD96803}" presName="hierRoot1" presStyleCnt="0"/>
      <dgm:spPr/>
    </dgm:pt>
    <dgm:pt modelId="{91DFC57E-DD5B-457C-A929-E28100C096F0}" type="pres">
      <dgm:prSet presAssocID="{19BF76B9-B22A-4229-8429-9E05CFD96803}" presName="composite" presStyleCnt="0"/>
      <dgm:spPr/>
    </dgm:pt>
    <dgm:pt modelId="{14BD0E1B-6D0B-48F4-9784-9E4AAAFD69CC}" type="pres">
      <dgm:prSet presAssocID="{19BF76B9-B22A-4229-8429-9E05CFD96803}" presName="background" presStyleLbl="node0" presStyleIdx="0" presStyleCnt="1"/>
      <dgm:spPr/>
    </dgm:pt>
    <dgm:pt modelId="{8AED1491-3770-4D2A-9C85-3C60B0F7149D}" type="pres">
      <dgm:prSet presAssocID="{19BF76B9-B22A-4229-8429-9E05CFD96803}" presName="text" presStyleLbl="fgAcc0" presStyleIdx="0" presStyleCnt="1">
        <dgm:presLayoutVars>
          <dgm:chPref val="3"/>
        </dgm:presLayoutVars>
      </dgm:prSet>
      <dgm:spPr/>
    </dgm:pt>
    <dgm:pt modelId="{6ACE9EFE-86C4-4878-9237-A83246B89E8B}" type="pres">
      <dgm:prSet presAssocID="{19BF76B9-B22A-4229-8429-9E05CFD96803}" presName="hierChild2" presStyleCnt="0"/>
      <dgm:spPr/>
    </dgm:pt>
    <dgm:pt modelId="{A0C88AB4-C4C5-4A19-9647-A1FAF263A865}" type="pres">
      <dgm:prSet presAssocID="{4062E0D5-2E12-40BC-AFE6-977CA8FCE67F}" presName="Name10" presStyleLbl="parChTrans1D2" presStyleIdx="0" presStyleCnt="1"/>
      <dgm:spPr/>
    </dgm:pt>
    <dgm:pt modelId="{B6C16963-6454-4BA3-BDD6-3F13491D138D}" type="pres">
      <dgm:prSet presAssocID="{E8DB2AAA-4663-4557-B180-F322CC40AEA7}" presName="hierRoot2" presStyleCnt="0"/>
      <dgm:spPr/>
    </dgm:pt>
    <dgm:pt modelId="{13C7995B-762E-46D3-A58D-9656AF980D77}" type="pres">
      <dgm:prSet presAssocID="{E8DB2AAA-4663-4557-B180-F322CC40AEA7}" presName="composite2" presStyleCnt="0"/>
      <dgm:spPr/>
    </dgm:pt>
    <dgm:pt modelId="{0C920559-AA67-44C4-867B-E96973C574FA}" type="pres">
      <dgm:prSet presAssocID="{E8DB2AAA-4663-4557-B180-F322CC40AEA7}" presName="background2" presStyleLbl="node2" presStyleIdx="0" presStyleCnt="1"/>
      <dgm:spPr/>
    </dgm:pt>
    <dgm:pt modelId="{8C011040-5A7B-4539-B2FD-B4482D2A4D1E}" type="pres">
      <dgm:prSet presAssocID="{E8DB2AAA-4663-4557-B180-F322CC40AEA7}" presName="text2" presStyleLbl="fgAcc2" presStyleIdx="0" presStyleCnt="1">
        <dgm:presLayoutVars>
          <dgm:chPref val="3"/>
        </dgm:presLayoutVars>
      </dgm:prSet>
      <dgm:spPr/>
    </dgm:pt>
    <dgm:pt modelId="{41070FF4-1F38-4286-AE30-7BAD5CB11E2E}" type="pres">
      <dgm:prSet presAssocID="{E8DB2AAA-4663-4557-B180-F322CC40AEA7}" presName="hierChild3" presStyleCnt="0"/>
      <dgm:spPr/>
    </dgm:pt>
    <dgm:pt modelId="{FDD9B9E8-D8EE-4CB1-B7DE-365AE24916FB}" type="pres">
      <dgm:prSet presAssocID="{570D87A6-9111-4101-8FAB-6C12AA8CDB44}" presName="Name17" presStyleLbl="parChTrans1D3" presStyleIdx="0" presStyleCnt="2"/>
      <dgm:spPr/>
    </dgm:pt>
    <dgm:pt modelId="{D945FC50-E6D3-44BF-8D5F-AFB658A986F5}" type="pres">
      <dgm:prSet presAssocID="{E130097A-2A8A-4CB1-8D99-3D3A4E029482}" presName="hierRoot3" presStyleCnt="0"/>
      <dgm:spPr/>
    </dgm:pt>
    <dgm:pt modelId="{7105D721-833F-4FAE-BBB9-3DFD58BE5B6D}" type="pres">
      <dgm:prSet presAssocID="{E130097A-2A8A-4CB1-8D99-3D3A4E029482}" presName="composite3" presStyleCnt="0"/>
      <dgm:spPr/>
    </dgm:pt>
    <dgm:pt modelId="{CF506B52-F37A-459F-9F01-BA420D3B9C92}" type="pres">
      <dgm:prSet presAssocID="{E130097A-2A8A-4CB1-8D99-3D3A4E029482}" presName="background3" presStyleLbl="node3" presStyleIdx="0" presStyleCnt="2"/>
      <dgm:spPr/>
    </dgm:pt>
    <dgm:pt modelId="{76C6D6F9-294F-49C0-A96F-176CAF6F3C27}" type="pres">
      <dgm:prSet presAssocID="{E130097A-2A8A-4CB1-8D99-3D3A4E029482}" presName="text3" presStyleLbl="fgAcc3" presStyleIdx="0" presStyleCnt="2">
        <dgm:presLayoutVars>
          <dgm:chPref val="3"/>
        </dgm:presLayoutVars>
      </dgm:prSet>
      <dgm:spPr/>
    </dgm:pt>
    <dgm:pt modelId="{D3220008-F544-4167-A6F5-3446859B4248}" type="pres">
      <dgm:prSet presAssocID="{E130097A-2A8A-4CB1-8D99-3D3A4E029482}" presName="hierChild4" presStyleCnt="0"/>
      <dgm:spPr/>
    </dgm:pt>
    <dgm:pt modelId="{48DEC00A-0706-4302-8AA2-409B4EA9C666}" type="pres">
      <dgm:prSet presAssocID="{817A6383-4D61-4629-9506-91E294455018}" presName="Name23" presStyleLbl="parChTrans1D4" presStyleIdx="0" presStyleCnt="6"/>
      <dgm:spPr/>
    </dgm:pt>
    <dgm:pt modelId="{E2C84D10-8F2B-4770-80B4-17F63DC244B4}" type="pres">
      <dgm:prSet presAssocID="{ED089847-3E7A-4A51-80AA-4D783B5437A0}" presName="hierRoot4" presStyleCnt="0"/>
      <dgm:spPr/>
    </dgm:pt>
    <dgm:pt modelId="{CFFE9F27-11F7-41A6-A5A2-88558C7A0196}" type="pres">
      <dgm:prSet presAssocID="{ED089847-3E7A-4A51-80AA-4D783B5437A0}" presName="composite4" presStyleCnt="0"/>
      <dgm:spPr/>
    </dgm:pt>
    <dgm:pt modelId="{AEAAE0C5-0FF6-4A1A-BEB5-5C878DEE9C32}" type="pres">
      <dgm:prSet presAssocID="{ED089847-3E7A-4A51-80AA-4D783B5437A0}" presName="background4" presStyleLbl="node4" presStyleIdx="0" presStyleCnt="6"/>
      <dgm:spPr/>
    </dgm:pt>
    <dgm:pt modelId="{DB0A07EE-2839-4E5F-8342-526F122456FC}" type="pres">
      <dgm:prSet presAssocID="{ED089847-3E7A-4A51-80AA-4D783B5437A0}" presName="text4" presStyleLbl="fgAcc4" presStyleIdx="0" presStyleCnt="6">
        <dgm:presLayoutVars>
          <dgm:chPref val="3"/>
        </dgm:presLayoutVars>
      </dgm:prSet>
      <dgm:spPr/>
    </dgm:pt>
    <dgm:pt modelId="{68C21F37-89CC-4B34-BCD3-3304ACE63960}" type="pres">
      <dgm:prSet presAssocID="{ED089847-3E7A-4A51-80AA-4D783B5437A0}" presName="hierChild5" presStyleCnt="0"/>
      <dgm:spPr/>
    </dgm:pt>
    <dgm:pt modelId="{47103898-9672-4515-9BDA-ABDD6BB49935}" type="pres">
      <dgm:prSet presAssocID="{6BF8C064-B669-4884-8975-9AD942DE243E}" presName="Name23" presStyleLbl="parChTrans1D4" presStyleIdx="1" presStyleCnt="6"/>
      <dgm:spPr/>
    </dgm:pt>
    <dgm:pt modelId="{590B30B4-6DC2-493C-9B84-5F187ADA8F0F}" type="pres">
      <dgm:prSet presAssocID="{260D87FB-759F-452D-94E6-5D0D737E3500}" presName="hierRoot4" presStyleCnt="0"/>
      <dgm:spPr/>
    </dgm:pt>
    <dgm:pt modelId="{9022DA7A-E3E0-42D6-A5C4-2CC1A556C3FF}" type="pres">
      <dgm:prSet presAssocID="{260D87FB-759F-452D-94E6-5D0D737E3500}" presName="composite4" presStyleCnt="0"/>
      <dgm:spPr/>
    </dgm:pt>
    <dgm:pt modelId="{A386ABE6-C4B3-4A3B-9D33-0CD23A1A0440}" type="pres">
      <dgm:prSet presAssocID="{260D87FB-759F-452D-94E6-5D0D737E3500}" presName="background4" presStyleLbl="node4" presStyleIdx="1" presStyleCnt="6"/>
      <dgm:spPr/>
    </dgm:pt>
    <dgm:pt modelId="{039BF4EF-E38B-49F7-962F-69CEB9CE411E}" type="pres">
      <dgm:prSet presAssocID="{260D87FB-759F-452D-94E6-5D0D737E3500}" presName="text4" presStyleLbl="fgAcc4" presStyleIdx="1" presStyleCnt="6">
        <dgm:presLayoutVars>
          <dgm:chPref val="3"/>
        </dgm:presLayoutVars>
      </dgm:prSet>
      <dgm:spPr/>
    </dgm:pt>
    <dgm:pt modelId="{110678A1-E2CD-4C61-8113-6F5DA5589F89}" type="pres">
      <dgm:prSet presAssocID="{260D87FB-759F-452D-94E6-5D0D737E3500}" presName="hierChild5" presStyleCnt="0"/>
      <dgm:spPr/>
    </dgm:pt>
    <dgm:pt modelId="{C871FEB0-FAFF-40D8-ACB9-FC52EFBCE7FD}" type="pres">
      <dgm:prSet presAssocID="{AEAAA99D-AF51-4500-BCE4-88122C2FAF7F}" presName="Name23" presStyleLbl="parChTrans1D4" presStyleIdx="2" presStyleCnt="6"/>
      <dgm:spPr/>
    </dgm:pt>
    <dgm:pt modelId="{1715BD35-9653-41D4-85F2-746BF78DDDC6}" type="pres">
      <dgm:prSet presAssocID="{63BDED85-31DE-4357-AE51-A07D54941D11}" presName="hierRoot4" presStyleCnt="0"/>
      <dgm:spPr/>
    </dgm:pt>
    <dgm:pt modelId="{F0A636BE-55C1-425A-BEBE-8AB42BCF0012}" type="pres">
      <dgm:prSet presAssocID="{63BDED85-31DE-4357-AE51-A07D54941D11}" presName="composite4" presStyleCnt="0"/>
      <dgm:spPr/>
    </dgm:pt>
    <dgm:pt modelId="{8CABEE69-3E8C-4FFE-A5D5-97875170437B}" type="pres">
      <dgm:prSet presAssocID="{63BDED85-31DE-4357-AE51-A07D54941D11}" presName="background4" presStyleLbl="node4" presStyleIdx="2" presStyleCnt="6"/>
      <dgm:spPr/>
    </dgm:pt>
    <dgm:pt modelId="{31189C72-2F03-41AF-AC34-3630D27C13AE}" type="pres">
      <dgm:prSet presAssocID="{63BDED85-31DE-4357-AE51-A07D54941D11}" presName="text4" presStyleLbl="fgAcc4" presStyleIdx="2" presStyleCnt="6">
        <dgm:presLayoutVars>
          <dgm:chPref val="3"/>
        </dgm:presLayoutVars>
      </dgm:prSet>
      <dgm:spPr/>
    </dgm:pt>
    <dgm:pt modelId="{66EEAC1F-635D-406D-82D9-0657FF0C7105}" type="pres">
      <dgm:prSet presAssocID="{63BDED85-31DE-4357-AE51-A07D54941D11}" presName="hierChild5" presStyleCnt="0"/>
      <dgm:spPr/>
    </dgm:pt>
    <dgm:pt modelId="{27D44648-6D06-4E29-9882-B7CAF9479404}" type="pres">
      <dgm:prSet presAssocID="{892AEA8A-0561-40D8-86AB-D8DD42B802C6}" presName="Name17" presStyleLbl="parChTrans1D3" presStyleIdx="1" presStyleCnt="2"/>
      <dgm:spPr/>
    </dgm:pt>
    <dgm:pt modelId="{9945D34B-3C4A-4082-86F0-54EA659E445C}" type="pres">
      <dgm:prSet presAssocID="{835BAB35-4084-4799-BABC-900B6BB7D533}" presName="hierRoot3" presStyleCnt="0"/>
      <dgm:spPr/>
    </dgm:pt>
    <dgm:pt modelId="{C3EBE9CD-592D-4A54-85EE-86304C125CA9}" type="pres">
      <dgm:prSet presAssocID="{835BAB35-4084-4799-BABC-900B6BB7D533}" presName="composite3" presStyleCnt="0"/>
      <dgm:spPr/>
    </dgm:pt>
    <dgm:pt modelId="{F5F4718A-3A8D-48EC-A7D1-CFD3C836CE94}" type="pres">
      <dgm:prSet presAssocID="{835BAB35-4084-4799-BABC-900B6BB7D533}" presName="background3" presStyleLbl="node3" presStyleIdx="1" presStyleCnt="2"/>
      <dgm:spPr/>
    </dgm:pt>
    <dgm:pt modelId="{C88F8770-C6E7-4D54-AE19-23783D4F4738}" type="pres">
      <dgm:prSet presAssocID="{835BAB35-4084-4799-BABC-900B6BB7D533}" presName="text3" presStyleLbl="fgAcc3" presStyleIdx="1" presStyleCnt="2">
        <dgm:presLayoutVars>
          <dgm:chPref val="3"/>
        </dgm:presLayoutVars>
      </dgm:prSet>
      <dgm:spPr/>
    </dgm:pt>
    <dgm:pt modelId="{577CCF39-817C-4113-B39D-8CA1C0A62C87}" type="pres">
      <dgm:prSet presAssocID="{835BAB35-4084-4799-BABC-900B6BB7D533}" presName="hierChild4" presStyleCnt="0"/>
      <dgm:spPr/>
    </dgm:pt>
    <dgm:pt modelId="{A414323F-E035-4EB1-916E-26E62F42542C}" type="pres">
      <dgm:prSet presAssocID="{ADCE4A5D-C197-44B3-9249-EE9F35A2EF73}" presName="Name23" presStyleLbl="parChTrans1D4" presStyleIdx="3" presStyleCnt="6"/>
      <dgm:spPr/>
    </dgm:pt>
    <dgm:pt modelId="{3A435135-A2AC-4815-92D5-F8AFDE851BD2}" type="pres">
      <dgm:prSet presAssocID="{3E0DE61C-33E6-420B-A18B-6FD89361D72A}" presName="hierRoot4" presStyleCnt="0"/>
      <dgm:spPr/>
    </dgm:pt>
    <dgm:pt modelId="{34279D94-3F66-434D-A93F-A4D1F2B4210D}" type="pres">
      <dgm:prSet presAssocID="{3E0DE61C-33E6-420B-A18B-6FD89361D72A}" presName="composite4" presStyleCnt="0"/>
      <dgm:spPr/>
    </dgm:pt>
    <dgm:pt modelId="{341CDAFE-01F0-4F08-9644-434461DAD3B1}" type="pres">
      <dgm:prSet presAssocID="{3E0DE61C-33E6-420B-A18B-6FD89361D72A}" presName="background4" presStyleLbl="node4" presStyleIdx="3" presStyleCnt="6"/>
      <dgm:spPr/>
    </dgm:pt>
    <dgm:pt modelId="{46D5C21E-998B-4029-871A-DF7F53483BF3}" type="pres">
      <dgm:prSet presAssocID="{3E0DE61C-33E6-420B-A18B-6FD89361D72A}" presName="text4" presStyleLbl="fgAcc4" presStyleIdx="3" presStyleCnt="6">
        <dgm:presLayoutVars>
          <dgm:chPref val="3"/>
        </dgm:presLayoutVars>
      </dgm:prSet>
      <dgm:spPr/>
    </dgm:pt>
    <dgm:pt modelId="{5A56CD29-7F43-479C-98E9-1A27BF6EEFF0}" type="pres">
      <dgm:prSet presAssocID="{3E0DE61C-33E6-420B-A18B-6FD89361D72A}" presName="hierChild5" presStyleCnt="0"/>
      <dgm:spPr/>
    </dgm:pt>
    <dgm:pt modelId="{412BBE44-DFB6-46C2-BB50-F51C98D25ABA}" type="pres">
      <dgm:prSet presAssocID="{96773D8F-9577-473D-B813-12AB200A4D11}" presName="Name23" presStyleLbl="parChTrans1D4" presStyleIdx="4" presStyleCnt="6"/>
      <dgm:spPr/>
    </dgm:pt>
    <dgm:pt modelId="{DE6028A9-2E55-4BBB-9519-8788BA32DAC8}" type="pres">
      <dgm:prSet presAssocID="{20B035F8-8049-4A1C-8706-62F7996DE9D6}" presName="hierRoot4" presStyleCnt="0"/>
      <dgm:spPr/>
    </dgm:pt>
    <dgm:pt modelId="{4D3167AE-E029-4453-A355-466646607152}" type="pres">
      <dgm:prSet presAssocID="{20B035F8-8049-4A1C-8706-62F7996DE9D6}" presName="composite4" presStyleCnt="0"/>
      <dgm:spPr/>
    </dgm:pt>
    <dgm:pt modelId="{470E3F4C-A412-4104-89CD-577F6A184B7F}" type="pres">
      <dgm:prSet presAssocID="{20B035F8-8049-4A1C-8706-62F7996DE9D6}" presName="background4" presStyleLbl="node4" presStyleIdx="4" presStyleCnt="6"/>
      <dgm:spPr/>
    </dgm:pt>
    <dgm:pt modelId="{39BECF31-B65C-4189-982A-916DE752A1A3}" type="pres">
      <dgm:prSet presAssocID="{20B035F8-8049-4A1C-8706-62F7996DE9D6}" presName="text4" presStyleLbl="fgAcc4" presStyleIdx="4" presStyleCnt="6">
        <dgm:presLayoutVars>
          <dgm:chPref val="3"/>
        </dgm:presLayoutVars>
      </dgm:prSet>
      <dgm:spPr/>
    </dgm:pt>
    <dgm:pt modelId="{EA0E6C53-5D7F-4FC4-8078-2C3C7C20D11B}" type="pres">
      <dgm:prSet presAssocID="{20B035F8-8049-4A1C-8706-62F7996DE9D6}" presName="hierChild5" presStyleCnt="0"/>
      <dgm:spPr/>
    </dgm:pt>
    <dgm:pt modelId="{F8D8D351-54D3-4322-9781-A8917FD4A33A}" type="pres">
      <dgm:prSet presAssocID="{269DD804-5B09-4389-AE07-339BF94A9799}" presName="Name23" presStyleLbl="parChTrans1D4" presStyleIdx="5" presStyleCnt="6"/>
      <dgm:spPr/>
    </dgm:pt>
    <dgm:pt modelId="{2590DC7F-EE0E-422E-8286-BAE44636781F}" type="pres">
      <dgm:prSet presAssocID="{0E817011-E3C1-4E1E-8BB7-47C20B0CF90B}" presName="hierRoot4" presStyleCnt="0"/>
      <dgm:spPr/>
    </dgm:pt>
    <dgm:pt modelId="{87CB6C87-A719-4D9F-BFB3-5131A9DE0370}" type="pres">
      <dgm:prSet presAssocID="{0E817011-E3C1-4E1E-8BB7-47C20B0CF90B}" presName="composite4" presStyleCnt="0"/>
      <dgm:spPr/>
    </dgm:pt>
    <dgm:pt modelId="{91759303-28EB-43AA-9414-56EC4FBB8F2F}" type="pres">
      <dgm:prSet presAssocID="{0E817011-E3C1-4E1E-8BB7-47C20B0CF90B}" presName="background4" presStyleLbl="node4" presStyleIdx="5" presStyleCnt="6"/>
      <dgm:spPr/>
    </dgm:pt>
    <dgm:pt modelId="{1078F006-CC0E-4A20-A7F2-C98F9464D4BC}" type="pres">
      <dgm:prSet presAssocID="{0E817011-E3C1-4E1E-8BB7-47C20B0CF90B}" presName="text4" presStyleLbl="fgAcc4" presStyleIdx="5" presStyleCnt="6">
        <dgm:presLayoutVars>
          <dgm:chPref val="3"/>
        </dgm:presLayoutVars>
      </dgm:prSet>
      <dgm:spPr/>
    </dgm:pt>
    <dgm:pt modelId="{4EA44446-0C44-4E59-8261-9AE1E951C9DE}" type="pres">
      <dgm:prSet presAssocID="{0E817011-E3C1-4E1E-8BB7-47C20B0CF90B}" presName="hierChild5" presStyleCnt="0"/>
      <dgm:spPr/>
    </dgm:pt>
  </dgm:ptLst>
  <dgm:cxnLst>
    <dgm:cxn modelId="{E48B8911-23EE-4342-AAE9-6CC5ADCB95EF}" type="presOf" srcId="{570D87A6-9111-4101-8FAB-6C12AA8CDB44}" destId="{FDD9B9E8-D8EE-4CB1-B7DE-365AE24916FB}" srcOrd="0" destOrd="0" presId="urn:microsoft.com/office/officeart/2005/8/layout/hierarchy1"/>
    <dgm:cxn modelId="{6342C421-DF8B-45F8-A1D0-BC4ECF02AD57}" type="presOf" srcId="{E130097A-2A8A-4CB1-8D99-3D3A4E029482}" destId="{76C6D6F9-294F-49C0-A96F-176CAF6F3C27}" srcOrd="0" destOrd="0" presId="urn:microsoft.com/office/officeart/2005/8/layout/hierarchy1"/>
    <dgm:cxn modelId="{90541629-D912-4407-B2F6-061BBF283A31}" type="presOf" srcId="{0E817011-E3C1-4E1E-8BB7-47C20B0CF90B}" destId="{1078F006-CC0E-4A20-A7F2-C98F9464D4BC}" srcOrd="0" destOrd="0" presId="urn:microsoft.com/office/officeart/2005/8/layout/hierarchy1"/>
    <dgm:cxn modelId="{B61F552A-8784-46F2-8647-08555C6BE528}" srcId="{E8DB2AAA-4663-4557-B180-F322CC40AEA7}" destId="{E130097A-2A8A-4CB1-8D99-3D3A4E029482}" srcOrd="0" destOrd="0" parTransId="{570D87A6-9111-4101-8FAB-6C12AA8CDB44}" sibTransId="{0E7659E1-F5BC-4B7C-ABC3-C27151538251}"/>
    <dgm:cxn modelId="{A35A6936-6248-429D-A092-716122606D5E}" type="presOf" srcId="{6BF8C064-B669-4884-8975-9AD942DE243E}" destId="{47103898-9672-4515-9BDA-ABDD6BB49935}" srcOrd="0" destOrd="0" presId="urn:microsoft.com/office/officeart/2005/8/layout/hierarchy1"/>
    <dgm:cxn modelId="{13C61937-9F9B-45C5-91E0-2BC935132434}" srcId="{835BAB35-4084-4799-BABC-900B6BB7D533}" destId="{20B035F8-8049-4A1C-8706-62F7996DE9D6}" srcOrd="1" destOrd="0" parTransId="{96773D8F-9577-473D-B813-12AB200A4D11}" sibTransId="{EB344FDF-73D5-4A03-98DA-3CD970435463}"/>
    <dgm:cxn modelId="{260FA85E-3096-49D0-886B-2CE3F0A62EBC}" type="presOf" srcId="{260D87FB-759F-452D-94E6-5D0D737E3500}" destId="{039BF4EF-E38B-49F7-962F-69CEB9CE411E}" srcOrd="0" destOrd="0" presId="urn:microsoft.com/office/officeart/2005/8/layout/hierarchy1"/>
    <dgm:cxn modelId="{00EBFB5E-DFCC-40F1-805D-D5D0F7E0FE10}" srcId="{E130097A-2A8A-4CB1-8D99-3D3A4E029482}" destId="{260D87FB-759F-452D-94E6-5D0D737E3500}" srcOrd="1" destOrd="0" parTransId="{6BF8C064-B669-4884-8975-9AD942DE243E}" sibTransId="{3228A6FE-8D83-4BB1-BA3B-16056BFFE30E}"/>
    <dgm:cxn modelId="{931C5848-79D0-4EF3-AF27-7A255071EF1C}" type="presOf" srcId="{63BDED85-31DE-4357-AE51-A07D54941D11}" destId="{31189C72-2F03-41AF-AC34-3630D27C13AE}" srcOrd="0" destOrd="0" presId="urn:microsoft.com/office/officeart/2005/8/layout/hierarchy1"/>
    <dgm:cxn modelId="{142A936B-5037-4CD0-9B0D-381061617216}" type="presOf" srcId="{835BAB35-4084-4799-BABC-900B6BB7D533}" destId="{C88F8770-C6E7-4D54-AE19-23783D4F4738}" srcOrd="0" destOrd="0" presId="urn:microsoft.com/office/officeart/2005/8/layout/hierarchy1"/>
    <dgm:cxn modelId="{444ADA4B-D136-4C3F-BA4F-063CDB4B6222}" type="presOf" srcId="{3E0DE61C-33E6-420B-A18B-6FD89361D72A}" destId="{46D5C21E-998B-4029-871A-DF7F53483BF3}" srcOrd="0" destOrd="0" presId="urn:microsoft.com/office/officeart/2005/8/layout/hierarchy1"/>
    <dgm:cxn modelId="{791F7251-DCDC-441C-AC39-0604D6AE2C9D}" srcId="{835BAB35-4084-4799-BABC-900B6BB7D533}" destId="{3E0DE61C-33E6-420B-A18B-6FD89361D72A}" srcOrd="0" destOrd="0" parTransId="{ADCE4A5D-C197-44B3-9249-EE9F35A2EF73}" sibTransId="{D59EB6BA-CAD6-4381-9F2E-E83B26E55B9C}"/>
    <dgm:cxn modelId="{8E30C171-CFBA-4567-A2FE-62D0E1C9C980}" srcId="{835BAB35-4084-4799-BABC-900B6BB7D533}" destId="{0E817011-E3C1-4E1E-8BB7-47C20B0CF90B}" srcOrd="2" destOrd="0" parTransId="{269DD804-5B09-4389-AE07-339BF94A9799}" sibTransId="{201912DD-E2B8-451F-AB21-5D16DDAF724D}"/>
    <dgm:cxn modelId="{9E8BFA71-5DA4-48EB-8A6C-A7A816ABA89D}" type="presOf" srcId="{269DD804-5B09-4389-AE07-339BF94A9799}" destId="{F8D8D351-54D3-4322-9781-A8917FD4A33A}" srcOrd="0" destOrd="0" presId="urn:microsoft.com/office/officeart/2005/8/layout/hierarchy1"/>
    <dgm:cxn modelId="{A3C41375-9D24-4838-8330-4F9C916ADA17}" type="presOf" srcId="{4062E0D5-2E12-40BC-AFE6-977CA8FCE67F}" destId="{A0C88AB4-C4C5-4A19-9647-A1FAF263A865}" srcOrd="0" destOrd="0" presId="urn:microsoft.com/office/officeart/2005/8/layout/hierarchy1"/>
    <dgm:cxn modelId="{A09F1556-E966-41AB-97B1-71ECF03B6AA3}" type="presOf" srcId="{ADCE4A5D-C197-44B3-9249-EE9F35A2EF73}" destId="{A414323F-E035-4EB1-916E-26E62F42542C}" srcOrd="0" destOrd="0" presId="urn:microsoft.com/office/officeart/2005/8/layout/hierarchy1"/>
    <dgm:cxn modelId="{B1673178-83A4-4A3C-9081-26677BE56129}" type="presOf" srcId="{AEAAA99D-AF51-4500-BCE4-88122C2FAF7F}" destId="{C871FEB0-FAFF-40D8-ACB9-FC52EFBCE7FD}" srcOrd="0" destOrd="0" presId="urn:microsoft.com/office/officeart/2005/8/layout/hierarchy1"/>
    <dgm:cxn modelId="{9A62DD78-04CB-462C-BE9F-74D456599A94}" type="presOf" srcId="{E8DB2AAA-4663-4557-B180-F322CC40AEA7}" destId="{8C011040-5A7B-4539-B2FD-B4482D2A4D1E}" srcOrd="0" destOrd="0" presId="urn:microsoft.com/office/officeart/2005/8/layout/hierarchy1"/>
    <dgm:cxn modelId="{A915557D-80C4-4BA9-A66E-AED2FFD8E8F0}" type="presOf" srcId="{96773D8F-9577-473D-B813-12AB200A4D11}" destId="{412BBE44-DFB6-46C2-BB50-F51C98D25ABA}" srcOrd="0" destOrd="0" presId="urn:microsoft.com/office/officeart/2005/8/layout/hierarchy1"/>
    <dgm:cxn modelId="{E9D44B8A-3222-4F46-83CC-72E80F62B6CE}" type="presOf" srcId="{20B035F8-8049-4A1C-8706-62F7996DE9D6}" destId="{39BECF31-B65C-4189-982A-916DE752A1A3}" srcOrd="0" destOrd="0" presId="urn:microsoft.com/office/officeart/2005/8/layout/hierarchy1"/>
    <dgm:cxn modelId="{70789D93-B531-41D2-AE54-6312120F9FB8}" type="presOf" srcId="{817A6383-4D61-4629-9506-91E294455018}" destId="{48DEC00A-0706-4302-8AA2-409B4EA9C666}" srcOrd="0" destOrd="0" presId="urn:microsoft.com/office/officeart/2005/8/layout/hierarchy1"/>
    <dgm:cxn modelId="{0DE57195-5124-427C-9B9B-9FE506C11245}" type="presOf" srcId="{ED089847-3E7A-4A51-80AA-4D783B5437A0}" destId="{DB0A07EE-2839-4E5F-8342-526F122456FC}" srcOrd="0" destOrd="0" presId="urn:microsoft.com/office/officeart/2005/8/layout/hierarchy1"/>
    <dgm:cxn modelId="{3E965A9B-B4C0-4A77-A7D3-AD67C2B18308}" srcId="{19BF76B9-B22A-4229-8429-9E05CFD96803}" destId="{E8DB2AAA-4663-4557-B180-F322CC40AEA7}" srcOrd="0" destOrd="0" parTransId="{4062E0D5-2E12-40BC-AFE6-977CA8FCE67F}" sibTransId="{7F9E1DAE-A77D-4571-AD94-6D5709BBE362}"/>
    <dgm:cxn modelId="{175B75A2-3CFF-41A1-A9D9-F16BA19805FD}" type="presOf" srcId="{19BF76B9-B22A-4229-8429-9E05CFD96803}" destId="{8AED1491-3770-4D2A-9C85-3C60B0F7149D}" srcOrd="0" destOrd="0" presId="urn:microsoft.com/office/officeart/2005/8/layout/hierarchy1"/>
    <dgm:cxn modelId="{ACE1BEB8-3F17-42A0-8CFB-B0C65A6EEB33}" srcId="{20981653-E2A0-4063-B427-5A276C121A66}" destId="{19BF76B9-B22A-4229-8429-9E05CFD96803}" srcOrd="0" destOrd="0" parTransId="{72AFD110-5DF7-4B23-9BCF-3A811536B95B}" sibTransId="{18516EAD-C81B-412F-8890-4EDE3948A1BB}"/>
    <dgm:cxn modelId="{F1968AC9-D737-4DBF-BB50-BD028805F808}" type="presOf" srcId="{892AEA8A-0561-40D8-86AB-D8DD42B802C6}" destId="{27D44648-6D06-4E29-9882-B7CAF9479404}" srcOrd="0" destOrd="0" presId="urn:microsoft.com/office/officeart/2005/8/layout/hierarchy1"/>
    <dgm:cxn modelId="{D30046DC-19FC-4E48-AC94-F2C511FD8C5F}" srcId="{E130097A-2A8A-4CB1-8D99-3D3A4E029482}" destId="{63BDED85-31DE-4357-AE51-A07D54941D11}" srcOrd="2" destOrd="0" parTransId="{AEAAA99D-AF51-4500-BCE4-88122C2FAF7F}" sibTransId="{2C1CB159-6487-4E67-901F-BA373A311BB7}"/>
    <dgm:cxn modelId="{A04E25EB-3129-4D6B-9862-519867717199}" srcId="{E8DB2AAA-4663-4557-B180-F322CC40AEA7}" destId="{835BAB35-4084-4799-BABC-900B6BB7D533}" srcOrd="1" destOrd="0" parTransId="{892AEA8A-0561-40D8-86AB-D8DD42B802C6}" sibTransId="{34F46146-61B9-4449-A33A-A2547725C2D9}"/>
    <dgm:cxn modelId="{FEF9C0F1-F81B-4120-874A-6CBB392C7A97}" type="presOf" srcId="{20981653-E2A0-4063-B427-5A276C121A66}" destId="{F7FAB6F5-F36B-44BF-8A77-E094EC1237D3}" srcOrd="0" destOrd="0" presId="urn:microsoft.com/office/officeart/2005/8/layout/hierarchy1"/>
    <dgm:cxn modelId="{FDDC06FE-4E70-446A-92F8-5AA5D5CFC962}" srcId="{E130097A-2A8A-4CB1-8D99-3D3A4E029482}" destId="{ED089847-3E7A-4A51-80AA-4D783B5437A0}" srcOrd="0" destOrd="0" parTransId="{817A6383-4D61-4629-9506-91E294455018}" sibTransId="{480C771C-738B-4699-8351-DD1004B78E1F}"/>
    <dgm:cxn modelId="{4E40D483-A77E-43FF-AFFF-9FD93711B415}" type="presParOf" srcId="{F7FAB6F5-F36B-44BF-8A77-E094EC1237D3}" destId="{58E4D629-5DDB-497C-8F0B-874BBB7022F1}" srcOrd="0" destOrd="0" presId="urn:microsoft.com/office/officeart/2005/8/layout/hierarchy1"/>
    <dgm:cxn modelId="{76FBF272-370F-445D-B6AF-2A3C857A3357}" type="presParOf" srcId="{58E4D629-5DDB-497C-8F0B-874BBB7022F1}" destId="{91DFC57E-DD5B-457C-A929-E28100C096F0}" srcOrd="0" destOrd="0" presId="urn:microsoft.com/office/officeart/2005/8/layout/hierarchy1"/>
    <dgm:cxn modelId="{1D406F63-32D4-4E8F-823A-989E4F9E5B09}" type="presParOf" srcId="{91DFC57E-DD5B-457C-A929-E28100C096F0}" destId="{14BD0E1B-6D0B-48F4-9784-9E4AAAFD69CC}" srcOrd="0" destOrd="0" presId="urn:microsoft.com/office/officeart/2005/8/layout/hierarchy1"/>
    <dgm:cxn modelId="{0170B4B4-7AB6-4A5E-9A0A-B86AEDBDA6E8}" type="presParOf" srcId="{91DFC57E-DD5B-457C-A929-E28100C096F0}" destId="{8AED1491-3770-4D2A-9C85-3C60B0F7149D}" srcOrd="1" destOrd="0" presId="urn:microsoft.com/office/officeart/2005/8/layout/hierarchy1"/>
    <dgm:cxn modelId="{794F1AA5-382B-49FF-B821-7F32816277C9}" type="presParOf" srcId="{58E4D629-5DDB-497C-8F0B-874BBB7022F1}" destId="{6ACE9EFE-86C4-4878-9237-A83246B89E8B}" srcOrd="1" destOrd="0" presId="urn:microsoft.com/office/officeart/2005/8/layout/hierarchy1"/>
    <dgm:cxn modelId="{9423E1BE-66A8-480B-B8E5-BE2A146B6E71}" type="presParOf" srcId="{6ACE9EFE-86C4-4878-9237-A83246B89E8B}" destId="{A0C88AB4-C4C5-4A19-9647-A1FAF263A865}" srcOrd="0" destOrd="0" presId="urn:microsoft.com/office/officeart/2005/8/layout/hierarchy1"/>
    <dgm:cxn modelId="{75BF4F3A-7DED-4DE4-8ABA-62726FE073F3}" type="presParOf" srcId="{6ACE9EFE-86C4-4878-9237-A83246B89E8B}" destId="{B6C16963-6454-4BA3-BDD6-3F13491D138D}" srcOrd="1" destOrd="0" presId="urn:microsoft.com/office/officeart/2005/8/layout/hierarchy1"/>
    <dgm:cxn modelId="{C28D07FA-AE56-405D-A438-7E58E184ED37}" type="presParOf" srcId="{B6C16963-6454-4BA3-BDD6-3F13491D138D}" destId="{13C7995B-762E-46D3-A58D-9656AF980D77}" srcOrd="0" destOrd="0" presId="urn:microsoft.com/office/officeart/2005/8/layout/hierarchy1"/>
    <dgm:cxn modelId="{284DEE11-D478-41DE-97C9-88BFB55F4E83}" type="presParOf" srcId="{13C7995B-762E-46D3-A58D-9656AF980D77}" destId="{0C920559-AA67-44C4-867B-E96973C574FA}" srcOrd="0" destOrd="0" presId="urn:microsoft.com/office/officeart/2005/8/layout/hierarchy1"/>
    <dgm:cxn modelId="{67A35647-5339-4EA4-8155-F3AAF963A098}" type="presParOf" srcId="{13C7995B-762E-46D3-A58D-9656AF980D77}" destId="{8C011040-5A7B-4539-B2FD-B4482D2A4D1E}" srcOrd="1" destOrd="0" presId="urn:microsoft.com/office/officeart/2005/8/layout/hierarchy1"/>
    <dgm:cxn modelId="{1F2C3D26-9B3F-4EC3-B194-0C9C0416A780}" type="presParOf" srcId="{B6C16963-6454-4BA3-BDD6-3F13491D138D}" destId="{41070FF4-1F38-4286-AE30-7BAD5CB11E2E}" srcOrd="1" destOrd="0" presId="urn:microsoft.com/office/officeart/2005/8/layout/hierarchy1"/>
    <dgm:cxn modelId="{0E9E2D3D-831A-420D-AA72-F28F2FB0E944}" type="presParOf" srcId="{41070FF4-1F38-4286-AE30-7BAD5CB11E2E}" destId="{FDD9B9E8-D8EE-4CB1-B7DE-365AE24916FB}" srcOrd="0" destOrd="0" presId="urn:microsoft.com/office/officeart/2005/8/layout/hierarchy1"/>
    <dgm:cxn modelId="{20B5737B-8B80-4AEE-9413-C30F697EE12C}" type="presParOf" srcId="{41070FF4-1F38-4286-AE30-7BAD5CB11E2E}" destId="{D945FC50-E6D3-44BF-8D5F-AFB658A986F5}" srcOrd="1" destOrd="0" presId="urn:microsoft.com/office/officeart/2005/8/layout/hierarchy1"/>
    <dgm:cxn modelId="{0E866B35-8DFC-4AB9-82FF-25E8FA9633A6}" type="presParOf" srcId="{D945FC50-E6D3-44BF-8D5F-AFB658A986F5}" destId="{7105D721-833F-4FAE-BBB9-3DFD58BE5B6D}" srcOrd="0" destOrd="0" presId="urn:microsoft.com/office/officeart/2005/8/layout/hierarchy1"/>
    <dgm:cxn modelId="{A7B64D5B-68CF-4B8A-9678-C07F39F91FCE}" type="presParOf" srcId="{7105D721-833F-4FAE-BBB9-3DFD58BE5B6D}" destId="{CF506B52-F37A-459F-9F01-BA420D3B9C92}" srcOrd="0" destOrd="0" presId="urn:microsoft.com/office/officeart/2005/8/layout/hierarchy1"/>
    <dgm:cxn modelId="{396FA26A-D591-4D34-9469-9EE2A3F5C236}" type="presParOf" srcId="{7105D721-833F-4FAE-BBB9-3DFD58BE5B6D}" destId="{76C6D6F9-294F-49C0-A96F-176CAF6F3C27}" srcOrd="1" destOrd="0" presId="urn:microsoft.com/office/officeart/2005/8/layout/hierarchy1"/>
    <dgm:cxn modelId="{773B88EF-8F9D-4EC3-9C73-48BEDEC8DEDD}" type="presParOf" srcId="{D945FC50-E6D3-44BF-8D5F-AFB658A986F5}" destId="{D3220008-F544-4167-A6F5-3446859B4248}" srcOrd="1" destOrd="0" presId="urn:microsoft.com/office/officeart/2005/8/layout/hierarchy1"/>
    <dgm:cxn modelId="{16982C30-3FA7-4BBF-B9ED-52481E7A3BD4}" type="presParOf" srcId="{D3220008-F544-4167-A6F5-3446859B4248}" destId="{48DEC00A-0706-4302-8AA2-409B4EA9C666}" srcOrd="0" destOrd="0" presId="urn:microsoft.com/office/officeart/2005/8/layout/hierarchy1"/>
    <dgm:cxn modelId="{A403CDFF-10B5-4734-8BAC-2A7CAE513502}" type="presParOf" srcId="{D3220008-F544-4167-A6F5-3446859B4248}" destId="{E2C84D10-8F2B-4770-80B4-17F63DC244B4}" srcOrd="1" destOrd="0" presId="urn:microsoft.com/office/officeart/2005/8/layout/hierarchy1"/>
    <dgm:cxn modelId="{FE7E5090-B668-47AC-88B2-0BDECDF78F30}" type="presParOf" srcId="{E2C84D10-8F2B-4770-80B4-17F63DC244B4}" destId="{CFFE9F27-11F7-41A6-A5A2-88558C7A0196}" srcOrd="0" destOrd="0" presId="urn:microsoft.com/office/officeart/2005/8/layout/hierarchy1"/>
    <dgm:cxn modelId="{8FF08B4C-D2C7-4AD0-B138-94189632F189}" type="presParOf" srcId="{CFFE9F27-11F7-41A6-A5A2-88558C7A0196}" destId="{AEAAE0C5-0FF6-4A1A-BEB5-5C878DEE9C32}" srcOrd="0" destOrd="0" presId="urn:microsoft.com/office/officeart/2005/8/layout/hierarchy1"/>
    <dgm:cxn modelId="{D7D783EC-4BD8-42BB-B9E3-13735132CF1A}" type="presParOf" srcId="{CFFE9F27-11F7-41A6-A5A2-88558C7A0196}" destId="{DB0A07EE-2839-4E5F-8342-526F122456FC}" srcOrd="1" destOrd="0" presId="urn:microsoft.com/office/officeart/2005/8/layout/hierarchy1"/>
    <dgm:cxn modelId="{F9872A0D-3FCB-48D9-A60B-A3986D51B24C}" type="presParOf" srcId="{E2C84D10-8F2B-4770-80B4-17F63DC244B4}" destId="{68C21F37-89CC-4B34-BCD3-3304ACE63960}" srcOrd="1" destOrd="0" presId="urn:microsoft.com/office/officeart/2005/8/layout/hierarchy1"/>
    <dgm:cxn modelId="{7FD7EFDB-EEA5-4B23-B1A3-0AA8178DDB96}" type="presParOf" srcId="{D3220008-F544-4167-A6F5-3446859B4248}" destId="{47103898-9672-4515-9BDA-ABDD6BB49935}" srcOrd="2" destOrd="0" presId="urn:microsoft.com/office/officeart/2005/8/layout/hierarchy1"/>
    <dgm:cxn modelId="{3E5B6958-851E-4D52-A2EA-029BA841B67B}" type="presParOf" srcId="{D3220008-F544-4167-A6F5-3446859B4248}" destId="{590B30B4-6DC2-493C-9B84-5F187ADA8F0F}" srcOrd="3" destOrd="0" presId="urn:microsoft.com/office/officeart/2005/8/layout/hierarchy1"/>
    <dgm:cxn modelId="{AD46339A-BDF7-4EAE-BBEE-0D50CE72EBAD}" type="presParOf" srcId="{590B30B4-6DC2-493C-9B84-5F187ADA8F0F}" destId="{9022DA7A-E3E0-42D6-A5C4-2CC1A556C3FF}" srcOrd="0" destOrd="0" presId="urn:microsoft.com/office/officeart/2005/8/layout/hierarchy1"/>
    <dgm:cxn modelId="{06D5DC1B-CB12-40C4-BFD7-DD7F13A05733}" type="presParOf" srcId="{9022DA7A-E3E0-42D6-A5C4-2CC1A556C3FF}" destId="{A386ABE6-C4B3-4A3B-9D33-0CD23A1A0440}" srcOrd="0" destOrd="0" presId="urn:microsoft.com/office/officeart/2005/8/layout/hierarchy1"/>
    <dgm:cxn modelId="{DF566176-9C71-416D-8C05-364EAD5DF274}" type="presParOf" srcId="{9022DA7A-E3E0-42D6-A5C4-2CC1A556C3FF}" destId="{039BF4EF-E38B-49F7-962F-69CEB9CE411E}" srcOrd="1" destOrd="0" presId="urn:microsoft.com/office/officeart/2005/8/layout/hierarchy1"/>
    <dgm:cxn modelId="{1676615D-6CAA-4671-86E9-37B2D1943AA1}" type="presParOf" srcId="{590B30B4-6DC2-493C-9B84-5F187ADA8F0F}" destId="{110678A1-E2CD-4C61-8113-6F5DA5589F89}" srcOrd="1" destOrd="0" presId="urn:microsoft.com/office/officeart/2005/8/layout/hierarchy1"/>
    <dgm:cxn modelId="{773416ED-C939-468B-850F-C48AB2889E2B}" type="presParOf" srcId="{D3220008-F544-4167-A6F5-3446859B4248}" destId="{C871FEB0-FAFF-40D8-ACB9-FC52EFBCE7FD}" srcOrd="4" destOrd="0" presId="urn:microsoft.com/office/officeart/2005/8/layout/hierarchy1"/>
    <dgm:cxn modelId="{92AD7C3E-DEA0-47B7-9C02-27CEE1EAB0FB}" type="presParOf" srcId="{D3220008-F544-4167-A6F5-3446859B4248}" destId="{1715BD35-9653-41D4-85F2-746BF78DDDC6}" srcOrd="5" destOrd="0" presId="urn:microsoft.com/office/officeart/2005/8/layout/hierarchy1"/>
    <dgm:cxn modelId="{1BBD0466-D3C2-4A2B-ABC6-437BD2AEFBA1}" type="presParOf" srcId="{1715BD35-9653-41D4-85F2-746BF78DDDC6}" destId="{F0A636BE-55C1-425A-BEBE-8AB42BCF0012}" srcOrd="0" destOrd="0" presId="urn:microsoft.com/office/officeart/2005/8/layout/hierarchy1"/>
    <dgm:cxn modelId="{E35AF7DF-0199-49A7-B1C9-4DBC791F0EF8}" type="presParOf" srcId="{F0A636BE-55C1-425A-BEBE-8AB42BCF0012}" destId="{8CABEE69-3E8C-4FFE-A5D5-97875170437B}" srcOrd="0" destOrd="0" presId="urn:microsoft.com/office/officeart/2005/8/layout/hierarchy1"/>
    <dgm:cxn modelId="{4653D444-389C-44DE-B3FC-E7931263F7D0}" type="presParOf" srcId="{F0A636BE-55C1-425A-BEBE-8AB42BCF0012}" destId="{31189C72-2F03-41AF-AC34-3630D27C13AE}" srcOrd="1" destOrd="0" presId="urn:microsoft.com/office/officeart/2005/8/layout/hierarchy1"/>
    <dgm:cxn modelId="{7952B387-5544-453E-B634-32E6F0C41EC4}" type="presParOf" srcId="{1715BD35-9653-41D4-85F2-746BF78DDDC6}" destId="{66EEAC1F-635D-406D-82D9-0657FF0C7105}" srcOrd="1" destOrd="0" presId="urn:microsoft.com/office/officeart/2005/8/layout/hierarchy1"/>
    <dgm:cxn modelId="{78D4497F-B631-485C-AF87-9971D329BD8C}" type="presParOf" srcId="{41070FF4-1F38-4286-AE30-7BAD5CB11E2E}" destId="{27D44648-6D06-4E29-9882-B7CAF9479404}" srcOrd="2" destOrd="0" presId="urn:microsoft.com/office/officeart/2005/8/layout/hierarchy1"/>
    <dgm:cxn modelId="{4A42A570-EDD1-48B8-AB73-978627D13345}" type="presParOf" srcId="{41070FF4-1F38-4286-AE30-7BAD5CB11E2E}" destId="{9945D34B-3C4A-4082-86F0-54EA659E445C}" srcOrd="3" destOrd="0" presId="urn:microsoft.com/office/officeart/2005/8/layout/hierarchy1"/>
    <dgm:cxn modelId="{9D820DF9-CF14-48F2-BF74-E34EE6A9F309}" type="presParOf" srcId="{9945D34B-3C4A-4082-86F0-54EA659E445C}" destId="{C3EBE9CD-592D-4A54-85EE-86304C125CA9}" srcOrd="0" destOrd="0" presId="urn:microsoft.com/office/officeart/2005/8/layout/hierarchy1"/>
    <dgm:cxn modelId="{972CC640-31FC-4D11-A363-50899CC62EAE}" type="presParOf" srcId="{C3EBE9CD-592D-4A54-85EE-86304C125CA9}" destId="{F5F4718A-3A8D-48EC-A7D1-CFD3C836CE94}" srcOrd="0" destOrd="0" presId="urn:microsoft.com/office/officeart/2005/8/layout/hierarchy1"/>
    <dgm:cxn modelId="{FA3E7EB4-E493-4E7D-9DBF-AE5AE9F8854D}" type="presParOf" srcId="{C3EBE9CD-592D-4A54-85EE-86304C125CA9}" destId="{C88F8770-C6E7-4D54-AE19-23783D4F4738}" srcOrd="1" destOrd="0" presId="urn:microsoft.com/office/officeart/2005/8/layout/hierarchy1"/>
    <dgm:cxn modelId="{DB47B8A1-30C6-4C85-B8A2-F49D96B22494}" type="presParOf" srcId="{9945D34B-3C4A-4082-86F0-54EA659E445C}" destId="{577CCF39-817C-4113-B39D-8CA1C0A62C87}" srcOrd="1" destOrd="0" presId="urn:microsoft.com/office/officeart/2005/8/layout/hierarchy1"/>
    <dgm:cxn modelId="{2D4CA5B4-A0B4-46BF-B1F8-931D215C4311}" type="presParOf" srcId="{577CCF39-817C-4113-B39D-8CA1C0A62C87}" destId="{A414323F-E035-4EB1-916E-26E62F42542C}" srcOrd="0" destOrd="0" presId="urn:microsoft.com/office/officeart/2005/8/layout/hierarchy1"/>
    <dgm:cxn modelId="{899A1B65-3FD5-4AAE-AE2E-052D3D42BFB3}" type="presParOf" srcId="{577CCF39-817C-4113-B39D-8CA1C0A62C87}" destId="{3A435135-A2AC-4815-92D5-F8AFDE851BD2}" srcOrd="1" destOrd="0" presId="urn:microsoft.com/office/officeart/2005/8/layout/hierarchy1"/>
    <dgm:cxn modelId="{42E9D3FA-6752-4C5F-A163-6FDDA226CDB8}" type="presParOf" srcId="{3A435135-A2AC-4815-92D5-F8AFDE851BD2}" destId="{34279D94-3F66-434D-A93F-A4D1F2B4210D}" srcOrd="0" destOrd="0" presId="urn:microsoft.com/office/officeart/2005/8/layout/hierarchy1"/>
    <dgm:cxn modelId="{2DE7B34B-6093-438C-BB4B-E85A691D2A63}" type="presParOf" srcId="{34279D94-3F66-434D-A93F-A4D1F2B4210D}" destId="{341CDAFE-01F0-4F08-9644-434461DAD3B1}" srcOrd="0" destOrd="0" presId="urn:microsoft.com/office/officeart/2005/8/layout/hierarchy1"/>
    <dgm:cxn modelId="{4FE28C2B-E8D4-4369-9C3E-640EB3E9753F}" type="presParOf" srcId="{34279D94-3F66-434D-A93F-A4D1F2B4210D}" destId="{46D5C21E-998B-4029-871A-DF7F53483BF3}" srcOrd="1" destOrd="0" presId="urn:microsoft.com/office/officeart/2005/8/layout/hierarchy1"/>
    <dgm:cxn modelId="{FFCC182A-3639-43B7-BD06-521548CB8002}" type="presParOf" srcId="{3A435135-A2AC-4815-92D5-F8AFDE851BD2}" destId="{5A56CD29-7F43-479C-98E9-1A27BF6EEFF0}" srcOrd="1" destOrd="0" presId="urn:microsoft.com/office/officeart/2005/8/layout/hierarchy1"/>
    <dgm:cxn modelId="{8E9C3F1D-8BB7-4239-AF01-C9D10F32E540}" type="presParOf" srcId="{577CCF39-817C-4113-B39D-8CA1C0A62C87}" destId="{412BBE44-DFB6-46C2-BB50-F51C98D25ABA}" srcOrd="2" destOrd="0" presId="urn:microsoft.com/office/officeart/2005/8/layout/hierarchy1"/>
    <dgm:cxn modelId="{DD2C8090-50FE-4A08-A245-8D128A86379D}" type="presParOf" srcId="{577CCF39-817C-4113-B39D-8CA1C0A62C87}" destId="{DE6028A9-2E55-4BBB-9519-8788BA32DAC8}" srcOrd="3" destOrd="0" presId="urn:microsoft.com/office/officeart/2005/8/layout/hierarchy1"/>
    <dgm:cxn modelId="{69DDD80A-D72F-4564-89B1-5595FF44802F}" type="presParOf" srcId="{DE6028A9-2E55-4BBB-9519-8788BA32DAC8}" destId="{4D3167AE-E029-4453-A355-466646607152}" srcOrd="0" destOrd="0" presId="urn:microsoft.com/office/officeart/2005/8/layout/hierarchy1"/>
    <dgm:cxn modelId="{7DF0A1D3-2D56-42C2-A547-91019568D9E5}" type="presParOf" srcId="{4D3167AE-E029-4453-A355-466646607152}" destId="{470E3F4C-A412-4104-89CD-577F6A184B7F}" srcOrd="0" destOrd="0" presId="urn:microsoft.com/office/officeart/2005/8/layout/hierarchy1"/>
    <dgm:cxn modelId="{5A4BC0EA-F411-4394-A07A-C51770B4E915}" type="presParOf" srcId="{4D3167AE-E029-4453-A355-466646607152}" destId="{39BECF31-B65C-4189-982A-916DE752A1A3}" srcOrd="1" destOrd="0" presId="urn:microsoft.com/office/officeart/2005/8/layout/hierarchy1"/>
    <dgm:cxn modelId="{58924C40-ECE9-445A-80BE-72D11827CA29}" type="presParOf" srcId="{DE6028A9-2E55-4BBB-9519-8788BA32DAC8}" destId="{EA0E6C53-5D7F-4FC4-8078-2C3C7C20D11B}" srcOrd="1" destOrd="0" presId="urn:microsoft.com/office/officeart/2005/8/layout/hierarchy1"/>
    <dgm:cxn modelId="{4D6E2548-6EB8-4E94-AEE5-F45301D6D68D}" type="presParOf" srcId="{577CCF39-817C-4113-B39D-8CA1C0A62C87}" destId="{F8D8D351-54D3-4322-9781-A8917FD4A33A}" srcOrd="4" destOrd="0" presId="urn:microsoft.com/office/officeart/2005/8/layout/hierarchy1"/>
    <dgm:cxn modelId="{193FAA26-1E69-4AD5-8D4C-1D60F27DE54D}" type="presParOf" srcId="{577CCF39-817C-4113-B39D-8CA1C0A62C87}" destId="{2590DC7F-EE0E-422E-8286-BAE44636781F}" srcOrd="5" destOrd="0" presId="urn:microsoft.com/office/officeart/2005/8/layout/hierarchy1"/>
    <dgm:cxn modelId="{AA8EB334-0542-4FBE-AEFA-9692F312F347}" type="presParOf" srcId="{2590DC7F-EE0E-422E-8286-BAE44636781F}" destId="{87CB6C87-A719-4D9F-BFB3-5131A9DE0370}" srcOrd="0" destOrd="0" presId="urn:microsoft.com/office/officeart/2005/8/layout/hierarchy1"/>
    <dgm:cxn modelId="{7F30CE80-0A9F-4F32-8911-EFE8F342817B}" type="presParOf" srcId="{87CB6C87-A719-4D9F-BFB3-5131A9DE0370}" destId="{91759303-28EB-43AA-9414-56EC4FBB8F2F}" srcOrd="0" destOrd="0" presId="urn:microsoft.com/office/officeart/2005/8/layout/hierarchy1"/>
    <dgm:cxn modelId="{1F76B40F-5AD4-4468-9749-61A4CEEAE7C8}" type="presParOf" srcId="{87CB6C87-A719-4D9F-BFB3-5131A9DE0370}" destId="{1078F006-CC0E-4A20-A7F2-C98F9464D4BC}" srcOrd="1" destOrd="0" presId="urn:microsoft.com/office/officeart/2005/8/layout/hierarchy1"/>
    <dgm:cxn modelId="{848758C3-F217-4B46-80EB-3DCB5CA9CB49}" type="presParOf" srcId="{2590DC7F-EE0E-422E-8286-BAE44636781F}" destId="{4EA44446-0C44-4E59-8261-9AE1E951C9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8D351-54D3-4322-9781-A8917FD4A33A}">
      <dsp:nvSpPr>
        <dsp:cNvPr id="0" name=""/>
        <dsp:cNvSpPr/>
      </dsp:nvSpPr>
      <dsp:spPr>
        <a:xfrm>
          <a:off x="5332358" y="2801081"/>
          <a:ext cx="1209202" cy="28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83"/>
              </a:lnTo>
              <a:lnTo>
                <a:pt x="1209202" y="196083"/>
              </a:lnTo>
              <a:lnTo>
                <a:pt x="1209202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BBE44-DFB6-46C2-BB50-F51C98D25ABA}">
      <dsp:nvSpPr>
        <dsp:cNvPr id="0" name=""/>
        <dsp:cNvSpPr/>
      </dsp:nvSpPr>
      <dsp:spPr>
        <a:xfrm>
          <a:off x="5286638" y="2801081"/>
          <a:ext cx="91440" cy="28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4323F-E035-4EB1-916E-26E62F42542C}">
      <dsp:nvSpPr>
        <dsp:cNvPr id="0" name=""/>
        <dsp:cNvSpPr/>
      </dsp:nvSpPr>
      <dsp:spPr>
        <a:xfrm>
          <a:off x="4123155" y="2801081"/>
          <a:ext cx="1209202" cy="287735"/>
        </a:xfrm>
        <a:custGeom>
          <a:avLst/>
          <a:gdLst/>
          <a:ahLst/>
          <a:cxnLst/>
          <a:rect l="0" t="0" r="0" b="0"/>
          <a:pathLst>
            <a:path>
              <a:moveTo>
                <a:pt x="1209202" y="0"/>
              </a:moveTo>
              <a:lnTo>
                <a:pt x="1209202" y="196083"/>
              </a:lnTo>
              <a:lnTo>
                <a:pt x="0" y="196083"/>
              </a:lnTo>
              <a:lnTo>
                <a:pt x="0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44648-6D06-4E29-9882-B7CAF9479404}">
      <dsp:nvSpPr>
        <dsp:cNvPr id="0" name=""/>
        <dsp:cNvSpPr/>
      </dsp:nvSpPr>
      <dsp:spPr>
        <a:xfrm>
          <a:off x="3518553" y="1885110"/>
          <a:ext cx="1813804" cy="28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83"/>
              </a:lnTo>
              <a:lnTo>
                <a:pt x="1813804" y="196083"/>
              </a:lnTo>
              <a:lnTo>
                <a:pt x="1813804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1FEB0-FAFF-40D8-ACB9-FC52EFBCE7FD}">
      <dsp:nvSpPr>
        <dsp:cNvPr id="0" name=""/>
        <dsp:cNvSpPr/>
      </dsp:nvSpPr>
      <dsp:spPr>
        <a:xfrm>
          <a:off x="1704749" y="2801081"/>
          <a:ext cx="1209202" cy="28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83"/>
              </a:lnTo>
              <a:lnTo>
                <a:pt x="1209202" y="196083"/>
              </a:lnTo>
              <a:lnTo>
                <a:pt x="1209202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3898-9672-4515-9BDA-ABDD6BB49935}">
      <dsp:nvSpPr>
        <dsp:cNvPr id="0" name=""/>
        <dsp:cNvSpPr/>
      </dsp:nvSpPr>
      <dsp:spPr>
        <a:xfrm>
          <a:off x="1659029" y="2801081"/>
          <a:ext cx="91440" cy="28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EC00A-0706-4302-8AA2-409B4EA9C666}">
      <dsp:nvSpPr>
        <dsp:cNvPr id="0" name=""/>
        <dsp:cNvSpPr/>
      </dsp:nvSpPr>
      <dsp:spPr>
        <a:xfrm>
          <a:off x="495546" y="2801081"/>
          <a:ext cx="1209202" cy="287735"/>
        </a:xfrm>
        <a:custGeom>
          <a:avLst/>
          <a:gdLst/>
          <a:ahLst/>
          <a:cxnLst/>
          <a:rect l="0" t="0" r="0" b="0"/>
          <a:pathLst>
            <a:path>
              <a:moveTo>
                <a:pt x="1209202" y="0"/>
              </a:moveTo>
              <a:lnTo>
                <a:pt x="1209202" y="196083"/>
              </a:lnTo>
              <a:lnTo>
                <a:pt x="0" y="196083"/>
              </a:lnTo>
              <a:lnTo>
                <a:pt x="0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9B9E8-D8EE-4CB1-B7DE-365AE24916FB}">
      <dsp:nvSpPr>
        <dsp:cNvPr id="0" name=""/>
        <dsp:cNvSpPr/>
      </dsp:nvSpPr>
      <dsp:spPr>
        <a:xfrm>
          <a:off x="1704749" y="1885110"/>
          <a:ext cx="1813804" cy="287735"/>
        </a:xfrm>
        <a:custGeom>
          <a:avLst/>
          <a:gdLst/>
          <a:ahLst/>
          <a:cxnLst/>
          <a:rect l="0" t="0" r="0" b="0"/>
          <a:pathLst>
            <a:path>
              <a:moveTo>
                <a:pt x="1813804" y="0"/>
              </a:moveTo>
              <a:lnTo>
                <a:pt x="1813804" y="196083"/>
              </a:lnTo>
              <a:lnTo>
                <a:pt x="0" y="196083"/>
              </a:lnTo>
              <a:lnTo>
                <a:pt x="0" y="287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88AB4-C4C5-4A19-9647-A1FAF263A865}">
      <dsp:nvSpPr>
        <dsp:cNvPr id="0" name=""/>
        <dsp:cNvSpPr/>
      </dsp:nvSpPr>
      <dsp:spPr>
        <a:xfrm>
          <a:off x="3472833" y="969139"/>
          <a:ext cx="91440" cy="28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7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0E1B-6D0B-48F4-9784-9E4AAAFD69CC}">
      <dsp:nvSpPr>
        <dsp:cNvPr id="0" name=""/>
        <dsp:cNvSpPr/>
      </dsp:nvSpPr>
      <dsp:spPr>
        <a:xfrm>
          <a:off x="3023879" y="340903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D1491-3770-4D2A-9C85-3C60B0F7149D}">
      <dsp:nvSpPr>
        <dsp:cNvPr id="0" name=""/>
        <dsp:cNvSpPr/>
      </dsp:nvSpPr>
      <dsp:spPr>
        <a:xfrm>
          <a:off x="3133807" y="445334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Tenant Root Group</a:t>
          </a:r>
          <a:endParaRPr lang="en-IN" sz="1100" kern="1200" dirty="0"/>
        </a:p>
      </dsp:txBody>
      <dsp:txXfrm>
        <a:off x="3152207" y="463734"/>
        <a:ext cx="952547" cy="591435"/>
      </dsp:txXfrm>
    </dsp:sp>
    <dsp:sp modelId="{0C920559-AA67-44C4-867B-E96973C574FA}">
      <dsp:nvSpPr>
        <dsp:cNvPr id="0" name=""/>
        <dsp:cNvSpPr/>
      </dsp:nvSpPr>
      <dsp:spPr>
        <a:xfrm>
          <a:off x="3023879" y="1256874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11040-5A7B-4539-B2FD-B4482D2A4D1E}">
      <dsp:nvSpPr>
        <dsp:cNvPr id="0" name=""/>
        <dsp:cNvSpPr/>
      </dsp:nvSpPr>
      <dsp:spPr>
        <a:xfrm>
          <a:off x="3133807" y="1361306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Tailwind</a:t>
          </a:r>
          <a:endParaRPr lang="en-IN" sz="1100" kern="1200" dirty="0"/>
        </a:p>
      </dsp:txBody>
      <dsp:txXfrm>
        <a:off x="3152207" y="1379706"/>
        <a:ext cx="952547" cy="591435"/>
      </dsp:txXfrm>
    </dsp:sp>
    <dsp:sp modelId="{CF506B52-F37A-459F-9F01-BA420D3B9C92}">
      <dsp:nvSpPr>
        <dsp:cNvPr id="0" name=""/>
        <dsp:cNvSpPr/>
      </dsp:nvSpPr>
      <dsp:spPr>
        <a:xfrm>
          <a:off x="1210075" y="2172846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6D6F9-294F-49C0-A96F-176CAF6F3C27}">
      <dsp:nvSpPr>
        <dsp:cNvPr id="0" name=""/>
        <dsp:cNvSpPr/>
      </dsp:nvSpPr>
      <dsp:spPr>
        <a:xfrm>
          <a:off x="1320002" y="2277277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Apparel</a:t>
          </a:r>
          <a:endParaRPr lang="en-IN" sz="1100" kern="1200" dirty="0"/>
        </a:p>
      </dsp:txBody>
      <dsp:txXfrm>
        <a:off x="1338402" y="2295677"/>
        <a:ext cx="952547" cy="591435"/>
      </dsp:txXfrm>
    </dsp:sp>
    <dsp:sp modelId="{AEAAE0C5-0FF6-4A1A-BEB5-5C878DEE9C32}">
      <dsp:nvSpPr>
        <dsp:cNvPr id="0" name=""/>
        <dsp:cNvSpPr/>
      </dsp:nvSpPr>
      <dsp:spPr>
        <a:xfrm>
          <a:off x="872" y="3088817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07EE-2839-4E5F-8342-526F122456FC}">
      <dsp:nvSpPr>
        <dsp:cNvPr id="0" name=""/>
        <dsp:cNvSpPr/>
      </dsp:nvSpPr>
      <dsp:spPr>
        <a:xfrm>
          <a:off x="110799" y="3193248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 Development</a:t>
          </a:r>
          <a:endParaRPr lang="en-IN" sz="1100" kern="1200" dirty="0"/>
        </a:p>
      </dsp:txBody>
      <dsp:txXfrm>
        <a:off x="129199" y="3211648"/>
        <a:ext cx="952547" cy="591435"/>
      </dsp:txXfrm>
    </dsp:sp>
    <dsp:sp modelId="{A386ABE6-C4B3-4A3B-9D33-0CD23A1A0440}">
      <dsp:nvSpPr>
        <dsp:cNvPr id="0" name=""/>
        <dsp:cNvSpPr/>
      </dsp:nvSpPr>
      <dsp:spPr>
        <a:xfrm>
          <a:off x="1210075" y="3088817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F4EF-E38B-49F7-962F-69CEB9CE411E}">
      <dsp:nvSpPr>
        <dsp:cNvPr id="0" name=""/>
        <dsp:cNvSpPr/>
      </dsp:nvSpPr>
      <dsp:spPr>
        <a:xfrm>
          <a:off x="1320002" y="3193248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Marketing</a:t>
          </a:r>
          <a:endParaRPr lang="en-IN" sz="1100" kern="1200" dirty="0"/>
        </a:p>
      </dsp:txBody>
      <dsp:txXfrm>
        <a:off x="1338402" y="3211648"/>
        <a:ext cx="952547" cy="591435"/>
      </dsp:txXfrm>
    </dsp:sp>
    <dsp:sp modelId="{8CABEE69-3E8C-4FFE-A5D5-97875170437B}">
      <dsp:nvSpPr>
        <dsp:cNvPr id="0" name=""/>
        <dsp:cNvSpPr/>
      </dsp:nvSpPr>
      <dsp:spPr>
        <a:xfrm>
          <a:off x="2419278" y="3088817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9C72-2F03-41AF-AC34-3630D27C13AE}">
      <dsp:nvSpPr>
        <dsp:cNvPr id="0" name=""/>
        <dsp:cNvSpPr/>
      </dsp:nvSpPr>
      <dsp:spPr>
        <a:xfrm>
          <a:off x="2529205" y="3193248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Sales</a:t>
          </a:r>
          <a:endParaRPr lang="en-IN" sz="1100" kern="1200" dirty="0"/>
        </a:p>
      </dsp:txBody>
      <dsp:txXfrm>
        <a:off x="2547605" y="3211648"/>
        <a:ext cx="952547" cy="591435"/>
      </dsp:txXfrm>
    </dsp:sp>
    <dsp:sp modelId="{F5F4718A-3A8D-48EC-A7D1-CFD3C836CE94}">
      <dsp:nvSpPr>
        <dsp:cNvPr id="0" name=""/>
        <dsp:cNvSpPr/>
      </dsp:nvSpPr>
      <dsp:spPr>
        <a:xfrm>
          <a:off x="4837684" y="2172846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F8770-C6E7-4D54-AE19-23783D4F4738}">
      <dsp:nvSpPr>
        <dsp:cNvPr id="0" name=""/>
        <dsp:cNvSpPr/>
      </dsp:nvSpPr>
      <dsp:spPr>
        <a:xfrm>
          <a:off x="4947611" y="2277277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Sporting Goods</a:t>
          </a:r>
          <a:endParaRPr lang="en-IN" sz="1100" kern="1200" dirty="0"/>
        </a:p>
      </dsp:txBody>
      <dsp:txXfrm>
        <a:off x="4966011" y="2295677"/>
        <a:ext cx="952547" cy="591435"/>
      </dsp:txXfrm>
    </dsp:sp>
    <dsp:sp modelId="{341CDAFE-01F0-4F08-9644-434461DAD3B1}">
      <dsp:nvSpPr>
        <dsp:cNvPr id="0" name=""/>
        <dsp:cNvSpPr/>
      </dsp:nvSpPr>
      <dsp:spPr>
        <a:xfrm>
          <a:off x="3628481" y="3088817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5C21E-998B-4029-871A-DF7F53483BF3}">
      <dsp:nvSpPr>
        <dsp:cNvPr id="0" name=""/>
        <dsp:cNvSpPr/>
      </dsp:nvSpPr>
      <dsp:spPr>
        <a:xfrm>
          <a:off x="3738408" y="3193248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 Development</a:t>
          </a:r>
          <a:endParaRPr lang="en-IN" sz="1100" kern="1200" dirty="0"/>
        </a:p>
      </dsp:txBody>
      <dsp:txXfrm>
        <a:off x="3756808" y="3211648"/>
        <a:ext cx="952547" cy="591435"/>
      </dsp:txXfrm>
    </dsp:sp>
    <dsp:sp modelId="{470E3F4C-A412-4104-89CD-577F6A184B7F}">
      <dsp:nvSpPr>
        <dsp:cNvPr id="0" name=""/>
        <dsp:cNvSpPr/>
      </dsp:nvSpPr>
      <dsp:spPr>
        <a:xfrm>
          <a:off x="4837684" y="3088817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ECF31-B65C-4189-982A-916DE752A1A3}">
      <dsp:nvSpPr>
        <dsp:cNvPr id="0" name=""/>
        <dsp:cNvSpPr/>
      </dsp:nvSpPr>
      <dsp:spPr>
        <a:xfrm>
          <a:off x="4947611" y="3193248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Marketing</a:t>
          </a:r>
          <a:endParaRPr lang="en-IN" sz="1100" kern="1200" dirty="0"/>
        </a:p>
      </dsp:txBody>
      <dsp:txXfrm>
        <a:off x="4966011" y="3211648"/>
        <a:ext cx="952547" cy="591435"/>
      </dsp:txXfrm>
    </dsp:sp>
    <dsp:sp modelId="{91759303-28EB-43AA-9414-56EC4FBB8F2F}">
      <dsp:nvSpPr>
        <dsp:cNvPr id="0" name=""/>
        <dsp:cNvSpPr/>
      </dsp:nvSpPr>
      <dsp:spPr>
        <a:xfrm>
          <a:off x="6046887" y="3088817"/>
          <a:ext cx="989347" cy="62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8F006-CC0E-4A20-A7F2-C98F9464D4BC}">
      <dsp:nvSpPr>
        <dsp:cNvPr id="0" name=""/>
        <dsp:cNvSpPr/>
      </dsp:nvSpPr>
      <dsp:spPr>
        <a:xfrm>
          <a:off x="6156814" y="3193248"/>
          <a:ext cx="989347" cy="62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Sales</a:t>
          </a:r>
          <a:endParaRPr lang="en-IN" sz="1100" kern="1200" dirty="0"/>
        </a:p>
      </dsp:txBody>
      <dsp:txXfrm>
        <a:off x="6175214" y="3211648"/>
        <a:ext cx="952547" cy="59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22 1344,'-2'-6'398,"-1"-2"129,2 1 3624,-4 11-3536,-2 2-401,0 1 1,0 0-1,1 0 1,0 0-1,0 1 1,1 0-1,0 0 1,0 1-1,1-1 1,-4 12-1,3-4-18,0 1 0,1-1 0,1 0 0,0 1 0,1 0 0,1 0 0,1 0 0,1-1 0,0 1 0,1 0 0,7 29 0,-7-38-127,-1-5-30,0 0 0,0 1 0,0-1 0,0 0 0,1 0-1,-1 0 1,1 0 0,0 0 0,0 0 0,3 3 0,-4-5 30,15-1 87,-12-1-54,37-17 817,-26 10-204,24-7-1,-36 14-651,1 1 0,0 0 1,-1 0-1,1 0 0,-1 1 0,1-1 0,0 1 0,-1 0 1,1-1-1,-1 2 0,6 1 0,-4 0-22,0-1 0,-1 1 0,1 0 0,0 0 0,-1 1 0,0-1-1,0 1 1,0 0 0,5 7 0,1 3-1637,13 23 1,-17-22-3833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1632,'0'0'4412,"3"4"-3705,12 8-64,-14-11-595,-1-1 0,1 1 0,0 0 0,0-1 1,-1 1-1,1 0 0,-1 0 0,1 0 0,-1-1 0,1 1 0,-1 0 0,1 0 0,-1 0 0,0 0 1,1 0-1,-1 0 0,0 0 0,0 2 0,1 2 112,9 22 491,1 0-1,2 0 0,21 32 1,-32-55-581,0 0 1,0 0 0,1 0 0,0-1-1,-1 1 1,2-1 0,-1 0 0,0 0-1,0 0 1,1 0 0,0-1 0,-1 1-1,1-1 1,0 0 0,0 0 0,5 1-1,-7-2 33,-1-2-96,-1 1-1,0-1 1,1 1-1,-1 0 0,1-1 1,-1 1-1,0 0 1,1-1-1,-1 1 1,1 0-1,-1 0 1,1 0-1,-1-1 1,1 1-1,-1 0 0,1 0 1,-1 0-1,1 0 1,-1 0-1,2 0 1,-1 0 1,0 0 0,0 0 0,-1 0 0,1-1-1,0 1 1,0 0 0,0 0 0,0 0 0,0-1 0,-1 1 0,1-1 0,0 1 0,0 0 0,-1-1 0,1 0 0,1 0 0,27-31 624,-23 25-266,0 0 1,0 1 0,8-8 0,-12 13 231,3 4-467,3 1-79,0 2 0,0-1 0,0 1 0,-1 0 0,11 11 0,-1 4-377,18 22-4624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1856,'1'-3'1088,"6"-31"2595,-5 31-2957,2 1 242,-3 2-919,-1-1 1,0 1 0,0 0-1,1 0 1,-1-1-1,0 1 1,1 0 0,-1 0-1,0 0 1,1 0 0,-1 0-1,0-1 1,1 1 0,-1 0-1,0 0 1,1 0 0,-1 0-1,0 0 1,1 0-1,-1 0 1,0 0 0,1 0-1,-1 0 1,0 0 0,1 0-1,-1 1 1,0-1 0,1 0-1,-1 0 1,1 0 0,5 3 144,1-1 0,-1 1 0,0 0 1,0 1-1,0-1 0,-1 1 0,1 0 1,5 6-1,42 44 473,-31-30-419,-5-5-130,-1 0 0,-1 1 0,0 1 0,-2 0-1,-1 1 1,0 1 0,-2 0 0,8 24 0,-15-40-112,-2-1-1,1 1 1,-1 0-1,0-1 1,-1 1-1,1 0 1,-2 11 0,1-15-7,0 0 0,-1 0 0,0-1 0,1 1 0,-1 0-1,0-1 1,0 1 0,0 0 0,-1-1 0,1 0 0,-1 1 0,1-1 0,-1 0 0,0 0 0,0 1 0,0-1 0,0-1 0,0 1 0,0 0 0,0 0 0,-4 1 0,1-1 17,0-1-1,-1 1 1,1-1 0,-1 0 0,1-1 0,-1 1-1,1-1 1,-1 0 0,1-1 0,-1 1-1,1-1 1,0 0 0,-1 0 0,1-1-1,0 0 1,-6-2 0,8 2 30,1 1 0,-1-1 0,1 0 0,-1 0 0,1 0 0,0 0 0,-1 0 0,1-1 0,0 1 0,1-1 0,-1 1 0,0-1 0,1 0 0,-1 1 0,1-1 0,0 0 0,-1-3 0,2 4-27,0-1-1,0 1 1,0 0-1,0 0 1,0-1-1,1 1 1,-1 0-1,1 0 1,0 0-1,-1-1 1,1 1-1,1-2 1,0 1 19,1-5 13,2 0-1,-1 1 1,1-1 0,0 1 0,13-14 0,34-27-800,-35 33-582,-8 8-54</inkml:trace>
  <inkml:trace contextRef="#ctx0" brushRef="#br0" timeOffset="1">552 154 1696,'0'0'2557,"0"-3"-1446,1-2-969,-4 0 1232,-3 5 2330,-1 1-3498,0 1 0,0 0 1,0 0-1,1 1 1,-1 0-1,1 0 1,-1 0-1,1 1 0,-8 6 1,6-2 58,1 0 0,-1 0 1,1 1-1,1 0 0,0 0 1,0 1-1,1 0 0,0 0 0,0 0 1,1 0-1,-3 12 0,5-14-205,1 0 0,-1 0-1,1 0 1,0 0 0,1 0-1,0 0 1,0 0 0,1 0-1,0 0 1,0 0 0,1-1-1,0 1 1,0 0 0,1-1-1,0 1 1,5 7 0,-7-12-228,1 0 0,0-1 1,0 1-1,0-1 0,1 0 0,-1 0 1,1 0-1,-1 0 0,1 0 1,-1 0-1,1-1 0,0 1 1,0-1-1,0 0 0,0 0 1,6 2-1,-4-3-887,0 1 0,0 0 0,0-1 0,0 0 0,7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1176,'0'0'4070,"2"-1"-3484,7-1-221,-1-1 0,0-1 0,0 0 0,0 0 0,0 0 0,-1-1 0,1 0 0,6-6 0,-1 0-203,-1 0-1,0-1 0,16-21 1,-23 26-33,0-1 0,-1 1-1,0-1 1,-1 0 0,1 0 0,-2 0 0,3-10 0,-4 17-95,-1 0 1,0 0 0,0 0 0,0-1-1,0 1 1,0 0 0,0 0 0,0-1-1,0 1 1,0 0 0,-1 0-1,1 0 1,0 0 0,-1-1 0,1 1-1,-1 0 1,1 0 0,-1 0 0,0 0-1,1 0 1,-1 0 0,0 0 0,0 0-1,0 0 1,0 1 0,1-1-1,-1 0 1,0 0 0,-1 1 0,1-1-1,0 1 1,0-1 0,0 1 0,0-1-1,0 1 1,-2-1 0,0 1 27,0-1-1,0 0 1,-1 1 0,1-1-1,0 1 1,0 0 0,-1 0 0,1 0-1,0 1 1,-4 0 0,2 1-4,0 0 1,0 0-1,1 0 0,-1 0 1,0 1-1,1 0 0,0 0 1,0 0-1,0 1 0,0 0 1,0-1-1,1 1 0,-1 0 1,1 1-1,0-1 1,0 1-1,1-1 0,0 1 1,-1 0-1,1 0 0,1 0 1,-1 0-1,1 0 0,-1 10 1,1-8-18,1-1 0,0 1 1,0 0-1,0 0 0,1-1 0,0 1 1,1 0-1,-1-1 0,1 1 1,1-1-1,-1 1 0,1-1 1,0 0-1,1 0 0,-1-1 0,1 1 1,0-1-1,9 9 0,-5-6-113,2 0-1,-1-1 0,1-1 0,0 0 0,0 0 1,0-1-1,1 0 0,0 0 0,0-2 0,14 4 1,-13-4-1014,1-1 0,-1-1 0,0 0 0,1 0 0,18-2 0,-6-3-2431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1160,'0'0'1848,"-6"11"937,-2-3 1670,15-11-4420,19-9 0,-19 9 78,-7 3-97,1 0-1,-1 0 1,0 0 0,1 0-1,-1 0 1,0 0 0,0 0-1,1 0 1,-1 0 0,0 1 0,1-1-1,-1 0 1,0 0 0,0 0-1,1 0 1,-1 1 0,0-1-1,0 0 1,0 0 0,1 0-1,-1 1 1,0-1 0,0 0-1,0 0 1,0 1 0,1-1 0,-1 0-1,0 1 1,0-1 0,0 0-1,0 0 1,0 1 0,0-1-1,0 0 1,0 1 0,0-1-1,0 0 1,0 1 0,0-1-1,0 1 1,-6 20 176,-21 35-347,19-42 158,-31 48-2156,29-46-1227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1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72 339 1332,'-53'244'5150,"40"-173"-3878,9-56-120,3-18 363,2-24 134,0 22-2072,30-237 1428,-23 192-849,3-16 26,20-140 1017,-22 144-450,-9 60-592,0 2-153,0 0 0,0 0-1,0-1 1,0 1 0,0 0-1,0 0 1,0-1-1,0 1 1,0 0 0,0 0-1,0 0 1,0-1 0,0 1-1,0 0 1,1 0 0,-1 0-1,0-1 1,0 1-1,0 0 1,0 0 0,0 0-1,1 0 1,-1 0 0,0-1-1,0 1 1,0 0 0,1 0-1,-1 0 1,0 0-1,0 0 1,0 0 0,1 0-1,-1 0 1,0 0 0,0 0-1,1 0 1,-1 0 0,0 0-1,0 0 1,0 0-1,1 0 1,-1 0 0,0 0-1,0 0 1,1 0 0,-1 0-1,0 0 1,0 0-1,0 0 1,1 0 0,-1 1-1,0-1 1,0 0 0,0 0-1,0 0 1,1 0 0,-1 0-1,0 1 1,0-1-1,0 0 1,0 1 0,16 42 75,16 83 0,-17-60-36,-7-32-8,13 49-65,2 5-1412,-16-58-2357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1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1744,'0'0'1697,"0"-2"-980,1-1-570,0 0 0,0 0 0,0 0 0,0 0-1,1 0 1,0 1 0,-1-1 0,1 0 0,0 1 0,0-1 0,0 1 0,1 0 0,-1 0 0,3-2 0,44-31 606,-37 27-537,36-22 332,85-38 0,26-15-4923,-144 74 2687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1448,'2'-3'311,"5"-5"-302,-7 8 46,0 0 1,0 0-1,0 0 0,0 0 0,0 0 1,0 0-1,0 0 0,0 0 0,0 0 1,0 1-1,0-1 0,0 0 0,0 0 0,1 0 1,-1 0-1,0 0 0,0 0 0,0 0 1,0 0-1,0 0 0,0 0 0,0 0 1,0 0-1,0 0 0,0 0 0,0 0 1,0 0-1,1 0 0,-1 0 0,0 0 1,0 1-1,0-1 0,0 0 0,0 0 0,0 0 1,0 0-1,0-1 0,0 1 0,1 0 1,-1 0-1,0 0 0,0 0 0,0 0 1,0 0-1,0 0 0,0 0 0,0 0 1,0 0-1,0 0 0,0 0 0,0 0 1,1 0-1,-1 0 0,0 0 0,0 0 1,0 0-1,0 0 0,0-1 0,0 1 0,-11 197 1708,11-156-1335,1 0 1,15 79 0,13 28 778,-28-144 362,-2-10-647,-7-27-393,-8-54-337,13 57-36,1-1 0,1 1 1,2-1-1,1 1 0,12-57 0,-12 76-122,1 1 0,1-1-1,-1 1 1,2 0-1,-1 0 1,2 1 0,-1-1-1,1 1 1,0 0 0,8-8-1,-13 16-35,0 0 1,-1 1-1,1-1 0,0 1 0,0-1 0,0 0 0,-1 1 0,1-1 0,0 1 1,0-1-1,0 1 0,0 0 0,0 0 0,0-1 0,2 1 0,-2 3-97,-1 0 62,1 1 0,0-1 0,-1 0 0,0 0 1,0 1-1,0-1 0,0 0 0,0 0 0,-1 1 0,1-1 0,-3 6 1,-16 39-413,12-33 290,-81 178-2567,78-155 1556,9-35 935,5-3-372,-1 0 568,0-1-1,1 0 1,-1 0-1,0 1 1,0-2 0,0 1-1,0 0 1,0-1 0,0 1-1,0-1 1,3-3-1,15-12 67,0-1-1,-2-1 1,-1-1-1,0 0 1,-1-2-1,25-43 1,-36 56 156,-3 2 90,0 1 0,1 1 0,0-1 0,9-10 1,-11 15 244,0 5-416,1 2-73,0 0 0,0 0 0,-1 0 0,1 1 0,-1-1 0,-1 1 1,2 6-1,4 56 168,-3-31-145,1 8 11,12 75 86,-8-60-42,-8-49-88,-1-8-1,1 1-1,-1-1 1,0 1 0,0-1-1,-1 0 1,0 1-1,1-1 1,-3 6-1,2-7 12,-1-3 20,2 0-42,-1 1 0,1-1-1,-1 0 1,1 0 0,0 0 0,-1 0 0,1 0 0,-1 0-1,1 0 1,0 0 0,-1 0 0,1 0 0,-1 0 0,1 0-1,0-1 1,-1 1 0,1 0 0,-1 0 0,1 0 0,0 0-1,-1-1 1,1 1 0,0 0 0,-1 0 0,1-1 0,0 1-1,0 0 1,-1-1 0,1 1 0,0 0 0,0 0 0,-1-1-1,1 1 1,0-1 0,-11-15 166,0 0-1,2 0 1,0-1-1,1 0 1,0-1 0,1 1-1,-7-36 1,9 29 102,1-1 0,1 0 0,0-44 0,4 56-190,0-1 1,1 1 0,1 0 0,0 0 0,0 0-1,2 0 1,-1 0 0,13-21 0,-11 22-25,1 1 1,1-1-1,0 1 1,0 1-1,12-11 1,-19 20 68,-1 7-128,0-1-8,0 0-12,0 0 0,-1 1 0,0-1 0,0 0 0,0 0 0,0 0 0,-1 0 0,-3 7 0,-38 66-507,25-49-653,-20 46-1,20-40-3769,12-21 1839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1704,'-8'0'309,"0"1"0,0 0-1,0 1 1,1 0 0,-1 0 0,0 0-1,1 1 1,-15 8 0,-2 3 307,-27 20 1,51-34-608,-19 14 306,0 1-1,2 1 0,0 1 1,-21 26-1,29-32-163,1 0 0,0 1-1,1 0 1,0 0 0,1 0 0,0 1 0,1 0 0,-6 27 0,10-39-133,-2 29 313,3-29-313,0 0 0,1 0 0,-1 0 0,0 0 1,0 0-1,1 1 0,-1-1 0,0 0 0,1 0 1,-1-1-1,1 1 0,-1 0 0,1 0 1,0 0-1,-1 0 0,1 0 0,0-1 0,0 1 1,-1 0-1,1 0 0,2 0 0,-1 0 122,3-4-27,3-4 29,0-1 0,0 1 0,0-2 1,-1 1-1,0-1 0,-1 0 0,8-12 0,-3-6 1228,14-42-1,-25 67-559,2 7-697,80 218-802,-64-185-860,0-16-3617,-9-14 1966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2060,'-1'-3'1137,"1"-10"-116,0 10 649,1 1-970,-1 2-627,0-1-1,0 1 1,0-1-1,1 1 1,-1-1 0,0 1-1,1 0 1,-1-1-1,0 1 1,1 0 0,-1-1-1,1 1 1,-1 0-1,0-1 1,1 1 0,-1 0-1,1 0 1,-1 0-1,1-1 1,-1 1 0,1 0-1,-1 0 1,1 0 0,-1 0-1,1 0 1,-1 0-1,1 0 1,-1 0 0,1 0-1,-1 0 1,1 0-1,-1 0 1,1 0 0,0 1-1,17 9-217,-12-6 420,12 7-7,0 2 0,-1 0 1,23 22-1,-14-11-39,3 4-62,-1 1 0,-2 1 0,-1 2 0,-1 1 0,-2 1 0,19 36 0,-34-55-223,0-1 0,-1 2-1,8 27 1,-13-37 10,0-1-1,0 1 1,0 0-1,0 0 0,-1-1 1,0 1-1,-1 0 1,1 0-1,-1-1 0,0 1 1,0 0-1,-1-1 1,-4 11-1,5-13 42,-1-1-1,0 1 1,0-1-1,0 0 1,0 0-1,0 0 1,0 0-1,-1 0 1,1-1 0,0 1-1,-1-1 1,0 1-1,1-1 1,-1 0-1,0 0 1,1 0-1,-1 0 1,0-1 0,0 1-1,0-1 1,0 0-1,0 1 1,0-2-1,0 1 1,0 0 0,-4-1-1,-1 0 107,1-1 0,-1 1 1,1-2-1,0 1 0,-1-1 0,1 0 0,1 0 0,-1-1 1,-6-4-1,6 4-9,1-1 0,0 0 0,1 0 0,-1-1 0,1 0 0,0 0 0,1 0 0,-1 0 0,1-1 0,0 1 0,1-1 0,0 0 0,0-1 0,0 1 0,1 0 0,0-1 0,0 1 0,1-1 0,0 0 0,1 1 0,-1-1 0,1 0 0,1 0 0,0 1 0,0-1 0,0 0 0,1 1 0,0 0 0,0-1 0,1 1 0,0 0 0,5-8 0,1-1-128,2 1-1,-1 0 1,2 1 0,0 0 0,1 1-1,0 1 1,1 0 0,22-15-1,-10 10-937,1 2-1,0 1 0,1 0 1,36-10-1,-45 19-2014,-2 2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65 715 992,'0'0'762,"5"-3"-58,2-3-378,1 0-1,-1 0 1,0-1 0,-1 0-1,0 0 1,0 0-1,5-10 1,-8 12-134,0 0 0,0 0 0,-1-1 0,0 1-1,0-1 1,0 0 0,-1 1 0,1-1 0,-1 0 0,-1 0 0,1 0 0,-1 1-1,-1-8 1,1 12-155,0 0-1,0 0 0,0-1 0,0 1 0,-1 0 0,1 0 1,0 0-1,-1 0 0,1 0 0,-1 0 0,0 0 0,1 0 1,-1 0-1,0 0 0,1 0 0,-1 0 0,0 0 0,0 0 1,0 0-1,0 1 0,0-1 0,0 0 0,0 1 0,0-1 1,0 1-1,0-1 0,0 1 0,0-1 0,0 1 0,0 0 1,-1-1-1,1 1 0,0 0 0,0 0 0,0 0 0,0 0 1,-1 0-1,1 0 0,0 1 0,-2-1 0,-1 1 6,0 0 0,0 0 0,1 0-1,-1 1 1,0 0 0,1-1 0,-1 1-1,1 0 1,0 1 0,-4 2 0,0 2 3,0 2 0,0-1 1,1 1-1,0 0 1,1 0-1,0 0 1,1 1-1,0 0 0,0 0 1,-4 19-1,6-20-25,0 0-1,1 0 0,0 1 1,0-1-1,1 1 0,0-1 1,1 0-1,0 1 1,0-1-1,1 0 0,1 0 1,4 14-1,-5-18-8,1 0 1,0-1-1,0 1 0,0 0 0,0-1 1,1 1-1,0-1 0,0 0 1,0 0-1,0-1 0,1 1 0,-1-1 1,10 5-1,-7-5-6,0 0-1,0-1 1,0 1-1,1-2 1,-1 1 0,1-1-1,-1 0 1,1 0 0,10-1-1,-6-1-16,0 0 0,0-1 0,0-1 0,0 1-1,0-2 1,-1 0 0,1 0 0,-1-1 0,0 0-1,-1-1 1,1-1 0,14-10 0,-15 7 5,1-1 1,-2 0-1,1 0 0,-2-1 0,0 0 1,0 0-1,-1-1 0,0 0 1,-1 0-1,-1 0 0,0-1 0,4-18 1,0-12 25,-2-1 0,2-72 0,-6 67 227,-3 0 0,-2 0 1,-2 0-1,-3 0 0,-1 0 0,-18-56 0,24 100-152,-7-17 188,8 22-255,1 0-1,-1 0 1,1 1 0,-1-1 0,1 0 0,-1 1 0,0-1 0,1 0 0,-1 1 0,0-1 0,0 0 0,1 1 0,-1 0 0,0-1 0,0 1 0,0-1 0,0 1 0,1 0-1,-1-1 1,0 1 0,0 0 0,-2 0 0,0 5 81,-3 5-75,0-1 0,1 2 0,1-1 0,0 1 1,0-1-1,1 1 0,-3 14 0,3-4 12,1 0 1,1-1-1,2 32 0,2-14 4,3 0 1,1-1-1,22 70 0,-18-77-175,2 0 0,0-1 0,3 0 0,0-1 0,1-1 0,2-1 0,1-1 0,44 45 0,-37-46-1150,0-1-1,1-1 1,1-1-1,50 25 1,-39-24-1604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1512,'1'-4'1115,"0"1"-769,0 0 0,0 0 0,0 0 0,0 1 0,1-1 0,-1 0 0,1 0 0,-1 1 0,1-1 0,0 1 0,0-1 0,0 1 0,1 0 0,2-3 0,-3 4-236,-1 1 0,1 0 0,-1-1 0,1 1 0,0 0 0,-1 0 0,1 0 0,-1 0 0,1 0 0,0 0 0,-1 0 0,1 0 0,-1 1 0,1-1 0,0 1 0,-1-1 0,3 2 0,24 12 543,-19-8-533,0 1-1,0 0 1,-1 1-1,0 0 1,0 0-1,-1 1 0,0 0 1,-1 0-1,0 0 1,0 1-1,-1 0 1,0 0-1,0 0 1,-2 1-1,4 12 0,-5-16-155,-1 1 0,1-1 0,-2 1 0,1-1 0,-1 1-1,0-1 1,-1 1 0,0-1 0,0 1 0,-3 9 0,3-12-77,-2 0 1,1 0-1,0 1 0,-1-1 1,0-1-1,0 1 1,-1 0-1,1-1 0,-1 1 1,0-1-1,0 0 1,0-1-1,-1 1 1,-7 5-1,10-8 71,0 0-1,0 0 1,0 0 0,-1 0 0,1-1 0,0 1-1,0 0 1,0-1 0,-1 1 0,1-1-1,0 0 1,-1 0 0,1 0 0,0 0 0,0 0-1,-1-1 1,1 1 0,-3-1 0,4 0 50,-1 1 0,1-1 0,0 0 0,-1 1 0,1-1 0,0 0 0,0 0 0,0 0 0,0 0 0,0 0 0,0 0 1,0 0-1,0 0 0,0 0 0,0 0 0,1 0 0,-1-1 0,0 1 0,1 0 0,-1-1 0,1 1 0,0 0 0,-1-1 1,1 1-1,0-1 0,0 1 0,0 0 0,0-3 0,1-7 25,0 0 1,1 0-1,1 1 0,0-1 1,0 1-1,1-1 0,0 1 1,1 0-1,0 1 0,0-1 1,1 1-1,1 0 0,-1 1 1,2-1-1,8-7 0,5-7 20,2 2-1,0 0 0,1 2 1,30-18-1,-53 36-23,6-6 9,-7 7-24,0 0 0,0 0 0,0 0-1,0 0 1,1-1 0,-1 1 0,0 0 0,0 0-1,0 0 1,0 0 0,0 0 0,1 0 0,-1 0-1,0 0 1,0 0 0,0 0 0,1 0 0,-1 0 0,0 0-1,0 0 1,0 0 0,0 0 0,1 0 0,-1 0-1,0 0 1,0 0 0,0 0 0,0 0 0,1 0-1,-1 0 1,0 0 0,0 0 0,0 0 0,0 0 0,1 0-1,-1 1 1,0-1 0,0 0 0,0 0 0,0 0-1,0 0 1,1 0 0,-1 18 61,-1-1 0,-3 18 0,2-18-15,1 1 1,0-1-1,2 24 0,-1-36-45,1 0-1,0 0 0,0-1 1,0 1-1,1 0 1,0-1-1,0 1 0,0-1 1,0 0-1,0 0 0,1 0 1,0 0-1,0 0 1,0 0-1,0-1 0,7 6 1,-6-6-4,0-1 0,1 1 1,-1-1-1,0-1 0,1 1 1,-1 0-1,1-1 0,0 0 1,-1 0-1,10 0 0,-12-1 49,3-1 32,0 0-54,-3 0-22,0 1 0,-1 0-1,1-1 1,0 1 0,-1-1 0,1 0 0,0 0-1,-1 1 1,1-1 0,-1 0 0,1 0 0,-1-1-1,3-1 1,-3 3 1,-1-1 0,1 0 0,0 0 0,-1 0 0,1 0 1,-1 0-1,1 0 0,-1 0 0,0 0 0,1 0 0,-1 0 0,0 0 0,0 0 0,1-1 0,-1-1 29,1 2-33,-1-1 1,0 1 0,1 0 0,-1 0-1,0 0 1,0-1 0,0 1 0,0 0 0,0 0-1,0-1 1,0 1 0,-1 0 0,1 0 0,0 0-1,-1-1 1,1 1 0,-1-2 0,-1-1 31,-2-9 43,0 0 0,-1 0 0,-1 0 0,0 1 0,-1 0 0,0 0 0,0 1 0,-2 0 0,1 0 0,-13-11 0,9 11-207,0 0 0,0 1 0,-1 1 0,0 0 0,-1 1 0,0 0 0,0 1 0,-19-7 0,30 13-510,-18-1-2000,16 2-389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9 1212,'-2'-1'486,"0"-1"0,0 1-1,0 0 1,0 0 0,-1 0-1,1 1 1,-3-2 0,-6 3-119,0 0 0,0 1 1,1 0-1,-1 0 0,1 1 1,0 1-1,0-1 0,0 2 1,0-1-1,-13 10 1,15-9-183,0 1 1,0-1 0,1 1 0,0 1 0,0 0 0,1 0 0,-1 0 0,1 0 0,1 1-1,0 0 1,0 1 0,-6 12 0,9-16-121,1 0-1,-1 1 1,1-1 0,0 1 0,1-1-1,-1 1 1,1 0 0,0-1-1,0 1 1,1-1 0,0 1 0,0-1-1,0 1 1,0-1 0,1 0-1,0 1 1,0-1 0,1 0-1,-1 0 1,1 0 0,7 8 0,5 5 72,1-1 0,0 0 1,2-1-1,19 14 1,21 20 290,-57-50-419,0 1 0,0 0 0,0 0 0,-1-1 0,1 1 0,0 0 0,-1 0 0,1-1 0,-1 1-1,1 0 1,-1 0 0,1 0 0,-1 0 0,0 0 0,1 0 0,-1 0 0,0 0 0,0 0 0,0 0 0,1 0 0,-1 0 0,0 0 0,-1 0 0,1 0 0,0 0 0,0 0 0,0 0 0,0 0 0,-1 0 0,1 0 0,-1 0-1,1 0 1,-1 0 0,1 0 0,-1 0 0,1 0 0,-1-1 0,0 1 0,1 0 0,-1 0 0,0-1 0,0 1 0,1 0 0,-1-1 0,-2 1 0,-4 4 14,-1 0-1,0-1 1,0-1 0,-12 5 0,8-4-3,-1 1-25,-3 2-248,-1-1 0,0 0-1,-34 6 1,49-12-193,0 0 0,1 0 0,-1 0 0,0 0 0,1 0 0,-1 0 0,0-1 0,0 1 0,1 0 0,-1-1-1,0 1 1,1-1 0,-1 0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1096,'2'14'600,"-1"0"0,-1 0 0,0 0 0,0 0-1,-2 0 1,-3 19 0,-1 11 2,3 9 58,2-1 1,10 88 0,29 102 398,-35-229-1021,33 148 654,-64-245 1762,15 43-1726,1 0 0,2-1 0,3 0-1,1-1 1,-1-68 0,7 96-558,1 0 1,1-1-1,0 1 0,2 0 1,-1 0-1,2 0 0,0 0 1,1 1-1,13-26 0,-14 31-106,1 1-1,-1 0 1,1 0-1,1 0 0,-1 1 1,1-1-1,1 2 0,-1-1 1,1 1-1,0 0 1,0 1-1,1 0 0,0 0 1,0 1-1,0 0 0,12-3 1,-19 6-50,1 0 0,-1 1 0,0-1 0,0 1 0,1 0 0,-1 0 0,0 0 0,0 0 0,1 0 0,-1 0 0,0 0 0,0 1 0,0-1 0,1 1 0,-1 0 0,0 0 0,3 1 0,-3 0-2,-1-1 0,1 0 0,-1 1 0,1-1 0,-1 1 0,0 0 0,0-1 0,0 1 0,0 0 0,0 0 0,0-1 0,0 1 0,-1 0-1,1 0 1,0 4 0,0 2-8,0 0 0,-1 0-1,0 0 1,-1 0 0,0 0-1,0-1 1,-1 1 0,-3 10-1,-2 3-131,-2 0-1,0-1 0,-1-1 0,-2 0 0,-20 28 0,-77 82-3150,101-121 2835,2-3-205,-3 4-600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2060,'0'0'4404,"-5"3"-3701,-3 4-431,0 1 0,1-1 0,0 1 0,0 1 0,1-1 0,0 1 0,0 1 0,1-1 0,0 1 0,1 0 0,-5 13-1,5-11-102,0 1 0,1 0 0,1-1 0,0 1 0,1 0 0,0 0 0,1 0-1,0 0 1,3 20 0,-2-31-131,-1 0-1,0 0 1,1 0 0,-1-1-1,1 1 1,-1 0 0,1-1-1,0 1 1,0 0 0,0-1-1,0 1 1,0-1 0,0 0-1,0 1 1,1-1 0,-1 0-1,0 0 1,1 1-1,-1-1 1,1 0 0,-1 0-1,1-1 1,0 1 0,-1 0-1,1-1 1,0 1 0,-1 0-1,1-1 1,0 0 0,0 0-1,0 1 1,-1-1 0,1 0-1,0 0 1,3-1 0,-4 1 9,0 0 0,1-1 0,-1 1-1,0-1 1,0 1 0,0-1 0,0 1 0,1-1 0,-1 0 0,0 0 0,0 1 0,0-1 0,-1 0 0,1 0 0,0 0 0,0 0 0,0 0 0,-1 0 0,1 0 0,0 0 0,-1 0 0,1-2 0,6-21 517,-6 20-509,-1-1 0,-1 1 0,1 0 0,-1 0 0,1 0 0,-1-1 0,0 1 1,-1 0-1,1 0 0,-1 0 0,0 1 0,0-1 0,0 0 0,-3-3 0,-4-5-43,-1 0 0,-16-15 1,16 17-181,6 6 27,-21-23-2052,13 7-3707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1764,'1'-3'264,"1"1"1,-1 0-1,1 0 0,0-1 1,0 1-1,0 0 0,0 0 0,0 1 1,0-1-1,0 0 0,1 1 1,-1-1-1,0 1 0,1 0 0,0 0 1,-1 0-1,1 0 0,5-1 1,-4 2-87,0 0 0,0 0 1,0 0-1,1 0 1,-1 1-1,0 0 0,0 0 1,0 0-1,0 0 0,0 1 1,5 2-1,1 1-38,-1 0-1,0 1 1,-1 1 0,1-1-1,-1 1 1,0 0-1,-1 1 1,0 0 0,8 11-1,-8-7-16,0 0 0,0 0 0,-1 0 0,-1 1 0,5 14 0,-9-22-111,0-1 0,0 1 0,0-1 0,0 1 0,-1-1 0,1 1 0,-1 0 0,-1-1 0,1 1 0,-1-1 0,1 1 0,-1-1 0,-1 1 0,1-1 0,-1 1 0,1-1 0,-1 0 0,-5 8 0,1-5-3,-1-1 7,6-5 115,0-17-75,1 12-50,-1 0 0,1 0 0,0 1 0,1-1 0,-1 0 0,1 1 1,-1-1-1,1 0 0,0 1 0,0-1 0,3-5 0,12-20-314,1 1 0,2 1 1,0 1-1,2 1 0,40-39 0,-55 58 58,51-52-4302,-40 40 2424</inkml:trace>
  <inkml:trace contextRef="#ctx0" brushRef="#br0" timeOffset="1">512 90 4476,'40'-61'1828,"-31"44"-718,-9 16-943,0 1 0,1-1 0,-1 0 0,0 1 1,0-1-1,1 0 0,-1 1 0,1-1 1,-1 1-1,0-1 0,1 1 0,-1-1 0,1 1 1,0-1-1,-1 1 0,1-1 0,-1 1 0,1-1 1,0 1-1,-1 0 0,2-1 0,8 19-43,-1 1-1,0 0 0,-2 0 0,0 0 0,5 28 0,6 17-472,9 24-1061,-13-27-2977,-10-39 1870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5 580 1252,'-1'-5'256,"0"1"-1,0-1 1,0 1-1,1-1 1,0 0-1,0 1 1,0-1-1,0 1 1,1-1-1,0 0 1,-1 1-1,2-1 1,-1 1 0,1 0-1,-1-1 1,1 1-1,0 0 1,1 0-1,-1 0 1,1 0-1,3-4 1,4-4 29,0 0 0,1 1 1,1 0-1,24-19 0,-25 22-118,1 0 1,0 1-1,0 0 0,0 1 1,0 0-1,1 1 1,23-7-1,-33 12-134,-1 0-1,1 0 1,0 0 0,-1 1-1,1-1 1,0 0 0,-1 1-1,1 0 1,-1 0 0,1 0-1,-1 0 1,1 0 0,-1 0 0,0 0-1,1 1 1,-1-1 0,0 1-1,0 0 1,0 0 0,0 0-1,0 0 1,-1 0 0,1 0-1,-1 0 1,3 5 0,3 5 45,0 0 0,-1 1 0,6 18-1,-11-27-62,6 17 122,4 28 0,3 8-2948</inkml:trace>
  <inkml:trace contextRef="#ctx0" brushRef="#br0" timeOffset="1">350 112 2584,'-10'-21'1496,"-1"7"-140,3 1-115,0 0-129,2 2-136,-1 2 652,-5-4-380,3 3-436,3 3-720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1560,'24'182'8198,"-24"-182"-8170,0 0 1,0 0-1,0 1 0,0-1 0,0 0 0,0 0 1,0 0-1,0 1 0,0-1 0,0 0 0,0 0 1,0 1-1,0-1 0,0 0 0,0 0 0,1 0 1,-1 1-1,0-1 0,0 0 0,0 0 0,0 0 0,0 0 1,1 1-1,-1-1 0,0 0 0,0 0 0,0 0 1,1 0-1,-1 0 0,0 0 0,0 0 0,0 0 1,1 1-1,-1-1 0,0 0 0,0 0 0,0 0 1,1 0-1,-1 0 0,0 0 0,0 0 0,1 0 1,-1 0-1,0 0 0,0 0 0,0-1 0,1 1 1,-1 0-1,0 0 0,0 0 0,0 0 0,1 0 0,-1 0 1,0 0-1,0 0 0,0-1 0,1 1 0,-1 0 1,0 0-1,0 0 0,0 0 0,0-1 0,20-18 401,-1-1-1,-2-1 1,18-26 0,28-34 1479,-62 80-1301,2 3-518,3 3-48,0 1-1,-1 0 0,7 8 0,-8-8-122,1 0 0,0 0 0,0 0 0,0-1 0,1 0 0,0 0 0,7 4-1,-7-6 18,1 0 0,-1 0 0,0-1-1,1 1 1,0-2 0,-1 1-1,1-1 1,0 0 0,0 0 0,0-1-1,-1 0 1,1 0 0,0 0-1,0-1 1,0 0 0,0-1-1,-1 1 1,1-1 0,-1-1 0,1 1-1,-1-1 1,0 0 0,0 0-1,0-1 1,0 0 0,5-5 0,6-13-75,-16 21 106,0-15-72,-1 16 105,0 0-1,-1 0 1,1 0-1,0 0 1,-1 0-1,1 0 1,0 0-1,-1 0 1,1 0-1,-1 0 1,1-1-1,0 1 1,-1 0-1,1 0 1,0 0-1,-1 0 1,1-1-1,0 1 1,0 0-1,-1 0 1,1 0-1,0-1 1,-1 1 0,1-1-1,-1 1 1,1-1 0,-1 1-1,1 0 1,-1-1 0,1 1-1,-1 0 1,1-1 0,-1 1-1,1 0 1,-1 0 0,1 0-1,-1-1 1,1 1 0,-1 0-1,1 0 1,-1 0 0,0 0-1,1 0 1,-1 0 0,1 0 0,-2 1-1,-4-1-21,0 0-1,0 1 0,0 0 1,0 0-1,-10 4 0,14-4-18,-9 8-105,8-2-206,3-7 333,0 0 0,0 0 0,0 0 0,0 0 0,0 0 0,0 0 0,0 0 0,0 0 1,0 1-1,0-1 0,0 0 0,0 0 0,0 0 0,0 0 0,0 0 0,0 0 0,0 0 0,0 0 0,0 0 0,0 1 0,0-1 1,0 0-1,0 0 0,0 0 0,1 0 0,-1 0 0,0 0 0,0 0 0,0 0 0,0 0 0,0 0 0,0 0 0,0 0 0,0 0 1,0 0-1,1 0 0,-1 0 0,0 1 0,0-1 0,0 0 0,0 0 0,0 0 0,0 0 0,0 0 0,0 0 0,1-1 0,51-2-279,-50 3 285,1 0 0,-1-1 0,1 2 0,0-1 0,-1 0 0,1 0 0,-1 1 0,1-1 0,-1 1 0,0 0 0,1 0 1,-1 0-1,0 0 0,1 0 0,-1 0 0,0 1 0,2 1 0,3 3-1,0 0 0,-1 0 1,8 11-1,0 0 10,-2 2 0,0 0 0,12 25 1,24 66 2,-45-101 0,73 190 35,-57-140-191,17 88-1,-33-126-110,3 39-1,-6-54 150,0 1-1,-1 0 1,1-1 0,-1 1-1,-1 0 1,1-1 0,-1 1 0,0-1-1,-6 12 1,8-17 122,-1 0-1,1 0 0,-1 0 1,0 0-1,0 0 0,1-1 1,-1 1-1,0 0 0,0 0 1,0 0-1,0-1 0,0 1 1,0-1-1,0 1 0,0 0 1,0-1-1,0 0 0,0 1 1,-1-1-1,1 0 0,0 0 1,0 1-1,0-1 1,-1 0-1,1 0 0,0 0 1,0 0-1,-2-1 0,-1 0 100,0 0 1,0 0-1,0-1 0,1 0 0,-1 1 0,-6-6 1,-3-2 218,0 0 0,1-2 0,0 1 0,1-2 0,-18-23 0,8 7 481,-24-48-1,38 64-712,2 0 0,0-1 0,0 0 0,1 0 1,1 0-1,0 0 0,1-1 0,0 1 0,1-1 0,0 1 0,1-1 0,1 1 0,0-1 0,1 1 0,1-1 0,0 1 0,0 0 0,2 0 0,-1 0 1,2 1-1,-1-1 0,9-11 0,2-1-342,1 1 0,1 0 1,1 2-1,26-25 0,-3 9-3041,63-42-1,-44 37-81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1128,'-2'1'1122,"-5"0"-819,1 1 0,-1 1 1,1-1-1,0 1 1,0 0-1,0 0 1,0 1-1,0 0 0,1 0 1,0 0-1,-1 1 1,2-1-1,-8 10 1,-7 9 391,-27 44 1,46-66-686,-14 22 240,1 1-1,1 1 0,1 0 0,1 1 0,1 0 1,1 0-1,-4 29 0,9-38-116,1-1 1,0 1-1,2-1 1,0 1 0,2 21-1,-1-32-96,-1-1 0,1 0 0,1 0 0,-1 0 0,1 1 0,0-2 0,0 1 0,0 0 0,1 0 0,0-1 0,0 1 0,0-1 0,0 0 1,1 0-1,-1 0 0,1 0 0,0-1 0,0 1 0,0-1 0,8 4 0,-8-6 38,0 1 0,0-1 0,0 0 0,0-1 1,0 1-1,1-1 0,-1 1 0,0-1 0,0 0 0,0-1 0,1 1 1,-1-1-1,0 0 0,0 0 0,0 0 0,5-2 0,9-5 398,0 0-1,19-12 0,-26 14-187,1-1-88,0 0 324,1 0-1,0 0 1,1 2 0,17-6 0,-28 11-468,1 0 0,-1 0 1,1 0-1,0 1 1,-1-1-1,1 1 1,-1 0-1,1 0 0,-1 1 1,0-1-1,0 1 1,1-1-1,3 5 1,-3-4-53,3 2-24,0 0 0,-1 1 0,1 0-1,-1 0 1,0 1 0,0 0 0,-1 0 0,6 7 0,3 9-2775,-3-1-3664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1908,'0'0'1959,"-2"0"-1158,1 0-695,0 0 0,0 0 1,1 0-1,-1 0 1,0 0-1,0 0 0,1 0 1,-1 1-1,0-1 0,1 0 1,-1 1-1,0-1 0,1 0 1,-1 1-1,1-1 1,-1 0-1,0 1 0,1-1 1,-1 1-1,1-1 0,-1 1 1,1 0-1,0-1 1,-1 1-1,1-1 0,-1 1 1,1 0-1,0-1 0,-1 2 1,1 1 13,-1 0 0,1-1 1,0 1-1,0-1 1,0 1-1,0 0 0,0-1 1,0 1-1,2 2 1,-1 1-41,0-1-1,0 0 1,1 0 0,0-1 0,0 1 0,1 0 0,-1-1 0,1 1 0,5 6 0,-1-5 8,0 0 1,0-1 0,1 1 0,0-1 0,13 6 0,-16-9-37,-1-1 0,1 1 0,-1-1 0,1 0 0,-1 0 0,1 0 0,0 0 0,-1-1 0,1 0 0,0 0 1,0 0-1,6-2 0,-9 2 70,-2-1-115,0 1 1,0 0-1,0-1 0,0 1 0,0 0 0,0 0 0,1-1 0,-1 1 0,0 0 0,0 0 0,0-1 0,0 1 0,0 0 0,0 0 1,0-1-1,1 1 0,-1 0 0,0 0 0,0 0 0,0-1 0,1 1 0,-1 0 0,0 0 0,0 0 0,1 0 0,-1 0 0,0-1 1,1 1 1,-1 0 1,1 0-1,-1-1 1,0 1-1,1 0 1,-1-1-1,1 1 1,-1 0-1,0-1 1,1 1-1,-1-1 1,0 1-1,0 0 1,1-1-1,-1 1 1,0-1-1,0 1 1,0-1 0,1 0-1,-1-1 27,0 0 1,0 0-1,-1 0 1,1 0-1,0 0 0,-1 0 1,1 0-1,-1 0 1,0 0-1,0 0 0,0 0 1,0 0-1,0 0 1,0 1-1,0-1 1,0 1-1,-1-1 0,1 0 1,-1 1-1,1 0 1,-1-1-1,1 1 0,-1 0 1,-3-1-1,-6-6-144,-1 1 1,-20-9-1,21 10-1589,4 1-2696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1268,'-3'5'942,"-11"25"369,0 1-1,-9 37 1,20-59-1123,0 0-1,1-1 1,1 1 0,-1 0 0,2 0 0,-1 0 0,1 1 0,0-1 0,1 0 0,0 0-1,1 0 1,-1 0 0,6 13 0,-6-20-154,-1-1 0,1 1 1,-1-1-1,1 0 0,0 0 0,0 1 0,0-1 0,-1 0 1,1 0-1,0 0 0,1 0 0,-1 0 0,0 0 1,0 0-1,0 0 0,0 0 0,1-1 0,-1 1 0,0 0 1,1-1-1,-1 1 0,1-1 0,-1 1 0,0-1 0,1 0 1,-1 0-1,1 0 0,-1 0 0,1 0 0,-1 0 0,1 0 1,-1 0-1,1 0 0,-1-1 0,1 1 0,-1 0 0,3-2 1,-1 1 47,0-1 1,0 0 0,0 0 0,0 0 0,0 0 0,0 0 0,0-1 0,-1 1 0,1-1-1,-1 0 1,0 1 0,0-1 0,2-4 0,-2 2 21,0-1 0,0 1 0,0-1 0,-1 0 0,0 0-1,-1 0 1,1 1 0,-1-1 0,0 0 0,0 0 0,-2-6 0,-1-6 202,0 0 0,-8-19 0,9 31-363,-1 0 0,1 0 0,-1 1 0,-1-1 0,1 1 0,-1 0 0,0 0 0,0 0 0,0 0 1,-1 1-1,1 0 0,-1 0 0,0 0 0,-10-5 0,12 7-797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84 628 1308,'-9'9'598,"0"0"-1,0 1 1,1 0 0,0 0-1,1 1 1,1 0 0,-1 0-1,2 1 1,-8 18 0,13-28-545,-1 0 0,1 0 1,-1 0-1,1 0 1,0 0-1,0 0 1,0 0-1,0 0 0,0 0 1,0 0-1,1 0 1,-1 0-1,1 0 0,-1 0 1,1 0-1,0-1 1,0 1-1,0 0 0,0 0 1,0-1-1,0 1 1,0-1-1,0 1 0,1-1 1,-1 1-1,4 2 1,-3-3-16,0 1-1,1-1 1,-1 0 0,1 1 0,-1-1 0,1 0-1,0 0 1,0-1 0,-1 1 0,1-1-1,0 1 1,0-1 0,0 0 0,-1 0 0,1 0-1,0 0 1,0-1 0,4 0 0,0-1-7,0 0 0,1-1 0,-1 0 0,0 0 0,-1-1 0,1 0 0,-1 0 0,1 0 0,-1-1 0,0 0 0,6-8 0,-5 6 16,-1-1-1,0-1 0,-1 1 1,0-1-1,0 1 0,-1-1 1,6-19-1,-5 6 60,0 0-1,-2 0 1,0 0-1,-2 0 1,0-1-1,-2 1 1,-4-33-1,-2 6 231,-2 0-1,-3 1 0,-1 0 0,-3 0 0,-2 2 1,-2 0-1,-33-57 0,50 98-250,3 4-47,-1-1 0,0 0 0,0 1 0,0-1 1,0 1-1,0-1 0,0 1 0,0 0 0,0-1 0,0 1 0,-1 0 0,1 0 0,0-1 0,-1 1 1,-2-1-1,1 5 90,0 0-106,0 0-1,0 1 0,1-1 0,-1 1 1,1-1-1,0 1 0,0 0 1,0 0-1,1 0 0,-1 0 0,1 0 1,-1 6-1,-2 9 62,-1 30 0,3-21-42,-1 7 13,2 0 1,2 0-1,0 0 0,3 0 1,12 54-1,-5-46-108,2 0 0,2 0-1,38 76 1,-47-109-311,29 51 80,-13-34-1653,-18-23 860,0 0-1,0-1 1,1 0-1,5 4 0,-3-3-2170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1160,'0'0'1630,"3"2"-944,4 5-188,-1 1-1,-1-1 1,1 2-1,-1-1 1,0 0-1,3 10 1,-5-12-351,0-1 0,1 1 0,0-1 0,0 0 0,1 0 0,-1 0 0,1 0 0,7 5 0,-5-5-25,-4-3-95,-1 0 0,1 0 0,1-1-1,-1 1 1,0-1 0,0 0 0,0 0 0,1 0 0,-1-1-1,1 1 1,-1-1 0,0 1 0,1-1 0,-1 0 0,1 0-1,-1-1 1,5 0 0,-3 0-5,-1 1 11,-4 0-32,0 0 0,1 1 1,-1-1-1,0 0 0,1 0 0,-1 0 0,0 0 1,1 0-1,-1 0 0,1 0 0,-1 0 0,0 1 0,1-1 1,-1-1-1,1 1 0,-1 0 0,0 0 0,1 0 0,-1 0 1,0 0-1,1 0 0,-1 0 0,1-1 0,0 1 3,-1 0 0,1 0 1,0-1-1,0 1 0,-1 0 0,1 0 0,0 0 0,0 0 0,0 0 0,-1 0 0,1 0 0,0 0 0,0 0 0,0 0 0,1 1 0,0-1 5,0 1-1,0 0 0,0 0 1,0-1-1,0 1 0,-1 1 1,1-1-1,3 3 0,-3-3 10,7 12 54,-3-6-55,-5-6-14,1 1 0,0-1 1,-1 1-1,1-1 0,0 0 0,0 0 1,0 0-1,0 0 0,0 0 0,0 0 1,0-1-1,0 1 0,0-1 0,0 1 1,0-1-1,0 0 0,1 0 0,-1 1 1,0-2-1,0 1 0,0 0 1,0 0-1,0-1 0,3 0 0,4-2 31,0 0-1,0-1 1,16-9 0,-15 9 76,15-13 578,-23 16 167,1 4-686,12 9-14,-14-12-150,-1 1 1,0-1-1,0 0 1,1 0 0,-1 1-1,0-1 1,0 0-1,1 0 1,-1 1-1,0-1 1,0 0 0,0 1-1,1-1 1,-1 0-1,0 1 1,0-1-1,0 0 1,0 1 0,0-1-1,0 0 1,0 1-1,1-1 1,-1 0-1,-1 1 1,23 270 768,-17-205-634,-2-33-216,-1 40 0,-1-57-39,0-13 93,-1-1-36,-3-9-196,-7-18 311,2 1 1,0-1-1,2 0 1,-5-39 0,5 6 397,1-61 0,5 100-276,1 0 0,1-1 0,0 1 0,1 0 0,8-22 0,-9 34-89,1-1 1,0 1 0,0 0 0,1 0 0,-1 0-1,2 0 1,-1 1 0,1 0 0,0-1-1,0 2 1,1-1 0,-1 1 0,1 0 0,1 0-1,7-5 1,-13 10-74,0-1 0,0 1 0,0-1 0,0 1 0,0 0 0,0-1 0,0 1 0,0 0 0,0 0 0,1 0 0,-1 0 0,0 0-1,0 0 1,0 0 0,2 0 0,5 1 174,-3 1-63,0 1-91,-2-2-17,0 0-1,-1 1 1,1-1-1,-1 1 1,1 0-1,-1 0 1,0 0-1,3 2 1,-4-2-8,0-1 0,0 1 0,0-1 0,0 1 0,0 0 0,0-1 0,0 1 0,-1 0 0,1 0 0,-1-1 0,0 1 0,1 0 0,-1 2 0,1 2 17,0 1-6,0-1 1,-1 0-1,0 1 1,0-1 0,0 0-1,-1 1 1,-3 11-1,0-1-22,-12 25 0,7-24-115,0 1 1,-2-1-1,0-1 0,-1 0 0,0-1 1,-28 28-1,23-28-787,-1 0 0,0-1 1,-23 13-1,38-26 362,-1 0-97,-2 0-3387,-8 1 764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45 920,'0'-5'533,"1"3"-147,-1 0 1,0 0-1,0-1 1,0 1-1,-1 0 0,1 0 1,0 0-1,-1-1 0,1 1 1,-1 0-1,0 0 1,0 0-1,0 0 0,-2-3 1,3 5-278,-1-1 0,1 1 0,-1-1 1,0 1-1,1 0 0,-1-1 0,0 1 1,0 0-1,1 0 0,-1-1 0,0 1 1,0 0-1,1 0 0,-1 0 0,0 0 1,0 0-1,1 0 0,-1 0 0,0 0 0,0 0 1,1 0-1,-1 1 0,0-1 0,0 0 1,-1 1-1,-14 7 682,15-8-829,-1 2 139,-1-1 0,1 1 0,0 0 0,-1 1 1,1-1-1,0 0 0,0 0 0,1 1 0,-1-1 1,0 1-1,1 0 0,-1 0 0,1-1 0,-1 6 1,-1-1 38,2 0 0,-1 0 1,1 1-1,-1 11 0,2-9-38,1 0 0,-1 1 0,2-1 0,-1 0 0,2 0 0,-1 0 0,1 0 0,5 11 0,6 7 194,22 37-1,-20-40 53,23 53 0,-38-76-336,0 1 0,0-1-1,-1 0 1,1 1 0,-1-1-1,0 0 1,0 1 0,0-1 0,0 0-1,0 1 1,0-1 0,0 0 0,-1 1-1,1-1 1,-1 0 0,0 0 0,0 1-1,0-1 1,0 0 0,0 0 0,0 0-1,0 0 1,-1 0 0,1 0-1,-1-1 1,1 1 0,-1 0 0,0-1-1,0 1 1,0-1 0,1 0 0,-2 1-1,-2 1 1,-7 2-125,1 1 0,-1-2 0,0 1 0,-22 3 0,-61 12-1870,32-12-3259,36-5 1631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12 940,'0'0'12594,"7"0"-12191,40 4 670,-18-1-1048,0-1 1,0-2 0,41-4 0,-32-1-1337,13-1-4694,-27 1 2432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3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31 892,'0'0'2472,"15"3"-1360,7-3-560,-1-1-252,1-1-336,-11 2-176,10-6-420,-2 3-764,-4 1 236</inkml:trace>
  <inkml:trace contextRef="#ctx0" brushRef="#br0" timeOffset="1">735 66 1276,'13'3'4331,"-8"-3"-3854,0 0 0,0 0 0,0 0 0,0 0 1,0-1-1,10-2 0,6 0-28,138-25-1295,-55 4-2825,-61 15 1560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1412,'0'0'596,"26"-4"-96,-16 2-68,12 0-48,1 0-128,1 0-136,16-3-196,1 0-352,3-3-492,-2 2 148</inkml:trace>
  <inkml:trace contextRef="#ctx0" brushRef="#br0" timeOffset="1">1264 2 836,'28'-1'-4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3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1192,'16'-3'572,"-2"3"-96,1 0-28,4-2-116,3 0-28,1 0-40,17-2-28,-3 2-72,3-1-52,-10 3-56,7-1-116,0-3-128,-8 2-280,-1 2-552,-9 0 176</inkml:trace>
  <inkml:trace contextRef="#ctx0" brushRef="#br0" timeOffset="1">1143 69 1004,'87'-25'3098,"-56"16"-3041,54-8 1,-23 5-960,-41 8 19,-4 2 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3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0 137 864,'0'0'978,"1"-1"-369,0 0 0,0 0 0,0 0 0,0 0 0,0-1 0,0 1 0,0 1 0,0-1 0,0 0-1,1 0 1,-1 0 0,2 0 0,0 4-310,0 1 0,0 0 0,0 0-1,0 0 1,-1 0 0,0 0 0,3 7 0,-3-4-24,1-1 0,1 1 1,6 8-1,-9-13-226,0-1-1,1 1 1,-1 0-1,1-1 1,-1 0-1,1 1 1,0-1 0,0 0-1,-1 0 1,1 0-1,0 0 1,0 0-1,0-1 1,0 1-1,0 0 1,3 0-1,18 1 64,0-1-1,0-1 0,0-1 0,0-1 1,0-1-1,25-6 0,132-45 193,-162 48-261,237-85 334,-104 41 2123,-149 49-2150,6 0-181,-7 1-101,1-1 1,0 1-1,-1 0 0,1-1 0,0 1 1,-1 0-1,1 0 0,-1 0 0,1 0 1,0 1-1,-1-1 0,1 0 0,0 1 0,-1-1 1,1 1-1,-1-1 0,1 1 0,-1 0 1,2 1-1,-2-1 5,0-1-79,2 4 11,-2-4 92,-5 3-138,4-2 41,-1 0 0,1 0-1,-1 0 1,1 0-1,-1-1 1,1 1 0,-1 0-1,1 0 1,-1-1-1,0 1 1,1 0 0,-1-1-1,0 1 1,0-1 0,1 1-1,-1-1 1,0 1-1,0-1 1,-1 1 0,0 0 0,-13 8-8,13-9 9,1 2-303,-3 2 615,-8-24-11068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4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83 335 1124,'0'0'3141,"4"-16"2580,-5 14-5573,-1-1-1,1 1 1,0 0-1,-1-1 1,0 1-1,-3-4 1,4 5 35,-7-7 606,-20-17 594,26 24-1181,-2-5-68,-5-1 316,8 6-255,-2-1-29,1 0 1,-1-1 0,0 0 0,1 1 0,0-1-1,-3-4 1,23 42 305,-10-19-462,0 0-1,1 0 0,0 0 1,13 14-1,-18-27-7,-1 0 1,0-1-1,1 1 1,-1-1-1,1 0 1,0 0-1,0 0 1,0-1-1,0 1 1,0-1-1,0 0 1,0 0-1,0 0 1,1-1-1,-1 1 1,0-1-1,9-1 1,6-1 2,1 0 1,30-9-1,-33 7-1,471-112 6,-262 59 53,-178 45-51,52-22-1,-15 4-29,-52 17 18,-30 12 18,6-2 101,1-1 0,0 2-1,17-4 1,-27 6-119,-1 0 1,0 0-1,1 0 1,-1 0-1,1 0 0,-1 1 1,1-1-1,-1 0 1,1 0-1,-1 1 1,1-1-1,-1 0 0,1 0 1,-1 1-1,1-1 1,-1 1-1,1-1 1,0 0-1,-1 1 0,1-1 1,-1 1-1,1 0 1,-1 0 0,1-1 1,-1 1-1,1-1 0,-1 1 1,1 0-1,-1-1 1,1 1-1,-1-1 0,0 1 1,1-1-1,-1 0 1,0 1-1,1-1 0,-1 0 1,0 1-1,0-1 1,1 0-1,-1 0 0,-1 1 1,-16 4 22,-32 12 0,-7 3-57,10-8 37,-80 26 50,-30 13-103,122-42-21,33-9 45,7-1-79,114-44-260,-117 44 325,-9 4-97,-59 23 80,-190 87-125,244-104-289,30-13 368,39-18 57,267-100-327,-308 116 318,-14 6 32,-4 0 4,-23 6-2,-4 4-3,-11 3-46,-59 27 1,97-39-181,5-3 106,14-7 73,27-14 74,35-19-33,6-4 2,-25 19 22,184-76-330,-229 97 269,-1 1 1,32-5 0,-44 9 38,-7 8-113,-1 0 137,2-2 0,0 0 0,0 0 1,0-1-1,-1 0 0,0 1 0,0-2 0,-6 5 1,-50 26-17,-107 43 0,115-55 25,47-20-4,0 1 0,0-1-1,0 0 1,-10 1 0,14-3-5,6-4-57,8-11 49,-8 11 2,-10 5-46,-96 30 38,99-30 17,-42 14-16,-182 60-113,218-72-120,-9 3-874,9-4-4918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3:5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36 249 856,'0'0'1432,"-2"-2"-1154,-6-3-9,6 4 242,-4-6 1625,9 20 730,16 63-2621,-13-53-198,-4-14 19,0 1-1,1-1 0,0 0 1,1 0-1,6 11 0,-9-17-32,1-1 0,1 1 0,-1 0 0,0-1 0,0 0 0,1 1 0,0-1 0,-1 0 0,1 0 0,0-1 0,0 1 0,0-1 0,0 1 0,0-1 0,0 0 0,1 0 0,-1 0 0,0-1 0,5 1 0,15 0 68,0-1 0,0-1 0,0-1 0,0-1 0,41-12 0,-24 6-7,123-34 121,-42 10-124,-41 6-43,-4 1 22,-38 14-44,54-24 0,-45 16-16,-46 20-10,117-42 14,-5 4 33,-86 26-31,22-12-11,-47 23 13,-7 3-48,-142 52-54,-217 47-1,83-29 54,244-62-30,35-9 48,10-3-90,515-192 95,-233 74-9,-269 111 15,33-9 0,-52 18-4,-7 4-16,-30 19 8,-1-2 0,-71 31 0,30-16-18,-146 68-68,91-43-92,131-60 163,7-3-97,104-41 49,0-1 37,-47 20 23,-63 24 15,0 0 1,0 0-1,0 0 0,0 0 1,0 0-1,0 0 1,0 0-1,0 0 0,0 0 1,0 0-1,0 1 0,0-1 1,0 0-1,0 0 1,0 0-1,0 0 0,0 0 1,0 0-1,0 0 0,1 0 1,-13 6-6,-26 10 5,-458 141-244,491-156 244,-55 9-29,27-7 26,6 0 5,24-3-6,-24 6-31,25-5 34,-1-1 4,-8 1-8,8-1-3,1 0 4,-5 3 0,-20 3-10,24-5 18,2 0-4,-49 23 7,7-4 5,41-19-2,-38 8 71,38-9-49,-1 0-17,-10-1-5,10 1 11,0 0-11,-6 0 8,7 0 16,-1-1-16,1 1-10,0 0 1,1-1-1,-1 1 1,1-1 0,-1 1-1,1-1 1,-1 0 0,1 0-1,-1 0 1,1 0-1,0 0 1,-1 0 0,1 0-1,0 0 1,0 0-1,0-1 1,0 1 0,0 0-1,0-1 1,0 1 0,0-1-1,0 1 1,1-1-1,-1 0 1,1 1 0,-1-1-1,1 1 1,-1-3 0,1 2 28,0-15 76,-2 3-2,2 11 16,-7-81 1176,-5 47-645,11 35-565,-1-2-40,0 1-1,1-1 1,-1 1-1,1-1 1,0 1-1,-1-8 1,-2-3 98,-2-9-1,5 20-118,1 1-13,0-3-15,0 5-1,0 0 0,0 0 0,0 0 0,0 0 0,0 0 0,0 0 0,0 0 0,0 0 0,0 0 0,0 0 0,0 1 0,0-1 0,1 0 0,-1 0 0,0 0 0,0 0 0,0 0 0,0 0 0,0 0 0,0 0 0,0 0 0,0 0 0,0 0 0,0 0 0,0 0 0,1 0 0,-1 0 0,0 0 0,0-1 0,0 1 0,0 0 0,0 0 0,0 0 0,0 0 0,0 0 0,0 0 0,0 0 0,0 0 0,0 0 0,0 0 0,0 0-1,1 0 1,-1 0 0,0 0 0,0 0 0,0 0 0,0 0 0,0-1 0,0 1 0,0 0 0,0 0 0,0 0 0,0 0 0,0 0 0,0 0 0,0 0 0,0 0 0,0 0 0,0 0 0,47 64 22,-33-43-10,2 0 0,0-1 0,0-1 0,21 18 0,-32-33-10,0-1 1,0 0-1,1 1 1,-1-2-1,1 1 1,0-1-1,-1 0 1,1 0 0,0-1-1,0 1 1,1-1-1,10 0 1,4-1 2,1-1 0,26-4 0,-29 3-13,235-46-2,-185 33 29,11-4-13,42-8 20,-89 20 3,-31 7-9,-7 3-11,-140 61-32,90-42 16,-137 51-15,164-63 16,11-4-22,-27 13 1,42-17 3,136-66-482,172-57 105,-211 89-627,-76 25 838,-8 4-2993,-17 5 2950,-8 3 163,1-3-3379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24:1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314 856 940,'4'4'8694,"-1"0"-8551,0 0 1,1 0-1,0-1 1,0 1-1,-1-1 1,8 4-1,21 6 89,1-1 0,0-2 0,62 11 0,-73-17-175,182 27 278,-54-11-224,-139-18-96,97 12 39,13-3-11,-7 1-2,-102-12-38,358 30 18,-289-20-34,163 1 1,-126-10 13,-74 1 0,64-6 1,-101 3-3,258-22 3,-188 14 8,-48 5-12,45 0 0,-42 3-3,33-5-1,4-1-15,38-1-38,159-33-1,-100 2 11,51-21 35,-109 16-6,-95 38 19,0 0-1,0-1 0,0-1 0,20-15 1,-3 2-1,12-5 28,-22 14 53,0-1-1,18-16 0,-27 19 91,0 0 0,14-19 1,-24 27-128,1 0-18,5-7 27,18-33 203,-24 41-189,6-25 208,-6 24-185,-1 0 21,1-6 41,-1 0 1,0 0 0,-1 1-1,0-1 1,0 0 0,0 0-1,-5-11 1,6 17-76,-8-15 189,0 6-62,-1 0 0,0 0 0,-1 1-1,-19-16 1,-16-6 222,-70-37 1,92 55-333,-5 1-41,-1 1 1,0 1-1,-1 2 1,-44-9-1,9 2 13,-62-17 61,-172-21 0,-284-4-93,301 46-131,-90-2-60,304 11 115,-151-14-20,82 10 43,90 6 30,-55 4-27,66-2 2,-72 0 7,-14 1-6,66 5 6,1 2 1,0 3-1,-54 18 0,84-22 0,1 0 1,0 2-1,-42 22 0,-127 78-2,-48 17 19,231-122-10,0 0 1,0 1-1,1 1 1,0 0 0,0 0-1,1 0 1,0 1-1,0 0 1,1 1-1,0 0 1,0 0-1,1 0 1,-7 14-1,0 1 1,5-13 1,1 1 1,1 0 0,0 0 0,0 1 0,2-1 0,-1 1 0,2 0 0,0 0 0,-2 17 0,4-13-4,1 0 0,2 16 0,0-23 9,-1-1 1,1 1-1,0-1 1,1 0-1,0 0 0,1 0 1,0 0-1,0 0 1,1-1-1,0 0 1,0 0-1,1 0 0,12 13 1,-13-18-4,-1 0-1,1 0 1,0 0 0,0 0-1,0-1 1,0 1 0,9 1-1,-8-2 2,-2 0 20,41 18-24,-18-8 18,-24-10-23,-2-1-2,7 2 11,-6-2-8,13 6 9,-1 0 25,-4-2-29,18 9 16,-26-13-27,23 12 0,0 0 391,-17-9-267,-7-4 94,0 0 0,0 1 0,-1-1-1,1 0 1,0 1 0,0-1 0,-1 0 0,1 1 0,0-1 0,-1 1 0,1-1 0,0 1 0,-1-1 0,2 2 0,2-1 653,2 1-2751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33 1232,'2'-2'1126,"10"-29"6514,-18 32-7141,-18 2-37,24-3-443,-1 0 0,1 0-1,0 0 1,-1 0 0,1 0 0,-1 0 0,1 1 0,0-1-1,-1 0 1,1 0 0,0 0 0,-1 0 0,1 0-1,-1 1 1,1-1 0,0 0 0,-1 0 0,1 1-1,0-1 1,0 0 0,-1 0 0,1 1 0,-6 6 98,1 1 0,0 0 0,0-1 0,1 2 0,0-1 0,1 0 1,0 1-1,0-1 0,1 1 0,0 0 0,0 0 0,1 0 0,0 0 0,1 0 1,0 0-1,0 0 0,1 0 0,0 0 0,1 0 0,3 13 0,14 44 251,9 38 320,-27-102-664,0 1 0,-1 0 0,1-1 0,-1 1 0,1-1 0,-1 1 0,0 0 0,0-1 0,-1 1-1,1 0 1,0-1 0,-1 1 0,0-1 0,1 1 0,-1-1 0,0 1 0,0-1 0,0 0 0,-1 1 0,1-1-1,-1 0 1,1 0 0,-1 0 0,0 0 0,0 0 0,0 0 0,0 0 0,0-1 0,0 1 0,0-1 0,0 1-1,-1-1 1,1 0 0,0 0 0,-4 1 0,-8 3 4,-1-1-1,1-1 1,0 0-1,-1-1 1,0 0-1,-28-1 1,23-2-1101,0-1 0,-25-5 1,31 1-3172,11 4 3127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5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1264,'40'-8'6146,"13"5"-4084,-2 1-1072,398-18 2613,-413 20-2951,-34 0-173,2 0-335,8-3-21,-8 2 481,-3-1-516,4-5 2,-4 5 615,-4-4-529,-17-35 415,19 39-378,-1 0 3,-10-12 929,12 13-1107,1 1 0,-1 0 0,0 0 0,0 0-1,1 0 1,-1 0 0,0 0 0,1 0 0,-1-1 0,0 1 0,0 0 0,1 0 0,-1 0 0,0 0 0,1 0 0,-1 0-1,0 0 1,0 1 0,1-1 0,-1 0 0,0 0 0,0 0 0,1 0 0,-1 0 0,0 0 0,0 0 0,1 1 0,-1-1-1,0 0 1,0 0 0,1 1 0,4 1 53,0 1 0,0 1-1,0-1 1,0 1 0,5 4 0,-8-5-71,0 0 1,0 0-1,-1 1 1,1-1-1,-1 0 1,1 1-1,-1-1 1,0 0-1,0 1 1,-1 0-1,1-1 1,-1 1-1,1-1 1,-1 1-1,0 0 1,-1 3-1,0 2 10,0 0-1,-1 0 0,0-1 1,0 1-1,-6 12 0,2-10-50,0 1-1,-1-1 1,-1 0-1,0 0 0,-18 18 1,6-6-450,16-19 143,-1 0 0,1 0-1,0-1 1,-1 1 0,0-1 0,0 0-1,0 0 1,-10 3 0,-25 8-7258,19-8 2698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4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157 350 1192,'0'0'1080,"0"-2"-100,-3-37 6824,5 46-7583,45 270 879,-29-187-845,-14-80-201,-2-10 29,-2-4 396,-11-103-391,-3-53 9,19-3 113,-3 137-87,3-1 0,0 0 0,1 1-1,10-26 1,-13 45-48,-1 1-1,1-1 0,0 0 1,1 1-1,0-1 0,0 1 1,0 0-1,1 1 0,-1-1 1,1 1-1,1 0 0,-1 0 1,1 0-1,0 1 0,8-5 1,-13 8-59,0 0 0,0 1 0,0 0 0,0-1 0,0 1 0,0 0 0,0-1 0,0 1 0,0 0 0,0 0 0,0 0 0,0 0 0,1 0 0,1 0 24,0 0 78,1 2-7,-2-1-80,-1-1-20,1 1 0,-1-1 0,0 1 0,1-1 0,-1 1 0,0 0 0,1 0 0,-1 0 0,0 0 0,0 0-1,0 0 1,0 0 0,0 0 0,0 0 0,0 0 0,0 1 0,-1-1 0,1 0 0,0 1 0,-1-1 0,1 2 0,2 12 66,-5-3-10,-7 8-87,0-1 0,-1 0-1,-1-1 1,-1 0 0,-27 32-1,15-24-182,0-2 0,-2 0-1,-33 22 1,44-35 98,5-2-5,0-2 1,-1 1 0,1-2 0,-1 1 0,-1-2-1,1 1 1,-18 5 0,13-11-102,13 0 148,2-3 58,-1 0 17,2 2-1,-1 1 0,0-1 0,1 0 1,-1 0-1,1 0 0,-1 0 0,1 0 1,0 0-1,-1 0 0,1 0 0,0 0 0,-1-2 1,7 0 48,15-10 6,-10 9-19,3 4-22,1 1 0,-1 0 0,1 1 0,-1 0 0,0 1 0,0 1 0,0 0 0,0 1 0,16 8 0,6 6-351,-1 2 0,-1 1-1,-1 2 1,-1 2 0,49 49 0,-61-51-2012,-12-6-4739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4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1812,'0'0'4350,"4"2"-3821,13 6-53,-16-7-443,0-1 1,0 1 0,0-1-1,0 1 1,0-1 0,0 0-1,0 0 1,0 0-1,0 1 1,0-1 0,0 0-1,0 0 1,0 0 0,0 0-1,0 0 1,0-1 0,-1 1-1,1 0 1,0 0 0,1-1-1,2 0 84,4 0 38,0-1 0,0 0 0,-1 0 0,1 0 0,0-1 0,-1 0 0,0-1 0,0 0 1,0 0-1,9-7 0,-12 8-65,0 0 1,-1 0-1,1-1 1,-1 0-1,1 0 0,-1 0 1,0 0-1,-1 0 1,1-1-1,-1 1 1,0-1-1,0 1 1,0-1-1,-1 0 1,1 0-1,0-9 1,-1 13-34,-1-1 0,0 0-1,0 1 1,0-1 0,0 0 0,0 0 0,0 1 0,0-1 0,0 0 0,-1 0 0,1 1 0,-1-1 0,1 0 0,-1 1 0,0-1 0,1 1 0,-1-1-1,0 1 1,0-1 0,0 1 0,0-1 0,0 1 0,-1 0 0,1 0 0,0 0 0,-1-1 0,1 1 0,0 0 0,-1 1 0,0-1 0,1 0-1,-1 0 1,1 1 0,-1-1 0,0 1 0,-3-1 0,3 1-7,-1 0 0,0 0 0,0 0 0,0 0 0,0 1 0,1 0 0,-1-1-1,0 1 1,0 0 0,1 0 0,-1 1 0,1-1 0,-1 0 0,1 1 0,0 0 0,-1-1 0,1 1 0,0 0-1,0 0 1,0 0 0,0 1 0,1-1 0,-3 3 0,-1 4 11,1 0 0,0 1-1,0 0 1,1 0 0,0 0 0,0 0 0,1 0-1,1 0 1,0 1 0,0-1 0,1 1 0,0-1-1,1 1 1,0-1 0,0 0 0,2 1 0,-1-1-1,1 0 1,0 0 0,6 10 0,-4-9-129,0 0 1,1 0 0,0-1-1,1 0 1,0 0 0,0 0-1,1-1 1,0 0-1,1 0 1,0-1 0,1 0-1,-1-1 1,1 0-1,1-1 1,-1 0 0,23 9-1,-32-14-570,3-1-152,-3 0 520,0 0 68,0 0-1,0 0 1,1 0-1,-1 0 1,0 0-1,0 0 1,1 0-1,-1 1 1,0-1-1,0 0 1,1 1-1,0 0 1,11-9-6261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4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27 2128,'0'0'2293,"-1"-4"-1262,-2-17 733,0 20-737,2 1-943,1 0 0,-1 0 0,0 0 0,0-1-1,1 1 1,-1 0 0,0 0 0,0 0 0,1 0 0,-1 0-1,0 0 1,0 1 0,1-1 0,-1 0 0,0 0 0,0 0 0,1 1-1,-2-1 1,-2 3 68,0 0 0,-1 0 0,1 0 0,1 0 0,-1 1 0,0 0 0,1 0 0,0 0-1,0 0 1,0 0 0,0 0 0,1 1 0,-1-1 0,1 1 0,0 0 0,1 0 0,-1 0 0,1 0 0,-1 7 0,1-1-20,1 0 0,0 0 0,1 0 1,0 0-1,1 0 0,0-1 0,0 1 1,1 0-1,1-1 0,0 0 0,0 0 1,10 16-1,-4-7 77,-1 1 0,0-1 0,8 31 0,-17-48-198,0 0 0,0-1 0,0 1-1,0 0 1,0-1 0,0 1 0,0-1 0,0 1-1,0 0 1,-1-1 0,1 1 0,-1-1 0,1 1-1,-1-1 1,0 1 0,0-1 0,1 1 0,-1-1-1,0 0 1,0 1 0,0-1 0,-1 0 0,1 0 0,0 0-1,0 0 1,-1 0 0,1 0 0,0 0 0,-1 0-1,1-1 1,-1 1 0,-2 0 0,-5 3-91,0-1 0,0 0-1,0-1 1,-11 1 0,17-2 34,-39 1-1865,39-2 1086,-12-6-2027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6:19:4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14 920,'2'-5'9111,"-3"13"-7513,0 1-1641,0 1-1,2 16 0,9 24 687,-9-46-578,0 1 0,0 0 1,1-1-1,0 1 0,0-1 0,0 0 0,0 0 0,1 0 1,0 0-1,-1 0 0,1 0 0,1-1 0,-1 0 0,1 1 0,-1-1 1,1 0-1,8 4 0,-11-6-53,-1-1 1,1 1 0,0-1-1,0 1 1,0-1-1,0 0 1,0 1-1,0-1 1,0 0-1,0 0 1,1 0-1,-1 0 1,0 0-1,2 0 1,2 0 104,-4 0-101,0-1 1,1 1-1,-1 0 1,0 0-1,1-1 1,-1 1 0,0-1-1,0 1 1,1-1-1,-1 1 1,1-2-1,2 0 28,-3 2-22,0-1 0,0 1-1,1-1 1,-1 1 0,0-1 0,0 0 0,0 0 0,0 0 0,0 1 0,0-1 0,-1 0 0,1 0 0,0 0 0,0 0 0,-1 0 0,1-1 0,0 1 0,-1 0 0,1 0 0,-1 0 0,0 0 0,1-1 0,-1 1-1,0 0 1,0 0 0,1-1 0,-1 1 0,0 0 0,0-1 0,-1 1 0,1 0 0,0 0 0,-1-3 0,0-1 34,0 1-1,-1-1 1,0 1-1,0-1 1,-4-7-1,-2 2-168,0 0 1,-1 0-1,0 1 1,0 0-1,-1 1 0,0 0 1,0 0-1,-1 1 0,0 1 1,0-1-1,-21-6 1,30 12-630,-8-2-1286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6B7-66FD-C28A-C052-64113CA38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9D0C9-B8D1-1A5C-8567-998B385C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EFB-D0AB-3CEF-915D-E75E2B7D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8CD3-61CD-36F5-A706-103BD7FC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7C69-79B0-1143-E259-EB1D1467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014B-CFD4-0E76-7B3D-F5F1DA86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B3E69-3F59-3E53-4631-4FC4C505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068F-C1B9-A692-6C15-33607116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C77B-6639-DD14-055C-8BD6D432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9E29-1563-3CEB-FFE3-A4A71498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8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F2B7D-C6D5-BC75-79DA-17F81AB8D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DBFD-0695-815F-D572-336557DEB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EDAC-8CC6-5B5E-2CD9-7C2F59E6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9BE7-1398-DD57-6F7F-F6082C3B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580D-9918-8157-1830-5A9D2FAC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136A-E578-F8F4-76A2-2DD975EB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7EBC-F1A9-E5DE-62BC-E0E0C808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2EC1-EC9F-FA24-934E-1CBBEDEE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852E-BEF9-E488-F10F-7C5F3AE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F008-2F80-04A0-9526-F6EC0DAC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1A4-A489-0C29-855A-9E0AAF4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4EAB-5017-B2B1-05D3-1A45BDE4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EC63-DDB9-E139-D034-7FB5DB64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36EA-6923-03D5-FA10-5B8EF467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EE79-088F-DC6E-AAB2-2AA42560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5F2F-D02C-7500-98A0-2D0318CB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C129-B948-8E40-5FF2-4E080F7C3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36FFF-F22C-5A82-6BE0-15E12373A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D070A-0B30-FD18-F7A8-583D8E36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BA49-7F22-E32D-6637-D08F3CD5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7EC45-B21D-33E7-0BB3-93871A5D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6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695-6E03-F947-A204-5B3208D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18C4-FD83-13D7-0D44-92798349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C4BCA-92B8-B8E1-09F8-C427DDDA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6A32-C213-4E47-ED66-32063338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B0267-DE02-FFC7-6315-A99F4010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0B95E-7656-0F09-35F7-6BE90571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715DF-E4D0-85EA-39B1-8224B0D6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BD0A8-6B33-7448-C4D0-CED9FD3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A4FC-05C6-2BED-8E5D-C8189CBE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0DD5C-C3BB-93DC-A3A7-DFF01BB0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355C-DD2B-DA08-7E1D-91562C62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2A827-6440-EBFF-4DC0-56405735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0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EC386-41E7-62D4-B59B-41618B3F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C4B4D-9DA1-3916-C521-03AA20F4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F413-69DC-97BB-E2C4-D4C6CD18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0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28B-7514-C24A-2767-A90F861F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9EEB-540C-3EE0-008F-344C422B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008C2-9FA2-A17E-AD79-7F9FC5220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35C8-876A-7D2C-DCCB-560DC2E2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30920-D245-BBCD-A4DE-0378CC50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EB943-9E24-AB8C-6A4B-6276E479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9FA9-A2C0-BCB3-955A-34E363D4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C9812-1787-7E87-82F2-0A64459F5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0DD8-4F6D-D35A-7FAA-ED6B026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5AEC-7253-BCBA-CD2B-ED97A257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D539-CAC9-86DE-A62A-BDB115F7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BCB99-3FC6-EED1-F403-85AC4584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4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27E38-B403-4E38-C36A-2B40F4E4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9A77-137B-CFC6-3DF9-A79FC8BC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6919-4FF4-E43D-7499-D1218C2E8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E625-979D-41DC-94E2-2DA837C57D6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717F-A73B-8483-8EB2-370C1FC4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CE21-D807-5CB9-8C99-2FA3523A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67BA-DE54-4BED-87A9-C34FCFEEE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customXml" Target="../ink/ink1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21" Type="http://schemas.openxmlformats.org/officeDocument/2006/relationships/customXml" Target="../ink/ink5.xml"/><Relationship Id="rId34" Type="http://schemas.openxmlformats.org/officeDocument/2006/relationships/image" Target="../media/image17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38" Type="http://schemas.openxmlformats.org/officeDocument/2006/relationships/image" Target="../media/image19.png"/><Relationship Id="rId2" Type="http://schemas.openxmlformats.org/officeDocument/2006/relationships/diagramData" Target="../diagrams/data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3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4.svg"/><Relationship Id="rId19" Type="http://schemas.openxmlformats.org/officeDocument/2006/relationships/customXml" Target="../ink/ink4.xml"/><Relationship Id="rId31" Type="http://schemas.openxmlformats.org/officeDocument/2006/relationships/customXml" Target="../ink/ink10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8.xml"/><Relationship Id="rId30" Type="http://schemas.openxmlformats.org/officeDocument/2006/relationships/image" Target="../media/image15.png"/><Relationship Id="rId35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2.xml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36.xml"/><Relationship Id="rId50" Type="http://schemas.openxmlformats.org/officeDocument/2006/relationships/image" Target="../media/image44.png"/><Relationship Id="rId7" Type="http://schemas.openxmlformats.org/officeDocument/2006/relationships/customXml" Target="../ink/ink16.xml"/><Relationship Id="rId12" Type="http://schemas.openxmlformats.org/officeDocument/2006/relationships/image" Target="../media/image25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27.xml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customXml" Target="../ink/ink18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1.xml"/><Relationship Id="rId40" Type="http://schemas.openxmlformats.org/officeDocument/2006/relationships/image" Target="../media/image39.png"/><Relationship Id="rId45" Type="http://schemas.openxmlformats.org/officeDocument/2006/relationships/customXml" Target="../ink/ink35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37.xml"/><Relationship Id="rId10" Type="http://schemas.openxmlformats.org/officeDocument/2006/relationships/image" Target="../media/image24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customXml" Target="../ink/ink17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6.xml"/><Relationship Id="rId30" Type="http://schemas.openxmlformats.org/officeDocument/2006/relationships/image" Target="../media/image34.png"/><Relationship Id="rId35" Type="http://schemas.openxmlformats.org/officeDocument/2006/relationships/customXml" Target="../ink/ink30.xml"/><Relationship Id="rId43" Type="http://schemas.openxmlformats.org/officeDocument/2006/relationships/customXml" Target="../ink/ink34.xml"/><Relationship Id="rId48" Type="http://schemas.openxmlformats.org/officeDocument/2006/relationships/image" Target="../media/image43.png"/><Relationship Id="rId8" Type="http://schemas.openxmlformats.org/officeDocument/2006/relationships/image" Target="../media/image23.png"/><Relationship Id="rId51" Type="http://schemas.openxmlformats.org/officeDocument/2006/relationships/customXml" Target="../ink/ink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0853-D464-6BDB-4A37-E4E7E6A56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F5B0-3E5F-B496-72D6-348029811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Governance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66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7D04A43-B226-6934-88F8-E9CAF8957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273760"/>
              </p:ext>
            </p:extLst>
          </p:nvPr>
        </p:nvGraphicFramePr>
        <p:xfrm>
          <a:off x="3132082" y="872067"/>
          <a:ext cx="7147035" cy="416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B50F6E73-BDD1-81BE-AB50-24DADFC80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3970" y="4620281"/>
            <a:ext cx="477009" cy="47700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930F195-F329-FF7B-E435-3E5853885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78796" y="5429366"/>
            <a:ext cx="477009" cy="47700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52E58C-FB12-B332-DA47-393DAC9D9C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29777" y="1383551"/>
            <a:ext cx="477009" cy="47700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B9A2CDE-54CA-A12A-EF45-E7EE5AF818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29776" y="2310860"/>
            <a:ext cx="477009" cy="4770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5978D9E-7B20-52E1-A88A-866A09EEE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95721" y="3235771"/>
            <a:ext cx="477009" cy="4770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37DA28-A2ED-39F9-4A34-6AC5B4952E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1790" y="3188474"/>
            <a:ext cx="477009" cy="4770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60DF00C-4778-9871-9CF5-E0D81557C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5364" y="4588977"/>
            <a:ext cx="477009" cy="4770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F0E3B5-5BD2-4B2B-D4F9-67E9113EB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2341" y="4588863"/>
            <a:ext cx="477009" cy="4770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816AD7F-EF5C-77FC-D286-1FA9BD22ED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9318" y="4588862"/>
            <a:ext cx="477009" cy="47700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EDB3319-AEB3-C25E-D662-1537D876B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6295" y="4557446"/>
            <a:ext cx="477009" cy="47700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EB36A50-711A-3D3F-1F27-3A6CB3C12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3272" y="4557445"/>
            <a:ext cx="477009" cy="477009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AE3B9CC9-D19F-E6C9-A515-59AECB914C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4824" y="5429366"/>
            <a:ext cx="477009" cy="47700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1D379EA8-C913-35B3-1743-C8AE1E9B36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7540" y="5465174"/>
            <a:ext cx="477009" cy="47700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A7C7B4A7-C511-2DE2-C02B-A66FED3BC5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3568" y="5465174"/>
            <a:ext cx="477009" cy="47700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80070E9D-D669-0E1F-7C73-6BB27A9C5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6284" y="5429366"/>
            <a:ext cx="477009" cy="47700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D58F7577-5A25-9D26-C57C-F4705F9491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2312" y="5429366"/>
            <a:ext cx="477009" cy="477009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8B940D-19F1-A4B9-F604-9877A5B33519}"/>
              </a:ext>
            </a:extLst>
          </p:cNvPr>
          <p:cNvGrpSpPr/>
          <p:nvPr/>
        </p:nvGrpSpPr>
        <p:grpSpPr>
          <a:xfrm>
            <a:off x="2393905" y="5646310"/>
            <a:ext cx="798840" cy="283680"/>
            <a:chOff x="3980967" y="6287441"/>
            <a:chExt cx="7988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1796FEF-1F67-7369-E5EA-9EDF22B1EE89}"/>
                    </a:ext>
                  </a:extLst>
                </p14:cNvPr>
                <p14:cNvContentPartPr/>
                <p14:nvPr/>
              </p14:nvContentPartPr>
              <p14:xfrm>
                <a:off x="3980967" y="6287441"/>
                <a:ext cx="102960" cy="160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1796FEF-1F67-7369-E5EA-9EDF22B1EE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1967" y="6278801"/>
                  <a:ext cx="120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02648A-BF4C-8A7E-95D1-2E9970F7C784}"/>
                    </a:ext>
                  </a:extLst>
                </p14:cNvPr>
                <p14:cNvContentPartPr/>
                <p14:nvPr/>
              </p14:nvContentPartPr>
              <p14:xfrm>
                <a:off x="4087167" y="6341441"/>
                <a:ext cx="160920" cy="13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02648A-BF4C-8A7E-95D1-2E9970F7C7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78167" y="6332441"/>
                  <a:ext cx="178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EEF0C3E-56C9-194E-93E2-90683CAB1B15}"/>
                    </a:ext>
                  </a:extLst>
                </p14:cNvPr>
                <p14:cNvContentPartPr/>
                <p14:nvPr/>
              </p14:nvContentPartPr>
              <p14:xfrm>
                <a:off x="4245927" y="6346121"/>
                <a:ext cx="195480" cy="225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EEF0C3E-56C9-194E-93E2-90683CAB1B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36927" y="6337481"/>
                  <a:ext cx="213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F889F42-BB2A-9361-D164-2CFBA6327B7F}"/>
                    </a:ext>
                  </a:extLst>
                </p14:cNvPr>
                <p14:cNvContentPartPr/>
                <p14:nvPr/>
              </p14:nvContentPartPr>
              <p14:xfrm>
                <a:off x="4391727" y="6332081"/>
                <a:ext cx="108360" cy="169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F889F42-BB2A-9361-D164-2CFBA6327B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82727" y="6323081"/>
                  <a:ext cx="126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270501-8C5F-B8A3-0B8F-F82A0D2D6277}"/>
                    </a:ext>
                  </a:extLst>
                </p14:cNvPr>
                <p14:cNvContentPartPr/>
                <p14:nvPr/>
              </p14:nvContentPartPr>
              <p14:xfrm>
                <a:off x="4534287" y="6382481"/>
                <a:ext cx="245520" cy="113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270501-8C5F-B8A3-0B8F-F82A0D2D62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25287" y="6373481"/>
                  <a:ext cx="2631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23F21B-AD36-D287-000B-E17C30EEB819}"/>
              </a:ext>
            </a:extLst>
          </p:cNvPr>
          <p:cNvGrpSpPr/>
          <p:nvPr/>
        </p:nvGrpSpPr>
        <p:grpSpPr>
          <a:xfrm>
            <a:off x="1254865" y="5567830"/>
            <a:ext cx="994320" cy="288720"/>
            <a:chOff x="2841927" y="6208961"/>
            <a:chExt cx="99432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C427C9-911C-1AC5-5B4B-9468926B2A1F}"/>
                    </a:ext>
                  </a:extLst>
                </p14:cNvPr>
                <p14:cNvContentPartPr/>
                <p14:nvPr/>
              </p14:nvContentPartPr>
              <p14:xfrm>
                <a:off x="2841927" y="6208961"/>
                <a:ext cx="171360" cy="249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C427C9-911C-1AC5-5B4B-9468926B2A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32927" y="6200321"/>
                  <a:ext cx="189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5FE17C8-0B18-D2FE-083A-EFAE20DD4CE5}"/>
                    </a:ext>
                  </a:extLst>
                </p14:cNvPr>
                <p14:cNvContentPartPr/>
                <p14:nvPr/>
              </p14:nvContentPartPr>
              <p14:xfrm>
                <a:off x="3022287" y="6347921"/>
                <a:ext cx="100080" cy="149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5FE17C8-0B18-D2FE-083A-EFAE20DD4C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13647" y="6339281"/>
                  <a:ext cx="117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F8EB51-5FBE-7940-5995-1D247C74FCF1}"/>
                    </a:ext>
                  </a:extLst>
                </p14:cNvPr>
                <p14:cNvContentPartPr/>
                <p14:nvPr/>
              </p14:nvContentPartPr>
              <p14:xfrm>
                <a:off x="3151527" y="6313721"/>
                <a:ext cx="52920" cy="149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F8EB51-5FBE-7940-5995-1D247C74FC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2527" y="6304721"/>
                  <a:ext cx="70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2F3494-A833-CAFF-5E26-E2DC0767DE8C}"/>
                    </a:ext>
                  </a:extLst>
                </p14:cNvPr>
                <p14:cNvContentPartPr/>
                <p14:nvPr/>
              </p14:nvContentPartPr>
              <p14:xfrm>
                <a:off x="3268527" y="6346481"/>
                <a:ext cx="60120" cy="68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2F3494-A833-CAFF-5E26-E2DC0767DE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59887" y="6337841"/>
                  <a:ext cx="77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938454-C98E-A65A-229F-B7B2780AFAEA}"/>
                    </a:ext>
                  </a:extLst>
                </p14:cNvPr>
                <p14:cNvContentPartPr/>
                <p14:nvPr/>
              </p14:nvContentPartPr>
              <p14:xfrm>
                <a:off x="3333687" y="6321281"/>
                <a:ext cx="129960" cy="95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938454-C98E-A65A-229F-B7B2780AFA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25047" y="6312281"/>
                  <a:ext cx="14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60B6CAD-D047-459E-869D-32E80387286B}"/>
                    </a:ext>
                  </a:extLst>
                </p14:cNvPr>
                <p14:cNvContentPartPr/>
                <p14:nvPr/>
              </p14:nvContentPartPr>
              <p14:xfrm>
                <a:off x="3485247" y="6308681"/>
                <a:ext cx="199080" cy="171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60B6CAD-D047-459E-869D-32E8038728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6247" y="6299681"/>
                  <a:ext cx="216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BCD6CD-696D-D3B5-1E6A-2E4C9456B039}"/>
                    </a:ext>
                  </a:extLst>
                </p14:cNvPr>
                <p14:cNvContentPartPr/>
                <p14:nvPr/>
              </p14:nvContentPartPr>
              <p14:xfrm>
                <a:off x="3720327" y="6385001"/>
                <a:ext cx="115920" cy="111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BCD6CD-696D-D3B5-1E6A-2E4C9456B0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11687" y="6376001"/>
                  <a:ext cx="133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58F4031-24DF-B258-2400-461713A79E82}"/>
                    </a:ext>
                  </a:extLst>
                </p14:cNvPr>
                <p14:cNvContentPartPr/>
                <p14:nvPr/>
              </p14:nvContentPartPr>
              <p14:xfrm>
                <a:off x="3545727" y="6384641"/>
                <a:ext cx="33120" cy="64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58F4031-24DF-B258-2400-461713A79E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37087" y="6376001"/>
                  <a:ext cx="5076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37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Enterprise Enrollment – Hierarchy – Marc Kean">
            <a:extLst>
              <a:ext uri="{FF2B5EF4-FFF2-40B4-BE49-F238E27FC236}">
                <a16:creationId xmlns:a16="http://schemas.microsoft.com/office/drawing/2014/main" id="{0A20F423-18DA-C525-AB2F-E8730130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0"/>
            <a:ext cx="637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0A7B8F7-CA84-EDCB-3175-3ECD3FEB7F01}"/>
              </a:ext>
            </a:extLst>
          </p:cNvPr>
          <p:cNvGrpSpPr/>
          <p:nvPr/>
        </p:nvGrpSpPr>
        <p:grpSpPr>
          <a:xfrm>
            <a:off x="4196967" y="1416641"/>
            <a:ext cx="879480" cy="425160"/>
            <a:chOff x="4196967" y="1416641"/>
            <a:chExt cx="87948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271BC9-22AA-4A91-E9F1-A27261660128}"/>
                    </a:ext>
                  </a:extLst>
                </p14:cNvPr>
                <p14:cNvContentPartPr/>
                <p14:nvPr/>
              </p14:nvContentPartPr>
              <p14:xfrm>
                <a:off x="4239087" y="1553801"/>
                <a:ext cx="80640" cy="240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271BC9-22AA-4A91-E9F1-A272616601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0447" y="1545161"/>
                  <a:ext cx="98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CA8A0D-567D-BC7E-FF38-BFFF128F0B1D}"/>
                    </a:ext>
                  </a:extLst>
                </p14:cNvPr>
                <p14:cNvContentPartPr/>
                <p14:nvPr/>
              </p14:nvContentPartPr>
              <p14:xfrm>
                <a:off x="4196967" y="1648121"/>
                <a:ext cx="160200" cy="10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CA8A0D-567D-BC7E-FF38-BFFF128F0B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8327" y="1639481"/>
                  <a:ext cx="177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208D32-0BC7-16B7-69AA-EF78BF8513D8}"/>
                    </a:ext>
                  </a:extLst>
                </p14:cNvPr>
                <p14:cNvContentPartPr/>
                <p14:nvPr/>
              </p14:nvContentPartPr>
              <p14:xfrm>
                <a:off x="4380567" y="1619681"/>
                <a:ext cx="108720" cy="22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208D32-0BC7-16B7-69AA-EF78BF8513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71567" y="1611041"/>
                  <a:ext cx="126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B05856-491B-8AD3-8863-A2BD84FC8F78}"/>
                    </a:ext>
                  </a:extLst>
                </p14:cNvPr>
                <p14:cNvContentPartPr/>
                <p14:nvPr/>
              </p14:nvContentPartPr>
              <p14:xfrm>
                <a:off x="4495407" y="1591601"/>
                <a:ext cx="122760" cy="17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B05856-491B-8AD3-8863-A2BD84FC8F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6407" y="1582961"/>
                  <a:ext cx="140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C139CA-3D1B-B190-D0F8-FA868A291350}"/>
                    </a:ext>
                  </a:extLst>
                </p14:cNvPr>
                <p14:cNvContentPartPr/>
                <p14:nvPr/>
              </p14:nvContentPartPr>
              <p14:xfrm>
                <a:off x="4603047" y="1550921"/>
                <a:ext cx="186120" cy="20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C139CA-3D1B-B190-D0F8-FA868A29135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94407" y="1542281"/>
                  <a:ext cx="203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315BCE-BA15-B3A8-35ED-14853D10BB9F}"/>
                    </a:ext>
                  </a:extLst>
                </p14:cNvPr>
                <p14:cNvContentPartPr/>
                <p14:nvPr/>
              </p14:nvContentPartPr>
              <p14:xfrm>
                <a:off x="4790247" y="1416641"/>
                <a:ext cx="286200" cy="32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315BCE-BA15-B3A8-35ED-14853D10BB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81607" y="1408001"/>
                  <a:ext cx="30384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86480B-8349-B059-2033-D1C51F372AC6}"/>
              </a:ext>
            </a:extLst>
          </p:cNvPr>
          <p:cNvGrpSpPr/>
          <p:nvPr/>
        </p:nvGrpSpPr>
        <p:grpSpPr>
          <a:xfrm>
            <a:off x="7763487" y="1324481"/>
            <a:ext cx="1798560" cy="590760"/>
            <a:chOff x="7763487" y="1324481"/>
            <a:chExt cx="179856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09CDF2-2844-C337-9754-8E1880D9738F}"/>
                    </a:ext>
                  </a:extLst>
                </p14:cNvPr>
                <p14:cNvContentPartPr/>
                <p14:nvPr/>
              </p14:nvContentPartPr>
              <p14:xfrm>
                <a:off x="7763487" y="1470281"/>
                <a:ext cx="95040" cy="18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09CDF2-2844-C337-9754-8E1880D973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54847" y="1461281"/>
                  <a:ext cx="112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00F63B-981F-F236-1664-DB646C7E1D1F}"/>
                    </a:ext>
                  </a:extLst>
                </p14:cNvPr>
                <p14:cNvContentPartPr/>
                <p14:nvPr/>
              </p14:nvContentPartPr>
              <p14:xfrm>
                <a:off x="7941687" y="1568921"/>
                <a:ext cx="90720" cy="29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00F63B-981F-F236-1664-DB646C7E1D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32687" y="1559921"/>
                  <a:ext cx="108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14079F-336A-B2C2-A3CC-86158E039952}"/>
                    </a:ext>
                  </a:extLst>
                </p14:cNvPr>
                <p14:cNvContentPartPr/>
                <p14:nvPr/>
              </p14:nvContentPartPr>
              <p14:xfrm>
                <a:off x="8074167" y="1627961"/>
                <a:ext cx="48240" cy="110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14079F-336A-B2C2-A3CC-86158E0399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65167" y="1619321"/>
                  <a:ext cx="65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F30928-C360-21B2-D501-64B522B7C42B}"/>
                    </a:ext>
                  </a:extLst>
                </p14:cNvPr>
                <p14:cNvContentPartPr/>
                <p14:nvPr/>
              </p14:nvContentPartPr>
              <p14:xfrm>
                <a:off x="8131407" y="1496561"/>
                <a:ext cx="248400" cy="18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F30928-C360-21B2-D501-64B522B7C4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2407" y="1487561"/>
                  <a:ext cx="266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A2289B-1CC9-F8A7-0B2E-853E1AD24F09}"/>
                    </a:ext>
                  </a:extLst>
                </p14:cNvPr>
                <p14:cNvContentPartPr/>
                <p14:nvPr/>
              </p14:nvContentPartPr>
              <p14:xfrm>
                <a:off x="8325087" y="1438241"/>
                <a:ext cx="127080" cy="20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A2289B-1CC9-F8A7-0B2E-853E1AD24F0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16447" y="1429601"/>
                  <a:ext cx="144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A4E2EB-181E-1C77-84A1-008C6814EDAE}"/>
                    </a:ext>
                  </a:extLst>
                </p14:cNvPr>
                <p14:cNvContentPartPr/>
                <p14:nvPr/>
              </p14:nvContentPartPr>
              <p14:xfrm>
                <a:off x="8507247" y="1596281"/>
                <a:ext cx="313560" cy="31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A4E2EB-181E-1C77-84A1-008C6814ED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98607" y="1587641"/>
                  <a:ext cx="331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A74BC5-1D36-3DF6-FFAC-11EB28A27A14}"/>
                    </a:ext>
                  </a:extLst>
                </p14:cNvPr>
                <p14:cNvContentPartPr/>
                <p14:nvPr/>
              </p14:nvContentPartPr>
              <p14:xfrm>
                <a:off x="8939967" y="1439321"/>
                <a:ext cx="166320" cy="225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A74BC5-1D36-3DF6-FFAC-11EB28A27A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30967" y="1430321"/>
                  <a:ext cx="183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B71820-DB0F-C718-8BAB-DE66CDC93259}"/>
                    </a:ext>
                  </a:extLst>
                </p14:cNvPr>
                <p14:cNvContentPartPr/>
                <p14:nvPr/>
              </p14:nvContentPartPr>
              <p14:xfrm>
                <a:off x="9147687" y="1571081"/>
                <a:ext cx="59760" cy="5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B71820-DB0F-C718-8BAB-DE66CDC9325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39047" y="1562441"/>
                  <a:ext cx="77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FCE10F-D140-4B72-614D-1ECE2F768B7A}"/>
                    </a:ext>
                  </a:extLst>
                </p14:cNvPr>
                <p14:cNvContentPartPr/>
                <p14:nvPr/>
              </p14:nvContentPartPr>
              <p14:xfrm>
                <a:off x="9263967" y="1523921"/>
                <a:ext cx="39960" cy="10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FCE10F-D140-4B72-614D-1ECE2F768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55327" y="1514921"/>
                  <a:ext cx="57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24415B-84A8-56E2-7702-80825DCE9A24}"/>
                    </a:ext>
                  </a:extLst>
                </p14:cNvPr>
                <p14:cNvContentPartPr/>
                <p14:nvPr/>
              </p14:nvContentPartPr>
              <p14:xfrm>
                <a:off x="9339207" y="1324481"/>
                <a:ext cx="81720" cy="29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24415B-84A8-56E2-7702-80825DCE9A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30567" y="1315481"/>
                  <a:ext cx="99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E2821C-7EAA-129E-A410-B3EAEA5CC0A1}"/>
                    </a:ext>
                  </a:extLst>
                </p14:cNvPr>
                <p14:cNvContentPartPr/>
                <p14:nvPr/>
              </p14:nvContentPartPr>
              <p14:xfrm>
                <a:off x="9454047" y="1418441"/>
                <a:ext cx="108000" cy="18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E2821C-7EAA-129E-A410-B3EAEA5CC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45407" y="1409801"/>
                  <a:ext cx="12564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917019D-B830-6DE7-CAAA-747F9C292E91}"/>
                  </a:ext>
                </a:extLst>
              </p14:cNvPr>
              <p14:cNvContentPartPr/>
              <p14:nvPr/>
            </p14:nvContentPartPr>
            <p14:xfrm>
              <a:off x="9519927" y="2819561"/>
              <a:ext cx="117000" cy="7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917019D-B830-6DE7-CAAA-747F9C292E9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10927" y="2810921"/>
                <a:ext cx="134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6EF01C2-4CC1-848E-0DF8-6D8AD901C82B}"/>
                  </a:ext>
                </a:extLst>
              </p14:cNvPr>
              <p14:cNvContentPartPr/>
              <p14:nvPr/>
            </p14:nvContentPartPr>
            <p14:xfrm>
              <a:off x="9805767" y="2806601"/>
              <a:ext cx="403560" cy="25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6EF01C2-4CC1-848E-0DF8-6D8AD901C82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796767" y="2797961"/>
                <a:ext cx="421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471EA44-E52F-A8FE-3A8B-E9B6DE983953}"/>
                  </a:ext>
                </a:extLst>
              </p14:cNvPr>
              <p14:cNvContentPartPr/>
              <p14:nvPr/>
            </p14:nvContentPartPr>
            <p14:xfrm>
              <a:off x="10437207" y="2783201"/>
              <a:ext cx="465480" cy="23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471EA44-E52F-A8FE-3A8B-E9B6DE9839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28207" y="2774561"/>
                <a:ext cx="483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0FCB0AA-7C24-E1D6-9166-D8F2E116A70B}"/>
                  </a:ext>
                </a:extLst>
              </p14:cNvPr>
              <p14:cNvContentPartPr/>
              <p14:nvPr/>
            </p14:nvContentPartPr>
            <p14:xfrm>
              <a:off x="11307327" y="2782841"/>
              <a:ext cx="520920" cy="25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0FCB0AA-7C24-E1D6-9166-D8F2E116A70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98327" y="2773841"/>
                <a:ext cx="538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6B23ADC-4BA9-78CE-0A81-35645E2DA173}"/>
                  </a:ext>
                </a:extLst>
              </p14:cNvPr>
              <p14:cNvContentPartPr/>
              <p14:nvPr/>
            </p14:nvContentPartPr>
            <p14:xfrm>
              <a:off x="9207087" y="3380081"/>
              <a:ext cx="335160" cy="79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6B23ADC-4BA9-78CE-0A81-35645E2DA17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98087" y="3371081"/>
                <a:ext cx="352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65D6599-8583-38C5-76CB-2479E5EE8170}"/>
                  </a:ext>
                </a:extLst>
              </p14:cNvPr>
              <p14:cNvContentPartPr/>
              <p14:nvPr/>
            </p14:nvContentPartPr>
            <p14:xfrm>
              <a:off x="9212847" y="3330761"/>
              <a:ext cx="502200" cy="138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65D6599-8583-38C5-76CB-2479E5EE817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03847" y="3321761"/>
                <a:ext cx="5198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234268D-395A-F9FC-8ABE-9035DE79E3A4}"/>
                  </a:ext>
                </a:extLst>
              </p14:cNvPr>
              <p14:cNvContentPartPr/>
              <p14:nvPr/>
            </p14:nvContentPartPr>
            <p14:xfrm>
              <a:off x="9203127" y="3349841"/>
              <a:ext cx="481320" cy="169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234268D-395A-F9FC-8ABE-9035DE79E3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94487" y="3341201"/>
                <a:ext cx="498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210D58-B67C-492E-D592-2B049F0083D4}"/>
                  </a:ext>
                </a:extLst>
              </p14:cNvPr>
              <p14:cNvContentPartPr/>
              <p14:nvPr/>
            </p14:nvContentPartPr>
            <p14:xfrm>
              <a:off x="3115167" y="-32359"/>
              <a:ext cx="1461600" cy="393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210D58-B67C-492E-D592-2B049F0083D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167" y="-40999"/>
                <a:ext cx="1479240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8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2835-17B2-26C1-B2F9-A657DC06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Development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D7B8-8A64-3029-8F68-029FA7BD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Cost:</a:t>
            </a:r>
          </a:p>
          <a:p>
            <a:pPr lvl="1"/>
            <a:r>
              <a:rPr lang="en-US" dirty="0"/>
              <a:t>Tags</a:t>
            </a:r>
          </a:p>
          <a:p>
            <a:pPr lvl="1"/>
            <a:r>
              <a:rPr lang="en-US" dirty="0"/>
              <a:t>Azure Policy – Force enforce tags</a:t>
            </a:r>
          </a:p>
          <a:p>
            <a:pPr lvl="1"/>
            <a:r>
              <a:rPr lang="en-US" dirty="0"/>
              <a:t>Subscription to report billing</a:t>
            </a:r>
          </a:p>
          <a:p>
            <a:pPr lvl="1"/>
            <a:r>
              <a:rPr lang="en-US" dirty="0"/>
              <a:t>One RG and place all new development project resources in this resource group</a:t>
            </a:r>
          </a:p>
          <a:p>
            <a:r>
              <a:rPr lang="en-US" dirty="0"/>
              <a:t>Compliance:</a:t>
            </a:r>
          </a:p>
          <a:p>
            <a:pPr lvl="1"/>
            <a:r>
              <a:rPr lang="en-US" dirty="0"/>
              <a:t>Policy – Ensure only certain size of VMs can be created</a:t>
            </a:r>
          </a:p>
          <a:p>
            <a:pPr lvl="1"/>
            <a:r>
              <a:rPr lang="en-US" dirty="0"/>
              <a:t>Policy - Nomenclature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93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Solution</vt:lpstr>
      <vt:lpstr>PowerPoint Presentation</vt:lpstr>
      <vt:lpstr>PowerPoint Presentation</vt:lpstr>
      <vt:lpstr>New Development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1</cp:revision>
  <dcterms:created xsi:type="dcterms:W3CDTF">2023-10-28T06:15:21Z</dcterms:created>
  <dcterms:modified xsi:type="dcterms:W3CDTF">2023-10-28T06:48:13Z</dcterms:modified>
</cp:coreProperties>
</file>