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3:57:5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1560,'0'0'888,"3"-1"-72,20 2 3641,-21-1-3945,8 0 4080,-7 0-4351,10 2 2325,-11 0-2481,5 4 175,-4-5-194,64 16 220,126 15 0,-117-21-234,151 17 35,20-4-24,-104-11-46,98 6 19,-44-4-28,127 8 28,-189-21-25,-34-2 51,408-10 70,229-53-136,-674 56-3,83-9 1,199-17 32,189-1-50,-441 30 21,433-32-29,-244 3 81,-96 15-75,527-26 38,-559 44-15,-50 1-5,242 5 76,-277-5-83,867 18 77,-599-29-76,-140 1 9,218-12 46,-259 4-52,-69 5 18,-6 0 4,83-22 0,-150 30-21,10-2 22,0 0-1,39-3 0,36 1-25,22 1 12,34 5-14,137 3-40,-38 2 55,-48-3-27,-80 3-9,145 6 64,9-5-47,-174-4-13,-38 0 19,-44 1 26,-22-1 0,11 0-5,-11 0 196,4-1-168,13 2 100,-18-1-62,14 0 33,0-1 505,-16 1-583,1 0 1,-1-1 0,1 1 0,-1 0 0,0-1 0,1 1-1,-1 0 1,0-1 0,0 1 0,1-1 0,-1 1-1,0-1 1,0 1 0,0-1 0,1 1 0,-1 0-1,0-1 1,0 1 0,0-1 0,0 1 0,0-1 0,0 1-1,0-1 1,0 1 0,0-1 0,0 1 0,0-1-1,0 1 1,-1-1 0,-5-13-141,5 11 188,0 1-65,-1-1 0,1 0 0,-1 0 0,0 1 0,0 0-1,0-1 1,0 1 0,0 0 0,-1 0 0,1 0 0,-3-2-1,-4-3 11,-3-5 30,-2 0 1,-28-19-1,1 1 40,0-1 83,39 30-148,-5-5 32,3 2-9,6 4 16,35 18-54,-20-10 25,0 0-1,-1 0 1,0 2-1,0 0 1,22 19 0,-36-27 14,0 1 1,0-1-1,0 1 1,0-1-1,-1 1 1,1-1-1,-1 1 1,0 0-1,1 0 1,-1-1-1,0 1 1,-1 0-1,1 0 1,-1 0 0,1 5-1,-1-3-4,0 0 1,-1-1-1,1 1 1,-1 0-1,-1-1 0,1 1 1,0-1-1,-1 1 1,-3 4-1,-3 5 31,0-2 0,-1 1 0,0-1 0,-1-1 0,-15 15 0,8-11-3,-1 0 1,0-2-1,-37 21 0,-65 26-470,61-33-344,0-2-1235,20-15-6908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8:3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1200,'0'0'1998,"1"2"-1156,5 15 1953,-5-16-2220,1 0-38,1 1-358,0 0-1,1 0 1,-1-1-1,1 0 0,0 0 1,-1 0-1,1 0 0,0 0 1,0-1-1,0 1 1,-1-1-1,1 0 0,0-1 1,0 1-1,5-2 1,-2 1-58,-1-1 1,1-1-1,-1 1 1,0-1-1,0 0 1,0-1-1,0 1 1,7-7-1,-5 4-31,-1 0 0,0-1 0,0 0-1,0 0 1,-1-1 0,0 0 0,-1 0 0,0 0-1,0-1 1,-1 1 0,0-1 0,5-16 0,-9 22 4,1 1 0,-1-1 1,1 0-1,-1 0 0,0 0 1,0 0-1,-1 0 1,1 0-1,0 0 0,-1 1 1,0-1-1,-1-5 0,1 7-49,0-1-1,0 1 0,0-1 0,0 1 0,0-1 0,0 1 0,-1-1 0,1 1 0,0 0 0,-1 0 0,1 0 0,-1 0 0,1 0 0,-1 0 0,1 0 0,-1 0 0,0 1 1,1-1-1,-1 0 0,-3 0 0,3 1-12,-1 0 0,0 0 0,1 1 1,-1-1-1,1 0 0,-1 1 0,1 0 1,0 0-1,-1-1 0,1 1 0,-1 1 1,1-1-1,-2 1 0,2 0-35,-6 2 41,0 1 0,0 1 0,1 0 0,0 0 0,0 0 0,0 1-1,1 0 1,0 0 0,1 1 0,-1-1 0,1 1 0,1 1-1,-6 12 1,7-15-23,1 0 0,0 0 0,0 0 0,1 0 0,0 0 0,0 1 0,1-1 0,-1 0-1,1 0 1,0 1 0,1-1 0,0 0 0,0 1 0,0-1 0,1 0 0,0 0 0,0 0-1,0 0 1,1-1 0,6 11 0,-5-11-4,0 0 0,1 0 0,0 0 0,0 0 0,0-1-1,0 0 1,1 0 0,-1-1 0,1 1 0,0-1 0,0 0 0,0-1 0,1 0-1,-1 0 1,1 0 0,-1 0 0,1-1 0,-1 0 0,1-1 0,0 0 0,-1 0-1,1 0 1,10-2 0,-8 1-5,1-1 0,-1 0 0,1-1 0,-1 0-1,0 0 1,0-1 0,0 0 0,-1 0 0,1-1 0,-1-1 0,0 1-1,0-1 1,-1 0 0,0-1 0,12-14 0,-5 1-7,-2-1 0,0 0 0,-1-1 0,-1 0 1,-1 0-1,-1-1 0,-2-1 0,5-23 0,0-18 358,3-115 0,-13 153 128,-1 24-361,0 0 2,0 2 100,1 6-78,2 17-23,9 46-68,-4-36-12,1-1 0,2 0 0,2 0 0,0-1 0,33 52 0,-33-62-105,2 0-1,1-1 0,0 0 1,1-1-1,1-1 1,0-1-1,2-1 1,29 19-1,0-8-2237,-33-38-9295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8:3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76 215 1820,'-67'7'4862,"64"-6"-3953,3-1-764,0 0 0,0 0 0,-1 0 0,1 0 0,0 0 0,0 0 0,0 0 1,-1 0-1,1 0 0,0 0 0,0-1 0,-1 1 0,1 0 0,0 0 0,0 0 0,0 0 0,-1 0 1,1 0-1,0 0 0,0-1 0,-1 1 145,1 0-145,0 0 0,0 0 0,0-1 1,0 1-1,0 0 0,0 0 0,-1 0 0,1-1 0,0 1 0,0 0 0,0 0 0,0-1 1,5-7 1129,16-8-2115,-18 14 1333,19-13-321,1 2 1,32-15 0,-1 1-517,14-8-844,31-19-4747,-65 35 2869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8:4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77 377 2088,'-2'6'764,"0"0"-1,-1 0 1,0-1-1,0 1 1,-7 9-1,-8 14 653,11-16-1012,2 1-1,-1 0 1,2 0-1,0 0 0,-3 23 1,6-31-300,0 0-1,1 1 1,0-1 0,0 0 0,1 0-1,-1 0 1,1 0 0,1 0 0,-1 0-1,1 0 1,0 0 0,0 0 0,1 0-1,0-1 1,6 11 0,-6-13-62,0 0-1,0 0 1,0 0 0,1-1-1,-1 1 1,1-1 0,-1 0 0,1 0-1,0 0 1,0-1 0,-1 1-1,1-1 1,0 0 0,0 0 0,1 0-1,-1 0 1,0-1 0,0 0 0,0 0-1,0 0 1,1 0 0,-1 0-1,0-1 1,0 0 0,8-3 0,-6 3 5,1-2 0,-1 1 1,1-1-1,-1 0 1,0 0-1,0-1 1,-1 1-1,1-1 0,-1-1 1,0 1-1,0-1 1,0 0-1,0 0 0,-1 0 1,5-8-1,-6 8 29,-1-1 0,0 0 0,1 1 0,-2-1 0,1 0-1,-1 0 1,0 0 0,0 0 0,-1 0 0,1 0 0,-1-1 0,-1 1 0,1 0-1,-1 0 1,0 0 0,-2-7 0,1 8-14,0 1 0,0-1-1,0 0 1,0 1 0,-1 0 0,1-1-1,-1 1 1,0 0 0,-1 0 0,1 1-1,-1-1 1,1 1 0,-1 0 0,0-1 0,0 2-1,0-1 1,-1 0 0,1 1 0,-1 0-1,-5-2 1,5 3-102,0-1 1,-1 1-1,1 1 0,-1-1 1,1 1-1,-1-1 0,1 2 0,-1-1 1,-7 2-1,2-1-770,-1 1-1494</inkml:trace>
  <inkml:trace contextRef="#ctx0" brushRef="#br0" timeOffset="1">669 45 2288,'-4'-4'521,"0"0"0,0 0 0,0 1 0,0-1 0,-1 1 0,1 0 1,-1 0-1,0 0 0,0 1 0,0 0 0,0 0 0,0 0 0,-1 0 0,1 1 0,0 0 0,-1 0 0,-9 0 0,7 4 87,2 2-453,-1 0 0,1 0 0,0 1 0,1-1 0,-1 1-1,1 1 1,0-1 0,-7 12 0,6-5 17,0-1 0,1 0 0,0 1 0,-5 22-1,4-3 89,2 0 0,1 0-1,1 57 1,4-56-110,2 0 0,1 0 0,1-1 0,14 41 0,54 121-536,-49-127-1086,-13-23-5262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8:4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54 877 1696,'-5'-5'420,"-1"0"218,0 1 0,1-1 0,0-1 0,0 1 0,-9-12 0,13 14-515,0 1-1,0-1 1,0 1 0,0-1-1,0 0 1,1 0 0,-1 1 0,1-1-1,0 0 1,0 0 0,0 1-1,0-1 1,0 0 0,1 0 0,-1 1-1,1-1 1,-1 0 0,1 1-1,2-5 1,4-8 40,0 1-1,1 0 1,0 1 0,1-1-1,0 2 1,1-1 0,1 1-1,15-12 1,16-13 16,49-30-1,-69 51-228,87-61-1000,-31 28-2671,-39 27 1351</inkml:trace>
  <inkml:trace contextRef="#ctx0" brushRef="#br0" timeOffset="1">926 171 1828,'1'-4'1272,"-1"10"3217,-2 12-4137,0 0 1,1 0-1,1 0 0,5 32 0,18 77 495,-10-61-454,7 21 275,34 94 0,-50-168-511,-5-11 50,-8-16 105,4 5-332,-53-82 623,17 29 274,2-1 1,-36-84-1,69 132-727,0 0 0,1-1 0,1 1 0,1-1 0,0 0 1,1 0-1,0 0 0,1-17 0,2 24-96,0 0 0,0 0 0,1 0 1,0 1-1,0-1 0,1 0 0,0 1 0,1-1 0,0 1 0,0 0 1,1 0-1,0 1 0,0-1 0,1 1 0,10-10 0,-8 9-7,1-1 0,1 2-1,0-1 1,0 1-1,0 0 1,1 1 0,0 1-1,0-1 1,0 2 0,1 0-1,0 0 1,0 1-1,17-3 1,-26 6-39,0 0 0,0-1 0,-1 1 0,1 1 0,0-1 0,0 0 0,-1 1 0,1-1 1,0 1-1,-1 0 0,1 0 0,0 0 0,-1 0 0,1 0 0,-1 1 0,0-1 0,1 1 0,-1-1 0,0 1 0,0 0 0,0 0 0,0 0 0,0 0 0,-1 0 0,1 1 0,-1-1 0,1 0 1,-1 1-1,0-1 0,0 1 0,0 0 0,0-1 0,0 1 0,0 4 0,1 3 2,-1 0-1,0 0 1,-1 0 0,0 0 0,-1 0-1,0 0 1,0 0 0,-5 13-1,-2 3-29,-1 0-1,-22 44 1,-34 45-584,50-90 332,-62 109-3484,65-102-2342,9-23 2289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8:4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1160,'0'0'4106,"1"5"-3279,0 44 1440,-2-29-1596,2 0 1,3 28-1,-3-43-566,0 1-1,1-1 1,-1 0-1,1 0 1,0 0-1,0 0 1,1 0-1,-1 0 1,1 0-1,0-1 1,1 1-1,-1-1 1,7 6-1,-7-7-61,0-1-1,0 1 1,0-1-1,1 0 0,-1 0 1,0-1-1,1 1 1,0-1-1,-1 1 1,1-1-1,0 0 1,-1-1-1,1 1 1,0-1-1,0 1 1,0-1-1,0 0 1,-1 0-1,1-1 1,0 1-1,0-1 1,0 0-1,-1 0 0,1 0 1,-1-1-1,1 1 1,-1-1-1,1 0 1,-1 0-1,0 0 1,4-3-1,-3 1 46,0 1 0,0-1-1,0 0 1,0 0-1,-1 0 1,0 0 0,0-1-1,0 1 1,0-1 0,-1 0-1,1 1 1,-1-1-1,-1-1 1,1 1 0,-1 0-1,0 0 1,0 0 0,0-1-1,-1 1 1,0 0-1,0-11 1,-1 11-10,0 0 0,-1-1 0,1 1 0,-1 0 0,0 1 0,-1-1 0,1 0 0,-1 0 0,1 1 0,-1 0 0,-1-1 0,1 1-1,-1 1 1,1-1 0,-1 0 0,0 1 0,-1 0 0,1 0 0,0 0 0,-1 0 0,0 1 0,1-1 0,-1 1 0,0 1 0,0-1 0,0 1 0,-11-2 0,4 1-2,0 1 1,0 0 0,0 1-1,0 0 1,0 1 0,0 1-1,0 0 1,0 0-1,1 1 1,-1 1 0,-16 6-1,17-4-536,-1-1-1,-14 11 1,25-15-416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8:4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44 1284,'-5'-24'2444,"4"22"-1439,0-1-117,-2-12 2870,3 23-3284,33 200 1540,-8-57-1152,-17-106-680,1-1-1,3-1 1,1 1-1,32 66 1,-10-49-2306,-35-61 1880,1 1 1,-1 0-1,1-1 1,-1 1-1,1 0 0,-1-1 1,1 1-1,-1-1 1,1 1-1,0-1 0,-1 1 1,1-1-1,0 1 1,-1-1-1,2 1 1,1 0-678</inkml:trace>
  <inkml:trace contextRef="#ctx0" brushRef="#br0" timeOffset="1">310 462 1284,'2'4'6247,"3"30"-3956,5 42-1937,-8-54-340,2-1 0,0 0 1,1 0-1,1 0 0,1-1 0,12 25 0,-11-34-4270</inkml:trace>
  <inkml:trace contextRef="#ctx0" brushRef="#br0" timeOffset="2">246 129 2224,'-4'-14'1192,"2"1"989,-7-4-289,1 4 760,-2 4-1616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8:4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49 1004,'0'-4'1262,"2"-41"7146,4 52-8098,-1-1-236,0-1-10,-1 1 1,0-1 0,1 1 0,-2 0 0,1 0 0,3 9 0,62 137 711,-42-98-1649,-5-21-4200,-15-24 2227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8:4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80 110 1236,'-12'-17'1780,"2"2"-304,-1 2-183,3 1-97,1-1 892,-6-2-1200,7 7 1180,-6-9-1300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8:4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13 2392,'0'0'2736,"-3"-2"-1574,2 2-963,0-1 1,0 0-1,0 0 1,0 0-1,0 1 1,0-1-1,0 0 1,0 0-1,-1-2 1,-3 4 695,-6 2-495,1 1-1,0 0 0,0 0 1,0 1-1,1 1 1,0 0-1,-15 11 1,20-13-262,-1 0-1,0 0 1,1 1 0,0-1 0,0 1 0,0 0 0,1 0 0,-1 0 0,1 0 0,0 1 0,1-1-1,-1 1 1,1 0 0,0 0 0,1-1 0,-2 8 0,3-10-86,1 1-1,-1 0 1,0 0 0,1-1 0,0 1-1,0 0 1,0-1 0,0 1-1,1-1 1,-1 1 0,1-1 0,0 1-1,0-1 1,0 0 0,0 0-1,1 0 1,-1-1 0,1 1-1,0 0 1,4 2 0,7 6 57,1-2-1,-1 0 1,21 9 0,-17-9-13,7 4 26,-14-9-51,0 1 0,-1 1 0,0-1 0,0 2-1,0-1 1,-1 2 0,12 11 0,-20-18-54,0 1 0,0 0 0,0-1 0,-1 1 0,1 0 0,0 0 0,-1 0 0,1 0 0,-1-1 0,0 5 0,0-5-21,-3 6-19,-3 1-141,-1-2 0,0 1 0,-1-1 1,0 0-1,1 0 0,-2-1 0,-14 8 1,-4 0-3280,-40 12-1,20-11-725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08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9 1160,'0'0'8703,"0"0"-8664,0 0 0,0 0 1,1 0-1,-1-1 0,0 1 1,0 0-1,0 0 0,0 0 0,0-1 1,0 1-1,0 0 0,0 0 0,0 0 1,1-1-1,-1 1 0,0 0 1,0 0-1,0-1 0,0 1 0,0 0 1,0 0-1,0 0 0,-1-1 1,1 1-1,0 0 0,0 0 0,0 0 1,0-1-1,0 1 0,0 0 0,0 0 1,0 0-1,0-1 0,-1 1 1,1 0-1,0 0 0,0 0 0,0 0 1,0-1-1,-1 1 0,1 0 0,0 0 1,0 0-1,0 0 0,-1 0 1,1 0-1,0 0 0,0 0 0,0 0 1,-1-1-1,1 1 0,0 0 0,-1 0 1,-16 0 140,12 0-10,2 1-13,-4 1-113,0 0 0,0 0 0,0 1 0,1 0 0,-1 0 0,1 0 0,0 1 0,0 0 1,0 0-1,1 1 0,-1-1 0,1 1 0,0 1 0,1-1 0,-1 0 0,1 1 0,-5 8 0,3-2-18,0-1 0,0 1-1,1-1 1,1 2 0,0-1 0,0 0 0,2 1 0,-1 0 0,2-1-1,-1 21 1,2-26-18,0 0 0,1 0 0,0-1 0,1 1 0,-1 0 0,1-1 0,0 1 0,1-1 0,-1 1 0,1-1 0,1 0 0,-1 0 0,1-1 0,0 1 0,0-1 0,1 0 0,0 0 0,-1 0 0,2 0 0,-1-1 0,9 6 0,-4-5 42,0 1 0,0-1-1,1-1 1,0 0 0,0 0 0,0-1 0,0 0-1,23 1 1,-25-3-311,1-1 0,-1 0-1,0-1 1,16-3 0,-18 2-606,1 0 0,-1 0 0,0-1 0,0 0 1,0 0-1,7-6 0,-2 2-2215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3:57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72 241 1408,'-3'0'662,"2"1"-491,1-1 0,-1 0-1,1 0 1,-1 0 0,1 0 0,-1 0-1,1 0 1,-1 0 0,1 0-1,-1 0 1,1-1 0,-1 1 0,1 0-1,-1 0 1,1 0 0,-1 0 0,1-1-1,-1 1 1,1 0 0,0 0-1,-1-1 1,1 1 0,-1 0 0,0-2-1,1 1-71,0 0 0,0 0 1,0 0-1,0 0 0,0 0 0,1 0 0,-1 0 0,0 0 0,0 0 0,1 0 0,-1-1 0,0 1 0,1 0 0,-1 0 0,1 1 0,0-1 0,-1 0 0,1 0 0,1-1 0,87-123 1552,-34 52-133,-54 72-1442,9-15 1284,-41 47-1307,1 1 0,1 2 0,-42 64 0,38-48 1,32-49-33,-13 27 771,9-21-534,5-6-213,-1 1 0,0-1 0,1 1 0,-1-1 0,1 1 0,-1-1 0,1 1-1,0-1 1,0 1 0,0 0 0,0-1 0,0 1 0,0-1 0,0 1 0,0 0 0,1-1 0,-1 1 0,1 2 0,1-1-17,0 1-1,0 0 0,0-1 1,0 0-1,0 1 1,1-1-1,3 4 0,3 0-40,-1 1 0,1-2 0,0 1 0,19 10 0,4-3-1116,55 17 1,-34-13-4685,-32-9 2542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0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128 175 1536,'0'0'814,"-12"6"2341,-8 9 356,30-22-1977,0 0-1323,-1 0-1,16-17 1,-17 13-114,0 1 41,-1-1 1,11-18 0,-16 24-77,-1 1-1,1-1 1,-1 1 0,0-1 0,0 1 0,0-1 0,0 1 0,-1-1 0,0 0 0,-1-8 0,1 10 10,-8-9 95,7 10-155,0 1 0,0 0 0,0 0 0,0 0 0,0 0 0,-1 0 0,1 0 0,0 0 0,-1 0 0,1 0 0,0 1 0,-1-1 0,1 0 0,-1 1 0,0-1 0,1 1 0,-1 0 0,1 0 0,-1-1 0,0 1 0,1 0 0,-3 1 0,0-2 14,1 1 10,-1 1-5,-1 1-20,-1 0-1,1 0 1,-1 1 0,1-1-1,0 1 1,0 0 0,0 0-1,1 1 1,-1 0 0,1 0-1,-7 7 1,4-2 0,0 0 1,1 0 0,0 1-1,0 0 1,-5 15-1,1-2 18,-12 47 0,21-64-28,-1-1 0,1 1 0,0 0 0,1 0 0,0 0 0,0 0 0,0 0 0,0 0 0,1 0 0,0 0 0,0 0 0,1-1 0,-1 1 0,4 6 1,-3-9 0,-1 0 1,1 0 0,0 0 0,0 0 0,0-1-1,1 1 1,-1-1 0,1 1 0,-1-1 0,1 0 0,0 0-1,0 0 1,0 0 0,0-1 0,0 1 0,0-1 0,1 0-1,-1 0 1,0 0 0,1 0 0,-1 0 0,0-1 0,1 0-1,3 1 1,7-2 42,-1 0-1,1 0 0,-1-1 0,1-1 1,-1 0-1,0-1 0,0 0 1,17-9-1,-20 9-412,-1-1 0,0 0 1,0-1-1,0 0 0,0 0 0,-1-1 0,0 0 0,-1-1 1,1 0-1,-2 0 0,11-16 0,-14 21-2539,4-7 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0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36 1340,'-2'1'523,"-6"6"1919,6-7-2170,-14 4 1006,16-4-1266,0 0-1,0 0 1,0 0-1,0 0 1,-1 0-1,1 0 1,0 1 0,0-1-1,0 0 1,0 0-1,0 0 1,0 0-1,0 0 1,0 0-1,0 0 1,0-1-1,0 1 1,0 0-1,-1 0 1,1 0-1,0 0 1,0 0-1,0 0 1,0 0 0,0 0-1,0 0 1,0 0-1,0 0 1,0 0-1,0 0 1,0 0-1,0 0 1,0 0-1,0 0 1,0 0-1,0 0 1,0 0-1,-1-1 1,1 1-1,0 0 1,0 0-1,0 0 1,0 0 0,0 0-1,0 0 1,0 0-1,0 0 1,0 0-1,0 0 1,0 0-1,0 0 1,0-1-1,0 1 1,0 0-1,0 0 1,1 0-1,-1 0 1,0 0-1,0 0 1,0 0 0,0 0-1,0 0 1,0 0-1,0 0 1,0 0-1,0 0 1,0 0-1,0-1 1,21-16-146,2-3-2571,-15 13 1133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1160,'0'0'1052,"1"-3"-115,1-18 5805,-1 27-6549,3 26 376,2 0 0,18 57-1,-21-80-467,-3-7-87,0-1 0,1 1 0,-1-1 0,0 1 0,1-1-1,-1 0 1,1 1 0,-1-1 0,1 1 0,-1-1 0,1 0 0,0 0 0,0 0 0,0 1 0,0-1 0,0 0 0,0 0 0,0 0 0,0 0 0,0 0-1,0-1 1,1 1 0,-1 0 0,0 0 0,2 0 0,2-1 1,-1 0 0,1 0 0,-1-1-1,0 1 1,1-1 0,-1 0 0,1 0 0,-1-1 0,0 1-1,0-1 1,0 0 0,0 0 0,7-4 0,7-7 23,26-23 0,-20 15-17,-18 16-19,0 0 1,1 0 0,-1 0 0,1 0-1,0 1 1,0 0 0,10-3 0,-7 4-5,3 2 1,-9 1 4,-1 0 0,1 0 0,0 0-1,0 1 1,0-1 0,0 1 0,4 2-1,10 0 10,-16-2-14,1 0-5,12-6 19,-13 4 28,0 0-1,1 0 1,-1 0 0,0 0 0,0-1-1,0 1 1,0-1 0,0 1 0,-1-1-1,1 0 1,0 1 0,-1-1 0,1 0 0,-1 0-1,0-1 1,1 1 0,-1 0 0,0 0-1,0 0 1,-1-1 0,1 1 0,0-1-1,-1 1 1,1 0 0,-1-1 0,0 1-1,0-3 1,-1-8 39,-1 1 0,0 0 0,-1 1-1,0-1 1,-1 0 0,-1 1 0,1 0 0,-2 0-1,1 0 1,-2 1 0,-12-17 0,14 17-645,0 2-1291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7 872,'4'-5'1192,"-1"4"-668,-3 5 2639,-2 15-2887,1 0 1,1 1-1,1-1 1,1 0-1,0 0 1,2 0 0,0-1-1,0 1 1,2-1-1,14 32 1,-11-31 1,1-1-1,22 31 1,-31-48-211,0 0 1,0 0-1,0 0 0,0 0 0,0-1 1,0 1-1,0 0 0,1-1 0,-1 1 1,0-1-1,0 1 0,1-1 0,-1 0 0,0 0 1,1 1-1,-1-1 0,3 0 0,-3 0-93,2 0 323,0-2 26,12-11 617,-1-2 1,18-22 0,-30 35-862,-1 1 149,10-10 480,-8 11-524,-2 0-166,-1 0 0,1 0 0,-1 0 0,1 0 1,-1 0-1,1 0 0,-1 0 0,1 0 0,0 0 0,-1 0 1,1 0-1,-1 0 0,1 0 0,-1 0 0,1 1 0,-1-1 0,1 0 1,-1 0-1,1 1 0,-1-1 0,1 1 0,42 59-36,-42-59-516,5 6-908,10 3-8246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93 1284,'-10'5'5761,"16"-8"-5553,2-1-41,-1-1 0,1 0 0,-1 0 0,0 0 0,0-1 0,0 0 0,6-8 0,-12 12-57,-1 0-1,1 1 0,-1-1 1,1 0-1,-1 0 1,1 0-1,-1 0 0,0 0 1,0 1-1,0-1 0,0 0 1,0 0-1,-1 0 0,1 0 1,-1-3-1,0 4-194,1-2 330,-6 0 83,6 2-312,0 1 0,-1 0 0,1-1 0,0 1 0,0 0 0,-1-1 0,1 1 0,0 0 0,-1 0 0,1 0 0,0-1 0,-1 1 0,1 0 0,-1 0 0,1 0 0,0 0 1,-1 0-1,1 0 0,-1 0 0,1 0 0,0 0 0,-1 0 0,1 0 0,-1 0 0,1 0 0,0 0 0,-1 0 0,1 0 0,0 0 0,-1 0 0,1 0 0,-1 1 0,1-1 0,-9 2 64,0 1 0,1 0-1,-1 0 1,1 1 0,0 0-1,0 0 1,0 1 0,1 0-1,-9 8 1,11-9-32,0 1-1,0 1 1,0-1-1,1 0 1,0 1-1,0 0 1,0 0-1,1 1 1,-1-1 0,2 0-1,-1 1 1,-3 12-1,6-17-34,0 0-1,-1-1 0,1 1 0,0 0 1,0-1-1,0 1 0,0 0 1,0-1-1,1 1 0,-1 0 1,0 0-1,1-1 0,-1 1 1,1-1-1,-1 1 0,1 0 1,0-1-1,0 1 0,0-1 1,1 2-1,0-1-2,0 0 1,0-1-1,0 1 0,1 0 0,-1-1 1,0 0-1,1 1 0,-1-1 1,1 0-1,0 0 0,2 1 0,6 0 5,-1 0 0,1-1 0,-1 0 1,22-2-1,-9 0-156,0-2 0,1-1 0,-1-1 0,28-10 0,-34 10-776,-1-2 0,-1 0-1,1-1 1,-1 0 0,0-1-1,20-17 1,-18 12-1814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 1928,'-21'-12'3607,"19"11"-2366,-4-2-621,5 2-306,5 5 1593,29 21-1587,-1 2 1,34 37-1,-61-58-291,9 10 140,22 35 0,-33-47-139,0 1-1,0 0 1,-1 0-1,0 1 0,0-1 1,0 0-1,-1 1 0,0-1 1,0 1-1,0 0 0,-1-1 1,0 7-1,0-9-12,-1 1 0,0-1-1,0 0 1,0 0 0,0 0 0,0 0-1,-1 0 1,1 0 0,-1 0 0,0-1-1,0 1 1,0 0 0,0-1 0,-1 0-1,-2 3 1,2-2 49,0 0-1,-1-1 1,0 1-1,1-1 0,-1 0 1,0 0-1,0 0 1,0 0-1,-7 1 1,9-2-8,0-1 1,0 0 0,0 0-1,-1 0 1,1 0 0,0 0-1,0 0 1,0 0-1,0-1 1,0 1 0,0-1-1,0 0 1,0 1-1,0-1 1,0 0 0,1 0-1,-1 0 1,0 0 0,1-1-1,-1 1 1,0 0-1,1-1 1,-1 1 0,1-1-1,-2-2 1,1 1-26,1 0 1,0-1-1,0 1 0,0 0 1,0-1-1,0 1 1,1 0-1,-1-1 0,1 1 1,0-1-1,0 1 1,1-5-1,0 1 34,0-1-1,1 1 1,0 0 0,0-1-1,5-7 1,2-3-196,1 0 1,0 1-1,17-21 0,-23 34-899,-1 1 0,1-1 1,-1 1-1,1 0 0,0 0 0,5-3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53 449 1448,'2'-1'766,"3"0"-519,0-2 1,0 1-1,-1 0 0,1-1 0,-1 0 0,0 0 0,0 0 1,0-1-1,0 1 0,-1-1 0,1 0 0,-1 0 0,0 0 1,3-6-1,1 0 69,-1-1 0,0 0 0,-1 0-1,0 0 1,4-15 0,-5-1 847,-3 24-829,-3 0-22,1 2-254,1 0-30,-1 0 1,1 1-1,-1-1 1,1 0-1,-1 1 1,1-1 0,-1 0-1,1 1 1,-1-1-1,0 1 1,1-1-1,-1 1 1,0-1-1,0 1 1,1-1-1,-1 1 1,0 0-1,0 0 1,0-1-1,1 1 1,-1 0-1,0 0 1,0 0 0,0 0-1,0 0 1,1 0-1,-1 0 1,0 0-1,0 0 1,0 0-1,0 0 1,1 0-1,-1 1 1,0-1-1,0 0 1,1 1-1,-1-1 1,0 0-1,0 1 1,-12 5 85,1 0 0,0 0-1,1 1 1,-14 11 0,20-14-66,0 0 0,0 1 0,1-1 0,-1 1 0,1 0 0,0 0 0,0 1-1,1-1 1,0 1 0,0 0 0,0 0 0,-2 7 0,4-11-30,1 0 0,-1 0 0,1 0 0,0 0-1,0 1 1,-1-1 0,1 0 0,1 0 0,-1 0 0,0 1 0,0-1 0,1 0 0,0 0-1,-1 0 1,1 0 0,0 0 0,0 0 0,2 3 0,-1-2-6,0-1 1,0 0-1,0 1 1,0-1-1,1 0 1,-1 0-1,1-1 0,-1 1 1,1-1-1,0 1 1,-1-1-1,1 0 1,4 1-1,12 3 3,0-1 1,0-1-1,0 0 0,0-2 1,1 0-1,-1-1 0,30-5 0,43-11-1466,-5-7-3386,-57 13 1980</inkml:trace>
  <inkml:trace contextRef="#ctx0" brushRef="#br0" timeOffset="1">1010 29 1776,'1'-19'5347,"-2"16"-4578,-1-4-661,2 7-41,0 0 0,0 0 1,-1 1 605,1-1-606,0 0 0,0 0 1,0 0-1,0 1 0,0-1 0,0 0 1,0 0-1,0 0 0,0 0 1,0 0-1,-1 0 0,1 0 1,0 0-1,0 0 0,0 0 1,0 0-1,0 0 0,0 0 0,0 0 1,0 0-1,-1 0 0,1 0 1,0 0-1,0 0 0,0 0 1,0 0-1,-1-1 471,1 1-470,-3 13 38,1-3-17,-1 0 1,2 0 0,0 0-1,0 11 1,3 175 894,-1-172-1103,0 0 0,2 0 1,1-1-1,0 1 0,2-1 0,16 41 0,-11-39-5464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28 243 1536,'-2'0'237,"1"-1"1,-1 0-1,1 1 0,-1-1 1,1 0-1,-1 0 0,1 1 0,-1-1 1,1 0-1,0-1 0,0 1 1,-1 0-1,1 0 0,0 0 1,0-1-1,0 1 0,0 0 0,1-1 1,-1 1-1,0-1 0,0-3 1,4 2 122,8-9-98,1 0 1,1 1-1,0 1 1,28-18-1,66-31 401,-92 52-601,78-46 551,-91 52-540,14 3 289,-16-2-357,0 0-1,0 1 0,0-1 0,0 0 0,0 0 1,0 1-1,0-1 0,0 0 0,0 1 1,1-1-1,-1 0 0,0 0 0,0 1 1,0-1-1,0 0 0,1 0 0,-1 1 1,0-1-1,0 0 0,0 0 0,1 0 0,-1 1 1,0-1-1,0 0 0,1 0 0,7 10 74,-5-3-61,1 1 0,-1-1 1,1 0-1,1 0 1,0 0-1,0-1 1,0 0-1,0 0 0,1 0 1,0 0-1,0-1 1,1 0-1,0 0 1,-1-1-1,2 0 1,-1 0-1,0-1 0,1 0 1,-1 0-1,1 0 1,0-1-1,0 0 1,0-1-1,0 0 0,0 0 1,1-1-1,13-1 1,-16 0 28,1 0 0,-1 0 0,1 0 0,-1-1 0,1 0-1,-1-1 1,7-3 0,-11 5 19,0 0-1,-1 0 0,1 0 0,0 0 1,-1-1-1,1 1 0,-1-1 0,1 1 0,-1-1 1,1 1-1,-1-1 0,0 0 0,0 0 1,0 1-1,0-1 0,0 0 0,-1 0 1,1 0-1,0 0 0,-1 0 0,0 0 0,1 0 1,-1-1-1,0-2 0,0 3-41,0 1 0,-1 0-1,1-1 1,0 1 0,-1-1-1,1 1 1,-1 0 0,1-1-1,-1 1 1,0 0 0,1-1-1,-1 1 1,0 0 0,0 0-1,0 0 1,-2-2 0,0 0 37,-1-2-8,0 1 0,-1-1 1,0 1-1,1 0 0,-2 0 0,1 0 0,0 1 0,-1 0 0,0 0 0,1 0 1,-13-3-1,-1 1 62,-1 1 0,-25-3 0,33 6-130,1 0-1,0 1 0,-1 0 0,-13 2 1,17 0-1737,0-1-1,0 1 1,-15 7 0,9-3-1508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28 175 1656,'-1'2'3127,"-4"23"260,-10 61-2627,10-16 78,4 1-1,11 106 0,-10-177-830,0 1 0,0-1 0,0 0 0,0 1 0,0-1 0,0 0 0,0 1 0,0-1 0,0 0-1,0 1 1,0-1 0,1 0 0,-1 0 0,0 1 0,0-1 0,0 0 0,0 1 0,1-1 0,-1 0 0,0 0-1,0 0 1,1 1 0,-1-1 0,0 0 0,0 0 0,1 0 0,-1 1 0,0-1 0,1 0 0,-1 0 0,0 0-1,0 0 1,1 0 0,-1 0 0,0 0 0,1 0 0,-1 0 0,0 0 0,1 0 0,-1 0 0,0 0 0,1 0-1,-1 0 1,0 0 0,1 0 0,-1 0 0,0 0 0,1-1 0,-1 1 0,0 0 0,0 0 0,1 0 0,-1 0-1,0-1 1,0 1 0,1 0 0,-1 0 0,0-1 0,0 1 0,1-1 0,3-3 13,0 1 12,0-1-1,0 0 0,-1 0 0,1 0 0,-1 0 1,0-1-1,0 0 0,3-7 0,10-28 354,-2-1 0,-1-1-1,7-50 1,8-130 1072,-22 109 435,-6 110-1461,1 1-198,0-3-210,2 8 427,24 97-132,28 84-480,-26-116-1276,-8-23-2543,-14-30-138,-3-2 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7 399 1768,'-1'0'115,"1"0"0,-1-1 0,1 1 0,0-1 0,-1 1 0,1-1 0,-1 1 0,1-1 0,0 1 0,-1-1 0,1 1 0,0-1 0,0 0 0,0 1 0,-1-1 0,1 1 0,0-1 0,0 1 0,0-1 0,0 0 0,0 1-1,0-1 1,0 0 0,0 1 0,0-1 0,0 1 0,0-1 0,1 0 0,-1 1 0,0-1 0,0 1 0,1-1 0,-1 1 0,0-1 0,1 1 0,-1-1 0,0 1 0,1-1 0,-1 1 0,1-1 0,2-3-82,0 0-1,0 1 1,0-1 0,6-5-1,31-20 520,0 2-1,76-37 1,-26 15 37,-87 47-562,0 1 1,0-1-1,0 0 1,0 1-1,0 0 1,0 0-1,1 0 1,-1 0-1,0 0 1,1 1-1,-1-1 1,0 1-1,1 0 1,-1 0-1,1 0 0,-1 1 1,0-1-1,1 1 1,4 1-1,-3 1-8,0 0-1,0 0 1,0 0 0,-1 1-1,1-1 1,-1 1-1,0 0 1,0 0-1,0 1 1,5 8-1,3 5 17,-1 1 0,0 0 0,7 22-1,22 66 40,-13-31-26,-12-35 0,18 78 1,-31-103-21,-1-13 7,-3 1 56,-1 3-159,3-7 89,0 0 0,0 1-1,0-1 1,0 0-1,-1 0 1,1 0-1,0 0 1,0 0-1,0 0 1,-1 0-1,1 0 1,0 0 0,0 0-1,0 0 1,0 0-1,-1 0 1,1 0-1,0 0 1,0 0-1,0 0 1,-1 0-1,1 0 1,0 0 0,0 0-1,0 0 1,0 0-1,-1 0 1,1 0-1,0 0 1,0-1-1,0 1 1,0 0-1,0 0 1,-1 0 0,1 0-1,0 0 1,0 0-1,0-1 1,0 1-1,0 0 1,0 0-1,0 0 1,0 0-1,-1-1 1,-18-23 300,2-1 1,0-1-1,1 0 0,2-2 1,1 1-1,1-2 0,1 1 1,1-2-1,2 1 0,1-1 0,2-1 1,-3-33-1,8 52-227,0 0 0,1 0 0,1 0 1,0 0-1,0 0 0,1 0 0,1 1 0,0-1 0,0 1 0,10-17 1,-6 14-25,1 1 1,0 1-1,1-1 1,0 1-1,1 1 1,1 0-1,19-15 1,-24 21-36,-1 1 1,1 0 0,0 0-1,0 1 1,0 0 0,0 0 0,1 1-1,-1 0 1,1 0 0,-1 1 0,13-1-1,-19 2-30,0 0 0,0 0-1,0 0 1,0 0 0,0 0-1,0 1 1,0-1 0,0 0 0,0 1-1,0-1 1,0 1 0,0-1-1,0 1 1,-1 0 0,1-1 0,1 2-1,0-1 10,3 4 27,-3 1-48,0 0 0,-1 0 1,0 0-1,0 1 0,0-1 0,-1 0 1,0 0-1,0 0 0,0 1 1,-1-1-1,0 0 0,0 0 0,-2 6 1,-5 15-142,-19 41 1,22-57 113,-50 105-263,12-29 6,43-87 188,-2 5 305,3-3-495,3-4-1026,14-11 1116,-1-1 0,-1 0 1,18-21-1,134-151-1111,-157 173 1268,-9 11 40,1 1 18,-2 1-11,0 0 0,0 0 1,0 0-1,1 0 0,-1 1 1,0-1-1,0 0 0,0 0 1,0 1-1,0-1 0,0 1 1,0-1-1,0 1 0,0-1 1,0 1-1,0 0 0,0-1 1,0 1-1,0 0 0,1 1 1,1 2 0,0 0 0,0 0 0,-1 0 1,0 0-1,3 6 0,1 3 7,-2 0-1,7 26 0,8 102 44,-1-7-17,-11-95-272,-1 1-1,1 55 1,-7-93 88,-5-9-19,-13-27 508,1-1 0,2-1 0,2 0 0,1-1 0,-13-67 1,18 66-10,4 22-181,0 0 1,0 0-1,2 1 0,0-2 0,1 1 1,0 0-1,5-25 0,-2 28-51,0 0 0,1 1-1,1-1 1,0 1 0,0 1 0,2-1 0,9-15-1,-12 23-67,-1-1-1,1 1 1,0 0-1,0 0 1,0 0-1,1 1 0,-1-1 1,1 1-1,0 0 1,0 0-1,0 1 1,0 0-1,1-1 1,-1 2-1,0-1 1,1 1-1,0 0 0,10-1 1,-7 4 26,-4-1-45,-1 1 0,0 0 0,-1 0 0,1 0 0,0 1 0,0-1 0,-1 1 1,0 0-1,1 0 0,-1 0 0,0 0 0,-1 1 0,1-1 0,-1 1 1,1 0-1,-1-1 0,0 1 0,0 0 0,1 5 0,-1 1 3,0 1 0,-1-1 0,-1 1 1,1 0-1,-2-1 0,1 1 0,-4 13 0,3-15-8,-1 5-19,-1-1 0,-1 1 0,0 0 0,-1-1 0,0 0 0,-1 0 0,-8 13 0,-1-1-233,-1-1-1,-27 31 1,36-48-18,1 0 0,-1 0 1,-1 0-1,1-1 0,-1 0 0,-11 7 0,-12-1-6082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01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1368,'0'0'10017,"4"3"-9672,-2-1-299,0 0-1,1 0 1,-1 0-1,1-1 1,0 1-1,-1-1 1,1 1-1,0-1 1,0 0-1,0 0 1,0-1-1,0 1 1,0-1-1,0 1 1,0-1-1,0 0 1,0 0-1,0 0 1,4-1-1,66-5 429,0-3 0,-1-3 0,140-43 0,-151 37-341,-38 12-83,1-1 0,-1-1 0,0-1 0,30-16 0,-53 24-226,1 1-1,0-1 0,0 1 0,0-1 0,-1 0 1,1 1-1,0-1 0,-1 0 0,1 0 0,-1 1 1,1-1-1,-1 0 0,1 0 0,-1 0 0,0 0 1,1 0-1,-1 0 0,0 0 0,0 0 0,1 0 1,-1 0-1,0-1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1656,'0'0'5195,"2"5"-4438,4 13-299,0 0 1,-2 0-1,0 0 1,-1 1-1,1 30 0,2 19 262,47 204 1115,-42-222-1808,4 18-724,1-25-4648,-10-31 2219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80 1056,'0'2'8336,"-2"22"-8132,2-23-152,-1 1 1,1 0-1,0-1 1,0 1 0,0 0-1,1-1 1,-1 1-1,0 0 1,1-1 0,-1 1-1,0 0 1,1-1-1,1 3 1,1 2 193,-2-3-161,0-1 1,1 1-1,0-1 0,0 0 0,0 1 0,0-1 0,0 0 1,0 0-1,1 0 0,3 2 0,-5-3-39,1 0-1,0 0 1,0 0-1,0-1 1,0 1 0,0-1-1,-1 1 1,1-1-1,0 0 1,0 1 0,0-1-1,0 0 1,0 0-1,0-1 1,0 1 0,3-1-1,25-8 541,-29 8-561,3-1 57,0 0 0,0 0 1,0 0-1,-1-1 1,1 0-1,-1 0 0,0 0 1,0 0-1,4-5 1,21-34 343,-22 33-297,29-65 992,-34 72-574,2 7-465,5 16-29,0 0-1,-1 0 0,-1 1 1,5 39-1,7 22 48,27 71 15,-19-73-402,21 116 0,-45-184 92,-1-1 0,0 0-1,-1 0 1,-2 23-1,1-30 82,1 0 0,-1-1 1,-1 1-1,1 0 0,-1 0 0,0-1 0,0 1 0,0-1 1,0 0-1,-1 1 0,0-1 0,0 0 0,0-1 0,-7 8 1,3-6 111,-1 0 0,1 0 0,-1-1 1,0 0-1,-1 0 0,1-1 0,-1 0 0,1 0 1,-1-1-1,0 0 0,0-1 0,0 0 1,0 0-1,0-1 0,0 0 0,0-1 1,0 0-1,0 0 0,0-1 0,0 0 1,1-1-1,-1 1 0,1-2 0,-1 1 1,1-1-1,0-1 0,-12-8 0,16 10 86,0-1-1,0 0 1,0 0-1,0 0 0,1-1 1,-1 1-1,1-1 1,0 0-1,1 0 1,-1 0-1,1 0 0,0-1 1,0 1-1,-1-10 1,2 7-19,0 0 0,1 0 0,0 0 0,0 0 0,1 0-1,0 0 1,1 0 0,-1 0 0,5-9 0,4-7 22,1 0 0,1 0 0,0 2-1,2-1 1,18-21 0,18-16-87,3 2-1,82-71 1,-54 54-3202,-53 48-744,-3-2 38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86 287 1168,'0'0'2193,"1"7"-1577,13 107 1086,3 33-532,19 78 18,-28-148-340,-9-76 32,-1-5-311,-7-17-70,-9-30-16,-8-68 1228,-16-205 0,41 294-1422,1 0-1,7-56 1,-4 67-160,1 0 0,1 1 0,0-1 0,2 1 0,12-27 0,-16 40-90,0-1 0,1 1 1,-1 0-1,1 0 1,0 0-1,6-5 0,-9 9-23,1-1 0,-1 1 0,1 0-1,0 0 1,0 0 0,0 0-1,0 0 1,0 0 0,0 0 0,0 1-1,0-1 1,0 1 0,0-1-1,0 1 1,0 0 0,0 0 0,0 0-1,0 0 1,0 0 0,3 1 0,-3 0-8,0 0 1,0 0 0,0 0 0,0 1 0,-1-1 0,1 1 0,-1-1 0,1 1 0,-1 0 0,1-1-1,-1 1 1,0 0 0,0 0 0,0 0 0,0 0 0,0 0 0,0 0 0,-1 1 0,1 2 0,2 3 10,-1 1 0,-1 0 0,0 0 1,0 0-1,0 1 0,-1-1 1,-2 9-1,0 3 6,-2 0-1,-7 24 1,-16 30-518,-2-1 1,-44 77-1,64-134 176,-14 25-913,-10 25-4805,23-41 2197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1232,'0'0'1828,"-5"4"-1091,0-2-609,1 1 0,1 0 0,-1 0 1,0 1-1,1-1 0,0 1 0,0-1 0,0 1 0,0 0 0,0 0 0,1 1 1,0-1-1,0 0 0,0 1 0,0-1 0,-1 7 0,2-3 0,-1 0 0,1 1 0,1-1 0,-1 0 0,1 0-1,1 0 1,-1 0 0,1 0 0,1 0 0,0 0 0,0 0 0,0 0-1,1 0 1,5 9 0,-5-11-71,0 0-1,1 0 0,0-1 1,0 0-1,0 1 1,1-1-1,0-1 1,0 1-1,0-1 0,0 0 1,1 0-1,0 0 1,0-1-1,0 0 1,0 0-1,0-1 0,11 4 1,-11-4-15,0-1-1,0 0 1,0 0 0,0-1 0,0 0-1,1 0 1,-1 0 0,10-2-1,-14 2-1,-1-1-1,1 1 0,0-1 0,-1 0 1,1 0-1,0 1 0,-1-1 0,1 0 1,-1 0-1,1-1 0,-1 1 0,0 0 1,1 0-1,-1-1 0,0 1 0,0 0 1,0-1-1,0 1 0,0-1 0,0 0 1,0 1-1,-1-1 0,1 0 0,0 0 1,-1 1-1,0-1 0,1 0 0,-1 0 1,0 1-1,0-1 0,0 0 0,0 0 1,0-2-1,-1-5 98,-1-1 0,0 1-1,0 0 1,-1 0 0,0 0 0,0 0 0,-1 0-1,0 1 1,-1-1 0,-8-10 0,7 10-48,0 0 0,-1 1 0,0 0 0,-1 1 0,0-1 0,0 1 0,-1 1 0,0 0 0,-11-6 0,17 10-54,-1 1 1,1 0-1,-1 0 1,1 0-1,-1 1 0,0-1 1,1 1-1,-1 0 1,0 0-1,0 0 0,-4 1 1,-1 0-395,0 1 0,0 0 1,-9 4-1,11-2-185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 1356,'-2'-3'4254,"1"7"-2478,-2 17-806,1 30-925,24 132 1088,-16-142-985,48 245 1332,-41-236-2113,3 0 0,2 0 0,35 68 0,-45-104-2048,0-2 32</inkml:trace>
  <inkml:trace contextRef="#ctx0" brushRef="#br0" timeOffset="1">439 496 1744,'0'0'4027,"-2"7"-3449,-1 7-221,1 1-1,0-1 0,2 1 1,-1 0-1,4 27 0,1-14-730,1-1 0,13 38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88 940,'-9'-21'1280,"1"3"-116,0 6-76,3 0-120,0 4-103,0 1 563,-2-2 108,-4 9-892,9 30-1604,6-10-232,2 1-1421,3 3 405</inkml:trace>
  <inkml:trace contextRef="#ctx0" brushRef="#br0" timeOffset="1">625 332 1252,'0'0'3649,"-2"-4"-2685,0 2-714,1 1-181,1 0 0,-1 0 0,1 0 0,-1 0 0,0 1 0,1-1 1,-1 0-1,0 0 0,0 1 0,0-1 0,0 0 0,1 1 0,-1-1 0,0 1 0,0-1 1,0 1-1,0 0 0,0-1 0,0 1 0,-2-1 0,-3 2 152,1 1 0,0-1 0,0 1 0,0-1 0,1 2 0,-1-1 0,0 0 0,1 1 0,0 0 0,-8 6 0,5-3 8,0 0 1,1 0-1,0 0 1,1 1-1,-10 12 1,12-13-83,-1 1-1,1 0 1,0 0 0,0 0 0,1 0 0,-1 0-1,2 1 1,-3 13 0,4-19-114,0 1 0,0-1 0,1 1 1,-1-1-1,0 0 0,1 1 0,-1-1 0,1 0 0,0 1 1,0-1-1,0 0 0,0 0 0,0 1 0,0-1 1,1 0-1,-1 0 0,1 0 0,-1-1 0,1 1 0,0 0 1,-1-1-1,1 1 0,0-1 0,0 1 0,0-1 0,1 0 1,-1 0-1,0 0 0,0 0 0,5 1 0,0 0-40,0 0 0,0-1 0,0 1 0,1-2 0,-1 1 1,0-1-1,1 0 0,-1 0 0,0-1 0,1 0 0,-1 0 0,0-1 0,8-3 0,-1 0-1153,0-2 0,-1 1 0,0-2 0,-1 0 0,18-14 1,-12 8-1848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110 474 1000,'6'0'6975,"3"134"-5412,-7-115-1609,0 7-452,4-7-3346,0-3 1598</inkml:trace>
  <inkml:trace contextRef="#ctx0" brushRef="#br0" timeOffset="1">58 93 2088,'-9'-21'1803,"4"10"-330,0 0 1,0 1-1,-1-1 0,-9-10 1,14 19-932,-1 0-253,-2-2 638,-2 41-10123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1004,'0'0'4153,"4"-3"-3557,13-6-32,0-2 0,-1 0 0,-1-1 0,20-18 0,-26 21-277,0 0 0,-1-1 0,0 0 0,-1 0 0,0-1 0,-1 0 0,0 0 0,6-14 0,-12 22-148,1 0 0,-1 1 0,0-1 0,0 1 0,0-1 0,0 0-1,0-2 1,0 3-148,-1-1 321,0 0-32,-18-14 423,18 16-512,-3 1-28,1 1-123,-1 0-1,1 0 0,-1 0 1,1 0-1,-1 1 0,1-1 1,0 1-1,0 0 0,0 0 0,0 0 1,0 0-1,0 1 0,0-1 1,-4 6-1,3-2 0,0-1-1,0 1 1,1 0-1,0 0 1,0 0-1,1 1 1,-4 12-1,3-10-15,2 1 1,-1-1-1,1 1 0,0 0 0,1-1 1,0 1-1,1 0 0,0-1 0,0 1 1,1-1-1,1 1 0,3 11 0,0-9 23,0 0-1,11 15 0,-15-23-72,0 0-1,1-1 1,0 0 0,0 1 0,0-1-1,0 0 1,1-1 0,-1 1 0,1-1-1,-1 1 1,5 1 0,-4-3-166,0 0 1,-1 0-1,1-1 0,0 1 1,0-1-1,0 0 0,-1 0 1,1 0-1,6-2 0,32-8-4464,-39 8 3787,18-4-2536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38 964,'0'-1'128,"0"-1"116,-1 1 0,1-1 1,-1 0-1,1 0 1,-1 1-1,0-1 1,1 0-1,-1 1 1,0-1-1,0 1 0,0-1 1,0 1-1,0 0 1,-1-1-1,1 1 1,0 0-1,0 0 1,-1 0-1,1 0 1,-1 0-1,1 0 0,-1 0 1,0 0-1,1 0 1,-1 1-1,0-1 1,1 1-1,-1-1 1,0 1-1,-2 0 0,-9 0 149,0 0 0,1 2 0,-1-1-1,-15 5 1,23-5-272,1 0 0,-1 1 0,0 0 0,0 0 0,1 0 0,-1 0 0,1 1-1,0-1 1,-1 1 0,1 0 0,1 1 0,-1-1 0,0 1 0,-5 7 0,8-9-76,0 0-1,0 0 1,0 0-1,1 0 1,-1 1-1,0-1 1,1 0-1,0 1 1,-1-1-1,1 0 1,0 1 0,0-1-1,1 0 1,-1 1-1,0-1 1,1 0-1,-1 1 1,1-1-1,0 0 1,0 0-1,0 1 1,0-1-1,0 0 1,0 0 0,2 1-1,4 8 76,1-1 1,0-1-1,14 13 0,-13-13-53,5 4 33,-9-9-55,0 0 0,0 1 0,-1-1 1,0 1-1,0 0 0,0 0 0,0 1 0,-1-1 0,3 7 1,-6-11-37,0 1 0,0-1 0,0 1 0,0-1 0,0 1 0,0-1 0,0 1 0,0-1 0,-1 1 0,1-1 0,-1 1 0,1-1 0,-1 0 0,1 1 1,-1-1-1,0 0 0,0 1 0,0-1 0,0 0 0,0 0 0,0 0 0,0 0 0,0 0 0,-3 2 0,-2 2 11,0-1 1,-1 1-1,-7 3 0,12-8-17,-4 4-154,-1 0 0,1-1 0,-1 0 0,0 0 0,0-1 0,0 0 0,-10 2 0,16-4-180,0 0-1,0 0 1,-1 0-1,1 0 0,0 0 1,0-1-1,0 1 1,0 0-1,0 0 0,0-1 1,0 1-1,0-1 1,-2 0-1,0 0-824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28 720 932,'-20'-1'7480,"12"-2"-5119,11-3-1424,9-12-430,1-1-1,1 2 1,1-1-1,30-27 1,81-59 388,-88 74-608,97-74 414,126-107-12,-242 194-1038,21-25 0,-16 8-1673,-7-3-4119,-13 24 2491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7:37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43 108 1768,'-18'8'4920,"16"-7"-3830,-18 7 4757,19-7-5751,1-1 0,0 0 0,0 1 0,0-1-1,-1 0 1,1 1 0,0-1 0,0 0 0,0 1 0,0-1-1,0 0 1,0 1 0,0-1 0,0 1 0,0-1 0,0 0-1,0 1 1,0-1 0,0 0 0,0 1 0,0-1 0,0 1-1,0-1 1,1 0 0,-1 1 0,0-1 0,0 0-1,0 1 1,1-1 0,-1 0 0,0 0 0,0 1 0,1-1-1,-1 0 1,0 0 0,1 1 0,-1-1 0,0 0 0,1 0-1,-1 1 1,2 0-60,0 0-1,-1 0 0,1 0 0,0 0 1,0-1-1,-1 1 0,1 0 0,0-1 1,0 1-1,3-1 0,27 2 358,1-2 0,-1-2 0,0 0-1,49-12 1,126-41 550,-147 37-661,7-7 29,3 0-1470,-63 18-63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8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109 200 980,'0'0'4114,"-5"1"-3361,1 0-617,2 0-54,0-1 1,0 0-1,0 1 1,0-1-1,0 1 1,0 0-1,0 0 0,1-1 1,-1 1-1,0 0 1,1 1-1,-1-1 1,0 0-1,1 0 1,-1 1-1,1-1 1,0 1-1,-1-1 1,0 3-1,-2 5 123,-1 0 0,2 1 0,0 0 0,0 0 0,0 0 0,1 0 0,1 0 0,0 0 0,0 0 0,2 14 0,3 31 568,16 78 0,-13-92 81,-6-39-152,-1-2-489,-1 8-33,-1-7 138,-1-4 1244,-1-4-1516,-6-9 221,1 1 1,1-2-1,-11-29 1,15 33-139,1-1 1,0 1-1,0-1 1,2 0-1,0 0 1,1-21 0,1 26-82,0 1 0,1-1 0,0 1 0,0 0 0,0-1 0,2 1 0,-1 0 0,1 1 0,0-1 0,0 1 0,1 0 0,7-9 0,-6 9-16,1-1 1,1 2-1,-1-1 0,1 1 1,0 0-1,1 1 0,-1 0 1,1 0-1,0 1 0,12-4 1,-14 5-15,1 1 0,0 0 0,0 0 1,0 1-1,0 0 0,0 0 0,0 1 1,0 0-1,0 1 0,0-1 0,0 1 0,15 5 1,-15-3-4,0 1 0,0 0 0,0 0 0,7 6 0,-4-2 18,-9-7-26,1 1 18,-3-2-23,0 0 0,0 0 0,0 1 0,0-1 0,0 0 0,0 0 0,1 1 0,-1-1 0,0 0 0,0 0 0,0 0 0,1 0 1,-1 1-1,0-1 0,0 0 0,1 0 0,-1 0 0,0 0 0,0 0 0,0 0 0,1 0 0,-1 1 0,0-1 0,1 0 0,-1 0 0,0 0 0,0 0 1,1 0-1,-1 0 0,0 0 0,0 0 0,1-1 0,-1 1 0,0 0 0,0 0 0,1 0 0,-1 0 0,0 0 0,1-1 0,3-6 45,-1-1 0,1 1-1,-2-1 1,5-16-1,6-15 112,-10 29-132,2 1 1,-1 0-1,2 1 0,-1-1 0,1 1 1,0 0-1,0 0 0,1 1 0,0 0 1,1 0-1,15-10 0,-19 14-20,1 0 0,-1 1 0,1 0 0,-1 0 0,1 0 0,-1 1-1,1-1 1,0 1 0,0 0 0,0 1 0,0-1 0,0 1 0,0 0 0,0 0 0,-1 1 0,1-1 0,0 1 0,0 0-1,0 0 1,0 1 0,-1 0 0,1-1 0,-1 1 0,1 1 0,-1-1 0,5 4 0,-5-2-13,0 0-1,1 0 1,-1 0 0,0 1 0,-1-1 0,1 1 0,-1 0 0,0 0-1,0 0 1,-1 1 0,1-1 0,-1 1 0,2 10 0,0-1-197,-1 1 1,-1-1-1,1 31 1,-4-28-621,-1-1 0,-1 0 0,0 0 0,-7 21 0,1-4-4985,6-18 1762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17 2008,'-1'-3'1033,"-4"-11"1960,1 18-2441,-4 3-336,1 0 1,0 1-1,0 0 0,1 0 1,0 1-1,-6 12 1,-28 63 678,29-58-605,-2 4 105,1 1 0,-14 61-1,23-78-273,0 0 0,2 1 0,0-1 0,0 1 0,1-1 0,1 0-1,1 1 1,0-1 0,5 18 0,-7-29-68,2 1 0,-1-1-1,0 0 1,1 0 0,0 0 0,2 4-1,-3-6-18,-1 0 0,1 0 0,0 0 0,0 0 0,0-1 0,0 1-1,-1 0 1,1-1 0,0 1 0,0 0 0,0-1 0,1 1 0,-1-1-1,0 0 1,0 1 0,0-1 0,0 0 0,0 0 0,0 0 0,1 0-1,-1 0 1,0 0 0,0 0 0,0 0 0,0 0 0,3-1 0,4-2 101,0 0 1,0 0 0,0-1 0,0 0 0,-1-1 0,1 0 0,-1 0-1,8-8 1,53-57 1048,-26 25-510,-27 29-336,-10 10-151,1 0 0,-1 1 0,13-9-1,-17 13-29,2 1-134,0 1-1,0-1 1,0 1 0,0 0-1,-1-1 1,1 1 0,0 1-1,0-1 1,-1 0 0,1 1-1,-1-1 1,1 1 0,-1 0 0,0 0-1,0 0 1,0 0 0,0 0-1,0 0 1,0 0 0,0 1-1,-1-1 1,1 1 0,-1-1-1,0 1 1,1 0 0,-1 0-1,0 3 1,2 3-191,0 0 0,-1 0 0,-1 0 0,0 0 0,0 0 0,-1 0 0,0 0 0,-1 12 0,-9 49-2103,-1-19-3593,2-17 2055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19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14 219 2064,'0'0'1093,"-2"1"-111,-9 6 2305,10-4-1342,17-1-803,37-9-879,236-63 1866,-167 37-1697,169-47 809,-218 56-676,-70 23-498,-1-1 1,1 1 0,0-1 0,0 0 0,-1 0-1,1 0 1,3-4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2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 1192,'5'-7'8876,"-18"15"-8627,0 1 0,0 0 0,1 0 0,0 1-1,1 1 1,0 0 0,1 0 0,-10 15 0,18-24-220,1 0 1,0 0-1,-1 0 1,1 1-1,0-1 1,0 0-1,1 1 1,-1-1-1,0 1 1,1-1-1,0 1 1,-1 0-1,1-1 1,0 1-1,0-1 1,1 5-1,0-3-2,0 0-1,1 0 0,-1-1 0,1 1 1,0 0-1,0-1 0,0 1 1,0-1-1,5 6 0,5 2 18,0 0 0,1 0 0,0-1 0,17 10 0,-19-13-5,20 12 27,-21-14-31,0 1 0,0 1 0,-1-1 0,0 1 0,0 1 0,13 15 0,-21-22-5,0 0 0,0 0 1,0 0-1,-1 1 0,1-1 0,0 0 0,-1 0 1,1 1-1,-1-1 0,0 0 0,1 1 1,-1-1-1,0 1 0,0-1 0,0 1 0,0-1 1,0 0-1,0 1 0,0-1 0,0 1 0,-1 1 1,0-1 6,0 1 0,-1-1 1,1 0-1,0 1 0,-1-1 0,0 0 1,1 0-1,-1 0 0,0 0 1,-4 2-1,-3 3 50,-1 0 1,0-1-1,-1-1 1,-11 5-1,12-5-89,0-1-1,-1 0 1,1-1-1,-1 0 1,0 0-1,-19 1 1,28-4-447,-4-3-164,2 1-984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2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0 432 1524,'0'0'5220,"2"5"-4817,-1 1-271,0-1 0,1 0 0,0 0 0,0 1 1,1-1-1,-1 0 0,1-1 0,0 1 0,1 0 0,-1-1 1,1 0-1,0 0 0,0 0 0,0 0 0,0-1 0,10 7 1,-10-9-90,0 1 1,0-1 0,0 0 0,1 0 0,-1 0 0,0 0 0,1-1 0,-1 0-1,0 0 1,1 0 0,-1 0 0,1-1 0,-1 1 0,0-1 0,0 0 0,1-1-1,-1 1 1,7-4 0,5-4 17,-1 0 1,0-1-1,19-15 0,-10 7 57,-14 10-77,-9 7-37,-1 0 0,1 0 0,0 1 0,0-1 0,0 0 0,0 0 0,0 1 0,0-1 0,0 1 0,0-1 0,1 1 0,-1-1 0,0 1 0,0 0 0,0-1 0,0 1 0,1 0 0,-1 0 0,0 0 0,3 0 0,-3 0 27,1 2-24,4 8-4,-5-7 3,1-1 0,-1 0 1,1 1-1,-1-1 0,1 0 0,0 0 0,0 0 0,0 0 0,0-1 0,0 1 0,1-1 0,-1 1 0,0-1 0,4 2 0,-3-3-3,-1 0-1,0 0 1,1 0-1,-1-1 1,0 1 0,0-1-1,0 1 1,0-1-1,1 0 1,-1 0-1,0 0 1,0 0-1,3-2 1,4-3 1,-1 0 0,0 0 0,0-1 0,-1 0-1,0 0 1,0-1 0,-1 1 0,10-16 0,-6 7 56,0-1 1,-2-1-1,12-28 0,-10 10 372,-1-1 1,-2 0-1,-1 0 1,1-63-1,-7 95-269,0 0 0,-1 0 0,0 0-1,0 0 1,-2-6 0,3 11-148,-1 0 1,1-1-1,0 1 1,-1 0-1,1-1 1,0 1-1,-1 0 1,1 0-1,-1 0 1,1-1-1,0 1 1,-1 0-1,1 0 1,-1 0-1,1 0 1,-1 0-1,1 0 1,-1 0-1,1 0 1,0 0-1,-1 0 1,1 0-1,-1 0 1,1 0-1,-1 0 1,1 0-1,0 0 1,-1 1-1,1-1 1,-1 0-1,1 0 1,0 0-1,-1 1 1,1-1-1,-1 0 1,1 0-1,0 1 1,0-1-1,-1 0 1,1 1-1,-10 10 57,1 0-1,0 0 0,1 0 0,0 1 0,-11 25 1,5-6 26,-15 49 1,9 2 53,18-71-152,0 0 1,1 1 0,1-1 0,0 1-1,2 15 1,6 0-88,-8-26 85,1-1-1,-1 1 1,0-1 0,0 1 0,1 0-1,-1-1 1,0 1 0,1-1 0,-1 1 0,0-1-1,1 1 1,-1-1 0,1 0 0,-1 1 0,1-1-1,-1 0 1,1 1 0,-1-1 0,1 0 0,-1 1-1,1-1 1,0 0 0,-1 0 0,2 1-1,0-1-5,0 1 7,0 0 0,0 0 0,0-1-1,1 1 1,-1-1 0,0 0 0,1 1-1,-1-1 1,0 0 0,1 0 0,-1-1-1,0 1 1,1 0 0,2-2 0,-1 1 5,4 0-11,1-1 0,16-5 0,-3 0-9,9 0 4,-1-1 4,0 1 1,43-3-1,-70 10 7,0 0 0,0 1-1,1-1 1,-1 0 0,0 1-1,0 0 1,0 0 0,0 0-1,0 0 1,0 0 0,0 0-1,0 1 1,3 2 0,-4-3 5,-2 2-5,-1 0 1,0-1 0,0 1-1,0-1 1,0 1 0,0-1-1,0 0 1,0 1-1,-1-1 1,1 0 0,-1 0-1,0 0 1,0 0 0,0 0-1,0 0 1,0 0 0,0-1-1,0 1 1,0-1 0,-4 2-1,-8 5-2,1-1 0,-18 6 0,29-13 3,-11 6-27,-1-2 1,0 0-1,0 0 1,-22 2-1,31-6-73,1 1 0,-1-1 0,0 0 0,1 0 0,-1-1 0,0 1 0,1-1 0,-1 0 0,0 0 0,1-1 0,-1 1 0,1-1 0,0 0 0,0 0 0,0-1 0,0 1 0,-6-6 0,8 7-69,1-1 0,-1 0 1,1 1-1,-1-1 1,1 0-1,0 0 1,0 0-1,0 0 1,0 0-1,-1-4 1,1-8-4714,3-5 1821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2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66 1744,'-6'2'949,"0"0"1,0 0-1,1 0 0,-1-1 0,-13 1 2475,26 0-3058,49 4 53,-1-2 0,71-5 0,-75 1-289,688-48 1257,-721 46-1371,109-18 146,-124 19-459,14-13-4675,-14 12 3366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2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175 173 1456,'0'0'2606,"-4"4"-1936,-2 4-443,0-1 0,1 1 0,1 0 0,-1 1 0,1-1 0,1 1 0,0 0 0,0 0 0,0 0 0,-1 12 0,2 3 107,1 1 1,1 0-1,5 39 0,-2-26-16,2 8 316,16 67 0,-21-110 365,1-32-752,-4-66 262,-4 38-193,-7-97 561,13 128-692,-1 1 50,2 1 0,0-1 0,7-38-1,-6 57-197,0-1 0,1 1-1,0 0 1,0 0 0,0 1-1,1-1 1,0 0 0,0 1-1,0-1 1,1 1 0,-1 0 0,2 0-1,-1 0 1,0 1 0,1 0-1,0 0 1,0 0 0,0 0-1,7-3 1,-7 4-23,0 1 0,1 0 0,-1 0 0,1 0 0,-1 1 0,1 0 0,0 0 0,0 0 0,-1 1 0,1 0 0,0 0 0,0 1 0,0-1 0,-1 1 0,1 0-1,0 1 1,7 2 0,-11-3-7,-1 0 0,1 1 0,-1-1 0,0 0 1,0 0-1,1 1 0,-1-1 0,0 0 0,0 1 0,-1-1 0,1 1 0,0 0 0,0-1 0,0 3 0,-1 10-5,-3-4-26,0 0 0,0 0-1,-1 0 1,0 0 0,-1-1-1,0 0 1,0 0-1,-1 0 1,0 0 0,-1-1-1,-12 13 1,-1-2-78,-1-1-1,0 0 1,-33 20 0,-18 0-134,32-18 70,3-2-7,35-18 156,3 2-7,-1 0 21,0-1-1,1 1 1,-1-1 0,1 1 0,0-1 0,-1 1 0,1-1 0,0 0 0,0 1 0,0-1 0,0 0 0,0 0 0,0 0 0,0 1 0,1-1 0,-1 0 0,0-1 0,1 1 0,-1 0 0,2 1 0,39 17 5,-24-12-18,41 19 9,-28-13-28,0 2 1,38 23-1,-43-23-233,-11-7-1040,0 2-4078,-8-5 2289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2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1468,'0'0'1011,"-3"1"-80,-3 1-661,-1 0 0,1 1 1,0 0-1,1 0 0,-1 0 0,0 1 0,1 0 0,0 0 0,0 0 0,0 1 0,0-1 0,1 1 0,-6 7 1,-8 12 324,-22 41 0,29-46-340,2 1 0,0 0 0,-11 40 0,-6 66 583,24-117-742,2 0 0,-1 0 0,1 0 0,1-1 0,-1 1 0,2 0 0,-1 0 0,1 0 0,0-1 0,1 1 0,7 16 0,-10-25-74,1 0 0,-1 0-1,0 0 1,0 1 0,0-1-1,0 0 1,1 0-1,-1 1 1,0-1 0,0 0-1,0 0 1,1 0 0,-1 0-1,0 1 1,0-1-1,1 0 1,-1 0 0,0 0-1,0 0 1,1 0 0,-1 0-1,0 0 1,0 0 0,1 0-1,-1 0 1,0 0-1,1 0 1,-1 0 0,0 0-1,0 0 1,1 0 0,-1 0-1,0 0 1,0 0-1,1 0 1,-1 0 0,0 0-1,0-1 1,1 1 0,-1 0-1,0 0 1,0 0 0,1 0-1,-1-1 1,61-40 1110,-43 28-799,1 0 1,0 1-1,29-14 0,-42 24-285,0-1 1,0 1-1,0 1 0,0-1 1,0 1-1,1 0 1,-1 0-1,0 1 0,1 0 1,-1 0-1,0 0 1,0 1-1,1 0 0,-1 0 1,0 1-1,0 0 1,6 2-1,-6-1-172,-1 0 1,0 1-1,0-1 0,0 1 1,-1 1-1,1-1 0,-1 0 1,0 1-1,0 0 0,0 0 1,-1 0-1,0 1 0,0-1 1,0 1-1,-1-1 0,1 1 1,1 7-1,-4-12-224,0 1-1,1-1 1,-1 0-1,0 0 1,0 0 0,1 1-1,-1-1 1,0 0 0,0 0-1,0 0 1,-1 1 0,1 0-1,-1 2-801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4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92 191 1208,'-9'0'1047,"7"0"-97,0 0-74,-74-1 9666,74 0-9092,14 0-1312,317-66 477,-222 41-498,206-42 199,-231 48-164,-79 19-141,-1 0 11,6-1 1,-1-1 851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4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31 992,'0'-1'289,"0"0"0,0 0 0,0 0 0,0-1 0,0 1 0,-1 0 0,1 0 0,0 0 0,-1 0-1,1-1 1,-1 1 0,1 0 0,-1 0 0,1 0 0,-1 0 0,0 0 0,1 0 0,-1 0 0,0 0 0,0 1 0,-2-2 0,2 1-68,-1 0 0,0 0 0,0 0 0,0 0 0,0 1 0,0-1 0,0 1 0,0 0 0,0-1 0,0 1 0,-4 0 0,0 1-20,-1 0-1,1 0 0,0 0 0,0 1 0,0 0 0,0 0 0,-10 5 0,5 0-83,0 0 0,1 1-1,0 0 1,0 1-1,0 0 1,1 0 0,1 1-1,0 0 1,0 1 0,1 0-1,-8 16 1,3-4 10,2 1 0,1 1 0,1 0 0,-8 43 0,13-51-70,1 1 1,0-1 0,1 1 0,1 0-1,1-1 1,0 1 0,2 0 0,4 16-1,-5-25-32,0 0 0,1 0 0,1-1-1,-1 1 1,1-1 0,1 0 0,-1 0-1,1 0 1,1-1 0,0 0 0,0 0 0,0 0-1,1-1 1,-1 0 0,2 0 0,14 9-1,-10-9-32,-1-1 0,1 0 1,0-1-1,0 0 0,1-1 0,-1-1 0,1 1 0,-1-2 0,1 0 0,0-1 0,-1 0 0,17-2 0,-14 0-497,1-1 0,-1-1 1,26-9-1,-26 7-894,1-1-1,-1-1 1,18-12 0,-9 2-1703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7:3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1640,'0'0'7194,"1"6"-6682,6 36 304,2-1 0,1 0 0,2 0 0,21 44 0,-29-75-709,23 41 512,-24-47-560,0 0 0,0 0 0,0-1 0,0 1 0,0-1-1,1 0 1,-1 0 0,1 0 0,7 4 0,-9-6-49,0-1 0,0 1 0,-1-1 0,1 0 0,0 0 0,0 1 0,0-1 0,0 0 0,0-1 0,0 1 0,0 0 0,0-1 0,0 1 0,0-1 0,0 1 0,0-1 0,-1 0 0,1 0 0,0 0 0,2-1 0,29-24 2,-18 13-1,0 0-1,0 1 0,2 1 0,22-12 0,-37 22-10,0 0 1,0 0-1,1 1 1,-1 0-1,0-1 0,1 1 1,-1 0-1,0 0 1,1 0-1,-1 0 0,1 0 1,-1 1-1,0-1 0,1 1 1,1 0-1,36 18-1,-13-6 4,-21-11 39,-1-1-1,0 0 1,1 0-1,-1 0 0,1-1 1,0 0-1,-1 0 1,1 0-1,-1-1 1,1 0-1,-1 0 1,0 0-1,1-1 1,-1 1-1,0-2 1,0 1-1,0 0 1,0-1-1,0 0 1,0 0-1,-1 0 1,0-1-1,1 1 1,-1-1-1,-1 0 1,1 0-1,0-1 1,-1 1-1,0-1 1,0 0-1,-1 0 1,1 0-1,-1 0 1,0 0-1,1-6 1,-2 7-16,0-1 1,-1 0-1,0 0 1,0 0-1,-1 0 1,0 0-1,1 0 1,-1 1-1,-1-1 1,1 0-1,-1 0 1,0 1-1,0-1 1,0 1-1,-1 0 1,1 0-1,-1 0 1,0 0-1,-6-7 1,-4-1-464,1 1 0,-1 0 1,-1 1-1,-17-11 1,15 11-581,-17-12-4904,22 13 2284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4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1600,'-2'0'900,"0"0"-752,1 0 1,-1 0 0,1 0-1,-1 0 1,1 0 0,-1 1 0,1-1-1,-1 0 1,1 1 0,-1-1-1,1 1 1,0 0 0,-1-1 0,1 1-1,0 0 1,-1 0 0,1 0-1,0 0 1,0 0 0,0 0 0,0 0-1,0 0 1,-1 2 0,0 1-8,0 0 0,1 0 0,0 0 0,-1 0 1,1 0-1,1 0 0,-2 9 0,1-1 27,1 0 1,0 1-1,1-1 1,2 13-1,-2-18-86,0 0 0,1-1 1,0 1-1,0-1 0,1 0 0,-1 0 0,1 1 0,8 10 0,-10-16-20,1 1 0,0 0 0,-1 0 0,1-1 0,0 0 0,0 1 0,0-1 0,0 0 0,0 0 0,0 0 0,0 0 0,1 0 0,-1 0 0,0-1 0,0 1 0,1-1 0,-1 1 0,0-1 0,1 0 0,-1 0 0,1 0 0,-1 0 0,0-1 0,1 1 0,-1 0 0,0-1 0,0 0 0,1 0 0,-1 0 0,0 0 0,0 0 0,0 0 0,0 0 0,0 0 0,2-3-1,-1 2 60,0 0 0,0-1-1,0 1 1,0-1 0,0 0-1,-1 0 1,1 0 0,-1 0-1,0 0 1,0-1 0,0 1-1,0-1 1,-1 1-1,0-1 1,1 0 0,-1 1-1,0-1 1,-1 0 0,1 0-1,-1 0 1,0-7 0,0 7-33,-1 0 1,0 0 0,0 0 0,-1 0 0,1 0 0,-1 0 0,0 0 0,0 1 0,0-1 0,0 1-1,-1-1 1,1 1 0,-1 0 0,0 0 0,0 0 0,0 0 0,-4-2 0,3 2-25,-1 1 1,1 0-1,0 0 1,-1 0 0,1 1-1,-1-1 1,0 1-1,1 0 1,-1 1 0,0-1-1,1 1 1,-1 0-1,0 0 1,0 0 0,0 1-1,1-1 1,-1 1-1,0 1 1,1-1-1,-1 0 1,-4 3 0,-1 0-465,1 1 1,0 0-1,-13 9 1,11-6-3407,-19 19-1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4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1448,'0'0'2100,"-1"3"-1645,1 6-119,-1 1 0,2-1 1,-1 0-1,1 1 0,0-1 0,4 10 0,18 57 1175,-11-40-647,11 38 6392,-21-85-6939,0-2-1,-1-16 0,-1 18-145,1 1 0,0-1-1,0 1 1,1 0 0,4-13-1,-5 19-118,1-1 0,0 1 0,1-1 0,-1 1-1,1 0 1,5-7 0,-7 10-40,1 0-1,-1-1 1,0 1 0,1 0-1,-1 0 1,1 0 0,-1 1-1,1-1 1,-1 0 0,1 0-1,-1 1 1,1-1 0,0 1-1,-1 0 1,1-1 0,0 1-1,-1 0 1,1 0 0,0 0-1,-1 0 1,1 0 0,0 0-1,0 1 1,-1-1 0,3 1-1,12 5 46,0 1-1,-1 0 0,27 18 0,-40-24-41,-2-1-12,1 0 0,-1 0 0,0 0 0,1 0 0,-1 1 1,1-1-1,-1 0 0,1 0 0,-1 0 0,1 0 0,-1 0 0,1-1 1,-1 1-1,1 0 0,-1 0 0,0 0 0,1 0 0,-1 0 0,1-1 1,-1 1-1,0 0 0,1 0 0,-1-1 0,1 1 0,-1 0 0,0 0 1,1-1-1,14-28 5,-11 19-6,1 1-1,0-1 1,1 1 0,0 0 0,0 1-1,1-1 1,13-12 0,-18 20-3,-1 0 0,1 0 0,0 0 0,0 1 0,0-1 0,-1 1 0,1-1 0,0 1 0,0 0 0,0-1 0,0 1 0,0 0 0,0 0 0,0 1 0,0-1 0,0 0 0,0 1 0,0-1 0,0 1 0,2 0 0,6 3-44,1 1-1,13 8 0,-2-1-266,-15-9 141,-1-1 1,1 0-1,-1 0 0,1 0 0,0-1 0,0 0 0,0 0 0,12-1 0,-7-1-64,-1-1 0,1 0 0,-1 0 0,16-6 0,3-3-119,-28 10 322,-1 1 27,0 0 0,0 0 0,0 0 0,0-1 0,0 1-1,0 0 1,0 0 0,0 1 0,0-1 0,-1 0-1,1 0 1,2 1 0,3 4-2,0 1 0,-1 0-1,0 1 1,0-1 0,0 1-1,-1 0 1,1 0 0,4 14 0,4 4-15,48 88-17,85 147-64,-127-224-313,-19-35 327,-6 2-142,6-3 229,0 1-1,-1-1 1,1 0 0,0 0-1,-1 1 1,1-1 0,-1 0-1,1 0 1,0 1 0,-1-1-1,1 0 1,-1 0 0,1 0-1,-1 0 1,1 0 0,-1 0-1,1 0 1,0 0 0,-1 0 0,1 0-1,-1 0 1,1 0 0,-1 0-1,1 0 1,-1 0 0,1 0-1,0 0 1,-1-1 0,1 1-1,-1 0 1,1 0 0,-1-1-1,1 1 1,0 0 0,-1-1-1,-34-20 195,1-2 0,2-1-1,0-1 1,1-2-1,2-2 1,-48-58 0,70 77-87,0 0 0,0 0 1,1-1-1,1 0 0,0 0 1,0-1-1,1 1 1,-3-13-1,6 17-60,0 0 1,0 0-1,1 0 0,0 1 1,0-1-1,0 0 1,1 0-1,0 0 0,1 0 1,-1 1-1,1-1 0,0 0 1,1 1-1,0 0 1,6-11-1,-1 4 6,1 1 0,1 0 0,0 0 0,19-16 0,-24 23-33,0 1 0,0 0 0,0 0 0,1 0-1,0 1 1,-1 0 0,1 0 0,1 0 0,-1 1 0,0 0 0,0 0 0,1 1-1,12-2 1,-16 3-11,-1 0 0,1 1 0,0-1 0,-1 0 0,1 1 0,0 0-1,-1 0 1,1 0 0,-1 0 0,0 0 0,1 0 0,-1 0 0,0 1 0,1-1 0,-1 1-1,2 2 1,-1-1-1,0 1 0,0-1 0,0 1 0,-1 0 0,0 0 0,1 0 0,-1 0 0,2 8 0,-1-1-11,0 0 0,-1 0 0,0 0 0,-1 0 1,0 1-1,-2 20 0,-2-8-86,-1 1 0,-1-1 0,-1 0 0,-1 0 0,-11 24 0,2-14-1470,-20 35 0,26-56-4475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4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1740,'-1'-2'1262,"3"15"4718,19 77-4993,41 122 373,24 47-277,-29-107-855,-8-55-4010,-44-88 1027,0-3 28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4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46 409 856,'0'-4'3893,"2"7"-2036,5 12 74,12 36-1749,-7-21 457,17 44 29,32 77-2455,-57-140-763,-3-1 29</inkml:trace>
  <inkml:trace contextRef="#ctx0" brushRef="#br0" timeOffset="1">65 93 1512,'-5'-10'1012,"1"0"0,-2 0 0,1 1 1,-1-1-1,-1 1 0,0 1 0,0-1 0,-9-7 0,15 15-65,1 7-1290,2 16-2185,7 33 1,-1-20-227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4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113 256 1212,'-1'-3'259,"0"1"1,0-1-1,0 1 0,0 0 0,0 0 1,-1 0-1,1-1 0,-1 1 0,1 1 1,-1-1-1,0 0 0,0 0 0,0 1 1,0-1-1,0 1 0,0-1 0,0 1 1,-1 0-1,1 0 0,0 0 0,-1 0 1,1 0-1,-6 0 0,7 1-190,-1 0-1,1 0 1,-1 1-1,1-1 1,-1 1-1,1-1 1,-1 1-1,1-1 1,0 1-1,-1 0 1,1 0-1,0 0 1,0-1-1,-1 1 1,1 0-1,0 1 1,0-1-1,0 0 1,0 0-1,-1 2 1,-15 25 499,13-18-470,1-1 1,0 0 0,0 1-1,1-1 1,0 1-1,1 0 1,0-1-1,1 1 1,0 0 0,0 0-1,1 0 1,2 12-1,-1-17-103,-1 0 0,1 0-1,-1 0 1,1 0 0,1-1-1,-1 1 1,1-1 0,0 1-1,5 5 1,-8-9-2,1-1 1,-1 0-1,0 0 1,0 1-1,1-1 1,-1 0-1,0 0 1,0 0-1,1 1 1,-1-1-1,0 0 1,1 0-1,-1 0 1,0 0-1,1 0 1,-1 0-1,0 0 1,1 0-1,-1 0 1,0 0-1,1 0 1,-1 0-1,0 0 1,1 0-1,-1 0 1,0 0-1,1 0 1,-1 0-1,0 0 1,1 0-1,-1-1 1,0 1-1,0 0 1,1 0-1,-1 0 1,0 0-1,1-1 1,-1 1-1,0 0 0,0 0 1,1-1-1,8-11-117,-8 10 146,3-7-25,1 0 1,-2 0-1,1 0 0,-1 0 1,-1-1-1,1 0 0,-2 1 1,1-1-1,-1-16 0,-1 19 88,0 0 0,-1 0 1,0 0-1,0 0 0,-1 0 0,1 0 0,-6-11 0,7 17-79,0 1-1,0 0 1,0 0 0,0-1-1,0 1 1,-1 0 0,1 0 0,0 0-1,0-1 1,0 1 0,0 0-1,0 0 1,-1 0 0,1-1-1,0 1 1,0 0 0,0 0 0,0 0-1,-1 0 1,1 0 0,0 0-1,0-1 1,-1 1 0,1 0-1,0 0 1,0 0 0,-1 0 0,1 0-1,0 0 1,0 0 0,-1 0-1,1 0 1,0 0 0,0 0-1,0 0 1,-1 0 0,1 0 0,0 0-1,0 0 1,-1 0 0,1 1-1,0-1 1,0 0 0,-1 0-1,1 0 1,0 0 0,0 0 0,0 1-1,0-1 1,-1 0 0,1 0-1,0 0 1,0 0 0,0 1-1,0-1 1,0 0 0,-1 0-1,1 1 1,0-1 0,0 0 0,0 0-1,0 0 1,0 1 0,0-1-1,0 0 1,-5 12 85,5-11-88,0 0 1,-1 1 0,1-1 0,0 0 0,0 0-1,0 0 1,0 1 0,1-1 0,-1 0-1,0 0 1,0 0 0,1 1 0,-1-1 0,1 0-1,-1 0 1,1 0 0,-1 0 0,1 0-1,0 0 1,0 0 0,1 1 0,-1 0 10,2 2-10,0-1 0,0 0 0,1 0 0,-1 0 0,1 0 0,-1-1 0,1 0 0,0 1 0,0-1 0,0-1 0,0 1 0,0 0 0,1-1 0,-1 0 0,0 0 0,1 0 0,-1-1 0,7 1 0,-6-1 3,-1 0 1,1 0-1,-1 0 0,1-1 1,-1 0-1,1 0 1,-1 0-1,0 0 1,1 0-1,-1-1 1,0 0-1,0 0 1,0 0-1,0 0 1,-1-1-1,1 0 0,-1 1 1,6-7-1,-2 0 106,0-1-1,0-1 1,-1 0-1,-1 1 1,0-2 0,-1 1-1,0 0 1,0-1-1,-1 0 1,-1 0-1,0 0 1,0 0-1,-1 0 1,-1-1-1,0 1 1,-4-22-1,-7-37 1068,8 57-978,2 11-17,1 6 354,6 35-449,2 0-1,26 73 1,-29-98-75,-2-5 11,1 0-1,-1 0 1,2 0-1,7 11 1,-12-19-24,1 1 0,-1-1 0,1 1-1,-1-1 1,1 0 0,-1 1 0,1-1 0,0 0 0,-1 1 0,1-1 0,0 0 0,-1 0 0,1 1 0,0-1 0,-1 0-1,1 0 1,0 0 0,-1 0 0,1 0 0,0 0 0,0 0 0,-1 0 0,1 0 0,0 0 0,-1-1 0,1 1 0,0 0-1,-1 0 1,1-1 0,1 1 0,16-13 15,-8 3-8,-1-1 0,0 1 0,0-2-1,-1 1 1,0-1 0,7-17-1,-7 14-10,0 1 0,1-1 0,13-13 0,-21 27 2,0 0-11,-1 1 10,1-1 1,0 1 0,-1 0 0,1 0 0,-1-1 0,1 1 0,0 0-1,-1 0 1,1 0 0,0 0 0,-1 0 0,1 0 0,0 0 0,-1 0-1,1 0 1,0 0 0,-1 0 0,1 0 0,0 0 0,0 1-1,16 15 4,-1 1 0,24 31 0,-24-27-28,1-1 1,25 24 0,-35-39-203,25 22-567,-10-14-3211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4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87 203 1752,'0'0'7928,"3"1"-7432,-2 0-448,0-1 0,0 1 0,0-1 0,0 0 0,0 1 0,0-1 0,0 0 0,0 0 0,1 0 0,-1 0-1,0 0 1,0 0 0,0 0 0,0 0 0,0-1 0,0 1 0,0 0 0,0-1 0,2 0 0,1 0 62,-1-1 0,1 0-1,-1-1 1,1 1-1,4-5 1,-1 0 58,1 0 0,-1-1 0,0 0 0,5-10 0,-9 13-92,0 0-1,-1-1 1,1 1-1,-1-1 1,-1 1-1,1-1 1,-1 0-1,1-10 1,-1 13-18,-1-1 0,0 0 0,0 0 0,0 1 1,-1-1-1,1 0 0,-1 1 0,0-1 0,0 1 0,0-1 1,-1 1-1,1-1 0,-1 1 0,-3-6 0,3 7-25,0 0-1,0 0 1,0 1 0,-1-1-1,1 1 1,0-1-1,0 1 1,-1 0-1,1 0 1,-1 0-1,1 0 1,-1 1-1,1-1 1,-1 1 0,0-1-1,1 1 1,-1 0-1,0 0 1,1 0-1,-1 0 1,0 0-1,-3 2 1,0-1 13,-1 0-1,1 1 1,0 0 0,0 0-1,-1 1 1,1 0 0,-10 6-1,11-5-22,-1 1 0,1 0 1,1-1-1,-1 2 0,0-1 0,1 0 0,0 1 0,1 0 0,-1 0 0,1 0 0,0 0 0,0 1 0,1-1 0,0 1 0,0-1 0,1 1 0,0 0 0,0 0 0,0 0 0,1 0 0,0-1 0,1 9 0,0-6-10,0 0 0,0 0 0,1 0 0,1 0 0,-1 0 0,2-1 0,-1 1 0,1-1 0,0 0-1,1 0 1,-1 0 0,2-1 0,-1 0 0,1 0 0,0 0 0,11 9 0,-5-7 13,1 0-1,1 0 1,-1-2 0,1 1 0,0-2 0,20 7 0,-23-10-37,0 0 0,0 0 1,0-2-1,0 1 1,1-1-1,-1-1 1,0 0-1,1 0 1,16-4-1,-23 3-205,1-1-1,-1 1 1,0-1 0,0 0-1,0 0 1,0-1 0,9-5-1,-12 6-496,1 0 0,-1 0 0,0 0 0,0 0 0,0 0 0,0 0 0,-1-1 0,1 1 0,2-5 0,-1-4-2594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4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15 2128,'-13'-13'3394,"12"12"-2480,-2 0-101,-1 2-655,1-1 0,-1 1 1,1 0-1,0 0 1,-1 0-1,1 0 0,-1 0 1,1 1-1,0-1 0,0 1 1,0 0-1,0 0 1,0 0-1,1 1 0,-1-1 1,0 1-1,-2 3 0,-4 5 136,0-1 0,0 1 0,-9 18-1,14-21-178,-1 1-1,2 0 1,-1 0-1,1 0 1,0 0-1,1 1 1,0-1-1,1 0 1,0 1-1,0 0 1,2 16-1,-1-21-87,1 0 0,0 0-1,0-1 1,0 1-1,0 0 1,1-1 0,0 1-1,0-1 1,0 0-1,1 0 1,-1 1 0,1-1-1,0-1 1,0 1-1,0 0 1,1-1 0,-1 0-1,1 0 1,0 0-1,0 0 1,0 0-1,0-1 1,0 0 0,9 4-1,-1-2-255,1-1 0,-1 1-1,1-2 1,-1 0 0,23 1 0,-23-4-1103,0 1 0,0-1 1,18-5-1,-7 0-1643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4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27 1920,'-1'-2'239,"0"0"0,0 1 0,0-1-1,-1 0 1,1 0 0,-1 1 0,1-1 0,-1 1-1,0 0 1,1-1 0,-1 1 0,0 0 0,0 0-1,0 0 1,0 0 0,0 0 0,0 1 0,0-1-1,0 1 1,0-1 0,-4 0 0,2 2-86,1-1 1,0 0 0,-1 1-1,1 0 1,0-1 0,0 1-1,0 1 1,-1-1-1,1 0 1,0 1 0,1 0-1,-1-1 1,0 1-1,0 0 1,-2 3 0,1-1-75,0-1 0,0 1 1,0 1-1,1-1 1,0 1-1,-1-1 1,2 1-1,-1 0 0,0 0 1,1 0-1,0 0 1,0 0-1,1 1 1,-1-1-1,1 1 0,1-1 1,-1 1-1,1 9 1,0-8-33,1-1 1,0 1-1,0-1 1,1 1-1,0-1 1,0 1-1,1-1 1,-1 0-1,1 0 1,1 0-1,-1-1 1,1 1 0,0-1-1,0 0 1,9 9-1,0-3 11,-1-1 0,1-1-1,1 0 1,26 13 0,63 22 170,-42-20-84,-53-21-51,0 1-1,-1 0 1,1 1-1,11 8 1,-19-12-78,0-1 1,1 0 0,-1 1-1,0-1 1,0 1 0,1-1-1,-1 0 1,0 1 0,0-1-1,0 1 1,1-1 0,-1 1 0,0-1-1,0 1 1,0-1 0,0 1-1,0-1 1,0 1 0,0-1-1,0 1 1,0-1 0,0 1-1,-1-1 1,1 1 0,0-1-1,0 1 1,0-1 0,0 0 0,-1 1-1,1-1 1,0 1 0,-1-1-1,1 1 1,0-1 0,-1 0-1,1 1 1,0-1 0,-1 1-1,-17 13 236,-2-3-268,-1-2 0,0 0 0,0-1 1,0-1-1,-1 0 0,0-2 0,-23 2 1,43-6-198,0-1 0,1 0 0,-1 0 0,1-1 0,-1 1 0,0 0 1,1 0-1,-1-1 0,1 1 0,-1-1 0,1 0 0,-1 1 1,1-1-1,-1 0 0,-1-1 0,-5-12-6253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4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1192,'4'-5'5755,"-4"5"-5674,16 75 921,3-1 0,51 126 0,-6-60-233,-10-24-6140,-49-105 2987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4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15 263 1672,'-2'-1'883,"1"0"-751,0 1 0,1-1 1,-1 1-1,0-1 0,0 1 0,1-1 1,-1 0-1,0 1 0,0-1 1,1 0-1,-1 0 0,1 1 0,-1-1 1,1 0-1,-1 0 0,1 0 0,0 0 1,-1 0-1,1 0 0,0 0 0,0 0 1,-1 0-1,1 1 0,0-1 0,0-2 1,1 1-65,-1 1 1,1-1 0,0 1-1,0-1 1,0 1 0,0-1-1,0 1 1,0 0-1,0-1 1,0 1 0,0 0-1,0 0 1,1 0 0,-1 0-1,2-1 1,54-33 447,2 2 1,104-43-1,-56 29-99,-57 23 245,-48 24-538,1-1 47,-3 1-155,0-1-1,0 1 0,0 0 1,1 0-1,-1 0 1,0 0-1,0 0 0,0 0 1,0 0-1,1 0 1,-1 0-1,0-1 0,0 1 1,0 0-1,1 0 1,-1 0-1,0 0 1,0 0-1,0 0 0,1 0 1,-1 0-1,0 0 1,0 0-1,0 1 0,1-1 1,-1 0-1,0 0 1,0 0-1,0 0 0,1 0 1,-1 0-1,0 0 1,0 0-1,0 1 0,0-1 1,1 0-1,-1 0 1,0 0-1,0 0 1,0 1-1,0 12 20,0 0-1,-1 0 1,-1 0 0,0 0 0,-7 20-1,1 4-5,3-3 9,-1 47 1,5-64-28,2 0-1,0 0 1,1 0-1,7 28 1,-8-40-6,1 0-1,0 0 1,0 0 0,0-1 0,1 1 0,3 6 0,-5-10 2,0 0 0,0 0 1,0 0-1,0 0 1,0 0-1,0 0 0,1 0 1,-1 0-1,0 0 0,0 0 1,1 0-1,-1-1 0,1 1 1,-1-1-1,0 1 0,1-1 1,-1 1-1,1-1 1,-1 0-1,1 0 0,-1 0 1,1 0-1,2 0 0,-2 0 91,-1 0-74,0-1 0,1 1 0,-1-1 0,0 1 0,0-1 0,0 1 0,0-1 0,0 0 0,0 1 0,0-1 0,0 0 0,0 0 0,0 0 0,0 0 0,-1 0 0,1 0 0,0 0 0,-1 0 0,1 0 0,0 0 0,-1 0 0,1-2 0,11-35 819,-10 23-648,0-1 1,-1 1-1,0-1 0,-3-22 0,-20-89 1249,21 124-1373,-2-5-2,3 5-25,1 5 221,6 13-604,0 0 1,1 0-1,1-1 0,0 0 1,1-1-1,19 20 0,-22-26-756,1-2-1,0 1 1,0-1-1,1 0 1,11 4 0,-4-4-1904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7:3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1 362 1420,'0'2'1150,"4"34"2094,10 40 1,-8-52-2666,1 0-1,1-1 1,1 0-1,23 42 1,-18-41-208,18 28 708,-31-51-1041,-1-1 0,1 1 0,-1-1 1,1 1-1,-1 0 0,1-1 0,-1 1 0,1-1 1,-1 1-1,1-1 0,0 0 0,-1 1 0,1-1 1,0 0-1,-1 1 0,1-1 0,0 0 0,0 0 1,-1 1-1,1-1 0,0 0 0,0 0 0,-1 0 1,1 0-1,0 0 0,0 0 0,0 0 0,-1-1 1,1 1-1,0 0 0,-1 0 0,1 0 0,0-1 1,0 1-1,-1 0 0,1-1 0,0 1 0,-1-1 1,1 1-1,-1-1 0,1 1 0,-1-1 0,2 0 1,0-2 21,1 0 1,-1-1-1,1 1 1,-1 0 0,0-1-1,2-5 1,14-46 744,-13 37-225,13-30 1,-1 14 492,-15 32-933,1 2-10,1 1-95,0 1 0,0-1 0,1 1 0,-2 0 0,1 0 0,0 0 0,0 0 0,-1 1-1,1 0 1,-1-1 0,1 1 0,-1 0 0,3 4 0,8 10 43,16 27 1,-7-12-1,49 57 92,-58-74-259,1-1-1,0 0 1,26 18-1,-34-28-7,1 0 0,0 0 1,0-1-1,0 0 0,1 0 0,-1-1 0,0 0 0,1 0 0,0-1 0,-1 0 0,1-1 0,0 0 0,0 0 0,-1-1 0,1 0 0,0 0 0,-1-1 0,1 0 0,12-5 0,-7 1-2,0 0-1,0 0 1,-1-2 0,0 1-1,0-2 1,-1 0 0,0 0-1,-1-1 1,0-1 0,16-18-1,-22 22 80,1 0-1,-1-1 0,-1 0 1,1 0-1,-1 0 1,-1 0-1,0-1 0,0 1 1,0-1-1,-1 0 1,0 0-1,-1 0 1,0 0-1,0 0 0,-2-12 1,1 18 21,-1 0 1,0 0 0,1 1-1,-1-1 1,-1 1-1,1-1 1,0 1 0,0-1-1,-1 1 1,0 0 0,1-1-1,-1 1 1,0 0-1,0 0 1,0 1 0,0-1-1,0 0 1,-3-1-1,0 0-3,1 1 0,-1 0 0,0-1-1,1 2 1,-1-1 0,0 1 0,-9-2-1,10 3 2,1 0 0,-1 0 0,1 0 0,0 0 0,-1 1 0,1 0 0,0 0 0,0 0 0,-1 0 0,1 0 0,0 1 0,0-1 0,0 1 0,0 0 0,-4 3 0,-3 4-6,-1 0 0,-11 15 1,21-23 6,-5 5-1,2 1 1,-1 0-1,1 0 1,0 0-1,1 0 1,-1 1-1,1-1 1,1 1-1,-3 11 1,4-14-15,0 0 0,0 0 1,0-1-1,1 1 0,0 0 1,0 0-1,0 0 0,1 0 0,-1-1 1,1 1-1,0 0 0,0 0 0,1-1 1,0 1-1,-1-1 0,2 1 0,2 5 1,-4-9-2,0 0 0,0 0 1,0-1-1,0 1 0,0 0 0,0-1 1,0 1-1,1 0 0,-1-1 0,0 1 1,0-1-1,0 0 0,0 1 1,1-1-1,-1 0 0,0 0 0,0 0 1,1 0-1,-1 0 0,0 0 0,0 0 1,1 0-1,-1 0 0,0-1 1,0 1-1,1-1 0,-1 1 0,0-1 1,0 1-1,0-1 0,0 1 0,0-1 1,2-1-1,2-1-18,-1-1 0,1 1 0,-1-1 0,0 0 0,1 0 0,2-5 0,1-3-9,0-1 1,-1 0-1,-1-1 0,5-14 0,3-5-53,-14 33 92,0-1 0,0 1 1,0 0-1,0-1 0,0 1 0,1 0 1,-1-1-1,0 1 0,0-1 0,0 1 1,0 0-1,1 0 0,-1-1 0,0 1 1,0 0-1,0-1 0,1 1 0,-1 0 1,0 0-1,1-1 0,-1 1 0,0 0 1,1 0-1,-1 0 0,0-1 0,1 1 0,-1 0 1,0 0-1,1 0 0,4 8-82,-3-2 106,0 0-24,1-1 0,0 1-1,0-1 1,0 0 0,0-1-1,1 1 1,0 0-1,0-1 1,0 0 0,1 0-1,-1 0 1,1-1 0,0 1-1,0-1 1,0 0 0,1-1-1,-1 1 1,11 2-1,-8-3 6,0 0-1,0-1 1,0-1-1,0 1 1,0-1-1,0-1 1,0 1-1,0-1 0,0-1 1,-1 0-1,1 0 1,0 0-1,13-7 1,-12 6-1,0-2 1,-1 1 0,1-1 0,-1-1 0,0 1 0,-1-1-1,1-1 1,-1 1 0,-1-1 0,1-1 0,-1 1 0,0-1-1,-1 0 1,0 0 0,0-1 0,0 0 0,-1 1 0,-1-1-1,4-15 1,2-13 34,-3 0-1,0 0 0,-1-42 0,-10-115 914,3 170-573,-5-25-1,5 40-198,0 1 1,0-1-1,-1 0 0,0 1 0,-1 0 0,-4-9 0,7 17-164,1 0 0,0-1-1,0 1 1,0 0 0,0 0-1,-1-1 1,1 1 0,0 0-1,0 0 1,0-1 0,-1 1 0,1 0-1,0 0 1,0 0 0,-1-1-1,1 1 1,0 0 0,-1 0-1,1 0 1,0 0 0,-1 0 0,1 0-1,0-1 1,-1 1 0,1 0-1,0 0 1,-1 0 0,1 0-1,0 0 1,-1 0 0,1 0-1,0 1 1,0-1 0,-1 0 0,1 0-1,0 0 1,-1 0 0,1 0-1,0 0 1,-1 1 0,1-1-1,0 0 1,0 0 0,-1 0-1,1 1 1,0-1 0,0 0 0,-1 0-1,1 1 1,0-1 0,0 0-1,0 0 1,0 1 0,0-1-1,-1 1 1,-6 14 147,7-15-160,-2 6 25,1-1-1,0 0 1,0 0 0,0 1 0,1-1-1,0 0 1,1 6 0,-1 4 14,0 16 32,3 0 0,0 0-1,2 0 1,1 0 0,1-1 0,19 47-1,-11-40-191,1-1-1,3-1 1,0 0-1,43 55 1,-55-81-330,34 40-58,-17-28-1879,1-6-4030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4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31 1108,'-7'-20'3477,"6"18"-2545,-2-5 85,1 6-513,1 8 2575,4 21-2634,12 48 0,3-5-14,28 94 297,-16-90-527,-5-17-484,-16-35-147,1 2-629,-4-5-3506,-3-8 1875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5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20 385 1212,'-2'-1'409,"0"-1"0,1 1 0,-1-1 0,1 0 0,-1 1 0,1-1 0,0 0 0,0 0 0,0 0 0,0 0 1,0 0-1,0 0 0,-1-3 0,2 2 291,1 2-604,0 0 0,0 0 0,0-1 0,0 1 0,-1-1 1,1 1-1,0 0 0,-1-1 0,2-2 0,1-5 84,6-4 93,-1 1-1,2 0 0,-1 0 1,2 1-1,11-10 1,61-43 381,-10 8-427,-56 42-1156,26-15-1,-20 14-2708,-14 10 1067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9:5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42 212 1340,'0'0'2090,"-3"-2"-1654,-2-1-125,-2-2-226,-2-3 6716,9 10-6796,1-1 1,-1 0-1,0 1 1,1-1-1,-1 0 1,1 1-1,0-1 1,-1 0-1,1 0 0,0 0 1,0 0-1,1 2 1,0 0 5,-1-2-1,0 0-1,1 0 1,-1 0 0,0 1-1,1-1 1,-1 0 0,1-1-1,-1 1 1,1 0 0,-1 0-1,1-1 1,-1 1 0,1 0-1,0-1 1,-1 0 0,1 1-1,0-1 1,2 0 0,28-1 81,-23 1-41,-1-1 1,-1-1-1,1 0 1,0 0-1,0 0 1,-1-1-1,1 0 1,-1 0-1,0-1 1,0 0-1,0-1 1,0 1-1,-1-1 1,8-7-1,-14 11-38,16-20 93,-14 20-103,-1 0 1,0 0 0,-1 1 0,1-1 0,0 0 1,0 0-1,-1 0 0,1 0 0,-1 0 0,1 0 1,-1 0-1,1 0 0,-1 0 0,1-1 0,-1 1 1,0 0-1,0 0 0,1 0 0,-1-2 0,1-5 8,0 0-1,0 0 0,0 0 1,-1-10-1,-1 9 25,1 7 46,0 0-42,0 2-42,-1-9 159,-1 1 0,0 1 0,-5-14-1,6 19-103,0 0-40,0 0 0,-1 1 0,1-1 1,0 0-1,-1 1 0,1 0 1,-1-1-1,0 1 0,0 0 1,1 0-1,-1 0 0,-4-2 1,4 2-10,-21 7 17,-17 6-14,38-11-13,0 0 1,0-1 3,-2 1 3,1 1-1,-1-1 0,1 0 0,-1 1 0,1 0 0,-1 0 0,1 0 0,0 0 0,0 1 0,0-1 0,0 1 0,-3 4 0,5-6-3,-21 20-35,17-16 31,-1 1 1,-20 21 22,25-26-13,-4 9-18,2-4 14,0-1-1,0 1 0,-3 11 0,5-11 1,-3 22-7,3-23 6,1 16 4,7 11 9,5 6 2,-10-33-9,1 1 0,-1 0 0,2-1 1,-1 1-1,0-1 0,1 0 0,0 0 1,0 0-1,1-1 0,0 1 0,-1-1 0,1 0 1,0-1-1,8 5 0,24 15-7,-27-19 12,-7-3-4,0 0-1,0 0 1,-1 0-1,1-1 0,0 1 1,0 0-1,0-1 1,0 0-1,0 0 1,5 0-1,-1 0-1,0 0 0,0-1 0,0 0 0,-1 0-1,13-3 1,-5 0-4,-1 2-73,0-2-1,17-6 1,-25 8-552,-1 0 0,0 0 0,0-1 1,0 1-1,0-1 0,0 0 0,0 0 0,-1 0 0,1-1 0,3-4 1,-2 1-2201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6:31:1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1881 4 1468,'0'0'7503,"-5"1"-7324,-9 0 156,-1 0 1,1 0-1,-27-4 0,29 2-166,0 0 0,0 1-1,-15 1 1,-9 0 35,-342 4 755,350-3-905,-52-2 47,43-1-50,-54 5 0,-75 9 18,110-12-49,23-1-5,-36 4-1,-247 52 4,272-44-10,-59 23-1,65-20-17,-53 29-1,72-33 14,0 1-1,1 1 0,0 1 1,-21 21-1,34-30 2,0 1 0,0 0 0,1 0 1,0 0-1,0 1 0,0-1 0,1 1 0,0 0 0,0 0 1,1 0-1,0 0 0,0 1 0,1-1 0,0 1 1,0-1-1,1 1 0,0 14 0,2-12 20,-1 1-1,1-1 0,1 0 1,0 0-1,0 0 0,1 0 1,1 0-1,-1-1 1,1 0-1,1 0 0,0 0 1,7 8-1,10 8 54,1-1 0,38 30 0,-25-22-50,-3-6 17,2 0-1,66 34 1,-46-28-15,-16-12-5,1-1 1,0-2 0,66 18 0,-12-11-11,116 14 0,-175-33 5,268 18-5,-140-16 9,-62-2-18,179-14 0,-71-10-42,-113 4 36,-8 2 6,42-9-20,229-53 22,-330 67-39,0 1 0,51-3 0,-65 8 41,0-1 1,-1 0-1,20-8 1,-6 3-26,-2-1 14,1-1 3,-6 1-12,0-1 0,0-1 0,-1-1 0,-1-1 0,0-1 0,-1-1 0,23-22 1,-34 30 15,-1 0 1,-1 0 0,12-17 0,-17 23-9,1-4 3,-1 0 0,1 0 1,-1 0-1,0-1 0,0-7 1,0 11 5,-1-1-5,-2-8-1,0 0 0,0 0 0,-1 0 1,-1 1-1,1-1 0,-2 1 0,-8-16 0,3 10 14,0 1 0,-1 0 0,-22-24 0,20 28 24,-26-16 1,31 21-31,-37-21 66,-85-43 94,73 41-81,34 19-52,-69-25 123,28 12-63,52 18-79,-15-6 22,-1 1 0,-50-11 0,14 6-4,-71-12 54,133 27-89,-14-2 30,0 0-1,0-1 1,1-1 0,-19-7-1,26 8-8,0 1-1,0 0 0,0 0 0,-13-1 1,2 0-7,-52-12 74,69 14-83,-2 1 1,-28-1-20,12 1 20,-35-6 1,29 3 98,24 3-78,-1-1 12,-9 0-4,9 0-2,-1 1 2,-27-1 70,29 1-11,-2-1-78,-10 0-21,10 0 37,1 1-10,-40-1 76,28 1-88,12 0-1,-1 0-10,-29 0 29,30 0 6,0-1-11,-48-2-229,48 3-148,0 1-250,-33 10-6090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6:31:4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895 63 856,'0'0'4633,"3"3"-4098,12 7 6765,-20-13-7103,-14-10-17,15 9-20,1 3-2,-28-11 319,11 4-328,-1 0 0,1 1 0,-1 1 1,-1 1-1,-29-3 0,35 8-119,-1-1 0,0 2-1,1 0 1,-1 1 0,-29 7-1,-3 2-21,33-9 11,-28 9 0,-92 43 14,113-43-26,1 1 0,0 2 0,-35 27 0,37-24-1,1 0 0,1 2 0,0 0 0,2 1 0,0 0 0,1 1 0,-20 39 0,27-41-5,1 1 0,1-1 0,0 1 0,2 0 0,0 0 0,2 1 0,0-1 0,1 26-1,2-12 8,2-1 0,1 0 0,2 1 0,12 39-1,0-13 11,3-1 0,2-1-1,48 84 1,-45-98-40,40 53 0,-57-87 52,0 0-1,0 0 1,0-1-1,2 0 0,-1-1 1,1 0-1,0 0 1,0-1-1,18 7 1,3 2 34,-25-12-48,1 0 0,0-1 0,1 1 0,9 1 0,177 38 264,-151-34-243,-27-5-19,34 10 82,-47-12-90,0-1 1,0 0 0,0 0 0,-1-1 0,1 1 0,8-1 0,20 3 68,22 7 70,109 6 1,-26-11-52,-3-15-5,-106 7-88,4-2 28,60-15-1,34-14-31,-30 4 19,3-18-33,-89 43 22,0-1 0,0 0 1,-1 0-1,0-1 0,13-12 0,-3 0-12,-1-1-1,-1-1 1,29-44-1,-42 59-7,10-22 4,-6 9 21,-2 8-1,-1-1-1,-1 0 0,0 0 0,-1 0 0,0 0 0,3-23 1,-2-8 194,-3-65 0,-3 69-2,-1 1-1,-15-59 0,8 56-136,-27-86 59,32 112-111,2 5-6,-1 0 1,0 0 0,-8-14-1,-3 0 4,0 1 0,-1 0 0,-2 2 0,-21-23 0,20 23 6,7 8 16,0 1 1,-27-22 0,3 2-1,-99-49 108,56 43-57,78 37-86,-34-12 31,14 6-13,7 1-5,5 3-11,0 0 0,0 0 0,0 1 0,-13-2 0,10 2-4,-23-3 44,21 4-43,10 0 9,-23-1-25,14 1 3,10 0 19,0 1-2,-9 0-12,9 0 11,-46 4-22,39-2 33,7-2-2,0 0 6,-7 0 0,8 0 7,-1 0-19,-56-8 11,57 8-21,-1 0-11,-7-1 12,7 1 21,-42-3-32,43 3 31,-1 0-21,-9 0 2,9 0-1,-13 2-15,1-1 18,-2 0 14,15-1-4,-9 1-2,8 0 14,-13-1-19,-13 1-10,26-2 6,-27 3-5,27-2 21,0 0-4,-8 0-2,-36-1 23,20 0-21,1 1 0,-1 1 0,-33 6 0,-31 17-1823,20-6-6777,49-12 4324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6:31:4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1006 283 1812,'-2'-2'890,"-9"-12"465,-2 2 0,0-1 0,-21-15 0,19 17-899,0 1 1,0 1-1,-1 1 0,0 0 0,-1 0 0,-27-7 0,23 11-275,0 1-1,-1 1 1,0 1-1,1 0 1,-1 2-1,0 1 1,1 0 0,-1 2-1,1 0 1,-41 15-1,20-7-52,31-9-90,0 0-1,1 0 1,-1 1 0,1 0-1,-15 9 1,-5 7 45,1 2 1,1 0 0,2 2 0,0 1-1,1 1 1,2 1 0,0 2 0,2 0-1,1 1 1,-24 49 0,27-44-49,1 0 0,2 1 0,1 0 0,2 1 0,2 0 0,1 1 0,2-1 0,1 2 0,2-1 0,2 0 0,5 53 0,-1-55-9,2-1 0,1 0 1,21 68-1,6-19 17,4-2 0,49 79 0,-65-125-19,49 63-1,-56-83-13,0 0 1,1-2-1,1 1 0,0-2 0,33 21 1,-29-22 1,0 0 0,2-2 1,-1-1-1,1 0 1,0-2-1,1 0 0,-1-2 1,36 5-1,-24-8 23,0 0-1,0-3 0,-1 0 1,1-2-1,64-15 1,-54 6 1,-2-1 1,52-24 0,-81 31-25,28-12 38,0-2 0,38-25 0,-55 29-30,113-83 251,-118 83-188,0-1 0,-1 0 0,-1-2 0,25-34 1,128-222 576,-143 224-249,32-86-1,-52 117-256,0-1-1,-2 1 0,-1-1 1,0 0-1,-2 0 0,0 0 0,-3-37 1,-1 28 22,-1-2 165,-11-56 1,5 59-148,-1 0-1,-1 0 1,-1 1-1,-2 0 0,-27-40 1,-100-121 697,137 184-874,-26-31 152,-2 1 0,-1 1 1,-2 2-1,-75-53 0,98 78-157,1 1-1,-1 0 1,-1 0 0,1 1-1,-1 1 1,0 0 0,0 1-1,0 1 1,0 0-1,0 0 1,-1 1 0,1 1-1,-23 2 1,11 1-106,1 2-1,-1 0 1,1 1 0,-1 2-1,2 0 1,-32 16 0,40-16-252,0 1 1,1 1 0,0 0-1,0 0 1,1 1 0,-16 18-1,-1 9-2848,7 3-3568,14-20 1967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6:31:4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1176 417 1488,'-7'-19'733,"-1"0"0,-1 1 0,-1 0 0,-1 1 0,0 0-1,-2 0 1,-14-15 0,-10-7 487,-61-49 1,77 71-728,-1 1 0,-1 0 1,-1 2-1,-37-18 0,44 25-277,-1 1 0,1 0 0,-2 1 0,1 1 0,0 0 1,-1 2-1,-27-1 0,30 4-108,0 0 1,0 1 0,0 1 0,0 0-1,1 2 1,-18 6 0,-1 3 78,-50 29 1,64-30-135,1 0 1,0 1-1,1 1 1,1 0 0,0 2-1,-28 36 1,6 1 76,-36 68 1,58-92-72,2 1 0,1 1 0,2 0 0,0 1 0,3 0 0,0 0 0,3 1 0,0 0 0,3 1 0,0-1 0,2 1 0,2-1 0,6 40 0,6 4 141,5-1 0,42 120 0,81 139 51,-116-283-210,2-2 0,42 60-1,-51-85-26,1-2 0,2 0 0,0-1 0,2-1 0,46 35 0,-41-38-7,2-1 0,0-1 0,1-2-1,0-1 1,1-1 0,1-2-1,0-2 1,45 8 0,-43-12 7,53-2 1,-64-2-11,5-2 1,0 0 1,-1-2-1,1-1 1,-1-1-1,0-2 1,34-12-1,-27 5 2,-1-1 0,0-1 0,-2-2 1,41-29-1,-53 32 3,0-2 0,-2 0 0,0-1 1,-1-1-1,25-34 0,-9 2 29,32-64-1,-55 94 70,-1 0 0,-1-1 0,-1 0 0,-1 0 0,-1-1 1,4-41-1,-6-3 289,-4-68 0,-1 100-207,-2 0 0,-13-53 1,-28-66 417,30 112-413,-3 2 1,-27-47 0,33 64-133,-27-42 107,-2 1 0,-74-86-1,68 97-84,-66-55 1,88 84-66,3 5 2,0 0-1,-1 2 1,-1 0-1,-39-20 1,47 30-117,0 0 1,0 0-1,-1 2 0,0 0 0,0 1 1,0 1-1,0 0 0,-32 0 0,18 4-778,0 2-1,0 1 0,-34 8 1,-36 18-7062,56-14 3337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6:31:5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632 163 1044,'-3'-19'1518,"3"18"-833,-1-2-30,-2-3-130,1 0 0,-1 0-1,0 0 1,0 1 0,0-1-1,-1 1 1,0-1 0,0 1-1,0 0 1,-6-4 0,4 5-351,1 0 0,-1 1 0,0-1 0,0 2 0,0-1 0,-1 1 0,1 0 0,0 0 0,-1 0 0,1 1 0,-1 0 0,0 0 0,1 1 1,-8 0-1,-6 2 42,1 0 1,0 1 0,-33 10 0,37-8-132,0 0 0,1 1 0,0 1 0,0 0 0,1 1 0,0 0 0,0 1 0,1 1 0,-14 13 0,11-10-27,1 2 0,0 0 0,1 1 1,1 0-1,0 0 0,1 2 0,-9 18 0,0 6 24,2 1-1,2 1 1,1 0-1,3 1 0,1 1 1,3 0-1,1 0 1,3 0-1,2 1 0,3 52 1,8 8 242,27 122 1,-6-79-119,-21-106-155,1-1 0,20 51 0,-19-66-23,2 0-1,1-1 0,1-1 0,2 0 0,25 32 0,-18-27 2,-12-13-16,2-1 0,0-1 0,29 27 0,-11-17 10,41 25 0,-57-42-21,1 1 0,0-2 0,1-1 0,32 10 1,-41-14 5,13 3-5,1-1-1,39 4 1,16-2 11,-41-3-12,0-2 1,60-3-1,-73-1 7,1-2 1,-1-1 0,1 0-1,-1-2 1,-1-1-1,0-1 1,33-17 0,46-33 5,-91 52-5,94-64 1,-84 55 4,-1-1-1,32-34 1,-37 33 3,-1-1 1,-1 0 0,-1-1-1,19-40 1,25-91 18,-49 132-37,4-19 70,-1 1 0,8-74 0,-17 85-6,0 0 0,-2 0 0,-1 0 0,-1 0 0,-12-48 0,-47-119 386,26 97-62,-67-125 1,76 174-296,-1 0 0,-2 2 0,-3 2 0,-49-53 0,52 65-50,-1 2-1,-1 1 1,-66-44 0,82 63-34,1 1 0,-2 0 1,1 1-1,-1 1 0,0 0 1,0 1-1,0 1 0,-1 1 1,1 0-1,-1 1 0,-33 1 0,-1 5 2,1 3-1,-93 23 1,106-20-8,1 2 1,-52 25-1,68-27-3,1 2 1,0 0-1,1 1 1,1 1-1,-25 22 0,28-19-3,0-1-1,1 2 1,1 0-1,0 1 1,1 0-1,2 1 1,0 0-1,1 1 1,0 0-1,2 0 1,-8 41-1,8-19 10,2 1 1,2 0-1,2 0 0,2 0 1,6 45-1,-5-77-6,4 53 6,25 102 0,17-17-22,-38-125 16,41 96 0,-46-112-1,63 118 0,-51-100 2,0-1 0,31 35 0,-19-28 5,1-1 0,2-1 0,56 41-1,-57-51-7,1-2-1,1 0 0,1-3 0,46 17 0,-54-25 8,1 0 0,0-2-1,0-1 1,0-1-1,47 0 1,-55-4-2,1-2 0,0 0 0,-1-1 0,0 0 0,0-2 0,0-1 1,0 0-1,30-15 0,-17 4 4,0-2 1,-1-2-1,-1 0 1,49-47-1,-60 49-2,-1 0 0,-1-2-1,0 0 1,-2 0 0,-1-2 0,0 0-1,14-36 1,-3-6-2,-2-1 0,-4-1 0,13-84-1,-28 123 13,-1 0-1,-2-1 0,-1 0 0,-1 1 0,-1-1 0,-2 1 0,0-1 0,-2 1 0,-2 1 1,0-1-1,-2 1 0,-19-39 0,3 21 44,-1 1 0,-2 1 0,-36-40 1,-116-105 95,154 165-136,-2 2 1,0 0-1,-47-23 0,62 36-12,-1 1 1,0 0 0,-1 2-1,1 0 1,-1 0-1,0 2 1,0 0-1,-1 0 1,-21 1 0,25 2-6,0 0 1,0 2 0,1-1 0,-1 2 0,0 0-1,1 0 1,0 1 0,-1 0 0,2 1 0,-1 1 0,0 0-1,-13 10 1,-1 3 0,1 2 0,0 1 0,1 1 0,2 1 0,0 1 0,2 1 0,-25 42 0,21-26 1,2 0 0,2 2 0,2 1 1,-18 69-1,27-77-4,2 0 0,2 0 1,1 1-1,2 65 1,5-52 0,2 0 1,23 98-1,95 263 30,-113-387-27,-2-2-4,15 28-1,-20-45 4,58 98-10,-52-90 11,2-1-1,0 0 1,0 0-1,1-1 0,16 12 1,-15-14 1,1-1 1,0 0 0,1-1-1,0 0 1,0-1-1,1-1 1,0 0-1,0-1 1,0-1-1,0-1 1,1 0 0,0-1-1,-1-1 1,1 0-1,0-1 1,0-1-1,-1-1 1,1 0-1,0-1 1,-1-1 0,0 0-1,0-2 1,16-6-1,-7 0-3,-1 0-1,0-1 1,0-2-1,-2 0 0,38-34 1,-18 8 29,39-49 0,-63 67-24,-1-1 0,-1-1 1,-2 0-1,14-30 0,-11 10 12,-1 0-1,-2 0 1,-2-2-1,-2 1 0,-3-1 1,4-72-1,-9 45 50,-3 0 0,-17-118-1,11 149 40,-2 1-1,-1 1 1,-3 0-1,-1 0 1,-39-74-1,29 74-10,-1 0 1,-62-74-1,63 89-53,0 1 0,-2 2 0,-1 0 1,-56-35-1,67 48-58,-2 2 1,1 0 0,-1 1 0,0 1-1,0 1 1,-1 0 0,0 1 0,0 1-1,0 1 1,0 1 0,0 0 0,0 2-1,0 0 1,-22 4 0,5 2-636,-1 1 0,-42 15-1,-65 35-4599,97-34 517,2 5 41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6:32:0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841 288 864,'4'-11'2806,"-4"9"-2355,0 0 0,0-1 0,0 1 0,0 0 0,0 0 1,-1 0-1,1 0 0,-2-4 0,1 3-92,-7-5 1037,-20-13-442,-1 2 1,-1 0-1,0 2 1,-2 2-1,-38-15 0,48 23-820,0 1 0,0 2 0,-1 0 0,1 1 0,-1 1 0,1 1 1,-32 3-1,37-1-88,-1 2 1,0 1 0,1 0 0,0 1 0,0 0 0,0 2 0,1 0-1,0 1 1,-28 17 0,30-14-37,1 0-1,-1 1 1,2 1 0,0 0-1,0 1 1,1 0 0,1 0-1,-11 22 1,7-9-2,1 0 1,1 1-1,2 1 0,-8 31 1,11-28 9,2-1-1,1 1 1,1 0 0,2 0 0,1 1 0,1-1-1,2 0 1,2-1 0,8 37 0,-5-46 7,0-1 1,1 1 0,15 22-1,-8-14 16,-1-1 6,2-1 0,1-1 0,1 0 0,1-2 0,2 0-1,0-2 1,1 0 0,2-1 0,0-2 0,55 35 0,-33-29 1,2-1 1,0-2-1,1-2 0,1-3 1,75 17-1,-75-27 2,-1-2-1,1-2 1,56-4-1,-75 0-35,4-2 3,0-2 0,0-1 0,-1-2 0,0-2 0,54-19 0,-36 8-15,-1-2-1,90-52 1,-3-25 3,-109 74-3,-1-1-1,32-38 0,-49 48-2,-1-1 0,-1 0 0,0 0 0,-1-1 0,-1 0 0,7-25 0,-7 21 99,-2-1-1,-1 1 1,0-1-1,-2 0 1,-1 0-1,0 0 1,-2-1-1,-1 1 1,0 0-1,-8-35 1,4 32 38,-2 1 0,0 1 0,-2-1 1,0 1-1,-2 1 0,0 0 0,-2 0 1,-1 1-1,0 1 0,-1 0 0,-2 1 0,-29-28 1,20 24-48,-2 0 0,-1 2 0,0 2 0,-2 0 0,0 2 1,-1 2-1,-56-22 0,-113-17 79,159 44-152,-131-20 25,146 27-39,-36-2-18,12 2 3,38 3 10,0 0 0,0 1 0,0 0 0,0 1 0,-16 3-1,-11 5-177,1 3 0,0 1 0,-58 30 0,10-6-2181,16-7-371,26-7-3911,25-10 2170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6:32:0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582 237 1328,'-1'-4'826,"-3"-6"-201,-1 1 1,1-1-1,-2 1 1,1 1 0,-1-1-1,0 1 1,-1 0-1,-8-8 1,9 11-390,-1 0 0,0 0 1,0 1-1,-1 0 0,1 0 0,-1 0 0,0 1 0,0 1 1,-10-3-1,-17-7 230,32 11-424,-1 0 0,0 0 0,0 0 0,0 1-1,0 0 1,0-1 0,0 1 0,0 1 0,-4 0 0,-38 8 174,34-7-149,2 2-33,-1-1 0,1 1 0,0 1-1,0 0 1,0 0 0,1 1-1,-1 0 1,1 0 0,1 1-1,-12 12 1,4-2 4,1 0 0,0 1 0,-24 39 0,25-30 21,1 0-1,1 0 1,1 1-1,1 0 1,2 1 0,1 0-1,1 1 1,-3 42-1,4 11 69,0-9-2,8 147 1,1-185-112,15 116 56,-13-117-52,2 0 0,16 44 0,3-1 2,-8-22-7,3-1-1,37 72 1,-27-70 2,-17-26-7,3-1 0,0 0 0,29 35 0,-29-45-3,0-1 1,23 18-1,-33-30-3,0-1 0,1 0-1,0-1 1,0 0-1,1-1 1,0 0 0,-1 0-1,13 3 1,3-1 6,43 5-1,-58-10-5,0-1-1,-1 0 0,1-1 0,0 0 0,0-1 0,-1 0 0,18-5 0,0-3-1,1-1 1,-1-1-1,-1-1 1,0-2-1,-1 0 1,-1-2-1,0-1 1,24-24 0,-44 39-1,109-116 11,-91 93 6,-2 0 1,33-58 0,-36 49 117,0-2 0,-3 0 1,-1-1-1,-2-1 1,-1 0-1,-2 0 0,-2 0 1,-2-1-1,0-52 1,-11-115 805,5 178-801,0-1 62,-10-49 1,5 50-75,-2-11 81,-17-46-1,3 27-27,-2 2 0,-4 1-1,-1 1 1,-3 1 0,-2 2 0,-3 1-1,-1 3 1,-49-47 0,80 87-154,-1 1 0,0-1 0,0 2 1,-1-1-1,0 1 0,0 1 0,0 0 0,-1 0 0,0 1 1,0 0-1,0 1 0,0 0 0,0 1 0,-1 0 0,1 1 0,-1 0 1,-19 2-1,22 0-22,-15 0 18,1 2 0,0 0 0,-27 8-1,20-2-14,6-3 11,-33 15 0,26-7-844,1 1 0,-41 28 0,52-25-1788,15-13 866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7:3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0 483 2012,'0'0'3210,"5"-6"-2351,7-5-456,-1 1 1,1 0-1,19-12 0,51-28 645,-60 37-903,32-20 255,185-101 810,-159 95-1264,87-43-523,-59 25-3875,-80 41 2074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6:32:0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47 1004,'0'0'1048,"0"-2"-94,0-8-87,0 7 665,-1 1-864,0 0-532,1 1 1,-1 0-1,0 0 1,0-1 0,0 1-1,0 0 1,0 0-1,0 0 1,0 0-1,-1 0 1,1 0 0,0 1-1,0-1 1,-2 0-1,1 0 286,-3 1-28,2 0-281,2 0-82,0-1 1,-1 1-1,1 0 1,0 0-1,0 0 1,0 0-1,0 0 1,-1 1-1,1-1 1,0 0-1,0 0 1,0 1-1,0-1 1,0 1-1,0-1 1,0 1-1,0-1 1,-1 2-1,1-1-14,-12 6 201,1 0 0,1 1 0,-1 1 0,1 0 0,1 0 1,-13 14-1,4 5-17,0 1 1,2 0 0,1 1-1,2 1 1,1 1 0,1-1-1,-9 43 1,-36 237 621,49-239-703,3 0 0,3 1 1,3-1-1,3 1 0,24 121 0,-16-143-87,3 0-1,1-1 1,3-1 0,2 0-1,2-2 1,36 55-1,-40-75-25,0-1-1,1-1 0,2-1 0,0 0 1,2-2-1,0-1 0,33 21 0,-40-31-50,1-1-1,1-1 1,0 0-1,0-2 1,0 0-1,1-1 1,0-1-1,0-1 1,1 0-1,-1-2 0,1 0 1,0-2-1,-1 0 1,1-1-1,-1-1 1,1-1-1,-1-1 1,0-1-1,0-1 1,0 0-1,-1-2 1,0 0-1,25-15 1,-11 3-40,-2-2 0,0-1 0,-1-2 1,-2 0-1,45-52 0,-53 52 65,-2-1 0,0 0-1,-2-1 1,-1-1 0,-1 0-1,-1-1 1,11-42 0,-13 28 63,-3 1 1,-1-1-1,-2 0 0,-1-53 1,-17-174 618,7 222-514,-3 1-1,-1 1 1,-2 0-1,-2 0 1,-2 1-1,-32-61 1,24 60 11,-2 2-1,-2 1 1,-2 1 0,-2 1 0,-41-41 0,48 58-57,-1 1 1,-2 1-1,0 1 0,-58-31 0,67 43-75,-2 0-1,1 2 1,-1 1 0,0 1 0,-1 0-1,1 2 1,-26-2 0,10 5 8,10 2-18,11 0-196,-1 0 0,1 1 1,-1 0-1,1 1 1,0 1-1,1 1 1,-1 0-1,1 1 1,0 1-1,1 0 1,-22 16-1,29-19-554,1 0 573,0 0 0,1 0 0,-8 7-1,11-9-616,1-1-1,-1 1 0,0-1 0,1 1 0,0 0 0,-1-1 0,0 5 0,-2 7-2330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6:32:0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483 156 1588,'-2'-3'892,"-7"-8"1175,-21-19 1,28 28-1534,0 1-44,-2-1-324,1 0 0,-1 0-1,0 1 1,1-1 0,-1 1-1,0 0 1,0 0-1,0 1 1,0-1 0,0 1-1,0 0 1,0 0 0,0 0-1,0 0 1,0 1 0,0 0-1,0 0 1,0 0-1,1 0 1,-5 2 0,-12 8 58,1 1 0,0 0 0,1 1 1,1 1-1,0 1 0,1 1 0,0 0 1,-17 24-1,10-5-10,2 0 0,2 1 0,-23 59 1,26-51-76,2 1 0,2 0 0,1 1 0,3 1 0,2-1 0,2 1 0,2 0 1,8 82-1,-1-85-57,13 47-1,-3-21-22,-8-34-14,3 0-1,20 50 0,37 65 87,-55-124-109,9 12 8,1-1 0,2-1 1,37 44-1,-40-55-20,1-1 0,1-1 0,1-2 0,1 0-1,1-1 1,1-2 0,1-1 0,0-1 0,1-1 0,1-2 0,0 0 0,1-3-1,1 0 1,41 8 0,-26-11-7,-1-1 0,1-3 0,0-1 0,0-3 0,0-1 0,85-15 0,-94 9 7,-1-2 0,50-18-1,-73 21-18,13-4 16,-1-1 1,0-1-1,38-25 0,-34 17 10,-12 9-8,-2 0 1,17-16 0,-18 13-9,27-24 7,52-61-1,-83 84-10,1 0 0,-2-1 0,0 0 0,-1 0-1,-1-1 1,0 0 0,-2 0 0,7-26-1,-5 12 26,-2 0-1,-2-1 0,-1 0 0,-1-60 0,-7 59 108,0-1 0,-2 1 0,-2 0-1,-1 1 1,-1-1 0,-2 2 0,-1 0 0,-23-36-1,7 23 297,-1 2 0,-71-72-1,41 47-1,-210-212 1386,103 128-1176,156 140-582,-2 1 0,1 1 0,-1 0 0,-27-12 0,-64-20 84,-56-13-38,122 44-81,-1 1-1,-47-5 0,-61-7-2,124 18-10,5 0-19,0 1 1,-36 2-1,52 0-95,1 1 0,-1-1 0,0 1 0,1 0 0,-1-1 1,0 1-1,1 0 0,-1 1 0,1-1 0,0 0 0,-1 1 0,1-1 0,0 1 0,0 0 0,0 0 0,0 0 0,0 0 0,0 0 0,1 0 0,-1 0 0,1 1 0,-1-1 0,-1 4 0,-2 3-342,-14 21-2232,6 1-3455,7-8 1426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8:3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18 2012,'-52'28'12946,"51"-27"-11773,5 0-981,5 2-118,1 0-1,-1-1 1,1 0-1,0 0 1,-1-1-1,1-1 1,17 0-1,78-12 192,-49 4-147,-9 1-192,54-15 0,-75 10-3531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05:58:3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27 940,'2'-20'5414,"-2"18"-3767,-2 1-948,-1 0-560,0 1 0,0-1 0,0 0 0,0 1 0,1 0 0,-1 0 0,0 0 0,0 0 0,0 0 0,0 1 0,0-1 0,0 1 0,0 0 0,0 0 0,0 0 0,-2 1 0,-11 5 331,-22 14 0,28-16-211,1 1-106,-1 0 0,1 0 0,0 1-1,0 0 1,1 1 0,0 0-1,0 0 1,1 0 0,-7 12-1,12-17-115,0 0-1,0 1 1,0 0-1,0-1 0,1 1 1,0 0-1,-1 0 0,1 0 1,1 0-1,-1 0 0,1 0 1,-1 0-1,1 0 1,0 0-1,1 0 0,-1 0 1,1 0-1,0 0 0,0 0 1,0 0-1,0-1 0,1 1 1,-1 0-1,1-1 1,0 1-1,0-1 0,0 1 1,4 3-1,2 2 18,0-1 0,1 1-1,0-1 1,0-1 0,0 1 0,1-2 0,17 10 0,8 0 108,38 13 0,-5-2 116,-65-26-199,1 1 1,-1 0-1,-1 0 1,1 0-1,0 0 1,3 4 0,-4-4 244,-7 3-190,-1 2-93,0 0-1,-1 0 0,0-1 0,0 1 1,-1-2-1,-12 8 0,-7 2 24,16-8-137,0-1-1,0 0 0,0-1 1,-1-1-1,1 0 0,-20 5 1,29-9-403,-1-2-980,-11-4 320,14 6 944,-1-1 0,1 1-1,-1 0 1,1-1-1,0 1 1,-1 0 0,1 0-1,0-1 1,0 1 0,-1 0-1,1-1 1,0 1-1,0-1 1,-1 1 0,1 0-1,0-1 1,0 1 0,0-1-1,0 1 1,0-1-1,0 1 1,0 0 0,0-1-1,0 1 1,0-1 0,0 1-1,0-1 1,0 1-1,0-1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700A-125A-2540-C9DA-2059504BD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FE5D5-2DC5-D0A6-BB19-E66CF70D7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7763-DE1D-59E0-4530-E9A98B38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E07-D2B1-42F9-BEF8-B7C462485B8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3BFD-CB71-5A25-D946-98B480A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0E66-964B-6DF6-B78C-D0F521FB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4FC7-08AF-438C-ACB5-F5261FDFB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2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0888-BF92-EE04-64F5-4A510E1A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B1B40-72A7-57B4-EA8B-9156F1449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2AF8-6554-9708-E3A1-75BE34C6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E07-D2B1-42F9-BEF8-B7C462485B8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06BAC-AFB4-9024-7A2B-BF3F8CC6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0486-EFCC-995A-A627-1D825EA6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4FC7-08AF-438C-ACB5-F5261FDFB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5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22F0D-ACB4-A234-F065-68F10CC6B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393AD-31B4-AFF2-967D-FA4ACC758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82D8-7905-B801-24FA-D769E46A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E07-D2B1-42F9-BEF8-B7C462485B8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BAE37-CD61-F92B-F71C-6D5E880A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6207-05D8-F313-E8C9-E563C799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4FC7-08AF-438C-ACB5-F5261FDFB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62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07E2-A29F-8B50-59E2-0D3D3B54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B0D1-308C-9466-EE3B-4DCBC333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35CD2-C226-08EA-9903-5DBBC90D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E07-D2B1-42F9-BEF8-B7C462485B8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D0781-E28D-5680-337B-D0E09EEB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071A-BEC8-4CEF-EF1E-52C2C14D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4FC7-08AF-438C-ACB5-F5261FDFB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5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FDF-5E6E-1D3B-4910-BA828248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B78D1-5761-D788-F284-162E11767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41D95-1A30-6F85-69D4-81E310B0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E07-D2B1-42F9-BEF8-B7C462485B8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E2E17-1C7C-7D47-6A84-F2295735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C40F-A423-5226-E6EB-CD68BB84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4FC7-08AF-438C-ACB5-F5261FDFB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8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CC53-B369-97C3-3320-37782642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56E0-D740-F1A1-DBC9-6A4EA911B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F4924-3E6B-FAF4-40AD-52B916965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3E039-96DF-30DF-7A4F-A3885C8C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E07-D2B1-42F9-BEF8-B7C462485B8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194E9-E1A7-9026-CCB1-D40BB853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0301-00EB-1C06-3532-2E108A4D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4FC7-08AF-438C-ACB5-F5261FDFB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94BC-57B8-E35D-E7AD-B09A51E3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BC045-B92A-9954-2186-77B999C71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7016A-47D2-9F75-B702-7F0BC91F3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707AC-BCAC-17BA-7BFB-7CDC9F11E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30CBE-CC7E-8D6C-40BE-57482BDEF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7A587-9D78-55B1-E0D8-9580ED8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E07-D2B1-42F9-BEF8-B7C462485B8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432CF-295C-2793-445B-C15493D6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5C0FC-954C-604F-0074-3A6F5D0D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4FC7-08AF-438C-ACB5-F5261FDFB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6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5B2E-71A4-61D4-AA55-89B5601E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1AEEB-300A-67E6-B6A6-6610CBF0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E07-D2B1-42F9-BEF8-B7C462485B8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38251-1E0F-27B3-B874-601295B1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2F4CD-3FFB-E506-95A9-2BF59A8D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4FC7-08AF-438C-ACB5-F5261FDFB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608F4-18F8-FFC7-3142-95301427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E07-D2B1-42F9-BEF8-B7C462485B8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A012A-F99E-526A-DF2C-2C84E8C6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86741-3E58-E279-258B-CF222F75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4FC7-08AF-438C-ACB5-F5261FDFB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9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BD5E-71AB-EEB5-D71D-B470C65B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CF2D-6C02-F5D0-4C62-D00B4980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44799-EBA9-FC91-709D-9F16D5952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FB5A8-530D-D8FF-C503-A8403097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E07-D2B1-42F9-BEF8-B7C462485B8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F7441-1097-A676-8531-AACD2568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7AEC1-D6BC-B62C-D14A-23902579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4FC7-08AF-438C-ACB5-F5261FDFB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0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697B-CEA9-3BCC-D255-916A36F9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9D791-BA24-2693-4E1F-7538E964E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68C31-7126-0990-DFA4-D1E84C58F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D97BB-277C-5002-2D58-50276D77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E07-D2B1-42F9-BEF8-B7C462485B8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314DA-4C34-6A5A-1F03-9FC6C3AF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F53C4-173A-8858-9429-38C99BF8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4FC7-08AF-438C-ACB5-F5261FDFB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86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953D-F46F-D0B2-60A3-5C84019C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40B69-57A9-E053-B38C-69E2261C5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C1ADF-BE4E-B2E1-E5C9-692A79F7A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DE07-D2B1-42F9-BEF8-B7C462485B8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82233-3FCB-5E28-E589-EB2DEAD12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3179-FB67-271F-91B9-724347A2F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4FC7-08AF-438C-ACB5-F5261FDFB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0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42" Type="http://schemas.openxmlformats.org/officeDocument/2006/relationships/customXml" Target="../ink/ink23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47.png"/><Relationship Id="rId112" Type="http://schemas.openxmlformats.org/officeDocument/2006/relationships/customXml" Target="../ink/ink58.xml"/><Relationship Id="rId16" Type="http://schemas.openxmlformats.org/officeDocument/2006/relationships/customXml" Target="../ink/ink10.xml"/><Relationship Id="rId107" Type="http://schemas.openxmlformats.org/officeDocument/2006/relationships/image" Target="../media/image56.png"/><Relationship Id="rId11" Type="http://schemas.openxmlformats.org/officeDocument/2006/relationships/image" Target="../media/image8.png"/><Relationship Id="rId32" Type="http://schemas.openxmlformats.org/officeDocument/2006/relationships/customXml" Target="../ink/ink18.xml"/><Relationship Id="rId37" Type="http://schemas.openxmlformats.org/officeDocument/2006/relationships/image" Target="../media/image21.png"/><Relationship Id="rId53" Type="http://schemas.openxmlformats.org/officeDocument/2006/relationships/image" Target="../media/image29.png"/><Relationship Id="rId58" Type="http://schemas.openxmlformats.org/officeDocument/2006/relationships/customXml" Target="../ink/ink31.xml"/><Relationship Id="rId74" Type="http://schemas.openxmlformats.org/officeDocument/2006/relationships/customXml" Target="../ink/ink39.xml"/><Relationship Id="rId79" Type="http://schemas.openxmlformats.org/officeDocument/2006/relationships/image" Target="../media/image42.png"/><Relationship Id="rId102" Type="http://schemas.openxmlformats.org/officeDocument/2006/relationships/customXml" Target="../ink/ink53.xml"/><Relationship Id="rId5" Type="http://schemas.openxmlformats.org/officeDocument/2006/relationships/image" Target="../media/image5.png"/><Relationship Id="rId61" Type="http://schemas.openxmlformats.org/officeDocument/2006/relationships/image" Target="../media/image33.png"/><Relationship Id="rId82" Type="http://schemas.openxmlformats.org/officeDocument/2006/relationships/customXml" Target="../ink/ink43.xml"/><Relationship Id="rId90" Type="http://schemas.openxmlformats.org/officeDocument/2006/relationships/customXml" Target="../ink/ink47.xml"/><Relationship Id="rId95" Type="http://schemas.openxmlformats.org/officeDocument/2006/relationships/image" Target="../media/image50.png"/><Relationship Id="rId19" Type="http://schemas.openxmlformats.org/officeDocument/2006/relationships/image" Target="../media/image12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6.png"/><Relationship Id="rId30" Type="http://schemas.openxmlformats.org/officeDocument/2006/relationships/customXml" Target="../ink/ink17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64" Type="http://schemas.openxmlformats.org/officeDocument/2006/relationships/customXml" Target="../ink/ink34.xml"/><Relationship Id="rId69" Type="http://schemas.openxmlformats.org/officeDocument/2006/relationships/image" Target="../media/image37.png"/><Relationship Id="rId77" Type="http://schemas.openxmlformats.org/officeDocument/2006/relationships/image" Target="../media/image41.png"/><Relationship Id="rId100" Type="http://schemas.openxmlformats.org/officeDocument/2006/relationships/customXml" Target="../ink/ink52.xml"/><Relationship Id="rId105" Type="http://schemas.openxmlformats.org/officeDocument/2006/relationships/image" Target="../media/image55.png"/><Relationship Id="rId113" Type="http://schemas.openxmlformats.org/officeDocument/2006/relationships/image" Target="../media/image59.png"/><Relationship Id="rId118" Type="http://schemas.openxmlformats.org/officeDocument/2006/relationships/customXml" Target="../ink/ink61.xml"/><Relationship Id="rId8" Type="http://schemas.openxmlformats.org/officeDocument/2006/relationships/customXml" Target="../ink/ink6.xml"/><Relationship Id="rId51" Type="http://schemas.openxmlformats.org/officeDocument/2006/relationships/image" Target="../media/image28.png"/><Relationship Id="rId72" Type="http://schemas.openxmlformats.org/officeDocument/2006/relationships/customXml" Target="../ink/ink38.xml"/><Relationship Id="rId80" Type="http://schemas.openxmlformats.org/officeDocument/2006/relationships/customXml" Target="../ink/ink42.xml"/><Relationship Id="rId85" Type="http://schemas.openxmlformats.org/officeDocument/2006/relationships/image" Target="../media/image45.png"/><Relationship Id="rId93" Type="http://schemas.openxmlformats.org/officeDocument/2006/relationships/image" Target="../media/image49.png"/><Relationship Id="rId98" Type="http://schemas.openxmlformats.org/officeDocument/2006/relationships/customXml" Target="../ink/ink51.xml"/><Relationship Id="rId121" Type="http://schemas.openxmlformats.org/officeDocument/2006/relationships/image" Target="../media/image63.png"/><Relationship Id="rId3" Type="http://schemas.openxmlformats.org/officeDocument/2006/relationships/image" Target="../media/image4.png"/><Relationship Id="rId12" Type="http://schemas.openxmlformats.org/officeDocument/2006/relationships/customXml" Target="../ink/ink8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103" Type="http://schemas.openxmlformats.org/officeDocument/2006/relationships/image" Target="../media/image54.png"/><Relationship Id="rId108" Type="http://schemas.openxmlformats.org/officeDocument/2006/relationships/customXml" Target="../ink/ink56.xml"/><Relationship Id="rId116" Type="http://schemas.openxmlformats.org/officeDocument/2006/relationships/customXml" Target="../ink/ink60.xml"/><Relationship Id="rId20" Type="http://schemas.openxmlformats.org/officeDocument/2006/relationships/customXml" Target="../ink/ink12.xml"/><Relationship Id="rId41" Type="http://schemas.openxmlformats.org/officeDocument/2006/relationships/image" Target="../media/image23.png"/><Relationship Id="rId54" Type="http://schemas.openxmlformats.org/officeDocument/2006/relationships/customXml" Target="../ink/ink29.xml"/><Relationship Id="rId62" Type="http://schemas.openxmlformats.org/officeDocument/2006/relationships/customXml" Target="../ink/ink33.xml"/><Relationship Id="rId70" Type="http://schemas.openxmlformats.org/officeDocument/2006/relationships/customXml" Target="../ink/ink37.xml"/><Relationship Id="rId75" Type="http://schemas.openxmlformats.org/officeDocument/2006/relationships/image" Target="../media/image40.png"/><Relationship Id="rId83" Type="http://schemas.openxmlformats.org/officeDocument/2006/relationships/image" Target="../media/image44.png"/><Relationship Id="rId88" Type="http://schemas.openxmlformats.org/officeDocument/2006/relationships/customXml" Target="../ink/ink46.xml"/><Relationship Id="rId91" Type="http://schemas.openxmlformats.org/officeDocument/2006/relationships/image" Target="../media/image48.png"/><Relationship Id="rId96" Type="http://schemas.openxmlformats.org/officeDocument/2006/relationships/customXml" Target="../ink/ink50.xml"/><Relationship Id="rId111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6" Type="http://schemas.openxmlformats.org/officeDocument/2006/relationships/customXml" Target="../ink/ink55.xml"/><Relationship Id="rId114" Type="http://schemas.openxmlformats.org/officeDocument/2006/relationships/customXml" Target="../ink/ink59.xml"/><Relationship Id="rId119" Type="http://schemas.openxmlformats.org/officeDocument/2006/relationships/image" Target="../media/image62.png"/><Relationship Id="rId10" Type="http://schemas.openxmlformats.org/officeDocument/2006/relationships/customXml" Target="../ink/ink7.xml"/><Relationship Id="rId31" Type="http://schemas.openxmlformats.org/officeDocument/2006/relationships/image" Target="../media/image18.png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78" Type="http://schemas.openxmlformats.org/officeDocument/2006/relationships/customXml" Target="../ink/ink41.xml"/><Relationship Id="rId81" Type="http://schemas.openxmlformats.org/officeDocument/2006/relationships/image" Target="../media/image43.png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4" Type="http://schemas.openxmlformats.org/officeDocument/2006/relationships/customXml" Target="../ink/ink4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11.xml"/><Relationship Id="rId39" Type="http://schemas.openxmlformats.org/officeDocument/2006/relationships/image" Target="../media/image22.png"/><Relationship Id="rId109" Type="http://schemas.openxmlformats.org/officeDocument/2006/relationships/image" Target="../media/image57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30.png"/><Relationship Id="rId76" Type="http://schemas.openxmlformats.org/officeDocument/2006/relationships/customXml" Target="../ink/ink40.xml"/><Relationship Id="rId97" Type="http://schemas.openxmlformats.org/officeDocument/2006/relationships/image" Target="../media/image51.png"/><Relationship Id="rId104" Type="http://schemas.openxmlformats.org/officeDocument/2006/relationships/customXml" Target="../ink/ink54.xml"/><Relationship Id="rId120" Type="http://schemas.openxmlformats.org/officeDocument/2006/relationships/customXml" Target="../ink/ink62.xml"/><Relationship Id="rId7" Type="http://schemas.openxmlformats.org/officeDocument/2006/relationships/image" Target="../media/image6.png"/><Relationship Id="rId71" Type="http://schemas.openxmlformats.org/officeDocument/2006/relationships/image" Target="../media/image38.png"/><Relationship Id="rId92" Type="http://schemas.openxmlformats.org/officeDocument/2006/relationships/customXml" Target="../ink/ink48.xml"/><Relationship Id="rId2" Type="http://schemas.openxmlformats.org/officeDocument/2006/relationships/customXml" Target="../ink/ink3.xml"/><Relationship Id="rId29" Type="http://schemas.openxmlformats.org/officeDocument/2006/relationships/image" Target="../media/image17.png"/><Relationship Id="rId24" Type="http://schemas.openxmlformats.org/officeDocument/2006/relationships/customXml" Target="../ink/ink14.xml"/><Relationship Id="rId40" Type="http://schemas.openxmlformats.org/officeDocument/2006/relationships/customXml" Target="../ink/ink22.xml"/><Relationship Id="rId45" Type="http://schemas.openxmlformats.org/officeDocument/2006/relationships/image" Target="../media/image25.png"/><Relationship Id="rId66" Type="http://schemas.openxmlformats.org/officeDocument/2006/relationships/customXml" Target="../ink/ink35.xml"/><Relationship Id="rId87" Type="http://schemas.openxmlformats.org/officeDocument/2006/relationships/image" Target="../media/image46.png"/><Relationship Id="rId110" Type="http://schemas.openxmlformats.org/officeDocument/2006/relationships/customXml" Target="../ink/ink57.xml"/><Relationship Id="rId115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68.xml"/><Relationship Id="rId18" Type="http://schemas.openxmlformats.org/officeDocument/2006/relationships/image" Target="../media/image72.png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12" Type="http://schemas.openxmlformats.org/officeDocument/2006/relationships/image" Target="../media/image69.png"/><Relationship Id="rId17" Type="http://schemas.openxmlformats.org/officeDocument/2006/relationships/customXml" Target="../ink/ink70.xml"/><Relationship Id="rId2" Type="http://schemas.openxmlformats.org/officeDocument/2006/relationships/image" Target="../media/image64.png"/><Relationship Id="rId16" Type="http://schemas.openxmlformats.org/officeDocument/2006/relationships/image" Target="../media/image71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customXml" Target="../ink/ink67.xml"/><Relationship Id="rId5" Type="http://schemas.openxmlformats.org/officeDocument/2006/relationships/customXml" Target="../ink/ink64.xml"/><Relationship Id="rId15" Type="http://schemas.openxmlformats.org/officeDocument/2006/relationships/customXml" Target="../ink/ink69.xml"/><Relationship Id="rId10" Type="http://schemas.openxmlformats.org/officeDocument/2006/relationships/image" Target="../media/image68.png"/><Relationship Id="rId19" Type="http://schemas.openxmlformats.org/officeDocument/2006/relationships/customXml" Target="../ink/ink71.xml"/><Relationship Id="rId4" Type="http://schemas.openxmlformats.org/officeDocument/2006/relationships/image" Target="../media/image65.png"/><Relationship Id="rId9" Type="http://schemas.openxmlformats.org/officeDocument/2006/relationships/customXml" Target="../ink/ink66.xml"/><Relationship Id="rId1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9C98-2FD2-06A6-4BA7-3B4F18980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Governance and Compliance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5A0F6-47B2-B3D9-590D-62A2730D2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2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1107-5F5F-4F8C-A457-EC868A694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03DBF-EF2A-2B34-8063-C3B44D9F4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0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1764-0BCE-BE23-2811-0F5556B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6853-1FAD-E9C5-7C09-BB38C7AA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in Azure that you can use to create, assign and mange policies.</a:t>
            </a:r>
          </a:p>
          <a:p>
            <a:r>
              <a:rPr lang="en-US" dirty="0"/>
              <a:t>Policies helps you enforce rules over you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01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31BD-2853-9CF2-4437-96AE944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B04F-68A8-463E-F98A-1B652301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Enforcement and Compliance</a:t>
            </a:r>
          </a:p>
          <a:p>
            <a:r>
              <a:rPr lang="en-US" dirty="0"/>
              <a:t>Apply Policies at Scale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8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FBCF-FEC9-5A02-7DD8-8EF57414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983F-DD26-9001-5174-AD5E97B2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Policy Definitions</a:t>
            </a:r>
          </a:p>
          <a:p>
            <a:r>
              <a:rPr lang="en-US" dirty="0"/>
              <a:t>Create Initiative Definitions</a:t>
            </a:r>
          </a:p>
          <a:p>
            <a:r>
              <a:rPr lang="en-US" dirty="0"/>
              <a:t>Scope the Initiative Definition</a:t>
            </a:r>
          </a:p>
          <a:p>
            <a:r>
              <a:rPr lang="en-US" dirty="0"/>
              <a:t>View Policy Evaluation results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C9284D3-94FE-7134-CF5E-05CA1850BA44}"/>
                  </a:ext>
                </a:extLst>
              </p14:cNvPr>
              <p14:cNvContentPartPr/>
              <p14:nvPr/>
            </p14:nvContentPartPr>
            <p14:xfrm>
              <a:off x="5550927" y="3028361"/>
              <a:ext cx="256680" cy="63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C9284D3-94FE-7134-CF5E-05CA1850BA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1927" y="3019361"/>
                <a:ext cx="27432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0392C8F-E735-A96F-12D9-FCF435AE820F}"/>
              </a:ext>
            </a:extLst>
          </p:cNvPr>
          <p:cNvGrpSpPr/>
          <p:nvPr/>
        </p:nvGrpSpPr>
        <p:grpSpPr>
          <a:xfrm>
            <a:off x="4956567" y="1805801"/>
            <a:ext cx="2898000" cy="1246680"/>
            <a:chOff x="4956567" y="1805801"/>
            <a:chExt cx="2898000" cy="12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31DC6AE-F86D-833D-7866-9C9C18858C63}"/>
                    </a:ext>
                  </a:extLst>
                </p14:cNvPr>
                <p14:cNvContentPartPr/>
                <p14:nvPr/>
              </p14:nvContentPartPr>
              <p14:xfrm>
                <a:off x="4956567" y="2086601"/>
                <a:ext cx="234000" cy="53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31DC6AE-F86D-833D-7866-9C9C18858C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47927" y="2077961"/>
                  <a:ext cx="251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F9DF94-8ACD-0908-0887-6D7A4E520FEB}"/>
                    </a:ext>
                  </a:extLst>
                </p14:cNvPr>
                <p14:cNvContentPartPr/>
                <p14:nvPr/>
              </p14:nvContentPartPr>
              <p14:xfrm>
                <a:off x="5290287" y="2002721"/>
                <a:ext cx="211680" cy="133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F9DF94-8ACD-0908-0887-6D7A4E520F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81287" y="1994081"/>
                  <a:ext cx="229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A8E5C26-323E-B070-A94F-B69777BEDDEA}"/>
                    </a:ext>
                  </a:extLst>
                </p14:cNvPr>
                <p14:cNvContentPartPr/>
                <p14:nvPr/>
              </p14:nvContentPartPr>
              <p14:xfrm>
                <a:off x="5609247" y="1805801"/>
                <a:ext cx="511920" cy="305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A8E5C26-323E-B070-A94F-B69777BEDD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00607" y="1796801"/>
                  <a:ext cx="5295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7FAF36-032A-8A32-F57D-61A011E9893F}"/>
                    </a:ext>
                  </a:extLst>
                </p14:cNvPr>
                <p14:cNvContentPartPr/>
                <p14:nvPr/>
              </p14:nvContentPartPr>
              <p14:xfrm>
                <a:off x="5838567" y="1822721"/>
                <a:ext cx="306720" cy="174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7FAF36-032A-8A32-F57D-61A011E989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29567" y="1813721"/>
                  <a:ext cx="324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2AB83AA-5CEB-D9BA-6415-8FB57D867573}"/>
                    </a:ext>
                  </a:extLst>
                </p14:cNvPr>
                <p14:cNvContentPartPr/>
                <p14:nvPr/>
              </p14:nvContentPartPr>
              <p14:xfrm>
                <a:off x="5242767" y="2549921"/>
                <a:ext cx="156600" cy="22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2AB83AA-5CEB-D9BA-6415-8FB57D8675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34127" y="2540921"/>
                  <a:ext cx="174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A63413-6999-A4C7-2003-CBDBC3363514}"/>
                    </a:ext>
                  </a:extLst>
                </p14:cNvPr>
                <p14:cNvContentPartPr/>
                <p14:nvPr/>
              </p14:nvContentPartPr>
              <p14:xfrm>
                <a:off x="5539767" y="2454521"/>
                <a:ext cx="113040" cy="184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A63413-6999-A4C7-2003-CBDBC33635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0767" y="2445881"/>
                  <a:ext cx="130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A1775F-EB63-1307-FBB0-E1F991E5D1D5}"/>
                    </a:ext>
                  </a:extLst>
                </p14:cNvPr>
                <p14:cNvContentPartPr/>
                <p14:nvPr/>
              </p14:nvContentPartPr>
              <p14:xfrm>
                <a:off x="5727327" y="2371001"/>
                <a:ext cx="303480" cy="21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A1775F-EB63-1307-FBB0-E1F991E5D1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18327" y="2362001"/>
                  <a:ext cx="321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6402E1-68BF-C140-53AD-7CB7E7FB7AE3}"/>
                    </a:ext>
                  </a:extLst>
                </p14:cNvPr>
                <p14:cNvContentPartPr/>
                <p14:nvPr/>
              </p14:nvContentPartPr>
              <p14:xfrm>
                <a:off x="5872407" y="2406281"/>
                <a:ext cx="138600" cy="80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6402E1-68BF-C140-53AD-7CB7E7FB7A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63407" y="2397641"/>
                  <a:ext cx="156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0954B7-69D6-02CA-64A6-281180F5A582}"/>
                    </a:ext>
                  </a:extLst>
                </p14:cNvPr>
                <p14:cNvContentPartPr/>
                <p14:nvPr/>
              </p14:nvContentPartPr>
              <p14:xfrm>
                <a:off x="6161487" y="2234561"/>
                <a:ext cx="240840" cy="304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0954B7-69D6-02CA-64A6-281180F5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52847" y="2225561"/>
                  <a:ext cx="258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FD4408-4AA1-CB63-84CA-200B4CE10418}"/>
                    </a:ext>
                  </a:extLst>
                </p14:cNvPr>
                <p14:cNvContentPartPr/>
                <p14:nvPr/>
              </p14:nvContentPartPr>
              <p14:xfrm>
                <a:off x="6264807" y="2225921"/>
                <a:ext cx="391680" cy="315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FD4408-4AA1-CB63-84CA-200B4CE104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6167" y="2216921"/>
                  <a:ext cx="4093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42598D9-808C-F25A-F8E0-420BB43CC5F2}"/>
                    </a:ext>
                  </a:extLst>
                </p14:cNvPr>
                <p14:cNvContentPartPr/>
                <p14:nvPr/>
              </p14:nvContentPartPr>
              <p14:xfrm>
                <a:off x="6664047" y="2362721"/>
                <a:ext cx="114120" cy="86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42598D9-808C-F25A-F8E0-420BB43CC5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55047" y="2353721"/>
                  <a:ext cx="131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0BEB5A-D74D-3769-4E6E-70CEA3CACF8F}"/>
                    </a:ext>
                  </a:extLst>
                </p14:cNvPr>
                <p14:cNvContentPartPr/>
                <p14:nvPr/>
              </p14:nvContentPartPr>
              <p14:xfrm>
                <a:off x="6830007" y="2142041"/>
                <a:ext cx="137520" cy="273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0BEB5A-D74D-3769-4E6E-70CEA3CACF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21367" y="2133041"/>
                  <a:ext cx="1551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E1789C-2D46-2132-C060-FD99B8A95657}"/>
                    </a:ext>
                  </a:extLst>
                </p14:cNvPr>
                <p14:cNvContentPartPr/>
                <p14:nvPr/>
              </p14:nvContentPartPr>
              <p14:xfrm>
                <a:off x="7144647" y="2252201"/>
                <a:ext cx="61920" cy="111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E1789C-2D46-2132-C060-FD99B8A956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36007" y="2243201"/>
                  <a:ext cx="79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7C9893-5F94-ED0D-6A7A-07E1D2C016E5}"/>
                    </a:ext>
                  </a:extLst>
                </p14:cNvPr>
                <p14:cNvContentPartPr/>
                <p14:nvPr/>
              </p14:nvContentPartPr>
              <p14:xfrm>
                <a:off x="7100727" y="2086241"/>
                <a:ext cx="28800" cy="39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7C9893-5F94-ED0D-6A7A-07E1D2C016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92087" y="2077241"/>
                  <a:ext cx="46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F677F0-47ED-D537-17FD-764E9DD4B2FB}"/>
                    </a:ext>
                  </a:extLst>
                </p14:cNvPr>
                <p14:cNvContentPartPr/>
                <p14:nvPr/>
              </p14:nvContentPartPr>
              <p14:xfrm>
                <a:off x="7402767" y="2152841"/>
                <a:ext cx="92880" cy="174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F677F0-47ED-D537-17FD-764E9DD4B2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93767" y="2144201"/>
                  <a:ext cx="110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09B4844-795A-F2C3-C066-0963A8A96FC9}"/>
                    </a:ext>
                  </a:extLst>
                </p14:cNvPr>
                <p14:cNvContentPartPr/>
                <p14:nvPr/>
              </p14:nvContentPartPr>
              <p14:xfrm>
                <a:off x="6999927" y="2285681"/>
                <a:ext cx="117360" cy="147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09B4844-795A-F2C3-C066-0963A8A96F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91287" y="2276681"/>
                  <a:ext cx="135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810EC9-6EEE-C9D6-7483-EC8CAC1FD989}"/>
                    </a:ext>
                  </a:extLst>
                </p14:cNvPr>
                <p14:cNvContentPartPr/>
                <p14:nvPr/>
              </p14:nvContentPartPr>
              <p14:xfrm>
                <a:off x="7207287" y="2229161"/>
                <a:ext cx="123120" cy="125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810EC9-6EEE-C9D6-7483-EC8CAC1FD9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98647" y="2220161"/>
                  <a:ext cx="140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E43A4-B5A8-9E27-AC1E-46742FDE82BB}"/>
                    </a:ext>
                  </a:extLst>
                </p14:cNvPr>
                <p14:cNvContentPartPr/>
                <p14:nvPr/>
              </p14:nvContentPartPr>
              <p14:xfrm>
                <a:off x="7228887" y="2291081"/>
                <a:ext cx="19440" cy="17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E43A4-B5A8-9E27-AC1E-46742FDE82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19887" y="2282441"/>
                  <a:ext cx="37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D7D507B-9463-ED17-024F-D40406C5006C}"/>
                    </a:ext>
                  </a:extLst>
                </p14:cNvPr>
                <p14:cNvContentPartPr/>
                <p14:nvPr/>
              </p14:nvContentPartPr>
              <p14:xfrm>
                <a:off x="5912007" y="2924681"/>
                <a:ext cx="148680" cy="127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D7D507B-9463-ED17-024F-D40406C500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03007" y="2916041"/>
                  <a:ext cx="166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A43F42-98BC-53F2-046B-C9D7378543EB}"/>
                    </a:ext>
                  </a:extLst>
                </p14:cNvPr>
                <p14:cNvContentPartPr/>
                <p14:nvPr/>
              </p14:nvContentPartPr>
              <p14:xfrm>
                <a:off x="6088047" y="2874641"/>
                <a:ext cx="102960" cy="122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A43F42-98BC-53F2-046B-C9D7378543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79047" y="2866001"/>
                  <a:ext cx="120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71ED60-AD86-CC99-169F-362753E029A4}"/>
                    </a:ext>
                  </a:extLst>
                </p14:cNvPr>
                <p14:cNvContentPartPr/>
                <p14:nvPr/>
              </p14:nvContentPartPr>
              <p14:xfrm>
                <a:off x="6235647" y="2913881"/>
                <a:ext cx="145800" cy="70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71ED60-AD86-CC99-169F-362753E029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26647" y="2905241"/>
                  <a:ext cx="163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9CFC66C-E267-4B8C-B729-6BAFFD850E23}"/>
                    </a:ext>
                  </a:extLst>
                </p14:cNvPr>
                <p14:cNvContentPartPr/>
                <p14:nvPr/>
              </p14:nvContentPartPr>
              <p14:xfrm>
                <a:off x="6375327" y="2872121"/>
                <a:ext cx="76680" cy="123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9CFC66C-E267-4B8C-B729-6BAFFD850E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66687" y="2863121"/>
                  <a:ext cx="94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0611701-0ED1-384D-80A4-AEF187B92657}"/>
                    </a:ext>
                  </a:extLst>
                </p14:cNvPr>
                <p14:cNvContentPartPr/>
                <p14:nvPr/>
              </p14:nvContentPartPr>
              <p14:xfrm>
                <a:off x="6495927" y="2776001"/>
                <a:ext cx="377280" cy="180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0611701-0ED1-384D-80A4-AEF187B926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86927" y="2767001"/>
                  <a:ext cx="394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E09FF2-82F3-5331-9B06-DB0BA02AB2CE}"/>
                    </a:ext>
                  </a:extLst>
                </p14:cNvPr>
                <p14:cNvContentPartPr/>
                <p14:nvPr/>
              </p14:nvContentPartPr>
              <p14:xfrm>
                <a:off x="6765927" y="2850161"/>
                <a:ext cx="222120" cy="87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E09FF2-82F3-5331-9B06-DB0BA02AB2C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57287" y="2841521"/>
                  <a:ext cx="239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C33B6D-D077-AA8B-72D0-C9B8F0FECE46}"/>
                    </a:ext>
                  </a:extLst>
                </p14:cNvPr>
                <p14:cNvContentPartPr/>
                <p14:nvPr/>
              </p14:nvContentPartPr>
              <p14:xfrm>
                <a:off x="7104327" y="2718401"/>
                <a:ext cx="110880" cy="221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C33B6D-D077-AA8B-72D0-C9B8F0FECE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5687" y="2709761"/>
                  <a:ext cx="128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1E140A-8F7C-F2AA-7989-3E84FD549735}"/>
                    </a:ext>
                  </a:extLst>
                </p14:cNvPr>
                <p14:cNvContentPartPr/>
                <p14:nvPr/>
              </p14:nvContentPartPr>
              <p14:xfrm>
                <a:off x="7109727" y="2761601"/>
                <a:ext cx="381600" cy="251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1E140A-8F7C-F2AA-7989-3E84FD549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01087" y="2752961"/>
                  <a:ext cx="399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8AF0D3-879A-36F0-BC64-11F3EFEB96A2}"/>
                    </a:ext>
                  </a:extLst>
                </p14:cNvPr>
                <p14:cNvContentPartPr/>
                <p14:nvPr/>
              </p14:nvContentPartPr>
              <p14:xfrm>
                <a:off x="7537407" y="2574041"/>
                <a:ext cx="49320" cy="237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8AF0D3-879A-36F0-BC64-11F3EFEB96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28407" y="2565041"/>
                  <a:ext cx="66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12BF45-79A4-5214-8E86-45BA3CC9FB62}"/>
                    </a:ext>
                  </a:extLst>
                </p14:cNvPr>
                <p14:cNvContentPartPr/>
                <p14:nvPr/>
              </p14:nvContentPartPr>
              <p14:xfrm>
                <a:off x="7664487" y="2699321"/>
                <a:ext cx="190080" cy="312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12BF45-79A4-5214-8E86-45BA3CC9FB6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55487" y="2690681"/>
                  <a:ext cx="20772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99CCDA-F6A8-5E6F-10A7-715101607C7B}"/>
              </a:ext>
            </a:extLst>
          </p:cNvPr>
          <p:cNvGrpSpPr/>
          <p:nvPr/>
        </p:nvGrpSpPr>
        <p:grpSpPr>
          <a:xfrm>
            <a:off x="8045007" y="2527241"/>
            <a:ext cx="918720" cy="375120"/>
            <a:chOff x="8045007" y="2527241"/>
            <a:chExt cx="91872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E0454C-BF2B-E980-B4F0-B58F69E2E3F1}"/>
                    </a:ext>
                  </a:extLst>
                </p14:cNvPr>
                <p14:cNvContentPartPr/>
                <p14:nvPr/>
              </p14:nvContentPartPr>
              <p14:xfrm>
                <a:off x="8045007" y="2593121"/>
                <a:ext cx="80280" cy="309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E0454C-BF2B-E980-B4F0-B58F69E2E3F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36007" y="2584481"/>
                  <a:ext cx="979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5580455-7F9F-0CA8-8E91-0A811D935D41}"/>
                    </a:ext>
                  </a:extLst>
                </p14:cNvPr>
                <p14:cNvContentPartPr/>
                <p14:nvPr/>
              </p14:nvContentPartPr>
              <p14:xfrm>
                <a:off x="8186847" y="2770961"/>
                <a:ext cx="83160" cy="104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5580455-7F9F-0CA8-8E91-0A811D935D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77847" y="2761961"/>
                  <a:ext cx="100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0344FB3-CE5B-A1FD-2B91-043D642067CE}"/>
                    </a:ext>
                  </a:extLst>
                </p14:cNvPr>
                <p14:cNvContentPartPr/>
                <p14:nvPr/>
              </p14:nvContentPartPr>
              <p14:xfrm>
                <a:off x="8274327" y="2576201"/>
                <a:ext cx="165240" cy="317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0344FB3-CE5B-A1FD-2B91-043D642067C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65687" y="2567561"/>
                  <a:ext cx="1828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8F8F1AB-E67E-9A4C-29EF-716D62592AA1}"/>
                    </a:ext>
                  </a:extLst>
                </p14:cNvPr>
                <p14:cNvContentPartPr/>
                <p14:nvPr/>
              </p14:nvContentPartPr>
              <p14:xfrm>
                <a:off x="8344167" y="2594201"/>
                <a:ext cx="265320" cy="192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8F8F1AB-E67E-9A4C-29EF-716D62592AA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35527" y="2585561"/>
                  <a:ext cx="282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759E27-5FA9-AC86-7661-E40160D4025D}"/>
                    </a:ext>
                  </a:extLst>
                </p14:cNvPr>
                <p14:cNvContentPartPr/>
                <p14:nvPr/>
              </p14:nvContentPartPr>
              <p14:xfrm>
                <a:off x="8615967" y="2527241"/>
                <a:ext cx="51120" cy="248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759E27-5FA9-AC86-7661-E40160D402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06967" y="2518241"/>
                  <a:ext cx="68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DC9A491-3B83-EC8A-DA74-E2ADC2D5E135}"/>
                    </a:ext>
                  </a:extLst>
                </p14:cNvPr>
                <p14:cNvContentPartPr/>
                <p14:nvPr/>
              </p14:nvContentPartPr>
              <p14:xfrm>
                <a:off x="8737287" y="2613281"/>
                <a:ext cx="92880" cy="115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DC9A491-3B83-EC8A-DA74-E2ADC2D5E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28647" y="2604641"/>
                  <a:ext cx="1105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2408EF0-B657-4104-6131-D479C5260903}"/>
                    </a:ext>
                  </a:extLst>
                </p14:cNvPr>
                <p14:cNvContentPartPr/>
                <p14:nvPr/>
              </p14:nvContentPartPr>
              <p14:xfrm>
                <a:off x="8889207" y="2615441"/>
                <a:ext cx="74520" cy="117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2408EF0-B657-4104-6131-D479C52609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80207" y="2606801"/>
                  <a:ext cx="921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C89ADE-769A-C152-E562-66903D6276EB}"/>
              </a:ext>
            </a:extLst>
          </p:cNvPr>
          <p:cNvGrpSpPr/>
          <p:nvPr/>
        </p:nvGrpSpPr>
        <p:grpSpPr>
          <a:xfrm>
            <a:off x="9195567" y="2165441"/>
            <a:ext cx="914760" cy="927720"/>
            <a:chOff x="9195567" y="2165441"/>
            <a:chExt cx="914760" cy="92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9042AE3-75B5-BCEF-C247-AACE2A3BDA21}"/>
                    </a:ext>
                  </a:extLst>
                </p14:cNvPr>
                <p14:cNvContentPartPr/>
                <p14:nvPr/>
              </p14:nvContentPartPr>
              <p14:xfrm>
                <a:off x="9195567" y="2388281"/>
                <a:ext cx="276120" cy="259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9042AE3-75B5-BCEF-C247-AACE2A3BDA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86567" y="2379641"/>
                  <a:ext cx="2937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8CABB7-53E6-C004-F6B5-63AD739A6B87}"/>
                    </a:ext>
                  </a:extLst>
                </p14:cNvPr>
                <p14:cNvContentPartPr/>
                <p14:nvPr/>
              </p14:nvContentPartPr>
              <p14:xfrm>
                <a:off x="9544407" y="2237441"/>
                <a:ext cx="232920" cy="211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8CABB7-53E6-C004-F6B5-63AD739A6B8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35767" y="2228441"/>
                  <a:ext cx="250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B9A60B-A5B4-D9F4-7BDF-D5332F143533}"/>
                    </a:ext>
                  </a:extLst>
                </p14:cNvPr>
                <p14:cNvContentPartPr/>
                <p14:nvPr/>
              </p14:nvContentPartPr>
              <p14:xfrm>
                <a:off x="9784167" y="2165441"/>
                <a:ext cx="131040" cy="225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B9A60B-A5B4-D9F4-7BDF-D5332F1435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75167" y="2156441"/>
                  <a:ext cx="148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D6E4D39-10B6-0977-05A1-6994FA921D06}"/>
                    </a:ext>
                  </a:extLst>
                </p14:cNvPr>
                <p14:cNvContentPartPr/>
                <p14:nvPr/>
              </p14:nvContentPartPr>
              <p14:xfrm>
                <a:off x="9273327" y="2699321"/>
                <a:ext cx="313200" cy="83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D6E4D39-10B6-0977-05A1-6994FA921D0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64327" y="2690321"/>
                  <a:ext cx="3308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9DDAFDD-04E5-699A-CC93-A6BCE9DEBEF6}"/>
                    </a:ext>
                  </a:extLst>
                </p14:cNvPr>
                <p14:cNvContentPartPr/>
                <p14:nvPr/>
              </p14:nvContentPartPr>
              <p14:xfrm>
                <a:off x="9686607" y="2599961"/>
                <a:ext cx="83880" cy="165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9DDAFDD-04E5-699A-CC93-A6BCE9DEBE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77607" y="2590961"/>
                  <a:ext cx="1015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531E8AC-2014-B083-8AAE-AE1BC2BE9CD2}"/>
                    </a:ext>
                  </a:extLst>
                </p14:cNvPr>
                <p14:cNvContentPartPr/>
                <p14:nvPr/>
              </p14:nvContentPartPr>
              <p14:xfrm>
                <a:off x="9788127" y="2514641"/>
                <a:ext cx="257760" cy="190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531E8AC-2014-B083-8AAE-AE1BC2BE9C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79127" y="2506001"/>
                  <a:ext cx="275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4F564F-06CF-B14B-7193-1B0D8124D748}"/>
                    </a:ext>
                  </a:extLst>
                </p14:cNvPr>
                <p14:cNvContentPartPr/>
                <p14:nvPr/>
              </p14:nvContentPartPr>
              <p14:xfrm>
                <a:off x="9327687" y="2996681"/>
                <a:ext cx="433080" cy="32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4F564F-06CF-B14B-7193-1B0D8124D7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18687" y="2988041"/>
                  <a:ext cx="450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02CB3F3-1CF0-1ABD-3C97-A600E1F9C06D}"/>
                    </a:ext>
                  </a:extLst>
                </p14:cNvPr>
                <p14:cNvContentPartPr/>
                <p14:nvPr/>
              </p14:nvContentPartPr>
              <p14:xfrm>
                <a:off x="9774807" y="2869961"/>
                <a:ext cx="121680" cy="223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02CB3F3-1CF0-1ABD-3C97-A600E1F9C06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65807" y="2861321"/>
                  <a:ext cx="139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8D1A29F-73A7-B3E1-4A79-A0F95E40C930}"/>
                    </a:ext>
                  </a:extLst>
                </p14:cNvPr>
                <p14:cNvContentPartPr/>
                <p14:nvPr/>
              </p14:nvContentPartPr>
              <p14:xfrm>
                <a:off x="9970647" y="2861321"/>
                <a:ext cx="139680" cy="187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8D1A29F-73A7-B3E1-4A79-A0F95E40C9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61647" y="2852321"/>
                  <a:ext cx="157320" cy="20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BA0CD07-022D-7653-D416-A54596E20A9E}"/>
                  </a:ext>
                </a:extLst>
              </p14:cNvPr>
              <p14:cNvContentPartPr/>
              <p14:nvPr/>
            </p14:nvContentPartPr>
            <p14:xfrm>
              <a:off x="5557047" y="3556481"/>
              <a:ext cx="311040" cy="69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BA0CD07-022D-7653-D416-A54596E20A9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48407" y="3547481"/>
                <a:ext cx="32868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98AC3965-39C6-6B73-69E1-9D78AC762BE7}"/>
              </a:ext>
            </a:extLst>
          </p:cNvPr>
          <p:cNvGrpSpPr/>
          <p:nvPr/>
        </p:nvGrpSpPr>
        <p:grpSpPr>
          <a:xfrm>
            <a:off x="6046647" y="3302681"/>
            <a:ext cx="1333440" cy="398520"/>
            <a:chOff x="6046647" y="3302681"/>
            <a:chExt cx="133344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C2DEF86-5593-7528-E3EA-918A4979EDE7}"/>
                    </a:ext>
                  </a:extLst>
                </p14:cNvPr>
                <p14:cNvContentPartPr/>
                <p14:nvPr/>
              </p14:nvContentPartPr>
              <p14:xfrm>
                <a:off x="6046647" y="3436961"/>
                <a:ext cx="172080" cy="235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C2DEF86-5593-7528-E3EA-918A4979ED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37647" y="3427961"/>
                  <a:ext cx="189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76B7E06-8C2A-199D-4BFE-56E5B0ED2680}"/>
                    </a:ext>
                  </a:extLst>
                </p14:cNvPr>
                <p14:cNvContentPartPr/>
                <p14:nvPr/>
              </p14:nvContentPartPr>
              <p14:xfrm>
                <a:off x="6217287" y="3539561"/>
                <a:ext cx="86040" cy="79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76B7E06-8C2A-199D-4BFE-56E5B0ED268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08647" y="3530921"/>
                  <a:ext cx="103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9CD124D-5C9C-D53D-A6D6-16AA9C591930}"/>
                    </a:ext>
                  </a:extLst>
                </p14:cNvPr>
                <p14:cNvContentPartPr/>
                <p14:nvPr/>
              </p14:nvContentPartPr>
              <p14:xfrm>
                <a:off x="6367767" y="3489521"/>
                <a:ext cx="329040" cy="211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9CD124D-5C9C-D53D-A6D6-16AA9C59193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58767" y="3480521"/>
                  <a:ext cx="346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E748F26-E2E4-359A-D84D-F39989477CF2}"/>
                    </a:ext>
                  </a:extLst>
                </p14:cNvPr>
                <p14:cNvContentPartPr/>
                <p14:nvPr/>
              </p14:nvContentPartPr>
              <p14:xfrm>
                <a:off x="6704367" y="3302681"/>
                <a:ext cx="103680" cy="302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E748F26-E2E4-359A-D84D-F39989477CF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95367" y="3294041"/>
                  <a:ext cx="1213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7E6538-72D7-66B0-1049-7D2873BB616D}"/>
                    </a:ext>
                  </a:extLst>
                </p14:cNvPr>
                <p14:cNvContentPartPr/>
                <p14:nvPr/>
              </p14:nvContentPartPr>
              <p14:xfrm>
                <a:off x="6821367" y="3316721"/>
                <a:ext cx="65520" cy="270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7E6538-72D7-66B0-1049-7D2873BB616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12727" y="3308081"/>
                  <a:ext cx="831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FA2322-AEFA-55A2-79CA-158DD258E6DE}"/>
                    </a:ext>
                  </a:extLst>
                </p14:cNvPr>
                <p14:cNvContentPartPr/>
                <p14:nvPr/>
              </p14:nvContentPartPr>
              <p14:xfrm>
                <a:off x="6943047" y="3417521"/>
                <a:ext cx="261720" cy="163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FA2322-AEFA-55A2-79CA-158DD258E6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34407" y="3408881"/>
                  <a:ext cx="279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D9F810-C221-571A-4651-4A1ACE6003AE}"/>
                    </a:ext>
                  </a:extLst>
                </p14:cNvPr>
                <p14:cNvContentPartPr/>
                <p14:nvPr/>
              </p14:nvContentPartPr>
              <p14:xfrm>
                <a:off x="7238247" y="3367121"/>
                <a:ext cx="141840" cy="141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D9F810-C221-571A-4651-4A1ACE6003A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29607" y="3358481"/>
                  <a:ext cx="159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D15073-E119-C469-4A91-C19C69418845}"/>
                    </a:ext>
                  </a:extLst>
                </p14:cNvPr>
                <p14:cNvContentPartPr/>
                <p14:nvPr/>
              </p14:nvContentPartPr>
              <p14:xfrm>
                <a:off x="7147887" y="3391241"/>
                <a:ext cx="94320" cy="120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D15073-E119-C469-4A91-C19C6941884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38887" y="3382241"/>
                  <a:ext cx="11196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FA7EB0E-AF66-7382-7DB7-7846DC5424C4}"/>
              </a:ext>
            </a:extLst>
          </p:cNvPr>
          <p:cNvGrpSpPr/>
          <p:nvPr/>
        </p:nvGrpSpPr>
        <p:grpSpPr>
          <a:xfrm>
            <a:off x="7559367" y="3226361"/>
            <a:ext cx="635400" cy="236880"/>
            <a:chOff x="7559367" y="3226361"/>
            <a:chExt cx="63540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76A5F6-CFFB-F703-EE46-9A45CDB1D54F}"/>
                    </a:ext>
                  </a:extLst>
                </p14:cNvPr>
                <p14:cNvContentPartPr/>
                <p14:nvPr/>
              </p14:nvContentPartPr>
              <p14:xfrm>
                <a:off x="7559367" y="3268841"/>
                <a:ext cx="129240" cy="173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76A5F6-CFFB-F703-EE46-9A45CDB1D5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50727" y="3259841"/>
                  <a:ext cx="146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2D7E9DC-CD8B-C743-4169-BFC8A70FF38A}"/>
                    </a:ext>
                  </a:extLst>
                </p14:cNvPr>
                <p14:cNvContentPartPr/>
                <p14:nvPr/>
              </p14:nvContentPartPr>
              <p14:xfrm>
                <a:off x="7710567" y="3241121"/>
                <a:ext cx="83880" cy="222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2D7E9DC-CD8B-C743-4169-BFC8A70FF38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01927" y="3232121"/>
                  <a:ext cx="101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28522F-19BC-0F79-8AD6-7C753F0FC3AE}"/>
                    </a:ext>
                  </a:extLst>
                </p14:cNvPr>
                <p14:cNvContentPartPr/>
                <p14:nvPr/>
              </p14:nvContentPartPr>
              <p14:xfrm>
                <a:off x="7685367" y="3300521"/>
                <a:ext cx="239760" cy="151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28522F-19BC-0F79-8AD6-7C753F0FC3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76367" y="3291521"/>
                  <a:ext cx="257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C80D23-46C2-E3DB-923A-9118CFD10A8D}"/>
                    </a:ext>
                  </a:extLst>
                </p14:cNvPr>
                <p14:cNvContentPartPr/>
                <p14:nvPr/>
              </p14:nvContentPartPr>
              <p14:xfrm>
                <a:off x="7952487" y="3226361"/>
                <a:ext cx="59760" cy="201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C80D23-46C2-E3DB-923A-9118CFD10A8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43847" y="3217721"/>
                  <a:ext cx="77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1E95E2A-4D80-934E-B4AD-FBD81FE8C949}"/>
                    </a:ext>
                  </a:extLst>
                </p14:cNvPr>
                <p14:cNvContentPartPr/>
                <p14:nvPr/>
              </p14:nvContentPartPr>
              <p14:xfrm>
                <a:off x="7924407" y="3247961"/>
                <a:ext cx="118800" cy="11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1E95E2A-4D80-934E-B4AD-FBD81FE8C94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15767" y="3239321"/>
                  <a:ext cx="136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F3B7CCE-C296-76D0-8F95-DCC45F6B3224}"/>
                    </a:ext>
                  </a:extLst>
                </p14:cNvPr>
                <p14:cNvContentPartPr/>
                <p14:nvPr/>
              </p14:nvContentPartPr>
              <p14:xfrm>
                <a:off x="8070567" y="3268481"/>
                <a:ext cx="124200" cy="142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F3B7CCE-C296-76D0-8F95-DCC45F6B322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61567" y="3259841"/>
                  <a:ext cx="14184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3175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78FC-D9C7-60CA-0252-8C9803DE8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 Based Access Control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FA6-909B-5F0B-B5FF-302D57C68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40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0A6F-0213-C505-2812-8129343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6B82-CE17-F20C-0A5C-9973BEC6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access to resources in Azure</a:t>
            </a:r>
          </a:p>
          <a:p>
            <a:r>
              <a:rPr lang="en-US" dirty="0"/>
              <a:t>Capability to grant appropriate access to Azure AD Users, Groups and Services.</a:t>
            </a:r>
            <a:endParaRPr lang="en-IN" dirty="0"/>
          </a:p>
        </p:txBody>
      </p:sp>
      <p:pic>
        <p:nvPicPr>
          <p:cNvPr id="2050" name="Picture 2" descr="Azure Role Based Access Control | Mai Ali's Technical Blog">
            <a:extLst>
              <a:ext uri="{FF2B5EF4-FFF2-40B4-BE49-F238E27FC236}">
                <a16:creationId xmlns:a16="http://schemas.microsoft.com/office/drawing/2014/main" id="{2B3A56AB-2226-3B52-A186-7271C205C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48" y="3302437"/>
            <a:ext cx="9329023" cy="336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B565B0-03D0-69CE-25A6-6FB0D10C25FF}"/>
                  </a:ext>
                </a:extLst>
              </p14:cNvPr>
              <p14:cNvContentPartPr/>
              <p14:nvPr/>
            </p14:nvContentPartPr>
            <p14:xfrm>
              <a:off x="1111767" y="3778961"/>
              <a:ext cx="1182600" cy="3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B565B0-03D0-69CE-25A6-6FB0D10C25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3127" y="3769961"/>
                <a:ext cx="120024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37BD47B-A15D-376D-8ECB-09BD2723E6A4}"/>
              </a:ext>
            </a:extLst>
          </p:cNvPr>
          <p:cNvGrpSpPr/>
          <p:nvPr/>
        </p:nvGrpSpPr>
        <p:grpSpPr>
          <a:xfrm>
            <a:off x="2400927" y="4747001"/>
            <a:ext cx="1411200" cy="1536120"/>
            <a:chOff x="2400927" y="4747001"/>
            <a:chExt cx="1411200" cy="153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D8E07E-3C43-2F27-F808-A1E4AF16FDCD}"/>
                    </a:ext>
                  </a:extLst>
                </p14:cNvPr>
                <p14:cNvContentPartPr/>
                <p14:nvPr/>
              </p14:nvContentPartPr>
              <p14:xfrm>
                <a:off x="2708727" y="4747001"/>
                <a:ext cx="729720" cy="530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D8E07E-3C43-2F27-F808-A1E4AF16FD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0087" y="4738001"/>
                  <a:ext cx="74736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2CE12A-374C-B62F-09FA-0EAC0A01D105}"/>
                    </a:ext>
                  </a:extLst>
                </p14:cNvPr>
                <p14:cNvContentPartPr/>
                <p14:nvPr/>
              </p14:nvContentPartPr>
              <p14:xfrm>
                <a:off x="2400927" y="5536121"/>
                <a:ext cx="659160" cy="684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2CE12A-374C-B62F-09FA-0EAC0A01D1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91927" y="5527121"/>
                  <a:ext cx="67680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8F68ED-1686-347A-4527-0230649E8F42}"/>
                    </a:ext>
                  </a:extLst>
                </p14:cNvPr>
                <p14:cNvContentPartPr/>
                <p14:nvPr/>
              </p14:nvContentPartPr>
              <p14:xfrm>
                <a:off x="3166287" y="5518121"/>
                <a:ext cx="625320" cy="765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8F68ED-1686-347A-4527-0230649E8F4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57287" y="5509481"/>
                  <a:ext cx="64296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A41E402-660D-0193-A5FA-8A6CDA867158}"/>
                    </a:ext>
                  </a:extLst>
                </p14:cNvPr>
                <p14:cNvContentPartPr/>
                <p14:nvPr/>
              </p14:nvContentPartPr>
              <p14:xfrm>
                <a:off x="3213447" y="5528921"/>
                <a:ext cx="598680" cy="73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A41E402-660D-0193-A5FA-8A6CDA86715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04807" y="5519921"/>
                  <a:ext cx="616320" cy="74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2A3780-96F6-93BD-CA3A-CD58D83FC955}"/>
              </a:ext>
            </a:extLst>
          </p:cNvPr>
          <p:cNvGrpSpPr/>
          <p:nvPr/>
        </p:nvGrpSpPr>
        <p:grpSpPr>
          <a:xfrm>
            <a:off x="4463367" y="4769681"/>
            <a:ext cx="1856880" cy="1508400"/>
            <a:chOff x="4463367" y="4769681"/>
            <a:chExt cx="1856880" cy="150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EDAC47-945C-FDEA-842C-86C440025BB3}"/>
                    </a:ext>
                  </a:extLst>
                </p14:cNvPr>
                <p14:cNvContentPartPr/>
                <p14:nvPr/>
              </p14:nvContentPartPr>
              <p14:xfrm>
                <a:off x="4942527" y="4769681"/>
                <a:ext cx="689760" cy="518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EDAC47-945C-FDEA-842C-86C440025BB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33887" y="4761041"/>
                  <a:ext cx="70740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74D089-F7B9-2664-1926-A09DEA915973}"/>
                    </a:ext>
                  </a:extLst>
                </p14:cNvPr>
                <p14:cNvContentPartPr/>
                <p14:nvPr/>
              </p14:nvContentPartPr>
              <p14:xfrm>
                <a:off x="4463367" y="5531081"/>
                <a:ext cx="450720" cy="706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74D089-F7B9-2664-1926-A09DEA9159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54727" y="5522081"/>
                  <a:ext cx="46836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A9723A-A02C-8829-86F2-DA3A94D25209}"/>
                    </a:ext>
                  </a:extLst>
                </p14:cNvPr>
                <p14:cNvContentPartPr/>
                <p14:nvPr/>
              </p14:nvContentPartPr>
              <p14:xfrm>
                <a:off x="4987167" y="5583641"/>
                <a:ext cx="469080" cy="694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A9723A-A02C-8829-86F2-DA3A94D252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78527" y="5574641"/>
                  <a:ext cx="486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3B663F-97D8-EB23-026F-3185C30EE3DA}"/>
                    </a:ext>
                  </a:extLst>
                </p14:cNvPr>
                <p14:cNvContentPartPr/>
                <p14:nvPr/>
              </p14:nvContentPartPr>
              <p14:xfrm>
                <a:off x="5658927" y="5540801"/>
                <a:ext cx="661320" cy="715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3B663F-97D8-EB23-026F-3185C30EE3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49927" y="5531801"/>
                  <a:ext cx="678960" cy="73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238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383F-0307-3904-07AA-3ED20BEA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1B2E-2A69-EDBA-B4E6-673464787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 – Manage everything including access</a:t>
            </a:r>
          </a:p>
          <a:p>
            <a:r>
              <a:rPr lang="en-US" dirty="0"/>
              <a:t>Contributor – Manager everything except access</a:t>
            </a:r>
          </a:p>
          <a:p>
            <a:r>
              <a:rPr lang="en-US" dirty="0"/>
              <a:t>Reader – View everything but cannot </a:t>
            </a:r>
            <a:r>
              <a:rPr lang="en-US"/>
              <a:t>make 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97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6950-4650-FDBD-8805-FEE7A9D3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90BF-A978-F718-3E76-56781585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Group provides a level of scope above subscriptions.</a:t>
            </a:r>
          </a:p>
          <a:p>
            <a:r>
              <a:rPr lang="en-US" dirty="0"/>
              <a:t>Organizational alignment for azure subscriptions through custom hierarchies and grouping</a:t>
            </a:r>
            <a:endParaRPr lang="en-IN" dirty="0"/>
          </a:p>
        </p:txBody>
      </p:sp>
      <p:pic>
        <p:nvPicPr>
          <p:cNvPr id="1026" name="Picture 2" descr="Organize your resources with management groups - Azure Governance - Azure  governance | Microsoft Docs">
            <a:extLst>
              <a:ext uri="{FF2B5EF4-FFF2-40B4-BE49-F238E27FC236}">
                <a16:creationId xmlns:a16="http://schemas.microsoft.com/office/drawing/2014/main" id="{3CFE1C19-53ED-A0D1-F779-A20496BF1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63" y="3132083"/>
            <a:ext cx="55586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39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59E0-EA1F-9042-F1B6-CCC7F4F2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08BF-D8AC-F7BD-7C40-04740C12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4361"/>
          </a:xfrm>
        </p:spPr>
        <p:txBody>
          <a:bodyPr/>
          <a:lstStyle/>
          <a:p>
            <a:r>
              <a:rPr lang="en-US" dirty="0"/>
              <a:t>Azure Subscription is a logical unit of Azure services that is linked to an Azure account for billing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68C7AC-64DC-74E9-B089-0A34DFC87C1D}"/>
              </a:ext>
            </a:extLst>
          </p:cNvPr>
          <p:cNvSpPr/>
          <p:nvPr/>
        </p:nvSpPr>
        <p:spPr>
          <a:xfrm>
            <a:off x="2023241" y="3662855"/>
            <a:ext cx="2590800" cy="12139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1C6A15-4DB5-A250-6F8B-84732CD65E24}"/>
              </a:ext>
            </a:extLst>
          </p:cNvPr>
          <p:cNvSpPr/>
          <p:nvPr/>
        </p:nvSpPr>
        <p:spPr>
          <a:xfrm>
            <a:off x="2175641" y="3815255"/>
            <a:ext cx="2590800" cy="12139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DF0194-E7BB-B671-61B1-DD2E7851D82D}"/>
              </a:ext>
            </a:extLst>
          </p:cNvPr>
          <p:cNvSpPr/>
          <p:nvPr/>
        </p:nvSpPr>
        <p:spPr>
          <a:xfrm>
            <a:off x="2328041" y="3967655"/>
            <a:ext cx="2590800" cy="12139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Azure Resources in Resource Group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D11275C-3C33-BF5D-AD5C-6D7987EAF60D}"/>
              </a:ext>
            </a:extLst>
          </p:cNvPr>
          <p:cNvSpPr/>
          <p:nvPr/>
        </p:nvSpPr>
        <p:spPr>
          <a:xfrm>
            <a:off x="8560676" y="3815255"/>
            <a:ext cx="2128345" cy="12139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Users, Groups and Service Principal</a:t>
            </a:r>
            <a:endParaRPr lang="en-IN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BC82CF-5826-13E1-8DDB-E902496C37D7}"/>
              </a:ext>
            </a:extLst>
          </p:cNvPr>
          <p:cNvGrpSpPr/>
          <p:nvPr/>
        </p:nvGrpSpPr>
        <p:grpSpPr>
          <a:xfrm>
            <a:off x="4928847" y="4411841"/>
            <a:ext cx="4134960" cy="218160"/>
            <a:chOff x="4928847" y="4411841"/>
            <a:chExt cx="413496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38DA89-AB15-5CA2-ED46-A668E4DD5783}"/>
                    </a:ext>
                  </a:extLst>
                </p14:cNvPr>
                <p14:cNvContentPartPr/>
                <p14:nvPr/>
              </p14:nvContentPartPr>
              <p14:xfrm>
                <a:off x="4942167" y="4411841"/>
                <a:ext cx="4121640" cy="217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38DA89-AB15-5CA2-ED46-A668E4DD57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33167" y="4402841"/>
                  <a:ext cx="4139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1DD650-EDFB-262A-E29C-71C4CCC4C03D}"/>
                    </a:ext>
                  </a:extLst>
                </p14:cNvPr>
                <p14:cNvContentPartPr/>
                <p14:nvPr/>
              </p14:nvContentPartPr>
              <p14:xfrm>
                <a:off x="4928847" y="4463681"/>
                <a:ext cx="100800" cy="166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1DD650-EDFB-262A-E29C-71C4CCC4C0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20207" y="4455041"/>
                  <a:ext cx="118440" cy="183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7D26FC-38A5-B3D4-546F-63FC28C945AA}"/>
              </a:ext>
            </a:extLst>
          </p:cNvPr>
          <p:cNvSpPr txBox="1"/>
          <p:nvPr/>
        </p:nvSpPr>
        <p:spPr>
          <a:xfrm>
            <a:off x="6195848" y="4256690"/>
            <a:ext cx="158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9909A-7857-3779-A66A-0878864B40E3}"/>
              </a:ext>
            </a:extLst>
          </p:cNvPr>
          <p:cNvSpPr txBox="1"/>
          <p:nvPr/>
        </p:nvSpPr>
        <p:spPr>
          <a:xfrm>
            <a:off x="2675625" y="5410173"/>
            <a:ext cx="20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5CB9BE-0B2A-89EE-4C64-EC9343A9AF61}"/>
              </a:ext>
            </a:extLst>
          </p:cNvPr>
          <p:cNvSpPr txBox="1"/>
          <p:nvPr/>
        </p:nvSpPr>
        <p:spPr>
          <a:xfrm>
            <a:off x="8487806" y="5225507"/>
            <a:ext cx="22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Active Directory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7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626C-F200-4D60-C90C-9EC922F5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Subscription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1F98-AE0F-07BE-7E63-8CE53B7D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Agreements</a:t>
            </a:r>
          </a:p>
          <a:p>
            <a:r>
              <a:rPr lang="en-US" dirty="0"/>
              <a:t>Resellers</a:t>
            </a:r>
          </a:p>
          <a:p>
            <a:r>
              <a:rPr lang="en-US" dirty="0"/>
              <a:t>Partners</a:t>
            </a:r>
          </a:p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Pay-As-You-Go</a:t>
            </a:r>
          </a:p>
          <a:p>
            <a:pPr lvl="1"/>
            <a:r>
              <a:rPr lang="en-US" dirty="0"/>
              <a:t>Free Trial</a:t>
            </a:r>
          </a:p>
          <a:p>
            <a:pPr lvl="1"/>
            <a:r>
              <a:rPr lang="en-US" dirty="0"/>
              <a:t>Student Subscription</a:t>
            </a:r>
          </a:p>
          <a:p>
            <a:pPr lvl="1"/>
            <a:r>
              <a:rPr lang="en-US" dirty="0"/>
              <a:t>Azure Pass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87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920E-D186-C9E5-FA9D-5765C716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9AF0D-8AF1-7936-C3F7-5932C9B2D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99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13EB-2687-0CC9-3A5B-581251A6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E4FE-18BA-EFBB-06D0-B006D672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tags to logically organize them by categories</a:t>
            </a:r>
          </a:p>
          <a:p>
            <a:r>
              <a:rPr lang="en-US" dirty="0"/>
              <a:t>Name and Value Pair</a:t>
            </a:r>
            <a:br>
              <a:rPr lang="en-US" dirty="0"/>
            </a:br>
            <a:r>
              <a:rPr lang="en-US" dirty="0"/>
              <a:t>Ex: name as Environment and value as Production</a:t>
            </a:r>
          </a:p>
          <a:p>
            <a:r>
              <a:rPr lang="en-US" dirty="0"/>
              <a:t>Retrieve all resources in the subscription and group billing data</a:t>
            </a:r>
          </a:p>
          <a:p>
            <a:r>
              <a:rPr lang="en-US" dirty="0"/>
              <a:t>Tags applied to resource groups will not be inherited by the resources in that resource 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40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EDFF-94F0-D889-330F-57D75853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F170-417F-1AD3-5C66-CA9EB88A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Application Name</a:t>
            </a:r>
          </a:p>
          <a:p>
            <a:r>
              <a:rPr lang="en-US" dirty="0"/>
              <a:t>Cost Center</a:t>
            </a:r>
          </a:p>
          <a:p>
            <a:r>
              <a:rPr lang="en-US" dirty="0"/>
              <a:t>Owner</a:t>
            </a:r>
          </a:p>
          <a:p>
            <a:r>
              <a:rPr lang="en-US" dirty="0"/>
              <a:t>Maintenance Window</a:t>
            </a:r>
            <a:endParaRPr lang="en-IN" dirty="0"/>
          </a:p>
          <a:p>
            <a:r>
              <a:rPr lang="en-IN" dirty="0"/>
              <a:t>Data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2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D993-20EC-1662-1282-D8DB05D7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02DE-6D3E-D3DF-DD8F-21C1720C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overall utilization of Azure resources</a:t>
            </a:r>
          </a:p>
          <a:p>
            <a:pPr lvl="1"/>
            <a:r>
              <a:rPr lang="en-US" dirty="0"/>
              <a:t>Actual Spend</a:t>
            </a:r>
          </a:p>
          <a:p>
            <a:pPr lvl="1"/>
            <a:r>
              <a:rPr lang="en-US" dirty="0"/>
              <a:t>Forecast Spend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00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B510-0B22-0AD8-C6AA-D234F0D6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4E3F-FE49-0C40-BC2C-FAABB8102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estimates in all areas of Azure, including compute, networking, storage, web and databases.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81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278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Governance and Compliance</vt:lpstr>
      <vt:lpstr>Management Groups</vt:lpstr>
      <vt:lpstr>Azure Subscriptions</vt:lpstr>
      <vt:lpstr>Getting a Subscription</vt:lpstr>
      <vt:lpstr>Resource Limit</vt:lpstr>
      <vt:lpstr>Resource Tags</vt:lpstr>
      <vt:lpstr>Tagging Examples</vt:lpstr>
      <vt:lpstr>Cost Analysis</vt:lpstr>
      <vt:lpstr>Pricing Calculator</vt:lpstr>
      <vt:lpstr>Azure Policy</vt:lpstr>
      <vt:lpstr>Azure Policy</vt:lpstr>
      <vt:lpstr>Advantages</vt:lpstr>
      <vt:lpstr>Implementing Azure Policy</vt:lpstr>
      <vt:lpstr>Role Based Access Control</vt:lpstr>
      <vt:lpstr>RBAC</vt:lpstr>
      <vt:lpstr>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Governance and Compliance</dc:title>
  <dc:creator>Ayush Rathi</dc:creator>
  <cp:lastModifiedBy>Ayush Rathi</cp:lastModifiedBy>
  <cp:revision>9</cp:revision>
  <dcterms:created xsi:type="dcterms:W3CDTF">2022-07-10T03:58:57Z</dcterms:created>
  <dcterms:modified xsi:type="dcterms:W3CDTF">2022-07-10T06:50:14Z</dcterms:modified>
</cp:coreProperties>
</file>