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2 102 1488,'0'0'905,"-1"5"-75,1 4-534,0 0 1,0-1-1,1 1 1,0-1-1,1 1 0,0-1 1,0 1-1,5 12 1,2 1 234,0-1 0,1-1 1,1 0-1,0 0 0,2-1 1,1 0-1,0-1 1,31 29-1,-14-22 1406,-28-23-1448,0-2-23,-1 0-400,0 0-1,-1-1 1,1 1-1,0 0 1,0-1 0,0 1-1,-1-1 1,1 1-1,0-1 1,0 0-1,-1 0 1,1 0-1,-1 0 1,1 0 0,-1 0-1,1 0 1,-1 0-1,0 0 1,1-1-1,-1 1 1,0-1-1,0 1 1,0-1 0,1-2-1,5-9 82,-2 0 0,0-1-1,0 0 1,-1 0 0,-1 0 0,0 0-1,-1 0 1,0 0 0,-1-1 0,-3-27-1,-2-8-17,-21-85 0,20 109-361,0 15 208,4 9-1509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1852,'0'0'2266,"-1"-3"-1280,-2-13 4036,1 26-4528,-1 22 115,1 49 1,11 4 199,24 94 0,-15-86-869,6 13-2341,-21-96 1046,-1-5-2337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60 932,'-1'-5'636,"-2"-15"984,3 19-1591,0 1 0,-1 0 0,1-1 0,0 1 1,0 0-1,0-1 0,-1 1 0,1 0 0,0 0 0,-1-1 0,1 1 0,0 0 0,-1 0 0,1-1 0,0 1 0,-1 0 0,1 0 0,0 0 0,-1 0 0,1 0 0,-1 0 0,1 0 0,-1-1 0,1 1-7,-1 0-1,1 0 0,0 0 0,-1 0 0,1 0 0,0 0 1,-1 0-1,1 0 0,0 0 0,-1 0 0,1 0 1,0-1-1,-1 1 0,1 0 0,0 0 0,0 0 0,-1-1 1,1 1-1,0 0 0,0 0 0,0-1 0,-1 1 1,1 0-1,0-1 0,0 1 0,0 0 0,-1-1 0,-1-1 130,-1 0-1,0-1 1,0 1-1,0 1 1,-1-1-1,1 0 1,0 1-1,-1 0 1,1-1-1,-1 1 0,-5 0 1,-38-3 777,37 5-783,0 0-1,0 0 1,1 1-1,-1 0 1,-16 7-1,17-6-43,-1 2 1,1-1-1,0 1 0,0 1 0,0 0 0,1 0 0,0 0 0,0 1 0,-8 10 0,2-1 125,0 2 0,1 0-1,-14 25 1,19-27-116,1 1 0,0 0 0,1 1 0,1 0 0,1-1 0,0 1 0,2 1 0,0-1 1,0 0-1,2 1 0,2 22 0,-1-32-74,0-1 1,1 0-1,0 1 0,1-1 1,-1 0-1,1-1 1,1 1-1,0 0 1,0-1-1,0 0 0,1 0 1,0 0-1,0 0 1,1-1-1,-1 0 1,2 0-1,11 9 0,-7-8-4,0 0 0,0-1 0,1-1 0,0 1 0,1-2 0,-1 1-1,1-2 1,0 0 0,0 0 0,21 0 0,3 0 22,0-3 0,56-5 0,337-57 219,-7-37-157,-274 58-83,15-5 2,-84 23-24,57-21 10,32-9-4,-33 11-2,3 4-6,-68 20-2,83-17-17,8 1 55,-76 17-27,-47 8-19,0-2 45,9 0 35,-33 6-45,-12 4-29,0 0-2,20-4 130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39 533 1012,'-24'12'3860,"17"-10"-2981,6-1 341,-1 0-503,-2 2-749,6-1 2160,17-1-1844,0-1 1,1-1-1,24-4 1,64-16 246,-58 11-364,366-86 741,-56 9-381,-170 44-293,-106 24-142,235-61 118,118-40 43,-200 65-149,-217 50-99,1 1-1,0 0 1,0 1 0,0 2-1,26 0 1,-44 1 1,0 0 0,0 0-1,0 1 1,0-1 0,0 1 0,0-1 0,0 1-1,-1 0 1,5 2 0,-5-2 50,0 1 22,1 1-45,0-1 10,-1 0-1,1 0 0,-1 0 1,0 1-1,0-1 1,0 1-1,0 0 1,0 0-1,0 0 1,-1-1-1,2 6 1,14 42 160,-2 1 1,-2 0-1,-3 1 1,-2 0 0,3 100-1,-14-13-18,1-115-712,-1 0-1,-1-1 1,-13 42-1,13-55-1100,0-1 0,0 1 0,-9 13 0,2-10-1791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1424,'-13'3'576,"0"1"0,0 0-1,0 1 1,1 0 0,0 1 0,0 1-1,1 0 1,-18 13 0,14-8-131,0 1-1,1 1 1,1 0-1,0 1 1,-15 21 0,23-27-308,-1 1 1,1-1 0,0 1 0,1 0 0,0 0 0,1 0 0,0 1 0,1-1 0,0 1 0,0 0 0,1 17 0,1-15-33,1 0 1,0-1 0,2 1-1,-1 0 1,1 0-1,1-1 1,0 0 0,12 23-1,-8-20-52,1-1 0,0 0 0,1 0 0,0-1 0,1-1 0,1 1 0,0-2 0,1 0 0,0 0 0,0-1 0,1-1 0,1 0 0,-1-1 0,1 0 0,22 6-1,-2-2 10,1-3-1,0-1 0,0-2 0,1-1 0,0-2 0,71-3 1,35-12 145,223-47 0,-33 0 265,-197 32-299,131-31 28,-54 9-110,-68 17-55,403-112 81,-443 112-81,-43 12-159,-60 20 26,1-1-38,8-3-54,-8 3-69,2-2-116,5-3-3529,-4-2 894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12 539 1148,'0'0'1143,"-11"3"5790,23-6-6467,181-37 833,877-202 1265,-887 189-2420,131-32-12,-158 48-62,49-9 47,-139 30-4,-49 11-43,0 1 1,0 1-1,0 0 1,30-1-1,-33 4-50,-1 0-1,1 1 0,0 0 1,-1 2-1,17 3 0,-21-3-10,-1 0-1,0 1 1,0 0-1,0 0 0,-1 1 1,0 0-1,1 0 1,-2 0-1,1 1 1,0 0-1,-1 1 0,-1-1 1,1 1-1,8 15 1,-1-1 12,-2 2 0,-1-1-1,15 49 1,-19-51-98,-2 1-1,0-1 0,-1 1 0,-1 0 1,-1 0-1,-1 1 0,0-1 0,-2 0 1,-4 21-1,4-34-262,0-1-1,-1 0 1,0 0 0,0 0 0,0 0-1,-6 9 1,-18 17-4551,10-18 1842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82 1168,'-5'-2'324,"0"1"0,0-1 0,1 1 0,-1 0 0,0 0 0,0 1 0,0-1 0,0 1 0,0 0 0,-1 0 0,-4 2 0,3-1 63,-1 1 1,1 1-1,0-1 0,0 1 0,0 0 0,-12 9 1,3-1-141,0 0 1,0 1-1,1 1 0,1 0 1,0 1-1,1 1 1,0 0-1,2 1 1,-1 0-1,2 0 0,0 1 1,2 1-1,-1 0 1,2 0-1,0 0 1,2 1-1,-6 30 0,10-42-203,0 0 0,1 0 0,-1 0-1,2 1 1,-1-1 0,1 0 0,0 0-1,0 0 1,1 0 0,0 0 0,0 0-1,6 11 1,-5-13-16,1 0-1,-1 0 0,1 0 1,0 0-1,0-1 1,1 0-1,-1 1 1,1-2-1,0 1 0,0 0 1,0-1-1,0 0 1,1 0-1,0-1 0,9 4 1,16 2 24,0-1-1,0-1 1,0-2 0,1-1-1,46-2 1,163-19 117,-204 14-149,289-52 157,-3-25-41,-237 58-123,106-36 23,-79 23-20,122-40 1,189-52 16,-391 120-42,40-9-153,105-38 0,-134 31-1481,-23 11-1515,-17 11 350,4-5 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118 432 1388,'-36'10'4423,"-42"4"-1,74-14-1829,12-3-2302,81-24 232,112-18-1,-125 29-388,124-23 178,29-6-40,-4-5-40,503-114-138,-606 139-89,140-12 1,-214 34-14,0 2 0,0 1 0,57 10 0,-99-9 7,1 0 1,0 1 0,0-1 0,0 2-1,-1-1 1,1 1 0,-1 0 0,0 0-1,0 1 1,0 0 0,0 0 0,-1 0-1,1 1 1,-1 0 0,0 0-1,-1 0 1,1 0 0,-1 1 0,7 11-1,-5-1 7,0 0 0,-1 0 0,-1 0 0,-1 1-1,0 0 1,-1-1 0,-1 1 0,0 0-1,-1 0 1,-4 22 0,-4 18-7,-27 93-1,29-131-6,-7 31-1130,-38 84 1,30-101-2587,16-26 1422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43 1744,'-2'-2'825,"-16"-9"1587,12 7-2059,1 0 0,-1 1 0,1 0 0,-1 0 0,0 0 0,0 1 1,0 0-1,-1 0 0,-10-1 0,2 2-116,0 1 1,0 1-1,0 1 0,0 0 1,0 0-1,0 2 0,0 0 1,1 1-1,0 0 0,0 1 1,-16 9-1,21-10-134,0 0 0,1 1 1,0 0-1,0 0 0,1 1 0,0 0 0,0 0 1,0 1-1,1 0 0,0 0 0,1 0 1,0 1-1,0-1 0,1 1 0,0 1 1,0-1-1,1 0 0,-3 14 0,5-11-34,-1 1 0,2-1 0,0 1 0,0-1-1,1 1 1,1-1 0,0 1 0,1-1 0,0 0 0,1 0 0,0 0-1,1 0 1,11 19 0,-9-19-43,1 0-1,0-1 1,1 0 0,0 0-1,1-1 1,0 0-1,1 0 1,0-1 0,0-1-1,1 0 1,0 0-1,13 5 1,1-2 2,-1-2 1,2-1-1,-1 0 1,1-3-1,0 0 0,0-1 1,34 0-1,23-5 49,87-12 0,158-45 73,67-41-45,-206 50-35,-140 36-68,118-26 16,-107 27-18,94-15 11,4 4-15,-1-11 22,64-8 14,-112 19-30,-91 19 5,0-1-1,-1 0 0,1-2 1,18-9-1,-12 6 2,-20 7-11,9-4-6,-3 1 12,16-13-510,-25 18 183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1821 2 1256,'4'-1'7556,"-16"12"-5544,-30 25-2381,15-13 1008,-352 292 496,188-169-914,85-67-116,-470 384 375,338-250-178,205-185-131,-33 30 340,42-39-153,22-18-278,0 1-2,-36 34 603,36-35-10,2-39-654,0 30-24,1 2-2,17-51 5,15-46 19,-12 49-29,1-13 36,-21 64-12,5-10-4,-5 11 23,0-1-25,9-24 107,-9 24 99,0 0-173,3-10 5,-4 10 210,1 0-233,3-8-8,-4 8 842,-4 14-700,-40 78 227,-54 102 655,74-154-580,23-35-393,-13 21 316,13-21-217,-15 21 810,15-23-961,0 1-1,1-1 1,-1 1 0,0 0-1,1-1 1,-1 1 0,1 0-1,-1-1 1,1 1 0,-1 0-1,1 0 1,-1 0 0,1-1 0,0 1-1,0 0 1,-1 0 0,1 0-1,0 0 1,0 0 0,0 0-1,0-1 1,0 1 0,0 0-1,0 0 1,0 0 0,0 0-1,0 0 1,0 0 0,1 0-1,-1-1 1,0 1 0,1 0 0,-1 0-1,1 0 1,-1-1 0,1 1-1,-1 0 1,1 0 0,-1-1-1,1 1 1,0 0 0,-1-1-1,2 1 1,3 3-16,1-1 1,-1 1-1,1-1 0,0-1 1,6 3-1,-3-1 34,153 59-1015,-109-47-2433,0-3-4165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17 322 884,'0'-4'960,"-1"-2"-25,-1 0 0,1-1 0,-1 1 0,0 0 0,0 0 0,-5-8 4564,8 22-5089,2 8-167,-1-1-1,2 0 1,0-1 0,1 1-1,7 16 1,-4-17-1,0 0 0,0-1 0,2 0 0,0 0 1,0-1-1,18 17 0,-22-24-153,0-1 0,0 1 0,0-1 0,1 0 0,0 0 0,0-1 0,0 0 0,0 0 1,0-1-1,1 1 0,-1-2 0,1 1 0,0-1 0,-1 0 0,13-1 0,-11-1-12,0 0 0,-1-1 0,1 0 0,-1 0 0,0-1 0,0 0 0,0 0 0,0-1 0,0 0 0,12-10 0,-9 7 3,0-2 0,-1 1 1,-1-2-1,1 1 0,-2-1 0,11-14 1,-13 14-13,-1-1 1,1 1-1,-2-1 1,0 0-1,0 0 0,-1 0 1,0-1-1,-1 0 1,0 1-1,-1-1 1,0 0-1,-1 0 1,-2-19-1,-3-8 137,-2 1 0,-20-66 0,23 93-254,0 0 0,-8-17 0,6 18-4100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2072,'1'-1'1168,"0"0"-974,-1 1-1,0 0 0,0 0 1,1 0-1,-1-1 0,0 1 1,1 0-1,-1 0 0,0 0 1,0 0-1,1 0 0,-1-1 1,0 1-1,1 0 0,-1 0 1,0 0-1,1 0 0,-1 0 1,0 0-1,1 0 0,-1 0 0,0 0 1,1 0-1,-1 0 0,0 1 1,1-1-1,-1 0 0,0 0 1,1 0-1,8 10 1772,5 21-1616,-12-26 279,30 82 2009,21 48-142,17 30-2938,-66-152-480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50 1356,'2'-3'858,"28"-44"8584,-37 55-9207,-30 26 68,9-9 200,-40 46 0,66-69-475,0 1 0,0-1 1,1 1-1,-1 0 0,1 0 0,0 0 1,0 0-1,0 0 0,0 0 0,0 0 1,1 0-1,-1 6 0,1-6 32,1 2-14,1 1-39,0 1-1,1-1 0,0 1 1,0-1-1,1 0 1,-1 0-1,1 0 1,1-1-1,-1 1 0,9 7 1,10 8-98,31 21 0,-4-2-120,-23-16-212,34 40 1,-51-52-236,0 1 1,-1 0 0,0 1-1,-1 0 1,10 23-1,-13-19-1995,-2 2 29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85 194 1352,'-49'-44'5520,"47"43"-4895,0-1-349,1-1-1,-1 0 0,0 1 1,1-1-1,0 0 0,-1 0 1,1 0-1,0 0 0,1 0 0,-1 0 1,0 0-1,1-5 0,0 5 121,1-2-6,0 0-283,1 1 0,-1-1 0,1 0 0,0 1 0,1-1 0,-1 1 0,1 0 0,0 0 0,0 0 0,0 0 0,1 1 0,-1-1 0,1 1 0,0 0 0,0 0 0,5-3 0,1 1 57,0 0 1,1 1-1,0 1 0,-1 0 0,1 0 0,0 1 0,0 1 0,1 0 1,-1 0-1,0 1 0,0 0 0,0 1 0,1 1 0,-1-1 1,0 2-1,0 0 0,12 4 0,-14-3-28,0 0 1,-1 0-1,0 0 0,0 1 0,0 0 1,0 1-1,-1-1 0,0 2 0,9 8 1,-12-10-31,1 1 0,-1 0 0,-1 0 0,1 0 0,-1 0 0,0 0 0,0 1 0,-1 0 0,0-1 0,0 1 1,0 0-1,-1 0 0,1 9 0,-2-9-40,-1 0 1,1 1-1,-1-1 1,-1 1-1,1-1 1,-1 0-1,-1 0 1,1 0-1,-1 0 0,0 0 1,-1-1-1,1 1 1,-1-1-1,-1 0 1,1 0-1,-1 0 1,-7 5-1,0 1-31,0-1-1,-1 0 1,-1-1 0,0-1-1,0 0 1,-25 10 0,2-5-791,-2-1-1,-43 8 1,4-2-8611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4 1564,'0'0'2080,"6"-3"-1073,-5 2-242,-7 5 3913,-178 110-2411,92-54-1627,-425 267 958,472-299-1463,-121 71 664,8-4 1199,156-94-1731,-6 3-77,-1 1 142,9-5-326,0 0 1,0 0 0,0 0-1,0-1 1,0 1 0,0 0 0,0 0-1,0 0 1,0 0 0,0 0-1,0 0 1,-1 0 0,1 0 0,0 0-1,0 0 1,0 0 0,0 0-1,0 0 1,0 0 0,0 0 0,0 0-1,0 0 1,0 0 0,0 0-1,0 0 1,0 0 0,0 0-1,0 0 1,0 0 0,0 0 0,0 0-1,-1 0 1,1 0 0,0 0-1,0 0 1,0 0 0,0 0 0,0 0-1,0 0 1,0 0 0,0 0-1,0 0 1,0 0 0,0 0 0,0 0-1,0 0 1,0 0 0,0 0-1,14-21-100,15-27 0,-9 8-8,18-43 66,-15 41-58,-22 40 57,3-5 51,0 0 9,7-17 247,-10 22-43,3-4-334,-4 4 476,-2 5 1973,-40 43-2206,14-16 21,-37 52-1,57-70-137,-4 4-1,1 1 1,0 1 0,2 0 0,0 0-1,1 1 1,-11 35 0,19-50-36,-1-1 1,1 0-1,0 0 1,-1 1-1,1-1 1,1 0-1,-1 0 1,0 1-1,1-1 1,0 0-1,-1 0 1,1 0-1,1 0 0,-1 0 1,0 0-1,1 0 1,1 3-1,1-2-82,-1 1 0,1-1-1,0 0 1,0 0 0,1-1 0,-1 1-1,1-1 1,0 0 0,5 3-1,9 2-446,0 0 0,0-2 0,0 0 0,28 4-1,-17-4-1098,38 1 0,-2-5-4042,-23-1 1550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1732,'-3'0'1226,"2"0"-1010,0 0 1,-1 0-1,1 0 0,-1 0 0,1 0 0,0 1 0,-1-1 0,1 0 1,0 1-1,0-1 0,-1 1 0,1-1 0,0 1 0,0 0 0,0 0 1,0 0-1,0-1 0,0 1 0,0 0 0,-2 2 0,3-3-164,-1 1-1,1 0 1,-1-1-1,1 1 1,-1 0-1,1-1 1,-1 1-1,1 0 0,-1-1 1,1 1-1,0 0 1,0 0-1,-1 0 1,1-1-1,0 1 1,0 0-1,0 0 0,0 0 1,0 0-1,0-1 1,0 1-1,0 1 1,0 0 118,0 7 106,0 1-1,1 0 1,0 0-1,0 0 0,1 0 1,0-1-1,1 1 1,6 14-1,-9-22-224,7 16 264,1 0 0,0-1 0,1 0 0,20 28 0,-23-37-183,0 0 0,0-1 0,1 1 0,0-2 0,0 1 0,1-1 0,-1 0 0,1-1 0,1 1 0,-1-2 0,12 6 0,-17-9-87,0 0 0,1 0 0,-1 0 0,0-1 0,1 1 0,-1-1 0,1 0 0,-1 1 0,1-2 0,-1 1 0,0 0 0,1-1 1,-1 1-1,1-1 0,-1 0 0,0 0 0,0-1 0,0 1 0,1-1 0,2-1 0,0-2 2,-1 1 1,1-1 0,-1-1-1,0 1 1,0-1-1,-1 1 1,0-1 0,6-10-1,-5 5 56,1 0 0,-2 0 0,0-1-1,0 1 1,-1-1 0,0 0 0,1-15 0,1-82 1640,-5 104-1614,0 2 527,5 8-606,52 58-286,-34-36-2463,33 31 0,-45-52 430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0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63 183 1644,'0'0'844,"0"-3"-46,1-13 4966,2 22-5262,127 260 2895,-79-170-2403,-50-95-629,-5-7-303,-84-125 473,-34-56 848,116 176-1281,1 1 0,0-1 0,0 1 1,1-1-1,1 0 0,-4-17 0,7 23-80,0 1 0,0 0 0,1-1 0,-1 1 0,1 0 0,0-1 0,0 1 0,1 0 0,-1 0 0,1 0 0,0 0 0,0 0 1,3-4-1,-2 2 2,2 0 1,-1 1-1,0 0 0,1 0 1,0 0-1,11-8 1,-14 12-12,1 0 1,0-1-1,0 1 0,-1 1 0,1-1 1,0 0-1,0 0 0,0 1 1,0 0-1,0 0 0,5 0 0,-8 0-8,4 0 36,-1 2-23,11 5 13,-10-2 0,1 10-25,-5-6-81,0 0 0,0 0 0,0 0 0,-1 0 0,0 0 0,-1 0 0,0 0 0,-1-1 0,1 1 0,-8 13 0,3-6-602,-2 0 1,1-1 0,-2 0 0,-18 22-1,27-36 506,-12 12-1327,7-11-3177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227 557 1540,'0'0'6649,"-10"6"-6072,-33 24-39,35-23-370,0 0 0,1 0 0,0 1 0,0 0 0,1 0 0,0 1 0,0 0 0,-5 11 1,-1 1 70,5-9-62,0 0-1,0 0 1,1 1-1,1 0 1,0 0 0,1 1-1,1-1 1,0 1-1,0 0 1,1 0-1,1 0 1,1 24-1,0-35-137,1 1-1,-1-1 1,1 0-1,0 0 0,-1 0 1,3 5-1,0-3 35,-3-4 14,2 2-9,-1-1-50,0-1-14,-1 0 1,1 0 0,0-1 0,-1 1-1,1 0 1,-1 0 0,0 0 0,1 0-1,-1 0 1,1 0 0,-1 0 0,0 2-1,3-3 48,9 2-14,-9-1 97,2-6-106,0 0-29,0 0 0,0 0 0,-1-1 0,1 0 0,-1 1 1,-1-2-1,1 1 0,-1 0 0,0-1 0,-1 1 0,4-13 1,0-21 8,-2 0 0,-2 1 0,-1-1 1,-2 0-1,-10-65 0,3 64 4,-2 0 0,-14-40 0,4 18 37,10 33 228,0 1 0,-25-45 0,33 71 168,0 10-382,-9 22-23,11-28-48,0 0 0,-1-1 0,1 1 0,0 0 0,0-1 0,-1 1 0,1 0 0,0 0 0,0-1 0,0 1 0,0 0 0,0 0 0,0 0 0,0-1 0,1 1 0,-1 0 0,0-1 0,1 2 0,12 53 108,33 82 1,-36-112-102,6 11 64,26 46-1,-36-72-98,1 0 1,0 0-1,1 0 1,0-1-1,0 0 1,1-1-1,0 0 1,18 12-1,-23-18-15,0 1 1,0-1-1,0-1 0,1 1 0,-1 0 1,1-1-1,-1 0 0,1 0 0,-1-1 1,1 1-1,0-1 0,-1 0 0,1 0 0,0 0 1,-1-1-1,1 0 0,-1 0 0,1 0 1,0 0-1,-1-1 0,7-3 0,-1 0-48,0-1-1,0 0 1,-1 0 0,0-1-1,0-1 1,-1 1-1,0-1 1,7-10-1,-6 8 39,0 0-1,-1-1 1,0 0-1,-1-1 1,0 0-1,-1 0 1,-1 0-1,0-1 1,0 0-1,-1 0 1,3-19-1,-6 27 38,0 0-1,0-1 1,-1 1 0,0 0-1,0 0 1,0-1-1,-1 1 1,1 0-1,-1 0 1,0 0-1,-1 0 1,-2-8 0,3 12 17,0 0-1,1 0 1,-1 0 0,0 1 0,0-1 0,0 0 0,0 0 0,0 0 0,0 1 0,0-1 0,0 1 0,0-1 0,0 1 0,0-1-1,-1 1 1,1-1 0,0 1 0,0 0 0,0 0 0,-1 0 0,1 0 0,0 0 0,0 0 0,0 0 0,-1 0 0,-1 1 0,1-1-11,-2 0 49,-2 4 12,-3 2-27,1 1 0,0 0 0,1 0 0,0 1 0,0 0 0,0 0 0,1 0-1,0 1 1,-4 10 0,5-8-2,1 1 0,0 0 0,1 0 0,0 0 0,1 0-1,0 1 1,1-1 0,1 1 0,0-1 0,1 14 0,0-22-6,10 9-252,-6-17 157,15-14-11,-17 15 64,-1 1 0,1-1 1,-1 0-1,0 0 0,0 0 0,0 0 0,-1-1 1,1 1-1,-1 0 0,1-1 0,1-6 0,1-4-68,-3 12 102,7-16-178,-8 18 154,0-1 0,1 0 0,-1 0-1,1 0 1,-1 1 0,1-1 0,0 0-1,-1 1 1,1-1 0,-1 0 0,1 1-1,0-1 1,0 1 0,-1-1 0,1 1-1,0-1 1,0 1 0,0 0 0,-1-1-1,3 1 1,0 3-9,3 4 7,-2-3 14,1 1 1,-1 0-1,1-1 0,0 0 0,0 0 1,0-1-1,1 1 0,-1-1 0,1 0 1,0-1-1,7 3 0,-9-4 5,0-1 0,0 1 0,-1-1 0,1 0 0,0 0 0,-1-1 0,1 1 0,0-1 0,-1 0 0,1 0 0,-1 0 0,1 0 0,-1-1 0,1 1 0,-1-1 0,0 0 0,0 0 0,6-4 0,-3-2 44,0 0 1,0 0-1,0 0 0,-1-1 0,0 0 0,-1 0 0,0 0 0,0 0 0,-1-1 1,0 1-1,-1-1 0,0 0 0,-1 0 0,0 0 0,0 0 0,-1 0 1,0 0-1,-1 0 0,-3-16 0,-1 2 159,-2 0 0,-1 0-1,-19-40 1,7 26 185,-34-50-1,38 62-107,-17-21 610,31 45-372,5 11-442,9 24 17,21 40 0,1-17 8,2-1 0,55 63-1,-81-105-353,1-1-1,0 0 0,1-1 1,0 0-1,1-1 0,0 0 1,21 12-1,-32-21-311,12 2-560,-11-1 885,0-1-550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124 299 2764,'-41'-5'653,"-23"-4"1961,62 8-1428,-3 1-372,5 0-729,0 0-1,-1 0 1,1 0 0,0 0-1,-1 0 1,1 0-1,-1 1 1,1-1-1,0 0 1,-1 0 0,1 0-1,-1-1 1,1 1-1,0 0 1,-1 0 0,1 0-1,-1 0 1,1 0-1,0 0 1,-1 0-1,1-1 1,0 1 0,-1 0-1,1 0 1,0-1-1,-1 1 1,1 0 0,0 0-1,-1-1 1,1 1-1,0 0 1,0-1-1,-1 1 1,2-15 381,-1 12-39,5-2-37,201-184 1265,-159 150-2591,-13 10-5720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15 345 1340,'0'3'734,"1"0"-122,0 1 0,1 0 0,-1 0 0,1 0 0,0-1 0,0 1 1,4 4 1754,0-11-2024,2-3-156,1-1-1,-1 0 0,0 0 0,-1-1 0,7-8 0,-10 8-8,1 1-1,-2 0 0,1-1 1,-1 0-1,0 0 0,-1 0 1,0 0-1,2-13 0,-4 17-3,0 0-1,0 0 0,0-1 0,0 1 0,-1 0 1,0 0-1,-2-7 0,3 9-95,-1 1-22,1 0 0,0 0 0,-1 1 0,1-1 0,-1 0 0,1 0 0,-1 1 0,1-1 0,-1 1 0,1-1 0,-1 0 0,0 1 0,1-1 0,-1 1 0,0-1 0,1 1 0,-1 0 0,0-1 0,0 1 0,0 0 0,1-1 0,-3 1 0,-15-2 853,16 2-827,-4 4 303,-1 0-215,0 1-1,0 0 1,0 1-1,-8 9 1,12-12-79,0 1-1,0-1 0,0 1 1,0 0-1,1 0 1,0 0-1,0 0 1,0 1-1,0-1 1,1 1-1,-2 7 1,2-6-28,0-1 1,1 0 0,-1 0 0,1 1-1,0-1 1,0 0 0,1 1-1,0-1 1,0 0 0,0 0 0,1 0-1,-1 0 1,1 0 0,0 0 0,1 0-1,-1 0 1,1-1 0,6 9-1,-5-9-42,1 0 0,-1 0 0,1 0 0,0 0 0,0-1 0,0 0 0,0 0 0,1 0 0,-1-1 0,10 3 0,-6-3-105,1 1 1,0-2-1,0 1 0,0-2 0,19 0 1,-10-1-579,0-2 0,0 0 0,-1-1 0,1-1 0,-1-1 0,23-10 0,-35 12-495,0 1 0,-1-1 1,10-7-1,-9 7-206,12-10-2392</inkml:trace>
  <inkml:trace contextRef="#ctx0" brushRef="#br0" timeOffset="1">516 17 1160,'-2'-2'1252,"-7"-6"-132,9 7-882,-1 1-1,1-1 0,0 1 0,0 0 0,-1-1 0,1 1 0,0 0 0,-1-1 0,1 1 0,0 0 0,-1-1 0,1 1 0,-1 0 0,1 0 0,-1-1 1,1 1-1,0 0 0,-1 0 0,1 0 0,-1 0 0,1 0 0,-1 0 0,1 0 0,-1 0 0,1 0 0,-1 0 0,1 0 0,-1 0 0,1 0 1,-1 0-1,1 0 0,-1 1 0,-8 18 307,8-8-37,5 18 127,1 0 0,11 34 0,0-11-235,-6-17-358,1-1 1,2 0-1,1-1 1,30 51-1,-20-44-2086,-23-38 1440,7 11-2939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33 103 1300,'-4'-3'569,"1"-1"-1,0 0 0,0-1 1,0 1-1,0-1 0,0 1 1,1-1-1,0 0 1,-2-5-1,3 6-82,0 2 1228,1 0-1651,0 1 1,1-1 0,-1 0 0,1 1-1,-1-1 1,1 1 0,0-1 0,0 1-1,0-1 1,-1 1 0,1-1 0,3-1-1,-3 0 59,0 2-88,0 0 0,0 0 0,0 0 0,0 1 0,0-1 0,0 0 0,0 0 0,0 1 0,0-1 0,0 0 0,0 1 0,1-1 0,-1 1 0,0-1 0,0 1 0,0 0 0,1 0 0,-1-1 0,2 1 0,4-1 106,7-2 69,1 0-1,-1 1 0,1 1 0,0 0 0,0 1 0,0 1 1,-1 0-1,1 1 0,22 6 0,-27-5-39,0 0 1,0 0-1,-1 1 0,1 0 1,-1 1-1,0 0 0,0 1 0,-1 0 1,0 0-1,0 1 0,0 0 1,-1 0-1,0 1 0,10 12 0,-15-16-91,-1 0-1,1 0 1,0 0-1,-1 0 1,0 0-1,0 0 1,0 1-1,0-1 1,-1 0-1,0 1 0,0-1 1,0 0-1,0 1 1,-1-1-1,1 0 1,-1 0-1,0 1 1,-1-1-1,1 0 0,-1 0 1,1 0-1,-4 4 1,-4 8 74,0 0 0,-1-1 0,-21 24 0,17-23-192,0-1-1,-1-1 1,0 0-1,-1-1 1,-22 13-1,33-23-370,0 0-1,0-1 0,-1 0 0,1 0 1,-11 2-1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1820,'0'0'7300,"-5"5"-6670,-1 0-442,4-3-129,0-1-1,0 1 1,0 0-1,0 0 1,0 0 0,1 0-1,-1 0 1,0 0-1,1 0 1,0 1 0,0-1-1,-1 0 1,1 1-1,0 2 1,-2 6 297,2 0-1,-1 0 1,2 0-1,-1 0 1,3 19 0,-1-21-159,1 0 1,0 1 0,1-1-1,0 0 1,0 0 0,6 10 0,-7-17-139,0 0 0,0-1 1,0 1-1,0-1 0,0 1 0,1-1 1,-1 0-1,0 0 0,1 0 1,-1 0-1,1 0 0,-1 0 1,1-1-1,-1 1 0,1-1 1,-1 0-1,1 1 0,3-2 0,-4 1 121,3-1 20,27-10 301,-29 9-413,0 1-1,0-1 1,-1 1 0,1-1-1,-1 0 1,1 0 0,-1 0-1,0 0 1,0-1 0,0 1-1,0-1 1,2-3 0,-1 0 93,-1-1-1,-1 0 1,1 1 0,-1-1 0,0-12 0,-1 16-7,-2-2-36,-1-4-83,0 1 0,-1 1-1,-6-9 1,8 13-170,1 0 0,-1 0 1,-1 1-1,1-1 0,0 1 0,-1 0 0,1-1 0,-1 1 1,1 0-1,-1 1 0,0-1 0,0 0 0,0 1 0,-4-2 1,3 3-499,-1-1 0,1 1 0,0 0 1,-1 0-1,1 0 0,0 1 1,-1-1-1,1 1 0,-7 2 0,-1 0-2943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0 437 924,'0'0'2101,"4"6"-1181,18 43 1443,-6-5-550,2-2 0,2 0 0,27 40 0,-46-80-970,7 14 2720,-7-24-3439,7-65 308,-8 70-418,1 0 0,0 0 1,0 0-1,0 1 1,1-1-1,-1 0 0,1 1 1,-1-1-1,1 1 0,0-1 1,0 1-1,0 0 1,0 0-1,0 0 0,1 0 1,-1 0-1,1 0 0,-1 0 1,4-1-1,0 1-7,-1 0 1,0 0-1,0 0 1,1 1-1,-1 0 0,0 0 1,1 0-1,-1 1 1,1-1-1,5 2 0,18 1-4,-21 1-84,18 5-106,-23-7 158,-1-3-61,1 1 90,-2 0-4,0 0 1,0 0-1,1 0 0,-1 0 1,0 0-1,0 0 0,0 0 1,0-1-1,0 1 0,0 0 1,0 0-1,-1-1 1,1 1-1,0-1 0,-1 1 1,1 0-1,-1-1 0,0 1 1,1-1-1,-1 1 0,0-4 1,12-68-62,7-36-116,-18 106 162,0 0-1,0 0 1,0 0-1,0 0 1,1 0-1,-1 1 0,1-1 1,2-2-1,-3 3-8,1 2-14,8-4 2,-7 4 16,2 2-14,13 7 22,-1 1 1,0 0-1,26 23 0,-28-21-81,1 0-1,1 0 1,0-2-1,27 13 1,-39-22 68,1 0-1,-1-1 1,1 0 0,0 1 0,-1-2 0,1 1 0,-1-1 0,1 0 0,-1 0 0,1 0 0,-1-1 0,0 0 0,11-5 0,-7 2 10,0 0 1,0-2-1,0 1 0,-1-1 1,0 0-1,0 0 0,-1-1 1,0 0-1,0-1 0,-1 1 1,0-1-1,-1-1 1,8-16-1,-5 6-19,-1 1 0,-1-2 0,0 1 1,-2 0-1,4-40 0,-8 52 38,-1-29 23,-1 33-20,2 4-2,0-1 1,0 0-1,-1 0 0,1 0 1,0 0-1,0 0 1,-1 0-1,1 1 1,-1-1-1,1 0 0,-1 0 1,1 0-1,-1 1 1,1-1-1,-1 0 0,0 1 1,1-1-1,-1 1 1,0-1-1,0 1 1,1-1-1,-1 1 0,0-1 1,0 1-1,0-1 1,0 1-1,1 0 0,-1 0 1,0 0-1,0-1 1,0 1-1,-1 0 1,-1 0 1,0 1 0,0-1 1,-1 1-1,1-1 0,0 1 1,-4 2-1,3-2 4,3 0-7,0-1 0,0 0 0,0 1 0,-1-1 1,1 1-1,0-1 0,0 1 0,0 0 1,1-1-1,-1 1 0,0 0 0,0-1 1,0 1-1,0 0 0,1 0 0,-1 0 1,-1 2-1,-1 1-1,-3 3-2,0 0 0,0 0 0,1 0 0,0 1 0,0 0 1,1 0-1,-5 11 0,4-4-11,0 2 1,1-1-1,-2 22 1,4-15 1,3-1 0,0-14 9,-1-5 2,0 0 1,1-1-1,-1 1 0,1 0 0,-1 0 1,1 0-1,0-1 0,0 1 0,1 0 0,-1-1 1,0 1-1,1-1 0,2 4 0,-3-5 1,0 0-1,0 0 1,-1 0 0,1 0-1,0 0 1,0-1-1,0 1 1,0 0 0,0-1-1,0 1 1,0-1-1,0 1 1,0-1 0,0 1-1,0-1 1,0 0 0,0 1-1,0-1 1,0 0-1,1 0 1,-1 0 0,0 0-1,0 0 1,0 0-1,0 0 1,1 0 0,-1 0-1,0-1 1,0 1 0,0 0-1,0-1 1,0 1-1,0-1 1,0 1 0,0-1-1,0 0 1,0 1-1,1-2 1,1 0 11,-3 2-12,1 0 0,0 0 0,-1-1 0,1 1 1,0 0-1,-1-1 0,1 1 0,-1-1 0,1 1 0,-1-1 0,1 1 0,-1-1 0,1 1 0,-1-1 0,1 1 0,-1-1 0,0 0 0,1 1 0,-1-1 1,0 1-1,0-1 0,1 0 0,-1 0 0,4-9-8,16-51 177,-19 58-81,2-14 67,-3 17-153,0 0 0,0 0 0,1 0 0,-1 0 0,0 0 0,0 0 0,0 0 0,0 0 0,0 0 0,1 0 0,-1 0 0,0 0 0,0 0 0,0 0 1,0 0-1,0 0 0,1 0 0,-1 0 0,0 0 0,0 0 0,0-1 0,0 1 0,0 0 0,0 0 0,1 0 0,-1 0 0,0 0 0,0 0 1,0 0-1,0 0 0,0-1 0,0 1 0,0 0 0,0 0 0,0 0 0,0 0 0,0-1 0,1 1-14,-1 0 1,0-1-1,0 1 0,0 0 0,0 0 0,1-1 1,-1 1-1,0 0 0,0 0 0,1-1 1,-1 1-1,0 0 0,0 0 0,1 0 0,-1 0 1,0-1-1,1 1 0,-1 0 0,0 0 0,0 0 1,1 0-1,-1 0 0,0 0 0,1 0 1,-1 0-1,0 0 0,1 0 0,-1 0 0,0 0 1,1 0-1,-1 0 0,0 0 0,1 0 1,-1 0-1,0 0 0,1 0 0,-1 0 0,0 1 1,1-1-1,19 6-115,-15-4 10,1-4-81,1 1 125,-1-1-1,1-1 1,-1 1-1,0-1 1,0 0-1,0 0 0,0-1 1,-1 1-1,1-1 1,-1-1-1,0 1 1,0-1-1,5-6 1,20-23-43,-28 33 155,0-1-11,3-1-19,-4 1 11,1 1-1,0-1 1,-1 1 0,1 0 0,0 0 0,0 0 0,0 0 0,0 0-1,0 0 1,0 0 0,0 1 0,0-1 0,0 1 0,0-1 0,0 1 0,3 0-1,9 2-6,-11-2 0,2 0 1,1 1-8,0 0-2,25-5 36,-27 3-32,0 0 0,1 0-1,-1 0 1,0 0 0,0-1 0,0 0 0,0 0 0,0 0 0,0 0 0,3-3 0,-3 3-6,-1 0-1,0 0 1,-1 0 0,1 0 0,0 0 0,-1-1 0,1 1 0,-1-1-1,0 0 1,0 0 0,0 0 0,3-4 0,-2 0 1,-2 6-1,1 0 0,-1-1 0,0 1 0,0-1-1,0 1 1,0-1 0,0 1 0,-1-1 0,1 0 0,0 1 0,-1-1 0,1-3 0,2-8 14,8-17 83,-10 27-42,0 0-12,3-9-10,-3 9 222,3 8-252,11 16 4,-11-16 92,-1-4-100,-1-1 2,10 3 26,-8-7-40,7-8 3,1 0 0,24-18 0,-35 29 9,-1 0 0,1 1 0,0-1 0,0 1 0,0-1-1,0 1 1,-1 0 0,1-1 0,0 1 0,0 0 0,0 0 0,0 0 0,0-1 0,0 1 0,0 0-1,1 0 1,0 0 0,2 0-8,1 1-3,4 2-27,-1 1-1,0-1 1,0 2-1,0-1 1,0 1-1,14 11 0,-14-9-135,0 1 0,-1 0 0,0 1 0,0-1 0,-1 1 0,8 15 0,-10-16-676,0 1-1,-1-1 1,0 1-1,3 12 1,-6-13-2322,-2 9 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2352,'0'0'9557,"1"10"-9078,44 166 1239,-6-29-963,-13-3-4160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2256,'-8'-5'2584,"-3"-5"2545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2064,'0'0'4959,"4"7"-4195,-3-5-699,98 188 5688,-77-152-1297,-26-45-4309,-3-5-55,1-1 0,0 0 0,-7-25 0,7 16 53,-2-29-1,7 42-117,1 1 0,0 0-1,0 0 1,1-1 0,0 1 0,4-14-1,-4 19-21,0 0 0,0 1 0,0-1 0,1 0 0,-1 0 0,1 1 0,0-1 0,0 1 0,0 0 0,0-1 0,0 1 0,0 0 0,0 0 0,1 0 0,-1 0 0,1 1 0,0-1 0,-1 1 0,1-1 0,0 1 0,0 0 0,0 0 0,0 0 0,0 1 0,0-1 0,0 1 0,0 0 0,4-1 0,2 1 7,-1 1-1,1-1 1,0 2-1,-1-1 1,1 1 0,-1 0-1,0 1 1,12 5-1,9 10 57,-14-7-37,-14-10-13,0-1-14,0 1 0,0-1 0,0 1 0,1-1 0,-1 1-1,-1 0 1,1 0 0,0 0 0,0 0 0,0-1 0,1 3 0,0-1 13,0-1 13,6 3 0,-6-3 62,-5-9-94,-3-14 12,1 0 0,1 0-1,1 0 1,1 0 0,1 0-1,0-1 1,6-42 0,-4 58 4,0 4-4,-1 0-1,1 0 1,-1 0-1,1 0 1,0 0 0,0 0-1,0 0 1,0 0-1,1 0 1,-1 0 0,1 0-1,0 1 1,3-5-1,-3 6 2,0 1 0,-1-1-1,1 0 1,0 1-1,0 0 1,-1-1-1,1 1 1,0 0-1,0 0 1,0 0 0,-1 0-1,1 0 1,0 0-1,0 0 1,-1 1-1,5 0 1,-6 0-9,2-1 3,0 0 0,0 1 0,0-1 0,-1 1 0,1 0 0,0 0 0,0-1 0,-1 1 0,1 0 0,-1 0 0,3 3 0,3 1 6,1 1-20,1 0 0,-1 1 1,0 0-1,-1 0 0,0 1 0,0 0 0,0 0 0,9 18 0,-4-5-499,-1 1-1,13 37 1,-8-6-1328,-10-31-1597,-3-9-1295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24 1660,'0'0'1109,"-2"-3"-93,-2-9-95,3 10-82,-4-1 232,5 3-1011,0-1 0,0 1 0,-1 0-1,1-1 1,0 1 0,0 0 0,-1 0 0,1 0 0,0-1 0,-1 1 0,1 0-1,0 0 1,-1 0 0,1 0 0,0 0 0,-1 0 0,1 0 0,0-1-1,-1 1 1,1 0 0,-1 0 0,1 0 0,0 0 0,-1 1 0,1-1 0,0 0-1,-1 0 1,1 0 0,0 0 0,-1 0 0,1 0 0,0 0 0,-1 1-1,1-1 1,0 0 0,-1 0 0,1 0 0,0 1 0,-7 4 161,0 0 0,1 0-1,0 1 1,0 0 0,1 0 0,0 1 0,0-1 0,0 1 0,1 0-1,0 0 1,-6 14 0,4-3 75,0 0 1,0 0-1,2 0 0,0 1 1,2 0-1,-2 34 0,5-40-149,0 0 0,1 0 0,0 0 0,1-1 1,1 1-1,-1-1 0,2 0 0,9 18 0,-11-25-56,1 0 1,-1-1-1,1 1 1,0-1 0,7 6-1,-9-9-6,0-1 23,-2 1-95,1-1 0,0 0 1,-1 0-1,1 0 0,0 1 1,-1-1-1,1 0 0,0 0 0,-1 0 1,1 0-1,0 0 0,-1 0 0,1 0 1,0 0-1,-1-1 0,1 1 1,-1 0-1,1 0 0,0 0 0,-1-1 1,1 1-1,0-1 0,10-10 108,-9 8 20,-4-30 336,-1 0 0,-14-61 0,15 83-366,-7-40 644,9 48-372,1 2-372,0 1 1,0-1-1,0 0 1,1 0-1,-1 1 0,0-1 1,0 0-1,-1 0 1,1 0-1,2-2 1,-1 0 21,3 5 38,52 17 96,62 18-863,-108-34 107,1-1 1,21 3-1,-26-5-583,0 0 1,-1-1 0,12-1-1,-12-1-2718,8-6 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87 1892,'-2'-1'487,"0"-1"1,0 1-1,0-1 0,1 0 1,-1 0-1,1 0 0,-1 0 0,-1-4 1,3 6-411,0 0 1,0 0-1,0-1 1,0 1-1,1 0 1,-1 0-1,0 0 0,0-1 1,0 1-1,0 0 1,1 0-1,-1 0 1,0 0-1,0 0 1,1-1-1,-1 1 1,0 0-1,0 0 1,1 0-1,-1 0 1,0 0-1,0 0 1,1 0-1,-1 0 0,0 0 1,0 0-1,1 0 1,-1 0-1,0 0 1,0 0-1,1 0 1,-1 0-1,0 0 1,0 0-1,0 1 1,1-1-1,-1 0 1,0 0-1,0 0 0,1 0 1,-1 0-1,0 1 1,0-1-1,8 3 234,0 1-1,-1-1 0,0 1 0,11 8 1,72 56 709,50 40-2808,-138-106 1335,4 2-25</inkml:trace>
  <inkml:trace contextRef="#ctx0" brushRef="#br0" timeOffset="1">233 18 1620,'-1'-2'1285,"-12"-13"8752,13 15-9936,-7 50 878,3 0-1,3 90 1,1-1-67,-1-89-993,-2 24-2692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31 595 980,'0'0'1491,"-4"-2"-148,-9-5 443,12 7-1268,0 0-1,0-1 1,1 1-1,-1 0 1,-5-5 4656,6 5-4656,-1-1-1,1 0 1,-1 1-1,1-1 1,0 0-1,-1 1 1,1-2-1,84-61 652,-23 18-696,78-60 296,120-95 868,-250 192-1319,1 0-1,-1 0 1,10-13 0,-17 19-38,-1-1-158,2-8-12,-2 8 277,-3-3-320,-7-15-5,8 18-46,0 1 0,0 0 0,-1-1 0,1 1 0,-1 0 0,0 0 0,0 0 0,1 0 0,-1 0 0,0 0 0,-1 1 0,-3-4 0,3 4-7,-3-4 52,0 1 1,-1 0-1,0 1 0,0 0 0,-11-4 1,4 1 94,11 5-72,0 0-4,-21-4 287,37 9-31,10 3-346,-22-6 12,0 0-1,0-1 1,0 1-1,0-1 1,0 1-1,0-1 1,0 0-1,0 1 1,0-1-1,0 0 1,0 0 0,1 0-1,-1 0 1,0 0-1,0 0 1,0 0-1,0 0 1,2 0-1,10-3 6,23 3 16,-32 0-16,-1 0 13,54 3 862,-54-2-660,-1 16-39,-2-13-106,-1 3-10,-8 19-114,-11 24 0,4-11-563,9-18-1072,2 0-1,-4 25 1,8-42 467,2 2-135,2 7 352,4 14-6888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66 237 2220,'-47'-56'7754,"45"53"-7314,0-1-1,0 1 1,0 0-1,0-1 1,1 1-1,-1-1 0,0-4 1,1 6 205,1-3-57,-1 0-437,1 1-15,-1 0-1,1 0 1,0 0-1,0 0 0,0 0 1,1 0-1,-1 0 1,1 0-1,0 0 0,0 0 1,0 0-1,1 0 1,-1 0-1,4-4 1,-5 7-118,6-8 173,0 1 0,1-1-1,11-11 1,-16 17-134,1 1 1,0 0-1,0-1 0,0 1 1,0 0-1,0 0 0,0 1 1,1-1-1,-1 1 0,1 0 1,-1-1-1,1 1 0,-1 1 1,1-1-1,-1 1 0,1-1 1,3 1-1,-3 0-31,0 0 0,-1 1-1,1-1 1,0 1 0,-1-1 0,1 1 0,-1 0-1,1 1 1,-1-1 0,1 1 0,-1-1 0,0 1-1,0 0 1,0 0 0,0 0 0,0 1-1,0-1 1,-1 1 0,1 0 0,-1-1 0,0 1-1,0 0 1,0 0 0,0 1 0,0-1 0,0 0-1,-1 1 1,0-1 0,0 0 0,1 6-1,0 2 5,0-1-1,-1 1 0,-1-1 0,0 1 0,0-1 0,-1 1 0,-4 18 0,-23 71 132,20-78-103,-39 89 257,46-108-55,6-2-230,12 3-8,-17-4-21,1 1 0,-1-1 0,1 0 0,-1 0 0,0 0-1,1 0 1,-1 0 0,1 0 0,-1 0 0,1 0 0,-1 0 0,0 0 0,1 0 0,-1 0-1,1-1 1,-1 1 0,1 0 0,-1 0 0,0 0 0,1-1 0,-1 1 0,207-112-1216,-199 107 647,-1-1 1,1 0-1,-1-1 0,0 1 0,-1-2 0,8-10 0,-6 3-1640,-7 13 145,5-16-4949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 1536,'-3'-8'10870,"2"22"-9237,3 25-2316,0-31 813,-1 0 1,1 1-1,1-1 0,-1 0 1,1 0-1,1 0 0,-1 0 1,1-1-1,1 1 0,5 6 1,-5-5 15,-1-4-30,0 1-1,0-1 1,0 0 0,1 0 0,-1 0-1,1-1 1,0 0 0,1 0-1,-1 0 1,1 0 0,-1-1 0,1 0-1,0 0 1,0-1 0,0 1-1,1-1 1,6 1 0,-8-3-46,0 0 1,-1 0-1,1-1 0,0 1 1,0-1-1,-1 0 0,1-1 1,0 1-1,-1-1 0,1 0 1,-1 0-1,0 0 1,1 0-1,-1-1 0,0 0 1,7-6-1,-8 6 3,0-1 0,0 1-1,0-1 1,-1 1 0,1-1 0,-1 0-1,0 0 1,0-1 0,0 1 0,-1 0-1,0-1 1,1 1 0,-1-1 0,0-7-1,0 6-27,-1 0-1,1 0 0,-1 0 0,-1 0 0,1 0 0,-1 0 0,0 1 0,-1-1 0,1 0 0,-1 0 0,0 1 0,0-1 0,-1 1 0,0 0 0,0-1 1,0 1-1,0 1 0,-1-1 0,0 0 0,0 1 0,0 0 0,-1 0 0,1 0 0,-1 0 0,-10-5 0,3 2-348,0 2 0,-1-1-1,0 1 1,0 1 0,0 0-1,0 1 1,-1 1 0,1 0-1,-1 0 1,-14 1 0,14 1-519,-4-1-708,3 2-4100,-10 3 1395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24 121 1864,'-21'-21'9394,"21"30"-8876,-2 25-40,2-33-447,0 0-1,0 0 0,0 0 0,0 0 0,0 0 0,0 0 0,0 0 0,1 0 0,-1 0 0,0 0 1,0 0-1,1 0 0,0 2 0,10 20 447,1-1 0,17 26 0,-24-40-358,1 0-1,1 0 1,-1-1 0,1 1 0,1-1 0,-1-1 0,1 0 0,0 0 0,1 0 0,-1-1 0,1 0 0,0-1 0,0 0 0,1 0-1,-1-1 1,1 0 0,0-1 0,13 2 0,-15-3 5,0-1-1,0-1 1,0 1-1,0-1 1,0-1 0,14-4-1,-17 5-29,0-1-1,0 0 1,-1 0 0,1-1-1,-1 1 1,1-1 0,-1 0-1,0 0 1,0-1 0,0 1-1,5-7 1,-6 5 17,0 0 0,0 0-1,0-1 1,-1 1 0,1 0 0,-2-1-1,1 1 1,0-1 0,-1 0 0,0 1-1,-1-1 1,1 0 0,-1-6 0,-1-1 27,-2 1 1,1 0 0,-1 0-1,-1 0 1,0 0-1,-1 0 1,-7-14 0,-7-6-203,-23-31 0,33 51-229,1 5 326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2048,'16'-31'11364,"-10"35"-10721,5 3-285,0 1 0,-1 1 0,0-1 0,0 2 0,12 14 0,136 180 2443,-148-191-3634,-1 1-1,9 16 1,-17-28 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1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43 145 1108,'-19'-24'5373,"17"21"-4459,-5-9 772,5 10-959,-6-13 501,6 13-723,1-3-56,0-11-57,0 12-28,3-1-36,-1 2-254,0 0-1,1 0 1,-1 0 0,1 0 0,0 0-1,0 0 1,0 0 0,0 1 0,1-1 0,-1 1-1,1-1 1,-1 1 0,1 0 0,0 0-1,0 0 1,3-1 0,1 0 0,0 1 0,1 0 0,-1 1 0,1-1 0,0 2 0,-1-1-1,1 1 1,0 0 0,-1 1 0,1-1 0,0 2 0,-1-1 0,1 1 0,-1 0 0,0 1 0,0-1 0,0 1 0,0 1 0,7 4 0,-2-1 87,0 1 0,-1 1 0,0 0 0,0 0 0,-1 1 1,0 0-1,-1 1 0,0 0 0,11 18 0,-17-23-96,0 0 0,0 0 0,-1 1-1,0-1 1,0 0 0,0 1 0,-1-1-1,0 1 1,0 0 0,-1-1 0,0 1-1,0 0 1,0-1 0,-1 1 0,0 0-1,-1-1 1,1 1 0,-1-1 0,0 0-1,-1 0 1,1 1 0,-1-1 0,-1-1 0,1 1-1,-1 0 1,0-1 0,0 0 0,0 0-1,-9 8 1,1-4-46,-1 0-1,1-1 1,-2-1-1,1 0 1,-15 6-1,-16 7-716,32-14-417,-1-2 0,-13 4 1,24-7 885,-2 0-2154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17 149 852,'-2'-2'170,"0"-1"0,1 0 0,-1 0 1,0 0-1,1 0 0,0 0 0,-1 0 0,1 0 0,0 0 0,1-1 1,-1 1-1,1 0 0,-1-1 0,1 1 0,0 0 0,0-1 0,0 1 0,1 0 1,-1-1-1,1 1 0,0 0 0,0-1 0,0 1 0,0 0 0,1 0 0,-1 0 1,1 0-1,0 0 0,0 1 0,0-1 0,0 0 0,0 1 0,0-1 0,1 1 1,-1 0-1,1 0 0,0 0 0,0 0 0,0 0 0,5-2 0,7-2 24,-1 1 0,1 1 0,1 0 0,-1 1 0,0 0 0,1 1 0,-1 1-1,1 1 1,0 0 0,-1 1 0,1 0 0,-1 1 0,1 1 0,14 5 0,-22-5-107,-1-1 0,0 2 0,0-1 0,0 1 0,0 0 0,-1 0 0,1 1 0,-1 0 1,0 0-1,0 0 0,-1 1 0,0 0 0,0 0 0,0 0 0,-1 1 0,0 0 0,0 0 1,3 8-1,-4-6-16,0-1 0,-1 1 1,0 0-1,0 0 0,-1 0 1,0 0-1,-1 0 1,0 0-1,0 0 0,-1 0 1,0 0-1,-1 0 0,0 0 1,0 0-1,-6 13 1,1-6 5,-1-1 0,0 1-1,-1-1 1,-1-1 0,0 0 0,-22 23 0,14-20-136,-1 1-1,0-2 1,-2-1-1,-23 14 1,36-25-570,1-1 0,-1 0 1,-15 3-1,21-6-1083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5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1488,'0'-3'6259,"3"10"-4910,18 50-315,32 86 1756,-48-128-2371,6 14 1235,-10-26-1285,2 4-37,-3-5 228,-4-5 2837,-4-9-3324,0 0 0,1 0 0,0-1 0,1 1 0,0-2 0,-5-19 0,4 7 8,1 0 1,1 0-1,-2-40 1,6 48-69,1-1 0,1 1 0,0 0 0,2 0 1,0 0-1,6-18 0,-7 26-11,-1 7-1,0 0-1,0 0 1,0 0 0,1 0-1,-1 1 1,0-1-1,1 0 1,0 1 0,0-1-1,0 1 1,0-1-1,0 1 1,0 0 0,1 0-1,3-3 1,-4 3 0,1 0 1,0 0 0,0 1-1,0-1 1,0 1-1,0-1 1,0 1 0,0 0-1,0 0 1,0 0-1,1 1 1,-1-1 0,0 1-1,0 0 1,1 0-1,-1 0 1,0 0-1,1 1 1,-1-1 0,0 1-1,1 0 1,-1-1-1,0 2 1,0-1 0,5 3-1,3 2 5,-2 0-1,1 1 1,-1 0-1,0 1 1,0 0-1,-1 0 1,0 1-1,-1 0 1,0 0-1,10 18 1,27 34 91,-33-48-31,-9-11 77,-4-13-133,-2-20-22,1-35-1,2 57 6,1-14-28,5-37 1,-5 55 29,1 0 1,0-1-1,0 1 0,1 0 1,0 0-1,0 0 0,0 0 1,0 0-1,1 1 0,0-1 1,0 0-1,5-5 1,-5 7 2,-1 1 0,1 0 0,0 0 1,0 0-1,-1 0 0,1 0 1,1 0-1,-1 1 0,0 0 1,0-1-1,0 1 0,1 0 0,-1 1 1,1-1-1,-1 1 0,0-1 1,1 1-1,-1 0 0,1 0 1,-1 0-1,1 1 0,-1 0 0,1-1 1,-1 1-1,0 0 0,0 0 1,1 1-1,-1-1 0,0 1 1,0-1-1,3 4 0,4 2-39,-1 0 0,0 0 0,0 1 0,0 1 0,-1-1-1,-1 2 1,12 16 0,-6-4-371,-1 0-1,-1 0 0,-1 1 1,-1 0-1,6 26 0,-8-21-2700,-2 0 0,3 32 0,-7-38-885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1708,'1'-5'6145,"4"11"-3885,9 19-816,19 41-602,61 113 1443,-65-126-1581,-5-14-1386,-22-38 133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55 1584,'-5'-17'728,"4"14"593,-11-25 6482,8 21-7615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1116,'0'0'1178,"-5"-6"-128,2 7-24,4 8 5344,9 22-5751,1 1 0,21 40 1,87 142 1979,-93-171 1558,-29-52-3972,-5-13-102,-37-128 1112,45 145-1162,-1 1 0,1-1 0,0 1 0,0-1 0,0 1 0,0 0 0,2-6 0,-1 6-25,-1 1 1,1-1 1,0 1 0,0 0 0,0 0-1,0 0 1,1-1 0,-1 1 0,1 1-1,0-1 1,-1 0 0,1 0 0,1 1 0,-1-1-1,0 1 1,1-1 0,-1 1 0,6-3-1,-2 1 5,0 0 0,0 1 0,1 0 0,-1 0 0,1 1-1,12-4 1,-13 5-7,0 0-1,1 0 0,-1 0 1,0 1-1,0 0 1,1 0-1,-1 1 0,0 0 1,0 0-1,0 0 1,0 1-1,0-1 0,11 6 1,-11-3-16,1 0 0,-1 0 1,0 1-1,0-1 0,0 2 0,0-1 1,-1 1-1,0-1 0,8 13 1,-1 4-870,-1 0 1,0 0 0,-2 1-1,0 0 1,8 43-1,-10-37-5975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1740,'1'-5'8727,"-1"5"-8563,18 11 1242,-4-1-1397,20 19 0,37 40 1353,159 145 2578,-229-212-3463,12 8-140,-12-10-245,-1 0 0,0 1-1,0-1 1,0 0 0,1 0 0,-1 0-1,0 1 1,0-1 0,0 0 0,1 0-1,-1 0 1,0 0 0,0 0 0,1 1 0,-1-1-1,0 0 1,0 0 0,1 0 0,-1 0-1,0 0 1,0 0 0,1 0 0,-1 0-1,0 0 1,0 0 0,1 0 0,-1 0-1,0 0 1,1 0 0,-1 0 0,0-1 0,0 1-1,1 0 1,-1 0 0,0 0 0,0 0-1,0 0 1,1 0 0,-1-1 0,0 1-1,0 0 1,0 0 0,1 0 0,-1-1-1,0 1 1,0-1 0,2-11 24,0 0 0,-1-1 1,0 1-1,-1-1 0,-1 1 0,-2-16 0,-84-342 75,81 353-1323,5 14 379,0 1-1080,-4-6 748,3 6-126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1804,'0'0'1018,"2"2"-11,1 2-586,0-1-1,0 1 1,0 1 0,0-1-1,-1 0 1,1 1 0,-1-1-1,0 1 1,-1 0 0,3 9-1,-1-2-97,81 237 4240,-41-111 2008,-48-143-6309,-4-5-146,1-1 0,1 0 0,0-1 0,-10-21 0,-21-62 362,25 63-345,7 16-53,1 0 1,0 0-1,1 0 1,1 0-1,0-1 0,-1-31 1,4 42-65,0 0 0,1 0 1,0 0-1,0 0 1,0 0-1,1 1 0,-1-1 1,1 0-1,1 1 0,-1-1 1,1 1-1,0 0 0,0-1 1,1 1-1,-1 1 0,1-1 1,0 1-1,0-1 0,1 1 1,0 0-1,-1 1 0,8-5 1,-4 4-4,0-1 0,0 2 0,0-1-1,1 1 1,0 1 0,0-1 0,0 1 0,0 1 0,0 0 0,0 0 0,9 1 0,-10 0 1,-1 1 1,1 0-1,-1 0 0,1 1 1,-1 0-1,0 0 0,0 1 1,7 3-1,4 1 70,-16-6 193,-2-8-250,0 0-18,0 5-4,-1-1 0,1 0 1,0 0-1,-1 0 0,1 1 0,-1-1 0,0 0 1,-2-5-1,-3-10 13,1-1 0,1 0 0,-4-36 0,8 53-18,0-1 0,0 1 1,0 0-1,0-1 0,0 1 1,1 0-1,0-1 0,1-3 1,0 0-2,5-10 3,-6 14-1,1 0 0,-1 0-1,1 0 1,-1 1 0,1-1-1,0 0 1,0 1 0,0 0-1,0-1 1,0 1-1,0 0 1,0 0 0,1 0-1,-1 0 1,0 0 0,0 1-1,1-1 1,-1 1 0,3-1-1,0 1 3,0 0-1,0 0 1,0 1-1,-1-1 0,1 1 1,0 0-1,0 0 1,-1 1-1,7 2 1,1 2 2,-1 0 1,1 1 0,-1 0-1,-1 1 1,0 0 0,0 1-1,0 0 1,-1 1 0,13 17-1,-7-6-35,-1 0 1,-2 1-1,0 0 0,10 27 0,-6-4-881,17 74-1,-11-8-4848,-18-89 793,3-4 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52 505 1596,'-3'1'1431,"-10"3"-295,-23 10 12376,54-17-13409,-1 0 0,0-1-1,0-1 1,-1-1 0,21-10 0,272-152 985,-197 103-496,-25 17 171,-23 14 454,-58 31-980,14-11 1272,-19 13-1469,0 0 1,-1 1-1,0-1 0,1 0 1,-1 0-1,1 1 1,-1-1-1,0 0 0,1 0 1,-1 0-1,0 1 1,0-1-1,0 0 0,0 0 1,1 0-1,-1 0 0,0 0 1,-1 0-1,1 1 1,0-1-1,0 0 0,0 0 1,0 0-1,-1 0 1,1 1-1,-1-2 0,-2-5 38,-1 1 0,0-1 0,0 1 1,0 0-1,-1 0 0,0 0 0,0 1 0,-8-7 0,-53-36 549,42 33-323,23 13-257,-6-2 2,6 2-12,6 3 205,13 3-228,0 0-1,1-1 1,28 0 0,58-5 39,-101 2-22,-1 0 11,25-2 229,-26 2-2,0 1-120,-1-1-127,0 0 0,0 0 0,0 0 0,-1 0 0,1 0 0,0 1 0,0-1 0,-1 0 0,1 0 0,0 1 0,-1-1 0,1 1 0,0-1 0,-1 1 0,1-1 0,-1 1 0,1-1 0,-1 1 0,1-1 0,-1 1 0,1-1 0,-1 1 0,1 0 0,-1 0 0,1 1 99,-1 2-5,-2 10-11,0-1 0,-7 20 0,-58 139-25,24-68-3196,28-68-1316,6-15-10452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 1192,'0'0'419,"2"-1"-40,5-1-1911,19-1 14236,-18 2-11579,-5 1-873,10 9-218,-11-8 76,4-7-90,-6 6-23,0 0 1,0-1-1,0 1 0,0 0 1,0 0-1,0 0 1,0 0-1,0 0 0,0-1 1,0 1-1,0 0 1,0 0-1,1 0 1,-1 0-1,0-1 0,0 1 1,0 0-1,0 0 1,0 0-1,-1 0 0,1 0 1,0-1-1,0 1 1,0 0-1,0 0 0,0 0 1,0 0-1,0-1 1,0 1-1,0 0 1,0 0-1,0 0 0,0 0 1,-1 0-1,1 0 1,0-1-1,0 1 0,0 0 1,0 0-1,0 0 1,0 0-1,-1 0 0,1 0 1,0 0-1,0 0 1,0 0-1,0 0 0,-1 0 1,1 0-1,0 0 1,0 0-1,0 0 1,0 0-1,0 0 0,-1 0 1,1 0-1,0 0 1,0 0-1,-31 2-64,23-2-15,6 3-66,0-1 87,0-1 0,0 1 0,-1 0-1,1 0 1,-4 1 0,5-2 32,-1 0-55,-1 0-216,3-1 295,0 0 0,0 1 0,0-1 0,-1 0 0,1 0-1,0 0 1,0 0 0,0 1 0,-1-1 0,1 0 0,0 0-1,0 0 1,-1 0 0,1 0 0,0 0 0,0 0 0,-1 0-1,1 0 1,0 0 0,0 0 0,-1 0 0,1 0 0,0 0 0,0 0-1,-1 0 1,1 0 0,0 0 0,0 0 0,-1 0 0,1 0-1,0 0 1,0 0 0,-1 0 0,1-1 0,0 1 0,0 0-1,-1 0 1,-20-32 357,19 30-342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1432,'0'0'10468,"8"0"-10392,29 0 244,-13 10 16,-23-14-345,3-9 6,-4 9-5,3 4-12,-1-1 14,12-7 16,-12 7-18,15-6 203,-7 2-1598,-2 3-4753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1128,'0'0'3326,"15"0"5597,15 12-8804,-28-11-115,1 1 18,7 5 73,-10-7-94,1 0 1,-1 0 0,0 0 0,0 0-1,0 1 1,1-1 0,-1 0-1,0 0 1,0 0 0,0 1 0,1-1-1,-1 0 1,0 0 0,0 1 0,0-1-1,0 0 1,0 0 0,1 1 0,-1-1-1,0 0 1,0 0 0,0 1 0,0-1-1,0 0 1,0 0 0,0 1-1,0-1 1,0 0 0,0 1 0,0-1-1,0 0 1,-1 1 0,-9 13-4,7-10 2,3-2 5,0-1-4,-1-1 0,1 1-1,0-1 1,0 1 0,-1 0 0,1-1 0,0 1 0,-1-1 0,1 1 0,0-1 0,-1 0 0,1 1 0,-1-1 0,1 1 0,-1-1 0,1 0 0,-1 1 0,1-1 0,-1 0 0,1 1 0,-1-1 0,1 0 0,-1 0 0,0 0 0,1 1 0,-1-1 0,1 0 0,-1 0 0,0 0 0,1 0 0,-1 0 0,0 0 0,-2 0-5,2-4-222,-6-10 220,5 10 7,2 3-8,0 1 0,1-1 1,-1 0-1,0 0 0,0 0 0,0 0 0,-1 0 1,1 0-1,0 1 0,0-1 0,0 0 0,-1 0 1,1 0-1,0 0 0,-1 1 0,1-1 0,0 0 1,-1 0-1,1 1 0,-1-1 0,0 0 0,1 1 1,-1-1-1,1 0 0,-2 0 0,0 0-5,1 6-42,-3 16 52,3-16 14,-1-3-531,-1 0 493,1-1 0,-1 1 0,1 1 0,0-1 0,0 0 0,0 0 0,-4 6 0,5-6 4,4 1-1376,7 11 1140,-8-11-54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80 269 1436,'0'0'1994,"-2"-3"-1433,-5-8-30,6 8 1469,-4 9-1536,-2 3-260,1 0 0,0 0 0,0 1-1,1 0 1,0 0 0,1 1 0,-4 14 0,4-6 93,0 1 0,0 26 0,1-8 3,2-27-187,0-1-1,1 0 1,0 1-1,0-1 0,5 20 1,8 37 332,7-41-61,-14-31-350,-2 1-28,0 1-4,-1 0 0,0 0 1,0 0-1,0 0 0,0-1 0,-1 1 0,1-1 0,-1 0 0,0 1 1,3-8-1,6-27 26,8-53-1,-1 6 23,-10 56-25,-7 26-17,-1 1 1,1-3-8,-1 5 0,0-1-1,0 1 0,0 0 0,0 0 0,0 0 0,0 0 0,0 0 0,0 0 1,0 0-1,0-1 0,0 1 0,0 0 0,0 0 0,0 0 0,0 0 0,0 0 1,0 0-1,0 0 0,1 0 0,-1-1 0,0 1 0,0 0 0,0 0 1,0 0-1,0 0 0,0 0 0,0 0 0,0 0 0,0 0 0,0 0 0,1 0 1,-1 0-1,0 0 0,0 0 0,0 0 0,0 0 0,0-1 0,0 1 0,0 0 1,0 0-1,1 0 0,-1 0 0,0 0 0,0 0 0,0 0 0,0 1 0,0-1 1,0 0-1,0 0 0,1 0 0,-1 0 0,0 0 0,0 0 0,0 0 1,0 0-1,0 0 0,0 0 0,0 0 0,0 0 0,0 0 0,1 0 0,-1 0 1,0 1-1,0-1 0,0 0 0,0 0 0,14 20-33,-10-15-22,-3-4 41,-1 0 0,1 0 0,0 0 0,0 0 0,0 0-1,0 0 1,0 0 0,0 0 0,0 0 0,0 0 0,0-1 0,0 1 0,0-1 0,0 1 0,1-1-1,-1 1 1,0-1 0,0 1 0,2-1 0,0 1-42,2-3-32,0 0 80,-1-1 0,1 1 0,-1-1 0,0 0 0,1 0 0,-1 0 0,0-1 0,-1 1 0,1-1 1,-1 0-1,0 0 0,6-9 0,2-9 79,-2-1 1,0 0 0,-1 0-1,-1-1 1,5-38 0,-7 25 898,-1-73 0,-4 106-825,3 13-91,88 226 216,-53-134-512,-22-57-2039,29 60-1,-44-100-507,2 9 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78 188 1032,'0'0'2442,"-3"0"-1762,-8 1 960,0-1 0,0 0 0,-11-2 0,18 1-1311,3 1-259,0-1 0,0 0 0,0 0 0,0 0 0,0 0 0,0 0 0,0 0 0,0 0 0,0 0 0,0 0 0,1-1 0,-1 1 0,0 0 0,1 0 0,-1-1-1,0-2 1,0 2 102,1-2-13,1-3-104,-1 0-1,2 1 1,-1-1 0,1 1 0,-1 0-1,2 0 1,-1-1 0,1 1-1,0 0 1,0 1 0,0-1-1,1 1 1,0-1 0,0 1-1,1 0 1,-1 1 0,1-1-1,0 1 1,11-8 0,-8 7-23,0-1 0,1 1 0,0 1 1,0 0-1,16-5 0,-20 8-23,1-1-1,0 2 1,0-1-1,-1 1 1,1 0-1,0 0 0,0 1 1,0-1-1,-1 1 1,9 3-1,-10-3-2,0 0-1,0 1 0,0 0 1,0 0-1,0 0 0,-1 0 1,1 1-1,-1 0 1,1-1-1,-1 1 0,0 1 1,0-1-1,0 0 0,-1 1 1,1-1-1,-1 1 1,0 0-1,0-1 0,0 1 1,0 0-1,-1 1 0,1-1 1,-1 0-1,1 7 0,0 4 25,0 1 0,-1 0 0,-1-1-1,-1 1 1,-3 22 0,-38 176 662,29-159-299,12-52-324,0 0 3,-2 11 0,2-10 57,0-1-45,-2 9 24,2-10 328,0 1-292,-3 8 4,4-8 709,-1 1-761,-2 12 326,13-19-386,2-2-23,0 1 6,0-1-1,0 0 1,13-9 0,180-120 172,27-23 636,-230 155-858,1 1 0,0-1 1,-1 0-1,1 1 0,0 0 1,0-1-1,0 1 0,4-1 1,-6 8-648,2 15-189,-2-16-210,-5-1-2644,-12 14-253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4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29 1524,'-2'-18'1333,"2"15"-130,-3-4 145,1 7-735,0 7 3094,-29 262-785,-20 58-701,34-228-1613,-2 1-181,-7 42 242,15-50-4091,11-89 1385,1 20-4955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4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1388,'0'0'7778,"5"5"-6917,10 17 52,0 0 0,-1 0 0,13 33 0,55 130 2380,-77-172-3027,-2-9-360,-2 0 1,1 0-1,0 1 0,-1-1 0,0 0 0,0 1 0,0-1 0,0 7 1,-1-9-544,-36-23-11084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18 121 884,'0'0'2068,"1"-2"-1430,-2-16 6646,1 18-7248,0 0 0,0 0 0,0 0 0,0 0 1,0 0-1,0 0 0,0-1 0,0 1 0,0 0 0,0 0 1,0 0-1,0 0 0,0 0 0,0 0 0,0 0 1,0 0-1,0 0 0,-1 0 0,1 0 0,0 0 0,0 0 1,0 0-1,0 0 0,0 0 0,0 0 0,0-1 1,0 1-1,0 0 0,0 0 0,0 0 0,-1 0 0,1 0 1,0 0-1,0 0 0,0 0 0,0 0 0,0 0 1,0 0-1,0 0 0,0 1 0,0-1 0,0 0 0,0 0 1,-1 0-1,1 0 0,0 0 0,0 0 0,0 0 1,0 0-1,0 0 0,0 0 0,0 0 0,0 0 0,0 0 1,0 0-1,0 0 0,0 0 0,0 0 0,0 1 1,0-1-1,0 0 0,0 0 0,-1 0 0,1 0 1,0 0-1,0 0 0,-9 21-10,8-20 58,0 3-49,0 1 1,1-1-1,-1 0 0,1 1 1,0-1-1,0 0 1,0 1-1,0-1 0,1 0 1,0 1-1,0-1 0,0 0 1,0 0-1,1 0 1,2 6-1,-2-4 10,6 10 87,0 0 1,1-1-1,1 0 0,0 0 0,1-1 0,1-1 0,16 17 1,23 26 1010,-50-53-1047,1-1 0,-1 1 0,1 0 0,-1-1 0,0 1 0,0 0 0,0 0 0,0 0 0,-1 0 0,1 0 0,-1 0 0,0 0 0,0 0 0,0 0 0,0 0 0,0 0 0,-1 0 0,1 0 0,-1 0 0,0 0 0,-1 3-1,-2 4 36,0-2-1,0 1 0,0 0 1,-1-1-1,-10 12 0,3-4-566,0-2 1,-19 16-1,30-28-312,0-1 533,0 0 0,0 0 0,0-1 0,-1 1-1,1 0 1,0 0 0,-1 0 0,1-1 0,-2 1 0,0 1-2098</inkml:trace>
  <inkml:trace contextRef="#ctx0" brushRef="#br0" timeOffset="1">200 38 1732,'-1'-27'5559,"1"16"1357,4 17-6527,8 13 91,0 1-1,16 41 1,-19-39-159,1 0 0,2 0 0,22 33 0,-32-52-294,2 3 51,1-1 0,-1 0 0,1 1 0,-1-2 0,2 1 0,-1 0 0,9 5 0,-11-9-96,-1 0 1,1-1-1,0 1 0,-1-1 0,1 0 0,-1 0 0,1 0 1,0 0-1,-1 0 0,1 0 0,3-1 0,-4 0-26,2 0-156,0 0 1,-1-1 0,1 1 0,-1-1-1,1 0 1,-1 0 0,0 0-1,1-1 1,-1 1 0,0-1 0,0 1-1,3-6 1,-5 7 106,3-4-1167,0 0 0,0 0-1,-1 0 1,1 0 0,2-7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4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21 366 964,'-14'3'3306,"14"-3"-3196,-1 0 1,1 0 0,0 0 0,-1 0-1,1 0 1,0 0 0,0 0-1,-1 0 1,1 0 0,0-1-1,0 1 1,-1 0 0,1 0 0,0 0-1,0 0 1,0-1 0,-1 1-1,1 0 1,0 0 0,0 0-1,0-1 1,0 1 0,-1 0-1,1 0 1,0-1 0,0 1 0,0-2 25,0 0 1,0 0-1,0 0 1,0 0-1,0 0 1,0 1-1,1-1 1,-1 0 0,1-2-1,2-4 13,0 0 0,0 1 0,1 0 0,0-1-1,0 1 1,7-8 0,0-1 19,41-57 207,79-84 0,-127 152-697,1 0 0,0 0 1,1 1-1,-1 0 1,1 0-1,-1 1 0,9-4 1,-12 6-885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1252,'0'0'4197,"2"3"-3334,7 14-106,1-1-1,1 0 1,0 0 0,1-2-1,1 1 1,0-1 0,1-1-1,1-1 1,23 17 0,-9-14 605,-28-15-1316,-1 0 0,1 1 0,0-1 0,-1 0 0,1 0 0,0 1 0,-1-1 0,1 0 0,0 0 0,0 0 0,-1 0 0,1 0 0,0 0 1,0 0-1,-1 0 0,1 0 0,1-1 0,-1 1 87,2 0 341,1-2-9,0 1-318,-1 0-57,-1 0 0,0 0 0,1 0 0,-1 0 0,0 0 0,0 0 0,0-1 0,0 1 0,0-1 0,0 1 0,-1-1 1,1 0-1,0 0 0,-1 0 0,1 0 0,-1 0 0,0 0 0,0 0 0,2-4 0,1-10 106,-2-1-1,0 1 1,0-1 0,-2 0 0,0 1 0,-3-24 0,-12-57-5089,14 95 3594,1-2-930,-2-10-1591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1108,'3'2'658,"3"4"-19,-1 1-1,1-1 0,-1 1 1,0 0-1,-1 0 1,4 9-1,21 49 3725,-11-36 2030,-23-35-6090,0 1-222,1 0 0,0 0 0,0-1 0,0 0 0,1 0 0,-1 0 0,2 0 0,-4-9 0,2 5 105,3 7-141,0 0 0,0 1 0,1-1 1,-1 0-1,1 0 0,-1 0 0,1 0 0,0 0 0,0 0 1,1-5-1,0-1-1,1 0-1,0 0 1,0 0 0,1 1 0,1-1 0,-1 1-1,1-1 1,1 1 0,0 0 0,0 1 0,0-1 0,1 1-1,0 0 1,0 0 0,1 1 0,0 0 0,13-9-1,3 2 65,1 1-1,1 1 0,25-8 1,-48 18-68,0 0-2,18-11 365,-18 10-331,-1-2-9,12-128 159,-8 103-194,1 19-28,-2 4 2,-3 4-3,1 1 1,-1-1-1,1 0 1,-1 1 0,1-1-1,0 1 1,-1 0-1,1-1 1,0 1-1,0 0 1,0 0-1,0 0 1,0 1-1,0-1 1,0 0-1,0 1 1,1-1-1,-1 1 1,0 0-1,0 0 1,0-1-1,1 2 1,-1-1-1,0 0 1,0 0-1,0 1 1,0-1-1,5 2 1,1 1-89,0 1 1,1 0 0,-1 0-1,-1 0 1,13 10-1,-7-3-684,1 0 0,16 20 0,5 9-4850,-27-31 2978,7 9-1855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62 1792,'-7'-4'987,"-1"0"0,1-1-1,0 0 1,0 0 0,1-1 0,-9-8 0,5 4 1071,8 8-1229,-2-2 161,1 2-854,8 4 2310,99 60-1428,2-4-1,184 69 1,-165-84-394,185 38 0,-97-45-101,54 11 261,-229-40-628,-37-7-176,3 0-57,0 1-678,19 3 971,-16 0-3562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86 2252,'-21'-11'2811,"13"7"-1315,0-1 1,0 1 0,1-1 0,-10-8-1,16 11-737,-2-2 172,3 4-867,-1 0 0,1-1 1,0 1-1,0 0 0,-1 0 0,1 0 0,0-1 0,0 1 1,0 0-1,-1 0 0,1-1 0,0 1 0,0 0 0,0-1 0,0 1 1,-1 0-1,1 0 0,0-1 0,0 1 0,0 0 0,0-1 0,0 1 1,0 0-1,0-1 0,0 1 0,0 0 0,0-1 0,0 1 1,0 0-1,0-1 0,0 1 0,1 0 0,-1 0 0,0-1 0,0 1 1,0 0-1,0-1 0,0 1 0,1 0 0,9-15 271,-9 14-314,-1 0 0,1 1 0,-1-1 0,1 1 0,-1-1 0,1 1 0,-1-1 0,1 1 0,-1-1 0,1 1 0,0-1 0,-1 1 1,1 0-1,0-1 0,-1 1 0,1 0 0,0 0 0,-1-1 0,1 1 0,0 0 0,0 0 0,-1 0 0,3 0 0,-2 0 49,2-1 13,1 1-1,-1-1 1,1 1-1,-1 0 1,1 0-1,-1 0 1,0 0-1,1 1 1,3 0-1,-4 0-49,-2-1-18,0 0 0,1 0 1,-1 1-1,0-1 0,0 0 1,0 0-1,0 1 0,0-1 1,0 1-1,0-1 0,0 1 1,0-1-1,-1 1 0,1 0 1,0-1-1,0 1 0,1 1 1,1 1 32,2 1-3,-1 0 1,1 1 0,-1 0-1,0-1 1,0 1 0,0 1-1,-1-1 1,0 0 0,0 1-1,0 0 1,-1 0 0,1 0-1,1 12 1,0-3 22,-1 1 1,-1-1 0,-1 1-1,0 21 1,4 127 802,-5-161-813,0-2-2,0-1-52,1 1 0,-1-1 0,0 0 0,0 1 0,0-1 0,0 0 0,0 1 0,1-1 0,-1 1 0,0-1 0,0 0 0,0 1-1,1-1 1,-1 0 0,0 0 0,1 1 0,-1-1 0,0 0 0,1 0 0,-1 1 0,0-1 0,1 0 0,-1 0 0,0 0 0,1 0 0,-1 0 0,1 1 0,-1-1 0,0 0 0,1 0 0,-1 0 0,1 0 0,-1 0 0,0 0 0,1 0 0,-1 0 0,1 0 0,-1-1 0,0 1 0,1 0 0,-1 0 0,0 0 0,1-1 0,14-5-331,-1-1 1,-1-1-1,0-1 0,0 0 1,0 0-1,-1-1 0,-1-1 1,0 0-1,0 0 1,16-25-1,-19 25-685,-2 0 1,7-14-1,-2-9-5203,-8 19 2442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6 619 1620,'0'0'914,"-4"-6"-178,2 5 223,5 9 5021,44 101-3843,-28-71-881,-18-36 194,2-8-1373,27-68 197,-29 72-271,-1 1-1,1-1 1,-1 1 0,1-1 0,-1 1 0,1-1-1,0 1 1,0 0 0,0-1 0,0 1-1,0 0 1,0 0 0,0 0 0,0 0 0,1 0-1,-1 0 1,0 0 0,1 0 0,-1 1 0,0-1-1,1 0 1,-1 1 0,1-1 0,-1 1 0,1-1-1,2 1 1,1 0-29,0 0 0,0 1-1,0-1 1,0 1 0,1 0-1,6 3 1,17 3-283,-22-7 237,0 0 0,0 0-1,0-1 1,0 0 0,0 0 0,0-1 0,0 0 0,0 0 0,-1 0 0,1-1 0,-1 0 0,1-1 0,-1 1 0,0-1 0,-1 0-1,1-1 1,-1 1 0,9-10 0,-6 5 46,0-1 0,-1 1 0,0-1 1,-1-1-1,0 1 0,0-1 0,-1 0 0,-1 0 0,0-1 0,0 1 0,-1-1 0,-1 0 0,0 0 0,0 0 0,-1 0 0,-1-16 1,0 24 60,-1 0 1,1 0-1,-1 0 1,0-1-1,-1 1 1,1 0-1,-1 0 1,1 1 0,-1-1-1,0 0 1,-3-4-1,3 6 36,-16 1 50,16 4-92,-5 5-7,1 0 0,-8 14 1,13-19-60,-1 1-1,1 0 1,0 0 0,0 0 0,0-1 0,1 1 0,-1 0 0,1 0 0,0 0 0,0 0-1,0 0 1,0 0 0,1 0 0,0 0 0,0 0 0,1 4 0,-1-5-148,1-2-7,1 3 187,-3-4-26,0 0 1,0 0 0,0 1 0,0-1 0,1 0 0,-1 0-1,0 0 1,0 0 0,0 0 0,1 0 0,-1 0-1,0 0 1,0 0 0,0 1 0,1-1 0,-1 0 0,0 0-1,0 0 1,1 0 0,-1 0 0,0 0 0,0 0 0,0-1-1,1 1 1,-1 0 0,0 0 0,0 0 0,0 0-1,1 0 1,-1 0 0,0 0 0,0 0 0,0-1 0,1 1-1,-1 0 1,0 0 0,0 0 0,0 0 0,0 0 0,1-1-1,1-2 11,0 0 0,0 0 0,0 0 0,-1-1 0,1 1 0,-1-1-1,0 1 1,1-1 0,-2 1 0,1-1 0,0 0 0,-1 1 0,0-1 0,1-4-1,-4-15 35,0 0 0,-2 0 0,0 1 0,-13-34-1,-40-83 427,55 134-419,-56-119 1185,52 116-1027,7 8-170,0 0 0,0 0 1,0 0-1,0 0 0,0 0 1,-1 0-1,1 0 0,0 0 1,0 0-1,0-1 1,0 1-1,0 0 0,0 0 1,0 0-1,0 0 0,-1 0 1,1 0-1,0 0 1,0 0-1,0 0 0,0 0 1,0 0-1,0 0 0,-1 0 1,1 0-1,0 1 1,0-1-1,0 0 0,0 0 1,0 0-1,0 0 0,0 0 1,0 0-1,0 0 1,-1 0-1,1 0 0,0 0 1,0 0-1,0 0 0,0 0 1,0 1-1,0-1 1,0 0-1,0 0 0,0 0 1,0 0-1,0 0 0,0 0 1,0 0-1,0 1 1,0-1-1,0 0 0,0 0 1,0 0-1,0 0 0,0 0 1,0 0-1,0 0 1,0 1-1,0-1 0,0 0 1,0 0-1,0 0 0,0 0 1,0 0-1,0 0 1,0 1-1,1 12-79,1 0 0,0 0 0,0 0 0,9 23 0,39 82-1906,-10-40-3210,-20-45 2326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3 237 1332,'0'0'830,"-1"-3"-467,0-9 9,0 9 595,5 0-670,63-32 980,203-82 885,-249 107-1516,-1 0 0,1-1 0,23-18 0,-42 27-400,0 0-18,-22 43 1124,12-21-1295,0-1 0,1 1 0,0 0 0,-6 39-1,9-39-14,2-10-69,0 0 0,0 0 0,1 0 0,1 0 0,0 1 0,0-1 1,1 0-1,1 10 0,-1-19 15,-1 0 0,0 0 0,0 0 0,1 0 0,-1 0 0,0-1 0,1 1 0,-1 0 0,1 0 0,0-1 0,-1 1 0,1 0 0,-1 0 0,1-1 0,0 1 0,-1-1 0,1 1 0,0-1 0,0 1 0,0-1 0,-1 1 0,1-1 0,0 0 0,0 1 0,0-1 0,0 0 0,0 0 1,1 1-1,0-1 21,0 1-67,2-4 2,2-1 33,0-1-1,-1 0 0,0 0 1,0 0-1,0-1 0,8-12 0,22-44-9,-16 26 97,5-2 199,-22 36-137,3 4-99,14 7-14,-18-8-16,0-1 0,0 1 0,0-1 0,0 1 0,0-1 1,0 1-1,-1 0 0,1-1 0,0 1 0,0 0 0,-1-1 0,1 1 1,0 0-1,-1 0 0,1 0 0,-1 0 0,1 0 0,-1 0 0,1 0 1,-1 1-1,2 1-17,6 11-374,23 38-300,-11-12-4595,-14-27 2878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1364,'0'0'4267,"3"2"-3386,14 16 955,28 36-1,2 3-652,69 56 477,-86-96-405,-26-20-954,-2 1-235,0 0 0,0 0 1,0 0-1,0 0 0,-1-1 0,1 1 1,0-1-1,-1 0 0,0 1 0,0-1 1,0 0-1,0 0 0,0 1 0,0-1 1,-1 0-1,1 0 0,-1 0 0,0 0 1,0-5-1,0-6 154,-1 0-1,0 0 1,-1 0 0,-5-21 0,-22-54 287,6 17-4130,22 70 2674,-1-9-5141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22 273 1448,'13'20'1508,"-2"1"-1,0 0 1,12 36-1,-10-24-32,4 12 560,-16-43-649,-1 3-635,-1 2 2203,1-7-2902,-14-16 337,2-1 1,0 0-1,0-1 1,2-1-1,0 1 1,1-2-1,1 1 1,-9-35-1,12 24 268,4 26-493,2 1-10,-1 2-131,1 0 0,-1 0 0,1-1 0,-1 1 0,1 0-1,-1 0 1,1 0 0,0 0 0,0 0 0,-1 0 0,1 0 0,0 0 0,0 0 0,0 0-1,2-1 1,-1 1 73,4 1-25,-1 0-23,1 0 0,0 0 0,-1 1 1,1 0-1,0 0 0,10 3 0,67 32-627,-81-35 531,0-4-149,7-8 193,-7 5 23,-2 5-17,-4-30 174,1-53 0,3 76-152,1 0 0,-1 0 1,1 1-1,1-1 0,-1 0 1,1 1-1,1-1 1,-1 1-1,1 0 0,1 0 1,-1 0-1,1 0 0,5-6 1,-7 10-14,1 1 1,0-1-1,0 1 1,0 0-1,0 0 1,0 0-1,0 0 1,0 1-1,0-1 1,1 1-1,-1 0 1,1 0 0,-1 0-1,1 0 1,-1 1-1,1-1 1,0 1-1,-1 0 1,8 0-1,-5 1-49,1 0-1,-1 1 1,1-1 0,-1 1-1,0 0 1,1 1-1,-1-1 1,0 1 0,9 7-1,-12-9-129,-1 1 0,0 0 1,1 0-1,-1 0 0,0 0 0,0 0 0,0 1 0,-1-1 0,1 0 0,-1 1 0,1 0 0,-1-1 1,0 1-1,0 0 0,0-1 0,1 5 0,0 28-8860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1856,'-12'-10'6825,"25"27"-3925,-6-9-3390,17 25 926,180 244 1740,-66-58-1248,-54-84-349,-53-82-481,-30-52-272,-19 8-4057,17-9 4173,0 1 1,0-1-1,0 0 1,0 1-1,0-1 1,0 0-1,0 0 1,0 0-1,0 0 1,0 0-1,0 0 0,0 0 1,0 0-1,0 0 1,0 0-1,0 0 1,0-1-1,1 1 1,-2-1-1,-2 0-157,-40 0-1980,16 0 1327,-48-6 0,18-6 1287,0-6 1781,85 24 1752,2 0-3690,0-1 1,30 0 0,-41-5-145,-1 0 1,1-1 0,26-7-1,-36 6-75,-1 1 0,1-1 0,-1 0 0,0 0 0,0-1-1,0 0 1,-1 0 0,1-1 0,-1 0 0,7-6 0,-11 7-21,1 0 0,-1 0 0,1 0 0,-1-1 0,0 1 0,-1 0 0,1-1 0,-1 1 0,1-7 0,3-23 753,-18 259-3072,14-100-3623,2-85 2903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70 237 1660,'-30'-33'7929,"29"31"-6656,-24-39 1209,24 40-2329,0-1-140,-7-18 205,7 18-9,5 11-173,49 158 96,13 54 30,-40-142-46,-25-77-23,-3-9-88,-43-143 2,-2-10-18,35 118 14,0 0 71,-12-88 0,16 84 329,8 44-315,0-1-9,-3-26 178,3 26 22,1 3-272,1 1 0,-1-1 0,0 0 0,1 0 0,-1 1 0,0-1 0,1 1 0,-1-1 0,0 1-1,0 0 1,2 0 0,1 1 7,-3-1-8,1 0-1,0-1 0,0 1 0,-1 0 0,1 0 0,0 0 0,-1 0 0,1 0 1,-1 0-1,1 1 0,-1-1 0,0 1 0,2 1 0,2 3 11,45 44 184,63 83 0,-13-15 13,-83-99-1060,18 25 1,-33-42 390,3 8-4817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62 295 864,'-52'24'5304,"50"-23"-3900,-5 0 3011,7-1-4329,176-259 2396,-148 220-2968,-27 37 142,0 0-1043,0-1 432,0 1 0,1-1 1,-1 1-1,1 0 0,3-4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 1528,'0'0'1008,"0"-2"-72,-3-22 6898,2 17-8366,0 3 2054,-4 6-1168,0-2-244,3 1-72,1-1-1,-1 0 1,1 0-1,-1 1 0,1-1 1,-1 1-1,1-1 0,-1 1 1,1-1-1,-1 1 1,1 0-1,0 0 0,0 0 1,-1 0-1,0 1 1,-15 12 696,-24 27 0,34-34-492,1 1 0,0-1 0,0 2 0,1-1 0,0 1 0,-5 10 0,10-16-201,-1 0 1,0-1-1,1 1 0,0-1 1,0 1-1,0 0 1,0-1-1,0 1 1,0 0-1,0-1 0,1 1 1,0 0-1,1 3 1,0 0 24,0 0 0,1 0 1,6 10-1,-3-9-23,-1 1 0,1-1 0,1-1 0,-1 1 0,1-1 0,0 0 0,1 0 0,-1-1 0,11 5 0,10 4 104,42 15 0,-9-4 245,-60-25-380,4 3 139,1-1 0,0 1 0,10 8 0,-15-10-25,0 1-6,2 8-6,-2-8 82,-3 4-116,-3 7-19,-1-1-1,-1 0 0,1 0 0,-10 11 0,-40 49-982,24-32-3308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9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66 340 1708,'0'0'12639,"-1"-4"-12317,-5-13 20,2 1-1,0-1 1,1 0 0,-2-29 0,-2-15 458,-7-14 573,1 19 66,13 54-1248,-1-1-11,-2-9-27,2 9 94,-2-5-131,2 6-32,3 6 439,81 162-368,-22-66-105,-23-40-12,-16-24-4,64 112 88,-85-146-99,0 0-1,-1-1-22,1 0 5,0 0 0,0 0 0,0 0 0,-1 0 0,1 1-1,0-1 1,-1 0 0,1 1 0,-1-1 0,1 0-1,-1 1 1,0-1 0,1 1 0,-1-1 0,0 0-1,0 1 1,0-1 0,0 1 0,-1 2 0,0-1-4,-1 2-1,1-1 1,-1 1 0,0-1-1,-1 1 1,1-1-1,-1 0 1,0 0 0,-6 6-1,-62 64-18,69-72 10,9-7-60,123-95 170,-108 80-84,110-88 130,-122 99 34,0 0 0,10-10 1,-15 13-10,-3 5 12,-1 0-150,0 1-1,0 0 1,0-1 0,-1 1-1,1-1 1,0 0-1,0 1 1,0-1 0,0 0-1,-1 1 1,1-1-1,0 0 1,0 0 0,7-6-4625,-7 3 3423,-1-9-346,0 9-1055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 1668,'0'0'5189,"-1"-3"-4487,-1-13 5533,-1 23-5955,-2 9-66,0 0-1,1 1 1,1-1 0,1 1-1,-2 28 1,17 162 1136,-8-151-1050,0-26-15,1 11-1457,-9-32 727,0-5-1567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 1044,'0'0'1391,"2"-2"-1101,10-6 9401,-45 38-9551,31-27-119,-1 0 0,1-1 0,0 1 0,0 0 0,0 0 0,1 0 0,-1 0 0,1 0 0,-1 1 0,1-1 0,0 0 0,0 1 0,0 5 1,1-7 2,1 0 1,-1 1-1,1-1 1,-1 0-1,1 1 1,0-1-1,0 0 1,0 0-1,0 0 1,0 0 0,1 0-1,-1 0 1,1 0-1,-1 0 1,1 0-1,0 0 1,-1-1-1,1 1 1,0-1 0,4 2-1,5 4 173,0-1 0,20 8 0,-15-7 11,18 11 276,-33-16-377,0 1 4,-1 2-83,-1-1 0,1 1 0,-1-1-1,1 0 1,-1 1 0,-1-1 0,1 0 0,-1 0 0,1 0 0,-1 0 0,0 0 0,-1 0 0,1-1 0,-1 1 0,-4 5 0,-10 10-208,-30 26-1,24-23-809,2-11-1266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1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1208,'0'0'2243,"1"-2"-1649,-1 2-538,0-1-1,-1 1 1,1 0-1,0 0 1,0 0 0,0-1-1,0 1 1,0 0 0,0 0-1,0 0 1,0 0-1,0-1 1,0 1 0,0 0-1,0 0 1,1 0-1,-1-1 1,0 1 0,0 0-1,0 0 1,0 0-1,0 0 1,0-1 0,0 1-1,0 0 1,0 0-1,1 0 1,-1 0 0,0 0-1,0 0 1,0-1 0,0 1-1,0 0 1,1 0-1,-1 0 1,0 0 0,0 0-1,0 0 1,1 0-1,-1 0 1,0 0 0,0 0-1,0 0 1,0 0-1,1 0 1,-1 0 0,0 0-1,0 0 1,0 0-1,1 0 1,-1 0 0,0 0-1,0 0 1,0 0 0,0 0-1,1 0 1,-1 0-1,0 0 1,0 1 0,0-1-1,7 11 3743,-4-6-4823,-3-5 1054,1 1 0,-1 0 0,1-1 0,-1 1 0,1 0 0,-1 0 0,1 0 0,-1 0 0,0 0 0,1 0 0,-1-1 0,0 1 0,0 0 0,0 0 0,0 0 0,0 0 0,0 2 0,0 10 419,29 168 2274,-29-179-2622,1 0-11,1 0-57,-1-1 0,1 1 0,-1-1 0,1 0-1,-1 0 1,1 1 0,0-1 0,-1 0 0,5 1-1,-4-1 33,2-1-2,12-1-10,-12 0-17,-1 1-37,41-14-1154,-41 13 627,-1 0-102,7-5-131,-6 4-192,6-9-6218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1541 1400,'-4'-1'859,"-15"1"-103,14 0 1984,18-8-2294,152-67 445,21 3-346,-147 57-485,111-42 230,151-57 226,615-191 317,-496 169-584,300-91 76,-419 138-203,-218 65-88,73-18 12,254-76 142,-81-11 151,-95 34 136,-214 87-419,0 2 1,0 1-1,0 0 1,0 1-1,1 2 1,32-1-1,-49 3-47,1 1-1,-1-1 1,0 1 0,0 0-1,1 0 1,-1 1 0,0-1-1,0 1 1,0 0 0,0 0-1,-1 1 1,1-1 0,-1 1-1,1-1 1,-1 1 0,0 0-1,0 0 1,0 1 0,0-1-1,-1 1 1,5 6 0,1 5 9,-1 1 1,-1 0-1,0 0 1,4 18-1,-8-26-10,48 231 193,-22 5-45,-10-80-61,49 413-256,-60-517-644,-2 0 0,-3 0 0,-2 1 0,-10 62-1,5-80-1683,1 0 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84 107 1160,'-80'50'7333,"78"-49"-6810,1 0-33,11-7 2454,107-55-1237,-103 52-1657,25-15-726,50-24 0,-52 37-5662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 1612,'-2'-2'988,"-24"-28"4333,24 28-4582,1 1 239,-4-4-1209,5 5 310,0 0-1,0 0 1,0 0-1,0 0 1,-1 0-1,1 0 0,0 0 1,0 0-1,0 1 1,0-1-1,0 0 0,-1 0 1,1 0-1,0 0 1,0 0-1,0 0 0,0 0 1,0 0-1,0 1 1,0-1-1,0 0 0,0 0 1,-1 0-1,1 0 1,0 0-1,0 1 0,0-1 1,0 0-1,0 0 1,0 0-1,0 0 0,0 0 1,0 1-1,0-1 1,0 0-1,0 0 0,0 0 1,0 0-1,0 1 1,0-1-1,0 0 0,1 0 1,-1 0-1,0 0 1,0 0-1,0 0 1,0 1-1,0-1 0,0 0 1,0 0-1,0 0 1,2 12 17,0 0 1,0-1 0,1 1 0,1-1 0,6 17 0,9 10 333,1-1-1,2-2 1,34 43 0,-54-75-140,8 9 286,-10-12-529,0 0 0,0 0-1,0 0 1,0 1 0,0-1-1,0 0 1,0 0 0,1 0-1,-1 0 1,0 1 0,0-1-1,0 0 1,0 0 0,0 0-1,0 0 1,0 0 0,0 0-1,1 0 1,-1 1 0,0-1-1,0 0 1,0 0 0,0 0-1,0 0 1,1 0 0,-1 0-1,0 0 1,0 0 0,0 0 0,0 0-1,1 0 1,-1 0 0,0 0-1,0 0 1,0 0 0,0 0-1,1 0 1,-1 0 0,0 0-1,0 0 1,0 0 0,0 0-1,1 0 1,-1 0 0,0 0-1,0 0 1,0-1 0,0 1-1,0 0 1,1 0 0,-1 0-1,0 0 1,0 0 0,0 0-1,0 0 1,0-1 0,0 1-1,0 0 1,1 0 0,0-7 19,0 2-22,0 0 1,0 0-1,-1 0 1,1 0-1,-1 0 0,-1 0 1,1 0-1,-2-6 1,-23-135-1225,21 127-184,4 15 510,-1 1-117,-2-10-257,3 9-998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1780,'3'2'986,"0"2"-575,0-1-1,-1 1 0,1-1 1,0 1-1,-1 0 0,0 0 1,0 0-1,0 0 0,-1 1 1,2 5-1,9 51 1640,-6-20-915,16 86 2301,-17-104-1396,-7-31-47,-5-27-1225,6 22-692,0 0-1,1 0 0,0 0 1,4-23-1,-1 17-29,-3 17-38,0 0-1,0 0 0,0-1 1,1 1-1,-1 0 1,1 0-1,-1 0 0,1 0 1,0 0-1,0 0 1,0 0-1,0 0 0,0 1 1,0-1-1,0 0 1,1 1-1,-1-1 1,1 0-1,-1 1 0,1 0 1,0-1-1,0 1 1,-1 0-1,1 0 0,0 0 1,0 0-1,0 0 1,0 0-1,0 1 1,0-1-1,0 1 0,0-1 1,1 1-1,1 0 1,3 0 2,-1 0 0,1 1 0,-1 0 0,1 0 0,-1 1 0,0 0 0,0 0 0,11 5 0,-13-5 1,0 0-1,0 0 0,0 0 1,0 1-1,-1 0 0,7 5 1,-8-6-2,-1-2-6,0 1 0,0-1 0,0 0 0,-1 1 0,1-1 0,0 1 0,0 0 0,0-1-1,-1 1 1,1 0 0,0-1 0,0 2 0,0-1 2,1 0 28,0 1 16,-2-2-44,0 0-1,0 0 1,0 0-1,0 1 1,0-1-1,0 0 1,1 0-1,-1 0 1,0 0-1,0 0 1,0 1-1,0-1 1,0 0-1,0 0 1,1 0-1,-1 0 1,0 0-1,0 1 1,0-1-1,0 0 1,1 0-1,-1 0 1,0 0-1,0 0 1,0 0-1,0 0 1,1 0-1,-1 0 1,0 0-1,0 0 1,0 0-1,1 0 1,-1 0-1,0 0 1,0 0-1,0 0 1,1 0-1,-1 0 1,0 0-1,0 0 1,0 0-1,0 0 1,1-1-1,-1 1 1,0 0-1,0 0 1,0 0-1,0 0 1,1 0-1,-1 0 1,0-1-1,0 1 1,0 0-1,0 0 1,0 0-1,0 0 1,0-1-1,0 1 1,1 0-1,-1 0 0,1-7 3,0 5-3,-1-1 0,0 0-1,1 0 1,-1 1 0,0-1 0,0 0 0,-1-5 0,-2-76 51,6 48-90,-3 33 31,1 1 1,-1-1 0,1 0 0,-1 1 0,1-1 0,0 1 0,0-1 0,0 1 0,0 0 0,1-1 0,1-1 0,-2 3 2,-1 0 1,1 0 0,0 1-1,0-1 1,0 1 0,0-1-1,0 1 1,0-1 0,0 1-1,0-1 1,1 1 0,-1 0 0,0-1-1,0 1 1,0 0 0,0 0-1,0 0 1,0 0 0,1 0-1,-1 0 1,0 1 0,2-1-1,23 13-7,-24-11 3,1 0 1,0 1 0,-1-1 0,1 1 0,-1-1 0,0 1 0,0 0 0,0 0 0,0 0 0,3 6-1,9 33-304,-10-29 95,-2-2 3,1-1 0,-2 1 0,1 0-1,-1-1 1,-1 1 0,0 0 0,-2 11 0,-15 75-3514,6-46-1568,5-18 1276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0 924,'0'0'4971,"-1"9"-4572,0 4-238,0 34 822,1-40-754,1 1-1,-1-1 1,1 0 0,1 0 0,0 1-1,0-1 1,0 0 0,0-1 0,1 1-1,0 0 1,1-1 0,0 1 0,0-1-1,7 9 1,-5-10 33,-4-3 4,0-1-13,1 0-131,0 0 0,0 0 0,-1 0 0,1-1 1,0 1-1,0-1 0,0 0 0,3 0 0,-3 0 244,0-2-208,0 1-115,-1-1 0,0 0 0,0 0 0,0 0 0,0 0 0,0 0 0,0 0 0,0-1 0,-1 1 0,1-1 0,-1 1 0,0-1 0,0 1 0,0-1-1,0 0 1,0 0 0,0 1 0,0-4 0,0-8-11,-1 1-1,0-1 1,-1 1-1,0-1 1,-3-13-1,3 24-225,0 1-83,1-1-118,-1 1-1,0 0 1,-1 0-1,1 0 1,0 0 0,0 0-1,-1 0 1,-3-3-1,4 3-1169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1 892,'0'0'8934,"2"6"-8666,8 17-21,-2-1 368,18 32 1,-13-27-1164,-12-25 189,2 5 52,-1-1-994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76 876,'-3'-14'2869,"3"11"-2760,1 0 0,-1 1 0,1-1 1,-1 0-1,1 1 0,0-1 0,0 0 0,0 1 0,0-1 1,0 1-1,1 0 0,-1-1 0,1 1 0,0 0 0,-1 0 0,1 0 1,0 0-1,0 0 0,0 0 0,1 0 0,-1 1 0,0-1 1,1 1-1,-1 0 0,1 0 0,-1 0 0,1 0 0,0 0 0,-1 0 1,1 1-1,0-1 0,-1 1 0,1 0 0,4 0 0,-4-1 167,1 2 2,-4-1-273,5 0 119,-1 1-1,0 0 1,0 0-1,0 0 1,6 3-1,-9-3-69,1 0 0,-1-1-1,1 1 1,-1 0 0,0 0 0,0 0-1,1 0 1,-1 0 0,0 0-1,0 0 1,0 1 0,0-1-1,0 0 1,-1 1 0,1-1 0,0 0-1,-1 1 1,1-1 0,0 1-1,-1-1 1,0 1 0,1 0 0,-1-1-1,0 1 1,0 1 0,0 3-2,0 0 1,-1 1-1,0-1 1,0 0 0,-1 0-1,0 0 1,0 0-1,0-1 1,-1 1 0,1 0-1,-1-1 1,-1 0-1,1 0 1,-1 0 0,0 0-1,0 0 1,-8 7-1,6-6-117,-1 0-692,0 1 0,-14 9 1,19-15 370,-9 5-2885,1-3 995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1504,'0'0'2141,"1"6"-1491,9 55 1634,-8-54-1986,-1 0-1,1-1 1,0 1-1,1-1 1,0 1-1,0-1 1,0 0-1,1 0 1,0 0 0,0-1-1,0 1 1,0-1-1,1 0 1,0 0-1,8 5 1,-12-9-211,1 0-1,0 0 1,0 0 0,0 0 0,0 0 0,-1-1-1,1 1 1,0-1 0,0 1 0,0-1 0,1 0-1,-1 0 1,3 0 0,-4 0-59,2 0 228,1-2-19,-2 1-186,1 0 1,-1 0-1,0 0 0,1-1 1,-1 1-1,0-1 1,0 0-1,0 0 0,0 0 1,0 0-1,0 0 1,-1 0-1,1 0 0,-1 0 1,1-1-1,-1 1 1,0-1-1,0 1 0,0-1 1,0 1-1,0-1 1,-1 1-1,1-5 0,0 4 65,-3-2-16,1 1-109,0 1 1,-1-1-1,0 0 0,1 1 1,-1-1-1,-1 1 1,1 0-1,0-1 1,-1 1-1,1 0 1,-1 1-1,0-1 0,0 0 1,0 1-1,-1-1 1,1 1-1,-4-2 1,6 4-32,0 0 1,0-1 0,0 1-1,1 0 1,-1-1-1,0 1 1,0 0 0,0 0-1,0 0 1,0 0 0,0 0-1,0 0 1,0 0 0,0 0-1,0 0 1,0 1-1,0-1 1,-1 1 0,0-1-117,-1 1-356,0 0 0,0-1 0,0 1 1,0 1-1,0-1 0,0 0 1,0 1-1,0-1 0,-4 4 0,3-2-996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39 1584,'-26'-18'6199,"24"17"-5547,-29-18 4448,29 18-3596,6 9-1304,12 28 337,37 60 0,-28-58-264,31 47 499,94 111 0,-37-66 444,-68-79-570,-44-50-616,-1 0-21,0-1 0,0 1 0,0 0 0,1-1 0,-1 1 1,0-1-1,0 1 0,1-1 0,-1 1 0,0 0 0,1-1 0,-1 0 0,1 1 0,-1-1 1,0 1-1,1-1 0,-1 1 0,1-1 0,0 0 0,0 1 0,6 5-2125,-5 2-4356,-2-7 6153,0 0 1,-1 0-1,1 1 1,-1-1-1,1 0 1,-1 0-1,1 0 1,-1 0-1,0 0 1,1 0-1,-3 2 1,2-1-554,-1 1-2267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20 277 1376,'0'0'3122,"-3"0"-2223,-13 0 6398,39 2-3929,79 8-2428,-55-6-590,-45-4-275,1 0 2,11 1-11,-10 0-19,9 0 38,-10-1-41,0 0-50,-1 0 0,0-1 0,1 0 0,-1 1 0,0-1 0,1 0 0,-1 0 0,0 0 0,0 0 0,0 0 0,0-1 0,3-2 0,-3 3-82,3-13-220,-3 2 183,-2 1-14,1 0 1,-2 0-1,0-12 0,0 13 113,-1-7-76,-10-107-213,8 76 431,1 56-114,-6 21-232,0 1 1,-7 54 0,12-50-3715,1 36 1,3-51 419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121 445 2020,'-2'0'8588,"5"23"-6080,9 28-2513,0-20 444,-4-12-20,-1 0 0,6 27 0,-7-27 20,-3-15 23,-4-10 1104,-1-6-1537,-20-84 150,-32-78 104,-32-122 16,68 223 87,24 76-374,10 7 5,0 1-1,-1 0 1,0 1-1,-1 1 0,20 21 1,12 12 26,114 95 121,-90-79-286,-54-48-672,-15-12 330,6 6-175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1176,'0'0'4796,"1"12"-4206,51 218 1554,-29-159-1704,2 0-1,4-2 1,53 95-1,-58-126-314,1 0 0,2-1 0,2-2-1,1-1 1,1-1 0,2-2 0,47 35-1,65 32 80,-111-79-137,0-2-1,1-1 0,60 18 1,3-9 19,1-4 1,1-5-1,143 6 1,-110-21-35,254-32 0,127-71-63,717-267-126,-757 204 121,-13 3 535,-411 145-396,160-61 1007,-134 38-201,-73 38-1009,1-1 0,-1 1 0,1-1 0,-1 0 0,0 1 0,0-1 0,5-6 0,5-12-3675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2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35 281 1800,'-6'2'520,"-13"3"2084,19-5-2435,0 0 0,-1 0 1,1 0-1,0 1 0,0-1 0,-1 0 0,1 0 0,0 0 0,0 0 0,-1 0 1,1 0-1,0 0 0,-1 0 0,1 0 0,0 0 0,0 0 0,-1 0 0,1 0 0,0 0 1,0 0-1,-1 0 0,1 0 0,0 0 0,-1 0 0,1 0 0,0 0 0,0 0 0,-1-1 1,1 1-1,0 0 0,0 0 0,0 0 0,-1 0 0,1-1 0,0 1 0,6-16 154,1 1-1,16-25 0,9-12-423,36-75-1,-53 90-5955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61 924,'11'-32'3958,"-7"4"3854,-10 34-7381,5-6-427,-5 6 156,0 1 0,1-1 1,-1 1-1,1 0 0,0 0 0,-5 12 1,6-7 137,1 1 1,-4 24 0,6-26-137,1-10-136,-1 1-1,1-1 0,0 1 1,0 0-1,0-1 0,0 1 1,0-1-1,1 1 0,-1 0 1,1-1-1,-1 1 0,2 2 0,0 2 40,-1-2-27,0 1 1,1-1 0,0 0 0,0 0-1,0 0 1,0 0 0,1 0-1,-1 0 1,1-1 0,0 1-1,0-1 1,0 0 0,0 0-1,1 0 1,0 0 0,5 3-1,5 2 62,0 0-1,0-1 1,20 6-1,-8-5 55,29 5 0,-30-8 85,0 2 0,25 10 1,-47-16-145,1 1 1,0 0-1,-1 0 1,0 0-1,5 4 1,-6-5-57,-1 0 0,0 0 0,0 0 0,0 0 0,-1 1-1,1-1 1,0 0 0,0 0 0,0 1 0,-1-1 0,1 0 0,-1 1 0,1-1 0,-1 0 0,0 1 0,1-1 0,-1 1-1,0-1 1,0 0 0,0 1 0,0 2 0,-4 9-76,0-1 1,-1 1-1,-1-1 0,0 0 1,0 0-1,-1-1 0,0 1 1,-1-2-1,-1 1 0,0-1 1,0 0-1,-1-1 0,0 0 1,-12 7-1,21-15-666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3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42 496 1096,'0'0'1342,"-11"-8"4623,2 0-5248,7 7 515,1-2-691,-1-8-58,0 1 0,0-1 0,1 1 1,0-1-1,1 1 0,1-12 0,0-6-135,0-236 3100,-7 212-2442,4 43-891,2 6 126,0 0-134,-4-25 410,3 25-217,4 12-289,49 141 31,-30-102-15,29 57 1,-35-78-9,1 0 1,1-1-1,34 37 0,-32-40 35,33 46 0,-52-67-47,0 0-1,0 0 1,0 0 0,0 0-1,0 0 1,-1 1 0,1-1-1,-1 0 1,1 1 0,-1-1-1,0 5 1,0-4-2,1 0 13,-2 0-4,0 2-14,1-2 3,-1 0 0,0 0-1,0 1 1,0-1 0,0 0 0,0 0-1,-1 0 1,1 0 0,-1-1-1,-3 6 1,-6 9 160,-1-1-1,0 0 1,-1-1-1,-1 0 1,-20 17-1,-15 6 639,47-37-745,-10 9 127,112-105 194,-53 46-345,46-42-289,-91 89-36,-2 2 301,0-1 0,1 1 1,-1 0-1,0-1 0,0 1 0,0 0 0,0-1 0,0 1 0,1 0 0,-1 0 0,0-1 0,0 1 0,0 0 0,1 0 0,-1-1 0,0 1 0,0 0 0,1 0 0,-1 0 0,0-1 0,1 1 0,-1 0 0,0 0 0,0 0 0,1 0 0,0 0 0,4-3-2971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122 561 1516,'-12'3'955,"-8"2"2577,-33 6-1,50-11-2798,0 1-24,-22 5 1512,20-2-91,33-4 286,-5 0-2991,90-5 797,184-31 0,-276 32-208,220-36 138,-18-8-56,-91 17-46,156-39 32,-114 25-48,144-47-24,-272 78 3,175-59-1,17-2-21,-129 36 99,-107 39-73,1-1 48,-1 1-1,0-1 1,0 0 0,0 0 0,1 0-1,-1 0 1,0 0 0,0 0-1,-1 0 1,1-1 0,0 1 0,0-1-1,2-2 1,-1 7-22,-1 1-30,0-1 0,0 1-1,0 0 1,0 0 0,-1 0 0,1 0-1,-1 0 1,0 0 0,0 1-1,0 6 1,0 52 103,-1-37-88,2 49 68,-6 163 154,-3-163-279,0 8-1889,-27 124 0,32-199 232,0-1-1,-1 0 1,-6 13 0,1-6-2556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3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 1408,'-27'-11'3262,"24"10"-2604,-1 2-28,-4 3-325,-1 0-1,0 1 1,1 0 0,0 1-1,0 0 1,1 0-1,-1 1 1,1-1 0,-6 9-1,-57 76 1135,65-83-1324,-9 12 160,1 0-1,1 2 1,0-1-1,2 2 1,1-1 0,-8 29-1,13-37-149,1 1-1,0 0 1,2 0-1,-1 0 1,2 1-1,0-1 0,1 0 1,0 0-1,2 0 1,-1 0-1,6 15 1,-5-21-70,1 0-1,0 0 1,0 0-1,0 0 1,1-1 0,1 0-1,0 0 1,0-1 0,0 0-1,12 11 1,-7-9 4,1 0 0,0-1 0,0 0 1,1-2-1,-1 1 0,22 6 0,-1-2 37,2-3-1,-1 0 0,1-3 1,0 0-1,36-1 0,16-6 238,161-24-1,-244 26-327,414-62 562,-288 44-465,220-26 262,-195 27-209,51-12-26,-164 22-99,72-18 12,25-3 21,31 2-6,23 8-35,-176 16-58,0 0 0,-1 0 0,0-2 0,0 0 0,31-13 0,-15 6-891,-20 4 108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32 425 1388,'-31'9'9529,"39"-12"-9166,208-53 1249,14 13-664,5-2-471,383-83 268,-405 74-563,53-11 19,-108 26 846,-155 39-371,-2 4-484,1-2-133,-1-2-42,-1 1 1,1 0 0,-1 0-1,1 0 1,-1 0 0,1-1-1,-1 1 1,1 0 0,-1 0-1,0 0 1,0 0 0,1 0-1,-1 0 1,0 0-1,0 0 1,0 0 0,0 0-1,0 0 1,0 1 0,-29 645 2723,29-614-2719,-3 82-130,2-102-397,-1 0 0,-1-1-1,0 1 1,0-1 0,-1 1 0,-9 18-1,10-26-268,-3 7-211,-4-5-5209,-7 3 2053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825 21 1448,'-2'-1'624,"-17"-4"397,0 1 0,0 0 0,0 1-1,-30-1 1,25 4-500,0 2 0,-1 0 1,1 1-1,0 1 0,-45 14 0,41-8-183,-1 1 1,2 1-1,0 2 1,0 0 0,1 2-1,1 1 1,1 1-1,0 0 1,1 2-1,-34 39 1,-53 86 1203,99-127-1359,0 1 0,2-1 0,0 1 0,0 1 0,2 0 0,-8 33 0,11-41-115,3-10-47,0 0 1,0 1-1,0-1 1,1 0-1,-1 1 1,1-1-1,-1 1 1,1-1-1,0 1 1,0 2-1,6 49 190,-5-50-195,1 0 0,0 1 0,-1-1 0,1 0 0,1 0 1,-1 0-1,1-1 0,-1 1 0,1-1 0,0 1 0,0-1 0,1 0 0,-1 0 0,0 0 1,1-1-1,0 1 0,0-1 0,0 0 0,0 0 0,0 0 0,0 0 0,5 0 0,10 4 47,0-2-1,1 0 0,32 1 0,-34-3-35,49 2 130,0-3 0,92-10 0,107-30 229,-217 31-332,426-104 347,-170 33-218,237-40 402,-474 103-480,74-13 114,-116 23-557,2 1-1775,-19 2 176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79 320 1812,'-15'2'1947,"1"2"0,0-1-1,-22 10 2714,39-13-4536,-1 0 0,0 1 0,0-1 0,1 0 0,-1 1 1,0-1-1,4 3 0,9 1 84,5-2 57,0-2 0,0 0 1,0-1-1,31-7 1,-34 6-145,462-95 1664,-389 76-1568,-20 5-104,219-45 409,-9 11-45,211-29 238,-307 62-417,-181 16-263,0 1 0,0 0 1,0 1-1,0-1 0,0 0 1,0 1-1,0 0 0,0-1 1,0 1-1,0 1 0,0-1 1,0 0-1,0 1 0,-1-1 1,5 4-1,-3-2 26,-1 1 0,0-1-1,0 1 1,0 0 0,0-1 0,0 2 0,-1-1 0,1 0 0,1 6-1,1 6 97,0 1-1,0 0 0,-2 0 0,2 23 1,-1 12 15,-3 0 0,-2 0 0,-2 0 0,-3 0 0,-15 66 0,-4-5-968,22-96 191,0 0 0,-1-1-1,-8 19 1,9-27-1287,-1 0 1,1 0-1,-2-1 1,-6 10-1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3 1432,'-13'-1'382,"1"0"0,0 1-1,-1 0 1,1 1 0,-1 0 0,1 1 0,0 0-1,0 1 1,0 1 0,0 0 0,0 0 0,1 1-1,0 1 1,0 0 0,0 0 0,1 1 0,0 0-1,-13 13 1,5-3 50,0 1-1,1 1 0,2 0 1,0 1-1,1 1 0,0 0 1,2 1-1,1 0 0,0 1 1,2 0-1,-10 39 1,16-51-279,1 0 1,1 0-1,0 0 1,0 0 0,1 0-1,0 0 1,1 0-1,1 0 1,-1 0 0,6 17-1,-4-20-76,1 1 0,0-1 0,0 0 0,0 0 0,1 0 0,0-1 0,1 0 0,0 0 0,0 0 0,0-1 0,1 1 0,0-2 0,11 9 0,-4-6 0,1 0 1,0 0 0,1-2-1,-1 1 1,1-2 0,21 4-1,8 0 75,50 3 0,162-4 177,-245-8-315,127-5 256,218-38 0,-183 12-22,219-70 0,6-24 64,-382 119-352,63-22-1420,-79 28 706,7-4-970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117 283 1116,'-96'-3'7441,"94"3"-6054,-1 0-787,-12 1 3576,30-3-3724,186-28 744,-37 1-526,652-126 1106,-431 98-1218,-344 53-446,0 1 0,-1 3 0,1 1 0,42 7 0,-72-7-43,0 1-1,-1 1 1,1 0-1,-1 0 1,0 1-1,0 1 1,0-1-1,9 7 0,-14-7-23,0 0 0,0 1-1,0-1 1,-1 1-1,0 0 1,0 0-1,0 1 1,0-1-1,-1 1 1,0-1-1,0 1 1,0 0 0,-1 0-1,3 13 1,0 2 25,-1 1 1,0 0-1,-2 0 1,-1 0-1,-1 22 1,0-44-71,-23 310 71,-6-107-2897,17-142 17,1-21-3863,5-21 2300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31 218 1176,'0'0'621,"-14"-13"4049,13 12-4445,-8-12 2813,4 10-992,4 5-224,22 119-457,-3-51-874,4-1 0,2 0 0,3-2 0,66 118 0,-93-185-478,3 6 321,0 0 0,1 0 0,0 0 0,0-1 0,0 1-1,12 9 1481,-13-19-1377,1-4-317,-1-1-1,0 1 1,-1-1-1,0 1 0,0-1 1,-1 0-1,0 1 1,0-15-1,-7-81 553,5 92-611,-40-302 1106,17 146-579,3 63-760,21 102-202,-1 0-166,-5-7-656,2 4-3000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15 940,'-52'-7'1833,"0"2"0,-52 2 0,81 4-1290,0 1 0,0 1 1,1 1-1,-1 1 0,1 0 1,0 2-1,-22 10 1,29-9-191,-1 0 1,2 1-1,-1 1 1,1 0-1,0 1 1,-23 26-1,18-16 87,1 2-1,1 0 0,-20 36 0,27-41-277,2 0 0,0 0 0,1 1-1,0-1 1,2 2 0,0-1-1,2 0 1,0 1 0,1 0 0,1 0-1,0-1 1,2 1 0,0 0 0,2 0-1,4 19 1,-5-31-97,0 0 0,1-1 1,0 0-1,0 1 0,1-1 1,0 0-1,0-1 0,1 1 0,-1-1 1,1 0-1,12 11 0,-8-9 10,0-2 0,1 1 0,-1-1 0,1 0 0,1-1-1,-1-1 1,17 6 0,6-2 76,-1-1 0,2-1 0,-1-2 0,56-1 0,-27-4 77,69-9 1,74-22 151,354-82 450,243-128 47,-565 158-2070,-196 64-1528,-38 18 1685,8-1-1752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15 359 1876,'-14'4'8700,"24"-5"-7946,28-2 192,74-15-1,753-166 3046,-453 103-3078,-272 52-590,44-8 0,-147 32-234,0 2-1,0 1 1,40 4 0,-65-1-40,-1 1 1,0 1-1,0 0 1,0 0-1,0 1 0,-1 0 1,1 1-1,-1 0 1,0 1-1,-1 0 1,1 0-1,-1 1 0,-1 0 1,1 1-1,-1 0 1,0 1-1,7 10 1,9 13 67,-3 2 0,0 0 0,23 56 0,-25-47-51,-2 2 0,-2 0 0,18 90 0,-24-87-563,-1 1 0,-3 0-1,-2 0 1,-2 0 0,-7 63 0,-5-35-1659,2-31-4502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48 1716,'-63'-9'1778,"-281"-29"4486,325 37-5955,1 1 0,-1 1 0,1 0 1,-1 2-1,1 0 0,0 1 1,0 1-1,1 0 0,-1 1 0,1 1 1,0 1-1,1 1 0,0 0 1,0 1-1,1 0 0,0 1 0,-23 24 1,23-21 8,1 1-1,1 1 1,0 0 0,1 1 0,-19 35-1,27-44-213,0 1-1,1-1 1,0 1-1,0 0 0,1 0 1,0 0-1,1 1 1,0-1-1,0 0 0,1 0 1,0 1-1,1-1 1,0 0-1,0 1 0,4 11 1,-2-13-45,0-1 0,1 1 0,0-1 1,1 1-1,-1-1 0,1-1 0,1 1 0,-1-1 1,1 0-1,0 0 0,0 0 0,1-1 0,0 0 1,9 6-1,5 0 58,1 0 0,0 0-1,39 11 1,-14-9 45,1-3 0,0-1 0,79 3 0,132-14 238,-59-18-131,-108 10-157,-49 6-54,148-19 214,377-89 292,19-67-425,-505 157-1885,-58 16-1086,30-12-1,-50 17 429,16-19-5764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1476,'-21'37'6653,"20"-35"-6027,-5 6-3,5-6 644,-11 9 6993,16-18-7707,-3 5-568,0 0 1,0 0 0,1 0-1,-1 0 1,1 1 0,0-1 0,-1 1-1,4-3 1,-2 2 36,-1 1-1,0 0 0,0 0 1,1 0-1,-1 0 1,0 1-1,1-1 1,-1 1-1,1-1 1,-1 1-1,1 0 0,-1 0 1,1 0-1,-1 0 1,1 0-1,-1 0 1,1 1-1,-1 0 1,1-1-1,-1 1 0,0 0 1,5 2-1,-4-1-10,0 0 0,-1 0 0,1 1 0,0-1 0,-1 1 0,1 0 0,-1-1 0,0 1 0,0 0 0,0 0 0,0 0 0,-1 1 0,1-1 0,0 4-1,2 4-11,-2 0 0,0 0-1,0 0 1,-1 1-1,0-1 1,-1 0-1,-2 22 1,-4 4-64,-10 37 0,16-74 64,-10 31-42,-2 0 0,-1 0 0,-1-1 0,-23 36 0,35-62 39,1-3-20,7-3-235,13-8-109,-1 0 0,0-1 0,23-18 0,23-25-4814,-49 36-165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1448,'0'0'3136,"0"-3"-2611,0-11 5256,1 23-5414,4 30 952,14 48 1,-18-85-1024,4 16 696,10-23-760,-12 2-177,44-50 107,-46 52-161,0-1-1,1 1 1,-1 0-1,1 0 1,-1-1-1,1 1 0,0 0 1,-1 0-1,1 1 1,0-1-1,0 0 0,0 1 1,-1-1-1,1 1 1,0-1-1,0 1 1,0 0-1,3 0 0,1 0 1,0 1-1,0 0 1,0 0 0,7 2-1,9 2-11,-10-3 17,-7-1-15,1 0 1,-1 0-1,0-1 1,0 0-1,0 0 1,1 0-1,-1 0 0,9-3 1,-9 2-21,-1 1 10,-1-1 0,1 0-1,-1-1 1,1 1-1,-1-1 1,0 1 0,1-1-1,-1 0 1,0 0 0,0 0-1,0-1 1,-1 1-1,1-1 1,3-4 0,0-1-27,-1 0 1,0-1-1,7-15 1,-9 15 25,-2 7 12,0-5-14,-1 7 20,0 0 0,0 0 0,0 0 0,0 1 0,0-1 0,0 0 0,-1 0 0,1 0 0,0 0 0,0 0 0,0 0 0,0 0 0,0 0 0,0 0 0,0 0 0,0 0 0,0 0 0,0 0 0,-1 0 0,1 0 0,0 0 0,0 0 0,0 0 0,0 0 0,0 0 0,0 0 0,0 0-1,0-1 1,0 1 0,0 0 0,-1 0 0,1 0 0,0 0 0,0 0 0,0 0 0,0 0 0,0 0 0,0 0 0,0 0 0,0 0 0,0 0 0,0 0 0,0-1 0,0 1 0,0 0 0,0 0 0,0 0 0,0 0 0,0 0 0,0 0 0,0 0 0,0 0 0,0 0 0,0 0 0,0-1 0,0 1 0,0 0 0,-15 19-7,14-17 8,-1 1 0,0 0 0,1 0 0,0-1 0,-1 1 0,1 0 0,0 0 0,1 0 0,-1 0 0,0 6 0,-1 0-2,1-3-5,1 9-1,0-12 6,2 17-4,-1-17 5,6 10-11,-6-12 10,-1-1-1,0 1 0,0-1 0,1 0 0,-1 1 0,0-1 1,1 0-1,-1 1 0,0-1 0,1 0 0,-1 1 1,0-1-1,1 0 0,-1 0 0,1 1 0,-1-1 0,1 0 1,-1 0-1,0 0 0,1 0 0,-1 0 0,1 0 1,-1 1-1,1-1 0,-1 0 0,1 0 0,-1 0 0,1-1 1,-1 1-1,1 0 0,-1 0 0,1 0 0,-1 0 1,0 0-1,1 0 0,0-1 0,12-7-107,-12 8 136,0-1-28,0 0 0,0 0 0,0 0-1,0 0 1,0 0 0,-1 0 0,1 0 0,0 0 0,0 0-1,-1 0 1,1 0 0,0 0 0,-1 0 0,1-1 0,-1 1 0,0 0-1,1 0 1,-1-1 0,0 1 0,0 0 0,0-3 0,1-3-34,4-32 13,-3-54-1,-8 52 14,5 40 4,-4-3 8,4 3-18,-3 6-428,-1 2 325,2-3-20,1 1 0,-1-1 0,1 0 1,-4 8-1,5-5-573,-1-1 0,1 1 0,0-1 0,0 1 0,0-1 0,1 1 0,0 0 0,2 12 0,3 2-2327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 2152,'-1'-2'1172,"-6"-11"695,7 12-1533,0 1-1,-1-1 1,1 1-1,0-1 1,-1 1-1,1-1 1,-1 1-1,1-1 1,0 1-1,-1 0 1,1-1-1,-1 1 1,0 0-1,1-1 1,-1 1-1,0-1 1,3 12 19,4 10-63,0-1 0,17 34 0,-15-38-118,49 86 632,-46-84-405,2-1 0,0 0 1,26 25-1,-32-34-206,-7-7-92,1-1 1,-1 1 0,1-1-1,-1 0 1,1 1-1,-1-1 1,1 0 0,-1 1-1,1-1 1,-1 0 0,1 0-1,0 1 1,-1-1-1,1 0 1,-1 0 0,1 0-1,0 0 1,-1 0-1,1 0 1,0 0 0,-1 0-1,1 0 1,-1 0 0,1 0-1,0 0 1,-1 0-1,2-1 1,15-11 163,-16 12-255,-1 0 0,0 0 0,1 0 0,-1 0 0,0-1 1,1 1-1,-1 0 0,0 0 0,1-1 0,-1 1 0,0 0 0,0 0 1,1-1-1,-1 1 0,0 0 0,0-1 0,0 1 0,0 0 0,1-1 1,-1 1-1,0 0 0,0-1 0,5-29 75,0 1 0,-3-1 0,0 0 1,-3-38-1,0 21-1920,0 13-3285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1680,'0'0'910,"3"3"-28,3 3-389,-1 0 0,0 1 0,-1 0 0,1 0 0,-1 0 0,-1 1 0,1 0 0,2 8 0,18 71 1981,-15-51-787,20 55 0,-28-89-1133,2 7-218,-1-7-13,-2-7 1619,-10-86-1484,10 89-445,-1-12 95,0 1 0,1-1 0,1 0 1,0 1-1,3-18 0,-3 30-102,-1 0 0,1 0 0,0 0 1,-1 0-1,1 0 0,0 0 1,0 0-1,-1 0 0,1 0 0,0 0 1,0 0-1,0 0 0,0 1 1,0-1-1,1 0 0,-1 1 0,0-1 1,0 1-1,0-1 0,0 1 0,1 0 1,-1 0-1,0-1 0,0 1 1,1 0-1,-1 0 0,0 0 0,3 1 1,7 0-56,1 2 0,0-1 0,-1 2 0,0-1 1,1 2-1,-2-1 0,1 2 0,12 6 0,0 2-85,-20-13 119,-3-1 12,0 1 1,0-1-1,1 0 1,-1 0-1,0 1 0,1-1 1,-1 0-1,0 0 0,1 1 1,-1-1-1,0 0 1,1 0-1,-1 0 0,0 0 1,1 0-1,-1 0 1,0 1-1,1-1 0,-1 0 1,1 0-1,-1 0 1,0 0-1,1 0 0,-1 0 1,1-1-1,-1 1 1,0 0-1,1 0 0,-1 0 1,0 0-1,1 0 1,-1 0-1,1-1 0,4-11-1,-1 1 1,0-1-1,0-1 0,2-14 0,-4 15 0,0 0 0,1 0 0,1 0 0,0 1-1,9-18 1,-12 28 5,0 0 0,-1-1 0,1 1 0,0 0 0,0 0 0,0 0 0,1 0 0,-1 0 0,0 0 0,0 0 0,1 0-1,-1 0 1,0 0 0,1 0 0,-1 1 0,1-1 0,-1 1 0,1-1 0,-1 1 0,1 0 0,-1-1 0,1 1 0,-1 0 0,4 0 0,-1 1 1,1 0 0,-1 0 0,1 0 0,-1 1 1,0-1-1,6 4 0,-1-1-25,-1 1 1,1 0-1,-1 1 0,0 0 1,-1 1-1,0-1 0,0 1 1,0 1-1,0-1 0,7 14 1,-6-9-385,-1 0 1,0 1 0,-1 0 0,-1 1-1,0-1 1,5 22 0,-9-25-1222,0 0 0,0 18-1,-1-21-271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0 116 864,'0'0'1850,"1"-2"-1086,0-9 6814,2 17-7254,20 43 975,-22-47-1229,1 0 1,-1 0-1,1 1 0,0-1 0,0 0 1,0 0-1,0-1 0,0 1 0,1 0 0,-1-1 1,0 1-1,1-1 0,0 0 0,-1 0 1,1 0-1,-1 0 0,1 0 0,0 0 0,0-1 1,-1 1-1,1-1 0,0 0 0,0 0 1,0 0-1,-1 0 0,1-1 0,5 0 0,-5 0-20,1 0 0,-1 0 0,1 0 0,-1-1 0,1 0 0,-1 1 0,0-1 0,0 0 0,1 0 0,-2-1 0,1 1 0,0-1 0,0 1 0,-1-1 0,1 0 0,-1 0 0,0 0 0,0 0 0,0 0 0,0-1 0,1-4 0,-1 0 25,0 0 0,-1 1-1,0-10 1,1-2 58,-1 13-96,-1 1 1,0 0 0,0-1 0,0 1-1,-2-6 1,1-3-3,1 12-102,-1 2 68,1 0-1,0 0 1,0-1 0,0 1 0,0 0-1,0 0 1,0 0 0,-1 0 0,1 0-1,0-1 1,0 1 0,0 0 0,0 0-1,0 0 1,0 0 0,0-1 0,0 1-1,0 0 1,0 0 0,0 0 0,0-1-1,0 1 1,0 0 0,0 0 0,0 0-1,0 0 1,0-1 0,0 1 0,0 0-1,0 0 1,0 0 0,0-1 0,0-4-819,-8-3-3897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1040,'0'0'2036,"12"-1"3217,-5 14-4509,-1 0 0,6 22 0,12 28 567,11 18-3510,-35-80 1441</inkml:trace>
  <inkml:trace contextRef="#ctx0" brushRef="#br0" timeOffset="1">15 119 1056,'-1'-2'768,"-1"0"-548,1 1 1,0-1 0,-1 0-1,1 0 1,0 1 0,0-1-1,1 0 1,-1 0 0,0 0-1,0 0 1,1 0 0,0 0-1,-1 0 1,1-1 0,0 1-1,0 0 1,0 0 0,0 0-1,0 0 1,0 0 0,1 0-1,0-3 1,1 2-138,-1 0 0,1 0 0,0 0 0,1 1 0,-1-1 0,0 0 0,1 1 0,0 0-1,-1-1 1,1 1 0,0 0 0,0 0 0,3-1 0,4-2 42,-1 0 0,0 1 0,1 0 1,0 0-1,0 1 0,0 1 0,16-3 0,-21 5-30,0-1-1,0 1 1,0 0 0,-1 0 0,1 1-1,0 0 1,0-1 0,0 2 0,0-1-1,-1 0 1,1 1 0,0 0 0,-1 0-1,0 0 1,1 1 0,-1 0 0,6 5-1,-9-7-37,0 0 1,0 0-1,0 0 0,0 1 0,0-1 0,-1 1 0,1-1 1,-1 0-1,1 1 0,-1-1 0,1 1 0,-1-1 0,0 1 0,0-1 1,0 1-1,0 0 0,0-1 0,0 1 0,-1 2 0,-7 27 477,5-24-455,0 0 0,-1 0 0,0-1 0,0 1 0,-1-1 0,0 0 0,0 0 0,0 0 0,-1-1 0,-9 7 0,-3 2 97,-1-2 0,-23 12 1,36-20-264,-2 0-463,0 0-1,0 0 0,-15 4 1,21-7-308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4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1000,'0'0'2912,"1"1"-2440,8 9 2385,-9-7-2392,1 6 1046,2-17 2051,2-11-635,-3 8-4094,1-7 1421,10-33-1,-10 41-194,-2 9 10,0-7-27,-1 8-38,0 0-1,0 0 0,0-1 0,0 1 1,0 0-1,0 0 0,0 0 0,0 0 0,1 0 1,-1 0-1,0 0 0,0 0 0,0 0 0,0-1 1,0 1-1,0 0 0,0 0 0,0 0 1,0 0-1,0 0 0,0 0 0,0 0 0,0 0 1,1 0-1,-1 0 0,0 0 0,0 0 0,0 0 1,0 0-1,0 0 0,0-1 0,0 1 1,0 0-1,1 0 0,-1 0 0,0 0 0,0 0 1,0 0-1,0 0 0,0 0 0,0 0 0,0 1 1,0-1-1,1 0 0,-1 0 0,0 0 1,0 0-1,0 0 0,0 0 0,0 0 0,0 0 1,0 0-1,0 0 0,0 0 0,1 0 0,-1 0 1,0 0-1,0 0 0,0 1 0,0-1 1,0 0-1,0 0 0,0 0 0,0 0 0,41 127 46,-12-44-2,-29-80-52,1 0 0,0-1 0,-1 1 0,1 0 0,-1 0 0,0 0 0,0 3 0,0 2-23,0-6 10,-1 2-8,-1 1 19,2-3 2,-1 0 0,1-1 1,-1 1-1,0-1 0,1 1 0,-1-1 0,0 1 1,0-1-1,-2 3 0,-1-1-6,-1 1 0,1-1-1,0 0 1,-1 0 0,-9 4 0,-11 3 11,21-10 0,2 0-8,-1 1 0,-9 3-6,9-4-6,1 2-115,-3 1 377,5-3-277,0 0-1,0 0 0,0 0 0,0 1 1,0-1-1,0 0 0,0 0 0,0 0 1,0 0-1,0 0 0,0 0 0,0 0 1,0 0-1,0 1 0,0-1 0,0 0 1,0 0-1,0 0 0,0 0 0,0 0 1,0 0-1,0 0 0,0 0 0,0 0 1,0 0-1,0 1 0,0-1 0,1 0 1,-1 0-1,0 0 0,0 0 0,0 0 1,0 0-1,0 0 0,0 0 0,0 0 1,0 0-1,0 0 0,1 0 0,-1 0 1,0 0-1,0 0 0,0 0 0,0 0 1,0 0-1,0 0 0,0 0 0,0 0 1,0 0-1,1 0 0,-1 0 0,0 0 1,0 0-1,0 0 0,0 0 0,0 0 1,49 5-3386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1384,'2'-5'8082,"5"40"-6897,15 46 1,-16-60-951,0-2 32,35 114 1772,-28-98 1717,-20-142-2954,4 51-231,4 52-528,-1-1 0,0 0 0,1 1 1,0-1-1,0 1 0,3-8 0,-3 10-34,0 0 0,1 0 0,-1 0 1,0 0-1,1 0 0,-1 0 0,1 0 0,0 1 0,0-1 1,0 1-1,-1-1 0,1 1 0,1 0 0,-1 0 0,0 0 0,0 0 1,3-1-1,7-2-3,0 1-1,0 1 1,0 0 0,0 0 0,0 1 0,0 0-1,0 1 1,0 1 0,0 0 0,0 1 0,0 0-1,0 0 1,0 1 0,0 1 0,-1 0 0,12 7 0,1 7-201,-22-15 201,0-1 0,0 0 1,1 0-1,-1 0 0,1 0 1,0-1-1,-1 1 0,1-1 1,3 2-1,-6-8 46,0 0-35,0 0 1,1 0 0,0 0 0,-1 0 0,1 0 0,1 0-1,-1 0 1,1 1 0,0-1 0,0 1 0,0-1 0,1 1-1,0 0 1,-1-1 0,1 2 0,6-7 0,-1 5-37,1 0 0,0 0 0,0 1 0,0 0 0,1 0 0,-1 1 0,1 0 0,0 1 0,0 0 0,0 1 0,0 0 0,0 0 0,18 2 0,-21 0-117,1 0 1,-1 1-1,0-1 1,0 2-1,0-1 1,0 1-1,9 5 1,-12-6-264,-1 0 1,1 0 0,-1 1 0,1 0 0,-1 0-1,0 0 1,0 0 0,0 0 0,-1 0 0,1 1-1,-1 0 1,0-1 0,0 1 0,0 0 0,2 6-1,4 16-3599,-2-3 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1300,'0'0'4040,"1"2"-3797,2 7-9,-2-7 918,0-1-1085,0 0 1,0-1-1,0 1 1,0-1-1,0 1 1,0-1-1,0 0 1,0 0-1,0 1 1,0-1-1,1 0 1,-1 0-1,0 0 1,2 0-1,60-26 1013,-52 22-939,-8 3 1,11-7 391,7-5-588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0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1076,'-5'3'8461,"22"-19"-8420,-12 12 141,-5 3-168,1 0 0,0-1 0,0 1-1,0 0 1,0 0 0,0 0 0,0 0 0,0 0-1,0 0 1,0 0 0,0 0 0,0 1 0,3-2-1,7-6 37,11-10 150,-11 11-77,-10 6-110,10-8 80,-11 9-93,0 0 0,0 0 1,0 0-1,0 0 0,0 0 1,0 0-1,0 0 0,0 0 1,-1 0-1,1-1 0,0 1 1,0 0-1,0 0 0,0 0 1,0 0-1,0 0 0,0 0 1,0 0-1,0 0 0,0 0 1,0 0-1,0 0 0,0 0 1,0-1-1,0 1 0,0 0 1,0 0-1,0 0 0,0 0 1,0 0-1,0 0 0,0 0 1,0 0-1,0 0 0,0 0 1,0-1-1,0 1 0,0 0 1,0 0-1,0 0 0,0 0 1,0 0-1,0 0 0,-18 6 26,-12 6-8,2-3 1,26-9-24,-4 3 458,1-2-1861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39 1076,'-7'-13'1064,"0"3"676,-2-5 1153,4 62-7486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68 266 1268,'0'0'2826,"-3"2"-2050,-8 6-38,8-7-33,2 3-45,-2 4-239,0 1-1,1-1 0,0 1 1,1 0-1,0 0 1,0 11-1,3 58 1845,-1-60-1639,0-15-352,-1 0-1,0 10 25,0-9 2055,-4-11-2193,-2-4-83,1 0-1,0 0 1,1-1-1,0 1 1,1-1-1,-3-15 1,4 9 24,1 1 1,0 0-1,1-1 1,5-31 0,-3 41-77,-1 0 0,2 0 0,-1 0 1,1 1-1,0-1 0,1 1 0,-1 0 1,1 0-1,1 0 0,0 1 0,-1-1 1,9-7-1,-10 12-16,-1 0 0,0 0 0,1 0 0,-1 0 0,1 0 0,0 1-1,-1-1 1,1 1 0,0 0 0,0 0 0,0 0 0,0 0 0,0 0 0,0 1 0,1-1 0,-1 1 0,0 0 0,0 0 0,6 1 0,0 0 18,0 2-1,1 0 1,-1 0 0,16 8 0,-14-6-9,2 4 33,0-3 569,-11-9-541,0 0-43,0-1-1,0 1 0,0-1 1,0 0-1,-1 1 0,2-9 1,-1 4 19,0 0-1,1 1 1,-1-1 0,1 0 0,8-12 0,-10 17-53,2-3 20,0 1 1,1 0-1,-1 0 0,1 0 1,0 0-1,0 0 0,1 1 1,0 0-1,-1 0 0,1 0 1,0 0-1,1 1 0,8-4 1,1 3 7,-12 4-27,0 0-8,1 2-65,0 0-37,1 0 0,-1 1 1,0 0-1,0-1 0,0 2 0,-1-1 1,1 0-1,-1 1 0,0 0 1,0-1-1,0 1 0,0 1 0,2 4 1,12 35-1240,-10-22-619,3 4-4299,0-5 2389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75 1212,'0'0'1641,"0"-2"-900,2-32 6687,-2 30-7294,-3-9-11,3 10 864,0 0-3475,-1 0 2089,0-9-3248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1024,'0'0'6904,"4"5"-6481,9 16 133,0 2 0,-1 0-1,17 48 1,-8-17-17,-10-27-350,-1 0 0,-2 1 0,7 36-1,-14-29-1688,-1-22-3027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1400,'1'0'341,"0"1"0,0 0 0,0 0 0,0 0 0,0 0 0,0 0 0,0 0 1,0 0-1,-1 0 0,1 1 0,0-1 0,-1 0 0,1 0 0,-1 1 0,1-1 0,-1 0 0,0 1 0,1-1 0,-1 3 0,4 33-235,-3-28 494,25 120 1153,-20-108-1522,-3-8 719,-2-4 2517,-3-101-2497,2 10 452,1 46-846,-1 33-427,2-2 44,-2 5-182,1-1-1,-1 1 0,0 0 1,0-1-1,0 1 1,0 0-1,0-1 1,0 1-1,0 0 1,0-1-1,1 1 1,-1 0-1,0 0 1,0-1-1,0 1 1,0 0-1,1 0 0,-1-1 1,0 1-1,0 0 1,1 0-1,-1 0 1,0 0-1,1-1 1,-1 1-1,0 0 1,0 0-1,1 0 1,-1 0-1,0 0 1,1 0-1,-1 0 0,0 0 1,1 0-1,-1 0 1,0 0-1,1 0 1,14 1 77,-12 0-7,3 3-8,6 7-118,-1 0-1,-1 0 1,1 2 0,9 14-1,6 17-2333,26 59-1,-50-97 1168,1 1 1,1-1-1,-1 0 1,5 6-1,5 3-2574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93 238 1648,'-3'1'288,"1"0"-1,-1-1 1,0 1-1,0-1 1,0 0-1,0 0 1,0 0 0,0 0-1,1 0 1,-1-1-1,0 1 1,0-1-1,0 0 1,1 0-1,-1 0 1,0 0-1,1 0 1,-1 0 0,1-1-1,-1 0 1,1 1-1,-1-1 1,1 0-1,-2-3 1,1 3-95,1-1 0,0 0-1,0 1 1,1-1 0,-1 0 0,0 0 0,1 0 0,0 0 0,-1-5-1,1 6-113,-1-4 35,1 1-1,1 0 0,-1 0 1,1 0-1,0 0 0,0-1 1,0 1-1,1 0 0,0 0 1,0 0-1,0 0 0,1 0 1,-1 0-1,5-8 0,-4 7-38,0 0-1,1 0 0,0 0 0,0 0 1,1 0-1,0 1 0,0-1 0,0 1 0,0 0 1,1 1-1,0-1 0,0 1 0,0 0 0,0 0 1,1 0-1,0 1 0,-1 0 0,1 0 0,10-3 1,-12 5 47,2 4-26,-2-1-78,-1 0-1,1 0 0,-1 0 0,1 1 0,-1-1 1,0 1-1,0 0 0,0 0 0,0 0 0,0 0 1,-1 1-1,0-1 0,1 1 0,-1-1 0,2 6 1,1 9 25,0 1 0,-1 0 0,-1 0 0,0 0 0,-1 28 0,-11 99 116,4-80-71,4-58-86,0-2 29,0 0 0,1 0 0,0 0 0,0 0 1,0-1-1,0 1 0,1 0 0,2 9 0,-2-15-27,0 1 0,-1 0 0,1 0 0,0 0 0,0-1 0,0 1 0,-1 0 0,1-1 0,0 1 0,0-1 0,0 1 0,0-1 1,0 1-1,0-1 0,0 0 0,0 0 0,0 1 0,0-1 0,0 0 0,0 0 0,0 0 0,1 0 0,-1 0 0,0 0 0,0 0 0,0-1 0,0 1 0,1-1 0,4 0-32,0-1 0,0-1 0,9-4 0,10-8-591,40-31 1,-9 6-541,-36 26 113,28-22-1,-10-3-3270,-22 22 1388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59 466 1092,'0'0'5879,"5"8"-5482,11 25-85,49 85 1425,-8-31 173,-56-85-592,-5-9-1119,-52-92 874,-54-130-1,104 215-932,1 0 0,0-1 0,0 0-1,2 0 1,0 0 0,-2-26 0,5 31-92,0 0 0,1 0 1,0 1-1,1-1 0,0 0 1,0 1-1,1-1 1,0 1-1,1 0 0,0 0 1,8-14-1,-6 14-109,3-6 26,1 0-1,18-22 0,-24 33-177,-1 0-1,1 0 1,0 0 0,1 1-1,-1 0 1,1 0-1,-1 0 1,1 0 0,0 1-1,0-1 1,0 1-1,0 1 1,11-3 0,-2 2-841,-10 1-853,0 4-1376,15 9 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1128,'4'1'3040,"-4"-1"-2950,0 0-1,0 0 0,0 1 1,0-1-1,0 0 1,0 0-1,0 0 0,0 0 1,0 0-1,0 0 1,0 0-1,0 1 1,0-1-1,0 0 0,0 0 1,0 0-1,0 0 1,0 0-1,0 0 0,0 1 1,18-13 859,30-25-873,-5 0 405,133-116-707,-109 81-2482,-61 66 2149,12-14-1136</inkml:trace>
  <inkml:trace contextRef="#ctx0" brushRef="#br0" timeOffset="1">534 1 852,'0'0'3037,"1"5"-2379,10 25 520,4 1-377,0 0 0,37 53 1,53 57 1,-33-46-5006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41 151 1504,'-1'3'679,"-3"9"-83,3-9-79,1 0-55,-4 46 1557,3-45-1758,1-1 0,-1 7 33,1-8 0,0 6-34,-1-6 221,-3-5 2442,1-3-2843,0 1 0,0-1 1,0 1-1,1-1 0,0 0 0,0 0 1,1 0-1,-2-8 0,2 0 131,0 0 1,1-1-1,0 1 1,4-18-1,-3 25-114,1 0-1,0 0 0,0 0 1,0 0-1,1 1 1,0-1-1,0 1 1,1 0-1,0 0 1,4-6-1,-6 10-72,0 1-1,1-1 1,-1 1-1,0-1 0,0 1 1,1 0-1,-1 0 1,0 0-1,1 0 1,-1 0-1,1 0 1,-1 1-1,1-1 1,0 1-1,-1 0 0,6 0 1,-6 0 28,2 1-15,13 4 40,1 0 1,25 13-1,-41-17-66,-1 0-10,-1-1 1,1 0 0,-1 1-1,1-1 1,-1 1-1,1-1 1,-1 0-1,1 0 1,0 1-1,-1-1 1,1 0-1,0 0 1,-1 0-1,1 0 1,-1 1-1,1-1 1,0 0-1,-1 0 1,1 0-1,0-1 1,-1 1-1,1 0 1,-1 0-1,1 0 1,0 0-1,-1-1 1,2 1-1,12-3 14,3-3 2,13-12-8,-12 11-5,-12 6 0,1 0 1,0 0-1,11 1 1,-18 0-3,1 0-2,1 0 0,-1 0 0,0 1 0,0-1 1,1 0-1,-1 0 0,0 1 0,0-1 0,0 1 1,0-1-1,1 1 0,-1-1 0,0 1 1,0 0-1,1 1 0,3 1-1,3 1-23,-1 1 0,0 0-1,0 0 1,0 1-1,0-1 1,-1 1 0,0 1-1,0 0 1,6 9-1,1 6-810,20 42 0,5 10-4987,-29-60 2899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56 527 1716,'-45'0'4768,"43"0"-3469,0-1-749,-3 0-424,5 1-99,0 0 0,0 0 1,0-1-1,0 1 0,0 0 0,-1 0 0,1 0 0,0 0 0,0 0 0,0 0 1,0 0-1,0 0 0,0-1 0,0 1 0,0 0 0,0 0 0,0 0 0,0 0 1,0 0-1,0 0 0,0-1 0,0 1 0,0 0 0,0 0 0,0 0 0,0 0 1,0 0-1,0 0 0,0-1 0,0 1 0,0 0 0,0 0 0,0 0 0,0 0 1,0 0-1,0 0 0,0-1 0,0 1 0,0 0 0,0 0 0,0 0 1,0 0-1,0 0 0,1 0 0,-1 0 0,0 0 0,0-1 0,0 1 0,0 0 1,0 0-1,0 0 0,0 0 0,1 0 0,-1 0 0,0 0 0,0 0 0,0 0 1,0 0-1,0 0 0,1 0 0,-1 0 0,0 0 0,0 0 0,0 0 0,0 0 1,0 0-1,0 0 0,1 0 0,121-42 714,136-29-110,89-22-208,-234 65-351,334-85 480,-445 113-548,276-84 478,-255 74 29,1-1 1,31-19 0,-24 7 668,-16 11-667,-13 10-317,2 6-159,4 4-25,-1 0 0,1 1 1,-1 0-1,-1 1 0,7 12 1,28 57 28,-38-74-41,76 191 28,-28-62 19,100 265 19,-116-301-43,33 105-153,-24-67-202,-35-104 102,-1 1 1,4 36 0,4 20-560,-12-71 51,0 0-1,-2 0 1,0 0-1,-1 35 0,-5-34-3024,2-15 2765,0 0-1965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1512,'2'-9'290,"0"1"0,1 0 0,1 0 0,-1 0 0,1 0 0,1 1 0,-1 0 0,1-1-1,1 1 1,-1 1 0,1-1 0,0 1 0,1 0 0,-1 1 0,10-7 0,3-1 186,1 2 0,0 0 1,0 1-1,38-13 0,-38 16-157,0 2 0,1 0 0,0 2 0,0 0 0,0 1-1,35 1 1,-44 2-140,1 0-1,-1 0 0,0 2 0,0-1 1,0 1-1,0 1 0,0 0 0,-1 1 1,0 0-1,0 1 0,0 0 1,17 13-1,-23-14-95,1 0 1,-1 1-1,1-1 0,-1 1 1,-1 0-1,0 1 1,1-1-1,-2 1 0,1 0 1,-1 0-1,0 0 1,-1 0-1,1 0 0,-1 1 1,-1-1-1,1 1 1,-1-1-1,-1 1 0,0 0 1,0 10-1,-2-1 4,-1 0 0,-1-1 0,0 0 0,-1 0 0,-1 0 0,0 0 0,-1-1 0,-12 19-1,1-1-219,-2-1 0,-1 0-1,-1-2 1,-2-1 0,-48 46-1,2-16-1742,22-21-3492,28-22 1905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23 317 1524,'0'0'3593,"-3"0"-2533,-2 0-674,-2-1 0,0 1 3305,9-8-3185,9-15-28,1 0-1,1 0 0,24-30 1,94-106-437,-118 132-3897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1812,'-22'27'3425,"12"-16"-2049,1 1 1,-15 23 0,-1 13 174,23-44-1429,1 0-1,0 0 0,0 0 1,1 0-1,-1 0 0,1 0 0,0 0 1,0 5-1,0-6-47,0 2-25,1 0-1,-1-1 0,1 1 1,0-1-1,0 1 0,1-1 0,0 1 1,-1-1-1,1 0 0,1 0 0,-1 0 1,0 0-1,1 0 0,0 0 1,0-1-1,0 1 0,1-1 0,-1 0 1,1 0-1,-1 0 0,1 0 0,0-1 1,6 3-1,6 3 36,0-1-1,0-1 1,1 0-1,24 5 1,113 26 470,-151-37-519,-1 1-1,1 0 1,-1 0 0,1 0 0,-1 0 0,0 0 0,0 1 0,0-1 0,1 1 0,-1-1 0,-1 1 0,5 3 0,-4-3 57,-3 3-5,1-2-62,1-1-19,-1-1 0,0 0 0,0 0 0,0 1 1,0-1-1,0 0 0,-1 0 0,1 0 0,0 1 1,0-1-1,-1 0 0,1 0 0,-1 0 0,1 0 1,-1 0-1,1 0 0,-1 0 0,0 0 1,-1 2-1,-15 21 38,-1-1 1,-1-1 0,-1-1-1,-38 32 1,-10-2-2306,65-49 1262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18 567 1356,'0'0'1815,"-3"8"-1032,0 0-569,0-1 0,1 1 0,0 0 0,0 0 1,1 0-1,0 0 0,1 0 0,0 14 0,2-5 34,1 0-1,1-1 1,1 1-1,0-1 1,1 0-1,1 0 1,0-1-1,1 0 1,0 0-1,2-1 1,-1 0-1,2-1 1,0 0-1,24 22 1,-30-31-149,1 0 1,-1-1 0,0 0-1,1 0 1,0 0-1,0-1 1,0 0 0,0 0-1,0 0 1,0-1 0,0 0-1,1 0 1,-1 0 0,0-1-1,1 0 1,-1-1 0,0 1-1,0-1 1,1 0 0,-1 0-1,8-4 1,-5 2 83,0-1 0,0 0 0,0-1 0,0 0 0,-1 0 1,0-1-1,0 0 0,-1 0 0,0-1 0,0 0 0,0 0 0,-1-1 0,7-9 0,-5 3 39,0-1-1,-1 0 1,-1 0-1,0 0 1,-1-1-1,-1 1 1,0-1-1,-1 0 1,-1-1-1,1-31 1,-5-2-206,-1 0 1,-13-58-1,15 104-583,1-8-450,0-13-702,8 4-4001,5-3 2144</inkml:trace>
  <inkml:trace contextRef="#ctx0" brushRef="#br0" timeOffset="1">784 1 1940,'0'0'8277,"3"8"-7629,20 55-157,2-2 0,3 0 0,3-2 0,2-2 0,3 0 0,2-3 0,55 61 0,-34-49-4429,-57-64 2259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44 356 1668,'-5'-8'594,"-1"-1"0,1 0 0,0 0 0,1 0 0,0-1 0,1 1 1,0-1-1,0 0 0,-2-16 0,5 23-472,0 0 0,0 0 0,0 0 1,0 1-1,0-1 0,1 0 1,-1 0-1,1 1 0,0-1 0,1-4 1,1-1 112,-1 1-74,1 0 0,0 0 0,0 1 0,1-1 1,0 1-1,0 0 0,0 0 0,1 0 0,0 0 0,9-7 0,4-3 359,38-23-1,-47 33-395,7-3 57,0 0 0,1 1 0,0 0 1,0 2-1,1 0 0,0 1 0,0 0 0,1 2 0,36-3 1,-41 5-82,0 1 1,0 1 0,-1 0 0,1 0-1,0 2 1,-1-1 0,1 2 0,-1 0-1,0 1 1,0 0 0,-1 0 0,1 2-1,-1-1 1,14 12 0,-19-13-47,-1 1 1,0 0-1,0 1 1,0 0-1,0-1 1,-1 2-1,-1-1 1,1 1 0,-1-1-1,0 1 1,3 10-1,-4-6 6,0 0 0,0 0 1,-1 0-1,-1 0 0,0 0 0,0 1 0,-2 15 0,-2-5 9,-1 0 0,-1-1-1,0 1 1,-2-1 0,-1-1-1,0 1 1,-2-1 0,-14 23-1,7-16-47,-1-1 0,-1-1 0,-27 28 0,35-43-224,0 0 1,-1 0-1,0-1 0,-1-1 0,0 0 0,0-1 0,-1-1 1,-24 11-1,13-13-1015,-7-6-5192,28 0 2823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0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26 1268,'0'-1'127,"-1"-1"1,1 1-1,-1 0 0,0-1 1,1 1-1,-1 0 1,0 0-1,0-1 0,0 1 1,0 0-1,0 0 0,0 0 1,0 0-1,0 0 0,0 0 1,0 0-1,-1 1 0,1-1 1,0 0-1,-1 1 0,1-1 1,0 1-1,-1-1 0,1 1 1,-1-1-1,1 1 0,-1 0 1,1 0-1,-1 0 0,1 0 1,-1 0-1,1 0 1,-1 0-1,1 1 0,-1-1 1,1 0-1,0 1 0,-2 0 1,-6 3 71,0 1 1,1 0-1,0 0 1,0 0-1,0 1 1,0 1-1,1-1 1,0 1-1,1 0 1,-8 10 0,-2 5 169,1 1 0,-19 40 1,26-44-206,1 0 1,0 0 0,2 1-1,0 0 1,2 0 0,-3 26-1,4-13 89,2 0 0,6 62 0,-2-73-153,1 0 1,1 0-1,1-1 1,1 0-1,0-1 0,2 1 1,0-2-1,2 1 0,13 17 1,15 15 181,77 77 0,-39-50-65,139 157 278,-201-216-445,-2 0-1,0 2 0,-1-1 0,-2 2 1,0-1-1,-1 2 0,-1-1 0,-2 1 0,0 1 1,-2-1-1,0 1 0,-2 0 0,0 0 1,-2 28-1,-2-33-26,-1 0 0,0 0 0,-2-1 0,0 1 0,-1-1 0,-1 0 1,-1 0-1,0 0 0,-1-1 0,-2 0 0,0-1 0,0 0 0,-2 0 0,0-1 0,-1-1 0,0 0 0,-26 21 0,33-31 14,-1-1 0,0 0-1,0 0 1,-9 4 0,14-8 990,11 1-878,-4 0-131,0-1 0,0 1-1,0 0 1,0 0 0,0 1-1,0 0 1,-1 0 0,1 0 0,0 0-1,-1 0 1,0 1 0,0 0-1,1 0 1,-2 0 0,7 6-1,7 12 63,-1 0 0,0 1 0,20 42 0,25 76 124,-42-89-97,19 95 1,45 338 221,-74-406-297,26 199 93,-16-150-58,45 216 167,-57-317-210,1-1 0,2 0 0,1 0 0,13 23 0,-18-38-9,0 0-1,1-1 1,0 0-1,0 0 1,1 0 0,0-1-1,0 0 1,1-1-1,0 0 1,0 0-1,19 9 1,-19-12-32,1-1-1,0 0 1,0-1-1,0 0 1,0 0 0,0-1-1,0-1 1,19 0-1,-12-2-109,-1 0 0,0 0 0,0-2-1,26-8 1,-29 6-86,-1 0 0,0 0 1,0-2-1,0 1 0,-1-1 0,0-1 0,19-19 0,-13 9-897,0-1 0,-1 0 0,17-31-1,-12 15-2500,-4 0 36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43 386 1880,'-42'27'17680,"48"-35"-17338,160-197 1091,-48 62-1543,-105 128-431,7-9-458,-11 7-5416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45 241 1488,'0'0'7539,"0"-3"-7375,0-5 500,2 13 1451,3 15 642,-4-17-3639,1 3 907,-2-6-329,0 1 269,1-1 0,-1 1 0,0-1 0,0 1 0,1-1 1,-1 1-1,0-1 0,0 1 0,0-1 0,1 1 0,-1-1 0,0 1 0,0 0 0,0-1 0,0 1 0,0-1 0,0 1 0,0-1 0,0 1 0,-1-1 0,1 1 0,0 0 0,0-1 0,0 1 0,-1 0 0,-2 11-255,2-9 271,0 0-57,-6 18 65,6-19 391,1 1-383,0-3-13,0 1 0,0-1 1,0 0-1,0 0 0,0 0 0,0 1 1,0-1-1,0 0 0,0 0 0,0 1 1,1-1-1,-1 0 0,0 0 0,0 1 1,0-1-1,0 0 0,0 0 0,0 0 1,0 1-1,1-1 0,-1 0 1,0 0-1,0 0 0,0 1 0,0-1 1,1 0-1,-1 0 0,0 0 0,0 0 1,0 0-1,1 1 0,-1-1 0,0 0 1,0 0-1,1 0 0,-1 0 0,0 0 1,0 0-1,1 0 0,-1 0 0,0 0 1,0 0-1,0 0 0,1 0 0,-1 0 1,0 0-1,0 0 0,1 0 0,-1 0 1,0 0-1,0-1 0,1 1 1,-1 0-1,0 0 0,0 0 0,0 0 1,1 0-1,-1 0 0,0-1 0,0 1 1,0 0-1,0 0 0,1 0 0,-1-1 1,0 1-1,17-24-233,2-1-228,7-6-235,32-48 1,-58 79 710,1-1-20,0-2 62,0 0 1,1 1 0,-1-1-1,1 0 1,-1 1 0,1 0-1,0-1 1,3-2 0,2-4 873,-5 7-270,17-30 300,-17 24-880,0 1 0,-1-1 0,0 1 0,-1-1 0,0-7 0,0 13-55,0-1 63,-1-12 115,1 12 74,-1 0-126,-1-10 3,1 10 473,-15 0-31,11 9-368,-3 6-117,-13 15 175,1 2-1,2 0 1,-22 47-1,18-19 106,2 2 0,-16 79 0,30-111-285,2 1 0,2 0 1,0 0-1,2 0 0,1-1 1,1 1-1,9 43 0,-8-56-48,1 0 0,1-1 1,1 0-1,0 0 0,0 0 0,16 23 0,-17-30-24,1 0 0,-1 0 0,1-1 0,1 0 0,-1 0-1,1 0 1,0-1 0,0 0 0,0 0 0,1-1 0,0 0 0,0 0 0,10 3 0,-5-4 0,0 0 0,0-1 0,1 0 0,-1-1-1,0-1 1,0 0 0,1 0 0,-1-2 0,0 1 0,0-2 0,17-4-1,-19 3-2,-1 1 0,1-2-1,-1 1 1,0-1-1,0-1 1,-1 0 0,1 0-1,-1-1 1,-1 0-1,1-1 1,-1 1 0,-1-2-1,13-15 1,-19 22-12,1-1-1,0 1 1,-1-1 0,1 0 0,-1 0 0,0 0 0,0 0-1,0 0 1,0 0 0,-1 0 0,1 0 0,-1 0 0,0 0-1,0 0 1,0-1 0,0 1 0,0 0 0,-1 0 0,1 0-1,-1 0 1,0 0 0,0 0 0,0 0 0,0 0 0,-1 0-1,1 1 1,-1-1 0,0 0 0,0 1 0,-3-5 0,0 2-3,0 1 1,0-1 0,-1 1-1,1 0 1,-1 1 0,0-1-1,0 1 1,0 0 0,-1 1 0,1 0-1,-1 0 1,1 0 0,-11-1-1,0 1 0,-1 1-1,1 1 1,0 1 0,0 0-1,0 1 1,-22 5-1,13 0-139,0 2-1,1 0 0,-34 18 1,-25 18-2707,73-35 1285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12 139 2220,'-11'-19'8784,"20"24"-8199,70 43 846,82 66 0,-42-28-413,-81-59-610,36 23 5026,-73-55-5027,0 1-329,-1 0 1,1 0-1,-1-1 1,0 1-1,0 0 0,0 0 1,-1-1-1,1 1 1,-1 0-1,0 0 1,-3-7-1,-22-50 574,16 38-542,-70-126 201,38 75-1604,41 73 1249,-2-5-744,-1 0-1,1 0 0,1 1 1,-1-2-1,1 1 0,0 0 1,0 0-1,0-8 0,14-4-9788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100 201 1168,'6'2'259,"0"0"-1,0 0 1,0 1-1,-1-1 1,1 1-1,-1 1 1,0-1 0,0 1-1,0 0 1,0 0-1,0 1 1,4 5-1,5 8 950,0 0 0,11 22-1,-1-1 643,36 53 3035,-53-79-4133,-7-13-706,0 0 1,0 0 0,0 0 0,0 0 0,-1 0 0,1 0 0,0 0 0,0 0 0,0 0 0,0 0 0,0 0 0,-1 0 0,1 0-1,0 0 1,0 0 0,0 0 0,0 0 0,0 0 0,0 0 0,-1 0 0,1 0 0,0 0 0,0 0 0,0 0 0,0 0 0,0 0-1,0 0 1,-1 0 0,1 0 0,0 0 0,0 1 0,0-1 0,0 0 0,0 0 0,0 0 0,0 0 0,0 0 0,0 0 0,0 0-1,0 1 1,0-1 0,-1 0 0,1 0 0,0 0 0,0 0 0,0 0 0,0 1 0,0-1 0,0 0 0,0 0 0,0 0 0,0 0-1,0 0 1,0 0 0,1 1 0,-1-1 0,0 0 0,0 0 0,0 0 0,0 0 0,0 0 0,0 0 0,0 1 0,0-1 0,0 0-1,0 0 1,-24-14 149,0-1 0,1 0 0,-34-32 0,25 18 95,3-1 0,-27-35 0,45 52-143,1-2 1,0 0-1,-12-28 1,19 38-100,1-1 1,0 1-1,0-1 1,0 1-1,1-1 1,0 0-1,0 0 1,0 1-1,1-1 1,0 0-1,0 0 1,0 0-1,1 0 1,2-11-1,-1 14-29,0 0 1,0 0-1,0 0 0,0 0 0,0 0 0,0 0 0,1 1 1,0-1-1,-1 1 0,1 0 0,0-1 0,0 1 0,0 1 0,0-1 1,0 0-1,1 1 0,4-2 0,2-1 9,0 2 0,0-1-1,0 1 1,1 1 0,11-1 0,-4 1 0,0 1 0,-1 1-1,1 1 1,0 0 0,-1 1 0,0 1 0,32 12 0,-37-11-9,0 1 0,-1 0 0,0 0 1,0 1-1,0 1 0,-1 0 0,0 1 0,-1-1 0,11 14 0,2 2 76,-20-22-30,2 3-26,-4-5-36,0 0-1,0 0 1,0 0-1,0 0 1,0 0-1,1 0 1,-1 0-1,0 1 0,0-1 1,0 0-1,0 0 1,0 0-1,0 0 1,1 0-1,-1 0 1,0 0-1,0 0 1,0 0-1,0 0 1,0 0-1,1 0 1,-1 0-1,0 0 0,0 0 1,0 0-1,0 0 1,0 0-1,1 0 1,-1 0-1,0 0 1,0 0-1,0 0 1,0-1-1,0 1 1,0 0-1,1 0 0,-1 0 1,0 0-1,0 0 1,0 0-1,0 0 1,0 0-1,0-1 1,0 1-1,0 0 1,0 0-1,0 0 1,0 0-1,1 0 1,-1 0-1,0-1 0,0 1 1,0 0-1,0 0 1,0 0-1,0 0 1,0 0-1,0-1 1,0 1-1,0 0 1,0 0-1,2-11 5,1-5 25,1 0-1,10-26 1,-13 37-28,1 1 0,0 0-1,1 0 1,-1 0-1,1 0 1,0 0 0,0 0-1,0 1 1,0-1-1,0 1 1,1 0 0,0 0-1,0 0 1,7-4-1,-4 5-25,-1-1-1,1 1 0,-1 1 0,1-1 0,0 1 0,-1 0 0,1 0 0,0 1 0,0 0 0,0 0 0,-1 1 1,1 0-1,0 0 0,0 0 0,-1 1 0,1 0 0,-1 0 0,0 1 0,1 0 0,9 6 0,-8-4-24,-1 0-1,0 1 1,0-1-1,0 1 1,-1 1-1,0-1 1,0 1-1,0 0 1,-1 0-1,0 1 1,-1-1-1,0 1 1,0 0-1,0 1 1,2 11-1,-1-3-617,-1 0 0,-1 0 0,-1 0 0,1 22 0,-9 13-8487,2-27 4651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1256,'-5'-12'3695,"0"3"-48,3 16-3256,-2 23 137,2 1 0,2 61-1,15 70 480,-13-137-868,7 46 235,3-1 0,24 83 0,-22-115-146,31 62 0,-31-71-160,-4-8-18,1 1 0,1-2 0,1 1 1,1-2-1,1 0 0,0 0 0,1-1 0,1-2 1,1 1-1,0-2 0,2 0 0,-1-1 1,1-2-1,1 0 0,1 0 0,24 8 0,-20-11-18,1 0 1,1-2-1,-1-1 0,1-1 0,44 2 0,-10-7 25,104-11 1,215-53 43,-62-22-59,-115 29 17,216-72 66,-383 117-18,43-18 604,-78 29-658,14-4-149,-8 3-56,-5 1-54,-1 1-356,0 0 143,3-1 569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43 1732,'0'-3'1318,"-2"-9"-67,1 9-68,0 0-53,-4-8-46,4 8-63,0 1-72,-1-3-874,-6 4 5093,4 5-5066,0 0 1,0 0 0,0 0 0,1 1-1,0 0 1,-1-1 0,2 1 0,-1 0-1,1 0 1,-1 0 0,2 1 0,-1-1-1,0 0 1,1 1 0,0-1 0,0 1-1,1 7 1,0-6-32,0-1-1,1 1 0,0-1 1,0 0-1,1 1 1,-1-1-1,2 0 1,-1 0-1,0 0 0,1 0 1,0-1-1,1 1 1,-1-1-1,1 0 1,0 0-1,1 0 1,-1 0-1,6 4 0,8 5 94,1 0 0,1-1-1,35 17 1,21 14 235,-73-42-391,0 0-1,0 0 0,0 1 0,-1-1 0,1 1 0,-1-1 1,0 1-1,1 0 0,-1 0 0,-1 0 0,1 0 0,0 0 0,2 6 1,-4-5-61,1-1 1,-1 0 0,0 0-1,0 1 1,0-1 0,0 0-1,0 1 1,-1-1-1,0 0 1,0 0 0,0 1-1,0-1 1,0 0 0,0 0-1,-4 5 1,-15 25-1042,-1-1 1,-36 40-1,-54 49-5837,65-75 3156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1066 2144,'-133'78'12199,"143"-84"-11640,275-166 986,-220 134-1387,-17 11-22,293-184 569,3-27-545,-226 154-298,11-8-206,77-52-1368,-172 121 1095,-25 16 72,1 0 0,0 1 0,18-9-1,-26 14-232,-12 11-4701,-38 41 2630</inkml:trace>
  <inkml:trace contextRef="#ctx0" brushRef="#br0" timeOffset="1">739 823 2112,'-125'94'389,"-134"105"1433,192-142-524,-99 107 0,154-150-1064,4-6 48,0 0 1,1 1 0,0 0 0,0 1 0,1 0-1,-9 18 1,15-27-149,-1-1-100,1 0 0,0 0 0,0 1 0,0-1 0,0 0 0,-1 0 0,1 1 0,0-1 0,0 0 0,0 0 0,0 1 0,0-1 0,0 0 0,0 1 0,0-1 0,0 0 0,0 0 0,0 1 0,0-1 0,0 0 0,0 1 0,0-1 0,0 0 0,0 0 0,0 1 0,0-1 0,0 0 0,1 1 0,-1-1 0,0 0 0,0 0 0,0 1 0,0-1 0,1 0 0,-1 0 0,0 0 0,0 1 0,1-1 0,-1 0 0,0 0 0,0 0 0,1 0 0,-1 0 0,0 1 0,0-1 0,1 0 0,-1 0 0,0 0 0,1 0 0,5 0 66,1-1-1,-1 1 0,1-1 0,-1-1 1,0 1-1,1-1 0,-1 0 1,0 0-1,0-1 0,9-6 0,115-68 642,121-96 0,-118 78-329,664-494 1451,-685 499-1583,272-211 944,-278 213 873,-105 87-1848,5-5 109,-3 5-351,-4 3-8,-2 0 7,-1 2-279,-1 0 0,1 0 0,0 1 0,1-1 0,-1 1 0,1 0 0,-3 6 0,1-1-970,0 0 1,0 0-1,-8 11 1,-1 2-643,13-21 1461,0 0 0,-1 0 0,1 0 0,0-1 0,-1 1 0,1 0-1,-1-1 1,1 1 0,-1-1 0,0 1 0,0-1 0,0 0 0,0 0 0,0 0 0,-3 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1:5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125 385 1200,'0'0'7172,"-2"8"-6707,-6 58 525,3-1 0,4 105-1,6-3 1438,-6-159-2063,1-8-348,0-1 0,0 1 1,0 0-1,0 0 0,0 0 1,0 0-1,0 0 0,0 0 1,0 0-1,0 0 0,0 0 1,0-1-1,0 1 0,0 0 1,0 0-1,0 0 0,-1 0 1,1 0-1,0 0 1,0 0-1,0 0 0,0 0 1,0 0-1,0 0 0,0 0 1,0 0-1,0-1 0,0 1 1,0 0-1,-1 0 0,1 0 1,0 0-1,0 0 0,0 0 1,0 0-1,0 0 0,0 0 1,0 0-1,0 0 0,0 0 1,-1 0-1,1 0 0,0 0 1,0 0-1,0 0 1,0 0-1,0 1 0,0-1 1,0 0-1,0 0 0,0 0 1,-1 0-1,1 0 0,0 0 1,0 0-1,0 0 0,0 0 1,0 0-1,0 0 0,0 0 1,0 0-1,0 0 0,0 1 1,0-1-1,0 0 0,-21-51 277,2 0 0,2-1 0,3-1 0,2-1 0,2 0 0,3 0 0,-1-92 0,8 125-197,2 0 1,0 1 0,1 0-1,1-1 1,1 1-1,1 1 1,14-33-1,-14 41-55,0 0 0,0 1-1,1-1 1,0 1 0,1 1 0,11-12-1,5-1-498,28-21-1,-50 42 354,0 0-1,0 0 1,-1 0 0,1 0 0,0 0-1,0 0 1,0 1 0,1-1 0,-1 0-1,3 1 1,-2-1-154,-1 1-376,2 0-84,0 1 137,20 4-725,-23-4 741,1 0 0,-1 0 1,0 0-1,1-1 0,-1 1 1,0 1-1,0-1 0,0 0 0,0 0 1,2 2-1,5 10-2746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1:5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18 169 1108,'0'0'1126,"-3"2"-89,-11 7 8362,71-42-8605,-10 6-908,56-41 1,-54 34-2942,-32 23-359,-5 4 358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4 940,'1'-4'12230,"-2"74"-10559,12 92 0,-4-80-1020,7 23 178,-4-34-1908,-10-69 542,0 0-147,1 2 293,-1 1 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24 134 2052,'-2'-2'1230,"-1"-3"-720,1 1 1,-1-1 0,1 1-1,0-1 1,0 0 0,0 0-1,1 0 1,-1 0 0,1 0-1,0 0 1,1-1 0,-1-5-1,2 9-423,-1 0-1,0 0 0,1 0 1,0 0-1,-1 0 1,1 0-1,0 0 0,0 0 1,0 0-1,0 0 1,1 1-1,-1-1 0,0 0 1,1 1-1,-1-1 1,1 1-1,0-1 0,-1 1 1,1 0-1,2-1 1,2-2 72,-1 1 1,1 1 0,0-1 0,12-3 0,-7 4-53,-1 0 1,1 1-1,0 0 1,0 1-1,0 0 1,0 0-1,0 1 1,0 1 0,0 0-1,-1 0 1,1 1-1,-1 1 1,1 0-1,-1 0 1,13 8-1,-8-3 43,0 0 0,0 1 0,-1 1 0,-1 1 0,0-1 0,0 2 0,-1 0 0,18 26 0,-24-30-14,0 1-1,0 0 0,-1 0 1,-1 0-1,0 0 1,0 1-1,-1-1 1,0 1-1,2 18 1,-5-21-53,0 0 0,0 1 0,0-1 0,-1 0 0,0-1 1,-1 1-1,0 0 0,0 0 0,-1-1 0,1 1 0,-2-1 0,1 1 0,-1-1 1,-6 8-1,1-4 19,0 0 1,0-1-1,-1 0 1,0 0-1,-1-1 1,0-1-1,-1 0 1,0 0 0,0-1-1,-26 11 1,19-11-25,0-1 0,-1 0 1,0-1-1,0-1 0,0-1 1,-39 0-1,54-3-355,1 0 0,-1 0 1,0-1-1,1 0 0,-9-2 1,10 2-498,3-2-1157,1 1 1369,0-1 1,-1 0-1,1 0 0,0 1 1,0-1-1,0 0 1,0 1-1,1 0 0,-1-1 1,1 1-1,0 0 1,3-4-1,11-11-3218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 2048,'0'0'6464,"-5"6"-5794,2-3-568,1 1 0,-1-1 0,1 1-1,0 0 1,0 0 0,0 0 0,1 0 0,0 0-1,-1 0 1,1 0 0,0 1 0,1-1 0,-1 0-1,1 1 1,0 8 0,1-1 96,1 0 1,0-1-1,1 1 0,0 0 1,1 0-1,0-1 0,0 0 1,1 0-1,1 0 0,0-1 1,14 19-1,-16-24-149,0 0 0,1-1 0,0 1 0,0-1 0,0 0 0,1 0 1,-1 0-1,1-1 0,0 0 0,0 0 0,0 0 0,0-1 0,1 0 0,-1 0 0,1-1 0,-1 0 0,1 0 1,-1 0-1,1-1 0,0 0 0,-1 0 0,13-2 0,-11 0-10,-1 0 1,1 0-1,-1-1 1,0 1-1,0-1 1,0-1-1,0 0 1,-1 0-1,1 0 1,-1-1-1,0 1 1,-1-1-1,1-1 1,-1 1-1,0-1 1,6-8-1,-9 11 10,0-1 0,0 0 0,0 0 0,0 1 0,-1-1 0,1 0 1,-1 0-1,0-1 0,0 1 0,0 0 0,-1 0 0,0 0 0,0-1 0,0 1 0,0 0 0,0 0 0,-1 0 0,0-1 0,0 1 0,0 0 0,0 0 0,-1 0 0,1 0 0,-1 1 0,0-1 0,0 0 0,-1 1 0,1-1 0,-1 1 0,-5-6 0,-1 1 45,0 0 0,0 1-1,-1 0 1,0 0 0,0 1 0,-1 0 0,0 1 0,0 0-1,-20-5 1,2 2 71,-1 1-1,-49-4 0,29 9-383,47 3 74,0-1 0,-1 0 1,1 1-1,0-1 0,0 1 0,0 0 0,0 0 0,0 0 0,0 1 0,0-1 0,-5 4 0,4-2-1195,-5 8-89,7-3-3205,-2 7 669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89 261 1332,'-9'-25'4139,"8"22"-2011,0 0-814,-2-3-1511,1 6 1465,1 5 2262,2 45-2403,14 89 1,12 10 1155,-27-147-1943,-18-53 2567,0 1-2653,-3-10 105,2-1 0,-15-92 0,32 139-286,0 1 0,1-1 0,2-25 0,-1 34-87,1 0 1,0 0 0,0 0 0,1 0 0,-1 0 0,1 0 0,0 1 0,0-1-1,1 1 1,-1-1 0,1 1 0,0 0 0,0 0 0,5-5 0,-4 5-217,0 0 1,1 1-1,-1 0 1,0-1-1,1 1 1,0 1-1,-1-1 0,1 1 1,0 0-1,10-3 1,-9 4-155,-1 0-1,1 0 1,-1 0 0,1 1-1,0 0 1,-1 0-1,1 1 1,0-1 0,-1 1-1,10 3 1,-12-3-341,10 4 392,-4 6-6133,0 3 2574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11 389 1888,'-10'11'6437,"18"-13"-5817,87-36 861,-10 0-621,-44 22-1089,0-3-1,39-24 1,-28 2-4637,-34 27 2330</inkml:trace>
  <inkml:trace contextRef="#ctx0" brushRef="#br0" timeOffset="1">578 14 1352,'0'0'2302,"1"-2"-1268,0-9 5597,1 20-6035,57 194 2677,-7-68-4720,-45-114-352,-5-17-44,-2 14-4464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0 115 952,'0'-39'3118,"1"36"-2962,-1 1 0,0-1 0,1 1 0,-1 0 0,1-1 0,0 1 1,0 0-1,0-1 0,0 1 0,0 0 0,1 0 0,-1 0 0,0 0 0,1 0 1,0 0-1,-1 0 0,1 1 0,0-1 0,0 0 0,0 1 0,4-3 0,0 1 85,1 0 0,-1 0 0,1 0 0,0 1 0,0-1-1,7 0 1,6 0 44,-1 1 0,1 0 0,0 2-1,-1 0 1,1 1 0,24 5 0,-33-4-114,1 1 0,-1-1 0,0 2 0,0 0 0,0 0 0,0 1 0,-1 0 0,1 1 0,-1 0 0,-1 1 0,18 14 0,-23-17-65,0 1 0,-1-1 1,1 1-1,-1 0 0,0 0 0,0 0 0,0 0 1,-1 0-1,1 1 0,-1-1 0,-1 1 0,1-1 1,-1 1-1,1 11 0,-2-7-17,0 0 0,-1-1-1,-1 1 1,1-1 0,-1 1 0,-1-1 0,0 0-1,-5 11 1,-1 0 25,-1-1 0,-1-1 0,0 0 0,-1 0 0,-1-1 0,-1-1 0,-25 24 0,20-23-184,0-1 1,-2 0-1,0-2 1,0-1-1,-1 0 0,-26 10 1,44-22-215,1 1 1,-1-1 0,0 0-1,0 0 1,0 0 0,0 0-1,0-1 1,0 0 0,0 0-1,-7 0 1,8-1-1734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8 337 1536,'-8'4'10067,"11"-14"-8991,6-11-1509,17-37 1165,3-1 556,33-107 0,-55 139-113,-10 41-203,-5 16-905,5-10-53,1 1 0,1 0 0,0-1 0,2 1 1,5 38-1,-3-31-150,11 97-892,-14-122 990,0-1 1,0 1-1,0-1 0,0 1 1,0-1-1,0 0 0,-1 1 1,1-1-1,-1 0 0,0 1 1,1-1-1,-1 0 1,0 0-1,-1 1 0,1-1 1,0 0-1,-1 0 0,-2 3 1,0-1-31,-1-1 1,1 1 0,-1-1 0,0 0-1,-8 4 1,6-3 10,5-3 8,-6 1 10,8-2 35,0 0 0,0 0 0,0 0 0,0 0 0,0 0 1,0 0-1,0 0 0,0 0 0,0-1 0,1 1 0,-1 0 0,0 0 1,0 0-1,0 0 0,0 0 0,0 0 0,0 0 0,0 0 0,0 0 1,0 0-1,0 0 0,0-1 0,0 1 0,0 0 0,0 0 0,0 0 1,0 0-1,0 0 0,0 0 0,0 0 0,0 0 0,0 0 0,0 0 1,0-1-1,0 1 0,0 0 0,0 0 0,0 0 0,0 0 0,0 0 1,-1 0-1,1 0 0,0 0 0,0 0 0,0 0 0,0 0 0,0 0 1,0 0-1,0 0 0,0 0 0,0-1 0,0 1 0,0 0 0,0 0 1,-1 0-1,17-8-61,0 0 1,0 0-1,0 2 0,1 0 1,19-4-1,217-24-3896,-189 27-114,-24 1 1006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25 371 1284,'-1'2'1233,"-7"7"4400,6-9-4676,-8 1-857,10-1-4,0 0 1,-1 0-1,1 0 1,0 0-1,0 0 1,0-1 0,0 1-1,-1 0 1,1 0-1,0 0 1,0 0-1,0-1 1,0 1 0,0 0-1,-1 0 1,1-1-1,0 1 1,0 0-1,0 0 1,0 0 0,0-1-1,0 1 1,0 0-1,0 0 1,0-1-1,0 1 1,0 0 0,0 0-1,0-1 1,1-13 207,0 0-1,4-15 1,29-71 796,0 3-93,-6 1 1469,-27 92-2109,-1 1 4,3-11-23,-3 11-32,0 0-34,-5 29 577,-6 50 0,13-10-828,2-1-1,21 109 1,-8-72-808,-13-36-86,-5-63 716,-1 1 37,1 0 114,-1-1-1,0 1 1,0-1 0,-1 1-1,1-1 1,-1 0 0,1 0-1,-1 0 1,0 0-1,0-1 1,-1 1 0,1-1-1,0 1 1,-1-1 0,1 0-1,-1-1 1,-4 2-1,-30 7 828,36-9-519,11-5-1131,93-37-1637,-25 8-5889,-44 18 4282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293 490 1408,'-126'42'3021,"-30"7"1306,145-45-3851,11-4-451,1 0 1,-1 0-1,0 0 1,0 0-1,0 0 1,0 0-1,0 0 0,0 0 1,0 0-1,1 0 1,-1 0-1,0 0 0,0 0 1,0 0-1,0 0 1,0 0-1,0 0 1,0 0-1,1 0 0,-1 0 1,0 0-1,0 0 1,0 1-1,0-1 1,0 0-1,0 0 0,0 0 1,0 0-1,0 0 1,1 0-1,-1 0 0,0 0 1,0 0-1,0 0 1,0 1-1,0-1 1,0 0-1,0 0 0,0 0 1,0 0-1,0 0 1,0 0-1,0 0 1,0 1-1,0-1 0,0 0 1,0 0-1,0 0 1,0 0-1,0 0 0,0 0 1,0 0-1,0 1 1,0-1-1,0 0 1,0 0-1,0 0 0,0 0 1,0 0-1,0 0 1,0 0-1,0 0 1,-1 1-1,1-1 0,27 3 214,0-1 0,48-2 0,66-10 234,60-15-72,-141 18-314,329-46 553,-86 5-276,169-14 65,-368 51-358,92-12 67,249-33 119,-118 21-90,-264 28-142,537-47 199,-148-2-24,11-36-36,-389 68 464,-72 23-492,1-1-33,-1 0-1,1 1 0,-1-1 1,1 0-1,-1-1 0,0 1 1,0 0-1,0-1 0,0 1 1,3-6-1,-5 8-123,2-2 161,-7 8-125,-6 7-6,0 0 1,1 1-1,1 1 1,1 0-1,-8 17 1,4-1-6,2 1 0,1 0 0,2 1 0,1 0-1,-2 33 1,3 172 35,6-158-32,-16 446-97,-10-235-113,-6 86-77,9 184-359,21-460 525,-40 626-506,17-312 405,14-36 93,12-183 64,0-107 43,27 316-29,-19-302 47,64 435-27,-33-155 34,-35-120-5,-6-262-5,-1 81-159,-3-1 0,-4 0 0,-4 0 0,-36 128 0,36-168-159,-77 228-3776,74-231 1028,0-2 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53 1504,'-3'-4'463,"1"0"1,-1 1-1,1-1 1,0-1-1,0 1 0,0 0 1,-2-8-1,2 5 336,1 5-323,0 0-45,1 2-400,0 0 1,0 0 0,0 0 0,0 0 0,0 0 0,0 0-1,0 0 1,0-1 0,0 1 0,0 0 0,0 0 0,0 0-1,-1 0 1,1 0 0,0 0 0,0 0 0,0 0 0,0 0-1,0 0 1,0 0 0,0 0 0,0 0 0,0 0-1,0 0 1,0-1 0,0 1 0,0 0 0,-1 0 0,1 0-1,0 0 1,0 0 0,0 0 0,0 0 0,0 0 0,0 0-1,0 0 1,0 0 0,0 0 0,0 0 0,-1 0 0,1 0-1,0 0 1,0 0 0,0 0 0,0 0 0,0 1-1,0-1 1,0 0 0,0 0 0,0 0 0,0 0 0,0 0-1,-1 0 1,1 0 0,0 0 0,0 0 0,0 0 0,0 0-1,-2 9 464,0 17-643,2-21 335,1 183 786,1-104-706,6 182 247,27 262 282,-22-361-525,8 48 102,61 424 288,-27-188-346,-50-410-304,20 346 167,-14 235 61,-12-549-224,-7 379 100,-20-113-73,-1-3-33,15 75-7,12-266-22,2-102 32,-8 358 57,7-353-63,-2 33-49,-15 101 1,11-145-10,6-35 45,-3 14-17,3-13 34,0 0-4,-3 3-8,4-6 3,0 0 0,0 0-1,0 0 1,0 0 0,0 0-1,-1 0 1,1 1-1,0-1 1,0 0 0,0 0-1,0 0 1,0 0 0,0 1-1,0-1 1,0 0-1,0 0 1,0 0 0,0 0-1,0 1 1,0-1-1,0 0 1,0 0 0,0 0-1,0 0 1,0 1 0,0-1-1,0 0 1,0 0-1,0 0 1,0 0 0,0 1-1,1-1 1,-1 0 0,0 0-1,0 0 1,0 0-1,0 0 1,0 0 0,0 1-1,1-1 1,-1 0 0,0 0-1,0 0 1,0 0-1,0 0 1,0 0 0,1 0-1,-1 0 1,0 0 0,0 0-1,0 0 1,0 0-1,1 0 1,-1 0 0,0 0-1,0 0 1,37-3-9,-19-1 3,24-10 0,-1 1 4,92-19-184,1 6 0,218-15 0,-252 32 59,8-1 21,260 5-234,-346 5 309,375 7-422,-269-4 328,51 2-216,187-8-537,-357 2 863,249 1-570,-125 1 3,-7 0-108,297-11-1204,-164-20 1166,-230 27 776,31-7 156,29-10 187,29-13 259,-115 32-589,19-3 35,-18 3-37,1 0-27,69-9-579,-70 10 324,0-1-41,0 0-150,-1 1 0,0-1-1,1 0 1,-1 0 0,0-1 0,0 1-1,5-3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48 255 856,'-30'7'3553,"12"1"3250,37-3-6623,-1-2 0,0 0 0,27-1 0,67-1 302,-93-1-433,224-11 603,-92 2-384,-150 9-267,365-23 460,203-23 91,-441 37-453,186-23 130,-61 1-37,-90-1 480,-30-12-375,-85 27-239,53-12 0,-99 28 141,1 4-119,8 10 26,-8-6 42,2 124 576,1 5-325,7-44-614,40 141 0,-51-228-65,-1 1 0,0-1 0,-1 0 1,1 0-1,-1 1 0,0-1 0,-1 8 0,1-10-197,-1 0 0,0 0 1,0 0-1,0 0 0,0 0 0,0-1 0,0 1 0,-1 0 0,1-1 0,-1 1 0,0-1 0,0 1 0,0-1 0,-4 3 0,-9 7-3114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35 1000,'-1'-3'1182,"-1"1"-691,0-1 0,0 0 0,0 0 0,-1 1 0,1-1 1,-1 1-1,-3-3 0,5 4-309,0 0-1,-1 0 1,0 0 0,1 1 0,-1-1-1,1 0 1,-1 1 0,0-1 0,0 1-1,1-1 1,-1 1 0,0 0 0,0 0-1,1-1 1,-1 1 0,0 1 0,0-1-1,-2 0 1,-7 4 52,0 0 0,1 1-1,-1 0 1,1 0 0,0 1 0,1 1-1,-1 0 1,1 0 0,1 0-1,-1 1 1,1 1 0,0-1 0,-8 14-1,4-5-21,1 0 0,1 0 0,1 1 0,0 0 0,2 1 0,0 0-1,-5 22 1,8-21-41,1-1 0,0 1 0,2 0-1,0 0 1,2 0 0,0-1 0,7 34-1,-6-43-120,1 0-1,1 0 0,0 0 0,0 0 1,1 0-1,1-1 0,-1 0 0,1 0 1,1 0-1,0-1 0,0 0 0,1 0 0,-1-1 1,2 0-1,-1 0 0,1-1 0,17 10 1,-2-4 6,0 0 0,1-2 1,1-1-1,0 0 0,0-2 1,30 4-1,25-1 17,1-2 0,0-5-1,82-6 1,251-39 86,-312 30-126,29 1 4,26-3 7,96-14 11,-108 14 40,155-8 117,-79 7-66,151-11 59,-301 23-176,-20 1 3,54-8 0,-91 7-14,27-3-161,-35 5-132,0 1-1,0-1 1,-1 0 0,1-1 0,12-4 0,-8 1-215,-8 4-111,10-6-1218,-11 6-316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74 158 1896,'-49'11'6124,"47"-11"-5331,-1 1-49,-14 3 1890,17-4-2599,0 0 1,0 0 0,0 0-1,-1 0 1,1 0-1,0 0 1,0 0-1,0 0 1,0 0-1,0 0 1,0 0-1,0 0 1,0 0 0,-1 0-1,1 0 1,0 0-1,0 0 1,0 1-1,0-1 1,0 0-1,0 0 1,0 0-1,0 0 1,0 0 0,0 0-1,0 0 1,0 0-1,0 0 1,0 0-1,-1 0 1,1 1-1,0-1 1,0 0-1,0 0 1,0 0 0,0 0-1,0 0 1,0 0-1,0 0 1,0 0-1,0 1 1,0-1-1,0 0 1,0 0-1,0 0 1,1 0 0,-1 0-1,0 0 1,0 0-1,0 0 1,0 1-1,0-1 1,0 0-1,0 0 1,0 0-1,25 8 1267,-19-6-1525,27 4 465,0-1 0,1-2-1,51-1 1,-51-2-141,357-16 675,-331 12-684,425-36 428,221-12-72,-277 29-236,-86-18-155,-217 23-51,-4 9-7,-116 9-14,7 2 12,1 3 13,-12-3-4,1 0-1,-1 0 1,0 1 0,-1-1 0,1 0 0,0 1 0,-1-1 0,1 1 0,-1-1-1,0 1 1,1-1 0,-1 1 0,-1 0 0,1 0 0,0 0 0,-1 0 0,1-1 0,-1 5-1,0 7 26,0-1-1,-3 23 1,1-20-16,-29 462-21,30-467-222,0 0 0,0 0 0,-1 0 0,0 0-1,-1 0 1,-6 16 0,6-21-385,-1 0 0,1 0 0,-1 0 1,0 0-1,0 0 0,-10 9 0,-3 1-3447,1 0 41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32 1648,'-3'-3'1067,"-4"-1"-443,1 1 1,-1-1-1,0 1 1,-1 0-1,1 1 1,0-1-1,-14-1 1,14 3-362,1 0 1,-1 1 0,0 0-1,0 0 1,0 0 0,1 1 0,-1 0-1,0 0 1,0 1 0,1 0-1,-13 5 1,11-3-71,0 1 0,0 0 0,1 0-1,-1 1 1,1 0 0,0 0 0,1 0 0,-8 10 0,5-5-50,1 1 0,0 0 1,1 1-1,0 0 1,1 0-1,0 0 1,1 1-1,1-1 1,0 1-1,1 1 1,-2 21-1,4-18-35,1-1-1,0 1 1,1-1 0,1 1 0,1-1-1,1 0 1,6 18 0,-6-23-59,0-1 1,1 0 0,0 0 0,1 0-1,1-1 1,0 1 0,0-2 0,1 1 0,0-1-1,0 0 1,12 9 0,3-1 4,0-2 0,1 0 0,1-1 1,0-1-1,1-2 0,0 0 0,54 13 1,-17-11 36,0-3 0,106 4 1,303-29 116,-350 4-146,130-16 35,-187 18-76,746-119 490,-391 26 204,-238 55-432,-180 47-523,10-5-383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1012,'0'0'2692,"3"-7"-1416,-1 5-406,-1 9 4417,-2 4-5071,1-6-95,0-1-1,0 0 1,0 0 0,0 0 0,1 1 0,0-1 0,0 0 0,0 0 0,2 5 0,0 0 31,0-1 1,0 0-1,1 0 1,1 0-1,-1 0 1,1-1-1,0 0 1,1 0-1,0 0 0,0-1 1,1 1-1,-1-1 1,1-1-1,0 0 1,1 0-1,-1 0 1,1-1-1,0 0 1,0 0-1,1-1 1,-1 0-1,1 0 1,0-1-1,16 2 0,-20-4 22,0 1 0,0-1-1,0-1 1,0 1 0,0-1-1,0 1 1,0-1 0,9-4-1,-10 4-51,-1-1 0,1 0 0,-1-1 0,1 1 0,-1 0 0,0-1-1,0 0 1,0 0 0,0 0 0,-1 0 0,1 0 0,-1 0 0,0-1-1,0 1 1,3-8 0,-2 4 43,-1-1-1,0 1 1,0 0-1,0 0 1,-1-1-1,0 1 0,0-8 1,-2 7-27,1-1 1,-2 1-1,1 0 0,-1 0 1,0 0-1,0 0 0,-1 0 1,-4-9-1,3 10-525,0 0 1,0 0-1,-1 0 1,-8-9 0,12 15-321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22 1756,'0'0'2278,"2"-1"-1259,-1 1-869,-1 0-1,0 0 1,1 0 0,-1-1-1,0 1 1,1 0 0,-1 0-1,1 0 1,-1 0-1,1 0 1,-1 0 0,0 0-1,1 0 1,-1 0 0,1 0-1,-1 0 1,1 0-1,-1 0 1,0 0 0,1 0-1,-1 1 1,1-1 0,-1 0-1,0 0 1,1 0 0,-1 1-1,0-1 1,1 0-1,-1 0 1,0 1 0,1-1-1,-1 0 1,0 1 0,1-1-1,-1 0 1,0 1-1,0-1 1,0 0 0,1 1-1,-1-1 1,0 1 0,0-1-1,0 1 1,0-1-1,0 0 1,0 1 0,0-1-1,0 1 1,4 8-548,17 40 2055,33 68-647,-46-103-1606,8 14 41,-2-8-5947,-4-8 3329</inkml:trace>
  <inkml:trace contextRef="#ctx0" brushRef="#br0" timeOffset="1">8 113 1108,'-1'-4'1123,"0"2"-904,0 0 1,0 0-1,0-1 0,0 1 1,1-1-1,-1 1 1,1-1-1,-1 1 0,1 0 1,0-1-1,0 1 0,0-1 1,1 1-1,-1-1 1,1 1-1,-1-1 0,1 1 1,0-1-1,0 1 1,0 0-1,0 0 0,1-3 1,4 0-2,0 0 1,0 0-1,1 0 1,-1 1 0,1 0-1,0 1 1,0-1-1,1 1 1,-1 0 0,0 1-1,1 0 1,0 0-1,0 1 1,14-1-1,-3 1 58,0 0 0,0 2-1,0 0 1,0 1-1,21 6 1,-23-4 10,-1 0 0,0 1-1,0 1 1,-1 1 0,1 0 0,22 16-1,-35-21-173,0 0-1,0 0 1,0 0-1,-1 1 1,1 0-1,-1-1 0,1 1 1,-1 0-1,0 0 1,0 0-1,0 0 1,-1 1-1,1-1 1,-1 0-1,0 1 1,0-1-1,1 6 0,-1-6 131,-4 2 9,1 0-191,-1 0 0,-1 1 1,1-1-1,-1-1 1,0 1-1,0 0 0,0-1 1,-1 0-1,0 0 0,1 0 1,-8 3-1,2-1-196,0-1 0,0-1 0,0 0 1,-1 0-1,1-1 0,-1 0 0,-20 2 0,28-5-588,-1-1-358,-11-4-1153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1980,'13'-28'4376,"-3"3"5660,-8 31-9310,50 142 2931,0 1-4451,-52-147-14,4 13-39,-5-6-5660,-3 14 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2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2586 952,'-19'3'3920,"-11"21"1434,28-23-4438,-1 2-576,0-1 1,0 1-1,0-1 1,0 0 0,-4 2-1,4-2 996,9-12-1242,24-35 50,1 1 0,49-53 1,91-82 221,-41 46-149,-75 76-125,40-45 32,65-76 74,-1 1-72,-44 51-55,-69 76-31,39-48 20,94-94-3,-94 106-31,-22 18-23,105-105-10,228-195-19,-335 314 30,-4-3 0,60-75 1,7-14 237,-108 124-158,-15 21-96,10-12 95,-4 1 198,-7 12-278,0 0-1,0 0 1,0-1 0,1 1 0,-1 0 0,0 0 0,0-1 0,0 1 0,0 0 0,0 0 0,0-1 0,0 1 0,0 0 0,0 0 0,0-1 0,0 1 0,0 0 0,0 0 0,0-1 0,0 1 0,0 0 0,0 0 0,-1 0 0,1-1 0,0 1 0,0 0 0,0 0-1,0-1 1,0 1 0,0 0 0,-1 0 0,1 0 0,0 0 0,0-1 0,0 1 0,-1 0 0,1 0 0,0 0 0,0 0 0,0 0 0,-1-1 0,1 1 0,0 0 0,0 0 0,-1 0 0,1 0 0,0 0 0,0 0 0,-1 0 0,1 0 0,0 0 0,0 0-1,-1 0 1,1 0 0,0 0 0,0 0 0,-1 0 0,1 1 0,0-1 0,0 0 0,-1 0 0,-20 4-37,18-3 48,-8 2-9,0 0 0,1 0 0,-1 1 0,1 1 0,-13 6 0,-20 9 11,6-6-23,-28 8 20,54-19-9,1 0 6,-21 10-6,13-5 136,24-10 172,40-18 192,149-64 559,-143 70-771,-49 13-235,0 2 5,1 0-41,-3-1-13,1 1-1,-1-1 1,1 0-1,-1 1 0,1 0 1,-1-1-1,1 1 0,-1 0 1,0-1-1,1 1 1,-1 0-1,0 0 0,0 0 1,0 0-1,1 0 0,-1 0 1,0 1-1,-1-1 0,2 2 1,6 11 13,-1 0 0,-1 1 0,0 0 0,-1 0 0,0 0 0,-2 1 1,0-1-1,0 1 0,-1 0 0,-1 0 0,-2 19 0,-1 21-1119,-20 105 1,1-64-3044,15-67-552,1-7 451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69 1564,'0'0'6225,"-2"7"-5568,-4 23-54,6-29-559,0 0-1,-1 0 1,1 0-1,0 0 0,-1 0 1,1 0-1,0 0 0,0 0 1,0 0-1,0 0 0,0 0 1,0 0-1,1 0 0,-1 0 1,0 0-1,0 0 0,1 0 1,-1 0-1,0 0 0,1-1 1,0 2-1,0 1 124,2 5 143,0-1 0,0 1 0,0-1 0,1 1 0,0-1-1,0 0 1,10 11 0,-9-14-116,-1 0-1,1 0 1,0 0 0,0 0-1,1-1 1,-1 0-1,1 0 1,7 2 0,-3 0 325,-5-4-386,-1 1 0,1-1 0,-1 0 1,1 0-1,0-1 0,-1 1 0,1-1 0,0 0 0,-1 0 0,1-1 0,0 0 0,-1 1 0,1-1 0,0-1 0,-1 1 0,0-1 0,1 0 0,-1 0 0,5-3 0,-6 3-29,0 0 1,0 0-1,0-1 0,0 1 0,-1-1 1,1 0-1,-1 1 0,0-1 0,0-1 0,0 1 1,0 0-1,0 0 0,1-6 0,1-2 122,0-1 0,3-18 0,-5 11 116,2-34 0,-5 12-3490,0 37 2251,9-12-11047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 1328,'3'-1'1082,"-1"1"-524,0 0 0,-1 0 0,1-1 1,0 1-1,0 0 0,-1 0 0,1 1 0,0-1 0,-1 0 0,1 0 0,0 1 0,2 1 0,-3-2-521,0 0 0,0 1 1,-1 0-1,1-1 0,0 1 0,-1-1 0,1 1 0,-1 0 0,1-1 0,-1 1 0,1 0 0,-1 0 0,1 1 0,43 112 3469,16 37-3214,-45-125-3104</inkml:trace>
  <inkml:trace contextRef="#ctx0" brushRef="#br0" timeOffset="1">3 117 1220,'-1'-4'303,"1"0"-1,-1 0 1,1 0-1,0-1 0,0 1 1,0 0-1,1 0 1,-1 0-1,1-1 1,0 1-1,0 0 1,1 0-1,-1 0 1,1 0-1,3-5 1,-3 6-116,1 0 0,0 0 0,0 0 0,0 0 0,0 0 0,0 1 0,1-1 0,0 1 0,-1 0 0,1 0 0,0 0 1,0 1-1,0-1 0,0 1 0,7-1 0,4-1 143,1 0 1,0 2-1,-1 0 1,1 0-1,0 2 1,-1 0 0,22 4-1,-27-3-110,0 0 1,-1 1-1,1 0 0,-1 1 0,0-1 1,0 2-1,0-1 0,0 2 1,-1-1-1,0 1 0,0 0 0,11 11 1,-16-14-129,-1 0 0,1 0 1,-1 1-1,0-1 0,0 0 1,0 1-1,0-1 1,-1 1-1,1 0 0,-1 0 1,0-1-1,0 1 0,0 0 1,-1 0-1,0 0 0,1 4 1,-2-2-8,0-1 0,0 1 0,0-1 0,0 0-1,-1 1 1,0-1 0,0 0 0,0 0 0,-1 0 0,-4 6 0,-2 1 11,0 0 0,-1-2 1,-1 1-1,1-1 0,-1-1 0,-1 1 1,-23 13-1,14-11-1099,-41 16 0,59-27 137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1488,'0'0'7208,"1"-3"-6593,-1-1-77,1 1 1,0-1 0,0 0-1,1 1 1,-1-1-1,1 1 1,0 0 0,0-1-1,0 1 1,0 0-1,4-4 1,3-2-51,-1 2 1,15-12-1,-7 7-62,0 1 0,1 0 0,0 1 0,32-14 0,-48 24-396,1-1 0,0 1 0,0 0-1,-1-1 1,1 1 0,0 0 0,0 0 0,0 0 0,0 0-1,-1 1 1,1-1 0,0 0 0,0 1 0,0-1-1,-1 1 1,4 1 0,-3-1-46,-1 0 21,0-1-1,-1 0 0,1 1 0,-1-1 1,1 0-1,-1 1 0,0-1 0,1 1 1,-1-1-1,1 1 0,-1-1 0,0 1 0,1-1 1,-1 1-1,0 0 0,0-1 0,0 1 1,1-1-1,-1 1 0,0 0 0,0-1 1,0 1-1,0-1 0,0 1 0,0 0 0,1 1 4,-1 0-1,0-1 0,1 1 0,-1-1 0,0 1 1,0-1-1,0 1 0,0 0 0,0-1 0,0 1 0,-1-1 1,1 1-1,0 0 0,-2 1 0,1 3 13,-16 59 119,13-51-198,0 0 0,0 1 0,-2 28 1,6-38 29,0 0 0,0 0 0,1 0 1,0 0-1,0 0 0,0 0 1,0 0-1,1-1 0,-1 1 1,1-1-1,1 1 0,-1-1 1,1 1-1,-1-1 0,7 7 0,-3-5-17,1 0 0,-1-1 0,1 0-1,14 8 1,-15-10 8,-1 0-1,0 1 1,0-1-1,0 1 1,0 0 0,0 0-1,-1 1 1,0-1-1,7 10 1,-10-13-11,-5 6-74,2-2 100,0 0-13,-1 0 0,0 0 0,0 0 0,0-1 0,0 0 0,-1 1 0,1-1 0,-1 0 0,-5 4 0,-22 15-790,-47 27 0,-3-10-7385,58-32 4282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76 876,'-2'-1'1380,"-25"-20"4627,25 19-5260,2 2-618,0-1 0,-1 1 0,1-1 1,-1 0-1,1 1 0,0-1 0,0 1 0,-1-1 0,1 0 0,0 1 0,0-1 0,0 0 0,0 1 0,0-1 0,0 0 1,0 0-1,0 1 0,0-1 0,0 0 0,0 0 0,2-15 933,-1 14-983,1 0 0,-1 0 1,1 1-1,0-1 1,-1 1-1,1-1 1,0 1-1,0 0 1,0 0-1,0 0 1,0 0-1,0 0 1,0 0-1,0 0 1,0 1-1,1-1 1,3 0-1,-4 1 96,2 2-24,-1-1-121,0 0 0,0 0 0,-1 0 0,1 1 0,0-1 0,-1 1 0,0-1 0,1 1 0,-1 0 0,0 0 0,0 0 0,0 0 0,0 0 0,0 1 0,0-1 0,-1 0 0,1 1 0,-1-1 0,0 1 0,1 0 0,-1 0 0,0-1 0,-1 1 0,1 0 0,0 5 0,0 3 17,-1 0 0,0-1 0,-1 1 0,0-1 0,-1 0 0,0 1 0,-5 14 0,-31 71 277,24-62-84,9-24-95,4-9-101,0 1 1,1-1-1,-1 1 1,0-1-1,1 1 1,-1 0-1,1-1 0,0 1 1,-1 3-1,6-4-66,6-1-205,0 0 0,0-1 0,1 0 0,-1 0 0,0-1 0,0-1 0,18-6 0,-12 2-2322,0 0 1,19-11-1,-23 10-807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 1376,'0'0'924,"-1"-3"-48,-12-17 5356,10 25-6019,-7 14-18,8-14-16,-1 29 1873,3-34-2043,0 1-1,0-1 1,0 0 0,0 0-1,0 1 1,0-1-1,0 0 1,0 0 0,0 1-1,0-1 1,0 0-1,0 0 1,0 0 0,0 1-1,1-1 1,-1 0-1,0 0 1,0 0 0,0 1-1,0-1 1,0 0-1,1 0 1,-1 0 0,0 0-1,0 1 1,0-1-1,0 0 1,1 0 0,-1 0-1,0 0 1,0 0-1,0 0 1,1 0 0,-1 1-1,0-1 1,0 0-1,1 0 1,-1 0 0,11-4 342,3-5-183,-12 8-146,0-1 1,0 1-1,0 0 1,1 0-1,-1 0 1,0 0-1,0 0 1,1 0-1,-1 1 0,1-1 1,-1 1-1,0-1 1,1 1-1,-1 0 1,5 0-1,-4 1 0,0 0 4,79 29-160,-77-29 91,0 1 0,0-1 0,0 0 1,1 0-1,-1-1 0,1 0 0,-1 0 0,0 0 0,1 0 0,-1-1 0,0 0 0,1 0 0,8-3 0,-7 1 25,1 0 0,-1-1 0,0 0-1,0 0 1,0 0 0,0-1 0,-1 0-1,0 0 1,10-10 0,-15 14 106,-5 8-96,-10 21-2,12-26 5,1 0-1,0 1 1,0-1-1,0 1 1,1-1-1,-1 1 1,0-1-1,1 1 0,0-1 1,-1 6-1,1-3-29,0-2-46,0 0-338,0 10 321,0-10 16,2-11-317,23-99 405,-24 105 3,0-5 496,-1 1-2059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1032,'0'0'923,"1"2"-58,8 11 120,-1 1 0,-1 0 0,0 1 0,4 15 0,-3-10-111,19 36 0,4-8 1421,-30-47-1888,2 1 145,-2-1-512,-1-1 0,0 0 0,0 0 0,1 1 0,-1-1 0,0 0 0,0 0 0,1 0-1,-1 1 1,0-1 0,0 0 0,1 0 0,-1 0 0,0 0 0,1 0 0,-1 0 0,0 0 0,1 1 0,-1-1-1,0 0 1,1 0 0,-1 0 0,0 0 0,1 0 0,-1-1 0,0 1 0,1 0 0,-1 0 0,0 0 0,1 0-1,-1 0 1,0 0 0,0 0 0,1-1 0,-1 1 0,0 0 0,1 0 0,-1 0 0,0-1 0,0 1 0,0 0-1,1-1 1,3-3 39,-2 3-49,-1 0 1,1-1 0,-1 1-1,0-1 1,1 1-1,-1-1 1,0 0-1,0 1 1,0-1 0,0 0-1,0-3 1,7-18 106,0 0 0,-2 0 1,4-32-1,8-34-2424,-17 87 1990,0 0 0,0 0 0,0 0 0,0 0 1,0 0-1,0 0 0,0 1 0,1-1 1,-1 0-1,1 1 0,2-3 0,-3 3 315,1-1-1488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4020,'16'12'-111,"-13"-10"68,7 11 200,-4-3 87,-1-1-1,0 1 1,0 0 0,-1 0-1,0 1 1,4 20 0,1 2 308,2 7 770,6 46 0,-13-61-537,-3-23 69,3 5-596,-4-7-235,0 0 1,0 1-1,0-1 0,0 0 0,0 0 0,0 0 1,0 0-1,0 0 0,1 0 0,-1 0 1,0 1-1,0-1 0,0 0 0,0 0 0,0 0 1,0 0-1,1 0 0,-1 0 0,0 0 1,0 0-1,0 0 0,0 0 0,0 0 0,1 0 1,-1 0-1,0 0 0,0 0 0,0 0 1,0 0-1,0 0 0,1 0 0,-1 0 0,0 0 1,0 0-1,0 0 0,0 0 0,0 0 1,0-1-1,1 1 0,-1 0 0,0 0 0,0 0 1,0 0-1,0 0 0,0 0 0,0 0 1,0 0-1,0-1 0,1 1 0,-1 0 0,0 0 1,0 0-1,0 0 0,0 0 0,0 0 1,0-1-1,12-35 227,21-53 634,-31 85-833,0 0 1,-1 0-1,1 0 0,0 1 1,1-1-1,-1 0 0,1 1 1,0 0-1,5-6 0,-6 8 15,1 1-39,1 0 1,-1 1-1,1-1 1,-1 1-1,1 0 1,-1 0-1,1 0 1,-1 0-1,0 1 1,0-1-1,1 1 1,-1 0-1,0 0 1,2 2-1,24 29 133,-24-26-132,-3-5 682,1-6-554,2-2-74,-2 0 0,1 0 0,-1 0 0,6-14 0,-6 9 17,2 1 0,-1-1 0,13-20-1,-15 27-76,1 0-1,0 0 0,0 1 0,0-1 1,0 1-1,1-1 0,-1 1 0,1 0 1,0 0-1,0 1 0,7-5 1,-6 6-14,-1 0 0,1 0 0,0 0 0,0 0 0,-1 1 0,1-1 0,0 1 1,0 1-1,0-1 0,-1 1 0,1-1 0,0 1 0,0 1 0,-1-1 0,1 1 1,-1-1-1,1 1 0,-1 1 0,0-1 0,0 1 0,0-1 0,0 1 1,5 5-1,-3-2-128,0-1-1,0 1 1,-1 0 0,1 1 0,-1 0 0,-1-1 0,1 1 0,-1 1 0,-1-1 0,1 1 0,-1-1-1,3 14 1,-5-14-652,0 0-1,0 0 0,-1 1 1,0-1-1,0 0 0,-1 0 1,0 0-1,-2 9 0,-4 7-2936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1352,'0'0'1127,"0"-2"-82,5 23 7379,20 93-7215,-24-111-1181,17 58 657,-16-56-569,1 1 1,-1 0-1,1 0 1,0-1 0,1 0-1,-1 1 1,8 6 0,-10-10 35,5 0 66,-6-2-185,1 0 0,-1 1 1,1-1-1,-1 0 0,1 0 0,-1 0 1,1 1-1,-1-1 0,0 0 0,1 0 1,-1 0-1,1 0 0,-1 0 0,1 0 1,-1 0-1,1 0 0,-1 0 0,1 0 0,-1 0 1,1 0-1,-1-1 0,1 1 0,-1 0 1,1 0-1,-1 0 0,1-1 0,-1 1 1,0 0-1,2-1 0,4-2 132,0 0-1,0-1 0,-1 0 1,1 0-1,-1 0 0,0-1 1,0 0-1,6-7 1,4-5 192,-14 16-206,1-1-17,-1 1-113,-1 1-1,1-1 0,-1 1 0,1-1 1,0 1-1,0-1 0,-1 1 1,1-1-1,0 1 0,0 0 0,-1 0 1,1-1-1,0 1 0,0 0 0,0 0 1,-1 0-1,1 0 0,0 0 1,0 0-1,0 0 0,0 0 0,-1 0 1,1 0-1,0 0 0,0 1 0,0-1 1,-1 0-1,1 1 0,0-1 1,0 0-1,-1 1 0,1-1 0,0 1 1,-1-1-1,1 1 0,0 0 0,0 0 1,2 2-9,-1 0 0,1 0 0,-1 0 0,1 0 0,-1 0 0,0 1 0,0-1 0,2 7 0,28 89-1339,-20-56-6421,-10-38 5991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85 2116,'-2'-23'5188,"4"31"-640,12 37-3334,-7-16-1788,-4-5-5603,-3-11 3350</inkml:trace>
  <inkml:trace contextRef="#ctx0" brushRef="#br0" timeOffset="1">28 211 1356,'-2'0'851,"-21"-4"3856,21 3-2833,7-2-1611,12-9-42,-1 0-1,0-1 0,0 0 0,-2-1 0,1-1 0,-2 0 0,17-25 0,2-27 1022,-31 66-325,3 3-835,12 8 2,-12-7-3,12-1 151,-13-2-172,15-1-450,1 1 1,28 3-1,-36-2-1164,0 1-1,0 1 1,13 4-1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1764,'8'9'1181,"-1"1"-1,1 0 1,-2 0 0,10 20-1,-10-18-758,32 55 2574,-37-64-2616,0-2-17,4 7-31,-4-6 1227,3-6-1423,13-10-29,-17 14-103,1-1 0,0 0 0,0 0 0,-1 1 0,1-1 0,0 0 0,-1 0 0,1 0-1,-1 0 1,1 1 0,-1-1 0,0 0 0,1 0 0,-1 0 0,0 0 0,0 0 0,1 0 0,-1 0 0,0-2 0,2-11-380,10-26-2207,-4 17-4947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5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35 204 1340,'0'0'2738,"-1"-1"-2252,-21-8 7793,20 9-8072,2 0-141,-1 0 1,1-1-1,0 1 1,0 0 0,-1 0-1,1 0 1,0 0-1,0 0 1,-1 0-1,1 0 1,0 0-1,-1 0 1,1 0-1,0 0 1,0 0-1,-1 0 1,1 0 0,0 0-1,0 0 1,-1 0-1,1 0 1,0 0-1,0 1 1,-1-1-1,1 0 1,0 0-1,0 0 1,-1 0-1,1 0 1,0 1-1,0-1 1,0 0 0,-1 0-1,1 1 1,0-1-1,0 0 1,0 0-1,0 0 1,0 1-1,0-1 1,-1 0-1,1 0 1,0 1-1,0 0 1,2 12 3333,0-8-4428,-1 0 1130,24 34 307,-21-34-384,-2-2-2,1 1 1,0-1 0,-1 1-1,2-1 1,-1 0 0,0 0-1,1-1 1,-1 1 0,1-1-1,0 1 1,-1-1 0,1 0-1,0-1 1,1 1 0,6 1-1,-5-3-12,0 0-1,-1 0 1,1-1 0,0 0-1,0 0 1,-1 0-1,1-1 1,-1 1-1,1-1 1,5-3-1,7-4 18,24-17-1,-3-1 11,44-43 1,-11 9-13,-59 51-24,-7 6 45,0-1-1,0 0 1,8-9-1,-13 13 20,28-24 1225,10-10 1923,-37 33-3178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1136,'0'3'925,"3"25"841,-1-1-1,-1 0 1,-4 32-1,1 6-187,2-43-797,0-19-140,0-5 73,2-27 1467,-1 16-2644,1-11 800,2 1-1,8-32 1,-10 45-232,-1 8-77,-1 0 0,1-1 0,-1 1 0,1 0 0,0 0 0,0 0 0,0 0 0,0 0 0,0 0 0,0 0 0,1 0 0,-1 0 0,3-1 0,-3 1 10,1 1 0,-1 0-1,1 0 1,-1 0 0,1 0-1,0 0 1,-1 0 0,1 0 0,0 0-1,0 1 1,0-1 0,0 1-1,0-1 1,0 1 0,2 0 0,1 2-9,0 1 0,-1 0 0,1 0 0,-1 1 1,1-1-1,-1 1 0,0 0 0,0 0 0,3 6 1,1 2 65,-1 0 1,8 17 0,-13-25-94,-1-3 21,2 6-32,-3-7 16,1 0 1,-1 0-1,0 0 1,0 0 0,0 0-1,0 0 1,0 0-1,0 0 1,0 0 0,0 0-1,0 1 1,1-1-1,-1 0 1,0 0 0,0 0-1,0 0 1,0 0-1,0 0 1,0 0 0,0 0-1,1 0 1,-1 0-1,0 0 1,0 0 0,0 0-1,0 0 1,0 0-1,0 0 1,0 0 0,1 0-1,-1 0 1,0 0-1,0-1 1,0 1 0,0 0-1,0 0 1,0 0-1,0 0 1,0 0 0,0 0-1,1 0 1,-1 0-1,0 0 1,0 0 0,0 0-1,0-1 1,0 1-1,0 0 1,0 0 0,0 0-1,0 0 1,0 0-1,0 0 1,0 0 0,0-1-1,0 1 1,0 0-1,0 0 1,0 0 0,0 0-1,0 0 1,0 0-1,0 0 1,0-1 0,0 1-1,2-22 84,1 0-1,1 1 0,1-1 1,9-24-1,-11 40-79,-1 0-1,1 0 1,0 0 0,1 0 0,-1 0-1,1 1 1,0-1 0,1 1 0,-1 0-1,1 0 1,0 1 0,0 0 0,0-1-1,1 2 1,0-1 0,-1 1 0,1 0 0,1 0-1,7-3 1,-11 5-40,-1 0 0,1 1 0,0-1 0,0 1 0,0-1 0,0 1 0,0 0 0,0 0 0,0 0 0,0 1 0,0-1 0,0 1 0,0-1 0,0 1 0,0 0 0,-1 0 0,1 0 0,0 1 0,-1-1 0,1 1 0,-1-1 0,1 1 0,-1 0 0,0 0 0,3 3 0,-2-2-125,-1 0 1,1 1-1,-1-1 0,0 1 0,-1-1 0,1 1 0,0 0 1,-1 0-1,0 0 0,0 0 0,0 0 0,0 0 0,-1 0 0,0 0 1,0 1-1,0-1 0,-1 5 0,-11 43-5113,10-43 4230,-9 27-2933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28 844,'-6'-28'7930,"-1"31"-7465,2 0-366,-1 0 0,1 0-1,0 0 1,1 0 0,-1 1 0,1 0 0,-1 0 0,1 0-1,0 0 1,0 1 0,-3 5 0,-5 8 316,1 1 1,-17 39-1,24-47-304,0 1 1,0 0-1,1 0 1,1 1-1,0-1 1,-1 21-1,3-25-56,0-1-1,-1 0 0,1 0 0,1 0 0,-1-1 0,1 1 0,0 0 0,1 0 0,0 0 0,0-1 0,0 1 0,1-1 0,4 9 0,-6-14-34,0 0 1,0 0 0,0 0-1,1 0 1,-1 0-1,0-1 1,0 1-1,0 0 1,1-1-1,-1 1 1,0-1 0,0 0-1,1 1 1,-1-1-1,0 0 1,1 0-1,-1 0 1,0 0 0,3 0-1,-4 0-34,3 1 331,-1-6-208,3-14-25,-4 14-7,-4 1-16,-1-4-63,0 0 0,-1 1 1,0 0-1,-1 0 0,0 0 1,0 1-1,-8-7 0,-68-47-1991,48 37-4028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1084,'4'-1'8194,"-4"0"-8067,5 14 1457,4 27-1385,11 89 277,-20-127-878,0 1-1,0-1 1,0 1-1,0-1 1,0 0-1,0 1 1,-1-1-1,1 0 1,-1 0-1,1 1 1,-1-1-1,-2 4 0,3-5 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8 275 1692,'-7'-10'4078,"10"5"-3581,0-1-308,-2 4-112,0 0 1,0 0-1,0 0 1,1 0-1,-1 1 1,0-1-1,1 0 1,-1 1-1,1-1 1,0 1-1,0-1 1,3-1-1,10-6 219,-2-1 0,1-1 0,-1 0 0,-1 0 0,0-2 0,-1 1-1,0-1 1,-1-1 0,0 0 0,-1 0 0,12-28 0,-1-5 985,-19 45-983,1-3-179,0 3-6,-1 6 597,-4 89-389,3-90-284,0 1 4,0 12 19,0-13 88,1-1-37,-1-2-99,0 0 0,0 1 0,0-1 0,0 0 0,0 1 0,0-1 1,0 0-1,0 1 0,0-1 0,0 0 0,0 0 0,1 1 0,-1-1 1,0 0-1,0 1 0,0-1 0,0 0 0,1 0 0,-1 1 0,0-1 1,0 0-1,1 0 0,-1 1 0,0-1 0,0 0 0,1 0 0,-1 0 1,0 0-1,1 0 0,-1 1 0,0-1 0,1 0 0,-1 0 0,0 0 1,1 0-1,-1 0 0,0 0 0,1 0 0,-1 0 0,0 0 0,1 0 1,-1 0-1,72-34 504,-69 33-511,0 0 0,-1 1 0,1-1 0,0 0 0,0 1 0,-1 0 0,1-1 0,0 1 0,0 0 0,0 1 0,0-1 0,-1 0 0,1 1 0,0-1 0,0 1 0,-1 0-1,1 0 1,0 0 0,-1 0 0,1 1 0,-1-1 0,0 1 0,1 0 0,-1-1 0,0 1 0,0 0 0,0 0 0,0 0 0,0 0 0,2 4 0,-3-3-122,0 0 1,0-1-1,0 1 1,0 0-1,-1 0 1,1 0-1,-1 0 0,0 0 1,0 0-1,0 0 1,0 0-1,-1 3 1,-8 36-2729,2-21-656,-1-1 37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1 992,'5'6'12219,"-13"-3"-12083,5-1-60,0-1 1,0 1-1,0-1 1,0 1-1,0 0 0,0 0 1,0 0-1,1 1 1,-4 2-1,1 0-1,-1 1-1,2-1 0,-1 1 0,1 0 0,-1 0 1,1 0-1,1 1 0,0-1 0,0 1 1,0 0-1,0 0 0,1 0 0,1 0 1,-1 1-1,1-1 0,0 0 0,0 1 1,1-1-1,0 0 0,1 1 0,0-1 1,1 8-1,1-4-25,1 0-1,1-1 1,-1 1 0,2-1 0,-1 0 0,8 9 0,45 52 123,-42-53-233,0 0-1,-2 1 0,14 23 0,-27-40 44,0 0 0,0 0 0,0 1 0,0-1 0,-1 0 0,1 1 0,-1-1 0,1 1 0,-1-1 0,0 1 0,0-1-1,0 0 1,0 1 0,-1-1 0,1 1 0,-1-1 0,1 1 0,-1-1 0,0 0 0,0 0 0,0 1 0,0-1 0,0 0 0,-1 0 0,1 0 0,0 0 0,-1 0 0,-2 2-1,-1 1 0,0 0-1,0-1 1,0 0-1,-1 0 1,0-1-1,1 1 0,-1-1 1,-1 0-1,-6 2 1,-18-2 56,28-3 10,-1-2-9,-12-3-3,15 4-32,1 1 0,-1 0 0,0 0 0,1-1 0,-1 1 0,1 0 1,-1-1-1,0 1 0,1 0 0,-1-1 0,1 1 0,-1-1 0,1 1 0,0-1 0,-1 1 0,1-1 0,-1 1 0,1-1 0,0 1 0,0-1 0,-1 0 1,1 1-1,0-1 0,0 0 0,-1-1 7,1 2-6,-1-1 0,1 0 0,0 1-1,0-1 1,-1 0 0,1 0-1,0 0 1,0 1 0,0-1 0,0 0-1,0 0 1,0 0 0,0 1-1,0-1 1,0 0 0,0 0 0,0 0-1,0 1 1,1-1 0,-1-1 0,1 1 7,-1-2-5,0-1 0,1 0 0,0 1 0,0 0 0,0-1 0,0 1 0,1-1 0,-1 1 0,1 0 0,2-4 0,3-4 14,16-27 50,2 2 1,36-43 0,-23 32 116,-28 35 8,-1 0-1,-1 0 0,0-1 1,0 0-1,6-18 0,-14 31-184,1-1 0,-1 0 0,0 0 0,0 0 0,0 0 0,0 0-1,0 0 1,1 0 0,-2 0 0,1 0 0,0 0 0,0 0 0,0 0 0,-1-1-1,1-1 11,0 2-24,0 0 1,-1 1 0,1-1 0,0 0 0,0 0 0,0 0-1,-1 0 1,1 1 0,0-1 0,-1 0 0,1 0 0,-1 0 0,1 1-1,-1-1 1,1 0 0,-1 1 0,1-1 0,-1 0 0,-1 0-1,1 0-26,0-1-3,0 1 0,0 0 0,0 0 1,0-1-1,0 1 0,-1 0 0,1 0 0,0 0 1,0 0-1,-1 0 0,1 1 0,-1-1 1,1 0-1,-3 0 0,-2-2-95,-4-1-153,0-1 0,0 2 0,0-1 0,0 1 0,-14-2 0,-56-3-2960,39 5-447,-7 0-83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1143 1628,'-41'24'11747,"47"-24"-11593,15 1 34,0-2 0,0 0 0,38-8 0,70-22 243,-86 19-330,197-58 323,-72 20-223,355-125 76,-408 134-257,493-199-213,-230 70 48,-149 77 60,190-77 60,-385 156 17,-12 7 3,47-19 20,-38 17 31,-29 8 295,1 0-255,8-5 4,-8 5 578,-1 0-586,9-5 1378,-14 4-414,-18 2-328,17 0-874,-3 0 254,-9 2 213,12-3-210,-54-8 540,-1 2-4,15 1-219,41 6-347,-27-4 455,27 4-440,0 0 12,0 0 0,-1 0-1,1 0 1,0-1-1,-7-1 1,8 2-140,-1-1 232,-4 0-150,7 1-37,0 0-1,0 0 0,0 0 0,0 0 0,0 0 1,1 0-1,-1 1 0,0-1 0,0 0 1,0 0-1,0 0 0,0 0 0,0 0 0,0 0 1,0 0-1,0 0 0,0 1 0,0-1 1,0 0-1,0 0 0,0 0 0,0 0 0,0 0 1,0 0-1,0 0 0,0 1 0,0-1 1,-1 0-1,1 0 0,0 0 0,0 0 0,0 0 1,0 0-1,0 0 0,0 0 0,0 0 1,0 0-1,0 0 0,0 1 0,0-1 1,0 0-1,-1 0 0,1 0 0,0 0 0,0 0 1,0 0-1,0 0 0,0 0 0,0 0 1,0 0-1,0 0 0,-1 0 0,1 0 0,0 0 1,0 0-1,0 0 0,0 0 0,0 0 1,0 0-1,0 0 0,0 0 0,-1 0 0,1 0 1,0 0-1,0 0 0,0 0 0,0-1 1,0 1-1,4 5 3,-3-3-3,0 0-1,1 0 1,-1 0 0,1 0 0,0 0 0,-1-1 0,1 1 0,0-1 0,0 1-1,0-1 1,3 1 0,13 5 12,0 0 0,31 5 0,-32-7-8,0-1 1,0 1 21,35 5 0,-40-7-28,14 1 3349,-32 3-3257,-127 143-210,117-131-327,-108 135-2438,51-44-8020,49-70 4883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51 282 1064,'-36'3'1836,"22"-1"2407,29 2-3998,0-1 0,0-1 0,0-1 0,21 1 0,71-6 465,-88 3-630,191-12 747,429-35 680,-241 14-876,-191 17-295,-114 11-247,204-13 196,90-7 1,-236 14-176,452-38 232,-440 30-248,-62 6-48,-87 13 40,0-1 1,0-1-1,-1 0 1,1-1-1,16-7 1,-29 10-16,0 1-20,0-1-8,0 0 0,0 0 1,0 0-1,1 0 1,-1 1-1,0-1 0,1 0 1,-1 1-1,0-1 1,1 1-1,-1-1 1,0 1-1,3-1 0,-2 5-37,-1 0-1,1 0 0,-1 0 0,0 0 0,0-1 0,-1 1 1,1 1-1,-1-1 0,0 5 0,-2 47 21,-1-14-12,2 19-2,2 136 25,9 8-66,7 72-55,-15-215 49,9 452-400,-7-399 309,0 8-4,6 163-147,1-78 160,-17 102-3,2-186 92,-14 81-3,4-55 4,1 17-9,-6 96 23,19-254 12,-3 313 10,32 63 3,2 39 9,-34-80 0,-2 153 50,-36 429 118,2-590-116,29-247-65,-3 66-190,-1 87-4136,13-222 1342,1-17 37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1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19 1364,'0'0'586,"-2"-2"-38,-3-7 29,4 8-489,1 1 1,0-1 0,-1 1-1,1-1 1,0 1 0,-1-1 0,1 1-1,-1 0 1,1-1 0,-1 1-1,1 0 1,-1-1 0,1 1 0,-1 0-1,1 0 1,-1-1 0,1 1-1,-1 0 1,1 0 0,-1 0 0,0 0-1,1 0 1,-1 0 0,1 0-1,-1 0 1,1 0 0,-1 0-1,0 0 1,-5 3 41,1 1 0,0-1 0,1 1 0,-1 0 0,1 0 0,0 1 0,-1-1 0,2 1 0,-1 0 0,1 0-1,0 0 1,0 1 0,-2 5 0,-6 15 345,-12 42 0,21-62-420,-23 84 451,4 1 0,4 1-1,-4 97 1,-5 266 478,19-23-212,0-255-556,-4 214 319,20-149-325,-4-106-119,5 86 96,7 314 118,-16-436-257,-2 160 33,-32 184-82,13-251-26,6-44 13,-15 250 2,16-181-5,6-68 23,-4 41 13,-4 62 1,3-35-17,9 33 41,4-171-41,8 174 17,-1-75-16,-1-30 31,2 87-16,-19 117-35,-7-202 44,4-50-19,8-43-2,5-56-6,0 0 1,0 0-1,1 0 0,-1 0 0,1 0 0,-1-1 0,1 1 0,0 0 0,-1 0 0,1-1 1,0 1-1,0 0 0,0-1 0,3 3 0,-3-2 4,2-2-9,17 3 1,-1-6 4,-1 0-1,0-1 1,30-10 0,-7 2-10,87-25-76,31-8-92,-64 26 12,1 3 1,108-2-1,212-30-1542,-224 16 821,84-16 21,-33-16 587,-160 39 269,104-35 58,-72 25 29,65-18 5,28 11-34,-96 26-119,-32 7-140,133-32-1,-119 11-43,36-9-641,-127 38 844,1 1 7,11-2 12,-12 2-6,1 0 8,11 0 3,-12 0-5,1 0-11,13 2 29,-13-2 15,0 1-8,32 4-16,-20-4 68,-1-1 1,1-1-1,0 0 0,-1-1 0,1-1 1,24-7-1,-20 5-13,0-1-1,0-1 1,-1 0 0,30-17 0,-47 23-36,1-1-51,7-4-95,-8 5-146,0-1-216,6-5-2432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90 234 1188,'-3'0'1095,"-18"0"894,19 0-1081,-2 0-31,-50 0 2944,51 0-3223,0 0-41,31-3 3312,56-4-3970,236-22 592,73-1-121,0-23-142,-147 13-131,-112 20-86,-120 17-7,112-23 85,-77 8-47,-46 17-39,-3 0-1,1 1 0,-1 0 0,0 0 1,0-1-1,1 1 0,-1 0 0,0 0 0,1-1 0,-1 1 0,0 0 0,1 0 1,-1 0-1,0 0 0,1 0 0,-1-1 0,0 1 0,1 0 0,-1 0 0,0 0 1,1 0-1,-1 0 0,1 0 0,-1 0 0,0 0 0,1 0 0,-1 1 0,0-1 0,1 0 1,-1 0-1,0 0 0,1 0 0,-1 0 0,0 1 0,1-1 0,-1 0 0,1 1 1,16 6 137,-16-7-101,2 2-8,-1 0 1,-1 1 0,1-1 0,0 0 0,0 1 0,-1-1-1,0 1 1,1 0 0,-1-1 0,0 1 0,1 5 0,0-3-32,19 66 326,-3 2 1,9 75-1,-3-10-46,-15-92-557,3 61 1,-11-101 30,-1 1 0,0-1 0,-1 0 0,1 1 1,-1-1-1,-1 0 0,1 1 0,-1-1 0,0 0 1,0 0-1,-5 9 0,3-10-758,0 1 0,0-1 0,0 0 0,0 0 0,-1 0-1,-10 7 1,-3 1-2419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60 1420,'-2'-2'905,"-3"-3"-523,0 1 0,0-1-1,0 1 1,0 1 0,-1-1 0,0 1 0,0 0 0,0 0-1,0 1 1,-9-3 0,-2 0 219,-1 1 1,-33-2-1,6 5 197,-1 2 0,1 3 1,-58 11-1,95-14-656,-11 2 379,0 1 0,1 1 0,-1 1 0,-26 12 0,42-16-455,0 0 0,0 0 1,0 0-1,0 0 1,0 1-1,0-1 0,0 1 1,1 0-1,0 0 1,-1 0-1,1 0 1,0 0-1,1 1 0,-1-1 1,0 0-1,0 5 1,-2 2 104,1 1 1,1 0-1,-3 20 0,0 33 346,2 0 0,9 101 0,10 88 342,-16-244-804,1 0 1,1 0-1,0 0 1,0 0-1,5 12 0,-6-18-33,1 0-1,-1 0 0,1 0 0,0 0 1,0 0-1,0-1 0,1 1 0,-1-1 1,1 1-1,-1-1 0,1 0 0,0 0 1,-1 0-1,1 0 0,0-1 0,1 1 1,3 1-1,16 3 20,-1 0 0,0-1 0,1-1 0,0-2 0,0 0 0,26-2 0,139-16 80,-183 16-118,226-30 88,251-25 57,-151 16-98,-209 23-30,342-79 23,-382 75-16,36-5-162,-115 24-16,-1 1-85,8-1-122,-7 1-126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5:3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1 149 836,'0'0'11392,"4"0"-11132,15-2-25,-14 2 1183,-4 0-1395,0 1-1,0 0 1,0 0-1,0-1 0,0 1 1,0 0-1,-1 0 1,1 0-1,0 0 1,1 2-1,0-1 23,0 1 1,0-1-1,-1 1 1,1-1-1,0 1 1,1 5-1,11 15 348,-2-7-262,-8-10-38,0 0-1,1 0 1,-1 0-1,1-1 1,10 9-1,-11-12-63,-1 0 0,1 0-1,-1-1 1,1 0 0,-1 1-1,1-1 1,0 0 0,0-1-1,-1 1 1,1-1 0,0 1-1,0-1 1,0 0-1,0-1 1,0 1 0,-1-1-1,1 1 1,4-2 0,7-3 11,0 0 0,-1-1 0,16-8 0,31-19 117,91-68 1,-65 40 365,-45 31 565,-41 29-888,8-5 281,5-5-1205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93 183 1076,'-64'25'5811,"62"-24"-5044,-12 4 622,11-4-782,0 1 210,-4 1-751,9 1 3149,0-2-3187,1 1 3,-1-1 0,1 0 0,0 0-1,-1 0 1,1 0 0,0 0 0,0-1 0,1 1 0,-1-1-1,0 0 1,0 0 0,1 0 0,-1 0 0,4 0 0,101 9 351,1-5 0,136-11 0,219-43 24,-183 16-214,11-5-69,-67 8-39,-6 3-5,-172 20-49,1 1 11,62-17 0,31-6-23,-77 18-8,-51 9-11,0 0 0,22 1 0,-31 1 4,1 0 0,-1 0-1,0 1 1,1 0 0,-1 0 0,0 0 0,0 1-1,1-1 1,-1 1 0,-1 0 0,6 3 0,-6-2 19,1-1 0,-1 1 0,0 0 0,0 1 0,-1-1 1,1 0-1,-1 1 0,1-1 0,-1 1 0,0 0 1,-1 0-1,1 0 0,0 0 0,-1 0 0,0 0 0,1 6 1,0 5 55,-1 0-1,-1 1 1,0 15 0,-1-24-51,-4 55 226,-3 1 0,-16 62 1,-11 72 190,32-151-883,2 63-1,1-104 55,0-1-1,0 1 0,0 0 0,-1-1 1,0 1-1,0 0 0,-1 5 1,-7 6-5851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53 1716,'-1'-3'960,"-1"-2"-255,-1 0 0,1 0 0,-1 0-1,0 0 1,0 1 0,-1-1 0,1 1 0,-6-5-1,7 7-100,-1 2-28,-3-1-414,1 1 0,0 0 0,0 0 0,0 1 0,0 0 1,0 0-1,0 0 0,0 0 0,0 1 0,0 0 0,0 0 0,0 0 0,1 1 0,-1-1 1,1 1-1,0 0 0,-6 6 0,1-1 9,0 1 1,0 0-1,1 0 1,0 1-1,0 0 1,-9 18-1,11-17-73,0 1-1,0 0 1,1 1 0,1-1-1,0 1 1,1 0-1,0 0 1,1 0 0,0 0-1,1 1 1,1-1-1,0 0 1,1 1 0,0-1-1,1 0 1,0 0-1,2 0 1,8 24-1,-5-20-31,1-1-1,1 1 1,0-2-1,1 0 1,1 0-1,1 0 1,0-2-1,0 1 1,2-2-1,-1 0 1,2 0-1,21 13 1,1-3 8,1-1 1,0-3-1,2-1 1,49 15 0,-37-17-7,1-2 0,0-3 0,1-1 1,55 0-1,-25-7 18,156-18-1,430-87 127,-619 95-204,-23 3 0,268-43 164,-55 4 145,-154 27-196,-38 5-34,-27 7-27,-1 0-1,23-2 1,-41 7-180,-1-1-173,-1 1-561,6-2 1858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156 303 1992,'-19'1'1767,"-1"1"0,-28 6-1,-20 3 7051,81-12-8517,417-48 778,-337 36-980,272-42 353,11-8-191,-354 58-239,556-94 388,-267 62-195,-309 36-197,4 1 44,-1-1-1,0 1 1,1 0-1,-1 0 1,9 2-1,-12-2 26,0 1 4,2 3-30,0-1-1,-1 1 1,1 0 0,-1 0-1,0 0 1,0 1 0,0-1 0,3 10-1,16 43 304,-15-37-246,28 79 491,31 146 0,-25-51-226,-6-47-143,-20-93-722,13 87 1,-27-132 176,-1 0 1,1 0 0,-1 0-1,-1 0 1,-3 16 0,3-20-272,0 0 0,-1-1 0,0 1 0,-3 6 0,2-7-671,1 1 0,-1-2 0,0 1 0,-1 0 1,-3 3-1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1277 86 1588,'-9'-8'416,"-1"0"0,0 1 0,-1 1 0,1-1 0,-1 1 0,0 1 0,-1 0 0,1 1 0,-1 0 0,-17-3 0,-20-1 296,-1 3 0,0 1 0,0 3 0,0 1 0,-90 14 0,59 1 373,1 4 1,-136 49 0,190-57-877,0 2 1,0 0-1,2 2 0,0 1 1,-32 26-1,38-27-83,1 2-1,1 0 0,1 0 1,0 2-1,1 0 0,1 0 1,0 2-1,2-1 0,1 1 0,0 1 1,2 0-1,0 0 0,1 1 1,2 0-1,0 0 0,-3 44 1,8-57-86,0 0 1,1 0 0,0 0 0,0 0 0,1 0 0,0 0-1,1-1 1,0 1 0,0-1 0,1 1 0,0-1 0,1 0-1,10 14 1,-8-14-21,1 0 0,0-1 0,0 0 0,0 0 0,1-1 0,0 0 0,1 0 0,-1-1 0,1-1 0,0 0-1,1 0 1,10 3 0,10 1 17,0-1-1,1-2 0,60 4 0,89-7 4,-152-3-32,394-27 57,-157-4-13,129-17 6,103-3 13,-358 38-56,88-4 12,-139 14-17,76-1 91,-102 5 31,74-8 0,-132 6-386,0 1 0,-1-1 0,1-1 0,0 1 0,-1-1 0,8-3 0,-10 4-456,-2 1 677,1 0-1,-1 0 1,0-1-1,0 1 1,1 0-1,-1 0 1,0 0-1,0 0 1,1 0-1,-1 0 1,0 0 0,0-1-1,0 1 1,1 0-1,-1 0 1,0 0-1,0-1 1,0 1-1,0 0 1,1 0-1,-1 0 1,0-1-1,0 1 1,0 0-1,0 0 1,0-1 0,0 1-1,3-4-1844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1056,'-6'-10'4032,"5"8"-2949,-3-2-1051,-3 6 6267,-3 21-5790,7-17-47,4-2-50,0 1-286,-1-3-75,0 0 1,0 0 0,0 0 0,1-1 0,-1 1 0,0 0 0,1 0-1,0-1 1,-1 1 0,1 0 0,2 1 0,2 7 224,0-1 1,1 0 0,13 15 0,-15-20-116,0 1 0,0-2 0,0 1 0,0 0 0,1-1 0,-1 0 0,1 0 0,0-1 0,10 5 0,-12-6-77,0-1-1,0 1 0,0-1 1,0 0-1,0 0 1,0 0-1,0 0 1,0 0-1,5-2 0,-4 1-5,-2 1-22,1-1 1,-1 0-1,0 0 1,1 0-1,-1 0 1,0 0 0,0-1-1,0 1 1,0-1-1,0 1 1,0-1-1,0 0 1,2-3-1,1 0 82,-1-1-1,-1 0 1,6-9-1,-5 5-106,0-1 0,-1 1-1,0-1 1,0 1 0,-1-1 0,1-13-1,-3 21-376,0 0-153,2-8-118,-2 8-129,1 1-1117,1-8 1177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1252,'0'0'3478,"10"0"3122,8 68-4443,25 72-215,-24-85-3197,-16-42 597,-3-9-960</inkml:trace>
  <inkml:trace contextRef="#ctx0" brushRef="#br0" timeOffset="1">0 135 1492,'0'-3'204,"0"1"1,0 0-1,0-1 0,1 1 0,-1 0 1,1-1-1,-1 1 0,1 0 0,0 0 1,0-1-1,0 1 0,0 0 0,0 0 1,1 0-1,-1 0 0,1 0 0,-1 1 0,1-1 1,-1 0-1,4-2 0,2 1 21,-1-1-1,0 1 1,1 0-1,0 1 1,0 0-1,-1 0 1,1 1-1,1-1 1,-1 1-1,0 1 1,0-1-1,0 1 1,0 1-1,0-1 1,0 1-1,0 1 1,10 2-1,-10-2-15,1 0 0,-1 1-1,0 0 1,0 0-1,0 0 1,-1 1 0,1 0-1,-1 0 1,0 1 0,0 0-1,0 0 1,-1 1 0,0-1-1,0 1 1,8 12 0,-11-14-115,0-1 1,0 1 0,-1-1 0,0 1 0,1 0-1,-1 0 1,-1-1 0,1 1 0,0 0 0,-1 0 0,0 0-1,0 0 1,0 0 0,0-1 0,-1 1 0,0 0-1,1 0 1,-1 0 0,-1-1 0,1 1 0,0 0 0,-1-1-1,0 1 1,0-1 0,0 0 0,-4 6 0,0-3-36,0 1 1,-1-1 0,0 0 0,0-1 0,0 0 0,0 0-1,-1 0 1,0-1 0,0 0 0,-16 5 0,-8-1-1152,29-7 467,-1-2-184,-11-1-283,12 2-883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1232,'0'0'9974,"-1"9"-9434,-2 28-57,3-36-445,-1 0 0,1 1 0,0-1 0,0 0 0,0 0 1,0 1-1,0-1 0,0 0 0,0 1 0,0-1 0,0 0 0,0 0 0,1 1 0,-1-1 0,1 0 0,-1 0 0,1 0 0,0 2 1,2 1 87,0 3 22,0 1 0,1-1 1,0-1-1,0 1 1,0 0-1,1-1 1,0 0-1,0 0 1,1-1-1,0 1 1,0-1-1,7 4 1,-9-6-78,1 0 0,0-1 0,0 0 0,0 0 0,0-1 0,0 1 1,0-1-1,0 0 0,0-1 0,0 1 0,1-1 0,-1 0 0,0 0 1,0-1-1,0 1 0,1-1 0,-1 0 0,8-3 0,-11 3-14,1 1 1,-1-1-1,0 0 0,1 0 1,-1-1-1,0 1 0,0 0 1,0-1-1,1 1 0,-2-1 1,1 1-1,0-1 0,0 0 1,0 0-1,-1 0 0,1 0 0,-1 0 1,0 0-1,1-1 0,-1 1 1,0 0-1,0-1 0,-1 1 1,2-5-1,-1 5 114,-2 0-142,1 0-1,0 1 0,0-1 1,0 1-1,-1-1 0,1 0 0,-1 1 1,1-1-1,-2-1 0,0-2 22,2 4-39,0 0 0,-1 0 0,1 0 0,0 0 0,-1 0 0,1 0 0,-1 0 1,1 0-1,-1 0 0,1 0 0,-1 1 0,0-1 0,0 0 0,1 0 0,-1 0 0,0 1 0,0-1 0,-1 0 0,-1-1 20,-1-1-92,0 0 0,0 0 0,0 1 0,0 0 0,0 0 0,0 0-1,-1 0 1,1 1 0,0-1 0,-9 0 0,-18-2-2468,3 5-3796,12 1 2145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1108,'0'0'5154,"-3"6"-4366,0 1-551,1 0 1,0 0-1,0 1 1,1-1-1,0 0 0,0 1 1,0-1-1,1 0 1,0 1-1,1-1 0,0 1 1,3 13-1,0-9 114,0 0-1,1-1 1,0 1-1,1-1 0,0 0 1,1 0-1,1-1 1,-1 0-1,1 0 0,1 0 1,11 9-1,-18-17-240,0-1 0,1 1-1,-1-1 1,0 0-1,1 0 1,-1 1 0,1-2-1,-1 1 1,1 0-1,-1 0 1,1-1-1,0 1 1,-1-1 0,1 0-1,0 0 1,-1 0-1,1 0 1,0 0 0,0-1-1,-1 1 1,1-1-1,-1 0 1,1 0 0,4-2-1,-3 1 73,0 0-1,0 0 0,-1 0 1,1-1-1,0 0 0,-1 1 1,0-1-1,0-1 0,0 1 1,0 0-1,0-1 0,0 0 1,-1 1-1,3-6 0,0-6 206,-1 0 0,0 0 0,-1 0 0,-1 0 0,1-26 0,-4 26-341,0 12-74,0 1-194,0-10 417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 1124,'3'-1'1636,"10"-3"4804,-11 2-5444,-2 2-807,1 0-1,-1 0 0,1 0 1,0-1-1,-1 1 0,1 0 1,-1 0-1,1 0 0,0 0 1,-1 0-1,1 0 0,-1 0 1,1 0-1,-1 0 0,1 1 1,0-1-1,-1 0 0,1 0 1,-1 0-1,1 1 0,-1-1 1,1 0-1,-1 1 0,1-1 1,0 1-1,14 17 1957,10 34-1411,-18-37-125,5 11-174,3 5-1201,31 52 0,-39-68-787,-5-12 663,-1-1-93,0-1 344,3 5 735</inkml:trace>
  <inkml:trace contextRef="#ctx0" brushRef="#br0" timeOffset="1">87 207 1940,'-13'-16'1032,"-1"1"0,2-1-1,0-1 1,1-1 0,-8-18 0,18 34-837,0-1 1,0 0-1,0 0 1,0 0-1,1 0 0,0 0 1,-1 0-1,1 0 1,0 0-1,1 0 1,-1 0-1,0 0 1,1 0-1,0 0 1,0 0-1,0 0 1,0 0-1,2-3 0,-2 4-109,0 1-1,1-1 0,-1 0 0,1 0 1,-1 1-1,1-1 0,0 1 0,0 0 0,0-1 1,0 1-1,0 0 0,0 0 0,0 0 1,4-1-1,31-5 381,-35 7-408,10-1 105,-1 1-1,1 0 1,0 1-1,-1 0 1,1 1-1,-1 1 0,0-1 1,0 2-1,15 5 1,-11-2 83,1 1 1,-1 0-1,0 1 1,-1 0-1,22 19 1,-33-25-164,-1 0 1,1 0-1,-1 0 0,0 1 1,0-1-1,0 0 1,0 1-1,-1-1 1,2 8-1,-2-8 84,-2 3-13,-2 1-76,0 0 0,-1 1 0,0-1 1,0 0-1,-1-1 0,0 1 0,0-1 0,-10 10 1,9-11-424,1 0 1,-1 0-1,-1 0 1,-8 4-1,11-7-447,1 0 0,-1-1 0,0 1 0,0-1 0,1 0 0,-1 0 0,0 0 0,0-1 0,-5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20 153 1528,'0'0'4985,"-2"-6"-3521,-7-16-64,7 16-95,-1-8 667,2 12-1739,1 0-1,-1 0 1,1-1-1,-1 1 0,1 0 1,0 0-1,0 0 1,0-1-1,0 1 1,0 0-1,1-3 0,0 1-64,0 0 0,0 0-1,0 0 1,1 1-1,-1-1 1,1 0-1,0 1 1,0-1 0,1 1-1,-1 0 1,1-1-1,0 1 1,-1 0-1,1 1 1,1-1 0,-1 0-1,0 1 1,0 0-1,1 0 1,0 0-1,-1 0 1,1 0 0,0 1-1,0 0 1,0 0-1,6-1 1,-8 2-136,0 0 1,0 0-1,1 0 1,-1 1-1,0-1 1,0 1-1,0-1 1,0 1-1,0 0 1,-1 0-1,1 0 1,0 0-1,0 0 1,0 0-1,-1 0 1,1 1-1,-1-1 1,1 1-1,2 2 1,-3-2-17,0 0-1,0 0 1,0 0 0,0 0-1,0 0 1,0 0 0,-1 0 0,1 0-1,-1 0 1,0 0 0,1 0 0,-1 4-1,-1 28 77,0-24-51,1-2-10,-1 0-1,0 0 1,-3 14 0,2-15 6,0 1-1,1-1 1,-1 14 0,4-5 1,-1-13-21,1 0-5,3 1-7,0 0 1,1-1-1,-1 1 1,1-1-1,-1 0 1,1 0-1,0-1 1,0 1-1,0-1 1,1-1-1,-1 1 1,11 0 0,6 1-17,0-2 0,29-1 0,-19-1-122,107-8-2343,-129 6 1605,-7 2-1011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5:3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24 217 872,'0'0'2476,"-3"0"-2070,-4 0-170,-7 0 9513,43 25-9445,-10-8 260,1 0 1,25 15 0,-41-30-521,0 0 1,-1-1-1,1 1 0,0-1 1,0 0-1,0 0 0,0-1 1,0 1-1,1-1 1,-1 0-1,0 0 0,5-1 1,5-1 51,-1 0 0,16-6 0,-21 5-53,16-5 30,-1-1 0,0-1 0,0-1 1,-1-1-1,21-16 0,97-79 788,-136 104-803,21-16 547,-24 17-463,1 1-7,29-21 825,-29 21-693,1-2-64,-1 0 0,1 1 0,0 0 0,0-1 0,0 1 0,0 0 1,4-1-1,-6 2-233,1 0 174,-1-1-667,4-8 110,-3 7-143,-2 1-1067,4-8 479,-3 7-345,-1 0-1042,4-12-1799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1356,'0'0'5641,"-1"6"-4892,-3 19-44,3-19-38,2 1-41,3 8-165,-1-1 0,2 1 1,0-1-1,8 16 0,-11-25-267,1-1 0,-1 1 1,1-1-1,0 1 0,0-1 1,1 0-1,-1 0 0,1-1 0,0 1 1,0-1-1,0 1 0,0-1 1,1-1-1,-1 1 0,1-1 1,-1 1-1,1-1 0,7 1 0,-9-2-81,1 0 0,0-1-1,0 1 1,-1-1 0,1 0-1,0 0 1,0-1 0,0 1-1,-1-1 1,1 0 0,0 0-1,-1 0 1,1 0 0,-1-1-1,1 1 1,-1-1-1,1 0 1,-1 0 0,0 0-1,0-1 1,0 1 0,0-1-1,4-5 1,-4 5 11,-1-1 1,1 0-1,-1 0 0,0 0 1,0 0-1,0 0 0,-1-1 1,1 1-1,-1-1 0,0 1 1,-1-1-1,1 1 0,0-6 1,-2-4-4,0 0 0,-4-24 0,2 23-558,3 12-135,-3-6-427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 1144,'0'0'3223,"0"-4"-1777,0 1-701,-1-1 0,1 1 0,-1 0 0,0-1 0,0 1 0,0 0 0,0 0 0,0 0 0,-1 0 0,1 0 0,-4-5 3219,5 17-3600,3 19-97,2-1 0,0 0-1,2 0 1,14 34 0,11 15-1360,-7-29-3642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4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23 118 1892,'-4'-6'1093,"0"-1"0,1 0-1,0 1 1,0-1 0,-2-11 0,5 16-412,1-1-56,2-1-452,-1 0 1,0 1 0,1-1-1,0 1 1,0-1-1,0 1 1,0 0-1,0 0 1,1 1 0,0-1-1,-1 1 1,6-3-1,-2 2 16,0 0 1,1 0-1,-1 1 0,1 0 0,0 1 1,10-2-1,2 2 99,-1 1 1,1 1 0,-1 0-1,34 8 1,-44-7-139,-1 0 0,0 0 0,0 1 0,-1 1 0,1-1 0,-1 1 1,1 0-1,-1 1 0,-1 0 0,1 0 0,-1 0 0,10 11 0,-14-14-96,-1 1 0,1-1 0,-1 1 0,0-1 0,1 1 1,-1 0-1,0 0 0,-1-1 0,1 1 0,0 0 0,-1 0 0,0 0 0,0 0 0,0 0 0,0 0 0,0 0 0,0 0 0,-1 0 0,1 0 0,-2 3 0,-1 3 21,0-1-1,0 1 0,-1-1 0,0 0 1,-6 8-1,2-6-141,0 0 1,-1-1-1,0 0 1,-1 0-1,0 0 0,0-2 1,-1 1-1,-21 10 1,28-16-418,0 1 0,-1-2 0,1 1 1,-1 0-1,-9 1 0,-1-1-5930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4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1144,'0'0'4978,"0"-3"-4356,0-10 3396,5-12 1652,-4 22-6273,0 0 1614,-1 1-697,2-6-13,-2 6 561,1 0-598,5-11 2058,-6 13-2292,0-1-1,0 1 1,0 0-1,0 0 1,0 0-1,0 0 1,0 0 0,0 0-1,1 0 1,-1 0-1,0 0 1,0 0-1,0 0 1,0 0-1,0 0 1,0 0-1,0 0 1,0 0 0,1 0-1,-1 0 1,0 0-1,0 0 1,0 0-1,0 0 1,0 0-1,0 0 1,0 0-1,0 0 1,0 1-1,1-1 1,-1 0 0,0 0-1,0 0 1,0 0-1,0 0 1,0 0-1,0 0 1,0 0-1,0 0 1,0 0-1,0 0 1,0 0 0,0 1-1,0-1 1,0 0-1,0 0 1,0 0-1,0 0 1,0 0-1,0 0 1,0 0-1,0 0 1,0 1-1,0-1 1,0 0 0,0 0-1,0 0 1,0 0-1,1 6 128,-1-1-1,0 0 1,0 1-1,-1 8 1,-4 38 500,4-49-562,-3 22 128,3-14-129,1-9 27,-1 16 210,2-15-292,3 9-9,-3-9 1,7 0 16,-7-3-46,-1 1 1,1-1-1,0 1 0,-1-1 0,1 0 1,0 1-1,-1-1 0,1 0 1,0 0-1,-1 0 0,1 1 0,0-1 1,0 0-1,-1 0 0,1 0 1,1 0-1,18 1 22,0-1 0,29-3 0,-14-1-13,10-4 15,8-1 10,-51 9-29,12-5 22,-11 4-8,1-2-13,-4 3-4,1 0-1,-1 0 1,1 0 0,-1-1-1,1 1 1,-1 0 0,0 0-1,1 0 1,-1-1-1,1 1 1,-1 0 0,0 0-1,1-1 1,-1 1 0,0 0-1,1-1 1,-1 1 0,0 0-1,0-1 1,1 1-1,-1-1 1,0 0 0,4-8 18,-4 7 511,3 7-541,2 7-161,-1 0-1,0 0 0,-1 0 0,0 1 0,-1-1 0,-1 1 0,0 0 1,0-1-1,-2 14 0,-7 51-3491,-6-3-5687,5-40 4081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6 920,'0'0'969,"-3"0"-93,-13 0 5637,12-3-5770,-7 0 3114,9 7-3775,0 1 0,1-1 0,0 0 0,-1 1 0,1-1 0,1 1 0,-1-1 0,1 1 1,0 5-1,4 48 490,-3-49-482,4 51 423,-1-15-102,1 0-1,19 75 1,-22-116-407,-1 0 1,0-1-1,-1 1 1,1 0-1,-1 0 1,0 0-1,0 7 1,0-10-298,-1 1-1,1 0 1,-1-1 0,1 1-1,-1-1 1,1 1 0,-1 0-1,0-1 1,0 0 0,1 1-1,-1-1 1,-2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1064,'0'0'7309,"-5"1"-6857,-20 0 405,21 2-460,-1 0-328,2-1 54,0-1 0,0 1 0,1 0-1,-1 0 1,0 0 0,1 1 0,0-1 0,-1 0 0,1 1-1,0 0 1,0-1 0,1 1 0,-1 0 0,0 0 0,1 0-1,0 0 1,-2 5 0,3-3-20,0-1 1,1 1-1,-1-1 0,1 0 1,0 1-1,0-1 0,0 1 1,1-1-1,0 0 0,3 7 0,5 6 370,15 19-1,-5-8 85,-18-26-520,-1 1 1,1 0 0,-1 0 0,0-1 0,0 1-1,0 0 1,0 0 0,0 0 0,0 0-1,-1 0 1,1 1 0,-1-1 0,0 0-1,0 0 1,0 0 0,-1 0 0,1 0 0,-1 0-1,0 0 1,1 0 0,-1 0 0,-1 0-1,1 0 1,0 0 0,-1 0 0,1-1 0,-1 1-1,0-1 1,0 1 0,0-1 0,0 0-1,-5 5 1,-4 1-830,0 1-1,0-1 0,-1-1 1,0 0-1,-20 9 1,30-15-990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9 844,'0'0'817,"5"-9"5328,-1 17-4234,0 31-2164,-2-20 1419,-1-6-981,1 6 248,0 0 0,1 0 0,1 0 0,11 30 1,-2-27-86,-13-21-254,0-1-92,1 0 1,-1 0 0,0 0 0,0 0 0,1-1 0,-1 1 0,0 0-1,0 0 1,1 0 0,-1 0 0,0 0 0,0 0 0,1 0-1,-1 0 1,0 0 0,0 0 0,1 1 0,-1-1 0,0 0 0,0 0-1,1 0 1,-1 0 0,0 0 0,0 0 0,0 0 0,1 1 0,-1-1-1,0 0 1,0 0 0,0 0 0,1 0 0,-1 1 0,0-1 0,0 0-1,0 0 1,0 0 0,0 1 0,0-1 0,1 0 0,-1 1 0,4 4 11,20 1 103,-18-6-355,-1 0 1,0 0-1,0-1 1,0 1-1,0-1 1,0 0-1,0 0 0,0-1 1,0 0-1,0 1 1,-1-2-1,1 1 1,0 0-1,-1-1 1,0 0-1,5-4 1,-2-1-2998,-6 6 2471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2:5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115 140 836,'-28'4'554,"14"-3"341,0 1 1,-15 4 0,2-3 2666,25-3-1771,6-4-1535,45-33 288,0 4-909,-19 15-194,54-37-1638,-83 54 2140,1 0 0,-1 0 1,1 0-1,0 0 0,-1 0 0,1 1 1,0-1-1,-1 1 0,1-1 1,0 1-1,0 0 0,-1-1 0,1 1 1,3 0-1,-3 0 108,2 0-55,-1 3 14,3 3 30,1 1 0,-1 0 1,-1 0-1,1 1 0,-1-1 0,5 10 0,25 59 254,-22-48-62,15 27-1,30 24 1104,-48-66-784,2-4 198,-10-7-368,-1-1-309,0-1 0,0 1 0,0-1 0,0 1 1,0-1-1,0 0 0,1 0 0,-1 1 0,0-1 0,0 0 0,0 0 1,0 0-1,0 0 0,0 0 0,1-1 0,-1 1 0,0 0 0,0 0 1,0-1-1,0 1 0,0-1 0,0 1 0,0-1 0,0 1 0,0-1 0,0 1 1,0-1-1,0 0 0,-1 0 0,1 0 0,0 1 0,0-1 0,-1 0 1,1 0-1,0-2 0,4-4 36,-1-1 0,-1 0 0,0 1 1,0-2-1,0 1 0,-1 0 0,2-14 0,-1-1-469,-1-34 0,-3 32-820,-1 3-4380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63 984,'1'63'3428,"-2"-45"-2256,1 0 0,1 0-1,1 0 1,6 30 0,-7-46-865,-4 7 3356,3-9-3565,-11-30 118,10 28-189,0 1-1,0-1 0,1 0 0,-1 0 1,1 0-1,-1 1 0,1-1 0,0 0 1,-1 0-1,1 0 0,0 0 1,0 0-1,1-3 0,0-2 43,-1-6 107,-1 8-74,1-1-1,1 1 1,-1 0 0,1-1 0,1-4 0,-1 3 4,0 2-37,0 0 1,1 1 0,-1-1-1,1 0 1,0 0 0,4-5-1,-5 9-51,0-1 1,0 1-1,0-1 0,0 1 0,1 0 0,-1 0 0,1 0 0,-1 0 1,1 0-1,-1 0 0,1 0 0,-1 0 0,1 0 0,0 1 0,0-1 0,-1 1 1,1-1-1,0 1 0,0 0 0,0 0 0,-1 0 0,1 0 0,3 0 1,2 1-5,-1 1 0,1-1 0,-1 1 0,0 1 0,0-1 1,0 1-1,-1 0 0,1 0 0,0 1 0,-1-1 1,0 1-1,0 1 0,0-1 0,-1 1 0,1-1 1,-1 1-1,4 7 0,-6-11-3,-1 1 19,2 3-33,-3-5 6,0 0-1,1 0 1,-1 1-1,0-1 1,0 0-1,0 0 1,0 0-1,0 0 1,0 0-1,0 0 0,0 0 1,1 0-1,-1 1 1,0-1-1,0 0 1,0 0-1,0 0 1,0 0-1,1 0 1,-1 0-1,0 0 1,0 0-1,0 0 0,0 0 1,0 0-1,1 0 1,-1 0-1,0 0 1,0 0-1,0 0 1,0 0-1,1 0 1,-1 0-1,0 0 1,0 0-1,0 0 0,0 0 1,0 0-1,1 0 1,-1-1-1,0 1 1,0 0-1,0 0 1,0 0-1,0 0 1,0 0-1,0 0 0,0 0 1,1-1-1,-1 1 1,0 0-1,0 0 1,0 0-1,0 0 1,0 0-1,0-1 1,8-20 4,17-44 51,-22 58-51,0 1 1,1 0-1,-1 0 0,1 0 1,0 0-1,1 1 0,8-9 1,-2 8-18,-8 6 5,0-1-33,2 3-107,-4-1 140,2-1-54,-1 1 1,1 0-1,-1 1 1,0-1-1,0 0 1,0 1-1,1-1 1,-1 1-1,0-1 1,-1 1-1,1 0 1,0 0-1,-1 0 1,1 0-1,-1 0 1,1 0-1,-1 1 0,0-1 1,0 0-1,0 1 1,1 4-1,1 6-966,-2 2-1,1-1 1,-2 0-1,0 0 1,-2 15-1,2-15-1149,-1 11-1272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16 125 1368,'-12'-25'6637,"9"16"-5860,3 2 2302,13-21-1950,-8 22-949,-1 0 0,1 0 1,1 1-1,-1 0 0,1 0 0,0 0 1,12-8-1,-16 12-97,2 0 34,-4 1-109,0 0 0,0-1 0,1 1 1,-1 0-1,0 0 0,0 0 0,1 0 1,-1-1-1,0 1 0,1 0 0,-1 0 1,0 0-1,1 0 0,-1 0 0,0 0 1,1 0-1,-1 0 0,0 0 0,1 0 1,-1 0-1,0 0 0,1 0 0,-1 0 1,0 0-1,1 0 0,-1 0 0,0 0 1,1 0-1,-1 1 0,0-1 0,0 0 1,1 0-1,-1 1 0,1-1-2,0 2 5,0-1 1,0 0 0,0 1-1,0-1 1,0 1-1,0-1 1,0 1 0,-1 0-1,1-1 1,-1 1-1,1 0 1,-1-1 0,0 1-1,1 0 1,-1 0-1,0-1 1,0 1 0,0 0-1,0 0 1,-1 2-1,-2 19 33,0-5 7,1 1 0,0 34 0,2-47-54,1 0 0,0 0 0,0 0-1,0 0 1,1 0 0,0 0 0,0-1 0,0 1-1,1-1 1,0 0 0,0 1 0,0-1 0,7 7-1,53 50-90,-61-61 94,0 1 0,-1-1 0,1 0 0,0 1 1,-1 0-1,0-1 0,1 1 0,-1 0 0,0-1 1,0 1-1,1 3 0,0 0-1,-1-4 3,-1 1 0,1-1 0,-1 0 0,0 1 0,0 0-1,0-1 1,1 1 0,-2-1 0,1 1 0,0-1 0,0 1 0,0-1 0,-1 1 0,1-1-1,-1 0 1,1 1 0,-2 2 0,-15 22-115,9-18-207,0 0 0,-15 11 0,-6-2-3336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5:3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6 294 1284,'-1'-2'940,"-3"-20"7007,4 19-7352,0-12 5336,1 23-5568,-1-5-374,15 69 1341,-14-66-1153,1 0 0,0 0 0,0 0 0,1 0 0,-1-1 0,1 1 0,1-1 0,-1 1 0,1-1 0,7 8 0,-9-12-133,-1 0 1,1 0-1,0 0 1,-1 0-1,1-1 0,0 1 1,0-1-1,0 1 1,-1-1-1,1 0 0,0 1 1,0-1-1,0 0 1,0 0-1,0 0 0,0-1 1,-1 1-1,1 0 1,2-1-1,4-2 38,-1 1 0,1-1 0,8-5 0,18-10 127,-2-2 0,30-24-1,60-53 231,-119 94-426,200-177 1206,-188 162-89,-7 8-966,-4 5-2907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 1528,'-1'-1'469,"1"0"0,-1 0 0,0 0 0,1-1 0,-1 1 0,1 0 0,-1 0 0,1 0 0,-1-1 0,1 1-1,0 0 1,0-2 0,0 3-376,0 0 0,0 0 0,0-1 0,0 1 0,0 0 0,1 0 0,-1 0 0,0-1 0,0 1 0,0 0-1,0 0 1,1 0 0,-1 0 0,0 0 0,0-1 0,0 1 0,1 0 0,-1 0 0,0 0 0,0 0 0,0 0 0,1 0-1,-1 0 1,0 0 0,0 0 0,1 0 0,-1 0 0,0 0 0,0 0 0,1 0 0,-1 0 0,0 0 0,0 0 0,0 0 0,1 0-1,-1 0 1,0 1 0,1-1 0,4 2 114,0 0 0,1 1 0,-1 0-1,0 0 1,5 5 0,-6-6-158,-1 0 0,0 1-1,-1-1 1,1 1 0,0 0-1,-1 0 1,1 0 0,-1 0 0,0 0-1,0 0 1,0 1 0,2 6 0,-4-8 15,0 1-6,0-1-36,-1 0-1,1 0 1,-1 0-1,1 0 1,-1 0-1,0 0 0,0 0 1,0 0-1,-2 3 1,2-3 163,-3 3-51,4-5-115,-1 1-1,1-1 0,-1 1 1,1-1-1,-1 1 0,1-1 1,-1 1-1,1-1 0,0 1 1,-1 0-1,1-1 0,0 1 1,-1-1-1,1 1 0,0 0 1,0-1-1,0 1 0,0 0 1,0 0-1,-1-1 0,2 2 1,10-4-138,-1 0 0,1-1 0,0 0 0,-1-1 0,19-9 0,64-40-375,-91 52 449,-2 5-129,-1 13 160,0-13 1,0 0 0,-1 6-4,0 1 0,-2 14 1,4-22 8,6-7-14,18-11 27,-23 15-5,-1 0 1,1 0-1,-1 0 0,1-1 0,-1 1 1,0 0-1,1-1 0,-1 1 0,1 0 1,-1-1-1,0 1 0,1-1 0,-1 1 1,0 0-1,1-1 0,-1 1 0,0-1 1,1 0-1,2-10 16,0 0 1,0 0-1,-1 0 1,0 0 0,0-23-1,-2 31-57,-1 0-57,-2-8 94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1352,'6'6'693,"-1"0"-1,0 1 1,0-1 0,0 1-1,-1 0 1,5 10 0,11 18 422,4-1-158,-7-7 14,2 0 1,1-2-1,44 44 0,-40-52-60,-23-17-633,3 1-12,8 0-22,-8 0-11,-1-3-33,2-1-154,0-1 1,-1 1-1,0-1 1,1 1-1,-1-1 1,-1-1-1,1 1 0,-1-1 1,0 1-1,0-1 1,0 0-1,0 0 1,-1 0-1,0 0 1,0 0-1,2-12 0,2-10-550,1-35 0,-5 7-6575,-2 51 3907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46 900,'9'128'7336,"-9"-125"-7039,0 13 3490,3-43-3506,1 0-1,-3 24-232,-1-2 60,0 0 0,1 0 1,0 0-1,0 1 0,0-1 1,0 0-1,1 0 1,0 1-1,0-1 0,5-7 1,-6 11-92,0 0 0,1 0 0,-1 0 0,0 0 0,0 0 0,1 0 0,-1 0 0,1 0 0,-1 1 0,1-1 0,-1 1 0,1-1 0,-1 1 0,1-1 0,-1 1 0,1 0 0,-1 0 1,1 0-1,0 0 0,-1 0 0,1 0 0,-1 0 0,1 1 0,0-1 0,-1 0 0,1 1 0,1 0 0,4 3 33,-1-1 0,1 1 1,-1 1-1,11 8 0,13 9 46,-29-22-70,0 0-1,0 0 0,0 0 1,0 0-1,0 0 0,1 0 1,-1 0-1,0 0 0,0 0 1,0-1-1,0 1 0,0 0 1,0-1-1,0 1 0,0-1 1,0 1-1,0-1 0,0 0 1,0 1-1,0-1 1,1-1-1,-1 1-71,0 1 60,0-1 0,0 0 0,-1 1-1,1-1 1,-1 1 0,1-1 0,0 0 0,-1 1 0,0-1 0,1 0 0,-1 1 0,1-1 0,-1 0 0,0 0 0,1 0 0,-1 1 0,0-1-1,0 0 1,0 0 0,0 0 0,1 0 0,-1-1 0,0 1 40,29-76 2771,-28 75-2610,1 0-30,-1 1-153,0 0 0,0 0 0,0 1 0,1-1 0,-1 0-1,0 0 1,1 1 0,-1-1 0,0 1 0,1-1 0,-1 1 0,1 0 0,1-1 0,-1 1 60,2 2-56,1-1-39,-3-1-6,-1 0 0,0 0 0,1 1 0,-1-1 1,1 1-1,-1-1 0,1 1 0,-1-1 0,0 1 0,0 0 0,1 0 1,-1 0-1,2 1 0,3 3-173,0-1 1,-1 1 0,0 0 0,0 1-1,0-1 1,-1 1 0,0 0-1,0 0 1,5 10 0,-7-11-225,0-1 1,-1 1 0,1-1-1,-1 1 1,0 0-1,-1 0 1,1-1-1,-1 1 1,0 0 0,-1 8-1,-4 11-3814,-1 0 41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52 165 1572,'0'0'3836,"-1"-3"-3030,-1-11 3176,3 11-3623,1-3-164,0 0 0,1 0 0,0 0 0,0 0 0,0 1 0,1-1 0,7-8-1,37-36 598,-15 17-1170,-32 32 106,4-3-320,-5 2 201,-3 4-1991,-33 23 2192,-70 54 264,104-78-49,0 1 1,0-1-1,1 1 0,-1 0 1,0-1-1,1 1 0,0 0 1,-1 0-1,1 0 0,0 0 1,0 0-1,0 1 1,0-1-1,1 0 0,-1 0 1,0 0-1,1 1 0,0-1 1,-1 0-1,1 1 1,0-1-1,0 0 0,1 1 1,-1 2-1,2-1 29,-1 0 0,1 0 0,0 0 0,0 0-1,1 0 1,-1 0 0,1-1 0,0 1 0,0-1 0,0 0 0,6 5 0,33 26 413,-29-26-134,-2 1 0,1 1 0,19 21 0,-30-30-301,0 0 0,-1 0 0,1 0 1,0 1-1,-1-1 0,1 0 0,-1 0 0,1 0 0,-1 1 0,0-1 0,1 0 0,-1 0 0,0 1 1,0-1-1,0 0 0,0 1 0,0-1 0,0 0 0,0 1 0,-1-1 0,1 0 0,0 0 1,-1 1-1,1-1 0,-1 0 0,1 0 0,-1 0 0,-1 2 0,1 0-84,0-2-6,0 1 1,0-1-1,0 0 1,-1 0-1,1 1 0,0-1 1,0 0-1,-1 0 1,1 0-1,-1 0 1,1 0-1,-1 0 1,1-1-1,-1 1 0,-2 0 1,3 0 52,-2 0-483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 1504,'0'0'806,"0"-4"-100,0-12 4045,0 26-4528,12 114-156,-11-115-703,-1-7 343,1 1-1,-1 0 0,0 0 0,0-1 0,-1 1 1,1 0-1,0-1 0,-1 1 0,0 0 1,-1 3-1,-3 9-1464</inkml:trace>
  <inkml:trace contextRef="#ctx0" brushRef="#br0" timeOffset="1">0 268 1340,'0'0'2541,"7"-7"-2338,55-56 215,-29 37-194,-24 19-124,0 0 1,-1 0-1,1-1 0,-1 0 1,10-14-1,-8 7 269,-7 12-233,-1 0-1,0 0 1,0-1 0,0 1 0,2-7-1,-3 7 359,0 0-297,1-4-350,-2 8 177,0-1 1,0 0 0,0 0-1,0 0 1,1 0-1,-1 0 1,0 0 0,0 0-1,0 0 1,0 0-1,0 0 1,0 0 0,0 0-1,0 0 1,0 0-1,0 0 1,0 1-1,0-1 1,0 0 0,0 0-1,0 0 1,0 0-1,0 0 1,0 0 0,0 0-1,0 0 1,0 0-1,1 0 1,-1 0-1,0 0 1,0 0 0,0 0-1,0 0 1,0 0-1,0 0 1,0 0 0,0 0-1,0 0 1,0 0-1,0 0 1,0 0-1,0 0 1,1 0 0,-1 0-1,0 0 1,0 0-1,0 0 1,0 0 0,0 0-1,0 0 1,0 0-1,0 0 1,0-1 0,0 1-1,0 0 1,0 0-1,0 0 1,0 0-1,0 0 1,0 0 0,0 0-1,0 0 1,0 0-1,0 0 1,0 0 0,0 0-1,15 49 1826,-15-47-1614,0 1-1025,0 10-754,-1 0 0,-1 0 0,-6 21 0,4-26-26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0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2064,'0'0'5915,"6"3"-5358,-6-3-552,6 3 190,0 1 0,0-1 0,0 1 0,0 0 1,-1 1-1,6 5 0,10 10 790,2-1 0,37 24 0,-58-41-885,-1-2 18,0 1 0,0-1-1,1 1 1,-1-1 0,0 0 0,1 1 0,-1-1 0,0 0 0,1 0-1,-1 0 1,0 0 0,1 0 0,-1 0 0,1 0 0,-1-1 0,0 1-1,1 0 1,-1-1 0,0 1 0,0-1 0,1 1 0,-1-1 0,1-1-1,0 1-306,-1 0 250,1 0-1,-1 0 1,0 0 0,0 0-1,0 0 1,0 0-1,0 0 1,0 0-1,0-1 1,0 1-1,0 0 1,-1-1-1,1 1 1,-1-1-1,1 1 1,-1-1-1,1-2 1,4-29 588,-3-19-939,-2 49-156,1-1-1829,1-13 1165,-1 13-935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1244,'8'27'3184,"5"41"-1,-13-66-3019,1 1 432,3 27 6523,-5-53-6876,1 17-190,0-1 1,0 1-1,1-1 1,2-10-1,-2 12 13,0 0-1,0 0 1,1 0-1,0 0 1,0 0 0,0 0-1,0 0 1,1 1-1,0-1 1,0 1-1,3-5 1,-4 7 19,-1 2-81,-1 0 0,0 0 0,1 0 0,-1 0 1,0 0-1,1 0 0,-1 0 0,0 0 1,1 0-1,-1 0 0,0 0 0,1 0 1,-1 0-1,0 0 0,1-1 0,-1 1 1,0 0-1,0 0 0,1 0 0,-1-1 0,0 1 1,0 0-1,1 0 0,-1-1 0,0 0 1,1 1 2,-1 0 1,0-1 0,1 1-1,-1-1 1,1 1-1,-1 0 1,1-1 0,-1 1-1,1 0 1,-1-1 0,1 1-1,-1 0 1,1-1 0,-1 1-1,1 0 1,-1 0-1,1 0 1,0 0 0,-1 0-1,1 0 1,-1 0 0,1 0-1,0 0 1,13-1 51,-10 1-28,0 1 2,33 7 131,-33-7-129,-2 0 2,27 7 93,-26-7-71,-1-4-37,7-10-5,-7 4 3,0-34-14,2 0 1,1-1-1,3 1 0,20-67 0,-27 106-4,0 1-1,0 0 1,1-1-1,0 1 1,-1 0-1,1 0 1,0 0 0,4-4-1,-5 6 7,1-1-1,0 1 1,-1 0-1,1 0 1,0 0 0,0 0-1,0 0 1,0 0-1,0 0 1,0 1 0,0-1-1,0 1 1,0-1-1,4 1 1,-3 0 15,2 1 1,4 3-10,0 0 0,0 1-1,-1 0 1,1 0 0,-2 1 0,1 0-1,0 1 1,7 8 0,-6-5-72,-1 1 1,0 0-1,-1 0 1,0 1 0,0 0-1,-2 0 1,1 0-1,-2 1 1,0 0 0,5 21-1,-7-20-576,0 0 0,-1 1 0,-1-1 0,0 0 1,-4 27-1,-2 4-5150,4-23 2169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2196,'8'9'9676,"13"-22"-9178,-6 4 208,0 0 1,18-7 0,-29 15-638,0 0 0,0 0 0,-1 1 0,1 0 0,0-1 0,0 1 0,0 1 0,0-1 0,0 0-1,-1 1 1,1 0 0,0 0 0,0 0 0,-1 0 0,1 1 0,-1 0 0,1-1 0,4 4 0,0 1 14,0 0-1,0 0 1,0 0-1,-1 1 1,1 0 0,7 11-1,-4-2 6,0 1 1,0 1-1,-2 0 0,0 0 0,-1 1 0,9 33 1,-10-24-158,-1 0 0,-1 0 0,-1 1 0,-1 36 1,-7-4-1454,-4-24-2600,6-31 645,-6 4 34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10 288 984,'0'0'2280,"-2"-1"-1253,-3-1-904,3-3 1224,5 0 2295,21-16-2714,37-25-1,210-98 2340,-207 113-2662,-14 6 96,-48 25-513,4-4 494,-2 0-2532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57 1540,'-1'-2'682,"-8"-20"1178,8 20-1286,-1-1-29,-4-7-35,4 8-22,-1 0-26,0 0-322,-1 0-1,0 0 1,1 1-1,-1-1 1,0 1-1,0 0 1,0 0-1,0 1 1,-1-1-1,1 1 1,0 0-1,0 0 1,0 0-1,0 1 0,0-1 1,0 1-1,0 0 1,0 0-1,-7 3 1,-1 1 40,1 0-1,0 0 1,0 1-1,1 0 1,-1 1 0,2 0-1,-1 1 1,1 0 0,-12 13-1,11-9 12,0 1 0,1 0 0,1 0 0,0 1 0,1 0-1,-8 22 1,14-33-146,1 0 0,-1 0-1,1 0 1,-1 0 0,1 0 0,0 0 0,0 0-1,0 0 1,1 0 0,-1 0 0,1 0 0,1 4-1,-1-4-57,-1-2 24,1 0 1,-1 0-1,1 0 0,-1 0 1,1 0-1,-1 1 1,1-1-1,0 0 0,0 0 1,-1 0-1,1-1 1,0 1-1,0 0 0,0 0 1,0 0-1,0-1 1,0 1-1,0 0 0,1-1 1,-1 1-1,0-1 0,0 1 1,0-1-1,0 0 1,1 1-1,-1-1 0,0 0 1,2 0-1,-3 0-10,1 0 1,2 1 7,-1-1 0,0 1-1,0-1 1,1 0 0,-1 0 0,0 0-1,1 0 1,-1 0 0,0-1-1,0 1 1,1-1 0,-1 1-1,0-1 1,0 0 0,0 0 0,4-2-1,-2 1-1,8-4 18,-1 0 0,1-1 0,-2-1 0,1 0 0,11-11 1,-13 7 124,-1 0 0,0-1 0,-1 0 0,0 0 0,-1-1 0,0 0 0,3-15 0,-8 27-27,0-1-8,2-8-23,-2 8 351,3 7-379,2 2-44,0 1-1,0 0 1,-1 0-1,0 0 1,-1 0-1,6 13 1,15 34 67,13 32 19,-34-73-77,0-1-1,-1 1 1,0 0 0,-1 0-1,1 14 1,-3-20-18,-1 0-1,0 0 1,0 0-1,-1 0 1,0 0 0,0 0-1,-1 0 1,0 0-1,0-1 1,0 1-1,-1-1 1,0 0 0,0 0-1,0-1 1,-9 9-1,-7 6-143,-1 0-1,-33 23 0,40-33-287,0 0-1,-24 11 1,28-16-1927,0-1 0,-16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5:4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0 237 924,'2'1'12068,"5"10"-8612,42 83-2664,-44-84-670,0 0 1,1-1-1,0 0 1,8 10 0,-11-16-36,0 0 0,0 0 0,-1 0 0,2-1 0,-1 1 0,0-1 0,0 0 0,1 0 1,-1 0-1,1 0 0,0-1 0,-1 1 0,1-1 0,5 1 0,-2-3 150,10-6-88,0-1 1,-1-1 0,0 0-1,-1-1 1,0 0 0,21-20-1,83-88 478,-79 75-386,108-102 684,-102 113-446,-44 31-420,12-8 817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1124,'-11'0'10837,"42"152"-7750,-9-53-1797,3 4-3199,-19-78-4798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1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28 1780,'0'0'6221,"3"5"-5455,22 38 1121,-21-36-1624,1 1 0,0-1 0,0-1 0,1 1 0,0-1 0,0 0 0,0 0 0,9 6 0,-11-10-195,0 0 1,-1 0-1,1 0 0,0-1 0,0 1 0,0-1 1,0 0-1,1 0 0,-1-1 0,0 1 0,0-1 0,0 0 1,1 0-1,-1-1 0,0 1 0,0-1 0,0 0 1,1 0-1,-1 0 0,0 0 0,0-1 0,6-3 1,-4 2 14,0 0 1,0 0 0,0-1 0,-1 1 0,1-1 0,-1-1-1,0 1 1,0-1 0,0 0 0,-1 0 0,0 0 0,0-1 0,6-10-1,-4-15 718,-5 27-579,-3-1-23,-5-13-11,7 17-178,0 1 1,-1-1-1,1 0 0,0 1 0,0-1 1,-1 0-1,1 1 0,-1-1 1,1 1-1,0-1 0,-1 1 1,1-1-1,-1 1 0,1-1 1,-1 1-1,0 0 0,1-1 1,-1 1-1,1 0 0,-1-1 1,0 1-1,1 0 0,-1 0 1,0-1-1,0 1 0,0 0 25,-7-1 67,-8 3-219,1 2 0,0-1 1,-1 2-1,1 0 0,-25 13 0,-69 45-4274,85-45 424,4-1 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3:5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1360 1356,'-8'4'218,"-12"4"9290,15-6-9700,3-2 1558,9-3-1283,116-42 280,206-59 190,66-30-155,-57-1-216,-68 35-121,-107 43-394,-32 12 155,165-78 38,-293 121 138,293-152-7,-184 97 21,-71 36-13,-14 5-4,0 2-14,-19 10 16,38-14 20,-13 8-7,-10 1-18,43-19-10,119-35 0,-124 44 22,-29 10-10,-2 1 10,15-2-2,-35 7-4,45-18 17,-31 12-14,-22 8 21,0 0-10,0 0 17,-1 1 1,1-1-1,-1 0 0,1 0 1,-1 0-1,1 0 0,-1 0 0,0-1 1,1 1-1,-1 0 0,0-1 0,0 1 1,2-3-1,-3 3-15,0 0-1,0 0 1,0 0 0,0 0-1,0 0 1,0 0 0,0 0-1,0 0 1,0 1 0,-1-1 0,1 0-1,0 0 1,0 0 0,-1 0-1,1 0 1,-1 1 0,1-1-1,-1 0 1,1 0 0,-1 1-1,1-1 1,-1 0 0,0 1-1,1-1 1,-1 0 0,0 1 0,0-1-1,1 1 1,-1-1 0,0 1-1,0 0 1,-1-1 0,-6-3 13,-1 0 1,0 1 0,-1 0-1,1 1 1,0 0 0,-1 0-1,1 1 1,-19 0 0,16 1-7,-43-5 290,-69-16 0,122 20-269,-2 1 1,-47-7 132,48 6-160,0 1 5,-24-6 177,24 6-27,-14-3 248,14 2-325,-16-3 672,47 14-653,-1 0-100,154 57 0,-121-47-15,-51-17 17,1 0 1,-1-1-1,1 0 0,0-1 0,0 0 0,12 0 1,-22 2-17,1-1 1,-2 1 0,1-1 0,0 1 1,0-1-1,-1 1 0,1-1 0,-1 0 1,0 1-1,0-1 0,0 0 0,0 1 1,0-1-1,-2 3 0,-25 32 13,13-18-14,-20 33 16,-23 29-25,-136 165 55,177-224-95,16-20 50,-14 16 17,13-16 41,8-7-49,17-15-20,-2-1-1,37-46 1,-33 30-12,-1 0-1,29-64 1,-10-11 0,-41 107 22,15-44-39,-7 21 23,-9 26 24,-1-1-10,8-22-28,-7 22 24,-1 1-14,3-9 14,-2 9 8,-3-1-51,-6-10 53,6 10-7,0 1-2,-26-16 10,0 2 1,-50-21-1,32 16-29,-14-3 11,58 23 13,-12-4-34,11 4 8,11 4-46,10 5 75,0-1 1,1-2-1,28 7 0,114 9-20,-126-15 29,-32-6-9,10 2 20,-10-1 91,29 1 622,-29-2-137,-4 4-542,-1 3-40,0 0-1,0 0 1,0 0-1,-1-1 1,0 1-1,0-1 0,-6 8 1,-11 21 14,-75 136 84,20-40-427,8-18-1386,30-53-6215,27-46 3946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276 235 1004,'-5'-1'1327,"1"0"-1127,1 1 158,-1 0-1,0-1 1,0 0 0,0 0-1,1 0 1,-1 0-1,0 0 1,1-1 0,-1 0-1,1 1 1,0-1 0,0-1-1,-1 1 1,1 0 0,1-1-1,-1 1 1,0-1 0,1 0-1,-1 0 1,-2-5 0,2 2-151,1 0 1,0-1-1,1 1 1,0-1-1,0 1 1,0-1-1,1 0 1,-1 1-1,2-1 1,-1 0-1,1 1 1,0-1-1,4-12 1,-4 13-112,1 1 0,0 0 1,0-1-1,0 1 0,1 0 0,-1 0 1,1 0-1,1 1 0,-1-1 1,1 1-1,-1 0 0,1 0 1,0 0-1,1 0 0,-1 1 0,1-1 1,6-3-1,-10 7-72,0 0 1,0-1-1,0 1 1,0 0-1,0 0 1,0-1-1,0 1 1,0 0-1,0 0 1,0 0-1,0 0 1,0 1-1,1-1 1,-1 0-1,0 0 1,0 1-1,0-1 1,-1 0-1,1 1 0,0-1 1,0 1-1,0-1 1,0 1-1,0 0 1,0-1-1,-1 1 1,2 1-1,-1-1-15,2 6 106,-2 6-61,0 0-1,-1 0 0,-1 0 1,0 0-1,0 0 0,-6 21 0,-28 73 81,18-62-48,-3 0-1,-2-1 0,-1-1 1,-2-2-1,-60 76 1,72-101 86,2 0 0,-11 19 1,22-33-66,-6 10 76,5-9-104,5-2 30,24 7 20,1-2 0,0-1-1,38 1 1,21 3-21,162 29 179,-213-32-741,0 1 0,-1 2 0,0 1 0,0 2 1,48 24-1,-69-27-734,2 6-5159,-16-15 6042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18 113 1156,'-10'-12'3494,"9"12"-3410,1 0 0,0 0 1,0 0-1,0 0 0,0 0 0,0 0 1,-1 0-1,1 0 0,0 0 0,0 0 1,0 0-1,0 0 0,0 0 1,-1 0-1,1 0 0,0 0 0,0 0 1,0 0-1,0 0 0,0 0 0,-1 0 1,1 0-1,0 0 0,0 0 1,0 0-1,0 0 0,0 0 0,-1 1 1,1-1-1,0 0 0,0 0 0,0 0 1,0 0-1,0 0 0,0 0 1,0 1-1,0-1 0,0 0 0,0 0 1,0 0-1,-1 0 0,-1 24 1611,3-17-1500,0 1 0,1 0 0,-1 0 0,2 0 0,-1-1 0,1 1 0,0-1 0,5 9 0,-1-4 59,10 23 452,22 32 0,-28-52-218,1 0 1,20 20-1,-20-24 38,2 0 229,-11-10 432,1-4-823,-2 1-320,0 0 1,1 0 0,-1 0-1,0-1 1,0 1 0,0 0 0,-1-1-1,1 0 1,-1 1 0,1-1-1,-1 0 1,0 0 0,0 0-1,0 0 1,0 0 0,-1 0 0,1 0-1,-1 0 1,1-3 0,-1-31 285,-2 1 0,-10-62 0,-10 0 20,6 34-3052,16 62 1956,10-5-7465,-9 6 7732,1-3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83 872,'4'0'168,"1"0"1,0 1-1,0 0 1,0-1-1,-1 1 0,1 1 1,0-1-1,-1 1 0,1 0 1,-1 0-1,6 3 1,-4-1 214,0 1 1,-1 0-1,1 0 1,-1 0-1,0 1 1,8 11-1,-1 1 420,-1 1 0,-1 0 1,0 0-1,8 28 0,19 83 3552,-26-86 467,-17-50-4639,-1 1-145,1-1 0,0 0 0,1-1 0,-1 1 0,1-1 0,1 0 0,-6-9-1,1-4 51,0-1-1,2 1 1,-8-35-1,12 45-61,2 1 1,-1-1-1,2 0 1,-1 0-1,1 0 1,1 0-1,-1 1 1,2-1-1,-1 0 1,5-13-1,-5 21-19,0 0 0,0 0 0,0 0 0,0 0 0,0 0 0,0 0 0,1 1 0,-1-1 0,1 0 0,-1 1 0,1 0 0,-1-1 0,1 1 0,0 0 0,0-1 0,0 1 0,0 0 0,0 0 0,0 1 0,0-1 0,3-1 0,-3 2 18,2 1 8,1 1-24,-1-1 1,1 1-1,-1 0 0,1 0 1,-1 0-1,0 1 0,0 0 1,0 0-1,0 0 0,-1 0 0,1 0 1,-1 1-1,0-1 0,4 6 1,10 21 34,-10-17-30,0 0 0,11 13 1,-13-19-18,-2-5-19,2 2 14,-3-5 1,0-4 0,13-35-9,24-54-15,-33 81 24,1 0 0,0 1 0,1-1 0,0 2 0,11-12 0,-17 21 7,0 0 0,0 0 0,0 0 1,0 0-1,0 1 0,0-1 0,0 1 0,1-1 0,-1 1 1,0 0-1,1 0 0,-1 0 0,1 0 0,0 1 0,-1-1 1,1 1-1,-1-1 0,6 1 0,-4 1-1,-1-1-1,1 1 0,-1 0 1,0 0-1,1 0 0,-1 1 1,0-1-1,0 1 0,0 0 1,0 0-1,0 0 0,4 4 1,2 3-54,0 0 0,-1 1 0,0 0 0,-1 1 0,0-1 0,9 22-1,0 8-704,-1-1 0,17 84 0,-31-119 519,4 18-368,8 26-1,3-15-1601,-14-30 1468,0 0 0,0 0 1,0-1-1,1 1 1,-1 0-1,1-1 1,3 3-1,4 0-2881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125 165 1500,'8'-24'1377,"6"-28"-1,-13 45-778,0 0 0,0 0 0,0 0 0,-1 0 0,0 0 0,-1 0 0,1-1 1,-4-9-1,4 16-495,-1 0 1,1 0 0,-1 0 0,1 0-1,-1 0 1,1 1 0,-1-1 0,0 0 0,1 0-1,-1 1 1,0-1 0,0 1 0,0-1 0,1 1-1,-1-1 1,0 1 0,0-1 0,0 1-1,0 0 1,0-1 0,0 1 0,0 0 0,0 0-1,0 0 1,0 0 0,0 0 0,0 0 0,0 0-1,0 0 1,-1 0 0,1 0-58,-7 4 636,-2 3-392,-1 1 0,2 0 1,-1 1-1,1 0 0,0 0 1,1 1-1,0 0 1,-10 18-1,15-24-229,1 0 0,-1 0 0,1 1 1,1-1-1,-1 1 0,0 0 0,1-1 0,0 1 1,0 0-1,1 0 0,-1 0 0,1 0 0,0 0 1,0-1-1,1 1 0,0 0 0,-1 0 0,1 0 1,1 0-1,-1-1 0,1 1 0,0-1 1,0 1-1,0-1 0,1 0 0,4 7 0,5 2 46,1-1-1,0 0 0,1-1 0,0 0 1,0-1-1,31 15 0,-20-11 111,35 26 0,-57-38-202,0 1 0,-1-1 0,1 1 0,-1 0 0,1 0 0,-1 0 0,0 0 0,0 1 0,0-1 0,0 0 0,-1 1 0,1 0 0,-1-1 0,0 1 0,0 0-1,0-1 1,-1 1 0,1 0 0,-1 0 0,0 0 0,0 0 0,-1-1 0,1 1 0,-1 0 0,1 0 0,-1 0 0,0-1 0,-1 1 0,1-1 0,-3 5 0,0 1-206,0-1 1,-1 0 0,0 0-1,0-1 1,-1 0 0,0 0-1,0 0 1,-1 0 0,0-1-1,0 0 1,-14 8 0,19-13-149,0 0 1,0 0 0,0 0 0,0 0 0,0 0-1,0-1 1,0 1 0,-1-1 0,1 1-1,-3-1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1136,'0'0'4310,"3"3"-3629,3 6-272,0 1 0,0-1 0,-1 1 0,0 0 0,-1 1 0,6 16 0,14 73 1241,-23-96-1596,24 135-580,-24-135-300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37 1420,'0'-3'436,"0"0"0,0 0 0,-1 0 0,1 0 0,-1 0 0,1 0 0,-2-4 0,1 5 110,0 1-371,-1 0 0,1 0 1,0 1-1,0-1 0,0 1 1,-1-1-1,1 1 0,0-1 0,0 1 1,-3-1-1,1 2-41,0-1-1,0 0 1,0 1 0,0 0-1,0 0 1,0 0 0,0 0-1,0 0 1,0 0 0,1 1-1,-1-1 1,-4 5 0,5-4-69,1 0 1,0 0 0,0 0-1,0 0 1,0 0 0,0 0-1,0 1 1,0-1 0,1 0 0,-1 0-1,1 1 1,0-1 0,-1 4-1,2 30 394,-1-33-417,2 12 157,1 0-1,0 0 0,1-1 1,1 1-1,9 20 1,-9-23-51,1 0 1,-2 1 0,0-1-1,-1 1 1,0 0 0,2 25-1,-5-34-124,-1-1 0,0 1 0,0 0 0,0-1-1,0 1 1,0-1 0,-1 1 0,1-1 0,-1 1 0,0-1 0,0 0-1,0 0 1,-4 4 0,0 0-149,-1-1 0,1 1 0,-14 9 0,4-9-886,13-5 108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59 864,'5'-9'1427,"0"0"0,1 0-1,11-14 1,-17 22-1357,1 1-1,0-1 0,-1 0 1,1 1-1,-1-1 1,1 1-1,0-1 0,-1 1 1,1-1-1,0 1 1,0-1-1,0 1 0,-1 0 1,1-1-1,0 1 1,0 0-1,0 0 0,-1 0 1,1 0-1,0-1 1,0 1-1,0 0 0,0 1 1,0-1-1,0 0 1,-1 0-1,1 0 0,0 0 1,0 1-1,0-1 1,-1 0-1,1 1 0,0-1 1,0 0-1,-1 1 1,1-1-1,0 1 0,0-1 1,-1 1-1,1 0 1,-1-1-1,1 1 0,-1 0 1,2 1-1,1 1 57,0 1 0,-1 0 0,1 0 0,-1 0 0,0 0 0,3 7 0,3 21 367,-2 0-1,0 1 1,0 43-1,-4-46-140,1 0-1,1 0 1,2-1-1,13 43 1,-19-70-348,1 0 0,0 0-1,0 0 1,0 1 0,1-1 0,-1 0 0,1-1 0,-1 1-1,1 0 1,-1 0 0,1-1 0,0 1 0,0-1 0,0 1-1,0-1 1,0 0 0,0 0 0,0 0 0,0 0 0,0 0-1,1 0 1,-1-1 0,5 2 0,-4-2-166,0 0 0,0 0-1,0 0 1,0 0 0,0-1 0,-1 1 0,1-1 0,0 0-1,0 0 1,0 0 0,0 0 0,-1 0 0,1-1 0,0 1 0,-1-1-1,0 0 1,1 1 0,3-5 0,-4 4-343,2-2-95,0-3-3041,5-11 680</inkml:trace>
  <inkml:trace contextRef="#ctx0" brushRef="#br0" timeOffset="1">31 262 1632,'-3'0'965,"-25"-4"4649,35-1-5049,30-15 260,71-29 0,54-9 164,-95 34-696,94-30-150,-148 49-656,-10 4 98,-1 0 0,0 0 0,1 0 0,-1 0 0,1 1 0,-1-1-1,6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5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1056,'0'0'6474,"0"3"-6168,0 5-99,0-1-1,0 1 1,1-1-1,0 0 1,0 1-1,1-1 1,0 0-1,4 9 1,-1-4 48,0 0 1,0 0-1,1-1 1,9 13-1,-13-22-214,-1 0 0,1-1 0,0 1 0,-1-1 0,1 0 0,0 1 0,0-1 0,0 0 0,0 0 0,0 0 0,0 0 0,0 0-1,0-1 1,0 1 0,1-1 0,-1 1 0,0-1 0,0 0 0,1 0 0,-1 0 0,0 0 0,0 0 0,1 0 0,-1-1 0,0 1 0,3-2 0,7-2 21,-1 0 0,1 0 0,17-11 0,-14 7 26,31-18 206,-1-2 1,78-64 0,-44 28 112,123-91 1235,-164 127-790,3-3 147,-39 29-585,-2 2-402,1 0 0,-1 0 0,0 0 0,0 0 0,0 0-1,1 0 1,-1 0 0,0 0 0,0 0 0,0 0 0,1 0 0,-1 0 0,0-1-1,0 1 1,0 0 0,1 0 0,-1 0 0,0 0 0,0 0 0,0-1-1,0 1 1,1 0 0,-1 0 0,0 0 0,0 0 0,0-1 0,0 1 0,0 0-1,0-1 1,4-3-882,1 3-3085,-3 1 3563,4 0 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1192,'0'0'6042,"9"-3"-5518,44-16 38,320-112 1386,-361 128-2081,2-1-430,1-1 1,-1 0-1,0-1 0,21-12 0,-32 16-1679,5-5 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1663 1128,'-26'16'6608,"34"-19"-6199,102-39 625,169-58 33,-236 86-1056,-1 1-241,77-14 1,-109 27 104,-9 3 69,-5 1-271,-55 32 297,-58 40 339,115-74 32,10-6-293,21-10-20,-1-1-1,0-2 1,-1-1-1,-1-1 1,0-1-1,-2-2 1,-1 0-1,0-1 1,-2-1-1,22-32 0,-15 15-48,-2 0 0,-2-2-1,-2-1 1,-2 0 0,-2-2-1,15-55 1,-23 62-21,-1-1 1,-2 0-1,1-49 1,-6 53 12,-1 1 1,-2-1-1,-2 1 0,-1 0 1,-2 0-1,-1 0 0,-2 0 1,-21-52-1,23 71 38,-1 2 1,-1-1-1,0 1 1,-1 0-1,-1 1 1,0 0-1,0 1 1,-1 0-1,-1 1 1,0 0-1,-1 1 1,0 0-1,0 2 1,-1-1-1,-23-9 1,15 10 11,0 0 0,0 1 0,-1 2 0,0 0 0,0 2 0,0 0 0,0 2 0,0 0 0,-1 2 0,-28 4 0,35-2-4,-1 1 0,1 0 0,-23 10 0,-51 28 71,58-24-45,2 1 0,0 2 0,1 1 0,1 1 0,1 2 0,2 1 1,0 1-1,2 1 0,1 1 0,1 2 0,2 0 0,-34 65 0,27-40 28,3 0 0,-21 71-1,28-57 53,2 0-1,-10 129 0,23-143-50,3 1-1,2 0 0,3 0 0,12 59 0,23 42 75,-31-133-121,0 0 0,2-1 0,1 0 0,18 27 0,-16-29-41,2-1-1,1 0 1,25 24-1,-33-37-10,0 0-1,1-1 0,0 0 1,0 0-1,0-1 1,1-1-1,0 1 1,1-2-1,17 6 0,-2-5-14,-1 0 0,1-2-1,0-1 1,-1-1 0,1-2-1,0 0 1,42-9 0,-24 1-7,-1-2 0,0-2 0,69-31 0,-61 20 7,-2-2 1,-1-3-1,-1-1 0,81-69 0,-96 69 25,-1-1-1,-2-2 0,-1-1 1,-1-1-1,-3-1 1,38-70-1,-36 48 8,-3-1 0,-2-1 0,-3-1 0,-3-1 0,-2-1 0,9-111 0,-15 103 7,-4-1 1,-3 0-1,-9-74 1,4 111 33,-18-66 1,18 87-17,-1 1 1,0 0 0,-1 0 0,0 0 0,-1 1-1,-1 0 1,-16-21 0,8 17 3,0 1-1,-1 1 1,0 0 0,-1 1 0,0 1-1,-37-17 1,20 13-6,-1 2 0,-1 1 0,-38-8 0,52 16-6,-1 1-1,0 1 1,0 1-1,-24 2 1,4 3 15,-52 10 0,68-7-6,0 1 0,1 1-1,0 2 1,1 0 0,0 2 0,0 1-1,2 1 1,0 1 0,-37 31 0,29-19 30,0 2 0,3 1 0,0 2 0,2 1 1,-40 64-1,29-31 56,-32 83 0,63-133-90,-21 50 97,3 0-1,3 2 0,-20 110 1,33-120-24,2 1 0,4-1 1,1 1-1,11 90 0,-4-109-33,2 1-1,2-1 1,1 0-1,3 0 0,1-2 1,1 0-1,37 64 1,-38-79-35,0-1 1,2-1 0,0 0 0,2-1-1,0-1 1,1-1 0,1 0 0,0-2 0,1 0-1,1-1 1,1-1 0,0-2 0,30 13 0,-32-17-53,0-2 1,1 0 0,0-2 0,0 0-1,0-1 1,0-1 0,23-2 0,-15-1-29,1-2 0,-1-2 0,0 0 0,45-15 0,-18-2-37,0-1 0,-2-4 0,-1-1 0,82-58 0,-78 43 101,-3-3 0,-1-2 0,-2-2 0,-3-2 0,75-104 0,-92 110 69,-3-1 0,-2-1 1,-2-2-1,-2 0 0,20-69 1,20-96 119,-52 163-98,-1 0 0,3-83 1,-14 59 9,-3-1 1,-26-141 0,25 194-81,-2-1 0,-1 1 1,0 1-1,-2-1 0,-1 2 1,0-1-1,-2 1 1,-28-37-1,31 48-18,0 0 1,-1 1 0,0 0-1,0 1 1,-1 0-1,0 0 1,-1 1-1,0 1 1,0 0-1,-1 1 1,1 1-1,-1 0 1,-1 0 0,-17-2-1,3 2-53,-1 1-1,0 1 1,0 2-1,0 1 1,0 2-1,-34 5 1,7 4-170,1 2 1,-88 35-1,98-30-111,0 2 0,2 1 1,1 3-1,0 2 0,-58 47 1,56-36-1282,3 2 0,-44 52 1,31-22-1014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1054 1168,'-1'-1'232,"0"1"1,-1-1-1,1 0 0,0 0 0,0 0 0,0 0 1,0 0-1,0 0 0,0 0 0,0 0 0,0 0 1,0 0-1,0 0 0,1-1 0,-1 1 0,1 0 1,-1-1-1,1 1 0,-1 0 0,0-3 0,2 2-142,0 1-1,0-1 1,0 1 0,0-1-1,0 1 1,0-1-1,0 1 1,0 0-1,0 0 1,1-1-1,-1 1 1,0 0-1,1 0 1,-1 0-1,1 0 1,0 1-1,-1-1 1,3-1-1,47-20 520,54-18-1,-34 14-334,166-64 252,136-50 94,15-23-176,-139 50-224,-142 64-139,83-36 74,-1-2-35,55-22-9,-46 29 278,-197 80-370,1 0-1,0 0 0,0 0 1,0 0-1,0 0 0,-1 0 1,1 0-1,0 0 0,0 1 1,0-1-1,0 1 0,-1-1 1,1 1-1,0 0 0,-1 0 1,1 0-1,0 0 0,-1 0 1,1 0-1,-1 0 0,0 0 1,1 0-1,-1 1 0,0-1 1,0 1-1,0-1 0,0 1 1,0-1-1,1 3 0,11 21 98,-1 0-1,-1 1 1,8 28-1,18 86 174,-36-136-281,59 261 361,-4 68-2,-33-103-72,-17-147-194,33 470 624,7 81 119,-32-466-672,54 522 398,-26-348-323,22 160-20,1 51-410,-29-234-387,-23-224 270,-2 14-1066,-2 161 0,-19-110-4657,4-113 2687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55 128 932,'-53'-124'5965,"51"121"-4461,3 12-965,12 138 623,93 747 1653,103 784-71,-195-1581-2610,42 275 354,24-5-11,-74-344-452,62 206 330,-49-178-209,3 0 1,43 76 0,27 13 64,-74-116-152,1-1 0,1-2 0,1 0 0,34 27 0,-30-30-8,1-1 0,0-1 1,1-1-1,47 18 0,-32-16-13,0-2-1,1-2 0,0-2 0,73 10 0,-62-17-10,0-2 1,0-3-1,0-1 0,77-15 0,-21-7 15,108-37 1,28-43-134,-216 90 67,325-186-452,35-79-716,-348 247 593,-1-3-1,38-42 1,-74 71 322,0 0 1,0 0-1,-1 0 1,6-10-1,-5-3-3161,-7 14 184,-5-20 37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98 856,'72'517'8504,"-57"-421"-7464,2 39 1349,-17-125-1880,-2-9-184,-1-5 1630,-23-51-1437,2-1 1,-21-75-1,-22-132 863,63 244-1257,1 0-1,0 0 0,2-1 1,0 1-1,1-1 0,1 1 1,6-33-1,-5 43-124,0 0-1,1 0 1,0 0-1,1 0 1,0 1-1,0-1 1,1 1 0,0 0-1,0 0 1,1 1-1,0-1 1,1 2-1,-1-1 1,1 0-1,1 1 1,-1 1 0,14-9-1,-17 12-157,1 0-1,-1 0 0,1 0 1,-1 0-1,1 1 1,0 0-1,0 0 0,0 0 1,8 0-1,-10 1-307,1 1-1,-1-1 1,1 0-1,-1 1 1,8 2-1,-9-2-272,1 0 1,-1 0-1,1 0 1,-1 1-1,1-1 1,-1 1-1,0 0 1,3 2-1,3 5-3142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1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9 365 1776,'-6'4'1039,"4"-5"-70,5-6 4997,8-8-5861,0 0 1,1 1-1,16-14 1,249-201-2785,-272 225 2654,-1 1 0,1 0 0,0 0 0,0 1 0,0-1 0,0 1-1,1 0 1,-1 0 0,1 1 0,-1 0 0,1 0 0,11-1 0,-15 2 38,-1 1-1,1-1 0,0 1 0,0-1 0,0 1 0,0 0 1,0 0-1,-1 0 0,1 0 0,0 0 0,-1 0 1,1 0-1,0 1 0,-1-1 0,2 3 0,21 26 105,-19-23-89,27 36-17,-3 2 0,-1 1 0,-2 1 0,37 98 1,-60-139-239,-1 0 0,0 0 1,-1 0-1,1 0 1,-1 0-1,0 1 0,-1-1 1,1 0-1,-2 10 0</inkml:trace>
  <inkml:trace contextRef="#ctx0" brushRef="#br0" timeOffset="1">451 330 892,'-11'-26'881,"2"7"-66,1-1-1,1 0 1,1-1 0,-5-26 0,11 41-666,-1 1 0,1-1 0,0 0 0,0 1 0,0-1 0,1 0 0,0 1 0,0-1 0,0 1 0,1-1 0,0 1 0,0-1 0,0 1 0,1 0 0,0 0 0,0 0 0,0 1 0,0-1 0,1 1 0,8-9 0,-4 7-28,1-1 0,-1 1 0,1 1 0,1 0 0,-1 0-1,1 1 1,0 0 0,0 0 0,0 1 0,0 1 0,0-1 0,1 2 0,-1-1-1,1 2 1,0-1 0,18 3 0,-17-1-40,-1 0 1,1 1-1,-1 1 1,1 0-1,-1 1 1,0 0-1,0 0 1,0 1-1,-1 1 1,1-1-1,-1 2 1,-1-1-1,1 2 1,13 12-1,-17-13-35,-1 1 0,0-1 0,0 1 0,0 0 0,-1 1 0,0-1 0,-1 1 0,1-1 0,-2 1 0,1 0 0,-1 0 0,-1 0 0,0 0 0,0 1 0,-1-1 0,0 0 0,0 0 0,-3 12 0,1-4-13,-2-1-1,0-1 1,0 1 0,-2 0-1,0-1 1,0 0 0,-2-1 0,0 1-1,-14 18 1,17-26-178,0-1-1,0 0 1,0 0 0,-1 0-1,0-1 1,0 0-1,-1 0 1,-11 7 0,17-12 71,0 0 0,0 1 0,1-1 1,-1 0-1,0 0 0,1 0 0,-1 0 0,0 0 0,0 0 1,1 0-1,-1 0 0,0 0 0,0-1 0,1 1 1,-1 0-1,0 0 0,1-1 0,-1 1 0,0 0 0,1-1 1,-1 1-1,0 0 0,1-1 0,-1 1 0,1-1 1,-1 1-1,1-1 0,-1 1 0,1-1 0,-1 0 0,1 1 1,0-1-1,-1 0 0,1 1 0,0-1 0,0 0 1,-1 1-1,1-1 0,0-1 0,-2-3-594,1-1 1,0 1-1,0-1 1,0-6-1,-2-27-1935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1368,'1'-2'246,"0"0"0,1 0-1,0 0 1,-1 0 0,1 0-1,0 1 1,0-1 0,0 1 0,0-1-1,4-1 1833,-6 9-1515,-3 83 1162,1-46-826,3 48 1,0-78-746,1 0 1,0 0-1,1 0 1,0-1 0,1 1-1,0-1 1,1 0-1,7 13 1,-10-21-121,0-1 0,0 1 0,1-1 0,-1 0 0,1 0 1,-1 0-1,1-1 0,0 1 0,1 0 0,-1-1 0,0 0 0,1 0 0,-1 0 0,1 0 0,-1-1 0,1 1 0,0-1 0,0 0 1,5 1-1,-3-1-2,0-1 1,0 0 0,0 0 0,0-1 0,0 0 0,-1 0 0,1 0-1,0 0 1,0-1 0,-1 0 0,1-1 0,-1 1 0,5-4-1,1 0-1,-1 0-1,0-1 1,-1 0-1,0-1 1,0 0-1,0 0 1,-1-1-1,9-12 1,-13 15-13,-1 1 1,0-1-1,0 1 1,0-1-1,-1 0 1,1 0-1,-2 0 1,1-1 0,-1 1-1,1 0 1,-2-1-1,1 1 1,-1-1-1,0 1 1,0 0-1,-1-1 1,-1-9 0,1 13-8,0 0 1,0-1 0,-1 1 0,1 0 0,-1 0 0,1 0-1,-1 0 1,0 0 0,0 0 0,0 1 0,-1-1 0,1 1-1,-4-4 1,0 2 0,1 1 0,-1-1-1,1 1 1,-1 0 0,0 1-1,-10-4 1,-4 1-137,-1 1 0,1 1 0,-30-1 1,38 3-305,1-1 0,-22-4 0,29 5-450,-1-1-1,1 0 1,-1 1 0,1-1-1,-6-4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94 579 1864,'-84'5'5714,"82"-5"-5102,-5 0 678,7 0-1227,0-1 0,0 1 1,0 0-1,0 0 0,0 0 0,0 0 0,0 0 0,0 0 1,0 0-1,0-2 1263,0 2-1263,47-21 318,81-25 0,-72 27-276,547-208 523,-323 118-480,-269 105-141,351-143 296,-360 146-290,0 0-1,0 0 1,0 0 0,1 0-1,-1 1 1,0-1 0,1 1-1,-1-1 1,0 1 0,1 0 0,-1 0-1,1 0 1,-1 0 0,1 0-1,-1 0 1,0 1 0,1-1-1,-1 1 1,0 0 0,0 0 0,1-1-1,-1 2 1,0-1 0,0 0-1,0 0 1,0 1 0,0-1-1,2 3 1,2 3 11,-1 0-1,0 0 0,0 0 1,-1 1-1,0 0 1,3 10-1,-1-7 1,7 21 28,-2-1 1,0 2 0,-3 0-1,8 53 1,-10-32-20,-2 0 1,-4 61-1,-2-83-200,-1 0 0,-8 35 0,8-52-297,-1 0 0,-1-1 0,0 1-1,-1-1 1,-1 0 0,-13 21 0,17-30-276,-1 0 1,0-1-1,0 1 0,-1-1 1,-4 4-1,-7 4-2025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 1308,'-46'14'767,"1"2"1,0 2-1,1 2 0,1 2 1,-54 36-1,86-50-605,0 1 1,0 1-1,1-1 1,0 2-1,0-1 1,1 1-1,1 1 1,0 0-1,0 0 0,1 0 1,-8 21-1,14-29-114,0-1 0,0 1 0,0-1 0,1 1 0,-1 0 0,1-1 0,0 1 0,0 0 0,0-1 0,0 1 0,1 0 0,-1-1 0,1 1 0,0-1 0,0 1 0,0-1 0,1 1 0,-1-1 0,1 0 0,0 0 0,0 0 0,0 0 0,0 0 0,0 0 0,1 0 0,-1-1 0,1 1 0,3 2 0,2 1 21,1 0 1,0 0 0,0-1-1,0 0 1,0-1 0,1 0 0,0 0-1,0-1 1,13 3 0,18 0 66,2-2 0,-1-2 0,0-1 0,61-8 1,154-31 160,-195 26-184,73-26 0,-102 28-79,489-160 250,-416 131-413,188-59-2259,-293 98 2319,20-5-791,-11 5-2312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434 401 1388,'-3'-1'1075,"-13"-2"712,15 3-1722,1 0 1,0-1-1,-1 1 0,1 0 0,-1-1 0,1 1 0,0 0 0,-1-1 0,1 1 0,0-1 0,0 1 0,-1 0 0,1-1 0,0 1 0,0-1 0,-1 1 1,1-1-1,0 1 0,0-1 0,0 1 0,0-1 0,0 1 0,0-1 0,0 1 0,0-1 0,0 1 0,0-1 0,0 1 0,0-1 0,0 1 0,0-1 1,1 1-1,-1-1 0,0 1 0,1-1 0,4-16 565,2 8-423,0 0 0,1 1 0,0 0 0,0 0 0,0 1 0,12-7-1,-9 5-115,41-32 248,3 3-1,0 3 1,3 2-1,70-30 1,-89 47-241,0 2 1,2 1-1,-1 2 1,1 2-1,1 2 0,0 1 1,67 1-1,-91 5-72,-1 2 0,1 0 0,-1 1 0,0 0 0,0 2 0,0 0 0,-1 1 0,1 0 0,-1 2 0,-1 0 0,19 12 0,-21-11-11,-1 1 0,0 0 0,-1 0 0,0 1 0,-1 1 1,0-1-1,-1 2 0,-1-1 0,1 1 0,-2 1 0,0-1 0,-1 1 0,6 18 0,-5-11-199,-2 1 0,0 0 0,-2 0 0,0 0-1,-2 0 1,0 0 0,-1 0 0,-2 0 0,0 1 0,-1-1 0,-1-1-1,-1 1 1,-1-1 0,-1 0 0,-13 27 0,17-42-420,0-1 0,0 1 0,-1-1 0,0 0 1,-5 5-1,-4 5-1660</inkml:trace>
  <inkml:trace contextRef="#ctx0" brushRef="#br0" timeOffset="1">533 226 932,'-62'21'1836,"-95"46"0,126-51-1310,1 2 1,1 1 0,0 1-1,-44 40 1,59-45-261,-1 1 0,2 0 0,0 0 0,1 1 0,-10 20 0,17-29-158,0 1-1,1 1 1,0-1 0,1 1-1,0-1 1,1 1 0,0 0 0,0 0-1,1 0 1,0 0 0,1 0-1,0 13 1,1-18-53,0-1 0,0 1 0,0-1 0,1 0 0,-1 1 0,1-1 0,0 0 0,0 0 0,1 0 1,-1 0-1,1 0 0,0-1 0,5 6 0,-3-4-8,0-1 0,0 0 1,1 0-1,0-1 0,0 0 1,0 0-1,0 0 0,8 3 1,5-2 17,-1 0 1,0 0-1,1-2 1,0 0-1,26-2 0,-2-2 22,0-3-1,-1-1 0,49-14 1,108-40 78,-192 58-161,363-134 228,179-108-2489,-492 213-2462,-47 26 2246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1356,'-1'-9'894,"0"0"-1,0 0 1,1 0 0,0 0-1,1 1 1,2-16 0,-2 21-717,-1 0 1,1 0-1,0 0 0,0 0 1,0 0-1,1 0 0,-1 1 1,1-1-1,-1 0 0,1 1 1,0-1-1,0 1 1,0-1-1,1 1 0,-1 0 1,0 0-1,1 0 0,0 0 1,-1 0-1,6-2 0,-5 4-47,0-1-1,0 0 0,0 1 0,0-1 0,0 1 1,0 0-1,4 1 0,-4-1-124,5 2 273,-4 1-224,0 0-1,0 0 1,0 1-1,0-1 1,-1 1-1,1 0 1,-1 0 0,0 0-1,0 0 1,0 0-1,-1 1 1,0-1-1,0 1 1,0 0-1,2 7 1,4 21 113,-2 0 1,-2 0-1,-1 1 0,-1 0 1,-6 65-1,3-94-165,1 0 1,-1 0-1,1-1 1,0 1-1,0 0 0,1 0 1,-1-1-1,1 1 0,0 0 1,0-1-1,1 1 1,-1-1-1,5 8 0,-4-10-23,0 0-1,-1-1 0,1 1 1,1-1-1,-1 0 0,0 0 1,0 1-1,0-1 0,1-1 1,-1 1-1,0 0 0,1-1 1,-1 1-1,4 0 0,-3-1-22,8 2-148,0-1 0,0-1 1,-1 0-1,1 0 0,13-2 0,52-13-1633,-30-1-2850,-27 8 1736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5:5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36 108 1168,'0'0'2362,"-3"-1"-1831,-13-1 7494,14 1-7616,1 1-352,1 0-1,0-1 1,-1 1-1,1 0 1,0 0 0,-1 0-1,1 0 1,0 0-1,-1-1 1,1 1-1,0 0 1,-1 0-1,1 0 1,-1 0 0,1 0-1,0 0 1,-1 0-1,1 0 1,0 0-1,-1 1 1,1-1 0,0 0-1,-1 0 1,1 0-1,0 0 1,-1 0-1,1 1 1,0-1-1,-1 0 1,1 0 0,0 0-1,-1 1 1,1-1-1,0 0 1,0 1-1,0-1 1,-1 1 0,0 14 1908,1-11-2543,0 2 709,1-2 8,12 42 745,24 54 0,-35-98-837,-1 0-1,0 0 1,1 0 0,-1 0-1,1-1 1,0 1-1,-1-1 1,1 1 0,0-1-1,0 0 1,2 2-1,-1-2 12,-1 0-27,0 0-1,0-1 1,0 1-1,1-1 1,-1 0 0,0 1-1,0-1 1,0 0-1,1 0 1,-1 0-1,0-1 1,0 1 0,3-1-1,27-8 132,-32 9-159,42-17 144,-2-1 1,0-3 0,49-32-1,-27 15-24,65-41 479,-69 41 849,-57 37-1249,2 0-25,-1 0-1,0 0 1,1 0 0,-1 0 0,0 0-1,0-1 1,0 1 0,4-4 0,10-7 1087,-15 12-1015,5-5 482,-3 4-2933,-23 35-16355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9 438 1716,'-3'0'1007,"3"0"-912,0 0 0,0 0 0,0 1-1,0-1 1,-1 0 0,1 0 0,0 0 0,0 0 0,0 0 0,0 0 0,0 0-1,-1 0 1,1 0 0,0 0 0,0 0 0,0 0 0,0 0 0,-1 0-1,1 0 1,0 0 0,0 0 0,0 0 0,0 0 0,0 0 0,-1 0 0,1 0-1,0-1 1,0 1 0,0 0 0,0 0 0,0 0 0,0 0 95,-1 0-96,1 0 1,0 0 0,0-1 0,0 1 0,0 0 0,0 0 0,0 0 0,0 0-1,0 0 1,0-1 0,0 1 0,0 0 0,0 0 0,5-9 719,15-10-1000,-5 8 328,0 1-1,0 1 0,1 1 0,0 0 0,29-10 0,9-4 108,72-35 137,184-79 308,-220 102-429,141-35 0,-116 47-63,-97 20-157,1 1-1,-1 1 1,0 0-1,23 4 1,-37-4-32,0 1 0,1 0 0,-1 0 0,0 0 1,0 1-1,-1 0 0,1-1 0,0 1 0,0 0 1,-1 1-1,1-1 0,-1 1 0,0-1 0,0 1 1,0 0-1,4 6 0,-3-4 5,-1 0 0,-1 0 0,1 1 0,-1 0 0,0-1 0,0 1 0,0 0 0,-1 0 0,0 0 0,1 8 0,-2 7-74,-1-1-1,0 1 1,-1 0 0,-1-1-1,-10 31 1,8-32-394,-1 0 0,-9 17 0,11-27-645,0-1 0,-1 0 0,-8 11 0,3-7-1267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272 301 1300,'-30'11'959,"0"1"0,1 2 0,-34 22 0,52-30-687,1 2-1,0-1 1,0 1-1,1 1 1,0 0-1,1 0 1,0 0-1,0 1 1,1 1-1,0-1 1,-7 16-1,13-23-199,0-1 0,-1 1 1,1 0-1,1 0 0,-1 0 0,0 0 0,1 0 0,-1 0 0,1 0 0,0 0 1,0 0-1,0 0 0,0 0 0,1 0 0,-1 0 0,1 0 0,0 0 1,1 4-1,0-5-27,0 1 0,-1-1 0,1 0 0,0 0 0,0 0 0,0 0 0,1 0 0,-1-1 0,0 1 0,1-1 1,-1 1-1,1-1 0,-1 0 0,1 0 0,-1 0 0,1 0 0,0 0 0,0-1 0,0 0 0,-1 1 0,4-1 0,12 1 41,-1 0 1,1-2-1,0 0 0,-1 0 0,26-7 0,101-36 157,-78 21-118,109-56 0,-2-10 14,74-42-296,-190 97-46,64-39-256,-95 56-286,-1-1 1,32-32-1,-41 32-2901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1104,'0'0'1056,"0"-2"-87,3-13 6841,1 25-5548,6 44-3115,-8-37 2044,10 26 1077,-11-49-2251,0-3 100,0 0 1,-1 0 0,0-16-1,-6-24 1177,8 56-1275,4 20 3,-4-20 33,0 1-35,-2-8-12,0 0 0,0 0 0,0 0 1,0 0-1,0 0 0,0 0 0,0 0 1,0 0-1,-1 0 0,1 0 1,0 0-1,0 0 0,0 0 0,0 0 1,0 0-1,0 0 0,0 0 0,0 0 1,0 0-1,0 0 0,0 0 0,0 0 1,0 0-1,0 0 0,-1 0 0,1 0 1,0 0-1,0 0 0,0 0 0,0 0 1,0 0-1,0 0 0,0 0 1,0 0-1,0 0 0,0 0 0,0 1 1,0-1-1,0 0 0,0 0 0,0 0 1,0 0-1,0 0 0,0 0 0,0 0 1,0 0-1,0 0 0,0 0 0,0 0 1,0 0-1,-10-23-1,7 18 17,3 12-227,5 56-1263,-4-60 956,-1 7-421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 1116,'24'-25'11604,"-28"31"-11412,1-1-178,-1-1 77,1 1 0,-1 0 0,1 1-1,0-1 1,1 0 0,-1 1 0,1 0 0,0 0 0,1-1 0,-2 10 0,3 2 272,2 0 0,5 30 1,-3-25-183,-4-17-140,1 0-1,-1 1 1,-1-1-1,1 0 1,-1 0-1,0 1 1,0-1-1,0 0 1,-1 0 0,0 0-1,0 0 1,-3 5-1,-2 3-443,-1-1 0,0 0-1,-11 13 1,18-24-175,-7 9-650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21 1692,'10'-20'5176,"-11"27"225,-4 19-5329,2 7 377,1-1 0,1 1 0,2 0 0,8 46 0,-8-73-382,0 1 0,1-1 0,0 0 1,0 0-1,0 0 0,1 0 0,0 0 0,0 0 0,0-1 1,5 7-1,-6-11-135,7 1-114</inkml:trace>
  <inkml:trace contextRef="#ctx0" brushRef="#br0" timeOffset="1">0 315 1212,'0'0'3618,"4"-5"-3230,11-16 27,1 2-1,19-19 1,14-15 276,-46 49-624,0-1 0,1 1-1,-1 0 1,1 0-1,0 1 1,0-1-1,1 1 1,-1 0 0,1 0-1,0 0 1,-1 1-1,1 0 1,0-1 0,1 2-1,5-3 1,-9 4-38,0 1 0,0-1 0,-1 0 0,1 0 1,0 1-1,-1-1 0,1 1 0,-1 0 0,1-1 1,-1 1-1,1 0 0,-1 0 0,1 0 0,2 2 0,18 18 339,-17-15-265,82 88 1332,-18-19-119,-59-61-951,-9-12-255,0-1 1,0 1-1,-1-1 1,1 1-1,0-1 1,0 0 0,0 1-1,1-1 1,-1 0-1,0 0 1,0 0 0,1 0-1,-1 0 1,0 0-1,1 0 1,-1-1-1,1 1 1,-1 0 0,1-1-1,0 1 1,1-1-1,-3-5 34,1 0-108,-1 2-17,0 1 0,0 0 0,0-1 0,0 1 0,0 0 0,0-1 0,-1 1 0,0-4 0,-39-156-716,30 107-4434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64 876,'9'16'1088,"-1"-1"0,0 1 0,-1 1 0,-1 0 0,6 22 0,-3-14 349,-8-24-971,2 15 1293,-3-32 1365,-2-2-2915,1-24 1,1 37-174,1-8 144,0 1 0,4-17 0,-5 28-165,1 0 0,-1 0 0,0 0 0,1 0-1,-1 0 1,1 0 0,-1 0 0,1 0 0,0 0 0,0 0-1,-1 1 1,1-1 0,0 0 0,0 0 0,0 1 0,0-1-1,0 1 1,0-1 0,-1 0 0,2 1 0,-1 0-1,0-1 1,0 1 0,0 0 0,0-1 0,0 1 0,0 0-1,0 0 1,0 0 0,0 0 0,0 0 0,2 0-1,0 1 2,-1-1 0,0 0 0,0 1 0,1 0-1,-1-1 1,0 1 0,0 0 0,0 0 0,0 0-1,0 0 1,0 1 0,0-1 0,2 2-1,-3-1 7,5 2 8,-5-4-22,0 1 0,-1 0 0,1 0 0,0-1 0,0 1 1,0-1-1,0 1 0,0-1 0,0 1 0,0-1 0,0 1 0,0-1 0,2 0 0,1-8-12,0-1 0,-1 0 0,0 0-1,2-12 1,4-14 38,-9 35-41,0 0-1,0-1 1,0 1-1,1-1 0,-1 1 1,0 0-1,0-1 0,0 1 1,1 0-1,-1-1 0,0 1 1,0 0-1,1 0 1,-1-1-1,0 1 0,0 0 1,1 0-1,-1-1 0,0 1 1,1 0-1,-1 0 1,0 0-1,1 0 0,-1-1 1,0 1-1,1 0 0,-1 0 1,1 0-1,-1 0 0,0 0 1,1 0-1,-1 0 1,1 0-1,-1 0 0,0 0 1,1 0-1,-1 0 0,0 0 1,1 1-1,-1-1 0,1 0 1,-1 0-1,0 0 1,1 0-1,-1 1 0,1 0-55,1-1 1,-1 1-1,0 0 0,0 0 0,0 0 0,0 0 0,0 0 1,-1 0-1,1 0 0,0 0 0,0 1 0,-1-1 1,2 2-1,10 45-2716,-4-15-2085,-4-17 1592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99 145 1524,'-6'4'548,"-1"1"0,1-1-1,-1-1 1,0 1 0,-8 2 0,-5 3 1437,-11 1 3548,34-16-5200,5-5-222,0 1-1,0-1 0,1 1 0,0 0 0,0 1 0,1 0 1,1 1-1,12-9 0,7-2 141,0 1 1,35-16-1,-58 31-188,0 0 1,0 1-1,0-1 0,0 1 0,0 1 1,0-1-1,10 0 0,-15 2-41,1 0 0,-1 0 0,0 1 0,1-1 0,-1 0 0,0 1 0,1 0 0,-1-1 0,0 1 0,0 0 0,1 0 0,-1 1 0,0-1 0,0 0 0,0 1 0,-1-1 0,1 1 0,0-1 0,0 1 0,-1 0 0,1 0 0,-1 0 0,0 0 0,1 0 0,-1 0 0,1 2 0,2 6 32,-1-1-1,1 1 1,-2 0 0,1 0-1,-1 1 1,1 19-1,-6 65 144,1-59-128,-4 49 99,-2 39 36,8-108-172,1 1 0,0-1 1,2 0-1,-1 1 0,8 19 0,-9-32-52,1 1 0,-1-1 0,1-1 0,0 1 0,0 0 1,5 6-1,-5-8-82,-1-1 1,1 1-1,-1-1 1,1 0 0,0 1-1,-1-1 1,1 0-1,0 0 1,0 0-1,0 0 1,0-1 0,0 1-1,0 0 1,3 0-1,2-3-528,5-5 261,-1 0 1,-1-1-1,0 0 1,0 0-1,0-1 1,-1 0-1,12-16 1,-3-1-1443,0 1 1,15-34-1,-13 21-884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6241,'27'-61'-566,"-26"60"1242,4 8-422,6 14 36,-1 2 1,0-1 0,11 46 0,53 174 1289,-62-212-1127,26 48 0,-6-13 807,-23-49-590,-8-13 1333,-6-13-1747,-2-2-189,-76-148 769,82 158-825,-76-185 762,69 162-656,0-2 0,2 1 1,0-1-1,2 0 0,0-38 1,4 52-167,1-1 1,1 1-1,1 0 1,0 0-1,0 0 1,1 0 0,1 0-1,0 1 1,1-1-1,0 1 1,1 1-1,0-1 1,1 1 0,0 1-1,11-12 1,-17 21-90,-1 0-1,1-1 1,0 1 0,-1 0 0,1 0-1,0 0 1,0 0 0,0 1 0,-1-1-1,1 0 1,0 1 0,0 0 0,0-1 0,3 1-1,-3-1-612,2 4-243,10 7-888,-10-4-1378,0 10 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1072,'0'0'449,"4"10"5553,4-15-5957,-3 2-23,1 0 1,0-1-1,-1 0 1,0 0 0,0-1-1,0 1 1,6-9 0,4-5-42,22-19 0,-20 21-72,14-19 0,-10 9-17,1 1-1,1 1 0,36-30 1,-54 50 95,2-2 18,1 0 1,-1 0-1,1 1 0,0 0 1,0 0-1,1 1 1,-1 0-1,1 1 1,9-3-1,-16 5 86,3 3 16,2 3-60,0 0 1,0 1-1,-1-1 0,1 1 1,-1 1-1,0-1 0,-1 1 1,0 0-1,0 0 1,0 0-1,-1 1 0,6 13 1,4 14 159,17 58 0,-11-27-50,17 65 140,-23-70-190,4 22 68,-10-36 32,-8-44 468,-5-8-466,1-2-139,-1 1 1,1-1-1,0 0 0,1 0 1,-5-15-1,-12-47 360,10 33-228,-1-3 62,2-2 1,1 1-1,2-1 1,2 0-1,2-74 0,4 95-120,1 0 1,0 1-1,1-1 0,1 1 0,15-36 0,-14 42-75,0 0 0,1 1-1,1 0 1,0 1 0,0 0-1,1 0 1,1 1-1,-1 0 1,16-12 0,-21 19-34,1 0 1,-1 0-1,1 0 1,-1 0-1,1 1 1,0 0-1,0 0 1,0 0-1,0 0 1,0 1-1,1 0 1,-1 0-1,8 0 1,-10 1-22,0 1 1,-1-1 0,1 1-1,-1-1 1,0 1 0,1 0-1,-1 0 1,1 0 0,-1 0-1,0 0 1,0 1-1,0-1 1,0 1 0,0-1-1,0 1 1,0 0 0,0 0-1,-1 0 1,1 0-1,-1 0 1,1 0 0,-1 0-1,0 0 1,0 1 0,0-1-1,0 1 1,0-1 0,0 0-1,-1 1 1,1 2-1,1 7-1,0 0-1,-1-1 1,-1 1-1,0 0 1,0 0-1,-1-1 1,-3 16-1,-25 82-199,3-37-416,-39 72 0,54-120 375,-52 99-1873,17-43-2201,17-33 921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6 271 2088,'0'0'4457,"-1"-4"-3849,-2-11-43,2 11-54,4-2-49,22-34 230,1 1-1,44-47 1,-6 12-1432,-62 72 349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36:0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1208,'0'-20'733,"0"16"1742,5-6 1530,-4 10-3868,0-1-1,0 1 0,0-1 0,0 1 1,1-1-1,-1 1 0,0 0 0,0-1 1,0 1-1,0 0 0,1 0 1,-1 0-1,0 0 0,0 0 0,0 0 1,0 1-1,1-1 0,-1 0 0,0 0 1,0 1-1,0-1 0,0 1 0,0-1 1,0 1-1,0-1 0,0 1 0,0 0 1,1 0-1,4 5 205,0-1 0,0 1 0,7 9 1,2 2 391,6 4-200,-17-16-398,0 1 0,1-2 0,-1 1 0,1-1 0,1 1 0,-1-2 0,0 1 0,1 0 0,0-1 0,0 0 0,7 2 0,-9-4-104,0-1 0,0 1 0,0-1 0,0 0 0,1 0 0,-1 0 0,0-1 0,0 0 0,0 0 0,6-2 0,40-17 174,-31 11-131,21-11 139,-2-1 0,0-2-1,51-41 1,-36 25 42,-27 20-147,189-123 1107,-212 140-1215,1 1 0,-1 0 0,0 0 0,0 0 0,0 1 0,7-2 0,-5 2-3542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1552,'-21'20'144,"11"-11"204,1 0 0,0 1 0,1 0 1,-12 18-1,19-27-283,1 0 0,-1 1 0,1-1 0,-1 1-1,1-1 1,0 1 0,-1-1 0,1 1 0,0-1 0,0 1 0,0-1 0,0 1 0,0-1 0,1 1-1,-1-1 1,0 0 0,1 1 0,-1-1 0,1 1 0,-1-1 0,1 0 0,0 1 0,0-1-1,0 0 1,-1 0 0,3 2 0,2 3 91,0-2-1,0 1 1,0 0 0,7 3-1,-7-4 7,16 9 247,0-1 1,1 0 0,29 10-1,13 7 526,-53-24-624,0 1-1,-1 0 1,0 0 0,11 10-1,-18-13-222,-1-1 1,0 1-1,1-1 0,-1 1 0,0 0 0,0-1 0,-1 1 1,1 0-1,-1 0 0,1 0 0,-1 1 0,0-1 0,0 0 0,0 0 1,-1 1-1,1-1 0,-1 1 0,0-1 0,0 5 0,-1 0 9,0 0 0,-1 0 0,0 0 0,0 0 0,-1 0 0,0 0 0,-1 0-1,0-1 1,0 0 0,-6 9 0,-8 8 117,-31 32 0,40-46-146,-3 3-250,-1-1 0,-22 17 0,35-29 123,-1 1 0,1-1 0,-1 1 1,0-1-1,1 0 0,-1 1 0,0-1 0,1 0 0,-1 0 1,0 0-1,0 1 0,1-1 0,-1 0 0,0 0 0,0 0 0,1 0 1,-2-1-1,0 1-157,-1 1-727,2-4-717,-4-10-1195</inkml:trace>
  <inkml:trace contextRef="#ctx0" brushRef="#br0" timeOffset="1">454 158 1072,'1'8'269,"1"0"-1,-1 0 0,1 0 1,1-1-1,0 1 1,0 0-1,0-1 0,1 0 1,0 0-1,0 0 1,1 0-1,0-1 1,0 0-1,0 0 0,1 0 1,0 0-1,0-1 1,1 0-1,-1-1 0,1 1 1,10 4-1,-12-7-156,1 0-1,0-1 1,-1 1-1,1-1 1,0 0-1,0-1 1,0 1-1,0-1 1,0 0-1,0-1 1,0 0-1,-1 1 0,1-2 1,0 1-1,0-1 1,-1 0-1,1 0 1,-1 0-1,0-1 1,1 0-1,-1 0 1,-1 0-1,1-1 1,0 0-1,-1 0 1,0 0-1,0 0 1,0 0-1,0-1 1,-1 0-1,1 0 0,-1 0 1,0 0-1,-1 0 1,4-11-1,-3 3-242,-2-1 0,1 0-1,-2 0 1,1 1 0,-4-19-1,2-15-5172,1 31 3186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77 912,'18'18'646,"0"0"1,-2 0-1,0 2 0,22 35 1,43 92 759,-70-125-1174,16 33 364,27 80 0,-42-97-551,-2-1 0,-1 2 0,5 49 0,-14-83-335,0 0-1,0 0 1,-1 0 0,1 0-1,-1 1 1,-2 5 0,2-8-1212</inkml:trace>
  <inkml:trace contextRef="#ctx0" brushRef="#br0" timeOffset="1">11 219 1312,'-3'-9'288,"1"0"1,0 0-1,0-1 0,1 1 1,0-1-1,1 1 0,1-16 0,0 20-184,0 1 0,0-1 0,1 1 0,-1-1 0,1 1 0,0 0 0,0 0 0,0 0 0,1 0 0,-1 0 0,1 0 0,0 1 0,0-1 0,0 1-1,1 0 1,-1 0 0,1 0 0,5-3 0,3-1 39,0 0-1,0 1 1,1 0-1,0 0 1,0 2-1,0 0 1,1 0-1,-1 1 1,1 1-1,0 0 1,0 1-1,0 0 1,0 1-1,0 1 1,-1 0-1,1 1 1,0 0-1,0 1 1,21 9-1,-16-6 16,-1 2-1,0 0 1,0 1-1,-1 1 0,0 1 1,-1 0-1,0 1 1,-1 1-1,0 0 0,15 18 1,-22-20-72,1 0 1,-2 0-1,1 0 0,-1 1 1,-1 0-1,0 0 1,-1 1-1,-1-1 0,0 1 1,0 1-1,-1-1 0,-1 0 1,0 1-1,-1-1 1,0 24-1,-3-20-42,0 0-1,-1 1 1,-1-1 0,-1 0-1,0-1 1,-1 1-1,-1-1 1,0 0 0,-1-1-1,-1 0 1,0 0-1,-2-1 1,1 0 0,-1-1-1,-1 0 1,-1 0 0,0-2-1,-15 12 1,23-19-139,0-1 0,0-1 0,0 1 0,0-1 1,0 1-1,-1-1 0,1-1 0,-1 1 0,1-1 0,-1 0 1,-6 0-1,9-1-146,0 0-1,0 0 1,0 0 0,1 0 0,-1-1-1,0 0 1,0 1 0,0-1 0,0 0-1,0 0 1,1-1 0,-1 1 0,0 0-1,1-1 1,-1 0 0,1 1 0,0-1-1,-1 0 1,1 0 0,0-1 0,0 1-1,-2-3 1,-5-12-2278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4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778 342 1284,'-13'-1'267,"0"0"1,1 1-1,-1 1 1,0 0-1,1 1 0,-1 0 1,1 1-1,-22 7 0,3 2 209,0 1 0,-32 19 0,39-18-284,1 1-1,1 2 0,0 0 0,1 1 0,1 1 0,1 1 1,1 1-1,1 1 0,-28 44 0,16-14 120,2 1 1,2 2-1,-26 86 0,-17 118 302,67-254-603,-15 64 158,4 0-1,3 1 1,3 0 0,3 90-1,35 299 488,36-149-338,83 139 69,-37-222-183,-94-190-174,-14-25-20,15 27 40,2-1 0,1 0 0,35 40 0,-58-77-48,55 68 84,3-3 0,109 95 1,-106-109-26,3-2 0,124 72 0,-164-109-49,142 67 21,-105-54-40,120 31-1,-154-52 0,1 0 0,-1-2-1,1-1 1,0-1 0,0-1-1,-1-2 1,1-1 0,0-1-1,-1-1 1,39-14 0,-38 9 4,0-2 1,-1-1 0,0-1 0,-2-2-1,1 0 1,-2-2 0,-1-1 0,0-1-1,30-33 1,-21 16 58,-3-2 1,41-66-1,31-81 184,-74 121-90,-2-1 0,-3-1 1,-4-1-1,21-127 0,-28 97 11,-1-116-1,-27-265 193,-48-66-108,-47 35-80,90 439-132,-44-98-1,45 122-19,-31-77 29,-75-129 0,102 212-38,-1 1 0,-1 1 1,-3 1-1,-1 2 0,-1 1 1,-66-56-1,73 72-31,0 1-1,-2 1 1,0 1 0,-1 1 0,0 2-1,-1 0 1,-1 2 0,0 1 0,0 2-1,-1 0 1,-44-4 0,44 9-39,0 1 1,-1 2-1,1 0 1,0 2-1,0 2 0,1 1 1,-1 0-1,1 3 1,0 0-1,-52 24 1,36-10-24,0 2 0,2 2 0,-70 54 0,50-26-55,-111 124 1,133-127 85,3 3 0,2 1 1,-29 61-1,64-115 59,-66 131-85,6 3-1,-44 144 0,-50 292-60,120-396 96,-17 253 0,44-277 24,7 1 0,19 152 0,-11-243 20,2-1-1,2-1 1,21 63-1,-28-111 8,18 59-9,58 124 0,-57-150 8,1 0 1,3-2 0,1-1 0,2-1-1,2-2 1,1-1 0,64 54 0,-64-64-8,1-1 0,1-2 0,2-2 0,0-1 0,1-2 0,65 23 0,-67-30-11,1-2 0,1-2 0,0-1 0,0-2 0,76 1 0,-52-8-8,0-3-1,80-16 0,-115 15 17,0-2 0,0-1-1,-1-2 1,-1 0 0,0-2 0,30-19 0,-20 8-1,-1-2 0,-1-1 0,39-42 0,-32 23 14,64-93-1,-85 112 5,23-38 47,-2-2 0,60-139 0,15-138 136,-97 269-119,15-131 0,-28 167-55,15-188 109,-12-324 0,-18 377-66,-44-236 1,31 295-35,-6 1 0,-4 0 0,-78-178 0,89 244-11,-1 2-1,-2 0 1,-3 2-1,-1 1 1,-40-45-1,47 64-17,0 1 0,-2 1-1,-1 1 1,-1 2 0,0 0-1,-1 2 1,-1 0 0,-1 2 0,-39-15-1,34 19-61,-1 1-1,0 2 0,0 1 1,-1 2-1,1 2 0,-1 1 1,0 1-1,0 2 1,0 2-1,1 1 0,-58 15 1,60-11-14,0 2 1,1 2 0,1 0 0,0 3 0,0 0-1,2 2 1,0 1 0,1 2 0,1 0 0,0 2 0,2 1-1,-31 36 1,25-19-17,2 2 0,-46 90-1,71-124 90,-13 23-49,2 1 1,1 1 0,2 0 0,-17 69 0,-44 347-555,70-397 252,2 0 1,11 91 0,15 29-860,21-10-876,-3-37 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48 459 1420,'-3'1'6587,"3"11"-5371,2 23-1211,6 18 909,7 45 347,-12-83-19,-1 1 0,1 29 0,-5-51-1040,-9-20-57,1-1 1,2 0-1,-6-30 0,-11-92 231,21 115-255,1 1 0,3-61 0,1 76-84,1 1 0,1 0 1,1 0-1,0 0 0,1 0 1,1 1-1,10-21 1,-10 27-128,1-1 0,1 1 0,0 0 0,0 0 0,1 1 0,0 0 0,0 1 0,1 0 0,0 1 0,1-1 0,11-4 0,-18 9-116,1 1 1,0 1-1,0-1 0,0 1 1,0 0-1,0 0 0,0 0 0,0 0 1,0 1-1,7 0 0,-9 1-465,1 0 0,0-1-1,-1 1 1,1 1 0,-1-1-1,1 0 1,-1 1 0,1 0-1,3 2 1,9 9-2451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1040,'0'0'7483,"5"-3"-7094,83-48 611,65-43-2855,-141 85 757,-1-1-1,16-17 0,-6 6-950</inkml:trace>
  <inkml:trace contextRef="#ctx0" brushRef="#br0" timeOffset="1">630 63 1148,'14'100'2532,"13"68"-222,-2-80-1400,-2-10-4362,-23-76 2068</inkml:trace>
  <inkml:trace contextRef="#ctx0" brushRef="#br0" timeOffset="2">477 227 944,'-3'-6'372,"0"-1"1,0 0-1,1 0 0,0 0 0,1 0 0,0-1 1,0 1-1,0 0 0,1-1 0,0 1 1,1-12-1,0 14-199,1-1 0,-1 1-1,1 0 1,0 0 0,1 1 0,-1-1 0,1 0 0,0 1-1,0-1 1,0 1 0,0 0 0,1 0 0,0 0 0,0 1 0,0-1-1,0 1 1,6-3 0,3-2-22,1 2-1,-1-1 0,1 2 1,1 0-1,-1 0 1,1 2-1,0 0 0,0 0 1,0 1-1,0 1 1,0 1-1,0 0 0,0 1 1,0 0-1,26 7 1,-28-5-50,0 1 0,-1 0 0,1 1 0,-1 0 0,0 1 0,-1 0 1,1 1-1,12 10 0,-17-11-36,0 1 1,0-1-1,0 1 1,-1 1-1,0-1 0,-1 1 1,1 0-1,-1 0 1,-1 1-1,0 0 0,6 17 1,-7-14-16,-1 0-1,0 0 1,-1 1 0,0-1 0,-1 0 0,-1 0-1,0 0 1,0 1 0,-1-1 0,-1 0 0,0-1-1,-8 22 1,0-7-67,-1 0 0,-2 0 0,0-1 0,-23 29 0,-14 10-353,43-56-240,1 0 0,-1-1 0,0 0 0,-1 0 0,-12 7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1504,'1'-2'233,"1"0"0,-1 0 1,1 0-1,-1 0 0,1 0 0,0 0 0,0 0 0,0 1 0,0-1 1,0 1-1,0-1 0,4-1 0,-4 2 422,1 5-40,4 3-354,-1 1-1,0 0 1,0 1 0,-1 0-1,0-1 1,-1 2-1,7 18 1,17 77 400,-21-77-461,37 224-1098,-29-145-2264,-7-59 1147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1150 1320,'-67'1'5467,"67"-1"-5434,-1-1 0,1 1 1,0 0-1,-1-1 1,1 1-1,0 0 0,0-1 1,-1 1-1,1 0 1,0-1-1,0 1 0,-1-1 1,1 1-1,0-1 0,0 1 1,0-1-1,0 1 1,0-1-1,0 1 0,0-1 1,0 1-1,0-1 1,0 1-1,0-1 0,0 1 1,0-1-1,0 1 0,0 0 1,0-1-1,1 1 1,-1-1-1,0 1 0,0-1 1,0 1-1,1 0 1,-1-1-1,0 1 0,1-1 1,-1 1-1,1-1 0,0 0-7,14-15 212,0 1 0,24-18 0,114-69 413,126-65-81,-67 55-183,-144 78-296,-8 3-11,353-175 397,-10 18-79,-257 126-181,243-69-1,-355 121-157,1 2 0,0 2 0,0 1 0,48 0-1,-71 5-30,-1 0-1,1 2 0,-1-1 0,1 1 0,-1 1 0,1 0 1,-1 1-1,0 0 0,-1 1 0,1 0 0,-1 0 1,0 1-1,0 1 0,0-1 0,-1 2 0,0-1 1,12 14-1,0 7 35,0 0-1,-1 1 1,30 63 0,25 93 99,-48-99-57,18 106-1,-44-187-99,38 235 157,-30-169-120,118 1190 703,-52-288-258,-23-487-317,20 5-275,-65-439 54,46 226-468,-30-169 143,68 250-1326,-48-201 163,-33-114-691,7 62 0,-7-30-555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2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1264,'0'0'1715,"2"17"-1159,49 399 1785,-11-102-1188,170 1082 1788,-154-1131-2281,172 487 0,-210-702-616,16 42 135,72 144 0,7-41-2,-90-159-107,2-1 0,2-2 1,51 52-1,-32-46 5,63 41 0,-69-55-61,0-2 1,2-2 0,79 29-1,-88-38-26,0-1-1,1-2 0,1-1 1,-1-2-1,1-1 0,0-2 1,53-1-1,-23-4-72,-1-2 1,1-3-1,-2-2 0,71-21 0,193-73-230,-2-41-57,-286 125 345,-26 12 12,259-129-270,-20-20 20,-239 146 236,96-75-485,-91 64-418,-13 4-3166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9 480 1632,'-6'2'1073,"4"-1"-449,6-1 3155,44-9-2950,91-29 0,-92 23-644,634-236 1542,-646 237-1670,-18 7-31,255-100 542,-246 97-474,-4 1 71,1 1 0,29-6 0,-48 14-124,0-1 0,0 1 0,0 0 0,0 0 0,-1 0 0,1 1 0,0-1 0,0 1 0,-1 0 0,1 0 0,0 0 0,-1 1 0,1-1 0,-1 1 0,1 0 0,-1 0 0,0 0 0,0 0 0,0 1 0,0-1 0,0 1 0,-1 0 0,1 0 0,-1 0 0,1 0 0,-1 0 0,2 4 0,4 9 57,0 0 0,-1 0-1,-1 1 1,7 27 0,8 48 238,15 151 0,-33-189-553,-5 76 0,1-117 99,1-4-89,-1 0-1,-1 0 0,1 0 0,-1 0 1,-6 15-1,6-19-562,0-1 1,0 1-1,-1-1 1,1 0 0,-1 0-1,0 0 1,-4 4-1,-2-1-2043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1408,'-24'0'484,"1"1"0,-1 1 0,0 0 0,1 2 0,0 1 0,-37 12 0,43-10-218,0 0 1,0 0 0,1 2 0,0 0-1,0 1 1,1 0 0,1 1 0,-1 1 0,-12 13-1,24-21-161,-1 0 0,1 1 0,0-1 0,0 0-1,1 1 1,-1 0 0,1-1 0,0 1 0,0 0 0,1 0-1,-1 0 1,0 9 0,2-11-48,-1 1 1,1-1-1,1 0 0,-1 0 1,0 1-1,1-1 0,0 0 0,0 0 1,0 0-1,0 0 0,0 0 1,0 0-1,1 0 0,0 0 0,-1 0 1,1-1-1,0 1 0,0-1 0,0 1 1,1-1-1,-1 0 0,4 2 1,1 2 16,1-1 0,0 0 0,0-1 0,1 0 0,-1 0 1,1-1-1,11 3 0,13 2 54,1-2 0,0-1-1,0-2 1,47-1 0,-15-5 83,92-15-1,60-28-5,-178 37-187,535-152-1850,-509 140 1008,11-5-3041,-50 17 1442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2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30 100 1024,'-19'-10'4020,"18"8"-2687,-7-9 1112,8 9-2360,-1 0-1,1 1 1,0-1 0,0 0-1,-1 0 1,1 0 0,1 0-1,-1 0 1,0 1 0,0-1-1,1 0 1,-1 0-1,1 0 1,-1 1 0,1-1-1,0 0 1,0 0 0,0 1-1,2-4 1,-1 2-8,1 1 0,-1-1 0,1 1 0,0-1 0,0 1 0,0 0 0,0 0 0,1 1 0,6-4 1,-3 3-28,0-1 0,0 1 1,0 1-1,1-1 1,-1 1-1,0 0 1,1 1-1,-1 0 1,1 0-1,10 2 0,-9 1-5,-1 0-1,1 0 0,-1 1 0,1 1 0,-1-1 0,0 1 0,-1 0 0,1 1 1,-1 0-1,0 0 0,-1 0 0,1 1 0,5 8 0,1 2 24,-1 1-1,0 1 1,-1 0-1,13 30 1,-9-8 33,-1 0 0,8 48 1,10 86 73,-29-160-165,17 147 170,0 251-1,-21-331-133,4 134 48,1-84-24,8 110-5,-9-216-62,20 160 47,5 49-18,10 52 12,-31-251-33,1 0 0,2-1 1,2-1-1,23 50 0,-28-71-7,-1-1 0,2-1 0,0 1 0,0-1 0,1 0 0,0-1 0,1 0 0,0-1 0,0 0 0,1 0-1,0-1 1,1-1 0,0 0 0,25 11 0,-10-9 9,0-1-1,0-1 1,55 6 0,83-5 26,-119-7-24,12 0 12,-55-1-18,1 0 0,8 0 12,-8 0-4,3-3-29,-7 3 12,0 0 0,0 0 0,0 1 0,0-1-1,0 0 1,0 0 0,0 0 0,0 0 0,0 0-1,-1 0 1,1 0 0,0 0 0,0 1 0,0-1-1,0 0 1,0 0 0,0 0 0,0 0 0,0 0 0,0 0-1,0 0 1,0 1 0,0-1 0,0 0 0,0 0-1,0 0 1,0 0 0,0 0 0,0 0 0,0 1-1,0-1 1,0 0 0,0 0 0,0 0 0,0 0 0,1 0-1,-1 0 1,0 0 0,0 1 0,0-1 0,0 0-1,0 0 1,0 0 0,0 0 0,0 0 0,0 0-1,1 0 1,-1 0 0,0 0 0,0 0 0,0 0 0,0 0-1,0 0 1,0 0 0,1 0 0,-1 0 0,0 0-1,0 0 1,0 0 0,-87 119 4,71-93-3,1 0 0,1 1 1,-12 33-1,7-4 3,2 1-1,-12 69 1,19-59 2,4 0 1,2 1-1,9 121 0,19 3 17,8-1-1,63 212 1,29 122 45,-73-160-1,-48-322-49,-3 0-1,-1 0 0,-2 0 1,-2 0-1,-2-1 0,-19 65 0,22-95 5,0 1-1,-1-1 1,0-1-1,-1 1 1,0-1-1,-1 0 1,-1 0-1,1-1 1,-2 0-1,1 0 0,-1-1 1,-1 0-1,0 0 1,0-1-1,0-1 1,-1 0-1,0 0 1,-1-1-1,-13 5 1,8-4-58,-1-2 0,1 0 1,-1-1-1,-29 3 0,37-7-446,0 0 1,-1 0-1,-18-3 0,22 1-336,1 1 0,-1-1 0,1 0 0,-1-1 0,1 0 0,-10-5 0,2-2-2501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1 693 1384,'0'0'2968,"5"-5"-2430,18-17-121,2 2 0,0 1-1,51-30 1,-20 14-158,395-236 1173,34 61-446,-444 195-887,-17 5-20,1 2 0,0 0 0,1 1 0,0 2 1,30-3-1,-51 8-48,1 0 1,-1 0 0,1 0 0,-1 1 0,1 0 0,-1 0 0,1 0 0,-1 1 0,0 0 0,0 0 0,8 5 0,-9-5-18,0 1 0,-1-1 1,0 1-1,0 0 0,0 0 1,0 1-1,0-1 1,-1 1-1,1-1 0,-1 1 1,0 0-1,0 0 0,0 0 1,-1 0-1,2 5 0,1 8 9,-1 0-1,0 1 0,-1-1 1,-1 1-1,-1-1 1,0 1-1,-2-1 0,-4 26 1,-5 7-61,-28 77 0,15-67-459,-37 69 1,15-36-894,18-41-1951,17-32 1255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3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473 277 940,'-49'23'1007,"2"3"-1,0 1 0,-67 53 1,89-58-581,0 1 0,2 1 0,-27 36 1,35-40-165,1 0 0,1 1 0,-12 26 1,20-37-160,1 0 1,1-1-1,-1 2 0,2-1 1,-1 0-1,1 1 0,1-1 1,0 1-1,0 15 0,2-23-78,-1-1 0,0 1 0,1 0-1,-1-1 1,1 1 0,0-1-1,0 0 1,0 1 0,0-1-1,0 0 1,0 1 0,1-1-1,-1 0 1,1 0 0,0 0-1,-1 0 1,1 0 0,0-1-1,0 1 1,0-1 0,0 1-1,1-1 1,1 2 0,2-1-2,0 0 0,1 0 0,-1 0 1,0-1-1,0 0 0,1 0 0,-1-1 1,8 1-1,13-2-25,-1-1 1,0-2-1,0 0 1,27-9-1,100-38-85,-86 25 50,-1-3-1,104-64 1,-106 57 18,430-242-102,-178 85 360,-301 184-203,31-19 88,-23 15 172,0-1 0,-2-1 0,30-25-1,-49 38 95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181 128 1612,'-143'28'12057,"143"-28"-12034,-1 0 1,0 1 0,1-1 0,-1 0 0,0 0 0,0 0 0,1 0 0,-1-1 0,0 1-1,1 0 1,-1 0 0,0 0 0,1 0 0,-1-1 0,0 1 0,1 0 0,-2-1 0,-9-3 642,10 2-558,-1 0-1,1 1 0,0-1 0,0 0 0,0 0 1,0 0-1,0 0 0,0 0 0,0 0 1,0-3-1,0 2 272,1 0-192,-1-12-10,1 12-11,1-1-20,1-7-11,1 1-1,0 0 1,1 0-1,0 0 1,9-14-1,-12 22-69,1 0 6,1 0-41,-1 0 1,1 0-1,-1 0 1,1 0-1,0 1 0,0 0 1,0-1-1,-1 1 0,1 0 1,1 0-1,5-1 1,-8 2-21,1 0 0,0 1 1,-1-1-1,1 0 0,0 0 1,-1 1-1,1-1 0,-1 1 1,1-1-1,0 1 0,-1 0 0,1 0 1,-1 0-1,0-1 0,1 1 1,-1 0-1,0 1 0,0-1 1,2 1-1,-1 1 2,-1 0-1,1-1 1,-1 1 0,1 0-1,-1 0 1,0 0 0,0 0-1,0 0 1,1 5 0,-1 5 9,0 0 1,-1 0-1,0 0 1,-3 14-1,-2 7 12,-2 1 0,-13 38 1,-5 24 16,24-95-55,1-1-13,0-1 18,1 1 0,-1 0 0,0-1 0,0 1 0,1 0 0,-1-1 0,0 1 0,1-1 0,-1 1 1,0-1-1,1 1 0,-1 0 0,1-1 0,-1 0 0,1 1 0,-1-1 0,1 1 0,-1-1 1,1 0-1,0 1 0,-1-1 0,1 0 0,-1 1 0,1-1 0,0 0 0,-1 0 0,1 0 1,0 0-1,-1 1 0,1-1 0,0 0 0,-1 0 0,1 0 0,0-1 0,0 1 0,-1 0 0,2 0 1,-2 0 0,3 0 1,3-2-131,28-7-595,-33 9 319,16-5-1498,-14 4 1003,19-6-2373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5:5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6 224 1732,'-4'-4'5982,"2"30"-4885,4 45 0,-1-69-897,1 13 744,-2-14-557,1 6-516,-1-7 157,0 1 1,0-1-1,0 0 1,0 0 0,0 0-1,0 0 1,0 0 0,0 0-1,0 0 1,0 0 0,0 0-1,0 0 1,0 1 0,0-1-1,0 0 1,0 0 0,0 0-1,0 0 1,0 0 0,0 0-1,0 0 1,0 0 0,1 0-1,-1 0 1,0 0-1,0 0 1,0 0 0,0 0-1,0 0 1,0 0 0,0 0-1,0 1 1,0-1 0,0 0-1,0 0 1,1 0 0,-1 0-1,0 0 1,0 0 0,0 0-1,0 0 1,0 0 0,0 0-1,0 0 1,0 0 0,0-1-1,0 1 1,0 0-1,1 0 1,-1 0 0,0 0-1,0 0 1,0 0 0,0 0-1,0 0 1,0 0 0,0 0-1,0 0 1,0 0 0,0 0-1,0 0 1,0 0 0,0 0-1,0 0 1,0-1 0,0 1-1,1 0 1,-1 0 0,0 0-1,13-17 28,-9 13 44,-3 3-87,0 0 0,0 0 0,0 0 1,0 0-1,0 0 0,0 1 0,0-1 1,0 0-1,0 1 0,1-1 0,-1 1 1,0-1-1,0 1 0,3-1 0,-1 0 13,-1 1-10,46-4 34,-39 3-62,1-1 0,0-1 1,-1 0-1,0 0 0,1-1 1,-1 0-1,-1 0 0,1-1 1,-1 0-1,0-1 0,0 0 1,0 0-1,-1-1 0,0 1 1,0-2-1,-1 1 0,1-1 1,-2 0-1,1 0 0,-1-1 1,5-11-1,-10 19 35,3-6-4,-3 6-16,0 1-1,0 0 1,0 0-1,0 0 1,0 0-1,0 0 1,0 0-1,0 0 1,0 0-1,0 0 1,0-1-1,0 1 1,0 0-1,1 0 1,-1 0-1,0 0 1,0 0 0,0 0-1,-1 0 1,1-1-1,0 1 1,0 0-1,0 0 1,0 0-1,0 0 1,0 0-1,0 0 1,0 0-1,0 0 1,0-1-1,0 1 1,0 0-1,0 0 1,0 0 0,0 0-1,0 0 1,0 0-1,-1 0 1,1 0-1,0 0 1,0 0-1,0 0 1,0 0-1,0 0 1,0 0-1,0 0 1,0 0-1,0-1 1,-1 1-1,1 0 1,0 0 0,0 0-1,0 0 1,0 0-1,0 0 1,0 0-1,0 0 1,-1 1-1,1-1 1,0 0-1,0 0 1,0 0-1,0 0 1,0 0-1,0 0 1,0 0 0,0 0-1,-1 0 1,-18 15-1,18-14-17,0 0 0,0 0 0,0 0 1,0 0-1,1-1 0,-1 1 1,0 0-1,1 0 0,-1 0 1,0 1-1,1-1 0,0 0 0,-1 0 1,1 0-1,0 0 0,-1 0 1,1 0-1,0 1 0,0-1 0,0 0 1,0 0-1,0 0 0,0 2 1,1 0-37,-1-1-79,4-7-1011,1 0 1120,-4 4 17,1-1-1,-1 1 1,1-1-1,-1 1 0,1-1 1,-1 0-1,0 0 1,0 0-1,0 0 1,0 0-1,0 0 0,0 0 1,-1 0-1,1 0 1,-1 0-1,1 0 1,-1-3-1,2-15-18,1-50 164,-3 64-107,0 0 0,-1 0 1,1 0-1,-1 1 1,-1-1-1,1 0 0,-1 1 1,0-1-1,-4-7 0,5 13-143,1-1 0,-1 1-1,1-1 1,-1 1 0,0-1-1,1 1 1,-1-1-1,0 1 1,1 0 0,-1-1-1,0 1 1,0 0-1,1-1 1,-1 1 0,0 0-1,0 0 1,1 0 0,-1 0-1,0 0 1,0 0-1,0 0 1,1 0 0,-1 0-1,0 0 1,0 0 0,0 1-1,1-1 1,-1 0-1,0 0 1,0 1 0,1-1-1,-1 1 1,0-1-1,1 1 1,-1-1 0,1 1-1,-1-1 1,0 1 0,0 0-1,-2 1 315,-3 3-2752,0 6 26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6:0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1136,'9'39'3436,"0"4"-1603,28 81 1,-25-96-1166,23 43 0,-34-70-635,-1 0 1,1 0-1,-1 0 1,1 0-1,-1 0 1,1 0-1,0-1 1,-1 1 0,1 0-1,0 0 1,-1-1-1,1 1 1,0 0-1,0-1 1,0 1-1,0-1 1,0 1-1,0-1 1,0 0-1,0 1 1,-1-1-1,3 0 1,-2 0 18,0 0 0,-1 0 0,1-1 0,0 1 0,0-1 0,-1 1 0,1-1 0,0 1 0,0-1-1,-1 1 1,1-1 0,-1 1 0,1-1 0,-1 0 0,1 1 0,-1-1 0,1 0 0,-1 0 0,1 1 0,-1-2 0,2-3 106,0-1 0,0 1 0,-1 0 0,1 0 0,-2-1 0,2-7 0,-2 10-81,0 0-77,-1-3-299,0-24-887,2 17-4174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46:0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1732,'5'38'2459,"1"47"1,-5-51-1081,7 46 2657,-9-89-3739,-16-158 1880,17 165-2144,0 1 1,0-1-1,1 1 0,-1-1 0,0 1 1,1-1-1,-1 1 0,1 0 0,-1-1 1,1 1-1,-1 0 0,1-1 0,0 1 1,0 0-1,0 0 0,0 0 0,1-2 1,-1 3-25,0-2 364,4 6-329,1 0-41,0 1 0,-1 0-1,1 0 1,-1 1 0,-1-1-1,1 1 1,6 11 0,-10-15-44,6 11-54,-6-10 62,1 3 16,-1-6 14,-1 0 0,0 0 0,0 0 0,0 0 0,0 0 0,0 0 0,0 0-1,0 0 1,0 0 0,0 0 0,0 1 0,0-1 0,0 0 0,0 0 0,0 0 0,1 0 0,-1 0 0,0 0 0,0 0 0,0 0 0,0 0 0,0 0 0,0 0 0,0 0 0,0 0 0,0 0 0,1 0 0,-1 0 0,0 0 0,0 0 0,0 0 0,0 0 0,0 0 0,0 0 0,0 0 0,0 0 0,0 0 0,1 0 0,-1 0 0,0 0 0,0-1 0,0 1 0,0 0 0,0 0 0,0 0 0,0 0 0,0 0 0,0 0 0,0 0 0,0 0 0,0 0 0,0 0 0,0 0 0,0 0 0,1-1 0,-1 1 0,0 0 0,0 0 0,0 0 0,0 0 0,0 0 0,0 0 0,0 0 0,0-1 0,9-34 4,-9 29 1,2-6 29,-1 11-30,5-20 74,-5 19-69,-1 1 1,0 0-1,1 0 1,-1 0-1,0 0 1,1 0-1,-1 0 1,1 0-1,0 0 1,-1 0-1,1 0 1,0 0-1,0 0 1,0 0-1,-1 1 1,3-2-1,0 6-66,2 2-49,-1 0 1,0 0-1,-1 1 1,0 0-1,1-1 1,-2 1 0,1 0-1,2 14 1,4 57-2292,-10-26-2978,-1-31 2403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28 143 1384,'-3'-11'3437,"-5"-13"2163,6 22-5201,-3-9-45,4 9 759,-1-4-933,0 5 63,0 6 1267,0 22-1407,1-24-69,1 1 0,0-1 0,1 1 0,-1-1 1,0 0-1,1 0 0,0 1 0,0-1 1,1 5-1,2 5 64,-1 1 63,1 0 0,0 0 0,6 14 1,-4-12-52,-4-10-55,0 0 12,1 0 0,-1 0 1,1 0-1,6 10 0,-8-14-34,12 4 113,-5-5-130,1 0 0,0-1 0,-1 0 0,1-1 0,-1 0 1,1 0-1,-1-1 0,1 0 0,-1-1 0,0 1 0,0-1 0,0-1 0,0 0 0,-1 0 0,1 0 0,-1-1 0,0 0 0,0-1 0,-1 1 0,12-14 1,18-25 41,-35 43-74,1-1-12,14-11-71,-14 12 88,0 1-14,35 3-7,-10-2 22,-16-2 22,-4 0-3,-1 0-1,1 0 0,0 0 0,-1-1 0,1 0 0,11-5 0,-15 5-2,1 1 0,-1-1 0,0 0 0,0 0 0,0 0 0,-1 0 0,1-1 0,0 1 0,-1-1 0,1 0 0,-1 0 0,0 0 0,0 0 0,2-5-1,-2 3-7,4-22 6,-6 21-3,-1 2 1,1-1-12,0 1 1,0 0-1,-1 0 0,1-1 1,-1 1-1,0 0 0,0 0 0,-1 0 1,1 0-1,-1 0 0,-3-5 1,3 6-103,1 1 0,-1 0 0,0-1 0,0 1 0,-1 0 0,1 0 0,0 1 0,-1-1 0,1 0 0,-1 1 0,1-1 0,-1 1 0,-4-1 0,5 1-301,0 1 0,0 0 0,-1 0 0,1 0 0,0 0 0,-1 0 0,1 0 0,0 1 0,0-1 1,0 1-1,-1-1 0,1 1 0,0 0 0,0 0 0,-3 2 0,3-2-171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12 519 1548,'13'-4'2185,"-7"2"-1938,-1 0 0,0 0 0,0-1 0,0 0 0,0 0 0,-1-1 0,1 1 0,-1-1 0,1 0 0,-1 0 0,-1-1 0,8-9 0,-5 5-14,0 0 0,-1-1 1,0 0-1,0 0 0,-1 0 0,3-12 0,-5 14-31,0 0-1,-1 0 1,0 0-1,-1-1 1,0-10 0,0 16-91,0-1 0,-1 0 0,0 0 0,0 0 1,0 0-1,0 0 0,0 1 0,-1-1 0,1 0 0,-1 1 1,0 0-1,-4-6 0,5 8-74,0 0 1,1 0-1,-1 1 1,0-1-1,0 0 1,0 0-1,0 1 0,0-1 1,0 1-1,0-1 1,0 1-1,0-1 0,0 1 1,-1 0-1,1-1 1,0 1-1,0 0 1,0 0-1,0 0 0,0 0 1,-3 0-1,2 1 3,-1-1 0,1 1 0,0 0 0,-1 0 1,1 0-1,0 0 0,0 0 0,0 1 0,-4 2 0,0 1 19,1 0-1,0 1 1,0-1 0,0 1-1,-6 11 1,6-7-15,1-1 0,0 0-1,0 1 1,1 0 0,1 0 0,0 0-1,0 0 1,1 0 0,0 0-1,1 1 1,0-1 0,0 0 0,1 0-1,4 16 1,-4-21-29,0 0-1,1 0 1,-1 0-1,1 0 1,0-1-1,1 1 1,-1-1 0,1 1-1,0-1 1,0 0-1,0 0 1,0 0-1,1-1 1,0 1 0,-1-1-1,1 0 1,1 0-1,-1 0 1,0 0-1,1-1 1,-1 0 0,1 0-1,0 0 1,0 0-1,0-1 1,0 0-1,0 0 1,0 0-1,0 0 1,8-1 0,-5 0-7,0 0 0,1-1 1,-1 0-1,0 0 0,0-1 1,0 0-1,0-1 0,-1 0 1,1 0-1,0 0 0,-1-1 1,0 0-1,0 0 0,0-1 1,-1 0-1,1 0 0,-1-1 1,0 0-1,-1 0 1,0 0-1,0-1 0,0 1 1,0-1-1,-1 0 0,0-1 1,-1 1-1,0-1 0,0 1 1,0-1-1,2-14 0,-3-4-1,0 1 0,-1-1 0,-2 1-1,-1-1 1,-9-49 0,-44-122 10,54 191-18,-6-7-49,6 13 48,1 0 0,0 0 1,0 0-1,0 0 0,-1 0 1,1 0-1,0 0 0,0 0 1,0 0-1,-1 0 0,1 1 1,0-1-1,0 0 0,0 0 1,0 0-1,-1 0 0,1 0 1,0 0-1,0 1 0,0-1 1,0 0-1,0 0 0,0 0 1,-1 0-1,1 1 0,0-1 1,0 0-1,0 0 0,0 0 1,0 1-1,0-1 0,0 0 1,0 0-1,0 1 0,-5 25-44,5-23 61,-1 9-17,0 1 1,1 0-1,1-1 0,0 1 1,4 16-1,-1-1 1,8 37 7,29 89 0,-22-89 44,-17-57-21,-2-8-26,0 1 0,0 0-1,0 0 1,1-1 0,-1 1 0,0 0-1,1-1 1,-1 1 0,1-1 0,-1 1 0,1-1-1,-1 1 1,1 0 0,-1-1 0,1 0-1,-1 1 1,1-1 0,1 1 0,2 3 34,-3-2-20,6-5-12,62-25 12,-56 24-23,1 0 0,0 2-1,0 0 1,0 0 0,0 1 0,0 1 0,0 1 0,1 0 0,26 5 0,-39-6 7,-1 1 0,0-1 0,0 1 0,0-1 0,0 1 0,0-1 0,1 1 0,-1 0 0,0-1 0,0 1 0,-1 0 0,1 0 1,0 0-1,0 0 0,0 0 0,0 0 0,-1 0 0,1 0 0,-1 0 0,1 0 0,0 2 0,0-2 0,0 2 10,-3 2-2,-4 14 0,1-11-9,-2-3-1,0 0 0,0 0 0,-1-1 0,1 0 0,-1 0 0,0 0 0,-12 2 0,2-1-206,-1-1-1,-30 2 1,8-6-1266,38-1 768,0 1-1,0-1 0,0 1 0,0-1 1,1 0-1,-1 0 0,-4-2 1,-4-3-2238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 1564,'0'-1'87,"0"1"-1,1 0 1,-1-1-1,0 1 1,0 0-1,0-1 1,0 1-1,0 0 1,0-1-1,0 1 1,0 0-1,0-1 1,0 1-1,0-1 1,0 1-1,0 0 1,0-1-1,0 1 1,0 0-1,0-1 1,0 1-1,0 0 1,-1-1-1,1 1 1,0 0-1,0-1 1,0 1-1,0 0 0,-1 0 1,1-1-1,0 1 1,-1 0-1,1 0 1,0-1-1,0 1 1,-1 0-1,1 0 1,-1-1-1,-12 2 3217,8 0-4104,-3 2 1291,0 3-265,1 1 0,0-1 0,0 1 0,1 1 0,0-1 0,0 1-1,1 0 1,-9 15 0,12-17-144,0 0-1,0 0 0,0 0 1,1 0-1,0 0 1,0 0-1,0 0 0,1 0 1,0 0-1,0 0 0,1 0 1,0 0-1,0 0 0,0 0 1,4 11-1,-2-9-10,1 0 1,0 0-1,0-1 0,0 1 1,1-1-1,1 0 1,-1 0-1,13 11 0,3 1 144,33 22-1,-5-5 45,-26-13 56,-21-22-149,0 1 20,8 7 17,-7-7 12,-3 1-144,-1 0 0,1-1 0,-1 1 0,1 0 0,-1-1 0,0 1 0,0 0 0,0-1 0,-1 1 0,1-1 0,0 0 0,-1 1 0,0-1 0,1 0 0,-1 0 0,0 0 0,0 0 0,-2 2 0,-7 4 11,1-1 0,-21 11 0,7-4 166,14-8-436,1-1-1,-1-1 0,0 1 0,0-2 0,-17 5 0,24-7-453,-4 0-339,0-1-287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1212,'11'-2'773,"0"0"0,0-1 0,-1 0 0,1 0 0,-1-1-1,0 0 1,19-11 0,-16 7-525,-1-1 1,0 0-1,0 0 0,0-1 0,12-15 0,-21 21-95,-1 0 1,1 1-1,-1-1 0,0 0 1,0 0-1,0 0 0,0-1 1,-1 1-1,0 0 0,2-6 1,-3 8-105,0 0-1,0 1 1,0-1 0,1 1 0,-1-1 0,-1 0 0,1 1 0,0-1 0,0 0-1,-1 1 1,1-1 0,0 1 0,-1-1 0,0 1 0,1-1 0,-1 1-1,0-1 1,0 1 0,0 0 0,0-1 0,0 1 0,0 0 0,0 0 0,0 0-1,-1-1 1,1 2 0,0-1 0,-1 0 0,1 0 0,0 0 0,-4-1-1,0 1 26,-1 0 0,1 0 0,-1 0 0,0 1 0,1-1 0,-1 2 0,1-1 0,-1 0 0,0 1 0,1 0 0,-1 0 0,1 1 0,0 0 0,-1 0 0,1 0 0,0 0 0,0 1 0,-6 3 0,6-2-12,-1 0-1,0 0 1,1 1-1,-1-1 1,1 1-1,0 0 1,1 1-1,0-1 1,-1 1-1,2 0 1,-1 0-1,1 0 1,-1 0-1,2 1 1,-3 6-1,4-8-21,-1 0 0,2 1-1,-1-1 1,0 0 0,1 0 0,0 1-1,0-1 1,1 0 0,0 0 0,0 1 0,0-1-1,0 0 1,1 0 0,0 0 0,0 0 0,0 0-1,0-1 1,6 9 0,-3-7-14,0-1 1,0 1-1,1-1 1,-1 0-1,1-1 1,0 1-1,1-1 0,-1 0 1,1 0-1,0-1 1,-1 0-1,2 0 1,6 1-1,2 0-180,1 0 1,0-1-1,0 0 0,0-2 1,0 0-1,0-1 0,0-1 0,0 0 1,0-1-1,0-1 0,0-1 1,-1 0-1,1-1 0,19-10 1,-31 13-466,-1-1 0,1 0 1,-1 0-1,0 0 0,0 0 1,0-1-1,0 0 0,-1 0 1,7-8-1,1-3-2631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2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1596,'1'3'1340,"-1"8"-155,0-8 816,1-2-1809,0-1 1,-1 1-1,1 0 0,-1 0 1,1-1-1,0 1 1,0 0-1,-1-1 0,1 1 1,0 0-1,0-1 0,1 1 1,13 2 380,0-1 1,0 0-1,0-1 0,17-1 1,64-9 356,-89 9-846,290-49 1600,-197 30-1308,-20 2-120,-39 7 14,67-7-1,-104 17-211,0 0 0,1-1 0,-1 0 0,0 0 0,1 0 0,-1 0 0,0-1 0,0 0 0,0 0 0,5-3 0,-8 4 36,0 1-67,-1-1 0,0 1-1,0-1 1,1 0 0,-1 1-1,0-1 1,0 0 0,0 1-1,0-1 1,0 1 0,0-1-1,0 0 1,0 1-1,0-1 1,-1 0 0,1 1-1,0-1 1,0 1 0,0-1-1,-1 0 1,1 0 0,-10-10 324,-1 1 0,1 0 1,-1 0-1,-1 1 1,0 1-1,-13-8 1,23 15-164,-12-9 409,26 28-245,-1-1 0,15 36 0,-20-40-362,-2 1 0,0 0 0,0 0 0,-1 0 0,-1 0 1,-1 1-1,0-1 0,0 1 0,-1-1 0,-1 0 1,-1 1-1,0-1 0,-1 0 0,0 0 0,-1 0 0,-1 0 1,0-1-1,-8 15 0,1-7-564,0-1 1,-2 0-1,0-1 0,-26 28 0,25-32-1981,-1-1-1,-34 24 0,6-12-2239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1352,'0'0'4028,"6"4"-3573,31 20 218,-1 3 0,-1 1 0,-1 1 0,40 45 0,-67-66-578,-1 0 1,0 0-1,0 1 1,0 0 0,-1 0-1,-1 0 1,0 1 0,6 19-1,-9-26-33,-1 1-1,0-1 0,0 1 1,-1-1-1,1 0 0,-1 1 1,1-1-1,-1 0 0,0 1 1,-2 2-1,3-4 2,-1-1 0,0 0 0,0 1 0,0-1 1,0 0-1,0 0 0,0 0 0,0 0 0,0 0 0,-1 0 0,1 0 0,0 0 1,-1 0-1,1 0 0,0-1 0,-1 1 0,1-1 0,-2 1 0,2 0-19,-1-1 262,-2 0-18,-13-2 209,14-1-299,0 0-148,1-1 0,-1 0 0,0 1 0,1-1 1,0 0-1,0-1 0,0 1 0,1 0 1,-1 0-1,1-1 0,0 1 0,0-1 0,0 1 1,1-6-1,1-3 11,0-1-1,1 1 1,1-1 0,0 1-1,8-22 1,1 8-267,23-39-1,25-32-2001,-6 12-3397,-53 84 5193,4-5-487,-5 7 913,0 0 0,1 0 0,-1 0 1,0 0-1,0-1 0,0 1 0,0 0 0,1 0 1,-1 0-1,0 0 0,0 0 0,0 0 0,0 0 1,1 0-1,-1 0 0,0-1 0,0 1 0,0 0 1,1 0-1,-1 0 0,0 0 0,0 0 0,0 0 0,1 0 1,-1 0-1,0 1 0,0-1 0,1 0 0,-1 0 1,0 0-1,0 0 0,0 0 0,0 0 0,1 0 1,-1 0-1,0 0 0,0 1 0,0-1 0,0 0 1,1 0-1,-1 0 0,0 1 0,76 135 1954,-65-120-1604,1 0 1,0 0-1,1-2 0,1 1 0,0-2 1,19 15-1,-29-26-208,0 1 0,0-1 0,0 0 0,0 0 0,0 0 0,1-1 0,-1 1 0,0-1 0,1 0 0,-1 0 1,1-1-1,0 1 0,-1-1 0,1 0 0,-1 0 0,10-2 0,-12 2-109,-1-1-1,1 0 1,0 1 0,-1-1 0,1 0-1,0 1 1,-1-1 0,1 0 0,-1 0-1,1-1 1,-1 1 0,0 0 0,1 0-1,-1-1 1,0 1 0,0 0 0,0-1-1,0 1 1,1-3 0,-1 3 27,4-6 4,0-1 1,-1 1-1,0-1 1,-1 1 0,1-1-1,-2 0 1,1 0-1,-1-1 1,0 1 0,1-11-1,0-77-71,-4 92-260,1 0-85,-1-11-91,1 12-60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5 160 1488,'3'2'104,"21"11"208,-23-13-70,14 3 236,-12-3-380,1 0 226,-1 0 14,1-1-120,0 0 0,1 0 0,-1 0 0,0 0 0,0-1 0,0 1 0,-1-1-1,1 0 1,0-1 0,5-3 0,-4 1 39,-1 0 0,1-1 0,-1 0 0,0 0 0,0-1 0,0 1 0,-1-1 1,0 1-1,0-1 0,-1 0 0,0 0 0,0 0 0,-1 0 0,0-1 0,0 1 0,-1-11 0,1 17-229,-1 0 0,-1 1 0,1-1 0,0 0 0,0 0 0,0 0 0,0 0 0,-1 1 0,1-1 0,0 0-1,-1 0 1,1 1 0,0-1 0,-1 0 0,1 1 0,-2-2 0,1 0 53,-1-1 154,2 3-226,0 0 1,-1 0-1,1 0 1,0 0-1,0 0 1,-1 0-1,1 0 1,0 0 0,0-1-1,-1 1 1,1 0-1,0 0 1,0 0-1,-1 0 1,1 0-1,0-1 1,0 1-1,0 0 1,-1 0-1,1 0 1,0-1 0,0 1-1,0 0 1,0 0-1,-1-1 1,1 1-1,0 0 1,0 0-1,0-1 1,0 1-1,0 0 1,0-1-1,0 1 1,0-1 0,-1 1 0,1-1 0,0 1 0,0-1 0,0 1 0,-1 0 0,1-1 0,0 1 0,0-1 0,-1 1 0,1 0 0,0-1 0,-1 1 0,1 0 0,-1-1 0,1 1 0,0 0 0,-1-1 0,1 1 0,-1 0 0,1 0 0,-1 0 0,1 0 0,-1-1 0,1 1 0,-1 0 0,1 0 0,-1 0 0,-4 0 45,0 0 0,1 0 0,-1 0-1,0 1 1,1 0 0,-1 0 0,0 0 0,1 0-1,-1 1 1,1 0 0,0 0 0,0 0-1,-1 0 1,1 1 0,1-1 0,-1 1 0,-4 4-1,4-3-8,-1 0 0,1 1-1,1-1 1,-1 1 0,0 0-1,1 0 1,0 0 0,1 1-1,-1-1 1,1 1 0,0-1 0,0 1-1,-1 8 1,2-9-19,0 0 0,1 1 1,-1-1-1,2 0 0,-1 0 0,0 1 0,1-1 1,0 0-1,0 0 0,0 0 0,1 0 0,0 0 1,0 0-1,0-1 0,4 7 0,-2-6-17,-1 0-1,1-1 0,1 0 0,-1 1 0,1-1 1,-1-1-1,1 1 0,0-1 0,1 0 0,-1 0 1,9 4-1,-2-3-120,0 0 1,1-1-1,-1-1 1,1 0-1,-1 0 1,1-1-1,0-1 1,0 0-1,-1 0 1,1-2-1,17-3 1,-17 2-199,-2 0 1,1-1-1,0-1 1,12-6-1,-19 8-214,1-1 0,-1 1 0,0-1 0,0 0 0,0 0 0,-1-1 0,1 0 0,-1 1 0,6-10 0,2-7-1962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70 912,'-6'-15'1794,"-1"0"-1,-16-25 3054,31 45-4525,32 24 267,57 50 1,-57-41-275,40 49 1,-68-73-240,-1 1 1,0 1-1,-1 0 0,-1 0 1,-1 1-1,0 0 0,5 20 0,-10-17 21,-3-16-39,0-3-51,-1 0-1,0 0 1,1 0-1,-1 0 1,0 0 0,1 0-1,0 0 1,-1 0-1,1 0 1,-1 0 0,1 0-1,0 2 1,-1 0 6,1-2-6,-1-1-1,1 1 0,-1 0 0,1 0 0,-1-1 1,1 1-1,-1-1 0,0 1 0,1-1 0,-1 1 1,0-1-1,0 1 0,1-1 0,-1 1 0,0-1 0,0 0 1,1 1-1,-1-1 0,0 0 0,0 0 0,0 0 1,0 0-1,0 0 0,-12 0 97,8 0-55,0-1 1,0 0 0,0 0-1,0 0 1,0 0 0,1-1-1,-1 0 1,1 0-1,-1 0 1,1-1 0,0 1-1,0-1 1,0 0-1,0 0 1,0 0 0,1-1-1,-4-4 1,2 4-5,1-2 0,0 1 0,1 0 0,-1-1 0,1 0 0,0 0 0,0 0 0,1 0 0,0 0 0,0-1 0,-2-11 0,4 8-19,0 0-1,0 0 1,1 0-1,1 0 1,-1 0-1,2 0 0,-1 1 1,1-1-1,1 1 1,0-1-1,10-15 1,5-7-1476,43-52 0,-58 80 1158,25-23-5579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16 1436,'-1'-12'6737,"-3"12"-6554,-11-4 683,11 7-422,-1 1-214,1 0 0,-1 0 1,-6 9-1,9-11-157,1 0-1,-1 0 1,1 0 0,0 0-1,0 0 1,0 0 0,0 0-1,0 0 1,0 1-1,1-1 1,-1 0 0,1 1-1,0-1 1,0 0 0,-1 1-1,1-1 1,1 4-1,2 5 25,0-1 0,1 0-1,0 0 1,0-1-1,1 1 1,0-1-1,1 0 1,8 10 0,1 0 65,2-1 0,28 25 1,-37-36-103,0 1 1,-1 0-1,0 0 1,0 1-1,-1 0 1,9 16 0,-14-22-55,-1-1 0,1 1 0,-1-1 1,0 1-1,1-1 0,-1 1 0,0-1 1,0 1-1,-1-1 0,1 1 1,0-1-1,-1 1 0,0-1 0,1 1 1,-1-1-1,0 1 0,0-1 0,-1 0 1,-1 4-1,-1-2-489,0 1 0,-1 0 0,1-1 0,-1 0 0,0 0 0,-11 5 1,-2 4-2810,2-1 52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2004,'0'0'2957,"-6"0"-2080,-17 0-64,20 0-694,1 0 0,-1 0 0,1 1 0,-1-1 0,1 1 0,0-1 0,-1 1 0,1 0 0,0 0 0,-1 0 0,1 0 0,0 1 0,-2 1 0,-6 2 281,4-2-246,1 0 1,-1 0 0,0 1-1,1-1 1,0 1 0,0 0-1,0 0 1,0 1 0,1 0-1,0 0 1,0 0 0,0 0-1,0 0 1,1 1 0,0 0-1,0-1 1,1 1 0,-1 0-1,1 1 1,0-1-1,-1 10 1,3-13-121,0-1 0,0 1 0,1-1 1,-1 0-1,1 1 0,-1-1 0,1 1 0,0-1 0,0 0 0,0 0 0,0 1 1,0-1-1,0 0 0,1 0 0,2 4 0,-1-2 41,3 3-12,0 1-1,1-1 1,0-1 0,0 1 0,0-1-1,1 0 1,9 5 0,64 30 290,-34-18-97,4 6 480,-49-27-522,-1 2-4,5 11-24,-5-11 160,-5 1-202,-9 6-82,0 0 0,0-1 0,-1 0 0,0-1 0,-24 11 0,34-17-349,-2-1 0,1 0 0,0 0 0,0-1 1,0 1-1,-1-1 0,-8 0 0,11 0-847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1728,'0'0'1707,"3"-2"-930,8-3-45,-8 4-49,0-1-62,21-10 535,-1-2 1,28-22-1,-43 31-1044,-2-1 0,1 0 1,0-1-1,-1 1 0,0-1 0,-1-1 0,0 1 0,0-1 0,0 0 0,-1 0 0,3-9 0,-6 13 46,0-1 0,0 0 0,0 0 0,-1 0 0,0 1 0,0-1 0,0 0 0,0 0 0,-1 0 0,-1-5 0,1 9-114,0 0-1,0 0 1,0 0 0,0 0 0,0 0-1,0 1 1,0-1 0,0 0 0,0 0 0,0 1-1,0-1 1,0 1 0,-1-1 0,1 1-1,0 0 1,0-1 0,-1 1 0,1 0 0,0 0-1,-1 0 1,1 0 0,-2 0 0,0 0 206,-2 2-7,4-2-233,-8 4 117,0 0 1,1 0 0,-15 10 0,20-12-86,1 0 0,-1 0 1,0 1-1,1-1 0,-1 1 1,1-1-1,0 1 0,0 0 0,0 0 1,0 0-1,0 0 0,1 0 1,-1 1-1,1-1 0,0 1 0,0-1 1,0 4-1,-3 34 216,5-37-230,-1 0-1,1 0 1,0 0-1,0-1 1,1 1-1,-1 0 1,1-1-1,-1 1 1,1-1-1,0 1 1,1-1-1,3 5 0,-2-2 1,1-1 0,-1-1-1,1 1 1,0-1 0,0 0-1,10 6 1,-4-5-31,0 0 0,0-1 0,1 0 1,0-1-1,-1 0 0,1-1 0,1 0 1,14-1-1,-10 0-231,1-2 1,-1 0-1,0-1 1,1 0-1,19-7 1,-29 6-123,1 0 1,-1-1 0,0 0 0,9-6 0,12-9-4110,-25 15 2940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1396,'0'-3'8366,"13"6"-7127,16 5-1716,-9-2 681,0 2-1,0 0 0,0 1 0,-1 1 1,-1 1-1,1 1 0,-2 1 1,0 0-1,0 1 0,14 16 1,-29-27-176,0 0 0,-1 0 1,1 0-1,-1 0 0,1 0 1,-1 0-1,0 0 1,0 0-1,-1 1 0,1-1 1,0 6-1,-1-8-22,0 2 57,-1 2-16,1-5-45,-5 19 50,4-18-41,1 0 0,0 0 0,-1 0 0,0 0 0,1 1 0,-1-1-1,0 0 1,1 0 0,-1 0 0,0 0 0,0-1 0,0 1 0,0 0 0,0 0-1,0 0 1,0-1 0,0 1 0,-2 0 0,-28 6 460,28-6-271,-2-2 3,-14-3 2,17 3-169,0 0 0,0 0 1,0-1-1,-1 1 1,1 0-1,1-1 0,-1 1 1,0-1-1,0 1 1,0-1-1,1 0 1,-1 0-1,1 0 0,0 0 1,-2-2-1,2 2-23,0-1 12,-1 0-1,1 0 1,-1-1-1,1 1 1,0-1-1,1 1 1,-1-1 0,0 1-1,1-1 1,0 0-1,0 1 1,0-1-1,0 0 1,1 1-1,1-7 1,-2 4-11,3-9-74,0 0 0,1-1-1,0 2 1,2-1 0,8-18-1,41-67-1425,-20 39 158,-34 59 1270,12-19-709,-13 20 741,1 0 1,-1 0-1,1 0 0,-1 1 1,1-1-1,0 0 0,-1 0 1,1 1-1,0-1 1,0 1-1,0-1 0,0 0 1,-1 1-1,1 0 0,0-1 1,0 1-1,2-1 0,1 4 30,20 18 106,31 34-1,-36-34 74,0-2-1,2 0 1,33 24-1,-53-43-180,11 9 282,1-1 0,0-1 1,19 8-1,-29-14-42,23-1 449,-24-1-646,0 0 0,-1 0 0,1 0 0,0 0-1,-1 0 1,1 0 0,-1 0 0,1 0 0,-1-1 0,0 1 0,1 0-1,-1-1 1,0 1 0,0-1 0,0 0 0,0 1 0,0-3-1,0 4-35,1-5 39,0-1 1,1 1-1,-2 0 1,1-1 0,-1 1-1,0-1 1,0 1-1,0-9 1,-2-44 196,1 50-201,-1-20 58,1 14-245,-1 0 0,0 1-1,-1-1 1,-6-25 0,6 36-344,2 0-770,-2-10 474,2 10-217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1388,'2'2'630,"0"0"-448,0-1-1,0 1 0,0-1 1,0 0-1,0 0 0,1 0 1,-1 0-1,0 0 0,1 0 1,-1-1-1,1 1 0,-1-1 1,1 1-1,-1-1 0,1 0 1,-1 0-1,1 0 0,-1-1 1,1 1-1,-1-1 1,1 1-1,-1-1 0,1 0 1,-1 0-1,0 0 0,0 0 1,3-1-1,10-7 145,1 0-1,-2-1 1,16-12-1,-19 12-17,0-1 0,13-17-1,-20 23-167,0 0-1,-1 0 0,0-1 0,0 1 0,0-1 1,-1 0-1,0 1 0,3-10 0,-5 9 86,1 0-1,-1 0 1,0 0-1,0 1 1,-2-8-1,2 10 69,-2 0-14,1 2-234,1 0-8,-1 0 0,1 0 1,-1 1-1,1-1 0,-1 0 1,1 0-1,-1 0 0,0 1 1,1-1-1,-1 0 1,0 1-1,0-1 0,0 1 1,1-1-1,-1 1 0,0-1 1,0 1-1,0 0 0,0-1 1,0 1-1,0 0 0,0 0 1,0 0-1,0-1 0,0 1 1,0 0-1,0 0 0,0 1 1,0-1-1,0 0 0,-2 1 1,-16 4 181,10 1 3,2-1-125,1 1 1,-1 0-1,2 1 0,-1 0 0,1 0 1,0 0-1,0 0 0,1 1 0,0 0 1,-5 12-1,2 25 405,6-43-485,1-1-1,0 1 0,0-1 1,0 1-1,0-1 1,0 1-1,0-1 0,0 1 1,1-1-1,-1 1 1,0-1-1,1 1 0,0 1 1,1 1 24,-2-2-27,0 0-1,1 0 1,-1-1 0,1 1-1,0 0 1,-1 0 0,1-1 0,0 1-1,0-1 1,0 1 0,0-1-1,0 1 1,2 1 0,2 2 22,-2-1-12,0 0-1,1 0 0,0-1 0,0 0 0,0 0 0,0 0 0,0 0 0,1 0 1,-1-1-1,1 0 0,-1 0 0,1 0 0,0 0 0,0-1 0,0 0 0,0 0 1,5 0-1,4 0-70,-1 0 1,1-1-1,-1 0 1,1-1-1,15-4 1,-11 2-199,1-2 1,-1 0 0,0-1-1,-1-1 1,23-12 0,-30 14-221,-1-1 1,1-1 0,-2 0 0,11-9-1,-13 10-498,0-1 0,0 0 0,-1-1 0,0 1 0,8-15 0,-4 2-2118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65 116 2280,'-19'-42'1456,"18"41"-1397,1 0 1,0 0-1,-1 0 0,1 0 0,-1 0 0,1 1 0,-1-1 1,1 0-1,-1 0 0,0 0 0,0 0 0,1 1 0,-1-1 1,0 0-1,0 1 0,-1-2 0,-13-10 2188,-4-10 3595,26 29-5584,34 31 77,49 48 481,-82-79-761,1 2 16,0 0-1,-1 0 1,0 1 0,-1 0 0,0 0 0,0 1-1,-1 0 1,8 19 0,-13-15 9,-1-12-65,0 0 27,-2 0 3,1-2-45,0 1 8,-1 0 0,1-1 0,0 1 0,-1 0 0,1 0 0,-1-1 0,0 1 0,0-1 0,0 0 0,1 1 0,-1-1 0,0 0 0,-1 0 0,1 0 0,0 0 0,0-1 1,0 1-1,0-1 0,-1 1 0,-3 0 0,1-1 39,0-1 0,0 1 0,0-1 0,0 1 0,0-1 0,1-1 0,-7-1 0,9 2-24,0 0 0,0 0 1,0-1-1,0 1 0,0 0 0,0-1 1,0 1-1,0-1 0,1 0 0,-1 0 1,1 1-1,-1-1 0,1 0 1,0 0-1,-1 0 0,1-1 0,0 1 1,1 0-1,-2-3 0,0 1 1,1 2-16,1 0 1,-1 0-1,0 0 1,1 0-1,-1 0 1,1 0-1,-1 0 1,1 0-1,0 0 1,0 0-1,0 0 1,0 0-1,1 0 1,-1 0-1,1-3 0,4-15 3,0 0-1,2 0 0,10-24 1,41-67-3084,-57 108 2218,1 0 0,-1 1 0,1-1 0,0 1-1,0 0 1,3-4 0,-2 3-88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1584,'3'1'10133,"-2"-1"-10014,-3 12 1183,-4 12-1791,5-22 530,1 0 0,-1 1 0,1-1 1,-1 0-1,1 0 0,0 1 0,0-1 0,0 0 0,0 1 0,1-1 0,-1 0 0,1 1 0,-1-1 1,1 0-1,0 0 0,0 0 0,0 1 0,1 1 0,1 2 66,1 2 7,1 0 1,0 0-1,0 0 1,1 0-1,0-1 1,9 9-1,44 34 370,-44-40-376,-1 1 0,-1 1 1,0 0-1,15 19 0,-27-30-114,0 0-5,0 0 1,0 0-1,0 0 0,-1 0 0,1 1 1,0-1-1,0 0 0,-1 1 0,1-1 1,-1 0-1,0 1 0,1-1 0,-1 1 1,0-1-1,0 1 0,1-1 0,-1 0 1,0 1-1,-1-1 0,1 1 0,0 1 1,-9 16-461,9-19 445,0 0 0,0 1 0,0-1 0,0 0-1,0 0 1,0 1 0,-1-1 0,1 0 0,0 0 0,0 1 0,0-1-1,0 0 1,-1 0 0,1 1 0,0-1 0,0 0 0,0 0 0,-1 0 0,1 0-1,0 1 1,0-1 0,-1 0 0,1 0 0,0 0 0,0 0 0,-1 0 0,-33 10-6493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2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115 190 1300,'0'-1'222,"0"1"-1,0-1 1,-1 1 0,1-1-1,0 1 1,0-1 0,-1 1-1,1-1 1,-1 1 0,1-1-1,-1 1 1,1 0 0,0-1-1,-1 1 1,1 0-1,-1-1 1,1 1 0,-1 0-1,0 0 1,1-1 0,-1 1-1,1 0 1,-1 0 0,0 0-106,1 0 0,-1 1 0,1-1 1,-1 0-1,1 0 0,-1 1 0,1-1 1,0 0-1,-1 1 0,1-1 1,0 1-1,-1-1 0,1 1 0,0-1 1,-1 0-1,1 1 0,0-1 0,0 1 1,0-1-1,-1 2 0,-5 31 881,5-29-856,-4 52 1115,3 83-1,3-82-608,5 98 1439,-6-152-1851,0-1 62,-1 6-283,1-8 10,0-1 0,0 1 0,0 0 0,0 0 0,0 0 0,0 0 0,0 0 0,0 0 0,0 0 0,0 0 0,0 0 0,0 0 0,0 0 0,0 0 0,0 0 0,-1 0 0,1 0 0,0 0 0,0 0 0,0 0 0,0 0 0,0 0 0,0 0 0,0 0 0,0 0 0,0 0 0,0 0 0,0 0-1,0 0 1,0 0 0,0 0 0,-1 0 0,1 0 0,0 0 0,0 0 0,0 0 0,0 0 0,0 0 0,-10-49 93,3 0 0,2 0 0,2 0-1,2 0 1,6-55 0,-3 79-91,2 1-1,1 0 1,1 0 0,12-32-1,-13 45-23,0-1 0,0 1 0,1 0 0,1 1-1,-1-1 1,2 1 0,-1 1 0,1-1-1,1 2 1,15-14 0,6 4-11,-29 18-13,3 0 0,14 3 4,-17 1 12,0 1 0,-1 0 0,1 1 0,-1-1 0,0 0-1,-1 0 1,1 1 0,-1-1 0,0 0 0,0 0 0,-1 0-1,1 0 1,-1 0 0,-4 8 0,-6 11-70,-21 30-1,32-52 74,-68 91-402,59-80 296,-1-1-1,-1-1 0,0 1 0,-26 17 0,37-28 89,0-1-1,0 1 0,0-1 1,0 0-1,0 1 0,0-1 0,0 0 1,0 0-1,0 1 0,0-1 1,0 0-1,-1 0 0,1 0 1,0 0-1,0 0 0,0-1 1,0 1-1,0 0 0,0 0 1,0-1-1,0 1 0,0-1 1,0 1-1,0-1 0,0 1 1,-1-2-1,0 1 58,-1-1-93,7-2-72,12-12 161,-16 15-29,0 1-1,0 0 0,0 0 1,0-1-1,0 1 0,1 0 1,-1 0-1,0 0 0,0-1 1,0 1-1,0 0 0,1 0 1,-1 0-1,0 0 0,0-1 1,0 1-1,1 0 0,-1 0 1,0 0-1,0 0 0,1 0 1,-1 0-1,0 0 0,0 0 1,1 0-1,-1 0 0,0 0 0,0 0 1,1 0-1,-1 0 0,7 1 52,-1 1-1,0 0 0,1 1 0,-1 0 0,0 0 0,0 0 1,-1 0-1,1 1 0,-1 0 0,10 8 0,6 9 91,21 26 0,-29-32-68,25 32 83,-18-22-313,31 30 0,-25-31-890,-25-24 485,3 2-153,8 4-143,-8-5-230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170 266 1500,'-3'-1'986,"-10"0"-38,10 1 782,-1 0-931,-10-2 440,0 0 0,0-1 0,0 0-1,-18-7 1,28 8-1047,0 0 0,0-1 0,0 1 0,0-1 0,0 1 0,1-1 0,-1-1 0,1 1 0,0 0 0,0-1 0,-4-6 0,5 6-129,0-1 0,0 1 0,1-1-1,0 0 1,0 1 0,0-1 0,0 0-1,1 0 1,-1 0 0,1 0-1,1 0 1,-1 0 0,1 1 0,1-9-1,0 6-24,1 0-1,-1 0 0,1 0 1,1 1-1,-1-1 0,1 1 1,0 0-1,0 0 0,9-9 1,-8 10-27,0 0 0,0 1 0,0-1 1,1 1-1,0 0 0,0 0 1,0 1-1,0 0 0,1 0 0,8-2 1,-10 4 0,-1-1 0,1 2 0,0-1 0,1 0 0,-1 1 0,0 0 0,0 0 0,0 1 0,0-1 0,0 1 0,0 0 1,0 1-1,-1-1 0,1 1 0,5 2 0,-6-2-6,0 1-1,1 0 1,-1 1 0,-1-1-1,1 0 1,0 1 0,-1 0 0,0 0-1,1 0 1,-2 0 0,1 1 0,0-1-1,2 9 1,1 0-4,-2 1 0,1-1 0,3 25 0,-5-14 4,-1 0-1,-2 1 0,0-1 1,-1 1-1,-2-1 0,-8 40 1,-50 141 12,58-197-21,-35 81 31,7-16 98,30-71-84,1-1-34,0-1-1,0 0 1,0 0-1,0 1 1,0-1-1,0 0 1,1 0-1,-1 1 1,0-1-1,0 0 1,0 0-1,0 1 1,1-1-1,-1 0 1,0 0 0,0 0-1,0 0 1,1 1-1,-1-1 1,0 0-1,0 0 1,1 0-1,-1 0 1,0 0-1,1 0 1,-1 0-1,0 0 1,0 1-1,1-1 1,-1 0-1,0 0 1,0 0-1,1 0 1,-1-1-1,0 1 1,1 0 0,-1 0-1,0 0 1,0 0-1,1 0 1,-1 0-1,0 0 1,0 0-1,1-1 1,-1 1-1,0 0 1,0 0-1,1 0 1,25-14 100,30-27-34,99-96 129,-82 70-158,-59 55-25,41-34 57,-43 34 466,-6 6-2250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1768,'-6'-3'8079,"6"3"-7976,-5 14 1228,4-9-1298,1 0 0,-1 0 0,1 0 0,-1 0 0,2 9 0,8 34 772,1-1 1,3 0-1,31 77 0,-30-91-575,-7-16-555,0 0-1,18 29 0,-24-46 241,4 10-439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48 212 1376,'-9'-13'1051,"1"0"-1,0 0 1,1 0 0,-7-20-1,13 32-943,1-1-1,0 1 1,-1-1-1,1 1 1,0-1-1,0 0 1,0 1-1,0-1 1,1 0-1,-1 1 1,0-1-1,1 1 1,-1-1-1,1 1 1,-1-1-1,1 1 1,1-3-1,17-19 614,-10 16-499,1 0 0,0 0 0,0 1 0,0 0 0,1 1 0,0 0 0,18-5 0,-11 4-20,0 2 1,0 0-1,1 1 0,19 0 0,-29 2-88,0 1-1,1 1 1,-1 0-1,0 0 0,0 1 1,0 0-1,0 0 0,0 1 1,0 0-1,0 1 0,15 9 1,-20-11-66,0 1 0,0 0 0,-1 0-1,1 1 1,-1-1 0,1 1 0,-1 0 0,0-1 0,-1 2 0,1-1 0,-1 0 0,0 0 0,0 1 0,0-1 0,0 1 0,-1 0 0,0-1-1,0 1 1,0 0 0,0 0 0,-1 0 0,0-1 0,0 1 0,-1 8 0,-1 0 15,0 0 0,-1 0-1,0-1 1,-1 1 0,0 0 0,-1-1 0,-1 0-1,0-1 1,-1 1 0,0-1 0,0 0 0,-14 15-1,7-10 38,-1 0 0,-21 16 0,30-27-157,-1 0-1,0-1 1,1 1 0,-1-1-1,-1-1 1,1 1 0,-1-1-1,1-1 1,-12 3 0,17-5-339,-2 0-136,-15-4-145,18 4 610,0 0 1,1 0 0,-1 0 0,0 0 0,1-1 0,-1 1 0,0 0-1,0 0 1,1-1 0,-1 1 0,0 0 0,1-1 0,-1 1-1,1-1 1,-1 1 0,1-1 0,-1 1 0,1-1 0,-1 1 0,1-1-1,-1 0 1,1 1 0,-1-2 0,0 1-247,1 0 103,-1 1 0,0-1 0,1 0 1,-1 1-1,1-1 0,-1 0 0,1 0 0,-1 1 0,1-1 0,0 0 1,-1 0-1,1 0 0,0 1 0,0-1 0,-1 0 0,1 0 0,0 0 0,0-1 1,0 0-634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2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84 1368,'0'0'7079,"4"5"-6318,4 3-319,-1 1 1,-1 1-1,0-1 0,0 1 0,5 13 1,24 63 1287,-6-12-709,-18-50-1196,-1 0 0,-1 1 0,-1 0 0,8 47 0,-15-68-821,-2-1-960,-2 11-1447</inkml:trace>
  <inkml:trace contextRef="#ctx0" brushRef="#br0" timeOffset="1">26 271 876,'-11'-30'3535,"9"24"-2823,-1-1-1,1 1 1,0-1-1,0 1 1,1-1 0,-2-13-1,4 10-319,0 0 0,0-1 0,1 1-1,0 0 1,1 0 0,0 0 0,0 1 0,1-1-1,0 1 1,9-14 0,-8 15-244,0 1 1,0 0-1,10-9 0,-13 14-113,0 0 0,0 0 0,1 0 0,-1 0 0,1 1 0,-1-1 0,1 1 0,0-1 0,0 1 0,-1 0 0,1 0 0,0 0 0,0 1 0,0-1 0,5 0 0,-7 1-27,0 0 1,1 1 0,-1-1-1,0 0 1,0 1-1,0-1 1,1 1 0,-1-1-1,0 1 1,0-1-1,0 1 1,1 1 0,1-1 11,4 5 44,-2 4-32,0-1 0,0 1 0,-1 0 0,0 0 0,-1 0 0,4 17 0,-2 35 67,-5-40-60,2 1 0,6 27-1,-6-43-31,-1-1-1,2 1 1,-1 0-1,1-1 1,0 1-1,0-1 1,1 0-1,0 0 1,0-1-1,0 1 1,7 7-1,2-3 6,-1 0 1,21 12-1,9 7-12,-39-27-1,-1 0 0,1 0 0,-1-1 0,0 1 0,0 1 0,0-1 0,0 0 0,0 0 0,2 5 0,0-1 5,-3-4 0,1 0-1,-1 0 1,0 1 0,0-1 0,-1 0 0,1 0 0,0 0 0,-1 1-1,1-1 1,-1 0 0,0 1 0,0-1 0,0 0 0,0 1 0,0-1-1,0 0 1,-1 1 0,1-1 0,-1 0 0,0 0 0,1 0-1,-1 1 1,0-1 0,0 0 0,-1 0 0,1 0 0,0 0 0,-1 0-1,-2 2 1,1 1-90,-2-1-1,1 0 1,0 0-1,-1 0 0,1 0 1,-1-1-1,0 0 1,-1 0-1,1 0 0,0 0 1,-9 2-1,14-5-198,-21 6-82,19-6-90,1 1 1,0-1 0,0 0 0,0 0-1,0 0 1,-1 0 0,1-1 0,0 1 0,0 0-1,0 0 1,0-1 0,-1 1 0,1-1 0,-1 0-1,-14-10-2802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3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67 253 904,'-6'-3'694,"1"1"-1,-1-1 0,1 0 1,0 0-1,0-1 1,0 0-1,0 1 1,1-2-1,-6-5 1,8 6-429,1 1 0,-1-1 0,1 0 1,0 1-1,0-1 0,0 0 1,0 0-1,1 0 0,-1 0 0,1 0 1,0 0-1,1-5 0,0-1-90,1 0 0,1 0 1,0 1-1,0-1 0,1 1 0,0 0 0,7-11 0,-8 14-119,1 1-1,-1-1 0,1 1 1,0 0-1,1 1 0,-1-1 0,1 1 1,0 0-1,0 0 0,0 0 1,0 0-1,12-4 0,-14 6-38,1 1 1,-1 0-1,1 0 0,-1 1 0,1-1 0,0 1 0,-1 0 0,1 0 1,0 0-1,0 0 0,-1 1 0,1-1 0,-1 1 0,1 0 0,0 0 1,-1 0-1,0 1 0,1-1 0,-1 1 0,0 0 0,0 0 1,0 0-1,0 0 0,0 0 0,0 1 0,0-1 0,-1 1 0,0 0 1,3 4-1,1 1 18,0 1-1,-1 0 1,0 0 0,0 1 0,-1 0-1,0 0 1,-1 0 0,3 18 0,-3-7 49,-1 0 1,0 0 0,-2 0 0,-1 0 0,-6 39-1,-1-19 204,-2-2 0,-16 41 0,-24 44 1489,31-82-442,18-40-896,-2 6-286,3-8-141,0 0 0,0 0 0,0 1 0,0-1 0,0 0 0,0 0-1,0 0 1,0 0 0,0 1 0,0-1 0,0 0 0,0 0 0,0 0 0,0 0 0,0 1 0,0-1 0,0 0 0,0 0 0,0 0 0,0 0 0,0 0 0,0 1 0,1-1 0,-1 0 0,0 0 0,0 0 0,0 0 0,0 0 0,0 0 0,0 1 0,0-1 0,1 0 0,-1 0 0,0 0 0,0 0 0,0 0-1,0 0 1,1 0 0,-1 0 0,0 0 0,0 0 0,0 0 0,0 0 0,1 0 0,-1 0 0,0 0 0,0 0 0,0 0 0,0 0 0,1 0 0,-1 0 0,0 0 0,0 0 0,0 0 0,0 0 0,0 0 0,1 0 0,-1 0 0,0-1 0,0 1 0,0 0 0,0 0 0,0 0 0,0 0 0,1 0-1,-1-1 2,166-84 292,-13 6-120,-88 48-109,-22 13 36,-40 17-76,0 0-5,8-4 16,-8 4 17,12-3 503,6-7 578,-19 9-310,0 2-755,-1-1 0,0 0-1,1 1 1,-1-1 0,1 0 0,-1 0-1,0 0 1,0 0 0,0 0 0,1 0 0,-1 0-1,1-3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1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5 423 1300,'0'0'1421,"0"2"-820,-5 8 4114,12-15-4482,17-11-30,-2 0-1,37-37 1,42-54 261,-8 9-171,-9 1-299,-63 71-447,-7 14-371,-8 8 226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1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4 271 1732,'0'0'1668,"-4"5"-809,4-4-498,7-5 1839,41-38-1608,92-83 1727,-82 74-55,-57 50-2037,3-4 203,1 1 1,0-1-1,0 1 1,0-1-1,7-3 1,-12 8-502,2-2 602,10-9 388,1 2 372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2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2055 1024,'-38'8'1868,"-69"25"0,5 12-325,59-29-982,-56 21 1323,98-37-1701,-4 3-91,0-1-94,10-2 421,34-11-354,63-25 1,44-29 59,-48 21-59,81-40 77,245-84 262,-122 58-127,-147 51-122,275-106 170,-2-4-126,-257 99-131,-47 20-37,123-47 23,326-101 25,-387 127-54,188-100-32,-155 48 65,-192 106-53,349-201 51,-67 64-55,-304 152 0,119-55-14,-56 21 16,-63 34 0,4-1-4,33-15-104,-40 18 102,2 1 6,0 0-5,11 4-27,-8 7 22,2 5 25,-1 1 0,0 0 1,-2 0-1,6 22 0,15 73 94,13 40 58,6 12 25,4 12 151,-39-145-262,132 383 1000,-33-102-553,-103-291-502,60 170 166,-57-164-165,33 82 102,-42-107-122,-1-2-10,0 0 0,0 0 0,1 0-1,-1 0 1,0 0 0,1 0-1,-1 0 1,1 0 0,-1 0 0,1 0-1,-1 0 1,2 1 0,-1 0 0,1 1 9,8 23 23,-8-24 25,3 15 50,-9-14-99,1 1-5,3-3-3,-1 1 1,0-1 0,0 0-1,0 0 1,0 1-1,-1-1 1,1 0 0,0 0-1,0-1 1,-1 1 0,1 0-1,-1 0 1,-1 0 0,-53 24 0,0-3 1,-103 26-1,-40 14-2,-87 28-14,19-7-3,-392 185-42,444-162 22,23-11 38,-90 44 11,-9-3-66,85-38 49,121-56-3,-39 18 14,-46 16 7,-43 17-6,-40 2 14,207-78-17,15-5-5,-62 19 3,14-6-16,-15 4-6,-52 13 18,92-24-35,-60 11 0,66-18-79,-57 21-1,95-28 88,-186 80-456,114-46 307,38-19 76,-53 17 0,80-31 70,0-1 0,0-1 0,0 0 1,-1-1-1,0-1 0,-25-1 0,-29-1-78,48 1 55,-38-3 0,44 2 39,15 1 18,0-1-4,-12 0-2,0-3 30,12 3-19,0 0 50,-13-4 49,13 4-49,-6-2-6,7 2 72,-2-1-64,-2-1-6,0-1 0,0 1 0,1-2 0,-1 1 0,1-1 0,-6-6 1,-8-15 21,1-1 0,-28-57 0,-21-68-27,-2-23-49,-53-123-55,6 20-78,114 272 123,-6-16-1,-6-36 0,6 15-13,6 38 21,-1-5 0,-7-31-8,-7-6 40,-2 7-20,18 38-13,-1-1-4,-4-8 9,4 8 9,1 1-6,-12-18-15,-4 0 6,-18-16-1,19 20-18,14 15 10,0-2 18,-5-5 5,5 6-5,1 0-30,0 1 23,0-1 0,-1 1 0,1-1 0,0 0 0,0 1 0,0-1 0,0 0 0,0 0 0,1 1 0,-1-1 1,0 0-1,1 0 0,0 0 0,-1 0 0,1 0 0,0 0 0,0-3 0,2-12-11,-2 15 15,1 1-1,-1-1 0,0 1 0,1-1 1,-1 1-1,0-1 0,1 1 1,0-1-1,-1 1 0,1 0 1,0-1-1,0 1 0,0 0 1,0 0-1,1-2 0,2-1 0,4-8-2,1 1 0,0 0 0,1 1 0,0 0 1,12-10-1,-5 5-6,24-19-8,59-38 0,53-23-502,-71 45-142,13-4-430,15-8-1763,-68 35 217,0 2 36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8 699 1168,'-7'-2'9239,"40"-33"-8995,1 2 0,49-37 0,-40 35-139,127-96 195,-73 58-100,137-108 1769,-149 114-831,-83 66-1031,0-2 21,1 1 3,0-1 0,0 0 0,0 0 0,-1 0 0,0 0 1,1 0-1,-1 0 0,-1-1 0,4-5 0,-5 6 104,-7 1-181,-18-5 177,0 1-1,-44-3 1,59 6-154,10 3-64,0 0 1,0 0 0,0 0-1,0 0 1,0 0 0,0 0-1,0 0 1,0 0 0,0 0-1,0 0 1,0 0 0,0 0-1,0 0 1,0-1 0,0 1-1,0 0 1,0 0 0,0 0-1,0 0 1,0 0 0,0 0 0,0 0-1,0 0 1,0 0 0,0 0-1,0 0 1,0 0 0,0 0-1,0 0 1,0-1 0,0 1-1,0 0 1,0 0 0,39 4 4,-38-4-17,-1 0-1,1 0 1,0 0 0,-1 0-1,1 0 1,0 0-1,-1 0 1,1 0-1,0 0 1,-1 0-1,1 1 1,0-1 0,-1 0-1,1 0 1,-1 1-1,1-1 1,-1 1-1,2-1 1,2 5 7,1 0-1,-1-1 1,0 2 0,0-1 0,0 0 0,-1 1-1,0-1 1,0 1 0,0 0 0,-1 0-1,0 0 1,2 11 0,-2-6-4,-1 0-1,0-1 1,-1 1 0,0-1-1,0 1 1,-2 0 0,-2 14 0,1-13-52,-3 18-568,-1 0 0,-15 38 0,20-63-8,1-1 1,-1 0-1,2 0 0,-1 0 1,0 7-1,0-6-752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63 1352,'-1'-2'961,"-4"-6"-56,4 6-61,0 0-40,-11-22 2096,10 22-1632,-7-12 1912,1 5 525,10 19-3475,18 65 643,53 129 0,-34-102-290,29 60 698,-56-135-919,7 18 801,-18-43-925,12 24 2414,-12-23-1869,-2-24-10305,0 4 8487,0-1-4103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2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1488,'0'0'401,"4"-8"6120,4 45-5044,25 66 0,-27-88-1189,0 1 1,2-2 0,0 1-1,0-1 1,2 0-1,16 19 1,-24-31-259,0 0 0,-1-1 0,1 1 0,0-1-1,0 0 1,0 1 0,0-1 0,0 0 0,0 0 0,1 0 0,-1-1 0,0 1 0,0 0 0,1-1 0,-1 0-1,0 1 1,1-1 0,-1 0 0,0 0 0,1 0 0,-1-1 0,0 1 0,1 0 0,-1-1 0,0 0-1,0 1 1,4-3 0,0 0 6,1-1 0,-1 0 1,0 0-1,0-1 0,-1 0 0,1 0 0,6-9 0,-1 1 160,-2-1 1,1 0-1,-2-1 1,10-23-1,-17 37 144,2-2-265,-3 2-70,0 1 1,0 0-1,1 0 1,-1-1 0,0 1-1,0 0 1,0 0 0,0-1-1,0 1 1,0 0 0,1 0-1,-1 0 1,0-1-1,0 1 1,0 0 0,1 0-1,-1 0 1,0-1 0,0 1-1,0 0 1,1 0-1,-1 0 1,0 0 0,0 0-1,1 0 1,-1 0 0,0-1-1,0 1 1,1 0 0,-1 0-1,0 0 1,0 0-1,1 0 1,-1 0 0,0 0-1,1 0 1,-1 0 0,0 1-1,0-1 1,1 0 0,-1 0-1,0 0 1,0 0-1,1 0 1,-1 0 0,0 0-1,0 1 1,0-1 0,1 0-1,-1 0 1,0 1-1,4 4 4,-2-2-5,0-1-1,0 0 1,0 1-1,0-1 0,0 0 1,0 0-1,1 0 0,-1-1 1,5 3-1,0 1-26,0 0-1,0-1 0,1 0 1,0 0-1,-1-1 0,1 0 1,0 0-1,17 2 0,-19-4 9,-1-1-1,1 1 0,-1-1 1,1-1-1,-1 1 0,1-1 0,-1 0 1,1 0-1,-1-1 0,0 1 1,1-1-1,-1 0 0,0-1 1,0 1-1,5-5 0,-5 4 11,1-1 0,-1 0-1,0-1 1,-1 1 0,1-1-1,-1 0 1,0 0 0,0 0 0,0-1-1,-1 1 1,0-1 0,0 0-1,0 0 1,-1 0 0,0 0 0,0-1-1,-1 1 1,1 0 0,-1-1 0,-1 1-1,1-1 1,-1 1 0,-1-12-1,1 14 31,-1 0 20,-2-13-9,3 13-6,-1 1-16,0 1 85,1 11-82,5 34-11,16 53 32,-20-92-40,7 18 66,-8-21-59,0 0 0,1-1 0,-1 1 0,0 0 0,0-1 0,1 1 0,-1-1 1,1 1-1,-1-1 0,1 1 0,-1 0 0,1-1 0,-1 0 0,1 1 0,-1-1 0,1 1 0,0-1 0,-1 0 0,1 1 0,0-1 0,-1 0 0,1 0 0,0 1 0,0-1 0,3-5 9,46-66 31,-21 28-51,-28 42 3,0-1 0,0 0-1,0 1 1,0 0 0,0-1 0,1 1 0,-1 0-1,1-1 1,-1 1 0,1 0 0,-1 0-1,1 0 1,-1 0 0,1 1 0,0-1-1,0 0 1,-1 1 0,1-1 0,3 0-1,2 2-3,0 0 0,0 1 0,0-1-1,-1 1 1,1 0 0,-1 1 0,1 0-1,10 6 1,51 37-12,-42-27-36,-16-12-4,0 0 1,0-1-1,1 0 0,0 0 0,0-1 1,19 5-1,-27-9 27,1-2 10,-4 1 22,3 0-5,0-1 0,0 1 0,0-1 0,0 0 0,-1 0 0,1 0 0,0-1 0,3-1 0,-2 0 3,0 0-1,-1-1 0,1 0 0,-1 1 0,0-1 0,0 0 0,0 0 0,3-7 0,-5 7 28,1 0-1,-1-1 0,0 1 1,0 0-1,0-1 1,-1 1-1,1-8 1,-1 9-10,0-1 65,0 0 30,0-12-2,0 12 172,0 0-204,-1-12-26,1 11 312,0 18-347,0 2-12,1 39-11,0-48-19,0-1 1,1 1 0,0-1-1,0 0 1,4 10-1,-2-8-7,-4-6 24,1 0 0,-1 0 0,1 0 0,0 0 0,-1 0 0,1 0 0,0 0 0,0 0 0,0 0 0,0 0 0,0 0 0,0 0 0,0 0 0,0-1 0,0 1 0,0 0 0,0-1 0,1 1 0,-1-1 0,2 1 0,0-1-1,-1 1-1,0-1 0,1 0 0,-1 0 0,1-1 1,-1 1-1,0 0 0,1-1 0,-1 0 1,3-1-1,4-1-12,-1-1 0,0-1-1,0 1 1,10-9 0,0-1-8,22-23 0,-3 2 43,-35 33-27,4-1-23,-6 3 39,0-1-1,0 1 1,1 0 0,-1 0-1,0-1 1,0 1-1,1 0 1,-1 0-1,0-1 1,1 1-1,-1 0 1,1 0-1,-1 0 1,0 0-1,1-1 1,-1 1-1,0 0 1,1 0-1,-1 0 1,1 0-1,-1 0 1,1 0-1,-1 0 1,0 0-1,1 0 1,-1 0-1,1 0 1,-1 0-1,0 1 1,1-1-1,-1 0 1,0 0-1,1 0 1,-1 0-1,1 1 1,26 9-10,-21-7-4,0 0 1,-1 1 0,1 0-1,-1 0 1,6 4 0,2 3-69,-6-7 10,-1 0-1,1-1 1,0 0-1,0 0 0,0-1 1,0 0-1,1 0 1,11 2-1,-8-4 9,0-1 0,0 1 1,0-2-1,0 1 0,0-2 0,0 1 0,-1-1 1,1-1-1,-1 0 0,0-1 0,0 0 0,13-8 1,-19 11 94,0 0 0,0-1 0,0 0 0,0 1 1,0-1-1,-1-1 0,1 1 0,-1 0 0,0-1 0,0 0 1,4-6-1,0-2 203,-2 0 42,-4 10-216,0-1 138,0 0-24,3-9-27,-3 8-19,1-2-26,-2 6-91,0 0 0,0-1 0,0 1-1,0 0 1,0 0 0,0 0 0,0 0 0,0 0 0,1-1 0,-1 1-1,0 0 1,0 0 0,0 0 0,0 0 0,0 0 0,0 0 0,1-1-1,-1 1 1,0 0 0,0 0 0,0 0 0,0 0 0,1 0-1,-1 0 1,0 0 0,0 0 0,0 0 0,0 0 0,1 0 0,-1 0-1,0 0 1,0 0 0,0 0 0,1 0 0,-1 0 0,0 0 0,0 0-1,0 0 1,0 0 0,1 0 0,-1 1 0,0-1 0,0 0 0,0 0-1,0 0 1,0 0 0,1 0 0,-1 0 0,0 0 0,0 1-1,0-1 1,0 0 0,0 0 0,0 0 0,9 11 24,-1 0-1,0 0 1,-1 1 0,9 18 0,-14-26-109,0 0 1,0 0 0,0 0-1,0-1 1,1 1-1,-1-1 1,1 0-1,0 1 1,0-1-1,0 0 1,1-1 0,-1 1-1,1 0 1,-1-1-1,1 0 1,0 0-1,0 0 1,0 0-1,0-1 1,0 0-1,0 0 1,1 0 0,-1 0-1,8 0 1,-11-1-38,1 0 1,0 0 0,0 0-1,0 0 1,-1 0-1,1-1 1,0 1 0,0-1-1,-1 1 1,1-1 0,0 0-1,1-1 1,4-1-278,-3 1-402,0 0 0,0 0 0,0 0 0,0-1 0,0 1 0,6-7 0,7-5-2678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31 240 1072,'0'0'2661,"-3"6"-2147,-7 20-45,9-24-427,0-1-1,1 1 1,-1-1-1,0 1 1,1 0-1,0-1 0,-1 1 1,1-1-1,0 1 1,0 0-1,0-1 1,0 1-1,0 0 0,0 0 1,1 1-1,0 5 78,-1 12 148,1 0 0,1 0 1,1 0-1,0-1 0,2 1 0,7 20 1,10 31 766,-21-69-567,1 7-175,-1-8 8,-1-4 1511,-23-95-980,-18-186 0,39 264-569,1-1 1,1 1 0,1 0 0,5-27 0,-5 45-242,-1 0-1,1 0 0,0 0 0,0 0 1,1 0-1,-1 0 0,0 1 0,1-1 1,-1 0-1,1 1 0,2-3 0,-2 1 3,0 2-10,0 0 1,0 0 0,0 0 0,0 0-1,0 0 1,1 0 0,-1 1 0,0-1-1,0 1 1,1-1 0,-1 1 0,0 0-1,0 0 1,4 0 0,-5 0-12,5 0 11,0 0 0,-1 0 0,1 1 0,0 0 0,-1 0 0,1 0 0,0 1 0,7 2 0,39 23 63,-36-18-47,22 13-309,66 49 0,-100-68-22,-1 1 0,1-1 0,-1 1 0,0 0 0,0 0-1,4 7 1,-6-8-429,0-1-194,0 1 464,1 3-140,-2-1-2766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1800,'0'0'5253,"4"-7"-4855,-1 2-322,0 0-2,0 0 1,1 0 0,-1 0 0,1 0 0,0 1 0,0-1 0,6-3-1,158-148 920,-154 143-1031,34-34-377,76-75-3972,-108 105 2580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17 1144,'0'0'5471,"-4"-3"-4918,-16-8 6,20 11-539,0-1-1,-1 1 0,1 0 1,0 0-1,-1 0 0,1-1 1,0 1-1,-1 0 0,1 0 1,0 0-1,-1 0 0,1 0 1,0 0-1,-1 0 0,1 0 1,0 0-1,-1 0 0,1 0 1,-1 0-1,1 0 0,0 0 1,-1 0-1,1 0 0,0 0 1,-1 0-1,1 0 0,-1 1 1,-18 5 471,1 1 0,0 2 0,0-1 0,-18 13 0,30-16-351,-1-1 1,1 1-1,-1 0 1,1 0-1,1 1 1,-1 0-1,1 0 1,0 0-1,0 1 1,1 0-1,0 0 1,0 0-1,-4 11 0,8-16-97,0 0 0,-1 0-1,1 1 1,0-1 0,0 0-1,0 1 1,1-1-1,-1 0 1,0 0 0,1 1-1,0-1 1,-1 0-1,1 0 1,0 0 0,0 0-1,3 4 1,-1-1 26,0 0 1,1-1 0,-1 1-1,1-1 1,7 6 0,17 10 181,1-1 0,1-1 0,61 26 0,11 7 288,-78-39-251,-1 2 0,-1 1 0,30 25 0,-50-38-249,0-1 0,-1 1 1,0-1-1,1 1 0,-1-1 0,0 1 0,0 0 0,0 0 1,0-1-1,0 1 0,0 0 0,0 0 0,-1 0 0,1 0 0,-1 0 1,1 0-1,-1 0 0,0 0 0,0 0 0,0 0 0,0 4 1,-1-2-10,0-1 1,0 1 0,-1-1 0,1 1 0,-1-1 0,0 0 0,0 0 0,0 0 0,-4 4 0,-2 2 1,0 0 1,-1-1-1,0-1 0,0 1 1,-19 10-1,-54 23-283,80-39 231,-29 11-622,-38 12 1,0-8-7125,52-14 3805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2328 1076,'-93'83'5941,"92"-82"-5555,-7 15 1883,11-12-1915,-1-2-302,0 1-1,0-1 0,0 0 1,0 0-1,0 0 0,0 0 1,1 0-1,-1-1 1,1 1-1,-1-1 0,1 0 1,-1 1-1,1-1 0,0 0 1,0-1-1,-1 1 1,1 0-1,4 0 0,13 0 123,-1-1-1,0-1 0,0-1 0,0 0 1,26-8-1,97-34 436,-120 37-521,382-148 770,68-42-310,-336 137-421,48-20 4,-23 5-33,-51 22-51,-63 31-38,453-195 45,-314 139-21,-70 26-23,216-105 27,-207 87-45,112-63-14,-70 41 16,492-243-392,-501 255 127,80-36-124,-25 18 108,-100 51 132,154-42-1,37 7 106,-194 55-27,31-10-132,-51 15 63,-21 5 17,-52 14 106,-14 3 8,1 0-2,0-1 10,0 1 0,1 0 0,-1 0 0,1 0 0,6 2 0,-9-2 5,0 1 1,1-1-1,-1 1 0,0 0 1,0 0-1,0 0 1,0 0-1,0 0 0,0 0 1,0 1-1,-1-1 0,1 1 1,0-1-1,-1 1 0,1 0 1,-1-1-1,1 1 0,0 3 1,6 9 1,-1 1 0,-1 0 0,-1 0 0,0 0 1,-1 1-1,0-1 0,-2 1 0,1 0 0,-1 22 0,0-3 11,10 64-3,38 148 0,-38-206-2,36 76 0,-6-17-8,-35-78-43,0 1 0,-1-1 0,-2 1 0,0 0 0,-1 0 0,-1 39 0,-3-45-1,0-1 0,-1 0-1,-1 0 1,0 0 0,-2-1-1,0 1 1,0-1 0,-1 0-1,-1 0 1,-12 19 0,2-11-25,0-1 1,-1 0-1,-1-2 1,-2 0-1,-39 31 1,-125 70-108,-242 115 201,77-44 204,-142 85 70,361-202-253,-222 132-3,-377 277-33,698-462 1,-227 161-12,67-47 20,42-29-9,12-13-10,-166 100 194,-216 55 125,450-218-290,-21 7 3,88-37-29,-178 55 117,156-51-89,-1 0-1,0-2 0,0-1 1,0-1-1,-34-3 0,24-2-14,1-2 0,-1-2 0,1-1 1,-49-20-1,-130-70 12,193 89-24,-80-47 7,-154-114 0,239 160-13,-29-25-4,2-1 0,1-3 0,-64-78 0,66 67-9,3-2-1,3-1 0,-53-110 1,84 157 19,-8-15-20,1-1-1,0-1 0,2 0 1,-5-26-1,4 7 5,4 14 13,5 23-2,1-15-16,0 5 11,1 1-1,1-1 1,0 1-1,1 0 0,1 0 1,12-28-1,-5 20 2,0 1 1,1 0-1,26-31 1,-12 22-390,2 1-1,1 1 1,66-48 0,-55 49-2264,56-29 0,-55 38 345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135 375 1116,'-3'0'612,"0"0"-258,0 1-1,0-1 1,0 1 0,0 0-1,0 0 1,0 0 0,0 0-1,1 0 1,-1 1-1,0 0 1,1-1 0,-5 4-1,6-4 113,-17 13 964,-54 56 4811,78-68-5958,2-2-222,0 1 0,0-1-1,-1-1 1,1 1 0,0-1-1,0-1 1,-1 1-1,9-4 1,68-26 326,-50 16-253,414-179 864,-274 116-796,0 2 357,-158 64-42,-5 4 399,-15 4-854,-13-14-4,16 18-55,1-1 0,-1 0 1,1 1-1,-1-1 0,0 0 0,1 1 1,-1-1-1,0 1 0,1-1 1,-1 1-1,0-1 0,0 1 0,0 0 1,1-1-1,-1 1 0,0 0 0,0 0 1,0 0-1,0 0 0,1 0 1,-1 0-1,0 0 0,-1 0 0,-1 0 10,-103-25 1019,104 24-933,-1 2 107,9 1-118,0-1-81,-1 1 0,0 0 0,0 0 0,0 0 0,0 0 0,0 1 0,-1-1-1,1 2 1,6 4 0,-8-4 2,0 0-1,-1-1 0,1 1 1,-1 1-1,0-1 0,0 0 1,0 0-1,-1 1 0,0-1 1,1 1-1,-2-1 1,2 10-1,-3-4-122,-1 0-1,0 0 1,0-1 0,-1 1-1,0-1 1,-1 0 0,0 0-1,-7 12 1,7-14-99,-1 4-387,-2-1 0,-9 14 0,13-21-153,0 1 0,0-1 0,0 0 0,-1 0-1,-3 3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92 212 1456,'-25'-15'1104,"20"12"-72,3 1-62,-11-6 1242,1-1 0,-19-18 0,29 26-1699,2-3-35,-1 0-336,0 0-1,1 0 1,0-1 0,0 1-1,0 0 1,1-1 0,-1 1-1,1 0 1,0-1-1,0 1 1,1 0 0,-1 0-1,1 0 1,0 0 0,0 0-1,0 1 1,0-1-1,1 1 1,0-1 0,6-5-1,-4 3-56,0 1-1,1 1 1,0-1-1,0 1 0,0 0 1,0 0-1,1 0 1,-1 1-1,1 0 0,0 1 1,0 0-1,0 0 1,1 0-1,11-1 1,-16 3-58,0 0 1,0 1 0,0-1 0,0 1 0,-1 0 0,1 0 0,0 0 0,0 0 0,-1 0 0,1 0 0,0 1 0,-1-1 0,0 1 0,1 0 0,-1 0-1,0 0 1,0 0 0,0 0 0,0 0 0,0 1 0,0-1 0,1 3 0,1 1 18,0 1 1,-1 0-1,0 0 0,0 0 0,0 0 1,-1 0-1,3 14 0,-3-3 1,-1 1 0,-1-1-1,0 0 1,-2 0 0,0 0 0,-1 1-1,-7 22 1,-48 121 485,54-153-476,-24 66 625,27-73-292,3 1-299,0-1-82,-1-1 0,0 0 0,1 0 0,0 0 0,-1 0-1,1 0 1,0 0 0,-1 0 0,1 0 0,0-1 0,0 1 0,0-1 0,-1 1 0,1-1 0,0 0 0,0 0 0,0 0 0,0 0 0,0 0 0,0 0 0,0 0 0,-1 0 0,4-2 0,10-1 24,0-1 1,15-6-1,-7 2-23,48-14-1135,-1-3-1,68-36 1,-129 56 630,29-15-2092,-14 3-2577,-8 5 1380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1104,'0'0'2740,"1"5"-1917,26 118 3117,-10-35-2306,11 39 686,-27-125-1998,-1 1 23,2 9-14,-2-9 1780,1-11-1836,0-55 230,-3 0-1,-12-76 1,1 13 275,0-14 1770,12 91-1111,1 46-1235,6 4-164,-1-1 1,1 1-1,-1 0 0,0 1 0,1 0 1,-1-1-1,0 2 0,0-1 0,0 1 0,0-1 1,-1 1-1,8 6 0,6 7 7,27 27 1,-27-24-5,120 138 167,-99-110-164,5 8-699,-42-54 327,4 9-745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18 241 952,'-2'1'1052,"-12"0"1856,14-1-2810,-1-1 975,1 1-975,0 0-1,0 0 1,0 0 0,0 0-1,0 0 1,0 0-1,-1-1 1,1 1 0,0 0-1,0 0 1,0 0-1,0 0 1,0 0 0,0-1-1,0 1 1,0 0-1,0 0 1,0 0-1,0 0 1,0 0 0,0-1-1,0 1 1,1 0-1,-1 0 1,0 0 0,0 0-1,0 0 1,0 0-1,0-1 1,15-17 3647,-12 14-4736,5-4 1177,0 0 0,1 1 0,16-12 1,2 0 94,18-15-79,42-34 89,-35 18-2957,-49 47 2246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13 1552,'20'-8'13383,"-28"7"-13165,-22-2-10,29 3-190,0 0-1,0-1 0,0 1 0,-1 0 0,1 0 0,0 0 0,0 0 0,-1 0 0,1 1 0,0-1 0,0 0 1,0 1-1,0-1 0,0 0 0,-1 1 0,1-1 0,0 1 0,-2 1 0,-2 1 47,-15 4 267,0 1 0,-30 18 0,43-22-226,0 1-1,0 0 0,1 1 1,-1-1-1,1 1 0,1 0 0,-1 1 1,1-1-1,-7 13 0,11-16-84,0-1-1,1 1 0,-1-1 0,1 1 1,0-1-1,0 1 0,0-1 0,0 1 0,0 0 1,0-1-1,1 1 0,-1-1 0,1 1 1,0-1-1,0 1 0,0-1 0,0 0 1,0 0-1,0 1 0,2 2 0,0-2-5,0 0 1,-1 0-1,1 0 0,0 0 0,0-1 0,0 1 0,1-1 0,-1 0 1,7 3-1,-3-1 13,15 8 24,0-2 0,2-1 0,41 11 0,-27-8 6,-31-10-42,52 16 122,80 37 1,-138-55-124,0 0 0,0 1 1,0-1-1,0 0 0,0 1 1,-1-1-1,1 1 0,0 0 0,0-1 1,0 1-1,-1 0 0,1-1 1,-1 1-1,1 0 0,0-1 1,-1 1-1,1 0 0,-1 0 0,1 0 1,-1 0-1,0 0 0,1 0 1,-1-1-1,0 1 0,0 0 1,0 0-1,0 0 0,0 0 0,0 0 1,0 0-1,0 0 0,0 0 1,0 0-1,0 0 0,0 0 1,-1 0-1,1 0 0,0 0 0,-1-1 1,1 1-1,-1 1 0,-2 2 12,0 0 0,0 0 0,0 0 0,0-1-1,-1 0 1,-7 6 0,-11 6 28,-1 0 1,-1-1-1,-34 13 0,-79 25-1155,137-52 1093,-57 16-2037,22-11-5994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75 305 1388,'0'11'4953,"4"124"-1802,-1 90-617,-3-197-1880,0-25-83,0 1-237,0 11 26,0-11 2074,-2-18-2276,-20-101 86,-28-178 297,45 257-450,2-2 1,4-61 0,-1 90-84,1 0 0,0 0-1,2-9 1,8-4-21,-7 15 19,-1 3-38,0 0 0,0 0 0,0 1 1,0-1-1,1 1 0,-1 0 0,1 0 0,0 0 0,0 0 1,0 1-1,0 0 0,6-3 0,-1 1-314,0 1-1,1 0 0,0 1 1,13-3-1,-21 5-362,2 0 383,-1 0 0,0 0 0,0 1 0,0-1 0,1 1 0,-1 0 0,0-1 0,0 2 0,0-1 0,0 0 0,4 3 0,7 14-6483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2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42 1020,'-15'-9'1148,"6"1"-104,3 2 840,-8-6-415,4 6 383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11 141 1800,'-2'2'991,"-6"6"5621,16-11-6367,31-16-213,40-25 0,29-29-5214,-95 61 3252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83 912,'0'0'954,"8"-3"5797,-5 8-6556,-2-3-77,0 1 1,1-1-1,-1 1 0,-1-1 0,1 1 1,0 0-1,0 4 0,9 47 966,-3-13-272,1 0 0,20 53 1,17 28-491,-44-119-698,-1-2 297,0 1 0,0-1-1,1 0 1,-1 0 0,0 0 0,1 0-1,-1 0 1,1 1 0,-1-1 0,1 0-1,0 0 1,0 1 0,0-2-55,0 4-781</inkml:trace>
  <inkml:trace contextRef="#ctx0" brushRef="#br0" timeOffset="1">1 62 1436,'3'-5'321,"1"1"0,0 0 0,0 0 0,1 1 0,-1-1 0,1 1-1,0 0 1,0 0 0,0 0 0,0 1 0,0 0 0,1 0 0,-1 0 0,9-1 0,10-2 578,49-3 0,-64 7-768,3 1 39,0 0 1,0 0-1,-1 1 1,1 0-1,0 1 1,-1 1 0,18 6-1,-21-7-34,0 2 0,-1-1 0,0 1 0,1 0 0,-1 0 0,-1 1 0,1 0 0,-1 1 0,0-1 0,0 1 0,8 10 0,-12-12-48,1 0-1,0 0 0,-1 0 1,0 0-1,0 1 1,0-1-1,-1 1 1,1 0-1,-1-1 1,0 1-1,-1 0 1,1-1-1,-1 1 1,0 8-1,-1-6 1,0 0 0,0-1-1,-1 1 1,0 0-1,-1-1 1,1 1-1,-1-1 1,0 0 0,-5 7-1,-2 0 8,1-1-1,-1 0 1,-1 0-1,0-1 0,-1-1 1,0 0-1,0-1 1,-16 9-1,6-5-144,-1 0-1,-43 15 1,49-25-599,13-3 477,0 0-492,1 0-257,-8 0-861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34 1704,'-1'-4'1248,"-1"-13"-76,2 12-75,-1 3-57,0-3 2568,0 5-3488,1 0 1,0 0-1,0 0 0,0 0 0,0 0 1,-1 0-1,1 0 0,0 0 1,0 0-1,0 0 0,0 0 0,0 0 1,-1 0-1,-3 8 1105,-1 20-1882,4-26 1078,-2 27-91,1-1 1,1 0 0,2 1-1,4 32 1,-1-15-11,1-6 55,10 42 0,0-4 78,-10-47-407,-2-15-740,0 1 0,-1 22-1,-1-37 525,-1-1 1,0 0-1,0 0 0,0 0 0,-1 0 0,1 0 1,0 0-1,0 0 0,-1 1 0,1-1 0,0 0 1,-1 0-1,1 0 0,-1 0 0,1 0 0,-1 0 1,0-1-1,-1 3 0,-2 2-2966,-8 12-199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5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62 943 1212,'-6'-1'872,"-1"0"0,0-1 0,0 0 0,-6-2 0,11 3 715,0 0-1127,-8-2 308,3-1 388,7 4-1133,0 0 1,0 0-1,0-1 0,0 1 0,0 0 0,0 0 1,0 0-1,-1 0 0,1 0 0,0 0 1,0 0-1,0-1 0,0 1 0,0 0 1,0 0-1,0 0 0,0 0 0,0 0 0,0 0 1,0-1-1,0 1 0,0 0 0,0 0 1,0 0-1,0 0 0,1 0 0,-1 0 0,0 0 1,0-1-1,0 1 0,0 0 0,0 0 1,0 0-1,0 0 0,0 0 0,0 0 1,0 0-1,0 0 0,0 0 0,1-1 0,-1 1 1,0 0-1,0 0 0,0 0 0,0 0 1,25-13 143,0 0 1,35-12 0,64-16 170,-115 38-324,482-130 650,-473 129-656,494-105 326,-8 25-182,67-14-5,4-40-60,-394 79-59,-61 19-21,-21-1-2,-19 7 89,0-1 381,13-5-241,-90 39-203,-2 1-29,0 0 0,0 0 0,0 0 0,-1-1 0,1 1 0,0 0 0,0 0 0,0-1 0,0 1 0,0-1 0,0 1 0,1-2 0,-1 2 3,2-1 141,0 0-129,-1 1-7,0 0 0,0-1 1,1 1-1,-1 1 0,0-1 0,0 0 1,0 0-1,0 1 0,0-1 1,0 1-1,0 0 0,0 0 1,0 0-1,3 1 0,-1 1 6,-3 0-2,31 169 39,-16-66-10,20 97-13,-10 7 9,-15-94-16,40 204-5,36 53 78,-56-264-91,22 106 93,-40-117 77,-4 1-1,-4 0 1,-13 152 0,-23 107 199,4-60-130,13-171-182,-2 44 36,7 19-45,0 104 46,9-181-74,4 119 36,8 109 25,-12-334-85,-1 61 13,2 31 3,6 147-5,-7-201-11,-1 98 19,4 118 32,18 38-10,-12-177-29,32 310 65,-11-244-21,6 51-62,-30-173 27,-2 109 1,-11-39 169,-3 213 306,10-209-445,-16 114-2201,15-238 1027,-2-1 0,0 1 0,-5 17 0,5-26-2277,-8 15 37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5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14 876,'-2'-1'-105,"-18"-9"3534,19 10-3313,0-1 0,0 1 0,0 0 0,1-1 0,-1 1-1,0 0 1,0 0 0,0 0 0,0 0 0,0 0 0,0 0 0,1 0-1,-1 0 1,0 0 0,0 0 0,0 0 0,0 0 0,0 1 0,1-1 0,-1 0-1,-2 2 1,-1 3 22,0 0 0,0 1 0,0 0 0,1 0-1,0 0 1,0 0 0,0 0 0,1 1 0,0-1 0,0 1-1,-1 8 1,-1 11 288,-1 39 1,6-7 37,2 0 0,12 62 0,-10-84-335,82 554 1731,-68-405-1370,-1-5-68,-5-90-235,31 271 365,7 63-95,5-16-31,-29-210-189,3 237 0,-9 110-11,4-248-156,-21-224-43,2 8 22,52 344 251,-50-351-231,9 54 25,-3-50-45,47 277 114,-30 3-27,-33 3-37,14-174-75,0-16-7,-8-89-27,-1-46 24,-1-1-1,-4 37 0,-1-51-5,1-1 7,0 39 0,1 6-13,-1-3 10,8 92-1,-3-116 4,-2 1 0,-5 44 1,4-72-26,0 12-5,2-5 19,6 25 21,-6-36-14,3 5 11,0-6-20,5 0 12,0-1-1,0 1 1,21 6-1,-6-7 5,16-1-21,53-2 36,-40-4-35,0-3 0,68-15 1,-25 3 3,30-7-5,89-15-19,-78 18 15,-121 18 6,-1 0 1,18 0-1,-2 1 11,438-78-94,-326 49-356,-91 22 271,54-13-15,-63 13 124,206-34-150,-180 34 155,-15 5 38,-7-1 26,98-8 5,-13 7-272,-36 9-26,-36 1 99,-2 1 104,114-7 0,-78-7 48,22-2-64,-53 7 20,-61 3 67,2 1 5,85-2-36,-54 0 35,-22-1-18,4 1 13,34-4-4,-20 4-40,-29 2 48,1 0 6,11 2-2,-11-2 7,1 2-10,-1-1 0,1 1 0,0-1 0,9 1 0,-11-1-216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1968,'-3'0'1177,"2"1"-928,0-1 1,-1 0-1,1 1 1,-1-1-1,1 1 0,0-1 1,-1 1-1,1 0 1,0-1-1,0 1 0,0 0 1,-1 0-1,1 0 1,0 0-1,0 0 0,0 0 1,0 0-1,1 1 1,-1-1-1,-1 3 0,0 0 83,1 0 0,0 1 0,0-1 0,0 1 0,0 5-1,0-7-290,-2 34 666,2-1 0,1 1 0,2-1 0,2 1 0,1-1 0,1 0 0,3 0 0,15 44 0,12 4 21,-11-27-2394,-24-54 960,1 6-193,0-5-731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10 193 1684,'-1'-3'217,"-1"1"-1,1-1 0,0 0 1,0 0-1,0 0 1,1 0-1,-1 1 1,0-1-1,1 0 0,0 0 1,0 0-1,0 0 1,0 0-1,0 0 1,1 0-1,-1 0 0,1 0 1,0 0-1,0 0 1,0 1-1,0-1 1,0 0-1,4-4 0,0 1-14,0 0-1,0 1 1,0-1-1,1 1 1,0 0-1,0 1 1,0 0-1,9-5 0,7-3 75,0 2-1,1 1 1,0 0-1,1 2 1,-1 1-1,1 0 1,0 2-1,34-2 1,-30 5-35,0 1 0,1 1 0,-1 2-1,0 0 1,0 2 0,54 17 0,-69-17-84,1 0 0,-1 1-1,1 1 1,-2 0 0,24 17 0,-32-21-61,0 0 0,0 1 1,0 0-1,0 0 1,-1 0-1,0 0 0,0 0 1,0 1-1,0-1 0,-1 1 1,0 0-1,0 0 1,0 0-1,0 0 0,-1 0 1,0 0-1,0 0 0,0 11 1,-4-6 191,-2 2-197,-2 0-1,1-1 0,-2 0 0,0 0 0,0-1 1,-1 0-1,0-1 0,0 1 0,-19 12 1,1-3 37,-1-1 0,-1-2 0,0 0 0,-1-2 1,-64 19-1,91-32-235,-1 1 0,0-1 0,0-1 0,0 1 0,0 0 0,0-1 0,0 0 0,0 0 0,0 0 0,0 0 0,0-1 0,1 0 0,-1 1 0,0-1 0,0-1 0,-5-1 0,8 2-93,0 0-1,0 0 1,0 0 0,0 0-1,0 0 1,0 0 0,0 0-1,0 0 1,0-1 0,0 1-1,1 0 1,-1-1 0,0 1-1,1 0 1,-1-1 0,1 1-1,0-1 1,-1 1 0,1-1-1,0-2 1,0 3-189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20 1200,'0'0'7006,"-5"-3"-6446,-16-10-36,16 10-17,-1 5-8,-11 5-96,1 1 0,0 0 1,0 1-1,-23 18 1,32-21-266,0-1 1,1 1-1,0 0 1,0 1-1,0-1 1,1 1 0,0 0-1,1 0 1,-1 1-1,1 0 1,1-1-1,-6 16 1,8-18-72,0 0 0,1 0 0,-1 0 0,1 0-1,0 0 1,0 0 0,1 0 0,-1 0 0,1 0 0,3 10 0,-1-7 33,1 1 0,-1-1 0,2 0 1,-1 0-1,9 11 0,4 1 138,0-1 0,1-1 0,28 22 1,-44-39-225,2 2 51,1 0 0,-1 1 1,0-1-1,0 1 1,0 0-1,-1 0 0,0 0 1,1 0-1,-1 1 0,-1-1 1,1 1-1,-1 0 1,1 0-1,1 5 0,-4-7-44,0-1 0,0 0 0,0 0 0,0 0 0,0 0 0,0 0-1,-1 0 1,1 0 0,-1 0 0,1 0 0,-1 0 0,0 0 0,0 0 0,1 0 0,-3 3-1,-19 21 52,9-14-395,0 0-1,-1-1 1,-1 0 0,1-1 0,-2-1 0,1 0 0,-1-1 0,-1-1 0,1 0-1,-23 5 1,35-11-310,-4 0 36,-3-3-4199,-10-2 1009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5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1828,'-34'24'558,"0"1"0,2 1 0,1 2 0,1 1 0,1 1 1,2 2-1,1 0 0,2 2 0,-24 43 0,23-31-133,2 1 0,3 1 1,1 1-1,3 1 1,2 0-1,-15 101 0,26-124-252,1 1-1,2 0 1,0 0 0,2-1-1,1 1 1,8 30-1,-6-39-84,1-1 0,1 0 0,0 0 0,2 0 0,0-1 0,1 0 0,1-1 0,0 0 0,1-1 0,1 0 0,0-1 0,1 0 0,27 20 0,-19-19-23,0-1 0,0-1 0,2-1 0,0-1 0,0-1 0,0-1 0,2-2 0,-1 0 0,40 5 0,-28-7 10,-1-3 1,1 0-1,42-5 0,-25-1-5,1-3 1,-2-2-1,1-2 0,75-26 0,-78 18-8,-1-3-1,-1-1 1,-1-3-1,-1-2 1,-1-2-1,-2-1 1,79-75 0,-105 87 17,-1-1 1,0 0 0,-2-1 0,-1-1 0,0 0-1,-2-1 1,0 0 0,-2-1 0,11-33-1,-16 39 5,-1-1 1,-1 0-1,0 0 0,-1 0 0,-1 0 0,-1 0 0,0 0 0,-2 0 0,0 0 0,-1 0 0,-1 0 0,-1 1 0,-10-26 1,4 20 59,-1 1 1,-2 0 0,0 1 0,-1 0 0,-34-37 0,33 45-75,1 0 0,-1 1 0,-1 1 0,0 0 0,-1 1 0,0 1 0,-1 1 0,0 1-1,-23-7 1,10 5-20,-1 2 0,-1 1-1,1 2 1,-57-2-1,34 8-552,0 3 0,0 2 0,-76 18 0,36 2-2261,34-9-2201,17-6 962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5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1540,'-1'-2'1308,"-6"-6"5671,6 16-6147,-1-1-647,1-1-41,0 0 0,0 0 0,0 0 0,1 0 0,0 0 0,0 0 0,1 0 0,1 6 0,8 40 499,2 0 0,3-1 1,2-1-1,2-1 0,2-1 1,35 60-1,9 1-1564,-58-91-673,-5-10-4893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2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13 193 1716,'-1'-3'770,"-11"-42"8390,13 55-8934,5 31 242,1 1-1,23 75 1,-10-73 6,-5-36-362,-11-12-102,15-12 5,-8 1-12,48-78-63,-58 92 57,-1 0 0,1 1 1,-1-1-1,1 1 0,-1-1 1,1 1-1,-1-1 1,1 1-1,0 0 0,-1-1 1,1 1-1,-1 0 1,1-1-1,0 1 0,-1 0 1,1 0-1,0 0 0,-1-1 1,1 1-1,0 0 1,0 0-1,-1 0 0,1 0 1,0 0-1,-1 0 0,2 1 1,15 4-29,-16-4 39,33 12-116,-15-4-10,-9-5 20,0-1 0,0 0 0,0-1 0,1 0-1,-1-1 1,1 0 0,0 0 0,-1-2 0,1 1 0,-1-1-1,15-3 1,-6 0-82,-1-1-1,0-1 0,0 0 1,-1-2-1,26-14 1,-34 16 169,0 0 0,0-1 0,-1 0 0,-1-1 0,1 1 0,-1-2 0,0 1 0,-1-1 0,0 0 0,0 0 0,-1 0 0,0-1 0,-1 0 0,0 0 0,-1 0 0,1-1 0,-2 1 0,3-19 0,-5 25 38,0 1 1,0 0-1,0 0 1,0 0-1,0-1 0,-1 1 1,1 0-1,-1 0 1,0 0-1,0 0 1,0 0-1,-1 0 0,1 0 1,-1 0-1,1 0 1,-5-4-1,1 4 58,-2 0-55,1 1-1,-1-1 1,0 1 0,1 1 0,-1-1 0,0 1-1,0 0 1,0 1 0,0 0 0,-10 1 0,7 1 10,0 0 0,0 1 0,1 0 0,-1 1 0,1 0 0,-14 8 0,18-9-27,1 0 1,-1 1-1,0 0 1,1 0-1,0 0 1,0 1-1,0-1 1,1 1-1,-1 0 1,1 0-1,0 0 1,-3 9-1,-2 9 6,8-17-31,0-1 0,0-1-21,0-1-1,0 1 1,1-1 0,-1 1 0,1-1 0,0 1-1,0-1 1,0 1 0,0-1 0,0 0 0,1 1-1,-1-1 1,1 0 0,0 0 0,0 0 0,0 0-1,1-1 1,4 6 0,-4-7 7,0 1 0,0 0 0,1-1 0,-1 1 0,1-1 0,-1 0 0,1 0 0,-1 0 0,1-1 0,0 1 0,0-1 0,-1 0 0,1 0 0,4 0 0,1-1 70,0 0 0,0-1-1,0 0 1,14-5 0,21-9 784,-42 15-645,1 3 1,1-1-138,-1 1 0,0 0 0,0 0 0,1 0 0,-1 1 0,-1-1 0,1 1 1,0 0-1,3 4 0,4 8 42,0 0-1,0 0 1,-2 1 0,7 18 0,24 73 226,-15-36-162,16 46-9,27 66 30,-43-129-360,-3 0 1,-2 2-1,21 104 0,-39-154 84,0 0-1,0 0 1,-1 1 0,0-1 0,0 0-1,0 1 1,-1-1 0,0 0 0,0 0 0,-1 0-1,1 0 1,-5 10 0,6-15 85,-1 0 0,1-1 1,-1 1-1,1 0 0,-1-1 1,1 1-1,-1 0 0,0-1 1,1 1-1,-1 0 0,0-1 1,1 1-1,-1-1 0,-1 1 1,0 0-16,0 1-13,-3-3 72,0 1 17,0-1 0,-1-1-1,1 1 1,0-1 0,0 0 0,0 0 0,0-1 0,1 1 0,-1-1 0,1 0 0,-6-5-1,-13-14 471,1 0-1,1-2 0,1 0 1,-31-51-1,39 55-102,2 0 0,0-1-1,1 0 1,1-1 0,1 0-1,1 0 1,-5-34 0,10 44-258,1 1 1,0-1 0,1 0 0,0 1-1,1-1 1,0 1 0,1 0 0,0 0-1,1 0 1,0 0 0,0 0 0,8-11-1,5-6-47,2 0 0,41-48-1,-44 59-310,1 1 0,1 1 0,22-15 0,18-16-613,-8 1-373,53-47-1518,-39 26-3740,-36 34 2432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5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38 167 892,'-7'-12'776,"0"2"479,1 0-1,1 0 1,-6-15 0,11 24-1185,-1 0 1,1 0 0,0 0-1,0 0 1,0 0 0,0 0 0,0 0-1,0 0 1,0 1 0,0-1-1,0 0 1,0 0 0,0 0 0,0 0-1,1 0 1,-1 0 0,1-1-1,0 0 145,3-5 450,3 0-493,0 1 0,0 0-1,1 0 1,0 1 0,0 0-1,1 1 1,-1 0-1,1 0 1,0 1 0,0 0-1,0 0 1,12-1 0,8-1 192,0 1 1,55 0-1,-47 5-75,1 2-1,-1 1 0,52 12 0,-67-10-116,-1 0 1,-1 1-1,1 1 0,-1 1 0,-1 1 1,1 1-1,21 16 0,-32-20-43,0 0 0,-1 1-1,0 0 1,0 1-1,-1 0 1,0 0 0,0 0-1,-1 1 1,6 11 0,-10-16-40,0 0 0,0 0 1,0 0-1,-1 1 1,0-1-1,0 0 1,0 1-1,-1-1 0,1 1 1,-1-1-1,-1 0 1,1 1-1,-1-1 1,0 1-1,0-1 0,0 0 1,-1 0-1,0 1 1,0-1-1,-5 8 1,0-1-67,-2-1 1,1 0-1,-2 0 1,1-1-1,-1 0 1,-1-1-1,0 0 1,0-1-1,-1 0 1,0 0-1,0-2 1,0 1-1,-1-2 1,0 0-1,0 0 1,-26 5-1,38-10-621,-11-3-1188,7 0-45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82 1388,'1'-19'1024,"-1"16"870,-1-1-1060,-5-14-49,5 17-687,0 0 0,1-1 1,-1 1-1,0 0 1,0-1-1,0 1 1,0 0-1,0 0 1,0 0-1,0 0 1,0 0-1,0 0 1,0 0-1,-1 0 1,-1-1-1,-1-1 396,0 1-291,0 0 0,-1 0-1,1 0 1,0 0 0,-1 1 0,1 0 0,0 0-1,-1 0 1,0 0 0,1 1 0,-1 0-1,1 0 1,-8 1 0,1 0 49,0 1 1,0 0-1,0 1 0,1 0 0,-1 0 1,1 1-1,0 1 0,0 0 0,0 0 1,0 1-1,-12 10 0,17-12-161,0 0-1,1 0 1,-1 0-1,1 1 1,-1-1-1,1 1 1,1 0-1,-1 1 1,1-1-1,0 1 1,0-1-1,0 1 1,1 0-1,0 0 1,0 0-1,1 0 1,-1 1-1,1-1 1,1 0-1,-1 0 1,1 10-1,2-11-41,-1 1 0,1 0 0,0-1-1,0 1 1,0-1 0,1 0-1,0 0 1,0 0 0,0 0 0,0 0-1,1-1 1,0 1 0,5 4 0,8 6 118,36 26 0,-51-39-155,57 44 307,-54-42-269,1 1 0,-1 1 0,-1-1-1,1 1 1,-1 0 0,0 0 0,0 0-1,3 7 1,-7-10-27,1 0 1,0 0-1,0 0 1,-1 0-1,0 1 0,0-1 1,0 0-1,0 0 1,0 0-1,0 0 1,-1 1-1,0-1 0,0 0 1,0 0-1,0 0 1,-2 5-1,-1-2 8,1 1-1,-1-1 1,0 0 0,-1 0-1,1-1 1,-11 10 0,0-2-153,-1-1 1,0 0 0,-1-1 0,0 0 0,-1-2 0,0 0-1,-1-1 1,-30 9 0,45-16-56,-1-1 0,1 1 0,-1-1-1,0 1 1,-6-2 0,8 1-341,0 0-1,1-1 0,-1 1 1,0-1-1,0 0 0,0 0 0,1 0 1,-1 0-1,0 0 0,1 0 1,-1-1-1,1 1 0,0-1 1,-3-2-1,-1-8-3315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5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29 876,'-89'-23'2873,"77"21"-2573,-1 0 1,1 1 0,0 1 0,0 0-1,-20 3 1,7 2 34,-1 0-1,1 2 1,1 1-1,0 1 1,0 1-1,0 1 1,-26 18-1,17-9-45,1 2 0,1 2 0,1 0-1,1 2 1,1 1 0,1 2 0,2 0-1,1 2 1,-24 40 0,17-16 106,2 2 1,3 1-1,3 1 0,2 1 0,3 0 1,-19 115-1,33-144-221,1 1 1,1 0-1,2-1 1,6 51-1,-2-62-83,0 1-1,1-1 0,1 0 0,1-1 0,0 1 0,2-2 0,21 36 0,-19-39-40,0 0 0,1-1 0,0 0 0,1-1 0,1 0 0,0-1 0,1-1 0,0-1 0,29 16 0,-17-13 0,0 0-1,0-2 0,1-2 0,1 0 0,0-2 0,0-1 1,0-1-1,0-2 0,1-1 0,0-1 0,46-5 1,-21-3-12,-1-2 0,-1-2 1,0-2-1,0-3 0,-2-3 1,0-1-1,-1-3 0,-1-1 1,-2-3-1,0-2 1,-2-2-1,80-72 0,-103 81-8,0 0 0,-2-1 1,-1-2-1,-1 0 0,-1-1 0,-1 0 0,-2-1 0,22-55 0,-29 61 14,-1 0 0,0-1 0,-2 0 0,-1-1 1,0 1-1,-2-1 0,0 1 0,-1-1 0,-2 1 0,0 0 0,-2-1 0,-11-39 0,8 39 2,-2 0 0,-1 1 0,-1 0 0,-1 1 0,-1 0 0,0 1 1,-2 0-1,0 1 0,-1 1 0,-1 0 0,-1 1 0,0 1 0,-1 1 0,-1 1 0,0 0 0,-1 1 0,0 2 0,-1 0 0,-1 1 0,1 1 0,-2 2 0,1 0 0,-1 1 0,-35-4 0,22 8-105,0 1 0,0 2-1,0 1 1,0 2 0,0 2-1,0 1 1,-39 14 0,33-7-800,0 3 1,0 1-1,2 2 1,0 2-1,-48 35 1,46-22-3428,12-5 40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80 461 1668,'0'0'7415,"2"4"-6892,5 10 44,-1 1-1,0 0 1,-2 0 0,6 28-1,-6-24-67,1 1 0,12 32-1,-7-20 183,-9-30-473,2 13 1022,-2-6 1679,-21-40-2699,2-2-1,2 0 1,-19-51-1,18 34-13,-21-102 0,34 127-151,0 1-1,2-1 1,1-38 0,1 55-48,1 0 0,0 0 1,1 0-1,0-1 0,0 1 1,0 1-1,1-1 0,1 0 1,-1 1-1,1-1 0,0 1 1,1 0-1,0 1 1,7-9-1,-5 7-271,1 1 1,0 1-1,0-1 1,0 1-1,1 1 1,0-1-1,0 1 1,0 1-1,1 0 1,-1 0-1,1 1 0,0 0 1,0 1-1,12-2 1,-20 4 68,0 0-1,0 0 1,1 0 0,-1 1 0,0-1 0,0 0 0,0 1-1,0-1 1,3 2 0,11 1-6299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20 162 1436,'-20'21'9474,"27"-22"-9084,11-3-150,0 0 0,-1-1-1,21-10 1,60-29 435,-72 31-544,82-39 2,-37 15-3438,-61 30-809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96 1488,'0'0'1035,"4"-9"6453,17 86-6039,-8-26-520,3 0-1,23 53 0,-12-42-1530,-26-59 160,3 8-155,-2-7-3047</inkml:trace>
  <inkml:trace contextRef="#ctx0" brushRef="#br0" timeOffset="1">0 98 1536,'1'-3'908,"1"-2"-481,-2 2-219,1 1 0,-1-1 0,1 1 0,0-1 0,0 0 0,0 1 0,1 0 0,-1-1 0,1 1 0,-1 0 0,1 0 0,0 0 0,-1 0 0,5-4 0,4 0-23,-1 0-1,1 0 1,0 1 0,0 0-1,1 0 1,0 2-1,0-1 1,0 1 0,0 1-1,0 0 1,0 0 0,1 1-1,-1 1 1,0 0-1,1 0 1,-1 1 0,21 5-1,-17-3-41,1 2 0,-1 0 1,0 1-1,-1 0 0,0 1 0,0 1 0,0 0 0,20 16 0,-26-18-18,-1 1-1,0-1 0,-1 1 0,1 0 1,-1 0-1,0 1 0,-1 0 0,0 0 1,0 1-1,-1-1 0,0 1 0,-1 0 1,0 0-1,0 0 0,3 16 0,-7-18-16,1-1-1,-1 0 1,0 0-1,0 0 0,-1 0 1,-2 6-1,4-12-108,-3 8 70,-1 0 0,0 0 0,0 0 1,0-1-1,-1 0 0,0 0 1,-1 0-1,0 0 0,0-1 1,0 0-1,-1 0 0,0-1 1,-7 6-1,-6 1 91,0-1-1,-1-1 1,-34 13-1,40-18-283,0-1 0,0 0 0,-29 3 0,40-7-347,0-1-894,-12-4 365,12 4-792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1264,'0'0'3298,"1"7"-2580,4 54 757,3 28 247,14 13-530,-19-91-959,1 1-1,0-1 1,1 0-1,0-1 1,1 1-1,11 16 1,-15-25-160,0 1 1,0-1-1,0 0 1,1 1-1,-1-1 0,1-1 1,-1 1-1,1 0 1,-1 0-1,1-1 1,0 0-1,0 1 0,0-1 1,0 0-1,0 0 1,0-1-1,0 1 0,0-1 1,0 1-1,0-1 1,0 0-1,0 0 0,0 0 1,1-1-1,-1 1 1,0-1-1,0 0 0,0 0 1,5-2-1,-6 2-30,0 0-1,1 0 1,-1 0-1,0 0 0,0-1 1,0 1-1,0 0 1,0-1-1,-1 0 1,1 1-1,2-4 1,1 0 128,-3 2-112,0 0-1,1 0 1,-1-1 0,0 1-1,-1-1 1,1 1-1,0-1 1,-1 0 0,0 0-1,0 1 1,0-1 0,0-8-1,0-5 174,0-26-1,-1 36-173,-1-5 64,0 0 0,-1 0 0,-6-22 0,6 27-69,0 0-1,0 1 1,-1-1-1,0 1 1,-1-1-1,1 1 1,-8-9 0,8 12-73,0 0 0,0 0 1,0 1-1,0-1 1,-1 1-1,1 0 1,-1 0-1,0 0 0,1 0 1,-1 1-1,0 0 1,0-1-1,0 1 1,0 1-1,0-1 0,0 1 1,0-1-1,-1 1 1,-6 1-1,3 0-491,0 0 0,0 0 0,-12 5 0,-20 11-5431,26-11 2272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0 497 892,'0'0'3623,"9"-1"-3168,177-34 1067,-155 28-1392,390-93 1203,-36 26-507,-288 57-713,47-8 123,517-81 578,-402 64-576,-124 18-122,79-13 71,-125 24 246,-59 6 391,-27 7-141,0-1-458,-2 1-235,24-6 1504,-25 5-1478,1 1 1,0 0-1,0 0 0,0 0 1,-1 0-1,1 0 0,0 0 1,0 0-1,0 0 1,-1 0-1,1 0 0,0 0 1,0 0-1,-1 0 0,1 1 1,0-1-1,0 0 0,-1 1 1,1-1-1,0 0 0,-1 1 1,1-1-1,0 1 0,-1-1 1,1 1-1,-1-1 0,1 1 1,0 1-1,12 43 3,-2 1 1,8 84-1,-9 84 9,-7-88-10,5 184 22,5 79 17,52 141 60,-4-194-40,-11 43-41,-22 125 73,-25-425-102,12 454 100,-20-305-29,0-65 56,-4 220 275,40 92-120,-24-410-264,52 362 151,-17-144-105,-41-275-71,45 378 66,-26 2 17,-19-255-95,-13 310-674,9-416 366,-13 83-611,13-96-99,-1 0 0,-1-1 0,-6 15 0,5-17-2284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4:4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1423 22 1312,'0'0'4375,"2"-12"30,-16 4-4248,7 7-17,-15 4 36,-36 8 0,27-3-103,-220 69 258,143-41-251,-402 129 135,331-117-145,94-26-16,30-9 11,-25 7 170,77-19-215,2-1-17,0 0 0,1 0 0,-1 0 0,0 1 0,0-1-1,0 0 1,1 1 0,-1-1 0,0 1 0,0-1 0,1 1-1,-1-1 1,0 1 0,1-1 0,-1 1 0,0 0 0,1-1 0,-1 1-1,1 0 1,-1-1 0,1 1 0,0 0 0,-1 0 0,0 1-1,0 1 17,0 0-1,0 0 0,1-1 0,-1 1 0,1 0 1,-1 0-1,1 0 0,0 4 0,66 509 1420,-58-471-1387,140 695 664,-61-292-477,-51-241-165,18 184 64,-41-280-126,10 138 37,-8-74-21,45 394 103,-52-484-63,8 57 100,11 92 74,-5-34-64,9 115 51,-14-120-103,6 152 105,-9-90-40,-5-44-104,4-4 8,4-15-28,-6-84-2,-4 115 0,-12-67-9,18 178-1,4-186-18,22 305 34,-25-287-46,-14-164-24,0-1 1,1 1 0,-1 0-1,1 0 1,0-1-1,0 1 1,2 5-1,-2 1 2,-1-9 0,1 1 0,-1-1 0,0 1 0,1-1 1,-1 0-1,1 1 0,-1-1 0,1 0 0,0 1 0,0-1 0,-1 0 1,3 2-1,-1 0 1,0 1 10,-1-4-11,0 1 0,0-1 0,0 1 0,0 0 1,0-1-1,0 1 0,0 0 0,0-1 0,0 1 0,0 0 0,0 0 1,0 1-1,0-2 1,2 3 6,2-3-10,27-3-3,-12-2 4,0 0 0,0-1 1,0-1-1,20-11 1,78-46-8,-54 28 9,83-54-23,2-1 14,-123 77 6,41-22-9,96-38 0,60-15 20,38-13-22,473-170-26,-387 143-50,-309 115 103,16-4-4,26-1 1,18-3-30,-49 11 28,78-21-20,-66 15-81,81-34 0,-86 33-49,-52 17 118,0 0 7,34-10-23,33-10-43,-68 20 57,1-1 8,28-8 16,-29 10 6,0-1-15,9-1-8,-9 2-4,1 0-18,12 0 36,-12 0-17,0 0 17,35 2 62,-35-2-47,-1-1-3,4-1-4,1 1 1,0 0-1,11-1 1,-5 2-6,-11 0 2,1 0 4,12-1-9,-11 1-9,29-8-467,-31 7 300,-2 0 135,0 0-1,0 1 0,0-1 0,0 1 0,1-1 0,-1 1 0,0-1 1,0 1-1,0-1 0,3 1 0,13-8-780,-14 6 209,0 1-165,10-7-294,-10 6-784,11-14-4463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68 259 1656,'0'0'2596,"-2"0"-2081,-21-6 3757,20 5-2495,-21-26 2299,20 20-4030,3 5 445,-4-2-491,5 3 13,0 1 0,0 0-1,-1 0 1,1 0 0,0 0-1,0 0 1,0 0 0,0 0-1,0 0 1,0 0 0,-1 0-1,1 0 1,0 0 0,0 0-1,0 0 1,0 0 0,0 0-1,0 0 1,-1 0 0,1 0-1,0 0 1,0 0 0,0 0-1,0 0 1,0 0 0,-1 0-1,1 0 1,0 0 0,0 0-1,0 0 1,0 0 0,0 0-1,0 0 1,-1 0-1,1 0 1,0 0 0,0 1-1,0-1 1,0 0 0,0 0-1,0 0 1,0 0 0,0 0-1,0 0 1,0 0 0,0 1-1,0-1 1,-1 0 0,1 0-1,0 0 1,0 0 0,0 0-1,0 0 1,0 1 0,0-1-1,0 0 1,0 0 0,0 0-1,0 0 1,0 0 0,0 1-1,1-1 1,-1 0 0,0 0-1,0 0 1,0 0 0,0 0-1,1 24 43,-1-19 4,1-1 9,9 33 178,-3-11 20,1 0-1,14 31 1,-11-33-4,-10-21-202,3 0-9,-4-3-47,0 1 0,0-1 1,0 0-1,0 0 0,0 1 0,0-1 0,0 0 0,0 0 1,0 0-1,0 1 0,1-1 0,-1 0 0,0 0 0,0 0 0,0 1 1,0-1-1,1 0 0,-1 0 0,0 0 0,0 0 0,0 1 0,1-1 1,-1 0-1,0 0 0,0 0 0,1 0 0,-1 0 0,0 0 0,0 0 1,1 0-1,-1 0 0,0 0 0,0 0 0,1 0 0,-1 0 0,0 0 1,0 0-1,1 0 0,-1 0 0,0 0 0,1 0 0,6-2 12,0 0-1,1 0 0,-1-1 0,0 0 1,0 0-1,7-5 0,33-27 4,-45 33-21,-2 2 0,1-1 1,-1 0-1,1 1 0,-1-1 0,1 1 0,-1-1 0,1 1 1,0-1-1,-1 1 0,1-1 0,-1 1 0,1-1 0,0 1 0,0 0 1,-1-1-1,1 1 0,0 0 0,-1-1 0,2 1 0,10-3-25,-9 2 19,1 2 10,71 30 0,-64-26 0,0-1-1,0 0 1,0-1-1,0 0 1,1-1-1,18 2 1,-22-4 7,0 0 0,-1 0 0,1-1 0,0 0 0,0 0 0,0-1 0,-1 0 0,1 0 0,-1-1 0,11-5 0,-11 5-4,0-1 1,0 0-1,0-1 1,-1 1 0,1-1-1,-1 0 1,0-1-1,-1 0 1,1 0-1,-1 0 1,0 0 0,-1-1-1,0 0 1,0 0-1,0 0 1,-1-1 0,0 1-1,0-1 1,-1 1-1,0-1 1,0 0-1,-1 0 1,0 0 0,0 0-1,-1 0 1,-1-14-1,-2-4 43,-10-44-1,10 58-28,0 1 0,-1-1 0,0 1 0,-1 0 0,-1 1 0,-6-12 0,10 20-123,0 0-1,1 1 1,-1-1-1,0 0 0,0 1 1,0-1-1,0 1 0,0-1 1,-1 1-1,-3-2 1,4 2-424,-2 4-2890,-14 5 1326,14-6-1519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1276,'3'-9'272,"0"-1"-1,1 1 1,0 1-1,0-1 1,1 1 0,0-1-1,0 2 1,1-1-1,0 0 1,0 1-1,1 0 1,0 1-1,0-1 1,1 1 0,12-7-1,-5 4-167,0 1 1,0 0-1,0 2 0,1 0 1,0 0-1,1 2 0,-1 0 1,18-2-1,-24 5-56,-1 1 0,1 0 1,-1 0-1,1 1 0,-1 1 0,0-1 0,1 1 0,-1 1 1,0 0-1,0 0 0,-1 1 0,1 0 0,-1 0 1,1 1-1,-1 0 0,8 8 0,-5-4 37,0 1-1,-1 0 0,0 1 1,0 0-1,-1 0 1,-1 1-1,0 0 1,-1 0-1,11 27 0,-4 0 53,-2 0-1,-2 2 0,-2-1 0,-1 1 1,-3 0-1,0 62 0,-29 248 430,24-339-549,-17 121 189,-7 78 118,23-177-262,1-1 0,3 1 0,0-1 1,9 42-1,-10-73-58,0 4 15,0 0 0,1 0 1,0 0-1,0 0 0,4 7 0,-5-11-13,0-1-1,0 1 0,0-1 0,0 1 0,0-1 1,1 0-1,-1 1 0,0-1 0,1 0 1,-1 0-1,1 0 0,0 0 0,-1 0 0,1 0 1,0-1-1,-1 1 0,1-1 0,0 1 1,0-1-1,-1 1 0,1-1 0,0 0 1,0 0-1,3 0 0,13-2 9,0 0-1,0-1 1,-1-1-1,26-10 1,71-34 46,-108 46-19,-1-1 0,0 0 1,0-1-1,0 1 0,0-1 0,4-4 1,-8 7 202,-8 2-192,-21 2 10,27-3-57,0 0 0,0 0 0,0 0-1,0 1 1,0-1 0,0 0-1,0 0 1,0 1 0,0-1 0,0 1-1,0-1 1,0 0 0,0 1-1,0 0 1,0-1 0,0 1 0,0 0-1,1-1 1,-1 1 0,0 0-1,0 1 1,-2 1 15,-2 2 5,0 0 0,0 1 0,1 0 0,0 0 0,0 0 0,0 0 0,0 1 0,1-1 0,0 1 0,1 0 0,-1 0 0,-1 10 0,1 1 13,1-1 0,0 1 0,1-1 0,2 19-1,3 22 65,3 0 1,22 90-1,46 107 71,-7-29-106,-64-213-65,12 46-47,14 108 0,-28-150 32,-1 1 1,-1-1-1,0 1 1,-1-1-1,-1 0 1,-1 1-1,0-1 1,-1 0 0,-1-1-1,-1 1 1,-7 16-1,7-24 13,0 1 0,0-1 1,-1 0-1,0-1 0,-1 0 0,0 0 0,0-1 0,-1 0 1,1 0-1,-2-1 0,1 0 0,-1 0 0,0-1 0,0 0 1,0-1-1,0-1 0,-18 5 0,11-4-52,1-1-1,-1-1 1,1 0 0,-1-2-1,0 1 1,1-2 0,-1 0-1,0-1 1,1-1-1,-1-1 1,-17-6 0,28 8-425,0-1 0,0 1 0,0-1 0,1-1 0,-1 1 0,1-1 1,0 0-1,0-1 0,0 1 0,1-1 0,-7-8 0,-1-5-2308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16 1780,'0'0'1094,"1"-3"-86,1-3-932,-6-1 5243,-3 8-5171,0 0 1,1 1-1,-1-1 1,0 2-1,1-1 1,-1 0-1,1 1 1,-11 7-1,6-3 95,0 2 1,0-1 0,0 2-1,1-1 1,0 1-1,-8 13 1,13-17-150,1 0 1,0 1 0,0-1 0,0 1 0,1 0-1,0 0 1,1 0 0,0 1 0,0-1 0,0 1-1,1-1 1,-1 14 0,3-16-30,-1 0 1,1 0 0,0 0-1,1 0 1,-1 0-1,1 0 1,0 0-1,0 0 1,0-1 0,1 1-1,-1-1 1,1 1-1,0-1 1,1 0-1,-1 0 1,8 6 0,5 4 233,1-1 0,32 20 1,-28-20-63,-21-13-234,9 5 134,-1 1 0,0-1 1,0 2-1,-1-1 0,11 12 0,-17-17-127,-1-1 1,1 1-1,-1 0 0,0-1 1,1 1-1,-1 0 0,0-1 1,1 1-1,-1 0 0,0-1 0,0 1 1,0 0-1,1 0 0,-1-1 1,0 1-1,0 0 0,0 0 0,0 0 1,-1 0-1,1 1 21,-1 7 62,-5 1-57,1 0 1,-1 0 0,0 0 0,-1-1 0,-1 0 0,1 0 0,-1 0 0,-13 10 0,-83 60 0,90-69-69,-78 49-660,82-52 232,-1-2 1,-1 0-1,1 0 1,-1-1-1,1 0 0,-24 4 1,30-8-131,-2 1-37,-3-4-3795,-10-3 877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1074 130 1548,'-37'3'772,"0"1"-1,1 2 0,-71 21 1,40-4-77,-69 35 1,90-35-359,1 1 1,2 3 0,0 1-1,2 3 1,-72 68 0,82-67-93,0 2 1,3 2 0,1 0 0,1 2-1,3 0 1,-37 82 0,40-69-24,2 2 0,2 0 0,2 0-1,-7 66 1,17-82-99,1 1-1,2 0 1,2 0-1,1 0 0,2 0 1,17 71-1,-15-90-74,0-1 0,1-1-1,0 1 1,2-1 0,0 0 0,1-1 0,0 0-1,25 26 1,-19-24-9,2 0-1,0-2 1,1 0-1,1-1 1,0-1-1,1-1 1,0-1-1,1-1 1,0-1-1,1 0 1,0-2-1,1-1 1,32 6-1,-15-6 20,1-3-1,-1-1 0,1-2 1,0-2-1,0-1 0,-1-3 1,62-14-1,-27 1 26,-1-3 0,-1-4-1,82-40 1,151-87 122,-59-8 44,-170 101-50,136-137 0,-183 164-85,-2-1-1,-1-1 1,-1-2 0,-3-1 0,0-1-1,35-80 1,-49 91-52,-1-1 0,-1 1-1,-1-1 1,-2-1 0,0 1 0,-2-1 0,-1 0-1,-2 1 1,-1-1 0,-1 0 0,-7-39-1,4 49-26,0 1 0,-1 0 0,0 0 0,-2 0 0,0 1-1,-1 0 1,-1 0 0,-23-30 0,16 28-7,-1 0 1,-1 1-1,-1 0 0,0 2 1,-1 0-1,-1 2 1,0 0-1,-38-16 0,25 15-9,-1 2 0,0 1-1,0 2 1,-1 2 0,-47-5-1,54 11-92,0 0 0,0 2 0,0 2 0,0 0 0,0 2 0,0 2 0,-41 12 0,47-10-120,0 1-1,0 1 1,1 1-1,0 1 1,1 2 0,0 0-1,1 1 1,1 1-1,-20 19 1,8 0-1107,1 2 1,2 1-1,2 1 0,-31 57 1,-25 48-2139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3 122 964,'-3'-2'8329,"4"30"-6811,8 43 0,-8-67-1412,3 18 647,1-1 1,10 26-1,-14-42-630,1-1 1,0 1-1,0-1 0,1 1 1,-1-1-1,1 0 0,0 0 1,0 0-1,0 0 0,1-1 1,-1 1-1,1-1 0,0 0 1,0 0-1,0 0 0,5 2 1,-7-4-90,0-1 1,1 1-1,-1-1 1,0 0-1,0 0 1,0 0-1,1 0 1,-1 0-1,0 0 1,0 0-1,1-1 1,-1 1-1,0-1 1,2-1-1,2 0 31,0-1 0,0 1 1,9-8-1,1-1 51,-7 5-53,0 0 0,18-9 0,-19 12-45,-1 1-13,10 0 12,15 0 34,-23 2-37,0-1 1,0 0 0,0 0 0,0-1 0,0 0 0,12-4 0,-14 2-4,1 0 1,-1 0-1,0-1 1,0 0-1,0 0 0,-1-1 1,0 0-1,0 0 1,0 0-1,-1-1 1,0 0-1,0 0 1,0 0-1,3-9 1,-5 10-11,0-1 1,0 0 0,-1 0 0,1 0 0,-2 0-1,1 0 1,-1-1 0,0 1 0,0-1 0,-1 1 0,0 0-1,-1-1 1,1 1 0,-1 0 0,-1-1 0,-2-7-1,1 7-408,-1-1 0,0 1 0,0 0 0,-1 0 0,0 0 0,-12-13 0,15 20-312,-5-4-196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 1128,'1'-2'1269,"0"2"-1182,-1 0 1,0-1-1,0 1 1,0 0-1,0 0 1,1 0-1,-1-1 1,0 1-1,0 0 1,0 0-1,0 0 0,0-1 1,0 1-1,0 0 1,0 0-1,0-1 1,0 1-1,0 0 1,0 0-1,0-1 1,0 1-1,0 0 1,0 0-1,0 0 1,0-1-1,0 1 0,0 0 1,0 0-1,0-1 1,0 1-1,0 0 1,0 0-1,0 0 1,-1-1-1,1 1 1,0 0-1,0 0 1,0 0-1,0-1 1,-1 1-1,1 0 0,0 0 1,0 0-1,0 0 1,-1 0-1,1 0 1,0-1-1,0 1 1,0 0-1,-1 0 1,-13 1 4252,9-1-5372,-4 3 1713,3 1-465,1 1 1,-1 0-1,1 1 0,0-1 1,0 1-1,0 0 0,1 0 1,0 0-1,0 1 0,0 0 1,1 0-1,0-1 0,1 2 1,-3 9-1,4-14-153,1 1-1,0 0 1,1-1 0,-1 1 0,0-1-1,1 1 1,0 0 0,0-1 0,0 1-1,0-1 1,1 0 0,-1 1 0,1-1-1,0 0 1,0 0 0,4 5 0,2 2 65,0-1 1,1 0 0,12 9 0,22 12 218,-34-25-258,0 1 0,0 0 0,-1 1 0,1 0-1,12 14 1,-20-19-82,0-1-1,0 1 1,-1 0-1,1 0 1,0 0 0,-1 0-1,1 0 1,-1-1-1,1 1 1,-1 0-1,0 0 1,0 0-1,0 0 1,0 0 0,0 0-1,-1 0 1,1 0-1,0 0 1,-1 0-1,0 0 1,1 0-1,-1 0 1,0-1 0,0 1-1,0 0 1,0 0-1,0-1 1,0 1-1,-1-1 1,1 1-1,-3 1 1,-1 2-137,0 0 0,-1 0 0,1 0 0,-1-1 0,0 0 0,-1 0 0,-9 4-1,-9-1-1022,23-7 766,1 0-1,-1 1 1,1-1-1,-1 0 1,1 0-1,-1-1 1,1 1-1,-1 0 1,1 0 0,-1-1-1,1 1 1,-1-1-1,1 1 1,-1-1-1,1 1 1,0-1-1,-3-2 1,-10-9-3085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5:4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617 120 1940,'-18'2'455,"0"1"0,1 0 0,0 2-1,0 0 1,0 0 0,1 2 0,0 0 0,0 1-1,0 0 1,1 2 0,1 0 0,-23 19 0,2 1-67,3 1 0,0 2 0,2 1 0,2 2 0,1 1 0,2 0 1,1 2-1,-34 77 0,40-72-159,2 2 0,1 0 0,3 0 0,1 1 0,3 1 0,2 0 0,2 0 0,2 64 0,4-89-129,0 1 1,2 0 0,0-1 0,2 0-1,0 0 1,15 34 0,-15-43-54,1 0 0,1-1 0,0 0 1,1 0-1,0-1 0,0 0 0,2-1 1,-1 0-1,1-1 0,1 0 0,15 11 1,-7-10-8,0 0-1,0-1 1,1 0 0,0-2 0,1-1 0,0 0 0,0-2 0,0 0 0,40 2-1,-25-6-17,-1-2-1,1-1 0,-1-1 0,1-3 1,59-16-1,67-31 6,-126 39-16,-1-3 0,64-40-1,107-100 67,-153 110 31,-1-2 0,61-77 0,-91 96 4,-1-2-1,-2 0 1,-1-1-1,-1-1 1,-2-1-1,-2-1 0,14-49 1,-21 58-28,-1 0 0,-2-1 0,-1 0 1,-1 1-1,-1-1 0,-1 0 0,-2 0 1,-1 0-1,-1 0 0,-1 1 0,-1 0 0,-16-41 1,15 52-7,1 1 1,-2 0-1,0 0 1,-1 1 0,0 0-1,-1 1 1,-1 0 0,0 0-1,-1 1 1,0 1-1,-1 0 1,0 0 0,0 1-1,-1 1 1,-1 1-1,0 0 1,0 0 0,0 2-1,-28-9 1,13 8-71,0 0 0,-1 3 0,1 0 0,-1 2 0,0 1 0,0 1 0,0 2 0,0 1 0,-52 13 0,-110 42-1315,113-29-1924,18-7-2325,33-13 1282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6:1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1500,'0'0'642,"1"11"-2,-1-5-533,3 17 287,0-1 0,9 31 0,51 128 899,251 483 1176,-111-318-1446,26-14-122,5-17 438,418 433 1,-364-460-597,-273-273-724,390 414 946,-194-188-476,-183-209-417,19 24-90,-3-1-967,-43-53 496,0 1-143,-1-1 129,2 6 575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36:1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1212,'-25'56'1246,"-35"111"0,-16 120 591,-45 330-1,53-185-523,-53 374 740,86-558-1458,-10 90 219,7 17 71,7 72 270,22-219-474,-1 303 665,53-144-441,-37-331-746,1-1 1,14 39 0,-16-59-107,8 29 138,-12-41-86,0 1-84,5 11-3,-4-11 27,0-1-23,4 8 14,-4-8 2,8 9-12,-8-9 1144,-1 0-1094,6 5 504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2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1410 892,'-14'18'7260,"8"-8"421,9-23-7519,8-25 19,26-64 0,-3 34-83,2 2 0,3 2 0,4 1 0,1 3-1,4 1 1,2 2 0,111-96 0,-59 68-16,4 4 1,119-68-1,-11 25 11,-149 83-57,-41 24-22,41-21 0,-41 26 41,29-22 0,-51 33-32,-1 0-16,0 0 0,0 0 0,0 0-1,0 1 1,0-1 0,0 0 0,0 0 0,1 1 0,-1-1 0,0 1 0,2-1-1,9-6 178,-11 7-173,0-1 1,-1 0-1,1 1 1,0-1-1,-1 0 1,1 0-1,-1 0 1,1 0-1,-1 0 1,0 1-1,1-1 0,-1 0 1,0 0-1,0 0 1,1 0-1,-1 0 1,0 0-1,0 0 1,0 0-1,0 0 1,0 0-1,-1 0 0,1 0 1,0 0-1,0 0 1,-1 0-1,1 0 1,0 0-1,-1 1 1,1-1-1,-1 0 1,0-1-1,-5-7 41,5 7 19,-1 0-27,-3-4 68,0 1 0,-1 0 0,1 0 1,-1 1-1,0-1 0,-11-5 0,15 10-13,0-2-15,-7-2-7,7 3 67,-4-3-96,5 2 31,6 3 428,2 1-503,6 2 27,0 1 1,14 7-1,-11-4-19,-14-7 0,0 0 1,7 2 2,-6-2 43,-1 0-22,6 2 4,-7-3 90,0 1-118,0-1 1,-1 0 0,1 1 0,-1-1 0,1 1 0,0-1 0,-1 1 0,1-1 0,-1 1-1,0-1 1,1 1 0,-1-1 0,1 1 0,-1 1 0,0 4 10,-1 0 0,1-1 0,-1 1 0,-1 0 0,1 0 0,-1-1 0,0 1 0,-1-1 0,1 1 0,-6 7 0,-34 53-136,41-65 109,-11 16-91,-44 67-6715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2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0 980,'4'1'10764,"-19"14"-10266,1 1 0,1 0 0,0 1 0,-16 28 1,23-32-257,-1 0 0,2 0 0,-1 0 0,2 1 0,0 0 1,1 0-1,0 0 0,-1 16 0,4-25-153,0 1 0,0-1 1,0 0-1,1 0 0,-1 0 0,1 0 0,1 0 0,-1 0 1,1 0-1,0 0 0,4 9 0,-4-11-47,0-1-1,0 1 1,1 0-1,-1 0 1,1-1 0,-1 0-1,1 1 1,0-1 0,0 0-1,0 0 1,0-1-1,0 1 1,0 0 0,0-1-1,1 0 1,-1 0-1,1 0 1,-1 0 0,5 0-1,3 0-68,-1 0 0,1-1 0,0 0-1,-1-1 1,1 0 0,-1-1 0,1 0-1,15-5 1,-22 5-304,0 1 0,-1-1 1,1 0-1,-1 0 0,0 0 0,1-1 0,-1 1 1,0-1-1,-1 0 0,1 0 0,0 0 0,-1 0 1,5-6-1,-5-2-1850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2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1384,'0'0'8566,"4"6"-8000,0 3-271,1 1 0,-1 0 0,0 0 0,-1 0 0,0 1 0,-1-1 0,2 18 1,0 32 1169,21 97 0,-25-155-1357,1 2-3,1 11-6,-1-11-19,2 9-69,-2-10-106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2084,'0'0'10233,"6"-1"-9846,55-13 197,142-35 485,139-53-310,-116 32-148,-170 49 62,-54 21-447,-2 0-207,0-1 0,1 1 0,-1 0-1,1 0 1,-1 0 0,0 0 0,1-1 0,-1 1 0,1 0-1,-1 0 1,0-1 0,1 1 0,-1 0 0,0-1 0,0 1-1,1 0 1,-1-1 0,0 1 0,0-1 0,1 1 0,-1 0-1,0-1 1,0 1 0,0-1 0,0 1 0,0-1-1,0 1 1,0 0 0,1-1 0,-1 1 0,-1-1 0,1 0-1,1 0 14,-1-1 0,0 1 0,0-1 0,0 1 1,0-1-1,0 1 0,0-1 0,-1 1 0,1-1 0,0 1 0,-2-2 0,-2-4 10,-1 1 1,1 0 0,-2 0 0,1 0 0,-1 1-1,0 0 1,0 0 0,-13-8 0,-5-1 77,-31-12 1,38 18-11,-39-16 930,54 24-845,-5-3-121,7 2-67,0 1 0,0 0 0,0 0 0,0 0-1,0 0 1,0 0 0,0 0 0,0 0 0,0 0-1,-1 0 1,1 0 0,0 0 0,0 0 0,0 0 0,0 0-1,0 0 1,0 0 0,-1 0 0,1 0 0,0 0-1,0 0 1,0 0 0,0 0 0,0 0 0,0 0 0,0 0-1,-1 0 1,1 0 0,0 0 0,0 0 0,0 0-1,0 0 1,0 0 0,0 0 0,0 0 0,0 0-1,-1 0 1,1 1 0,0-1 0,0 0 0,0 0 0,0 0-1,0 0 1,0 0 0,0 0 0,0 0 0,0 0-1,0 1 1,0-1 0,0 0 0,0 0 0,0 0 0,0 0-1,0 0 1,0 0 0,0 0 0,0 1 0,0-1-1,0 0 1,0 0 0,0 0 0,0 0 0,0 0 0,0 0-1,0 1 1,7 8 10,-1 0-1,2 0 1,-1 0-1,1-1 1,1 0-1,-1-1 1,1 1-1,16 8 1,8 3 20,0-2 1,1-2-1,38 13 1,-62-25-36,0 0 1,0-1-1,0 0 1,1 0 0,-1-1-1,12 0 1,-15-2 208,0 1 1,-1-1-1,1 0 0,0 0 1,-1 0-1,1-1 1,-1 0-1,1-1 1,-1 0-1,9-4 1638,-21 13-1728,-116 115-119,15-10-1702,87-86-1502,-20 31 1,32-42-2082,6-4 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2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54 165 876,'-16'-17'4046,"14"16"-2809,-4-5-388,-1 7 2614,4 1-3538,2-1 33,-1 0-1,1 0 1,0 0-1,-1 0 1,1-1-1,0 1 1,-1-1-1,1 1 1,-1-1-1,1 1 1,-1-1-1,-1 0 1</inkml:trace>
  <inkml:trace contextRef="#ctx0" brushRef="#br0" timeOffset="1">254 40 1572,'0'0'1266,"0"-3"-90,3-11-88,-2 10 1695,-1 1-2005,0-12 3990,0 24-4586,-1 89 294,-10 186 700,-3-178-588,-5 49 181,20-130-639,-1-21-63,0 0-10,1-1-33,-1 0 0,1 0 0,-1 0 0,1 0 1,0 0-1,0 0 0,1 0 0,1 4 1,-1-4 15,0-2-15,2 0-82,-1 0 1,1 0-1,-1-1 0,1 1 1,-1-1-1,1 0 0,0 0 1,-1 0-1,1 0 0,-1-1 0,1 0 1,-1 1-1,1-1 0,-1 0 1,1-1-1,-1 1 0,0-1 1,0 1-1,6-5 0,-2 2-687,1-1-1,-1 0 1,0-1-1,-1 0 1,1 0-1,-1 0 0,7-10 1,-10 11-2418,3-11 39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2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7 427 1732,'0'0'2751,"-2"-1"-2049,2 0-644,-1 1-1,1 0 1,0 0-1,0 0 1,-1 0-1,1 0 1,0 0-1,0-1 1,0 1-1,-1 0 1,1 0-1,0 0 1,0 0-1,0-1 1,-1 1-1,1 0 1,0 0-1,0 0 1,0-1-1,0 1 1,0 0-1,0 0 1,0-1-1,-1 1 1,1 0-1,0 0 1,0-1-1,0 1 1,0 0-1,0-1 1,0 1-1,0 0 1,0 0-1,0-1 0,0 1 1,1 0-1,-1 0 1,0-1-1,0 1 1,0 0-1,0 0 1,0-1-1,0 1 1,0 0-1,1 0 1,-1 0-1,0-1 1,0 1-1,0 0 1,1 0-1,-1 0 1,0 0-1,0-1 1,0 1-1,1 0 1,-1 0-1,0 0 1,0 0-1,1 0 1,19-11-417,-15 9 681,136-60 1001,-87 34-2269,97-67 1,-112 67 914,-37 27 131,-2 1-98,0 0 1,1 0-1,-1 0 1,0 0-1,0 0 1,0 0-1,0 0 1,1 0-1,-1 0 1,0 0-1,0 0 1,0 0-1,0 0 1,1 0-1,-1 0 1,0 0-1,0 0 1,0 0-1,0 0 1,0 0-1,1 0 1,-1 0-1,0 0 1,0 0-1,0 0 1,0 0-1,0-1 1,0 1-1,1 0 1,-1 0-1,0 0 1,0 0-1,0 0 1,0 0-1,0-1 1,0 1-1,1 0 48,-1-1 0,0 1 0,1 0 0,-1-1 0,0 1 0,1 0 0,-1-1 0,0 1 0,1 0 0,-1 0 0,1 0 0,-1-1 0,1 1 0,-1 0 0,0 0 0,1 0 0,-1 0 0,1 0-1,-1 0 1,1 0 0,-1 0 0,1 0 0,-1 0 0,1 0 0,-1 0 0,1 0 0,16 3 119,-13-3-5,-3 0-144,0 0 0,0 0 0,1 0-1,-1 0 1,0 0 0,0 1 0,1-1 0,-1 0 0,0 1 0,0-1-1,1 0 1,0 2 0,-1-2 8,10 2 74,0-1 0,1-1 1,-1 1-1,1-2 0,-1 0 0,1 0 1,21-6-1,-7 0 71,0-2 0,25-13 0,-35 14 291,23-16 0,-19 11 60,-19 12-376,2-1 25,-3 1-157,1 1 1,-1-1-1,0 1 0,0 0 1,1-1-1,-1 1 0,1 0 1,-1 0-1,0-1 0,1 1 1,-1 0-1,1 0 0,-1-1 1,0 1-1,1 0 0,-1 0 0,1 0 1,-1 0-1,1 0 0,-1 0 1,1 0-1,-1 0 0,0 0 1,1 0-1,-1 0 0,1 0 1,-1 0-1,1 0 0,-1 0 1,1 0-1,0 1 0,15 8 46,-15-9-59,-1 0-1,1 0 1,0 1 0,-1-1 0,1 1 0,-1-1 0,1 1 0,-1-1 0,1 1 0,-1-1 0,1 1 0,-1-1 0,0 1-1,1 0 1,-1-1 0,0 1 0,0-1 0,1 1 0,-1 0 0,0-1 0,0 1 0,0 0 0,0 0 0,1-1 0,-1 2 0,0-1 6,9 26 86,12 52 1,-8-20-66,-9-46-14,-1 0-1,-1 1 0,-1 0 1,1 13-1,-2-20-7,0-1 0,-1 1 0,1-1 1,-1 1-1,-1-1 0,1 0 0,-1 0 0,0 1 1,-1-1-1,-4 8 0,6-12 0,0 1 0,-1-1-1,1 0 1,0 0 0,-1-1 0,0 1-1,1 0 1,-1 0 0,0-1 0,0 1-1,0-1 1,0 0 0,0 1 0,0-1 0,-1 0-1,1 0 1,0-1 0,0 1 0,-1 0-1,1-1 1,-1 1 0,1-1 0,0 0-1,-1 0 1,1 0 0,-1 0 0,1 0 0,-5-1-1,2-1 16,3 2-5,-1-1 0,1 0 0,-1 1 0,1-1-1,0 0 1,0 0 0,-1-1 0,1 1 0,0 0 0,0-1 0,0 0-1,0 1 1,0-1 0,1 0 0,-1 0 0,0 0 0,1 0 0,-1 0 0,-1-4-1,2 2-5,0 0 0,0-1 0,0 1 0,1-1-1,-1 1 1,1-1 0,0 1 0,1-1 0,-1 1-1,1-1 1,1-5 0,1 2 1,0-1 0,0 1 0,1-1 1,0 1-1,6-9 0,4-2-16,0 0 0,1 1 0,27-25-1,-2 9-322,63-43 0,-25 21-992,-24 19-2155,-42 29 540,1 1-122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1102 1504,'0'0'1134,"-3"1"-88,-10 5-94,10-5 734,-6-1 5105,32-24-6526,49-41 1,-23 23-125,162-139 195,141-94-20,-302 239-280,54-40 85,112-86 252,-76 44 223,-105 82-118,-34 35 50,-4-4-511,-12-13 1,14 17-3,0 0-1,0 0 1,-1 0-1,1 0 1,0 0 0,-1 0-1,1 0 1,-1 0-1,1 0 1,-1 0-1,0 1 1,1-1-1,-1 1 1,-2-1 0,0 0 45,1 0 59,1 0-7,-17-6 87,1 1 1,-1 1 0,-27-4-1,12 3-5,31 6-141,0-1-1,-9-1-10,9 1 471,14 2-483,-1-1-22,13 2 33,34-2-1,-26-3 12,89-10 216,-118 13-48,11-2 20,-10 2-190,1-1 633,-2 1-514,9-1-3,-8 0 518,-2 4-604,0-2-58,-1 0-17,1 0 0,-1-1 0,1 1 0,-1-1 1,0 1-1,0 0 0,1-1 0,-1 1 1,0 0-1,0 0 0,0-1 0,1 1 0,-1 0 1,0-1-1,0 1 0,0 0 0,0 0 1,0-1-1,-1 1 0,1 0 0,0-1 0,0 1 1,0 0-1,-1-1 0,1 1 0,0 0 1,-1-1-1,0 2 0,-81 207 224,63-152-2544,18-54 1364,0 1-192,-4 12-306,4-12-1066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3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27 209 1104,'0'0'10571,"-3"4"-10430,-8 14 9,11-18-144,0 1-1,-1-1 0,1 0 0,0 1 0,0-1 0,0 0 1,-1 1-1,1-1 0,0 1 0,0-1 0,0 0 0,0 1 1,0-1-1,0 1 0,0-1 0,0 0 0,0 1 0,0-1 0,0 1 1,0-1-1,0 0 0,0 1 0,0-1 0,0 0 0,1 1 1,-1 0-1,36 175 826,-8-41-184,-27-132-596,0 1 5,5 30 3727,-9-43-3719,-2-1-41,3 5 0,0-1 0,0 0 0,0 1 0,-2-12 0,-1-9 44,-7-30 108,-5-72-1,17 119-154,4-63 14,-2 57-28,1 0 0,0 0-1,1 0 1,0 0 0,1 0-1,1 1 1,0 0 0,1 0-1,0 1 1,2-1 0,16-20-1,-22 30-12,22-23-24,-22 25 28,-2 1 2,0 0 0,0 0 0,0 0 0,0 0 0,0 0 0,1 0 0,-1 0 0,1 0 0,-1 0 0,0 0 0,1 1 0,1-1 0,6-1-27,4-3 0,-10 10 36,0-1-7,-2-2-1,0 0 1,1 0-1,-1 1 0,0-1 1,0 0-1,-1 1 0,1-1 1,0 1-1,-1-1 0,1 1 1,-1-1-1,0 1 0,0 0 1,0-1-1,0 1 0,0-1 1,-2 4-1,-30 132-46,23-104 38,7-21-5,1-1 1,0 1-1,1 24 0,0-31 2,1 1-1,0-1 0,0 0 0,1-1 1,0 1-1,0 0 0,0 0 0,1-1 1,0 1-1,0-1 0,0 0 1,6 7-1,6 5-21,-1-1 0,19 14 0,-27-24 28,15 11-41,7 9 17,-25-22 9,2 3-16,-2-4 21,-1 1 1,0 1-1,0-1 0,-1 0 1,2 5-1,-2-5-2,-7 0-83,-11 7-31,0 0 0,-1-1-1,0-2 1,-30 11 0,20-9-441,0-2 0,0-1 1,-39 4-1,64-11-76,-4-1-90,-19-1-95,25 2 721,1-1 0,-1 1 0,0 0 0,0 0 0,0 0 0,0-1 0,0 1 0,0 0-1,1-1 1,-1 1 0,0-1 0,0 1 0,0-1 0,1 1 0,-1-1 0,0 1 0,0-2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3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198 401 1388,'0'0'3156,"-5"0"-2534,-20-1 440,20 5-587,-7 8-145,1 0-1,0 1 1,1 0 0,-13 22 0,7-8 3,2 1-1,0 0 1,2 1-1,1 1 1,-10 45 0,19-64-171,0 0 1,0 0 0,1 0 0,1 1-1,0-1 1,0 0 0,3 16 0,3-14 80,-5-11-194,1 1 234,13 1-71,-11-3-172,0 0 169,0-4-121,4-5-52,0-1 1,-1 1 0,0-1-1,0 0 1,-1-1 0,-1 0-1,1 0 1,-1 0-1,5-17 1,4-15 105,8-46 0,-21 85-95,2-5-37,-3 8-7,0 0-1,0 0 0,0 0 0,0 0 1,0 0-1,0 0 0,0 0 0,0 0 1,0 0-1,0 1 0,0-1 0,0 0 1,0 0-1,0 0 0,0 0 0,0 0 0,0 0 1,0 0-1,0 0 0,0 0 0,0 0 1,0 0-1,0 0 0,1 0 0,-1 0 1,0 1-1,0-1 0,0 0 0,0 0 0,0 0 1,0 0-1,0 0 0,0 0 0,0 0 1,0 0-1,1 0 0,-1 0 0,0 0 1,0 0-1,0 0 0,0 0 0,0 0 1,0 0-1,0 0 0,0 0 0,0 0 0,0 0 1,0 0-1,1-1 0,-1 1 0,0 0 1,0 0-1,0 0 0,0 0 0,0 0 1,0 0-1,0 0 0,0 0 0,0 0 0,0 0 1,0 0-1,5 31 1,-3-23 6,-2-7-8,0-1 0,1 1 0,-1-1 0,0 1 0,1-1 0,-1 1 0,1-1 0,-1 1 0,1-1 0,-1 0 0,1 1 0,-1-1 0,1 0 0,-1 1 0,1-1 0,0 0 0,-1 0 0,1 1 0,-1-1 0,1 0 0,0 0 0,-1 0 0,1 0 0,0 0 0,-1 0 0,1 0 0,0 0 0,-1 0 0,2-1 0,4-1 0,1-1 0,-1-1 0,0 1 0,-1-1 0,1 0 0,-1 0 0,1-1 0,-1 0 0,0 0 0,4-5 0,48-79 115,-56 87-68,0 1-47,0 0 1,0 0 0,0 0-1,0 1 1,0-1 0,0 0 0,0 1-1,0-1 1,0 1 0,0-1 0,2 0-1,1 4 14,12 10 5,-8-9-16,18 0 4,-21-5-9,-1 0 1,0 1 4,2-1-7,34-6-12,-38 7 15,8 2-2,-3-1-1,0 0 0,0 1 0,0 0 0,-1 1 0,1-1 0,-1 1 0,0 0 0,7 6 0,48 37 15,-47-34-10,1 0 1,0-2-1,18 11 0,-27-18-18,-1-1-1,1 0 1,0 0-1,0-1 1,0 0-1,0 0 1,0 0-1,0-1 1,12 0-1,-7-1-22,1-1-1,0 0 1,21-7-1,-23 5 25,-1 0-1,1-1 1,-1 0 0,-1 0-1,1-1 1,-1 0-1,0-1 1,0 0 0,0 0-1,-1-1 1,12-16 0,-12 14 8,0 0 1,-1-1 0,-1 1 0,1-1-1,-2 0 1,1 0 0,-2-1 0,0 1-1,4-23 1,-8 16-5,0 13 12,1 5-1,-1-1 1,1 0 0,0 1 0,0-1-1,0 0 1,-1 0 0,1 1 0,0-1-1,-1 0 1,1 1 0,-1-1 0,1 1-1,-1-1 1,1 1 0,-1-1 0,1 1-1,-1-1 1,1 1 0,-1-1 0,0 1-1,1-1 1,-1 1 0,0-1 0,0 1 1,0-1-2,0 1 1,1-1 0,-1 1-1,0-1 1,0 1 0,1-1-1,-1 1 1,0 0 0,0-1-1,0 1 1,0 0 0,1 0-1,-1-1 1,0 1 0,0 0-1,0 0 1,0 0 0,0 0-1,-1 0 1,0 1 2,1-2-3,-1 1 1,0-1-1,0 1 1,1 0-1,-1 0 1,0 0 0,1 0-1,-1 0 1,0 0-1,1 1 1,-1-1 0,-2 1-1,-1 0-1,2 0 1,-1-1-1,1 0 1,0 1-1,0 0 1,-1 0-1,1 0 1,0 0-1,-4 2 1,-2 1 0,-1-1-26,1 2 1,-1-1 0,1 1 0,0 0-1,0 1 1,1 0 0,0 1-1,-9 8 1,15-13-50,6 2-264,35 29 248,-18-16 62,33 37-1,-33-28 48,-1 2-1,-1 1 1,-2 0-1,-1 1 1,-1 1-1,-1 1 1,-2 0-1,-2 0 1,0 1-1,-3 0 1,6 46-1,-12-70-10,-1 1-1,0-1 1,0 0-1,-1 1 1,0-1-1,-1 0 0,0 0 1,0 0-1,-1 0 1,-4 9-1,5-14-5,0 1 1,-1 0-1,1-1 0,-1 0 0,0 0 0,-1 0 0,1 0 0,-1 0 0,1 0 0,-1-1 0,0 0 0,0 0 0,-1 0 0,1 0 0,-1-1 1,1 0-1,-1 0 0,0 0 0,-6 2 0,-9-2 2,14-3-9,-1 1 0,1-1 0,0-1 0,0 1 0,0-1 0,0 0 0,0 0 0,0-1 0,1 1 0,-1-1 0,1-1 0,0 1 0,0-1 0,0 0-1,0 0 1,0 0 0,1-1 0,0 0 0,0 0 0,0 0 0,1 0 0,0 0 0,0-1 0,0 1 0,0-1 0,1 0 0,0 0 0,-2-11 0,3 8-27,0 0 1,1 0-1,0 0 0,0 1 1,1-1-1,0 0 0,1 0 1,0 0-1,0 1 0,1-1 1,0 1-1,8-14 0,4-6-88,1 0 0,23-29 0,-2 11-31,2 1-1,48-41 1,19-22-21,-82 82 137,52-61-1,-69 78 81,-2 4-3,-1 0-1,0 0 1,0-1 0,3-8-1,-5 11 6,-2 1-7,4-10-10,-3 10 109,-8 1-112,-19 1-2,25 0-23,0 0 0,1 0 0,-1 0 0,0 0 0,1 0 1,-1 0-1,0 0 0,1 0 0,-1 0 0,0 0 0,1 1 0,-1-1 0,1 0 0,-1 0 0,0 1 0,1-1 0,-1 1 0,0-1 0,-15 11 6,0 1 0,0 1 1,1 0-1,1 0 0,0 2 0,1 0 1,1 0-1,0 1 0,1 0 1,1 1-1,-11 25 0,20-39-24,0 1 0,0 0 0,0 0 0,1 0 0,-1 0 0,1 0 0,0 0 0,1 7 0,-1-9 4,0 0-1,1-1-1,-1 1 1,1-1-1,-1 0 1,1 1-1,0-1 1,0 1-1,-1-1 1,1 0 0,0 1-1,0-1 1,0 0-1,0 0 1,1 0-1,-1 0 1,0 0-1,0 0 1,3 1 0,-3-1-6,1 0 1,0 0 0,1-1 0,-1 1 0,0-1-1,1 1 1,-1-1 0,0 0 0,1 0 0,-1 0 0,1 0 0,-1 0 0,0 0 0,1-1-1,-1 1 1,0-1 0,1 0 0,2-1 0,-3 2 28,5-3 12,0 0 0,1 0 1,-1-1-1,-1 0 0,1 0 1,-1 0-1,9-8 0,-7 6 133,-6 4 552,1 6-669,9 10-8,-9-10-8,-3-4-20,1 0 0,-1 0 0,0 0 0,0 0 0,1 1 0,-1-1 0,0 0 0,0 0 0,1 0 0,-1 1 0,0-1-1,0 0 1,0 0 0,1 1 0,-1-1 0,0 0 0,0 0 0,0 1 0,0-1 0,0 0 0,1 0 0,-1 1 0,0-1 0,0 0 0,0 1 0,6 10 43,-5-11-43,0 1-1,0 0 1,0 0-1,0-1 0,0 1 1,0-1-1,0 1 0,0-1 1,1 1-1,-1-1 0,0 0 1,0 0-1,0 1 0,0-1 1,1 0-1,-1 0 0,0 0 1,0 0-1,1-1 1,-1 1-1,0 0 0,0 0 1,0-1-1,0 1 0,2-1 1,1-1-7,-1 0 1,1 0-1,-1-1 1,1 1-1,-1-1 1,4-4-1,-1 0 0,0 0 0,-1-1 0,0 1 0,-1-1 0,0 0 0,0-1 0,-1 1-1,5-18 1,-4 13 3,10-41 99,-2-2 0,9-107-1,-12 80 223,0-17 695,-8 95-153,-2 21-798,0 1-42,-1 82 75,3-37-26,0-11-359,1-1 0,13 69 0,-13-107-193,1-1 0,0 0-1,1 0 1,8 17-1,-11-25-178,1-1-1,0 1 0,0-1 0,0 1 0,1-1 0,-1 0 0,5 3 0,-7-5 616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3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1284,'0'0'1363,"7"-5"1793,-9 16-2728,1-5-375,-4 20 469,-4 46 0,9-51-145,1 0-1,0 1 1,8 34-1,-7-51-294,-1-1 0,1 1-1,1-1 1,-1 0 0,0 0 0,1 0 0,0 0-1,0 0 1,0 0 0,0-1 0,1 0 0,-1 0-1,1 0 1,5 3 0,-8-4 231,5-1 15,16 5 38,-16-5 12,-1-2 35,15-3 3,-19 4-380,1 0 0,-1 0 0,0-1-1,0 1 1,0 0 0,0-1 0,0 1 0,0-1-1,0 1 1,0-1 0,0 0 0,-1 1 0,1-1 0,0 0-1,0 0 1,0 1 0,-1-1 0,1 0 0,1-2-1,0 0 91,2-1-11,-1 0 0,0 0 0,0 0 0,-1 0 0,1-1 0,-1 1 0,0-1 0,0 1 0,0-1-1,-1 0 1,1 0 0,-1 0 0,0 0 0,-1 0 0,1 0 0,-1-6 0,-1 0 58,0-1 1,-1 1 0,0 0-1,-1 0 1,-6-14-1,7 19-254,-1 0 1,0-1-1,-1 1 0,0 0 1,-5-6-1,3 4-279,4 5-278,1 2 514,0 0 1,0 0-1,0 1 1,0-1-1,0 0 1,0 0-1,0 0 1,0-1-1,0 1 0,1 0 1,-1 0-1,0-2 1,-1 0-247,-1-1-1600,-12-13-4730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3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 1800,'0'0'1826,"-1"-3"-990,1 3-688,0-1 0,0 1 0,0 0-1,0 0 1,0-1 0,0 1 0,0 0 0,0 0 0,0-1 0,0 1 0,0 0 0,0 0 0,0-1 0,0 1 0,0 0-1,0-1 1,1 1 0,-1 0 0,0 0 0,0 0 0,0-1 0,0 1 0,0 0 0,1 0 0,-1-1 0,0 1 0,0 0 0,0 0-1,1 0 1,-1 0 0,0-1 0,9 4 1070,12 13-1976,-17-14 1243,7 9-280,0-1 1,-1 1-1,0 1 0,-1 0 1,10 17-1,-2-5 21,6 12 237,25 47-1,-47-81-433,0 0 0,-1 0 0,1 0 0,0 1 0,-1-1 0,1 0 0,-1 1 0,0-1 0,1 1 0,-1-1 0,0 0 0,-1 1 0,0 4 0,0 5 61,-1-9-30,-9 7 4,8-8 436,-19 2-176,18-4 374,2-7-613,-1 0-62,2 5-13,0-1 0,0 1-1,0-1 1,0 1 0,1-1 0,-1 1 0,1-1 0,-1 0 0,1-2 0,4-1 15,11-14-198,0 1-1,31-29 1,-33 36-221,1 1-1,0 0 1,0 1-1,1 1 0,0 0 1,1 1-1,0 1 1,0 0-1,18-4 1,-31 10 206,5 2 53,0 0 1,0 0 0,0-1-1,0-1 1,0 1 0,0-1-1,0 0 1,12-4 0,-15 2 133,0 0 0,-1 0 0,1 0 0,-1-1 0,1 0 1,-1 0-1,0 0 0,-1 0 0,1-1 0,-1 1 0,1-1 0,1-5 0,11-21 382,-14 28-231,-2 1-12,2-10-8,-2 9 217,-4 1-222,-13-8-7,13 8 123,-2 6-112,-1 1-85,1-1 0,-1 2 0,2-1 1,-1 1-1,1 0 0,-7 9 0,9-12-17,1 1 1,0 0-1,-1 0 0,2-1 1,-1 1-1,0 1 0,1-1 1,0 0-1,0 0 0,0 0 1,0 1-1,1-1 0,-1 0 1,1 1-1,1 7 0,1-5 2,0 0 0,0 0 0,1 0 0,0 0-1,0-1 1,0 0 0,1 0 0,0 0 0,0 0 0,1 0-1,-1-1 1,1 1 0,1-1 0,-1-1 0,9 7-1,3 0 12,0 0 0,0-2-1,1 0 1,25 9-1,-21-10-32,-1-2 0,1 0 0,28 3-1,-37-7-243,0-1-1,0-1 1,-1 0-1,1 0 1,0-2-1,-1 1 1,15-5-1,-24 5-48,15-6-149,-6-4-3617,0-4 1611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3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12 282 1012,'-11'3'8059,"22"-9"-7616,3-3-300,56-30 484,114-40 620,38-19-437,-189 76-1196,-30 20 161,-1 1 0,0-1 0,0 0 0,0 0 0,0-1 1,-1 1-1,1 0 0,-1-1 0,1 1 0,-1-1 0,2-3 0,-3 5-1189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3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1128,'0'0'8160,"1"4"-7954,1-1-141,2 11 3209,-3-12-3184,21 224 1838,-15-122-1416,1-43 17,26 99 0,-24-119-297,-9-39-177,0 2 12,3 8-2,-3-8 116,-1-2-171,2 10-51,-2-9-101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3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44 1984,'0'-3'1018,"2"-9"-74,-1 9 699,-3 0-893,2 2-809,0 0 167,-1 0 0,1 0 1,0 0-1,-1 0 0,1 0 1,-1 0-1,1 0 0,-1 0 1,1 0-1,-1 0 0,0 0 1,0 0-1,1 0 0,-1 1 1,0-1-1,0 0 0,0 0 1,0 1-1,0-1 0,0 1 1,0-1-1,0 1 0,0-1 1,0 1-1,0 0 0,0-1 1,0 1-1,-2 0 1,-5 2 96,1 0 0,-1 1 1,0 0-1,1 0 1,0 1-1,-1 0 0,1 0 1,1 1-1,-1 0 1,1 0-1,0 0 1,0 1-1,0 0 0,1 0 1,-7 11-1,3-6-3,2 1 0,0 0 1,0 0-1,1 1 0,0 0 0,1 0 0,1 0 0,-5 23 0,8-29-92,0 1-1,1 0 1,0-1 0,0 1-1,0 0 1,3 11-1,-2-15-66,0 0 0,1 0-1,-1 0 1,1 0 0,-1-1-1,1 1 1,1 0 0,-1-1 0,0 1-1,1-1 1,0 0 0,-1 0-1,7 5 1,2 0 29,0-1 0,0 0-1,1-1 1,0 0 0,0-1 0,0-1-1,0 1 1,1-2 0,0 0 0,0-1-1,0 0 1,22 0 0,-25-1-245,-1-2 0,1 0 0,0 0 0,0 0 0,-1-2-1,16-4 1,-22 5-357,0 1-1,0-1 0,0 0 0,-1 0 0,1-1 0,-1 1 1,1 0-1,-1-1 0,0 0 0,3-5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1108,'0'0'1943,"5"-4"-1386,4-3-390,1 1 0,0 1 0,0-1 0,1 2 0,11-5 0,64-17 424,-53 17-453,409-113 974,27-13-397,-67 23-90,-356 98-441,101-25 1043,-146 38-1201,0 1 0,0 0 0,0 0 1,0 0-1,0 0 0,0 0 0,0 0 0,0 0 0,0 0 0,1 0 0,-1 0 0,1 1 0,1 0 44,-1 0-41,0 0 1,-1 0-1,1 0 0,-1 0 1,1 0-1,-1 0 0,0 0 0,0 1 1,1-1-1,-1 0 0,0 1 1,0-1-1,0 1 0,0-1 1,0 1-1,-1 0 0,1-1 1,0 1-1,-1 0 0,1 2 1,0-1 28,14 48 229,-2 0 1,7 63-1,-15-82-227,32 191 268,66 388 162,-72-366-1459,-30-229 726,-1 1 1,0 0-1,-6 32 1,4-41-251,0 1 1,0-1 0,-1 0-1,0-1 1,0 1-1,-1 0 1,1-1-1,-2 0 1,-9 13-1,-2-3-1760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2408,'0'0'7774,"-1"9"-7097,-1 26-267,1-1 0,2 1 0,1-1 0,2 1 1,1-1-1,2 0 0,1-1 0,23 59 0,19 16-403,-10-23-2936,-36-75 1145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4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40 1352,'17'-20'7607,"-20"17"-7123,-10-10-15,13 13-453,0-1 0,-1 1 0,1 0 0,0 0-1,0-1 1,0 1 0,-1 0 0,1 0 0,0 0-1,-1-1 1,1 1 0,0 0 0,0 0 0,-1 0 0,1 0-1,0 0 1,-1 0 0,1 0 0,0 0 0,-1 0-1,1 0 1,0 0 0,-1 0 0,1 0 0,0 0 0,-1 0-1,1 0 1,-1 0 0,-14 2 268,0 0 0,0 1 1,0 0-1,0 2 0,1-1 0,-24 13 0,31-14-197,0 0-1,1 1 0,0 0 1,0 0-1,0 1 0,0-1 1,0 1-1,1 1 0,0-1 1,0 1-1,1 0 0,0 0 1,0 0-1,0 1 0,1-1 1,-4 10-1,6-14-65,1-1 1,-1 1-1,1 0 0,0 0 1,0 0-1,-1 0 0,1 0 1,0 0-1,1-1 0,-1 1 1,0 0-1,1 3 0,1 3 28,-1-1-8,1-1 1,-1 1-1,1 0 1,1 0 0,-1-1-1,1 1 1,0-1-1,1 0 1,0 0-1,8 11 1,5 2 108,29 27 1,-43-43-132,164 143 892,-165-144-865,0 0 0,0 0 1,0 0-1,0 1 0,-1-1 0,1 1 0,-1-1 0,1 1 0,1 5 0,-3-6 210,-3 4-218,0-1-76,0-1 0,-1 1 0,1-1 0,-1 0 0,0 0 0,0 0 0,0 0 0,-1-1 0,0 0 0,1 0 0,-8 3 0,-21 8-1395,-61 18-1,6-11-4831,57-15 3084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6:4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50 330 1940,'-49'14'8959,"64"-19"-8680,233-72 600,-150 47-651,456-134 543,-514 154-783,148-47-1142,-185 56 728,-15 3-5761,-49 8 3878</inkml:trace>
  <inkml:trace contextRef="#ctx0" brushRef="#br0" timeOffset="1">110 433 1564,'-16'16'1464,"7"-7"2504,21-10-3362,21-2-133,1-1 1,38-11-1,78-26 593,-82 21-796,103-30 375,136-35 191,-265 75-1058,0-3 0,0-1 0,69-35-1,-96 39-728,-13 8 339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41 844,'-5'-9'977,"3"4"-221,0 1 1,-1-1-1,1 1 0,-1 0 0,-5-6 2103,10 16-2394,18 33 100,1 0 1,47 61-1,-65-95-535,125 158 778,91 83-19,4-21-87,176 115 142,-83-99-194,-242-186-513,218 174 584,-238-184-409,91 97 0,-101-90-139,60 74 204,-96-115-611,2 3 126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3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1253 8 1268,'-3'-7'6400,"-8"21"-6182,-1 1 0,2 1 0,0 0 1,-10 22-1,19-34-190,-140 324 1990,-24 86-627,105-266-855,-43 95 348,-16 8-41,-55 101 339,109-224-727,-102 229 830,124-249-947,-53 161 526,87-236-755,2-9 21,1 0 0,-5 40 0,1-19 131,7-36-200,3-6 5,-3 12 336,2-12-297,-2 25 823,3-25-204,3 5-366,1 0-4619,3-12 3246,1-1 655,39-20-2021,-13 8-3386,-15 7 1992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3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1644,'-5'-6'820,"1"6"316,4 4 2509,2 6-3468,1 0 0,0 0 0,1-1 0,-1 1 0,2-1 1,-1 0-1,12 16 0,50 61 589,-54-72-665,84 92 747,118 103 1,-100-105-469,101 87 204,83 60 124,-205-173-567,228 209 574,-203-164-441,-72-78-108,-3 3 0,65 91 0,-62-72-52,38 60 88,0 2-801,-83-127 454,1 0 1,-1 0-1,1 0 1,-1 0 0,1 0-1,0 0 1,0 0 0,0-1-1,0 1 1,0-1-1,1 1 1,-1-1 0,0 0-1,3 1 1,12-1-5035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3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792 942 1488,'51'-101'2093,"11"-19"-774,345-486 3073,-359 541-3472,-38 49-602,-7 12-136,-6 8 277,-97 158-323,26-46-60,-60 112 17,-70 109 54,139-232-91,-100 162 121,-117 239 98,147-181-50,133-318-212,-1-1 0,1-1 0,0 1-1,0 0 1,1 0 0,-1 10 0,5-15-5,10 5 2,-8-6-1,3-7-1,33-29-2,-1-1-1,43-55 1,78-126-3,-18-5-10,-119 185 7,113-203-9,-75 127 12,-49 92-3,184-309-18,-90 173 5,113-173-38,-188 278 65,-2-1 0,28-72-1,-41 71 104,-17 53-101,-8 11-2,-18 20 1,-41 62-1,-22 50 0,32-47-7,-210 323 4,7-29 23,127-201-11,-126 195 50,225-326-39,33-55-37,5-10-4,53-122-18,91-212-39,-115 257 42,22-51-26,-24 66 30,67-153-89,15 3-30,22 7-3,-118 190 170,-16 23 42,-7 12-10,-76 142 95,-458 750 242,526-881-393,-252 434 239,111-106-75,137-297-452,17-51 70,6-8-2621,5-8 1436,-1-1 1,14-28 0,-4-2-1213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2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75 1244,'-1'1'8572,"1"24"-6789,0-16-1768,1 0-1,0-1 1,0 0-1,5 16 1,-5-20 21,1-1 0,-1 0 0,1 0 0,0 0 0,0 0 0,0 0 0,0-1 0,0 1 0,1 0 0,-1-1 0,1 0 0,-1 0 0,1 1 0,0-1 0,0-1 0,4 3 0,-2-2 0,0 0 0,0-1 1,0 0-1,1 0 1,-1 0-1,0 0 0,0-1 1,1 0-1,8-1 1,3-2 11,0 0 1,1-1 0,-2-1-1,1-1 1,18-9 0,35-17 104,107-68-1,-123 63-1754,-52 36 1055,1-1-59,-2 1 158,5-3 544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38 122 1488,'-27'-28'7347,"26"29"-7315,0 0-1,0 1 0,0-1 1,1 0-1,-1 0 0,0 1 0,1-1 1,-1 0-1,1 1 0,0-1 1,-1 3-1,0 0 36,-1 0 568,5 0-442,-3-3-190,2 2 33,-1-1-1,1 0 0,-1 1 0,1-1 1,0 0-1,0 0 0,0 0 1,0 0-1,0 0 0,0-1 1,1 1-1,-1-1 0,1 1 1,-1-1-1,1 0 0,-1 0 1,1 0-1,0 0 0,2 0 1,9 1 49,0-2 0,1 0 0,-1 0 0,0-2 0,0 0 0,0 0-1,22-7 1,3-4 92,51-23-1,-57 21-587,-1-1 0,43-30 0,-40 26-5054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2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 1176,'0'0'1220,"-1"-2"-684,-2-6 464,3 15 1254,3 17 290,-3-23-3257,1 3 787,0 1-1,0-1 0,0-1 1,1 1-1,-1 0 0,1 0 1,0 0-1,0-1 0,0 1 1,0-1-1,1 0 0,-1 0 0,1 0 1,0 0-1,0 0 0,0 0 1,0-1-1,1 1 0,-1-1 1,1 0-1,-1 0 0,1 0 1,0-1-1,0 1 0,7 1 1,0-1-7,0 0 1,-1 0-1,1-1 1,0-1-1,0 0 1,-1 0 0,1-1-1,0-1 1,18-4-1,9-5 70,48-20 0,-51 17-55,107-48 159,-80 32-1871,-60 29 1147,7 1-447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2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1004,'-13'-5'3116,"12"8"-2788,-1 0-213,-3 9 701,6-10-780,-1-1 1,0 1-1,1 0 0,-1-1 1,1 1-1,-1-1 0,1 1 1,0-1-1,-1 1 0,1-1 1,0 0-1,1 2 0,1 1 48,0 3 41,1-1 0,0 0 0,0 0 0,1-1-1,0 1 1,0-1 0,0 0 0,0 0 0,1 0 0,0-1 0,0 0 0,0 0 0,1 0 0,-1-1 0,1 0 0,-1 0 0,12 2 0,-6-2-33,-1-1 0,1-1 0,0 1-1,-1-2 1,1 0 0,0 0-1,0-1 1,-1-1 0,21-4 0,-14 1-17,7-1-121,-1-1 1,1-1-1,27-14 1,5-1-2039,-41 17-670,-14 5 1013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6 200 1412,'-2'-8'403,"1"1"-1,0-1 1,0 0-1,1 1 1,0-1-1,1-11 1,0 15-264,0 0 0,0 0 1,0 0-1,1 1 0,0-1 0,-1 0 1,1 1-1,0-1 0,1 1 0,-1 0 1,1-1-1,-1 1 0,1 0 0,5-3 1,5-4 53,0 1 0,0 1 0,1 0 1,1 1-1,-1 0 0,1 1 1,0 1-1,0 0 0,0 1 0,1 1 1,0 0-1,0 1 0,24 1 1,-20 1 11,0 0 0,0 2 0,-1 1 1,1 0-1,-1 1 0,1 1 0,-1 1 1,0 1-1,-1 0 0,27 16 0,-34-16-37,0 0 0,-1 1 1,0 0-1,-1 0 0,0 1 0,0 0 0,-1 1 0,0 0 0,0 0 0,11 21 0,-16-23-76,1-1 0,-1 1 0,-1 0-1,0 0 1,0 0 0,0 0 0,-1 0 0,0 1 0,0-1-1,-1 0 1,0 0 0,-1 1 0,0-1 0,0 0 0,-1 0-1,0 0 1,-5 13 0,-1-3 41,-1 0-1,0-1 1,-2 0-1,0 0 1,-1-1-1,0-1 1,-2 0-1,1 0 1,-2-2 0,-27 21-1,19-17-42,-2-2 1,0 0-1,-1-2 0,0 0 1,-1-2-1,-50 13 0,74-23-277,0 0 1,-1 0-1,1-1 0,0 0 0,0 1 1,-1-1-1,1 0 0,0-1 0,-1 1 0,1-1 1,0 1-1,-1-1 0,-4-2 0,7 2 56,0 1 0,1 0-1,-1-1 1,0 1 0,1 0 0,-1-1-1,0 1 1,1-1 0,-1 1 0,1-1-1,-1 0 1,1 1 0,-1-1 0,1 0-1,-1 1 1,1-1 0,0 0-1,-1 1 1,1-2 0,-1 0-495,-1-6-2851,0-18 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2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1320,'-2'-1'752,"-11"-8"2283,6 10-1236,7 1-1724,-1 0 0,1 0 0,-1 0 0,1 0 0,-1 0 0,1 0 0,0 0 0,0 0 0,0 0 0,1 2 0,-1 0-31,1-1 0,-1 0 0,1 0 0,0 0 0,0 0 0,0 0 0,1 0 0,2 3 0,-1 1 68,1 1-31,0 0-1,1 0 1,0-1-1,0 0 1,0 0-1,1 0 1,0-1-1,0 0 1,1 0-1,0-1 1,11 8-1,-12-10-48,0 0 1,0 0-1,0-1 0,1 0 0,-1 0 1,1 0-1,0-1 0,-1 0 0,1 0 0,0-1 1,-1 0-1,1 0 0,0-1 0,0 1 1,9-4-1,9-2 7,-1-2 1,0 0-1,-1-2 1,31-17-1,81-60 95,-57 37 13,-43 21 118,-34 27 21,-5 9-274,-4 4-6,-1 0 1,1 0-1,-2-1 1,-14 13-1,-50 35 214,-142 86 0,163-111 26,51-32-173,8-4-68,20-14 6,90-62 20,-34 21 38,-81 57-45,6-2 8,-5 2-24,-6 5 44,-264 221 42,256-216-109,0 2 1,0 0-1,1 0 0,0 1 1,1 0-1,-10 17 0,19-27-5,5-1-34,11 2 30,-6-5 4,16-10 5,0-2 1,0-1-1,25-21 1,70-62-39,-108 88 44,106-91 91,-116 99 9,-44 16-67,28-8-19,-6 2-1,0 1-1,1 1 1,-23 16 0,4-3 2,-1-1-66,1 2 0,-50 40-1,77-53-290,15-11 126,20-14 97,-21 12 144,33-21-87,36-31 0,-9 5 5,-47 39 130,-1-2-1,0 0 0,14-15 1,-27 25 168,-9 5-198,-17 7-3,1 1 0,-29 18 0,-39 28 31,-26 17-83,94-60-162,20-16 195,-8-5-18,8 5 10,2-1 6,-65-114 309,10-2-127,55 117-56,5 0-126,10-8 2,-13 10-12,-1 0 1,0 0 0,0 0 0,0 0-1,1 0 1,-1 0 0,0 0-1,0 0 1,0 0 0,0-1 0,1 1-1,-1 0 1,0 0 0,0 0-1,0 0 1,0-1 0,0 1 0,1 0-1,-1 0 1,0 0 0,0-1-1,0 1 1,0 0 0,0 0-1,0 0 1,0-1 0,0 1 0,0 0-1,0 0 1,0-1 0,1-11 29,-1 9 102,0 0-96,-2-11-4,1 11 129,17 1-141,-13 2 3,1 3-19,31 17 21,-24-14-26,-9-5-1,3 0 21,-1 1 0,1 0-1,-1 1 1,8 5 0,-7-5-2,-2-2 4,-2 0-31,5 5-1,-4-4 0,9 7-31,-4-3 31,-5-4 2,17 11-288,-17-12 244,9 3-659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1780,'-1'-16'7376,"41"138"-5983,-37-111-1276,0 0 1,2-1-1,-1 0 1,1 1-1,1-2 0,0 1 1,0-1-1,10 12 1,-12-17-63,0 1 0,1-1 0,0 0 0,-1 0 0,1-1 0,1 1 0,-1-1 1,0-1-1,1 1 0,-1-1 0,1 1 0,0-2 0,0 1 0,0-1 0,0 1 0,10-1 0,-1-1 9,-1-1 0,1-1-1,-1 0 1,0-1-1,0 0 1,0-1 0,24-11-1,2-3 55,44-29 0,-28 12-708,56-44 1,-110 77-41,7-6 225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3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3 960,'0'0'1053,"-2"-1"-150,1 0-789,1 1-1,-1 0 0,1 0 0,-1 0 1,0-1-1,1 1 0,-1 0 1,1 0-1,-1 0 0,0 0 1,1 0-1,-1 0 0,1 0 1,-1 0-1,0 0 0,1 1 0,-1-1 1,1 0-1,-1 0 0,1 0 1,-1 1-1,0-1 0,1 0 1,-1 1-1,1-1 0,-1 0 0,1 1 1,0-1-1,-1 1 0,1-1 1,-1 0-1,1 1 0,0-1 1,-1 1-1,1 0 0,0-1 1,0 1-1,-1-1 0,1 1 0,0-1 1,0 1-1,0-1 0,0 2 1,-2 1-657,0 1 871,4 1-10,2 6-145,0-1 0,1 1 0,0-1 0,0 0 0,10 11 0,-11-14-70,1-2 0,0 1 1,0 0-1,1-1 0,-1 0 1,1 0-1,0-1 1,1 0-1,11 6 0,-4-4 24,1 0 0,0-2 0,0 0 0,0-1 0,0 0 0,0-1 0,1-1 0,-1 0 0,18-2 0,-4-2 70,0-1-1,0-2 0,51-17 0,7-4 167,-26 5-1017,-59 21 212,5 0-29,-4 0-525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3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72 1620,'0'0'3840,"-1"5"-3307,-4 13-30,4-17-468,1-1 0,0 1 0,0 0 0,-1 0 0,1 0 0,0 0 0,0 0 0,0-1 0,0 1 0,0 0 0,0 0 0,1 0 0,-1 0 0,0 0 0,0-1 0,1 1 0,-1 0 0,0 0 0,1 0 0,-1-1 0,1 1 0,0 1 0,0-1 89,3 13 263,1-1 0,0 0 0,1 0 0,1-1 0,12 19 0,-15-26-260,1 1-1,0-1 1,0 1 0,0-1-1,1-1 1,0 1 0,0-1-1,0 0 1,0-1 0,1 1-1,13 4 1,-6-4 12,1 0 0,-1-1-1,1-1 1,-1 0 0,1-1 0,0-1-1,0 0 1,0-1 0,0-1 0,24-5-1,-4-2 41,-1-2 0,-1-1 0,43-21 0,132-89 738,-165 96-606,5-3 253,-46 28-486,23-14 328,-23 14-216,10-7 621,4-1-2286,-38 25-6803,16-11 5089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3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1660,'0'-3'1105,"0"-10"7369,-2 20-7971,-1 9-192,-1 1-1,2 0 0,0 0 1,1-1-1,1 1 1,2 22-1,-1-29-157,1 1 0,0 0 0,0-1 0,1 1 0,0-1 0,1 0 0,0 0 0,1 0 0,0-1 0,1 0 0,11 15 0,-13-20-99,0 0 0,1 0 0,0 0 0,0 0 1,0-1-1,0 0 0,1 0 0,-1-1 0,1 1 0,-1-1 1,1 0-1,0-1 0,0 1 0,0-1 0,0 0 0,0-1 1,11 0-1,7-1 75,0-1 0,47-10 1,-32 3-14,0-1 0,-1-2 0,-1-2 0,49-25 0,-55 24-114,-16 7-1211,1 0 1,19-14-1,-28 17 28,4-3-4729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4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63 960,'-1'-32'2788,"1"30"-1982,0-1-24,-2-9-47,1 9 1070,0-4-1256,0 4-214,2 6 1715,5 28-1749,-1 2 114,2-1 0,1 0 0,23 59 0,-28-85-348,1 0 1,0 0 0,0 0 0,0 0-1,0-1 1,1 0 0,0 0 0,0 0 0,1 0-1,-1-1 1,1 0 0,0 0 0,6 3-1,-2-3-7,-1 0 0,1-1 0,0 0-1,0 0 1,0-1 0,0 0-1,0-1 1,13 0 0,0-2 17,0-1 1,0 0-1,0-2 0,-1-1 1,1-1-1,-1 0 1,28-14-1,25-17 165,90-59 0,-164 96-241,73-51 144,-66 42-5,2-2-991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4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9 980,'0'0'2576,"-1"-2"-1902,-5-4 159,3 9 988,1 15 958,2-12-3429,0-1 782,-1-1 0,1 1 1,1 0-1,-1 0 0,1 0 0,0 0 0,0-1 1,0 1-1,0 0 0,5 8 0,-4-7 74,1 1-104,0-1-1,0-1 1,0 1 0,1 0-1,0-1 1,0 0 0,0 1-1,1-2 1,0 1 0,0 0-1,0-1 1,0 0 0,0 0-1,1-1 1,0 0 0,0 0-1,0 0 1,0 0 0,0-1-1,1 0 1,-1 0 0,13 1-1,8 0 61,0-2-1,-1 0 0,1-2 0,34-5 0,67-14 331,-71 10-377,-19-1-558,-36 11 143,1-1-110,10-3-98,-10 3-111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1812,'-3'0'982,"-7"-2"-94,8 2 610,-2 1-821,-12 3-43,16-4-594,-1 1 1,0-1-1,1 0 1,-1 1-1,0-1 1,1 1-1,-1-1 1,1 1-1,-1-1 1,1 1-1,-1-1 1,1 1-1,-1 0 1,1-1-1,0 1 1,-1 0-1,1-1 1,0 1-1,0 0 1,-1-1 0,1 1-1,0 0 1,0-1-1,0 2 1,-1-1 96,-1 7 89,-1-1 0,1 1-1,0-1 1,0 1-1,1-1 1,0 1-1,0 0 1,1 0 0,0 0-1,0 0 1,3 9-1,-3-12-148,1 0 0,1 0 1,-1 0-1,1-1 0,0 1 0,0 0 0,0-1 0,1 1 0,-1-1 0,1 0 0,0 0 0,1 0 0,-1 0 0,1 0 0,-1-1 0,1 0 0,0 1 0,7 2 0,1 1 29,1-1-1,1 0 0,-1-1 0,1-1 1,0 0-1,0-1 0,19 2 0,-9-3 35,-1-1 0,1-2 0,43-5-1,0-8 181,-1-2-1,69-28 1,-120 39-246,26-10 599,-1-2 1,0-1-1,45-29 1,-83 46-445,0 0-119,-1 0 0,1 1-1,0-1 1,0 0 0,0-1 0,0 1 0,-1 0-1,1 0 1,0-1 0,1-2 0,-2 4-162,1-2 560,0 1-410,18-10 359,-18 10 274,1 4-720,8 7 3,-8-8 1663,-7 3-1653,-13 11-4,13-12 59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18 836,'-17'4'4065,"17"-4"-4026,0 0 0,0 0 0,0 0 0,0 0 0,0 0 1,0 0-1,1 0 0,-1 0 0,0 0 0,0 0 0,0 0 0,0 0 0,0 0 0,0 0 1,0 0-1,0 0 0,0 0 0,0 0 0,0 0 0,0 1 0,0-1 0,1 0 0,-1 0 1,0 0-1,0 0 0,0 0 0,0 0 0,0 0 0,0 0 0,0 0 0,0 0 0,0 0 1,0 0-1,0 0 0,0 0 0,0 0 0,0 1 0,0-1 0,0 0 0,0 0 0,0 0 1,0 0-1,0 0 0,0 0 0,0 0 0,0 0 0,0 0 0,0 0 0,0 0 0,0 0 1,0 1-1,0-1 0,0 0 0,0 0 0,0 0 0,0 0 0,0 0 0,0 0 0,0 0 0,0 0 1,-1 0-1,1 0 0,0 0 0,0 0 0,0 0 0,0 0 0,28 5 1398,-24-5-1566,124 4 1300,-55-3-691,215-1 875,-133-1-942,335 9 903,-92 1-577,-331-7-610,902 16 1154,-894-19-1669,-1-4 0,1-3 0,87-21 0,-157 28 110,-1 0 0,1-1 1,-1 0-1,1 0 0,-1 0 0,0-1 1,0 0-1,0 1 0,5-6 1,-7 6-621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202 332 1420,'-174'-18'6377,"148"13"-5341,24 5-610,8-2-41,-1 1 0,1 0 0,-1 0 0,1 1 0,0-1 0,9 2 0,56-5-164,115-20 462,0-1-197,153-7 37,-122 5-186,-129 14-227,39-4 46,142-19 289,-8 10-65,-29 0 214,119-27 645,-337 50-1136,-11 3-150,-1 0 0,1-1 1,0 1-1,-1-1 1,1 1-1,-1-1 0,1 0 1,-1 0-1,0 0 1,1-1-1,-1 1 0,0 0 1,0-1-1,3-2 1,-4 3-388,-9 1-3288,-1 0 3266,2 0-335,-1 1 0,0-1 0,1 1 0,-1 1-1,-11 3 1,-15 8-2474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1 722 1528,'0'0'874,"3"-1"-97,7-1-352,0-2 1,0 0-1,0 0 1,-1 0-1,13-9 1,44-32 358,-47 30-529,-1-1 1,0-1-1,22-25 1,-33 33-89,0 0-1,0-1 1,-1 0 0,0-1 0,0 1-1,-2-1 1,1 0 0,5-22 0,-9 29-36,-1 0 1,1 0-1,-1-1 1,0 1-1,0 0 1,0 0-1,0 0 0,-1 0 1,0 0-1,0 0 1,0 0-1,-3-8 1,3 11-89,0-1 0,0 1 1,-1-1-1,1 1 1,0 0-1,-1-1 0,1 1 1,-1 0-1,1 0 0,-1 0 1,0 0-1,1 0 0,-1 0 1,0 1-1,0-1 1,0 1-1,0-1 0,0 1 1,1-1-1,-1 1 0,0 0 1,0 0-1,0 0 1,0 0-1,0 0 0,0 1 1,0-1-1,-2 1 0,-3 1 38,1 0-1,-1 0 0,1 1 1,0 0-1,0 0 0,-9 6 1,7-4-34,1 1 0,0 0 1,1 1-1,-1-1 0,1 1 1,0 1-1,1-1 0,0 1 0,0 0 1,1 0-1,0 0 0,0 0 1,1 1-1,0 0 0,0 0 1,-2 16-1,4-17-23,0 0 0,1 0 1,0 0-1,0 0 0,1 0 0,0 0 1,0 0-1,1 0 0,0 0 1,1 0-1,-1-1 0,1 1 0,1-1 1,0 0-1,0 0 0,0 0 0,1 0 1,-1-1-1,9 8 0,-2-4-8,1 0 1,0 0-1,1-2 0,0 1 0,0-2 1,1 0-1,0 0 0,0-1 0,0-1 1,1-1-1,28 6 0,-16-6-7,0-1-1,-1-1 1,1-2-1,0 0 1,0-2-1,27-5 1,-28 2 1,-1-1-1,42-15 1,-58 17 6,0 0 1,0 0 0,0 0 0,-1-1 0,1-1-1,-1 1 1,-1-2 0,1 1 0,-1-1 0,10-11-1,-14 13 31,0 1-1,0-1 1,0-1-1,-1 1 1,1 0-1,-1-1 1,0 1-1,-1-1 1,0 1-1,1-1 1,-2 0-1,1 1 1,-1-1-1,0 0 1,0 0-1,0 0 1,-3-9-1,1 6 19,-1 1-1,-1-1 1,1 1 0,-1 0-1,-1 0 1,1 0-1,-1 1 1,-1-1 0,0 1-1,-9-9 1,12 14-48,1 0 0,-1 1-1,0-1 1,0 1 0,1-1 0,-1 1 0,0 0 0,0 0 0,-1 0 0,1 1 0,-3-1-1,5 0-11,0 1-1,0 0 0,-1 0 0,1 0 1,0 0-1,0 0 0,0 1 0,0-1 0,0 0 1,0 0-1,0 1 0,0-1 0,0 1 1,0-1-1,0 1 0,0-1 0,-2 2 0,0 1 6,-3 0-1,0 1 0,0 0 0,1 1 0,0-1 0,0 1 0,0 0 0,1 1 0,-1-1 0,1 1 0,1-1 0,-1 1 0,1 1 0,0-1 0,-3 9 0,0 0-1,2 1-1,-1-1 0,2 1 0,0 0 0,0 17 0,2-17-45,1 0-1,1 1 1,1-1 0,3 17 0,-4-25-30,1 0 0,1 0 0,-1-1 0,1 1 0,0-1 0,1 1 0,0-1 0,0 0 1,1-1-1,5 8 0,-8-13 33,0 1 1,0-1-1,0 0 1,0 1 0,0-1-1,0 0 1,0 0-1,0-1 1,1 1-1,-1 0 1,0-1-1,1 1 1,-1-1-1,4 0 1,-5 0 25,1 0-1,-1-1 1,1 1 0,-1-1-1,1 1 1,-1-1 0,1 1 0,-1-1-1,1 0 1,-1 0 0,0 0-1,2-1 1,0 0-11,1-1 6,0 0 0,-1 0 0,1 0 0,-1 0 1,0-1-1,0 0 0,-1 1 0,1-1 0,-1 0 1,1 0-1,-1-1 0,0 1 0,1-6 0,-1 5 13,1-2 63,0-1-1,-1 1 1,2-13 0,2-7 181,-6 25-170,1-1 5,-1-6-59,0 9-17,0 0 0,0 0 0,0 0 0,0-1 0,1 1 0,-1 0 0,0 0 0,0 0 0,0 0 0,0 0 0,0-1 1,0 1-1,0 0 0,0 0 0,1 0 0,-1 0 0,0 0 0,0 0 0,0 0 0,0 0 0,0 0 0,1-1 0,-1 1 0,0 0 1,0 0-1,0 0 0,0 0 0,1 0 0,-1 0 0,0 0 0,0 0 0,0 0 0,0 0 0,0 0 0,1 0 0,-1 0 0,0 0 0,0 1 1,0-1-1,0 0 0,1 0 0,-1 0 0,0 0 0,0 0 0,0 0 0,0 0 0,0 0 0,0 0 0,1 1 0,-1-1-2,11 7-67,1 0-1,-1-1 1,1 0-1,0 0 0,1-2 1,14 4-1,-20-6 7,1-1 1,-1 0-1,1-1 1,-1 0-1,1 0 1,0-1-1,-1 0 1,1 0-1,-1-1 1,0 0-1,1 0 0,8-4 1,-8 1 8,1 0 0,-1 0 0,0-1 1,0 0-1,-1 0 0,1-1 0,-1 0 0,-1-1 0,7-8 1,-4 3 14,0-1 0,-1-1 1,0 1-1,-1-1 0,-1-1 0,0 1 1,-1-1-1,-1 0 0,4-31 1,-4 11 166,-2-1 0,-2 0 0,-5-51 1,-10 17 601,14 69-696,0 0-1,0-1 1,0 1 0,0 0 0,0-1 0,-1 1 0,1 0 0,-1 0 0,0 0 0,1 0 0,-4-2-1,4 3-11,0 0 226,-4 3-187,-16 8-2,21-9-59,-1-1 0,1 0 1,-1 0-1,1 0 0,0 0 0,-1 1 1,1-1-1,0 0 0,-1 0 0,1 1 1,0-1-1,-1 0 0,1 1 0,0-1 1,-1 0-1,1 1 0,0-1 0,0 1 1,0-1-1,-1 0 0,1 1 0,0 0 1,-5 8 12,1 1 1,0 1 0,1-1-1,0 0 1,0 1 0,1 0-1,1-1 1,-1 1 0,2 0-1,0 0 1,0 0 0,1 0-1,0 0 1,1-1 0,3 14-1,0-9-85,1-1-1,0 0 0,1 0 1,0 0-1,12 14 0,-16-23 44,1 0 0,-1-1-1,1 1 1,0-1 0,1 0 0,-1 0 0,1-1-1,0 1 1,0-1 0,0 0 0,0-1 0,0 1-1,1-1 1,-1 0 0,1 0 0,10 1 0,-9-4-49,-2-1 63,0 0 1,-1 0-1,1 0 1,-1-1-1,1 1 1,-1-1-1,0 0 1,0-1-1,0 1 0,-1-1 1,1 1-1,-1-1 1,0 0-1,0 0 1,0-1-1,-1 1 1,3-7-1,7-14 11,-3-1 0,0-1 0,-1 1-1,7-54 1,0-113 733,-15 172-139,-7-43 0,5 48-194,2 12 261,-2 13-519,-3 36-19,2 0-1,1 1 1,3-1-1,2 0 1,11 60-1,-2-41-652,4 0-1,44 117 1,-55-171 115,0 0 1,8 13 0,-11-20-189,0-1 0,0 1 0,0 0 0,0-1 0,1 1 0,-1-1 0,1 1 0,0-1-1,0 0 1,0 0 0,5 2 0,5 0-3105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1144,'0'0'1244,"0"-3"-68,-1-18 6580,-1 12-4269,7 90-2186,-2-40-484,14 67 0,-3-22-211,-7-41-369,3 1 0,20 56 0,-22-83-1148,-7-18 449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42 1864,'16'-33'4586,"-16"31"-3811,6-5 319,-1 9 2647,-1 2-3558,0 1 1,0 0-1,-1 0 1,0 0-1,0 1 1,0-1-1,3 11 1,41 171 1853,-21-73-1286,10 65 92,-24-124-2291,-12-52 868,-1 1-895,-4 10 447,5-14 862,0 0 0,-1 1 0,1-1 0,0 0 0,0 1 0,0-1 0,0 0 1,-1 0-1,1 1 0,0-1 0,0 0 0,-1 1 0,1-1 0,0 0 0,-1 0 0,1 0 0,0 1 0,-1-1 1,1 0-1,0 0 0,-1 0 0,1 0 0,0 0 0,-1 1 0,1-1 0,0 0 0,-1 0 0,1 0 0,0 0 0,-1 0 1,0 0-1</inkml:trace>
  <inkml:trace contextRef="#ctx0" brushRef="#br0" timeOffset="1">20 573 1464,'-2'-1'876,"-16"-6"3632,29 10-318,10 4-4200,45 11 731,1-2 1,86 8 0,-120-21-885,0-2 1,0-1-1,0-2 0,-1-1 1,1-1-1,54-15 0,-78 15 34,1 1-1,0-1 0,-1-1 0,0 0 0,0 0 1,0-1-1,-1 0 0,0 0 0,0-1 0,-1 0 1,9-10-1,-5 2 145,0 1 0,-1-2 0,0 1 0,-1-1 1,10-26-1,-16 28 636,-3 13-635,0 1 0,0 0 0,0 0 0,0 0-1,0 0 1,0 0 0,0 0 0,0-1-1,0 1 1,0 0 0,0 0 0,0 0-1,0 0 1,-1 0 0,1 0 0,0 0-1,0 0 1,0-1 0,0 1 0,0 0 0,0 0-1,0 0 1,-1 0 0,1 0 0,0 0-1,0 0 1,0 0 0,0 0 0,0 0-1,0 0 1,-1 0 0,1 0 0,0 0-1,0 0 1,0 0 0,0 0 0,0 0 0,-1 0-1,1 0 1,0 0 0,0 0 0,0 0-1,0 0 1,0 0 0,-1 0 0,-18 13 620,16-10-799,-4 3 140,0 1 0,1 0-1,0 0 1,0 0-1,1 1 1,-8 15-1,-5 5-257,-63 100-5847,63-94 3527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1944,'0'0'3647,"0"-2"-2598,5 27 5322,23 96-4500,-18-79-1432,41 148 1316,-25-103-2183,-23-77 246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4 370 1548,'-1'-3'313,"0"0"0,0 0 0,1 0 1,0 0-1,-1 0 0,1-1 0,1 1 0,-1 0 0,0 0 0,1 0 0,-1 0 1,1 0-1,0 0 0,0 0 0,0 0 0,1 0 0,-1 0 0,4-4 0,-3 3-145,1 1-1,0 1 0,1-1 1,-1 0-1,0 1 0,1 0 0,-1-1 1,1 1-1,0 1 0,0-1 1,0 1-1,0-1 0,7 0 1,5-2 86,0 2 0,1 0 0,-1 1 0,1 1 0,-1 0 0,25 4 0,-7 2 124,-1 1 0,37 13 0,-52-13-142,0 0 1,-1 0 0,0 2-1,26 16 1,-38-21-127,0-1 0,0 1 0,0 0 0,0 0 0,-1 0 0,0 0 0,0 1 0,0 0 0,-1 0 0,1 0 0,-1 0 0,-1 0 0,1 1 0,-1-1 0,1 1 0,-2 0 0,1-1 0,1 8 0,-3-8-34,0 0-1,-1-1 1,1 1-1,-1 0 0,0-1 1,0 1-1,0 0 1,-1-1-1,0 0 1,0 1-1,0-1 0,0 0 1,0 0-1,-1 0 1,0 0-1,0 0 0,0-1 1,0 1-1,-5 3 1,-4 3 85,-1-1 1,0 0-1,0-1 1,-19 10 0,15-11-295,0 0 1,0-2-1,0 1 1,0-2-1,-1-1 1,-27 3-1,43-6-499</inkml:trace>
  <inkml:trace contextRef="#ctx0" brushRef="#br0" timeOffset="1">915 17 1800,'0'0'3392,"-1"-3"-2405,-6-10 2377,1 14-2617,-4 2-499,-1 1 0,2 1 0,-1-1 1,0 1-1,1 1 0,0 0 0,0 0 0,1 1 0,0 0 0,0 1 0,0-1 0,-7 12 0,-4 5 281,1 1 0,1 1 0,-17 34 0,22-38-241,2 0 0,1 1 0,0 1 0,2 0 0,0 0 0,-2 27 0,8-44-224,1-1 1,-1 1-1,2 0 1,-1 0-1,1 0 1,0-1-1,0 1 1,1 0-1,0-1 1,0 1-1,0-1 1,1 0-1,0 1 0,0-1 1,1-1-1,6 9 1,-4-7-21,0 0-1,1-1 1,0 0 0,0 0-1,1-1 1,-1 0 0,1-1 0,0 1-1,1-1 1,-1-1 0,0 0-1,12 3 1,-1-1-106,1-1 0,-1-1 0,1-1 1,-1-1-1,1-1 0,0 0 0,0-1 0,-1-2 0,1 0 0,-1-1 0,27-9 0,2-1-2890,-46 13 1812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115 167 1856,'-2'1'961,"-102"45"9061,102-46-8955,-3 3-423,4-1-238,5-2 1989,265-66-641,-66 15-1195,-98 27-304,202-43-828,-259 57-1487,-46 9 1331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57:5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97 292 2336,'-77'19'6506,"75"-18"-5412,-16 0 4613,26-5-5234,15-7-128,1 1 0,31-9-1,63-13 380,-86 23-639,606-146 1586,-535 131-1436,-10 0-477,-384 119-921,46-12 627,-32 1 1054,274-84-317,16-4-162,166-60 18,-13 7 22,144-54 20,-277 100-93,-22 7 13,0 1 0,0-2 0,-1 1 0,0-1 0,19-13 0,-28 17 30,-11 2-34,-224 34 5,-323 76 755,421-76-117,134-34-443,11-2-176,10 0-19,0-1 1,30-7-1,116-30 65,-52 13-44,216-50 46,-251 59-930,-76 17 482,-10 2-5058,-1 1 4785,-6 1-246,-3 4-3739,0 0 785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64 1480,'-9'6'1040,"8"-5"-60,-1 0-50,-3 2-1027,-15 12 7504,12-9-4324,11-4-2537,2 2-389,1-1 0,-1 1 0,1-1 0,-1-1 0,1 1 0,0-1 0,0 0 0,0-1 1,0 1-1,0-1 0,0 0 0,9 0 0,14-1 274,40-3 0,-56 2-320,61-8 429,1-4-1,82-25 0,-132 31-428,11-3-807,53-24 0,-86 32 77,24-7-5559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2276,'0'0'1379,"-2"-2"-84,-8-11 7946,62 193-6982,-34-121-1652,6 6 183,38 76-1,-17-43-1885,-44-93 480,1 0-1,-1 0 1,1 0-1,-1 0 1,-1 0-1,1 7 1,-1-8-1447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69 1004,'-1'-3'833,"-2"-10"-38,3 10-45,0-1-44,0 2-598,0 1 0,1-1 0,-1 0 0,0 1 0,1-1 0,-1 1 0,1-1 1,-1 1-1,1-1 0,0 1 0,0-1 0,0 1 0,-1 0 0,1-1 0,0 1 0,1 0 0,-1 0 1,0 0-1,0-1 0,0 1 0,1 1 0,-1-1 0,1 0 0,-1 0 0,1 0 0,-1 1 1,4-2-1,6-1 125,0 1 1,1 0-1,-1 1 1,1 0 0,-1 1-1,20 1 1,69 15 710,-96-16-898,22 8 260,0 0-1,-1 1 1,1 2 0,-2 0-1,39 25 1,-53-29-128,1 0 1,-1 0-1,0 1 1,0 1-1,-1-1 1,-1 1-1,1 1 1,-1 0-1,12 19 1,-18-23-86,0 0 1,0 0 0,0 0 0,0 0 0,-1 0-1,0 0 1,0 0 0,-1 0 0,0 1 0,0-1 0,0 0-1,-1 0 1,0 1 0,0-1 0,-1 0 0,1 0-1,-1 0 1,-1 0 0,1-1 0,-1 1 0,0-1 0,-5 7-1,-2 3 23,-1 0 0,0-1-1,-1-1 1,-1 0 0,0-1-1,-22 15 1,17-14 85,-34 19 0,44-28-277,-1 0-1,1-1 1,-1 1 0,0-2-1,0 1 1,-15 1-1,9-3-895,12-1 256,1-2-190,-7-6-233,8 1-4111,6-17 1968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0 924,'0'0'2870,"-6"2"-1572,-2 0-875,0 0 0,1 1 1,-1 0-1,1 1 0,0 0 1,0 0-1,0 0 0,0 1 1,1 0-1,-8 8 0,-1 2 15,2 1 0,0 1-1,1 0 1,1 1 0,0 0-1,1 1 1,2 0-1,-1 0 1,2 1 0,1 0-1,0 0 1,2 1 0,0-1-1,1 1 1,2 0 0,0 0-1,1 0 1,5 39 0,-3-47-282,2-1 1,0 0 0,0 0-1,1 0 1,0 0-1,1-1 1,1 0 0,0 0-1,0-1 1,1 0 0,0 0-1,1-1 1,0 0-1,16 13 1,-15-14-99,0-1 0,1 0 0,-1 0 0,1-1 0,0-1 0,1 0 0,0 0 0,-1-1 0,1-1 0,1 0 0,-1-1 0,0 0 0,1-1 0,20 0 0,-25-1-315,0-1 1,0 0-1,0-1 1,-1 0-1,1 0 1,0-1-1,9-4 1,-12 5-257,-1-1 1,0 0-1,-1 1 1,1-1 0,4-5-1,-5 5-547,0-1 1,0 0-1,0 0 0,-1 0 0,5-8 1,1-9-3511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41 1692,'-1'-3'340,"-1"0"-1,-1 0 1,1 0-1,0 0 1,-1 0 0,0 1-1,1-1 1,-1 1-1,0 0 1,0-1-1,-1 2 1,1-1-1,0 0 1,-1 1 0,1-1-1,-5 0 1,5 1 283,-1 3-58,1 0-427,-1 0 1,0 0 0,1 1 0,-1-1-1,1 1 1,0 0 0,0 0-1,0 0 1,0 1 0,0-1-1,1 1 1,0 0 0,-3 3-1,1 2-13,1-1-1,0 1 1,0 0-1,1 0 1,0 0-1,1 0 1,0 0-1,0 1 1,1-1-1,0 0 1,0 0-1,1 0 1,1 1-1,-1-1 0,5 12 1,-3-11-58,1 0-1,0 0 1,0-1 0,1 1-1,0-1 1,1 0 0,-1-1-1,2 0 1,-1 1 0,1-2-1,1 1 1,-1-1 0,12 8-1,-15-13-50,-1 0 0,0 0-1,1 0 1,0-1 0,-1 1-1,1-1 1,0 0 0,-1 0-1,1-1 1,0 1 0,0-1-1,0 0 1,7 0 0,-8 0 7,0-1 1,-1 1 0,1-1-1,0 0 1,-1 0 0,1 0-1,-1 0 1,1 0 0,-1 0 0,1-1-1,-1 1 1,0-1 0,0 1-1,0-1 1,0 0 0,0 0-1,0 0 1,0 0 0,-1-1-1,3-1 1,-3 1 26,0 0 1,-1 1-1,1-1 1,0 0-1,-1 1 1,1-1-1,-1 0 1,0 1 0,0-1-1,0 0 1,0 0-1,-1-3 1,-1-1 24,1 0 1,-1 0-1,-4-10 1,1 6-17,0 1 1,-1 0-1,0 1 1,-1 0-1,0 0 1,-1 0-1,0 1 1,0 0-1,-1 0 1,1 1-1,-2 0 1,1 0-1,-12-5 1,-3-1-499,-1 2 0,0 0-1,-1 2 1,-36-9 0,37 9-5384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112 969 1064,'0'0'4482,"-3"-2"-3523,-13-7 772,15 3-970,-1-25 241,0 1 0,6-53-1,0-8 46,-15-230 808,4 242-836,-4 1-1,-22-82 1,28 137-539,3 15-84,0 0 0,0 0 0,-1 0 0,-5-13 0,7 19 190,-9 81 206,9-44-615,2-1-1,2 1 1,7 35-1,32 100 288,-31-137-465,1-1 0,2 0 0,1-1 0,2-1 0,1 0 0,1-2 0,1 0 0,2-1-1,40 39 1,-49-55-547,0 0-1,16 9 0,10 2-3306,-31-20-202,-1-2 2077,-5-1 566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1572,'0'1'234,"0"-1"-1,0 1 1,1-1-1,-1 1 1,0-1-1,0 1 1,0-1-1,0 1 1,0-1-1,1 1 1,-1-1-1,0 1 0,0-1 1,1 0-1,-1 1 1,0-1-1,1 1 1,-1-1-1,1 1 1,-1-1-26,1 1-157,-1-1 1,1 0-1,-1 0 1,0 1-1,1-1 1,-1 0-1,1 0 1,-1 1-1,1-1 1,-1 0-1,0 0 1,1 0-1,-1 0 1,1 0-1,-1 0 1,1 0-1,-1 0 1,1 0-1,-1 0 1,1 0-1,-1 0 1,1 0-1,-1 0 1,1 0-1,-1 0 1,1 0-1,-1-1 1,1 1-1,-1 0 1,0 0-1,1-1 1,-1 1-1,1-1 1,24-15 440,0-2 1,-1-1-1,-1-1 1,28-31 0,-37 36-251,-2 0 0,1-1 0,-2 0 0,0-1 0,-1 0 0,-1-1 0,10-26 0,-18 39-48,1-1-1,-1 1 1,0-1 0,0 0-1,0 1 1,-1-8 0,0 11-119,0 1 1,0 0-1,0-1 1,0 1 0,0-1-1,-1 1 1,1-1-1,0 1 1,-1 0-1,0-1 1,1 1-1,-1 0 1,0-1 0,1 1-1,-1 0 1,0 0-1,0 0 1,0 0-1,0 0 1,0 0-1,0 0 1,0 0 0,-1 0-1,1 0 1,0 1-1,0-1 1,-1 0-1,1 1 1,0-1-1,-1 1 1,-2-1-1,1 1 19,0 0 0,0 0 0,-1 0-1,1 1 1,0-1 0,0 1-1,0-1 1,0 1 0,0 0 0,0 1-1,0-1 1,-4 2 0,1 2 33,-1 0 1,0 0-1,1 1 1,0-1-1,0 1 1,1 0-1,0 1 1,0 0-1,0-1 1,-5 12-1,2-1 116,1-1 1,0 1-1,-7 29 0,11-34-122,1 1 0,0 0 0,0 0 0,1 1 0,1-1 0,0 0 1,1 0-1,5 24 0,-5-31-85,1 1 1,0 0 0,1-1 0,-1 0-1,1 0 1,0 1 0,1-2 0,-1 1-1,1 0 1,1-1 0,-1 0-1,1 1 1,-1-2 0,2 1 0,-1-1-1,0 1 1,1-2 0,11 7 0,-2-3-165,0-1 1,1-1 0,0 0 0,0-1 0,0 0-1,0-2 1,1 0 0,-1-1 0,21-1-1,-28 0-264,0-1-1,-1 0 0,1-1 1,-1 0-1,1-1 0,-1 0 1,0 0-1,13-7 0,-16 7-222,0-1-1,0 1 0,0-1 1,-1 0-1,0 0 1,1-1-1,-1 1 1,-1-1-1,1 0 0,-1 0 1,0 0-1,0-1 1,3-8-1,1-9-3222</inkml:trace>
  <inkml:trace contextRef="#ctx0" brushRef="#br0" timeOffset="1">535 329 7865,'-13'-75'-1238,"12"72"1281,1-1 50,-2-10 19,2 11 2849,2 13-2620,-1-5-295,4 19 615,13 40 1,-16-60-500,-1 0 0,1-1 1,-1 1-1,1-1 0,0 1 1,0-1-1,1 0 0,-1 0 1,1 0-1,-1 0 0,1 0 1,0 0-1,0-1 0,0 1 1,0-1-1,1 0 0,-1 0 1,1 0-1,-1-1 0,7 3 1,-7-4 173,1-2-16,1 0-220,0-2 0,0 1 0,0-1-1,0 1 1,-1-1 0,1-1-1,-1 1 1,0 0 0,0-1-1,5-9 1,3-8 144,-2 0 0,0-1-1,12-43 1,8-72 14,-22 96-596,-2 27-1157,-2 4-3028,0 15 3520,19 32-3420,-14-20 1668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5056,'3'4'36,"0"0"0,0 0-1,1 0 1,-1-1-1,1 0 1,0 1-1,0-1 1,0-1 0,1 1-1,-1-1 1,1 1-1,-1-1 1,1 0-1,0-1 1,0 1 0,-1-1-1,1 0 1,0 0-1,1-1 1,-1 1-1,0-1 1,0 0-1,0-1 1,0 1 0,0-1-1,0 0 1,0 0-1,0-1 1,-1 1-1,1-1 1,0 0 0,-1 0-1,1-1 1,5-4-1,-1 2 189,-1-2 1,1 0-1,-2 0 0,1 0 0,-1-1 0,0 0 0,0 0 1,-1-1-1,-1 1 0,10-19 0,-10 15 138,0 0-1,0-1 1,-1 1 0,-1-1 0,0 0-1,-1 0 1,0 0 0,-1-15-1,-1 24-125,0 0-1,0 0 0,-1 0 0,0-1 0,1 1 0,-2 0 0,-1-6 0,2 8 529,-3 2-422,-9 1-25,9-1-10,0 4-38,-1 1-178,0 1-1,0 0 0,0 1 1,1-1-1,0 1 1,1-1-1,-1 1 0,1 0 1,0 1-1,1-1 0,-2 8 1,3-9-38,1-1-1,0 1 1,0 0-1,0 0 1,0 0 0,1-1-1,0 1 1,0 0 0,1-1-1,-1 1 1,1-1 0,1 1-1,4 7 1,-5-9-28,1 0 1,0 0 0,0 0-1,1-1 1,-1 0-1,1 1 1,0-1 0,0 0-1,0-1 1,0 1-1,0-1 1,1 1 0,-1-1-1,1-1 1,-1 1-1,9 1 1,7 1-49,-1-1 0,1-1-1,0-1 1,-1-1 0,1-1 0,0 0 0,-1-2-1,1 0 1,-1-1 0,0-1 0,0 0 0,0-2-1,-1 0 1,0-1 0,-1-1 0,1-1 0,-2 0-1,1-2 1,14-12 0,-23 16-4,0 0 1,-1-1-1,0 1 1,0-1-1,-1-1 1,-1 1-1,1-1 1,-1 0-1,3-12 1,-3 6-2,0 0 1,-2 0-1,0 0 0,0-1 0,-1-24 1,-3 2 20,-2 0 1,-2 0 0,-2 0 0,-13-47-1,3 29 465,-25-54-1,42 111-448,0-1-1,0 1 1,-1 0-1,1 0 1,0-1-1,0 1 1,0 0-1,-1 0 1,1-1-1,0 1 1,0 0-1,-1 0 1,1 0-1,0 0 1,0-1-1,-1 1 1,1 0 0,0 0-1,-1 0 1,1 0-1,0 0 1,0 0-1,-1 0 1,1 0-1,0 0 1,-1 0-1,1 0 1,0 0-1,-1 0 1,1 0-1,0 0 1,-1 0-1,1 0 1,0 0 0,0 0-1,-1 0 1,1 1-1,0-1 1,-1 0-1,1 0 1,0 0-1,0 0 1,0 1-1,-1-1 1,1 0-1,0 0 1,0 1-1,0-1 1,-1 0-1,1 0 1,0 1 0,0 0-1,-7 15 48,2 0 1,0 1-1,1 0 1,0 0-1,-1 24 0,0 95 225,6-98-210,2 0 0,1 0 1,10 37-1,-5-42-20,1 0 0,1 0 0,2-1 0,28 51 0,-30-65-278,1-1-1,0 0 0,2-1 0,0 0 0,0-1 0,1-1 0,1 0 0,1-1 0,0-1 0,0 0 0,1-2 0,1 0 0,0-1 0,0 0 0,1-2 0,21 6 0,-28-11-1457,-1 0 0,0-1-1,14 0 1,-4-1-2557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42 1876,'-4'-5'1208,"0"0"0,-1 1-1,1-1 1,-10-7 0,1 1 4178,9 14-4770,1-1-518,0 1 1,1 0-1,-1 0 1,1 0-1,-1 0 1,1 0-1,0 1 1,0-1-1,0 0 1,1 1-1,-1 0 1,1-1-1,0 1 1,0 0-1,0 0 1,0 4-1,-4 23 293,0 0-1,3 1 0,0-1 1,4 43-1,3-19 204,21 91-1,-19-121-477,0-2-1,2 1 0,1-1 1,14 26-1,59 84-1063,-31-52-2504,-50-78 2835,0 2-419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21 324 920,'-2'-1'171,"1"0"-1,-1 0 1,1 0 0,-1 0 0,1-1-1,0 1 1,0 0 0,0-1-1,0 0 1,0 1 0,0-1 0,0 1-1,0-1 1,0 0 0,1 0-1,-1 1 1,1-1 0,0 0-1,-1 0 1,1 0 0,0 1 0,0-1-1,0 0 1,0 0 0,0 0-1,0 0 1,1 0 0,-1 1-1,1-1 1,-1 0 0,2-3 0,4-1 76,54-20 388,108-34 1,7-1-312,-153 52-239,5-1 131,0-1-1,-1-2 0,-1-1 1,41-28-1,-51 28 833,-15 14-1027,0 0-1,0 0 1,0 0-1,0 0 0,0 0 1,0 0-1,0 0 1,0 0-1,-1 0 0,1 0 1,0 0-1,0 0 1,0 0-1,0 0 0,0 0 1,0 0-1,0 0 1,0 0-1,0 0 0,0 0 1,-1 0-1,1 0 0,0 0 1,0 0-1,0 0 1,0 0-1,0 0 0,0 0 1,0 0-1,0 0 1,0 0-1,0 0 0,0 0 1,-1 0-1,1 0 1,0 0-1,0 0 0,0-1 1,0 1-1,0 0 1,0 0-1,0 0 0,0 0 1,0 0-1,0 0 0,0 0 1,0 0-1,0 0 1,0 0-1,0 0 0,0-1 1,0 1-1,0 0 1,0 0-1,0 0 0,0 0 1,0 0-1,0 0 1,0 0-1,0 0 0,0 0 1,0 0-1,0-1 1,0 1-1,0 0 0,0 0 1,0 0-1,0 0 0,-22 9 1182,20-8-1470,1-1 278,0 0 0,1 0 0,-1 0 0,1 1 0,-1-1 0,0 0 0,1 1 0,-1-1 0,1 0-1,-1 1 1,1-1 0,-1 1 0,1-1 0,0 1 0,-1-1 0,1 1 0,-1-1 0,1 1 0,-11 17 146,0 0 0,2 0 0,0 1 0,1 0 0,1 1 0,1 0 0,-5 26 0,9-35-95,0-1 0,1 1 0,0 0 0,1-1 0,0 1 0,1 0 0,0 0 0,1-1 0,5 21 0,-6-28-48,0 0 0,1-1 0,-1 1 0,1-1 0,-1 0 0,1 1 0,0-1 0,0 0 1,0 0-1,0 0 0,0 0 0,0-1 0,0 1 0,1-1 0,-1 1 0,1-1 0,-1 0 0,1 1 1,0-2-1,-1 1 0,1 0 0,0 0 0,0-1 0,0 1 0,-1-1 0,4 0 0,3 0-1,0-1 1,0 0-1,-1 0 0,1-1 0,-1 0 0,1 0 0,7-4 0,-9 4-4,-2-1-1,1 0 0,0 0 0,0-1 0,-1 1 0,0-1 1,0-1-1,0 1 0,0 0 0,-1-1 0,0 0 1,0 0-1,0-1 0,0 1 0,-1-1 0,0 1 0,3-8 1,-2 3 46,-1-1 0,0 0-1,0 0 1,-1-1 0,-1 1 0,0 0 0,0 0 0,-1-1 0,-2-11 0,1 10 99,0-1 202,-1 1 1,-5-26 0,-8-7 633,14 44-46,4 10-893,0 3-25,1 0-1,0-1 1,1 0 0,0 0 0,0 0 0,10 11 0,-8-13-5,-1-1-1,1-1 1,1 0 0,-1 0-1,1 0 1,0-1 0,0 0 0,18 8-1,-13-8 6,0-1 0,0 0 0,0-1 0,0 0 0,22 1-1,-32-4-14,0 0 0,0 0-1,-1-1 1,1 1-1,0-1 1,0 0-1,-1 1 1,1-1 0,0-1-1,3-1 1,-2 1 22,0-1 33,0 1 0,-1-1-1,0 0 1,1-1-1,-1 1 1,0-1-1,-1 1 1,1-1-1,-1 0 1,4-7-1,-5 9-47,1 0 87,-1-1-6,0 1-56,1-1 1,-1 1 0,1 0 0,0 0 0,-1 0 0,1 0 0,3-2 0,-3 2 137,1 6-151,30 29 97,-18-15-1221,35 28 1,-26-33-2031,-13-11-3618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112 301 1236,'-78'-89'9100,"76"87"-8266,-8-7 590,7 8-826,2-1-446,-10-7-1264,4 8-3933</inkml:trace>
  <inkml:trace contextRef="#ctx0" brushRef="#br0" timeOffset="1">245 7 1620,'0'0'3434,"2"-1"-2485,2-3-848,-4 4 16,0 0-1,1-1 0,-1 1 1,0 0-1,0 0 1,0 0-1,1 0 1,-1 0-1,0 0 1,0 0-1,0-1 1,1 1-1,-1 0 1,0 0-1,0 0 1,1 0-1,-1 0 1,0 0-1,0 0 1,1 0-1,-1 0 0,0 0 1,0 0-1,1 1 1,-1-1-1,0 0 1,0 0-1,0 0 1,1 0-1,-1 0 1,0 0-1,0 0 1,0 1-1,1-1 1,-1 0-1,0 0 1,0 0-1,0 0 1,1 1-1,25 50 2066,31 83 0,-14-29-709,86 145 967,-57-138-2020,-31-50-2924,-40-60 1823,-1-2 649,0 1 0,0-1 0,0 1 1,1-1-1,-1 1 0,0-1 0,0 0 1,0 1-1,0-1 0,1 1 0,-1-1 0,0 0 1,0 1-1,1-1 0,-1 0 0,0 1 0,1-1 1,-1 0-1,1 1 0,2 2-1696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1512,'0'0'8752,"3"8"-8087,1 2-439,-3-6-89,0 1 1,1-1-1,0 1 1,0-1-1,0 0 1,4 5-1,-1-4 134,-1 0-1,1-1 1,0 1 0,0-1 0,1 0-1,-1-1 1,1 1 0,0-1-1,9 4 1,-7-4-58,0 1 0,1-2 1,14 4-1,-19-5-128,0-1 0,0 1 0,0-1 0,0-1 0,0 1 0,0 0 0,1-1-1,-1 0 1,0 0 0,-1 0 0,6-3 0,-2 1 34,1-1-1,-1-1 0,0 1 1,0-1-1,-1 0 0,0-1 1,0 0-1,0 0 1,0 0-1,-1-1 0,7-11 1,0-1 594,-2 0 0,0-1 0,9-29 0,-18 47-436,0-1 92,-1 3-346,0 0-1,0 0 1,0-1-1,0 1 1,0 0-1,0 0 1,0 0-1,0-1 1,0 1 0,0 0-1,0 0 1,0 0-1,0-1 1,0 1-1,0 0 1,0 0-1,0 0 1,0 0 0,0-1-1,0 1 1,1 0-1,-1 0 1,0 0-1,0 0 1,0-1-1,0 1 1,0 0-1,1 0 1,-1 0 0,0 0-1,0 0 1,0 0-1,0 0 1,1 0-1,-1-1 1,0 1-1,0 0 1,0 0 0,1 0-1,-1 0 1,0 0-1,0 0 1,0 0-1,1 0 1,-1 0-1,0 0 1,0 0-1,0 0 1,0 0 0,1 1-1,-1-1 1,0 0-1,0 0 1,0 0-1,1 0 1,-1 0-1,0 0 1,0 0 0,0 1-1,42 55 524,-34-44-665,1 0 0,0-1 0,1 0 0,0-1 0,0 0 0,1-1 0,0 0 0,1 0 0,18 9 0,-22-14-605,0-1-1,0 1 0,1-2 1,-1 1-1,1-1 1,11 1-1,-16-3-1966,15-10-6590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7:02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23 244 1148,'-22'-81'12887,"29"86"-12437,139 109 1277,-32-25-832,-90-69-642,-1 0 0,33 40-1,-43-45-169,-12-14-72,0 0 0,-1-1 0,1 1-1,0 0 1,-1 0 0,1 0 0,-1 0 0,1 0-1,-1 0 1,0-1 0,1 1 0,-1 0 0,0 0-1,0 0 1,1 2 0,-5 0 31,2-1-38,0-1 0,0 1 0,-1 0 1,1-1-1,0 1 0,-1-1 0,0 0 0,1 0 0,-1 0 0,0 0 0,1 0 1,-5 0-1,-3 0 29,1 0 1,-19-2 0,12 0 243,0-1 0,0 0-1,1-1 1,-1-1 0,-23-10 0,35 13-120,0-1-1,0 0 1,0-1-1,1 1 1,-1-1 0,1 1-1,-1-1 1,1 0-1,0 0 1,0-1-1,-5-6 1,8 9-136,-1 1-1,1-1 1,0 0 0,-1 0-1,1 0 1,0 0-1,-1 0 1,1 0 0,0 0-1,0 0 1,0 1 0,0-1-1,0 0 1,0 0 0,0 0-1,0 0 1,0-2-1,1 1 42,0-7 128,7-9-91,1 1 1,0 0-1,1 0 1,1 1-1,0 0 1,18-18-1,91-82-2420,-109 106 1770,17-17-1761,-7 5-6605,-12 13 4705</inkml:trace>
  <inkml:trace contextRef="#ctx0" brushRef="#br0" timeOffset="1">491 260 1320,'1'3'712,"-1"-2"-697,1 1 212,0 0 0,0 0 0,0 0 0,0 0 0,1 0 0,-1 0 0,1 0 0,-1-1 0,1 1 0,-1 0 0,1-1 0,0 0 0,0 1 0,0-1 0,0 0 0,0 0 0,3 2 0,0-3-52,0 1 0,0-1 0,0 0 0,1 0 0,-1-1 0,0 0 1,0 0-1,0 0 0,0 0 0,0-1 0,-1 0 0,9-3 1,-6 0-14,1 1 0,-1-1 0,0-1 0,0 1 0,0-1 0,-1 0 0,7-9 0,-7 8-15,0 0 1,0-1-1,-1 0 1,-1 0-1,1-1 0,-1 1 1,0-1-1,-1 0 1,0 0-1,-1 0 0,0-1 1,0 1-1,-1 0 1,0-1-1,0-9 0,-2 12 85,0-1-1,-1 1 1,1 0-1,-6-13 1,6 18-163,1 0 0,-1 0 0,0 0 0,0 1 0,0-1 0,0 0 0,0 0 0,-1 1 0,1-1 0,0 1 0,-1-1 0,1 1 0,-1 0 0,1-1 0,-1 1 0,0 0 1,0 0-1,1 0 0,-1 0 0,0 1 0,0-1 0,0 0 0,-3 0 0,1 1 11,1 1 0,-1-1 0,0 1 0,1-1 1,-1 1-1,1 0 0,0 0 0,-1 1 0,1-1 0,0 1 1,-4 2-1,0 1 23,1 0-1,0 1 1,0-1 0,0 1 0,1 1 0,0-1 0,0 1-1,0-1 1,-5 13 0,0 4 231,-13 39 0,22-60-317,-3 10 101,1-1 0,0 2-1,1-1 1,0 0 0,0 0-1,2 1 1,-1-1-1,3 20 1,-1-27-85,0 0 0,0 1 1,1-1-1,0 0 0,0 0 0,0 0 0,0 0 1,1 0-1,0-1 0,0 1 0,0-1 0,0 0 1,1 0-1,0 0 0,0 0 0,0 0 0,0-1 1,0 0-1,1 0 0,-1 0 0,1 0 0,6 2 0,3 0-92,0 0-1,1-1 0,0-1 0,0 0 0,0-1 0,0 0 0,0-2 0,0 1 1,0-2-1,29-4 0,-23 1-487,0 0 1,0-2-1,-1 0 1,0-2-1,0 0 1,0-1-1,21-14 1,-34 18-1484,1 0 1,10-12-1,-5 3-1771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5233 892,'-2'-1'1053,"1"0"-897,0 1 0,1-1 0,-1 1 1,0-1-1,0 0 0,1 1 0,-1-1 0,0 0 1,1 1-1,-1-1 0,1 0 0,-1 0 0,1 0 0,0 1 1,-1-1-1,1 0 0,0 0 0,-1 0 0,1 0 1,0 0-1,0 0 0,0 0 0,0 1 0,0-1 1,0 0-1,0 0 0,0 0 0,0 0 0,0 0 0,0 0 1,1 0-1,-1 0 0,0 1 0,1-1 0,-1 0 1,1 0-1,-1 0 0,1 0 0,0 0 0,4-7-24,0 1 0,0-1-1,9-8 1,43-47 745,96-81 0,198-148 138,-232 193-770,56-50 109,85-62 80,-100 84-258,151-145 53,-132 113-168,229-216 34,-143 133-42,-99 93-22,95-81 9,29-20-16,21-17-8,-17 15-7,-201 170-15,31-27-7,229-199 25,-102 86-7,-87 74 3,11-8 1,132-120-28,-77 68 14,-47 40 64,-176 161 66,0 0-1,0 0 1,-1-1 0,0 0-1,0 0 1,7-14-1,-12 20 92,-1 0-201,0 1 0,0-1 0,0 1 0,0 0 0,0-1 0,0 1 0,0 0 0,0-1 0,1-1 0,-1-1 203,-2 1-182,-5-10-5,5 10-1,-1 2 12,-18-4-9,1 1 0,-1 1 0,-37-1 0,-70 5 75,108 0-70,-98 8 790,116-9-650,-1 1-101,-9 1 0,9-2 448,12 1-464,29 1 34,-1-1 1,69-8-1,-60 0 176,1-2 0,-2-2 0,0-2 0,64-27 0,-108 40-140,3-1-5,8-3-16,-8 4 79,1-1-55,-5 1-128,0 0 1,1 0-1,-1-1 0,0 1 1,0 0-1,1 0 1,-1 0-1,0 0 1,0 0-1,1 0 1,-1 0-1,0 0 1,0-1-1,1 1 1,-1 0-1,0 0 0,1 0 1,-1 1-1,0-1 1,0 0-1,1 0 1,-1 0-1,0 0 1,0 0-1,1 0 1,-1 0-1,0 0 1,0 0-1,1 1 0,-1-1 1,0 0-1,0 0 1,1 0-1,-1 1 1,0-1-1,0 0 1,0 0-1,0 0 1,1 1-1,-1-1 1,0 0-1,0 0 0,0 1 1,0-1-1,0 1 1,2 6 18,0 0 0,-1 1 0,0 0 0,-1-1 0,0 1 0,0 0 0,-2 10 0,-12 60 84,12-70-102,-11 47 27,-34 84 0,-34 49-442,64-149 234,-12 24-270,-32 77-760,47-106-358,3 1-1,-9 39 1,14-36-2587,5-6 43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3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1600,'0'0'4332,"4"-2"-3755,14-9-38,-7 9-36,32 3 112,0 3 1,1 1 0,53 15 0,-25-1 66,82 34 1,-41 2-183,-66-31-317,130 86 482,-71-40-270,63 33 41,256 123 397,-327-177-671,137 58 185,-47-22-152,47 23-3,131 66 93,-234-108-193,469 246 184,-27 43-47,-311-156-170,-90-65-6,150 122 11,-227-182-49,206 151 0,-129-101 24,20 10-39,-15-12-2,-18-18 1,-45-30-4,145 84-5,-211-129-8,334 187 11,-69-61 47,-102-54-31,355 153 14,-319-170 31,-220-77-45,5 1-18,35 15 0,-16-9 134,-50-14-47,1 1 19,1 1-116,-4-2 39,0 0 1,1 0 0,-1 0 0,0 0 0,0 0 0,0 0 0,0 0 0,0 0 0,1 0 0,-1 0 0,0 0 0,0 0 0,0 0 0,0 0 0,1 0 0,-1 0 0,0 0-1,0 0 1,0 0 0,0 0 0,1 0 0,-1 0 0,0 0 0,0 0 0,0 0 0,0 0 0,0-1 0,0 1 0,1 0 0,-1 0 0,0 0 0,0 0 0,0 0 0,0 0-1,0-1 1,0 1 0,0 0 0,0 0 0,0 0 0,0 0 0,1 0 0,-1-1 0,0 1 0,0 0 0,0 0 0,0 0 0,0 0 0,0-1 0,0 1 0,-2-21 12,2 15-2,-3 1-10,-87-188 564,49 123 30,40 68-553,0 0-11,0-1-32,-11-13 132,10 14 243,9 7-381,17 17 24,-1 1-1,20 27 0,23 23 34,-59-65-31,0 1-1,-1 0 1,8 12 0,-8-11 8,-5-8-38,0-1 1,0 1-1,-1 0 0,1 0 1,-1 0-1,1 0 0,-1 0 1,1 0-1,-1 0 0,0 0 1,0 0-1,0 0 0,0 0 1,-1 0-1,1 0 0,0 0 1,-2 2-1,1 1 7,-1 0 0,0 0-1,-1 0 1,-3 7 0,-4 2-8,0 0 0,-1-1 0,0-1 0,-1 0 0,-25 20 0,-71 42-278,77-54 147,-153 93-999,131-85-122,-90 36 0,-4-12-5747,93-32 2586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230 507 1456,'1'-3'905,"2"-27"2543,-3 28-1836,-1-2-871,-3-16 537,4 20-1228,-1-1 0,1 1 0,0-1 0,-1 1 0,1-1 0,0 0 0,-1 1 1,1-1-1,0 1 0,-1 0 0,1-1 0,-1 1 0,1-1 0,-1 1 0,1 0 1,-1-1-1,1 1 0,-1 0 0,0-1 0,1 1 0,-1 0 0,1 0 0,-1 0 1,0-1-1,1 1 0,-1 0 0,0 0 0,0 0 0,-13-1 411,11 1-89,-4 3-6,-6 4-178,-1 0-1,1 0 1,0 1 0,1 1 0,0 0-1,0 1 1,1 0 0,0 1 0,-17 23-1,17-17 52,-15 30 0,24-42-196,0 1-1,-1-1 1,2 1-1,-1 0 1,1 0-1,0 0 1,0 0-1,0 0 1,1 10-1,0-12-20,1-1 0,-1 1 0,1-1 0,0 0-1,0 1 1,0-1 0,1 0 0,1 4 0,-1-3 10,0-1-27,-1-1 0,1 0-1,-1 1 1,1-1 0,0 0 0,0 0-1,0-1 1,0 1 0,0 0-1,1-1 1,-1 1 0,0-1 0,1 1-1,3 0 1,2 1-23,0 0 0,0-1 0,10 1-1,-4-1-45,0-1-1,0 0 1,0-1-1,0-1 0,0 0 1,0-1-1,-1 0 1,1-1-1,26-10 0,-21 6-22,0-2 0,-1 0-1,0-1 1,-1-1 0,0-1-1,19-16 1,-32 24 108,1 0 0,-1 1 1,-1-1-1,1-1 0,0 1 1,-1-1-1,0 1 0,0-1 0,-1 0 1,1 0-1,-1 0 0,0 0 1,0-1-1,-1 1 0,0-1 0,0 1 1,0-1-1,0 1 0,-1-1 1,0 1-1,0-1 0,0 1 0,-2-9 1,-4-5 118,1 0 1,-12-23 0,16 39-84,-4 6-40,0 2-16,0 0 1,0 0-1,0 0 0,1 0 1,0 1-1,0-1 1,1 1-1,-1 0 1,1 1-1,1-1 1,-4 11-1,-1 0-37,2 0 0,0 0 0,1 0 0,0 1 0,2 0 0,0 0 0,1 0-1,0-1 1,5 32 0,-3-44 0,0 0 0,0 1 0,0-1-1,1 0 1,0 0 0,0-1-1,1 1 1,-1 0 0,5 5 0,-5-8 19,-1-1 1,1 1 0,0-1 0,0 0-1,0 0 1,0 0 0,0 0 0,0 0 0,0 0-1,0 0 1,0-1 0,0 1 0,1-1-1,-1 1 1,0-1 0,0 0 0,1 0-1,-1 0 1,0 0 0,0-1 0,1 1 0,-1 0-1,0-1 1,0 0 0,3-1 0,0-1-4,0-1 1,-1 0-1,0-1 0,1 1 1,-2-1-1,1 0 1,0 0-1,-1 0 1,4-9-1,3-7 154,8-27 1,-13 36 32,-5 10-92,1-1-22,1-6-9,-1 7 246,2 7-381,8 17 62,-11-22 28,0 1-1,0-1 0,1 1 1,-1 0-1,0-1 0,1 1 1,-1-1-1,1 1 0,-1-1 1,1 1-1,-1-1 0,0 1 1,1-1-1,0 1 0,-1-1 1,1 1-1,-1-1 0,1 0 1,0 0-1,-1 1 0,1-1 1,-1 0-1,1 0 0,0 0 1,-1 1-1,2-1 0,0 0-3,3 2-13,1-1 0,-1 1 1,1-1-1,-1 0 1,1-1-1,0 1 1,-1-1-1,1 0 0,0-1 1,7 0-1,-5 0 6,-1-1 0,1 1 0,0-1 0,0-1 1,-1 1-1,0-1 0,1-1 0,-1 1 0,0-1 0,-1 0 0,1-1 0,-1 0 0,0 0 0,0 0 0,0-1 0,-1 1 0,1-2 0,-1 1 0,-1 0 0,1-1 0,-1 0 0,-1 0 0,1 0 1,3-11-1,-1-2 32,0 0 1,-1 0-1,-1 0 1,-1-1-1,0 0 1,-2-35-1,-3 11 171,-16-90-1,-6 33 231,4 22 292,12 57-375,6 19 322,0 13-523,-1 19-50,2 0 0,0 0 0,2 0 0,5 32 0,41 189 310,-33-199-791,1 0 1,42 86-1,-32-87-944,-6-20-2641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1212,'-5'35'575,"2"0"0,2 0 0,3 38 0,-2-41-337,13 189 866,-5-98-535,12 101 437,30 291 648,-40-425-1410,76 478 982,-64-438-992,16 71 101,28 229 329,-34 222 244,-22-346-407,-6-193-342,29 248 328,-14-182-283,10 235 178,-25-296-516,-4-115-142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3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121 216 1124,'0'0'1689,"0"-3"-1213,-2-9 3938,-3 18-4248,-65 112 806,32-48-183,37-68-598,-1 2 117,0 0-327,2-9 1290,17-53-1016,37-87 1,-39 107-135,-6 14 86,2-1 0,0 1 1,23-35-1,-32 57-178,-1 0 1,1 0-1,0 0 1,0 0 0,0 0-1,0 0 1,0 1-1,0-1 1,0 1-1,0-1 1,1 1-1,-1 0 1,1 0-1,-1 0 1,1 0-1,2 0 1,-2 0 55,1 4-7,12 6-35,-2 1 0,1 1 1,-1 0-1,24 26 0,44 63-85,15 15-7089,-80-99 4181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1332,'-1'-2'830,"-1"-15"9897,68 226-8594,-15-23 355,-44-150-1871,-6-34-364,3 13-32,-3-12 36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17 154 1408,'0'0'832,"-16"7"10473,16-7-11141,0-8 1655,8-14-3166,-7 19 2065,1-2-646,0 1-1,0 0 0,1 0 0,-1 0 1,1 0-1,0 0 0,0 0 0,0 1 1,1-1-1,3-2 0,0 0 23,5-6 130,1 1 0,1 0 0,0 1 0,25-14 0,-36 23-192,0 0-1,1 0 1,-1 0 0,1 0-1,-1 0 1,0 1 0,6-1-1,-3 1 13,-3 0 17,2 0-13,0 0-32,3 1 25,0-1 1,0 2-1,0-1 1,0 1-1,0 0 1,0 0-1,-1 1 1,11 5-1,-13-5-17,48 28 162,-47-26-147,1-1 0,-1 1 0,0 1 0,0-1 1,0 1-1,5 7 0,-6-6 4,2 2 49,-1 1-1,0-1 0,0 1 0,-1 1 0,0-1 0,5 18 0,3 42 295,-12-67-333,-2 2 11,-1 8 5,0 1 0,-2-1 0,1 0 1,-10 22-1,9-26-31,-1 0 0,0 0 0,0-1 0,-13 17 0,7-13 13,-1 0 0,-1-1 0,0 0-1,0-1 1,-1 0 0,-23 11-1,-28 10 93,19-14-43,43-16-79,-11 4 29,11-3 33,0-2-53,-10 2-4,10-2 51,-2-1-72,-12-2-17,12 2-7,-6-5-2766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1051 952,'4'0'1154,"9"-4"-167,0 1 1,0-2 0,-1 0 0,0 0 0,0-1-1,21-15 1,5-3-61,-15 11-366,-1-1 0,0-2-1,28-25 1,-45 35-394,1-1 1,-1 1-1,-1-1 1,1 0-1,-1-1 0,6-13 1,-8 15-51,0 1 0,-1-1 0,0 1 0,0-1 1,1-10-1,-2 15-91,0-2 282,-2-2-170,-5-13-4,7 17-120,-1 0-1,1 1 1,-1-1 0,1 0 0,-1 1 0,1-1 0,-1 0-1,0 1 1,1-1 0,-1 1 0,0-1 0,0 1 0,1-1-1,-1 1 1,0-1 0,0 1 0,0 0 0,0 0 0,1-1 0,-1 1-1,0 0 1,0 0 0,0 0 0,0 0 0,0 0 0,0 0-1,0 0 1,-1 1 0,-15 2 69,14-2-70,0 0 0,0 0 0,0 0 0,0 0 0,0 1 0,0-1 0,0 1 0,0 0-1,1 0 1,-1 0 0,-3 3 0,0 0 12,0 1-9,0-1 0,1 1 0,-1 0 0,1 0 0,1 0 0,-1 1 0,1 0 1,0 0-1,1 0 0,0 0 0,0 1 0,-2 8 0,4-14-12,1 0 0,-1-1-1,1 1 1,0 0 0,-1 0-1,1 0 1,0 0 0,0 0 0,1-1-1,-1 4 1,1 1 6,-1-3-6,0 1 1,1-1 0,-1 0-1,1 1 1,0-1-1,0 0 1,0 0 0,0 0-1,0 1 1,1-1-1,-1 0 1,1-1 0,0 1-1,0 0 1,0 0-1,0-1 1,1 1 0,-1-1-1,1 0 1,-1 0 0,1 0-1,0 0 1,0 0-1,5 2 1,0 0 0,0-1 0,1 0 0,0 0 1,-1-1-1,1 0 0,16 0 0,-17-1-4,-1-1 0,1 0-1,-1-1 1,1 0 0,-1 0 0,0 0 0,0-1-1,1 0 1,-1-1 0,0 1 0,-1-1 0,1-1-1,0 1 1,-1-1 0,0 0 0,0-1-1,0 0 1,-1 0 0,1 0 0,-1 0 0,8-12-1,-6 7 14,-1 0 0,0-1 0,0 0 0,-1 0 0,-1 0 0,0 0 0,-1-1 0,0 1 0,0-1 0,-1 0 0,-1 0 0,0-13 0,-1 21 34,0-14 36,0 14 146,-1 15-211,-5 34-10,6-43-7,-1-1 0,1 1 0,-1 0 0,1-1 0,0 1-1,0-1 1,0 1 0,0 0 0,0-1 0,0 1-1,0-1 1,1 1 0,0 2 0,0-1 4,-1 1 15,1 0-17,15 44 139,-15-45-58,5-8-86,44-37 38,-48 40-27,1 0 4,7-3 4,-9 4-17,-1 1 0,1-1 0,0 1 0,0 0-1,0-1 1,0 1 0,0 0 0,0 0 0,0 0 0,0-1 0,0 1-1,0 0 1,0 0 0,0 0 0,-1 0 0,1 1 0,2-1 0,-1 1 1,2-2 16,0 2-15,70 25 67,-57-23-51,-15-2-13,3-2 7,0 2-9,-3-1-4,-1 0 1,1 0-1,0 0 1,-1 0 0,1 0-1,-1 0 1,1 0-1,0 0 1,-1-1 0,1 1-1,-1-1 1,1 1-1,-1-1 1,2-1 0,19-7-3,-1-1 0,-1-1 0,0-1 0,-1-1 1,33-27-1,-42 32-6,-8 6-11,12-3 5,-11 4 22,0 4-6,2 3-3,-3-3-4,0 1 1,0-1-1,1 0 0,0 0 0,0-1 1,0 1-1,0 0 0,0-1 0,0 0 0,1 0 1,-1 0-1,1 0 0,-1 0 0,1-1 1,0 0-1,5 2 0,0-2-10,0-1 1,0 0-1,0 0 0,0 0 0,1-1 0,-1-1 1,0 0-1,-1 0 0,1 0 0,0-1 0,-1-1 0,1 0 1,-1 0-1,0 0 0,0-1 0,-1 0 0,1 0 1,-1-1-1,0 0 0,-1-1 0,1 1 0,10-16 1,-1-12-43,-16 31 42,0-1 4,-2-14 5,-1 16-1,2 1 6,0 0 0,0 0 0,0 0 0,0 0 0,0 1 1,0-1-1,0 0 0,0 1 0,0-1 0,0 1 1,0-1-1,0 1 0,-2-1 0,-3 2-2,-18 4 6,18-3-18,0 1 0,0 0 0,0 0 0,0 0 0,1 0 0,0 1 0,-1 0 0,1 0 0,1 1 0,-1-1 0,1 1 0,0 0 0,0 0 0,0 0 0,0 1-1,1 0 1,0-1 0,0 1 0,1 0 0,0 0 0,0 1 0,0-1 0,1 0 0,-2 12 0,3-15-146,2 2-211,4 12 156,-5-17 177,-1 1 0,1 0-1,0 0 1,-1 0 0,1-1-1,0 1 1,0 0-1,-1-1 1,1 1 0,0-1-1,0 1 1,0-1 0,0 1-1,0-1 1,0 1-1,0-1 1,0 0 0,-1 0-1,1 1 1,0-1 0,0 0-1,0 0 1,0 0-1,0 0 1,0 0 0,0 0-1,0-1 1,2 1 0,0-1-56,2 0 33,-1 0 0,0 0 0,0-1 0,0 0 0,0 0 0,0 0 0,4-3 0,-7 5 58,3-4-4,1 0 0,-1 1 0,0-2 0,0 1 0,4-5 0,-5 5 49,-2 3 84,17-19 275,-17 19-308,13-6-17,-9 6-65,0 0 0,0 0-1,-1 0 1,1 0 0,-1-1 0,1 0 0,-1 0-1,0 0 1,6-4 0,33-23-27,-37 24 12,0 0 0,-1-1 0,1 0 0,-1 0 0,0-1 0,-1 1 0,1-1 0,-1 0 0,3-8 0,-6 13 11,-1 1-2,7-13 16,-7 14-17,0 0 0,0-1-1,0 1 1,0-1 0,0 1 0,1 0 0,-1-1 0,0 1 0,0 0-1,0-1 1,1 1 0,-1 0 0,0-1 0,1 1 0,-1 0-1,0 0 1,0-1 0,1 1 0,-1 0 0,0 0 0,1-1-1,-1 1 1,1 0 0,-1 0 0,0 0 0,1 0 0,-1 0-1,0 0 1,1 0 0,-1-1 0,1 1 0,0 1 0,14 12-8,-11-9 9,1-1 0,0 1 0,0-1 1,0-1-1,0 1 0,0-1 0,1 0 0,-1 0 0,8 2 0,-11-3 3,26 3 29,-19-2-33,-1-1 0,1 0 0,0 0 0,0-1 0,-1 0 0,13-3 0,1 1-10,-3 0-59,-1-1 0,1-1 1,-1 0-1,0-2 0,-1 0 0,30-14 0,-23 5-95,-2 0-1,27-24 0,-25 20-24,-23 18 143,-6 6-129,3-2 172,-7 6-8,1 1 0,0 0 0,0 1 0,1-1 0,-8 19 0,9-14 1,-19 57-46,23-64-7,0 0 1,1 0-1,0 0 0,0 0 1,0 0-1,2 13 0,-1-17-73,3-1-70,-3-3 190,0 1 0,0-1-1,0 0 1,0 1 0,0-1 0,0 0-1,0 0 1,0 1 0,0-1-1,0 0 1,0 0 0,0 1 0,0-1-1,0 0 1,1 0 0,-1 1-1,0-1 1,0 0 0,0 0 0,0 0-1,1 0 1,-1 1 0,0-1-1,0 0 1,1 0 0,-1 0 0,0 0-1,0 0 1,0 1 0,1-1-1,-1 0 1,0 0 0,0 0-1,1 0 1,-1 0 0,0 0 0,1 0-1,-1 0 1,0 0 0,0 0-1,1 0 1,-1 0 0,0 0 0,0 0-1,1 0 1,-1 0 0,0-1-1,0 1 1,1 0 0,-1 0 0,0 0-1,1 0 1,3-4 3,-1 0-1,1 0 1,-1 0-1,1 0 1,-1 0 0,-1-1-1,1 1 1,0-1-1,-1 0 1,0 0 0,0 0-1,1-6 1,3-16 81,-1 0 0,-1 0 0,0-36 0,-5-82 425,1 134-466,-4-51 523,-2 0 0,-3 0 0,-21-78 1,12 89 652,17 49-117,-3 8-884,0 1-167,1 0 1,0 0-1,0 1 0,0-1 1,1 1-1,0-1 0,1 1 1,0 0-1,0 0 0,1 0 1,-1-1-1,3 14 1,1 33-447,3-1 0,3 1 1,2-1-1,33 96 0,-6-25-6721,-25-85 3377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1868,'0'0'2035,"0"-3"-1170,0-12-88,0 12 1226,0-1-1440,1-27 2912,0 29-1356,-2-2-2051,0-10 5,1 11 1612,0 0-1674,1-3-196,-1 6 218,1 0 0,-1 1 0,0-1 0,0 0 0,0 0 0,0 0 0,0 0 0,0 0 0,0 0-1,0 0 1,0 0 0,0 1 0,0-1 0,0 0 0,0 0 0,1 0 0,-1 0 0,0 0 0,0 0 0,0 0-1,0 0 1,0 0 0,0 0 0,0 0 0,1 0 0,-1 0 0,0 0 0,0 0 0,0 0 0,0 0 0,0 0-1,0 0 1,0 0 0,1 0 0,-1 0 0,0 0 0,0 0 0,0 0 0,0 0 0,0 0 0,0 0 0,0 0-1,1 0 1,-1 0 0,0 0 0,0 0 0,0 0 0,0-1 0,0 1 0,0 0 0,0 0 0,0 0 0,0 0-1,0 0 1,0 0 0,1 0 0,-1 0 0,0-1 0,0 1 0,0 0 0,0 0 0,0 0 0,0 0-1,0 0 1,0 0 0,0 0 0,0-1 0,0 1 0,0 0 0,8 12 29,-1 1 0,0 0 0,8 25 0,6 18 92,-11-33-43,3 4 205,-12-25-88,6 13 620,-10-27-10810,-6-14 8242,1 4-1896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65 1308,'-6'-12'1526,"0"1"-1,-13-17 1,17 26-483,-5-9-287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1 157 964,'0'0'1074,"1"1"-123,19 30 3291,-19-29-3712,0 2-42,15 38 6221,-10-47-6464,19-16-22,-24 20-189,1 0 1,-1 0-1,0 0 0,1-1 0,-1 1 0,0 0 1,0-1-1,1 1 0,-1-1 0,-1 0 1,3-2-1,7-11 360,-6 12-280,0-1-1,1 1 0,-1 0 0,8-3 0,-9 5-10,1 1 6,0 1-83,0 0 0,1 0-1,-1 0 1,0 1 0,0-1 0,0 1 0,0 0 0,-1 1-1,1-1 1,-1 0 0,1 1 0,-1 0 0,0 0 0,0 0 0,5 5-1,3 7-314,0 1-1,11 20 0,-13-21-353,6 14-1967,-1-16-6522</inkml:trace>
  <inkml:trace contextRef="#ctx0" brushRef="#br0" timeOffset="1">484 7 1864,'-2'-1'1085,"-25"-5"1890,24 6-2099,-1 2-57,1 0-608,0 0-1,-1 0 0,1 0 1,0 0-1,0 1 0,0-1 1,0 1-1,1 0 0,-1 0 1,1 0-1,-1 0 0,-1 5 1,0 3-52,0-1 1,1 1 0,1-1 0,0 1-1,0 0 1,1 0 0,0 0 0,1 0-1,0 0 1,1 0 0,0 0 0,1 0-1,0-1 1,1 1 0,0 0 0,1-1-1,0 0 1,0 0 0,1 0 0,1 0-1,-1-1 1,1 0 0,1 0 0,10 10-1,-15-17-263,0 0 0,0 0 0,0-1 0,0 1 0,1-1-1,-1 0 1,0 0 0,1 0 0,-1 0 0,1 0 0,-1 0 0,1-1 0,3 1-1,-4 0-245,0-1 0,0-1-1,0 1 1,0 0 0,0 0-1,0-1 1,0 1 0,0-1-1,0 0 1,0 1 0,0-1-1,0 0 1,0 0 0,-1 0-1,1 0 1,0-1 0,2-1-1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9 209 856,'-1'-4'773,"-7"-23"6169,16 31-6651,2 1-174,0 1 0,0 0 0,-1 1 0,0 0 0,10 11 0,-17-16-89,8 8 122,0 1 0,-1 0 0,0 0 0,11 18 0,-18-25-127,-1 0 1,1 0 0,-1 0-1,1 0 1,-1 0 0,0 0-1,-1 1 1,1-1-1,-1 0 1,0 0 0,0 1-1,0-1 1,0 0 0,-1 0-1,0 0 1,1 1-1,-2-1 1,1 0 0,-3 5-1,-1 2 32,-2 0-1,1 0 1,-10 10-1,9-11-20,3-7 6,1 0-1,-1 0 0,0 0 0,0 0 0,0-1 0,0 0 1,-1 0-1,-5 2 0,8-3 242,2-3-279,0 1 1,0-1 0,-1 0 0,1 1-1,0-1 1,-1 0 0,1 1 0,-1-1-1,0-1 1,-1-2 0,2 5-4,-1-1 0,1 1 1,0 0-1,0-1 1,0 1-1,0 0 0,0-1 1,0 1-1,0 0 0,0-1 1,0 1-1,0 0 0,0-1 1,0 1-1,0 0 0,0-1 1,0 1-1,0 0 1,0-1-1,1 1 0,-1 0 1,0-1-1,0 1 0,0 0 1,1-1-1,13-23-371,2 1 0,0 0 0,2 1 1,0 1-1,2 1 0,0 1 0,1 0 0,44-29 0,-61 46 276,0 0-1,-1 0 1,1 1-1,0-1 1,0 1-1,7-1 1,-6 1 19,-2 0-79,1 1 26,12 0 20,-12-1 9,0 2 1,1-1 83,0 0 0,-1 0 0,1 0 0,0-1 0,0 0 0,-1 0 0,1 0 0,-1 0 0,1-1 0,-1 1 0,1-1 1,-1 0-1,0-1 0,0 1 0,0-1 0,0 0 0,5-5 0,8-20 1380,-18 24-1075,-3-11-13,3 11 267,1 4-519,-1 0 1,0 0 0,1 0 0,-1 0 0,0-1 0,1 1 0,-1 0 0,1 0 0,-1 0 0,0 0 0,1-1 0,-1 1 0,1 0 0,-1-1 0,1 1 0,-2-1 0,2 0-5,-1 1 0,0 0 0,1-1 0,-1 1 0,0 0 0,1-1-1,-1 1 1,0 0 0,1 0 0,-1-1 0,0 1 0,0 0 0,1 0 0,-1 0 0,0 0 0,0 0 0,1 0 0,-1 0 0,0 0 0,0 0 0,0 1 0,-4 0 50,0 0 1,0 1 0,1-1-1,-1 1 1,1 0 0,-1 0-1,1 1 1,0-1 0,0 1-1,0 0 1,-6 6 0,5-4-2,0 1 1,0-1-1,0 1 1,1 0-1,0 1 1,0-1 0,-5 14-1,7-15-31,0 1 0,0 0 0,1 0 0,0 0 0,0 0 0,0 0 0,1 0 0,0 0 0,1 12 0,-1-14-17,1 0 0,0 0 0,0 0 0,1 0 0,-1 0 0,1 0-1,0 0 1,0 0 0,0-1 0,1 1 0,-1-1 0,1 0 0,0 1 0,6 4 0,-4-4-20,1-1 0,-1 0 0,1 0 0,0 0 0,0-1 0,0 0-1,0 0 1,0 0 0,0-1 0,1 0 0,-1 0 0,1-1 0,7 0 0,0 0-30,1-1 0,-1 0 0,1-1 0,22-7 0,-21 3 18,0 0-1,0-2 0,-1 0 1,0-1-1,23-16 0,-22 13 4,-1 2-3,-1-2-1,-1 0 1,0 0-1,0-2 1,-2 1 0,14-21-1,-17 23 41,-1 0-1,0-1 1,-1 0-1,-1 0 1,0-1 0,0 0-1,-1 0 1,4-26-1,-8 36 12,0 0 0,0 0-1,0 0 1,0 0-1,-1 1 1,0-1 0,1 0-1,-1 0 1,0 1 0,0-1-1,-3-4 1,4 7-31,-1-1 0,1 0 0,0 1-1,-1-1 1,1 1 0,-1-1 0,0 1 0,1-1 0,-1 1 0,1-1 0,-1 1 0,0-1 0,1 1-1,-1 0 1,0-1 0,0 1 0,1 0 0,-1 0 0,0 0 0,-1-1 0,1 1 14,0 0-17,1-1 0,-1 1 0,1 0 0,-1 0 0,0-1 0,0 1 0,1 0 1,-1 0-1,0 0 0,1 0 0,-1 0 0,0 0 0,1 0 0,-1 0 0,0 0 0,0 0 0,1 0 0,-1 0 0,0 0 1,0 1-1,-7 0 79,3 0-63,0 0 1,0 1-1,0-1 0,0 1 0,1 0 1,-1 0-1,0 1 0,-7 5 1,8-6-24,0 1 0,1 0 0,-1 1 0,1-1 1,0 0-1,0 1 0,0 0 0,0 0 1,0 0-1,1 0 0,0 0 0,0 0 1,-2 7-1,3-9-125,1 0-27,1-1 138,-1 0 0,0 1-1,1-1 1,-1 0 0,1 1 0,-1-1 0,1 0-1,0 0 1,-1 0 0,1 1 0,2 0 0,-1 1-20,-2-2 21,1 0-1,0-1 1,0 1-1,0 0 1,0-1-1,-1 1 1,1-1-1,0 1 1,0-1-1,0 1 1,0-1-1,0 0 1,0 1-1,0-1 1,0 0 0,1 0-1,-1 0 1,0 0-1,2 0 1,11-1-65,1 1-27,-11 0 84,0 0 1,0 0-1,0 0 1,0 0-1,0 1 1,0 0-1,0-1 0,0 1 1,-1 1-1,1-1 1,5 3-1,-4 0 24,0 0-1,0 0 0,0 1 0,-1-1 0,0 1 1,0 0-1,0 0 0,0 0 0,3 8 0,24 56 83,-23-49-76,6 21-23,-13-38-74,0 0-352,2 10 59,-2-10-114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 1144,'0'0'1029,"-3"-2"-113,-12-9 763,11 11-878,-3 0-424,1 1 1,0 1-1,-1-1 1,1 1-1,0 0 1,0 1 0,0-1-1,-6 5 1,-2 5 447,11-9-676,1 0-34,1-1 0,-1 0 0,1 1 1,-1-1-1,1 1 0,0 0 0,0-1 0,0 1 0,0 0 1,1 0-1,-1-1 0,0 7 0,1-7-74,0 0 0,-1 0 0,1 0 0,-1 0 0,1 0 1,0 0-1,0 0 0,0 0 0,0 0 0,1 0 0,-1 0 0,0-1 0,2 5 0,0 2 53,1 8 136,1 0 1,1 0-1,9 24 0,-5-19 105,7 33-1,-8 0-1361,-8-51 389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5:13:3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1150 1368,'-53'-52'6054,"53"52"-6039,1 0 0,-1 0 0,0 0 0,0 0-1,0 0 1,0-1 0,0 1 0,0 0 0,0 0 0,0 0 0,0 0-1,0 0 1,0-1 0,0 1 0,0 0 0,0 0 0,0 0 0,0 0 0,0-1-1,0 1 1,0 0 0,0 0 0,0 0 0,0 0 0,0 0 0,0-1 0,0 1-1,0 0 1,0 0 0,0 0 0,0 0 0,-1 0 0,1 0 0,0-1 0,0 1-1,0 0 1,0 0 0,0 0 0,0 0 0,-1 0 0,1-1 19,0 1 0,-1 0 0,1-1-1,0 1 1,-1-1 0,1 1 0,0 0 0,0-1 0,-1 1 0,1-1 0,0 1 0,0-1-1,0 1 1,0-1 0,0 1 0,0-1 0,0 1 0,0-1 0,0 1 0,0-1 0,0 1-1,0-1 1,0 1 0,0-1 0,0 1 0,0-1 0,0 1 0,1-1 0,-1 1 0,0 0 0,0-1-1,1 1 1,-1-1 0,8-10 81,0 0 0,0 1 0,1 0 0,0 0 0,17-13 0,61-42 13,-85 64-130,16-12-334,1 0 0,1 2 1,-1 0-1,2 1 0,0 2 1,0 0-1,0 1 0,26-5 1,-43 11 228,0 1 1,-1 0 0,1 0 0,-1 0-1,1 1 1,-1-1 0,1 1-1,-1 0 1,1 0 0,-1 0 0,1 0-1,-1 1 1,0-1 0,0 1 0,6 4-1,1 1 195,-1 1 1,-1 1-1,12 12 0,-1 1 420,-17-20-480,0 0 27,-1 0 0,1 0 0,0 0-1,0 0 1,0-1 0,0 1 0,0 0 0,1-1 0,-1 0 0,0 1 0,1-1 0,-1 0 0,0 0 0,1-1 0,-1 1 0,1 0 0,4 0 0,-3-2 1,0 1 0,-1-1 0,1 0 0,0 0-1,-1-1 1,1 1 0,0-1 0,-1 0 0,0 0 0,1 0 0,-1 0 0,0 0-1,0-1 1,0 1 0,3-5 0,-3 3 41,0 0 1,0 0-1,0-1 1,-1 1-1,1-1 0,-1 0 1,0 0-1,-1 1 1,1-2-1,-1 1 0,1-8 1,-1 9 23,-1-1 0,0 0 1,0 0-1,0 0 0,0 1 0,-1-1 1,0 0-1,0 0 0,-2-5 0,2 7-59,0 1 0,0-1 0,0 1 0,-1 0 0,1 0 0,-1 0 0,1 0 0,-1 0 0,0 0 0,0 0 0,0 0 0,0 1 0,0-1 0,0 1 0,0-1 0,-1 1 0,-4-2 0,6 3-47,0-1-1,0 1 1,0 0-1,0 0 1,0 0 0,0 0-1,0 0 1,0 0-1,0 0 1,0 0 0,0 0-1,0 0 1,0 1-1,0-1 1,0 0 0,0 1-1,0-1 1,-1 1-1,-2 1 31,-1 0-10,0 0 1,0 0-1,0 1 0,0 0 0,0 0 1,1 0-1,-1 1 0,1-1 0,0 1 1,0 0-1,0 1 0,1-1 0,-1 0 1,1 1-1,0 0 0,1 0 0,-1 0 1,1 0-1,0 0 0,0 0 0,-1 7 1,1-6-15,1 0 0,0-1 1,0 1-1,1 0 0,-1 0 1,1 0-1,1 0 1,-1 0-1,1 0 0,0 0 1,0 0-1,1-1 0,-1 1 1,2 0-1,-1-1 0,0 0 1,1 1-1,0-1 1,6 8-1,-3-7-25,0 0 1,1 0-1,-1-1 1,1 0-1,0 0 1,1-1-1,-1 0 1,1 0-1,0-1 1,-1 0-1,2 0 1,-1-1-1,11 2 1,7 0-108,1-1 0,49-1 0,-41-4-76,1-1 1,-1-2-1,0-1 1,-1-2-1,1-2 1,-2-1-1,61-28 1,-73 29 10,34-24-1,-47 29 188,-1 0 0,0-1 0,0 0-1,-1-1 1,1 1 0,-1-1-1,7-11 1,-12 16 47,-3-2 30,2 3-82,1 1-1,-1 0 1,0-1 0,0 1-1,0 0 1,0-1-1,0 1 1,0 0 0,0-1-1,0 1 1,0 0-1,0-1 1,0 1-1,0 0 1,0-1 0,-1 1-1,1 0 1,0-1-1,0 1 1,0 0 0,0-1-1,0 1 1,-1 0-1,1 0 1,0-1-1,0 1 1,-1 0 0,1 0-1,0-1 1,0 1-1,-1 0 1,1 0 0,0 0-1,-1 0 1,1-1-1,0 1 1,0 0-1,-1 0 1,1 0 0,0 0-1,-1 0 1,1 0-1,0 0 1,-1 0 0,1 0-1,-1 0 1,-13 2 62,-1 1 1,1 0-1,0 1 1,1 1 0,-1 0-1,1 1 1,0 1-1,-21 12 1,16-6 5,0 0 0,1 0 1,1 2-1,0 0 0,-19 23 0,27-28-36,1 0 0,0 0 0,0 0 0,1 1 0,1 0 0,0 0 0,0 0 0,1 0-1,0 1 1,-2 13 0,6-23-35,0-1 0,0 1-1,0 0 1,0 0 0,0 0 0,1-1-1,-1 1 1,0 0 0,1 0 0,-1-1-1,1 1 1,0 0 0,0-1 0,0 3-1,2 0-2,-2-2-10,0 0 1,0-1-1,0 1 1,0-1-1,1 1 0,-1-1 1,1 0-1,-1 1 1,1-1-1,-1 0 1,1 0-1,0 0 0,-1 0 1,1 0-1,0-1 1,0 1-1,0 0 1,-1-1-1,1 1 0,0-1 1,0 0-1,3 0 1,0 1-21,0-1 1,1-1 0,-1 1-1,0-1 1,0 0-1,0 0 1,7-2-1,-2-1-6,0 0 0,-1-1-1,1 0 1,-1-1-1,0 0 1,0 0-1,-1-1 1,0 0-1,11-11 1,-9 6 4,-1 0 0,0-1 1,-1 1-1,-1-2 1,13-27-1,-8 6 36,-2-1 0,-1 0-1,-2 0 1,5-62 0,-9 52 100,-7-84 0,-17-44 229,14 131-95,-2 0-1,-28-82 1,25 96 56,0 1 0,-2 0 0,-1 0 0,-37-48 0,50 73-240,0 0-1,0 0 1,0 1-1,-1-1 0,1 1 1,-1 0-1,1 0 0,-1 0 1,0 0-1,0 0 1,-6-2-1,8 4 123,0 0-169,-3 4 39,0-1 1,0 1-1,0 1 0,0-1 0,1 0 0,0 1 0,-1 0 0,2 0 0,-1 0 0,1 0 0,-1 0 0,2 1 0,-3 7 0,-4 25 97,2 0-1,2 1 1,2-1 0,1 0 0,7 65-1,45 191 432,-26-200-320,57 142 0,59 80-2060,-133-301 466,19 27-1,-13-22-3877,-7-9 1399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1488,'0'0'420,"7"-3"-175,22-10 36,-22 10 1428,-4 2-1294,11-3 9,-11 3-19,2-1-41,11-8-109,-1 0 0,0-1 1,-1 0-1,0-1 1,-1-1-1,0 0 0,-1 0 1,-1-2-1,0 1 1,-1-2-1,0 1 0,-1-1 1,9-24-1,-14 22 251,-3 13-409,-1 1 457,-1 0-301,-5-11-7,4 11 490,-6 8-502,1-1-178,2-1-22,0 0 0,1 0 0,-1 1 0,1 0 0,-1 0 0,1 0 0,0 0 0,0 1 0,-6 7 0,-1 2 61,1 1 1,1 0-1,0 1 1,1 0-1,0 0 0,-6 20 1,12-27-53,-1 0-1,2 0 1,-1 0 0,1 1 0,0-1-1,1 14 1,0-17-24,1 0 1,0 0-1,0 0 1,0 0-1,0-1 0,1 1 1,0 0-1,0-1 1,0 1-1,1-1 0,5 8 1,-4-8-28,0 0-1,0 0 1,1 0 0,-1-1 0,1 0 0,0 0-1,0 0 1,0 0 0,0-1 0,0 0 0,0 0-1,1 0 1,-1-1 0,1 0 0,-1 0 0,1 0-1,8-1 1,3 0-123,1 0 0,-1-1 1,1-1-1,23-6 0,-6-1-523,-1-1 0,56-23 0,-68 22-936,-1-1 0,32-22 1,-17 8-1090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1340,'-2'1'928,"1"0"-668,-1-1 1,1 1 0,0-1 0,0 1 0,0-1 0,-1 1 0,1 0 0,0 0 0,0 0 0,0 0 0,0 0 0,-2 3 1463,10-3-1307,11 1-149,-1-1 0,1 0 1,26-4-1,8-5 278,-1-3 1,0-1-1,-1-3 1,51-23-1,-79 27-145,-1-2-1,0 0 1,-1-1 0,-1-1 0,0-1-1,18-21 1,-32 31-59,0 0-1,-1-1 1,0 0 0,-1 0-1,5-12 1,-4 12 109,-3 5 106,3-5-247,-4 7-297,0 0 0,0-1 1,0 1-1,0 0 0,0 0 1,0 0-1,0 0 0,0 0 1,0 0-1,1 0 0,-1 0 1,0 0-1,0-1 0,0 1 0,0 0 1,0 0-1,0 0 0,0 0 1,0 0-1,1 0 0,-1 0 1,0 0-1,0 0 0,0 0 1,0 0-1,0 0 0,0 0 0,1 0 1,-1 0-1,0 0 0,0 0 1,0 0-1,0 0 0,0 0 1,0 0-1,0 0 0,1 0 1,-1 0-1,0 0 0,0 0 0,0 1 1,0-1-1,0 0 0,0 0 1,0 0-1,0 0 0,0 0 1,0 0-1,1 0 0,-1 0 0,0 0 1,0 1-1,0-1 0,0 0 1,0 0-1,0 0 0,10 71 316,1 134-1,-9-150-255,-1-25-31,-1 608 584,-36-348-560,29-251-353,-13 41 0,16-67-27,-1 0 1,0 0-1,-1 0 0,0-1 0,-1 0 0,-14 19 0,1-11-1034,19-19 683,1 0 0,-1-1 0,0 1-1,0 0 1,0-1 0,0 1 0,-1-1 0,1 1 0,0-1 0,0 1 0,-2-1-1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216 195 1092,'-10'-119'4787,"5"72"-2932,2 19 1091,4 52-938,0 0-2184,-1 41 692,-4 1-1,-16 93 0,9-83-181,-101 510 2308,92-489-1732,-9 104 0,27-186-769,1 1 0,1-1 1,0 1-1,1-1 0,1 1 0,1-1 1,4 17-1,-6-30-120,0 0 0,-1 0 0,1-1 1,0 1-1,0 0 0,1-1 0,-1 1 0,0-1 1,0 1-1,1-1 0,-1 0 0,1 1 0,-1-1 1,1 0-1,0 0 0,-1 0 0,1 0 0,0 0 1,0-1-1,0 1 0,-1-1 0,1 1 0,0-1 1,0 1-1,2-1 0,5 1 15,0-1-1,-1-1 1,1 1 0,10-3-1,-10 1-3,29-5 74,-1-2-1,67-27 1,-26 8-130,36-13-1172,-62 20-1781,-18 5-5129,-9 2 4055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4 545 1308,'-1'-3'985,"0"-2"-665,0-1 1,1 1-1,0 0 0,0-1 1,0 1-1,0-1 0,1 1 0,2-10 1,3 0-33,0 1-1,1-1 1,1 1 0,0 1 0,1-1 0,1 1 0,11-12 0,84-77 682,-64 65-549,71-64 646,-37 36-71,-21 18 371,-53 47-1325,-1-1 0,1 0-1,-1 1 1,1-1 0,0 0-1,-1 1 1,1-1 0,0 1-1,0-1 1,0 1 0,-1 0-1,1-1 1,0 1 0,0 0-1,0-1 1,1 1 0,2 5 163,1 3-141,0 0 0,-1 0 0,0 0 0,0 1 1,-1-1-1,0 1 0,3 15 0,10 73 352,-14-75-355,8 69 364,-5 132 1,-24 91 210,10-201-598,-6-1 1,-32 120 0,43-219-470,-1 0 1,0 0 0,-13 22-1,17-34 221,0 1-1,-1-1 1,1 0 0,0 0-1,-1 0 1,1 0-1,-1 0 1,1 0 0,-1 0-1,1-1 1,-1 1-1,1 0 1,-1-1 0,0 1-1,1-1 1,-4 1-1,5-1 208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76 1400,'-11'-63'4139,"11"59"-3461,-3 1 158,-2-3-853,5 6 76,-1 0 0,1 0 0,0 0 0,0 0 0,-1 0 0,1 0 0,0 0 0,0 1 0,-1-1 0,1 0 1,0 0-1,0 0 0,-1 0 0,1 0 0,0 1 0,0-1 0,0 0 0,-1 0 0,1 0 0,0 1 0,0-1 0,0 0 0,0 0 0,0 0 1,0 1-1,-1-1 0,1 0 0,0 0 0,0 1 0,0-1 0,0 0 0,0 1 0,0-1 0,0 0 0,0 0 0,0 1 0,0-1 0,0 1 1,-9 39 624,-7 75 1,15-93-558,-25 736 3115,28-707-2957,1 1-1,16 74 1,-15-107-193,0-1 1,2 1-1,0-1 1,2 0-1,0-1 0,0 1 1,2-2-1,0 1 1,22 26-1,-28-39-80,-1 0 0,1-1-1,0 1 1,0-1 0,0 0 0,0-1 0,0 1-1,1-1 1,-1 1 0,1-1 0,0-1 0,-1 1-1,1-1 1,8 2 0,-6-2-82,-1-1 1,0 0-1,1-1 0,-1 1 1,1-1-1,-1 0 0,0-1 1,0 0-1,0 0 1,8-3-1,0-2-261,-1-1 0,0 0 1,-1-1-1,1 0 0,-2 0 0,1-2 0,-2 1 1,19-23-1,42-73-4722,-70 104 4933,32-55-3113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1536,'14'-34'1171,"2"2"1,1 0-1,1 1 0,36-46 0,8-14 1,-49 70-952,48-78 1064,117-146 0,-174 240-1211,0 1 1,0-1 0,0 1-1,0 0 1,1 1-1,-1-1 1,1 1 0,0 0-1,7-4 1,-10 7 105,4 3 22,0 2-158,0 1-1,0-1 1,0 1-1,-1 0 1,0 0-1,0 1 1,-1-1-1,0 1 1,0 0-1,-1 0 0,1 1 1,-1-1-1,-1 1 1,2 7-1,12 49 267,-3 0-1,8 119 1,-14 140 367,-7-249-560,-9 212 390,7-237-424,-20 182 143,18-199-398,-13 44 1,15-67-31,-1 0 0,-1 0 0,1-1 0,-1 1 0,-1-1 0,0 0 0,0 0 0,0 0 0,-10 9 0,13-15-31,0-1 0,0 1 0,0-1 0,0 1 0,0-1 0,0 0 0,-4 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21 1696,'-2'-3'541,"0"1"-213,1 0 0,0 0-1,-1 0 1,0 0-1,1 0 1,-1 1-1,0-1 1,-2-1-1,0 6 211,-1 1-419,1 0 0,-1 0 0,1 0 0,0 0 0,1 1 1,-1 0-1,1 0 0,0 0 0,0 0 0,0 0 0,1 1 0,-4 10 0,-2 12 249,-7 40 0,9-39-164,-9 53 348,4 1-1,-2 99 0,24 168 602,-6-299-846,16 76 1,-16-105-203,1 0 1,2-1 0,0 0 0,1 0-1,21 35 1,-26-50-105,0 0 1,0 0-1,0-1 0,1 1 1,0-1-1,0 0 0,0-1 1,1 0-1,0 1 0,0-2 1,0 1-1,0-1 0,0 0 1,1 0-1,0 0 0,-1-1 1,1 0-1,0-1 0,0 1 1,0-1-1,0-1 0,0 1 1,0-1-1,0 0 0,0-1 1,0 0-1,0 0 0,0 0 1,0-1-1,0 0 0,-1-1 1,9-3-1,1-1-235,-1-2 0,0 1 0,-1-2 0,1 0 0,20-20 0,-10 6-2238,39-49 0,-35 34-179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40 386 1488,'12'-26'770,"0"0"0,2 1 0,0 1 0,20-25 0,-24 36-632,13-16 203,1 1-1,1 1 1,1 2 0,2 0-1,33-22 1,-54 41-231,1 1 0,-1 1-1,1-1 1,-1 1 0,1 0-1,0 1 1,1 0 0,-1 0 0,15-2-1,-15 7 97,-2 1-160,1 1-1,-1-1 0,0 1 0,-1 0 1,1 1-1,-1-1 0,0 1 0,0 0 0,0 1 1,0-1-1,-1 1 0,0 0 0,-1 0 0,6 10 1,2 7 115,-2 1 1,14 46-1,-13-27 43,-2 0-1,4 75 0,-8 82 186,-4-164-347,-19 291 572,-24-15-106,37-271-453,-67 348-656,72-386 425,-10 38-112,10-39-93,0 1 0,-1-1-1,1 1 1,-1-1-1,1 1 1,-1-1 0,0 0-1,0 0 1,0 0-1,0 0 1,0 0 0,0 0-1,-4 2 1,-10 4-2191</inkml:trace>
  <inkml:trace contextRef="#ctx0" brushRef="#br0" timeOffset="1">95 330 1524,'-1'-3'870,"0"1"-692,0 1-1,0-1 1,0 0-1,0 1 1,-1 0-1,1-1 1,0 1-1,0 0 1,-1 0-1,1 0 1,-1 0-1,1 0 1,-4-2-1,3 3 328,-1 6 8,-4 12-221,1 0-1,1 1 1,-4 27-1,-5 65 399,-5 170 531,12 345 905,22-486-1605,-11-114-403,2-1-1,1 0 1,14 34-1,-18-51-74,1 1-1,0-1 1,1 0-1,0-1 1,0 1-1,1-1 1,0 0-1,0 0 1,13 10-1,-14-13-47,0-1 1,0 0-1,0 0 0,1 0 1,-1-1-1,1 0 0,-1 0 1,1 0-1,0-1 0,0 0 1,0 0-1,0 0 0,0-1 1,0 0-1,0 0 0,8-2 0,-1 0-137,-1 0-1,0-1 0,0-1 0,0 0 1,-1-1-1,1 0 0,-1 0 0,18-13 1,-9 3-1118,-1 0 1,0-2 0,29-32 0,0-9-1472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1684,'9'-37'1033,"2"0"0,2 1 0,33-66 0,-16 47 268,61-82 0,-85 128-1113,0 0-1,1 1 1,1-1 0,-1 1-1,1 1 1,1-1 0,-1 1-1,16-9 1,-24 16-169,1 0 0,0-1 1,0 1-1,0 0 0,0-1 0,0 1 1,0 0-1,0 0 0,-1 0 0,1 0 1,0 0-1,0 0 0,0 0 0,0 0 1,0 0-1,1 1 0,1-1 38,5 4 124,-1 3-131,0 1-1,0 0 1,-1 0-1,0 0 1,0 0-1,-1 1 0,5 12 1,1 3 58,14 47 0,-10-8 79,11 127 0,-19-95-32,-6 112-1,-20 92 97,17-276-233,-5 44-252,-3 1-1,-23 83 0,30-139 73,-1 0-1,-1 0 0,0 0 0,-10 17 0,13-25-178,0 0 0,-1 0 0,0-1 0,0 1-1,0-1 1,0 0 0,0 0 0,-1 0 0,0 0-1,1 0 1,-1-1 0,0 0 0,0 0 0,0 0-1,-7 2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0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1512,'0'0'60,"0"0"-12,0-1-1,0 1 0,0 0 1,0-1-1,0 1 0,-1 0 0,1 0 1,0-1-1,0 1 0,0 0 1,0-1-1,0 1 0,0 0 1,0 0-1,-1-1 0,1 1 0,0 0 1,0 0-1,0-1 0,-1 1 1,1 0-1,0 0 0,0 0 1,0-1-1,-1 1 0,1 0 0,0 0 1,-1 0-1,1 0 0,0 0 1,0 0-1,-1 0 0,1-1 1,0 1-1,-1 0 0,1 0 0,0 0 1,0 0-1,-1 0 0,1 0 1,0 0-1,-1 0 0,1 1 1,0-1-1,-1 0 0,1 0 0,0 0 1,0 0-1,-1 0 0,1 0 1,0 0-1,0 1 0,-1-1 0,1 0 1,0 0-1,-1 1 0,-7 10 133,1 1 1,-1 0-1,2 0 0,0 0 0,0 1 0,1 0 0,-5 22 0,-9 40 479,-12 104-1,5 69 29,3 44 163,19-10-57,5-259-735,9 139 456,-6-131-356,1 0 0,2 0 0,11 35 0,-12-48-33,1 1 0,0-1-1,2-1 1,12 20 0,-18-32-83,1 0 1,-1-1-1,1 1 1,0-1 0,1 0-1,-1 0 1,1-1-1,0 1 1,0-1 0,0 0-1,0 0 1,0-1-1,1 1 1,-1-1 0,1-1-1,0 1 1,-1-1-1,9 1 1,-1-1 6,0-1 0,0 0 0,1-1 0,-1-1 0,0 0 0,0-1 0,0 0 1,0-1-1,-1-1 0,0 0 0,0 0 0,15-10 0,7-5 74,-2-2-1,56-48 1,-73 56-299,-1 0 1,0-1-1,-1 0 0,20-31 0,-30 43-203,-1-1 0,0 0 0,0 0 0,0-1-1,-1 1 1,1 0 0,0-8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36 1684,'-40'12'8972,"46"-8"-8536,0-1-330,0 0 1,0 0-1,0 0 0,0-1 0,0 0 0,1 0 0,-1-1 0,1 1 1,0-2-1,6 1 0,66-1 885,-1-5 1,88-15-1,-163 20-1064,-1-1-1,1 0 1,0 0-1,-1 0 1,1 0-1,-1 0 1,1 0 0,-1-1-1,0 1 1,3-3-1,12-16-7416,-7 6 4346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1488,'9'-16'4734,"-9"16"-4583,0 0-1,0 0 1,0 0-1,0 0 1,1 0 0,-1 0-1,0 0 1,0 0-1,0 0 1,1 0 0,-1 0-1,0 0 1,0 0-1,0 0 1,1 0-1,-1 0 1,0 0 0,6 9 4290,-1 1-5137,-4-7-54,15 47 1597,-7-19-467,31 101 857,-29-92-1719,-9-27-7072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1612,'0'-4'165,"0"1"0,1-1 0,-1 0 0,1 1 0,0-1 0,0 1 0,0 0 1,0-1-1,0 1 0,1 0 0,0 0 0,-1 0 0,1 0 0,0 0 0,1 0 0,-1 0 0,0 0 0,1 1 0,-1 0 0,1-1 0,0 1 0,5-3 0,4-2 124,1 0 0,0 1 0,0 0 0,18-5 0,-12 5-98,-1 0 0,1 2 0,1 0 0,-1 1 0,0 1 0,1 0 0,-1 2 0,1 0 0,0 1 0,-1 2 0,0-1 0,1 2 0,30 11 1,-46-14-139,-1 0 0,1 0 0,-1 1 1,1 0-1,-1-1 0,0 1 0,0 0 1,0 1-1,0-1 0,-1 1 0,1-1 1,0 1-1,-1 0 0,0 0 0,0 0 1,0 0-1,0 0 0,0 0 0,0 1 1,-1-1-1,0 0 0,1 1 0,-2-1 1,1 1-1,1 6 0,-2-4 30,-1 0 0,1 0-1,-1 0 1,0 0 0,-1 0-1,1 0 1,-1 0 0,-1-1 0,1 1-1,-1-1 1,1 1 0,-2-1 0,1 0-1,0 0 1,-7 6 0,-3 3 30,0-1 0,-2 0 0,1-1 0,-2-1 0,1 0 0,-2-1 0,1-1 0,-1 0 0,-1-1 0,1-1 0,-1-1 0,-1 0 0,-18 3 0,31-8-162,1-1-1,-1 1 1,1-1 0,-1 0-1,1 0 1,0-1 0,-1 0-1,1 0 1,0 0 0,-1 0-1,1-1 1,0 0 0,0 0-1,0 0 1,-7-5 0,12 6-13,-1 1 0,0-1 1,1 0-1,-1 1 0,0-1 1,1 0-1,-1 0 1,1 0-1,0 1 0,-1-1 1,1 0-1,0 0 1,-1 0-1,1 0 0,0 0 1,-1-1-1,1 0-145,0-1-88,-1 1 0,1-1 0,0 1-1,-1 0 1,1-1 0,1 1 0,-1-1 0,0 1-1,1-1 1,-1 1 0,1-1 0,-1 1-1,1 0 1,0-1 0,0 1 0,3-4-1,-3 4-172,9-18-2347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1 562 836,'17'5'789,"-13"-4"-91,-1-2-99,4-2-394,0 1 0,0-2 0,-1 1 0,1-1 0,-1 0 0,0 0 1,0-1-1,0 0 0,-1 0 0,0 0 0,1 0 0,-2-1 0,1 0 1,4-8-1,-4 6 0,0-1 0,-1 1 0,0-1 0,0 0 1,-1 0-1,0-1 0,-1 1 0,0 0 0,-1-1 0,1-15 0,-1 22-128,-1 0 0,0-1-1,-1 1 1,1 0 0,0 0-1,-1 0 1,0 0-1,0-1 1,0 1 0,0 0-1,-3-4 1,-6-6 359,8 10-357,1 2-41,-1 0-1,1 0 1,0 0-1,0 0 1,-1 1-1,1-1 1,0 0-1,-1 1 1,1-1-1,0 1 1,-1-1-1,1 1 1,-1 0-1,1 0 1,-1-1-1,1 1 1,-1 0-1,-2 1 1,2-1 16,-1 0 98,-2 3-8,-2 2-104,1-1-1,0 1 1,0 0 0,1 0-1,0 1 1,-1 0-1,2 0 1,-1 0 0,1 1-1,0-1 1,0 1 0,-4 12-1,5-12-11,2 0-1,-1 1 0,1-1 0,0 0 0,0 1 0,1-1 1,0 1-1,0-1 0,1 1 0,0-1 0,0 1 1,5 13-1,-5-18-19,0 0 0,0 0 0,0 1 0,1-1 1,-1 0-1,1 0 0,0-1 0,0 1 0,0 0 1,0-1-1,0 1 0,1-1 0,-1 1 0,5 2 0,-2-2 1,0 0-1,0-1 1,0 1-1,0-1 1,0 0-1,1 0 0,-1-1 1,8 1-1,-3 0 1,0-1-1,-1-1 1,1 0-1,0 0 1,0-1 0,0-1-1,-1 1 1,1-1-1,17-7 1,-18 5 2,0-1 1,0-1 0,-1 0-1,1 0 1,-1 0-1,-1-1 1,1-1-1,-1 1 1,0-1 0,-1 0-1,0 0 1,0-1-1,-1 0 1,6-14 0,3-9 481,-1 0 1,15-65 0,-28 94-378,1-5 5,-1 9-113,0-1 1,0 0 0,1 0 0,-1 0 0,0 0 0,0 0 0,0 0 0,0 0-1,0 0 1,0 0 0,0 1 0,0-1 0,0 0 0,0 0 0,0 0 0,1 0-1,-1 0 1,0 0 0,0 0 0,0 0 0,0 0 0,0 0 0,0 0 0,0 0-1,1 0 1,-1 0 0,0 0 0,0 0 0,0 0 0,0 0 0,0 0 0,0 0-1,0 0 1,0 0 0,1 0 0,-1 0 0,0 0 0,0 0 0,0 0 0,0 0-1,0 0 1,0-1 0,0 1 0,0 0 0,0 0 0,1 0 0,-1 0 0,0 0-1,0 0 1,0 0 0,0 0 0,0 0 0,0 0 0,0-1 0,0 1 0,0 0-1,0 0 1,0 0 0,0 0 0,0 0 0,0 0 0,0-1 0,52 122 249,-50-119-236,-1 0 1,-1-1-20,1-1 0,-1 1 1,0 0 0,1-1 0,-1 1 0,1 0 0,-1-1 0,1 1-1,-1-1 1,1 1 0,-1-1 0,1 1 0,-1-1 0,1 1-1,0-1 1,-1 0 0,1 1 0,0-1 0,-1 0 0,1 1 0,0-1-1,-1 0 1,1 0 0,0 0 0,0 0 0,-1 0 0,1 0-1,0 0 1,0 0 0,-1 0 0,1 0 0,0 0 0,0 0 0,-1 0-1,1-1 1,0 1 0,-1 0 0,1-1 0,0 1 0,-1 0-1,1-1 1,0 1 0,0-1 0,50-43-2,-38 39-4,-10 5 1,0-1 0,0 1-9,12 2-8,-1 1 1,22 5-1,13 3 10,-44-11-3,-1 0 0,1-1-1,-1 1 1,1-1-1,-1 0 1,0 0-1,0-1 1,1 1 0,3-3-1,7-2-38,11-4-111,39-22-1,-40 19-11,-24 13 165,1-1 0,-1 1 0,1-1 0,0 1 0,-1 0-1,1-1 1,-1 1 0,1 0 0,-1 0 0,1 0 0,0 0 0,-1 0-1,1 1 1,-1-1 0,1 0 0,-1 1 0,1-1 0,-1 1 0,1 0-1,-1-1 1,3 2 0,2 3-6,1-1 1,-1 1-1,7 7 0,8 6-3,-14-14-17,1 1 0,0-1 0,0-1 0,1 1 0,-1-1 0,1-1 0,0 0-1,0 0 1,0 0 0,16-1 0,-12-1-34,-1 0-1,1-1 0,-1-1 0,1 0 0,-1-1 1,0 0-1,15-6 0,-22 7 52,0 0-1,0-1 0,-1 0 1,1 0-1,-1 0 1,1-1-1,-1 0 0,0 0 1,0 0-1,-1 0 0,1 0 1,-1-1-1,0 1 1,0-1-1,0 0 0,-1 0 1,0 0-1,0 0 1,0 0-1,-1-1 0,1 1 1,-1-1-1,0-7 0,-1 12 14,0-1-1,0 0 0,0 1 1,0-1-1,0 1 0,-1-1 0,1 0 1,-1 1-1,1-1 0,-1 1 0,0-1 1,1 1-1,-1 0 0,0-1 1,0 1-1,0 0 0,0-1 0,0 1 1,-1 0-1,1 0 0,-2-1 0,-15-2-25,12 6 30,4 0-4,0-2 2,1 0 0,-1 1 1,1-1-1,-1 1 1,1-1-1,-1 1 0,1 0 1,-1 0-1,1 0 0,0 0 1,-1-1-1,1 2 0,0-1 1,-2 2-1,-1 1 0,-4 3-7,1-1 0,0 1 0,0 1 1,0-1-1,1 1 0,1 0 0,-1 0 0,1 1 0,1 0 0,0 0 0,0 0 0,0 0 0,-2 13 0,5-19-65,1 0-1,-1 0 0,1 1 0,0-1 0,0 0 0,0 0 0,0 0 0,0 1 0,1-1 0,-1 0 0,1 0 0,0 0 0,0 0 0,0 0 0,0 0 0,2 4 0,-1-5-275,-2-2 331,0 0-1,1 0 1,-1 0-1,0 0 1,1 0-1,-1 0 1,0 0-1,1 0 1,-1 0-1,1 0 1,-1 0-1,0 0 1,1 1-1,-1-1 1,0 0-1,0 0 1,1 0-1,-1 1 1,0-1-1,1 0 1,-1 0-1,0 1 1,0-1-1,1 0 1,-1 1-1,0 0-1,1-1 1,-1 1-1,0-1 1,1 0-1,-1 1 1,1-1-1,-1 1 1,0-1-1,1 0 1,-1 0-1,1 1 1,-1-1-1,1 0 1,-1 0-1,1 1 1,-1-1-1,1 0 1,-1 0-1,1 0 1,0 0-1,-1 0 1,1 0-1,-1 0 1,2 0-1,2 0-79,0 0 0,0 0 0,0-1 0,0 0-1,0 0 1,0 0 0,-1 0 0,1 0 0,0-1 0,0 0 0,-1 1-1,1-2 1,-1 1 0,0 0 0,1-1 0,-1 1 0,0-1 0,3-4-1,-4 6 126,5-9 128,-6 10-132,0-1 1,0 0-1,0 1 1,-1-1-1,1 0 1,0 1-1,-1-1 1,1 0-1,0 0 1,-1 0-1,1 1 1,-1-1-1,1 0 1,-1 0-1,1-2 1,2 0 20,0-1 0,0 1 0,1 0 1,0 0-1,-1 0 0,7-3 0,-8 5-48,0-1 23,0 0-8,45-35 151,-46 36-118,12-7 75,-10 7-71,1-2 7,-4 3-46,0-1-1,1 1 1,-1 0-1,0 0 0,0-1 1,0 1-1,0 0 1,1 0-1,-1-1 1,0 1-1,0 0 0,1 0 1,-1 0-1,0 0 1,0-1-1,1 1 1,-1 0-1,0 0 0,1 0 1,-1 0-1,0 0 1,0 0-1,1 0 1,-1 0-1,0 0 0,1 0 1,-1 0-1,0 0 1,1 0-1,-1 0 1,0 0-1,0 0 0,1 0 1,13 2 36,-10-1 27,-2 0-37,14 9 33,-2-2-27,-1 0 0,2-1 0,-1 0 0,1-1 0,0-1 0,0 0 0,1-1 0,25 3 0,52 15-41,-79-21-64,0-1-1,0 0 0,0-1 0,-1 0 1,1-1-1,0-1 0,-1 0 1,16-7-1,12-5-150,45-27 0,-67 33 193,-17 8 213,-3 7-163,-8 19 21,-1 0 0,-19 36 0,4-11-56,22-38 63,3-12-75,0 0 0,0 0 0,0 0 0,0 0 0,0 0-1,0 1 1,0-1 0,0 0 0,0 0 0,0 0 0,0 0 0,0 0 0,0 0 0,0 0 0,1 0 0,-1 1-1,0-1 1,0 0 0,0 0 0,0 0 0,0 0 0,0 0 0,0 0 0,0 0 0,0 0 0,0 0 0,1 0-1,-1 0 1,0 0 0,0 0 0,0 0 0,0 0 0,0 0 0,0 0 0,0 0 0,0 0 0,1 0 0,-1 0 0,0 0-1,0 0 1,0 0 0,0 0 0,0 0 0,0 0 0,0 0 0,1 0 0,-1 0 0,0 0 0,0 0 0,0 0-1,0 0 1,0 0 0,0 0 0,0 0 0,0 0 0,0 0 0,0-1 0,0 1 0,1 0 0,-1 0 0,0 0-1,0 0 1,0 0 0,0 0 0,0 0 0,0-1 0,3-2 8,1 0 4,0 0 0,-1-1 1,1 1-1,-1-1 0,0 0 0,0 0 1,0 0-1,-1 0 0,0-1 0,4-7 1,7-33 98,-1-1 0,7-66 0,-17 96-27,9-104 688,-10 106-425,-1-1 0,-2-22 0,0 21 115,2 12 293,-4 13-598,-3 7-68,1 1 0,1 0 0,0 0 0,-3 27 0,10 231-752,3-174-1895,-5-63 122,-5-1 33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0:5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60 1300,'-2'-59'5458,"1"288"-4610,-9 222 133,-12-64-284,-22 92 75,40-433-714,-16 335 442,41 166-16,75 288 1270,-49-471-1078,-22-162-358,-23-183-249,0 0 0,-1 0 0,-2 0 0,1-1 0,-2 1 0,-4 19 0,5-36-11,-14 21 102,14-21-118,-1 0-44,-2 2-168,1-1 0,-1 0 1,0 0-1,-8 5 1,10-7 46,-4-3-457,1 1 530,3 1 32,0-1 0,0 1-1,0-1 1,0 1 0,0-1 0,0 0-1,1 0 1,-1 1 0,0-1 0,1 0 0,-1-1-1,-2-1 1,-12-10-66,0-1 0,1 0 0,0-2 0,1 1 0,1-2-1,-19-31 1,14 17 280,1 0-1,2-2 0,-13-40 853,32 81-591,2 4-411,1-1 0,1 0 0,-1 0 0,1 0 0,19 17 0,-22-24-38,1 0-1,-1-1 0,1 0 0,0 0 1,0-1-1,0 1 0,0-1 0,0-1 0,0 1 1,1-1-1,-1 0 0,1 0 0,-1-1 1,1 0-1,10-1 0,-9 0-26,1-1-1,-1 0 1,1-1 0,-1 1-1,0-2 1,0 1 0,0-1-1,-1 0 1,1-1-1,-1 1 1,8-8 0,114-100 179,-127 110 203,-7 11-342,-2 4-30,2-2-33,0-1 0,-1 0 0,-13 16-1,-76 82-1854,24-40-3833,40-42 2480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1300,'4'0'641,"34"-4"287,1-1 0,55-17 1,76-35 508,-143 46-1194,0-1 1,-1-2 0,-1-1 0,-1 0 0,0-2-1,0-1 1,-2-1 0,-1-1 0,0 0 0,-1-2 0,-2 0-1,20-31 1,23-37 1876,-59 88-1914,-2 2-196,0 0 1,0-1 0,0 1-1,0 0 1,0 0 0,0 0-1,0 0 1,0-1 0,0 1 0,0 0-1,0 0 1,0 0 0,1 0-1,-1 0 1,0 0 0,0-1-1,0 1 1,0 0 0,0 0-1,0 0 1,1 0 0,-1 0-1,0 0 1,0 0 0,0 0-1,0-1 1,1 1 0,-1 0-1,0 0 1,0 0 0,0 0-1,0 0 1,1 0 0,-1 0-1,0 0 1,0 0 0,0 0 0,0 0-1,1 0 1,-1 0 0,0 0-1,0 0 1,0 1 0,0-1-1,1 0 1,-1 0 0,0 0-1,0 0 1,0 0 0,0 0-1,0 0 1,0 0 0,1 1-1,-1-1 1,0 0 0,0 0-1,0 0 1,0 0 0,0 0-1,0 1 1,0-1 0,3 23 124,-2 1-1,-1-1 1,-1 1 0,-5 30 0,2-8 2,-18 204 423,-8 95 18,13-66-69,16-248-647,-2 0 1,-1 0-1,-2-1 0,-15 49 0,17-68-278,-1 0 0,-12 18 0,15-25-203,-1 0-1,0 0 1,0-1 0,0 1-1,-1-1 1,1 0-1,-1 0 1,1 0 0,-8 4-1,-2-2-2375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88 892,'-5'-85'5271,"4"82"-2780,1 15-2070,-7 387 1746,3-95-1157,6-84-333,1-179-495,2 1 0,2-2 0,14 50 0,-20-84-146,1-1 0,0 0 0,1 1 0,-1-1 0,1 0 0,0 0 0,0 0 0,1-1 0,-1 1 0,1-1 0,0 0 0,0 0 0,1 0 0,9 6 0,-9-6-5,1-1-1,0-1 1,1 1 0,-1-1 0,0 0 0,1-1-1,0 1 1,-1-1 0,1-1 0,-1 1 0,1-1-1,0 0 1,6-1 0,10-2-54,-1-1 1,0-1-1,0-1 0,-1-1 1,1-1-1,21-11 0,-23 8-1097,0 0-1,-1-1 0,25-22 0,-27 22-2014,0 2 36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1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20 362 1684,'-18'-20'3223,"16"18"-2142,4-3-617,5-14-35,-2 11-39,60-50 720,1 3 0,135-84 0,-177 124-832,-7 3 386,35-16-1,-51 28-632,0 0 0,0 0 0,0 0 0,1 0-1,-1 0 1,0 0 0,0 0 0,0 0-1,1 0 1,-1 1 0,0-1 0,0 0 0,0 1-1,0-1 1,0 1 0,1-1 0,-1 1-1,0 0 1,0-1 0,0 1 0,-1 0-1,1 0 1,0 0 0,0-1 0,0 1 0,-1 0-1,1 0 1,0 0 0,0 3 0,0-4-37,5 12 98,0 0 1,0 1 0,-1 0-1,-1 0 1,0 0-1,-1 1 1,3 17-1,-1-5 46,15 109 322,-11-57-260,33 413 753,-33-325-743,-3-26-561,-7-107-134,0 0 0,-8 39 0,7-61 94,-1-1 1,0 0 0,0 0-1,-5 9 1,-13 15-4540,10-20 1689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41:1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77 1200,'-44'-77'8543,"47"91"-8070,19 225 1366,-19-30-661,2 27 182,-1-167-809,19 95 0,-19-148-456,0 1 0,1-1 0,12 26-1,-13-33-47,1-1 0,0 1 0,0-1 0,1 0 0,0 0 0,1 0 0,11 10 0,-11-13-19,-1-1 1,1 0-1,0 0 0,0-1 0,1 0 0,-1 0 0,1 0 0,0-1 1,-1 0-1,1-1 0,0 0 0,0 0 0,12 0 0,3-2 11,0 0-1,0-1 1,32-8-1,-21 2-269,-1-1 0,0-1 0,0-2 0,-1-1 0,-1-2-1,0-1 1,-1-1 0,37-28 0,-33 12-1538,-18 16-4156,-7 7 2641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1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32 288 1984,'0'0'1199,"-2"-1"-64,-27-19 8462,32 17-9248,10-5-163,1 0 1,0 0-1,0 2 0,19-7 0,-3 1-31,95-33 253,-53 20-248,329-107 730,-395 130-868,0 1 0,0 0 0,1 0-1,-1 0 1,0 1 0,1 0 0,-1 0-1,7 1 1,-9 0-8,0 0-1,0 0 1,-1 0 0,1 1-1,0 0 1,-1 0 0,1 0-1,-1 0 1,0 0-1,0 1 1,0-1 0,0 1-1,5 6 1,9 14 109,0 1 0,-2 1 0,23 51-1,-30-59-67,9 22 60,-2 1-1,16 61 1,9 87 164,-26-115-193,-2-3-159,7 127 0,-18-193-185,-1-1 0,0 1 0,0 0-1,0-1 1,0 1 0,-1 0-1,0-1 1,1 1 0,-1-1 0,-1 1-1,1-1 1,0 1 0,-1-1 0,0 0-1,-2 5 1,3-8-22,0 1 1,1-1-1,-1 1 1,0-1-1,1 1 1,-1-1-1,0 0 0,0 0 1,1 1-1,-1-1 1,0 0-1,0 0 1,0 0-1,1 0 1,-1 0-1,0 0 0,0 0 1,0 0-1,-1 0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1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13 1716,'-2'-1'317,"0"-1"1,0 1-1,0 0 0,-1 0 0,1 0 1,0 0-1,0 0 0,-1 0 0,1 0 1,0 1-1,-1-1 0,1 1 0,-1 0 0,1-1 1,0 1-1,-5 1 0,3 0-137,1 0-1,0 0 1,-1 0-1,1 0 1,0 1-1,0-1 1,0 1-1,0 0 1,0 0-1,-4 3 1,-3 6 26,0-1 1,0 1-1,1 1 1,-10 18-1,15-26 25,-10 20 119,1 0 0,1 1 0,1 0 0,-10 36 0,-19 108 820,36-142-981,1 0 0,1 0 1,1 0-1,1 1 0,7 43 1,-4-50-68,2 0 1,0 0-1,2-1 1,0 0-1,1 0 1,1-1-1,19 31 1,-20-39-78,-1-2-1,2 1 1,-1-1 0,1 0 0,1-1-1,0 0 1,0-1 0,0 0 0,1 0-1,0-1 1,0-1 0,1 0 0,-1 0-1,1-1 1,0 0 0,1-1 0,23 2-1,-15-3-159,1 0-1,0-2 1,0 0-1,0-2 1,0-1-1,-1 0 1,1-1-1,-1-2 1,31-11-1,80-45-2004,-40 9-3128,-29 15 1743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95 1420,'0'0'8640,"1"10"-8277,3 33 28,28 247 1634,-16-172-1353,-9-57-280,0 17 573,-7-76 104,-5-8-971,-3-9-55,1 1 0,0-2 0,1 1 0,-6-19-1,3-1 0,2 0 0,1-1 0,1 1 1,2-1-1,2 0 0,1 0 0,2 0 0,10-59 0,-9 81-42,1 1 0,0 1 0,1-1 0,1 0 0,0 1 0,0 0 1,1 0-1,0 1 0,1 0 0,1 0 0,0 1 0,0 0 0,1 1 1,0 0-1,0 0 0,1 1 0,14-8 0,-19 13-3,-3 1 1,-1 1 1,1 0-1,0 0 0,-1 0 0,1 1 0,0-1 0,0 1 0,0-1 0,0 1 0,4 0 0,-7 0 2,1 0 0,0 0 0,0 0-1,-1 1 1,1-1 0,0 0 0,0 0-1,-1 1 1,1-1 0,0 0 0,-1 1 0,1-1-1,0 0 1,-1 1 0,1-1 0,-1 1 0,1-1-1,-1 1 1,1 0 0,-1-1 0,1 2 0,2 3 6,-4 5-15,-1 0 0,0-1 0,0 1 0,-1-1 1,0 0-1,-1 1 0,0-1 0,0-1 1,-1 1-1,0-1 0,-9 11 0,-8 10-38,-44 45 0,-30 17-114,94-89 142,2-2 17,-1 0 0,1 0 0,0 0-1,-1 1 1,1-1 0,0 0 0,-1 0-1,1 1 1,0-1 0,0 0 0,-1 1-1,1-1 1,0 0 0,0 1 0,0-1-1,-1 1 1,1-1 0,0 0 0,0 1-1,0-1 1,0 0 0,0 1 0,0-1-1,0 1 1,0-1 0,0 1 0,0-1-1,0 0 1,0 1 0,0-1-1,0 1 1,0-1 0,0 0 0,0 1-1,10 15-7,-3-9 11,-1-1-1,1 0 0,1 0 0,-1-1 0,12 7 0,1 1-21,35 19 32,70 30-1,-69-35-23,65 20-1160,-87-35-250,-32-11 739,0-1 418,-1 1-1,0-1 0,0 1 0,0-1 0,1 0 0,-1 1 1,0-1-1,0 0 0,1 0 0,-1 0 0,0 0 0,1 0 0,-1 0 1,2-1-1,0 1-1302,12-2-1743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1096,'1'-4'1092,"5"-8"-551,0 1 1,1-1-1,0 1 1,1 0-1,0 0 1,1 1 0,11-10-1,7-6 231,42-29-1,-21 20 106,81-44 0,-104 67-641,-1 1-1,1 0 1,1 2-1,0 1 1,47-8-1,-63 14-147,1 2-1,0-1 1,0 1 0,0 1-1,-1 0 1,1 0-1,0 1 1,-1 1-1,1-1 1,-1 2-1,0 0 1,0 0 0,0 0-1,12 9 1,-10-5 17,0 1 1,-1 0 0,0 1-1,-1 0 1,0 1 0,0 0-1,-2 0 1,1 1 0,-1 0-1,7 16 1,4 12 75,-3 0 0,-1 1 0,-2 1 0,-1 0 1,7 58-1,-10-36-4,-3 1 0,-2 0 0,-6 86 0,-2-111-256,-9 52 1,8-73-267,0-1 0,-1 1 0,0-1 0,-18 32 0,23-47 1,-16 21-644,16-23 531,0 0 0,0 0 0,0 0-1,-1 0 1,1 0 0,0 0 0,-1-1 0,1 1-1,-1 0 1,1-1 0,-2 1 0,-16 3-2616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1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379 338 1332,'-20'-4'933,"-1"0"0,1 1 0,-26 0 0,37 3-633,0 1 0,-1 0 0,1 0 0,0 1 0,0 1-1,0-1 1,0 1 0,1 1 0,-15 6 0,12-3-89,0 0 0,0 1 0,1 0 0,0 0 0,0 1 1,1 0-1,0 1 0,1 0 0,0 0 0,0 1 0,-8 17 0,8-11 10,1 0-1,0 0 1,1 1-1,2-1 1,-1 1 0,2 1-1,-2 28 1,4-20-61,1 1 1,1-1 0,2 1 0,1-1-1,1 0 1,1 0 0,1-1-1,2 0 1,0 0 0,25 45 0,-20-48-72,1-1 1,1 0 0,1-2 0,1 0-1,0-1 1,2 0 0,0-2 0,39 26-1,-28-24-92,1-1-1,1-2 0,0-1 1,0-1-1,62 15 1,-69-23-219,1-1 0,0-1 0,0-1 0,0-1 0,46-3 0,-41-2-1025,-1-1 0,0-2 0,0-1 0,56-21 0,-13-2-2101</inkml:trace>
  <inkml:trace contextRef="#ctx0" brushRef="#br0" timeOffset="1">1635 349 892,'-2'-5'345,"0"1"-1,0 0 1,1-1 0,-1 1-1,1-1 1,0 0-1,0 1 1,0-1 0,1 0-1,0 1 1,0-1 0,1-7-1,0 4-40,0 1-1,1 0 1,1 0-1,-1 0 1,1 0 0,0 1-1,6-10 1,1 1 51,1 0 0,1 1 0,0 0 0,1 1 0,26-21 1,-21 20-144,0 1-1,1 1 1,0 1 0,1 1 0,0 0 0,0 2 0,1 0 0,0 1 0,37-6 0,-43 10-129,-1 2 0,0 0 0,1 1 0,-1 0 0,1 1 0,-1 1 0,1 0 0,-1 1 0,0 0 1,0 1-1,0 1 0,-1 0 0,0 1 0,0 1 0,23 15 0,-15-7 2,-2 2 0,0 0 0,-1 1 0,0 1 0,-2 1 0,0 0-1,-1 1 1,12 24 0,-4-1 48,-2 0-1,-2 2 0,16 59 0,-22-56-64,-2 1-1,-2 0 1,-3 0-1,-2 0 1,-2 1-1,-2 0 1,-2-1-1,-18 98 1,14-120-209,-1-2 0,-13 35 1,17-53-39,0 0 1,-1-1-1,0 1 1,0-1-1,-1 0 1,1-1-1,-2 1 1,1-1-1,-1 0 0,0 0 1,0 0-1,-8 4 1,9-7-475,0-1 1,0 0 0,-1 0-1,1 0 1,-1-1 0,1 0-1,-1 0 1,-5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1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27 1296,'-14'-6'465,"0"1"-1,0 1 1,-1 1-1,0 0 1,1 0-1,-1 2 1,0 0-1,0 0 1,0 2-1,-23 3 1,29-3-274,0 1 1,0 0 0,0 1 0,0 0 0,0 1 0,0 0 0,1 0-1,0 1 1,0 0 0,0 0 0,1 1 0,-1 0 0,1 0-1,1 1 1,-1 0 0,1 0 0,-8 13 0,4-2 115,1 0 0,0 0 0,1 1 0,-8 34 0,7-17 157,-6 58 0,13-68-305,1-1 0,1 1 0,1 0 0,2-1-1,0 1 1,8 26 0,-7-32-48,1 1 0,1 0-1,0-1 1,2 0 0,0-1 0,2 0 0,12 20 0,-3-12-51,1 0 1,1-1 0,2-2 0,0 0 0,2-1-1,0-1 1,2-2 0,0 0 0,1-2-1,1-1 1,0-1 0,1-2 0,1-1 0,1-1-1,-1-2 1,2-1 0,42 6 0,-37-11-319,0-1 1,0-2 0,1-1 0,-1-3-1,1-1 1,62-14 0,-69 9-1011,0-2 1,0 0-1,-2-2 1,50-29 0,-11-1-2046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1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80 206 2048,'2'-8'415,"1"0"-1,0 1 0,0-1 1,1 1-1,0-1 0,0 1 0,1 0 1,0 0-1,7-8 0,-2 6-70,-1 0 0,1 1 0,0 0-1,1 1 1,16-9 0,-2 4 11,1 1 0,-1 1 0,1 2 0,1 1 0,28-5 0,-35 9-210,-1 1 0,0 1 1,1 1-1,-1 0 0,1 2 0,-1 0 0,0 1 0,0 1 0,0 0 0,0 2 0,-1 0 0,0 1 0,20 11 0,-19-7-53,-1 0 0,0 1-1,0 1 1,-2 0 0,0 2-1,0 0 1,-1 0 0,-1 1-1,-1 1 1,0 1 0,15 27-1,-13-15 21,-2 0-1,-1 1 0,-1 0 1,-2 1-1,-1 0 0,-2 1 1,5 64-1,-10-69-31,-2 1 0,0 0 0,-2-1 1,-7 33-1,-1-15-30,-28 75 1,30-99-139,0-1 0,-19 32 0,25-47-108,-1 0-1,0 0 1,-1-1 0,1 0 0,-1 0 0,0 0 0,-1 0 0,1-1-1,-1 0 1,1 0 0,-1 0 0,-11 5 0,15-9 68,1 0 1,0 1-1,-1-1 1,1 0-1,0 0 1,-1 0-1,1 0 1,0 0-1,-1 0 1,1-1-1,0 1 1,-1 0-1,1-1 1,0 1-1,-1-1 1,0 0-1,-3 0-425,-16-9-2375,0-2 35</inkml:trace>
  <inkml:trace contextRef="#ctx0" brushRef="#br0" timeOffset="1">405 66 1468,'-5'-3'253,"0"0"-1,-1 0 1,0 1 0,1-1-1,-1 1 1,0 1 0,0-1-1,0 1 1,0 0 0,0 0-1,-1 1 1,1 0-1,0 0 1,-7 1 0,4 0-26,0 1-1,1 1 1,-1-1 0,1 1 0,0 1-1,0 0 1,0 0 0,0 0 0,-9 8-1,2 0 62,1 0 0,0 1-1,0 0 1,2 2-1,0-1 1,0 1-1,1 1 1,-13 27 0,7-9 61,2 1 0,2 0 0,-12 50 0,19-62-187,1 0-1,2-1 0,0 2 1,1-1-1,1 0 0,1 0 1,2 1-1,0-1 1,1 0-1,2 0 0,0-1 1,1 1-1,11 26 0,-5-26-56,0 1 0,1-2-1,1 0 1,1 0 0,1-1-1,1-1 1,1-1 0,26 23-1,-19-23-81,0-1-1,2-1 0,0-2 0,1 0 0,1-2 1,0-1-1,1-1 0,0-2 0,0-1 0,1-1 1,0-1-1,33 1 0,-39-7-224,0 0 0,43-6 1,51-15-739,-113 19 884,40-9-1496,0-1 0,-1-3 0,81-39 0,-40 10-1719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2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475 187 1792,'-2'-3'1184,"1"0"-907,0 0 0,0 1 0,0-1 0,0 0 0,0 1 0,1-1 0,-1 0 0,1 0 0,0 0 0,-1 1 0,1-1 1,1 0-1,-1 0 0,0 0 0,1 0 0,-1 1 0,1-1 0,2-5 0,3 0-71,0 0 0,0 0 0,1 0 0,0 1 0,1 0-1,0 1 1,0 0 0,0 0 0,0 0 0,1 1 0,0 0 0,0 1 0,12-4 0,-6 3-87,-1 1 1,1 0 0,0 1-1,0 0 1,0 2 0,0 0-1,0 0 1,22 3 0,-26-1-64,-1 1 0,0 0 0,0 1 0,0 0 0,0 1 1,0 0-1,0 0 0,-1 1 0,0 1 0,13 9 0,-11-6 5,0 0 0,-1 1-1,-1 0 1,1 1 0,-2 0 0,0 1-1,9 15 1,-6-5 18,-1 1 0,0 0 0,-2 0 0,-1 1 0,-1 0 0,-1 0 1,-1 1-1,2 45 0,-7-29 15,-1 1 0,-2-1 0,-11 46 0,-43 123-87,55-203-262,0-1 1,0 1-1,0 0 1,-1-1-1,0 1 1,0-1-1,-1 0 0,0-1 1,0 1-1,-9 7 1,12-11-1526</inkml:trace>
  <inkml:trace contextRef="#ctx0" brushRef="#br0" timeOffset="1">639 19 1756,'-11'-4'303,"1"1"0,-1 0 0,0 0 0,0 1 0,0 1 0,0 0 0,0 0 0,0 1-1,-1 0 1,1 1 0,0 0 0,0 1 0,-11 3 0,5 1 11,0 0 1,0 1-1,1 0 0,0 2 0,0 0 0,1 0 1,-23 20-1,8-4-12,1 1 1,2 1-1,1 1 1,1 2-1,1 0 1,2 2-1,1 0 1,1 1 0,2 1-1,1 1 1,-19 62-1,29-74-128,1 0 0,1 0 0,1 1 0,2-1 0,0 1 0,1 0-1,5 45 1,-1-51-98,1-1 0,0 0 0,1-1 0,0 1 0,2-1 1,0 0-1,1-1 0,0 0 0,1 0 0,1 0 0,15 16 0,-8-12-28,0-2 1,2-1 0,-1 0 0,2-1-1,0-1 1,1-1 0,0-1 0,1-1-1,0 0 1,1-2 0,28 8-1,-30-11-165,0-2-1,0 0 1,0-1-1,0-1 1,0 0-1,1-2 1,-1-1 0,1-1-1,-1 0 1,0-2-1,0 0 1,0-2-1,22-8 1,-30 9-360,23-14 1,-32 17-93,0-1 1,-1 1 0,1-1-1,0 0 1,-1-1 0,0 1-1,1-1 1,-1 1 0,-1-1-1,3-4 1,4-8-2196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 1600,'-1'-2'1094,"-5"-7"3265,1 32-3440,1-6-717,-1 153 1247,4-63-916,9 302 1156,-1-235-1116,9 56 110,-8-124-397,18 152 458,-1-96-722,-25-159-332,1 0-193,-1 1 174,1 2 50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1620,'0'0'1094,"0"-3"-116,0-10 2675,4 246-1128,-8 96-852,2 98-130,3-367-1370,1 54 556,27 192 0,-29-303-1005,3 11 736,-3-14-518,0 0-1,0 0 0,0 0 1,0 0-1,1 0 1,-1 0-1,0 0 1,0-1-1,0 1 1,0 0-1,0 0 0,0 0 1,0 0-1,0 0 1,1 0-1,-1 0 1,0 0-1,0 0 1,0 0-1,0 0 0,0 0 1,0 0-1,0 0 1,1 0-1,-1 0 1,0 0-1,0 0 1,0 0-1,0 0 0,0 0 1,0 0-1,1 0 1,-1 0-1,0 0 1,0 0-1,0 0 1,0 0-1,0 1 0,0-1 1,0 0-1,0 0 1,0 0-1,1 0 1,-1 0-1,0 0 1,0 0-1,0 0 0,0 0 1,0 1-1,0-1 1,0 0-1,0 0 1,0 0-1,0 0 1,0 0-1,0 0 0,0 1 1,0-1-1,6-14-451,-1 0 1,0 0-1,-1 0 0,4-25 0,-2-19-2259,3-22 33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30 176 1396,'12'-43'935,"9"-34"4979,-21 89-5410,-9 225 1365,-1 177 7,11-340-1335,20 142 0,-16-179-374,-5-31-135,7 16 66,0-12-175,-7-10 61,0 0 0,0 0 0,0 0 0,0 1 0,1-1 0,-1 0 0,0 0 0,0 0 0,0 0 0,1 0 0,-1 0 0,0 0 0,0 0 0,0 0 0,1 0 0,-1 0 0,0 0 1,0 0-1,0 0 0,1 0 0,-1 0 0,0 0 0,0-1 0,0 1 0,1 0 0,-1 0 0,0 0 0,0 0 0,0 0 0,0 0 0,1 0 0,-1-1 0,0 1 0,0 0 0,0 0 0,0 0 0,0 0 1,0-1-1,1 1 0,-1 0 0,0 0 0,0 0 0,0-1 0,0 1 0,0 0 0,0 0 0,0 0 0,0-1 0,0 1 0,0 0 0,0 0 0,0 0 0,0-1 0,0 1 0,0 0 0,0 0 0,0 0 0,-1-1 1,7-34-314,-2 0 0,-1-58 0,-11-368-985,7 271 945,0-33 815,-1 187 48,2 32 35,-6 15-374,6-10-151,-9 17 70,1 0 0,1 1 0,-9 37 0,-2 46 136,4 0 1,0 108-1,20 259 225,3-363-359,3 101-1185,-13-196 634,0 0 0,0-1 1,-4 14-1,5-23 246,0 0 0,-1 1 0,1-1 0,-1 0 0,1 0 0,-1 0 1,1 0-1,-1 0 0,1 0 0,-1 0 0,0 0 0,0-1 0,1 1 0,-3 1 0,1 1-593,-1 0-1845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149 391 1424,'-36'-36'3114,"1"-2"0,-42-58 1948,84 107-4813,0 0-186,8 11 122,21 25 1,1-2 114,-14-15-107,0-2 0,2 0 0,34 27 0,-26-24 160,-30-29-56,-1-8-251,-2 2-40,1-1-1,-1 0 0,1 0 0,-1 0 1,-1 0-1,1 1 0,-1-1 1,1 0-1,-2 0 0,1 1 0,0-1 1,-4-7-1,-6-13 16,-16-25 1,3 6-4,-131-255 393,131 263-77,23 34-86,3 17-183,0-4-49,2 12 27,1 0 0,11 35 0,31 56 253,81 148 1,-113-235-88,-13-24 133,-4-17-296,-56-243 84,46 206-124,-22-73 8,30 106 13,3 15-34,6 12 4,250 395 115,-223-359-110,1-1 0,3-2 0,65 62 0,-89-95 4,-1 1 0,1-2-1,0 1 1,24 11 0,-30-18-4,-1 1 1,1-1-1,0 0 1,1-1-1,-1 1 0,0-1 1,0 0-1,1-1 1,-1 1-1,0-1 1,1-1-1,-1 1 0,0-1 1,7-2-1,5-3 4,0 0 0,0-2 0,-1 0 0,0-1 0,0-1 0,-1-1 0,28-22 0,92-101 7,-128 124-17,102-115 28,23-25-37,-103 117 225,-28 30 44,-8 10-182,-37 36 67,-79 60 0,64-57-73,-277 219 243,276-220-213,56-44 37,12-13-125,120-158 12,-29 37-1,130-132 0,-179 208-3,-49 55 56,-14 12-56,-197 153 40,135-102-169,-30 22-1222,87-69-602,-24 23-1,26-22-3751,2-3 1623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 1972,'2'-8'171,"-1"-22"11790,-1 20-10091,0 5 1528,-1 16-3225,-10 141 565,-5 57 286,12-183-894,-19 172 1022,23-176-1016,0-19-76,0 0-4,-1 11 28,1-13-57,0 1 0,0-1 0,0 0 0,0 0-1,0 0 1,0 0 0,0 0 0,0 0 0,0 0 0,1 0 0,-1 0-1,0 0 1,1 0 0,-1 0 0,2 2 0,8 1 29,-8-4 5,1 0-8,10-1-3,-1-2 1,0 1 0,13-6 0,37-15-319,-58 21-32,0 0-1,0 0 1,-1-1 0,1 0-1,4-3 1,-4 2 42,4-2-1302,0-1-1,0-1 1,9-9 0,-11 10 54,8-7-2855,-1 2 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12 1588,'-1'-2'987,"0"-4"-830,1 6-76,0 0 1,0 0-1,0 0 1,0-1-1,0 1 1,0 0-1,0 0 1,0 0-1,0-1 1,-1 1-1,1 0 1,0 0-1,0 0 0,0 0 1,0 0-1,0-1 1,0 1-1,0 0 1,-1 0-1,1 0 1,0 0-1,0 0 1,0 0-1,0 0 1,0 0-1,-1-1 1,1 1-1,0 0 1,0 0-1,0 0 1,0 0-1,-1 0 1,1 0-1,0 0 1,0 0-1,0 0 1,-1 0-1,1 0 1,0 0-1,0 0 0,0 0 1,0 0-1,-1 0 1,1 1-1,0-1 1,0 0-1,0 0 1,0 0-1,-1 0 1,1 0-1,-5 5 115,-1 0 0,1 1-1,0 0 1,1-1 0,-1 1 0,-4 9-1,3-2-6,0 0-1,1 0 0,0 1 0,1 0 0,1 0 0,0 0 1,1 1-1,0-1 0,1 1 0,1-1 0,0 0 0,5 27 1,-5-37-140,9 27 271,-8-30-298,0 1 0,0-1 1,0 1-1,0 0 1,0-1-1,0 0 0,1 1 1,-1-1-1,0 0 0,1 0 1,-1 0-1,1 0 1,0 0-1,2 1 0,-3-1 146,5-6-116,0-1-28,0-1 1,-1 0 0,1 0-1,-1 0 1,-1 0-1,1-1 1,-2 0 0,1 0-1,3-10 1,-1-7 269,2-26 0,4-16 829,-11 60-798,0 0 1,-1-1 0,0 0 0,-1-7-1,0 2 4,2 10 436,1 10-703,19 57-143,-13-42-563,1 0 1,1 0-1,25 38 0,-32-56 28,0 0 0,0 0 0,1 0 0,-1 0-1,1 0 1,8 6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1504,'1'-3'1127,"4"-18"5647,-4 43-1628,0-1-5873,25 213 2863,-23-204-1867,3 34 307,-5-43-441,-1-17-184,0 0-114,1 0-226,-1 0 0,0 0 0,-1 0 0,1 0 0,-1 0 0,1 0 0,-3 5 1,2-6-785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44 406 1528,'-3'-9'301,"1"0"781,0 0 0,-2 0 1,-4-11-1,4 12-459,0 1 0,1-1-1,0 0 1,1 0 0,-3-13 0,3 15-248,1 0-155,1-1-1,0 1 0,0-1 0,0 1 1,1 0-1,0-1 0,0 1 0,1 0 1,-1-1-1,1 1 0,1 0 0,-1 0 1,4-6-1,3-3-4,0 1 0,0-1 0,1 2 0,1-1 1,0 2-1,1-1 0,1 1 0,-1 1 0,2 1 0,0 0 0,0 0 0,0 1 1,1 1-1,31-12 0,-43 19-183,1 0-1,-1 1 1,1-1 0,0 1-1,-1 0 1,1 0 0,0 0-1,4 0 1,-4 1 8,-2-1-18,-1 0 0,1 1 1,-1-1-1,1 1 1,0-1-1,-1 1 1,1 0-1,-1-1 1,0 1-1,1 0 0,-1 0 1,0 0-1,1 0 1,-1 0-1,0 1 1,0-1-1,0 0 1,0 0-1,2 3 0,-1 0 22,-1-1 0,1 1 0,0-1 0,-1 1 0,0 0 0,1 5 0,0 0 28,-1 0 0,-1 0-1,0 0 1,0 0 0,-3 16-1,-13 45 260,3-15-123,14-45-159,1 0-34,1-1 0,0 0 0,1 0 0,0 0-1,0 0 1,1-1 0,0 0 0,11 13 0,10 4 9,0-2 1,1-1 0,2-1-1,31 18 1,-22-15 32,66 54 1,-103-76-44,1-1 1,-1 0-1,1 1 1,-1-1-1,0 1 1,1 0-1,-1-1 1,0 1-1,0 0 1,0 0-1,-1 0 1,2 3-1,-1-3 93,-8 0-59,-7 3-30,1-1-1,-1 0 0,0-1 1,-1 0-1,-15 0 1,-312-5-1583,284 1 168,42 0-376,0-1 0,-21-5 1,26 4-1169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23 286 1920,'-2'-1'1157,"0"0"-863,1 1-1,0-1 1,-1 1 0,1-1 0,0 0-1,-1 1 1,1-1 0,0 0-1,0 0 1,0 0 0,0 0 0,0 0-1,0 0 1,-2-2 0,2 1 872,7-4-671,17-11-137,0 1 0,2 1 0,43-20 0,85-28 388,68-12 508,-173 63-898,-1 1 0,85-6 1,-119 16-281,1 1 1,-1 0 0,0 1 0,0 0-1,0 1 1,-1 1 0,1 0 0,0 1 0,-1 0-1,0 1 1,0 0 0,0 1 0,-1 0-1,0 1 1,0 0 0,0 1 0,-1 0 0,0 0-1,-1 2 1,0-1 0,0 1 0,-1 0-1,0 1 1,-1-1 0,9 19 0,-3-6 60,-1 2 0,-2-1 0,0 1 0,-1 1 0,5 29 0,11 162 542,-21-166-520,-2 0 0,-2-1 0,-3 1 1,-1 0-1,-3-1 0,-21 78 0,26-122-249,0 1 0,0 0 0,-1 0 0,0-1-1,-1 0 1,0 1 0,1-1 0,-2-1 0,1 1-1,-1-1 1,0 1 0,-10 7 0,11-10-210,0-1 0,0 1 1,0-1-1,0 0 0,0 0 0,-1-1 1,1 1-1,-9 0 0,7-1-382,1-1 0,-1 1-1,1-1 1,-1-1 0,1 1-1,-1-1 1,1 0 0,-8-2-1,-21-9-3114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0 856,'-14'1'393,"0"0"0,0 1 0,0 0-1,1 1 1,-1 1 0,1 0 0,-22 10 0,2 3 374,-50 33 0,54-30-330,0 3 0,2 0 0,0 1 0,2 2 0,-41 53 0,36-37 82,2 1-1,2 1 0,-31 73 0,38-69-118,1 0 0,3 1 0,-12 75 0,21-85-151,2-1 1,1 1-1,3-1 0,1 1 0,7 46 0,-5-67-79,0 1 1,2-1 0,0 0 0,15 34 0,-13-39-52,0-1 0,1 0 0,0 0 0,1 0 0,0-1 0,1-1 0,13 12 0,-3-6 18,0 0 1,1-2-1,1 0 0,0-1 1,1-2-1,0 0 1,1-1-1,33 8 1,-14-7 34,2-2 1,-1-2 0,1-3 0,60 0 0,-27-5 65,105-17 0,-64-2 215,-1-6-1,200-71 1,-305 92-698,-1 0-1,1-1 1,-1-1 0,0 0 0,16-13-1,-26 19-440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148 198 1208,'-14'-3'1101,"0"0"1,0 2-1,-1-1 0,1 2 0,-25 2 0,35-2-677,-11 2 1370,-1 0-1225,13-2 1391,13 1-1764,19 0-42,1-1-1,44-6 1,69-16 146,-64 9-202,599-82 528,-352 52-404,-248 33-144,-72 10-69,5-2-6,7 1 12,-14 1-4,-2 0-3,25-4 60,-24 4 280,0 0-294,10 0-4,-10 0 323,0 0-359,13 0 3,-17 7-13,-1 1-4,-69 342 245,56-244-164,-8 90 91,12 95 62,5-142-147,2-77-100,3-53-90,-1-1 1,-1 1-1,0 0 1,-7 19-1,7-30-398,0 1 0,-1-1 0,1 0 0,-2 1-1,1-2 1,-1 1 0,0-1 0,-1 1 0,0-1 0,-8 7 0,10-11-2738,-12 4 32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4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3 992,'0'0'3586,"-6"0"-3286,-22-2 14,21 1 316,4 2-329,-5 1-94,1 0 0,0 0-1,0 1 1,0 0 0,0 0 0,0 1-1,1 0 1,-1 0 0,1 1 0,0 0-1,0 0 1,1 0 0,-8 9 0,-2 4 45,1 1 0,1 0 0,-14 29 0,8-10 85,3 1 1,1 0-1,1 1 0,3 1 0,-10 58 0,-11 215 1035,27-235-1082,-19 375 884,21-418-1002,2-1 0,4 39 0,-3-73-157,1 0 1,-1 0 0,0 1-1,1-1 1,-1 0 0,1 0-1,-1 1 1,1-1 0,-1 0-1,1 0 1,0 0 0,-1 0-1,1 0 1,0 0 0,0 0-1,0 0 1,0 0 0,0 0-1,0-1 1,0 1-1,0 0 1,1-1 0,-1 1-1,0 0 1,0-1 0,0 0-1,2 1 1,3 0 5,-1 0 1,1 0-1,-1-1 0,11 0 0,-9 0 1,48-3 63,0-3 1,84-20-1,-102 18-67,303-57 109,46 0-103,-321 55-21,105-8 41,-103 12-20,-6 2 26,-57 3 516,-19 2-523,-104 8 19,-157 20 25,194-19-96,-240 36-740,245-34 393,-177 38-1442,119-21-4268,84-17 2249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4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3592 50 1644,'8'-9'951,"-7"7"-80,1 0-71,10-19 2161,-11 19-1551,1-1-1142,3-5-25,-4 6 1135,-7 6-1270,-75 49 224,-59 40 94,-138 96 38,-279 277 316,320-213-527,140-143-177,80-91-66,-188 197 274,171-184-220,-241 226 518,124-115-128,32-29-56,47-43 83,-101 129 0,134-145-246,3 1 0,-53 110 0,14-14 475,-96 141 0,91-155-491,10-15-114,-14 35 35,14-25 171,-12 28 49,28-53-44,53-105-240,-1-1 29,0 1-19,0 0-1,0 0 1,0 0-1,0 0 0,-1-1 1,1 1-1,-1-1 1,1 0-1,-1 1 0,-6 2 1,6-4 78,-2-3-93,-4-2-46,1 0 0,-1-1 0,1-1 0,0 1 0,1-1 1,-1 0-1,1-1 0,1 0 0,-1 0 0,1-1 0,0 1 1,-5-10-1,-8-17 14,-28-63 0,20 37-10,-46-104 371,65 153-246,8 11-148,0 0 0,0 0 1,0 0-1,-1 0 0,1 0 1,0 0-1,0 0 0,0 0 1,-1 0-1,1 0 0,0 0 1,0 0-1,0 0 1,0 0-1,-1 0 0,1 0 1,0 1-1,0-1 0,0 0 1,0 0-1,-1 0 0,1 0 1,0 0-1,0 1 0,0-1 1,0 0-1,0 0 1,0 0-1,0 1 0,-1-1 1,1 0-1,0 0 0,0 1 1,-5 21 234,4-19-283,-1 12 93,1 0 0,1 1 0,0-1 0,1 0 0,1 0 0,3 17 0,-1-10 9,0 9 22,3 1 0,0-1-1,2-1 1,16 39 0,-19-57-53,1 1 0,0-1 0,1 0 0,0 0 0,10 11 0,-12-17-7,1 0 0,-1 0-1,1 0 1,0-1 0,0 0-1,1 0 1,0 0 0,16 6-1,-13-7 1,1-1 0,-1 0 0,1-1-1,-1 0 1,1-1 0,0 0 0,0 0-1,0-2 1,22-2 0,-16 0-44,-1-2 1,0 0 0,0 0-1,-1-2 1,32-16-1,-15 2-313,0-1 0,-2-1 0,0-2 1,-2-2-1,30-33 0,60-90-2340,-16 19-5775,-67 92 3678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1363 29 1480,'3'-13'825,"-3"11"546,0 0-782,0-8-486,0 10-63,0 0-1,0 0 0,0 0 1,0 0-1,-1 0 1,1-1-1,0 1 1,0 0-1,0 0 1,0 0-1,0 0 1,0 0-1,0 0 0,-1 0 1,1 0-1,0 0 1,0-1-1,0 1 1,0 0-1,0 0 1,-1 0-1,1 0 0,0 0 1,0 0-1,0 0 1,0 0-1,-1 0 1,1 0-1,0 0 1,0 0-1,0 0 1,0 0-1,-1 0 0,1 0 1,0 0-1,0 1 1,0-1-1,0 0 1,0 0-1,-1 0 1,1 0-1,0 0 1,0 0-1,0 0 0,0 0 1,0 1-1,0-1 1,0 0-1,-1 0 1,1 0-1,0 0 1,0 0-1,0 0 1,0 1-1,0-1 0,0 0 1,0 0-1,0 0 1,0 1-1,-21 22 283,2 2-1,-30 47 1,-207 411 1468,8 87-606,66-77-46,17 3-121,53-71-24,47-176-462,44-180-365,-15 93 156,14-55-121,5-26-57,9-38 71,-23 71 0,30-111-164,1-2-44,0 0-1,0 0 1,-1 0-1,1 0 1,-1 0-1,1 0 1,-1 0-1,1-1 1,-1 1-1,1 0 1,-1 0-1,-1 1 1,1-1 7,-1 2 225,-4-10-204,0-1-26,-1 0 0,1 0 0,0-1 0,1 0 0,-8-17-1,3-1 49,1 0-1,1-1 1,2 0-1,1 0 1,0-1-1,3 1 0,0-51 1,3 17 2110,10 86-1966,-2 0 1,-1 0 0,10 46-1,-11-36 33,2 0 0,16 38 0,-20-62-169,-1 0 1,2-1-1,-1 0 0,1 1 1,0-2-1,11 12 0,-15-18-58,0-1 0,1 0 0,-1 1 0,1-1 0,-1 0 0,1 0-1,-1 0 1,1-1 0,-1 1 0,1 0 0,0-1 0,0 0 0,-1 0 0,6 0 0,-7 0-7,2 0-19,0 0-1,1 0 0,-1 0 1,0-1-1,0 1 0,0-1 0,0 0 1,0 0-1,5-2 0,3-2-52,4 0-167,0-1-1,-1-1 1,0 0 0,0-1-1,-1-1 1,0 0 0,-1-1 0,0 0-1,0-1 1,19-23 0,3-9-3878,49-85 1,-79 123 3659,37-65-3809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5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1128,'-3'1'784,"0"1"-644,1-1 0,-1 1 0,1 0 1,0 0-1,0 0 0,0 0 0,0 0 1,0 0-1,0 0 0,1 1 1,-1-1-1,1 1 0,-1-1 0,1 1 1,0 0-1,0-1 0,-1 6 1,-1 7 177,0 1-1,-1 18 1,2-16-1,-5 91 1107,12 177 0,-2-211-1028,18 303 1059,3-131-494,-3-27-420,29 650 1599,-42-645-1764,-2-60-121,25 201 327,-27-322-413,0 67-1,-4-99-135,0-7-7,0-2-7,0 10-2,0-10 57,-1 0-53,-1 11 4,2-11 114,-18-2-46,14-1 48,-1-3-37,-17-15 55,0-1 0,2 0 0,0-2 0,1 0 0,-17-25 0,-1-8 95,-112-171 1384,131 195-1122,16 26 395,6 13-721,11 29-5,57 123 501,-61-140-599,1-1-1,0 0 1,2-1-1,0 0 1,27 27-1,-33-40-65,0 0-1,0 0 0,0 0 1,1-1-1,0 0 0,0-1 1,0 0-1,0 0 0,1-1 1,0 0-1,-1-1 0,1 0 1,13 0-1,-11-1-78,0-1 0,0 0 1,0-1-1,0 0 0,0-1 0,0 0 0,-1-1 0,1 0 1,-1-1-1,19-9 0,-20 8-150,-1 0 0,1-1 1,-1 0-1,-1 0 0,1-1 0,-1 0 0,0-1 1,-1 1-1,0-1 0,0-1 0,8-12 0,-4 2-942,0 0-1,9-25 0,-15 29-1970,8-30-1,-6 4-1353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5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1012,'0'0'4939,"8"6"-4527,8 9-151,0 0 1,-1 2 0,-1 0 0,13 20-1,30 47 393,154 246 893,-35-4-789,38 79 333,-118-209-515,89 161 727,61 4-260,-147-238-700,47 62 102,-15 11-27,-130-194-414,115 214 500,-95-171-420,-8-19 64,-1 0 0,11 38 0,-4-18 420,-18-44 271,-4-2-834,0 0-1,-1 0 1,1-1-1,-1 1 0,1-1 1,0 0-1,0 0 1,-6-3-1,0 0 4,-6-2 13,0-1 1,1 0 0,-20-14 0,-2-1-1,-11-3-23,-89-31 0,-54-3 8,128 40-34,8 3-20,51 16 50,-9 19 49,10-15-3,6 4 22,7 10-4,1-1-1,1 0 1,15 17-1,-6-14-2,0-1 1,0-1-1,2 0 0,0-2 1,1-1-1,1-1 0,38 15 0,-47-23-36,0 0-1,0-1 0,0-1 0,0-1 0,1-1 0,0 0 1,-1-1-1,1-1 0,0-1 0,-1 0 0,1-1 0,-1-1 1,26-7-1,-36 7 9,-1 1 1,1-1-1,0-1 0,-1 1 1,0-1-1,0 0 0,0 0 1,0-1-1,-1 0 1,1 0-1,-1 0 0,0-1 1,-1 0-1,7-9 0,-1-4 84,0-1 0,-2 1-1,10-31 1,-14 37-75,-3 10-133,0 0 0,0 1 0,1-1 0,-1 0 0,1 1 0,-1 0 0,1-1 0,0 1 0,0 0 0,0 0 0,0-1 0,0 2 0,1-1 0,3-2 0,-4 2-508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75 380 980,'-14'-27'3430,"14"26"-3226,-1 0 0,0 0 0,0 0 1,1 0-1,-1 0 0,0 0 1,0 1-1,0-1 0,0 0 0,0 0 1,0 1-1,0-1 0,0 1 1,-1-1-1,1 1 0,0-1 0,0 1 1,0 0-1,-1 0 0,0-1 0,-1 5 367,-1 2-373,0 0 0,0 0 0,0 1-1,1 0 1,0 0 0,1 0 0,-1 0 0,0 8-1,0 1-82,2 1 1,0 0-1,1 0 0,1 0 0,0-1 0,1 1 0,1-1 0,1 1 0,0-1 0,1 0 1,1 0-1,0 0 0,1-1 0,1 0 0,0-1 0,20 27 0,-24-37-206,0 1-1,0-1 1,0 0 0,0 0-1,1-1 1,-1 1 0,1-1-1,0 0 1,0 0-1,0-1 1,0 0 0,1 1-1,7 1 1,-10-4-162,1 1-1,-1-1 1,1 0 0,-1 0-1,1 0 1,-1 0 0,1-1 0,-1 1-1,1-1 1,-1 0 0,0 0 0,1 0-1,-1 0 1,0-1 0,0 1-1,0-1 1,0 0 0,0 0 0,0 0-1,0 0 1,-1-1 0,1 1-1,2-4 1,17-21-2244</inkml:trace>
  <inkml:trace contextRef="#ctx0" brushRef="#br0" timeOffset="1">359 110 1276,'-7'-109'7900,"2"117"-7576,-1 4-222,1 0 1,0 0-1,0 1 1,1-1-1,1 1 1,0 0-1,-1 16 1,-1 183 920,4-110-606,0 19 606,1-119 539,3-10-1489,1-7-45,-2 4 15,1 0 0,8-18 0,14-39 119,-24 65-116,0 0-31,1-9-1,-1 9 11,-7 9-68,-19 16 34,25-22 9,-1 0 0,1 0-1,0 0 1,-1 1 0,1-1 0,0 0-1,-1 0 1,1 1 0,0-1-1,-1 0 1,1 1 0,0-1 0,0 0-1,-1 1 1,1-1 0,0 0-1,0 1 1,0-1 0,0 0-1,-1 1 1,1-1 0,0 1 0,0-1-1,0 1 1,0 12-5,0-10 1,2 3-2,1 1-89,0 1 0,0 0 0,1-1 1,0 0-1,0 0 0,1 0 0,0-1 1,0 1-1,1-1 0,-1 0 1,1-1-1,1 1 0,-1-1 0,1 0 1,0-1-1,0 0 0,0 0 0,1 0 1,12 3-1,-9-3-806,1-1 1,0-1 0,0 0-1,0-1 1,1 0 0,19-1-1,-1-5-2056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03:50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1696,'-1'-2'839,"-4"-15"2452,5 17-3244,0 0 1,0 0 0,0-1 0,0 1-1,0 0 1,0 0 0,0 0-1,0 0 1,0 0 0,0 0 0,0 0-1,0-1 1,0 1 0,0 0 0,0 0-1,0 0 1,0 0 0,0 0-1,0 0 1,0 0 0,0-1 0,0 1-1,0 0 1,0 0 0,0 0 0,0 0-1,0 0 1,1 0 0,-1 0-1,0 0 1,0 0 0,0-1 0,0 1-1,0 0 1,0 0 0,0 0 0,0 0-1,1 0 1,-1 0 0,0 0-1,0 0 1,0 0 0,0 0 0,0 0-1,0 0 1,0 0 0,1 0 0,-1 0-1,0 0 1,0 0 0,21 16 1526,-15-12-1849,99 104 1355,-47-46-678,92 85 395,-110-106-647,135 125 476,72 51 67,-52-60-185,-141-115-400,524 385 809,-203-173-436,-319-215-399,92 58 118,144 76 180,52 18 342,-97-60-70,-235-125-617,100 59 292,-30-16-39,144 105 902,-165-108-183,2-2-1,69 36 1,-114-72-302,-15-6-360,1-2 19,10 1-39,-10-1 248,0-2-329,-1-1-158,1 0 0,-1 0 1,1 0-1,-1-1 0,0 0 0,0 1 0,-1-1 0,1 0 1,-1 0-1,4-7 0,-1-6-16,-1 1 0,0-1 0,-1 0 0,-1 0 0,-1 0 0,0-1 0,-1 1 1,-1 0-1,0 0 0,-2 0 0,-5-22 0,0 12-37,-1 0 0,-1 1 0,-15-27 0,23 50-29,-1-4 14,2 5-4,4 8-5,7 15-1,31 71 24,-36-79-25,-1-1 1,0 2 0,-1-1 0,0 0-1,1 26 1,-3-31-32,-2 0 0,1 0 0,-1 0 0,0 0 0,-1 0 0,0 0 0,0 0 0,-1-1-1,0 1 1,0-1 0,-1 1 0,1-1 0,-2 0 0,1-1 0,-1 1 0,0-1 0,0 0 0,-10 9 0,-9 5-360,0-1 0,-1-1 0,-1-1 0,-53 25 0,15-14-1375,-93 26 0,147-51 1605,-117 35-2605,-14-3-3315,41-19 436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1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1232,'0'0'1453,"2"7"-770,3 17-83,-1 0 1,1 35 0,-2 55 423,-3-100-942,-15 232 1526,0-39-374,14-166-913,3-1 1,1 0-1,10 48 1,-10-76-236,0 0 1,0 0 0,1-1-1,1 0 1,0 0 0,0 0-1,1 0 1,0-1 0,12 14-1,-11-16-25,1 0-1,-1-1 1,1-1-1,0 1 1,1-1-1,0-1 0,0 1 1,0-1-1,1-1 1,-1 0-1,19 5 1,10 0 72,0-2 0,73 5 1,-47-9-20,0-2 0,100-12 1,152-39 150,-302 48-254,290-59 207,417-107 300,-637 150-447,-21 6 232,68-24-1,-129 35-202,3 0-4,31-8 83,-33 8-268,4-5-2521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1084,'-2'-3'1283,"-5"-12"2293,7 15-3492,0 0 0,0 0 1,0 0-1,-3 1 2534,2-1-2533,-2 13 3350,1 2-4677,1-5 1409,0 0 1,2 1 0,-1-1-1,4 18 1,0 10 172,-2-6-63,1 55 850,28 172 0,-29-248-1031,1 1 0,0-1 1,1 0-1,0 0 1,0 0-1,1 0 0,1-1 1,0 0-1,0 0 0,14 16 1,-18-24-86,0 0 0,1-1-1,-1 1 1,1-1 0,-1 0 0,1 0 0,-1 0 0,1 0 0,0 0 0,0-1-1,3 1 1,-4-1-32,0 1-1,-1-1-1,1 0 0,-1 1 1,1-1-1,-1 0 0,1 0 1,-1 0-1,1 0 1,-1 0-1,1-1 0,-1 1 1,1 0-1,-1-1 0,3 0 1,1-1-70,-4 2 38,1 0 0,0-1 0,0 1-1,0 0 1,0-1 0,0 0-1,0 1 1,0-1 0,-1 0-1,1 0 1,0 0 0,0 0-1,1-3 1,3 0-126,1 0-493,0 0 1,-1-1-1,0 0 0,1 0 1,-2-1-1,1 1 1,-1-1-1,6-8 1,-5 7-998,2-5-1482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1516,'0'0'2830,"1"8"-2182,2 36 1399,2-44-1663,13 0-43,-14 0-38,3-3-25,1-1-161,1 0 1,0-1 0,-1 0 0,0 0-1,0-1 1,0 0 0,-1-1 0,0 0-1,0 0 1,-1 0 0,10-15 0,-14 17-15,1 1 18,0-1 0,-1 1 0,1-1 0,-1 0 0,-1 0 1,1 0-1,-1 0 0,1 0 0,-1 0 0,-1-1 0,1 1 1,-1-6-1,0 8-58,0-3 140,0 1 0,0-1 0,0 0 0,-1 1 0,0-1 0,0 0 0,-1 1 1,-3-11-1,3 13 123,-10-9 1062,4 17-1234,-22 21-22,26-23-103,1 1 1,0 0-1,0 1 0,0-1 1,0 1-1,1-1 1,-1 1-1,1 0 0,0 0 1,1 0-1,-1 0 1,1 0-1,-1 9 1,0-6 8,1 3-1,-1 1 1,1-1 0,1 1-1,0-1 1,1 1 0,0-1-1,1 1 1,0-1 0,1 1-1,0-1 1,7 15 0,-8-21-127,1 1 1,-1 0 0,1-1-1,0 0 1,1 0-1,-1 0 1,1 0 0,0 0-1,0-1 1,1 1-1,0-1 1,-1 0 0,1-1-1,0 1 1,1-1 0,-1 0-1,1 0 1,-1-1-1,1 0 1,0 0 0,0 0-1,9 1 1,-14-2-24,1-1 1,0 0-1,-1 0 0,1 0 1,0 0-1,0 0 1,-1 0-1,1-1 0,0 1 1,2-1-1,1-1-152,-3 2 160,-1 0 0,1 0 0,0-1 0,0 1 0,-1-1 0,1 1-1,0-1 1,-1 0 0,1 1 0,-1-1 0,1 0 0,-1 0 0,1 0 0,1-2 0,2-1-242,-1 1-219,0 1 1,-1-1-1,1 0 1,-1 0-1,1-1 1,-1 1-1,4-6 1,4-10-2247</inkml:trace>
  <inkml:trace contextRef="#ctx0" brushRef="#br0" timeOffset="1">353 155 4332,'7'-68'698,"-6"56"-345,-1 9-5,0 1 198,1-6-840,0 8 1039,1 4 1649,-1 0-2380,3 9 143,0 0 0,1 0 0,1 0-1,8 14 1,11 7 500,-24-32-460,7 2 109,-8-3-271,0-1-1,0 0 0,0 1 0,1-1 1,-1 0-1,0 0 0,0 1 1,1-1-1,-1 0 0,0 0 1,1 0-1,-1 1 0,0-1 0,1 0 1,-1 0-1,0 0 0,1 0 1,-1 0-1,0 0 0,1 0 1,-1 0-1,0 0 0,1 0 0,-1 0 1,3-1 13,0-2-1,0 1 1,0 0 0,0 0 0,0-1-1,-1 0 1,1 1 0,-1-1 0,0 0-1,0 0 1,0 0 0,0-1 0,-1 1-1,3-6 1,1-6 91,-1 1-1,3-19 0,-5 20-30,9-35-404,-11 45-43,1-1-1217,3-9 854,-3 10-150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1344,'0'0'554,"5"-2"-49,15-2-36,-19 3-432,0 1-1,0 0 1,0 0-1,0 0 1,0 0-1,0-1 1,0 1-1,-1 0 1,1-1-1,0 1 1,0-1-1,0 1 1,-1-1 0,1 1-1,0-1 1,-1 0-1,1 1 1,0-1-1,0-1 1,1 0 90,2-2 0,-1 0 1,1 0 0,-1 0-1,1 0 1,-1 0 0,4-9-1,1 0 135,1-1 66,-1 0-1,-1-1 1,0-1-1,-2 1 1,1-1-1,-2 0 1,0 0-1,-1 0 0,0 0 1,0-19-1,-3 31-167,-1 0-1,1 1 0,-1-1 1,1 1-1,-1-1 0,0 1 0,0 0 1,-4-7-1,4 8 120,-16-4 539,13 8-662,0 1-109,0 0-1,0 0 1,0 1-1,0-1 0,1 1 1,0 0-1,-1 0 1,1 0-1,-4 7 0,6-8-48,-1-1 0,1 1 0,0 0 0,0 0 0,0 0 0,0 0 0,1 0-1,-1 0 1,1 0 0,0 0 0,0 1 0,0-1 0,0 0 0,0 0 0,1 0-1,-1 0 1,1 0 0,0 0 0,0 0 0,0 0 0,2 4 0,0-4-46,0 0 0,-1 0 0,1 0 0,1 0 0,-1-1 0,0 1 0,1-1 0,-1 0 0,1 0 0,0 0 0,-1-1 0,1 1 0,8 1 0,-5-1-56,1-2 0,-1 1-1,1-1 1,-1 0 0,1 0-1,-1-1 1,1 0 0,-1 0 0,0 0-1,1-1 1,11-6 0,-9 4-12,-1 0 1,0-1 0,0 0 0,0-1-1,-1 0 1,0 0 0,0-1 0,7-7-1,-5 2 32,-1 1 0,-1-1 0,0-1 0,0 0 0,-1 0 0,-1 0 0,5-16 0,-2 1-12,-1-1 1,7-44 0,-10 31 435,-2 1-1,-2-1 1,-6-66 0,0 77 890,-15-53-1,17 74-874,3 10-325,0-1-1,0 1 1,0-1-1,-1 1 1,1-1-1,0 1 1,0-1-1,0 1 1,-1 0-1,1-1 1,0 1-1,0-1 1,-1 1-1,1-1 1,0 1-1,-1 0 0,1-1 1,0 1-1,-1 0 1,1 0-1,-1-1 1,1 1-1,0 0 1,-1-1-1,-8 6 655,-4 16-191,13-19-569,-4 6 120,1 1-1,0 0 1,1-1 0,0 1-1,0 1 1,1-1 0,0 0 0,1 18-1,-1-14 5,1 17-65,0 1 0,2-1-1,1 0 1,2 0 0,0 0 0,3 0-1,0-1 1,2 0 0,1 0-1,1-1 1,1-1 0,27 42 0,-23-47-388,0 1 0,29 27 1,-36-41-460,0 0 0,1 0 0,0-1 0,1-1 0,-1 0 0,26 11 0,-10-7-2131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97 932,'-1'-7'526,"0"1"1,0-1-1,0 0 0,-1 0 0,0 1 0,0-1 1,-1 1-1,0 0 0,0 0 0,0 0 0,-6-7 1,9 12-465,-1 0 1,1 0 0,-1 1-1,1-1 1,-1 0 0,1 1-1,-1-1 1,0 1 0,1-1 0,-1 1-1,0-1 1,1 1 0,-1 0-1,0-1 1,0 1 0,-1-1-1,0 0 119,-1 0 349,-1 1-33,-13 0-15,17 0-461,0 0-1,-1 0 0,1 0 0,-1 0 1,1 0-1,0 0 0,-1 0 1,1 0-1,0 0 0,-1 0 0,1 0 1,0 1-1,-1-1 0,1 0 1,-1 0-1,1 0 0,0 1 0,0-1 1,-1 0-1,1 0 0,0 1 1,-1-1-1,-12 13 181,1 0 0,0 1 1,1 0-1,1 1 0,0 0 0,1 1 0,0 0 1,1 0-1,1 1 0,-9 32 0,6-8 71,1 1 0,2 0 0,-3 69 1,10-74-167,1-1 0,2 1 0,13 58 0,36 101-3395,-52-196 3271,3 10-949,-2-6 302,-1 0-3145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131 669 4720,'-51'-54'350,"31"34"255,8 8 78,-19-24 0,28 32-522,1 0-1,0 0 0,-1-1 0,-1-7 0,2 7-57,1 2 218,3-3-197,1 0-92,0 0 0,1 1 1,-1-1-1,1 1 0,1-1 0,-1 1 0,0 0 0,1 1 1,0-1-1,0 1 0,11-7 0,166-80 159,-55 31 866,-135 65-725,0 0 0,0 0-1,0 0 1,1 1 0,0 0 0,-12 13-1,11-9-302,1 0-1,0 0 1,1 1-1,0 0 1,0 0-1,1 0 1,1 1-1,0 0 1,1 0-1,0 0 1,0 0-1,1 0 1,0 15-1,2-22-75,0 0 1,0 1-1,0-1 0,1 1 0,0-1 0,0 0 1,0 1-1,0-1 0,4 9 0,-4-13 20,0 0 1,0 0-1,-1 0 1,1 1-1,0-1 0,0 0 1,0 0-1,0-1 0,0 1 1,0 0-1,0 0 0,0 0 1,1-1-1,-1 1 0,0 0 1,0-1-1,1 1 0,-1-1 1,0 0-1,1 1 0,1-1 1,-3 0 19,3 1-127,3-4-65,0-1 169,0 2 3,-1 0-1,-1-1 0,1 0 1,6-5-1,-5 2 11,-1 1 0,0-1 0,0 1-1,-1-1 1,1-1 0,-2 1 0,6-11 0,17-48 804,-23 55-510,-2 7 416,4 4-1460,14 0 706,-15 0 9,0-2-5,8 0 4,-9 0 17,11-2 0,-12 2 51,-2 1-14,1 0-1,-1 0 1,0 1 0,0-1 0,0 0 0,0 0 0,1 0 0,-1 0 0,0 0 0,0 0-1,0 0 1,0 0 0,1 0 0,-1 0 0,0 0 0,0 0 0,0 0 0,0 0-1,1 0 1,-1 0 0,0 0 0,0 0 0,0 0 0,0 0 0,1 0 0,-1 0-1,0-1 1,0 1 0,0 0 0,0 0 0,0 0 0,1 0 0,-1 0 0,0 0-1,0-1 1,0 1 6,1 0 0,-1-1 0,1 1-1,-1 0 1,0 0 0,1-1-1,-1 1 1,1 0 0,-1 0 0,1 0-1,-1 0 1,1-1 0,-1 1 0,1 0-1,-1 0 1,1 0 0,-1 0-1,1 0 1,-1 0 0,1 0 0,-1 1-1,1-1 1,-1 0 0,1 0 0,-1 0-1,1 1 1,3 0-2,-1-1 10,1 1-1,-1 0 1,0 0 0,0 0 0,0 0 0,0 1 0,0 0-1,0-1 1,0 1 0,-1 0 0,5 4 0,10 10 2,86 77-473,-103-93 426,2 3-201,1-1 0,0 0 0,-1 0 0,1 0 0,0 0 0,0-1 0,0 1 0,0-1 0,0 0 0,1 0 0,3 1 0</inkml:trace>
  <inkml:trace contextRef="#ctx0" brushRef="#br0" timeOffset="1">494 62 2156,'-10'-8'1132,"2"0"804,-7-5-427,3 4 91,2-3-1188,4 1-1476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1052,'0'0'3301,"3"6"-2541,3 19-165,-1 0 0,-1 1 0,1 25 0,2 10 73,58 310 1606,-53-308-2330,4 9-726,0-21-3726,-8-31 2291</inkml:trace>
  <inkml:trace contextRef="#ctx0" brushRef="#br0" timeOffset="1">304 626 1352,'0'0'958,"1"-3"-112,0-8 6144,4 17-6793,14 19-16,-18-23-155,0-1 0,0 0 0,0 1 1,0-1-1,0 0 0,0 0 1,0 0-1,1 0 0,-1 0 0,0 0 1,1 0-1,-1-1 0,0 1 1,1 0-1,-1-1 0,1 1 0,-1-1 1,3 1-1,-1 0 27,-1-1 54,-2 0-102,0 0 0,1 0 0,-1 0 1,0-1-1,0 1 0,1 0 0,-1 0 0,0 0 0,0 0 0,1 0 0,-1 0 1,0 0-1,0 0 0,1 0 0,-1 0 0,0-1 0,0 1 0,1 1 1,-1-1-1,0 0 0,1 0 0,-1 0 0,0 0 0,0 0 0,1 0 0,-1 0 1,1 0-1,-1 1 3,1-1 1,0 0 0,0 0 0,-1 0-1,1 0 1,0 1 0,0-1 0,0 0-1,-1 0 1,1-1 0,0 1-1,0 0 1,-1 0 0,1 0 0,1-1-1,6-3 175,1 0 1,-1-1-1,-1 0 0,1 0 0,7-8 0,-1 1 461,-12 11-364,-1 0-268,-1 1 0,0 0 1,0 0-1,0-1 0,0 1 0,1 0 0,-1-1 0,0 1 0,0 0 0,0 0 0,1-1 1,-1 1-1,0 0 0,0 0 0,1 0 0,-1 0 0,0-1 0,1 1 0,-1 0 0,0 0 0,1 0 1,-1 0-1,0 0 0,1 0 0,0 0 0,-1 0 35,0 0 0,1 0 0,-1-1 0,0 1 0,0 0 0,1 0 0,-1 0 0,0 0 0,1 0 1,-1 0-1,0-1 0,1 1 0,-1 0 0,0 0 0,0 0 0,1-1 0,-1 1 0,0 0 0,0 0 0,1-1 0,-1 1 0,0 0 0,0 0 0,0-1 0,1 0 0,2 5 81,13 13 7,-15-17-126,-1 1 0,1 0 0,0-1-1,0 1 1,-1 0 0,1 0 0,-1 0 0,1 0 0,-1 0-1,1 0 1,-1-1 0,0 1 0,1 0 0,-1 0 0,0 0-1,0 0 1,0 0 0,1 0 0,-1 2 0,0 2 19,10 25-407,1 0-1,2-1 0,21 37 1,-23-54-1018,-8-10 1024,-1 1-1508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1716,'4'7'6178,"4"10"-3283,46 84-2322,2 8 71,7 13-45,-59-117-585,-2 1 0,1-1 1,-1 1-1,0 0 0,0 0 0,0 0 0,-1 0 0,0 0 0,1 6 1,-2-9 47,-4 0-50,-9 6 19,10-7 32,-2-3 23,-1 0-43,5 1-12,-1 0-1,0 0 0,1 0 1,-1-1-1,0 1 1,1-1-1,-1 1 0,1-1 1,-1 1-1,1-1 0,-1 0 1,-2-2-1,-2 0 30,-23-15 443,27 16-460,0 1 0,1-1 0,-1 1 0,1-1 0,-1 0-1,1 0 1,0 0 0,-1 1 0,1-1 0,0 0 0,1 0 0,-1-1 0,0 1 0,0 0 0,1 0-1,-1-3 1,0-7 81,1 9-17,1-3-18,2-1-58,0-1 0,1 0-1,0 1 1,0 0 0,0 0-1,1 0 1,0 0 0,11-10-1,56-47-485,-56 50 45,14-8-1103,-7 4-4659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6:5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16 233 1388,'0'5'409,"0"1"-1,0-1 1,0 1-1,-3 10 3625,7-16-3582,14 4 281,-11-9-417,7-4-138,-1 0 0,-1-1-1,1 0 1,-2-1 0,1-1 0,-2 0-1,15-19 1,-21 21-29,1 1 1,-1-1-1,-1 0 1,0 0-1,3-14 1,-1-1 363,-4 23-470,-1 1 1,1-1-1,-1 1 0,0 0 0,0-1 0,0 1 0,0-1 0,0 1 0,0-1 0,0 1 0,0-1 0,-1-2 1,0 0 55,1 3-71,0 0 0,0 0 1,0 0-1,0 0 0,0-1 0,-1 1 1,1 0-1,0 0 0,0 0 0,-1 0 1,1 0-1,-1 0 0,1 0 0,-1 0 1,1 1-1,-2-3 0,0 1 55,2 1-62,-1 0 0,1 0 0,0 0 0,-1 0 0,1 1 0,-1-1 1,0 0-1,1 1 0,-1-1 0,1 0 0,-1 1 0,0-1 0,0 0 0,1 1 0,-1-1 0,0 1 0,0 0 0,-1-1 0,0 0 42,1 0-45,0 0 0,1 1 0,-1-1 0,0 1 0,0-1 0,0 1 1,1-1-1,-1 1 0,0 0 0,0-1 0,0 1 0,0 0 0,0 0 0,0 0 0,1 0 0,-1-1 0,-1 2 1,-1-2 38,-6 2 131,2 1-133,1 0-1,-1 1 0,1-1 1,0 1-1,-1 1 1,1-1-1,1 1 0,-1 0 1,0 0-1,1 1 1,-7 7-1,6-5-18,0 1 0,1 0 0,0-1 0,0 2-1,1-1 1,0 0 0,1 1 0,0 0 0,0 0 0,1 0 0,0 0 0,1 0 0,-1 0 0,2 0-1,-1 1 1,2-1 0,-1 0 0,1 0 0,0 1 0,1-1 0,0 0 0,1 0 0,-1-1 0,2 1-1,-1 0 1,1-1 0,1 0 0,10 15 0,-8-13-18,1-1-1,1 0 1,0 0 0,0 0-1,1-2 1,0 1 0,0-1-1,1 0 1,20 9 0,-13-9-92,0 0 1,1-1 0,0-1 0,0-1 0,31 4 0,-44-8-55,0 0 0,0 0 0,0-1 0,0 1 0,0-1 1,0-1-1,0 1 0,0-1 0,0 0 0,-1 0 0,11-6 0,-9 4-880,-1 0 0,0 0 0,0-1-1,-1 0 1,9-9 0,-1-4-2331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1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103 657 1680,'-14'-4'3143,"-26"-13"0,10 4 507,28 12-2965,0 0-81,-7-4 240,3 0 475,6 5-1280,0 0-1,0 0 1,0 0 0,0-1 0,0 1 0,0 0 0,0 0-1,0 0 1,0 0 0,0 0 0,0-1 0,0 1 0,1 0-1,-1 0 1,0 0 0,0 0 0,0 0 0,0 0 0,0-1-1,0 1 1,0 0 0,0 0 0,0 0 0,0 0 0,1 0-1,-1 0 1,0 0 0,0-1 0,0 1 0,0 0 0,0 0 0,0 0-1,1 0 1,-1 0 0,0 0 0,0 0 0,0 0 0,0 0-1,0 0 1,1 0 0,-1 0 0,182-39 605,16 12-338,-96 14-193,348-48 156,43-7-68,617-132 87,-1066 192-267,344-78 5,-104 19-21,-186 43-6,-95 24 16,0-1 2,9 0-8,-9 0 8,12-1 37,-8-1 70,1 2-1,-1-1 1,9 0 0,-16 2-143,2 0 348,-1 0-300,0 0 0,0 1 0,0-1 1,0 1-1,0-1 0,0 1 0,0 0 0,0-1 0,0 1 1,0 0-1,-1-1 0,1 1 0,0 0 0,0 0 1,-1 0-1,1 0 0,-1 0 0,1 0 0,-1 0 0,1 0 1,-1 1-1,1 0 11,0 0 0,3 24 77,0 1 1,-1 51-1,-2-44-68,1 95 81,10 149 128,-4-206-140,4 0 1,25 89 0,41 164 123,-42-131-140,-22-128-76,11 71 26,4 136 40,-15-170-57,0-9-16,-9-41-10,34 363 58,-28-263-59,13 221 54,-17 395 23,-3-553-64,-2 20 5,6 78-2,0-155-3,17 404 94,-21-472-97,1 100 42,2 177 10,-1-155-18,4-5-4,5 21 21,25 279 36,-7-242-71,31 278 100,-58-478-219,23 207-936,-26-249-1030,-3-20-1624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72 1412,'0'0'738,"4"-13"2885,-1-27 365,-3 37-2439,0-1-1311,0 4-180,1-1 0,-1 1 0,0 0-1,0-1 1,0 1 0,0 0 0,0-1-1,0 1 1,0-1 0,0 1 0,0 0-1,0-1 1,0 1 0,0-1 0,0 1-1,0 0 1,0-1 0,0 1 0,0 0-1,-1-1 1,1 1 0,0 0 0,0-1-1,0 1 1,-1 0 0,1-1 0,0 1-1,0 0 1,-1-1 0,1 1 0,0 0-1,-1 0 1,1-1 0,-40 1 1484,36 1-933,0-1-420,-4 0 91,1 0 0,-1 1 0,0 0 1,0 0-1,0 1 0,-10 3 0,15-4-242,1 2 5,-2 5 34,0 0 1,1 0-1,0 0 1,0 1 0,1-1-1,0 1 1,-1 15 0,-2 71 352,4-69-331,9 189 667,18 1-55,-21-181-616,63 336 587,-26-168-336,13 96 223,48 248 599,-82-448-1026,95 501 443,-77-401-465,-12-66-48,-25-118-61,118 709 335,-88-379-249,-27-260-97,11 331 26,-10-13 24,33 224-14,-20-345-42,-5-107 6,10 67-2,-10-83 8,-8-57-4,1 70 20,-6-98-30,-4 194 26,-2-125-2,-14 160 20,-8-104-30,25-177-49,0 26 0,1-9-39,0-38 80,1 0 1,0 0-1,0 0 1,0 0-1,0 0 1,0 0-1,0 0 1,0 0-1,1 0 1,-1 0-1,0 0 1,1 0-1,0 1 1,0 1-4,-1 0-15,2 0 1,2 8 3,-3-8 1,-1-3 14,0 0 0,1 0-1,-1 1 1,0-1 0,0 0-1,0 0 1,1 0 0,-1 0 0,0 0-1,0 0 1,0 1 0,1-1-1,-1 0 1,0 0 0,0 0 0,0 0-1,0 1 1,0-1 0,0 0-1,1 0 1,-1 0 0,0 1-1,0-1 1,0 0 0,0 0 0,0 1-1,0-1 1,0 0 0,0 1-1,0-1 0,0 1-1,0-1 1,1 1-1,-1 0 1,0-1-1,0 1 1,1-1-1,-1 1 0,0-1 1,1 1-1,-1-1 1,0 1-1,1-1 1,-1 1-1,1-1 1,-1 1-1,1-1 0,0 1 1,9 3-24,0 0 1,1-1 0,-1 0-1,1-1 1,-1 0-1,1-1 1,0 0-1,0-1 1,0 0-1,0 0 1,14-3 0,248-50-355,-151 25 208,-12 2 33,79-14-81,230-32 100,-235 38 95,-175 33 23,55-11-5,0 3 0,109-1 0,-77 5 20,30-1 0,-81 3-26,-9 1 6,56-2-20,73-4 42,-115 1-28,0-1 1,93-30-1,-111 30-14,6-3-6,25-7-137,66-9 0,-128 27 165,0 0 0,0 0 0,0 0 1,0 0-1,0 0 0,0-1 0,0 1 1,0 0-1,0-1 0,0 1 0,0-1 1,0 1-1,2-2 0,13-4-65,98-20-297,31-13-177,-90 21 202,-52 17 305,0 1-24,11-1 49,-11 1-5,1 0-82,12 0 84,-12 0 3,0 0-27,11 0 29,7 0-4,-18 0 19,-1-1-19,12 1-7,-12 0 7,1-1 18,12 0-12,-12 1 8,0 0 8,12 0-12,-12 0 4,-1 0 6,10-1-4,-10 1 6,1 0-2,10-2-2,-10 2-10,-1-1-432,9-3 167,-9 3-89,-1-1-622,0 1 692,-1 1 0,0-1 0,0-1 0,0 1 0,0 0-1,0 0 1,0 0 0,0-1 0,0 1 0,0 0 0,-1-1 0,2-1-1,1-20-6109,-3-2 2316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2156,'-14'-17'3513,"14"17"-3427,0 0 1,0 0-1,0 0 1,0 0-1,0-1 1,0 1-1,0 0 1,0 0-1,0 0 1,-1 0-1,1 0 1,0 0-1,0 0 0,0-1 1,0 1-1,0 0 1,0 0-1,-1 0 1,1 0-1,0 0 1,0 0-1,0 0 1,0 0-1,0 0 1,-1 0-1,1 0 1,0 0-1,0 0 1,0 0-1,0 0 1,0 0-1,-1 0 1,1 0-1,0 0 1,0 0-1,0 0 0,0 0 1,0 0-1,-1 0 1,1 0-1,0 0 1,0 0-1,0 1 1,0-1-1,-1 3 459,1 0 0,0-1-1,0 1 1,1 0 0,-1 0 0,2 5-1,-1 2-1505,8 36 1480,2 0 0,2-1-1,29 68 1,-4-28-519,11 27-2559,-44-90-86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1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22 302 1932,'-3'0'1118,"-16"3"4241,26-2-2458,32-1-1621,-31-1-1409,200 1 1279,63-2-504,223-2-45,-98 2-289,-82 0-141,111-4-10,-188-3-83,178-10 137,-196-10-123,-124 14-68,39-15-9,-60 11 6,9 1-2,-19 5 75,97-33 1,-137 37 60,-9 4 48,-1-1-1,1 0 1,16-11-1,-29 16-130,4-2 53,-1-1 1,1 1 0,-1-1 0,1 0 0,-1-1-1,4-4 1,-8 8-83,0-1 0,0 1 0,0 0 0,0 0 0,0 0 0,0 0 0,1 0 0,-1 0 0,0 0 0,0 0 0,4-1 0,-5 2-37,0 0 0,0 0 0,1 0 0,-1 0 0,0 0 0,0 0 0,1 1-1,-1-1 1,0 0 0,0 0 0,1 0 0,-1 0 0,0 1 0,0-1 0,0 0 0,1 0 0,-1 0 0,0 1 0,0-1-1,0 0 1,0 0 0,0 1 0,1-1 0,-1 0 0,0 0 0,0 1 0,0-1 0,0 0 0,0 1 0,0-1-1,0 0 1,0 0 0,0 1 0,0-1 0,0 0 0,0 0 0,0 1 0,-1 9 29,0 0 1,-5 17 0,-30 156 444,-16 234 1,46-292-180,19 238 0,4-182-55,4-18-71,-5-47-82,19 307 144,-15-100-125,-20-319-111,9 308 71,-7-146-48,1 298 40,-1-372-48,5 142 36,5 21 2,-9-158-39,6 128 18,8 89 3,-14-100-5,-2-32-32,5 41 23,2 46-28,1-46 12,-1-18-27,-8 329 33,-6-280 3,0-133-6,0 9 8,2 312 69,29-81 76,-18-287-124,33 178 100,-13-98-89,20 90 42,-36-197-72,5 55 1,-8-48 4,-4-20 2,9 47 10,-11-74-27,-1-4 86,-1-1 0,1 1 0,-1-1 0,0 1-1,0-1 1,0 0 0,0 5 0,-1 3-2503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2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1 960,'0'0'13228,"6"2"-13019,17 7-3,-23-9-200,0 0-1,0 0 1,1 0 0,-1 0-1,0 0 1,0 0-1,1 0 1,-1 0-1,0 0 1,0 0 0,1 0-1,-1 0 1,0 1-1,0-1 1,1 0-1,-1 0 1,0 0-1,0 0 1,0 1 0,1-1-1,-1 0 1,0 0-1,0 0 1,0 1-1,0-1 1,0 0 0,0 0-1,1 1 1,-1-1-1,0 0 1,0 0-1,0 1 1,0-1-1,0 1 1,44 399 1615,-41-370-1564,15 162 303,-4-15-36,-10-122-180,1 130 289,-5-135-317,0 183 317,-4-32-27,-1-101-165,5 209 283,0-306-519,1 91 148,2 64 107,24 273 437,5-178-489,1 26-40,-14-46-111,-3-36-14,-6-50-37,37 438 60,-27-320-38,-17-196-21,-2-63-5,11 460 52,-10-222-24,2-48-10,-1-121-16,26 259 14,-14-203-11,24 127 24,-1-13-4,-1-20-15,-10-74-5,30 252 98,-49-346-82,25 151 35,-32-202-54,0-1-2,0 27 12,1 22 18,-1 6 15,-2-18-14,-15 169 125,8-128-83,5-40-35,2-35-28,0 1 0,1-1 0,0 1 0,0-1 0,4 17 0,-4-24-12,1 3 23,-1-2-19,0 8-4,1-7 40,-1 0-29,2 4 8,0 0 1,1 0-1,5 10 0,-7-15-5,0 1-11,0-1 0,0 1 0,1 0 0,-1-1 0,0 1 0,1-1-1,0 0 1,0 1 0,-1-1 0,1 0 0,0 0 0,1 0 0,-1 0 0,0-1-1,0 1 1,1-1 0,-1 1 0,1-1 0,3 1 0,27 8-7,0-2 1,0-1-1,65 5 1,-23-4-3,474 39-53,-282-38 52,-209-8 3,-1-3 0,1-2 0,72-14 0,-113 15 6,160-22 15,-93 15-11,25-1-24,26 0 14,-18 1 8,25-7-4,-28 2-12,26-1 1,-127 15 9,128-6 11,-93 5-10,181 0-76,-212 1 80,4 0 2,7-1-7,-25 2 2,31 2 3,41-5-13,-34 1 16,2 0-21,22-2-101,-61 4 79,-1 0-7,53 7-310,-44-6 314,-9 0 8,0-1 3,60 11-89,-61-10 107,2 0 4,1 0-1,-1 0 0,1-1 0,7 1 1,-9 0 7,1-1-6,8 0 6,-8 0-3,-1 0-15,10 0 20,-10 0 4,14 0-3,-14 0-14,9 1 6,-9 0 19,0-1-9,8 1-1,-8-1 105,0 1-97,27-6-3196,-27 4 1810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2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 1388,'0'0'3992,"-3"0"-3609,-19 3 4669,16-2-5501,3 0 1707,-2 3-1271,5-4 34,0 0 0,0 0 0,0 0 0,0 0 0,0 1 0,0-1 0,-1 0 0,1 0 0,0 0 1,0 0-1,0 0 0,0 0 0,0 1 0,0-1 0,0 0 0,0 0 0,0 0 0,0 0 0,0 0 0,0 0 0,0 1 0,0-1 0,0 0 0,0 0 0,0 0 0,0 0 0,0 0 0,0 1 0,0-1 0,0 0 0,0 0 0,0 0 0,0 0 0,0 0 0,0 0 0,1 1 0,-1-1 0,0 0 0,0 0 0,0 0 0,0 0 0,0 0 0,0 0 0,0 0 0,0 0 0,1 0 0,-1 1 0,0-1 0,0 0 0,0 0 0,0 0 0,0 0 0,1 0 0,-1 0 0,0 0 0,0 0 0,0 0 0,0 0 0,0 0 0,0 0 0,1 0 0,-1 0 0,5 1-18,16 3 230,-19-4-232,10 2 43,-10-4-50,4-2 30,-4 6 68,-4 10 61,1-7-180,0-1 502,4-34-449,-2 24 98,-3 6-122,1 0 0,0-1 0,-1 1 1,1 0-1,0 0 0,-1-1 0,1 1 1,0 0-1,-1-1 0,1 0 0,-2-1 0,2 2 63,-3-2-784,3 2 670,1 1 0,0-1 0,0 0 0,-1 0 0,1 0 1,0 0-1,0 0 0,-1 0 0,1 0 0,0-1 0,0 1 1,-1 0-1,1 0 0,0 0 0,0 0 0,-1 0 0,1 0 1,0 0-1,0 0 0,0-1 0,-1 1 0,1 0 1,0 0-1,0 0 0,0 0 0,0-1 0,-1 1 0,1 0 1,0 0-1,0 0 0,0-1 0,0 1 0,0 0 0,0 0 1,-1-1-1,1 1 0,0 0 0,0 0 0,0-1 0,0 1 1,0 0-1,0 0 0,0-1 0,0 1 0,0 0 1,0-1-1,2-2-205,-1 2 92,0 0 1,0 0-1,0 0 0,-1 0 1,1 0-1,-1 0 1,1-1-1,-1 1 1,1 0-1,-1 0 1,1-1-1,-1-1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90 141 1684,'0'0'746,"-1"-3"-36,-7-22 6186,3 29-6636,4-3-256,-3 2 74,1 0-1,-1 0 0,1 1 0,0-1 0,0 1 0,0 0 0,0 0 0,1 0 0,-1 0 0,1 1 1,-2 5-1,-5 18 199,1 1 1,1 0-1,2 0 1,-3 38-1,8-49-148,0 1-1,6 35 1,-5-45-82,1 0 1,1 0 0,-1-1-1,2 1 1,-1-1 0,1 0-1,9 15 1,-10-20-36,-1 0 1,1-1-1,-1 1 0,1-1 1,0 0-1,-1 0 1,1 0-1,0 0 0,1-1 1,-1 1-1,0-1 1,0 0-1,1 0 0,-1 0 1,1 0-1,-1 0 1,1-1-1,-1 0 0,1 1 1,-1-1-1,1-1 0,-1 1 1,1 0-1,5-2 1,2-1 4,0 1 0,-1-2 0,1 0 0,-1 0 1,0 0-1,15-10 0,-11 5 33,0-1 0,-1-1 1,-1 0-1,1 0 0,18-24 0,-25 27-8,-1-1 0,0 0 0,0 0 0,-1 0 0,0-1 0,-1 1 0,3-12 0,-1-2 45,3-44 0,-7 10-47,-1 31-4,0 23-14,-1 0-5,-2-11-5,3 11 3,-7-13 15,6 13-28,-12-20 14,12 20-13,-1 1 8,-22-32 20,23 32-33,-20-21 15,10 15 0,1 0 10,8 6-24,-12-8-8,6 6 6,6 3-8,-13-7-7,11 7 8,-10 0-2,-21 0-52,32 1 63,0 0-88,-27 6-374,27-5 360,1 0-23,-26 23-1800,-27 27 0,23-20-2278,18-17 1612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35 244 1588,'0'0'7019,"-1"7"-6511,-1 11-182,0 0-1,2 1 1,0-1 0,1 0 0,3 19 0,-3-30-240,39 194 1702,-32-166-1710,-3-15 3902,-30-112-3388,-20-165 0,37 204-473,-3-38 53,11 82-165,0 1-1,1-1 1,-1 0 0,2 1 0,-1-1 0,1 1 0,0 0 0,5-10-1,-6 14-56,1 1 0,0-1 0,1 1 0,-1 0 0,1-1 0,0 1 0,-1 0 0,1 0 0,0 1 0,1-1 0,-1 1 0,0-1 0,6-2 0,-2 2-319,0 0 0,0 0 0,0 1 0,1 0 0,11-2 0,-17 4 161,1 0-1,-1 0 1,1 0-1,-1 0 1,1 1-1,-1-1 1,1 1-1,-1 0 1,1 0-1,-1 0 1,1 0-1,-1 0 1,0 0-1,0 0 1,3 3-1,3 1-1516,7 13-4894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28 136 1692,'-2'1'1238,"-14"10"1715,6-3 4057,134-52-5774,-68 21-1028,30-13-1120,-37 10-1005,-17 7-3022,-20 11 1978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35 2180,'0'0'10480,"1"10"-10047,20 169 1561,-15-152-1882,1-1 0,19 45 0,-9-28-1978,-13-35 1015,-3-5-504</inkml:trace>
  <inkml:trace contextRef="#ctx0" brushRef="#br0" timeOffset="1">20 131 952,'-19'-42'4140,"19"40"-3536,1-2-39,1-1-428,0 0 1,1 0-1,-1 1 1,1-1-1,0 1 1,0 0-1,0 0 1,1 0-1,-1 0 1,1 1 0,0-1-1,0 1 1,0 0-1,7-3 1,-5 3-10,1 0 1,1 0-1,-1 0 1,0 1-1,1 0 1,-1 1-1,1 0 0,0 0 1,8 0-1,-4 1 25,1 1 0,0 0-1,0 1 1,-1 1 0,1 0-1,-1 0 1,0 1 0,0 1-1,0 0 1,0 0 0,19 14-1,-24-14 22,1 1-1,-1 0 1,0 1-1,-1-1 1,0 1 0,0 1-1,0-1 1,-1 1-1,0 0 1,0 0-1,-1 1 1,0-1-1,-1 1 1,0 0-1,0 0 1,-1 0-1,0 0 1,1 17-1,-4-16 169,-15 43 277,13-47-524,0 1 1,0-1-1,0 0 1,-1 0-1,0 0 1,0 0-1,-5 5 1,-8 5 12,-1 0 0,0-2 1,-23 16-1,37-28-442,-1 0 0,1 0 0,-1 0 0,1 0-1,-1-1 1,1 1 0,-1-1 0,0 0 0,0-1 0,-8 1 0,11-1-1712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1744,'0'0'8126,"3"-1"-7565,0-2-331,0 0 0,0 0-1,-1 0 1,1-1 0,-1 1 0,0-1 0,0 1 0,0-1-1,2-5 1,12-28 641,-2-1 0,-2-1-1,-2 0 1,6-41 0,-15 77-643,0-6 571,2 9-338,6 17-230,8 36-236,-5-10 105,26 57-1,-29-80-73,58 128 149,-63-138-268,0-1 1,-1 1-1,0 0 1,-1 0-1,0 0 1,0 0-1,0 15 0,-2-21-19,-3 0 1,-1 3 76,0-1 1,-1 0-1,0 0 1,0-1-1,0 1 1,-1-1-1,0 0 1,0-1-1,-13 8 1,-29 14-130,46-24 181,-1-1 13,-4 2 17,5-1-101,5-4-318,121-65-1583,-63 33 36,1-2-3832,-37 19 2192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70 237 1864,'0'0'3689,"-2"8"-2905,-4 106 1696,5-78-1912,6 102 2099,-3-121-2224,-1-14-352,0 1 209,-1 0 31,0 15 3562,-3-27-3500,-2-10-218,-29-116 1083,32 125-1181,-19-123 892,19 110-711,0 0-1,2 0 0,4-41 0,-2 56-221,-1 1-1,1 0 1,0 0 0,0 0-1,1 0 1,0 0-1,0 0 1,0 1 0,0 0-1,1-1 1,0 1-1,8-7 1,1 0-35,0 1 1,0 1-1,19-11 1,-25 19-280,1-1 0,-1 1 1,0 0-1,1 1 0,0-1 0,-1 2 1,1-1-1,-1 1 0,13 1 0,28 7-3040,-46-8 2504,13 9-2068,-8-1-2028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42 221 1752,'-41'36'11430,"49"-41"-11417,88-58-1230,-27 14-2429,-54 37 1065,0-3 34</inkml:trace>
  <inkml:trace contextRef="#ctx0" brushRef="#br0" timeOffset="1">328 11 912,'2'-2'379,"9"-7"1108,1 10 3370,-6 19-3979,-1 0 1,-1 0-1,2 25 0,5 27 221,31 79 963,-11-43-4898,-30-106 1076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84 1200,'-7'-18'1317,"1"-7"864,6 24-1448,0-3-41,0 2-554,0 0-55,0 1 0,0 0 0,1-1 0,-1 1 0,0 0 0,0 0 0,1-1 1,-1 1-1,1 0 0,-1 0 0,1 0 0,-1 0 0,1-1 0,0 1 0,0 0 1,-1 0-1,1 0 0,0 0 0,0 1 0,0-1 0,0 0 0,0 0 0,0 0 0,0 1 1,0-1-1,0 1 0,1-1 0,-1 1 0,0-1 0,0 1 0,1 0 0,1-1 0,9 0 87,-1 0 0,1 0 0,0 1 0,-1 1 0,1 0-1,0 1 1,-1 0 0,1 1 0,-1 0 0,0 0-1,0 1 1,0 1 0,-1 0 0,1 1 0,10 7 0,-13-8-47,1 2 0,-1 0 0,1 0 0,-2 0 1,1 1-1,-1 0 0,10 15 0,-13-17-34,-1 1-1,1-1 1,-1 1 0,0 0 0,-1 0-1,0 0 1,0 1 0,0-1-1,-1 0 1,0 1 0,0 12 0,-2-11-19,0 0 0,-1 0 0,0 0 0,-1 0 0,1 0 0,-2-1 0,1 1 0,-1-1 0,0 0 0,-11 14 0,4-6 4,-1-1 0,-1 0 0,0-1-1,-18 14 1,26-23-207,0 0-1,-1-1 1,0 0-1,0 0 1,0 0-1,0-1 1,0 0-1,-1 0 1,1-1-1,-10 3 1,12-5-472,1-1-1052,-12-4-61,11 4-1239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12 100 1792,'-1'-3'1125,"-2"-8"382,0-1 1,-1-15-1,4 24-853,2 0-69,1-1-459,0 1 1,0 0-1,0 0 0,1 1 1,-1-1-1,1 1 0,0-1 1,0 1-1,0 0 0,0 1 1,0-1-1,0 1 0,0-1 1,7 0-1,6 0 78,0 0 1,1 1-1,-1 0 0,1 2 1,-1 0-1,0 1 0,0 1 1,0 1-1,19 6 0,-16-4 20,0 2 0,-1 1 0,0 0 0,-1 1 0,0 1 1,0 1-1,18 16 0,-31-24-99,-1 0 0,1-1 0,-1 1 0,0 0 1,0 0-1,-1 0 0,1 0 0,-1 1 0,0 0 0,0-1 0,-1 1 0,4 8 0,-5-11-91,0 1 34,0-1 0,0 0 1,0 1-1,0-1 0,-1 1 0,1-1 1,-1 1-1,0 0 0,1-1 0,-1 1 0,0-1 1,-1 1-1,1-1 0,0 1 0,-1-1 1,-1 5-1,-3 2 17,0-1 0,0-1 1,-1 1-1,0-1 0,-1 0 0,0 0 1,0-1-1,0 0 0,-1 0 0,0 0 1,0-1-1,0-1 0,0 1 0,-16 5 1,-12 3-318,-69 18 1,101-30-332,0-1-203,-13-1-227,13 0-316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8:2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16 183 1656,'0'0'7449,"-3"-6"-6578,-6-19-69,6 19-41,3 1-341,0 0 0,-1 0 0,1 0 0,1 1 0,-1-1 0,3-9 0,-3 12-484,2-4 195,1 0 1,-1 0-1,1 0 1,0 0-1,1 0 1,0 1-1,-1-1 1,2 1-1,-1 0 1,1 0-1,-1 1 1,1-1-1,8-4 0,-11 6-88,1 1-1,0 1 1,-1-1-1,1 0 0,0 0 1,0 1-1,0 0 0,0 0 1,0-1-1,0 2 0,0-1 1,0 0-1,0 1 1,1-1-1,-1 1 0,0 0 1,0 0-1,1 0 0,-1 1 1,0-1-1,0 1 0,0-1 1,0 1-1,1 0 1,-1 1-1,0-1 0,4 3 1,-4-2-26,-1 0 1,1 0-1,-1 0 1,1 0-1,-1 0 1,0 1-1,0-1 1,0 1-1,-1-1 1,1 1-1,0 0 1,-1-1-1,0 1 1,0 0-1,1 3 1,0 0 3,-1-1 0,1 1-1,-1 0 1,-1 0 0,1-1 0,-1 12 0,-2-2 7,-1-1 1,0 1 0,-1-1 0,0 0-1,-1 0 1,-12 22 0,-50 76 97,38-68-37,20-31 94,7-12-126,1 1 0,-1 0 0,1-1 1,0 1-1,-1 0 0,1 0 0,0 0 0,0 0 0,0 0 0,1 0 1,-1 0-1,0 1 0,0 2 0,10-5 19,23-2-19,0-2 1,0-1-1,32-9 0,141-38 149,-160 43-168,48-13 179,-91 21-229,-1 1-91,0 0 89,-1 0-1,1 0 0,-1 0 0,1 0 0,-1 0 1,1 0-1,-1 0 0,1 0 0,0 0 1,-1 0-1,1 0 0,-1-1 0,1 1 0,-1 0 1,1 0-1,-1 0 0,2-1 0,9-4-1325,-8 4 866,1 0 304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79 342 1892,'0'0'5757,"-2"7"-5253,-7 20-42,8-15-16,25 118 1244,-1-6-407,-19-94-451,2-1-1,11 37 1990,-20-78-2706,-47-215 353,-35-144-167,84 359-306,0-1 1,0 1 0,1-1 0,2-14 0,-2 24-34,1-1-1,-1 0 1,1 0 0,0 1 0,0-1-1,1 1 1,-1-1 0,1 1 0,0-1-1,-1 1 1,2 0 0,-1 0-1,0 0 1,0 0 0,1 0 0,0 0-1,0 1 1,-1-1 0,1 1 0,1 0-1,-1 0 1,4-2 0,-6 4-358,3-2-92,10-2-100,-10 3-110,-1 1-100,9 1-228,-9 0-898,7 10-4703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3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1492,'0'0'985,"2"2"-56,-1-1-780,0 0 0,-1 0 0,1 0 0,0 0 1,0-1-1,0 1 0,0 0 0,0-1 0,0 1 0,0-1 0,0 1 0,1-1 0,-1 1 0,0-1 0,0 0 0,0 1 0,0-1 0,1 0 0,-1 0 0,0 0 0,0 0 0,1 0 0,0 0 0,26-9 683,-22 7-822,20-10-2,-1 0-1,0-2 1,-1 0 0,-1-2 0,37-31 0,-36 26-3212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143 590 1516,'0'0'6656,"-9"4"-6258,-2 0-268,7-3-85,0 0 0,1 1 0,-1 0 1,0-1-1,1 1 0,-1 1 0,1-1 0,-1 0 0,1 1 1,0 0-1,0-1 0,0 1 0,-2 4 0,-3 4 179,0 1 0,1 0 0,1 1 0,0-1 0,0 1 0,1 1 0,-4 19 0,3-4 189,1 1 0,-1 38 0,5-65-378,1 0 1,0 0-1,0 0 0,1 0 1,-1 0-1,1 0 0,-1 0 0,1-1 1,0 1-1,0 0 0,0 0 1,0 0-1,1-1 0,-1 1 0,1-1 1,2 3-1,-3-2 16,1-1 50,5 1 28,-6-3-118,-1 1-1,1-1 1,-1 0-1,1 1 1,-1-1 0,1 0-1,-1 0 1,1 1-1,-1-1 1,1 0-1,-1 0 1,1 0-1,0 0 1,-1 1-1,1-1 1,-1 0 0,1 0-1,0 0 1,-1 0-1,1-1 1,-1 1-1,1 0 1,-1 0-1,2 0 1,15-2 42,-16 2-49,0-1 0,-1 1 0,1 0 0,0 0 0,0 0 0,0 0 0,0-1 0,0 1-1,-1-1 1,1 1 0,0 0 0,0-1 0,-1 1 0,1-1 0,0 1 0,-1-1 0,1 0 0,0 1 0,-1-1 0,2-1-1,-1 0 10,1 0-4,0 0 0,0 0 0,0 0 0,0 0-1,0-1 1,-1 1 0,1 0 0,-1-1 0,2-3 0,3-5 15,0 0-8,-1 0 0,0 0-1,0-1 1,-1 0 0,4-15 0,7-64 56,-8 45-22,-1-11 141,-6 55-150,2-13-9,-1 12 106,2 11-98,5 15-9,50 113 342,-51-124-297,0 0-1,1-1 1,0 0 0,1 0-1,13 12 1,-20-21-33,1-1-7,-3 0-29,1-1 1,0 1 1,0 0-1,0 0 0,0-1 1,0 1-1,0-1 0,0 1 1,0-1-1,0 1 0,1-1 0,-1 0 1,0 1-1,0-1 0,0 0 1,0 0-1,1 0 0,-1 0 0,0 0 1,0 0-1,0 0 0,1 0 1,-1-1-1,0 1 0,2-1 0,2-2 2,19-13 22,-21 12-27,1 0 0,-1-1 1,0 0-1,0 1 0,0-1 0,0 0 1,1-6-1,2-2 9,39-90 69,-44 101 16,1 8-89,-1 1-8,0-4 0,-1-1 0,1 1 0,0-1 0,-1 1 0,1-1 0,0 0 0,1 1 0,-1-1 0,0 0 0,1 0 0,-1 0 0,3 3 0,-3-4 4,0 1 0,0-1 0,0 0-1,0 0 1,0 1 0,0-1-1,0 0 1,0 0 0,0 0 0,0 0-1,1 0 1,-1 0 0,1-1 0,-1 1-1,0 0 1,1-1 0,-1 1-1,1-1 1,-1 1 0,1-1 0,0 0-1,-1 1 1,1-1 0,-1 0-1,1 0 1,2-1 0,-1 0-3,0 0 0,1 0 0,-1 0 0,0-1 0,0 0 0,0 1 0,0-1 0,0 0 0,-1-1 0,1 1 0,2-3 0,59-65-52,-63 69 19,-1 1 30,0 0 0,0 0-1,1 0 1,-1 0-1,0 0 1,0 0-1,0 0 1,0 0-1,0 0 1,1 0-1,-1 0 1,0 0-1,0 0 1,0 0 0,0 0-1,0 0 1,0 0-1,1 0 1,-1-1-1,0 1 1,0 0-1,0 0 1,0 0-1,0 0 1,0 0-1,0 0 1,1 0 0,-1 0-1,0 0 1,0-1-1,0 1 1,0 0-1,0 0 1,0 0-1,0 0 1,0 0-1,0 0 1,0-1-1,0 1 1,0 0 0,0 0-1,0 0 1,0 0-1,0 0 1,0-1-1,0 1 1,0 0 0,0 0 0,0 0 0,0 0 0,0 0 0,0-1 0,0 1 0,0 0 0,0 0 0,0 0 0,0 0 0,0 0 0,0 0 0,0 0 0,0 0 0,0 0 0,0-1 0,0 1 0,0 0 0,1 0 0,-1 0-1,0 0 1,0 0 0,0 0 0,0 0 0,0 0 0,0 0 0,0 0 0,0 0 0,0 0 0,0 0 0,0-1 0,1 1 0,-1 0 0,0 0 0,0 0 0,0 0 0,0 0 0,0 0 0,0 0 0,0 0 0,0 0 0,1 0 0,-1 0 0,0 0 0,0 0 0,0 0 0,23 3-42,-15-1 40,1 0 1,15 7 0,-19-6 0,1-1 0,0 1 0,-1-1 0,1-1 0,0 1 0,0-1 0,0 0 0,0-1 0,0 1 0,10-2 0,-9 0-14,0-1 0,0 1 0,0-2 0,-1 1-1,1-1 1,-1 0 0,1 0 0,-1-1 0,0 1 0,0-1 0,-1-1 0,1 1-1,-1-1 1,0 0 0,0 0 0,-1-1 0,1 1 0,-1-1 0,0 0-1,-1 0 1,0-1 0,3-6 0,-1-1-13,-1 0 1,-1-1-1,0 0 0,-1 1 0,0-23 0,-1 12-9,-2 0-1,-6-34 0,0 20-44,6 37 60,2 11-40,2 12 60,0 0 0,2-1 1,9 28-1,-9-34 2,1-1 0,1 0 0,0 0 1,1-1-1,0 0 0,1 0 0,0-1 0,1 0 1,0-1-1,1 0 0,23 17 0,-27-23 4,0 1-1,1-1 0,-1-1 1,1 1-1,0-1 0,0 0 1,0-1-1,0 0 0,0 0 1,0-1-1,0 0 0,1-1 1,-1 0-1,0 0 0,1 0 1,-1-1-1,0 0 0,1-1 1,-1 0-1,0 0 0,0-1 1,8-4-1,-9 4-1,0-1-1,0 0 1,0-1-1,-1 1 1,0-1 0,0 0-1,0-1 1,-1 0 0,0 0-1,0 0 1,6-9-1,-5 4 0,-1 1 0,0-1 0,0 0 0,-1 0 0,-1 0 0,4-23 0,-4 5 41,-1 0 1,-1 0 0,-2 0 0,-1 1-1,-7-40 1,3 36 120,-2 0-1,-1 0 1,-16-37 0,22 63-64,0-1 0,-1 1 1,1 0-1,-1 0 0,-9-10 0,12 14 122,-2 8-90,0 4-82,0 1-1,1-1 1,0 1-1,1-1 1,0 1-1,1 0 1,1 13-1,4 28 160,2-1-1,23 84 1,-20-101-116,1 0 0,3-2 0,0 1 1,34 54-1,-42-79-239,0 0-1,1 0 1,-1-1 0,1 0 0,1-1 0,15 12 0,-10-12-774,-10-6 707,0 1-550,1-2-1142,12-5 721,-13 4-771,1-19-4672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234 570 2688,'-155'4'2184,"96"-1"612,55-3-2149,-9-4 597,11 4-17,11-8-646,297-234 2481,-199 160-2510,19-15 161,-98 74-646,-2-1 0,30-37 0,-44 43-836,-10 15 159,-3-3-1795,0-2-2346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22 1584,'0'0'1584,"-1"-4"-148,-5-13 8353,8 25-8991,54 161 2881,-44-140-3235,-4-7-316,2 0 0,13 23-1,-5-9-1250,-3-7-3728</inkml:trace>
  <inkml:trace contextRef="#ctx0" brushRef="#br0" timeOffset="1">106 221 2200,'-15'-11'883,"0"-1"0,0 0 0,1-1 0,1 0-1,-14-19 1,26 31-705,0-1 0,0 0 0,0 0 0,1 1 0,-1-1 0,0 0 0,1 0 0,0 0 0,-1 0 0,1 0 0,0 0 0,0 0 0,0 0 0,1-3 0,-1 2-229,2-4 484,4 1-310,0 0 0,1 0 0,-1 1 0,1 0 0,0 0 0,0 0 0,1 1 0,-1 0 0,1 1 0,0-1 0,0 1 0,0 1 0,14-3 0,5 0 87,-1 2 0,1 0 0,32 2 0,-42 1-57,1 1 0,-1 1-1,0 1 1,0 1 0,23 7-1,-34-9-34,1 0-1,0 1 0,-1 0 1,1 0-1,-1 1 0,0 0 1,0 0-1,0 0 0,-1 1 1,1-1-1,-1 2 0,0-1 1,-1 0-1,1 1 0,4 8 1,-9-13-89,1 0 1,-1 0-1,1 1 1,-1-1 0,0 0-1,0 0 1,1 1-1,-1-1 1,0 0-1,0 0 1,0 1 0,-1-1-1,1 0 1,0 0-1,0 1 1,-1 0-1,0 3 58,0 0-21,0 0 1,-1 1-1,0-1 1,0 0-1,0 0 1,-1 0-1,1 0 1,-1 0-1,0-1 1,-1 1-1,1-1 1,-1 0 0,-7 7-1,-4 2 73,0-2-1,-25 16 1,18-14-156,-1 0 1,-1-2-1,0 0 0,0-2 1,-1-1-1,0-1 0,-41 7 1,13-10-3857,50-4 1726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1864,'0'0'5143,"-2"9"-4295,-3 12 90,2 1-1,-2 42 1,5-53-670,1 1 1,0-1-1,0 0 1,2 0-1,-1 0 1,1 0-1,1 0 1,0-1 0,1 1-1,0-1 1,0 0-1,1-1 1,12 16-1,-16-23-204,0 0 0,0 0-1,0-1 1,0 1 0,0-1 0,1 1-1,-1-1 1,1 0 0,-1 0 0,1 0-1,-1 0 1,1 0 0,4 0-1,31 1 424,-35-2-410,0 0-44,-1 0-1,1 0 1,0 0 0,-1 0 0,1-1-1,-1 1 1,1-1 0,-1 0 0,1 0-1,3-2 1,2 0 29,-2 1 10,-1-1 1,1 0 0,0 0-1,0 0 1,-1-1-1,0 0 1,0 0-1,0 0 1,0-1 0,-1 1-1,0-1 1,1 0-1,-2-1 1,1 1-1,-1-1 1,0 1 0,0-1-1,0 0 1,-1 0-1,0 0 1,0-1-1,0 1 1,-1 0 0,0-1-1,-1 1 1,1-12-1,-1 13-30,-1 1 0,0-1 0,0 0-1,0 1 1,-1-1 0,1 1 0,-1-1 0,0 1-1,0 0 1,-4-6 0,3 5 11,-1 0-53,0-1 1,-1 1-1,1 0 0,-1 0 1,0 1-1,-1 0 1,1 0-1,-1 0 0,0 0 1,0 1-1,0 0 0,0 0 1,0 1-1,-1 0 0,1 0 1,-1 0-1,0 1 0,-6-1 1,9 1-104,0 1-1,0 0 1,1 0 0,-1 0 0,0 0 0,1 1 0,-1 0 0,-4 0 0,-4 2-410,8-2 28,-1-1 0,1 1-1,-1 1 1,1-1 0,-6 3 0,-5 4-5560,5-3 2178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1832,'0'0'5729,"3"4"-5040,13 20 735,15 28 0,-6-8-215,77 117 3094,-101-159-4070,8 11 246,-7-11 1278,2-8-1644,12-18-10,-15 23-95,-1 0 0,1-1 0,0 1 0,0 0-1,-1 0 1,1 0 0,-1 0 0,1-1 0,-1 1 0,1 0 0,-1 0-1,0-1 1,1 1 0,-1 0 0,0-1 0,0-2 0,0-2 15,3-13 38,-1 7-26,0 1-1,1-1 1,0 1 0,0 0-1,7-14 1,-6 19-17,6-7-10,-2 4 17,1 4-18,4-3-10,-1 3 6,-10 5-2,-1-1 0,0 1 0,0 0 0,1 0 0,-1-1 0,0 1 0,1 0 0,-1 0 0,0 0 0,1 0 0,-1 0 0,3 1 0,0 0-1,0-1 15,0 1-8,10 3-5,-10-3-2,3 2 7,-6-3-3,-1 0-1,1 1 1,-1-1-1,1 0 1,-1 0 0,1 1-1,-1-1 1,0 0-1,1 0 1,-1 0 0,1 0-1,-1 0 1,1 0-1,-1 0 1,1 0 0,-1 0-1,1 0 1,-1 0-1,1 0 1,-1 0 0,1 0-1,-1 0 1,1 0-1,-1 0 1,1-1 0,-1 1-1,1 0 1,0-1-7,0 0 2,0 1-1,0-1 1,0 0 0,0 1-1,0-1 1,1 1-1,-1-1 1,0 1 0,0 0-1,0-1 1,0 1 0,3 0-1,-4-5-17,20-79-77,-12 55 56,-2 16 0,-6 13 44,9-22-92,-8 21 83,-1 0 0,0 1 0,1-1 0,-1 0 0,1 1 0,-1-1 0,1 1 0,-1-1 0,1 1 0,-1-1 0,1 1 0,-1-1 0,1 1 1,0 0-1,-1-1 0,1 1 0,0 0 0,-1-1 0,1 1 0,0 0 0,-1 0 0,1 0 0,0 0 0,0 0 0,-1 0 0,1 0 0,0 0 1,0 0-1,-1 0 0,1 0 0,0 0 0,0 0 0,-1 1 0,1-1 0,0 0 0,-1 0 0,1 1 0,0-1 0,0 1 0,16 11-89,0 1 0,-1 1 0,26 28 0,-26-22-126,0-1 0,1-1-1,1-1 1,28 22-1,-43-37 180,0 0 1,-1 0-1,1 0 0,0 0 0,0-1 0,0 1 0,1-1 0,-1 0 0,0 0 0,0 0 0,1 0 0,-1 0 1,1-1-1,-1 1 0,0-1 0,1 0 0,-1 0 0,1 0 0,-1-1 0,1 1 0,-1-1 0,6-2 1,0 0-6,-1 0 0,1-1 0,0-1 0,-1 0 0,0 0 0,0 0 1,-1-1-1,0 0 0,0 0 0,0-1 0,0 0 0,6-10 1,-4 4 4,0-1 0,-1 0 0,-1 0 0,0-1 0,-1 0 0,0 0 0,-1 0 0,-1-1 0,-1 0 1,0 0-1,1-29 0,-4 42 34,0 0 1,-1 0 0,1 0-1,-1 0 1,0 0-1,1 0 1,-1 0 0,-1 0-1,1 1 1,-2-5-1,1 4-2,2 2 7,-1 1-1,1-1 0,0 0 0,-1 1 1,1-1-1,-1 0 0,1 1 0,-1-1 1,1 0-1,-1 1 0,0-1 0,1 1 1,-1-1-1,0 1 0,-1-1 0,0-1-4,0 1-12,1 1 17,-1 0-1,1 0 1,-1 0-1,1 0 1,-1 0-1,1 0 1,-1 0-1,1 0 1,-1-1-1,1 1 1,-3-2-1,0 1-5,-1 1-18,0 1 6,2 0 22,0-1-9,0 1 1,0-1 0,0 1 0,0 0 0,0 0 0,0 1 0,0-1 0,0 1-1,1-1 1,-1 1 0,1 0 0,-1 0 0,-2 3 0,-2 3-1,0 0 0,1 1 0,1 0 0,-1 0 0,1 0 0,1 1 0,0 0 0,0-1 0,1 1 0,0 1 0,1-1 0,-2 18 0,3-18 1,0-3 5,1 1-1,-1-1 1,1 0 0,0 1-1,1-1 1,0 1-1,3 12 1,-3-17 14,7 12 58,-2-21-73,16-14-2,-20 18 4,1 1 0,-1-1 0,0-1 0,0 1 0,0 0 0,-1 0 0,1-1 0,2-4 1,3-5 14,17-28 23,-13 15-47,-10 24 7,-1 0-1,0 0 1,1 0-1,-1 0 1,1 0-1,-1 1 0,1-1 1,-1 0-1,1 0 1,-1 1-1,1-1 1,0 1-1,1-2 1,0 0-5,0 0-6,1 8-60,17 40 79,-19-44-11,1 1 15,6 8-11,-6-8-11,-2-3 11,0 0 1,0 0-1,1 0 0,-1 0 1,0 0-1,0 0 0,0 0 1,0 0-1,1 0 0,-1 0 0,0 1 1,0-1-1,0 0 0,0 0 1,1 0-1,-1 0 0,0 0 1,0 0-1,0 0 0,0 0 1,0 1-1,0-1 0,1 0 0,-1 0 1,0 0-1,0 0 0,0 1 1,0-1-1,0 0 0,0 0 1,0 0-1,0 1 0,0-1-7,1 1-1,-1-1 0,0 0 0,0 1 0,0-1 1,1 0-1,-1 1 0,0-1 0,0 0 1,1 1-1,-1-1 0,0 0 0,1 1 1,-1-1-1,0 0 0,1 0 0,-1 0 1,0 1-1,1-1 0,-1 0 0,0 0 0,1 0 1,-1 0-1,1 0 0,0 1 0,14 2-215,-10-7 165,4-6 22,0 1 0,0-2 0,-1 1 0,7-13 0,28-51-27,-25 40 120,-16 32-45,-1 0-4,2-3-13,-3 5 8,0-1 1,0 1-1,1 0 1,-1 0 0,0 0-1,1-1 1,-1 1-1,0 0 1,1 0-1,-1 0 1,0 0 0,1-1-1,-1 1 1,0 0-1,1 0 1,-1 0 0,0 0-1,1 0 1,-1 0-1,1 0 1,-1 0 0,0 0-1,1 0 1,-1 0-1,0 1 1,1-1 0,-1 0-1,0 0 1,1 0-1,-1 0 1,0 0-1,1 1 1,49 28 33,-36-19-19,1-1-1,0-1 1,0 0-1,1-1 1,0-1-1,1 0 1,-1-2-1,1 0 1,20 3-1,-27-8-6,14-5 1,-20 4 14,1 0 0,-1-1 0,0 1 0,0-1 0,0 0 0,0 0 1,0 0-1,-1-1 0,0 1 0,1-1 0,-1 0 0,0 0 0,-1 0 0,1 0 0,-1-1 0,3-6 0,0-1 137,-1 0 1,0 0-1,-1 0 0,3-21 0,-6 30-5,1-1-7,1-12-43,-2 13 524,4 10-586,70 146 264,-67-137-261,-6-14 25,1 0-43,2 1-28,-3-3 2,-1 0-1,0 1 0,0-1 1,1 0-1,-1 0 1,0 0-1,1 0 0,-1 0 1,0 0-1,1 0 0,-1 0 1,0 0-1,0 0 1,1 0-1,-1 0 0,0 0 1,1 0-1,-1 0 1,0 0-1,1 0 0,-1 0 1,0 0-1,1 0 0,-1 0 1,0 0-1,0-1 1,1 1-1,-1 0 0,0 0 1,0 0-1,1-1 1,-1 1-1,0-1 0,5-3 12,-4 2-7,1 1 0,0-1 0,-1 0 1,0 1-1,1-1 0,-1 0 0,0 0 0,0 0 1,0 0-1,1-4 0,15-37 118,-8 17-19,2 1-1,17-31 1,-27 54-105,0 1-1,1-1 1,-1 1-1,1 0 1,-1 0-1,1 0 1,-1 0-1,1 0 1,0 0-1,-1 0 1,1 0-1,0 1 1,0-1-1,-1 1 1,1-1-1,0 1 1,0 0-1,2 0 1,-3-1-2,3 1 3,1 1-6,-1 0 2,1-1-8,-1 1 1,1 0-1,-1 1 1,1-1-1,-1 1 1,0 0-1,0 0 1,0 0-1,0 1 0,0-1 1,0 1-1,5 5 1,-3-2-120,0 1 1,0 0 0,-1 0 0,1 0-1,-2 0 1,1 1 0,-1 0 0,5 13-1,-5-10-193,-2-7 92,-1 0 0,0 0 1,0 0-1,0 0 0,-1 0 1,1 6-1,-1-6 45,1 6-468,-1 0 0,-1 15 0,1-24 308,0 1 1,-1-1-1,1 1 1,0-1-1,-1 1 0,1-1 1,-1 1-1,1-1 1,-1 1-1,0-1 1,0 0-1,-1 2 1,0 1-790,0 0-2364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 1992,'-9'-7'2644,"-1"-2"137,1-2-1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187 337 1388,'6'11'3106,"20"85"2052,28 49-2655,-28-80-1581,-22-56-985,4 8 155,-6-8-6549</inkml:trace>
  <inkml:trace contextRef="#ctx0" brushRef="#br0" timeOffset="1">34 85 1672,'-6'-21'3884,"-15"-32"0,20 50-3329,-3-3 586,3 5-1881,2 6-3999,16 45 2242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55 392 1480,'-10'-11'11142,"16"62"-9603,18 68 1,-19-96 274,-6-22-1790,1-1-1,0 0 0,0 0 1,0 0-1,0 0 0,0 0 0,0 0 1,0 0-1,0 1 0,-1-1 1,1 0-1,0 0 0,0 0 0,0 0 1,0 0-1,0 0 0,0 0 1,-1 0-1,1 0 0,0 0 1,0 0-1,0 0 0,0 0 0,0 0 1,-1 0-1,1 0 0,0 0 1,0 0-1,0 0 0,0 0 1,0 0-1,-1 0 0,1 0 0,0 0 1,0 0-1,0 0 0,0 0 1,0 0-1,0 0 0,-1 0 0,1-1 1,0 1-1,0 0 0,0 0 1,0 0-1,0 0 0,0 0 1,0 0-1,0 0 0,0-1 0,-1 1 1,1 0-1,0 0 0,0 0 1,0 0-1,0-1 0,-18-25 449,10 10-402,1 0 0,0 0 0,2-1 0,0 0 0,-5-27 0,3 10 14,5 26-69,1-1-1,0 1 1,0 0 0,0 0-1,1-1 1,1 1 0,-1 0-1,4-16 1,-3 20-11,1-1-1,-1 0 1,1 1 0,0-1 0,0 1-1,1-1 1,-1 1 0,1 0-1,0 0 1,0 0 0,1 1 0,-1-1-1,1 1 1,0 0 0,7-6-1,-3 5 0,-1 0-1,1 0 1,0 1-1,0 0 1,0 0-1,1 1 0,-1 0 1,1 1-1,-1-1 1,1 2-1,-1-1 1,13 2-1,-14-1-19,0 1-1,0 0 1,-1 1-1,1-1 1,0 1-1,-1 1 0,0-1 1,1 1-1,-1 0 1,0 1-1,-1-1 1,1 1-1,-1 0 1,1 0-1,-1 1 1,5 5-1,-6-5-77,0 1 0,0 0 0,-1 0 0,5 9 0,-7-13 24,0 12-102,-1-11 124,-5-9-125,-1 0 170,1-1-1,0 0 0,0 0 1,0-1-1,1 1 0,0-1 1,1 0-1,0 0 0,-4-16 1,6 23 2,-4-21-22,2-1-1,-3-30 1,6 48 17,0-1 1,0 0 0,0 1-1,1-1 1,0 1-1,0-1 1,0 1-1,1-1 1,0 1-1,0 0 1,0 0 0,1 0-1,-1 0 1,1 0-1,4-5 1,-4 8 3,-1 0 0,1 0 1,0 0-1,-1 0 0,1 0 1,0 0-1,0 1 0,0 0 0,0-1 1,0 1-1,0 0 0,1 0 1,-1 1-1,0-1 0,0 1 1,1 0-1,-1 0 0,0 0 0,1 0 1,-1 0-1,0 1 0,5 0 1,1 1 5,0 1 1,-1 0 0,1 0-1,-1 1 1,1 0-1,12 8 1,-7-1-172,0 0 0,-1 0 0,0 2 0,-1-1-1,-1 2 1,0-1 0,-1 2 0,0-1 0,-1 1 0,-1 1 0,0-1 0,7 24-1,3 30-2884,-13-42-2406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18 1264,'-2'-2'1082,"1"0"-749,-1 1 1,1-1 0,-1 1 0,0-1 0,1 1 0,-1 0 0,0-1 0,0 1 0,-3-1 0,3 2 334,-3 1-30,-3 2-413,0 1 0,0 0 0,1 0 0,-1 1 0,1 0 0,0 0 0,0 0 0,1 1 0,0 0 0,0 0 0,-8 11 0,5-3 27,0 1-1,1 1 1,0 0 0,1 0 0,1 0-1,1 1 1,-5 21 0,8-29-156,1 1 0,0-1 0,0 0 1,1 1-1,0-1 0,0 0 0,1 1 0,0-1 1,1 0-1,0 0 0,1 0 0,0 0 0,0 0 1,0 0-1,7 10 0,-9-18-84,-1 0 0,1-1 0,-1 1 0,1 0-1,-1 0 1,1 0 0,0-1 0,0 1 0,-1 0 0,1-1 0,0 1 0,0 0 0,0-1 0,0 1 0,-1-1 0,1 0 0,0 1 0,0-1-1,0 0 1,0 1 0,0-1 0,0 0 0,0 0 0,0 0 0,0 0 0,0 0 0,0 0 0,0 0 0,0 0 0,0 0 0,0-1-1,0 1 1,0 0 0,0-1 0,0 1 0,0 0 0,0-1 0,0 1 0,0-1 0,-1 0 0,1 1 0,0-1 0,0 0 0,-1 1-1,1-1 1,1-1 0,2-3 38,1-1 0,-1 1 0,0-1 0,0 0-1,4-9 1,-2 2 114,-1 0-1,-1 0 0,0-1 0,-1 0 1,3-25-1,-4 15 316,-1 0 0,-3-35 0,5 30 185,-2 18-440,0 8 210,-1 3-430,0 0-1,0 0 1,0 0-1,0 0 0,0 0 1,0 0-1,0 0 1,0 0-1,0 0 1,1 0-1,-1 0 0,0 0 1,0 0-1,0 0 1,0 0-1,0 0 1,0 0-1,0 0 0,0 0 1,0 0-1,1 0 1,-1 0-1,0 0 0,0 0 1,0 0-1,0 0 1,0 0-1,0 0 1,0 0-1,0 0 0,1 0 1,-1 0-1,0 0 1,0 0-1,0 0 1,0 0-1,0 0 0,0 0 1,0-1-1,0 1 1,0 0-1,0 0 1,0 0-1,0 0 0,0 0 1,0 0-1,0 0 1,5-4 10,4 10 329,26 32-246,46 46-399,-65-69-743,0-1 0,1 0 1,27 15-1,-32-26-753,-4 1-2979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55 255 1188,'-5'-7'214,"-44"-72"7995,54 78-7818,15-2-30,-9 5-48,75 27 439,162 49-692,-241-77-407,-5 0 238,1 0 0,-1-1 0,1 1 0,0-1-1,-1 1 1,1-1 0,0 0 0,-1 0 0,1 0 0,3-1 0,-4 0-661,1 1-622,10-3-1005,-10 2 35</inkml:trace>
  <inkml:trace contextRef="#ctx0" brushRef="#br0" timeOffset="1">318 78 1332,'-2'-3'51,"-13"-19"3052,-25-28 0,38 48-1721,0 6-685,-3 7-306,0-1-1,1 1 1,1 0 0,-4 19-1,-7 55 810,10-54-876,-17 259 1828,15-176-2516,7-86-1069,-1-12-4641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0 557 1180,'2'-1'1373,"21"-13"3643,-21 12-4180,2-1-33,157-82 2932,-58 34-2727,-51 23-512,37-18 990,157-110-1,-243 153-1315,1 0 1,-1-1 0,0 1 0,-1-1 0,1 0 0,0 0 0,-1 0 0,0 0-1,0 0 1,2-6 0,-4 7 102,0 0-18,-4-12-9,3 11-10,1 4-218,-1-1-1,1 1 1,-1 0-1,1-1 1,-1 1-1,1 0 1,0-1-1,-1 1 1,1 0-1,-1-1 1,1 1-1,0-1 1,-1 1-1,1-1 1,0 1-1,0-1 1,-1 1-1,1-1 1,0 1-1,0-2 1,-8-10 368,-32-17 1545,31 22-1732,7 5 331,-1 1-393,-19-17 672,20 16-522,-1 0-267,-2-3-31,5 5 13,0 0 0,0-1 0,0 1 0,0 0 0,0 0 0,0 0 0,0 0-1,0 0 1,0 0 0,1-1 0,-1 1 0,0 0 0,0 0 0,0 0 0,0 0 0,0 0 0,0 0 0,0-1-1,0 1 1,0 0 0,1 0 0,-1 0 0,0 0 0,0 0 0,0 0 0,0 0 0,0 0 0,0 0-1,1 0 1,-1 0 0,0 0 0,0 0 0,0 0 0,0 0 0,0 0 0,1 0 0,-1 0 0,0 0 0,0 0-1,0 0 1,0 0 0,0 0 0,1 0 0,-1 0 0,0 0 0,0 0 0,0 0 0,0 0 0,0 0 0,0 0-1,1 0 1,71 0 11,-49 0 1,39-7 0,-58 6 11,0 1-3,12 0-2,-12 0 45,0 0-42,10 0 11,-10 0 69,-2 2-46,10 4 80,-12 1-72,-1 9-33,-1-1 1,0 1-1,-1 0 1,-1-1 0,0 1-1,-1-1 1,-8 15-1,-58 109-38,43-87-225,-56 100-2347,58-99-151,14-30-1721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28 381 1224,'0'0'10508,"-3"-8"-9805,-10-24-16,10 24-22,3 8-549,-1-1 0,1 0 0,-1 0 0,0 1 0,1-1 0,-1 0 0,1 0 0,0 0 0,-1 1 1,1-1-1,0 0 0,-1 0 0,1 0 0,0 0 0,0 0 0,0 0 0,0-1 0,-2-11 512,1 4-398,1 0 1,1 0 0,-1 1 0,1-1 0,1 0 0,0 1 0,0-1 0,0 1 0,1 0 0,1 0 0,5-11 0,3-2 27,0 0 0,29-34 0,-25 34-73,1 1-1,25-22 1,-41 41-177,1 0 1,0 0 0,-1 0-1,1 0 1,0 0-1,0 0 1,-1 1 0,1-1-1,0 1 1,0-1 0,0 1-1,3-1 1,-3 1-7,1 0 47,1 1-25,11 4 0,-9-1 4,-3 3-17,-1-1 1,1 1-1,-1 0 1,0 0-1,-1 1 1,0-1-1,0 0 1,0 0-1,-1 1 1,-1 9-1,-12 84 59,3-44-61,6-30-1,4-20 0,1 1 4,0-5-9,0-1-1,0 1 1,0-1-1,0 1 1,0-1 0,0 0-1,1 1 1,-1-1-1,1 0 1,-1 0-1,1 0 1,0 0-1,0-1 1,0 1 0,0 0-1,0-1 1,0 1-1,0-1 1,1 0-1,-1 1 1,5 0 0,8 4 1,0-1 1,26 5 0,-7-2-2,-13-3-7,-1 1-1,0 1 1,0 1-1,-1 1 0,21 12 1,-10 3 16,-20-9 21,-9-11-28,0-3-3,-1 0 0,0 0 0,0-1 1,0 1-1,0 0 0,1 0 0,-1 0 0,0 0 0,0 0 1,0-1-1,-1 1 0,1 0 0,0 0 0,0 0 0,0 0 1,-1-1-1,1 1 0,0 0 0,-1 1 0,0-1 4,1 1-4,-1 0 0,1 0 0,-1 0 0,1 0 0,-1 0 0,0-1 0,0 1 0,0 0 0,0 0 0,0-1 0,0 1 0,-2 1 0,-2 3 2,-5 6 5,0 0 0,-1-1 0,0-1 0,-1 1 0,0-2 0,-22 14 0,18-12-5,-3 1-109,-33 17 0,44-25-143,-1 0 0,0-1 0,1 0 0,-1 0 0,-1-1 0,-11 2 0,-5-5-1464,26 1 1565,-1 0-1,0 0 1,0 0 0,0 0 0,0 0 0,0 0 0,1 0 0,-1-1 0,0 1 0,0 0 0,0 0-1,0-1 1,1 1 0,-1 0 0,0-1 0,1 1 0,-1-1 0,0 1 0,0-2 0,-1 1-747,-10-18-7898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1168,'0'0'11212,"4"4"-10729,10 14-19,-9-8-30,10 42 297,1 0 0,3-1 0,3-1 0,39 68 0,-44-89 16,-16-27 312,-6-12-968,-31-54 213,3-1 1,-29-83-1,55 128-245,1-1 0,1 0 1,0 0-1,2 0 0,0-1 1,2 1-1,0 0 0,1-1 0,1 1 1,2-1-1,4-23 0,-2 32-296,0 0-1,0 0 1,1 0-1,1 1 1,0 0 0,1 0-1,0 1 1,1 0-1,0 0 1,0 1-1,1 1 1,1-1-1,15-10 1,-24 19-435,3 4-3070,14 10 1687,-18-13 1924,-1 0 1,0 0 0,1 0-1,-1 1 1,0-1-1,1 0 1,-1 0 0,0 1-1,1-1 1,-1 0-1,0 0 1,0 1 0,1-1-1,-1 0 1,0 1 0,0-1-1,0 0 1,0 1-1,1-1 1,-1 0 0,0 1-1,0-1 1,0 0 0,0 1-1,0-1 1,0 1-1,5 23-3356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4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92 109 1480,'0'0'1892,"-2"3"-1261,-5 13 1570,-1-1-1,-16 24 1,22-37-1542,0 1 1,-5 8 8,5-8 0,0 0 7,-20 29 3068,20-30-2141,0 1-1127,-7 10 2516,18-18-2821,35-20-365,-1-3-1,-1-1 1,59-54 0,-95 77-435,29-29-2197,-15 4-7052,-14 20 5808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95 1252,'12'-8'14023,"0"21"-13533,1 2 0,-2 0 0,0 0 0,12 22-1,66 103 1379,4 8-3980,-91-146 1460,2 11-673,-3-10 1051,0 0-670</inkml:trace>
  <inkml:trace contextRef="#ctx0" brushRef="#br0" timeOffset="1">77 278 1536,'-34'-36'2923,"33"35"-1991,-2-2-24,-1-2-622,1 2 116,-1-1 1,1 1-1,0-1 0,1 0 1,-1 0-1,1 0 0,-1-1 1,1 1-1,1-1 0,-1 1 1,0-1-1,1 0 0,-1-6 1,1-3 65,1 10-51,2-2-40,0 0-288,1-1 1,0 0-1,1 1 0,0 0 1,0-1-1,0 1 0,0 1 1,1-1-1,0 1 0,0 0 1,1 0-1,-1 0 0,1 1 1,10-6-1,1 1 2,1 1 1,-1 1-1,1 0 0,0 2 1,1 0-1,0 1 0,-1 1 1,1 0-1,0 2 0,0 0 1,20 2-1,-27 0 20,1 1 0,0 0 0,-1 1 0,0 0 0,1 1 0,-2 1 0,20 9 1,-22-9 14,-1 0 0,0 0 0,-1 1 0,1 1 1,-1-1-1,0 1 0,-1 0 0,0 0 0,0 1 1,0 0-1,4 8 0,-9-12-55,1 0 0,0-1 0,-1 1 0,0 0 0,0 0 0,0 0 0,-1 0 0,1 0 0,-1 0 0,0 0 0,0 0 0,0 0 1,0-1-1,-1 1 0,0 0 0,0 0 0,0 0 0,0 0 0,-3 5 0,1-3-17,0 1 0,-1-1 0,0 0 1,-1 0-1,1 0 0,-1 0 0,-9 7 1,-38 29 40,45-37-113,-9 5-234,0 0 1,-1-1 0,-27 11 0,-18 3-3900,51-19 2845,2-2-3098,-21 1 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82 563 1252,'0'0'1200,"-4"1"-74,-11 1-51,11-2-39,-13 1 1943,15 0-2006,-27 3 3766,26-4-3920,-3 3 75,4-3-361,7-6 2697,27-22-2897,1 1-1,51-31 1,-20 13-152,180-119 73,-111 76-744,22-13-1251,-135 90 107,0-2 0,26-20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44 583 2048,'-40'39'5138,"38"-37"-4187,1 0-64,11-8 2898,29-17-2650,20-11-932,478-292 2237,-297 170 470,-188 123-266,-50 32-2212,-2 1-410,0 0 0,0-1 0,1 1 0,-1 0-1,0-1 1,0 1 0,0 0 0,0 0 0,1-1 0,-1 1 0,0 0 0,0 0 0,1-1 0,-1 1 0,0 0 0,1 0 0,-1 0 0,0 0 0,0 0 0,1-1 0,-1 1 0,0 0 0,1 0 0,-1 0 0,1 0-1,-1 0 11,1 0-1,-1 0 1,0 0-1,1 0 1,-1 0-1,0 0 1,1-1-1,-1 1 1,0 0-1,1 0 1,-1 0-1,0 0 0,0-1 1,1 1-1,-1 0 1,0 0-1,0 0 1,1-1-1,-1 1 1,0 0-1,0 0 1,0-1-1,1 1 1,-1 0-1,0-1 1,13-7 1130,22-16 1237,-28 20-2277,-5 3-20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4:17:0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55 1896,'0'0'1180,"0"-4"-84,-8-28 2438,7 29-2815,1 2-615,0 0 0,-1 0 0,1 0 0,-1 1 0,1-1 0,-1 0 1,1 0-1,-1 0 0,0 1 0,1-1 0,-1 0 0,0 1 0,1-1 0,-1 1 0,0-1 0,0 1 0,0-1 0,0 1 0,1-1 0,-1 1 0,0 0 0,0-1 0,0 1 0,0 0 0,0 0 0,0 0 0,0 0 0,0 0 0,0 0 0,0 0 0,0 0 0,0 0 0,0 0 0,0 1 0,0-1 0,-1 1 0,-6 2 20,-1 1 1,0 0-1,1 0 1,0 1-1,0 1 1,0-1-1,1 1 0,-10 10 1,12-11-49,0 0 0,0 1 0,1 0 0,0 0 0,0 0 0,0 0 0,1 1 0,0-1-1,0 1 1,1 0 0,-4 13 0,6-18-61,-1 0 0,1 1 0,0-1 0,0 0-1,0 0 1,0 0 0,1 0 0,-1 0 0,0 0 0,1 1-1,0-1 1,0 2 0,1 2 16,0-1-7,0 0 0,0 0 0,0 0 0,1 0 0,0 0 0,0-1-1,0 0 1,0 1 0,1-1 0,-1 0 0,1 0 0,0-1 0,5 4 0,7 5 28,1-2-1,20 11 1,-17-10-18,99 51 224,-117-60-246,0-1 0,-1 0 1,1 1-1,0-1 0,0 1 1,-1-1-1,1 1 1,-1 0-1,1 0 0,-1 0 1,0 0-1,0 0 0,0 0 1,0 0-1,0 0 0,0 0 1,-1 0-1,1 1 0,-1-1 1,1 3-1,-1 0-5,-1 0 0,0-1 1,0 1-1,0-1 0,-1 1 0,1-1 0,-1 1 0,0-1 1,0 0-1,-1 0 0,-3 5 0,-5 6-40,-18 18 0,27-31 25,-8 9-590,-1 0 0,0-1-1,0 0 1,-1-1 0,-18 11-1,28-19-1266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24 448 1812,'0'0'1118,"-3"0"-57,-17 0 5411,22 0-5140,31 1-354,210-22-89,-215 18-844,129-18 196,128-13 83,82-8-56,-284 32-235,501-59 221,-353 44-178,142-18-4,9-13 22,146-37 69,-452 78-93,-15-1 189,-56 15-257,-5 1 0,0 0 0,1 0 0,-1 0 0,0 0 0,0 0-1,0 0 1,1 0 0,-1 0 0,0 0 0,0 0 0,1 0 0,-1 0 0,0 0 0,0 0-1,1 0 1,-1 1 0,0-1 0,0 0 0,0 0 0,1 0 0,-1 0 0,0 0-1,0 0 1,0 1 0,1-1 0,-1 0 0,0 0 0,0 0 0,0 0 0,1 1-1,0 11-14,0-9 9,-2 1 20,-3 11-12,1 0 0,1 0 1,0 26-1,2-34-6,0 2 8,0 0 1,0 0-1,1 0 1,0 0-1,5 15 1,-2-7-3,9 33 83,1 0 0,29 62 0,-10-25 63,-8-21-50,79 201 182,-7 54-125,-19 33-87,-18-86 64,-48-212-93,28 150 153,-5-37-3,-19-100-133,45 264 300,-40-209-239,42 399 302,-44-214-152,-12-163-140,-4 125 56,-3-178-118,-27 446 80,16-396-110,-16 123 7,10-87-30,-15 163 23,17-167-28,-9 134 27,23-298-33,-4 172 27,2 6-38,2 201 89,2-270 6,6 134 168,11 7-4,32 322 95,-33-394-1343,-18-176 750,2-5-4124,-6-9 3171,-19-3-886,12-2-1497,-18-15 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1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0 992,'0'0'8930,"-2"3"-8482,1-1-355,-1 0 0,1 0 0,0 0 0,0 0 0,0 0 0,0 0 0,0 0 1,0 0-1,0 1 0,1-1 0,-1 0 0,1 1 0,0-1 0,0 0 0,0 1 0,0 1 0,0 76 1193,16 116 0,-1-25-317,28 262 531,-40-409-1455,64 458 716,-3-23-253,-52-367-439,21 189 59,-18-98-46,30 549 240,-39-536-252,-4-50-23,-3 141 6,-8-43 1,-10 264-17,9-352-10,-3 84 5,2 153-10,-7 133-15,16-462-10,-2 83 13,-4 73 6,2-30 14,0 15 23,-9 502 2,14-690-51,-19 414 91,28-17-71,1-274 49,-8-127-79,0-10 26,-1 0-14,1 2 18,-1-5-28,0 1 0,0-1-1,0 0 1,0 0 0,0 0 0,0 0 0,0 1 0,0-1-1,0 0 1,0 0 0,1 0 0,-1 0 0,0 1 0,0-1-1,0 0 1,0 0 0,1 0 0,-1 0 0,0 0-1,0 0 1,0 0 0,0 0 0,1 1 0,-1-1 0,0 0-1,0 0 1,0 0 0,1 0 0,-1 0 0,0 0 0,0 0-1,0 0 1,1 0 0,-1 0 0,0 0 0,0 0-1,0 0 1,1-1 0,-1 1 0,0 0 0,0 0 0,0 0-1,0 0 1,1 0 0,-1 0 0,0 0 0,0 0-1,0-1 1,0 1 0,0 0 0,1 0 0,-1 0 0,0-1-1,118-102-341,-89 78 294,1 1 0,0 2 1,2 1-1,1 1 0,49-22 0,-37 23 25,1 2-1,1 2 0,86-15 0,72 3 9,174-26-22,-222 28 37,193-23 72,-339 47-72,154-29 68,-39 7 1,116-6 18,-80 8-14,-83 10-24,203-35-9,219-24-7,-450 68-34,114-12 54,-42-1-24,-34 2 4,-73 11-14,-12 1-13,-1 1 10,10-2 2,-10 2 0,0-1 10,11-2-8,-10 3 7,-1-1-14,13 0-2,-12 0-8,-1 1-33,12 0 38,-11 0 26,-1 0-18,12 1-8,-11-1-10,-1 1 8,30 3 4,-30-3-1,1-1 6,10 2 4,-10-2 27,0 0-23,31-3 54,-32 2-125,2-2-389,-5 3 376,1-1-1,-1 1 1,0 0 0,1 0 0,-1 0-1,0 0 1,1-1 0,-1 1-1,0 0 1,0 0 0,1-1 0,-1 1-1,0 0 1,0 0 0,1-1-1,-1 1 1,0 0 0,0-1 0,0 1-1,0 0 1,1-1 0,-1 1-1,0 0 1,0-1 0,0 1 0,0 0-1,0-1 1,0 1 0,0 0-1,0-2 1,3-13-837,-3 11-323,-2-1-1078,-10-17-1680,1 3 38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3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72 456 1396,'0'-2'1209,"0"-8"-111,-1 7 825,-4-29 5967,7 42-7717,51 196 1162,-14-70 2453,-41-145-3672,-52-211 329,35 142-343,-14-28 16,-5-24-5,32 112-105,5 14-8,-1 0 0,1 0 0,0 0 0,0 0 0,1-1 0,-1 1 0,1 0 0,0-6 0,0 4-14,0 1-1,0-1-1,0 0 1,1 1 0,-1-1-1,1 1 1,1-1 0,-1 1-1,1-1 1,0 1-1,0 0 1,6-10 0,-4 9-164,4-4-136,1 0 0,13-11 0,-19 17-11,1 2-1,0-1 0,0 0 0,0 1 0,0 0 0,0 0 0,1 0 0,-1 0 0,0 1 0,1-1 0,5 0 0,-10 2 288,15-1-942,-14 1 722,-1 0 0,1 0 0,0 0 0,-1 0 0,1 0 0,-1 0 1,1 0-1,0 0 0,-1 0 0,1 0 0,-1 0 0,1 0 0,0 0 0,-1 0 0,1 1 0,-1-1 1,1 0-1,-1 1 0,1-1 0,-1 0 0,1 1 0,-1-1 0,1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3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60 159 1572,'-7'-1'1166,"-28"0"936,18 7 7701,71-27-9331,-1-3 0,79-48 0,-101 46-2183,-14 7-5318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3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1252,'0'0'11993,"0"8"-11427,0 6-264,1 0 0,1 0 0,0 0 1,4 15-1,18 55 1122,39 87-1,-22-65-2292,-37-96 920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3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3 131 1504,'-2'-16'856,"1"13"-74,3-1-69,0-2-506,0 1 0,1 0 0,0-1 0,0 1 0,0 0 0,1 1 0,0-1-1,0 1 1,0 0 0,0-1 0,1 2 0,5-5 0,-1 2-11,0 1-1,0 1 1,0 0-1,0 0 1,0 0-1,19-3 1,-7 4 2,0 0 0,0 1 1,0 1-1,0 1 0,0 1 0,34 6 1,-38-3-40,-1 1 1,0 1-1,0 0 1,-1 1-1,1 0 1,-2 1-1,1 1 1,-1 1-1,0 0 1,-1 0 0,0 2-1,13 14 1,-20-20-18,-1 1 0,1-1 0,-1 1 0,0 1 0,-1-1 0,0 1 0,0-1 0,0 1 1,-1 0-1,0 1 0,-1-1 0,0 0 0,2 14 0,-4-14-45,1-1 0,-2 0 0,1 1 0,-1-1 0,0 0 0,0 1 1,-1-1-1,0 0 0,-1 0 0,1 0 0,-1-1 0,0 1 0,-1-1 0,0 1 0,0-1 0,-6 7 0,-2 0 29,0 0 0,-1-1 0,-1 0 0,0-1 0,-1 0 0,0-2 0,-18 10 0,12-9 0,-1 0 0,0-2 0,-1 0 0,-43 8 1,56-15-439,0 1 0,0-2 0,-10 0 0,-13-3-7055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2405 1 832,'0'0'13685,"-9"1"-13457,-373 32 886,-36 21-828,188-14-157,-53 8 17,-25-4-102,14-5 2,172-23-47,24-3 133,-103 1 0,194-13-92,-17 1 49,21-2-65,1 0-12,-8 1-2,8-1-18,-6 0-20,8 0 29,0 0-1,0 0 1,0 0-1,0 0 0,0 0 1,0 0-1,0-1 1,0 1-1,0 0 0,1 0 1,-1 0-1,0 0 1,0 0-1,0 0 0,0 0 1,0 0-1,0-1 0,0 1 1,0 0-1,0 0 1,0 0-1,0 0 0,0 0 1,0 0-1,0 0 1,0-1-1,0 1 0,0 0 1,-1 0-1,1 0 1,0 0-1,0 0 0,0 0 1,0 0-1,0 0 1,0-1-1,0 1 0,0 0 1,0 0-1,0 0 1,0 0-1,0 0 0,-1 0 1,1 0-1,0 0 1,0 0-1,0 0 0,0 0 1,0 0-1,0 0 1,0 0-1,-1 0 0,1 0 1,0 0-1,0 0 0,0 0 1,0 0-1,0 0 1,0 0-1,0 0 0,-1 0 1,1 0-1,0 0 1,0 0-1,0 0 0,0 0 1,20-15-16,38-21 1,-33 21 22,40-30 0,-36 21-1,-2 3 17,43-46 0,-38 30 125,-31 36-105,1-1-22,20-23 60,-21 24-76,2-4-7,-2 3-2,-4 4-2,-18 20 12,-2-2-1,-33 24 1,-61 34 10,112-75-16,-22 14-20,1 1-1,-33 30 1,58-47 13,0 0-17,0-1 22,0 1 0,0-1 1,0 1-1,1-1 0,-1 1 1,0 0-1,0-1 0,1 1 1,-1 0-1,0-1 0,1 1 1,-1 0-1,1 0 0,-1 0 1,1 0-1,0-1 0,-1 1 1,1 0-1,0 0 0,-1 0 1,1 0-1,0 0 0,0 0 1,0 0-1,0 1 0,9 25 4,-4-21 3,-1-2-1,9 11 5,1-1 1,1-1 0,-1 0 0,2-1 0,0 0-1,22 11 1,111 49-43,-78-41-230,-6-2-284,7 4-1178,-24-9-4630,-29-14 2491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40 786 1076,'-25'4'2919,"11"-5"3753,14 1-6597,206-91 781,-141 66-671,217-71 264,-191 68-353,-32 9-44,449-124 303,-382 111-289,-33 8-29,346-103 92,-347 97-107,206-72 34,-284 97-54,3-2 8,33-18 0,-27 14-2,-12 8-21,-9 2 0,0 0 0,8-3 10,-7 3-1,9-5-35,-8 4 34,3-2 0,22 3-21,2 1 31,-28 0-5,0 0-5,10 4 1,-1 5 5,-6-3 11,-1 0 0,0 1 0,0-1 0,0 1 0,-1 0 0,0 0 0,-1 1 0,0-1 0,4 13 0,2 11 61,4 34 0,-11-54-61,35 283 262,-36-282-276,2 16-511,0 0-1,-2 1 1,-2-1 0,-6 55-1,6-80 58,0 0 0,0 1-1,0-1 1,0 0 0,-1 0-1,1 0 1,-1 0 0,0 0 0,-3 4-1,-9 10-2402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341 169 1488,'0'0'751,"-4"1"-63,-12 4-197,1 1 0,0 0 0,1 1 0,0 0 0,0 1 0,0 1-1,1 0 1,0 1 0,1 1 0,0-1 0,-15 19 0,1 2-69,2 2 1,1 0-1,-28 53 1,45-76-353,1 1 1,1 0-1,0 1 1,0-1 0,1 0-1,0 1 1,1 0 0,1 0-1,0 0 1,1 23-1,0-31-57,1 0 0,0 0-1,0 0 1,0 0 0,1 0-1,-1 0 1,1 0 0,0-1-1,0 1 1,0 0 0,0-1-1,1 0 1,-1 1 0,1-1-1,0 0 1,0 0 0,0-1-1,1 1 1,-1-1 0,1 1-1,-1-1 1,1 0 0,0-1-1,-1 1 1,1 0 0,6 0 0,6 3 5,1-2 0,-1 0 1,1-1-1,33 0 0,77-5 115,164-26 0,-212 17-77,-1-3 1,86-29 0,265-92 59,-298 97-108,79-17 33,-38 12-19,-82 18-17,133-43 17,-179 54-11,66-35 0,8 0 151,-80 35-125,90-26 7,-35 15 11,-63 16-42,23-11-117,-51 20 1,1 0-64,6-3-88,-6 3-122,4-6-2315,-3 5-662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6:27:5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78 615 952,'-3'0'932,"-41"11"3171,41-10-3409,0-1-49,-9 2-63,9-1 808,-6 1-328,14-3 18,249-72-218,-46 10-501,314-80 184,119-35-8,-559 155-493,186-49 56,3 18 36,-130 32-47,-122 20-90,-15 1-5,-1 1 8,11 0 1,-11 0-4,1 0 2,1 0-1,-2 0-1,1 0 1,0 0-1,-1 0 0,1 1 0,-1-1 0,1 1 1,-1 0-1,0 0 0,1 0 0,-1 0 0,0 1 0,1-1 1,-1 1-1,3 2 0,-2 0 2,1 0-1,-2 0 1,1 1-1,0-1 1,-1 1-1,0 0 1,0 0 0,0 0-1,-1 0 1,4 9-1,1 10 10,6 28-1,-10-36-8,38 241 83,-24-138-46,-12-82-511,0 41 0,-5-72 165,0-1 0,-1 1 1,1-1-1,-1 1 0,-3 10 0,0-5-1161,1-5-1666,-10 11 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03CD-956D-4F89-9E76-DC2032990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88149-F310-4C70-AD29-7ED266EDD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3A31-B8AD-4505-BC23-F67B4229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83AE-5A8B-41F7-8546-D1318CCB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BC70-BB55-4DA4-BBD0-A397DFB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8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0584-0FDA-44A0-9671-FD0F26EA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BDA2C-4476-4AE6-939A-E5EA2DC07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C1E5-E2FF-4D07-8BC8-BC32EC14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EEE5-2846-4C17-A5AF-F9CCF26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CF2C-3562-455E-948C-51BB1679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2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035C6-56C2-4BDB-8EB0-36A25EE18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2322A-2C10-4B38-88F2-80C393041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318C-9C67-4E00-A128-F21ABAC1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D438-26AF-41DA-87A7-0A038B9D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656E-DC54-4293-BBF3-ED3F6271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7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ACAA-45F0-42EC-A2D5-AA589792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697D-FA84-4D36-8B90-5EC00D6A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8B35-95A7-4E35-BB10-6163C55E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5230-9FF4-4F27-BB9C-826D0615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163A-5733-4386-A980-A913AEB3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4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940-4FC4-40BB-9739-0CFD481E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1733F-712D-4FC6-BDE9-7332D75B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B96E-4664-4A30-AB11-0EAC65C4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1D22-B738-4746-B42C-46E33545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D72D-1AAA-425E-90E2-F11900EB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FE2D-1167-431A-8D8D-3CED55E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581A-4A56-4E7B-B5E5-697F8C8D9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7784A-12B8-45E9-8F61-11B62EBD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D318-BB9C-4508-A105-A376566C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70AAE-049C-4A55-AA74-6086297A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4396-0690-4A59-A1EB-CEDC5BCF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1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528F-37C9-4837-B126-6E164AFC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163B-33D7-40CA-8003-49A858AA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788AC-2308-4061-B617-36C3EE59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886D8-CA56-46F8-94F1-1223F4BA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76F8D-8F5D-46E3-A830-133A8A8FD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778C6-3FA6-4465-9B1B-705C8FCC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FF8CD-C025-4B2F-A62E-1A613CE7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0518C-11B4-46AE-BE51-A2A34E58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3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FBBD-83A5-4664-AD07-D4C79E19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DF053-0D27-4496-A1A0-73EE3BE8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4443-94DA-41D5-9ADF-16981CC6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6E67E-AF25-4381-9201-33A9D2D6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D1200-D6F7-4E56-B8D6-7EE50B0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7D0AC-31BF-4C9A-A9A5-A4D5344D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DFC5D-592C-4206-AF19-4575289E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F045-9521-4BBD-96B4-D8C40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E939-0004-4F1E-BA03-DC40085D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CBC3-5FA4-4586-BBDC-4EED510F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EF56-3207-4EF7-86EF-AADD9A52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A6A1F-0F0D-4995-9904-C726F28E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C991-1EEC-4D34-A0AD-F6F59E6C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9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5DAC-26F1-4BAE-80CE-C34432C1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90B54-78CC-4377-9B3B-36D001332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00C8-5E1C-4601-847B-BD7023C10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4E10-3E59-4D64-AF37-A226EDCF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CE474-513A-4C8A-A37C-A2706E37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43B5-D0CD-4769-BEA6-033F4D54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B1C77-EA7C-4FC7-B4A8-C9330CBD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1537-F0C9-4056-B8DF-FB48471F5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A5BB-B069-4B48-9802-031EDD444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9605-159D-49C8-AFDC-BB42372AB2DB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AE82-B5F8-478C-8204-49186C170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FDD1-4280-449D-AA5A-B4FEC3B8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965E-927C-4676-B88A-C8D0F4178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7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9.xml"/><Relationship Id="rId18" Type="http://schemas.openxmlformats.org/officeDocument/2006/relationships/image" Target="../media/image32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29.png"/><Relationship Id="rId17" Type="http://schemas.openxmlformats.org/officeDocument/2006/relationships/customXml" Target="../ink/ink31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27.xml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8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37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7.png"/><Relationship Id="rId24" Type="http://schemas.openxmlformats.org/officeDocument/2006/relationships/customXml" Target="../ink/ink43.xm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41.png"/><Relationship Id="rId4" Type="http://schemas.openxmlformats.org/officeDocument/2006/relationships/customXml" Target="../ink/ink33.xml"/><Relationship Id="rId9" Type="http://schemas.openxmlformats.org/officeDocument/2006/relationships/image" Target="../media/image36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2.png"/><Relationship Id="rId18" Type="http://schemas.openxmlformats.org/officeDocument/2006/relationships/customXml" Target="../ink/ink54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51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1.png"/><Relationship Id="rId24" Type="http://schemas.openxmlformats.org/officeDocument/2006/relationships/customXml" Target="../ink/ink57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50.xml"/><Relationship Id="rId19" Type="http://schemas.openxmlformats.org/officeDocument/2006/relationships/image" Target="../media/image55.png"/><Relationship Id="rId4" Type="http://schemas.openxmlformats.org/officeDocument/2006/relationships/customXml" Target="../ink/ink47.xml"/><Relationship Id="rId9" Type="http://schemas.openxmlformats.org/officeDocument/2006/relationships/image" Target="../media/image50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68.png"/><Relationship Id="rId42" Type="http://schemas.openxmlformats.org/officeDocument/2006/relationships/customXml" Target="../ink/ink78.xml"/><Relationship Id="rId63" Type="http://schemas.openxmlformats.org/officeDocument/2006/relationships/image" Target="../media/image89.png"/><Relationship Id="rId84" Type="http://schemas.openxmlformats.org/officeDocument/2006/relationships/customXml" Target="../ink/ink99.xml"/><Relationship Id="rId138" Type="http://schemas.openxmlformats.org/officeDocument/2006/relationships/customXml" Target="../ink/ink126.xml"/><Relationship Id="rId159" Type="http://schemas.openxmlformats.org/officeDocument/2006/relationships/image" Target="../media/image137.png"/><Relationship Id="rId170" Type="http://schemas.openxmlformats.org/officeDocument/2006/relationships/customXml" Target="../ink/ink142.xml"/><Relationship Id="rId191" Type="http://schemas.openxmlformats.org/officeDocument/2006/relationships/image" Target="../media/image153.png"/><Relationship Id="rId205" Type="http://schemas.openxmlformats.org/officeDocument/2006/relationships/image" Target="../media/image160.png"/><Relationship Id="rId226" Type="http://schemas.openxmlformats.org/officeDocument/2006/relationships/customXml" Target="../ink/ink170.xml"/><Relationship Id="rId247" Type="http://schemas.openxmlformats.org/officeDocument/2006/relationships/image" Target="../media/image181.png"/><Relationship Id="rId107" Type="http://schemas.openxmlformats.org/officeDocument/2006/relationships/image" Target="../media/image111.png"/><Relationship Id="rId268" Type="http://schemas.openxmlformats.org/officeDocument/2006/relationships/customXml" Target="../ink/ink191.xml"/><Relationship Id="rId11" Type="http://schemas.openxmlformats.org/officeDocument/2006/relationships/image" Target="../media/image63.png"/><Relationship Id="rId32" Type="http://schemas.openxmlformats.org/officeDocument/2006/relationships/customXml" Target="../ink/ink73.xml"/><Relationship Id="rId53" Type="http://schemas.openxmlformats.org/officeDocument/2006/relationships/image" Target="../media/image84.png"/><Relationship Id="rId74" Type="http://schemas.openxmlformats.org/officeDocument/2006/relationships/customXml" Target="../ink/ink94.xml"/><Relationship Id="rId128" Type="http://schemas.openxmlformats.org/officeDocument/2006/relationships/customXml" Target="../ink/ink121.xml"/><Relationship Id="rId149" Type="http://schemas.openxmlformats.org/officeDocument/2006/relationships/image" Target="../media/image132.png"/><Relationship Id="rId5" Type="http://schemas.openxmlformats.org/officeDocument/2006/relationships/image" Target="../media/image60.png"/><Relationship Id="rId95" Type="http://schemas.openxmlformats.org/officeDocument/2006/relationships/image" Target="../media/image105.png"/><Relationship Id="rId160" Type="http://schemas.openxmlformats.org/officeDocument/2006/relationships/customXml" Target="../ink/ink137.xml"/><Relationship Id="rId181" Type="http://schemas.openxmlformats.org/officeDocument/2006/relationships/image" Target="../media/image148.png"/><Relationship Id="rId216" Type="http://schemas.openxmlformats.org/officeDocument/2006/relationships/customXml" Target="../ink/ink165.xml"/><Relationship Id="rId237" Type="http://schemas.openxmlformats.org/officeDocument/2006/relationships/image" Target="../media/image176.png"/><Relationship Id="rId258" Type="http://schemas.openxmlformats.org/officeDocument/2006/relationships/customXml" Target="../ink/ink186.xml"/><Relationship Id="rId22" Type="http://schemas.openxmlformats.org/officeDocument/2006/relationships/customXml" Target="../ink/ink68.xml"/><Relationship Id="rId43" Type="http://schemas.openxmlformats.org/officeDocument/2006/relationships/image" Target="../media/image79.png"/><Relationship Id="rId64" Type="http://schemas.openxmlformats.org/officeDocument/2006/relationships/customXml" Target="../ink/ink89.xml"/><Relationship Id="rId118" Type="http://schemas.openxmlformats.org/officeDocument/2006/relationships/customXml" Target="../ink/ink116.xml"/><Relationship Id="rId139" Type="http://schemas.openxmlformats.org/officeDocument/2006/relationships/image" Target="../media/image127.png"/><Relationship Id="rId85" Type="http://schemas.openxmlformats.org/officeDocument/2006/relationships/image" Target="../media/image100.png"/><Relationship Id="rId150" Type="http://schemas.openxmlformats.org/officeDocument/2006/relationships/customXml" Target="../ink/ink132.xml"/><Relationship Id="rId171" Type="http://schemas.openxmlformats.org/officeDocument/2006/relationships/image" Target="../media/image143.png"/><Relationship Id="rId192" Type="http://schemas.openxmlformats.org/officeDocument/2006/relationships/customXml" Target="../ink/ink153.xml"/><Relationship Id="rId206" Type="http://schemas.openxmlformats.org/officeDocument/2006/relationships/customXml" Target="../ink/ink160.xml"/><Relationship Id="rId227" Type="http://schemas.openxmlformats.org/officeDocument/2006/relationships/image" Target="../media/image171.png"/><Relationship Id="rId248" Type="http://schemas.openxmlformats.org/officeDocument/2006/relationships/customXml" Target="../ink/ink181.xml"/><Relationship Id="rId269" Type="http://schemas.openxmlformats.org/officeDocument/2006/relationships/image" Target="../media/image192.png"/><Relationship Id="rId12" Type="http://schemas.openxmlformats.org/officeDocument/2006/relationships/customXml" Target="../ink/ink63.xml"/><Relationship Id="rId33" Type="http://schemas.openxmlformats.org/officeDocument/2006/relationships/image" Target="../media/image74.png"/><Relationship Id="rId108" Type="http://schemas.openxmlformats.org/officeDocument/2006/relationships/customXml" Target="../ink/ink111.xml"/><Relationship Id="rId129" Type="http://schemas.openxmlformats.org/officeDocument/2006/relationships/image" Target="../media/image122.png"/><Relationship Id="rId54" Type="http://schemas.openxmlformats.org/officeDocument/2006/relationships/customXml" Target="../ink/ink84.xml"/><Relationship Id="rId75" Type="http://schemas.openxmlformats.org/officeDocument/2006/relationships/image" Target="../media/image95.png"/><Relationship Id="rId96" Type="http://schemas.openxmlformats.org/officeDocument/2006/relationships/customXml" Target="../ink/ink105.xml"/><Relationship Id="rId140" Type="http://schemas.openxmlformats.org/officeDocument/2006/relationships/customXml" Target="../ink/ink127.xml"/><Relationship Id="rId161" Type="http://schemas.openxmlformats.org/officeDocument/2006/relationships/image" Target="../media/image138.png"/><Relationship Id="rId182" Type="http://schemas.openxmlformats.org/officeDocument/2006/relationships/customXml" Target="../ink/ink148.xml"/><Relationship Id="rId217" Type="http://schemas.openxmlformats.org/officeDocument/2006/relationships/image" Target="../media/image166.png"/><Relationship Id="rId6" Type="http://schemas.openxmlformats.org/officeDocument/2006/relationships/customXml" Target="../ink/ink60.xml"/><Relationship Id="rId238" Type="http://schemas.openxmlformats.org/officeDocument/2006/relationships/customXml" Target="../ink/ink176.xml"/><Relationship Id="rId259" Type="http://schemas.openxmlformats.org/officeDocument/2006/relationships/image" Target="../media/image187.png"/><Relationship Id="rId23" Type="http://schemas.openxmlformats.org/officeDocument/2006/relationships/image" Target="../media/image69.png"/><Relationship Id="rId28" Type="http://schemas.openxmlformats.org/officeDocument/2006/relationships/customXml" Target="../ink/ink71.xml"/><Relationship Id="rId49" Type="http://schemas.openxmlformats.org/officeDocument/2006/relationships/image" Target="../media/image82.png"/><Relationship Id="rId114" Type="http://schemas.openxmlformats.org/officeDocument/2006/relationships/customXml" Target="../ink/ink114.xml"/><Relationship Id="rId119" Type="http://schemas.openxmlformats.org/officeDocument/2006/relationships/image" Target="../media/image117.png"/><Relationship Id="rId44" Type="http://schemas.openxmlformats.org/officeDocument/2006/relationships/customXml" Target="../ink/ink79.xml"/><Relationship Id="rId60" Type="http://schemas.openxmlformats.org/officeDocument/2006/relationships/customXml" Target="../ink/ink87.xml"/><Relationship Id="rId65" Type="http://schemas.openxmlformats.org/officeDocument/2006/relationships/image" Target="../media/image90.png"/><Relationship Id="rId81" Type="http://schemas.openxmlformats.org/officeDocument/2006/relationships/image" Target="../media/image98.png"/><Relationship Id="rId86" Type="http://schemas.openxmlformats.org/officeDocument/2006/relationships/customXml" Target="../ink/ink100.xml"/><Relationship Id="rId130" Type="http://schemas.openxmlformats.org/officeDocument/2006/relationships/customXml" Target="../ink/ink122.xml"/><Relationship Id="rId135" Type="http://schemas.openxmlformats.org/officeDocument/2006/relationships/image" Target="../media/image125.png"/><Relationship Id="rId151" Type="http://schemas.openxmlformats.org/officeDocument/2006/relationships/image" Target="../media/image133.png"/><Relationship Id="rId156" Type="http://schemas.openxmlformats.org/officeDocument/2006/relationships/customXml" Target="../ink/ink135.xml"/><Relationship Id="rId177" Type="http://schemas.openxmlformats.org/officeDocument/2006/relationships/image" Target="../media/image146.png"/><Relationship Id="rId198" Type="http://schemas.openxmlformats.org/officeDocument/2006/relationships/customXml" Target="../ink/ink156.xml"/><Relationship Id="rId172" Type="http://schemas.openxmlformats.org/officeDocument/2006/relationships/customXml" Target="../ink/ink143.xml"/><Relationship Id="rId193" Type="http://schemas.openxmlformats.org/officeDocument/2006/relationships/image" Target="../media/image154.png"/><Relationship Id="rId202" Type="http://schemas.openxmlformats.org/officeDocument/2006/relationships/customXml" Target="../ink/ink158.xml"/><Relationship Id="rId207" Type="http://schemas.openxmlformats.org/officeDocument/2006/relationships/image" Target="../media/image161.png"/><Relationship Id="rId223" Type="http://schemas.openxmlformats.org/officeDocument/2006/relationships/image" Target="../media/image169.png"/><Relationship Id="rId228" Type="http://schemas.openxmlformats.org/officeDocument/2006/relationships/customXml" Target="../ink/ink171.xml"/><Relationship Id="rId244" Type="http://schemas.openxmlformats.org/officeDocument/2006/relationships/customXml" Target="../ink/ink179.xml"/><Relationship Id="rId249" Type="http://schemas.openxmlformats.org/officeDocument/2006/relationships/image" Target="../media/image182.png"/><Relationship Id="rId13" Type="http://schemas.openxmlformats.org/officeDocument/2006/relationships/image" Target="../media/image64.png"/><Relationship Id="rId18" Type="http://schemas.openxmlformats.org/officeDocument/2006/relationships/customXml" Target="../ink/ink66.xml"/><Relationship Id="rId39" Type="http://schemas.openxmlformats.org/officeDocument/2006/relationships/image" Target="../media/image77.png"/><Relationship Id="rId109" Type="http://schemas.openxmlformats.org/officeDocument/2006/relationships/image" Target="../media/image112.png"/><Relationship Id="rId260" Type="http://schemas.openxmlformats.org/officeDocument/2006/relationships/customXml" Target="../ink/ink187.xml"/><Relationship Id="rId265" Type="http://schemas.openxmlformats.org/officeDocument/2006/relationships/image" Target="../media/image190.png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85.png"/><Relationship Id="rId76" Type="http://schemas.openxmlformats.org/officeDocument/2006/relationships/customXml" Target="../ink/ink95.xml"/><Relationship Id="rId97" Type="http://schemas.openxmlformats.org/officeDocument/2006/relationships/image" Target="../media/image106.png"/><Relationship Id="rId104" Type="http://schemas.openxmlformats.org/officeDocument/2006/relationships/customXml" Target="../ink/ink109.xml"/><Relationship Id="rId120" Type="http://schemas.openxmlformats.org/officeDocument/2006/relationships/customXml" Target="../ink/ink117.xml"/><Relationship Id="rId125" Type="http://schemas.openxmlformats.org/officeDocument/2006/relationships/image" Target="../media/image120.png"/><Relationship Id="rId141" Type="http://schemas.openxmlformats.org/officeDocument/2006/relationships/image" Target="../media/image128.png"/><Relationship Id="rId146" Type="http://schemas.openxmlformats.org/officeDocument/2006/relationships/customXml" Target="../ink/ink130.xml"/><Relationship Id="rId167" Type="http://schemas.openxmlformats.org/officeDocument/2006/relationships/image" Target="../media/image141.png"/><Relationship Id="rId188" Type="http://schemas.openxmlformats.org/officeDocument/2006/relationships/customXml" Target="../ink/ink151.xml"/><Relationship Id="rId7" Type="http://schemas.openxmlformats.org/officeDocument/2006/relationships/image" Target="../media/image61.png"/><Relationship Id="rId71" Type="http://schemas.openxmlformats.org/officeDocument/2006/relationships/image" Target="../media/image93.png"/><Relationship Id="rId92" Type="http://schemas.openxmlformats.org/officeDocument/2006/relationships/customXml" Target="../ink/ink103.xml"/><Relationship Id="rId162" Type="http://schemas.openxmlformats.org/officeDocument/2006/relationships/customXml" Target="../ink/ink138.xml"/><Relationship Id="rId183" Type="http://schemas.openxmlformats.org/officeDocument/2006/relationships/image" Target="../media/image149.png"/><Relationship Id="rId213" Type="http://schemas.openxmlformats.org/officeDocument/2006/relationships/image" Target="../media/image164.png"/><Relationship Id="rId218" Type="http://schemas.openxmlformats.org/officeDocument/2006/relationships/customXml" Target="../ink/ink166.xml"/><Relationship Id="rId234" Type="http://schemas.openxmlformats.org/officeDocument/2006/relationships/customXml" Target="../ink/ink174.xml"/><Relationship Id="rId239" Type="http://schemas.openxmlformats.org/officeDocument/2006/relationships/image" Target="../media/image177.png"/><Relationship Id="rId2" Type="http://schemas.openxmlformats.org/officeDocument/2006/relationships/customXml" Target="../ink/ink58.xml"/><Relationship Id="rId29" Type="http://schemas.openxmlformats.org/officeDocument/2006/relationships/image" Target="../media/image72.png"/><Relationship Id="rId250" Type="http://schemas.openxmlformats.org/officeDocument/2006/relationships/customXml" Target="../ink/ink182.xml"/><Relationship Id="rId255" Type="http://schemas.openxmlformats.org/officeDocument/2006/relationships/image" Target="../media/image185.png"/><Relationship Id="rId24" Type="http://schemas.openxmlformats.org/officeDocument/2006/relationships/customXml" Target="../ink/ink69.xml"/><Relationship Id="rId40" Type="http://schemas.openxmlformats.org/officeDocument/2006/relationships/customXml" Target="../ink/ink77.xml"/><Relationship Id="rId45" Type="http://schemas.openxmlformats.org/officeDocument/2006/relationships/image" Target="../media/image80.png"/><Relationship Id="rId66" Type="http://schemas.openxmlformats.org/officeDocument/2006/relationships/customXml" Target="../ink/ink90.xml"/><Relationship Id="rId87" Type="http://schemas.openxmlformats.org/officeDocument/2006/relationships/image" Target="../media/image101.png"/><Relationship Id="rId110" Type="http://schemas.openxmlformats.org/officeDocument/2006/relationships/customXml" Target="../ink/ink112.xml"/><Relationship Id="rId115" Type="http://schemas.openxmlformats.org/officeDocument/2006/relationships/image" Target="../media/image115.png"/><Relationship Id="rId131" Type="http://schemas.openxmlformats.org/officeDocument/2006/relationships/image" Target="../media/image123.png"/><Relationship Id="rId136" Type="http://schemas.openxmlformats.org/officeDocument/2006/relationships/customXml" Target="../ink/ink125.xml"/><Relationship Id="rId157" Type="http://schemas.openxmlformats.org/officeDocument/2006/relationships/image" Target="../media/image136.png"/><Relationship Id="rId178" Type="http://schemas.openxmlformats.org/officeDocument/2006/relationships/customXml" Target="../ink/ink146.xml"/><Relationship Id="rId61" Type="http://schemas.openxmlformats.org/officeDocument/2006/relationships/image" Target="../media/image88.png"/><Relationship Id="rId82" Type="http://schemas.openxmlformats.org/officeDocument/2006/relationships/customXml" Target="../ink/ink98.xml"/><Relationship Id="rId152" Type="http://schemas.openxmlformats.org/officeDocument/2006/relationships/customXml" Target="../ink/ink133.xml"/><Relationship Id="rId173" Type="http://schemas.openxmlformats.org/officeDocument/2006/relationships/image" Target="../media/image144.png"/><Relationship Id="rId194" Type="http://schemas.openxmlformats.org/officeDocument/2006/relationships/customXml" Target="../ink/ink154.xml"/><Relationship Id="rId199" Type="http://schemas.openxmlformats.org/officeDocument/2006/relationships/image" Target="../media/image157.png"/><Relationship Id="rId203" Type="http://schemas.openxmlformats.org/officeDocument/2006/relationships/image" Target="../media/image159.png"/><Relationship Id="rId208" Type="http://schemas.openxmlformats.org/officeDocument/2006/relationships/customXml" Target="../ink/ink161.xml"/><Relationship Id="rId229" Type="http://schemas.openxmlformats.org/officeDocument/2006/relationships/image" Target="../media/image172.png"/><Relationship Id="rId19" Type="http://schemas.openxmlformats.org/officeDocument/2006/relationships/image" Target="../media/image67.png"/><Relationship Id="rId224" Type="http://schemas.openxmlformats.org/officeDocument/2006/relationships/customXml" Target="../ink/ink169.xml"/><Relationship Id="rId240" Type="http://schemas.openxmlformats.org/officeDocument/2006/relationships/customXml" Target="../ink/ink177.xml"/><Relationship Id="rId245" Type="http://schemas.openxmlformats.org/officeDocument/2006/relationships/image" Target="../media/image180.png"/><Relationship Id="rId261" Type="http://schemas.openxmlformats.org/officeDocument/2006/relationships/image" Target="../media/image188.png"/><Relationship Id="rId266" Type="http://schemas.openxmlformats.org/officeDocument/2006/relationships/customXml" Target="../ink/ink190.xml"/><Relationship Id="rId14" Type="http://schemas.openxmlformats.org/officeDocument/2006/relationships/customXml" Target="../ink/ink64.xml"/><Relationship Id="rId30" Type="http://schemas.openxmlformats.org/officeDocument/2006/relationships/customXml" Target="../ink/ink72.xml"/><Relationship Id="rId35" Type="http://schemas.openxmlformats.org/officeDocument/2006/relationships/image" Target="../media/image75.png"/><Relationship Id="rId56" Type="http://schemas.openxmlformats.org/officeDocument/2006/relationships/customXml" Target="../ink/ink85.xml"/><Relationship Id="rId77" Type="http://schemas.openxmlformats.org/officeDocument/2006/relationships/image" Target="../media/image96.png"/><Relationship Id="rId100" Type="http://schemas.openxmlformats.org/officeDocument/2006/relationships/customXml" Target="../ink/ink107.xml"/><Relationship Id="rId105" Type="http://schemas.openxmlformats.org/officeDocument/2006/relationships/image" Target="../media/image110.png"/><Relationship Id="rId126" Type="http://schemas.openxmlformats.org/officeDocument/2006/relationships/customXml" Target="../ink/ink120.xml"/><Relationship Id="rId147" Type="http://schemas.openxmlformats.org/officeDocument/2006/relationships/image" Target="../media/image131.png"/><Relationship Id="rId168" Type="http://schemas.openxmlformats.org/officeDocument/2006/relationships/customXml" Target="../ink/ink141.xml"/><Relationship Id="rId8" Type="http://schemas.openxmlformats.org/officeDocument/2006/relationships/customXml" Target="../ink/ink61.xml"/><Relationship Id="rId51" Type="http://schemas.openxmlformats.org/officeDocument/2006/relationships/image" Target="../media/image83.png"/><Relationship Id="rId72" Type="http://schemas.openxmlformats.org/officeDocument/2006/relationships/customXml" Target="../ink/ink93.xml"/><Relationship Id="rId93" Type="http://schemas.openxmlformats.org/officeDocument/2006/relationships/image" Target="../media/image104.png"/><Relationship Id="rId98" Type="http://schemas.openxmlformats.org/officeDocument/2006/relationships/customXml" Target="../ink/ink106.xml"/><Relationship Id="rId121" Type="http://schemas.openxmlformats.org/officeDocument/2006/relationships/image" Target="../media/image118.png"/><Relationship Id="rId142" Type="http://schemas.openxmlformats.org/officeDocument/2006/relationships/customXml" Target="../ink/ink128.xml"/><Relationship Id="rId163" Type="http://schemas.openxmlformats.org/officeDocument/2006/relationships/image" Target="../media/image139.png"/><Relationship Id="rId184" Type="http://schemas.openxmlformats.org/officeDocument/2006/relationships/customXml" Target="../ink/ink149.xml"/><Relationship Id="rId189" Type="http://schemas.openxmlformats.org/officeDocument/2006/relationships/image" Target="../media/image152.png"/><Relationship Id="rId219" Type="http://schemas.openxmlformats.org/officeDocument/2006/relationships/image" Target="../media/image167.png"/><Relationship Id="rId3" Type="http://schemas.openxmlformats.org/officeDocument/2006/relationships/image" Target="../media/image59.png"/><Relationship Id="rId214" Type="http://schemas.openxmlformats.org/officeDocument/2006/relationships/customXml" Target="../ink/ink164.xml"/><Relationship Id="rId230" Type="http://schemas.openxmlformats.org/officeDocument/2006/relationships/customXml" Target="../ink/ink172.xml"/><Relationship Id="rId235" Type="http://schemas.openxmlformats.org/officeDocument/2006/relationships/image" Target="../media/image175.png"/><Relationship Id="rId251" Type="http://schemas.openxmlformats.org/officeDocument/2006/relationships/image" Target="../media/image183.png"/><Relationship Id="rId256" Type="http://schemas.openxmlformats.org/officeDocument/2006/relationships/customXml" Target="../ink/ink185.xml"/><Relationship Id="rId25" Type="http://schemas.openxmlformats.org/officeDocument/2006/relationships/image" Target="../media/image70.png"/><Relationship Id="rId46" Type="http://schemas.openxmlformats.org/officeDocument/2006/relationships/customXml" Target="../ink/ink80.xml"/><Relationship Id="rId67" Type="http://schemas.openxmlformats.org/officeDocument/2006/relationships/image" Target="../media/image91.png"/><Relationship Id="rId116" Type="http://schemas.openxmlformats.org/officeDocument/2006/relationships/customXml" Target="../ink/ink115.xml"/><Relationship Id="rId137" Type="http://schemas.openxmlformats.org/officeDocument/2006/relationships/image" Target="../media/image126.png"/><Relationship Id="rId158" Type="http://schemas.openxmlformats.org/officeDocument/2006/relationships/customXml" Target="../ink/ink136.xml"/><Relationship Id="rId20" Type="http://schemas.openxmlformats.org/officeDocument/2006/relationships/customXml" Target="../ink/ink67.xml"/><Relationship Id="rId41" Type="http://schemas.openxmlformats.org/officeDocument/2006/relationships/image" Target="../media/image78.png"/><Relationship Id="rId62" Type="http://schemas.openxmlformats.org/officeDocument/2006/relationships/customXml" Target="../ink/ink88.xml"/><Relationship Id="rId83" Type="http://schemas.openxmlformats.org/officeDocument/2006/relationships/image" Target="../media/image99.png"/><Relationship Id="rId88" Type="http://schemas.openxmlformats.org/officeDocument/2006/relationships/customXml" Target="../ink/ink101.xml"/><Relationship Id="rId111" Type="http://schemas.openxmlformats.org/officeDocument/2006/relationships/image" Target="../media/image113.png"/><Relationship Id="rId132" Type="http://schemas.openxmlformats.org/officeDocument/2006/relationships/customXml" Target="../ink/ink123.xml"/><Relationship Id="rId153" Type="http://schemas.openxmlformats.org/officeDocument/2006/relationships/image" Target="../media/image134.png"/><Relationship Id="rId174" Type="http://schemas.openxmlformats.org/officeDocument/2006/relationships/customXml" Target="../ink/ink144.xml"/><Relationship Id="rId179" Type="http://schemas.openxmlformats.org/officeDocument/2006/relationships/image" Target="../media/image147.png"/><Relationship Id="rId195" Type="http://schemas.openxmlformats.org/officeDocument/2006/relationships/image" Target="../media/image155.png"/><Relationship Id="rId209" Type="http://schemas.openxmlformats.org/officeDocument/2006/relationships/image" Target="../media/image162.png"/><Relationship Id="rId190" Type="http://schemas.openxmlformats.org/officeDocument/2006/relationships/customXml" Target="../ink/ink152.xml"/><Relationship Id="rId204" Type="http://schemas.openxmlformats.org/officeDocument/2006/relationships/customXml" Target="../ink/ink159.xml"/><Relationship Id="rId220" Type="http://schemas.openxmlformats.org/officeDocument/2006/relationships/customXml" Target="../ink/ink167.xml"/><Relationship Id="rId225" Type="http://schemas.openxmlformats.org/officeDocument/2006/relationships/image" Target="../media/image170.png"/><Relationship Id="rId241" Type="http://schemas.openxmlformats.org/officeDocument/2006/relationships/image" Target="../media/image178.png"/><Relationship Id="rId246" Type="http://schemas.openxmlformats.org/officeDocument/2006/relationships/customXml" Target="../ink/ink180.xml"/><Relationship Id="rId267" Type="http://schemas.openxmlformats.org/officeDocument/2006/relationships/image" Target="../media/image191.png"/><Relationship Id="rId15" Type="http://schemas.openxmlformats.org/officeDocument/2006/relationships/image" Target="../media/image65.png"/><Relationship Id="rId36" Type="http://schemas.openxmlformats.org/officeDocument/2006/relationships/customXml" Target="../ink/ink75.xml"/><Relationship Id="rId57" Type="http://schemas.openxmlformats.org/officeDocument/2006/relationships/image" Target="../media/image86.png"/><Relationship Id="rId106" Type="http://schemas.openxmlformats.org/officeDocument/2006/relationships/customXml" Target="../ink/ink110.xml"/><Relationship Id="rId127" Type="http://schemas.openxmlformats.org/officeDocument/2006/relationships/image" Target="../media/image121.png"/><Relationship Id="rId262" Type="http://schemas.openxmlformats.org/officeDocument/2006/relationships/customXml" Target="../ink/ink188.xml"/><Relationship Id="rId10" Type="http://schemas.openxmlformats.org/officeDocument/2006/relationships/customXml" Target="../ink/ink62.xml"/><Relationship Id="rId31" Type="http://schemas.openxmlformats.org/officeDocument/2006/relationships/image" Target="../media/image73.png"/><Relationship Id="rId52" Type="http://schemas.openxmlformats.org/officeDocument/2006/relationships/customXml" Target="../ink/ink83.xml"/><Relationship Id="rId73" Type="http://schemas.openxmlformats.org/officeDocument/2006/relationships/image" Target="../media/image94.png"/><Relationship Id="rId78" Type="http://schemas.openxmlformats.org/officeDocument/2006/relationships/customXml" Target="../ink/ink96.xml"/><Relationship Id="rId94" Type="http://schemas.openxmlformats.org/officeDocument/2006/relationships/customXml" Target="../ink/ink104.xml"/><Relationship Id="rId99" Type="http://schemas.openxmlformats.org/officeDocument/2006/relationships/image" Target="../media/image107.png"/><Relationship Id="rId101" Type="http://schemas.openxmlformats.org/officeDocument/2006/relationships/image" Target="../media/image108.png"/><Relationship Id="rId122" Type="http://schemas.openxmlformats.org/officeDocument/2006/relationships/customXml" Target="../ink/ink118.xml"/><Relationship Id="rId143" Type="http://schemas.openxmlformats.org/officeDocument/2006/relationships/image" Target="../media/image129.png"/><Relationship Id="rId148" Type="http://schemas.openxmlformats.org/officeDocument/2006/relationships/customXml" Target="../ink/ink131.xml"/><Relationship Id="rId164" Type="http://schemas.openxmlformats.org/officeDocument/2006/relationships/customXml" Target="../ink/ink139.xml"/><Relationship Id="rId169" Type="http://schemas.openxmlformats.org/officeDocument/2006/relationships/image" Target="../media/image142.png"/><Relationship Id="rId185" Type="http://schemas.openxmlformats.org/officeDocument/2006/relationships/image" Target="../media/image150.png"/><Relationship Id="rId4" Type="http://schemas.openxmlformats.org/officeDocument/2006/relationships/customXml" Target="../ink/ink59.xml"/><Relationship Id="rId9" Type="http://schemas.openxmlformats.org/officeDocument/2006/relationships/image" Target="../media/image62.png"/><Relationship Id="rId180" Type="http://schemas.openxmlformats.org/officeDocument/2006/relationships/customXml" Target="../ink/ink147.xml"/><Relationship Id="rId210" Type="http://schemas.openxmlformats.org/officeDocument/2006/relationships/customXml" Target="../ink/ink162.xml"/><Relationship Id="rId215" Type="http://schemas.openxmlformats.org/officeDocument/2006/relationships/image" Target="../media/image165.png"/><Relationship Id="rId236" Type="http://schemas.openxmlformats.org/officeDocument/2006/relationships/customXml" Target="../ink/ink175.xml"/><Relationship Id="rId257" Type="http://schemas.openxmlformats.org/officeDocument/2006/relationships/image" Target="../media/image186.png"/><Relationship Id="rId26" Type="http://schemas.openxmlformats.org/officeDocument/2006/relationships/customXml" Target="../ink/ink70.xml"/><Relationship Id="rId231" Type="http://schemas.openxmlformats.org/officeDocument/2006/relationships/image" Target="../media/image173.png"/><Relationship Id="rId252" Type="http://schemas.openxmlformats.org/officeDocument/2006/relationships/customXml" Target="../ink/ink183.xml"/><Relationship Id="rId47" Type="http://schemas.openxmlformats.org/officeDocument/2006/relationships/image" Target="../media/image81.png"/><Relationship Id="rId68" Type="http://schemas.openxmlformats.org/officeDocument/2006/relationships/customXml" Target="../ink/ink91.xml"/><Relationship Id="rId89" Type="http://schemas.openxmlformats.org/officeDocument/2006/relationships/image" Target="../media/image102.png"/><Relationship Id="rId112" Type="http://schemas.openxmlformats.org/officeDocument/2006/relationships/customXml" Target="../ink/ink113.xml"/><Relationship Id="rId133" Type="http://schemas.openxmlformats.org/officeDocument/2006/relationships/image" Target="../media/image124.png"/><Relationship Id="rId154" Type="http://schemas.openxmlformats.org/officeDocument/2006/relationships/customXml" Target="../ink/ink134.xml"/><Relationship Id="rId175" Type="http://schemas.openxmlformats.org/officeDocument/2006/relationships/image" Target="../media/image145.png"/><Relationship Id="rId196" Type="http://schemas.openxmlformats.org/officeDocument/2006/relationships/customXml" Target="../ink/ink155.xml"/><Relationship Id="rId200" Type="http://schemas.openxmlformats.org/officeDocument/2006/relationships/customXml" Target="../ink/ink157.xml"/><Relationship Id="rId16" Type="http://schemas.openxmlformats.org/officeDocument/2006/relationships/customXml" Target="../ink/ink65.xml"/><Relationship Id="rId221" Type="http://schemas.openxmlformats.org/officeDocument/2006/relationships/image" Target="../media/image168.png"/><Relationship Id="rId242" Type="http://schemas.openxmlformats.org/officeDocument/2006/relationships/customXml" Target="../ink/ink178.xml"/><Relationship Id="rId263" Type="http://schemas.openxmlformats.org/officeDocument/2006/relationships/image" Target="../media/image189.png"/><Relationship Id="rId37" Type="http://schemas.openxmlformats.org/officeDocument/2006/relationships/image" Target="../media/image76.png"/><Relationship Id="rId58" Type="http://schemas.openxmlformats.org/officeDocument/2006/relationships/customXml" Target="../ink/ink86.xml"/><Relationship Id="rId79" Type="http://schemas.openxmlformats.org/officeDocument/2006/relationships/image" Target="../media/image97.png"/><Relationship Id="rId102" Type="http://schemas.openxmlformats.org/officeDocument/2006/relationships/customXml" Target="../ink/ink108.xml"/><Relationship Id="rId123" Type="http://schemas.openxmlformats.org/officeDocument/2006/relationships/image" Target="../media/image119.png"/><Relationship Id="rId144" Type="http://schemas.openxmlformats.org/officeDocument/2006/relationships/customXml" Target="../ink/ink129.xml"/><Relationship Id="rId90" Type="http://schemas.openxmlformats.org/officeDocument/2006/relationships/customXml" Target="../ink/ink102.xml"/><Relationship Id="rId165" Type="http://schemas.openxmlformats.org/officeDocument/2006/relationships/image" Target="../media/image140.png"/><Relationship Id="rId186" Type="http://schemas.openxmlformats.org/officeDocument/2006/relationships/customXml" Target="../ink/ink150.xml"/><Relationship Id="rId211" Type="http://schemas.openxmlformats.org/officeDocument/2006/relationships/image" Target="../media/image163.png"/><Relationship Id="rId232" Type="http://schemas.openxmlformats.org/officeDocument/2006/relationships/customXml" Target="../ink/ink173.xml"/><Relationship Id="rId253" Type="http://schemas.openxmlformats.org/officeDocument/2006/relationships/image" Target="../media/image184.png"/><Relationship Id="rId27" Type="http://schemas.openxmlformats.org/officeDocument/2006/relationships/image" Target="../media/image71.png"/><Relationship Id="rId48" Type="http://schemas.openxmlformats.org/officeDocument/2006/relationships/customXml" Target="../ink/ink81.xml"/><Relationship Id="rId69" Type="http://schemas.openxmlformats.org/officeDocument/2006/relationships/image" Target="../media/image92.png"/><Relationship Id="rId113" Type="http://schemas.openxmlformats.org/officeDocument/2006/relationships/image" Target="../media/image114.png"/><Relationship Id="rId134" Type="http://schemas.openxmlformats.org/officeDocument/2006/relationships/customXml" Target="../ink/ink124.xml"/><Relationship Id="rId80" Type="http://schemas.openxmlformats.org/officeDocument/2006/relationships/customXml" Target="../ink/ink97.xml"/><Relationship Id="rId155" Type="http://schemas.openxmlformats.org/officeDocument/2006/relationships/image" Target="../media/image135.png"/><Relationship Id="rId176" Type="http://schemas.openxmlformats.org/officeDocument/2006/relationships/customXml" Target="../ink/ink145.xml"/><Relationship Id="rId197" Type="http://schemas.openxmlformats.org/officeDocument/2006/relationships/image" Target="../media/image156.png"/><Relationship Id="rId201" Type="http://schemas.openxmlformats.org/officeDocument/2006/relationships/image" Target="../media/image158.png"/><Relationship Id="rId222" Type="http://schemas.openxmlformats.org/officeDocument/2006/relationships/customXml" Target="../ink/ink168.xml"/><Relationship Id="rId243" Type="http://schemas.openxmlformats.org/officeDocument/2006/relationships/image" Target="../media/image179.png"/><Relationship Id="rId264" Type="http://schemas.openxmlformats.org/officeDocument/2006/relationships/customXml" Target="../ink/ink189.xml"/><Relationship Id="rId17" Type="http://schemas.openxmlformats.org/officeDocument/2006/relationships/image" Target="../media/image66.png"/><Relationship Id="rId38" Type="http://schemas.openxmlformats.org/officeDocument/2006/relationships/customXml" Target="../ink/ink76.xml"/><Relationship Id="rId59" Type="http://schemas.openxmlformats.org/officeDocument/2006/relationships/image" Target="../media/image87.png"/><Relationship Id="rId103" Type="http://schemas.openxmlformats.org/officeDocument/2006/relationships/image" Target="../media/image109.png"/><Relationship Id="rId124" Type="http://schemas.openxmlformats.org/officeDocument/2006/relationships/customXml" Target="../ink/ink119.xml"/><Relationship Id="rId70" Type="http://schemas.openxmlformats.org/officeDocument/2006/relationships/customXml" Target="../ink/ink92.xml"/><Relationship Id="rId91" Type="http://schemas.openxmlformats.org/officeDocument/2006/relationships/image" Target="../media/image103.png"/><Relationship Id="rId145" Type="http://schemas.openxmlformats.org/officeDocument/2006/relationships/image" Target="../media/image130.png"/><Relationship Id="rId166" Type="http://schemas.openxmlformats.org/officeDocument/2006/relationships/customXml" Target="../ink/ink140.xml"/><Relationship Id="rId187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3.xml"/><Relationship Id="rId233" Type="http://schemas.openxmlformats.org/officeDocument/2006/relationships/image" Target="../media/image174.png"/><Relationship Id="rId254" Type="http://schemas.openxmlformats.org/officeDocument/2006/relationships/customXml" Target="../ink/ink184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0.png"/><Relationship Id="rId21" Type="http://schemas.openxmlformats.org/officeDocument/2006/relationships/image" Target="../media/image202.png"/><Relationship Id="rId42" Type="http://schemas.openxmlformats.org/officeDocument/2006/relationships/customXml" Target="../ink/ink212.xml"/><Relationship Id="rId63" Type="http://schemas.openxmlformats.org/officeDocument/2006/relationships/image" Target="../media/image223.png"/><Relationship Id="rId84" Type="http://schemas.openxmlformats.org/officeDocument/2006/relationships/customXml" Target="../ink/ink233.xml"/><Relationship Id="rId138" Type="http://schemas.openxmlformats.org/officeDocument/2006/relationships/customXml" Target="../ink/ink260.xml"/><Relationship Id="rId159" Type="http://schemas.openxmlformats.org/officeDocument/2006/relationships/image" Target="../media/image271.png"/><Relationship Id="rId170" Type="http://schemas.openxmlformats.org/officeDocument/2006/relationships/customXml" Target="../ink/ink276.xml"/><Relationship Id="rId191" Type="http://schemas.openxmlformats.org/officeDocument/2006/relationships/image" Target="../media/image287.png"/><Relationship Id="rId205" Type="http://schemas.openxmlformats.org/officeDocument/2006/relationships/image" Target="../media/image294.png"/><Relationship Id="rId226" Type="http://schemas.openxmlformats.org/officeDocument/2006/relationships/customXml" Target="../ink/ink304.xml"/><Relationship Id="rId247" Type="http://schemas.openxmlformats.org/officeDocument/2006/relationships/image" Target="../media/image315.png"/><Relationship Id="rId107" Type="http://schemas.openxmlformats.org/officeDocument/2006/relationships/image" Target="../media/image245.png"/><Relationship Id="rId268" Type="http://schemas.openxmlformats.org/officeDocument/2006/relationships/customXml" Target="../ink/ink325.xml"/><Relationship Id="rId11" Type="http://schemas.openxmlformats.org/officeDocument/2006/relationships/image" Target="../media/image197.png"/><Relationship Id="rId32" Type="http://schemas.openxmlformats.org/officeDocument/2006/relationships/customXml" Target="../ink/ink207.xml"/><Relationship Id="rId53" Type="http://schemas.openxmlformats.org/officeDocument/2006/relationships/image" Target="../media/image218.png"/><Relationship Id="rId74" Type="http://schemas.openxmlformats.org/officeDocument/2006/relationships/customXml" Target="../ink/ink228.xml"/><Relationship Id="rId128" Type="http://schemas.openxmlformats.org/officeDocument/2006/relationships/customXml" Target="../ink/ink255.xml"/><Relationship Id="rId149" Type="http://schemas.openxmlformats.org/officeDocument/2006/relationships/image" Target="../media/image266.png"/><Relationship Id="rId5" Type="http://schemas.openxmlformats.org/officeDocument/2006/relationships/image" Target="../media/image194.png"/><Relationship Id="rId95" Type="http://schemas.openxmlformats.org/officeDocument/2006/relationships/image" Target="../media/image239.png"/><Relationship Id="rId160" Type="http://schemas.openxmlformats.org/officeDocument/2006/relationships/customXml" Target="../ink/ink271.xml"/><Relationship Id="rId181" Type="http://schemas.openxmlformats.org/officeDocument/2006/relationships/image" Target="../media/image282.png"/><Relationship Id="rId216" Type="http://schemas.openxmlformats.org/officeDocument/2006/relationships/customXml" Target="../ink/ink299.xml"/><Relationship Id="rId237" Type="http://schemas.openxmlformats.org/officeDocument/2006/relationships/image" Target="../media/image310.png"/><Relationship Id="rId258" Type="http://schemas.openxmlformats.org/officeDocument/2006/relationships/customXml" Target="../ink/ink320.xml"/><Relationship Id="rId22" Type="http://schemas.openxmlformats.org/officeDocument/2006/relationships/customXml" Target="../ink/ink202.xml"/><Relationship Id="rId43" Type="http://schemas.openxmlformats.org/officeDocument/2006/relationships/image" Target="../media/image213.png"/><Relationship Id="rId64" Type="http://schemas.openxmlformats.org/officeDocument/2006/relationships/customXml" Target="../ink/ink223.xml"/><Relationship Id="rId118" Type="http://schemas.openxmlformats.org/officeDocument/2006/relationships/customXml" Target="../ink/ink250.xml"/><Relationship Id="rId139" Type="http://schemas.openxmlformats.org/officeDocument/2006/relationships/image" Target="../media/image261.png"/><Relationship Id="rId85" Type="http://schemas.openxmlformats.org/officeDocument/2006/relationships/image" Target="../media/image234.png"/><Relationship Id="rId150" Type="http://schemas.openxmlformats.org/officeDocument/2006/relationships/customXml" Target="../ink/ink266.xml"/><Relationship Id="rId171" Type="http://schemas.openxmlformats.org/officeDocument/2006/relationships/image" Target="../media/image277.png"/><Relationship Id="rId192" Type="http://schemas.openxmlformats.org/officeDocument/2006/relationships/customXml" Target="../ink/ink287.xml"/><Relationship Id="rId206" Type="http://schemas.openxmlformats.org/officeDocument/2006/relationships/customXml" Target="../ink/ink294.xml"/><Relationship Id="rId227" Type="http://schemas.openxmlformats.org/officeDocument/2006/relationships/image" Target="../media/image305.png"/><Relationship Id="rId248" Type="http://schemas.openxmlformats.org/officeDocument/2006/relationships/customXml" Target="../ink/ink315.xml"/><Relationship Id="rId269" Type="http://schemas.openxmlformats.org/officeDocument/2006/relationships/image" Target="../media/image326.png"/><Relationship Id="rId12" Type="http://schemas.openxmlformats.org/officeDocument/2006/relationships/customXml" Target="../ink/ink197.xml"/><Relationship Id="rId33" Type="http://schemas.openxmlformats.org/officeDocument/2006/relationships/image" Target="../media/image208.png"/><Relationship Id="rId108" Type="http://schemas.openxmlformats.org/officeDocument/2006/relationships/customXml" Target="../ink/ink245.xml"/><Relationship Id="rId129" Type="http://schemas.openxmlformats.org/officeDocument/2006/relationships/image" Target="../media/image256.png"/><Relationship Id="rId54" Type="http://schemas.openxmlformats.org/officeDocument/2006/relationships/customXml" Target="../ink/ink218.xml"/><Relationship Id="rId75" Type="http://schemas.openxmlformats.org/officeDocument/2006/relationships/image" Target="../media/image229.png"/><Relationship Id="rId96" Type="http://schemas.openxmlformats.org/officeDocument/2006/relationships/customXml" Target="../ink/ink239.xml"/><Relationship Id="rId140" Type="http://schemas.openxmlformats.org/officeDocument/2006/relationships/customXml" Target="../ink/ink261.xml"/><Relationship Id="rId161" Type="http://schemas.openxmlformats.org/officeDocument/2006/relationships/image" Target="../media/image272.png"/><Relationship Id="rId182" Type="http://schemas.openxmlformats.org/officeDocument/2006/relationships/customXml" Target="../ink/ink282.xml"/><Relationship Id="rId217" Type="http://schemas.openxmlformats.org/officeDocument/2006/relationships/image" Target="../media/image300.png"/><Relationship Id="rId6" Type="http://schemas.openxmlformats.org/officeDocument/2006/relationships/customXml" Target="../ink/ink194.xml"/><Relationship Id="rId238" Type="http://schemas.openxmlformats.org/officeDocument/2006/relationships/customXml" Target="../ink/ink310.xml"/><Relationship Id="rId259" Type="http://schemas.openxmlformats.org/officeDocument/2006/relationships/image" Target="../media/image321.png"/><Relationship Id="rId23" Type="http://schemas.openxmlformats.org/officeDocument/2006/relationships/image" Target="../media/image203.png"/><Relationship Id="rId28" Type="http://schemas.openxmlformats.org/officeDocument/2006/relationships/customXml" Target="../ink/ink205.xml"/><Relationship Id="rId49" Type="http://schemas.openxmlformats.org/officeDocument/2006/relationships/image" Target="../media/image216.png"/><Relationship Id="rId114" Type="http://schemas.openxmlformats.org/officeDocument/2006/relationships/customXml" Target="../ink/ink248.xml"/><Relationship Id="rId119" Type="http://schemas.openxmlformats.org/officeDocument/2006/relationships/image" Target="../media/image251.png"/><Relationship Id="rId44" Type="http://schemas.openxmlformats.org/officeDocument/2006/relationships/customXml" Target="../ink/ink213.xml"/><Relationship Id="rId60" Type="http://schemas.openxmlformats.org/officeDocument/2006/relationships/customXml" Target="../ink/ink221.xml"/><Relationship Id="rId65" Type="http://schemas.openxmlformats.org/officeDocument/2006/relationships/image" Target="../media/image224.png"/><Relationship Id="rId81" Type="http://schemas.openxmlformats.org/officeDocument/2006/relationships/image" Target="../media/image232.png"/><Relationship Id="rId86" Type="http://schemas.openxmlformats.org/officeDocument/2006/relationships/customXml" Target="../ink/ink234.xml"/><Relationship Id="rId130" Type="http://schemas.openxmlformats.org/officeDocument/2006/relationships/customXml" Target="../ink/ink256.xml"/><Relationship Id="rId135" Type="http://schemas.openxmlformats.org/officeDocument/2006/relationships/image" Target="../media/image259.png"/><Relationship Id="rId151" Type="http://schemas.openxmlformats.org/officeDocument/2006/relationships/image" Target="../media/image267.png"/><Relationship Id="rId156" Type="http://schemas.openxmlformats.org/officeDocument/2006/relationships/customXml" Target="../ink/ink269.xml"/><Relationship Id="rId177" Type="http://schemas.openxmlformats.org/officeDocument/2006/relationships/image" Target="../media/image280.png"/><Relationship Id="rId198" Type="http://schemas.openxmlformats.org/officeDocument/2006/relationships/customXml" Target="../ink/ink290.xml"/><Relationship Id="rId172" Type="http://schemas.openxmlformats.org/officeDocument/2006/relationships/customXml" Target="../ink/ink277.xml"/><Relationship Id="rId193" Type="http://schemas.openxmlformats.org/officeDocument/2006/relationships/image" Target="../media/image288.png"/><Relationship Id="rId202" Type="http://schemas.openxmlformats.org/officeDocument/2006/relationships/customXml" Target="../ink/ink292.xml"/><Relationship Id="rId207" Type="http://schemas.openxmlformats.org/officeDocument/2006/relationships/image" Target="../media/image295.png"/><Relationship Id="rId223" Type="http://schemas.openxmlformats.org/officeDocument/2006/relationships/image" Target="../media/image303.png"/><Relationship Id="rId228" Type="http://schemas.openxmlformats.org/officeDocument/2006/relationships/customXml" Target="../ink/ink305.xml"/><Relationship Id="rId244" Type="http://schemas.openxmlformats.org/officeDocument/2006/relationships/customXml" Target="../ink/ink313.xml"/><Relationship Id="rId249" Type="http://schemas.openxmlformats.org/officeDocument/2006/relationships/image" Target="../media/image316.png"/><Relationship Id="rId13" Type="http://schemas.openxmlformats.org/officeDocument/2006/relationships/image" Target="../media/image198.png"/><Relationship Id="rId18" Type="http://schemas.openxmlformats.org/officeDocument/2006/relationships/customXml" Target="../ink/ink200.xml"/><Relationship Id="rId39" Type="http://schemas.openxmlformats.org/officeDocument/2006/relationships/image" Target="../media/image211.png"/><Relationship Id="rId109" Type="http://schemas.openxmlformats.org/officeDocument/2006/relationships/image" Target="../media/image246.png"/><Relationship Id="rId260" Type="http://schemas.openxmlformats.org/officeDocument/2006/relationships/customXml" Target="../ink/ink321.xml"/><Relationship Id="rId265" Type="http://schemas.openxmlformats.org/officeDocument/2006/relationships/image" Target="../media/image324.png"/><Relationship Id="rId34" Type="http://schemas.openxmlformats.org/officeDocument/2006/relationships/customXml" Target="../ink/ink208.xml"/><Relationship Id="rId50" Type="http://schemas.openxmlformats.org/officeDocument/2006/relationships/customXml" Target="../ink/ink216.xml"/><Relationship Id="rId55" Type="http://schemas.openxmlformats.org/officeDocument/2006/relationships/image" Target="../media/image219.png"/><Relationship Id="rId76" Type="http://schemas.openxmlformats.org/officeDocument/2006/relationships/customXml" Target="../ink/ink229.xml"/><Relationship Id="rId97" Type="http://schemas.openxmlformats.org/officeDocument/2006/relationships/image" Target="../media/image240.png"/><Relationship Id="rId104" Type="http://schemas.openxmlformats.org/officeDocument/2006/relationships/customXml" Target="../ink/ink243.xml"/><Relationship Id="rId120" Type="http://schemas.openxmlformats.org/officeDocument/2006/relationships/customXml" Target="../ink/ink251.xml"/><Relationship Id="rId125" Type="http://schemas.openxmlformats.org/officeDocument/2006/relationships/image" Target="../media/image254.png"/><Relationship Id="rId141" Type="http://schemas.openxmlformats.org/officeDocument/2006/relationships/image" Target="../media/image262.png"/><Relationship Id="rId146" Type="http://schemas.openxmlformats.org/officeDocument/2006/relationships/customXml" Target="../ink/ink264.xml"/><Relationship Id="rId167" Type="http://schemas.openxmlformats.org/officeDocument/2006/relationships/image" Target="../media/image275.png"/><Relationship Id="rId188" Type="http://schemas.openxmlformats.org/officeDocument/2006/relationships/customXml" Target="../ink/ink285.xml"/><Relationship Id="rId7" Type="http://schemas.openxmlformats.org/officeDocument/2006/relationships/image" Target="../media/image195.png"/><Relationship Id="rId71" Type="http://schemas.openxmlformats.org/officeDocument/2006/relationships/image" Target="../media/image227.png"/><Relationship Id="rId92" Type="http://schemas.openxmlformats.org/officeDocument/2006/relationships/customXml" Target="../ink/ink237.xml"/><Relationship Id="rId162" Type="http://schemas.openxmlformats.org/officeDocument/2006/relationships/customXml" Target="../ink/ink272.xml"/><Relationship Id="rId183" Type="http://schemas.openxmlformats.org/officeDocument/2006/relationships/image" Target="../media/image283.png"/><Relationship Id="rId213" Type="http://schemas.openxmlformats.org/officeDocument/2006/relationships/image" Target="../media/image298.png"/><Relationship Id="rId218" Type="http://schemas.openxmlformats.org/officeDocument/2006/relationships/customXml" Target="../ink/ink300.xml"/><Relationship Id="rId234" Type="http://schemas.openxmlformats.org/officeDocument/2006/relationships/customXml" Target="../ink/ink308.xml"/><Relationship Id="rId239" Type="http://schemas.openxmlformats.org/officeDocument/2006/relationships/image" Target="../media/image311.png"/><Relationship Id="rId2" Type="http://schemas.openxmlformats.org/officeDocument/2006/relationships/customXml" Target="../ink/ink192.xml"/><Relationship Id="rId29" Type="http://schemas.openxmlformats.org/officeDocument/2006/relationships/image" Target="../media/image206.png"/><Relationship Id="rId250" Type="http://schemas.openxmlformats.org/officeDocument/2006/relationships/customXml" Target="../ink/ink316.xml"/><Relationship Id="rId255" Type="http://schemas.openxmlformats.org/officeDocument/2006/relationships/image" Target="../media/image319.png"/><Relationship Id="rId24" Type="http://schemas.openxmlformats.org/officeDocument/2006/relationships/customXml" Target="../ink/ink203.xml"/><Relationship Id="rId40" Type="http://schemas.openxmlformats.org/officeDocument/2006/relationships/customXml" Target="../ink/ink211.xml"/><Relationship Id="rId45" Type="http://schemas.openxmlformats.org/officeDocument/2006/relationships/image" Target="../media/image214.png"/><Relationship Id="rId66" Type="http://schemas.openxmlformats.org/officeDocument/2006/relationships/customXml" Target="../ink/ink224.xml"/><Relationship Id="rId87" Type="http://schemas.openxmlformats.org/officeDocument/2006/relationships/image" Target="../media/image235.png"/><Relationship Id="rId110" Type="http://schemas.openxmlformats.org/officeDocument/2006/relationships/customXml" Target="../ink/ink246.xml"/><Relationship Id="rId115" Type="http://schemas.openxmlformats.org/officeDocument/2006/relationships/image" Target="../media/image249.png"/><Relationship Id="rId131" Type="http://schemas.openxmlformats.org/officeDocument/2006/relationships/image" Target="../media/image257.png"/><Relationship Id="rId136" Type="http://schemas.openxmlformats.org/officeDocument/2006/relationships/customXml" Target="../ink/ink259.xml"/><Relationship Id="rId157" Type="http://schemas.openxmlformats.org/officeDocument/2006/relationships/image" Target="../media/image270.png"/><Relationship Id="rId178" Type="http://schemas.openxmlformats.org/officeDocument/2006/relationships/customXml" Target="../ink/ink280.xml"/><Relationship Id="rId61" Type="http://schemas.openxmlformats.org/officeDocument/2006/relationships/image" Target="../media/image222.png"/><Relationship Id="rId82" Type="http://schemas.openxmlformats.org/officeDocument/2006/relationships/customXml" Target="../ink/ink232.xml"/><Relationship Id="rId152" Type="http://schemas.openxmlformats.org/officeDocument/2006/relationships/customXml" Target="../ink/ink267.xml"/><Relationship Id="rId173" Type="http://schemas.openxmlformats.org/officeDocument/2006/relationships/image" Target="../media/image278.png"/><Relationship Id="rId194" Type="http://schemas.openxmlformats.org/officeDocument/2006/relationships/customXml" Target="../ink/ink288.xml"/><Relationship Id="rId199" Type="http://schemas.openxmlformats.org/officeDocument/2006/relationships/image" Target="../media/image291.png"/><Relationship Id="rId203" Type="http://schemas.openxmlformats.org/officeDocument/2006/relationships/image" Target="../media/image293.png"/><Relationship Id="rId208" Type="http://schemas.openxmlformats.org/officeDocument/2006/relationships/customXml" Target="../ink/ink295.xml"/><Relationship Id="rId229" Type="http://schemas.openxmlformats.org/officeDocument/2006/relationships/image" Target="../media/image306.png"/><Relationship Id="rId19" Type="http://schemas.openxmlformats.org/officeDocument/2006/relationships/image" Target="../media/image201.png"/><Relationship Id="rId224" Type="http://schemas.openxmlformats.org/officeDocument/2006/relationships/customXml" Target="../ink/ink303.xml"/><Relationship Id="rId240" Type="http://schemas.openxmlformats.org/officeDocument/2006/relationships/customXml" Target="../ink/ink311.xml"/><Relationship Id="rId245" Type="http://schemas.openxmlformats.org/officeDocument/2006/relationships/image" Target="../media/image314.png"/><Relationship Id="rId261" Type="http://schemas.openxmlformats.org/officeDocument/2006/relationships/image" Target="../media/image322.png"/><Relationship Id="rId266" Type="http://schemas.openxmlformats.org/officeDocument/2006/relationships/customXml" Target="../ink/ink324.xml"/><Relationship Id="rId14" Type="http://schemas.openxmlformats.org/officeDocument/2006/relationships/customXml" Target="../ink/ink198.xml"/><Relationship Id="rId30" Type="http://schemas.openxmlformats.org/officeDocument/2006/relationships/customXml" Target="../ink/ink206.xml"/><Relationship Id="rId35" Type="http://schemas.openxmlformats.org/officeDocument/2006/relationships/image" Target="../media/image209.png"/><Relationship Id="rId56" Type="http://schemas.openxmlformats.org/officeDocument/2006/relationships/customXml" Target="../ink/ink219.xml"/><Relationship Id="rId77" Type="http://schemas.openxmlformats.org/officeDocument/2006/relationships/image" Target="../media/image230.png"/><Relationship Id="rId100" Type="http://schemas.openxmlformats.org/officeDocument/2006/relationships/customXml" Target="../ink/ink241.xml"/><Relationship Id="rId105" Type="http://schemas.openxmlformats.org/officeDocument/2006/relationships/image" Target="../media/image244.png"/><Relationship Id="rId126" Type="http://schemas.openxmlformats.org/officeDocument/2006/relationships/customXml" Target="../ink/ink254.xml"/><Relationship Id="rId147" Type="http://schemas.openxmlformats.org/officeDocument/2006/relationships/image" Target="../media/image265.png"/><Relationship Id="rId168" Type="http://schemas.openxmlformats.org/officeDocument/2006/relationships/customXml" Target="../ink/ink275.xml"/><Relationship Id="rId8" Type="http://schemas.openxmlformats.org/officeDocument/2006/relationships/customXml" Target="../ink/ink195.xml"/><Relationship Id="rId51" Type="http://schemas.openxmlformats.org/officeDocument/2006/relationships/image" Target="../media/image217.png"/><Relationship Id="rId72" Type="http://schemas.openxmlformats.org/officeDocument/2006/relationships/customXml" Target="../ink/ink227.xml"/><Relationship Id="rId93" Type="http://schemas.openxmlformats.org/officeDocument/2006/relationships/image" Target="../media/image238.png"/><Relationship Id="rId98" Type="http://schemas.openxmlformats.org/officeDocument/2006/relationships/customXml" Target="../ink/ink240.xml"/><Relationship Id="rId121" Type="http://schemas.openxmlformats.org/officeDocument/2006/relationships/image" Target="../media/image252.png"/><Relationship Id="rId142" Type="http://schemas.openxmlformats.org/officeDocument/2006/relationships/customXml" Target="../ink/ink262.xml"/><Relationship Id="rId163" Type="http://schemas.openxmlformats.org/officeDocument/2006/relationships/image" Target="../media/image273.png"/><Relationship Id="rId184" Type="http://schemas.openxmlformats.org/officeDocument/2006/relationships/customXml" Target="../ink/ink283.xml"/><Relationship Id="rId189" Type="http://schemas.openxmlformats.org/officeDocument/2006/relationships/image" Target="../media/image286.png"/><Relationship Id="rId219" Type="http://schemas.openxmlformats.org/officeDocument/2006/relationships/image" Target="../media/image301.png"/><Relationship Id="rId3" Type="http://schemas.openxmlformats.org/officeDocument/2006/relationships/image" Target="../media/image193.png"/><Relationship Id="rId214" Type="http://schemas.openxmlformats.org/officeDocument/2006/relationships/customXml" Target="../ink/ink298.xml"/><Relationship Id="rId230" Type="http://schemas.openxmlformats.org/officeDocument/2006/relationships/customXml" Target="../ink/ink306.xml"/><Relationship Id="rId235" Type="http://schemas.openxmlformats.org/officeDocument/2006/relationships/image" Target="../media/image309.png"/><Relationship Id="rId251" Type="http://schemas.openxmlformats.org/officeDocument/2006/relationships/image" Target="../media/image317.png"/><Relationship Id="rId256" Type="http://schemas.openxmlformats.org/officeDocument/2006/relationships/customXml" Target="../ink/ink319.xml"/><Relationship Id="rId25" Type="http://schemas.openxmlformats.org/officeDocument/2006/relationships/image" Target="../media/image204.png"/><Relationship Id="rId46" Type="http://schemas.openxmlformats.org/officeDocument/2006/relationships/customXml" Target="../ink/ink214.xml"/><Relationship Id="rId67" Type="http://schemas.openxmlformats.org/officeDocument/2006/relationships/image" Target="../media/image225.png"/><Relationship Id="rId116" Type="http://schemas.openxmlformats.org/officeDocument/2006/relationships/customXml" Target="../ink/ink249.xml"/><Relationship Id="rId137" Type="http://schemas.openxmlformats.org/officeDocument/2006/relationships/image" Target="../media/image260.png"/><Relationship Id="rId158" Type="http://schemas.openxmlformats.org/officeDocument/2006/relationships/customXml" Target="../ink/ink270.xml"/><Relationship Id="rId20" Type="http://schemas.openxmlformats.org/officeDocument/2006/relationships/customXml" Target="../ink/ink201.xml"/><Relationship Id="rId41" Type="http://schemas.openxmlformats.org/officeDocument/2006/relationships/image" Target="../media/image212.png"/><Relationship Id="rId62" Type="http://schemas.openxmlformats.org/officeDocument/2006/relationships/customXml" Target="../ink/ink222.xml"/><Relationship Id="rId83" Type="http://schemas.openxmlformats.org/officeDocument/2006/relationships/image" Target="../media/image233.png"/><Relationship Id="rId88" Type="http://schemas.openxmlformats.org/officeDocument/2006/relationships/customXml" Target="../ink/ink235.xml"/><Relationship Id="rId111" Type="http://schemas.openxmlformats.org/officeDocument/2006/relationships/image" Target="../media/image247.png"/><Relationship Id="rId132" Type="http://schemas.openxmlformats.org/officeDocument/2006/relationships/customXml" Target="../ink/ink257.xml"/><Relationship Id="rId153" Type="http://schemas.openxmlformats.org/officeDocument/2006/relationships/image" Target="../media/image268.png"/><Relationship Id="rId174" Type="http://schemas.openxmlformats.org/officeDocument/2006/relationships/customXml" Target="../ink/ink278.xml"/><Relationship Id="rId179" Type="http://schemas.openxmlformats.org/officeDocument/2006/relationships/image" Target="../media/image281.png"/><Relationship Id="rId195" Type="http://schemas.openxmlformats.org/officeDocument/2006/relationships/image" Target="../media/image289.png"/><Relationship Id="rId209" Type="http://schemas.openxmlformats.org/officeDocument/2006/relationships/image" Target="../media/image296.png"/><Relationship Id="rId190" Type="http://schemas.openxmlformats.org/officeDocument/2006/relationships/customXml" Target="../ink/ink286.xml"/><Relationship Id="rId204" Type="http://schemas.openxmlformats.org/officeDocument/2006/relationships/customXml" Target="../ink/ink293.xml"/><Relationship Id="rId220" Type="http://schemas.openxmlformats.org/officeDocument/2006/relationships/customXml" Target="../ink/ink301.xml"/><Relationship Id="rId225" Type="http://schemas.openxmlformats.org/officeDocument/2006/relationships/image" Target="../media/image304.png"/><Relationship Id="rId241" Type="http://schemas.openxmlformats.org/officeDocument/2006/relationships/image" Target="../media/image312.png"/><Relationship Id="rId246" Type="http://schemas.openxmlformats.org/officeDocument/2006/relationships/customXml" Target="../ink/ink314.xml"/><Relationship Id="rId267" Type="http://schemas.openxmlformats.org/officeDocument/2006/relationships/image" Target="../media/image325.png"/><Relationship Id="rId15" Type="http://schemas.openxmlformats.org/officeDocument/2006/relationships/image" Target="../media/image199.png"/><Relationship Id="rId36" Type="http://schemas.openxmlformats.org/officeDocument/2006/relationships/customXml" Target="../ink/ink209.xml"/><Relationship Id="rId57" Type="http://schemas.openxmlformats.org/officeDocument/2006/relationships/image" Target="../media/image220.png"/><Relationship Id="rId106" Type="http://schemas.openxmlformats.org/officeDocument/2006/relationships/customXml" Target="../ink/ink244.xml"/><Relationship Id="rId127" Type="http://schemas.openxmlformats.org/officeDocument/2006/relationships/image" Target="../media/image255.png"/><Relationship Id="rId262" Type="http://schemas.openxmlformats.org/officeDocument/2006/relationships/customXml" Target="../ink/ink322.xml"/><Relationship Id="rId10" Type="http://schemas.openxmlformats.org/officeDocument/2006/relationships/customXml" Target="../ink/ink196.xml"/><Relationship Id="rId31" Type="http://schemas.openxmlformats.org/officeDocument/2006/relationships/image" Target="../media/image207.png"/><Relationship Id="rId52" Type="http://schemas.openxmlformats.org/officeDocument/2006/relationships/customXml" Target="../ink/ink217.xml"/><Relationship Id="rId73" Type="http://schemas.openxmlformats.org/officeDocument/2006/relationships/image" Target="../media/image228.png"/><Relationship Id="rId78" Type="http://schemas.openxmlformats.org/officeDocument/2006/relationships/customXml" Target="../ink/ink230.xml"/><Relationship Id="rId94" Type="http://schemas.openxmlformats.org/officeDocument/2006/relationships/customXml" Target="../ink/ink238.xml"/><Relationship Id="rId99" Type="http://schemas.openxmlformats.org/officeDocument/2006/relationships/image" Target="../media/image241.png"/><Relationship Id="rId101" Type="http://schemas.openxmlformats.org/officeDocument/2006/relationships/image" Target="../media/image242.png"/><Relationship Id="rId122" Type="http://schemas.openxmlformats.org/officeDocument/2006/relationships/customXml" Target="../ink/ink252.xml"/><Relationship Id="rId143" Type="http://schemas.openxmlformats.org/officeDocument/2006/relationships/image" Target="../media/image263.png"/><Relationship Id="rId148" Type="http://schemas.openxmlformats.org/officeDocument/2006/relationships/customXml" Target="../ink/ink265.xml"/><Relationship Id="rId164" Type="http://schemas.openxmlformats.org/officeDocument/2006/relationships/customXml" Target="../ink/ink273.xml"/><Relationship Id="rId169" Type="http://schemas.openxmlformats.org/officeDocument/2006/relationships/image" Target="../media/image276.png"/><Relationship Id="rId185" Type="http://schemas.openxmlformats.org/officeDocument/2006/relationships/image" Target="../media/image284.png"/><Relationship Id="rId4" Type="http://schemas.openxmlformats.org/officeDocument/2006/relationships/customXml" Target="../ink/ink193.xml"/><Relationship Id="rId9" Type="http://schemas.openxmlformats.org/officeDocument/2006/relationships/image" Target="../media/image196.png"/><Relationship Id="rId180" Type="http://schemas.openxmlformats.org/officeDocument/2006/relationships/customXml" Target="../ink/ink281.xml"/><Relationship Id="rId210" Type="http://schemas.openxmlformats.org/officeDocument/2006/relationships/customXml" Target="../ink/ink296.xml"/><Relationship Id="rId215" Type="http://schemas.openxmlformats.org/officeDocument/2006/relationships/image" Target="../media/image299.png"/><Relationship Id="rId236" Type="http://schemas.openxmlformats.org/officeDocument/2006/relationships/customXml" Target="../ink/ink309.xml"/><Relationship Id="rId257" Type="http://schemas.openxmlformats.org/officeDocument/2006/relationships/image" Target="../media/image320.png"/><Relationship Id="rId26" Type="http://schemas.openxmlformats.org/officeDocument/2006/relationships/customXml" Target="../ink/ink204.xml"/><Relationship Id="rId231" Type="http://schemas.openxmlformats.org/officeDocument/2006/relationships/image" Target="../media/image307.png"/><Relationship Id="rId252" Type="http://schemas.openxmlformats.org/officeDocument/2006/relationships/customXml" Target="../ink/ink317.xml"/><Relationship Id="rId47" Type="http://schemas.openxmlformats.org/officeDocument/2006/relationships/image" Target="../media/image215.png"/><Relationship Id="rId68" Type="http://schemas.openxmlformats.org/officeDocument/2006/relationships/customXml" Target="../ink/ink225.xml"/><Relationship Id="rId89" Type="http://schemas.openxmlformats.org/officeDocument/2006/relationships/image" Target="../media/image236.png"/><Relationship Id="rId112" Type="http://schemas.openxmlformats.org/officeDocument/2006/relationships/customXml" Target="../ink/ink247.xml"/><Relationship Id="rId133" Type="http://schemas.openxmlformats.org/officeDocument/2006/relationships/image" Target="../media/image258.png"/><Relationship Id="rId154" Type="http://schemas.openxmlformats.org/officeDocument/2006/relationships/customXml" Target="../ink/ink268.xml"/><Relationship Id="rId175" Type="http://schemas.openxmlformats.org/officeDocument/2006/relationships/image" Target="../media/image279.png"/><Relationship Id="rId196" Type="http://schemas.openxmlformats.org/officeDocument/2006/relationships/customXml" Target="../ink/ink289.xml"/><Relationship Id="rId200" Type="http://schemas.openxmlformats.org/officeDocument/2006/relationships/customXml" Target="../ink/ink291.xml"/><Relationship Id="rId16" Type="http://schemas.openxmlformats.org/officeDocument/2006/relationships/customXml" Target="../ink/ink199.xml"/><Relationship Id="rId221" Type="http://schemas.openxmlformats.org/officeDocument/2006/relationships/image" Target="../media/image302.png"/><Relationship Id="rId242" Type="http://schemas.openxmlformats.org/officeDocument/2006/relationships/customXml" Target="../ink/ink312.xml"/><Relationship Id="rId263" Type="http://schemas.openxmlformats.org/officeDocument/2006/relationships/image" Target="../media/image323.png"/><Relationship Id="rId37" Type="http://schemas.openxmlformats.org/officeDocument/2006/relationships/image" Target="../media/image210.png"/><Relationship Id="rId58" Type="http://schemas.openxmlformats.org/officeDocument/2006/relationships/customXml" Target="../ink/ink220.xml"/><Relationship Id="rId79" Type="http://schemas.openxmlformats.org/officeDocument/2006/relationships/image" Target="../media/image231.png"/><Relationship Id="rId102" Type="http://schemas.openxmlformats.org/officeDocument/2006/relationships/customXml" Target="../ink/ink242.xml"/><Relationship Id="rId123" Type="http://schemas.openxmlformats.org/officeDocument/2006/relationships/image" Target="../media/image253.png"/><Relationship Id="rId144" Type="http://schemas.openxmlformats.org/officeDocument/2006/relationships/customXml" Target="../ink/ink263.xml"/><Relationship Id="rId90" Type="http://schemas.openxmlformats.org/officeDocument/2006/relationships/customXml" Target="../ink/ink236.xml"/><Relationship Id="rId165" Type="http://schemas.openxmlformats.org/officeDocument/2006/relationships/image" Target="../media/image274.png"/><Relationship Id="rId186" Type="http://schemas.openxmlformats.org/officeDocument/2006/relationships/customXml" Target="../ink/ink284.xml"/><Relationship Id="rId211" Type="http://schemas.openxmlformats.org/officeDocument/2006/relationships/image" Target="../media/image297.png"/><Relationship Id="rId232" Type="http://schemas.openxmlformats.org/officeDocument/2006/relationships/customXml" Target="../ink/ink307.xml"/><Relationship Id="rId253" Type="http://schemas.openxmlformats.org/officeDocument/2006/relationships/image" Target="../media/image318.png"/><Relationship Id="rId27" Type="http://schemas.openxmlformats.org/officeDocument/2006/relationships/image" Target="../media/image205.png"/><Relationship Id="rId48" Type="http://schemas.openxmlformats.org/officeDocument/2006/relationships/customXml" Target="../ink/ink215.xml"/><Relationship Id="rId69" Type="http://schemas.openxmlformats.org/officeDocument/2006/relationships/image" Target="../media/image226.png"/><Relationship Id="rId113" Type="http://schemas.openxmlformats.org/officeDocument/2006/relationships/image" Target="../media/image248.png"/><Relationship Id="rId134" Type="http://schemas.openxmlformats.org/officeDocument/2006/relationships/customXml" Target="../ink/ink258.xml"/><Relationship Id="rId80" Type="http://schemas.openxmlformats.org/officeDocument/2006/relationships/customXml" Target="../ink/ink231.xml"/><Relationship Id="rId155" Type="http://schemas.openxmlformats.org/officeDocument/2006/relationships/image" Target="../media/image269.png"/><Relationship Id="rId176" Type="http://schemas.openxmlformats.org/officeDocument/2006/relationships/customXml" Target="../ink/ink279.xml"/><Relationship Id="rId197" Type="http://schemas.openxmlformats.org/officeDocument/2006/relationships/image" Target="../media/image290.png"/><Relationship Id="rId201" Type="http://schemas.openxmlformats.org/officeDocument/2006/relationships/image" Target="../media/image292.png"/><Relationship Id="rId222" Type="http://schemas.openxmlformats.org/officeDocument/2006/relationships/customXml" Target="../ink/ink302.xml"/><Relationship Id="rId243" Type="http://schemas.openxmlformats.org/officeDocument/2006/relationships/image" Target="../media/image313.png"/><Relationship Id="rId264" Type="http://schemas.openxmlformats.org/officeDocument/2006/relationships/customXml" Target="../ink/ink323.xml"/><Relationship Id="rId17" Type="http://schemas.openxmlformats.org/officeDocument/2006/relationships/image" Target="../media/image200.png"/><Relationship Id="rId38" Type="http://schemas.openxmlformats.org/officeDocument/2006/relationships/customXml" Target="../ink/ink210.xml"/><Relationship Id="rId59" Type="http://schemas.openxmlformats.org/officeDocument/2006/relationships/image" Target="../media/image221.png"/><Relationship Id="rId103" Type="http://schemas.openxmlformats.org/officeDocument/2006/relationships/image" Target="../media/image243.png"/><Relationship Id="rId124" Type="http://schemas.openxmlformats.org/officeDocument/2006/relationships/customXml" Target="../ink/ink253.xml"/><Relationship Id="rId70" Type="http://schemas.openxmlformats.org/officeDocument/2006/relationships/customXml" Target="../ink/ink226.xml"/><Relationship Id="rId91" Type="http://schemas.openxmlformats.org/officeDocument/2006/relationships/image" Target="../media/image237.png"/><Relationship Id="rId145" Type="http://schemas.openxmlformats.org/officeDocument/2006/relationships/image" Target="../media/image264.png"/><Relationship Id="rId166" Type="http://schemas.openxmlformats.org/officeDocument/2006/relationships/customXml" Target="../ink/ink274.xml"/><Relationship Id="rId187" Type="http://schemas.openxmlformats.org/officeDocument/2006/relationships/image" Target="../media/image28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7.xml"/><Relationship Id="rId233" Type="http://schemas.openxmlformats.org/officeDocument/2006/relationships/image" Target="../media/image308.png"/><Relationship Id="rId254" Type="http://schemas.openxmlformats.org/officeDocument/2006/relationships/customXml" Target="../ink/ink31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8.xml"/><Relationship Id="rId117" Type="http://schemas.openxmlformats.org/officeDocument/2006/relationships/image" Target="../media/image384.png"/><Relationship Id="rId21" Type="http://schemas.openxmlformats.org/officeDocument/2006/relationships/image" Target="../media/image336.png"/><Relationship Id="rId42" Type="http://schemas.openxmlformats.org/officeDocument/2006/relationships/customXml" Target="../ink/ink346.xml"/><Relationship Id="rId47" Type="http://schemas.openxmlformats.org/officeDocument/2006/relationships/image" Target="../media/image349.png"/><Relationship Id="rId63" Type="http://schemas.openxmlformats.org/officeDocument/2006/relationships/image" Target="../media/image357.png"/><Relationship Id="rId68" Type="http://schemas.openxmlformats.org/officeDocument/2006/relationships/customXml" Target="../ink/ink359.xml"/><Relationship Id="rId84" Type="http://schemas.openxmlformats.org/officeDocument/2006/relationships/customXml" Target="../ink/ink367.xml"/><Relationship Id="rId89" Type="http://schemas.openxmlformats.org/officeDocument/2006/relationships/image" Target="../media/image370.png"/><Relationship Id="rId112" Type="http://schemas.openxmlformats.org/officeDocument/2006/relationships/customXml" Target="../ink/ink381.xml"/><Relationship Id="rId16" Type="http://schemas.openxmlformats.org/officeDocument/2006/relationships/customXml" Target="../ink/ink333.xml"/><Relationship Id="rId107" Type="http://schemas.openxmlformats.org/officeDocument/2006/relationships/image" Target="../media/image379.png"/><Relationship Id="rId11" Type="http://schemas.openxmlformats.org/officeDocument/2006/relationships/image" Target="../media/image331.png"/><Relationship Id="rId32" Type="http://schemas.openxmlformats.org/officeDocument/2006/relationships/customXml" Target="../ink/ink341.xml"/><Relationship Id="rId37" Type="http://schemas.openxmlformats.org/officeDocument/2006/relationships/image" Target="../media/image344.png"/><Relationship Id="rId53" Type="http://schemas.openxmlformats.org/officeDocument/2006/relationships/image" Target="../media/image352.png"/><Relationship Id="rId58" Type="http://schemas.openxmlformats.org/officeDocument/2006/relationships/customXml" Target="../ink/ink354.xml"/><Relationship Id="rId74" Type="http://schemas.openxmlformats.org/officeDocument/2006/relationships/customXml" Target="../ink/ink362.xml"/><Relationship Id="rId79" Type="http://schemas.openxmlformats.org/officeDocument/2006/relationships/image" Target="../media/image365.png"/><Relationship Id="rId102" Type="http://schemas.openxmlformats.org/officeDocument/2006/relationships/customXml" Target="../ink/ink376.xml"/><Relationship Id="rId123" Type="http://schemas.openxmlformats.org/officeDocument/2006/relationships/image" Target="../media/image387.png"/><Relationship Id="rId5" Type="http://schemas.openxmlformats.org/officeDocument/2006/relationships/image" Target="../media/image328.png"/><Relationship Id="rId61" Type="http://schemas.openxmlformats.org/officeDocument/2006/relationships/image" Target="../media/image356.png"/><Relationship Id="rId82" Type="http://schemas.openxmlformats.org/officeDocument/2006/relationships/customXml" Target="../ink/ink366.xml"/><Relationship Id="rId90" Type="http://schemas.openxmlformats.org/officeDocument/2006/relationships/customXml" Target="../ink/ink370.xml"/><Relationship Id="rId95" Type="http://schemas.openxmlformats.org/officeDocument/2006/relationships/image" Target="../media/image373.png"/><Relationship Id="rId19" Type="http://schemas.openxmlformats.org/officeDocument/2006/relationships/image" Target="../media/image335.png"/><Relationship Id="rId14" Type="http://schemas.openxmlformats.org/officeDocument/2006/relationships/customXml" Target="../ink/ink332.xml"/><Relationship Id="rId22" Type="http://schemas.openxmlformats.org/officeDocument/2006/relationships/customXml" Target="../ink/ink336.xml"/><Relationship Id="rId27" Type="http://schemas.openxmlformats.org/officeDocument/2006/relationships/image" Target="../media/image339.png"/><Relationship Id="rId30" Type="http://schemas.openxmlformats.org/officeDocument/2006/relationships/customXml" Target="../ink/ink340.xml"/><Relationship Id="rId35" Type="http://schemas.openxmlformats.org/officeDocument/2006/relationships/image" Target="../media/image343.png"/><Relationship Id="rId43" Type="http://schemas.openxmlformats.org/officeDocument/2006/relationships/image" Target="../media/image347.png"/><Relationship Id="rId48" Type="http://schemas.openxmlformats.org/officeDocument/2006/relationships/customXml" Target="../ink/ink349.xml"/><Relationship Id="rId56" Type="http://schemas.openxmlformats.org/officeDocument/2006/relationships/customXml" Target="../ink/ink353.xml"/><Relationship Id="rId64" Type="http://schemas.openxmlformats.org/officeDocument/2006/relationships/customXml" Target="../ink/ink357.xml"/><Relationship Id="rId69" Type="http://schemas.openxmlformats.org/officeDocument/2006/relationships/image" Target="../media/image360.png"/><Relationship Id="rId77" Type="http://schemas.openxmlformats.org/officeDocument/2006/relationships/image" Target="../media/image364.png"/><Relationship Id="rId100" Type="http://schemas.openxmlformats.org/officeDocument/2006/relationships/customXml" Target="../ink/ink375.xml"/><Relationship Id="rId105" Type="http://schemas.openxmlformats.org/officeDocument/2006/relationships/image" Target="../media/image378.png"/><Relationship Id="rId113" Type="http://schemas.openxmlformats.org/officeDocument/2006/relationships/image" Target="../media/image382.png"/><Relationship Id="rId118" Type="http://schemas.openxmlformats.org/officeDocument/2006/relationships/customXml" Target="../ink/ink384.xml"/><Relationship Id="rId8" Type="http://schemas.openxmlformats.org/officeDocument/2006/relationships/customXml" Target="../ink/ink329.xml"/><Relationship Id="rId51" Type="http://schemas.openxmlformats.org/officeDocument/2006/relationships/image" Target="../media/image351.png"/><Relationship Id="rId72" Type="http://schemas.openxmlformats.org/officeDocument/2006/relationships/customXml" Target="../ink/ink361.xml"/><Relationship Id="rId80" Type="http://schemas.openxmlformats.org/officeDocument/2006/relationships/customXml" Target="../ink/ink365.xml"/><Relationship Id="rId85" Type="http://schemas.openxmlformats.org/officeDocument/2006/relationships/image" Target="../media/image368.png"/><Relationship Id="rId93" Type="http://schemas.openxmlformats.org/officeDocument/2006/relationships/image" Target="../media/image372.png"/><Relationship Id="rId98" Type="http://schemas.openxmlformats.org/officeDocument/2006/relationships/customXml" Target="../ink/ink374.xml"/><Relationship Id="rId121" Type="http://schemas.openxmlformats.org/officeDocument/2006/relationships/image" Target="../media/image386.png"/><Relationship Id="rId3" Type="http://schemas.openxmlformats.org/officeDocument/2006/relationships/image" Target="../media/image327.png"/><Relationship Id="rId12" Type="http://schemas.openxmlformats.org/officeDocument/2006/relationships/customXml" Target="../ink/ink331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2.png"/><Relationship Id="rId38" Type="http://schemas.openxmlformats.org/officeDocument/2006/relationships/customXml" Target="../ink/ink344.xml"/><Relationship Id="rId46" Type="http://schemas.openxmlformats.org/officeDocument/2006/relationships/customXml" Target="../ink/ink348.xml"/><Relationship Id="rId59" Type="http://schemas.openxmlformats.org/officeDocument/2006/relationships/image" Target="../media/image355.png"/><Relationship Id="rId67" Type="http://schemas.openxmlformats.org/officeDocument/2006/relationships/image" Target="../media/image359.png"/><Relationship Id="rId103" Type="http://schemas.openxmlformats.org/officeDocument/2006/relationships/image" Target="../media/image377.png"/><Relationship Id="rId108" Type="http://schemas.openxmlformats.org/officeDocument/2006/relationships/customXml" Target="../ink/ink379.xml"/><Relationship Id="rId116" Type="http://schemas.openxmlformats.org/officeDocument/2006/relationships/customXml" Target="../ink/ink383.xml"/><Relationship Id="rId124" Type="http://schemas.openxmlformats.org/officeDocument/2006/relationships/image" Target="../media/image388.png"/><Relationship Id="rId20" Type="http://schemas.openxmlformats.org/officeDocument/2006/relationships/customXml" Target="../ink/ink335.xml"/><Relationship Id="rId41" Type="http://schemas.openxmlformats.org/officeDocument/2006/relationships/image" Target="../media/image346.png"/><Relationship Id="rId54" Type="http://schemas.openxmlformats.org/officeDocument/2006/relationships/customXml" Target="../ink/ink352.xml"/><Relationship Id="rId62" Type="http://schemas.openxmlformats.org/officeDocument/2006/relationships/customXml" Target="../ink/ink356.xml"/><Relationship Id="rId70" Type="http://schemas.openxmlformats.org/officeDocument/2006/relationships/customXml" Target="../ink/ink360.xml"/><Relationship Id="rId75" Type="http://schemas.openxmlformats.org/officeDocument/2006/relationships/image" Target="../media/image363.png"/><Relationship Id="rId83" Type="http://schemas.openxmlformats.org/officeDocument/2006/relationships/image" Target="../media/image367.png"/><Relationship Id="rId88" Type="http://schemas.openxmlformats.org/officeDocument/2006/relationships/customXml" Target="../ink/ink369.xml"/><Relationship Id="rId91" Type="http://schemas.openxmlformats.org/officeDocument/2006/relationships/image" Target="../media/image371.png"/><Relationship Id="rId96" Type="http://schemas.openxmlformats.org/officeDocument/2006/relationships/customXml" Target="../ink/ink373.xml"/><Relationship Id="rId111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8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39.xml"/><Relationship Id="rId36" Type="http://schemas.openxmlformats.org/officeDocument/2006/relationships/customXml" Target="../ink/ink343.xml"/><Relationship Id="rId49" Type="http://schemas.openxmlformats.org/officeDocument/2006/relationships/image" Target="../media/image350.png"/><Relationship Id="rId57" Type="http://schemas.openxmlformats.org/officeDocument/2006/relationships/image" Target="../media/image354.png"/><Relationship Id="rId106" Type="http://schemas.openxmlformats.org/officeDocument/2006/relationships/customXml" Target="../ink/ink378.xml"/><Relationship Id="rId114" Type="http://schemas.openxmlformats.org/officeDocument/2006/relationships/customXml" Target="../ink/ink382.xml"/><Relationship Id="rId119" Type="http://schemas.openxmlformats.org/officeDocument/2006/relationships/image" Target="../media/image385.png"/><Relationship Id="rId10" Type="http://schemas.openxmlformats.org/officeDocument/2006/relationships/customXml" Target="../ink/ink330.xml"/><Relationship Id="rId31" Type="http://schemas.openxmlformats.org/officeDocument/2006/relationships/image" Target="../media/image341.png"/><Relationship Id="rId44" Type="http://schemas.openxmlformats.org/officeDocument/2006/relationships/customXml" Target="../ink/ink347.xml"/><Relationship Id="rId52" Type="http://schemas.openxmlformats.org/officeDocument/2006/relationships/customXml" Target="../ink/ink351.xml"/><Relationship Id="rId60" Type="http://schemas.openxmlformats.org/officeDocument/2006/relationships/customXml" Target="../ink/ink355.xml"/><Relationship Id="rId65" Type="http://schemas.openxmlformats.org/officeDocument/2006/relationships/image" Target="../media/image358.png"/><Relationship Id="rId73" Type="http://schemas.openxmlformats.org/officeDocument/2006/relationships/image" Target="../media/image362.png"/><Relationship Id="rId78" Type="http://schemas.openxmlformats.org/officeDocument/2006/relationships/customXml" Target="../ink/ink364.xml"/><Relationship Id="rId81" Type="http://schemas.openxmlformats.org/officeDocument/2006/relationships/image" Target="../media/image366.png"/><Relationship Id="rId86" Type="http://schemas.openxmlformats.org/officeDocument/2006/relationships/customXml" Target="../ink/ink368.xml"/><Relationship Id="rId94" Type="http://schemas.openxmlformats.org/officeDocument/2006/relationships/customXml" Target="../ink/ink372.xml"/><Relationship Id="rId99" Type="http://schemas.openxmlformats.org/officeDocument/2006/relationships/image" Target="../media/image375.png"/><Relationship Id="rId101" Type="http://schemas.openxmlformats.org/officeDocument/2006/relationships/image" Target="../media/image376.png"/><Relationship Id="rId122" Type="http://schemas.openxmlformats.org/officeDocument/2006/relationships/customXml" Target="../ink/ink386.xml"/><Relationship Id="rId4" Type="http://schemas.openxmlformats.org/officeDocument/2006/relationships/customXml" Target="../ink/ink327.xml"/><Relationship Id="rId9" Type="http://schemas.openxmlformats.org/officeDocument/2006/relationships/image" Target="../media/image330.png"/><Relationship Id="rId13" Type="http://schemas.openxmlformats.org/officeDocument/2006/relationships/image" Target="../media/image332.png"/><Relationship Id="rId18" Type="http://schemas.openxmlformats.org/officeDocument/2006/relationships/customXml" Target="../ink/ink334.xml"/><Relationship Id="rId39" Type="http://schemas.openxmlformats.org/officeDocument/2006/relationships/image" Target="../media/image345.png"/><Relationship Id="rId109" Type="http://schemas.openxmlformats.org/officeDocument/2006/relationships/image" Target="../media/image380.png"/><Relationship Id="rId34" Type="http://schemas.openxmlformats.org/officeDocument/2006/relationships/customXml" Target="../ink/ink342.xml"/><Relationship Id="rId50" Type="http://schemas.openxmlformats.org/officeDocument/2006/relationships/customXml" Target="../ink/ink350.xml"/><Relationship Id="rId55" Type="http://schemas.openxmlformats.org/officeDocument/2006/relationships/image" Target="../media/image353.png"/><Relationship Id="rId76" Type="http://schemas.openxmlformats.org/officeDocument/2006/relationships/customXml" Target="../ink/ink363.xml"/><Relationship Id="rId97" Type="http://schemas.openxmlformats.org/officeDocument/2006/relationships/image" Target="../media/image374.png"/><Relationship Id="rId104" Type="http://schemas.openxmlformats.org/officeDocument/2006/relationships/customXml" Target="../ink/ink377.xml"/><Relationship Id="rId120" Type="http://schemas.openxmlformats.org/officeDocument/2006/relationships/customXml" Target="../ink/ink385.xml"/><Relationship Id="rId7" Type="http://schemas.openxmlformats.org/officeDocument/2006/relationships/image" Target="../media/image329.png"/><Relationship Id="rId71" Type="http://schemas.openxmlformats.org/officeDocument/2006/relationships/image" Target="../media/image361.png"/><Relationship Id="rId92" Type="http://schemas.openxmlformats.org/officeDocument/2006/relationships/customXml" Target="../ink/ink371.xml"/><Relationship Id="rId2" Type="http://schemas.openxmlformats.org/officeDocument/2006/relationships/customXml" Target="../ink/ink326.xml"/><Relationship Id="rId29" Type="http://schemas.openxmlformats.org/officeDocument/2006/relationships/image" Target="../media/image340.png"/><Relationship Id="rId24" Type="http://schemas.openxmlformats.org/officeDocument/2006/relationships/customXml" Target="../ink/ink337.xml"/><Relationship Id="rId40" Type="http://schemas.openxmlformats.org/officeDocument/2006/relationships/customXml" Target="../ink/ink345.xml"/><Relationship Id="rId45" Type="http://schemas.openxmlformats.org/officeDocument/2006/relationships/image" Target="../media/image348.png"/><Relationship Id="rId66" Type="http://schemas.openxmlformats.org/officeDocument/2006/relationships/customXml" Target="../ink/ink358.xml"/><Relationship Id="rId87" Type="http://schemas.openxmlformats.org/officeDocument/2006/relationships/image" Target="../media/image369.png"/><Relationship Id="rId110" Type="http://schemas.openxmlformats.org/officeDocument/2006/relationships/customXml" Target="../ink/ink380.xml"/><Relationship Id="rId115" Type="http://schemas.openxmlformats.org/officeDocument/2006/relationships/image" Target="../media/image383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1.png"/><Relationship Id="rId21" Type="http://schemas.openxmlformats.org/officeDocument/2006/relationships/customXml" Target="../ink/ink396.xml"/><Relationship Id="rId42" Type="http://schemas.openxmlformats.org/officeDocument/2006/relationships/image" Target="../media/image409.png"/><Relationship Id="rId47" Type="http://schemas.openxmlformats.org/officeDocument/2006/relationships/customXml" Target="../ink/ink409.xml"/><Relationship Id="rId63" Type="http://schemas.openxmlformats.org/officeDocument/2006/relationships/customXml" Target="../ink/ink417.xml"/><Relationship Id="rId68" Type="http://schemas.openxmlformats.org/officeDocument/2006/relationships/image" Target="../media/image422.png"/><Relationship Id="rId84" Type="http://schemas.openxmlformats.org/officeDocument/2006/relationships/image" Target="../media/image430.png"/><Relationship Id="rId89" Type="http://schemas.openxmlformats.org/officeDocument/2006/relationships/customXml" Target="../ink/ink430.xml"/><Relationship Id="rId7" Type="http://schemas.openxmlformats.org/officeDocument/2006/relationships/customXml" Target="../ink/ink389.xml"/><Relationship Id="rId71" Type="http://schemas.openxmlformats.org/officeDocument/2006/relationships/customXml" Target="../ink/ink421.xml"/><Relationship Id="rId92" Type="http://schemas.openxmlformats.org/officeDocument/2006/relationships/image" Target="../media/image434.png"/><Relationship Id="rId2" Type="http://schemas.openxmlformats.org/officeDocument/2006/relationships/image" Target="../media/image389.png"/><Relationship Id="rId16" Type="http://schemas.openxmlformats.org/officeDocument/2006/relationships/image" Target="../media/image396.png"/><Relationship Id="rId29" Type="http://schemas.openxmlformats.org/officeDocument/2006/relationships/customXml" Target="../ink/ink400.xml"/><Relationship Id="rId11" Type="http://schemas.openxmlformats.org/officeDocument/2006/relationships/customXml" Target="../ink/ink391.xml"/><Relationship Id="rId24" Type="http://schemas.openxmlformats.org/officeDocument/2006/relationships/image" Target="../media/image400.png"/><Relationship Id="rId32" Type="http://schemas.openxmlformats.org/officeDocument/2006/relationships/image" Target="../media/image404.png"/><Relationship Id="rId37" Type="http://schemas.openxmlformats.org/officeDocument/2006/relationships/customXml" Target="../ink/ink404.xml"/><Relationship Id="rId40" Type="http://schemas.openxmlformats.org/officeDocument/2006/relationships/image" Target="../media/image408.png"/><Relationship Id="rId45" Type="http://schemas.openxmlformats.org/officeDocument/2006/relationships/customXml" Target="../ink/ink408.xml"/><Relationship Id="rId53" Type="http://schemas.openxmlformats.org/officeDocument/2006/relationships/customXml" Target="../ink/ink412.xml"/><Relationship Id="rId58" Type="http://schemas.openxmlformats.org/officeDocument/2006/relationships/image" Target="../media/image417.png"/><Relationship Id="rId66" Type="http://schemas.openxmlformats.org/officeDocument/2006/relationships/image" Target="../media/image421.png"/><Relationship Id="rId74" Type="http://schemas.openxmlformats.org/officeDocument/2006/relationships/image" Target="../media/image425.png"/><Relationship Id="rId79" Type="http://schemas.openxmlformats.org/officeDocument/2006/relationships/customXml" Target="../ink/ink425.xml"/><Relationship Id="rId87" Type="http://schemas.openxmlformats.org/officeDocument/2006/relationships/customXml" Target="../ink/ink429.xml"/><Relationship Id="rId102" Type="http://schemas.openxmlformats.org/officeDocument/2006/relationships/image" Target="../media/image439.png"/><Relationship Id="rId5" Type="http://schemas.openxmlformats.org/officeDocument/2006/relationships/customXml" Target="../ink/ink388.xml"/><Relationship Id="rId61" Type="http://schemas.openxmlformats.org/officeDocument/2006/relationships/customXml" Target="../ink/ink416.xml"/><Relationship Id="rId82" Type="http://schemas.openxmlformats.org/officeDocument/2006/relationships/image" Target="../media/image429.png"/><Relationship Id="rId90" Type="http://schemas.openxmlformats.org/officeDocument/2006/relationships/image" Target="../media/image433.png"/><Relationship Id="rId95" Type="http://schemas.openxmlformats.org/officeDocument/2006/relationships/customXml" Target="../ink/ink433.xml"/><Relationship Id="rId19" Type="http://schemas.openxmlformats.org/officeDocument/2006/relationships/customXml" Target="../ink/ink395.xml"/><Relationship Id="rId14" Type="http://schemas.openxmlformats.org/officeDocument/2006/relationships/image" Target="../media/image395.png"/><Relationship Id="rId22" Type="http://schemas.openxmlformats.org/officeDocument/2006/relationships/image" Target="../media/image399.png"/><Relationship Id="rId27" Type="http://schemas.openxmlformats.org/officeDocument/2006/relationships/customXml" Target="../ink/ink399.xml"/><Relationship Id="rId30" Type="http://schemas.openxmlformats.org/officeDocument/2006/relationships/image" Target="../media/image403.png"/><Relationship Id="rId35" Type="http://schemas.openxmlformats.org/officeDocument/2006/relationships/customXml" Target="../ink/ink403.xml"/><Relationship Id="rId43" Type="http://schemas.openxmlformats.org/officeDocument/2006/relationships/customXml" Target="../ink/ink407.xml"/><Relationship Id="rId48" Type="http://schemas.openxmlformats.org/officeDocument/2006/relationships/image" Target="../media/image412.png"/><Relationship Id="rId56" Type="http://schemas.openxmlformats.org/officeDocument/2006/relationships/image" Target="../media/image416.png"/><Relationship Id="rId64" Type="http://schemas.openxmlformats.org/officeDocument/2006/relationships/image" Target="../media/image420.png"/><Relationship Id="rId69" Type="http://schemas.openxmlformats.org/officeDocument/2006/relationships/customXml" Target="../ink/ink420.xml"/><Relationship Id="rId77" Type="http://schemas.openxmlformats.org/officeDocument/2006/relationships/customXml" Target="../ink/ink424.xml"/><Relationship Id="rId100" Type="http://schemas.openxmlformats.org/officeDocument/2006/relationships/image" Target="../media/image438.png"/><Relationship Id="rId8" Type="http://schemas.openxmlformats.org/officeDocument/2006/relationships/image" Target="../media/image392.png"/><Relationship Id="rId51" Type="http://schemas.openxmlformats.org/officeDocument/2006/relationships/customXml" Target="../ink/ink411.xml"/><Relationship Id="rId72" Type="http://schemas.openxmlformats.org/officeDocument/2006/relationships/image" Target="../media/image424.png"/><Relationship Id="rId80" Type="http://schemas.openxmlformats.org/officeDocument/2006/relationships/image" Target="../media/image428.png"/><Relationship Id="rId85" Type="http://schemas.openxmlformats.org/officeDocument/2006/relationships/customXml" Target="../ink/ink428.xml"/><Relationship Id="rId93" Type="http://schemas.openxmlformats.org/officeDocument/2006/relationships/customXml" Target="../ink/ink432.xml"/><Relationship Id="rId98" Type="http://schemas.openxmlformats.org/officeDocument/2006/relationships/image" Target="../media/image437.png"/><Relationship Id="rId3" Type="http://schemas.openxmlformats.org/officeDocument/2006/relationships/customXml" Target="../ink/ink387.xml"/><Relationship Id="rId12" Type="http://schemas.openxmlformats.org/officeDocument/2006/relationships/image" Target="../media/image394.png"/><Relationship Id="rId17" Type="http://schemas.openxmlformats.org/officeDocument/2006/relationships/customXml" Target="../ink/ink394.xml"/><Relationship Id="rId25" Type="http://schemas.openxmlformats.org/officeDocument/2006/relationships/customXml" Target="../ink/ink398.xml"/><Relationship Id="rId33" Type="http://schemas.openxmlformats.org/officeDocument/2006/relationships/customXml" Target="../ink/ink402.xml"/><Relationship Id="rId38" Type="http://schemas.openxmlformats.org/officeDocument/2006/relationships/image" Target="../media/image407.png"/><Relationship Id="rId46" Type="http://schemas.openxmlformats.org/officeDocument/2006/relationships/image" Target="../media/image411.png"/><Relationship Id="rId59" Type="http://schemas.openxmlformats.org/officeDocument/2006/relationships/customXml" Target="../ink/ink415.xml"/><Relationship Id="rId67" Type="http://schemas.openxmlformats.org/officeDocument/2006/relationships/customXml" Target="../ink/ink419.xml"/><Relationship Id="rId103" Type="http://schemas.openxmlformats.org/officeDocument/2006/relationships/customXml" Target="../ink/ink437.xml"/><Relationship Id="rId20" Type="http://schemas.openxmlformats.org/officeDocument/2006/relationships/image" Target="../media/image398.png"/><Relationship Id="rId41" Type="http://schemas.openxmlformats.org/officeDocument/2006/relationships/customXml" Target="../ink/ink406.xml"/><Relationship Id="rId54" Type="http://schemas.openxmlformats.org/officeDocument/2006/relationships/image" Target="../media/image415.png"/><Relationship Id="rId62" Type="http://schemas.openxmlformats.org/officeDocument/2006/relationships/image" Target="../media/image419.png"/><Relationship Id="rId70" Type="http://schemas.openxmlformats.org/officeDocument/2006/relationships/image" Target="../media/image423.png"/><Relationship Id="rId75" Type="http://schemas.openxmlformats.org/officeDocument/2006/relationships/customXml" Target="../ink/ink423.xml"/><Relationship Id="rId83" Type="http://schemas.openxmlformats.org/officeDocument/2006/relationships/customXml" Target="../ink/ink427.xml"/><Relationship Id="rId88" Type="http://schemas.openxmlformats.org/officeDocument/2006/relationships/image" Target="../media/image432.png"/><Relationship Id="rId91" Type="http://schemas.openxmlformats.org/officeDocument/2006/relationships/customXml" Target="../ink/ink431.xml"/><Relationship Id="rId96" Type="http://schemas.openxmlformats.org/officeDocument/2006/relationships/image" Target="../media/image4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15" Type="http://schemas.openxmlformats.org/officeDocument/2006/relationships/customXml" Target="../ink/ink393.xml"/><Relationship Id="rId23" Type="http://schemas.openxmlformats.org/officeDocument/2006/relationships/customXml" Target="../ink/ink397.xml"/><Relationship Id="rId28" Type="http://schemas.openxmlformats.org/officeDocument/2006/relationships/image" Target="../media/image402.png"/><Relationship Id="rId36" Type="http://schemas.openxmlformats.org/officeDocument/2006/relationships/image" Target="../media/image406.png"/><Relationship Id="rId49" Type="http://schemas.openxmlformats.org/officeDocument/2006/relationships/customXml" Target="../ink/ink410.xml"/><Relationship Id="rId57" Type="http://schemas.openxmlformats.org/officeDocument/2006/relationships/customXml" Target="../ink/ink414.xml"/><Relationship Id="rId10" Type="http://schemas.openxmlformats.org/officeDocument/2006/relationships/image" Target="../media/image393.png"/><Relationship Id="rId31" Type="http://schemas.openxmlformats.org/officeDocument/2006/relationships/customXml" Target="../ink/ink401.xml"/><Relationship Id="rId44" Type="http://schemas.openxmlformats.org/officeDocument/2006/relationships/image" Target="../media/image410.png"/><Relationship Id="rId52" Type="http://schemas.openxmlformats.org/officeDocument/2006/relationships/image" Target="../media/image414.png"/><Relationship Id="rId60" Type="http://schemas.openxmlformats.org/officeDocument/2006/relationships/image" Target="../media/image418.png"/><Relationship Id="rId65" Type="http://schemas.openxmlformats.org/officeDocument/2006/relationships/customXml" Target="../ink/ink418.xml"/><Relationship Id="rId73" Type="http://schemas.openxmlformats.org/officeDocument/2006/relationships/customXml" Target="../ink/ink422.xml"/><Relationship Id="rId78" Type="http://schemas.openxmlformats.org/officeDocument/2006/relationships/image" Target="../media/image427.png"/><Relationship Id="rId81" Type="http://schemas.openxmlformats.org/officeDocument/2006/relationships/customXml" Target="../ink/ink426.xml"/><Relationship Id="rId86" Type="http://schemas.openxmlformats.org/officeDocument/2006/relationships/image" Target="../media/image431.png"/><Relationship Id="rId94" Type="http://schemas.openxmlformats.org/officeDocument/2006/relationships/image" Target="../media/image435.png"/><Relationship Id="rId99" Type="http://schemas.openxmlformats.org/officeDocument/2006/relationships/customXml" Target="../ink/ink435.xml"/><Relationship Id="rId101" Type="http://schemas.openxmlformats.org/officeDocument/2006/relationships/customXml" Target="../ink/ink436.xml"/><Relationship Id="rId4" Type="http://schemas.openxmlformats.org/officeDocument/2006/relationships/image" Target="../media/image390.png"/><Relationship Id="rId9" Type="http://schemas.openxmlformats.org/officeDocument/2006/relationships/customXml" Target="../ink/ink390.xml"/><Relationship Id="rId13" Type="http://schemas.openxmlformats.org/officeDocument/2006/relationships/customXml" Target="../ink/ink392.xml"/><Relationship Id="rId18" Type="http://schemas.openxmlformats.org/officeDocument/2006/relationships/image" Target="../media/image397.png"/><Relationship Id="rId39" Type="http://schemas.openxmlformats.org/officeDocument/2006/relationships/customXml" Target="../ink/ink405.xml"/><Relationship Id="rId34" Type="http://schemas.openxmlformats.org/officeDocument/2006/relationships/image" Target="../media/image405.png"/><Relationship Id="rId50" Type="http://schemas.openxmlformats.org/officeDocument/2006/relationships/image" Target="../media/image413.png"/><Relationship Id="rId55" Type="http://schemas.openxmlformats.org/officeDocument/2006/relationships/customXml" Target="../ink/ink413.xml"/><Relationship Id="rId76" Type="http://schemas.openxmlformats.org/officeDocument/2006/relationships/image" Target="../media/image426.png"/><Relationship Id="rId97" Type="http://schemas.openxmlformats.org/officeDocument/2006/relationships/customXml" Target="../ink/ink434.xml"/><Relationship Id="rId104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6.png"/><Relationship Id="rId18" Type="http://schemas.openxmlformats.org/officeDocument/2006/relationships/customXml" Target="../ink/ink446.xml"/><Relationship Id="rId26" Type="http://schemas.openxmlformats.org/officeDocument/2006/relationships/customXml" Target="../ink/ink450.xml"/><Relationship Id="rId39" Type="http://schemas.openxmlformats.org/officeDocument/2006/relationships/image" Target="../media/image459.png"/><Relationship Id="rId21" Type="http://schemas.openxmlformats.org/officeDocument/2006/relationships/image" Target="../media/image450.png"/><Relationship Id="rId34" Type="http://schemas.openxmlformats.org/officeDocument/2006/relationships/customXml" Target="../ink/ink454.xml"/><Relationship Id="rId42" Type="http://schemas.openxmlformats.org/officeDocument/2006/relationships/customXml" Target="../ink/ink458.xml"/><Relationship Id="rId47" Type="http://schemas.openxmlformats.org/officeDocument/2006/relationships/image" Target="../media/image463.png"/><Relationship Id="rId50" Type="http://schemas.openxmlformats.org/officeDocument/2006/relationships/customXml" Target="../ink/ink462.xml"/><Relationship Id="rId55" Type="http://schemas.openxmlformats.org/officeDocument/2006/relationships/image" Target="../media/image467.png"/><Relationship Id="rId7" Type="http://schemas.openxmlformats.org/officeDocument/2006/relationships/image" Target="../media/image443.png"/><Relationship Id="rId2" Type="http://schemas.openxmlformats.org/officeDocument/2006/relationships/customXml" Target="../ink/ink438.xml"/><Relationship Id="rId16" Type="http://schemas.openxmlformats.org/officeDocument/2006/relationships/customXml" Target="../ink/ink445.xml"/><Relationship Id="rId20" Type="http://schemas.openxmlformats.org/officeDocument/2006/relationships/customXml" Target="../ink/ink447.xml"/><Relationship Id="rId29" Type="http://schemas.openxmlformats.org/officeDocument/2006/relationships/image" Target="../media/image454.png"/><Relationship Id="rId41" Type="http://schemas.openxmlformats.org/officeDocument/2006/relationships/image" Target="../media/image460.png"/><Relationship Id="rId54" Type="http://schemas.openxmlformats.org/officeDocument/2006/relationships/customXml" Target="../ink/ink4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0.xml"/><Relationship Id="rId11" Type="http://schemas.openxmlformats.org/officeDocument/2006/relationships/image" Target="../media/image445.png"/><Relationship Id="rId24" Type="http://schemas.openxmlformats.org/officeDocument/2006/relationships/customXml" Target="../ink/ink449.xml"/><Relationship Id="rId32" Type="http://schemas.openxmlformats.org/officeDocument/2006/relationships/customXml" Target="../ink/ink453.xml"/><Relationship Id="rId37" Type="http://schemas.openxmlformats.org/officeDocument/2006/relationships/image" Target="../media/image458.png"/><Relationship Id="rId40" Type="http://schemas.openxmlformats.org/officeDocument/2006/relationships/customXml" Target="../ink/ink457.xml"/><Relationship Id="rId45" Type="http://schemas.openxmlformats.org/officeDocument/2006/relationships/image" Target="../media/image462.png"/><Relationship Id="rId53" Type="http://schemas.openxmlformats.org/officeDocument/2006/relationships/image" Target="../media/image466.png"/><Relationship Id="rId58" Type="http://schemas.openxmlformats.org/officeDocument/2006/relationships/customXml" Target="../ink/ink466.xml"/><Relationship Id="rId5" Type="http://schemas.openxmlformats.org/officeDocument/2006/relationships/image" Target="../media/image442.png"/><Relationship Id="rId15" Type="http://schemas.openxmlformats.org/officeDocument/2006/relationships/image" Target="../media/image447.png"/><Relationship Id="rId23" Type="http://schemas.openxmlformats.org/officeDocument/2006/relationships/image" Target="../media/image451.png"/><Relationship Id="rId28" Type="http://schemas.openxmlformats.org/officeDocument/2006/relationships/customXml" Target="../ink/ink451.xml"/><Relationship Id="rId36" Type="http://schemas.openxmlformats.org/officeDocument/2006/relationships/customXml" Target="../ink/ink455.xml"/><Relationship Id="rId49" Type="http://schemas.openxmlformats.org/officeDocument/2006/relationships/image" Target="../media/image464.png"/><Relationship Id="rId57" Type="http://schemas.openxmlformats.org/officeDocument/2006/relationships/image" Target="../media/image468.png"/><Relationship Id="rId61" Type="http://schemas.openxmlformats.org/officeDocument/2006/relationships/image" Target="../media/image470.png"/><Relationship Id="rId10" Type="http://schemas.openxmlformats.org/officeDocument/2006/relationships/customXml" Target="../ink/ink442.xml"/><Relationship Id="rId19" Type="http://schemas.openxmlformats.org/officeDocument/2006/relationships/image" Target="../media/image449.png"/><Relationship Id="rId31" Type="http://schemas.openxmlformats.org/officeDocument/2006/relationships/image" Target="../media/image455.png"/><Relationship Id="rId44" Type="http://schemas.openxmlformats.org/officeDocument/2006/relationships/customXml" Target="../ink/ink459.xml"/><Relationship Id="rId52" Type="http://schemas.openxmlformats.org/officeDocument/2006/relationships/customXml" Target="../ink/ink463.xml"/><Relationship Id="rId60" Type="http://schemas.openxmlformats.org/officeDocument/2006/relationships/customXml" Target="../ink/ink467.xml"/><Relationship Id="rId4" Type="http://schemas.openxmlformats.org/officeDocument/2006/relationships/customXml" Target="../ink/ink439.xml"/><Relationship Id="rId9" Type="http://schemas.openxmlformats.org/officeDocument/2006/relationships/image" Target="../media/image444.png"/><Relationship Id="rId14" Type="http://schemas.openxmlformats.org/officeDocument/2006/relationships/customXml" Target="../ink/ink444.xml"/><Relationship Id="rId22" Type="http://schemas.openxmlformats.org/officeDocument/2006/relationships/customXml" Target="../ink/ink448.xml"/><Relationship Id="rId27" Type="http://schemas.openxmlformats.org/officeDocument/2006/relationships/image" Target="../media/image453.png"/><Relationship Id="rId30" Type="http://schemas.openxmlformats.org/officeDocument/2006/relationships/customXml" Target="../ink/ink452.xml"/><Relationship Id="rId35" Type="http://schemas.openxmlformats.org/officeDocument/2006/relationships/image" Target="../media/image457.png"/><Relationship Id="rId43" Type="http://schemas.openxmlformats.org/officeDocument/2006/relationships/image" Target="../media/image461.png"/><Relationship Id="rId48" Type="http://schemas.openxmlformats.org/officeDocument/2006/relationships/customXml" Target="../ink/ink461.xml"/><Relationship Id="rId56" Type="http://schemas.openxmlformats.org/officeDocument/2006/relationships/customXml" Target="../ink/ink465.xml"/><Relationship Id="rId8" Type="http://schemas.openxmlformats.org/officeDocument/2006/relationships/customXml" Target="../ink/ink441.xml"/><Relationship Id="rId51" Type="http://schemas.openxmlformats.org/officeDocument/2006/relationships/image" Target="../media/image465.png"/><Relationship Id="rId3" Type="http://schemas.openxmlformats.org/officeDocument/2006/relationships/image" Target="../media/image441.png"/><Relationship Id="rId12" Type="http://schemas.openxmlformats.org/officeDocument/2006/relationships/customXml" Target="../ink/ink443.xml"/><Relationship Id="rId17" Type="http://schemas.openxmlformats.org/officeDocument/2006/relationships/image" Target="../media/image448.png"/><Relationship Id="rId25" Type="http://schemas.openxmlformats.org/officeDocument/2006/relationships/image" Target="../media/image452.png"/><Relationship Id="rId33" Type="http://schemas.openxmlformats.org/officeDocument/2006/relationships/image" Target="../media/image456.png"/><Relationship Id="rId38" Type="http://schemas.openxmlformats.org/officeDocument/2006/relationships/customXml" Target="../ink/ink456.xml"/><Relationship Id="rId46" Type="http://schemas.openxmlformats.org/officeDocument/2006/relationships/customXml" Target="../ink/ink460.xml"/><Relationship Id="rId59" Type="http://schemas.openxmlformats.org/officeDocument/2006/relationships/image" Target="../media/image4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1.xml"/><Relationship Id="rId13" Type="http://schemas.openxmlformats.org/officeDocument/2006/relationships/image" Target="../media/image476.png"/><Relationship Id="rId18" Type="http://schemas.openxmlformats.org/officeDocument/2006/relationships/customXml" Target="../ink/ink476.xml"/><Relationship Id="rId26" Type="http://schemas.openxmlformats.org/officeDocument/2006/relationships/customXml" Target="../ink/ink480.xml"/><Relationship Id="rId39" Type="http://schemas.openxmlformats.org/officeDocument/2006/relationships/image" Target="../media/image489.png"/><Relationship Id="rId3" Type="http://schemas.openxmlformats.org/officeDocument/2006/relationships/image" Target="../media/image471.png"/><Relationship Id="rId21" Type="http://schemas.openxmlformats.org/officeDocument/2006/relationships/image" Target="../media/image480.png"/><Relationship Id="rId34" Type="http://schemas.openxmlformats.org/officeDocument/2006/relationships/customXml" Target="../ink/ink484.xml"/><Relationship Id="rId42" Type="http://schemas.openxmlformats.org/officeDocument/2006/relationships/customXml" Target="../ink/ink488.xml"/><Relationship Id="rId47" Type="http://schemas.openxmlformats.org/officeDocument/2006/relationships/image" Target="../media/image493.png"/><Relationship Id="rId7" Type="http://schemas.openxmlformats.org/officeDocument/2006/relationships/image" Target="../media/image473.png"/><Relationship Id="rId12" Type="http://schemas.openxmlformats.org/officeDocument/2006/relationships/customXml" Target="../ink/ink473.xml"/><Relationship Id="rId17" Type="http://schemas.openxmlformats.org/officeDocument/2006/relationships/image" Target="../media/image478.png"/><Relationship Id="rId25" Type="http://schemas.openxmlformats.org/officeDocument/2006/relationships/image" Target="../media/image482.png"/><Relationship Id="rId33" Type="http://schemas.openxmlformats.org/officeDocument/2006/relationships/image" Target="../media/image486.png"/><Relationship Id="rId38" Type="http://schemas.openxmlformats.org/officeDocument/2006/relationships/customXml" Target="../ink/ink486.xml"/><Relationship Id="rId46" Type="http://schemas.openxmlformats.org/officeDocument/2006/relationships/customXml" Target="../ink/ink490.xml"/><Relationship Id="rId2" Type="http://schemas.openxmlformats.org/officeDocument/2006/relationships/customXml" Target="../ink/ink468.xml"/><Relationship Id="rId16" Type="http://schemas.openxmlformats.org/officeDocument/2006/relationships/customXml" Target="../ink/ink475.xml"/><Relationship Id="rId20" Type="http://schemas.openxmlformats.org/officeDocument/2006/relationships/customXml" Target="../ink/ink477.xml"/><Relationship Id="rId29" Type="http://schemas.openxmlformats.org/officeDocument/2006/relationships/image" Target="../media/image484.png"/><Relationship Id="rId41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0.xml"/><Relationship Id="rId11" Type="http://schemas.openxmlformats.org/officeDocument/2006/relationships/image" Target="../media/image475.png"/><Relationship Id="rId24" Type="http://schemas.openxmlformats.org/officeDocument/2006/relationships/customXml" Target="../ink/ink479.xml"/><Relationship Id="rId32" Type="http://schemas.openxmlformats.org/officeDocument/2006/relationships/customXml" Target="../ink/ink483.xml"/><Relationship Id="rId37" Type="http://schemas.openxmlformats.org/officeDocument/2006/relationships/image" Target="../media/image488.png"/><Relationship Id="rId40" Type="http://schemas.openxmlformats.org/officeDocument/2006/relationships/customXml" Target="../ink/ink487.xml"/><Relationship Id="rId45" Type="http://schemas.openxmlformats.org/officeDocument/2006/relationships/image" Target="../media/image492.png"/><Relationship Id="rId5" Type="http://schemas.openxmlformats.org/officeDocument/2006/relationships/image" Target="../media/image472.png"/><Relationship Id="rId15" Type="http://schemas.openxmlformats.org/officeDocument/2006/relationships/image" Target="../media/image477.png"/><Relationship Id="rId23" Type="http://schemas.openxmlformats.org/officeDocument/2006/relationships/image" Target="../media/image481.png"/><Relationship Id="rId28" Type="http://schemas.openxmlformats.org/officeDocument/2006/relationships/customXml" Target="../ink/ink481.xml"/><Relationship Id="rId36" Type="http://schemas.openxmlformats.org/officeDocument/2006/relationships/customXml" Target="../ink/ink485.xml"/><Relationship Id="rId10" Type="http://schemas.openxmlformats.org/officeDocument/2006/relationships/customXml" Target="../ink/ink472.xml"/><Relationship Id="rId19" Type="http://schemas.openxmlformats.org/officeDocument/2006/relationships/image" Target="../media/image479.png"/><Relationship Id="rId31" Type="http://schemas.openxmlformats.org/officeDocument/2006/relationships/image" Target="../media/image485.png"/><Relationship Id="rId44" Type="http://schemas.openxmlformats.org/officeDocument/2006/relationships/customXml" Target="../ink/ink489.xml"/><Relationship Id="rId4" Type="http://schemas.openxmlformats.org/officeDocument/2006/relationships/customXml" Target="../ink/ink469.xml"/><Relationship Id="rId9" Type="http://schemas.openxmlformats.org/officeDocument/2006/relationships/image" Target="../media/image474.png"/><Relationship Id="rId14" Type="http://schemas.openxmlformats.org/officeDocument/2006/relationships/customXml" Target="../ink/ink474.xml"/><Relationship Id="rId22" Type="http://schemas.openxmlformats.org/officeDocument/2006/relationships/customXml" Target="../ink/ink478.xml"/><Relationship Id="rId27" Type="http://schemas.openxmlformats.org/officeDocument/2006/relationships/image" Target="../media/image483.png"/><Relationship Id="rId30" Type="http://schemas.openxmlformats.org/officeDocument/2006/relationships/customXml" Target="../ink/ink482.xml"/><Relationship Id="rId35" Type="http://schemas.openxmlformats.org/officeDocument/2006/relationships/image" Target="../media/image487.png"/><Relationship Id="rId43" Type="http://schemas.openxmlformats.org/officeDocument/2006/relationships/image" Target="../media/image49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virtual-machines/siz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84C0-88D3-4DEA-86F2-4D7530869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7AA92-217A-4B07-AB9F-F685D767D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3836-08E0-4A11-AB90-A716B999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3442-3E9A-42F2-822F-C20028AE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4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5CA2-9B23-4A7D-AADB-120E69BB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D543-9101-4EA4-A4CF-E4233465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– RDP - 3389</a:t>
            </a:r>
          </a:p>
          <a:p>
            <a:r>
              <a:rPr lang="en-US" dirty="0"/>
              <a:t>Linux – SSH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5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F0EB86-6FFA-4886-ACC2-5B2EABAD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938213"/>
            <a:ext cx="79152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1075BF-223A-4D46-BB65-89F1A0B9887C}"/>
                  </a:ext>
                </a:extLst>
              </p14:cNvPr>
              <p14:cNvContentPartPr/>
              <p14:nvPr/>
            </p14:nvContentPartPr>
            <p14:xfrm>
              <a:off x="3986727" y="1117481"/>
              <a:ext cx="192240" cy="11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1075BF-223A-4D46-BB65-89F1A0B988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7727" y="1108841"/>
                <a:ext cx="209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1CE4B1-C835-426E-825D-68923245DB75}"/>
                  </a:ext>
                </a:extLst>
              </p14:cNvPr>
              <p14:cNvContentPartPr/>
              <p14:nvPr/>
            </p14:nvContentPartPr>
            <p14:xfrm>
              <a:off x="5109207" y="1252121"/>
              <a:ext cx="227520" cy="9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1CE4B1-C835-426E-825D-68923245DB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0567" y="1243121"/>
                <a:ext cx="245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F2D1C3-E504-44CB-B841-48E8E2C63896}"/>
                  </a:ext>
                </a:extLst>
              </p14:cNvPr>
              <p14:cNvContentPartPr/>
              <p14:nvPr/>
            </p14:nvContentPartPr>
            <p14:xfrm>
              <a:off x="5264367" y="1617881"/>
              <a:ext cx="232200" cy="11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F2D1C3-E504-44CB-B841-48E8E2C638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55367" y="1608881"/>
                <a:ext cx="2498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BEEF71-8102-4C2E-9B60-0D09CD05CE9C}"/>
                  </a:ext>
                </a:extLst>
              </p14:cNvPr>
              <p14:cNvContentPartPr/>
              <p14:nvPr/>
            </p14:nvContentPartPr>
            <p14:xfrm>
              <a:off x="5438607" y="2555321"/>
              <a:ext cx="221040" cy="14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BEEF71-8102-4C2E-9B60-0D09CD05CE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9967" y="2546321"/>
                <a:ext cx="238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AB7DF5-171B-4894-B8AF-270DBF836240}"/>
                  </a:ext>
                </a:extLst>
              </p14:cNvPr>
              <p14:cNvContentPartPr/>
              <p14:nvPr/>
            </p14:nvContentPartPr>
            <p14:xfrm>
              <a:off x="5389287" y="3831521"/>
              <a:ext cx="236880" cy="15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AB7DF5-171B-4894-B8AF-270DBF8362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80287" y="3822881"/>
                <a:ext cx="254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847600-C602-4FCB-9953-7265CD12979A}"/>
                  </a:ext>
                </a:extLst>
              </p14:cNvPr>
              <p14:cNvContentPartPr/>
              <p14:nvPr/>
            </p14:nvContentPartPr>
            <p14:xfrm>
              <a:off x="4507647" y="2702561"/>
              <a:ext cx="282960" cy="17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847600-C602-4FCB-9953-7265CD1297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9007" y="2693561"/>
                <a:ext cx="300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9756FC-3BDE-4C65-BEB0-BEBB915CC8C5}"/>
                  </a:ext>
                </a:extLst>
              </p14:cNvPr>
              <p14:cNvContentPartPr/>
              <p14:nvPr/>
            </p14:nvContentPartPr>
            <p14:xfrm>
              <a:off x="6810207" y="1882841"/>
              <a:ext cx="234360" cy="11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9756FC-3BDE-4C65-BEB0-BEBB915CC8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1567" y="1873841"/>
                <a:ext cx="252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01CD48-E0E2-4848-989E-63E86A59CB3C}"/>
                  </a:ext>
                </a:extLst>
              </p14:cNvPr>
              <p14:cNvContentPartPr/>
              <p14:nvPr/>
            </p14:nvContentPartPr>
            <p14:xfrm>
              <a:off x="6773847" y="3708761"/>
              <a:ext cx="298440" cy="13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01CD48-E0E2-4848-989E-63E86A59CB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65207" y="3700121"/>
                <a:ext cx="31608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66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A40B-A30D-40A6-B8F0-6D443FC3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0539-CC09-4596-9481-8BFD9FB4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East US</a:t>
            </a:r>
          </a:p>
          <a:p>
            <a:r>
              <a:rPr lang="en-US" dirty="0"/>
              <a:t>DS2v2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9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4532-ED92-419B-9819-B71DEB51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2045-813B-427F-900B-66F0FEE0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Shutdown</a:t>
            </a:r>
          </a:p>
          <a:p>
            <a:r>
              <a:rPr lang="en-US" dirty="0"/>
              <a:t>Shutdown</a:t>
            </a:r>
          </a:p>
          <a:p>
            <a:r>
              <a:rPr lang="en-US" dirty="0"/>
              <a:t>Disconnect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Closing the RDP</a:t>
            </a:r>
          </a:p>
          <a:p>
            <a:r>
              <a:rPr lang="en-US" dirty="0"/>
              <a:t>Stop / Terminate from Portal, </a:t>
            </a:r>
            <a:r>
              <a:rPr lang="en-US" dirty="0" err="1"/>
              <a:t>Cli</a:t>
            </a:r>
            <a:r>
              <a:rPr lang="en-US" dirty="0"/>
              <a:t>, Ps</a:t>
            </a:r>
          </a:p>
          <a:p>
            <a:r>
              <a:rPr lang="en-US" dirty="0"/>
              <a:t>Deallocate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65BA95-613E-430D-8F3A-9B67765A2155}"/>
              </a:ext>
            </a:extLst>
          </p:cNvPr>
          <p:cNvGrpSpPr/>
          <p:nvPr/>
        </p:nvGrpSpPr>
        <p:grpSpPr>
          <a:xfrm>
            <a:off x="3695487" y="1969601"/>
            <a:ext cx="2760120" cy="2206080"/>
            <a:chOff x="3695487" y="1969601"/>
            <a:chExt cx="2760120" cy="22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A97484-121D-41A7-B14A-7B1D2EA7848E}"/>
                    </a:ext>
                  </a:extLst>
                </p14:cNvPr>
                <p14:cNvContentPartPr/>
                <p14:nvPr/>
              </p14:nvContentPartPr>
              <p14:xfrm>
                <a:off x="3695487" y="1969601"/>
                <a:ext cx="487440" cy="2206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A97484-121D-41A7-B14A-7B1D2EA784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6487" y="1960961"/>
                  <a:ext cx="505080" cy="22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EBDE56-664F-44CA-B94A-43F28891000E}"/>
                    </a:ext>
                  </a:extLst>
                </p14:cNvPr>
                <p14:cNvContentPartPr/>
                <p14:nvPr/>
              </p14:nvContentPartPr>
              <p14:xfrm>
                <a:off x="4531047" y="2752601"/>
                <a:ext cx="319320" cy="21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EBDE56-664F-44CA-B94A-43F2889100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2047" y="2743601"/>
                  <a:ext cx="336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DF7087-4F4D-4DA1-9EF4-BA76C8BA3E70}"/>
                    </a:ext>
                  </a:extLst>
                </p14:cNvPr>
                <p14:cNvContentPartPr/>
                <p14:nvPr/>
              </p14:nvContentPartPr>
              <p14:xfrm>
                <a:off x="5198487" y="2604641"/>
                <a:ext cx="119880" cy="23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DF7087-4F4D-4DA1-9EF4-BA76C8BA3E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9487" y="2596001"/>
                  <a:ext cx="137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C0E194-DAA7-4C39-806A-942D3F614569}"/>
                    </a:ext>
                  </a:extLst>
                </p14:cNvPr>
                <p14:cNvContentPartPr/>
                <p14:nvPr/>
              </p14:nvContentPartPr>
              <p14:xfrm>
                <a:off x="5354007" y="2702921"/>
                <a:ext cx="687240" cy="10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C0E194-DAA7-4C39-806A-942D3F6145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5367" y="2694281"/>
                  <a:ext cx="704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101106-CE0A-44A3-95C9-CBBD16154433}"/>
                    </a:ext>
                  </a:extLst>
                </p14:cNvPr>
                <p14:cNvContentPartPr/>
                <p14:nvPr/>
              </p14:nvContentPartPr>
              <p14:xfrm>
                <a:off x="5879607" y="2516801"/>
                <a:ext cx="19800" cy="1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101106-CE0A-44A3-95C9-CBBD161544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70967" y="2508161"/>
                  <a:ext cx="37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0D0FEF-98A0-4839-A180-1367E58AAB42}"/>
                    </a:ext>
                  </a:extLst>
                </p14:cNvPr>
                <p14:cNvContentPartPr/>
                <p14:nvPr/>
              </p14:nvContentPartPr>
              <p14:xfrm>
                <a:off x="6032607" y="2590601"/>
                <a:ext cx="423000" cy="435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0D0FEF-98A0-4839-A180-1367E58AAB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3607" y="2581961"/>
                  <a:ext cx="44064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707934-48AC-4F27-93B9-02375062E7D5}"/>
              </a:ext>
            </a:extLst>
          </p:cNvPr>
          <p:cNvGrpSpPr/>
          <p:nvPr/>
        </p:nvGrpSpPr>
        <p:grpSpPr>
          <a:xfrm>
            <a:off x="6372447" y="4300601"/>
            <a:ext cx="2719440" cy="1084320"/>
            <a:chOff x="6372447" y="4300601"/>
            <a:chExt cx="2719440" cy="10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AFDF6D-6DDE-470B-BADF-62C6E0870F29}"/>
                    </a:ext>
                  </a:extLst>
                </p14:cNvPr>
                <p14:cNvContentPartPr/>
                <p14:nvPr/>
              </p14:nvContentPartPr>
              <p14:xfrm>
                <a:off x="6372447" y="4315001"/>
                <a:ext cx="349200" cy="106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AFDF6D-6DDE-470B-BADF-62C6E0870F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63447" y="4306361"/>
                  <a:ext cx="36684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81E68C-172E-458E-AA3A-D6E8598E0C85}"/>
                    </a:ext>
                  </a:extLst>
                </p14:cNvPr>
                <p14:cNvContentPartPr/>
                <p14:nvPr/>
              </p14:nvContentPartPr>
              <p14:xfrm>
                <a:off x="6906687" y="4690841"/>
                <a:ext cx="395640" cy="180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81E68C-172E-458E-AA3A-D6E8598E0C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8047" y="4682201"/>
                  <a:ext cx="413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B67D39-E4CA-4220-A031-733E61440723}"/>
                    </a:ext>
                  </a:extLst>
                </p14:cNvPr>
                <p14:cNvContentPartPr/>
                <p14:nvPr/>
              </p14:nvContentPartPr>
              <p14:xfrm>
                <a:off x="7500687" y="4651241"/>
                <a:ext cx="55080" cy="20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B67D39-E4CA-4220-A031-733E614407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92047" y="4642601"/>
                  <a:ext cx="72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2BDB2E-2E95-4E79-8016-D4CE311B2525}"/>
                    </a:ext>
                  </a:extLst>
                </p14:cNvPr>
                <p14:cNvContentPartPr/>
                <p14:nvPr/>
              </p14:nvContentPartPr>
              <p14:xfrm>
                <a:off x="7394127" y="4664561"/>
                <a:ext cx="22968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2BDB2E-2E95-4E79-8016-D4CE311B25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85487" y="4655921"/>
                  <a:ext cx="247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A5DDB7-88A7-4744-A524-C9D46709CF21}"/>
                    </a:ext>
                  </a:extLst>
                </p14:cNvPr>
                <p14:cNvContentPartPr/>
                <p14:nvPr/>
              </p14:nvContentPartPr>
              <p14:xfrm>
                <a:off x="7647567" y="4533881"/>
                <a:ext cx="527400" cy="31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A5DDB7-88A7-4744-A524-C9D46709CF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38927" y="4524881"/>
                  <a:ext cx="545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FD762C-C754-4C6D-BA12-E95BA0C53D23}"/>
                    </a:ext>
                  </a:extLst>
                </p14:cNvPr>
                <p14:cNvContentPartPr/>
                <p14:nvPr/>
              </p14:nvContentPartPr>
              <p14:xfrm>
                <a:off x="8190447" y="4635041"/>
                <a:ext cx="114120" cy="125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FD762C-C754-4C6D-BA12-E95BA0C53D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81807" y="4626041"/>
                  <a:ext cx="131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8A7332-7B79-4879-AC06-3AEC474F9D84}"/>
                    </a:ext>
                  </a:extLst>
                </p14:cNvPr>
                <p14:cNvContentPartPr/>
                <p14:nvPr/>
              </p14:nvContentPartPr>
              <p14:xfrm>
                <a:off x="8374767" y="4487801"/>
                <a:ext cx="316440" cy="289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8A7332-7B79-4879-AC06-3AEC474F9D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65767" y="4479161"/>
                  <a:ext cx="334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F6E53F-23CB-4437-AC06-FB461ECA364E}"/>
                    </a:ext>
                  </a:extLst>
                </p14:cNvPr>
                <p14:cNvContentPartPr/>
                <p14:nvPr/>
              </p14:nvContentPartPr>
              <p14:xfrm>
                <a:off x="8635767" y="4300601"/>
                <a:ext cx="456120" cy="50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F6E53F-23CB-4437-AC06-FB461ECA36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27127" y="4291961"/>
                  <a:ext cx="473760" cy="52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927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7C66-F7E1-49AE-B491-24743112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3162-DE55-4FBA-986F-E9D404F7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85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83F8-86EC-4BA3-AF73-104B8D234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B7FBA-7884-411A-AAB1-9EEFBC494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1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5-8D4E-43FC-92DD-6ED62C89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0A23-DE59-4F89-98C0-A63DCD46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59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83DD-E09D-4EAC-8E68-B871652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A62C-B939-4105-B3CE-CEDBFC2F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</a:t>
            </a:r>
          </a:p>
          <a:p>
            <a:r>
              <a:rPr lang="en-US" dirty="0"/>
              <a:t>Availability Zone</a:t>
            </a:r>
          </a:p>
          <a:p>
            <a:r>
              <a:rPr lang="en-US" dirty="0"/>
              <a:t>Virtual Machine Scale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28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261-CC78-4772-A7EB-C8A2D394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2FC3-B339-4BAB-9906-DD61C822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Premium Disk – 99.90%</a:t>
            </a:r>
          </a:p>
          <a:p>
            <a:r>
              <a:rPr lang="en-US" dirty="0"/>
              <a:t>Availability Set – 99.95%</a:t>
            </a:r>
          </a:p>
          <a:p>
            <a:r>
              <a:rPr lang="en-US" dirty="0"/>
              <a:t>Availability Zone –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82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46A0-C768-4574-A02B-9ABFC4B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B6D9-902E-4CB9-9FB1-183957D6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is an instant computing infrastructure, provisioned and managed over the Internet.</a:t>
            </a:r>
          </a:p>
          <a:p>
            <a:r>
              <a:rPr lang="en-US" dirty="0"/>
              <a:t>On-demand, scalable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21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9B29-0600-45AD-9C65-D499AD4D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5AAA-10FA-4700-9EB5-4D83FC56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feature used to ensure that a group of related VMs are deployed so that they are not all subjected to a single point of failure.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2FA65-CB6D-406A-9BB4-73D2EC0B4390}"/>
              </a:ext>
            </a:extLst>
          </p:cNvPr>
          <p:cNvGrpSpPr/>
          <p:nvPr/>
        </p:nvGrpSpPr>
        <p:grpSpPr>
          <a:xfrm>
            <a:off x="4561287" y="580001"/>
            <a:ext cx="2478600" cy="525600"/>
            <a:chOff x="4561287" y="580001"/>
            <a:chExt cx="247860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96BC44-33A2-4873-9E8C-918DE812EF9F}"/>
                    </a:ext>
                  </a:extLst>
                </p14:cNvPr>
                <p14:cNvContentPartPr/>
                <p14:nvPr/>
              </p14:nvContentPartPr>
              <p14:xfrm>
                <a:off x="4561287" y="1037921"/>
                <a:ext cx="166680" cy="27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96BC44-33A2-4873-9E8C-918DE812EF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52647" y="1029281"/>
                  <a:ext cx="184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948FA8-5A9B-4FB1-AF9E-DA71EF09BD9D}"/>
                    </a:ext>
                  </a:extLst>
                </p14:cNvPr>
                <p14:cNvContentPartPr/>
                <p14:nvPr/>
              </p14:nvContentPartPr>
              <p14:xfrm>
                <a:off x="4843527" y="854681"/>
                <a:ext cx="186120" cy="25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948FA8-5A9B-4FB1-AF9E-DA71EF09BD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34887" y="846041"/>
                  <a:ext cx="203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5A532A-06D3-43CA-94DE-5FF623D44416}"/>
                    </a:ext>
                  </a:extLst>
                </p14:cNvPr>
                <p14:cNvContentPartPr/>
                <p14:nvPr/>
              </p14:nvContentPartPr>
              <p14:xfrm>
                <a:off x="5064567" y="918761"/>
                <a:ext cx="85680" cy="11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5A532A-06D3-43CA-94DE-5FF623D444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5567" y="909761"/>
                  <a:ext cx="103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71D91-FB5F-4375-971E-4D9243E7C1A6}"/>
                    </a:ext>
                  </a:extLst>
                </p14:cNvPr>
                <p14:cNvContentPartPr/>
                <p14:nvPr/>
              </p14:nvContentPartPr>
              <p14:xfrm>
                <a:off x="5198487" y="765401"/>
                <a:ext cx="208800" cy="273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371D91-FB5F-4375-971E-4D9243E7C1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89847" y="756761"/>
                  <a:ext cx="226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AB5D2D-ADAA-47D4-8F9D-3EE983F20382}"/>
                    </a:ext>
                  </a:extLst>
                </p14:cNvPr>
                <p14:cNvContentPartPr/>
                <p14:nvPr/>
              </p14:nvContentPartPr>
              <p14:xfrm>
                <a:off x="5536167" y="745601"/>
                <a:ext cx="101520" cy="23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AB5D2D-ADAA-47D4-8F9D-3EE983F203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27167" y="736961"/>
                  <a:ext cx="119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6A1DB8-67D9-42E1-A5E0-8C0F5392839C}"/>
                    </a:ext>
                  </a:extLst>
                </p14:cNvPr>
                <p14:cNvContentPartPr/>
                <p14:nvPr/>
              </p14:nvContentPartPr>
              <p14:xfrm>
                <a:off x="5660727" y="814721"/>
                <a:ext cx="184680" cy="14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6A1DB8-67D9-42E1-A5E0-8C0F539283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51727" y="806081"/>
                  <a:ext cx="202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EAB70E-14B1-4F1B-8D1C-2CB08F15740D}"/>
                    </a:ext>
                  </a:extLst>
                </p14:cNvPr>
                <p14:cNvContentPartPr/>
                <p14:nvPr/>
              </p14:nvContentPartPr>
              <p14:xfrm>
                <a:off x="5925687" y="629681"/>
                <a:ext cx="237960" cy="30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EAB70E-14B1-4F1B-8D1C-2CB08F1574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7047" y="620681"/>
                  <a:ext cx="255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D2C21F-1525-416D-B119-F846450E38DB}"/>
                    </a:ext>
                  </a:extLst>
                </p14:cNvPr>
                <p14:cNvContentPartPr/>
                <p14:nvPr/>
              </p14:nvContentPartPr>
              <p14:xfrm>
                <a:off x="6328527" y="610601"/>
                <a:ext cx="83160" cy="308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D2C21F-1525-416D-B119-F846450E3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19887" y="601961"/>
                  <a:ext cx="100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A0916D-7BC0-4990-A9FD-97F6625D782B}"/>
                    </a:ext>
                  </a:extLst>
                </p14:cNvPr>
                <p14:cNvContentPartPr/>
                <p14:nvPr/>
              </p14:nvContentPartPr>
              <p14:xfrm>
                <a:off x="6293607" y="660281"/>
                <a:ext cx="244800" cy="241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A0916D-7BC0-4990-A9FD-97F6625D78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4607" y="651641"/>
                  <a:ext cx="262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58A229-A6C5-4111-B39C-166D0B4D6D72}"/>
                    </a:ext>
                  </a:extLst>
                </p14:cNvPr>
                <p14:cNvContentPartPr/>
                <p14:nvPr/>
              </p14:nvContentPartPr>
              <p14:xfrm>
                <a:off x="6529047" y="580001"/>
                <a:ext cx="20916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58A229-A6C5-4111-B39C-166D0B4D6D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20047" y="571361"/>
                  <a:ext cx="226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C024C6-B8D5-4D0E-8572-D29BB296B025}"/>
                    </a:ext>
                  </a:extLst>
                </p14:cNvPr>
                <p14:cNvContentPartPr/>
                <p14:nvPr/>
              </p14:nvContentPartPr>
              <p14:xfrm>
                <a:off x="6773847" y="734801"/>
                <a:ext cx="103320" cy="15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C024C6-B8D5-4D0E-8572-D29BB296B0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65207" y="726161"/>
                  <a:ext cx="120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44BF19-06AD-4EC7-BE1B-D4FEC45475E8}"/>
                    </a:ext>
                  </a:extLst>
                </p14:cNvPr>
                <p14:cNvContentPartPr/>
                <p14:nvPr/>
              </p14:nvContentPartPr>
              <p14:xfrm>
                <a:off x="6881847" y="741281"/>
                <a:ext cx="158040" cy="15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44BF19-06AD-4EC7-BE1B-D4FEC45475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2847" y="732281"/>
                  <a:ext cx="17568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279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E3B216A-3858-4B87-8941-FB083CC9E77A}"/>
              </a:ext>
            </a:extLst>
          </p:cNvPr>
          <p:cNvGrpSpPr/>
          <p:nvPr/>
        </p:nvGrpSpPr>
        <p:grpSpPr>
          <a:xfrm>
            <a:off x="346407" y="581441"/>
            <a:ext cx="8516160" cy="5564160"/>
            <a:chOff x="346407" y="581441"/>
            <a:chExt cx="8516160" cy="55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F5E6E7-BE5A-40A1-8534-104444696897}"/>
                    </a:ext>
                  </a:extLst>
                </p14:cNvPr>
                <p14:cNvContentPartPr/>
                <p14:nvPr/>
              </p14:nvContentPartPr>
              <p14:xfrm>
                <a:off x="5539047" y="976721"/>
                <a:ext cx="1474920" cy="2998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F5E6E7-BE5A-40A1-8534-1044446968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30047" y="968081"/>
                  <a:ext cx="1492560" cy="30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27488C-F04E-4284-9D7C-35CBB19F984C}"/>
                    </a:ext>
                  </a:extLst>
                </p14:cNvPr>
                <p14:cNvContentPartPr/>
                <p14:nvPr/>
              </p14:nvContentPartPr>
              <p14:xfrm>
                <a:off x="5516367" y="1216841"/>
                <a:ext cx="1503720" cy="289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27488C-F04E-4284-9D7C-35CBB19F98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7367" y="1207841"/>
                  <a:ext cx="1521360" cy="29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0780B6-1419-4809-9107-3B8D850F113C}"/>
                    </a:ext>
                  </a:extLst>
                </p14:cNvPr>
                <p14:cNvContentPartPr/>
                <p14:nvPr/>
              </p14:nvContentPartPr>
              <p14:xfrm>
                <a:off x="7383327" y="830201"/>
                <a:ext cx="1479240" cy="315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0780B6-1419-4809-9107-3B8D850F11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4327" y="821561"/>
                  <a:ext cx="1496880" cy="31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FEA554-68D6-4825-9635-576B27C0A1F7}"/>
                    </a:ext>
                  </a:extLst>
                </p14:cNvPr>
                <p14:cNvContentPartPr/>
                <p14:nvPr/>
              </p14:nvContentPartPr>
              <p14:xfrm>
                <a:off x="7364967" y="963401"/>
                <a:ext cx="1497600" cy="305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FEA554-68D6-4825-9635-576B27C0A1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6327" y="954761"/>
                  <a:ext cx="1515240" cy="30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2744DF-2F58-42D9-AE36-18369CC189D5}"/>
                    </a:ext>
                  </a:extLst>
                </p14:cNvPr>
                <p14:cNvContentPartPr/>
                <p14:nvPr/>
              </p14:nvContentPartPr>
              <p14:xfrm>
                <a:off x="7360287" y="936761"/>
                <a:ext cx="19800" cy="2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2744DF-2F58-42D9-AE36-18369CC189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51647" y="928121"/>
                  <a:ext cx="37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5CABC8-7EC1-4C8D-9ED0-E65DF0B8242A}"/>
                    </a:ext>
                  </a:extLst>
                </p14:cNvPr>
                <p14:cNvContentPartPr/>
                <p14:nvPr/>
              </p14:nvContentPartPr>
              <p14:xfrm>
                <a:off x="4475247" y="891041"/>
                <a:ext cx="130320" cy="200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5CABC8-7EC1-4C8D-9ED0-E65DF0B824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6607" y="882401"/>
                  <a:ext cx="147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9034CC-2CE9-487D-B53E-06D7FB9E8683}"/>
                    </a:ext>
                  </a:extLst>
                </p14:cNvPr>
                <p14:cNvContentPartPr/>
                <p14:nvPr/>
              </p14:nvContentPartPr>
              <p14:xfrm>
                <a:off x="5917047" y="652001"/>
                <a:ext cx="64080" cy="231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9034CC-2CE9-487D-B53E-06D7FB9E86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08047" y="643361"/>
                  <a:ext cx="81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7053E5-2C21-4B94-AF45-99360917C2F7}"/>
                    </a:ext>
                  </a:extLst>
                </p14:cNvPr>
                <p14:cNvContentPartPr/>
                <p14:nvPr/>
              </p14:nvContentPartPr>
              <p14:xfrm>
                <a:off x="5921367" y="769361"/>
                <a:ext cx="129600" cy="56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7053E5-2C21-4B94-AF45-99360917C2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2367" y="760361"/>
                  <a:ext cx="14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9C56F1-77B9-469B-A5C0-51AC3E862411}"/>
                    </a:ext>
                  </a:extLst>
                </p14:cNvPr>
                <p14:cNvContentPartPr/>
                <p14:nvPr/>
              </p14:nvContentPartPr>
              <p14:xfrm>
                <a:off x="6041247" y="708521"/>
                <a:ext cx="143640" cy="153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9C56F1-77B9-469B-A5C0-51AC3E8624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32607" y="699521"/>
                  <a:ext cx="161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5581E9-8295-410D-8101-1F0821B71DA2}"/>
                    </a:ext>
                  </a:extLst>
                </p14:cNvPr>
                <p14:cNvContentPartPr/>
                <p14:nvPr/>
              </p14:nvContentPartPr>
              <p14:xfrm>
                <a:off x="6223407" y="667481"/>
                <a:ext cx="151920" cy="20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5581E9-8295-410D-8101-1F0821B71D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14407" y="658481"/>
                  <a:ext cx="169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88B5D3-D0CE-4599-B609-CC016209CB40}"/>
                    </a:ext>
                  </a:extLst>
                </p14:cNvPr>
                <p14:cNvContentPartPr/>
                <p14:nvPr/>
              </p14:nvContentPartPr>
              <p14:xfrm>
                <a:off x="7798767" y="581441"/>
                <a:ext cx="100440" cy="20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88B5D3-D0CE-4599-B609-CC016209CB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90127" y="572801"/>
                  <a:ext cx="118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6C0252E-E7BA-4AFE-978D-495B989513E0}"/>
                    </a:ext>
                  </a:extLst>
                </p14:cNvPr>
                <p14:cNvContentPartPr/>
                <p14:nvPr/>
              </p14:nvContentPartPr>
              <p14:xfrm>
                <a:off x="7818927" y="626081"/>
                <a:ext cx="165240" cy="158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6C0252E-E7BA-4AFE-978D-495B989513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10287" y="617081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165A348-76E0-4686-AC26-12874F5D6BDB}"/>
                    </a:ext>
                  </a:extLst>
                </p14:cNvPr>
                <p14:cNvContentPartPr/>
                <p14:nvPr/>
              </p14:nvContentPartPr>
              <p14:xfrm>
                <a:off x="7872567" y="650201"/>
                <a:ext cx="173520" cy="133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165A348-76E0-4686-AC26-12874F5D6B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63927" y="641201"/>
                  <a:ext cx="191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4D0368-6FD3-4F33-BDDE-3E2DE258E037}"/>
                    </a:ext>
                  </a:extLst>
                </p14:cNvPr>
                <p14:cNvContentPartPr/>
                <p14:nvPr/>
              </p14:nvContentPartPr>
              <p14:xfrm>
                <a:off x="8109807" y="623561"/>
                <a:ext cx="207360" cy="153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4D0368-6FD3-4F33-BDDE-3E2DE258E0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00807" y="614921"/>
                  <a:ext cx="225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B39C76-828F-44F9-BFBD-F7A9F32BFECE}"/>
                    </a:ext>
                  </a:extLst>
                </p14:cNvPr>
                <p14:cNvContentPartPr/>
                <p14:nvPr/>
              </p14:nvContentPartPr>
              <p14:xfrm>
                <a:off x="1415967" y="1216121"/>
                <a:ext cx="50760" cy="27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B39C76-828F-44F9-BFBD-F7A9F32BFE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06967" y="1207481"/>
                  <a:ext cx="68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DBFF0A-E225-497D-9327-B50A354D6F8E}"/>
                    </a:ext>
                  </a:extLst>
                </p14:cNvPr>
                <p14:cNvContentPartPr/>
                <p14:nvPr/>
              </p14:nvContentPartPr>
              <p14:xfrm>
                <a:off x="1387527" y="1355441"/>
                <a:ext cx="97560" cy="53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DBFF0A-E225-497D-9327-B50A354D6F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8527" y="1346441"/>
                  <a:ext cx="115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C5021F-78E2-43EB-BBA4-A490B037726A}"/>
                    </a:ext>
                  </a:extLst>
                </p14:cNvPr>
                <p14:cNvContentPartPr/>
                <p14:nvPr/>
              </p14:nvContentPartPr>
              <p14:xfrm>
                <a:off x="1551327" y="1054481"/>
                <a:ext cx="532080" cy="33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C5021F-78E2-43EB-BBA4-A490B03772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42327" y="1045481"/>
                  <a:ext cx="549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2D320B-2EBE-4746-AA8F-B2BE81A5653B}"/>
                    </a:ext>
                  </a:extLst>
                </p14:cNvPr>
                <p14:cNvContentPartPr/>
                <p14:nvPr/>
              </p14:nvContentPartPr>
              <p14:xfrm>
                <a:off x="1936887" y="1018841"/>
                <a:ext cx="242280" cy="20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2D320B-2EBE-4746-AA8F-B2BE81A565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8247" y="1010201"/>
                  <a:ext cx="259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A491C1-A775-422B-AA80-1E1ECD40341D}"/>
                    </a:ext>
                  </a:extLst>
                </p14:cNvPr>
                <p14:cNvContentPartPr/>
                <p14:nvPr/>
              </p14:nvContentPartPr>
              <p14:xfrm>
                <a:off x="1716927" y="1556681"/>
                <a:ext cx="173880" cy="13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A491C1-A775-422B-AA80-1E1ECD403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7927" y="1548041"/>
                  <a:ext cx="191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7D91CF-0B9B-4081-85E8-88F0B7B18F45}"/>
                    </a:ext>
                  </a:extLst>
                </p14:cNvPr>
                <p14:cNvContentPartPr/>
                <p14:nvPr/>
              </p14:nvContentPartPr>
              <p14:xfrm>
                <a:off x="1957407" y="1493681"/>
                <a:ext cx="98640" cy="10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7D91CF-0B9B-4081-85E8-88F0B7B18F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8767" y="1485041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EF6AA0-DEC2-4610-851E-212A6DD75581}"/>
                    </a:ext>
                  </a:extLst>
                </p14:cNvPr>
                <p14:cNvContentPartPr/>
                <p14:nvPr/>
              </p14:nvContentPartPr>
              <p14:xfrm>
                <a:off x="2053167" y="1359761"/>
                <a:ext cx="638280" cy="20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EF6AA0-DEC2-4610-851E-212A6DD755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44167" y="1351121"/>
                  <a:ext cx="655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783BC5-7F75-4751-A5A8-169AF6D8897A}"/>
                    </a:ext>
                  </a:extLst>
                </p14:cNvPr>
                <p14:cNvContentPartPr/>
                <p14:nvPr/>
              </p14:nvContentPartPr>
              <p14:xfrm>
                <a:off x="2358807" y="1323401"/>
                <a:ext cx="10440" cy="1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783BC5-7F75-4751-A5A8-169AF6D889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9807" y="1314761"/>
                  <a:ext cx="2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BF2B10-5460-47C2-9B87-D59842A52181}"/>
                    </a:ext>
                  </a:extLst>
                </p14:cNvPr>
                <p14:cNvContentPartPr/>
                <p14:nvPr/>
              </p14:nvContentPartPr>
              <p14:xfrm>
                <a:off x="434607" y="2245721"/>
                <a:ext cx="211680" cy="20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BF2B10-5460-47C2-9B87-D59842A521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5607" y="2237081"/>
                  <a:ext cx="229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5D944F-06F5-4A50-ABBC-DF53667FAB2E}"/>
                    </a:ext>
                  </a:extLst>
                </p14:cNvPr>
                <p14:cNvContentPartPr/>
                <p14:nvPr/>
              </p14:nvContentPartPr>
              <p14:xfrm>
                <a:off x="676527" y="2269481"/>
                <a:ext cx="136800" cy="14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5D944F-06F5-4A50-ABBC-DF53667FAB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7887" y="2260841"/>
                  <a:ext cx="154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93DA3F-0444-4B0D-A5D5-D7AD4A444DDC}"/>
                    </a:ext>
                  </a:extLst>
                </p14:cNvPr>
                <p14:cNvContentPartPr/>
                <p14:nvPr/>
              </p14:nvContentPartPr>
              <p14:xfrm>
                <a:off x="750327" y="2191721"/>
                <a:ext cx="155160" cy="231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93DA3F-0444-4B0D-A5D5-D7AD4A444D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1687" y="2183081"/>
                  <a:ext cx="172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8F4B6F-CCFE-4157-9EDB-821BD59C06CC}"/>
                    </a:ext>
                  </a:extLst>
                </p14:cNvPr>
                <p14:cNvContentPartPr/>
                <p14:nvPr/>
              </p14:nvContentPartPr>
              <p14:xfrm>
                <a:off x="904407" y="2077601"/>
                <a:ext cx="3006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8F4B6F-CCFE-4157-9EDB-821BD59C0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5407" y="2068601"/>
                  <a:ext cx="318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9C0FB2-E2A8-4801-B408-C8241146FB21}"/>
                    </a:ext>
                  </a:extLst>
                </p14:cNvPr>
                <p14:cNvContentPartPr/>
                <p14:nvPr/>
              </p14:nvContentPartPr>
              <p14:xfrm>
                <a:off x="1335687" y="1992641"/>
                <a:ext cx="194400" cy="24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9C0FB2-E2A8-4801-B408-C8241146FB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26687" y="1984001"/>
                  <a:ext cx="212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51CAC0-D406-4F09-A14D-70099D03FF9A}"/>
                    </a:ext>
                  </a:extLst>
                </p14:cNvPr>
                <p14:cNvContentPartPr/>
                <p14:nvPr/>
              </p14:nvContentPartPr>
              <p14:xfrm>
                <a:off x="1535487" y="1926401"/>
                <a:ext cx="65160" cy="26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51CAC0-D406-4F09-A14D-70099D03FF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26847" y="1917761"/>
                  <a:ext cx="82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723712-733A-4278-B009-B240F15C3534}"/>
                    </a:ext>
                  </a:extLst>
                </p14:cNvPr>
                <p14:cNvContentPartPr/>
                <p14:nvPr/>
              </p14:nvContentPartPr>
              <p14:xfrm>
                <a:off x="1546647" y="2022881"/>
                <a:ext cx="110880" cy="9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723712-733A-4278-B009-B240F15C3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38007" y="2014241"/>
                  <a:ext cx="128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4E4D8F-1D25-47DB-BE1D-90167B6BCFB2}"/>
                    </a:ext>
                  </a:extLst>
                </p14:cNvPr>
                <p14:cNvContentPartPr/>
                <p14:nvPr/>
              </p14:nvContentPartPr>
              <p14:xfrm>
                <a:off x="1692087" y="1926401"/>
                <a:ext cx="19224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4E4D8F-1D25-47DB-BE1D-90167B6BCF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3447" y="1917761"/>
                  <a:ext cx="209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D67463-D697-476B-A7B8-AC8CB12E5BB5}"/>
                    </a:ext>
                  </a:extLst>
                </p14:cNvPr>
                <p14:cNvContentPartPr/>
                <p14:nvPr/>
              </p14:nvContentPartPr>
              <p14:xfrm>
                <a:off x="1529367" y="2116841"/>
                <a:ext cx="300960" cy="20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D67463-D697-476B-A7B8-AC8CB12E5B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20367" y="2108201"/>
                  <a:ext cx="318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D3FD8F-E34E-4DD3-BD9D-10E542892D8E}"/>
                    </a:ext>
                  </a:extLst>
                </p14:cNvPr>
                <p14:cNvContentPartPr/>
                <p14:nvPr/>
              </p14:nvContentPartPr>
              <p14:xfrm>
                <a:off x="1587687" y="2166881"/>
                <a:ext cx="363960" cy="22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D3FD8F-E34E-4DD3-BD9D-10E542892D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9047" y="2157881"/>
                  <a:ext cx="381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ACE94A-C146-4127-861C-1000C2ABB94A}"/>
                    </a:ext>
                  </a:extLst>
                </p14:cNvPr>
                <p14:cNvContentPartPr/>
                <p14:nvPr/>
              </p14:nvContentPartPr>
              <p14:xfrm>
                <a:off x="3685407" y="1232681"/>
                <a:ext cx="1509480" cy="2962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ACE94A-C146-4127-861C-1000C2ABB9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76767" y="1223681"/>
                  <a:ext cx="1527120" cy="29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45C3E89-76AD-4F20-B0BA-9EBA01B18FFA}"/>
                    </a:ext>
                  </a:extLst>
                </p14:cNvPr>
                <p14:cNvContentPartPr/>
                <p14:nvPr/>
              </p14:nvContentPartPr>
              <p14:xfrm>
                <a:off x="3668847" y="1387121"/>
                <a:ext cx="1499040" cy="303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45C3E89-76AD-4F20-B0BA-9EBA01B18F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60207" y="1378121"/>
                  <a:ext cx="1516680" cy="30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F22160-2626-45BD-9A71-9885ED1BA993}"/>
                    </a:ext>
                  </a:extLst>
                </p14:cNvPr>
                <p14:cNvContentPartPr/>
                <p14:nvPr/>
              </p14:nvContentPartPr>
              <p14:xfrm>
                <a:off x="3988167" y="912281"/>
                <a:ext cx="57600" cy="27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F22160-2626-45BD-9A71-9885ED1BA9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79527" y="903641"/>
                  <a:ext cx="75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3BCF6D-CFCF-4BA8-93CC-0E384B4A56F7}"/>
                    </a:ext>
                  </a:extLst>
                </p14:cNvPr>
                <p14:cNvContentPartPr/>
                <p14:nvPr/>
              </p14:nvContentPartPr>
              <p14:xfrm>
                <a:off x="4022727" y="1014521"/>
                <a:ext cx="103680" cy="5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3BCF6D-CFCF-4BA8-93CC-0E384B4A56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4087" y="1005881"/>
                  <a:ext cx="121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47E61A-1B8A-417A-A9FB-C36013AC0F06}"/>
                    </a:ext>
                  </a:extLst>
                </p14:cNvPr>
                <p14:cNvContentPartPr/>
                <p14:nvPr/>
              </p14:nvContentPartPr>
              <p14:xfrm>
                <a:off x="4217487" y="957641"/>
                <a:ext cx="51480" cy="167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47E61A-1B8A-417A-A9FB-C36013AC0F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08487" y="948641"/>
                  <a:ext cx="69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265AFF-2254-4E1C-8C88-475021675FAE}"/>
                    </a:ext>
                  </a:extLst>
                </p14:cNvPr>
                <p14:cNvContentPartPr/>
                <p14:nvPr/>
              </p14:nvContentPartPr>
              <p14:xfrm>
                <a:off x="4136127" y="940721"/>
                <a:ext cx="20844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265AFF-2254-4E1C-8C88-475021675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27127" y="931721"/>
                  <a:ext cx="226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6C5D96-CB05-4FC4-A46E-A516B069B798}"/>
                    </a:ext>
                  </a:extLst>
                </p14:cNvPr>
                <p14:cNvContentPartPr/>
                <p14:nvPr/>
              </p14:nvContentPartPr>
              <p14:xfrm>
                <a:off x="3065127" y="1053761"/>
                <a:ext cx="865800" cy="22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6C5D96-CB05-4FC4-A46E-A516B069B7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6487" y="1045121"/>
                  <a:ext cx="883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2DCB7C-FA85-4F17-8A21-217D0FB8BA52}"/>
                    </a:ext>
                  </a:extLst>
                </p14:cNvPr>
                <p14:cNvContentPartPr/>
                <p14:nvPr/>
              </p14:nvContentPartPr>
              <p14:xfrm>
                <a:off x="3840927" y="1355441"/>
                <a:ext cx="943920" cy="284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2DCB7C-FA85-4F17-8A21-217D0FB8B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32287" y="1346801"/>
                  <a:ext cx="961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9B02B9-9E59-4742-8CD1-3A6CD17305EC}"/>
                    </a:ext>
                  </a:extLst>
                </p14:cNvPr>
                <p14:cNvContentPartPr/>
                <p14:nvPr/>
              </p14:nvContentPartPr>
              <p14:xfrm>
                <a:off x="3804207" y="1531841"/>
                <a:ext cx="1017360" cy="258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9B02B9-9E59-4742-8CD1-3A6CD17305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95567" y="1522841"/>
                  <a:ext cx="1035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03FE04-E648-4B1B-992E-37342FAC9EA0}"/>
                    </a:ext>
                  </a:extLst>
                </p14:cNvPr>
                <p14:cNvContentPartPr/>
                <p14:nvPr/>
              </p14:nvContentPartPr>
              <p14:xfrm>
                <a:off x="3898887" y="1768721"/>
                <a:ext cx="946800" cy="26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03FE04-E648-4B1B-992E-37342FAC9E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90247" y="1759721"/>
                  <a:ext cx="96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F59B73-65BB-4C68-93F9-8B4F9AC88C40}"/>
                    </a:ext>
                  </a:extLst>
                </p14:cNvPr>
                <p14:cNvContentPartPr/>
                <p14:nvPr/>
              </p14:nvContentPartPr>
              <p14:xfrm>
                <a:off x="3860727" y="1977161"/>
                <a:ext cx="1035360" cy="219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F59B73-65BB-4C68-93F9-8B4F9AC88C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51727" y="1968161"/>
                  <a:ext cx="1053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65024C-CF9A-4A54-B562-A10FC76CDD22}"/>
                    </a:ext>
                  </a:extLst>
                </p14:cNvPr>
                <p14:cNvContentPartPr/>
                <p14:nvPr/>
              </p14:nvContentPartPr>
              <p14:xfrm>
                <a:off x="3933807" y="2174081"/>
                <a:ext cx="934920" cy="28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65024C-CF9A-4A54-B562-A10FC76CDD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25167" y="2165081"/>
                  <a:ext cx="952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B78D9D-53FA-405F-BA82-129F6D13AFD6}"/>
                    </a:ext>
                  </a:extLst>
                </p14:cNvPr>
                <p14:cNvContentPartPr/>
                <p14:nvPr/>
              </p14:nvContentPartPr>
              <p14:xfrm>
                <a:off x="3909327" y="2371001"/>
                <a:ext cx="1056240" cy="241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B78D9D-53FA-405F-BA82-129F6D13AF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00687" y="2362361"/>
                  <a:ext cx="1073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630F15-3DCE-4548-9A49-259E04C41CAC}"/>
                    </a:ext>
                  </a:extLst>
                </p14:cNvPr>
                <p14:cNvContentPartPr/>
                <p14:nvPr/>
              </p14:nvContentPartPr>
              <p14:xfrm>
                <a:off x="4027407" y="2644601"/>
                <a:ext cx="938520" cy="208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630F15-3DCE-4548-9A49-259E04C41C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18767" y="2635961"/>
                  <a:ext cx="956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9E2AA5-672C-420E-A496-3B20CC3794F7}"/>
                    </a:ext>
                  </a:extLst>
                </p14:cNvPr>
                <p14:cNvContentPartPr/>
                <p14:nvPr/>
              </p14:nvContentPartPr>
              <p14:xfrm>
                <a:off x="3994287" y="2802641"/>
                <a:ext cx="962640" cy="21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9E2AA5-672C-420E-A496-3B20CC3794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85287" y="2794001"/>
                  <a:ext cx="980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471526-519D-41CD-866A-DE531D2EDD98}"/>
                    </a:ext>
                  </a:extLst>
                </p14:cNvPr>
                <p14:cNvContentPartPr/>
                <p14:nvPr/>
              </p14:nvContentPartPr>
              <p14:xfrm>
                <a:off x="4000407" y="3088841"/>
                <a:ext cx="915480" cy="269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471526-519D-41CD-866A-DE531D2EDD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91407" y="3080201"/>
                  <a:ext cx="933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216773-B073-4D34-B3BD-CB30A74D5694}"/>
                    </a:ext>
                  </a:extLst>
                </p14:cNvPr>
                <p14:cNvContentPartPr/>
                <p14:nvPr/>
              </p14:nvContentPartPr>
              <p14:xfrm>
                <a:off x="3939927" y="3272801"/>
                <a:ext cx="1036440" cy="20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216773-B073-4D34-B3BD-CB30A74D56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31287" y="3263801"/>
                  <a:ext cx="1054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DC3476-CA8B-4209-B555-E95094A17CE0}"/>
                    </a:ext>
                  </a:extLst>
                </p14:cNvPr>
                <p14:cNvContentPartPr/>
                <p14:nvPr/>
              </p14:nvContentPartPr>
              <p14:xfrm>
                <a:off x="3319287" y="1684841"/>
                <a:ext cx="657000" cy="554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DC3476-CA8B-4209-B555-E95094A17CE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0647" y="1676201"/>
                  <a:ext cx="6746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5863D1-A673-4528-97B5-4FEF43603CF5}"/>
                    </a:ext>
                  </a:extLst>
                </p14:cNvPr>
                <p14:cNvContentPartPr/>
                <p14:nvPr/>
              </p14:nvContentPartPr>
              <p14:xfrm>
                <a:off x="2892687" y="2199281"/>
                <a:ext cx="165600" cy="192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5863D1-A673-4528-97B5-4FEF43603C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83687" y="2190281"/>
                  <a:ext cx="183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D8BACF-25F3-4F5B-AF55-6C5CCEBF3A1B}"/>
                    </a:ext>
                  </a:extLst>
                </p14:cNvPr>
                <p14:cNvContentPartPr/>
                <p14:nvPr/>
              </p14:nvContentPartPr>
              <p14:xfrm>
                <a:off x="3093927" y="2177321"/>
                <a:ext cx="70560" cy="160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D8BACF-25F3-4F5B-AF55-6C5CCEBF3A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85287" y="2168321"/>
                  <a:ext cx="88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AFAD8B-1C48-431A-BF19-7468575B8E74}"/>
                    </a:ext>
                  </a:extLst>
                </p14:cNvPr>
                <p14:cNvContentPartPr/>
                <p14:nvPr/>
              </p14:nvContentPartPr>
              <p14:xfrm>
                <a:off x="3059727" y="2206841"/>
                <a:ext cx="147600" cy="162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AFAD8B-1C48-431A-BF19-7468575B8E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51087" y="2198201"/>
                  <a:ext cx="165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B3A620-2F05-4046-AB84-8B433F683ACB}"/>
                    </a:ext>
                  </a:extLst>
                </p14:cNvPr>
                <p14:cNvContentPartPr/>
                <p14:nvPr/>
              </p14:nvContentPartPr>
              <p14:xfrm>
                <a:off x="2278887" y="2470361"/>
                <a:ext cx="455760" cy="33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B3A620-2F05-4046-AB84-8B433F683A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69887" y="2461361"/>
                  <a:ext cx="4734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2CAF81-F1FB-497D-9A42-E781511B562B}"/>
                    </a:ext>
                  </a:extLst>
                </p14:cNvPr>
                <p14:cNvContentPartPr/>
                <p14:nvPr/>
              </p14:nvContentPartPr>
              <p14:xfrm>
                <a:off x="660327" y="3324281"/>
                <a:ext cx="1774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2CAF81-F1FB-497D-9A42-E781511B56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687" y="3315641"/>
                  <a:ext cx="195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65B9CE-16E9-488D-8B61-133CCDDA96A2}"/>
                    </a:ext>
                  </a:extLst>
                </p14:cNvPr>
                <p14:cNvContentPartPr/>
                <p14:nvPr/>
              </p14:nvContentPartPr>
              <p14:xfrm>
                <a:off x="845367" y="3297641"/>
                <a:ext cx="90000" cy="192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65B9CE-16E9-488D-8B61-133CCDDA96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6367" y="3289001"/>
                  <a:ext cx="107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CABFDD-3EAD-4C2F-8D3F-53CFAC4A2221}"/>
                    </a:ext>
                  </a:extLst>
                </p14:cNvPr>
                <p14:cNvContentPartPr/>
                <p14:nvPr/>
              </p14:nvContentPartPr>
              <p14:xfrm>
                <a:off x="972447" y="3019361"/>
                <a:ext cx="293400" cy="341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CABFDD-3EAD-4C2F-8D3F-53CFAC4A22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3447" y="3010721"/>
                  <a:ext cx="3110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E209AC-FF7A-4D25-85F4-13AC835736CE}"/>
                    </a:ext>
                  </a:extLst>
                </p14:cNvPr>
                <p14:cNvContentPartPr/>
                <p14:nvPr/>
              </p14:nvContentPartPr>
              <p14:xfrm>
                <a:off x="1152447" y="3045281"/>
                <a:ext cx="105840" cy="10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E209AC-FF7A-4D25-85F4-13AC835736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3447" y="3036281"/>
                  <a:ext cx="123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F9CE48-FC05-485D-95D0-F3C4CEAC6F4D}"/>
                    </a:ext>
                  </a:extLst>
                </p14:cNvPr>
                <p14:cNvContentPartPr/>
                <p14:nvPr/>
              </p14:nvContentPartPr>
              <p14:xfrm>
                <a:off x="1288167" y="2971481"/>
                <a:ext cx="233280" cy="172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F9CE48-FC05-485D-95D0-F3C4CEAC6F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79167" y="2962841"/>
                  <a:ext cx="250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8F53B7-68B8-4D50-87ED-7EBF79A150BD}"/>
                    </a:ext>
                  </a:extLst>
                </p14:cNvPr>
                <p14:cNvContentPartPr/>
                <p14:nvPr/>
              </p14:nvContentPartPr>
              <p14:xfrm>
                <a:off x="1404807" y="2998841"/>
                <a:ext cx="131040" cy="146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8F53B7-68B8-4D50-87ED-7EBF79A150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96167" y="2989841"/>
                  <a:ext cx="148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883C90-0D32-475D-A427-4FAEDA3227DF}"/>
                    </a:ext>
                  </a:extLst>
                </p14:cNvPr>
                <p14:cNvContentPartPr/>
                <p14:nvPr/>
              </p14:nvContentPartPr>
              <p14:xfrm>
                <a:off x="1579767" y="2998121"/>
                <a:ext cx="56160" cy="80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883C90-0D32-475D-A427-4FAEDA3227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70767" y="2989481"/>
                  <a:ext cx="73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DA1AA6-8875-4F03-9C73-10FE4EF90613}"/>
                    </a:ext>
                  </a:extLst>
                </p14:cNvPr>
                <p14:cNvContentPartPr/>
                <p14:nvPr/>
              </p14:nvContentPartPr>
              <p14:xfrm>
                <a:off x="1635927" y="2771681"/>
                <a:ext cx="529560" cy="259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DA1AA6-8875-4F03-9C73-10FE4EF906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26927" y="2763041"/>
                  <a:ext cx="5472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E136C0-1F9C-4B24-A03A-03B5D5BAC1C2}"/>
                    </a:ext>
                  </a:extLst>
                </p14:cNvPr>
                <p14:cNvContentPartPr/>
                <p14:nvPr/>
              </p14:nvContentPartPr>
              <p14:xfrm>
                <a:off x="1898727" y="2694281"/>
                <a:ext cx="7200" cy="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E136C0-1F9C-4B24-A03A-03B5D5BAC1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89727" y="2685281"/>
                  <a:ext cx="24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3588444-5508-407A-9B5E-A1256DEE7EB1}"/>
                    </a:ext>
                  </a:extLst>
                </p14:cNvPr>
                <p14:cNvContentPartPr/>
                <p14:nvPr/>
              </p14:nvContentPartPr>
              <p14:xfrm>
                <a:off x="990807" y="3562241"/>
                <a:ext cx="18936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3588444-5508-407A-9B5E-A1256DEE7E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1807" y="3553601"/>
                  <a:ext cx="20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C85414-0130-4D87-B645-DF252236BFB3}"/>
                    </a:ext>
                  </a:extLst>
                </p14:cNvPr>
                <p14:cNvContentPartPr/>
                <p14:nvPr/>
              </p14:nvContentPartPr>
              <p14:xfrm>
                <a:off x="1207527" y="3524441"/>
                <a:ext cx="134640" cy="151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C85414-0130-4D87-B645-DF252236BFB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8527" y="3515441"/>
                  <a:ext cx="152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03FCCA-132E-42D4-88D3-A40F5A4B14C9}"/>
                    </a:ext>
                  </a:extLst>
                </p14:cNvPr>
                <p14:cNvContentPartPr/>
                <p14:nvPr/>
              </p14:nvContentPartPr>
              <p14:xfrm>
                <a:off x="1273047" y="3471161"/>
                <a:ext cx="106560" cy="181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03FCCA-132E-42D4-88D3-A40F5A4B14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64407" y="3462521"/>
                  <a:ext cx="124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D84D07F-7C91-4B4E-B007-EF68C70D6CB4}"/>
                    </a:ext>
                  </a:extLst>
                </p14:cNvPr>
                <p14:cNvContentPartPr/>
                <p14:nvPr/>
              </p14:nvContentPartPr>
              <p14:xfrm>
                <a:off x="1439727" y="3289721"/>
                <a:ext cx="230400" cy="214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D84D07F-7C91-4B4E-B007-EF68C70D6C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31087" y="3280721"/>
                  <a:ext cx="248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6B052C-B8E7-4088-BBD4-49DC9A606743}"/>
                    </a:ext>
                  </a:extLst>
                </p14:cNvPr>
                <p14:cNvContentPartPr/>
                <p14:nvPr/>
              </p14:nvContentPartPr>
              <p14:xfrm>
                <a:off x="1738887" y="3226721"/>
                <a:ext cx="152280" cy="14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6B052C-B8E7-4088-BBD4-49DC9A60674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30247" y="3217721"/>
                  <a:ext cx="169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61D221-7891-43B2-8967-4164D39A77CA}"/>
                    </a:ext>
                  </a:extLst>
                </p14:cNvPr>
                <p14:cNvContentPartPr/>
                <p14:nvPr/>
              </p14:nvContentPartPr>
              <p14:xfrm>
                <a:off x="1894767" y="3166241"/>
                <a:ext cx="108720" cy="101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61D221-7891-43B2-8967-4164D39A77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85767" y="3157601"/>
                  <a:ext cx="126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4BB67E-A2AB-4133-AD00-50FBE98E78E3}"/>
                    </a:ext>
                  </a:extLst>
                </p14:cNvPr>
                <p14:cNvContentPartPr/>
                <p14:nvPr/>
              </p14:nvContentPartPr>
              <p14:xfrm>
                <a:off x="2065767" y="3059321"/>
                <a:ext cx="13572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4BB67E-A2AB-4133-AD00-50FBE98E78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57127" y="3050681"/>
                  <a:ext cx="153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1263A4-8B67-4CFA-82D2-593B55DD598B}"/>
                    </a:ext>
                  </a:extLst>
                </p14:cNvPr>
                <p14:cNvContentPartPr/>
                <p14:nvPr/>
              </p14:nvContentPartPr>
              <p14:xfrm>
                <a:off x="2215167" y="3009641"/>
                <a:ext cx="105120" cy="120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1263A4-8B67-4CFA-82D2-593B55DD59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6167" y="3000641"/>
                  <a:ext cx="122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7415DF-780B-480B-9E3C-327A89BD1CF3}"/>
                    </a:ext>
                  </a:extLst>
                </p14:cNvPr>
                <p14:cNvContentPartPr/>
                <p14:nvPr/>
              </p14:nvContentPartPr>
              <p14:xfrm>
                <a:off x="2204007" y="3021161"/>
                <a:ext cx="119880" cy="154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7415DF-780B-480B-9E3C-327A89BD1C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95007" y="3012521"/>
                  <a:ext cx="137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6E5B62-CF68-401D-8F93-FF8E320F7DC7}"/>
                    </a:ext>
                  </a:extLst>
                </p14:cNvPr>
                <p14:cNvContentPartPr/>
                <p14:nvPr/>
              </p14:nvContentPartPr>
              <p14:xfrm>
                <a:off x="346407" y="4687601"/>
                <a:ext cx="220680" cy="20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56E5B62-CF68-401D-8F93-FF8E320F7D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7407" y="4678601"/>
                  <a:ext cx="238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7351D-DEF7-4349-BFBB-0FDEFEB11270}"/>
                    </a:ext>
                  </a:extLst>
                </p14:cNvPr>
                <p14:cNvContentPartPr/>
                <p14:nvPr/>
              </p14:nvContentPartPr>
              <p14:xfrm>
                <a:off x="615687" y="4679681"/>
                <a:ext cx="73080" cy="133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7351D-DEF7-4349-BFBB-0FDEFEB1127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687" y="4670681"/>
                  <a:ext cx="90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264A1A-55BB-4469-B4EB-AB35F518B1AF}"/>
                    </a:ext>
                  </a:extLst>
                </p14:cNvPr>
                <p14:cNvContentPartPr/>
                <p14:nvPr/>
              </p14:nvContentPartPr>
              <p14:xfrm>
                <a:off x="555567" y="4539281"/>
                <a:ext cx="8280" cy="1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264A1A-55BB-4469-B4EB-AB35F518B1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6567" y="4530281"/>
                  <a:ext cx="25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58E33FE-20C1-4F28-826F-FB01B1559A9C}"/>
                    </a:ext>
                  </a:extLst>
                </p14:cNvPr>
                <p14:cNvContentPartPr/>
                <p14:nvPr/>
              </p14:nvContentPartPr>
              <p14:xfrm>
                <a:off x="710007" y="4628201"/>
                <a:ext cx="171720" cy="144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58E33FE-20C1-4F28-826F-FB01B1559A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1007" y="4619201"/>
                  <a:ext cx="189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B0FFB9-F22B-4391-94C3-779A79F2E94F}"/>
                    </a:ext>
                  </a:extLst>
                </p14:cNvPr>
                <p14:cNvContentPartPr/>
                <p14:nvPr/>
              </p14:nvContentPartPr>
              <p14:xfrm>
                <a:off x="1001607" y="4529201"/>
                <a:ext cx="144000" cy="183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B0FFB9-F22B-4391-94C3-779A79F2E9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2967" y="4520561"/>
                  <a:ext cx="161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3992AAD-3E8C-4E80-80AB-D33BDA54EF00}"/>
                    </a:ext>
                  </a:extLst>
                </p14:cNvPr>
                <p14:cNvContentPartPr/>
                <p14:nvPr/>
              </p14:nvContentPartPr>
              <p14:xfrm>
                <a:off x="1160007" y="4472321"/>
                <a:ext cx="235800" cy="254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3992AAD-3E8C-4E80-80AB-D33BDA54EF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1367" y="4463681"/>
                  <a:ext cx="253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97872E-2B22-42DA-B436-FD8E65E508F3}"/>
                    </a:ext>
                  </a:extLst>
                </p14:cNvPr>
                <p14:cNvContentPartPr/>
                <p14:nvPr/>
              </p14:nvContentPartPr>
              <p14:xfrm>
                <a:off x="1538727" y="4323281"/>
                <a:ext cx="304560" cy="18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97872E-2B22-42DA-B436-FD8E65E508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29727" y="4314281"/>
                  <a:ext cx="322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1228A4-618A-4B48-A550-D8A4304E5696}"/>
                    </a:ext>
                  </a:extLst>
                </p14:cNvPr>
                <p14:cNvContentPartPr/>
                <p14:nvPr/>
              </p14:nvContentPartPr>
              <p14:xfrm>
                <a:off x="1799367" y="4334441"/>
                <a:ext cx="36360" cy="12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1228A4-618A-4B48-A550-D8A4304E569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90367" y="4325441"/>
                  <a:ext cx="54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34D4FB-EBC8-46A4-AD4F-291E70EBB4C8}"/>
                    </a:ext>
                  </a:extLst>
                </p14:cNvPr>
                <p14:cNvContentPartPr/>
                <p14:nvPr/>
              </p14:nvContentPartPr>
              <p14:xfrm>
                <a:off x="1790727" y="4333361"/>
                <a:ext cx="47160" cy="16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34D4FB-EBC8-46A4-AD4F-291E70EBB4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81727" y="4324721"/>
                  <a:ext cx="64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DFA439-8B99-4D63-A853-23662E419A3E}"/>
                    </a:ext>
                  </a:extLst>
                </p14:cNvPr>
                <p14:cNvContentPartPr/>
                <p14:nvPr/>
              </p14:nvContentPartPr>
              <p14:xfrm>
                <a:off x="1808367" y="4324721"/>
                <a:ext cx="30600" cy="3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DFA439-8B99-4D63-A853-23662E419A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99367" y="4316081"/>
                  <a:ext cx="48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7551343-84CB-448F-9EB7-6F054FC41476}"/>
                    </a:ext>
                  </a:extLst>
                </p14:cNvPr>
                <p14:cNvContentPartPr/>
                <p14:nvPr/>
              </p14:nvContentPartPr>
              <p14:xfrm>
                <a:off x="1939767" y="4181801"/>
                <a:ext cx="273960" cy="199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7551343-84CB-448F-9EB7-6F054FC414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30767" y="4173161"/>
                  <a:ext cx="291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ED535D-C58F-47E1-A43D-1E1F8B0A7EC9}"/>
                    </a:ext>
                  </a:extLst>
                </p14:cNvPr>
                <p14:cNvContentPartPr/>
                <p14:nvPr/>
              </p14:nvContentPartPr>
              <p14:xfrm>
                <a:off x="1935807" y="4632521"/>
                <a:ext cx="59400" cy="383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ED535D-C58F-47E1-A43D-1E1F8B0A7E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26807" y="4623881"/>
                  <a:ext cx="770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E5AA64F-7D5F-48C6-A1D3-E762A4FAA3C8}"/>
                    </a:ext>
                  </a:extLst>
                </p14:cNvPr>
                <p14:cNvContentPartPr/>
                <p14:nvPr/>
              </p14:nvContentPartPr>
              <p14:xfrm>
                <a:off x="1846527" y="5351801"/>
                <a:ext cx="63720" cy="13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E5AA64F-7D5F-48C6-A1D3-E762A4FAA3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37527" y="5342801"/>
                  <a:ext cx="81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1D76621-705F-4975-9328-45EB8F87ECA4}"/>
                    </a:ext>
                  </a:extLst>
                </p14:cNvPr>
                <p14:cNvContentPartPr/>
                <p14:nvPr/>
              </p14:nvContentPartPr>
              <p14:xfrm>
                <a:off x="1792527" y="5140481"/>
                <a:ext cx="172440" cy="214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1D76621-705F-4975-9328-45EB8F87E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3887" y="5131481"/>
                  <a:ext cx="190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57A07CC-8C35-4C53-B939-3ADC21F17085}"/>
                    </a:ext>
                  </a:extLst>
                </p14:cNvPr>
                <p14:cNvContentPartPr/>
                <p14:nvPr/>
              </p14:nvContentPartPr>
              <p14:xfrm>
                <a:off x="1854807" y="5109881"/>
                <a:ext cx="101520" cy="133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57A07CC-8C35-4C53-B939-3ADC21F170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46167" y="5100881"/>
                  <a:ext cx="119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FF69F3-E9A5-431A-8DC3-AEA86431830E}"/>
                    </a:ext>
                  </a:extLst>
                </p14:cNvPr>
                <p14:cNvContentPartPr/>
                <p14:nvPr/>
              </p14:nvContentPartPr>
              <p14:xfrm>
                <a:off x="2001327" y="5272961"/>
                <a:ext cx="90720" cy="10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FF69F3-E9A5-431A-8DC3-AEA8643183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92327" y="5264321"/>
                  <a:ext cx="108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2A22E6F-5ABB-486C-A309-7CB7B2BFAB27}"/>
                    </a:ext>
                  </a:extLst>
                </p14:cNvPr>
                <p14:cNvContentPartPr/>
                <p14:nvPr/>
              </p14:nvContentPartPr>
              <p14:xfrm>
                <a:off x="2132007" y="5118881"/>
                <a:ext cx="196920" cy="192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2A22E6F-5ABB-486C-A309-7CB7B2BFAB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23007" y="5109881"/>
                  <a:ext cx="214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A8AEEFA-B8CE-43CC-945A-3F4884E94EC3}"/>
                    </a:ext>
                  </a:extLst>
                </p14:cNvPr>
                <p14:cNvContentPartPr/>
                <p14:nvPr/>
              </p14:nvContentPartPr>
              <p14:xfrm>
                <a:off x="2101407" y="4476641"/>
                <a:ext cx="539280" cy="170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A8AEEFA-B8CE-43CC-945A-3F4884E94EC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92407" y="4468001"/>
                  <a:ext cx="556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F475C8-ECA1-4C1C-ACC3-E7EAA800AA1B}"/>
                    </a:ext>
                  </a:extLst>
                </p14:cNvPr>
                <p14:cNvContentPartPr/>
                <p14:nvPr/>
              </p14:nvContentPartPr>
              <p14:xfrm>
                <a:off x="2666247" y="4884881"/>
                <a:ext cx="132840" cy="13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F475C8-ECA1-4C1C-ACC3-E7EAA800AA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57247" y="4876241"/>
                  <a:ext cx="150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C46673-825A-476D-9D4B-6901DE5CCAE5}"/>
                    </a:ext>
                  </a:extLst>
                </p14:cNvPr>
                <p14:cNvContentPartPr/>
                <p14:nvPr/>
              </p14:nvContentPartPr>
              <p14:xfrm>
                <a:off x="2745807" y="4548641"/>
                <a:ext cx="149040" cy="277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C46673-825A-476D-9D4B-6901DE5CCA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36807" y="4539641"/>
                  <a:ext cx="166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81978B-ADA6-42F0-9A8A-17A92183EA06}"/>
                    </a:ext>
                  </a:extLst>
                </p14:cNvPr>
                <p14:cNvContentPartPr/>
                <p14:nvPr/>
              </p14:nvContentPartPr>
              <p14:xfrm>
                <a:off x="2965767" y="4709561"/>
                <a:ext cx="102960" cy="117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81978B-ADA6-42F0-9A8A-17A92183EA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56767" y="4700921"/>
                  <a:ext cx="120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C579DF-025A-4B5B-8C92-7AACDDF314F3}"/>
                    </a:ext>
                  </a:extLst>
                </p14:cNvPr>
                <p14:cNvContentPartPr/>
                <p14:nvPr/>
              </p14:nvContentPartPr>
              <p14:xfrm>
                <a:off x="3078447" y="4638641"/>
                <a:ext cx="135000" cy="174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C579DF-025A-4B5B-8C92-7AACDDF314F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69447" y="4630001"/>
                  <a:ext cx="152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7E1FBE-3D0C-45E1-B213-66CA365A86EF}"/>
                    </a:ext>
                  </a:extLst>
                </p14:cNvPr>
                <p14:cNvContentPartPr/>
                <p14:nvPr/>
              </p14:nvContentPartPr>
              <p14:xfrm>
                <a:off x="2162247" y="5464481"/>
                <a:ext cx="196560" cy="351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7E1FBE-3D0C-45E1-B213-66CA365A86E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53607" y="5455481"/>
                  <a:ext cx="214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95F0A0-293B-44A7-B6BB-839859B541C9}"/>
                    </a:ext>
                  </a:extLst>
                </p14:cNvPr>
                <p14:cNvContentPartPr/>
                <p14:nvPr/>
              </p14:nvContentPartPr>
              <p14:xfrm>
                <a:off x="2211927" y="5924201"/>
                <a:ext cx="133920" cy="221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95F0A0-293B-44A7-B6BB-839859B541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02927" y="5915201"/>
                  <a:ext cx="151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FE3689F-C489-4D43-8188-35F9CFE51B5F}"/>
                    </a:ext>
                  </a:extLst>
                </p14:cNvPr>
                <p14:cNvContentPartPr/>
                <p14:nvPr/>
              </p14:nvContentPartPr>
              <p14:xfrm>
                <a:off x="2226327" y="5974961"/>
                <a:ext cx="78840" cy="115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FE3689F-C489-4D43-8188-35F9CFE51B5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17687" y="5966321"/>
                  <a:ext cx="96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597DC39-8B62-4940-A284-2970D1043FFF}"/>
                    </a:ext>
                  </a:extLst>
                </p14:cNvPr>
                <p14:cNvContentPartPr/>
                <p14:nvPr/>
              </p14:nvContentPartPr>
              <p14:xfrm>
                <a:off x="2354487" y="5826641"/>
                <a:ext cx="107280" cy="205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597DC39-8B62-4940-A284-2970D1043F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45847" y="5817641"/>
                  <a:ext cx="124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29D30C1-4B9E-41D1-B485-A81E42F735E5}"/>
                    </a:ext>
                  </a:extLst>
                </p14:cNvPr>
                <p14:cNvContentPartPr/>
                <p14:nvPr/>
              </p14:nvContentPartPr>
              <p14:xfrm>
                <a:off x="2500287" y="5756081"/>
                <a:ext cx="201960" cy="242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29D30C1-4B9E-41D1-B485-A81E42F735E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91287" y="5747441"/>
                  <a:ext cx="219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22B9D3-5B47-48F4-BC4D-CAD3A16F028A}"/>
                    </a:ext>
                  </a:extLst>
                </p14:cNvPr>
                <p14:cNvContentPartPr/>
                <p14:nvPr/>
              </p14:nvContentPartPr>
              <p14:xfrm>
                <a:off x="4144767" y="1582601"/>
                <a:ext cx="10440" cy="173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22B9D3-5B47-48F4-BC4D-CAD3A16F02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35767" y="1573601"/>
                  <a:ext cx="28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F8CED97-74E4-409D-AF55-BAEBDC22DD56}"/>
                    </a:ext>
                  </a:extLst>
                </p14:cNvPr>
                <p14:cNvContentPartPr/>
                <p14:nvPr/>
              </p14:nvContentPartPr>
              <p14:xfrm>
                <a:off x="4157727" y="1503401"/>
                <a:ext cx="48960" cy="125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F8CED97-74E4-409D-AF55-BAEBDC22DD5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48727" y="1494761"/>
                  <a:ext cx="66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B7D108F-0AF9-4ED7-8B43-2AE284260558}"/>
                    </a:ext>
                  </a:extLst>
                </p14:cNvPr>
                <p14:cNvContentPartPr/>
                <p14:nvPr/>
              </p14:nvContentPartPr>
              <p14:xfrm>
                <a:off x="4215687" y="1472801"/>
                <a:ext cx="61920" cy="89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B7D108F-0AF9-4ED7-8B43-2AE2842605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06687" y="1464161"/>
                  <a:ext cx="79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8BDADC4-0FBA-4E9A-A486-F287E657E33B}"/>
                    </a:ext>
                  </a:extLst>
                </p14:cNvPr>
                <p14:cNvContentPartPr/>
                <p14:nvPr/>
              </p14:nvContentPartPr>
              <p14:xfrm>
                <a:off x="4158447" y="1500161"/>
                <a:ext cx="110880" cy="57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8BDADC4-0FBA-4E9A-A486-F287E657E3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49807" y="1491161"/>
                  <a:ext cx="128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E1F3897-D679-40B3-B4C5-5D4CED3EDCFE}"/>
                    </a:ext>
                  </a:extLst>
                </p14:cNvPr>
                <p14:cNvContentPartPr/>
                <p14:nvPr/>
              </p14:nvContentPartPr>
              <p14:xfrm>
                <a:off x="4369407" y="1528241"/>
                <a:ext cx="59760" cy="10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E1F3897-D679-40B3-B4C5-5D4CED3EDCF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60407" y="1519241"/>
                  <a:ext cx="77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108D10A-FD76-48FD-A91C-7CFD9792345F}"/>
                    </a:ext>
                  </a:extLst>
                </p14:cNvPr>
                <p14:cNvContentPartPr/>
                <p14:nvPr/>
              </p14:nvContentPartPr>
              <p14:xfrm>
                <a:off x="4447887" y="1501601"/>
                <a:ext cx="1324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108D10A-FD76-48FD-A91C-7CFD979234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38887" y="1492601"/>
                  <a:ext cx="150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F07B9F-8973-44CE-9945-576F5220080D}"/>
                    </a:ext>
                  </a:extLst>
                </p14:cNvPr>
                <p14:cNvContentPartPr/>
                <p14:nvPr/>
              </p14:nvContentPartPr>
              <p14:xfrm>
                <a:off x="3843447" y="1544441"/>
                <a:ext cx="42480" cy="70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F07B9F-8973-44CE-9945-576F5220080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34447" y="1535441"/>
                  <a:ext cx="60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07EA02D-F611-4770-8CF8-743D1F44D52C}"/>
                    </a:ext>
                  </a:extLst>
                </p14:cNvPr>
                <p14:cNvContentPartPr/>
                <p14:nvPr/>
              </p14:nvContentPartPr>
              <p14:xfrm>
                <a:off x="3898167" y="1525361"/>
                <a:ext cx="23760" cy="53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07EA02D-F611-4770-8CF8-743D1F44D52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89527" y="1516721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873357F-83D5-41AE-90E9-B332433B132B}"/>
                    </a:ext>
                  </a:extLst>
                </p14:cNvPr>
                <p14:cNvContentPartPr/>
                <p14:nvPr/>
              </p14:nvContentPartPr>
              <p14:xfrm>
                <a:off x="3888087" y="1520681"/>
                <a:ext cx="46080" cy="70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873357F-83D5-41AE-90E9-B332433B132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79087" y="1511681"/>
                  <a:ext cx="63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798269-87C1-483C-9780-74D77A1F9A97}"/>
                    </a:ext>
                  </a:extLst>
                </p14:cNvPr>
                <p14:cNvContentPartPr/>
                <p14:nvPr/>
              </p14:nvContentPartPr>
              <p14:xfrm>
                <a:off x="3951807" y="1494401"/>
                <a:ext cx="54720" cy="63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798269-87C1-483C-9780-74D77A1F9A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42807" y="1485401"/>
                  <a:ext cx="7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6193FE-F4A8-4310-BEE4-6227EDAECACE}"/>
                    </a:ext>
                  </a:extLst>
                </p14:cNvPr>
                <p14:cNvContentPartPr/>
                <p14:nvPr/>
              </p14:nvContentPartPr>
              <p14:xfrm>
                <a:off x="2989167" y="4948601"/>
                <a:ext cx="173160" cy="247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6193FE-F4A8-4310-BEE4-6227EDAECAC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80167" y="4939601"/>
                  <a:ext cx="190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A35BB6B-B9C7-4711-8B16-CF8ADCB20DB3}"/>
                    </a:ext>
                  </a:extLst>
                </p14:cNvPr>
                <p14:cNvContentPartPr/>
                <p14:nvPr/>
              </p14:nvContentPartPr>
              <p14:xfrm>
                <a:off x="3096807" y="5095121"/>
                <a:ext cx="91440" cy="106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A35BB6B-B9C7-4711-8B16-CF8ADCB20D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88167" y="5086121"/>
                  <a:ext cx="10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DA3EC6-6A07-4D4E-B023-1B1F6725AF11}"/>
                    </a:ext>
                  </a:extLst>
                </p14:cNvPr>
                <p14:cNvContentPartPr/>
                <p14:nvPr/>
              </p14:nvContentPartPr>
              <p14:xfrm>
                <a:off x="3205527" y="5263961"/>
                <a:ext cx="150120" cy="236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DA3EC6-6A07-4D4E-B023-1B1F6725AF1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96527" y="5254961"/>
                  <a:ext cx="167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8AB423-2FEB-4170-9B7B-303C196F6ACE}"/>
                    </a:ext>
                  </a:extLst>
                </p14:cNvPr>
                <p14:cNvContentPartPr/>
                <p14:nvPr/>
              </p14:nvContentPartPr>
              <p14:xfrm>
                <a:off x="3259887" y="5324081"/>
                <a:ext cx="55080" cy="104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8AB423-2FEB-4170-9B7B-303C196F6A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51247" y="5315081"/>
                  <a:ext cx="7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F818C51-4C71-4D27-B98D-79B24CD69C88}"/>
                    </a:ext>
                  </a:extLst>
                </p14:cNvPr>
                <p14:cNvContentPartPr/>
                <p14:nvPr/>
              </p14:nvContentPartPr>
              <p14:xfrm>
                <a:off x="3341247" y="5156681"/>
                <a:ext cx="126360" cy="193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F818C51-4C71-4D27-B98D-79B24CD69C8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32247" y="5148041"/>
                  <a:ext cx="144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8AF87A5-BB68-4444-BE87-2C62DBC4DB59}"/>
                    </a:ext>
                  </a:extLst>
                </p14:cNvPr>
                <p14:cNvContentPartPr/>
                <p14:nvPr/>
              </p14:nvContentPartPr>
              <p14:xfrm>
                <a:off x="3467607" y="5014121"/>
                <a:ext cx="140760" cy="284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8AF87A5-BB68-4444-BE87-2C62DBC4DB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58967" y="5005481"/>
                  <a:ext cx="158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50FF644-EDAA-45C2-B010-FA267CC54DEB}"/>
                    </a:ext>
                  </a:extLst>
                </p14:cNvPr>
                <p14:cNvContentPartPr/>
                <p14:nvPr/>
              </p14:nvContentPartPr>
              <p14:xfrm>
                <a:off x="5763687" y="1121801"/>
                <a:ext cx="910440" cy="316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50FF644-EDAA-45C2-B010-FA267CC54DE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55047" y="1113161"/>
                  <a:ext cx="928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408785B-359B-4B14-B0FE-DB5F2E045658}"/>
                    </a:ext>
                  </a:extLst>
                </p14:cNvPr>
                <p14:cNvContentPartPr/>
                <p14:nvPr/>
              </p14:nvContentPartPr>
              <p14:xfrm>
                <a:off x="5651727" y="1288481"/>
                <a:ext cx="1029600" cy="26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408785B-359B-4B14-B0FE-DB5F2E04565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43087" y="1279841"/>
                  <a:ext cx="1047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4332FF3-7F08-40FB-8A52-A1F753408E5A}"/>
                    </a:ext>
                  </a:extLst>
                </p14:cNvPr>
                <p14:cNvContentPartPr/>
                <p14:nvPr/>
              </p14:nvContentPartPr>
              <p14:xfrm>
                <a:off x="5918487" y="1585481"/>
                <a:ext cx="704520" cy="346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332FF3-7F08-40FB-8A52-A1F753408E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09847" y="1576841"/>
                  <a:ext cx="722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D1795B7-5B4F-45B8-B0C9-0A33266AEDD6}"/>
                    </a:ext>
                  </a:extLst>
                </p14:cNvPr>
                <p14:cNvContentPartPr/>
                <p14:nvPr/>
              </p14:nvContentPartPr>
              <p14:xfrm>
                <a:off x="5766207" y="1711841"/>
                <a:ext cx="868320" cy="267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D1795B7-5B4F-45B8-B0C9-0A33266AED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57207" y="1702841"/>
                  <a:ext cx="885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C946AA3-F703-4E33-81E4-8BFD66B7802E}"/>
                    </a:ext>
                  </a:extLst>
                </p14:cNvPr>
                <p14:cNvContentPartPr/>
                <p14:nvPr/>
              </p14:nvContentPartPr>
              <p14:xfrm>
                <a:off x="5840367" y="2177681"/>
                <a:ext cx="784440" cy="285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C946AA3-F703-4E33-81E4-8BFD66B7802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31367" y="2168681"/>
                  <a:ext cx="802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60D406C-14C6-4381-A0BE-151CFD78C7CD}"/>
                    </a:ext>
                  </a:extLst>
                </p14:cNvPr>
                <p14:cNvContentPartPr/>
                <p14:nvPr/>
              </p14:nvContentPartPr>
              <p14:xfrm>
                <a:off x="5812287" y="2269841"/>
                <a:ext cx="792720" cy="249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60D406C-14C6-4381-A0BE-151CFD78C7C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03647" y="2261201"/>
                  <a:ext cx="810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97A5881-03C2-4CF4-BDBC-63AB429439F1}"/>
                    </a:ext>
                  </a:extLst>
                </p14:cNvPr>
                <p14:cNvContentPartPr/>
                <p14:nvPr/>
              </p14:nvContentPartPr>
              <p14:xfrm>
                <a:off x="5969247" y="2621201"/>
                <a:ext cx="722160" cy="332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97A5881-03C2-4CF4-BDBC-63AB429439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60607" y="2612561"/>
                  <a:ext cx="739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488D37B-A9EB-49DB-9C8D-BC2959C4C753}"/>
                    </a:ext>
                  </a:extLst>
                </p14:cNvPr>
                <p14:cNvContentPartPr/>
                <p14:nvPr/>
              </p14:nvContentPartPr>
              <p14:xfrm>
                <a:off x="5812647" y="2729201"/>
                <a:ext cx="876960" cy="275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488D37B-A9EB-49DB-9C8D-BC2959C4C75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03647" y="2720201"/>
                  <a:ext cx="894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05340D-383C-4CE0-A84A-31EDA372400A}"/>
                    </a:ext>
                  </a:extLst>
                </p14:cNvPr>
                <p14:cNvContentPartPr/>
                <p14:nvPr/>
              </p14:nvContentPartPr>
              <p14:xfrm>
                <a:off x="6006687" y="3077321"/>
                <a:ext cx="847440" cy="376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05340D-383C-4CE0-A84A-31EDA372400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98047" y="3068321"/>
                  <a:ext cx="8650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20269EF-877B-43CB-BC48-AB0F832DCA11}"/>
                    </a:ext>
                  </a:extLst>
                </p14:cNvPr>
                <p14:cNvContentPartPr/>
                <p14:nvPr/>
              </p14:nvContentPartPr>
              <p14:xfrm>
                <a:off x="5868807" y="3263081"/>
                <a:ext cx="941760" cy="221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20269EF-877B-43CB-BC48-AB0F832DCA1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60167" y="3254081"/>
                  <a:ext cx="959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436D6F-071E-4261-9433-A2AF22316EFB}"/>
                    </a:ext>
                  </a:extLst>
                </p14:cNvPr>
                <p14:cNvContentPartPr/>
                <p14:nvPr/>
              </p14:nvContentPartPr>
              <p14:xfrm>
                <a:off x="5816967" y="1413041"/>
                <a:ext cx="70200" cy="178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436D6F-071E-4261-9433-A2AF22316EF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807967" y="1404041"/>
                  <a:ext cx="87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BC6FECF-8BD6-448B-AA6C-FAE47D9E103B}"/>
                    </a:ext>
                  </a:extLst>
                </p14:cNvPr>
                <p14:cNvContentPartPr/>
                <p14:nvPr/>
              </p14:nvContentPartPr>
              <p14:xfrm>
                <a:off x="5874927" y="1321601"/>
                <a:ext cx="135000" cy="92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BC6FECF-8BD6-448B-AA6C-FAE47D9E10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66287" y="1312961"/>
                  <a:ext cx="152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A38720-D072-42F8-BFC1-5AE25515BC47}"/>
                    </a:ext>
                  </a:extLst>
                </p14:cNvPr>
                <p14:cNvContentPartPr/>
                <p14:nvPr/>
              </p14:nvContentPartPr>
              <p14:xfrm>
                <a:off x="6150327" y="1372361"/>
                <a:ext cx="86400" cy="119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A38720-D072-42F8-BFC1-5AE25515BC4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41687" y="1363361"/>
                  <a:ext cx="104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8CC5B7-3729-4756-88B2-1219E2066E9A}"/>
                    </a:ext>
                  </a:extLst>
                </p14:cNvPr>
                <p14:cNvContentPartPr/>
                <p14:nvPr/>
              </p14:nvContentPartPr>
              <p14:xfrm>
                <a:off x="6266247" y="1352921"/>
                <a:ext cx="199440" cy="122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8CC5B7-3729-4756-88B2-1219E2066E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57247" y="1343921"/>
                  <a:ext cx="217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5265427-9811-42DF-A0EA-87ABB40D9B35}"/>
                    </a:ext>
                  </a:extLst>
                </p14:cNvPr>
                <p14:cNvContentPartPr/>
                <p14:nvPr/>
              </p14:nvContentPartPr>
              <p14:xfrm>
                <a:off x="5681967" y="1220441"/>
                <a:ext cx="62280" cy="68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5265427-9811-42DF-A0EA-87ABB40D9B3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72967" y="1211441"/>
                  <a:ext cx="79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C1AA38-4B78-4B7D-AE60-774E0F97261B}"/>
                    </a:ext>
                  </a:extLst>
                </p14:cNvPr>
                <p14:cNvContentPartPr/>
                <p14:nvPr/>
              </p14:nvContentPartPr>
              <p14:xfrm>
                <a:off x="5765847" y="1205321"/>
                <a:ext cx="84240" cy="86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C1AA38-4B78-4B7D-AE60-774E0F97261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57207" y="1196321"/>
                  <a:ext cx="101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4909E84-4C1B-45C9-BDAC-E6C394AF911B}"/>
                    </a:ext>
                  </a:extLst>
                </p14:cNvPr>
                <p14:cNvContentPartPr/>
                <p14:nvPr/>
              </p14:nvContentPartPr>
              <p14:xfrm>
                <a:off x="5869887" y="1173641"/>
                <a:ext cx="43920" cy="117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4909E84-4C1B-45C9-BDAC-E6C394AF91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61247" y="1164641"/>
                  <a:ext cx="61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E0490AE-CECA-4E86-943B-A70FA86EA9EC}"/>
                    </a:ext>
                  </a:extLst>
                </p14:cNvPr>
                <p14:cNvContentPartPr/>
                <p14:nvPr/>
              </p14:nvContentPartPr>
              <p14:xfrm>
                <a:off x="5892927" y="1279121"/>
                <a:ext cx="48960" cy="19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E0490AE-CECA-4E86-943B-A70FA86EA9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84287" y="1270481"/>
                  <a:ext cx="66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058F9A4-E46A-4AF2-BB22-94CF732B6C1B}"/>
                    </a:ext>
                  </a:extLst>
                </p14:cNvPr>
                <p14:cNvContentPartPr/>
                <p14:nvPr/>
              </p14:nvContentPartPr>
              <p14:xfrm>
                <a:off x="5911287" y="1266161"/>
                <a:ext cx="34200" cy="29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058F9A4-E46A-4AF2-BB22-94CF732B6C1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02287" y="1257521"/>
                  <a:ext cx="51840" cy="4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78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7F3266-131C-44FE-8F4A-CD4D3CB50C12}"/>
                  </a:ext>
                </a:extLst>
              </p14:cNvPr>
              <p14:cNvContentPartPr/>
              <p14:nvPr/>
            </p14:nvContentPartPr>
            <p14:xfrm>
              <a:off x="1463847" y="1517081"/>
              <a:ext cx="10440" cy="1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7F3266-131C-44FE-8F4A-CD4D3CB50C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207" y="1508441"/>
                <a:ext cx="280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22CC3B8-C30C-40BF-A2D3-CEFF3E71EE0C}"/>
              </a:ext>
            </a:extLst>
          </p:cNvPr>
          <p:cNvGrpSpPr/>
          <p:nvPr/>
        </p:nvGrpSpPr>
        <p:grpSpPr>
          <a:xfrm>
            <a:off x="970287" y="1677281"/>
            <a:ext cx="1364040" cy="1467360"/>
            <a:chOff x="970287" y="1677281"/>
            <a:chExt cx="1364040" cy="14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E4411F-18F2-49A7-B435-B4704271FDF5}"/>
                    </a:ext>
                  </a:extLst>
                </p14:cNvPr>
                <p14:cNvContentPartPr/>
                <p14:nvPr/>
              </p14:nvContentPartPr>
              <p14:xfrm>
                <a:off x="1259727" y="1773401"/>
                <a:ext cx="162000" cy="16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E4411F-18F2-49A7-B435-B4704271FD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727" y="1764761"/>
                  <a:ext cx="179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AFA14C-DEE9-4285-8EDB-B74D1EDB99EF}"/>
                    </a:ext>
                  </a:extLst>
                </p14:cNvPr>
                <p14:cNvContentPartPr/>
                <p14:nvPr/>
              </p14:nvContentPartPr>
              <p14:xfrm>
                <a:off x="1510287" y="1693121"/>
                <a:ext cx="2160" cy="27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AFA14C-DEE9-4285-8EDB-B74D1EDB99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1287" y="1684481"/>
                  <a:ext cx="19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A30233-8060-42DD-B174-3A5F4F518D7F}"/>
                    </a:ext>
                  </a:extLst>
                </p14:cNvPr>
                <p14:cNvContentPartPr/>
                <p14:nvPr/>
              </p14:nvContentPartPr>
              <p14:xfrm>
                <a:off x="1496967" y="1677281"/>
                <a:ext cx="49680" cy="14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A30233-8060-42DD-B174-3A5F4F518D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7967" y="1668281"/>
                  <a:ext cx="6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84BE8A-4AF2-44D8-BED5-0D7C7D686FB4}"/>
                    </a:ext>
                  </a:extLst>
                </p14:cNvPr>
                <p14:cNvContentPartPr/>
                <p14:nvPr/>
              </p14:nvContentPartPr>
              <p14:xfrm>
                <a:off x="1594527" y="1690961"/>
                <a:ext cx="95400" cy="10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84BE8A-4AF2-44D8-BED5-0D7C7D686F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527" y="1682321"/>
                  <a:ext cx="11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4FA062-6DE6-476A-A03F-2195994BF7EE}"/>
                    </a:ext>
                  </a:extLst>
                </p14:cNvPr>
                <p14:cNvContentPartPr/>
                <p14:nvPr/>
              </p14:nvContentPartPr>
              <p14:xfrm>
                <a:off x="1509207" y="2066441"/>
                <a:ext cx="183240" cy="175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4FA062-6DE6-476A-A03F-2195994BF7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0567" y="2057801"/>
                  <a:ext cx="200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923DD8-3C37-4AC9-9FE1-9163C37DC8B4}"/>
                    </a:ext>
                  </a:extLst>
                </p14:cNvPr>
                <p14:cNvContentPartPr/>
                <p14:nvPr/>
              </p14:nvContentPartPr>
              <p14:xfrm>
                <a:off x="1709007" y="1904441"/>
                <a:ext cx="73080" cy="25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923DD8-3C37-4AC9-9FE1-9163C37D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0367" y="1895441"/>
                  <a:ext cx="90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22BB1E-E03F-4712-8F77-DBBA4E2E22B4}"/>
                    </a:ext>
                  </a:extLst>
                </p14:cNvPr>
                <p14:cNvContentPartPr/>
                <p14:nvPr/>
              </p14:nvContentPartPr>
              <p14:xfrm>
                <a:off x="1739967" y="1908041"/>
                <a:ext cx="289800" cy="18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22BB1E-E03F-4712-8F77-DBBA4E2E22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0967" y="1899401"/>
                  <a:ext cx="307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31B507-63BA-4097-87DC-F3F050864312}"/>
                    </a:ext>
                  </a:extLst>
                </p14:cNvPr>
                <p14:cNvContentPartPr/>
                <p14:nvPr/>
              </p14:nvContentPartPr>
              <p14:xfrm>
                <a:off x="1894047" y="1855481"/>
                <a:ext cx="228960" cy="25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31B507-63BA-4097-87DC-F3F0508643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5407" y="1846481"/>
                  <a:ext cx="246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F9CBCE-F2B4-4492-BF40-9BA8822527FE}"/>
                    </a:ext>
                  </a:extLst>
                </p14:cNvPr>
                <p14:cNvContentPartPr/>
                <p14:nvPr/>
              </p14:nvContentPartPr>
              <p14:xfrm>
                <a:off x="1663647" y="2471801"/>
                <a:ext cx="79200" cy="11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F9CBCE-F2B4-4492-BF40-9BA8822527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5007" y="2462801"/>
                  <a:ext cx="96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497477-8137-4E4D-8361-32E7A8E61300}"/>
                    </a:ext>
                  </a:extLst>
                </p14:cNvPr>
                <p14:cNvContentPartPr/>
                <p14:nvPr/>
              </p14:nvContentPartPr>
              <p14:xfrm>
                <a:off x="1657887" y="2536961"/>
                <a:ext cx="128880" cy="21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497477-8137-4E4D-8361-32E7A8E613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49247" y="2527961"/>
                  <a:ext cx="146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43154A-D4D4-4C29-8006-0C0BDF852BC1}"/>
                    </a:ext>
                  </a:extLst>
                </p14:cNvPr>
                <p14:cNvContentPartPr/>
                <p14:nvPr/>
              </p14:nvContentPartPr>
              <p14:xfrm>
                <a:off x="1875327" y="2256161"/>
                <a:ext cx="415800" cy="33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43154A-D4D4-4C29-8006-0C0BDF852B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66687" y="2247521"/>
                  <a:ext cx="4334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7BDA96-110C-48FE-91AC-C2AC615995FF}"/>
                    </a:ext>
                  </a:extLst>
                </p14:cNvPr>
                <p14:cNvContentPartPr/>
                <p14:nvPr/>
              </p14:nvContentPartPr>
              <p14:xfrm>
                <a:off x="2101767" y="2191361"/>
                <a:ext cx="232560" cy="260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7BDA96-110C-48FE-91AC-C2AC615995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3127" y="2182361"/>
                  <a:ext cx="250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42CC88-2619-4397-8A5F-C5D646290DD4}"/>
                    </a:ext>
                  </a:extLst>
                </p14:cNvPr>
                <p14:cNvContentPartPr/>
                <p14:nvPr/>
              </p14:nvContentPartPr>
              <p14:xfrm>
                <a:off x="970287" y="1681961"/>
                <a:ext cx="574560" cy="146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42CC88-2619-4397-8A5F-C5D646290D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647" y="1673321"/>
                  <a:ext cx="592200" cy="14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7D7EB2-9C35-405D-9EAA-DBE25B83D407}"/>
              </a:ext>
            </a:extLst>
          </p:cNvPr>
          <p:cNvGrpSpPr/>
          <p:nvPr/>
        </p:nvGrpSpPr>
        <p:grpSpPr>
          <a:xfrm>
            <a:off x="1552767" y="3760241"/>
            <a:ext cx="917280" cy="781920"/>
            <a:chOff x="1552767" y="3760241"/>
            <a:chExt cx="917280" cy="7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2B6716-519C-47FF-86AA-9158C5DB3FE8}"/>
                    </a:ext>
                  </a:extLst>
                </p14:cNvPr>
                <p14:cNvContentPartPr/>
                <p14:nvPr/>
              </p14:nvContentPartPr>
              <p14:xfrm>
                <a:off x="1559247" y="3845921"/>
                <a:ext cx="120240" cy="14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2B6716-519C-47FF-86AA-9158C5DB3F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07" y="3837281"/>
                  <a:ext cx="137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CB9E41C-480D-4099-AC81-239943F1019B}"/>
                    </a:ext>
                  </a:extLst>
                </p14:cNvPr>
                <p14:cNvContentPartPr/>
                <p14:nvPr/>
              </p14:nvContentPartPr>
              <p14:xfrm>
                <a:off x="1552767" y="3880121"/>
                <a:ext cx="181440" cy="328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CB9E41C-480D-4099-AC81-239943F101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44127" y="3871121"/>
                  <a:ext cx="199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5FEE72E-AC3B-4CF1-9C79-23EF4002C3ED}"/>
                    </a:ext>
                  </a:extLst>
                </p14:cNvPr>
                <p14:cNvContentPartPr/>
                <p14:nvPr/>
              </p14:nvContentPartPr>
              <p14:xfrm>
                <a:off x="1757247" y="3908921"/>
                <a:ext cx="174240" cy="162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5FEE72E-AC3B-4CF1-9C79-23EF4002C3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8607" y="3899921"/>
                  <a:ext cx="191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C941DF-1684-454A-B30F-BF4BE5184ABF}"/>
                    </a:ext>
                  </a:extLst>
                </p14:cNvPr>
                <p14:cNvContentPartPr/>
                <p14:nvPr/>
              </p14:nvContentPartPr>
              <p14:xfrm>
                <a:off x="1921047" y="3815681"/>
                <a:ext cx="282600" cy="170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C941DF-1684-454A-B30F-BF4BE5184A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2407" y="3807041"/>
                  <a:ext cx="30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549217F-ADF5-4B8C-95FD-9E7519A8600B}"/>
                    </a:ext>
                  </a:extLst>
                </p14:cNvPr>
                <p14:cNvContentPartPr/>
                <p14:nvPr/>
              </p14:nvContentPartPr>
              <p14:xfrm>
                <a:off x="2235327" y="3760241"/>
                <a:ext cx="100440" cy="26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549217F-ADF5-4B8C-95FD-9E7519A860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26687" y="3751241"/>
                  <a:ext cx="118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CE3A1B8-9F9D-4B84-B0FE-961E08275BEB}"/>
                    </a:ext>
                  </a:extLst>
                </p14:cNvPr>
                <p14:cNvContentPartPr/>
                <p14:nvPr/>
              </p14:nvContentPartPr>
              <p14:xfrm>
                <a:off x="1729167" y="4021961"/>
                <a:ext cx="740880" cy="52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CE3A1B8-9F9D-4B84-B0FE-961E08275B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20167" y="4013321"/>
                  <a:ext cx="758520" cy="53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3A0A78-E5FE-4740-B01D-9314528779DE}"/>
                  </a:ext>
                </a:extLst>
              </p14:cNvPr>
              <p14:cNvContentPartPr/>
              <p14:nvPr/>
            </p14:nvContentPartPr>
            <p14:xfrm>
              <a:off x="5480727" y="823721"/>
              <a:ext cx="94680" cy="31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3A0A78-E5FE-4740-B01D-9314528779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72087" y="815081"/>
                <a:ext cx="1123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058A0F-877C-4AD8-B8E4-3E2E52FE140B}"/>
                  </a:ext>
                </a:extLst>
              </p14:cNvPr>
              <p14:cNvContentPartPr/>
              <p14:nvPr/>
            </p14:nvContentPartPr>
            <p14:xfrm>
              <a:off x="5493327" y="954041"/>
              <a:ext cx="102960" cy="6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058A0F-877C-4AD8-B8E4-3E2E52FE14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84687" y="945041"/>
                <a:ext cx="120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E52F52-ED58-41A6-B0DC-D4A1CC146A28}"/>
                  </a:ext>
                </a:extLst>
              </p14:cNvPr>
              <p14:cNvContentPartPr/>
              <p14:nvPr/>
            </p14:nvContentPartPr>
            <p14:xfrm>
              <a:off x="5685567" y="874481"/>
              <a:ext cx="16200" cy="18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E52F52-ED58-41A6-B0DC-D4A1CC146A2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76927" y="865481"/>
                <a:ext cx="33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128E650-161D-4385-8E82-88217E391222}"/>
                  </a:ext>
                </a:extLst>
              </p14:cNvPr>
              <p14:cNvContentPartPr/>
              <p14:nvPr/>
            </p14:nvContentPartPr>
            <p14:xfrm>
              <a:off x="5613567" y="902921"/>
              <a:ext cx="157680" cy="198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128E650-161D-4385-8E82-88217E3912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04567" y="894281"/>
                <a:ext cx="175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9FD4F4-8A29-4637-881C-C8AB0AC89C15}"/>
                  </a:ext>
                </a:extLst>
              </p14:cNvPr>
              <p14:cNvContentPartPr/>
              <p14:nvPr/>
            </p14:nvContentPartPr>
            <p14:xfrm>
              <a:off x="5815527" y="934601"/>
              <a:ext cx="144360" cy="108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9FD4F4-8A29-4637-881C-C8AB0AC89C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06527" y="925601"/>
                <a:ext cx="16200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30D9214-0B0E-4F10-83DB-33098AC0C9F4}"/>
              </a:ext>
            </a:extLst>
          </p:cNvPr>
          <p:cNvGrpSpPr/>
          <p:nvPr/>
        </p:nvGrpSpPr>
        <p:grpSpPr>
          <a:xfrm>
            <a:off x="7098207" y="680801"/>
            <a:ext cx="1603440" cy="2838600"/>
            <a:chOff x="7098207" y="680801"/>
            <a:chExt cx="1603440" cy="28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C2A4AA-FB18-4EF3-AA05-90D3296E3997}"/>
                    </a:ext>
                  </a:extLst>
                </p14:cNvPr>
                <p14:cNvContentPartPr/>
                <p14:nvPr/>
              </p14:nvContentPartPr>
              <p14:xfrm>
                <a:off x="7298367" y="756401"/>
                <a:ext cx="72360" cy="205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C2A4AA-FB18-4EF3-AA05-90D3296E39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9367" y="747761"/>
                  <a:ext cx="9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C2D411-63AB-48E2-BBBE-E5FD02EFDDBD}"/>
                    </a:ext>
                  </a:extLst>
                </p14:cNvPr>
                <p14:cNvContentPartPr/>
                <p14:nvPr/>
              </p14:nvContentPartPr>
              <p14:xfrm>
                <a:off x="7277127" y="793121"/>
                <a:ext cx="252720" cy="144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C2D411-63AB-48E2-BBBE-E5FD02EFDD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68487" y="784481"/>
                  <a:ext cx="270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C91E5E-08B5-4E88-98AA-0A5C633B581D}"/>
                    </a:ext>
                  </a:extLst>
                </p14:cNvPr>
                <p14:cNvContentPartPr/>
                <p14:nvPr/>
              </p14:nvContentPartPr>
              <p14:xfrm>
                <a:off x="7452807" y="763961"/>
                <a:ext cx="155880" cy="196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C91E5E-08B5-4E88-98AA-0A5C633B58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43807" y="755321"/>
                  <a:ext cx="173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A3AAD9-F86C-4E04-A67F-FC0FEA541648}"/>
                    </a:ext>
                  </a:extLst>
                </p14:cNvPr>
                <p14:cNvContentPartPr/>
                <p14:nvPr/>
              </p14:nvContentPartPr>
              <p14:xfrm>
                <a:off x="7715967" y="680801"/>
                <a:ext cx="96120" cy="23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A3AAD9-F86C-4E04-A67F-FC0FEA5416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07327" y="671801"/>
                  <a:ext cx="113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471E75-D9F9-44D2-BE5E-2BFBB5C64B25}"/>
                    </a:ext>
                  </a:extLst>
                </p14:cNvPr>
                <p14:cNvContentPartPr/>
                <p14:nvPr/>
              </p14:nvContentPartPr>
              <p14:xfrm>
                <a:off x="7098207" y="1025681"/>
                <a:ext cx="1603440" cy="2493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471E75-D9F9-44D2-BE5E-2BFBB5C64B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89207" y="1016681"/>
                  <a:ext cx="1621080" cy="25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611706-479A-4E00-B422-6102F6BE02C6}"/>
                    </a:ext>
                  </a:extLst>
                </p14:cNvPr>
                <p14:cNvContentPartPr/>
                <p14:nvPr/>
              </p14:nvContentPartPr>
              <p14:xfrm>
                <a:off x="7150047" y="1190921"/>
                <a:ext cx="1514880" cy="2237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611706-479A-4E00-B422-6102F6BE02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1047" y="1181921"/>
                  <a:ext cx="1532520" cy="22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611E57-7374-462E-BE27-C312E3B1A112}"/>
                    </a:ext>
                  </a:extLst>
                </p14:cNvPr>
                <p14:cNvContentPartPr/>
                <p14:nvPr/>
              </p14:nvContentPartPr>
              <p14:xfrm>
                <a:off x="7485927" y="1260401"/>
                <a:ext cx="1009080" cy="259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611E57-7374-462E-BE27-C312E3B1A1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76927" y="1251401"/>
                  <a:ext cx="1026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7FD42E-0BAF-47E6-89E3-BE72E9FF38F8}"/>
                    </a:ext>
                  </a:extLst>
                </p14:cNvPr>
                <p14:cNvContentPartPr/>
                <p14:nvPr/>
              </p14:nvContentPartPr>
              <p14:xfrm>
                <a:off x="7424007" y="1349321"/>
                <a:ext cx="1161720" cy="25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7FD42E-0BAF-47E6-89E3-BE72E9FF38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15007" y="1340321"/>
                  <a:ext cx="1179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657C3B-017D-4AEC-945A-0B8508B92546}"/>
                    </a:ext>
                  </a:extLst>
                </p14:cNvPr>
                <p14:cNvContentPartPr/>
                <p14:nvPr/>
              </p14:nvContentPartPr>
              <p14:xfrm>
                <a:off x="7468287" y="1833521"/>
                <a:ext cx="1069920" cy="28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657C3B-017D-4AEC-945A-0B8508B925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59287" y="1824881"/>
                  <a:ext cx="1087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12D157-17E7-4F4D-9B82-2D10FE5C14F7}"/>
                    </a:ext>
                  </a:extLst>
                </p14:cNvPr>
                <p14:cNvContentPartPr/>
                <p14:nvPr/>
              </p14:nvContentPartPr>
              <p14:xfrm>
                <a:off x="7406727" y="1953401"/>
                <a:ext cx="1078560" cy="251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12D157-17E7-4F4D-9B82-2D10FE5C14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98087" y="1944761"/>
                  <a:ext cx="1096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7A15D9-70B8-48CD-A175-76D4D4C19508}"/>
                    </a:ext>
                  </a:extLst>
                </p14:cNvPr>
                <p14:cNvContentPartPr/>
                <p14:nvPr/>
              </p14:nvContentPartPr>
              <p14:xfrm>
                <a:off x="7826127" y="1213601"/>
                <a:ext cx="109800" cy="91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7A15D9-70B8-48CD-A175-76D4D4C195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7127" y="1204961"/>
                  <a:ext cx="127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13BEE5-894D-4B6A-81ED-34F68E474170}"/>
                    </a:ext>
                  </a:extLst>
                </p14:cNvPr>
                <p14:cNvContentPartPr/>
                <p14:nvPr/>
              </p14:nvContentPartPr>
              <p14:xfrm>
                <a:off x="7961847" y="1206041"/>
                <a:ext cx="157320" cy="100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13BEE5-894D-4B6A-81ED-34F68E4741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52847" y="1197041"/>
                  <a:ext cx="174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E8B262-D000-4BF0-A01A-DAC4D1809878}"/>
                    </a:ext>
                  </a:extLst>
                </p14:cNvPr>
                <p14:cNvContentPartPr/>
                <p14:nvPr/>
              </p14:nvContentPartPr>
              <p14:xfrm>
                <a:off x="8207727" y="1135841"/>
                <a:ext cx="48240" cy="127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E8B262-D000-4BF0-A01A-DAC4D18098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8727" y="1126841"/>
                  <a:ext cx="65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A8C361-7FD3-4490-A230-AADD6FDF4477}"/>
                    </a:ext>
                  </a:extLst>
                </p14:cNvPr>
                <p14:cNvContentPartPr/>
                <p14:nvPr/>
              </p14:nvContentPartPr>
              <p14:xfrm>
                <a:off x="7928367" y="1726961"/>
                <a:ext cx="95760" cy="8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A8C361-7FD3-4490-A230-AADD6FDF44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19367" y="1717961"/>
                  <a:ext cx="113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9A4F66-74A5-44CB-A69B-0C9C6E68BE1A}"/>
                    </a:ext>
                  </a:extLst>
                </p14:cNvPr>
                <p14:cNvContentPartPr/>
                <p14:nvPr/>
              </p14:nvContentPartPr>
              <p14:xfrm>
                <a:off x="8087847" y="1681601"/>
                <a:ext cx="135360" cy="13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9A4F66-74A5-44CB-A69B-0C9C6E68BE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79207" y="1672601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64C56C-9D69-400E-B7E2-426EB4BE7190}"/>
                    </a:ext>
                  </a:extLst>
                </p14:cNvPr>
                <p14:cNvContentPartPr/>
                <p14:nvPr/>
              </p14:nvContentPartPr>
              <p14:xfrm>
                <a:off x="8276487" y="1650281"/>
                <a:ext cx="114120" cy="19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64C56C-9D69-400E-B7E2-426EB4BE71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67487" y="1641281"/>
                  <a:ext cx="131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7442587-9A44-419A-B208-E868F0D59B85}"/>
                    </a:ext>
                  </a:extLst>
                </p14:cNvPr>
                <p14:cNvContentPartPr/>
                <p14:nvPr/>
              </p14:nvContentPartPr>
              <p14:xfrm>
                <a:off x="7610847" y="1444001"/>
                <a:ext cx="77760" cy="115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7442587-9A44-419A-B208-E868F0D59B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02207" y="1435001"/>
                  <a:ext cx="95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A088E0-E216-4FA4-833E-DB26296C5254}"/>
                    </a:ext>
                  </a:extLst>
                </p14:cNvPr>
                <p14:cNvContentPartPr/>
                <p14:nvPr/>
              </p14:nvContentPartPr>
              <p14:xfrm>
                <a:off x="7708047" y="1410521"/>
                <a:ext cx="116640" cy="47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A088E0-E216-4FA4-833E-DB26296C52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99407" y="1401521"/>
                  <a:ext cx="134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BBA71B-E0EA-4DFB-987E-89F1429E1552}"/>
                    </a:ext>
                  </a:extLst>
                </p14:cNvPr>
                <p14:cNvContentPartPr/>
                <p14:nvPr/>
              </p14:nvContentPartPr>
              <p14:xfrm>
                <a:off x="7908207" y="1452281"/>
                <a:ext cx="77760" cy="97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BBA71B-E0EA-4DFB-987E-89F1429E15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99567" y="1443281"/>
                  <a:ext cx="95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FC3D67-34F0-4B0C-80E4-19C4946239CB}"/>
                    </a:ext>
                  </a:extLst>
                </p14:cNvPr>
                <p14:cNvContentPartPr/>
                <p14:nvPr/>
              </p14:nvContentPartPr>
              <p14:xfrm>
                <a:off x="7993887" y="1452641"/>
                <a:ext cx="203400" cy="113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FC3D67-34F0-4B0C-80E4-19C4946239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4887" y="1443641"/>
                  <a:ext cx="22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166CC6-D343-4D84-B89F-C2A50C9A2A89}"/>
                    </a:ext>
                  </a:extLst>
                </p14:cNvPr>
                <p14:cNvContentPartPr/>
                <p14:nvPr/>
              </p14:nvContentPartPr>
              <p14:xfrm>
                <a:off x="7807767" y="1976081"/>
                <a:ext cx="98640" cy="134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166CC6-D343-4D84-B89F-C2A50C9A2A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99127" y="1967441"/>
                  <a:ext cx="116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9D89B3-31B4-4802-ACC7-DAC04C08D76E}"/>
                    </a:ext>
                  </a:extLst>
                </p14:cNvPr>
                <p14:cNvContentPartPr/>
                <p14:nvPr/>
              </p14:nvContentPartPr>
              <p14:xfrm>
                <a:off x="7881207" y="1935761"/>
                <a:ext cx="129600" cy="75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9D89B3-31B4-4802-ACC7-DAC04C08D7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72567" y="1927121"/>
                  <a:ext cx="147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20A402-83E1-4B3D-AD1E-5653A51E2128}"/>
                    </a:ext>
                  </a:extLst>
                </p14:cNvPr>
                <p14:cNvContentPartPr/>
                <p14:nvPr/>
              </p14:nvContentPartPr>
              <p14:xfrm>
                <a:off x="8109447" y="1998041"/>
                <a:ext cx="54000" cy="58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20A402-83E1-4B3D-AD1E-5653A51E21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00807" y="1989401"/>
                  <a:ext cx="71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D93B35A-4F81-4BA4-AF08-AAF79E0B4876}"/>
                    </a:ext>
                  </a:extLst>
                </p14:cNvPr>
                <p14:cNvContentPartPr/>
                <p14:nvPr/>
              </p14:nvContentPartPr>
              <p14:xfrm>
                <a:off x="8219607" y="1993001"/>
                <a:ext cx="137880" cy="119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D93B35A-4F81-4BA4-AF08-AAF79E0B48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10967" y="1984001"/>
                  <a:ext cx="155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82F535-6C39-441E-9980-8D2F054A1C0E}"/>
                    </a:ext>
                  </a:extLst>
                </p14:cNvPr>
                <p14:cNvContentPartPr/>
                <p14:nvPr/>
              </p14:nvContentPartPr>
              <p14:xfrm>
                <a:off x="8259207" y="1357601"/>
                <a:ext cx="92160" cy="132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82F535-6C39-441E-9980-8D2F054A1C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50567" y="1348601"/>
                  <a:ext cx="109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1DE6DD-1C48-426C-9192-E151FFD276C1}"/>
                    </a:ext>
                  </a:extLst>
                </p14:cNvPr>
                <p14:cNvContentPartPr/>
                <p14:nvPr/>
              </p14:nvContentPartPr>
              <p14:xfrm>
                <a:off x="8355687" y="1314401"/>
                <a:ext cx="14040" cy="78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1DE6DD-1C48-426C-9192-E151FFD276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47047" y="1305401"/>
                  <a:ext cx="31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D6C664C-709C-41BF-9228-D150DAE07A1C}"/>
                    </a:ext>
                  </a:extLst>
                </p14:cNvPr>
                <p14:cNvContentPartPr/>
                <p14:nvPr/>
              </p14:nvContentPartPr>
              <p14:xfrm>
                <a:off x="8316447" y="1300001"/>
                <a:ext cx="133920" cy="99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D6C664C-709C-41BF-9228-D150DAE07A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07807" y="1291001"/>
                  <a:ext cx="151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F523FB-1E77-428D-9E3F-9A18B0A4022C}"/>
                    </a:ext>
                  </a:extLst>
                </p14:cNvPr>
                <p14:cNvContentPartPr/>
                <p14:nvPr/>
              </p14:nvContentPartPr>
              <p14:xfrm>
                <a:off x="7515087" y="1955921"/>
                <a:ext cx="101880" cy="199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F523FB-1E77-428D-9E3F-9A18B0A4022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6447" y="1947281"/>
                  <a:ext cx="11952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03572EB-7953-4C85-9603-1979D1BD3381}"/>
                  </a:ext>
                </a:extLst>
              </p14:cNvPr>
              <p14:cNvContentPartPr/>
              <p14:nvPr/>
            </p14:nvContentPartPr>
            <p14:xfrm>
              <a:off x="4120647" y="1670081"/>
              <a:ext cx="1140840" cy="420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03572EB-7953-4C85-9603-1979D1BD33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12007" y="1661441"/>
                <a:ext cx="115848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45CC441-BA59-4424-A854-320977F82A29}"/>
              </a:ext>
            </a:extLst>
          </p:cNvPr>
          <p:cNvGrpSpPr/>
          <p:nvPr/>
        </p:nvGrpSpPr>
        <p:grpSpPr>
          <a:xfrm>
            <a:off x="4094367" y="1219721"/>
            <a:ext cx="2333880" cy="2797920"/>
            <a:chOff x="4094367" y="1219721"/>
            <a:chExt cx="2333880" cy="27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513B93-F5AE-4FA5-A1FF-B623103C7E01}"/>
                    </a:ext>
                  </a:extLst>
                </p14:cNvPr>
                <p14:cNvContentPartPr/>
                <p14:nvPr/>
              </p14:nvContentPartPr>
              <p14:xfrm>
                <a:off x="5108487" y="1219721"/>
                <a:ext cx="1319760" cy="257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513B93-F5AE-4FA5-A1FF-B623103C7E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99847" y="1210721"/>
                  <a:ext cx="1337400" cy="25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505D64-40F7-4CCF-BA6F-37B68F28010B}"/>
                    </a:ext>
                  </a:extLst>
                </p14:cNvPr>
                <p14:cNvContentPartPr/>
                <p14:nvPr/>
              </p14:nvContentPartPr>
              <p14:xfrm>
                <a:off x="5019927" y="1266161"/>
                <a:ext cx="1365840" cy="275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505D64-40F7-4CCF-BA6F-37B68F2801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1287" y="1257521"/>
                  <a:ext cx="1383480" cy="27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DF42B2-036D-43BE-845A-CEB8FBE7BAF4}"/>
                    </a:ext>
                  </a:extLst>
                </p14:cNvPr>
                <p14:cNvContentPartPr/>
                <p14:nvPr/>
              </p14:nvContentPartPr>
              <p14:xfrm>
                <a:off x="5379567" y="1427441"/>
                <a:ext cx="703800" cy="278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DF42B2-036D-43BE-845A-CEB8FBE7BA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70567" y="1418441"/>
                  <a:ext cx="721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F92D8C-2F6E-4E5E-AEDA-6EEF831DEC14}"/>
                    </a:ext>
                  </a:extLst>
                </p14:cNvPr>
                <p14:cNvContentPartPr/>
                <p14:nvPr/>
              </p14:nvContentPartPr>
              <p14:xfrm>
                <a:off x="5254647" y="1502681"/>
                <a:ext cx="831600" cy="307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F92D8C-2F6E-4E5E-AEDA-6EEF831DEC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45647" y="1494041"/>
                  <a:ext cx="849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7E9FEE-EADE-47B1-839A-E119F23A0098}"/>
                    </a:ext>
                  </a:extLst>
                </p14:cNvPr>
                <p14:cNvContentPartPr/>
                <p14:nvPr/>
              </p14:nvContentPartPr>
              <p14:xfrm>
                <a:off x="5188407" y="1937201"/>
                <a:ext cx="923400" cy="29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7E9FEE-EADE-47B1-839A-E119F23A00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79407" y="1928561"/>
                  <a:ext cx="941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3FB472-A9AA-4DAD-9709-DAFCBE7BA7EA}"/>
                    </a:ext>
                  </a:extLst>
                </p14:cNvPr>
                <p14:cNvContentPartPr/>
                <p14:nvPr/>
              </p14:nvContentPartPr>
              <p14:xfrm>
                <a:off x="5136927" y="2052401"/>
                <a:ext cx="936000" cy="27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3FB472-A9AA-4DAD-9709-DAFCBE7BA7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28287" y="2043401"/>
                  <a:ext cx="953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EF93D7-DAE7-470A-A61A-C5BBD4E2D9DB}"/>
                    </a:ext>
                  </a:extLst>
                </p14:cNvPr>
                <p14:cNvContentPartPr/>
                <p14:nvPr/>
              </p14:nvContentPartPr>
              <p14:xfrm>
                <a:off x="5156727" y="2620841"/>
                <a:ext cx="907200" cy="408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EF93D7-DAE7-470A-A61A-C5BBD4E2D9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48087" y="2612201"/>
                  <a:ext cx="9248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1B57E2-54A6-43B8-8D02-78E41E6BB723}"/>
                    </a:ext>
                  </a:extLst>
                </p14:cNvPr>
                <p14:cNvContentPartPr/>
                <p14:nvPr/>
              </p14:nvContentPartPr>
              <p14:xfrm>
                <a:off x="5082567" y="2682401"/>
                <a:ext cx="1088280" cy="32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1B57E2-54A6-43B8-8D02-78E41E6BB7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73567" y="2673761"/>
                  <a:ext cx="1105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29C296-B122-4CD8-A7AF-A0BE33CE4B83}"/>
                    </a:ext>
                  </a:extLst>
                </p14:cNvPr>
                <p14:cNvContentPartPr/>
                <p14:nvPr/>
              </p14:nvContentPartPr>
              <p14:xfrm>
                <a:off x="5335287" y="1391441"/>
                <a:ext cx="78480" cy="6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29C296-B122-4CD8-A7AF-A0BE33CE4B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26287" y="1382441"/>
                  <a:ext cx="96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9AE6DD-3067-4822-9110-A56CF662A190}"/>
                    </a:ext>
                  </a:extLst>
                </p14:cNvPr>
                <p14:cNvContentPartPr/>
                <p14:nvPr/>
              </p14:nvContentPartPr>
              <p14:xfrm>
                <a:off x="5439687" y="1359761"/>
                <a:ext cx="100080" cy="11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9AE6DD-3067-4822-9110-A56CF662A1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30687" y="1351121"/>
                  <a:ext cx="117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EE3ED4-C98C-4BF3-90DF-D463890BB0E0}"/>
                    </a:ext>
                  </a:extLst>
                </p14:cNvPr>
                <p14:cNvContentPartPr/>
                <p14:nvPr/>
              </p14:nvContentPartPr>
              <p14:xfrm>
                <a:off x="5568567" y="1385681"/>
                <a:ext cx="81000" cy="64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EE3ED4-C98C-4BF3-90DF-D463890BB0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59927" y="1377041"/>
                  <a:ext cx="98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6BFBB4-206F-4577-89F4-5B91F3AE7493}"/>
                    </a:ext>
                  </a:extLst>
                </p14:cNvPr>
                <p14:cNvContentPartPr/>
                <p14:nvPr/>
              </p14:nvContentPartPr>
              <p14:xfrm>
                <a:off x="5440407" y="1883921"/>
                <a:ext cx="84960" cy="9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6BFBB4-206F-4577-89F4-5B91F3AE74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31407" y="1874921"/>
                  <a:ext cx="102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89A031-5F5B-436F-9B20-AF8C695017B5}"/>
                    </a:ext>
                  </a:extLst>
                </p14:cNvPr>
                <p14:cNvContentPartPr/>
                <p14:nvPr/>
              </p14:nvContentPartPr>
              <p14:xfrm>
                <a:off x="5593047" y="1919921"/>
                <a:ext cx="123120" cy="9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89A031-5F5B-436F-9B20-AF8C695017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84047" y="1910921"/>
                  <a:ext cx="140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BBA695-10DE-46C7-9FBF-ACC8D596559C}"/>
                    </a:ext>
                  </a:extLst>
                </p14:cNvPr>
                <p14:cNvContentPartPr/>
                <p14:nvPr/>
              </p14:nvContentPartPr>
              <p14:xfrm>
                <a:off x="5759727" y="1894361"/>
                <a:ext cx="177480" cy="8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BBA695-10DE-46C7-9FBF-ACC8D596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51087" y="1885721"/>
                  <a:ext cx="195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EB54BF-64F9-486D-A0E2-4A1BB067B8C2}"/>
                    </a:ext>
                  </a:extLst>
                </p14:cNvPr>
                <p14:cNvContentPartPr/>
                <p14:nvPr/>
              </p14:nvContentPartPr>
              <p14:xfrm>
                <a:off x="5308647" y="2511041"/>
                <a:ext cx="79560" cy="73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EB54BF-64F9-486D-A0E2-4A1BB067B8C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00007" y="2502401"/>
                  <a:ext cx="97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7AF36D-6DD3-48B3-AF4F-29CD10E9097F}"/>
                    </a:ext>
                  </a:extLst>
                </p14:cNvPr>
                <p14:cNvContentPartPr/>
                <p14:nvPr/>
              </p14:nvContentPartPr>
              <p14:xfrm>
                <a:off x="5491167" y="2523641"/>
                <a:ext cx="35640" cy="10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7AF36D-6DD3-48B3-AF4F-29CD10E909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82527" y="2514641"/>
                  <a:ext cx="53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D38424-3971-40D3-AA22-07D24895E7A6}"/>
                    </a:ext>
                  </a:extLst>
                </p14:cNvPr>
                <p14:cNvContentPartPr/>
                <p14:nvPr/>
              </p14:nvContentPartPr>
              <p14:xfrm>
                <a:off x="5424567" y="2534081"/>
                <a:ext cx="129600" cy="10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D38424-3971-40D3-AA22-07D24895E7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15927" y="2525441"/>
                  <a:ext cx="147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3B2FC0-1608-4C0A-BFC1-713F516A857C}"/>
                    </a:ext>
                  </a:extLst>
                </p14:cNvPr>
                <p14:cNvContentPartPr/>
                <p14:nvPr/>
              </p14:nvContentPartPr>
              <p14:xfrm>
                <a:off x="5596647" y="2473241"/>
                <a:ext cx="114840" cy="163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3B2FC0-1608-4C0A-BFC1-713F516A85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87647" y="2464241"/>
                  <a:ext cx="132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0F6360A-F7F3-42B0-8C69-7485A3866C5E}"/>
                    </a:ext>
                  </a:extLst>
                </p14:cNvPr>
                <p14:cNvContentPartPr/>
                <p14:nvPr/>
              </p14:nvContentPartPr>
              <p14:xfrm>
                <a:off x="5461287" y="1618601"/>
                <a:ext cx="18000" cy="160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0F6360A-F7F3-42B0-8C69-7485A3866C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52647" y="1609601"/>
                  <a:ext cx="35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D29BB8-E3C7-4F0F-AD3F-BF6FFB57FDD7}"/>
                    </a:ext>
                  </a:extLst>
                </p14:cNvPr>
                <p14:cNvContentPartPr/>
                <p14:nvPr/>
              </p14:nvContentPartPr>
              <p14:xfrm>
                <a:off x="5508447" y="1543001"/>
                <a:ext cx="43200" cy="124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D29BB8-E3C7-4F0F-AD3F-BF6FFB57FD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99447" y="1534001"/>
                  <a:ext cx="60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F21AA6-F6C3-4C05-9656-2168CBD45463}"/>
                    </a:ext>
                  </a:extLst>
                </p14:cNvPr>
                <p14:cNvContentPartPr/>
                <p14:nvPr/>
              </p14:nvContentPartPr>
              <p14:xfrm>
                <a:off x="5585487" y="1518521"/>
                <a:ext cx="67320" cy="87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F21AA6-F6C3-4C05-9656-2168CBD454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76487" y="1509521"/>
                  <a:ext cx="84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AF37B0-FFC4-4452-A81D-D40A586DDE78}"/>
                    </a:ext>
                  </a:extLst>
                </p14:cNvPr>
                <p14:cNvContentPartPr/>
                <p14:nvPr/>
              </p14:nvContentPartPr>
              <p14:xfrm>
                <a:off x="5561007" y="1534001"/>
                <a:ext cx="189000" cy="118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AF37B0-FFC4-4452-A81D-D40A586DDE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52367" y="1525001"/>
                  <a:ext cx="206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95A959E-9E10-4815-B9CB-B176DC182B16}"/>
                    </a:ext>
                  </a:extLst>
                </p14:cNvPr>
                <p14:cNvContentPartPr/>
                <p14:nvPr/>
              </p14:nvContentPartPr>
              <p14:xfrm>
                <a:off x="5787807" y="1569641"/>
                <a:ext cx="114480" cy="9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95A959E-9E10-4815-B9CB-B176DC182B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78807" y="1561001"/>
                  <a:ext cx="132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72A4D3-9EB5-4D22-9F90-B0E812004958}"/>
                    </a:ext>
                  </a:extLst>
                </p14:cNvPr>
                <p14:cNvContentPartPr/>
                <p14:nvPr/>
              </p14:nvContentPartPr>
              <p14:xfrm>
                <a:off x="5418807" y="2115761"/>
                <a:ext cx="74160" cy="15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72A4D3-9EB5-4D22-9F90-B0E8120049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10167" y="2107121"/>
                  <a:ext cx="91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BC7164-2C2D-4504-8F66-CCC4C90C63AA}"/>
                    </a:ext>
                  </a:extLst>
                </p14:cNvPr>
                <p14:cNvContentPartPr/>
                <p14:nvPr/>
              </p14:nvContentPartPr>
              <p14:xfrm>
                <a:off x="5509167" y="2085881"/>
                <a:ext cx="100440" cy="48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BC7164-2C2D-4504-8F66-CCC4C90C63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00527" y="2076881"/>
                  <a:ext cx="118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87C5BD-B533-4AD7-92C8-0D87FD6832EC}"/>
                    </a:ext>
                  </a:extLst>
                </p14:cNvPr>
                <p14:cNvContentPartPr/>
                <p14:nvPr/>
              </p14:nvContentPartPr>
              <p14:xfrm>
                <a:off x="5668287" y="2108561"/>
                <a:ext cx="117360" cy="10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87C5BD-B533-4AD7-92C8-0D87FD6832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59287" y="2099561"/>
                  <a:ext cx="13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2CC812E-8AE8-4A49-8497-45A82F3255D5}"/>
                    </a:ext>
                  </a:extLst>
                </p14:cNvPr>
                <p14:cNvContentPartPr/>
                <p14:nvPr/>
              </p14:nvContentPartPr>
              <p14:xfrm>
                <a:off x="5835327" y="2117921"/>
                <a:ext cx="120240" cy="69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2CC812E-8AE8-4A49-8497-45A82F3255D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26327" y="2108921"/>
                  <a:ext cx="137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ADC7CD-2620-4367-B48A-3795925D35B0}"/>
                    </a:ext>
                  </a:extLst>
                </p14:cNvPr>
                <p14:cNvContentPartPr/>
                <p14:nvPr/>
              </p14:nvContentPartPr>
              <p14:xfrm>
                <a:off x="5322687" y="2810921"/>
                <a:ext cx="60840" cy="129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ADC7CD-2620-4367-B48A-3795925D35B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13687" y="2801921"/>
                  <a:ext cx="78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F663873-855D-4CEA-B4B5-A61346C05B01}"/>
                    </a:ext>
                  </a:extLst>
                </p14:cNvPr>
                <p14:cNvContentPartPr/>
                <p14:nvPr/>
              </p14:nvContentPartPr>
              <p14:xfrm>
                <a:off x="5373087" y="2752241"/>
                <a:ext cx="75960" cy="96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F663873-855D-4CEA-B4B5-A61346C05B0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64087" y="2743241"/>
                  <a:ext cx="93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073C275-EF79-4D38-9E45-37DA1471D7B0}"/>
                    </a:ext>
                  </a:extLst>
                </p14:cNvPr>
                <p14:cNvContentPartPr/>
                <p14:nvPr/>
              </p14:nvContentPartPr>
              <p14:xfrm>
                <a:off x="5504487" y="2808401"/>
                <a:ext cx="79200" cy="52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073C275-EF79-4D38-9E45-37DA1471D7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95847" y="2799761"/>
                  <a:ext cx="96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222C44-9F02-4FDC-AFF2-882C62D39C19}"/>
                    </a:ext>
                  </a:extLst>
                </p14:cNvPr>
                <p14:cNvContentPartPr/>
                <p14:nvPr/>
              </p14:nvContentPartPr>
              <p14:xfrm>
                <a:off x="5655327" y="2718041"/>
                <a:ext cx="164520" cy="171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222C44-9F02-4FDC-AFF2-882C62D39C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46327" y="2709401"/>
                  <a:ext cx="182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5C069D-301F-4A36-BE54-EE05D3D138C4}"/>
                    </a:ext>
                  </a:extLst>
                </p14:cNvPr>
                <p14:cNvContentPartPr/>
                <p14:nvPr/>
              </p14:nvContentPartPr>
              <p14:xfrm>
                <a:off x="5937567" y="1542281"/>
                <a:ext cx="119520" cy="188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5C069D-301F-4A36-BE54-EE05D3D138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28567" y="1533281"/>
                  <a:ext cx="137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61A2B89-4BCF-49CC-BD2D-6727A22DE1F8}"/>
                    </a:ext>
                  </a:extLst>
                </p14:cNvPr>
                <p14:cNvContentPartPr/>
                <p14:nvPr/>
              </p14:nvContentPartPr>
              <p14:xfrm>
                <a:off x="5965287" y="1615721"/>
                <a:ext cx="175320" cy="104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61A2B89-4BCF-49CC-BD2D-6727A22DE1F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56647" y="1606721"/>
                  <a:ext cx="192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E244F5-F19B-4F8A-8155-5241D152ECCD}"/>
                    </a:ext>
                  </a:extLst>
                </p14:cNvPr>
                <p14:cNvContentPartPr/>
                <p14:nvPr/>
              </p14:nvContentPartPr>
              <p14:xfrm>
                <a:off x="5976087" y="2016041"/>
                <a:ext cx="127080" cy="222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E244F5-F19B-4F8A-8155-5241D152ECC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7087" y="2007401"/>
                  <a:ext cx="144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1D1C6CC-7917-4D81-AA3E-5F6A4EF8067E}"/>
                    </a:ext>
                  </a:extLst>
                </p14:cNvPr>
                <p14:cNvContentPartPr/>
                <p14:nvPr/>
              </p14:nvContentPartPr>
              <p14:xfrm>
                <a:off x="5921727" y="2751881"/>
                <a:ext cx="30600" cy="136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1D1C6CC-7917-4D81-AA3E-5F6A4EF806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12727" y="2743241"/>
                  <a:ext cx="48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002640-5F7E-4259-8EFB-8C9F112FE6B4}"/>
                    </a:ext>
                  </a:extLst>
                </p14:cNvPr>
                <p14:cNvContentPartPr/>
                <p14:nvPr/>
              </p14:nvContentPartPr>
              <p14:xfrm>
                <a:off x="5980767" y="2764841"/>
                <a:ext cx="108720" cy="56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002640-5F7E-4259-8EFB-8C9F112FE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1767" y="2756201"/>
                  <a:ext cx="126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924AA4B-6C44-42A1-B001-D8782ACCFC86}"/>
                    </a:ext>
                  </a:extLst>
                </p14:cNvPr>
                <p14:cNvContentPartPr/>
                <p14:nvPr/>
              </p14:nvContentPartPr>
              <p14:xfrm>
                <a:off x="4094367" y="1617881"/>
                <a:ext cx="1152720" cy="495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924AA4B-6C44-42A1-B001-D8782ACCFC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85727" y="1609241"/>
                  <a:ext cx="1170360" cy="51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A7085B1-B66D-46F8-8CEB-1F2B258E5DC6}"/>
              </a:ext>
            </a:extLst>
          </p:cNvPr>
          <p:cNvGrpSpPr/>
          <p:nvPr/>
        </p:nvGrpSpPr>
        <p:grpSpPr>
          <a:xfrm>
            <a:off x="2405967" y="5339201"/>
            <a:ext cx="838440" cy="383040"/>
            <a:chOff x="2405967" y="5339201"/>
            <a:chExt cx="83844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9E5EDC-01DB-44B2-BAD4-7E79D08489EB}"/>
                    </a:ext>
                  </a:extLst>
                </p14:cNvPr>
                <p14:cNvContentPartPr/>
                <p14:nvPr/>
              </p14:nvContentPartPr>
              <p14:xfrm>
                <a:off x="2405967" y="5422361"/>
                <a:ext cx="286200" cy="299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9E5EDC-01DB-44B2-BAD4-7E79D08489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96967" y="5413361"/>
                  <a:ext cx="303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FAFE0F6-EE16-4576-BC04-FD1981448D3A}"/>
                    </a:ext>
                  </a:extLst>
                </p14:cNvPr>
                <p14:cNvContentPartPr/>
                <p14:nvPr/>
              </p14:nvContentPartPr>
              <p14:xfrm>
                <a:off x="2648607" y="5402201"/>
                <a:ext cx="73440" cy="146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FAFE0F6-EE16-4576-BC04-FD1981448D3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39607" y="5393201"/>
                  <a:ext cx="91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CCE87C-1211-4825-8B26-FEB5C716D5DE}"/>
                    </a:ext>
                  </a:extLst>
                </p14:cNvPr>
                <p14:cNvContentPartPr/>
                <p14:nvPr/>
              </p14:nvContentPartPr>
              <p14:xfrm>
                <a:off x="2830767" y="5353601"/>
                <a:ext cx="250200" cy="16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CCE87C-1211-4825-8B26-FEB5C716D5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22127" y="5344601"/>
                  <a:ext cx="267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644FDD-1D27-4D23-8E2F-9AA8210A6677}"/>
                    </a:ext>
                  </a:extLst>
                </p14:cNvPr>
                <p14:cNvContentPartPr/>
                <p14:nvPr/>
              </p14:nvContentPartPr>
              <p14:xfrm>
                <a:off x="3147567" y="5339201"/>
                <a:ext cx="96840" cy="21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644FDD-1D27-4D23-8E2F-9AA8210A66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38567" y="5330561"/>
                  <a:ext cx="1144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DB62004-E9A6-4606-9C7A-DF15D09412A1}"/>
              </a:ext>
            </a:extLst>
          </p:cNvPr>
          <p:cNvGrpSpPr/>
          <p:nvPr/>
        </p:nvGrpSpPr>
        <p:grpSpPr>
          <a:xfrm>
            <a:off x="9780207" y="3784001"/>
            <a:ext cx="697320" cy="784440"/>
            <a:chOff x="9780207" y="3784001"/>
            <a:chExt cx="697320" cy="78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463B05B-00D9-4135-A59A-492C4500D940}"/>
                    </a:ext>
                  </a:extLst>
                </p14:cNvPr>
                <p14:cNvContentPartPr/>
                <p14:nvPr/>
              </p14:nvContentPartPr>
              <p14:xfrm>
                <a:off x="9942567" y="4079921"/>
                <a:ext cx="34920" cy="121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463B05B-00D9-4135-A59A-492C4500D94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33567" y="4070921"/>
                  <a:ext cx="52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D39B67-B711-4377-B2F9-A2A5EB8F97AA}"/>
                    </a:ext>
                  </a:extLst>
                </p14:cNvPr>
                <p14:cNvContentPartPr/>
                <p14:nvPr/>
              </p14:nvContentPartPr>
              <p14:xfrm>
                <a:off x="9999807" y="4009361"/>
                <a:ext cx="34200" cy="147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D39B67-B711-4377-B2F9-A2A5EB8F97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90807" y="4000361"/>
                  <a:ext cx="5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22AF91E-688B-413A-B1C8-85B90A148B70}"/>
                    </a:ext>
                  </a:extLst>
                </p14:cNvPr>
                <p14:cNvContentPartPr/>
                <p14:nvPr/>
              </p14:nvContentPartPr>
              <p14:xfrm>
                <a:off x="10019607" y="3964721"/>
                <a:ext cx="208800" cy="160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22AF91E-688B-413A-B1C8-85B90A148B7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10607" y="3955721"/>
                  <a:ext cx="226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61BEA32-E4CD-455B-81CC-DDC2D4B08ED8}"/>
                    </a:ext>
                  </a:extLst>
                </p14:cNvPr>
                <p14:cNvContentPartPr/>
                <p14:nvPr/>
              </p14:nvContentPartPr>
              <p14:xfrm>
                <a:off x="9983607" y="4226081"/>
                <a:ext cx="198360" cy="73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61BEA32-E4CD-455B-81CC-DDC2D4B08ED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74607" y="4217441"/>
                  <a:ext cx="21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D2A7EE-5A89-43B6-B2D1-2C88C973480D}"/>
                    </a:ext>
                  </a:extLst>
                </p14:cNvPr>
                <p14:cNvContentPartPr/>
                <p14:nvPr/>
              </p14:nvContentPartPr>
              <p14:xfrm>
                <a:off x="9780207" y="3784001"/>
                <a:ext cx="697320" cy="784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D2A7EE-5A89-43B6-B2D1-2C88C97348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71567" y="3775001"/>
                  <a:ext cx="714960" cy="80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2100E4E-21B6-4980-B265-AD21DDBB0CF0}"/>
              </a:ext>
            </a:extLst>
          </p:cNvPr>
          <p:cNvGrpSpPr/>
          <p:nvPr/>
        </p:nvGrpSpPr>
        <p:grpSpPr>
          <a:xfrm>
            <a:off x="5134767" y="4265681"/>
            <a:ext cx="1285560" cy="2133360"/>
            <a:chOff x="5134767" y="4265681"/>
            <a:chExt cx="1285560" cy="21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73ABFD-4817-40F4-9B9D-456487C0F22C}"/>
                    </a:ext>
                  </a:extLst>
                </p14:cNvPr>
                <p14:cNvContentPartPr/>
                <p14:nvPr/>
              </p14:nvContentPartPr>
              <p14:xfrm>
                <a:off x="5134767" y="4363601"/>
                <a:ext cx="1123560" cy="2035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73ABFD-4817-40F4-9B9D-456487C0F22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5767" y="4354961"/>
                  <a:ext cx="1141200" cy="20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600EFA4-4B8C-4380-B6A9-DA1DB128B5C0}"/>
                    </a:ext>
                  </a:extLst>
                </p14:cNvPr>
                <p14:cNvContentPartPr/>
                <p14:nvPr/>
              </p14:nvContentPartPr>
              <p14:xfrm>
                <a:off x="5253927" y="4572761"/>
                <a:ext cx="1166400" cy="162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600EFA4-4B8C-4380-B6A9-DA1DB128B5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44927" y="4564121"/>
                  <a:ext cx="1184040" cy="16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E1767C-1E75-45A1-892B-117A07A66566}"/>
                    </a:ext>
                  </a:extLst>
                </p14:cNvPr>
                <p14:cNvContentPartPr/>
                <p14:nvPr/>
              </p14:nvContentPartPr>
              <p14:xfrm>
                <a:off x="5293167" y="4272521"/>
                <a:ext cx="82440" cy="308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E1767C-1E75-45A1-892B-117A07A665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84527" y="4263521"/>
                  <a:ext cx="100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AD9122-00F5-41A9-97BF-D9174BC28B92}"/>
                    </a:ext>
                  </a:extLst>
                </p14:cNvPr>
                <p14:cNvContentPartPr/>
                <p14:nvPr/>
              </p14:nvContentPartPr>
              <p14:xfrm>
                <a:off x="5298207" y="4312121"/>
                <a:ext cx="307080" cy="175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AD9122-00F5-41A9-97BF-D9174BC28B9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89567" y="4303121"/>
                  <a:ext cx="324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91E63B-CAD7-4162-A947-DF8E8F76B1E6}"/>
                    </a:ext>
                  </a:extLst>
                </p14:cNvPr>
                <p14:cNvContentPartPr/>
                <p14:nvPr/>
              </p14:nvContentPartPr>
              <p14:xfrm>
                <a:off x="5616807" y="4265681"/>
                <a:ext cx="118440" cy="145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91E63B-CAD7-4162-A947-DF8E8F76B1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08167" y="4257041"/>
                  <a:ext cx="136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2EC6ED3-08DE-42A8-BE2D-80AE1CC10EBA}"/>
                    </a:ext>
                  </a:extLst>
                </p14:cNvPr>
                <p14:cNvContentPartPr/>
                <p14:nvPr/>
              </p14:nvContentPartPr>
              <p14:xfrm>
                <a:off x="5274447" y="4597601"/>
                <a:ext cx="599760" cy="297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2EC6ED3-08DE-42A8-BE2D-80AE1CC10EB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65807" y="4588961"/>
                  <a:ext cx="617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541819-74AA-404C-880F-F9536068D37F}"/>
                    </a:ext>
                  </a:extLst>
                </p14:cNvPr>
                <p14:cNvContentPartPr/>
                <p14:nvPr/>
              </p14:nvContentPartPr>
              <p14:xfrm>
                <a:off x="5211447" y="4743041"/>
                <a:ext cx="667080" cy="165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541819-74AA-404C-880F-F9536068D3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02807" y="4734401"/>
                  <a:ext cx="684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62E0BE-E8C7-4B5C-B7BD-3BD37506A9B0}"/>
                    </a:ext>
                  </a:extLst>
                </p14:cNvPr>
                <p14:cNvContentPartPr/>
                <p14:nvPr/>
              </p14:nvContentPartPr>
              <p14:xfrm>
                <a:off x="5319447" y="5003681"/>
                <a:ext cx="591120" cy="294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62E0BE-E8C7-4B5C-B7BD-3BD37506A9B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10807" y="4995041"/>
                  <a:ext cx="608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79A794-7E9D-40B8-BB1F-7DFC883E46B1}"/>
                    </a:ext>
                  </a:extLst>
                </p14:cNvPr>
                <p14:cNvContentPartPr/>
                <p14:nvPr/>
              </p14:nvContentPartPr>
              <p14:xfrm>
                <a:off x="5488287" y="5413361"/>
                <a:ext cx="460080" cy="158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79A794-7E9D-40B8-BB1F-7DFC883E46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79647" y="5404721"/>
                  <a:ext cx="477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114094-E4EC-4221-BD98-94C5A36DBC68}"/>
                    </a:ext>
                  </a:extLst>
                </p14:cNvPr>
                <p14:cNvContentPartPr/>
                <p14:nvPr/>
              </p14:nvContentPartPr>
              <p14:xfrm>
                <a:off x="5449047" y="5468081"/>
                <a:ext cx="468000" cy="211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114094-E4EC-4221-BD98-94C5A36DBC6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40407" y="5459441"/>
                  <a:ext cx="485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89BF4B1-5D0A-40AB-8B38-EE6CF7DA0349}"/>
                    </a:ext>
                  </a:extLst>
                </p14:cNvPr>
                <p14:cNvContentPartPr/>
                <p14:nvPr/>
              </p14:nvContentPartPr>
              <p14:xfrm>
                <a:off x="5497647" y="4779041"/>
                <a:ext cx="14760" cy="44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89BF4B1-5D0A-40AB-8B38-EE6CF7DA03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89007" y="4770041"/>
                  <a:ext cx="32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FA4DFEC-C922-4CA7-ABE1-D5AF3E28EBA2}"/>
                    </a:ext>
                  </a:extLst>
                </p14:cNvPr>
                <p14:cNvContentPartPr/>
                <p14:nvPr/>
              </p14:nvContentPartPr>
              <p14:xfrm>
                <a:off x="5519967" y="4668521"/>
                <a:ext cx="32760" cy="118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A4DFEC-C922-4CA7-ABE1-D5AF3E28EBA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11327" y="4659881"/>
                  <a:ext cx="50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E0ECF5-ED0E-4FC9-BCEC-7B9B67685C2E}"/>
                    </a:ext>
                  </a:extLst>
                </p14:cNvPr>
                <p14:cNvContentPartPr/>
                <p14:nvPr/>
              </p14:nvContentPartPr>
              <p14:xfrm>
                <a:off x="5559567" y="4636121"/>
                <a:ext cx="160200" cy="133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E0ECF5-ED0E-4FC9-BCEC-7B9B67685C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50567" y="4627481"/>
                  <a:ext cx="177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281E731-40D0-49ED-B791-07673DCCB8D9}"/>
                    </a:ext>
                  </a:extLst>
                </p14:cNvPr>
                <p14:cNvContentPartPr/>
                <p14:nvPr/>
              </p14:nvContentPartPr>
              <p14:xfrm>
                <a:off x="5740647" y="4662761"/>
                <a:ext cx="8352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281E731-40D0-49ED-B791-07673DCCB8D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32007" y="4654121"/>
                  <a:ext cx="1011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14E86DC-D5AC-4573-8E7D-42BC0DA23E95}"/>
              </a:ext>
            </a:extLst>
          </p:cNvPr>
          <p:cNvGrpSpPr/>
          <p:nvPr/>
        </p:nvGrpSpPr>
        <p:grpSpPr>
          <a:xfrm>
            <a:off x="3597207" y="4938881"/>
            <a:ext cx="1103040" cy="1524960"/>
            <a:chOff x="3597207" y="4938881"/>
            <a:chExt cx="1103040" cy="15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93894A3-73BB-456A-9D75-57579D22CAEE}"/>
                    </a:ext>
                  </a:extLst>
                </p14:cNvPr>
                <p14:cNvContentPartPr/>
                <p14:nvPr/>
              </p14:nvContentPartPr>
              <p14:xfrm>
                <a:off x="3597207" y="5367281"/>
                <a:ext cx="215280" cy="228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93894A3-73BB-456A-9D75-57579D22CAE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88207" y="5358281"/>
                  <a:ext cx="232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034BA54-EF40-49DD-963D-86636415F084}"/>
                    </a:ext>
                  </a:extLst>
                </p14:cNvPr>
                <p14:cNvContentPartPr/>
                <p14:nvPr/>
              </p14:nvContentPartPr>
              <p14:xfrm>
                <a:off x="3834807" y="5362601"/>
                <a:ext cx="91080" cy="284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034BA54-EF40-49DD-963D-86636415F0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26167" y="5353601"/>
                  <a:ext cx="108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F673BE6-F279-4D5A-B27D-AC964A4F3614}"/>
                    </a:ext>
                  </a:extLst>
                </p14:cNvPr>
                <p14:cNvContentPartPr/>
                <p14:nvPr/>
              </p14:nvContentPartPr>
              <p14:xfrm>
                <a:off x="3885207" y="5339561"/>
                <a:ext cx="279720" cy="284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F673BE6-F279-4D5A-B27D-AC964A4F361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76567" y="5330561"/>
                  <a:ext cx="297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C63853-0D0C-4216-BEF8-3FC5C8415068}"/>
                    </a:ext>
                  </a:extLst>
                </p14:cNvPr>
                <p14:cNvContentPartPr/>
                <p14:nvPr/>
              </p14:nvContentPartPr>
              <p14:xfrm>
                <a:off x="3816807" y="5895761"/>
                <a:ext cx="68760" cy="97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C63853-0D0C-4216-BEF8-3FC5C84150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08167" y="5887121"/>
                  <a:ext cx="86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3FE49B5-5099-4859-82F6-361172C837F4}"/>
                    </a:ext>
                  </a:extLst>
                </p14:cNvPr>
                <p14:cNvContentPartPr/>
                <p14:nvPr/>
              </p14:nvContentPartPr>
              <p14:xfrm>
                <a:off x="3789807" y="5961281"/>
                <a:ext cx="268560" cy="213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3FE49B5-5099-4859-82F6-361172C837F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80807" y="5952641"/>
                  <a:ext cx="286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22FC4A-AD42-443F-BE86-C398ADF3E09F}"/>
                    </a:ext>
                  </a:extLst>
                </p14:cNvPr>
                <p14:cNvContentPartPr/>
                <p14:nvPr/>
              </p14:nvContentPartPr>
              <p14:xfrm>
                <a:off x="4058007" y="5919521"/>
                <a:ext cx="222480" cy="292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22FC4A-AD42-443F-BE86-C398ADF3E09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49007" y="5910521"/>
                  <a:ext cx="240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EDCFB1D-AE33-4E28-AEA1-85C2BCEBAC11}"/>
                    </a:ext>
                  </a:extLst>
                </p14:cNvPr>
                <p14:cNvContentPartPr/>
                <p14:nvPr/>
              </p14:nvContentPartPr>
              <p14:xfrm>
                <a:off x="3750927" y="4938881"/>
                <a:ext cx="949320" cy="1524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EDCFB1D-AE33-4E28-AEA1-85C2BCEBAC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41927" y="4930241"/>
                  <a:ext cx="966960" cy="15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517A6DB-0EFA-4359-BB1F-C56D6405932F}"/>
              </a:ext>
            </a:extLst>
          </p:cNvPr>
          <p:cNvGrpSpPr/>
          <p:nvPr/>
        </p:nvGrpSpPr>
        <p:grpSpPr>
          <a:xfrm>
            <a:off x="7353087" y="3874001"/>
            <a:ext cx="1350000" cy="2327040"/>
            <a:chOff x="7353087" y="3874001"/>
            <a:chExt cx="1350000" cy="23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6EB472-BB57-4D80-A52F-470513492D20}"/>
                    </a:ext>
                  </a:extLst>
                </p14:cNvPr>
                <p14:cNvContentPartPr/>
                <p14:nvPr/>
              </p14:nvContentPartPr>
              <p14:xfrm>
                <a:off x="7427967" y="4015841"/>
                <a:ext cx="99000" cy="264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6EB472-BB57-4D80-A52F-470513492D2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19327" y="4006841"/>
                  <a:ext cx="116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DF74FC-B8AE-42A4-9B76-96180BFD1D17}"/>
                    </a:ext>
                  </a:extLst>
                </p14:cNvPr>
                <p14:cNvContentPartPr/>
                <p14:nvPr/>
              </p14:nvContentPartPr>
              <p14:xfrm>
                <a:off x="7475847" y="4044281"/>
                <a:ext cx="353880" cy="226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DF74FC-B8AE-42A4-9B76-96180BFD1D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67207" y="4035641"/>
                  <a:ext cx="371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2AADA2F-F6EA-4D65-A731-461B6B4A3F81}"/>
                    </a:ext>
                  </a:extLst>
                </p14:cNvPr>
                <p14:cNvContentPartPr/>
                <p14:nvPr/>
              </p14:nvContentPartPr>
              <p14:xfrm>
                <a:off x="7897047" y="3874001"/>
                <a:ext cx="66600" cy="227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2AADA2F-F6EA-4D65-A731-461B6B4A3F8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88407" y="3865001"/>
                  <a:ext cx="84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2A3369-5EAD-4301-8770-FCC0184DB82B}"/>
                    </a:ext>
                  </a:extLst>
                </p14:cNvPr>
                <p14:cNvContentPartPr/>
                <p14:nvPr/>
              </p14:nvContentPartPr>
              <p14:xfrm>
                <a:off x="7353087" y="4243001"/>
                <a:ext cx="1263960" cy="1958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2A3369-5EAD-4301-8770-FCC0184DB82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44447" y="4234361"/>
                  <a:ext cx="1281600" cy="19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6DA9225-8FF0-4FEB-9C85-E54294C2E8E8}"/>
                    </a:ext>
                  </a:extLst>
                </p14:cNvPr>
                <p14:cNvContentPartPr/>
                <p14:nvPr/>
              </p14:nvContentPartPr>
              <p14:xfrm>
                <a:off x="7442727" y="4537481"/>
                <a:ext cx="1260360" cy="1518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6DA9225-8FF0-4FEB-9C85-E54294C2E8E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3727" y="4528481"/>
                  <a:ext cx="1278000" cy="15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81928F5-7108-45F9-A9BC-3431D20F3079}"/>
                    </a:ext>
                  </a:extLst>
                </p14:cNvPr>
                <p14:cNvContentPartPr/>
                <p14:nvPr/>
              </p14:nvContentPartPr>
              <p14:xfrm>
                <a:off x="7566567" y="4486001"/>
                <a:ext cx="562680" cy="289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81928F5-7108-45F9-A9BC-3431D20F30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57927" y="4477001"/>
                  <a:ext cx="580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79BD48-45E4-44FD-B97A-3F6E4FACB047}"/>
                    </a:ext>
                  </a:extLst>
                </p14:cNvPr>
                <p14:cNvContentPartPr/>
                <p14:nvPr/>
              </p14:nvContentPartPr>
              <p14:xfrm>
                <a:off x="7613367" y="4581761"/>
                <a:ext cx="559080" cy="121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79BD48-45E4-44FD-B97A-3F6E4FACB04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04367" y="4573121"/>
                  <a:ext cx="57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779BAB-0C7C-4A65-903F-D5DE526AE700}"/>
                    </a:ext>
                  </a:extLst>
                </p14:cNvPr>
                <p14:cNvContentPartPr/>
                <p14:nvPr/>
              </p14:nvContentPartPr>
              <p14:xfrm>
                <a:off x="7703367" y="4853561"/>
                <a:ext cx="539280" cy="284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779BAB-0C7C-4A65-903F-D5DE526AE70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94727" y="4844921"/>
                  <a:ext cx="556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BF2EB0C-5537-40D5-ACF4-493602459EC6}"/>
                    </a:ext>
                  </a:extLst>
                </p14:cNvPr>
                <p14:cNvContentPartPr/>
                <p14:nvPr/>
              </p14:nvContentPartPr>
              <p14:xfrm>
                <a:off x="7624887" y="4971641"/>
                <a:ext cx="636120" cy="306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BF2EB0C-5537-40D5-ACF4-493602459EC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15887" y="4963001"/>
                  <a:ext cx="653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31503D1-12E9-4957-84C2-69E6B4B0AF44}"/>
                    </a:ext>
                  </a:extLst>
                </p14:cNvPr>
                <p14:cNvContentPartPr/>
                <p14:nvPr/>
              </p14:nvContentPartPr>
              <p14:xfrm>
                <a:off x="7690407" y="4597601"/>
                <a:ext cx="65520" cy="137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31503D1-12E9-4957-84C2-69E6B4B0AF4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81407" y="4588601"/>
                  <a:ext cx="83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D81000C-CB4B-4145-8B60-4B105235D304}"/>
                    </a:ext>
                  </a:extLst>
                </p14:cNvPr>
                <p14:cNvContentPartPr/>
                <p14:nvPr/>
              </p14:nvContentPartPr>
              <p14:xfrm>
                <a:off x="7796247" y="4504001"/>
                <a:ext cx="100080" cy="124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D81000C-CB4B-4145-8B60-4B105235D30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87247" y="4495361"/>
                  <a:ext cx="117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B9DA79-93DA-4C51-B030-0649164BE3AB}"/>
                    </a:ext>
                  </a:extLst>
                </p14:cNvPr>
                <p14:cNvContentPartPr/>
                <p14:nvPr/>
              </p14:nvContentPartPr>
              <p14:xfrm>
                <a:off x="7876167" y="4553321"/>
                <a:ext cx="52560" cy="115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B9DA79-93DA-4C51-B030-0649164BE3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67527" y="4544681"/>
                  <a:ext cx="70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4AE0F83-9301-4E8C-AFAB-493CCC9EACDA}"/>
                    </a:ext>
                  </a:extLst>
                </p14:cNvPr>
                <p14:cNvContentPartPr/>
                <p14:nvPr/>
              </p14:nvContentPartPr>
              <p14:xfrm>
                <a:off x="7955727" y="4599401"/>
                <a:ext cx="57600" cy="89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4AE0F83-9301-4E8C-AFAB-493CCC9EACD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47087" y="4590761"/>
                  <a:ext cx="7524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233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CF46E72-294C-47DB-8B9D-68A083D9D8DB}"/>
              </a:ext>
            </a:extLst>
          </p:cNvPr>
          <p:cNvGrpSpPr/>
          <p:nvPr/>
        </p:nvGrpSpPr>
        <p:grpSpPr>
          <a:xfrm>
            <a:off x="1707567" y="396401"/>
            <a:ext cx="3408120" cy="2437920"/>
            <a:chOff x="1707567" y="396401"/>
            <a:chExt cx="3408120" cy="24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1F6AE7-84D2-44EA-8125-C121EE3A0207}"/>
                    </a:ext>
                  </a:extLst>
                </p14:cNvPr>
                <p14:cNvContentPartPr/>
                <p14:nvPr/>
              </p14:nvContentPartPr>
              <p14:xfrm>
                <a:off x="2226327" y="1615001"/>
                <a:ext cx="177120" cy="111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1F6AE7-84D2-44EA-8125-C121EE3A02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7327" y="1606361"/>
                  <a:ext cx="194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11E2F3-4EE6-4194-BF09-E998ACBF51DB}"/>
                    </a:ext>
                  </a:extLst>
                </p14:cNvPr>
                <p14:cNvContentPartPr/>
                <p14:nvPr/>
              </p14:nvContentPartPr>
              <p14:xfrm>
                <a:off x="2492367" y="1445081"/>
                <a:ext cx="215280" cy="207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11E2F3-4EE6-4194-BF09-E998ACBF51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3727" y="1436441"/>
                  <a:ext cx="232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B93836-7DBA-4775-8CEC-89DC88E5D299}"/>
                    </a:ext>
                  </a:extLst>
                </p14:cNvPr>
                <p14:cNvContentPartPr/>
                <p14:nvPr/>
              </p14:nvContentPartPr>
              <p14:xfrm>
                <a:off x="2844807" y="1424201"/>
                <a:ext cx="81720" cy="19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B93836-7DBA-4775-8CEC-89DC88E5D2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5807" y="1415201"/>
                  <a:ext cx="99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F5DCBD-91B9-4CF7-8628-D6759245D7D7}"/>
                    </a:ext>
                  </a:extLst>
                </p14:cNvPr>
                <p14:cNvContentPartPr/>
                <p14:nvPr/>
              </p14:nvContentPartPr>
              <p14:xfrm>
                <a:off x="2984487" y="1430681"/>
                <a:ext cx="161280" cy="10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F5DCBD-91B9-4CF7-8628-D6759245D7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5847" y="1421681"/>
                  <a:ext cx="178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4608F8-003E-41D3-8517-9BC9C2EE2FB4}"/>
                    </a:ext>
                  </a:extLst>
                </p14:cNvPr>
                <p14:cNvContentPartPr/>
                <p14:nvPr/>
              </p14:nvContentPartPr>
              <p14:xfrm>
                <a:off x="3097527" y="1345361"/>
                <a:ext cx="262440" cy="16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4608F8-003E-41D3-8517-9BC9C2EE2F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8527" y="1336361"/>
                  <a:ext cx="280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E5FCDB-FCEE-4735-9207-765A8DC31122}"/>
                    </a:ext>
                  </a:extLst>
                </p14:cNvPr>
                <p14:cNvContentPartPr/>
                <p14:nvPr/>
              </p14:nvContentPartPr>
              <p14:xfrm>
                <a:off x="3388047" y="1326281"/>
                <a:ext cx="14004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E5FCDB-FCEE-4735-9207-765A8DC311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9047" y="1317641"/>
                  <a:ext cx="157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00B6F3-52C6-45ED-8AD7-C74AEA89D817}"/>
                    </a:ext>
                  </a:extLst>
                </p14:cNvPr>
                <p14:cNvContentPartPr/>
                <p14:nvPr/>
              </p14:nvContentPartPr>
              <p14:xfrm>
                <a:off x="3512607" y="1244201"/>
                <a:ext cx="126360" cy="15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00B6F3-52C6-45ED-8AD7-C74AEA89D8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03607" y="1235201"/>
                  <a:ext cx="144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EA3128-0ABE-403E-8A09-8064D74C32FC}"/>
                    </a:ext>
                  </a:extLst>
                </p14:cNvPr>
                <p14:cNvContentPartPr/>
                <p14:nvPr/>
              </p14:nvContentPartPr>
              <p14:xfrm>
                <a:off x="3687207" y="1202081"/>
                <a:ext cx="67320" cy="15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EA3128-0ABE-403E-8A09-8064D74C32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8207" y="1193081"/>
                  <a:ext cx="84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28AE78-5E0F-494F-9246-5885C8662B3E}"/>
                    </a:ext>
                  </a:extLst>
                </p14:cNvPr>
                <p14:cNvContentPartPr/>
                <p14:nvPr/>
              </p14:nvContentPartPr>
              <p14:xfrm>
                <a:off x="2908167" y="1954481"/>
                <a:ext cx="98280" cy="16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28AE78-5E0F-494F-9246-5885C8662B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9167" y="1945841"/>
                  <a:ext cx="115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D4925B-769A-4F4F-B797-2C911A04EEF2}"/>
                    </a:ext>
                  </a:extLst>
                </p14:cNvPr>
                <p14:cNvContentPartPr/>
                <p14:nvPr/>
              </p14:nvContentPartPr>
              <p14:xfrm>
                <a:off x="3050007" y="1926761"/>
                <a:ext cx="165600" cy="8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D4925B-769A-4F4F-B797-2C911A04EE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41367" y="1918121"/>
                  <a:ext cx="183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C8B271-A52E-4F40-840D-7173A02320E5}"/>
                    </a:ext>
                  </a:extLst>
                </p14:cNvPr>
                <p14:cNvContentPartPr/>
                <p14:nvPr/>
              </p14:nvContentPartPr>
              <p14:xfrm>
                <a:off x="3204807" y="1821641"/>
                <a:ext cx="232920" cy="17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C8B271-A52E-4F40-840D-7173A02320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6167" y="1813001"/>
                  <a:ext cx="250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56F7FFD-A103-4D87-81C1-FF051BF65CCB}"/>
                    </a:ext>
                  </a:extLst>
                </p14:cNvPr>
                <p14:cNvContentPartPr/>
                <p14:nvPr/>
              </p14:nvContentPartPr>
              <p14:xfrm>
                <a:off x="3478767" y="1789241"/>
                <a:ext cx="190080" cy="9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56F7FFD-A103-4D87-81C1-FF051BF65C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0127" y="1780241"/>
                  <a:ext cx="207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7F3726-6A22-4EE3-98D8-CE63355AF76A}"/>
                    </a:ext>
                  </a:extLst>
                </p14:cNvPr>
                <p14:cNvContentPartPr/>
                <p14:nvPr/>
              </p14:nvContentPartPr>
              <p14:xfrm>
                <a:off x="3649407" y="1700321"/>
                <a:ext cx="8028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7F3726-6A22-4EE3-98D8-CE63355AF7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40407" y="1691321"/>
                  <a:ext cx="97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728A76-4B2F-464B-953D-FF2E790BB6DD}"/>
                    </a:ext>
                  </a:extLst>
                </p14:cNvPr>
                <p14:cNvContentPartPr/>
                <p14:nvPr/>
              </p14:nvContentPartPr>
              <p14:xfrm>
                <a:off x="3752727" y="1672601"/>
                <a:ext cx="75600" cy="12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728A76-4B2F-464B-953D-FF2E790BB6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43727" y="1663601"/>
                  <a:ext cx="93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417357-2E5C-4BB3-BFCC-050270340BB3}"/>
                    </a:ext>
                  </a:extLst>
                </p14:cNvPr>
                <p14:cNvContentPartPr/>
                <p14:nvPr/>
              </p14:nvContentPartPr>
              <p14:xfrm>
                <a:off x="1887567" y="1635881"/>
                <a:ext cx="194760" cy="267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417357-2E5C-4BB3-BFCC-050270340B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8567" y="1626881"/>
                  <a:ext cx="212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9BBDE4-DEA8-4131-8AEB-C9FE0C05B98C}"/>
                    </a:ext>
                  </a:extLst>
                </p14:cNvPr>
                <p14:cNvContentPartPr/>
                <p14:nvPr/>
              </p14:nvContentPartPr>
              <p14:xfrm>
                <a:off x="2424687" y="2082641"/>
                <a:ext cx="49320" cy="15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9BBDE4-DEA8-4131-8AEB-C9FE0C05B9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5687" y="2073641"/>
                  <a:ext cx="66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3176C4-D324-4975-8C07-0B65D91F41D5}"/>
                    </a:ext>
                  </a:extLst>
                </p14:cNvPr>
                <p14:cNvContentPartPr/>
                <p14:nvPr/>
              </p14:nvContentPartPr>
              <p14:xfrm>
                <a:off x="2372127" y="2113241"/>
                <a:ext cx="148680" cy="15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3176C4-D324-4975-8C07-0B65D91F41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3127" y="2104241"/>
                  <a:ext cx="166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BB884B-10AB-482C-9836-A723F76DD6CA}"/>
                    </a:ext>
                  </a:extLst>
                </p14:cNvPr>
                <p14:cNvContentPartPr/>
                <p14:nvPr/>
              </p14:nvContentPartPr>
              <p14:xfrm>
                <a:off x="2534127" y="2016401"/>
                <a:ext cx="133200" cy="20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BB884B-10AB-482C-9836-A723F76DD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25127" y="2007401"/>
                  <a:ext cx="150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8D4EDF-C797-4843-A19A-A542FA008E3C}"/>
                    </a:ext>
                  </a:extLst>
                </p14:cNvPr>
                <p14:cNvContentPartPr/>
                <p14:nvPr/>
              </p14:nvContentPartPr>
              <p14:xfrm>
                <a:off x="2043807" y="2179481"/>
                <a:ext cx="230040" cy="23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8D4EDF-C797-4843-A19A-A542FA008E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34807" y="2170841"/>
                  <a:ext cx="247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696790-F9E3-40F4-A284-09FA888D16EC}"/>
                    </a:ext>
                  </a:extLst>
                </p14:cNvPr>
                <p14:cNvContentPartPr/>
                <p14:nvPr/>
              </p14:nvContentPartPr>
              <p14:xfrm>
                <a:off x="3837687" y="1072481"/>
                <a:ext cx="15516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696790-F9E3-40F4-A284-09FA888D16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8687" y="1063841"/>
                  <a:ext cx="172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53CF13-DB29-4410-8DD9-6F1A33385712}"/>
                    </a:ext>
                  </a:extLst>
                </p14:cNvPr>
                <p14:cNvContentPartPr/>
                <p14:nvPr/>
              </p14:nvContentPartPr>
              <p14:xfrm>
                <a:off x="3975567" y="1581521"/>
                <a:ext cx="114480" cy="100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53CF13-DB29-4410-8DD9-6F1A333857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6567" y="1572881"/>
                  <a:ext cx="132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32E0B9-5E65-4A02-BA68-C766A4859C83}"/>
                    </a:ext>
                  </a:extLst>
                </p14:cNvPr>
                <p14:cNvContentPartPr/>
                <p14:nvPr/>
              </p14:nvContentPartPr>
              <p14:xfrm>
                <a:off x="1707567" y="739481"/>
                <a:ext cx="2189520" cy="141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E0B9-5E65-4A02-BA68-C766A4859C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98927" y="730841"/>
                  <a:ext cx="2207160" cy="14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56269C-6C78-43FF-A3A7-1C0C65AA8D17}"/>
                    </a:ext>
                  </a:extLst>
                </p14:cNvPr>
                <p14:cNvContentPartPr/>
                <p14:nvPr/>
              </p14:nvContentPartPr>
              <p14:xfrm>
                <a:off x="3822927" y="954761"/>
                <a:ext cx="292320" cy="25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56269C-6C78-43FF-A3A7-1C0C65AA8D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14287" y="945761"/>
                  <a:ext cx="309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7CA6BD-1345-4F94-AB6F-769362D38D42}"/>
                    </a:ext>
                  </a:extLst>
                </p14:cNvPr>
                <p14:cNvContentPartPr/>
                <p14:nvPr/>
              </p14:nvContentPartPr>
              <p14:xfrm>
                <a:off x="4367967" y="706001"/>
                <a:ext cx="89640" cy="236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7CA6BD-1345-4F94-AB6F-769362D38D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8967" y="697001"/>
                  <a:ext cx="107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3AFE7F-BBA9-4ABE-BF67-FF2F62492BB7}"/>
                    </a:ext>
                  </a:extLst>
                </p14:cNvPr>
                <p14:cNvContentPartPr/>
                <p14:nvPr/>
              </p14:nvContentPartPr>
              <p14:xfrm>
                <a:off x="4550127" y="536801"/>
                <a:ext cx="131400" cy="198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3AFE7F-BBA9-4ABE-BF67-FF2F62492B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41127" y="528161"/>
                  <a:ext cx="149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1EE410-ABF7-4A46-9A02-861845BEA0CF}"/>
                    </a:ext>
                  </a:extLst>
                </p14:cNvPr>
                <p14:cNvContentPartPr/>
                <p14:nvPr/>
              </p14:nvContentPartPr>
              <p14:xfrm>
                <a:off x="4583247" y="529961"/>
                <a:ext cx="148680" cy="14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1EE410-ABF7-4A46-9A02-861845BEA0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4247" y="520961"/>
                  <a:ext cx="166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A1EB7B-87A7-4954-BF9D-BD7276E72FB7}"/>
                    </a:ext>
                  </a:extLst>
                </p14:cNvPr>
                <p14:cNvContentPartPr/>
                <p14:nvPr/>
              </p14:nvContentPartPr>
              <p14:xfrm>
                <a:off x="4805727" y="396401"/>
                <a:ext cx="164880" cy="250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A1EB7B-87A7-4954-BF9D-BD7276E72F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96727" y="387761"/>
                  <a:ext cx="182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3B5469-BAF7-49A2-AF0C-923E120A749D}"/>
                    </a:ext>
                  </a:extLst>
                </p14:cNvPr>
                <p14:cNvContentPartPr/>
                <p14:nvPr/>
              </p14:nvContentPartPr>
              <p14:xfrm>
                <a:off x="1976847" y="1354721"/>
                <a:ext cx="2283840" cy="1479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3B5469-BAF7-49A2-AF0C-923E120A74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68207" y="1346081"/>
                  <a:ext cx="2301480" cy="14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D9DE53-5097-4D24-A1F0-4B6A46DE9DAF}"/>
                    </a:ext>
                  </a:extLst>
                </p14:cNvPr>
                <p14:cNvContentPartPr/>
                <p14:nvPr/>
              </p14:nvContentPartPr>
              <p14:xfrm>
                <a:off x="4054407" y="1436441"/>
                <a:ext cx="369360" cy="172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D9DE53-5097-4D24-A1F0-4B6A46DE9D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5407" y="1427441"/>
                  <a:ext cx="387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65B519-D6B9-43A1-B8D6-DF6B639B0A70}"/>
                    </a:ext>
                  </a:extLst>
                </p14:cNvPr>
                <p14:cNvContentPartPr/>
                <p14:nvPr/>
              </p14:nvContentPartPr>
              <p14:xfrm>
                <a:off x="4491087" y="1321961"/>
                <a:ext cx="222120" cy="19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65B519-D6B9-43A1-B8D6-DF6B639B0A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82087" y="1312961"/>
                  <a:ext cx="239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D8E881-5DBB-48DA-A528-2E2C4EA357E7}"/>
                    </a:ext>
                  </a:extLst>
                </p14:cNvPr>
                <p14:cNvContentPartPr/>
                <p14:nvPr/>
              </p14:nvContentPartPr>
              <p14:xfrm>
                <a:off x="4764687" y="1269401"/>
                <a:ext cx="151200" cy="213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D8E881-5DBB-48DA-A528-2E2C4EA357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6047" y="1260401"/>
                  <a:ext cx="168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116BEC-10D7-4208-B2BC-3EA3715D958F}"/>
                    </a:ext>
                  </a:extLst>
                </p14:cNvPr>
                <p14:cNvContentPartPr/>
                <p14:nvPr/>
              </p14:nvContentPartPr>
              <p14:xfrm>
                <a:off x="4777647" y="1325561"/>
                <a:ext cx="101880" cy="87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116BEC-10D7-4208-B2BC-3EA3715D95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68647" y="1316561"/>
                  <a:ext cx="119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6F01980-ABA9-43D8-83B0-4AF79440981F}"/>
                    </a:ext>
                  </a:extLst>
                </p14:cNvPr>
                <p14:cNvContentPartPr/>
                <p14:nvPr/>
              </p14:nvContentPartPr>
              <p14:xfrm>
                <a:off x="4954047" y="1199921"/>
                <a:ext cx="16164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6F01980-ABA9-43D8-83B0-4AF7944098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45407" y="1190921"/>
                  <a:ext cx="1792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74DE73-B399-4290-8C50-996482E3C1E3}"/>
              </a:ext>
            </a:extLst>
          </p:cNvPr>
          <p:cNvGrpSpPr/>
          <p:nvPr/>
        </p:nvGrpSpPr>
        <p:grpSpPr>
          <a:xfrm>
            <a:off x="9058407" y="336641"/>
            <a:ext cx="1543680" cy="3211560"/>
            <a:chOff x="9058407" y="336641"/>
            <a:chExt cx="1543680" cy="32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99D9E07-FF8D-472E-958B-74D434667D20}"/>
                    </a:ext>
                  </a:extLst>
                </p14:cNvPr>
                <p14:cNvContentPartPr/>
                <p14:nvPr/>
              </p14:nvContentPartPr>
              <p14:xfrm>
                <a:off x="9481407" y="353201"/>
                <a:ext cx="69120" cy="26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99D9E07-FF8D-472E-958B-74D434667D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72407" y="344561"/>
                  <a:ext cx="86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529846-E32D-4A55-A2EC-E1C9540EE350}"/>
                    </a:ext>
                  </a:extLst>
                </p14:cNvPr>
                <p14:cNvContentPartPr/>
                <p14:nvPr/>
              </p14:nvContentPartPr>
              <p14:xfrm>
                <a:off x="9478167" y="479201"/>
                <a:ext cx="89640" cy="54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529846-E32D-4A55-A2EC-E1C9540EE3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69527" y="470201"/>
                  <a:ext cx="107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7EA1E4-FFA8-475A-9A3A-C47C5E534CDA}"/>
                    </a:ext>
                  </a:extLst>
                </p14:cNvPr>
                <p14:cNvContentPartPr/>
                <p14:nvPr/>
              </p14:nvContentPartPr>
              <p14:xfrm>
                <a:off x="9585807" y="393521"/>
                <a:ext cx="147600" cy="174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7EA1E4-FFA8-475A-9A3A-C47C5E534C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77167" y="384881"/>
                  <a:ext cx="165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268DC4-0095-4D46-BAF1-BFEADC68D429}"/>
                    </a:ext>
                  </a:extLst>
                </p14:cNvPr>
                <p14:cNvContentPartPr/>
                <p14:nvPr/>
              </p14:nvContentPartPr>
              <p14:xfrm>
                <a:off x="9809727" y="336641"/>
                <a:ext cx="21240" cy="21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268DC4-0095-4D46-BAF1-BFEADC68D4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727" y="328001"/>
                  <a:ext cx="38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07B37F-CF62-46B5-8C8B-9817C5C42EAE}"/>
                    </a:ext>
                  </a:extLst>
                </p14:cNvPr>
                <p14:cNvContentPartPr/>
                <p14:nvPr/>
              </p14:nvContentPartPr>
              <p14:xfrm>
                <a:off x="9096567" y="591521"/>
                <a:ext cx="1461600" cy="283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07B37F-CF62-46B5-8C8B-9817C5C42E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87567" y="582521"/>
                  <a:ext cx="1479240" cy="28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6CBAB0-84E4-43CB-91E7-124B79AB0B61}"/>
                    </a:ext>
                  </a:extLst>
                </p14:cNvPr>
                <p14:cNvContentPartPr/>
                <p14:nvPr/>
              </p14:nvContentPartPr>
              <p14:xfrm>
                <a:off x="9058407" y="891761"/>
                <a:ext cx="1543680" cy="2656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6CBAB0-84E4-43CB-91E7-124B79AB0B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49767" y="883121"/>
                  <a:ext cx="1561320" cy="26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620771-3D6F-4147-91E9-28BD596EBDAF}"/>
                    </a:ext>
                  </a:extLst>
                </p14:cNvPr>
                <p14:cNvContentPartPr/>
                <p14:nvPr/>
              </p14:nvContentPartPr>
              <p14:xfrm>
                <a:off x="9554487" y="1058081"/>
                <a:ext cx="4212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620771-3D6F-4147-91E9-28BD596EBD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45487" y="1049441"/>
                  <a:ext cx="59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E9A1B6-3ADA-4877-A4C2-B0355423B308}"/>
                    </a:ext>
                  </a:extLst>
                </p14:cNvPr>
                <p14:cNvContentPartPr/>
                <p14:nvPr/>
              </p14:nvContentPartPr>
              <p14:xfrm>
                <a:off x="9459447" y="1102721"/>
                <a:ext cx="258120" cy="156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E9A1B6-3ADA-4877-A4C2-B0355423B3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50807" y="1093721"/>
                  <a:ext cx="275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667124-6072-4A63-A032-FF19D8AF32EE}"/>
                    </a:ext>
                  </a:extLst>
                </p14:cNvPr>
                <p14:cNvContentPartPr/>
                <p14:nvPr/>
              </p14:nvContentPartPr>
              <p14:xfrm>
                <a:off x="9732687" y="1050521"/>
                <a:ext cx="104400" cy="225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667124-6072-4A63-A032-FF19D8AF32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23687" y="1041881"/>
                  <a:ext cx="122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AC8559-CB21-44C8-8428-71AA8B4E3B43}"/>
                    </a:ext>
                  </a:extLst>
                </p14:cNvPr>
                <p14:cNvContentPartPr/>
                <p14:nvPr/>
              </p14:nvContentPartPr>
              <p14:xfrm>
                <a:off x="9440367" y="996161"/>
                <a:ext cx="584640" cy="493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AC8559-CB21-44C8-8428-71AA8B4E3B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31727" y="987161"/>
                  <a:ext cx="6022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2C2282-829A-47B8-A597-324E47649721}"/>
                    </a:ext>
                  </a:extLst>
                </p14:cNvPr>
                <p14:cNvContentPartPr/>
                <p14:nvPr/>
              </p14:nvContentPartPr>
              <p14:xfrm>
                <a:off x="9576447" y="2239961"/>
                <a:ext cx="81720" cy="22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2C2282-829A-47B8-A597-324E476497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67447" y="2231321"/>
                  <a:ext cx="99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1AEAA77-458A-4393-A27B-ACBFA8F30711}"/>
                    </a:ext>
                  </a:extLst>
                </p14:cNvPr>
                <p14:cNvContentPartPr/>
                <p14:nvPr/>
              </p14:nvContentPartPr>
              <p14:xfrm>
                <a:off x="9462327" y="2293601"/>
                <a:ext cx="269280" cy="169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1AEAA77-458A-4393-A27B-ACBFA8F307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53687" y="2284601"/>
                  <a:ext cx="286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0BCCC9-09F8-4313-833F-B7122244B60E}"/>
                    </a:ext>
                  </a:extLst>
                </p14:cNvPr>
                <p14:cNvContentPartPr/>
                <p14:nvPr/>
              </p14:nvContentPartPr>
              <p14:xfrm>
                <a:off x="9715407" y="2248961"/>
                <a:ext cx="140760" cy="228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0BCCC9-09F8-4313-833F-B7122244B6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06767" y="2240321"/>
                  <a:ext cx="158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4D16F6-65C4-489F-81CF-FF8354F90757}"/>
                    </a:ext>
                  </a:extLst>
                </p14:cNvPr>
                <p14:cNvContentPartPr/>
                <p14:nvPr/>
              </p14:nvContentPartPr>
              <p14:xfrm>
                <a:off x="9433887" y="2065721"/>
                <a:ext cx="568080" cy="553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4D16F6-65C4-489F-81CF-FF8354F907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24887" y="2057081"/>
                  <a:ext cx="585720" cy="57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0BF1A8-C768-46CD-BCAF-4276B608DEC5}"/>
              </a:ext>
            </a:extLst>
          </p:cNvPr>
          <p:cNvGrpSpPr/>
          <p:nvPr/>
        </p:nvGrpSpPr>
        <p:grpSpPr>
          <a:xfrm>
            <a:off x="6801207" y="374441"/>
            <a:ext cx="1624320" cy="3586680"/>
            <a:chOff x="6801207" y="374441"/>
            <a:chExt cx="1624320" cy="35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617989-EB7B-41E8-A9CC-4C5D076FE9A7}"/>
                    </a:ext>
                  </a:extLst>
                </p14:cNvPr>
                <p14:cNvContentPartPr/>
                <p14:nvPr/>
              </p14:nvContentPartPr>
              <p14:xfrm>
                <a:off x="7546047" y="523481"/>
                <a:ext cx="85320" cy="25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617989-EB7B-41E8-A9CC-4C5D076FE9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37407" y="514481"/>
                  <a:ext cx="102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B3B836-82E7-450F-B47C-B93797464C84}"/>
                    </a:ext>
                  </a:extLst>
                </p14:cNvPr>
                <p14:cNvContentPartPr/>
                <p14:nvPr/>
              </p14:nvContentPartPr>
              <p14:xfrm>
                <a:off x="7557207" y="622481"/>
                <a:ext cx="147960" cy="6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B3B836-82E7-450F-B47C-B93797464C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8207" y="613841"/>
                  <a:ext cx="165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FFC239-DB71-4621-8D88-20AFF22A625F}"/>
                    </a:ext>
                  </a:extLst>
                </p14:cNvPr>
                <p14:cNvContentPartPr/>
                <p14:nvPr/>
              </p14:nvContentPartPr>
              <p14:xfrm>
                <a:off x="7686447" y="529601"/>
                <a:ext cx="17136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FFC239-DB71-4621-8D88-20AFF22A62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7447" y="520961"/>
                  <a:ext cx="189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7DE77D-3967-47CE-816C-C50FAEF613F7}"/>
                    </a:ext>
                  </a:extLst>
                </p14:cNvPr>
                <p14:cNvContentPartPr/>
                <p14:nvPr/>
              </p14:nvContentPartPr>
              <p14:xfrm>
                <a:off x="7953927" y="524561"/>
                <a:ext cx="80640" cy="13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7DE77D-3967-47CE-816C-C50FAEF613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5287" y="515561"/>
                  <a:ext cx="98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3E1963-A650-4B59-9FAE-6A12593E4A3C}"/>
                    </a:ext>
                  </a:extLst>
                </p14:cNvPr>
                <p14:cNvContentPartPr/>
                <p14:nvPr/>
              </p14:nvContentPartPr>
              <p14:xfrm>
                <a:off x="7272807" y="918401"/>
                <a:ext cx="1152720" cy="2602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3E1963-A650-4B59-9FAE-6A12593E4A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63807" y="909761"/>
                  <a:ext cx="1170360" cy="26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7F9A0F-BAE3-4B84-9BA2-6FEA2861B94E}"/>
                    </a:ext>
                  </a:extLst>
                </p14:cNvPr>
                <p14:cNvContentPartPr/>
                <p14:nvPr/>
              </p14:nvContentPartPr>
              <p14:xfrm>
                <a:off x="6801207" y="1089401"/>
                <a:ext cx="1599480" cy="2871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7F9A0F-BAE3-4B84-9BA2-6FEA2861B9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92207" y="1080761"/>
                  <a:ext cx="1617120" cy="28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8D7E6F-0917-42AB-A6E4-FC122DA29025}"/>
                    </a:ext>
                  </a:extLst>
                </p14:cNvPr>
                <p14:cNvContentPartPr/>
                <p14:nvPr/>
              </p14:nvContentPartPr>
              <p14:xfrm>
                <a:off x="7271727" y="1570001"/>
                <a:ext cx="211680" cy="154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8D7E6F-0917-42AB-A6E4-FC122DA290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2727" y="1561001"/>
                  <a:ext cx="229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BE9C80-7F2C-46E4-B5AC-A6E529B143FD}"/>
                    </a:ext>
                  </a:extLst>
                </p14:cNvPr>
                <p14:cNvContentPartPr/>
                <p14:nvPr/>
              </p14:nvContentPartPr>
              <p14:xfrm>
                <a:off x="7466487" y="1478201"/>
                <a:ext cx="155160" cy="258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BE9C80-7F2C-46E4-B5AC-A6E529B143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57847" y="1469201"/>
                  <a:ext cx="172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59DCAF-6C8B-47A9-8480-83B6744B5121}"/>
                    </a:ext>
                  </a:extLst>
                </p14:cNvPr>
                <p14:cNvContentPartPr/>
                <p14:nvPr/>
              </p14:nvContentPartPr>
              <p14:xfrm>
                <a:off x="7051047" y="1343921"/>
                <a:ext cx="843840" cy="669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59DCAF-6C8B-47A9-8480-83B6744B51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2047" y="1334921"/>
                  <a:ext cx="8614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E7937F-7972-4B93-B745-1C3DC94082D2}"/>
                    </a:ext>
                  </a:extLst>
                </p14:cNvPr>
                <p14:cNvContentPartPr/>
                <p14:nvPr/>
              </p14:nvContentPartPr>
              <p14:xfrm>
                <a:off x="7404927" y="2671241"/>
                <a:ext cx="171000" cy="137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E7937F-7972-4B93-B745-1C3DC94082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95927" y="2662241"/>
                  <a:ext cx="188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5CFB1B-3C95-41FE-AAEE-DCDA38C70192}"/>
                    </a:ext>
                  </a:extLst>
                </p14:cNvPr>
                <p14:cNvContentPartPr/>
                <p14:nvPr/>
              </p14:nvContentPartPr>
              <p14:xfrm>
                <a:off x="7646487" y="2585561"/>
                <a:ext cx="65880" cy="14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05CFB1B-3C95-41FE-AAEE-DCDA38C701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7487" y="2576561"/>
                  <a:ext cx="83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A7F9E4-8422-4973-A4B1-A729436BC282}"/>
                    </a:ext>
                  </a:extLst>
                </p14:cNvPr>
                <p14:cNvContentPartPr/>
                <p14:nvPr/>
              </p14:nvContentPartPr>
              <p14:xfrm>
                <a:off x="7324287" y="2417441"/>
                <a:ext cx="594360" cy="551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A7F9E4-8422-4973-A4B1-A729436BC2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15287" y="2408801"/>
                  <a:ext cx="6120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CD55CE-DCB3-4DD9-A3C7-203AFE97BF2B}"/>
                    </a:ext>
                  </a:extLst>
                </p14:cNvPr>
                <p14:cNvContentPartPr/>
                <p14:nvPr/>
              </p14:nvContentPartPr>
              <p14:xfrm>
                <a:off x="6997407" y="699881"/>
                <a:ext cx="992520" cy="138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CD55CE-DCB3-4DD9-A3C7-203AFE97BF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88767" y="691241"/>
                  <a:ext cx="1010160" cy="13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9ACB2C1-0CB6-46F4-BA42-E4FE40ED3A45}"/>
                    </a:ext>
                  </a:extLst>
                </p14:cNvPr>
                <p14:cNvContentPartPr/>
                <p14:nvPr/>
              </p14:nvContentPartPr>
              <p14:xfrm>
                <a:off x="7451727" y="374441"/>
                <a:ext cx="230040" cy="1833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9ACB2C1-0CB6-46F4-BA42-E4FE40ED3A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42727" y="365441"/>
                  <a:ext cx="247680" cy="1851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309F67-1D31-4F26-B2FD-95500FBD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37" y="3187121"/>
            <a:ext cx="6115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6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5898-F09B-4BEE-B8B4-0B751CA6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2268-440B-4C03-B6BE-C00DC846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B2C624-AD1F-42F5-BC70-BDF5B8E9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810544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1AA4A-A58C-4DA2-8384-6166E09F8583}"/>
              </a:ext>
            </a:extLst>
          </p:cNvPr>
          <p:cNvGrpSpPr/>
          <p:nvPr/>
        </p:nvGrpSpPr>
        <p:grpSpPr>
          <a:xfrm>
            <a:off x="8567007" y="1166081"/>
            <a:ext cx="1180080" cy="711720"/>
            <a:chOff x="8567007" y="1166081"/>
            <a:chExt cx="118008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9F72E8-B0A0-45C8-97AA-A43F1D2C0B66}"/>
                    </a:ext>
                  </a:extLst>
                </p14:cNvPr>
                <p14:cNvContentPartPr/>
                <p14:nvPr/>
              </p14:nvContentPartPr>
              <p14:xfrm>
                <a:off x="8567007" y="1360121"/>
                <a:ext cx="522720" cy="51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9F72E8-B0A0-45C8-97AA-A43F1D2C0B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58007" y="1351481"/>
                  <a:ext cx="5403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FAB7C1-CE70-4F41-9CDD-418038672A17}"/>
                    </a:ext>
                  </a:extLst>
                </p14:cNvPr>
                <p14:cNvContentPartPr/>
                <p14:nvPr/>
              </p14:nvContentPartPr>
              <p14:xfrm>
                <a:off x="9193407" y="1318001"/>
                <a:ext cx="86040" cy="12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FAB7C1-CE70-4F41-9CDD-418038672A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84767" y="1309001"/>
                  <a:ext cx="103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66AAC2-74EC-4238-996C-5561EDBE307C}"/>
                    </a:ext>
                  </a:extLst>
                </p14:cNvPr>
                <p14:cNvContentPartPr/>
                <p14:nvPr/>
              </p14:nvContentPartPr>
              <p14:xfrm>
                <a:off x="9311487" y="1300721"/>
                <a:ext cx="25200" cy="130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66AAC2-74EC-4238-996C-5561EDBE30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02487" y="1291721"/>
                  <a:ext cx="42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00A1B7-431C-44B6-8FFE-80D2B3D280D9}"/>
                    </a:ext>
                  </a:extLst>
                </p14:cNvPr>
                <p14:cNvContentPartPr/>
                <p14:nvPr/>
              </p14:nvContentPartPr>
              <p14:xfrm>
                <a:off x="9306087" y="1166081"/>
                <a:ext cx="13464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00A1B7-431C-44B6-8FFE-80D2B3D280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7087" y="1157441"/>
                  <a:ext cx="1522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C8CB13-25A5-4826-84F9-8D5B32CF78EC}"/>
                    </a:ext>
                  </a:extLst>
                </p14:cNvPr>
                <p14:cNvContentPartPr/>
                <p14:nvPr/>
              </p14:nvContentPartPr>
              <p14:xfrm>
                <a:off x="9334527" y="1174721"/>
                <a:ext cx="412560" cy="170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C8CB13-25A5-4826-84F9-8D5B32CF78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25527" y="1166081"/>
                  <a:ext cx="43020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8F7D1E-0799-451A-8003-1AEEDC1F79FC}"/>
                  </a:ext>
                </a:extLst>
              </p14:cNvPr>
              <p14:cNvContentPartPr/>
              <p14:nvPr/>
            </p14:nvContentPartPr>
            <p14:xfrm>
              <a:off x="9643767" y="688361"/>
              <a:ext cx="482760" cy="399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8F7D1E-0799-451A-8003-1AEEDC1F79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34767" y="679361"/>
                <a:ext cx="500400" cy="4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ED2BE6A-7A7F-4EFF-B28B-2B96136E438F}"/>
              </a:ext>
            </a:extLst>
          </p:cNvPr>
          <p:cNvGrpSpPr/>
          <p:nvPr/>
        </p:nvGrpSpPr>
        <p:grpSpPr>
          <a:xfrm>
            <a:off x="10197447" y="436721"/>
            <a:ext cx="1137960" cy="408600"/>
            <a:chOff x="10197447" y="436721"/>
            <a:chExt cx="11379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858BD3-44FB-44A0-9CF6-BE7940AD20FA}"/>
                    </a:ext>
                  </a:extLst>
                </p14:cNvPr>
                <p14:cNvContentPartPr/>
                <p14:nvPr/>
              </p14:nvContentPartPr>
              <p14:xfrm>
                <a:off x="10197447" y="519161"/>
                <a:ext cx="117720" cy="23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858BD3-44FB-44A0-9CF6-BE7940AD20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88447" y="510161"/>
                  <a:ext cx="135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7EA578-190F-4D95-A5A3-920CFB0A7287}"/>
                    </a:ext>
                  </a:extLst>
                </p14:cNvPr>
                <p14:cNvContentPartPr/>
                <p14:nvPr/>
              </p14:nvContentPartPr>
              <p14:xfrm>
                <a:off x="10329207" y="436721"/>
                <a:ext cx="531360" cy="40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7EA578-190F-4D95-A5A3-920CFB0A72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20567" y="427721"/>
                  <a:ext cx="549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8043DC-0C0C-4BF5-8A9B-A925709D78FA}"/>
                    </a:ext>
                  </a:extLst>
                </p14:cNvPr>
                <p14:cNvContentPartPr/>
                <p14:nvPr/>
              </p14:nvContentPartPr>
              <p14:xfrm>
                <a:off x="10940127" y="546521"/>
                <a:ext cx="62280" cy="110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8043DC-0C0C-4BF5-8A9B-A925709D78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31127" y="537881"/>
                  <a:ext cx="79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559A8C-0AB4-47CA-AAF1-5148B2316E98}"/>
                    </a:ext>
                  </a:extLst>
                </p14:cNvPr>
                <p14:cNvContentPartPr/>
                <p14:nvPr/>
              </p14:nvContentPartPr>
              <p14:xfrm>
                <a:off x="11007087" y="491801"/>
                <a:ext cx="328320" cy="12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559A8C-0AB4-47CA-AAF1-5148B2316E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98447" y="483161"/>
                  <a:ext cx="3459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213256-4809-45E8-98F9-3F911F04D1C7}"/>
              </a:ext>
            </a:extLst>
          </p:cNvPr>
          <p:cNvGrpSpPr/>
          <p:nvPr/>
        </p:nvGrpSpPr>
        <p:grpSpPr>
          <a:xfrm>
            <a:off x="10822047" y="1106321"/>
            <a:ext cx="539640" cy="392400"/>
            <a:chOff x="10822047" y="1106321"/>
            <a:chExt cx="53964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6B4371-3F31-4709-BA5B-963DC954029D}"/>
                    </a:ext>
                  </a:extLst>
                </p14:cNvPr>
                <p14:cNvContentPartPr/>
                <p14:nvPr/>
              </p14:nvContentPartPr>
              <p14:xfrm>
                <a:off x="10822047" y="1119641"/>
                <a:ext cx="200880" cy="10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6B4371-3F31-4709-BA5B-963DC95402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13407" y="1111001"/>
                  <a:ext cx="218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B4662C-2863-451A-92BF-AB2F00CF3095}"/>
                    </a:ext>
                  </a:extLst>
                </p14:cNvPr>
                <p14:cNvContentPartPr/>
                <p14:nvPr/>
              </p14:nvContentPartPr>
              <p14:xfrm>
                <a:off x="10909887" y="1144121"/>
                <a:ext cx="35640" cy="235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B4662C-2863-451A-92BF-AB2F00CF30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01247" y="1135121"/>
                  <a:ext cx="5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BFB967-89CD-47D8-9DA9-3F132EC5BB22}"/>
                    </a:ext>
                  </a:extLst>
                </p14:cNvPr>
                <p14:cNvContentPartPr/>
                <p14:nvPr/>
              </p14:nvContentPartPr>
              <p14:xfrm>
                <a:off x="11055687" y="1158161"/>
                <a:ext cx="119880" cy="14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BFB967-89CD-47D8-9DA9-3F132EC5BB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47047" y="1149521"/>
                  <a:ext cx="137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0B7591-AA25-43FA-9A11-C7A610917AA6}"/>
                    </a:ext>
                  </a:extLst>
                </p14:cNvPr>
                <p14:cNvContentPartPr/>
                <p14:nvPr/>
              </p14:nvContentPartPr>
              <p14:xfrm>
                <a:off x="11229207" y="1106321"/>
                <a:ext cx="109800" cy="22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0B7591-AA25-43FA-9A11-C7A610917A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220207" y="1097681"/>
                  <a:ext cx="127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176C20-56D0-4AF7-93F5-D36CF3D8EE3D}"/>
                    </a:ext>
                  </a:extLst>
                </p14:cNvPr>
                <p14:cNvContentPartPr/>
                <p14:nvPr/>
              </p14:nvContentPartPr>
              <p14:xfrm>
                <a:off x="10934367" y="1333481"/>
                <a:ext cx="427320" cy="16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176C20-56D0-4AF7-93F5-D36CF3D8EE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25727" y="1324481"/>
                  <a:ext cx="4449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875027F9-871A-4EB6-B773-CCE3E89023E6}"/>
              </a:ext>
            </a:extLst>
          </p:cNvPr>
          <p:cNvGrpSpPr/>
          <p:nvPr/>
        </p:nvGrpSpPr>
        <p:grpSpPr>
          <a:xfrm>
            <a:off x="9741327" y="2277761"/>
            <a:ext cx="801360" cy="1068840"/>
            <a:chOff x="9741327" y="2277761"/>
            <a:chExt cx="801360" cy="10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A5DE4B-FDC1-4BF5-B5FC-275CC5C4F9B5}"/>
                    </a:ext>
                  </a:extLst>
                </p14:cNvPr>
                <p14:cNvContentPartPr/>
                <p14:nvPr/>
              </p14:nvContentPartPr>
              <p14:xfrm>
                <a:off x="9775527" y="2387921"/>
                <a:ext cx="767160" cy="74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A5DE4B-FDC1-4BF5-B5FC-275CC5C4F9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66887" y="2378921"/>
                  <a:ext cx="78480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66EFB7B3-832B-4F27-B98E-DD47A878A8F2}"/>
                    </a:ext>
                  </a:extLst>
                </p14:cNvPr>
                <p14:cNvContentPartPr/>
                <p14:nvPr/>
              </p14:nvContentPartPr>
              <p14:xfrm>
                <a:off x="9962367" y="2277761"/>
                <a:ext cx="451440" cy="106884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66EFB7B3-832B-4F27-B98E-DD47A878A8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53367" y="2269121"/>
                  <a:ext cx="4690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75" name="Ink 3074">
                  <a:extLst>
                    <a:ext uri="{FF2B5EF4-FFF2-40B4-BE49-F238E27FC236}">
                      <a16:creationId xmlns:a16="http://schemas.microsoft.com/office/drawing/2014/main" id="{C02B58EC-6B9E-44EA-8576-987E5C1AAC2C}"/>
                    </a:ext>
                  </a:extLst>
                </p14:cNvPr>
                <p14:cNvContentPartPr/>
                <p14:nvPr/>
              </p14:nvContentPartPr>
              <p14:xfrm>
                <a:off x="9741327" y="2372801"/>
                <a:ext cx="736920" cy="766440"/>
              </p14:xfrm>
            </p:contentPart>
          </mc:Choice>
          <mc:Fallback xmlns="">
            <p:pic>
              <p:nvPicPr>
                <p:cNvPr id="3075" name="Ink 3074">
                  <a:extLst>
                    <a:ext uri="{FF2B5EF4-FFF2-40B4-BE49-F238E27FC236}">
                      <a16:creationId xmlns:a16="http://schemas.microsoft.com/office/drawing/2014/main" id="{C02B58EC-6B9E-44EA-8576-987E5C1AAC2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32327" y="2364161"/>
                  <a:ext cx="754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76" name="Ink 3075">
                  <a:extLst>
                    <a:ext uri="{FF2B5EF4-FFF2-40B4-BE49-F238E27FC236}">
                      <a16:creationId xmlns:a16="http://schemas.microsoft.com/office/drawing/2014/main" id="{D3630B34-A087-4896-AB85-FCF391B4C37A}"/>
                    </a:ext>
                  </a:extLst>
                </p14:cNvPr>
                <p14:cNvContentPartPr/>
                <p14:nvPr/>
              </p14:nvContentPartPr>
              <p14:xfrm>
                <a:off x="9924927" y="2317001"/>
                <a:ext cx="573120" cy="822600"/>
              </p14:xfrm>
            </p:contentPart>
          </mc:Choice>
          <mc:Fallback xmlns="">
            <p:pic>
              <p:nvPicPr>
                <p:cNvPr id="3076" name="Ink 3075">
                  <a:extLst>
                    <a:ext uri="{FF2B5EF4-FFF2-40B4-BE49-F238E27FC236}">
                      <a16:creationId xmlns:a16="http://schemas.microsoft.com/office/drawing/2014/main" id="{D3630B34-A087-4896-AB85-FCF391B4C3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15927" y="2308361"/>
                  <a:ext cx="590760" cy="84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8975BEF3-EEA6-478A-A7E8-9DC0A1B8735B}"/>
              </a:ext>
            </a:extLst>
          </p:cNvPr>
          <p:cNvGrpSpPr/>
          <p:nvPr/>
        </p:nvGrpSpPr>
        <p:grpSpPr>
          <a:xfrm>
            <a:off x="6416007" y="2648201"/>
            <a:ext cx="328320" cy="171720"/>
            <a:chOff x="6416007" y="2648201"/>
            <a:chExt cx="32832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98AEF6-D5D4-4EC1-9F89-90A94F713412}"/>
                    </a:ext>
                  </a:extLst>
                </p14:cNvPr>
                <p14:cNvContentPartPr/>
                <p14:nvPr/>
              </p14:nvContentPartPr>
              <p14:xfrm>
                <a:off x="6453087" y="2714441"/>
                <a:ext cx="196560" cy="7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98AEF6-D5D4-4EC1-9F89-90A94F71341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44447" y="2705441"/>
                  <a:ext cx="214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4AD69F-13E8-44B7-A56E-5A536DCD7BBB}"/>
                    </a:ext>
                  </a:extLst>
                </p14:cNvPr>
                <p14:cNvContentPartPr/>
                <p14:nvPr/>
              </p14:nvContentPartPr>
              <p14:xfrm>
                <a:off x="6452007" y="2702201"/>
                <a:ext cx="17604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4AD69F-13E8-44B7-A56E-5A536DCD7B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43007" y="2693201"/>
                  <a:ext cx="193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63DFB5-E81E-4F20-B04C-BBDE9B4750F4}"/>
                    </a:ext>
                  </a:extLst>
                </p14:cNvPr>
                <p14:cNvContentPartPr/>
                <p14:nvPr/>
              </p14:nvContentPartPr>
              <p14:xfrm>
                <a:off x="6449847" y="2696081"/>
                <a:ext cx="208440" cy="5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63DFB5-E81E-4F20-B04C-BBDE9B4750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41207" y="2687441"/>
                  <a:ext cx="226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E5E1D1-3902-41CB-A4BF-B76A40014C23}"/>
                    </a:ext>
                  </a:extLst>
                </p14:cNvPr>
                <p14:cNvContentPartPr/>
                <p14:nvPr/>
              </p14:nvContentPartPr>
              <p14:xfrm>
                <a:off x="6440487" y="2697881"/>
                <a:ext cx="171720" cy="49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E5E1D1-3902-41CB-A4BF-B76A40014C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31487" y="2688881"/>
                  <a:ext cx="189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D2D209-D090-4ED7-8BBC-99E54C89D678}"/>
                    </a:ext>
                  </a:extLst>
                </p14:cNvPr>
                <p14:cNvContentPartPr/>
                <p14:nvPr/>
              </p14:nvContentPartPr>
              <p14:xfrm>
                <a:off x="6453447" y="2648201"/>
                <a:ext cx="250200" cy="17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D2D209-D090-4ED7-8BBC-99E54C89D6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44447" y="2639201"/>
                  <a:ext cx="267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78" name="Ink 3077">
                  <a:extLst>
                    <a:ext uri="{FF2B5EF4-FFF2-40B4-BE49-F238E27FC236}">
                      <a16:creationId xmlns:a16="http://schemas.microsoft.com/office/drawing/2014/main" id="{9C6FF1B0-4B81-4043-B0EC-A7012AA7C109}"/>
                    </a:ext>
                  </a:extLst>
                </p14:cNvPr>
                <p14:cNvContentPartPr/>
                <p14:nvPr/>
              </p14:nvContentPartPr>
              <p14:xfrm>
                <a:off x="6455247" y="2685641"/>
                <a:ext cx="228960" cy="98640"/>
              </p14:xfrm>
            </p:contentPart>
          </mc:Choice>
          <mc:Fallback xmlns="">
            <p:pic>
              <p:nvPicPr>
                <p:cNvPr id="3078" name="Ink 3077">
                  <a:extLst>
                    <a:ext uri="{FF2B5EF4-FFF2-40B4-BE49-F238E27FC236}">
                      <a16:creationId xmlns:a16="http://schemas.microsoft.com/office/drawing/2014/main" id="{9C6FF1B0-4B81-4043-B0EC-A7012AA7C1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46607" y="2677001"/>
                  <a:ext cx="246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3CB6E40C-A339-4F33-84B7-4AE680D1963F}"/>
                    </a:ext>
                  </a:extLst>
                </p14:cNvPr>
                <p14:cNvContentPartPr/>
                <p14:nvPr/>
              </p14:nvContentPartPr>
              <p14:xfrm>
                <a:off x="6416007" y="2661161"/>
                <a:ext cx="217080" cy="66960"/>
              </p14:xfrm>
            </p:contentPart>
          </mc:Choice>
          <mc:Fallback xmlns=""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3CB6E40C-A339-4F33-84B7-4AE680D196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7007" y="2652161"/>
                  <a:ext cx="234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80" name="Ink 3079">
                  <a:extLst>
                    <a:ext uri="{FF2B5EF4-FFF2-40B4-BE49-F238E27FC236}">
                      <a16:creationId xmlns:a16="http://schemas.microsoft.com/office/drawing/2014/main" id="{0D3FCE44-6829-49E6-9A51-10B6B7AB6A6F}"/>
                    </a:ext>
                  </a:extLst>
                </p14:cNvPr>
                <p14:cNvContentPartPr/>
                <p14:nvPr/>
              </p14:nvContentPartPr>
              <p14:xfrm>
                <a:off x="6437247" y="2669801"/>
                <a:ext cx="307080" cy="103680"/>
              </p14:xfrm>
            </p:contentPart>
          </mc:Choice>
          <mc:Fallback xmlns="">
            <p:pic>
              <p:nvPicPr>
                <p:cNvPr id="3080" name="Ink 3079">
                  <a:extLst>
                    <a:ext uri="{FF2B5EF4-FFF2-40B4-BE49-F238E27FC236}">
                      <a16:creationId xmlns:a16="http://schemas.microsoft.com/office/drawing/2014/main" id="{0D3FCE44-6829-49E6-9A51-10B6B7AB6A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28247" y="2661161"/>
                  <a:ext cx="3247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6" name="Group 3085">
            <a:extLst>
              <a:ext uri="{FF2B5EF4-FFF2-40B4-BE49-F238E27FC236}">
                <a16:creationId xmlns:a16="http://schemas.microsoft.com/office/drawing/2014/main" id="{5EDA4ED6-938D-4486-8C4D-7F4E81DDAC6B}"/>
              </a:ext>
            </a:extLst>
          </p:cNvPr>
          <p:cNvGrpSpPr/>
          <p:nvPr/>
        </p:nvGrpSpPr>
        <p:grpSpPr>
          <a:xfrm>
            <a:off x="7621647" y="4966241"/>
            <a:ext cx="337680" cy="133200"/>
            <a:chOff x="7621647" y="4966241"/>
            <a:chExt cx="3376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82" name="Ink 3081">
                  <a:extLst>
                    <a:ext uri="{FF2B5EF4-FFF2-40B4-BE49-F238E27FC236}">
                      <a16:creationId xmlns:a16="http://schemas.microsoft.com/office/drawing/2014/main" id="{260A2BB2-20A5-4179-91DE-DB7FC56BDA90}"/>
                    </a:ext>
                  </a:extLst>
                </p14:cNvPr>
                <p14:cNvContentPartPr/>
                <p14:nvPr/>
              </p14:nvContentPartPr>
              <p14:xfrm>
                <a:off x="7643247" y="4975961"/>
                <a:ext cx="229680" cy="117000"/>
              </p14:xfrm>
            </p:contentPart>
          </mc:Choice>
          <mc:Fallback xmlns="">
            <p:pic>
              <p:nvPicPr>
                <p:cNvPr id="3082" name="Ink 3081">
                  <a:extLst>
                    <a:ext uri="{FF2B5EF4-FFF2-40B4-BE49-F238E27FC236}">
                      <a16:creationId xmlns:a16="http://schemas.microsoft.com/office/drawing/2014/main" id="{260A2BB2-20A5-4179-91DE-DB7FC56BDA9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34607" y="4967321"/>
                  <a:ext cx="24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083" name="Ink 3082">
                  <a:extLst>
                    <a:ext uri="{FF2B5EF4-FFF2-40B4-BE49-F238E27FC236}">
                      <a16:creationId xmlns:a16="http://schemas.microsoft.com/office/drawing/2014/main" id="{72EE76B4-83D2-4BE6-BB2E-B0A8005B585A}"/>
                    </a:ext>
                  </a:extLst>
                </p14:cNvPr>
                <p14:cNvContentPartPr/>
                <p14:nvPr/>
              </p14:nvContentPartPr>
              <p14:xfrm>
                <a:off x="7621647" y="4966241"/>
                <a:ext cx="279360" cy="115200"/>
              </p14:xfrm>
            </p:contentPart>
          </mc:Choice>
          <mc:Fallback xmlns="">
            <p:pic>
              <p:nvPicPr>
                <p:cNvPr id="3083" name="Ink 3082">
                  <a:extLst>
                    <a:ext uri="{FF2B5EF4-FFF2-40B4-BE49-F238E27FC236}">
                      <a16:creationId xmlns:a16="http://schemas.microsoft.com/office/drawing/2014/main" id="{72EE76B4-83D2-4BE6-BB2E-B0A8005B58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12647" y="4957601"/>
                  <a:ext cx="29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63322C8A-7B8F-4448-BE4D-5D65E124EBFA}"/>
                    </a:ext>
                  </a:extLst>
                </p14:cNvPr>
                <p14:cNvContentPartPr/>
                <p14:nvPr/>
              </p14:nvContentPartPr>
              <p14:xfrm>
                <a:off x="7641447" y="4995401"/>
                <a:ext cx="198720" cy="70560"/>
              </p14:xfrm>
            </p:contentPart>
          </mc:Choice>
          <mc:Fallback xmlns=""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63322C8A-7B8F-4448-BE4D-5D65E124EBF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32447" y="4986761"/>
                  <a:ext cx="216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85" name="Ink 3084">
                  <a:extLst>
                    <a:ext uri="{FF2B5EF4-FFF2-40B4-BE49-F238E27FC236}">
                      <a16:creationId xmlns:a16="http://schemas.microsoft.com/office/drawing/2014/main" id="{29B6F9C3-90D9-42A4-A251-6CBC28FA463E}"/>
                    </a:ext>
                  </a:extLst>
                </p14:cNvPr>
                <p14:cNvContentPartPr/>
                <p14:nvPr/>
              </p14:nvContentPartPr>
              <p14:xfrm>
                <a:off x="7642167" y="5009441"/>
                <a:ext cx="317160" cy="90000"/>
              </p14:xfrm>
            </p:contentPart>
          </mc:Choice>
          <mc:Fallback xmlns="">
            <p:pic>
              <p:nvPicPr>
                <p:cNvPr id="3085" name="Ink 3084">
                  <a:extLst>
                    <a:ext uri="{FF2B5EF4-FFF2-40B4-BE49-F238E27FC236}">
                      <a16:creationId xmlns:a16="http://schemas.microsoft.com/office/drawing/2014/main" id="{29B6F9C3-90D9-42A4-A251-6CBC28FA46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3527" y="5000801"/>
                  <a:ext cx="3348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3FB0E451-C82B-42E1-80AD-439513448FCB}"/>
              </a:ext>
            </a:extLst>
          </p:cNvPr>
          <p:cNvGrpSpPr/>
          <p:nvPr/>
        </p:nvGrpSpPr>
        <p:grpSpPr>
          <a:xfrm>
            <a:off x="6519687" y="3922601"/>
            <a:ext cx="1093680" cy="851040"/>
            <a:chOff x="6519687" y="3922601"/>
            <a:chExt cx="109368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361DDC5B-8652-4D45-B051-3394A6D335BC}"/>
                    </a:ext>
                  </a:extLst>
                </p14:cNvPr>
                <p14:cNvContentPartPr/>
                <p14:nvPr/>
              </p14:nvContentPartPr>
              <p14:xfrm>
                <a:off x="6519687" y="3980561"/>
                <a:ext cx="1093680" cy="25920"/>
              </p14:xfrm>
            </p:contentPart>
          </mc:Choice>
          <mc:Fallback xmlns=""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361DDC5B-8652-4D45-B051-3394A6D335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11047" y="3971561"/>
                  <a:ext cx="1111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88" name="Ink 3087">
                  <a:extLst>
                    <a:ext uri="{FF2B5EF4-FFF2-40B4-BE49-F238E27FC236}">
                      <a16:creationId xmlns:a16="http://schemas.microsoft.com/office/drawing/2014/main" id="{094C5828-811A-4435-9811-F99A433EF032}"/>
                    </a:ext>
                  </a:extLst>
                </p14:cNvPr>
                <p14:cNvContentPartPr/>
                <p14:nvPr/>
              </p14:nvContentPartPr>
              <p14:xfrm>
                <a:off x="6610047" y="3922601"/>
                <a:ext cx="875160" cy="119520"/>
              </p14:xfrm>
            </p:contentPart>
          </mc:Choice>
          <mc:Fallback xmlns="">
            <p:pic>
              <p:nvPicPr>
                <p:cNvPr id="3088" name="Ink 3087">
                  <a:extLst>
                    <a:ext uri="{FF2B5EF4-FFF2-40B4-BE49-F238E27FC236}">
                      <a16:creationId xmlns:a16="http://schemas.microsoft.com/office/drawing/2014/main" id="{094C5828-811A-4435-9811-F99A433EF03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01047" y="3913961"/>
                  <a:ext cx="892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89" name="Ink 3088">
                  <a:extLst>
                    <a:ext uri="{FF2B5EF4-FFF2-40B4-BE49-F238E27FC236}">
                      <a16:creationId xmlns:a16="http://schemas.microsoft.com/office/drawing/2014/main" id="{524DB6FB-BC61-4DFE-A16A-1AC62FDFE5E7}"/>
                    </a:ext>
                  </a:extLst>
                </p14:cNvPr>
                <p14:cNvContentPartPr/>
                <p14:nvPr/>
              </p14:nvContentPartPr>
              <p14:xfrm>
                <a:off x="6931527" y="4067321"/>
                <a:ext cx="34560" cy="191160"/>
              </p14:xfrm>
            </p:contentPart>
          </mc:Choice>
          <mc:Fallback xmlns="">
            <p:pic>
              <p:nvPicPr>
                <p:cNvPr id="3089" name="Ink 3088">
                  <a:extLst>
                    <a:ext uri="{FF2B5EF4-FFF2-40B4-BE49-F238E27FC236}">
                      <a16:creationId xmlns:a16="http://schemas.microsoft.com/office/drawing/2014/main" id="{524DB6FB-BC61-4DFE-A16A-1AC62FDFE5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22527" y="4058681"/>
                  <a:ext cx="52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90" name="Ink 3089">
                  <a:extLst>
                    <a:ext uri="{FF2B5EF4-FFF2-40B4-BE49-F238E27FC236}">
                      <a16:creationId xmlns:a16="http://schemas.microsoft.com/office/drawing/2014/main" id="{4EDB9E86-D06A-4E20-B82C-CE0F9D202E66}"/>
                    </a:ext>
                  </a:extLst>
                </p14:cNvPr>
                <p14:cNvContentPartPr/>
                <p14:nvPr/>
              </p14:nvContentPartPr>
              <p14:xfrm>
                <a:off x="6856287" y="4034561"/>
                <a:ext cx="283680" cy="241560"/>
              </p14:xfrm>
            </p:contentPart>
          </mc:Choice>
          <mc:Fallback xmlns="">
            <p:pic>
              <p:nvPicPr>
                <p:cNvPr id="3090" name="Ink 3089">
                  <a:extLst>
                    <a:ext uri="{FF2B5EF4-FFF2-40B4-BE49-F238E27FC236}">
                      <a16:creationId xmlns:a16="http://schemas.microsoft.com/office/drawing/2014/main" id="{4EDB9E86-D06A-4E20-B82C-CE0F9D202E6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47287" y="4025561"/>
                  <a:ext cx="301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D165A5AA-CFB1-43F2-8859-8EE47C1331FF}"/>
                    </a:ext>
                  </a:extLst>
                </p14:cNvPr>
                <p14:cNvContentPartPr/>
                <p14:nvPr/>
              </p14:nvContentPartPr>
              <p14:xfrm>
                <a:off x="6767727" y="4444241"/>
                <a:ext cx="44640" cy="171360"/>
              </p14:xfrm>
            </p:contentPart>
          </mc:Choice>
          <mc:Fallback xmlns=""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D165A5AA-CFB1-43F2-8859-8EE47C1331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59087" y="4435601"/>
                  <a:ext cx="62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92" name="Ink 3091">
                  <a:extLst>
                    <a:ext uri="{FF2B5EF4-FFF2-40B4-BE49-F238E27FC236}">
                      <a16:creationId xmlns:a16="http://schemas.microsoft.com/office/drawing/2014/main" id="{F968C0D8-F0EF-4414-A14E-E476641C63C6}"/>
                    </a:ext>
                  </a:extLst>
                </p14:cNvPr>
                <p14:cNvContentPartPr/>
                <p14:nvPr/>
              </p14:nvContentPartPr>
              <p14:xfrm>
                <a:off x="6696447" y="4354241"/>
                <a:ext cx="388800" cy="230040"/>
              </p14:xfrm>
            </p:contentPart>
          </mc:Choice>
          <mc:Fallback xmlns="">
            <p:pic>
              <p:nvPicPr>
                <p:cNvPr id="3092" name="Ink 3091">
                  <a:extLst>
                    <a:ext uri="{FF2B5EF4-FFF2-40B4-BE49-F238E27FC236}">
                      <a16:creationId xmlns:a16="http://schemas.microsoft.com/office/drawing/2014/main" id="{F968C0D8-F0EF-4414-A14E-E476641C63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87447" y="4345601"/>
                  <a:ext cx="406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93" name="Ink 3092">
                  <a:extLst>
                    <a:ext uri="{FF2B5EF4-FFF2-40B4-BE49-F238E27FC236}">
                      <a16:creationId xmlns:a16="http://schemas.microsoft.com/office/drawing/2014/main" id="{19513899-5040-4B01-808F-FADB6654DF64}"/>
                    </a:ext>
                  </a:extLst>
                </p14:cNvPr>
                <p14:cNvContentPartPr/>
                <p14:nvPr/>
              </p14:nvContentPartPr>
              <p14:xfrm>
                <a:off x="6758367" y="4628921"/>
                <a:ext cx="338040" cy="78840"/>
              </p14:xfrm>
            </p:contentPart>
          </mc:Choice>
          <mc:Fallback xmlns="">
            <p:pic>
              <p:nvPicPr>
                <p:cNvPr id="3093" name="Ink 3092">
                  <a:extLst>
                    <a:ext uri="{FF2B5EF4-FFF2-40B4-BE49-F238E27FC236}">
                      <a16:creationId xmlns:a16="http://schemas.microsoft.com/office/drawing/2014/main" id="{19513899-5040-4B01-808F-FADB6654D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49727" y="4619921"/>
                  <a:ext cx="355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94" name="Ink 3093">
                  <a:extLst>
                    <a:ext uri="{FF2B5EF4-FFF2-40B4-BE49-F238E27FC236}">
                      <a16:creationId xmlns:a16="http://schemas.microsoft.com/office/drawing/2014/main" id="{0649EDA3-5CD5-45AB-A748-6F176C5EBEE8}"/>
                    </a:ext>
                  </a:extLst>
                </p14:cNvPr>
                <p14:cNvContentPartPr/>
                <p14:nvPr/>
              </p14:nvContentPartPr>
              <p14:xfrm>
                <a:off x="6695007" y="4660601"/>
                <a:ext cx="394200" cy="113040"/>
              </p14:xfrm>
            </p:contentPart>
          </mc:Choice>
          <mc:Fallback xmlns="">
            <p:pic>
              <p:nvPicPr>
                <p:cNvPr id="3094" name="Ink 3093">
                  <a:extLst>
                    <a:ext uri="{FF2B5EF4-FFF2-40B4-BE49-F238E27FC236}">
                      <a16:creationId xmlns:a16="http://schemas.microsoft.com/office/drawing/2014/main" id="{0649EDA3-5CD5-45AB-A748-6F176C5EBEE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86007" y="4651601"/>
                  <a:ext cx="4118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570C5D44-4675-491E-A1AD-F91FA3809C5F}"/>
              </a:ext>
            </a:extLst>
          </p:cNvPr>
          <p:cNvGrpSpPr/>
          <p:nvPr/>
        </p:nvGrpSpPr>
        <p:grpSpPr>
          <a:xfrm>
            <a:off x="4769007" y="486041"/>
            <a:ext cx="3265200" cy="652320"/>
            <a:chOff x="4769007" y="486041"/>
            <a:chExt cx="326520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AA04B611-8302-42FA-BBDF-C4FC8FAA7561}"/>
                    </a:ext>
                  </a:extLst>
                </p14:cNvPr>
                <p14:cNvContentPartPr/>
                <p14:nvPr/>
              </p14:nvContentPartPr>
              <p14:xfrm>
                <a:off x="4769007" y="1037561"/>
                <a:ext cx="246600" cy="46080"/>
              </p14:xfrm>
            </p:contentPart>
          </mc:Choice>
          <mc:Fallback xmlns=""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AA04B611-8302-42FA-BBDF-C4FC8FAA756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60007" y="1028921"/>
                  <a:ext cx="264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A0A24712-E5D3-4B16-AD53-9DBA51B0D81F}"/>
                    </a:ext>
                  </a:extLst>
                </p14:cNvPr>
                <p14:cNvContentPartPr/>
                <p14:nvPr/>
              </p14:nvContentPartPr>
              <p14:xfrm>
                <a:off x="5202447" y="899321"/>
                <a:ext cx="75600" cy="212040"/>
              </p14:xfrm>
            </p:contentPart>
          </mc:Choice>
          <mc:Fallback xmlns=""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A0A24712-E5D3-4B16-AD53-9DBA51B0D8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93807" y="890321"/>
                  <a:ext cx="93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DCBA9488-85F3-4A44-99B5-BEEC5608F1DF}"/>
                    </a:ext>
                  </a:extLst>
                </p14:cNvPr>
                <p14:cNvContentPartPr/>
                <p14:nvPr/>
              </p14:nvContentPartPr>
              <p14:xfrm>
                <a:off x="5163567" y="930281"/>
                <a:ext cx="194760" cy="190080"/>
              </p14:xfrm>
            </p:contentPart>
          </mc:Choice>
          <mc:Fallback xmlns=""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DCBA9488-85F3-4A44-99B5-BEEC5608F1D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54927" y="921641"/>
                  <a:ext cx="212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228D0384-5F46-4DEA-88EB-C55F546026B9}"/>
                    </a:ext>
                  </a:extLst>
                </p14:cNvPr>
                <p14:cNvContentPartPr/>
                <p14:nvPr/>
              </p14:nvContentPartPr>
              <p14:xfrm>
                <a:off x="5400447" y="887441"/>
                <a:ext cx="158040" cy="250920"/>
              </p14:xfrm>
            </p:contentPart>
          </mc:Choice>
          <mc:Fallback xmlns=""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228D0384-5F46-4DEA-88EB-C55F546026B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91807" y="878441"/>
                  <a:ext cx="175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152CA2B7-85AA-47E9-A41C-507AAA20BBA4}"/>
                    </a:ext>
                  </a:extLst>
                </p14:cNvPr>
                <p14:cNvContentPartPr/>
                <p14:nvPr/>
              </p14:nvContentPartPr>
              <p14:xfrm>
                <a:off x="5840007" y="751001"/>
                <a:ext cx="136080" cy="349200"/>
              </p14:xfrm>
            </p:contentPart>
          </mc:Choice>
          <mc:Fallback xmlns=""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152CA2B7-85AA-47E9-A41C-507AAA20BB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31007" y="742361"/>
                  <a:ext cx="153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B0447849-DB89-4E85-814F-FF5CFFA3FF52}"/>
                    </a:ext>
                  </a:extLst>
                </p14:cNvPr>
                <p14:cNvContentPartPr/>
                <p14:nvPr/>
              </p14:nvContentPartPr>
              <p14:xfrm>
                <a:off x="5999847" y="772961"/>
                <a:ext cx="290520" cy="218520"/>
              </p14:xfrm>
            </p:contentPart>
          </mc:Choice>
          <mc:Fallback xmlns=""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B0447849-DB89-4E85-814F-FF5CFFA3FF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90847" y="764321"/>
                  <a:ext cx="308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15DDC68D-AB26-4BB6-9586-89DE2ACDCC7B}"/>
                    </a:ext>
                  </a:extLst>
                </p14:cNvPr>
                <p14:cNvContentPartPr/>
                <p14:nvPr/>
              </p14:nvContentPartPr>
              <p14:xfrm>
                <a:off x="6323127" y="577121"/>
                <a:ext cx="400320" cy="323280"/>
              </p14:xfrm>
            </p:contentPart>
          </mc:Choice>
          <mc:Fallback xmlns=""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15DDC68D-AB26-4BB6-9586-89DE2ACDCC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14487" y="568481"/>
                  <a:ext cx="417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02AFFF1E-28C7-4F57-850E-F80F5DEBA25F}"/>
                    </a:ext>
                  </a:extLst>
                </p14:cNvPr>
                <p14:cNvContentPartPr/>
                <p14:nvPr/>
              </p14:nvContentPartPr>
              <p14:xfrm>
                <a:off x="6982287" y="519161"/>
                <a:ext cx="82800" cy="299160"/>
              </p14:xfrm>
            </p:contentPart>
          </mc:Choice>
          <mc:Fallback xmlns=""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02AFFF1E-28C7-4F57-850E-F80F5DEBA2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73287" y="510161"/>
                  <a:ext cx="1004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E9B8B424-A4F6-479A-A454-CEFBC8256B03}"/>
                    </a:ext>
                  </a:extLst>
                </p14:cNvPr>
                <p14:cNvContentPartPr/>
                <p14:nvPr/>
              </p14:nvContentPartPr>
              <p14:xfrm>
                <a:off x="6927207" y="657761"/>
                <a:ext cx="430200" cy="131400"/>
              </p14:xfrm>
            </p:contentPart>
          </mc:Choice>
          <mc:Fallback xmlns=""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E9B8B424-A4F6-479A-A454-CEFBC8256B0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18567" y="648761"/>
                  <a:ext cx="447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67FF3312-6B21-4EF8-939C-E165ED906A5E}"/>
                    </a:ext>
                  </a:extLst>
                </p14:cNvPr>
                <p14:cNvContentPartPr/>
                <p14:nvPr/>
              </p14:nvContentPartPr>
              <p14:xfrm>
                <a:off x="7250127" y="501881"/>
                <a:ext cx="229680" cy="262800"/>
              </p14:xfrm>
            </p:contentPart>
          </mc:Choice>
          <mc:Fallback xmlns=""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67FF3312-6B21-4EF8-939C-E165ED906A5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41127" y="492881"/>
                  <a:ext cx="247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4DC6BBA7-E053-422A-B5CB-1305DC0244C8}"/>
                    </a:ext>
                  </a:extLst>
                </p14:cNvPr>
                <p14:cNvContentPartPr/>
                <p14:nvPr/>
              </p14:nvContentPartPr>
              <p14:xfrm>
                <a:off x="7490967" y="625721"/>
                <a:ext cx="210600" cy="72720"/>
              </p14:xfrm>
            </p:contentPart>
          </mc:Choice>
          <mc:Fallback xmlns=""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4DC6BBA7-E053-422A-B5CB-1305DC0244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82327" y="616721"/>
                  <a:ext cx="228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46DF336C-C687-4226-BF47-3CFEABB17D22}"/>
                    </a:ext>
                  </a:extLst>
                </p14:cNvPr>
                <p14:cNvContentPartPr/>
                <p14:nvPr/>
              </p14:nvContentPartPr>
              <p14:xfrm>
                <a:off x="7671327" y="486041"/>
                <a:ext cx="362880" cy="188640"/>
              </p14:xfrm>
            </p:contentPart>
          </mc:Choice>
          <mc:Fallback xmlns=""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46DF336C-C687-4226-BF47-3CFEABB17D2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62687" y="477041"/>
                  <a:ext cx="380520" cy="20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41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683F-EBCD-406A-809D-EB63CB23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1EE9-62CF-4B53-B6E4-18CF66BD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and manage a set of identical VMs.</a:t>
            </a:r>
          </a:p>
          <a:p>
            <a:r>
              <a:rPr lang="en-US" dirty="0" err="1"/>
              <a:t>Autoscale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D9A31B-D5C5-45CA-BFC5-993936A776AF}"/>
              </a:ext>
            </a:extLst>
          </p:cNvPr>
          <p:cNvGrpSpPr/>
          <p:nvPr/>
        </p:nvGrpSpPr>
        <p:grpSpPr>
          <a:xfrm>
            <a:off x="2924367" y="3367121"/>
            <a:ext cx="5298840" cy="1883880"/>
            <a:chOff x="2924367" y="3367121"/>
            <a:chExt cx="5298840" cy="18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22961B-4BCE-45D3-9172-5D20F3BAFC84}"/>
                    </a:ext>
                  </a:extLst>
                </p14:cNvPr>
                <p14:cNvContentPartPr/>
                <p14:nvPr/>
              </p14:nvContentPartPr>
              <p14:xfrm>
                <a:off x="2924367" y="3367121"/>
                <a:ext cx="2100240" cy="1883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22961B-4BCE-45D3-9172-5D20F3BAFC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5727" y="3358121"/>
                  <a:ext cx="2117880" cy="19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F669D4-C193-4CC1-98CA-81105A962210}"/>
                    </a:ext>
                  </a:extLst>
                </p14:cNvPr>
                <p14:cNvContentPartPr/>
                <p14:nvPr/>
              </p14:nvContentPartPr>
              <p14:xfrm>
                <a:off x="5266167" y="3396641"/>
                <a:ext cx="2957040" cy="175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F669D4-C193-4CC1-98CA-81105A9622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7527" y="3388001"/>
                  <a:ext cx="2974680" cy="177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1B338E-45A9-4CBC-AD94-52A201664958}"/>
              </a:ext>
            </a:extLst>
          </p:cNvPr>
          <p:cNvGrpSpPr/>
          <p:nvPr/>
        </p:nvGrpSpPr>
        <p:grpSpPr>
          <a:xfrm>
            <a:off x="1667247" y="3334721"/>
            <a:ext cx="226080" cy="1783440"/>
            <a:chOff x="1667247" y="3334721"/>
            <a:chExt cx="226080" cy="178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E79B10-413E-43EC-9F57-4539A23208DB}"/>
                    </a:ext>
                  </a:extLst>
                </p14:cNvPr>
                <p14:cNvContentPartPr/>
                <p14:nvPr/>
              </p14:nvContentPartPr>
              <p14:xfrm>
                <a:off x="1732407" y="3368921"/>
                <a:ext cx="160920" cy="174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E79B10-413E-43EC-9F57-4539A23208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3767" y="3359921"/>
                  <a:ext cx="178560" cy="17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87BF11-3E15-43B9-B170-B0BECA39F2DB}"/>
                    </a:ext>
                  </a:extLst>
                </p14:cNvPr>
                <p14:cNvContentPartPr/>
                <p14:nvPr/>
              </p14:nvContentPartPr>
              <p14:xfrm>
                <a:off x="1667247" y="3334721"/>
                <a:ext cx="176760" cy="14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87BF11-3E15-43B9-B170-B0BECA39F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8607" y="3325721"/>
                  <a:ext cx="1944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031172-BF95-4E19-BC96-D468FC6F6A96}"/>
              </a:ext>
            </a:extLst>
          </p:cNvPr>
          <p:cNvGrpSpPr/>
          <p:nvPr/>
        </p:nvGrpSpPr>
        <p:grpSpPr>
          <a:xfrm>
            <a:off x="621087" y="3995321"/>
            <a:ext cx="1168200" cy="698400"/>
            <a:chOff x="621087" y="3995321"/>
            <a:chExt cx="116820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78E152-5004-4161-9BE7-1ED2FA35C1AD}"/>
                    </a:ext>
                  </a:extLst>
                </p14:cNvPr>
                <p14:cNvContentPartPr/>
                <p14:nvPr/>
              </p14:nvContentPartPr>
              <p14:xfrm>
                <a:off x="676167" y="4254161"/>
                <a:ext cx="47160" cy="16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78E152-5004-4161-9BE7-1ED2FA35C1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167" y="4245521"/>
                  <a:ext cx="64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C8B267-38EC-4C46-BF43-36C81ACAC82C}"/>
                    </a:ext>
                  </a:extLst>
                </p14:cNvPr>
                <p14:cNvContentPartPr/>
                <p14:nvPr/>
              </p14:nvContentPartPr>
              <p14:xfrm>
                <a:off x="621087" y="4242281"/>
                <a:ext cx="160200" cy="20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C8B267-38EC-4C46-BF43-36C81ACAC8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2447" y="4233641"/>
                  <a:ext cx="177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904575-D95A-4275-B59E-4E1A8CBD691E}"/>
                    </a:ext>
                  </a:extLst>
                </p14:cNvPr>
                <p14:cNvContentPartPr/>
                <p14:nvPr/>
              </p14:nvContentPartPr>
              <p14:xfrm>
                <a:off x="769407" y="3995321"/>
                <a:ext cx="656280" cy="378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904575-D95A-4275-B59E-4E1A8CBD69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0407" y="3986681"/>
                  <a:ext cx="673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7578A9-3F47-4B9D-956C-4534C7E40FDE}"/>
                    </a:ext>
                  </a:extLst>
                </p14:cNvPr>
                <p14:cNvContentPartPr/>
                <p14:nvPr/>
              </p14:nvContentPartPr>
              <p14:xfrm>
                <a:off x="845727" y="4621721"/>
                <a:ext cx="34920" cy="7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7578A9-3F47-4B9D-956C-4534C7E40F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727" y="4612721"/>
                  <a:ext cx="52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9B4EB8-6F67-4920-9ADE-15615518F510}"/>
                    </a:ext>
                  </a:extLst>
                </p14:cNvPr>
                <p14:cNvContentPartPr/>
                <p14:nvPr/>
              </p14:nvContentPartPr>
              <p14:xfrm>
                <a:off x="799287" y="4465841"/>
                <a:ext cx="14400" cy="2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9B4EB8-6F67-4920-9ADE-15615518F5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0287" y="4457201"/>
                  <a:ext cx="32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6C0CC5-66AA-4557-9843-22A85806B080}"/>
                    </a:ext>
                  </a:extLst>
                </p14:cNvPr>
                <p14:cNvContentPartPr/>
                <p14:nvPr/>
              </p14:nvContentPartPr>
              <p14:xfrm>
                <a:off x="999807" y="4495001"/>
                <a:ext cx="191880" cy="11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6C0CC5-66AA-4557-9843-22A85806B0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1167" y="4486001"/>
                  <a:ext cx="209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6DF12B-E9D3-49F8-A584-61EEE397FBD1}"/>
                    </a:ext>
                  </a:extLst>
                </p14:cNvPr>
                <p14:cNvContentPartPr/>
                <p14:nvPr/>
              </p14:nvContentPartPr>
              <p14:xfrm>
                <a:off x="1215087" y="4420841"/>
                <a:ext cx="315000" cy="173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6DF12B-E9D3-49F8-A584-61EEE397FB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06087" y="4412201"/>
                  <a:ext cx="332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1236BC-9B91-480F-9DB3-E500F60394E9}"/>
                    </a:ext>
                  </a:extLst>
                </p14:cNvPr>
                <p14:cNvContentPartPr/>
                <p14:nvPr/>
              </p14:nvContentPartPr>
              <p14:xfrm>
                <a:off x="1540887" y="4412561"/>
                <a:ext cx="42840" cy="12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1236BC-9B91-480F-9DB3-E500F6039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1887" y="4403921"/>
                  <a:ext cx="60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373C79-99F2-45C2-B28C-58CFD27DD75E}"/>
                    </a:ext>
                  </a:extLst>
                </p14:cNvPr>
                <p14:cNvContentPartPr/>
                <p14:nvPr/>
              </p14:nvContentPartPr>
              <p14:xfrm>
                <a:off x="1563927" y="4429841"/>
                <a:ext cx="225360" cy="123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373C79-99F2-45C2-B28C-58CFD27DD7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54927" y="4421201"/>
                  <a:ext cx="2430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A55096-EB98-44E6-8DA6-7DE9E1E0AE68}"/>
              </a:ext>
            </a:extLst>
          </p:cNvPr>
          <p:cNvGrpSpPr/>
          <p:nvPr/>
        </p:nvGrpSpPr>
        <p:grpSpPr>
          <a:xfrm>
            <a:off x="2945247" y="2876801"/>
            <a:ext cx="1614600" cy="1656000"/>
            <a:chOff x="2945247" y="2876801"/>
            <a:chExt cx="1614600" cy="16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DE3C63-DF24-40ED-822D-0329E8F770BE}"/>
                    </a:ext>
                  </a:extLst>
                </p14:cNvPr>
                <p14:cNvContentPartPr/>
                <p14:nvPr/>
              </p14:nvContentPartPr>
              <p14:xfrm>
                <a:off x="2954247" y="3976601"/>
                <a:ext cx="228960" cy="55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DE3C63-DF24-40ED-822D-0329E8F770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5247" y="3967601"/>
                  <a:ext cx="2466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6829FC-BCEB-4341-BA16-683553E8DF10}"/>
                    </a:ext>
                  </a:extLst>
                </p14:cNvPr>
                <p14:cNvContentPartPr/>
                <p14:nvPr/>
              </p14:nvContentPartPr>
              <p14:xfrm>
                <a:off x="2945247" y="3990281"/>
                <a:ext cx="215640" cy="529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6829FC-BCEB-4341-BA16-683553E8DF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6607" y="3981641"/>
                  <a:ext cx="2332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00E72F-FAB5-4D71-A4DF-42315BDEDD72}"/>
                    </a:ext>
                  </a:extLst>
                </p14:cNvPr>
                <p14:cNvContentPartPr/>
                <p14:nvPr/>
              </p14:nvContentPartPr>
              <p14:xfrm>
                <a:off x="3316407" y="3746201"/>
                <a:ext cx="198720" cy="497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00E72F-FAB5-4D71-A4DF-42315BDEDD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07767" y="3737561"/>
                  <a:ext cx="2163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BCEAE6-A955-4B83-A5C2-D2C4C76AAC4F}"/>
                    </a:ext>
                  </a:extLst>
                </p14:cNvPr>
                <p14:cNvContentPartPr/>
                <p14:nvPr/>
              </p14:nvContentPartPr>
              <p14:xfrm>
                <a:off x="3322887" y="3750521"/>
                <a:ext cx="180720" cy="51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BCEAE6-A955-4B83-A5C2-D2C4C76AAC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3887" y="3741521"/>
                  <a:ext cx="198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3FD902-8518-4674-9D30-9745AAF81296}"/>
                    </a:ext>
                  </a:extLst>
                </p14:cNvPr>
                <p14:cNvContentPartPr/>
                <p14:nvPr/>
              </p14:nvContentPartPr>
              <p14:xfrm>
                <a:off x="3623487" y="3440921"/>
                <a:ext cx="222120" cy="575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3FD902-8518-4674-9D30-9745AAF812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4487" y="3432281"/>
                  <a:ext cx="2397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B8FCB7-4333-48E8-8D8B-B845C73CD71E}"/>
                    </a:ext>
                  </a:extLst>
                </p14:cNvPr>
                <p14:cNvContentPartPr/>
                <p14:nvPr/>
              </p14:nvContentPartPr>
              <p14:xfrm>
                <a:off x="3638607" y="3546041"/>
                <a:ext cx="195480" cy="474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B8FCB7-4333-48E8-8D8B-B845C73CD7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9607" y="3537041"/>
                  <a:ext cx="213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031B18-57E1-4786-9B05-D445FB5481C8}"/>
                    </a:ext>
                  </a:extLst>
                </p14:cNvPr>
                <p14:cNvContentPartPr/>
                <p14:nvPr/>
              </p14:nvContentPartPr>
              <p14:xfrm>
                <a:off x="3973047" y="3109361"/>
                <a:ext cx="209520" cy="65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031B18-57E1-4786-9B05-D445FB5481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4407" y="3100361"/>
                  <a:ext cx="22716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32ED6F-D81D-4B06-8738-ECAE0E521E1F}"/>
                    </a:ext>
                  </a:extLst>
                </p14:cNvPr>
                <p14:cNvContentPartPr/>
                <p14:nvPr/>
              </p14:nvContentPartPr>
              <p14:xfrm>
                <a:off x="4390287" y="2876801"/>
                <a:ext cx="162000" cy="52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32ED6F-D81D-4B06-8738-ECAE0E521E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1287" y="2868161"/>
                  <a:ext cx="1796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AEDF04-2DD1-4BEE-87D3-4BC7E8C5F747}"/>
                    </a:ext>
                  </a:extLst>
                </p14:cNvPr>
                <p14:cNvContentPartPr/>
                <p14:nvPr/>
              </p14:nvContentPartPr>
              <p14:xfrm>
                <a:off x="4331247" y="2917481"/>
                <a:ext cx="228600" cy="617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AEDF04-2DD1-4BEE-87D3-4BC7E8C5F7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22247" y="2908481"/>
                  <a:ext cx="246240" cy="63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9C15C2-3AB9-48D7-88C4-ACE95DACC4E0}"/>
              </a:ext>
            </a:extLst>
          </p:cNvPr>
          <p:cNvGrpSpPr/>
          <p:nvPr/>
        </p:nvGrpSpPr>
        <p:grpSpPr>
          <a:xfrm>
            <a:off x="6389367" y="3053561"/>
            <a:ext cx="1987920" cy="1484640"/>
            <a:chOff x="6389367" y="3053561"/>
            <a:chExt cx="1987920" cy="14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C6DC50A-89F5-4AD8-B3C4-0F8D0B047A36}"/>
                    </a:ext>
                  </a:extLst>
                </p14:cNvPr>
                <p14:cNvContentPartPr/>
                <p14:nvPr/>
              </p14:nvContentPartPr>
              <p14:xfrm>
                <a:off x="7263447" y="3618401"/>
                <a:ext cx="37440" cy="10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C6DC50A-89F5-4AD8-B3C4-0F8D0B047A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54807" y="3609761"/>
                  <a:ext cx="55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AA28ED-E4DA-47D9-A50F-361F4B92DAB4}"/>
                    </a:ext>
                  </a:extLst>
                </p14:cNvPr>
                <p14:cNvContentPartPr/>
                <p14:nvPr/>
              </p14:nvContentPartPr>
              <p14:xfrm>
                <a:off x="7215927" y="3641801"/>
                <a:ext cx="175680" cy="12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AA28ED-E4DA-47D9-A50F-361F4B92DA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06927" y="3633161"/>
                  <a:ext cx="193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DCFD06-B526-4C51-B75A-8D08FE1DAE43}"/>
                    </a:ext>
                  </a:extLst>
                </p14:cNvPr>
                <p14:cNvContentPartPr/>
                <p14:nvPr/>
              </p14:nvContentPartPr>
              <p14:xfrm>
                <a:off x="7437327" y="3493841"/>
                <a:ext cx="691920" cy="20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DCFD06-B526-4C51-B75A-8D08FE1DAE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28687" y="3484841"/>
                  <a:ext cx="709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27B921-9BC8-4070-8FB8-38A321E88045}"/>
                    </a:ext>
                  </a:extLst>
                </p14:cNvPr>
                <p14:cNvContentPartPr/>
                <p14:nvPr/>
              </p14:nvContentPartPr>
              <p14:xfrm>
                <a:off x="8229687" y="3053561"/>
                <a:ext cx="147600" cy="148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27B921-9BC8-4070-8FB8-38A321E880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1047" y="3044921"/>
                  <a:ext cx="16524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CE831E-6BBD-42B8-B37B-BAC89517F318}"/>
                    </a:ext>
                  </a:extLst>
                </p14:cNvPr>
                <p14:cNvContentPartPr/>
                <p14:nvPr/>
              </p14:nvContentPartPr>
              <p14:xfrm>
                <a:off x="6389367" y="3267041"/>
                <a:ext cx="265320" cy="49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CE831E-6BBD-42B8-B37B-BAC89517F3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0727" y="3258041"/>
                  <a:ext cx="2829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B7F824-FE00-440F-97A8-EB4027F4D0A4}"/>
                    </a:ext>
                  </a:extLst>
                </p14:cNvPr>
                <p14:cNvContentPartPr/>
                <p14:nvPr/>
              </p14:nvContentPartPr>
              <p14:xfrm>
                <a:off x="6438687" y="3339401"/>
                <a:ext cx="181080" cy="448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B7F824-FE00-440F-97A8-EB4027F4D0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9687" y="3330401"/>
                  <a:ext cx="1987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3031D4-9182-4FA6-998F-5591370C2700}"/>
                    </a:ext>
                  </a:extLst>
                </p14:cNvPr>
                <p14:cNvContentPartPr/>
                <p14:nvPr/>
              </p14:nvContentPartPr>
              <p14:xfrm>
                <a:off x="6809127" y="3619841"/>
                <a:ext cx="217080" cy="51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3031D4-9182-4FA6-998F-5591370C27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00127" y="3611201"/>
                  <a:ext cx="234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E9406E-9EBD-43CA-82A6-533C2B41BDB2}"/>
                    </a:ext>
                  </a:extLst>
                </p14:cNvPr>
                <p14:cNvContentPartPr/>
                <p14:nvPr/>
              </p14:nvContentPartPr>
              <p14:xfrm>
                <a:off x="6746127" y="3690761"/>
                <a:ext cx="277200" cy="408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E9406E-9EBD-43CA-82A6-533C2B41BD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37127" y="3681761"/>
                  <a:ext cx="294840" cy="42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162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F1A-9E27-4AED-9A28-A694A8DA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VMSS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BCA7-F6BD-4ED7-B6CD-8234B793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VM instances created are from the same base OS image and configuration</a:t>
            </a:r>
          </a:p>
          <a:p>
            <a:r>
              <a:rPr lang="en-US" dirty="0"/>
              <a:t>Azure Load balancer and Azure Application Gateway</a:t>
            </a:r>
          </a:p>
          <a:p>
            <a:r>
              <a:rPr lang="en-US" dirty="0"/>
              <a:t>Run multiple instances of application</a:t>
            </a:r>
          </a:p>
          <a:p>
            <a:r>
              <a:rPr lang="en-US" dirty="0"/>
              <a:t>Scale </a:t>
            </a:r>
            <a:r>
              <a:rPr lang="en-US" dirty="0" err="1"/>
              <a:t>upto</a:t>
            </a:r>
            <a:r>
              <a:rPr lang="en-US" dirty="0"/>
              <a:t> 1000 VM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93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D52C-328F-4620-A5EC-F168DA99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A3CA-CD4E-4462-827D-8CAF881A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adjust capacity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Scale In</a:t>
            </a:r>
          </a:p>
          <a:p>
            <a:r>
              <a:rPr lang="en-US" dirty="0"/>
              <a:t>Schedule events</a:t>
            </a:r>
            <a:endParaRPr lang="en-IN" dirty="0"/>
          </a:p>
          <a:p>
            <a:r>
              <a:rPr lang="en-IN" dirty="0"/>
              <a:t>Less Overhead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74E1FC-BD77-4675-BE96-B9F6E34B5FA6}"/>
              </a:ext>
            </a:extLst>
          </p:cNvPr>
          <p:cNvGrpSpPr/>
          <p:nvPr/>
        </p:nvGrpSpPr>
        <p:grpSpPr>
          <a:xfrm>
            <a:off x="6578727" y="609161"/>
            <a:ext cx="2820240" cy="2877480"/>
            <a:chOff x="6578727" y="609161"/>
            <a:chExt cx="2820240" cy="28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FADE02-1759-4864-8831-2BB0963C3A18}"/>
                    </a:ext>
                  </a:extLst>
                </p14:cNvPr>
                <p14:cNvContentPartPr/>
                <p14:nvPr/>
              </p14:nvContentPartPr>
              <p14:xfrm>
                <a:off x="6619047" y="3129161"/>
                <a:ext cx="388800" cy="350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FADE02-1759-4864-8831-2BB0963C3A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0407" y="3120521"/>
                  <a:ext cx="406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91ADCE-AE91-4D6F-AFB0-FE604454180E}"/>
                    </a:ext>
                  </a:extLst>
                </p14:cNvPr>
                <p14:cNvContentPartPr/>
                <p14:nvPr/>
              </p14:nvContentPartPr>
              <p14:xfrm>
                <a:off x="6670527" y="3143921"/>
                <a:ext cx="296640" cy="34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91ADCE-AE91-4D6F-AFB0-FE60445418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61887" y="3134921"/>
                  <a:ext cx="3142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0D1E84-0EF7-410A-B464-02814F4F0A46}"/>
                    </a:ext>
                  </a:extLst>
                </p14:cNvPr>
                <p14:cNvContentPartPr/>
                <p14:nvPr/>
              </p14:nvContentPartPr>
              <p14:xfrm>
                <a:off x="7371447" y="3057161"/>
                <a:ext cx="339480" cy="40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0D1E84-0EF7-410A-B464-02814F4F0A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62807" y="3048161"/>
                  <a:ext cx="3571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DEED40-88C5-4BDD-80F5-C6029E9669C0}"/>
                    </a:ext>
                  </a:extLst>
                </p14:cNvPr>
                <p14:cNvContentPartPr/>
                <p14:nvPr/>
              </p14:nvContentPartPr>
              <p14:xfrm>
                <a:off x="7341927" y="3007841"/>
                <a:ext cx="913320" cy="47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DEED40-88C5-4BDD-80F5-C6029E9669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3287" y="2999201"/>
                  <a:ext cx="9309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44E0AA-D2BC-4ABE-82F1-D1528376EC76}"/>
                    </a:ext>
                  </a:extLst>
                </p14:cNvPr>
                <p14:cNvContentPartPr/>
                <p14:nvPr/>
              </p14:nvContentPartPr>
              <p14:xfrm>
                <a:off x="7851687" y="3052121"/>
                <a:ext cx="439920" cy="39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44E0AA-D2BC-4ABE-82F1-D1528376EC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42687" y="3043121"/>
                  <a:ext cx="4575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7D5-CC4F-4B18-A311-6E3168BEF923}"/>
                    </a:ext>
                  </a:extLst>
                </p14:cNvPr>
                <p14:cNvContentPartPr/>
                <p14:nvPr/>
              </p14:nvContentPartPr>
              <p14:xfrm>
                <a:off x="8475207" y="2983721"/>
                <a:ext cx="432000" cy="41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7D5-CC4F-4B18-A311-6E3168BEF9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66207" y="2975081"/>
                  <a:ext cx="4496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9AB112-B1AA-445E-AE13-4BD9C69C15B1}"/>
                    </a:ext>
                  </a:extLst>
                </p14:cNvPr>
                <p14:cNvContentPartPr/>
                <p14:nvPr/>
              </p14:nvContentPartPr>
              <p14:xfrm>
                <a:off x="9031767" y="2962481"/>
                <a:ext cx="367200" cy="41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9AB112-B1AA-445E-AE13-4BD9C69C15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2767" y="2953841"/>
                  <a:ext cx="384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7BFB63-66C0-46AE-BD68-E629B8A77151}"/>
                    </a:ext>
                  </a:extLst>
                </p14:cNvPr>
                <p14:cNvContentPartPr/>
                <p14:nvPr/>
              </p14:nvContentPartPr>
              <p14:xfrm>
                <a:off x="8018727" y="609161"/>
                <a:ext cx="33480" cy="60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7BFB63-66C0-46AE-BD68-E629B8A771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0087" y="600161"/>
                  <a:ext cx="511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21EF83-0CD6-45CD-A490-AEAE64DDD863}"/>
                    </a:ext>
                  </a:extLst>
                </p14:cNvPr>
                <p14:cNvContentPartPr/>
                <p14:nvPr/>
              </p14:nvContentPartPr>
              <p14:xfrm>
                <a:off x="8077047" y="679001"/>
                <a:ext cx="30600" cy="53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21EF83-0CD6-45CD-A490-AEAE64DDD8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68407" y="670001"/>
                  <a:ext cx="482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2A47C5-7964-42E4-92AF-2C89C5910F41}"/>
                    </a:ext>
                  </a:extLst>
                </p14:cNvPr>
                <p14:cNvContentPartPr/>
                <p14:nvPr/>
              </p14:nvContentPartPr>
              <p14:xfrm>
                <a:off x="8174247" y="680441"/>
                <a:ext cx="37440" cy="50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2A47C5-7964-42E4-92AF-2C89C5910F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65247" y="671801"/>
                  <a:ext cx="550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C70BD4-6675-40D3-A637-0F9E869554D8}"/>
                    </a:ext>
                  </a:extLst>
                </p14:cNvPr>
                <p14:cNvContentPartPr/>
                <p14:nvPr/>
              </p14:nvContentPartPr>
              <p14:xfrm>
                <a:off x="7868967" y="920921"/>
                <a:ext cx="488880" cy="28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C70BD4-6675-40D3-A637-0F9E869554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0327" y="911921"/>
                  <a:ext cx="506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3E7CC4-9083-49BE-B908-C276CB235E02}"/>
                    </a:ext>
                  </a:extLst>
                </p14:cNvPr>
                <p14:cNvContentPartPr/>
                <p14:nvPr/>
              </p14:nvContentPartPr>
              <p14:xfrm>
                <a:off x="7889847" y="1324841"/>
                <a:ext cx="90000" cy="238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3E7CC4-9083-49BE-B908-C276CB235E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1207" y="1316201"/>
                  <a:ext cx="107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2B901D-47AB-4579-99A2-CE28DA08798C}"/>
                    </a:ext>
                  </a:extLst>
                </p14:cNvPr>
                <p14:cNvContentPartPr/>
                <p14:nvPr/>
              </p14:nvContentPartPr>
              <p14:xfrm>
                <a:off x="8040327" y="1359761"/>
                <a:ext cx="16200" cy="15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2B901D-47AB-4579-99A2-CE28DA0879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31327" y="1351121"/>
                  <a:ext cx="33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FF29AF-74BD-415B-90E7-6E50C7AD2D06}"/>
                    </a:ext>
                  </a:extLst>
                </p14:cNvPr>
                <p14:cNvContentPartPr/>
                <p14:nvPr/>
              </p14:nvContentPartPr>
              <p14:xfrm>
                <a:off x="8025567" y="1268321"/>
                <a:ext cx="237240" cy="22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FF29AF-74BD-415B-90E7-6E50C7AD2D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6927" y="1259681"/>
                  <a:ext cx="254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DA648F-C89E-4E8F-A2F1-0AD1202AEEE3}"/>
                    </a:ext>
                  </a:extLst>
                </p14:cNvPr>
                <p14:cNvContentPartPr/>
                <p14:nvPr/>
              </p14:nvContentPartPr>
              <p14:xfrm>
                <a:off x="7847367" y="1171841"/>
                <a:ext cx="410760" cy="39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DA648F-C89E-4E8F-A2F1-0AD1202AEE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8367" y="1163201"/>
                  <a:ext cx="428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635754-8890-4A20-AD51-1B01002F4ED2}"/>
                    </a:ext>
                  </a:extLst>
                </p14:cNvPr>
                <p14:cNvContentPartPr/>
                <p14:nvPr/>
              </p14:nvContentPartPr>
              <p14:xfrm>
                <a:off x="7667727" y="1147001"/>
                <a:ext cx="557640" cy="53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635754-8890-4A20-AD51-1B01002F4E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59087" y="1138001"/>
                  <a:ext cx="5752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8B26F9-6C08-4AC3-B3C1-71F80F4D35A1}"/>
                    </a:ext>
                  </a:extLst>
                </p14:cNvPr>
                <p14:cNvContentPartPr/>
                <p14:nvPr/>
              </p14:nvContentPartPr>
              <p14:xfrm>
                <a:off x="7726407" y="1145201"/>
                <a:ext cx="560520" cy="50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8B26F9-6C08-4AC3-B3C1-71F80F4D35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17407" y="1136561"/>
                  <a:ext cx="5781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C7B718-459B-4670-9D75-4AA1696958A4}"/>
                    </a:ext>
                  </a:extLst>
                </p14:cNvPr>
                <p14:cNvContentPartPr/>
                <p14:nvPr/>
              </p14:nvContentPartPr>
              <p14:xfrm>
                <a:off x="7691847" y="1193081"/>
                <a:ext cx="522720" cy="53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C7B718-459B-4670-9D75-4AA1696958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82847" y="1184081"/>
                  <a:ext cx="5403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4F6D79-0B6D-4E31-92A7-077DED046BDE}"/>
                    </a:ext>
                  </a:extLst>
                </p14:cNvPr>
                <p14:cNvContentPartPr/>
                <p14:nvPr/>
              </p14:nvContentPartPr>
              <p14:xfrm>
                <a:off x="6578727" y="1716881"/>
                <a:ext cx="1304640" cy="139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4F6D79-0B6D-4E31-92A7-077DED046B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0087" y="1708241"/>
                  <a:ext cx="1322280" cy="14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7E3315-C515-42ED-A063-0FD80A7D9355}"/>
                    </a:ext>
                  </a:extLst>
                </p14:cNvPr>
                <p14:cNvContentPartPr/>
                <p14:nvPr/>
              </p14:nvContentPartPr>
              <p14:xfrm>
                <a:off x="7414647" y="1694921"/>
                <a:ext cx="492120" cy="1237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7E3315-C515-42ED-A063-0FD80A7D93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05647" y="1685921"/>
                  <a:ext cx="509760" cy="12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0B28AD-CC1B-4FB9-85E5-AE49AC470004}"/>
                    </a:ext>
                  </a:extLst>
                </p14:cNvPr>
                <p14:cNvContentPartPr/>
                <p14:nvPr/>
              </p14:nvContentPartPr>
              <p14:xfrm>
                <a:off x="7925487" y="1687721"/>
                <a:ext cx="236520" cy="118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0B28AD-CC1B-4FB9-85E5-AE49AC4700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16487" y="1679081"/>
                  <a:ext cx="254160" cy="11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44DC95-D8BA-44BD-9D8C-E89BDE26B685}"/>
                    </a:ext>
                  </a:extLst>
                </p14:cNvPr>
                <p14:cNvContentPartPr/>
                <p14:nvPr/>
              </p14:nvContentPartPr>
              <p14:xfrm>
                <a:off x="7880127" y="1741361"/>
                <a:ext cx="698760" cy="113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44DC95-D8BA-44BD-9D8C-E89BDE26B6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71127" y="1732721"/>
                  <a:ext cx="71640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212C38-3E00-4BC8-8047-DCDD92E91169}"/>
                    </a:ext>
                  </a:extLst>
                </p14:cNvPr>
                <p14:cNvContentPartPr/>
                <p14:nvPr/>
              </p14:nvContentPartPr>
              <p14:xfrm>
                <a:off x="7906047" y="1763681"/>
                <a:ext cx="1401480" cy="1069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212C38-3E00-4BC8-8047-DCDD92E911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97407" y="1754681"/>
                  <a:ext cx="1419120" cy="10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97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62B0-0C58-4E1E-83F5-C06EA882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402B-1DD4-45CD-AEC0-A74138B8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52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1BB-EFC5-476B-93DC-FF4E495D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8077-7F83-4E23-8BDB-329B20C3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 – Virtual networks are used in Azure to provide private connectivity between Azure Virtual Machines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Pricing model</a:t>
            </a:r>
          </a:p>
          <a:p>
            <a:r>
              <a:rPr lang="en-US" dirty="0"/>
              <a:t>Storage for the VM</a:t>
            </a:r>
          </a:p>
          <a:p>
            <a:r>
              <a:rPr lang="en-US" dirty="0"/>
              <a:t>Supporting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1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D551-46EC-4089-BD27-0F03D747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5092E1-C637-473D-9C41-FD0059109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820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90011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51302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6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5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8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9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141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16B651-02C5-4224-BD58-890375DA745E}"/>
              </a:ext>
            </a:extLst>
          </p:cNvPr>
          <p:cNvSpPr txBox="1"/>
          <p:nvPr/>
        </p:nvSpPr>
        <p:spPr>
          <a:xfrm>
            <a:off x="1129862" y="4803228"/>
            <a:ext cx="858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69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AA7F-A57B-4212-B385-00284425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DFC8-99DE-416A-989A-30C02E65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7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F30E-B6DE-4882-9187-1E6E6590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FEC1-FC63-4998-932D-CA309653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– Priced on per-hour basis but billed on per-minute basis</a:t>
            </a:r>
          </a:p>
          <a:p>
            <a:pPr lvl="1"/>
            <a:r>
              <a:rPr lang="en-US" dirty="0"/>
              <a:t>Consumption-based</a:t>
            </a:r>
          </a:p>
          <a:p>
            <a:pPr lvl="1"/>
            <a:r>
              <a:rPr lang="en-US" dirty="0"/>
              <a:t>Reserved Virtual Machine Instances</a:t>
            </a:r>
          </a:p>
          <a:p>
            <a:r>
              <a:rPr lang="en-US" dirty="0"/>
              <a:t>Storage – You are charged separately for the storage the VM uses.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ECC0-ED80-4898-8D25-B6E98EE8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20B2-C1A0-40FA-8435-F364FEFF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r>
              <a:rPr lang="en-IN" dirty="0">
                <a:hlinkClick r:id="rId2"/>
              </a:rPr>
              <a:t>https://docs.microsoft.com/en-us/azure/virtual-machines/sizes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Be cautious when resizing production VMs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2CB0-C942-4B85-ABEA-02FCDD72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6E0D-18DB-4F3D-88DB-462D711B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 – Operating System Installed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C2B14E-78F9-47D8-B82C-0D810D3D02CE}"/>
              </a:ext>
            </a:extLst>
          </p:cNvPr>
          <p:cNvGrpSpPr/>
          <p:nvPr/>
        </p:nvGrpSpPr>
        <p:grpSpPr>
          <a:xfrm>
            <a:off x="7613367" y="2753321"/>
            <a:ext cx="3419280" cy="2110320"/>
            <a:chOff x="7613367" y="2753321"/>
            <a:chExt cx="3419280" cy="21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74FABF-79D6-4755-8CAC-6A7EA93BB7DF}"/>
                    </a:ext>
                  </a:extLst>
                </p14:cNvPr>
                <p14:cNvContentPartPr/>
                <p14:nvPr/>
              </p14:nvContentPartPr>
              <p14:xfrm>
                <a:off x="10371687" y="2984801"/>
                <a:ext cx="95400" cy="155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74FABF-79D6-4755-8CAC-6A7EA93BB7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63047" y="2975801"/>
                  <a:ext cx="113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AF436B-C777-445B-887C-1F808AE9CE75}"/>
                    </a:ext>
                  </a:extLst>
                </p14:cNvPr>
                <p14:cNvContentPartPr/>
                <p14:nvPr/>
              </p14:nvContentPartPr>
              <p14:xfrm>
                <a:off x="10527927" y="3018281"/>
                <a:ext cx="178920" cy="90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AF436B-C777-445B-887C-1F808AE9CE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18927" y="3009281"/>
                  <a:ext cx="196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67DFCD-2513-4DB9-89E7-66CA36C32EBA}"/>
                    </a:ext>
                  </a:extLst>
                </p14:cNvPr>
                <p14:cNvContentPartPr/>
                <p14:nvPr/>
              </p14:nvContentPartPr>
              <p14:xfrm>
                <a:off x="10759407" y="2971121"/>
                <a:ext cx="153000" cy="15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67DFCD-2513-4DB9-89E7-66CA36C32E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50767" y="2962121"/>
                  <a:ext cx="170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1E3228-FD67-4E96-ACCD-BF2697FE0D20}"/>
                    </a:ext>
                  </a:extLst>
                </p14:cNvPr>
                <p14:cNvContentPartPr/>
                <p14:nvPr/>
              </p14:nvContentPartPr>
              <p14:xfrm>
                <a:off x="10225527" y="2753321"/>
                <a:ext cx="709920" cy="565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1E3228-FD67-4E96-ACCD-BF2697FE0D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16887" y="2744681"/>
                  <a:ext cx="7275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230799-13AD-4E0F-A245-5E62EE9737BE}"/>
                    </a:ext>
                  </a:extLst>
                </p14:cNvPr>
                <p14:cNvContentPartPr/>
                <p14:nvPr/>
              </p14:nvContentPartPr>
              <p14:xfrm>
                <a:off x="10181967" y="2909921"/>
                <a:ext cx="850680" cy="40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230799-13AD-4E0F-A245-5E62EE9737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72967" y="2901281"/>
                  <a:ext cx="868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0D6360-11BB-4926-B76E-C22B08FAB5C4}"/>
                    </a:ext>
                  </a:extLst>
                </p14:cNvPr>
                <p14:cNvContentPartPr/>
                <p14:nvPr/>
              </p14:nvContentPartPr>
              <p14:xfrm>
                <a:off x="8750247" y="4290521"/>
                <a:ext cx="61920" cy="18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0D6360-11BB-4926-B76E-C22B08FAB5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1247" y="4281881"/>
                  <a:ext cx="79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2D5815-2FFC-46E5-B961-5558908357BC}"/>
                    </a:ext>
                  </a:extLst>
                </p14:cNvPr>
                <p14:cNvContentPartPr/>
                <p14:nvPr/>
              </p14:nvContentPartPr>
              <p14:xfrm>
                <a:off x="8719647" y="4273601"/>
                <a:ext cx="11520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2D5815-2FFC-46E5-B961-555890835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11007" y="4264601"/>
                  <a:ext cx="132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C12ABB-C23C-4884-8699-8430F826B463}"/>
                    </a:ext>
                  </a:extLst>
                </p14:cNvPr>
                <p14:cNvContentPartPr/>
                <p14:nvPr/>
              </p14:nvContentPartPr>
              <p14:xfrm>
                <a:off x="8862207" y="4184321"/>
                <a:ext cx="112680" cy="24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C12ABB-C23C-4884-8699-8430F826B4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53567" y="4175681"/>
                  <a:ext cx="130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F6FBE5-66DE-4E92-A361-9761FF6F107D}"/>
                    </a:ext>
                  </a:extLst>
                </p14:cNvPr>
                <p14:cNvContentPartPr/>
                <p14:nvPr/>
              </p14:nvContentPartPr>
              <p14:xfrm>
                <a:off x="8988927" y="4281161"/>
                <a:ext cx="104040" cy="20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F6FBE5-66DE-4E92-A361-9761FF6F10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79927" y="4272521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EFBEAC-5DB2-4A81-A3EA-F78732A0A69F}"/>
                    </a:ext>
                  </a:extLst>
                </p14:cNvPr>
                <p14:cNvContentPartPr/>
                <p14:nvPr/>
              </p14:nvContentPartPr>
              <p14:xfrm>
                <a:off x="9107367" y="4180361"/>
                <a:ext cx="32400" cy="21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EFBEAC-5DB2-4A81-A3EA-F78732A0A6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98367" y="4171361"/>
                  <a:ext cx="50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8F79B0-B31D-4256-8379-082DCEA3F8C8}"/>
                    </a:ext>
                  </a:extLst>
                </p14:cNvPr>
                <p14:cNvContentPartPr/>
                <p14:nvPr/>
              </p14:nvContentPartPr>
              <p14:xfrm>
                <a:off x="9108087" y="4236881"/>
                <a:ext cx="120960" cy="21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8F79B0-B31D-4256-8379-082DCEA3F8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99447" y="4227881"/>
                  <a:ext cx="138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8B42A5-C423-42A5-AB51-40996FC7DD51}"/>
                    </a:ext>
                  </a:extLst>
                </p14:cNvPr>
                <p14:cNvContentPartPr/>
                <p14:nvPr/>
              </p14:nvContentPartPr>
              <p14:xfrm>
                <a:off x="7953567" y="4464761"/>
                <a:ext cx="40320" cy="17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8B42A5-C423-42A5-AB51-40996FC7DD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44927" y="4455761"/>
                  <a:ext cx="57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DCFE0B-76FA-48BE-B837-33071CB88BE6}"/>
                    </a:ext>
                  </a:extLst>
                </p14:cNvPr>
                <p14:cNvContentPartPr/>
                <p14:nvPr/>
              </p14:nvContentPartPr>
              <p14:xfrm>
                <a:off x="7890567" y="4486001"/>
                <a:ext cx="151560" cy="18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DCFE0B-76FA-48BE-B837-33071CB88B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81567" y="4477361"/>
                  <a:ext cx="169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E9951F-D55E-46F5-A7A7-E593E42D0A50}"/>
                    </a:ext>
                  </a:extLst>
                </p14:cNvPr>
                <p14:cNvContentPartPr/>
                <p14:nvPr/>
              </p14:nvContentPartPr>
              <p14:xfrm>
                <a:off x="8106927" y="4422641"/>
                <a:ext cx="184320" cy="234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E9951F-D55E-46F5-A7A7-E593E42D0A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8287" y="4414001"/>
                  <a:ext cx="201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923284-5FF5-41FA-9876-1279CEB8A90C}"/>
                    </a:ext>
                  </a:extLst>
                </p14:cNvPr>
                <p14:cNvContentPartPr/>
                <p14:nvPr/>
              </p14:nvContentPartPr>
              <p14:xfrm>
                <a:off x="8177127" y="4389881"/>
                <a:ext cx="230400" cy="11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923284-5FF5-41FA-9876-1279CEB8A9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68127" y="4380881"/>
                  <a:ext cx="248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9D17C7-A45C-4B6B-BE95-CC1E3D353E97}"/>
                    </a:ext>
                  </a:extLst>
                </p14:cNvPr>
                <p14:cNvContentPartPr/>
                <p14:nvPr/>
              </p14:nvContentPartPr>
              <p14:xfrm>
                <a:off x="7633167" y="3926921"/>
                <a:ext cx="1763280" cy="65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9D17C7-A45C-4B6B-BE95-CC1E3D353E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4527" y="3918281"/>
                  <a:ext cx="17809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F0353A-38AB-492A-A52F-341D532EB4F1}"/>
                    </a:ext>
                  </a:extLst>
                </p14:cNvPr>
                <p14:cNvContentPartPr/>
                <p14:nvPr/>
              </p14:nvContentPartPr>
              <p14:xfrm>
                <a:off x="7613367" y="4432001"/>
                <a:ext cx="1783800" cy="431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F0353A-38AB-492A-A52F-341D532EB4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4727" y="4423001"/>
                  <a:ext cx="18014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0B9331-E54F-412C-942A-6B96135FA46E}"/>
                    </a:ext>
                  </a:extLst>
                </p14:cNvPr>
                <p14:cNvContentPartPr/>
                <p14:nvPr/>
              </p14:nvContentPartPr>
              <p14:xfrm>
                <a:off x="8714607" y="3170201"/>
                <a:ext cx="95760" cy="29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0B9331-E54F-412C-942A-6B96135FA4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05967" y="3161561"/>
                  <a:ext cx="113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F89F0D-718F-450F-ABEA-8E4BFBFD8FD2}"/>
                    </a:ext>
                  </a:extLst>
                </p14:cNvPr>
                <p14:cNvContentPartPr/>
                <p14:nvPr/>
              </p14:nvContentPartPr>
              <p14:xfrm>
                <a:off x="8907567" y="3265601"/>
                <a:ext cx="254880" cy="11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F89F0D-718F-450F-ABEA-8E4BFBFD8F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98927" y="3256601"/>
                  <a:ext cx="272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D59BAA-DD0D-4EC4-A5E0-D9DE266E379F}"/>
                    </a:ext>
                  </a:extLst>
                </p14:cNvPr>
                <p14:cNvContentPartPr/>
                <p14:nvPr/>
              </p14:nvContentPartPr>
              <p14:xfrm>
                <a:off x="8504367" y="3018281"/>
                <a:ext cx="830160" cy="610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D59BAA-DD0D-4EC4-A5E0-D9DE266E37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5727" y="3009281"/>
                  <a:ext cx="8478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BACE5C-FEDD-4ABE-89BA-B51227F40D2C}"/>
                    </a:ext>
                  </a:extLst>
                </p14:cNvPr>
                <p14:cNvContentPartPr/>
                <p14:nvPr/>
              </p14:nvContentPartPr>
              <p14:xfrm>
                <a:off x="8468727" y="3210881"/>
                <a:ext cx="853200" cy="41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BACE5C-FEDD-4ABE-89BA-B51227F40D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60087" y="3202241"/>
                  <a:ext cx="8708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2D7F20-713D-4FC2-AB0D-B0AA2B0FAB3E}"/>
                    </a:ext>
                  </a:extLst>
                </p14:cNvPr>
                <p14:cNvContentPartPr/>
                <p14:nvPr/>
              </p14:nvContentPartPr>
              <p14:xfrm>
                <a:off x="8995767" y="3384041"/>
                <a:ext cx="197280" cy="15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2D7F20-713D-4FC2-AB0D-B0AA2B0FAB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86767" y="3375041"/>
                  <a:ext cx="214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4A9C17-1BDF-4DA4-BEA2-DB523FCD749E}"/>
                    </a:ext>
                  </a:extLst>
                </p14:cNvPr>
                <p14:cNvContentPartPr/>
                <p14:nvPr/>
              </p14:nvContentPartPr>
              <p14:xfrm>
                <a:off x="9406167" y="3207281"/>
                <a:ext cx="903240" cy="94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4A9C17-1BDF-4DA4-BEA2-DB523FCD74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7167" y="3198281"/>
                  <a:ext cx="920880" cy="9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856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429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Azure Virtual Machines</vt:lpstr>
      <vt:lpstr>IaaS Cloud Services</vt:lpstr>
      <vt:lpstr>Business Scenarios</vt:lpstr>
      <vt:lpstr>Planning Checklist</vt:lpstr>
      <vt:lpstr>Name the VM</vt:lpstr>
      <vt:lpstr>Location</vt:lpstr>
      <vt:lpstr>Pricing</vt:lpstr>
      <vt:lpstr>Virtual Machine Sizing</vt:lpstr>
      <vt:lpstr>Virtual Machine Disk</vt:lpstr>
      <vt:lpstr>Supported Operating System</vt:lpstr>
      <vt:lpstr>Connect to VM</vt:lpstr>
      <vt:lpstr>PowerPoint Presentation</vt:lpstr>
      <vt:lpstr>Create a VM</vt:lpstr>
      <vt:lpstr>Stop the VM</vt:lpstr>
      <vt:lpstr>Create an Image</vt:lpstr>
      <vt:lpstr>Virtual Machine Availability</vt:lpstr>
      <vt:lpstr>Maintenance and Downtime</vt:lpstr>
      <vt:lpstr>High Availability</vt:lpstr>
      <vt:lpstr>Service Level Agreement</vt:lpstr>
      <vt:lpstr>Availability Set</vt:lpstr>
      <vt:lpstr>PowerPoint Presentation</vt:lpstr>
      <vt:lpstr>PowerPoint Presentation</vt:lpstr>
      <vt:lpstr>PowerPoint Presentation</vt:lpstr>
      <vt:lpstr>Availability Zone</vt:lpstr>
      <vt:lpstr>Virtual Machine Scale Set</vt:lpstr>
      <vt:lpstr>Benefits of VMSS</vt:lpstr>
      <vt:lpstr>Autoscale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14</cp:revision>
  <dcterms:created xsi:type="dcterms:W3CDTF">2022-04-23T03:48:20Z</dcterms:created>
  <dcterms:modified xsi:type="dcterms:W3CDTF">2022-04-24T04:24:59Z</dcterms:modified>
</cp:coreProperties>
</file>