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41 1612,'-5'-12'3480,"-9"-16"7641,33 80-10450,95 237 1071,-100-261-1792,-1 0-1,-1 1 1,13 48-1,-24-75-264,-1 1 0,1-1 0,-1 1 0,0-1 0,0 1 0,0-1 0,0 0 0,-1 1 0,1-1 0,0 1-1,-2 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 1600,'0'0'3692,"-1"1"-3560,1-1 0,-1 1 0,0-1 0,0 1-1,1 0 1,-1-1 0,1 1 0,-1 0 0,1-1 0,-1 1 0,1 0 0,-1 0 0,1 0 0,-1 0 0,-4 32 631,2 1 0,1 43 0,9 73-33,-6-136-618,1 21 0,1-8 11,-1 0-1,-5 49 0,3-69-182,-1 0 1,0 0-1,-1 0 1,0 0-1,0-1 0,0 1 1,-1-1-1,0 1 0,0-1 1,0 0-1,-1 0 1,0 0-1,0-1 0,-1 1 1,0-1-1,-6 6 1,8-9 14,0-1 0,0 1-1,0 0 1,0-1 0,-1 1 0,1-1 0,0 0 0,-1 0 0,1 0 0,-1-1 0,1 1 0,-5-1 0,5 0 116,0-1-22,-10-6 4,10 6 54,3-2-57,0-1-39,1 0 0,1 0 0,-1 1 0,0-1 0,1 0 0,0 0 0,0 1 0,0-1-1,0 1 1,0 0 0,1 0 0,-1 0 0,1 0 0,4-3 0,47-41 38,-48 43-40,202-149 99,-147 98-84,-47 41-18,1 0 0,0 1 0,25-15 0,-37 25-4,10-6 8,-13 9-8,0 0 1,0-1-1,1 1 0,-1 0 1,0 0-1,1 0 1,-1 0-1,0-1 0,1 1 1,-1 0-1,0 0 0,1 0 1,-1 0-1,0 0 1,1 0-1,-1 0 0,0 0 1,1 0-1,-1 0 0,0 0 1,1 0-1,-1 0 1,0 1-1,1-1 0,-1 0 1,0 0-1,1 0 1,-1 0-1,0 1 0,1-1 1,-1 0-1,0 0 0,0 0 1,1 1-1,-1-1 1,0 0-1,1 1 0,1 3 6,-1-2-4,1 0 0,-1 0 0,0 0 0,0 0 0,-1 0 0,1 0 0,0 0 1,-1 0-1,1 0 0,-1 5 0,7 88 68,-6-66-54,0 0 0,2 0-1,10 43 1,1-6 49,-14-65-12,-2-33 45,-2 0-1,-1-1 0,-14-45 0,0-2 352,16 61-329,-14-80 783,16 85-709,0 0 0,1 0 0,0 1 1,1-1-1,3-17 0,-3 26-146,1 0 0,-1 0 1,1 0-1,0 0 0,0 0 0,0 1 0,1-1 1,-1 1-1,1-1 0,1 1 0,-1 0 0,0 0 1,1 0-1,0 1 0,0-1 0,0 1 1,0 0-1,1 0 0,-1 0 0,1 1 0,7-3 1,-11 4-39,0 0 1,1 1-1,-1-1 1,0 1 0,1 0-1,-1 0 1,0-1-1,1 1 1,-1 0 0,1 0-1,2 0 1,0 1 14,-1-1-15,-1 0-1,0 0 0,1 0 1,-1 0-1,0 1 0,1-1 0,-1 1 1,0-1-1,1 1 0,-1 0 1,0 0-1,0 0 0,0 0 0,0 1 1,0-1-1,0 0 0,0 1 1,0 0-1,-1-1 0,1 1 0,-1 0 1,1 0-1,-1 0 0,1 0 1,-1 0-1,0 0 0,0 0 1,1 3-1,0 1-4,0 0 1,0 0-1,0 0 1,-1 0-1,0 0 1,-1 0-1,1 0 1,-1 13-1,-2-9-92,0 0-1,0 0 1,-1 0 0,0-1 0,-1 1-1,0-1 1,-11 17 0,-14 17-1835,-4-5-3399,20-24 2036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214 536 872,'0'0'2448,"-6"-1"-1397,-15-5-84,20 5-890,0 1-1,0 0 1,1-1-1,-1 1 1,0 0-1,0 0 0,0 0 1,0 0-1,0 0 1,0 0-1,0 0 0,0 0 1,0 0-1,0 0 1,0 0-1,0 0 0,0 1 1,-2 0-1,1 0 173,0-1-156,0 0 1,0 1-1,1-1 0,-1 1 0,0-1 0,0 1 0,1 0 0,-1-1 0,1 1 1,-1 0-1,0 0 0,-1 2 0,-3 1 122,-2 2 60,0 0 1,0 0-1,0 0 0,1 1 0,0 1 0,0-1 0,1 1 0,0 0 0,-7 11 0,4-3 4,1 0-1,1 1 1,0-1 0,-5 20-1,8-20-54,1 0 1,0-1-1,0 33 0,2-46-189,1 1 0,1 0 0,-1-1 0,0 1 0,1 0 1,-1-1-1,2 5 0,1-1 60,-3-5-77,1 0 1,-1 0-1,1 0 1,0 0-1,-1 0 0,1 0 1,0 0-1,0 0 1,0-1-1,0 1 1,-1 0-1,1-1 0,0 1 1,0 0-1,0-1 1,0 1-1,1-1 1,1 1-1,-2-1 109,4-3-83,2-1-28,-1-1 0,0-1 0,-1 1 0,1-1-1,-1 0 1,0 0 0,-1-1 0,1 1 0,-1-1 0,3-8-1,7-17 23,-1 0-1,-2 0 1,10-54-1,-14 32 44,-6 34-32,0 17 29,2 9-98,-2-5 21,8 16-2,2 0-1,0-1 0,0 0 0,25 25 0,-33-38-17,1 0 1,-1 0 0,1 0 0,0 0 0,0 0-1,0-1 1,0 1 0,1-1 0,-1 0-1,0-1 1,1 1 0,0-1 0,-1 0-1,1 0 1,0 0 0,-1-1 0,1 1-1,0-1 1,0 0 0,-1-1 0,1 1-1,0-1 1,0 0 0,-1 0 0,1 0-1,-1-1 1,6-2 0,-3 0 2,0 0 0,0-1 0,-1 0 0,1 0 0,-1 0 1,0-1-1,-1 0 0,1 0 0,-1-1 0,0 1 0,-1-1 0,0 0 0,0-1 0,0 1 0,-1-1 0,4-13 1,2-11 29,-1-1 0,5-58 0,-12 83-2,3-33 257,-3 0 0,-1 0 0,-2 0 0,-2 0 1,-1 0-1,-2 0 0,-17-51 0,23 90-81,-4-4 45,5 6-225,0-1-1,0 1 1,0 0 0,0 0-1,0 0 1,-1 0 0,1 0-1,0 0 1,0 0 0,0 0-1,0 0 1,0 0 0,0 0-1,-1 0 1,1-1 0,0 1-1,0 0 1,0 0 0,0 0-1,-1 0 1,1 0 0,0 0-1,0 0 1,0 1 0,0-1-1,0 0 1,-1 0 0,1 0-1,0 0 1,0 0 0,0 0-1,0 0 1,0 0 0,-1 0-1,1 0 1,0 0 0,0 0-1,0 1 1,0-1 0,0 0-1,0 0 1,0 0 0,0 0-1,0 0 1,-1 0 0,1 1-1,0-1 1,0 0 0,0 0-1,0 0 1,0 0 0,0 0-1,0 1 1,0-1 0,0 0-1,0 0 1,-6 30 90,0-1 0,2 1 0,1 0 0,2 0 0,2 30 0,2-20-591,1 0-1,3-1 1,15 57-1,-8-59-1362,-4-15-4099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18 499 1536,'0'0'776,"-3"-1"-94,-6-5-249,9 6-367,0 0 0,-1-1 0,1 1 1,0 0-1,0 0 0,-1 0 0,1 0 0,0 0 0,-1-1 0,1 1 0,0 0 0,0 0 0,0-1 0,-1 1 0,1 0 0,0 0 1,0-1-1,0 1 0,-1 0 0,1-1 0,0 1 0,0 0 0,0 0 0,0-1 0,0 1 0,0 0 0,0-1 0,0 1 0,0 0 1,0-1-1,0 1 0,0 0 0,0-1 0,0 1 0,0 0 0,0-1 0,0 1 0,0 0 0,0-1 0,1 1 0,-1 0 0,0 0 1,0-1-1,16-7 231,1 1 0,-1 1 1,1 1-1,33-7 1,-2 1-18,132-32 489,-137 31-584,133-42 183,-137 40 80,0-3 0,50-27 0,-87 43-273,0-1 1,0 0 0,1 1 0,-1-1 0,0 0-1,0 0 1,-1 0 0,1 0 0,0 0 0,-1 0-1,3-4 1,-8 4 21,-13-5-16,10 6-16,-4 5-99,0 0-1,1 0 1,-1 1 0,1 0 0,0 0 0,1 1-1,0 1 1,0-1 0,0 2 0,0-1 0,1 1-1,1 0 1,-12 16 0,12-14-36,0 0 0,0 1 0,1 0 0,1 1 0,0-1 0,0 1 0,1 0 0,1 0 0,0 0 0,0 0 0,2 1 0,-2 16 0,4-24-9,5 20 3,0-17-35,-3-5 2,-2-3-2,0 1 1,0-1-1,0 1 0,0-1 0,0 1 0,0-1 1,0 0-1,0 1 0,0-1 0,0 0 1,1 0-1,-1 0 0,0 0 0,0 0 1,0 0-1,0 0 0,1 0 0,-1 0 1,0-1-1,0 1 0,0 0 0,0-1 1,0 1-1,0-1 0,0 1 0,0-1 1,0 1-1,0-1 0,2-1 0,6-7-31,-1 0-1,0 0 0,0-1 1,0 0-1,-1-1 0,-1 1 0,11-24 1,-10 15 9,0-1-1,-2-1 1,0 1 0,4-40 0,-9 58 38,0 10-27,-1 15 24,0-1 1,2 0 0,0 0-1,6 23 1,-6-37-14,1-1 0,1 0 0,-1 1 0,1-1 0,1 0 0,-1-1 0,6 8 0,-6-10-24,-1 0 0,2-1-1,-1 1 1,0-1 0,1 0-1,0 0 1,-1 0-1,1 0 1,0-1 0,1 0-1,-1 0 1,8 3 0,-10-4 11,-1-1 0,0 0 1,0 1-1,1-1 1,-1 0-1,0 0 1,1 0-1,-1 0 1,0 0-1,1 0 1,-1 0-1,2-1 1,1 1-37,-2 0 40,-1 0 0,1 0 1,0 0-1,-1-1 0,1 1 0,0 0 1,0-1-1,-1 1 0,1-1 1,-1 1-1,1-1 0,-1 0 1,1 0-1,-1 0 0,2-1 1,2-1-34,1-1 12,0 0-1,0 0 1,-1-1 0,1 0-1,-1 0 1,0 0-1,-1-1 1,1 0-1,-1 1 1,0-1 0,-1-1-1,1 1 1,-1-1-1,0 1 1,-1-1 0,4-14-1,-2-1 15,0 0 0,-1-1 0,0-44 0,-8-62 186,2 106-5,-1-1-1,0 1 1,-11-32 0,15 55-144,-1-1-1,1 0 0,0 1 1,-1-1-1,1 0 1,0 1-1,-1-1 1,1 1-1,-1-1 0,1 1 1,-1-1-1,1 0 1,-1 1-1,1 0 1,-1-1-1,0 1 0,1-1 1,-1 1-1,1 0 1,-1-1-1,0 1 1,0 0-1,1 0 0,-1 0 1,0-1-1,1 1 1,-1 0-1,0 0 1,0 0-1,1 0 0,-1 0 1,0 0-1,0 0 1,1 1-1,-1-1 1,0 0-1,1 0 0,-2 1 1,1-1-16,1 0 8,-1 0 0,1 0 0,0 0 0,0 1 0,-1-1 0,1 0 0,0 0 0,0 0 0,-1 0 0,1 0 0,0 0 0,0 1 0,0-1 0,-1 0 0,1 0 0,0 0 0,0 1 0,0-1 0,0 0 0,0 0 0,-1 1 1,1-1-1,0 0 0,0 0 0,0 1 0,0-1 0,0 0 0,0 1 0,-9 19 26,2 1-1,0 1 1,1-1 0,2 1 0,0 0 0,-2 44 0,5-16 27,2-1 1,9 59-1,-9-104-55,1 10-22,0 0-1,6 19 1,-7-30 18,1 1 0,-1-1 0,0 0-1,1 0 1,0 0 0,0 0 0,0 0 0,0 0-1,0 0 1,1 0 0,-1-1 0,1 0 0,0 1-1,4 2 1,-2-3 0,0 0 1,1 0-1,-1-1 0,1 0 1,-1 0-1,1 0 0,-1-1 0,10 0 1,5 1 4,9 3-3,50 12 0,-68-13 2,0 0 0,0 1 0,0 1 0,-1 0 0,0 0 0,0 1 0,13 10 0,-21-14 1,1 0 0,-1 0 1,0 1-1,0-1 0,0 1 1,0 0-1,0 0 0,-1-1 1,3 7-1,-2 3 2,-2-8-3,0-1 0,-1 0-1,0 0 1,1 0 0,-1 0-1,0 0 1,0 0 0,-1 0-1,1 0 1,-1-1 0,1 1-1,-1 0 1,0-1 0,0 1-1,0-1 1,0 0 0,0 1 0,-5 2-1,2-1 8,-1 0-1,0-1 1,0 0 0,-1 0-1,1 0 1,0-1 0,-1 0-1,0 0 1,1 0 0,-1-1-1,0 0 1,0 0-1,0-1 1,0 0 0,-13-2-1,-3-2-98,1-1-1,-1-1 0,-29-12 1,-7-2-1414,35 10-3700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 2012,'-2'-2'1080,"0"1"-871,-1-1 1,1 1-1,-1-1 0,1 1 0,-1 0 0,0 0 0,1 0 1,-1 1-1,0-1 0,0 1 0,1-1 0,-1 1 0,0 0 0,0 0 1,0 0-1,1 1 0,-1-1 0,0 1 0,0-1 0,0 1 1,1 0-1,-1 0 0,1 0 0,-1 0 0,0 1 0,-3 2 0,-2 1 0,0 0 0,1 1-1,0 0 1,0 0 0,0 0-1,1 1 1,0 0-1,0 0 1,-6 12 0,1 0 174,1 0 0,-13 36 1,19-44-229,1 1-1,0 0 1,1-1 0,-2 16 0,4-21-89,-1 0 0,1 0 0,0-1 0,1 1 1,0 0-1,0 0 0,0 0 0,0-1 0,1 1 1,3 7-1,-4-11-54,0-1 1,0 1 0,-1-1-1,1 0 1,0 0 0,0 1-1,0-1 1,0 0-1,0 0 1,1 0 0,-1 0-1,0 0 1,1 0-1,-1 0 1,0-1 0,1 1-1,-1 0 1,1-1-1,-1 1 1,1-1 0,-1 0-1,1 1 1,-1-1-1,1 0 1,-1 0 0,1 0-1,-1 0 1,1 0-1,0 0 1,-1-1 0,1 1-1,-1 0 1,1-1-1,-1 1 1,1-1 0,-1 0-1,0 1 1,1-1-1,0-1 1,6-5 5,0 0 1,-1-1-1,-1 0 1,1 0-1,-1 0 1,-1-1-1,0 0 0,0 0 1,7-17-1,2-13 247,10-42 1,-10 11 1030,-13 68-431,3 78-649,1-24-336,23 97 0,-25-135-54,0-3-251,0 0-1,1 0 1,0 0-1,7 13 0,5-1-6349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42 852,'-7'-5'782,"0"0"1,0 0-1,-1 1 1,1 0-1,-1 0 0,0 1 1,0 0-1,-17-3 0,20 5-575,0 0-1,0 1 0,0-1 0,0 1 0,0 0 0,0 0 0,0 1 1,0 0-1,0 0 0,0 0 0,0 0 0,1 1 0,-1 0 0,0 0 0,1 0 1,-8 5-1,10-5-105,0 0 1,-1 0-1,2 0 0,-1 0 1,0 1-1,0-1 1,1 0-1,-1 1 0,1 0 1,0-1-1,0 1 1,0 0-1,0 0 0,0 0 1,1-1-1,-1 1 1,1 5-1,-1-1 33,1 1 0,0-1 0,1 0 0,0 1 0,3 13 0,34 84 982,-2-7-234,-34-91-790,0 0 0,-1 0 1,1 1-1,-2-1 0,1 1 1,-1-1-1,-1 12 0,1-16-76,-1 0 0,1 1-1,-1-1 1,0 0 0,0 0-1,-1 1 1,1-1 0,0 0 0,-1 0-1,0 0 1,0-1 0,0 1-1,0 0 1,0-1 0,-1 1-1,1-1 1,-1 0 0,-5 4 0,6-5-243,-1 0 1,1 0-1,-1 0 1,1 0 0,-1-1-1,0 1 1,1-1-1,-6 0 1,7 0 279,-3 0-1154,3-1 647,1 0-1,-1 0 1,0-1 0,1 1 0,-1 0-1,0 0 1,0 0 0,0 0-1,0 0 1,0 0 0,-2-1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1904,'0'1'179,"1"-1"-1,-1 1 1,1 0 0,-1 0-1,1 0 1,-1-1-1,1 1 1,0 0 0,-1-1-1,1 1 1,0 0-1,0-1 1,-1 1 0,1-1-1,0 0 1,0 1 0,0-1-1,0 1 1,-1-1-1,1 0 1,0 0 0,0 0-1,0 1 1,0-1-1,0 0 1,0 0 0,0 0-1,0 0 1,0 0-1,0-1 1,0 1 0,-1 0-1,3-1 1,0 0 25,0-1 0,-1 1 0,1-1 1,0 0-1,-1 1 0,1-1 0,4-5 0,2-3 241,1 0-1,-2-1 1,15-22-1,-20 27-161,0 0 0,0 0 0,0 0 0,-1 0 0,0-1 0,0 1 0,0-1-1,-1 0 1,1-12 0,-2 17-230,0 1-1,-1-1 1,1 0-1,0 0 1,-1 0-1,1 1 1,-1-1-1,-1-3 1,0 0 34,2 4-60,0 1 0,-1-1-1,1 0 1,0 0 0,-1 1 0,1-1 0,-1 0 0,1 0 0,-1 1 0,0-1 0,1 1 0,-1-1 0,1 1 0,-1-1 0,0 1 0,0-1-1,1 1 1,-1-1 0,0 1 0,0 0 0,0-1 0,1 1 0,-1 0 0,-1 0 0,-11-1 196,9 1-27,-1 2 1,0 0-147,0 1 0,0 0 1,1 0-1,-1 0 0,0 0 0,1 1 0,0 0 1,0 0-1,0 0 0,0 0 0,1 0 0,0 1 0,0 0 1,0 0-1,-3 8 0,3-6-9,1 0 0,0 0 1,0 1-1,1-1 0,0 0 1,1 1-1,-1-1 0,1 1 0,1-1 1,-1 1-1,1-1 0,1 1 0,-1-1 1,1 0-1,1 0 0,-1 0 1,1 0-1,0 0 0,1-1 0,0 1 1,0-1-1,0 0 0,6 6 0,-2-2-158,1-1-1,0-1 0,0 1 0,1-1 0,0-1 0,0 0 0,1 0 1,0-1-1,0 0 0,0-1 0,1-1 0,0 1 0,15 2 0,-20-6-955,0 0 0,1 0-1,-1 0 1,0-1-1,1 0 1,12-2-1,1-4-2945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51 1104,'1'-9'112,"1"-21"8012,-3 18-3766,-2 20-3754,-33 98 1053,23-53-1182,2 1-1,2 0 1,2 0 0,3 0 0,3 1 0,6 74-1,-2-103-310,1 0 0,7 26 0,-7-40-150,-1-1-1,1 1 1,1-1 0,0 0 0,1-1 0,11 18-1,-15-27-150,-1 1 0,1 0 0,-1-1 0,1 1 0,0-1 0,-1 1 0,1-1 0,0 0 0,0 0 0,0 1 0,0-1 0,0-1 0,0 1 0,0 0 0,0 0 0,4 0 0,-5-1-236,1 0 0,0 0 0,-1 0 1,1-1-1,0 1 0,-1 0 0,1-1 0,-1 1 1,1-1-1,0 1 0,-1-1 0,1 0 0,-1 1 1,0-1-1,1 0 0,-1 0 0,0 0 0,1 0 0,-1 0 1,0-1-1,0 1 0,0 0 0,1-2 0,4-6-3596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148 467 1492,'-55'4'1993,"33"-3"156,-36 5 0,47-5-1466,9-2-262,6-3 2142,234-115-1464,-130 69-768,-81 36-254,-13 6 49,1 1 0,0 0 0,31-8 0,-44 14-88,0 1-1,0 0 0,-1 0 1,1 0-1,0 0 0,0 0 1,-1 1-1,1-1 0,0 0 1,-1 1-1,1-1 0,0 1 1,-1 0-1,1 0 0,-1-1 1,1 1-1,-1 0 0,1 0 1,-1 1-1,0-1 0,1 0 0,-1 0 1,0 1-1,0-1 0,0 0 1,0 1-1,0-1 0,0 1 1,0-1-1,-1 1 0,1 0 1,0 2-1,2 6 69,0 0 0,0 0 0,-1 0 0,1 12-1,-3-21-92,19 241 861,-11-118-781,-9-71-2118,1-50 825</inkml:trace>
  <inkml:trace contextRef="#ctx0" brushRef="#br0" timeOffset="1">641 123 952,'-2'-9'844,"0"0"1,-1 0-1,-1 0 0,1 0 1,-1 1-1,0-1 0,-1 1 1,0 0-1,-1 0 0,1 1 1,-1 0-1,-11-10 0,15 15-445,-6-1 118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20 192 1744,'0'3'1172,"-2"38"2964,2-19-1273,0-21-2786,1-1 0,-1 1 1,1 0-1,-1 0 0,1-1 0,-1 1 0,1 0 1,-1-1-1,1 1 0,0-1 0,0 1 1,-1-1-1,1 1 0,0-1 0,0 1 0,-1-1 1,1 0-1,0 1 0,0-1 0,0 0 1,0 0-1,1 1 0,0-1 266,3-2-43,1-1-222,1 0 0,-1 0 0,1-1-1,-1 0 1,0 0 0,0-1-1,-1 0 1,1 0 0,-1 0-1,0-1 1,-1 1 0,1-1-1,-1 0 1,0 0 0,-1-1 0,5-8-1,-3 3 5,-1 5 38,0 0 1,-1 0-1,0 0 0,-1 0 0,1 0 1,-1-1-1,-1 1 0,1-1 0,-1 0 1,-1 1-1,1-1 0,-1 0 1,-2-9-1,2 15-81,-8-27 526,8 28-526,-1 0 0,1-1 1,-1 1-1,1 0 0,-1 0 1,0 0-1,1 0 0,-1 0 1,0 0-1,0 0 0,0 0 1,0 1-1,0-1 0,0 0 1,0 0-1,0 1 0,0-1 1,0 1-1,-1-1 0,1 1 1,0-1-1,0 1 1,0 0-1,-1 0 0,-1-1 1,0 1 14,-1 1 1,0-1 0,1 1 0,-1-1 0,1 1 0,-1 0 0,1 1 0,-1-1-1,1 1 1,0-1 0,-1 1 0,-5 4 0,4-1 5,0-1 0,0 1 0,0 0 0,1 1 1,-1-1-1,-5 10 0,4-4 2,0 0 1,1 1-1,1 0 1,-1 0-1,2 0 0,0 0 1,-3 22-1,5-22-13,0 0 1,1 1-1,0-1 1,2 0-1,-1 1 0,1-1 1,7 22-1,-7-29-83,-1 0 1,1-1-1,1 1 0,-1-1 0,1 1 1,0-1-1,0 0 0,0 0 0,0 0 1,1 0-1,-1 0 0,1-1 0,0 0 0,0 0 1,0 0-1,1 0 0,-1-1 0,1 1 1,0-1-1,-1 0 0,1-1 0,5 2 1,-4-2-183,-1 0 1,0 0-1,1-1 1,-1 0-1,1 0 1,-1 0-1,0-1 1,1 0-1,-1 0 1,0 0-1,1-1 1,-1 1-1,6-4 1,-6 2-664,0 0 1,0 0 0,0 0-1,0-1 1,0 0 0,0 0-1,5-7 1,5-6-2922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 1264,'0'-5'1001,"-13"-43"2626,12 45-2802,0-1 371,4-3 3865,-3 7-4977,33 26 568,-1 2 0,29 33 0,-43-42-366,-2 1-1,0 0 1,-2 1 0,24 46 0,-36-63-251,0 1 1,-1-1 0,1 1-1,-1 0 1,0-1-1,0 1 1,-1 0-1,0-1 1,0 1-1,0 0 1,0 0 0,-1 0-1,1-1 1,-1 1-1,0 0 1,-1-1-1,-2 7 1,3-9-28,1-1 1,-1 0 0,0 0-1,0 0 1,1 0-1,-1 0 1,0 0-1,0-1 1,0 1-1,0 0 1,0 0-1,0-1 1,0 1-1,-2 0 1,-2 2 11,-1 0-2,0 0 1,0 0 0,0 0-1,0-1 1,-1 0-1,1 0 1,-1-1-1,1 0 1,-1 0 0,0 0-1,1-1 1,-1 0-1,0 0 1,1-1-1,-1 0 1,-10-2-1,12 2 1,1 0 0,-1-1 0,1 1-1,0 0 1,-1-1 0,1 0 0,0 0-1,0-1 1,0 1 0,1-1 0,-1 0-1,0 0 1,1 0 0,0 0 0,0 0-1,0-1 1,0 0 0,0 1 0,1-1-1,0 0 1,0 0 0,0 0-1,0-1 1,-1-5 0,2 4-37,1-1 1,0 1-1,0 0 1,0-1-1,1 1 1,0 0-1,0-1 1,1 1-1,-1 0 1,1 0-1,1 0 1,-1 0-1,5-7 1,3-3-253,0 1 0,0 0 1,15-15-1,48-49-1910,-21 33-4253,-34 33 2723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1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1984,'-6'0'1156,"5"1"-521,6 1 3248,13 3-3609,0-1-1,25 3 1,287 21 873,-241-22-991,416 25 735,-98-12-426,-44 5-93,124 5 26,-286-30-2,-157-2 76,-1-3 1,66-16-1,-54 7-88,109-32 646,-161 46-832,-2 1-142,0-1-1,0 1 1,0-1 0,0 1 0,0-1 0,0 0 0,0 1-1,0-1 1,0 0 0,0 0 0,0 0 0,0 1 0,-1-1-1,1 0 1,0 0 0,-1 0 0,1 0 0,-1 0-1,1 0 1,-1-1 0,1 1 0,-1 0 0,0 0 0,1 0-1,-1 0 1,0-1 0,0 1 0,0 0 0,0 0 0,0 0-1,0 0 1,0-1 0,-1-1 0,-4-11 151,4 10 23,-1 1 14,-13-34 942,15 35-970,-4-14 408,3 14-360,-1-3-315,1 10 1088,-1 11-1086,-1-1 0,-1 1-1,0-1 1,-1 1 0,0-1 0,-2 0 0,1-1 0,-12 17-1,6-11-372,-1-2 0,-1 1 0,0-2 0,-2 0 0,-25 22-1,5-11-3455,-61 38 0,25-26-1017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51 300 1684,'0'0'6675,"1"6"-6195,51 214 2385,-27-126-1564,-24-93-249,-4-6-888,-20-39 147,1-1-1,-15-49 1,26 60-16,1-1 0,2 0 0,-7-62 1,14 86-244,1 0 1,1 0 0,0 0 0,0 1 0,1-1 0,0 0 0,1 1 0,0-1 0,1 1-1,0 0 1,6-11 0,-6 14-24,0 0 1,0 0-1,1 1 0,0 0 0,0 0 1,1 0-1,0 1 0,0-1 0,0 1 1,0 1-1,1-1 0,0 1 1,0 0-1,0 1 0,14-6 0,-18 8-11,-1 1 0,0-1 0,1 1 0,-1-1 0,1 1 0,-1 0 0,1 0 0,-1 0 0,0 0 0,1 0 0,-1 0 0,1 1 0,-1-1 0,0 1 0,1 0 0,-1 0 0,0 0 0,0 0 0,1 0 0,-1 0 0,0 1 0,0-1 0,0 0 0,-1 1 0,3 2 0,-1 2 55,-2 3-56,0-1 1,-1 1-1,1-1 0,-2 1 0,1 0 1,-1-1-1,0 1 0,-1-1 0,0 1 1,-6 14-1,-5 6-507,-2-1-1,-1 0 1,-2-1 0,0-1 0,-42 47-1,40-56-1582,8-8-2948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21 200 1588,'-18'-8'2689,"18"8"-2611,0 0-1,0 0 0,0 0 1,-1 0-1,1-1 0,0 1 1,0 0-1,0 0 0,0 0 1,0 0-1,-1 0 0,1 0 1,0-1-1,0 1 0,0 0 0,0 0 1,0 0-1,0 0 0,0 0 1,0-1-1,0 1 0,0 0 1,0 0-1,-1 0 0,1-1 1,0 1-1,0 0 0,0 0 1,0 0-1,0 0 0,0-1 1,1 1-1,-1 0 0,0 0 1,0 0-1,0 0 0,0-1 1,0 1-1,0 0 0,0 0 1,3-2 204,0 0 1,0 1-1,0-1 1,0 1-1,0 0 1,0 0-1,3-1 1,-2 1-650,153-37 1572,-69 19-826,207-44 504,-150 33-1417,-76 19-348,-13 3-3659,-41 5 1942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1780,'0'0'1628,"-1"1"-1412,1 0-1,-1 0 0,1-1 1,-1 1-1,1 0 0,0 0 0,-1 0 1,1 0-1,0-1 0,0 1 1,0 0-1,0 0 0,-1 2 1,10 41 1030,1 0-266,3 53 0,-12-83-891,-1 1 1,0 0-1,-1 0 1,0 0-1,-2-1 0,0 1 1,-7 23-1,3-21-93,-1 0 0,0 0-1,-22 31 1,-37 37-259,65-82 258,1-2-3,5-5-35,147-127 481,-114 97-358,-16 16 234,46-30 1,-66 48-294,-1 0 1,1-1-1,0 1 1,0 0-1,0 0 1,0 0-1,0 0 1,0 0-1,0 0 1,0 0-1,0 0 0,0 0 1,0 0-1,0 0 1,-1 0-1,1 1 1,0-1-1,0 0 1,0 1-1,0-1 1,0 1-1,-1-1 0,1 1 1,0-1-1,0 1 1,-1-1-1,1 1 1,0 0-1,-1-1 1,1 1-1,-1 0 1,1 0-1,0 1 0,12 33 219,-9-20-174,1 0 0,7 14 0,-10-26-55,0 0 1,-1 0-1,1 0 0,0 0 1,0 0-1,1-1 0,-1 1 1,1 0-1,-1-1 0,1 0 1,0 0-1,0 0 0,0 0 0,4 2 1,1-1 45,0-1 1,1-1-1,-1 1 1,1-1-1,-1-1 0,1 1 1,-1-2-1,1 1 1,-1-1-1,12-3 1,-9 3 91,-8 1-127,0 0 1,-1 0-1,1 0 0,0 0 0,-1 1 0,1-1 0,-1 1 0,1 0 1,0 0-1,-1 0 0,0 0 0,1 0 0,-1 0 0,0 1 0,1-1 1,-1 1-1,0-1 0,0 1 0,2 3 0,4 3 28,-1 1-1,0 0 0,6 11 1,-11-16-28,24 41 85,-21-34-452,0-1-1,1 0 1,0 0 0,1-1-1,0 1 1,17 15 0,-14-20-1531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189 133 1768,'-8'-121'6130,"5"111"-5260,3 9-827,-1 1-1,1 0 0,0 0 0,0 0 1,0 0-1,0 0 0,0 0 0,0 0 1,0 0-1,0 0 0,-1 0 0,1 0 1,0 0-1,0 0 0,0 0 0,0 0 0,0 0 1,0 0-1,0 0 0,-1 0 0,1 0 1,0 0-1,0 0 0,0 0 0,0 0 1,0 0-1,0 0 0,0 0 0,-1 0 1,1 0-1,0 0 0,0 0 0,0 0 1,0 0-1,0 0 0,0 0 0,0 0 1,0 1-1,0-1 0,-1 0 0,1 0 1,0 0-1,0 0 0,0 0 0,0 0 1,0 0-1,0 0 0,0 1 0,0-1 1,0 0-1,0 0 0,0 0 0,0 0 1,0 0-1,0 0 0,0 0 0,0 1 0,0-1 1,0 0-1,0 0 0,0 0 0,0 0 1,-8 25 173,1-1 1,2 1-1,0 1 0,-1 31 1,-1 113 431,7-146-588,1 41-509,13 90-1,-1-62-5222,-10-74 2675</inkml:trace>
  <inkml:trace contextRef="#ctx0" brushRef="#br0" timeOffset="1">0 576 1768,'1'-4'970,"2"-3"-356,0-1-1,1 1 0,0 0 0,0 0 1,7-9-1,8-3-187,0 1 0,1 1 1,1 1-1,1 0 0,23-12 0,21-14-4486,-51 31 1933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16 750 2168,'2'4'7730,"10"-17"-6288,13-26-1519,-18 24 339,0 0-1,-1-1 1,-1 1-1,0-1 1,-2 0 0,1-1-1,-2 1 1,1-32-1,-3 47-231,0 0 0,0 0 0,0 0-1,0 0 1,0 0 0,0 0 0,-1 0-1,1 0 1,0 0 0,-1 0 0,1 0-1,-1 0 1,1 1 0,-1-1 0,0 0-1,1 0 1,-1 0 0,0 0 0,1 1 0,-1-1-1,0 0 1,0 1 0,0-1 0,0 0-1,-1 0 234,-3 4-140,0 0-92,-1 0 1,1 0 0,0 1-1,1 0 1,-1 0 0,1 0 0,-1 0-1,1 1 1,1 0 0,-1 0-1,1 0 1,-1 0 0,1 0-1,-3 9 1,4-7 1,-1 1 1,1 0-1,1 0 1,-1 0-1,1 0 1,0 0-1,1 11 1,1-15-24,-1 1 0,1-1 0,-1 0 0,1 0 1,0 0-1,1 0 0,-1-1 0,1 1 1,0 0-1,-1 0 0,2-1 0,-1 0 1,0 1-1,1-1 0,-1 0 0,6 5 0,-3-4-138,0 0-1,0 0 0,0-1 0,1 0 0,-1 0 0,1 0 0,0 0 0,0-1 0,0 0 0,0 0 1,0-1-1,1 0 0,-1 0 0,0 0 0,1-1 0,-1 0 0,0 0 0,1 0 0,-1-1 0,0 0 1,0 0-1,1-1 0,-1 0 0,0 0 0,0 0 0,-1-1 0,1 0 0,0 0 0,-1 0 0,0-1 1,0 1-1,0-1 0,0-1 0,0 1 0,-1-1 0,0 0 0,0 0 0,4-5 0,0-5-104,-1 0 0,0 0-1,0-1 1,-2 0 0,0 0 0,-1 0-1,3-26 1,-6 28 434,0-1 0,-2-16-1,0 1 1850,6 35-1931,11 16 10,0 1 0,-2 1 0,0 0 0,-2 1 0,0 0 0,15 50 0,-25-70-142,-1 1 1,0 0-1,0-1 1,0 1-1,-1 0 1,1-1-1,-1 1 1,0 0-1,-1 0 1,1-1-1,-1 1 1,0 0-1,0-1 1,0 1-1,-1-1 1,1 1 0,-1-1-1,0 0 1,-1 0-1,1 0 1,-1 0-1,1 0 1,-1 0-1,-1 0 1,1-1-1,0 0 1,-1 0-1,1 0 1,-1 0-1,0 0 1,0-1-1,0 1 1,-1-1-1,1 0 1,0-1-1,-9 3 1,11-3 6,0-1 0,1 1 1,-1-1-1,0 1 1,1-1-1,-1 0 0,0 0 1,0 0-1,1 0 0,-1 0 1,0 0-1,0 0 1,1-1-1,-1 1 0,0-1 1,1 1-1,-1-1 0,1 1 1,-1-1-1,0 0 0,1 0 1,0 0-1,-1 0 1,1 0-1,-1 0 0,1 0 1,0-1-1,0 1 0,0 0 1,-1-2-1,0 0 4,1 0 0,-1 0-1,1 0 1,0 0 0,0-1-1,0 1 1,1 0 0,-1 0-1,1-1 1,0 1 0,0 0-1,0-1 1,0 1 0,1-4-1,2-6 2,0 1 0,1 0 0,0 1 0,1-1-1,0 1 1,10-16 0,47-58 34,-52 71-19,5-5 13,2 2 0,-1-1 1,33-24-1,-48 41-20,0 1 0,0-1 0,-1 0 1,1 1-1,0-1 0,0 1 0,0 0 1,0-1-1,-1 1 0,1 0 0,0-1 1,0 1-1,0 0 0,0 0 0,0 0 1,0 0-1,0 0 0,0 0 0,0 0 1,0 0-1,0 0 0,0 0 0,0 1 1,-1-1-1,1 0 0,0 0 0,0 1 1,0-1-1,0 1 0,0-1 0,-1 1 1,1-1-1,0 1 0,0 0 0,-1-1 1,1 1-1,0 0 0,0 1 0,2 2 24,-1 0-1,0 0 0,1 0 1,-2 0-1,1 0 0,2 8 0,41 141 403,-45-153-430,0 2 4,1 0 0,-1 0 0,0 0 0,1 0 1,0 0-1,-1 0 0,1-1 0,0 1 0,0 0 1,0-1-1,0 1 0,0 0 0,0-1 0,1 1 1,-1-1-1,0 0 0,1 1 0,-1-1 0,1 0 0,0 0 1,2 1-1,-3-1 40,3-2-23,3-1-11,0-1 1,-1 0-1,1 0 0,0-1 0,-1 0 0,0 0 1,0 0-1,7-8 0,4-3 151,22-28 1,-38 42-81,3 2-72,2 3-2,0 1-1,-1-1 1,1 1 0,-1 0-1,0 0 1,0 0-1,6 10 1,-7-10-11,0-1 1,0 1-1,1-1 1,-1 0-1,1 0 0,0-1 1,0 0-1,0 0 1,0 0-1,1 0 0,-1-1 1,1 0-1,0 0 1,0 0-1,-1-1 1,13 2-1,-14-3 0,0 0 0,-1 0 0,1-1 0,0 1 0,0-1 0,0 0 0,0 0 0,-1 0 0,1-1 0,0 1 0,-1-1 0,0 0 0,1 0 0,-1 0 0,0 0 0,0-1 0,0 1 0,0-1 0,0 0 0,-1 1 0,1-1 0,-1-1 0,0 1 0,1 0 0,-2 0 0,1-1 0,0 0 0,1-5 0,-1 2-18,0-1-1,-1 0 0,0 1 1,-1-1-1,0-9 0,0 13 0,0 1-1,-1-1 0,1 1 1,-1 0-1,0-1 0,1 1 1,-2 0-1,1 0 0,0-1 1,-1 1-1,1 0 0,-1 0 1,0 1-1,-3-5 0,4 6-57,-2-1-83,3 2 140,-1-1 1,1 1-1,0 0 1,-1 0-1,1-1 0,0 1 1,-1 0-1,1 0 0,0 0 1,-1-1-1,1 1 1,0 0-1,-1 0 0,1 0 1,-1 0-1,1 0 1,0 0-1,-1 0 0,1 0 1,-1 0-1,1 0 0,0 0 1,-1 0-1,1 0 1,-1 0-1,1 0 0,0 0 1,-1 1-1,1-1 1,0 0-1,-1 0 0,1 0 1,-1 1-1,-2 1-95,1 1 1,-1 0-1,1-1 0,-1 1 0,1 0 0,0 0 1,0 0-1,0 1 0,1-1 0,-1 0 1,1 1-1,0-1 0,0 1 0,0 0 0,0-1 1,1 1-1,-1 0 0,1-1 0,0 6 1,0-4-66,0 0 0,0-1 0,1 1 0,-1 0 0,1-1 0,0 1 0,1-1 0,1 6 0,-2-8 3,1 0-111,-2-2 300,0 1 1,1-1-1,-1 0 1,0 0 0,0 1-1,0-1 1,0 0 0,0 0-1,0 0 1,0 0 0,1 1-1,-1-1 1,0 0 0,0 0-1,0 0 1,0 0-1,1 1 1,-1-1 0,0 0-1,0 0 1,0 0 0,1 0-1,-1 0 1,0 0 0,0 0-1,0 0 1,1 0 0,-1 0-1,0 0 1,0 1 0,1-1-1,-1 0 1,0-1-1,0 1 1,0 0 0,1 0-1,-1 0 1,0 0 0,0 0-1,1 0 1,-1 0 0,0 0-1,0 0 1,0 0 0,1 0-1,-1-1 1,0 1-1,0 0 1,0 0 0,1 0-1,8-17 179,-7 12 289,-2 2-341,-1-8-19,1 8 598,3 8-687,0 1-31,0 0 1,1 0-1,0 0 1,0 0-1,1-1 1,-1 1-1,1-1 1,0-1-1,1 1 1,-1-1 0,1 0-1,9 5 1,-10-6-18,1-1 1,-1 1-1,1-2 1,0 1 0,0-1-1,0 1 1,0-2-1,0 1 1,0-1 0,7 0-1,-10 0 14,0-1 0,0 1 0,0-1-1,0 0 1,0 0 0,0 0 0,-1 0 0,1-1 0,0 1-1,-1-1 1,1 0 0,-1 0 0,1 0 0,-1 0 0,0 0-1,0 0 1,0 0 0,0-1 0,-1 1 0,1-1 0,0 1-1,1-6 1,3-7 63,0 0 0,-2 0 0,0-1 1,-1 1-1,0-1 0,0-17 0,-2-8 294,-3-47 1,-9-12 1053,-40-167 1,46 255-1085,3 4 299,-2 13-484,3-3-125,-2 2 7,1 0 0,0-1-1,0 1 1,0 0 0,0 0 0,1 0-1,-1 0 1,1 0 0,0 1 0,0 6-1,-2 24 9,2 1 0,2-1 0,1 0 0,2 0 0,1 0 0,2-1-1,1 1 1,21 52 0,-16-54-460,25 44-1,-5-27-1363,-23-37-919,21 19 0,-16-18-592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 1716,'-8'-36'3104,"1"12"3278,5 31-5856,-3 11-195,1 2 0,1-1-1,-1 23 1,-13 149 1109,6-75-597,3 136 0,17-195-484,-8-55-351,-1-1 1,1 0 0,-1 1 0,1-1 0,0 0-1,-1 0 1,1 1 0,0-1 0,0 0 0,0 0-1,0 0 1,0 0 0,0 0 0,1 0 0,-1 0-1,2 0 1,-3 0-6,2-1-54,0 1 0,0 0 1,0 0-1,0-1 0,0 0 1,1 1-1,-1-1 0,0 0 1,0 0-1,0 0 0,0 0 1,1 0-1,2-1 0,-3 0 16,5 0-155,0 0 0,-1-1 0,1 0-1,-1-1 1,1 1 0,-1-1 0,7-5 0,38-26-1819,-48 31 1807,32-27-4920,-19 16 1909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1108,'2'2'5942,"-2"-3"-5813,-4 14 1486,1-5-1328,0 1-1,1-1 1,-2 15 0,3-22-261,1 45 996,0-42-939,1 0 1,0 0 0,-1 0-1,1-1 1,0 1-1,1 0 1,-1-1 0,1 1-1,0 0 1,3 4-1,-5-7-61,1-1-1,0 1 1,0 0-1,0 0 1,-1-1-1,1 1 1,0 0-1,0-1 1,0 1-1,0-1 0,0 1 1,0-1-1,0 0 1,0 1-1,0-1 1,1 0-1,-1 0 1,0 0-1,0 0 1,0 0-1,1 0 0,0 0-12,0 0 82,2-1-5,-3 1-73,1-1 11,0 1 1,0-1-1,0 0 0,0 1 1,0-1-1,0 0 0,0 0 1,-1 0-1,1-1 0,0 1 1,-1 0-1,1-1 0,0 1 0,-1-1 1,0 1-1,1-1 0,-1 0 1,0 1-1,0-1 0,0 0 1,1-3-1,0 1 58,-1 0 1,1-1-1,-1 1 1,0-1-1,0 0 1,-1 1-1,1-1 1,-1 0-1,0 1 1,-2-10-1,2 12-54,-1-1 0,0 0 0,0 1 0,0-1 0,0 0 0,0 1 0,0 0 0,-1-1-1,1 1 1,-1 0 0,0 0 0,0-1 0,0 1 0,0 1 0,0-1 0,0 0 0,0 0 0,-1 1-1,-4-3 1,2 2-97,-1-1-1,-1 1 0,1 0 1,0 0-1,-12-1 0,16 3-211,-1-1 0,0 1 0,0 0 0,0 0 0,0 0 0,0 0-1,0 1 1,0-1 0,0 1 0,1 0 0,-1 0 0,0 0 0,-4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226 786 1004,'0'0'1147,"-2"-3"-98,-4-11-83,5 13-863,1 1 0,-1-1 1,1 0-1,-1 1 0,1 0 0,-1-1 0,0 1 0,1-1 0,-1 1 0,0 0 0,1-1 0,-1 1 0,0 0 0,1 0 0,-1-1 0,0 1 0,0 0 0,1 0 0,-1 0 0,0 0 0,0 0 0,0 0 1,-17 2 669,17-2-720,-9 1 246,0 1 0,0 1 0,0 0 0,0 0-1,1 0 1,-1 1 0,1 1 0,0 0 0,-14 9-1,17-9-172,0-1-1,0 1 0,1 0 1,-1 1-1,1-1 0,0 1 1,0 0-1,1 1 0,0-1 0,0 1 1,0-1-1,1 1 0,-3 10 1,5-13-66,0 0 0,0 0 0,1 0 0,-1 0-1,1 1 1,1 7 0,-1-11-63,0 0 0,0 0 1,0 0-1,1 0 0,-1 0 0,0 0 0,0 0 0,1 0 0,-1 0 0,1 0 0,-1 0 0,1 0 0,0 0 0,-1 0 0,1 0 0,0-1 0,-1 1 0,1 0 0,0 0 0,0-1 0,0 1 0,0-1 0,0 1 0,0-1 0,0 1 0,0-1 0,0 1 1,0-1-1,0 0 0,0 1 0,0-1 0,0 0 0,0 0 0,2 0 0,1 0-14,0-1 0,0 0 1,0 0-1,0 0 0,0 0 0,0 0 1,0-1-1,-1 0 0,1 0 1,0 0-1,-1 0 0,1 0 0,-1-1 1,0 0-1,0 1 0,3-4 1,6-8 15,-1 1 1,14-22 0,-23 31 13,-1 3-10,0 0 0,-1-1 0,1 1 0,0 0 0,0 0-1,0 0 1,0 0 0,0 0 0,0 0 0,0 1 0,0-1 0,0 0 0,0 0 0,1 1 0,-1-1 0,0 1 0,0-1 0,1 1 0,-1-1 0,0 1 0,3 0 0,-1 0-15,0 1 0,0-1 0,0 1 0,-1 0 0,1 0 0,0 0 1,-1 0-1,4 2 0,22 9-309,-11-7-35,-1-1 0,1 0 0,0-1 0,1-2-1,-1 1 1,0-2 0,20-1 0,-29-1 263,0 0-1,0 0 0,-1-1 1,1 0-1,0 0 1,-1 0-1,0-1 0,0-1 1,0 1-1,12-11 1,-17 13 184,1-1 0,-1 1 0,1-1 0,-1 1 0,0-1-1,0 0 1,0 0 0,0 0 0,-1 0 0,1 0 0,-1 0 0,0-1 0,0 1 0,0 0 0,0-1 0,0 1 0,-1-1 0,0 1 0,1-1 0,-2-5 0,1 6 216,-3 1-20,3 0-206,-1 1-50,0 0-1,1 0 0,-1 0 1,0 0-1,0 0 0,0 0 1,0 0-1,0 1 0,0-1 0,0 0 1,0 0-1,0 1 0,0-1 1,0 1-1,0-1 0,0 1 1,-1-1-1,1 1 0,0 0 1,-3-1-1,-3 2 23,0 0 0,0 0 1,1 0-1,-1 1 0,0 0 0,1 1 1,-1 0-1,1 0 0,-1 0 0,1 0 0,0 1 1,1 0-1,-1 1 0,1-1 0,0 1 0,0 0 1,-6 7-1,3-1-24,-1-1 0,1 2 0,1-1 0,0 1 0,1 0 0,0 1 0,1-1 0,-5 17 0,9-24-104,0 1 1,0-1 0,0 0-1,1 1 1,-1-1 0,1 1-1,1-1 1,-1 1 0,1-1-1,0 0 1,3 11 0,-3-15 27,0 1 1,0-1-1,0 1 0,1-1 1,-1 0-1,0 0 1,1 0-1,-1 0 1,0 0-1,1 0 0,-1 0 1,1 0-1,2 1 1,-2-1-100,2-5-104,0 1 245,0-1-1,0 0 1,0 0-1,0 0 1,-1-1-1,1 1 1,-1-1 0,-1 0-1,1 0 1,-1 0-1,1 0 1,-1 0-1,-1-1 1,3-10-1,7-56 470,4-126 0,-11 79 339,-5-1-1,-26-194 1,20 278-101,-13-42-1,19 76-137,-2 7-401,-1 4-123,0 0 0,1 0-1,0 0 1,0 0 0,1 0-1,0 0 1,1 1 0,-1 18 0,4 86 159,-1-91-176,18 188 19,6-53-379,17 170-3400,-41-306 1146,-5 41-1,-1-22-659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79 992,'4'9'8108,"2"28"-6332,5 49-1231,-7-43-28,2-1 1,14 49-1,-7-52 790,-12-48-1285,0 6-7,0 0 1,-1 0-1,1 0 1,-1 0-1,0 0 0,0 0 1,0 0-1,0-1 1,-2-2-1,-4-39 223,-8-74 569,14 114-762,-1-17 253,4-36 1,-1 48-242,0 1 0,1-1 1,0 1-1,5-11 1,-5 15-40,0 0 1,0-1 0,0 1-1,1 0 1,0 1 0,0-1-1,0 1 1,0 0 0,1 0-1,0 0 1,-1 0 0,8-3-1,-10 6-4,12-6 6,-11 6-12,0 0-1,0 0 1,0 0-1,0 0 1,0 1-1,0 0 1,5-1-1,-5 1 24,1 1-28,12 2-18,-13-3 18,-1 1 18,1 1-17,-1-1 0,0 1-1,0 0 1,0 0 0,-1-1 0,1 1 0,0 0 0,-1 1-1,1-1 1,-1 0 0,0 0 0,0 1 0,0-1 0,0 0 0,0 1-1,1 3 1,-2 4-3,0-1 0,0 1 0,-1-1 0,-2 15 0,1-12-12,1-4 14,-1-1 1,0 1 0,0-1-1,-4 11 1,4-12 0,-1 1 0,1 1 0,0-1 1,1 0-1,-1 11 0,1-8-2,0 1 0,1-1 0,3 19 0,-2-22 0,1-1 1,0 0-1,0 0 1,6 10 0,-1-5-1,0 0 1,1-1 0,0 0 0,1 0 0,0-1-1,0 0 1,1-1 0,11 8 0,24 22 20,-44-37-23,0 0-2,0 0 1,1-1-1,-1 1 1,0 0 0,0 0-1,0 0 1,0 0-1,0 0 1,0 0 0,2 2-1,0 0 46,-8-1-44,-11 3-6,1-1 1,-1 0 0,0-2 0,0 1 0,-29-1 0,-2 1-282,-18 1-803,24-8-3154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193 501 1744,'0'-3'383,"-1"0"-1,1 0 0,-1-1 1,0 1-1,0 0 0,0 0 1,0 0-1,-1 0 0,1 0 1,-1 0-1,0 0 1,0 1-1,0-1 0,0 0 1,0 1-1,0 0 0,-1-1 1,1 1-1,-1 0 1,0 0-1,-3-2 0,4 3 158,-3 2-56,0 0-342,0 1-1,1-1 0,-1 1 1,0 0-1,0 1 0,1-1 1,0 1-1,-1 0 0,1 0 1,0 0-1,0 0 1,-4 6-1,-2 2 34,0 0 0,2 1 0,-1 0 0,1 0 0,1 1 0,-10 21 0,14-27-141,1 0 0,-1 0 0,1 0 0,1 0 0,-1 0-1,1 1 1,1-1 0,-1 0 0,1 0 0,0 1 0,1-1 0,2 12-1,-2-16-79,3 1-56,-4-3 92,1-1-1,-1 0 1,0 1 0,0-1-1,0 0 1,0 1-1,0-1 1,1 0-1,-1 0 1,0 1-1,0-1 1,1 0-1,-1 0 1,0 0-1,0 1 1,1-1 0,-1 0-1,0 0 1,0 0-1,1 0 1,-1 1-1,0-1 1,1 0-1,-1 0 1,0 0-1,1 0 1,-1 0-1,0 0 1,1 0-1,-1 0 1,0 0 0,1 0-1,-1 0 1,0 0-1,1 0 1,-1 0-1,0 0 1,1-1-1,-1 1 1,0 0-1,1 0 1,7-5-57,1 0-1,-1 0 1,0 0 0,-1-1-1,0 0 1,1-1-1,-2 0 1,13-15 0,43-70-318,-53 77 333,-8 14 42,3-5-4,-1 10 4,3 30 24,-5-29-19,1-1 0,-1 0 0,0 0-1,1 0 1,0 0 0,0-1 0,0 1 0,1 0-1,-1-1 1,1 1 0,0-1 0,0 0-1,0 0 1,3 3 0,1-1-19,-7-4 11,1 0 0,0 0 1,0-1-1,0 1 0,0-1 0,0 1 0,0-1 0,0 1 0,0-1 0,0 1 1,0-1-1,0 0 0,0 1 0,0-1 0,0 0 0,0 0 0,0 0 0,0 0 1,0 0-1,0 0 0,0 0 0,1-1 0,-1 1 0,0 0 0,0 0 0,0-1 0,0 1 1,0-1-1,0 1 0,0-1 0,0 1 0,-1-1 0,1 0 0,0 1 0,0-1 1,0 0-1,1-1 0,2-2-15,-1 0 0,1 0-1,-1 0 1,0-1 0,4-8 0,4-13 54,-1-2 0,-2 0 0,-1 0 0,-1 0-1,3-35 1,-4 28 58,2-24 403,-2 0 0,-4 0 0,-7-83-1,0 118 86,5 22-137,-1 7-341,-3 6-49,0 0 0,1 0 1,0 1-1,1 0 0,1-1 0,0 1 0,-1 14 0,0 92 175,4-74-136,10 62 0,-8-89-100,1 0 0,0-1 0,1 1 0,1-1 0,1 0 0,14 26 0,-18-37 1,0-1 0,-1 0-1,2 1 1,-1-1 0,0-1-1,1 1 1,0 0 0,-1-1-1,2 0 1,-1 0 0,0 0-1,0 0 1,1-1 0,0 0-1,-1 1 1,1-2 0,9 3-1,-7-3 6,-1 0 0,1-1 0,0 0 0,-1 0 0,1-1 0,0 0 0,-1 0 0,1 0 0,-1-1-1,0 0 1,1 0 0,10-6 0,-9 3 9,-1 0 1,1 0-1,-1 0 1,0-1-1,-1 0 0,0 0 1,0-1-1,0 0 0,0 0 1,-1 0-1,-1-1 0,1 0 1,-1 1-1,0-2 1,-1 1-1,0 0 0,0-1 1,-1 1-1,0-1 0,1-12 1,-3 19 9,0-1 0,0 0 0,0 1 0,-1-1 0,1 0 0,-1 1 0,0-1 0,0 1 0,1-1 0,-3-2 0,1 1 1,1-1 8,-3-1-12,-11 0 7,10 6 0,-21 7-8,19-2-9,3 0 2,-4 1 4,1 1 0,0 0 1,0 0-1,1 1 0,0-1 1,0 2-1,1-1 0,-8 15 1,7-9-75,0 1 0,1 0 0,0 0 0,-3 24 0,7-34-28,1-1-1,0 1 1,0 0 0,1 8-1,-1-12 35,0 0-1,0 0 1,1 0 0,-1 1-1,0-1 1,0 0-1,1 0 1,-1 0-1,1 0 1,-1 0-1,1 0 1,-1 0-1,1 0 1,0 0-1,-1 0 1,1 0-1,0 0 1,0 0-1,-1-1 1,1 1-1,0 0 1,0 0-1,2 0 1,1-5-35,13-9 7,-15 10 77,1 1 0,-1 0 0,0-1-1,-1 0 1,1 1 0,0-1 0,-1 0 0,0 0 0,1 0 0,-1 0 0,0 0 0,-1 0-1,2-5 1,-1 2 46,1-10 97,-2 13-57,1 1-4,-1-3-22,0 4-34,0 1-1,0 0 0,0 0 0,0 0 1,0-1-1,0 1 0,0 0 0,0 0 1,0-1-1,0 1 0,0 0 1,0 0-1,0 0 0,0-1 0,0 1 1,0 0-1,1 0 0,-1-1 0,0 1 1,0 0-1,0 0 0,0 0 0,0 0 1,1-1-1,-1 1 0,0 0 0,0 0 1,0 0-1,0 0 0,1 0 0,-1 0 1,0-1-1,0 1 0,0 0 0,1 0 1,-1 0-1,0 0 0,1 0 0,29 0 77,-1-1-72,-19-3-12,-3 0 3,1 0-3,1-1 0,-2 0 1,1 0-1,-1-1 0,0 0 1,0 0-1,0-1 0,-1 0 1,6-8-1,-2 2 9,-1 0-1,-1 0 0,0-1 1,8-21-1,-4 7 155,-11 26 90,-1 9-228,-2 47 24,2-45-69,0 1-1,1-1 1,-1 0 0,2 0 0,-1 0 0,1 0 0,5 13 0,-6-19 4,3 0 4,-4-2 10,0-1 1,1 0 0,-1 0 0,0 1-1,0-1 1,0 0 0,0 1-1,0-1 1,1 0 0,-1 0-1,0 1 1,0-1 0,0 0-1,1 0 1,-1 0 0,0 1 0,0-1-1,1 0 1,-1 0 0,0 0-1,1 0 1,-1 0 0,0 0-1,0 1 1,1-1 0,-1 0 0,0 0-1,1 0 1,-1 0 0,3-1 21,0 1 0,0-1 0,0 1 1,0-1-1,0 0 0,0 0 0,0 0 1,-1-1-1,1 1 0,-1 0 0,1-1 0,-1 0 1,1 0-1,-1 0 0,4-4 0,39-42 513,-35 36-443,-5 7 93,-1 0-1,1 0 0,0 0 0,1 0 0,-1 1 0,1 0 0,0 1 0,8-5 1,-12 8-172,0 1 1,-1-1 0,1 1 0,-1 0 0,1 0 0,-1-1 0,1 1 0,-1 0-1,2 2 1,1 0 14,-2-1-10,1 0 1,-1 0-1,0 0 1,0 0-1,0 1 1,0-1-1,-1 1 1,1 0-1,-1-1 0,1 1 1,-1 0-1,0 0 1,1 3-1,2 4 19,35 85-542,-28-63-2344,-2-3-3588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46 1020,'-1'-4'1454,"0"2"-1096,-4-20 2159,5 22-2299,0-1 0,-1 0 0,1 0-1,0 0 1,-1 0 0,1 0 0,-1 1-1,1-1 1,-1 0 0,1 0 0,-1 1 0,0-1-1,1 0 1,-1 1 0,0-1 0,0 1-1,1-1 1,-1 1 0,0-1 0,0 1-1,0-1 1,0 1 0,-1-1 0,-14 0 543,12 0-29,-3 5-40,-2 1-394,-1 1 1,1 0 0,-1 1 0,2 0 0,-1 0 0,1 1 0,-11 14-1,9-9-98,1 0-1,0 1 0,1 1 0,0-1 0,2 1 0,-1 1 1,2-1-1,0 1 0,1 0 0,1 0 0,0 0 1,1 1-1,1-1 0,0 1 0,3 18 0,-1-20-136,-1-5 45,1 0 1,5 18-1,-6-25-169,1 0 0,0-1-1,0 1 1,0-1 0,1 1-1,-1-1 1,0 1 0,1-1-1,0 0 1,-1 0 0,1 0-1,0 0 1,0 0 0,0 0-1,4 3 1,-3-4-139,0 0 0,-1 1 1,1-1-1,0 0 0,0-1 0,0 1 1,0 0-1,-1-1 0,1 1 1,0-1-1,0 0 0,0 0 0,0 0 1,0-1-1,4 0 0,-1 0-1254,0-1 0,0 0-1,11-6 1,2-3-2582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1368,'1'-25'7820,"-1"16"-7529,1 8-220,-1 0 1,0 1-1,0-1 0,1 0 1,-1 1-1,0-1 0,1 1 0,-1-1 1,0 0-1,1 1 0,-1-1 1,1 1-1,-1-1 0,1 1 1,0-1-1,-1 1 0,1-1 1,-1 1-1,1 0 0,0-1 1,-1 1-1,1 0 0,0 0 1,1-1-1,17-3 681,-9 4-603,0 0-1,1 1 0,-1 1 0,0-1 0,0 2 1,0-1-1,0 2 0,0-1 0,-1 1 0,1 1 0,10 6 1,-16-9-113,1 1 0,-1 0 1,0 0-1,0 0 0,-1 1 1,1-1-1,-1 1 0,1 0 1,-1 0-1,0 0 0,-1 0 1,1 0-1,-1 1 0,0-1 1,0 1-1,0 0 0,2 7 1,-4-6-29,1 0 1,-1 0 0,0 0 0,0-1 0,0 1 0,-1 0 0,0 0-1,0 0 1,0-1 0,-1 1 0,0 0 0,0-1 0,-1 1-1,-4 7 1,3-6-16,1-1 0,-1 0 0,0 0 0,-1 0 0,1 0-1,-1-1 1,0 1 0,-1-1 0,1-1 0,-1 1 0,0-1-1,0 0 1,-1 0 0,1-1 0,-1 0 0,1 0 0,-1 0-1,-10 2 1,15-6 15,1 1-1,-1-1 0,0 1 1,0-1-1,0 0 0,1 1 1,-1-1-1,0 0 0,1 0 1,-1 0-1,-2-3 0,2 3-1,1 0-5,1 0 0,-1 1 0,1-1 0,-1 0 0,1 1 0,-1-1 0,1 0 0,-1 0-1,1 0 1,0 1 0,-1-1 0,1 0 0,0 0 0,0 0 0,0 0 0,-1 0 0,1 1 0,0-1-1,0 0 1,0 0 0,1 0 0,-1-1 0,5-21-5,-3 19 9,5-16 2,1 1-1,1-1 1,1 1 0,1 1 0,23-30 0,-16 22-10,40-49-1617,-37 52-1185,-12 16-752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87 185 1536,'-5'5'847,"-16"15"-64,15-16-61,5-2-51,-5 6-52,5-6 501,0 1-597,1-2-443,0-1 1,-1 1 0,1 0 0,0-1 0,1 1 0,-1 0-1,0 0 1,0-1 0,0 1 0,0 0 0,0-1 0,1 1-1,-1 0 1,0-1 0,1 1 0,-1 0 0,0-1-1,1 1 1,-1-1 0,1 1 0,-1-1 0,1 1 0,-1-1-1,1 1 1,-1-1 0,1 1 0,-1-1 0,1 0 0,0 1-1,-1-1 1,1 0 0,0 0 0,-1 1 0,1-1-1,0 0 1,0 0 0,-1 0 0,1 0 0,1 0 0,1 1-449,2 1 589,0-4-23,2-1-101,5-2 5,0 0 0,-1-1 0,14-8 0,-22 12-10,1-1 0,-1 1 0,0-1-1,1 0 1,-1 0 0,-1 0-1,1-1 1,0 1 0,-1-1 0,0 1-1,1-1 1,-2 0 0,1 0-1,0 0 1,1-5 0,-2 6 15,-1-1-1,1 1 1,-1 0 0,1 0 0,-1-1 0,0 1 0,0 0 0,0-1-1,-1 1 1,1 0 0,-1 0 0,0-1 0,0 1 0,0 0 0,0 0 0,-1 0-1,1 0 1,-1 0 0,1 1 0,-1-1 0,-4-4 0,6 6-82,-1 1 0,0-1 0,0 1 0,1-1 1,-1 0-1,0 1 0,0-1 0,0 1 1,1 0-1,-1-1 0,0 1 0,0 0 0,0-1 1,0 1-1,0 0 0,0 0 0,-1 0 0,-1 0 58,1-1-35,-1 1-1,1-1 1,-1 1-1,1 0 0,-1 0 1,1 0-1,-1 0 0,1 1 1,-1-1-1,1 1 1,-1-1-1,1 1 0,0 0 1,-1 0-1,1 0 1,-2 1-1,-31 22 367,35-23-408,-7 4 60,1 2-1,0-1 0,0 1 0,1 0 0,-1 0 0,1 1 0,1-1 0,0 1 0,0 0 0,0 0 0,1 1 0,0-1 0,1 1 0,0 0 1,0-1-1,1 1 0,0 0 0,0 12 0,1-14-69,1 0-1,-1-1 1,1 1 0,1-1 0,-1 1-1,1-1 1,0 1 0,0-1 0,1 0 0,0 0-1,0 0 1,0 0 0,1-1 0,0 1-1,0-1 1,0 0 0,1 0 0,0-1 0,0 1-1,0-1 1,0 0 0,1 0 0,-1-1-1,13 6 1,-14-7-172,0 0-1,1-1 0,-1 0 1,0 0-1,1 0 1,0 0-1,-1 0 0,1-1 1,-1 0-1,1 0 1,0-1-1,-1 1 0,1-1 1,-1 0-1,6-1 1,-4-1-810,0 1 0,-1-1 0,0 1 0,0-1 1,0-1-1,9-6 0,0-4-2486</inkml:trace>
  <inkml:trace contextRef="#ctx0" brushRef="#br0" timeOffset="1">345 29 1076,'-6'-24'3073,"6"22"-1466,-1 0-868,10 17 4041,8 13-3414,28 46-518,-16-25-209,-17-31-431,-1 1-1,0 1 1,-2 0 0,0 0-1,10 39 1,-18-58-196,-1 1 0,0-1 0,0 1 1,1-1-1,-1 1 0,0-1 0,-1 0 0,1 1 0,0-1 0,-1 3 0,1 0 7,-1-2-23,1-1 0,0 1-1,-1 0 1,1 0 0,-1-1 0,0 1-1,1-1 1,-1 1 0,0-1 0,0 1-1,0-1 1,0 1 0,0-1-1,0 0 1,-1 1 0,-1 1 0,-23 13-183,23-15 187,-5 2-25,0 0 0,0 0-1,-1-1 1,0 0 0,1 0 0,-1-1-1,-16 0 1,18 0 41,2-2 21,1 1 1,0-1-1,-1 0 1,1 0-1,0 0 1,0 0-1,-7-4 1,6 3 17,4 2-44,0-1 0,0 1 0,0 0-1,0-1 1,0 1 0,1-1 0,-1 0 0,0 1-1,0-1 1,1 1 0,-1-1 0,0 0 0,1 0-1,-1 1 1,1-1 0,-1 0 0,1 0 0,-1 0 0,1 0-1,0 0 1,-1 1 0,1-1 0,0 0 0,0 0-1,0 0 1,-1 0 0,1 0 0,0 0 0,0 0 0,1-2-1,-1 2 1,0-2 55,3-4-11,1 1-44,2-5-21,0 0 0,0 1 1,1 0-1,13-13 0,111-95-1501,-73 69-3432,-44 37 2914,2-1-1333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96 856,'0'0'1411,"-1"-2"-169,-2-9 747,-4-2 5849,20 26-7716,-10-10 563,0-6-474,8-8 18,-8 8 232,-3 3-414,0-1 0,1 1 0,-1 0 0,0-1 0,0 1 0,0 0 0,0-1 0,0 1 0,-1 0 0,1 0 0,0-1-1,0 1 1,0 0 0,0-1 0,0 1 0,0 0 0,0-1 0,-1 1 0,1 0 0,0 0 0,0-1 0,0 1 0,-1 0 0,1 0 0,0-1 0,0 1 0,-1 0 0,1 0 0,0 0 0,0-1 0,-1 1-1,1 0 1,0 0 0,-1 0 0,1 0 0,0 0 0,0 0 0,-1 0 0,1 0 0,0 0 0,-1 0 0,-13 4-320,7-1 428,6-3-146,0 1 0,-1 0 1,1-1-1,-1 1 0,1 0 0,0 0 0,0 0 0,0 0 0,0 0 1,0 0-1,0 1 0,0-1 0,0 0 0,0 0 0,0 1 0,0-1 0,1 1 1,-1-1-1,1 1 0,-1-1 0,1 1 0,-1-1 0,1 1 0,0 1 0,0-2-5,-1 1 47,3 1-45,3 9-8,-4-9 3,2-4-75,10-2 77,-10 2 9,-2 0-11,0 0 0,-1 0 1,1-1-1,0 1 0,0 0 0,0 1 0,0-1 1,0 0-1,0 0 0,2 0 0,-1-2 38,-1 0-33,-1 2-5,0 1-1,0 0 1,0 0-1,1-1 1,-1 1-1,0 0 1,0-1-1,0 1 1,0 0-1,0 0 1,0-1-1,1 1 0,-1 0 1,0-1-1,0 1 1,0 0-1,0-1 1,0 1-1,0 0 1,0 0-1,-1-1 1,1 1-1,0 0 1,0-1-1,0 1 1,0 0-1,0-1 1,0 1-1,0 0 0,-1 0 1,1-1-1,0 1 1,0 0-1,0 0 1,-1 0-1,1-1 1,0 1-1,0 0 1,-1 0-1,1 0 1,0-1-1,-1 1 1,-17-2-12,14 1 6,-9 14-23,10-11 7,3-2 3,0 0 4,0 1 0,0-1 0,0 0 0,-1 0 0,1 0 0,0 0 0,0 1 0,0-1 0,0 0 0,0 0 0,0 0 0,0 1 0,0-1 0,0 0 0,0 0 0,0 1 0,0-1 0,0 0 0,0 0 0,0 0 0,0 1 0,0-1 0,0 0 0,0 0 0,0 0 0,0 1 0,0-1 0,0 0 0,0 0 0,0 0 0,0 1 0,0-1 0,1 0 0,-1 0 0,0 0 0,0 0 0,0 1 0,0-1 0,1 0 0,-1 0 0,0 0 0,0 0 0,0 0 0,0 0 0,1 1 0,-1-1 0,0 0 0,0 0 0,0 0 0,1 0 0,-1 0 0,0 0 0,0 0 0,1 0 0,-1 0 0,0 0 0,0 0 0,0 0 0,1 0 0,-1 0 0,0 0 0,0 0 0,1-1 0,7-1-11,-6 1 6,1 0 0,0 0 0,0 0 0,-1 0 0,1-1 1,-1 1-1,1-1 0,2-2 0,-3 2 1,1 0-1,-1 0 1,0 0 0,-1 0-1,1 0 1,0 0-1,-1-1 1,1 1-1,-1-1 1,3-4 0,3-7-81,-6 12 70,0-1-200,4-10 474,-5 13-346,1-1 0,-1 1 0,0 0 0,0 0 1,0-1-1,0 1 0,0 0 0,0 0 0,0-1 1,0 1-1,0 0 0,0 0 0,0 0 0,0-1 1,0 1-1,-1 0 0,1 0 0,0-1 0,0 1 1,0 0-1,0 0 0,0 0 0,0-1 0,0 1 1,-1 0-1,1 0 0,0 0 0,0-1 1,-13-4 274,10 3 186,0-11 678,2 12-685,-1 8-141,-3 18-82,-4 36-103,3 267 197,22 0-8,15-108-90,-14-120-42,-16-93 55,0-1-1,-1 0 0,0 1 0,-1 9 0,1-7 252,-5-12-311,-5-7-31,0 0 0,1 0 0,0-1 0,0 0 0,-10-20 1,-9-27 150,22 44-35,-1-1 0,0 1-1,-1 1 1,-1 0 0,-9-13 0,14 20 13,-2-5-82,6 11-86,0 0-1,0 0 1,0 0 0,0 0-1,0-1 1,0 1-1,0 0 1,0 0 0,0 0-1,0 0 1,0 0-1,0 0 1,0 0 0,-1 0-1,1-1 1,0 1-1,0 0 1,0 0-1,0 0 1,0 0 0,0 0-1,0 0 1,0 0-1,0 0 1,0 0 0,0 0-1,0-1 1,-1 1-1,1 0 1,0 0-1,0 0 1,0 0 0,0 0-1,0 0 1,0 0-1,0 0 1,0 0 0,-1 0-1,1 0 1,0 0-1,0 0 1,0 0 0,0 0-1,0 0 1,0 0-1,0 0 1,0 0-1,-1 0 1,1 0 0,0 0-1,0 0 1,0 0-1,0 0 1,0 1 0,0-1-1,0 0 1,0 0-1,0 0 1,-1 0 0,1 0-1,0 0 1,0 0-1,0 0 1,0 0-1,0 1 1,-4 19 35,3-19-40,1 1 0,0-1-1,0 0 1,-1 0 0,1 0-1,0 0 1,0 0 0,0 0 0,1 1-1,-1-1 1,0 0 0,0 0 0,1 0-1,-1 0 1,0 0 0,1 0 0,-1 0-1,2 2 1,0 1 7,2 7 3,0-1 1,1 1-1,0-1 0,0-1 0,1 1 1,0-1-1,1 0 0,0 0 0,1-1 1,0 0-1,0 0 0,0-1 0,1 0 1,0 0-1,16 8 0,-21-13-50,-1-1 1,0 1-1,1-1 1,0 0-1,-1 0 0,1 0 1,-1-1-1,1 1 0,0-1 1,0 0-1,-1 0 1,1 0-1,0 0 0,-1-1 1,1 0-1,0 1 0,-1-1 1,1 0-1,-1-1 0,1 1 1,-1-1-1,0 0 1,0 1-1,1-1 0,-1-1 1,0 1-1,-1 0 0,5-4 1,-1-1-271,-1 1 0,0 0 0,0-1 0,0 0 1,0 0-1,-1-1 0,3-8 0,20-60-4817,-20 54 1804,-1 0-178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36 1308,'0'0'614,"12"-8"1442,8-7 1229,-18 14-2129,16-9 3768,-17 10-4890,0-1 0,-1 1 0,1 0 0,0 0 1,0 0-1,0 0 0,0 0 0,0 0 1,0 0-1,0 0 0,0 0 0,0 0 1,0 1-1,0-1 0,0 0 0,-1 0 1,1 1-1,0-1 0,0 1 0,0-1 0,0 1 1,0 0-1,4 2 56,-3-3-45,8 4 565,-10-3-590,0 0 0,0 0 0,0 0 1,0 0-1,0 0 0,0-1 0,0 1 1,0 0-1,-1 0 0,1 0 0,0 0 1,0 0-1,-1-1 0,1 1 0,-1 0 1,1 0-1,0-1 0,-1 1 0,1 0 1,-1 0-1,0-1 0,1 1 0,-1-1 1,0 1-1,1 0 0,-1-1 0,0 1 0,0-1 1,1 0-1,-1 1 0,-1-1 0,-1 3 58,-151 112 845,-20 17-249,94-61-243,78-69-394,0-1 0,-23 19 329,24-19-195,1-8-160,0 1-10,0-4-3,1 0 1,0 1-1,3-13 0,-2 14-7,25-81 31,-26 88-16,-1-1 3,4-6-9,-3 6 168,-3 10-123,-1 13 34,-11 34-1,11-46-55,1 0 0,0 0 0,0 0-1,1 0 1,0 0 0,1 16 0,0-22-2,9 10-16,-7-11-67,0-1-1,1 1 1,-1-1 0,0 1 0,0-1-1,1 0 1,-1 0 0,1 0 0,-1 0 0,1 0-1,-1-1 1,1 1 0,0-1 0,-1 0 0,1 1-1,0-1 1,4-1 0,6 0-657,-1 0 0,16-4 0,33-13-6539,-38 11 3441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 1056,'-8'-3'1074,"6"2"-107,-18-10 4797,16 12-3063,4-1-2634,0 0 1,0 0-1,-1 0 1,1 0-1,0 0 1,0 0-1,0 0 1,0 0-1,0 0 1,0 0-1,0 0 1,0 0-1,0 0 1,0 0-1,-1 0 1,1 0-1,0 0 608,-1 0-607,5 8 0,0 0 0,1-1 1,-1 1-1,1-1 0,1 0 1,-1 0-1,1-1 0,9 8 1,61 48 364,-64-53-401,46 36 347,126 73-1,-141-94-210,-27-14 81,1 0-1,1-2 1,0 0-1,33 10 1,-49-18 413,5-6-388,-7 6-247,1-1 0,-1 1-1,1-1 1,0 1-1,-1-1 1,1 1 0,-1-1-1,1 0 1,-1 1-1,1-1 1,-1 0 0,0 0-1,1 1 1,-1-1-1,0 0 1,0 0 0,1 1-1,-1-1 1,0 0-1,0 0 1,0-1 0,0-1 145,0 3-156,-1 0 0,1-1 0,-1 0 0,1 1 0,0-1 0,-1 1 0,1-1 0,0 1 0,-1-1 0,1 0 0,0 1 0,0-1 1,-1 0-1,1 1 0,0-1 0,0-1 0,-3-11 250,-17-38 852,19 49-1009,-2-2 13,1 1-98,3 6 543,3 5-557,-2-3-2,0 0 0,0 1-1,0-1 1,1 8-1,-2-8-2,-1 0 0,0-1 0,0 1 0,0 0 0,0 0 0,-1 0 0,0 0 0,0-1 0,0 1 0,-4 8 0,-1-1-120,1 1 0,-13 16 0,12-19-239,-1-1 0,0 0 1,-1-1-1,0 1 0,0-1 0,-16 11 0,16-14-1177,1 0 0,-1-1-1,0 0 1,0 0 0,-11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288 196 1056,'-4'0'824,"0"0"-701,-16-2 1562,-25 1 0,-158 8 5806,193-5-7030,9 0-219,5-2 1240,234-29-898,-156 18-484,549-86 448,-457 60-471,-144 32-178,-18 4-191,-1-1 0,0-1 1,0 0-1,19-8 0,-28 10-159,-17-1-1754,-1 1 1647,0 1 1,0 0-1,1 1 0,-29 5 1,21-3-477,-20 4-1543,-1 0 34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517 128 1456,'0'-3'650,"9"-111"7297,-9 112-7588,0 0 88,-1-4-522,0 5 484,-1 5 909,-59 190-659,8-20-331,-11 19-11,-92 309 411,98-287-386,35-124-209,-46 164 172,40-143-124,26-95-201,0 0-1,2 0 1,0 1-1,1 25 1,3-33-201,-1-3-3851,4-11 562,25-18 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73 960,'-9'-11'2448,"-8"-39"1724,17 48-3642,-3-6 39,2 7-178,1 7 2007,14 58-1947,30 93 0,64 128 253,23-12-217,46 31-35,-51-92-282,-107-179-327,-6-13-469,-1 2 0,0-1 0,14 42 0,-26-62 370,1 4-170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47 447 1264,'-9'-4'852,"7"4"-60,0-1-74,-5-2-137,-20-8 6691,322-40-6369,-98 16-705,-9 4-87,106-20 61,167-15 18,113-21-24,-484 70-133,152-32 155,-183 35 723,-56 13-920,0 0-1,-1 0 1,1-1-1,0 1 0,0-1 1,-1 1-1,1-1 1,-1 0-1,0 0 0,1 0 1,-1 0-1,3-5 1,-4 6-683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41 462 1952,'0'0'1932,"2"4"-1090,0 5-378,1 1-1,-2 1 1,1-1-1,-2 0 1,1 0-1,-2 12 1,2 18 311,18 146 1463,-11-118-936,-5-27 2739,-6-47-3754,-6-14-82,0-1-1,2 1 0,0-1 1,-7-42-1,-4-96 406,10 80-351,4 33-94,2-1 1,1 0-1,3 1 0,12-72 1,-11 105-124,0-1 0,1 1 0,1 0 0,0 0 0,1 0 1,0 1-1,1 0 0,12-16 0,-15 22-64,1 1 1,0-1-1,0 1 1,0 1 0,1-1-1,0 1 1,0 0-1,6-4 1,-8 6-87,1 1 1,-1-1-1,1 0 1,-1 1-1,1 0 1,-1 0-1,1 1 1,0-1-1,-1 1 1,1 0-1,0 0 1,-1 0-1,7 2 1,-8-2-139,0 1 0,-1 0 0,1 0 0,0 0 0,0 1-1,-1-1 1,1 1 0,0-1 0,-1 1 0,0 0 0,1 0 0,2 3 0,-3-3-507,0 0-1,-1 0 1,1 0 0,-1 0-1,0 1 1,0-1 0,0 0-1,2 5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1356,'-10'7'3830,"9"-7"-3776,1 0-1,0 0 1,0 0 0,0 0 0,0 0-1,-1 0 1,1 0 0,0 1 0,0-1-1,0 0 1,0 0 0,0 0-1,-1 0 1,1 0 0,0 0 0,0 0-1,0 0 1,0 0 0,0 1 0,0-1-1,-1 0 1,1 0 0,0 0 0,0 0-1,0 0 1,0 1 0,0-1 0,0 0-1,0 0 1,0 0 0,0 0 0,0 1-1,0-1 1,0 0 0,0 0 0,0 0-1,0 0 1,0 1 0,0-1 0,0 0-1,0 0 1,0 0 0,0 0 0,0 1-1,0-1 1,0 0 0,0 0 0,0 0-1,0 0 1,0 0 0,0 1-1,1-1 1,-1 0 0,0 0 0,0 0-1,0 0 1,0 0 0,12 4 3028,-8-3-3925,5-1 1051,5-3-102,-1 0-116,0 0 1,17-7 0,4-5-528,22-11-3931,-34 17 1881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68 269 1376,'4'4'564,"0"0"0,-1 0 0,1 0 0,-1 0 0,0 1 0,0-1 0,0 1 0,-1 0 1,3 7-1,2 7 365,4 25 0,-2-12-109,21 117 1331,-29-128-1925,-1-19-223,0 1-125,0 11-130,-1-10-161,0-3-172,-3 5 118</inkml:trace>
  <inkml:trace contextRef="#ctx0" brushRef="#br0" timeOffset="1">9 180 1516,'-7'-112'5619,"6"79"-3759,1 30-1261,0 0-461,-1-9-144,1 10-158,1-12-4319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 1232,'-4'-3'1278,"-10"-7"-125,11 7-114,-1-4 5121,10 8-6074,-1 0 0,1 1-1,-1 0 1,0 0 0,0 1-1,0-1 1,0 1-1,-1 0 1,1 0 0,6 7-1,9 8 79,0 1 0,-1 1 0,-2 0 0,0 1 0,-1 1 1,23 43-1,-35-59-133,-1 1 1,0 0 0,-1 0 0,0 0 0,0 0 0,0 1 0,-1-1-1,0 0 1,0 1 0,-1-1 0,0 1 0,-2 14 0,1-18-14,0 1 1,0-1 0,-1 1-1,0-1 1,0 0 0,0 1-1,0-1 1,-1 0 0,1-1-1,-1 1 1,0 0 0,0-1-1,-1 1 1,1-1 0,-1 0-1,1 0 1,-1-1 0,0 1-1,0-1 1,0 0 0,-8 3-1,8-3 27,0 0 1,-1-1-1,1 0 0,-1 0 0,1 0 0,-1-1 0,1 1 0,-1-1 0,-7-1 1,9 1-22,1 0 0,-1-1 0,1 0 0,-1 1 0,1-1 1,-1 0-1,1 0 0,-1-1 0,1 1 0,0 0 0,-1-1 1,1 0-1,0 1 0,0-1 0,0 0 0,-3-4 0,4 4-11,0 0 0,0 0 0,0 0 0,0 0 0,0 0 0,1 0 0,-1 0 0,1-1 1,-1-3-1,0-1 28,1 5-34,-1 1-1,1-1 0,0 0 0,0 1 0,0-1 1,0 0-1,0 0 0,1 1 0,-1-1 1,0 0-1,1 1 0,1-4 0,0-2 9,1-6-27,2 0 0,-1 0 1,2 1-1,-1 0 0,2-1 1,0 2-1,0-1 1,10-10-1,4-4-757,1 2 0,28-24-1,-19 25-824,-8 7-3365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1 876,'1'2'704,"1"8"101,-1-1 0,1 1 0,-1 14 0,-1-13-447,0-1-1,1 1 0,0-1 0,1 0 0,0 1 0,0-1 0,4 10 0,-5-18-279,-1 0-1,1-1 1,0 1-1,-1 0 1,1 0 0,0 0-1,0-1 1,0 1-1,0 0 1,1-1-1,-1 1 1,0-1-1,1 1 1,-1-1-1,1 0 1,-1 1-1,1-1 1,0 0-1,-1 0 1,4 1 0,-3-1 208,2-2 14,-2 0-206,0 1 1,1-1 0,-1 0 0,0 0 0,0 0 0,1 0-1,-1 0 1,0 0 0,0-1 0,0 1 0,-1-1 0,1 0-1,0 1 1,0-1 0,-1 0 0,3-4 0,-3 5-27,0-1-1,0 0 1,0 0 0,0 0 0,0 0 0,0 0 0,-1 0 0,1 0 0,-1 0-1,0 0 1,0 0 0,1 0 0,-1 0 0,-1 0 0,1 0 0,0-1-1,0 1 1,-1 0 0,1 0 0,-1 0 0,0 0 0,1 0 0,-1 1 0,0-1-1,0 0 1,0 0 0,-1 0 0,1 1 0,0-1 0,0 0 0,-1 1-1,1 0 1,-1-1 0,0 1 0,-2-2 0,-3-1-105,-1 0 1,1 0-1,-1 0 1,0 1-1,0 0 1,-15-3-1,20 5-453,0 1-149,-9 0-267,9 0-873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0 364 932,'7'12'3285,"-3"9"-1546,5 34 422,19 57 0,-16-60-1083,-10-42-721,-1-7 194,-1-3-521,0 0 0,0 1 0,0-1 0,0 0 0,0 1 0,0-1 0,1 0 0,-1 0 0,0 1 0,0-1 0,0 0 1,1 0-1,-1 1 0,0-1 0,0 0 0,1 0 0,-1 1 0,0-1 0,1 0 0,-1 0 0,0 0 0,0 0 0,1 0 0,-1 1 0,0-1 0,1 0 0,-1 0 1,0 0-1,1 0 0,-1 0 0,1 0 0,-1 0 0,0 0 0,1 0 0,-1 0 0,0 0 0,1 0 0,-1-1 0,0 1 0,0 0 0,1 0 0,-1 0 0,0 0 1,1-1-1,30-53 320,11-17 38,-35 62-339,-1 0 0,1 0-1,0 1 1,1 0 0,12-10-1,-18 17-37,0-1-1,0 1 1,1 0-1,-1 0 1,0 0-1,1 0 1,-1 0-1,1 1 1,-1-1-1,1 1 1,-1 0-1,1-1 1,4 1-1,-6 0-8,0 1 1,0-1-1,0 0 0,0 0 0,0 0 1,0 1-1,0-1 0,0 1 0,-1-1 1,1 1-1,0-1 0,0 1 0,0-1 1,-1 1-1,1 0 0,0-1 0,0 1 1,0 1-1,1 0 3,1 2 4,1 0-1,-1 0 1,0 1-1,0-1 1,0 1-1,-1 0 1,1 0-1,-1 0 1,-1 0-1,1 1 1,-1-1-1,2 9 1,2 5-1,-1-2-169,-1 0-1,3 31 0,2 13-4622,-6-48 1748</inkml:trace>
  <inkml:trace contextRef="#ctx0" brushRef="#br0" timeOffset="1">513 62 1144,'-24'-62'10275,"21"102"-9502,-1 7-359,40 377 1868,-33-400-2193,22 112 512,-7-48-1658,-18-85 443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25 181 1892,'-2'0'436,"-1"0"-1,1-1 1,0 1-1,0-1 1,0 1-1,-1-1 1,1 0-1,-5-3 2595,13 2-2482,99-45 1152,96-23-328,-124 45-991,9-3-2698,-84 27 776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1972,'10'4'980,"-8"-3"-79,0-1-76,11-2-298,-1 0-1,0-1 1,0 0 0,-1-1 0,1 0 0,-1-1 0,17-9 0,4-5 276,37-28 1,-65 44-613,1 0 0,-1-1 0,1 0 0,-1 0-1,0 0 1,0 0 0,-1-1 0,1 1 0,-1-1 0,0 0 0,-1 0-1,5-11 1,-6 14 355,-4-1-308,0 0-148,3 1-62,-1 1 1,0 0-1,0 0 0,0 0 0,1 0 0,-1 0 0,0 0 1,-1 0-1,1 0 0,0 1 0,0-1 0,0 0 0,0 1 1,-1-1-1,1 1 0,0-1 0,0 1 0,-1-1 0,-1 1 1,-2-1 16,1 0 0,-1 1 0,0 0 0,1-1 0,-1 2 0,0-1 0,1 1 0,-1-1 0,1 1 0,-1 0 1,1 1-1,-1-1 0,1 1 0,0 0 0,0 0 0,0 0 0,0 1 0,0-1 0,0 1 0,0 0 0,1 0 0,0 1 1,-1-1-1,1 1 0,-2 3 0,1-1-29,1 0 1,0 0 0,0 0-1,0 0 1,1 1-1,0-1 1,0 1 0,1-1-1,-1 1 1,2 0 0,-1 0-1,1-1 1,0 1-1,0 0 1,1 0 0,0 0-1,0-1 1,0 1-1,1-1 1,0 1 0,1-1-1,-1 1 1,1-1-1,0 0 1,1 0 0,-1-1-1,1 1 1,0-1 0,1 0-1,-1 0 1,1 0-1,0 0 1,0-1 0,1 0-1,-1 0 1,9 4-1,-6-3-137,1-1-1,0-1 0,0 0 0,0 0 0,1 0 0,-1-1 0,0-1 0,1 0 1,-1 0-1,1 0 0,0-1 0,-1-1 0,1 0 0,-1 0 0,13-4 1,-13 3-634,0-1 1,0-1-1,-1 1 1,1-2-1,-1 1 1,0-1 0,-1 0-1,1 0 1,13-13-1,-7 1-2276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2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4 559 2752,'3'-40'1689,"-3"37"-1262,-1 0-19,-3-2 3377,4 5-3682,-1 19 98,0 0 0,1 0 0,3 21 0,-2-37-179,1 23 196,2 1-1,1-1 1,2 0 0,11 31-1,-18-56-206,0 0 0,0-1 0,1 1 0,-1 0-1,0 0 1,1-1 0,-1 1 0,1 0 0,-1 0 0,1-1-1,-1 1 1,1 0 0,-1-1 0,1 1 0,0-1 0,-1 1-1,1-1 1,0 1 0,-1-1 0,1 1 0,0-1 0,0 0-1,0 1 1,-1-1 0,1 0 0,0 0 0,0 0 0,0 0-1,0 1 1,-1-1 0,1 0 0,0-1 0,0 1-1,0 0 1,0 0 0,-1 0 0,1 0 0,0-1 0,0 1-1,0 0 1,-1 0 0,1-1 0,0 1 0,0-1 0,1 0-1,3-3 58,0-1-1,0 1 0,0-1 0,7-9 1,-8 9-16,15-19 251,-16 19-262,0 0 1,1 0 0,-1 1 0,1-1-1,0 1 1,1 0 0,6-5 0,-9 8-8,9 0 26,-9 1-56,1 0 0,-1 0 0,0 0 0,0 0 0,1 0-1,-1 0 1,0 0 0,0 1 0,0-1 0,0 1 0,1 0 0,1 1 0,25 15-78,-22-12 3,0-1 0,0 0 1,11 5-1,1-3-164,1-2 1,0 1-1,0-2 1,0-1-1,0-1 1,0 0-1,0-1 1,0-1-1,0-2 1,38-8-1,-39 7 119,0-2-1,-1 0 1,0-1-1,27-16 1,-19 2 648,-25 19-437,1 1-1,-1-1 0,1 0 1,-1 1-1,0-1 0,0 0 1,0 0-1,0 0 0,0 0 1,0 0-1,0 0 0,-1 0 1,1-3-1,-2-12 572,1 13-335,-1 2-5,1 1-285,0 0 0,-1 1 0,1-1 0,0 0 0,-1 0-1,1 1 1,-1-1 0,1 0 0,0 0 0,-1 1-1,0-1 1,1 0 0,-1 1 0,1-1 0,-1 1-1,0-1 1,1 1 0,-1-1 0,0 1 0,0-1 0,1 1-1,-1 0 1,0-1 0,0 1 0,0 0 0,1 0-1,-1 0 1,0 0 0,0-1 0,0 1 0,0 0-1,-1 1 1,-20 5 113,13-1-12,0 6-89,0 1 0,1 0 0,1 0 1,-1 1-1,2 0 0,0 0 1,1 0-1,0 1 0,1 0 0,0 0 1,1 0-1,-1 16 0,2-9-20,0 0 27,1 1 0,2 37 0,-1-55-85,1 1-1,-1-1 1,1 0-1,0 0 1,0 1-1,1-1 0,-1 0 1,1 0-1,0 0 1,0 0-1,0 0 0,0-1 1,1 1-1,0-1 1,0 1-1,0-1 0,0 0 1,0 0-1,5 3 1,-6-5 5,0-1 1,-1 1-1,1-1 1,0 0-1,-1 0 1,1 0-1,0 0 1,0 0-1,-1 0 1,1 0-1,0 0 1,-1-1-1,1 1 1,0-1-1,-1 1 1,1-1-1,0 0 1,-1 1-1,1-1 1,-1 0-1,0 0 1,1 0 0,-1 0-1,0 0 1,1-1-1,0 0 1,2-3-4,1 0 1,-1-1 0,0 1 0,-1-1-1,1 1 1,-1-1 0,0 0 0,-1-1-1,4-11 1,0-6-20,5-31 1,-4-1 46,-3 0 0,-1-1 1,-10-88-1,-43-167 660,21 206-158,24 91-265,-1 0 1,-1 0-1,0 1 0,-16-23 0,22 35-76,0 2-158,1 0 0,0 0 0,0-1 0,-1 1 0,1 0 0,0 0 0,-1 0 0,1 0 0,0 0 0,-1-1 0,1 1 0,0 0 0,-1 0 0,1 0 0,0 0 0,-1 0 0,1 0 0,0 0 0,-1 0 0,1 0 0,0 1 0,-1-1 0,1 0 0,0 0 0,-1 0 0,1 0 0,-1 1-1,1-1 0,0 0 0,-1 0 0,1 0 0,0 0 0,-1 0 0,1 0 0,0 0 0,-1 0 1,1 0-1,0 0 0,-1 0 0,1 0 0,0 0 0,-1 0 0,1 0 0,0 0 0,-1 0 0,1 0 0,0 0 0,-1 0 0,1 0 0,0-1 0,-1 1 0,1 0 0,-1 0 1,-1 6 105,-3 6-77,0 1 0,1 0 0,1-1 0,0 1 1,1 0-1,-1 14 0,2 0 19,2-1 1,4 37-1,7 12 43,23 75 0,-35-149-97,25 85-86,50 117 0,-58-165-682,36 56 1,-53-94 759,5 8-544,1 0 1,11 13 0,-1-7-5857,-6-6 2960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147 355 1244,'-116'-42'4655,"90"33"-2928,26 9-1700,0 0 1,0 0-1,0 0 1,-1 0 0,1 0-1,0 0 1,0 0-1,0 0 1,-1 0 0,1 0-1,0 0 1,0 0-1,0 0 1,0 0 0,0 0-1,-1 0 1,1-1-1,0 1 1,0 0 0,0 0-1,0 0 1,0 0-1,0 0 1,-1 0 0,1-1-1,0 1 1,0 0-1,0 0 1,0 0 0,0 0-1,0 0 1,0-1-1,0 1 1,0 0 0,0 0-1,0 0 1,0 0-1,0-1 1,0 1 0,0 0-1,0 0 1,0 0-1,0-1 1,0 1 0,0 0-1,4-1 140,0 0 0,0 0-1,0 1 1,1 0 0,5 0-1,5-1-339,221-6 720,-48 2-343,297-11 225,-140 13-228,-33 2-26,0-1-41,140-1 16,-130 1-51,42-1 9,228 1 43,-542 2-140,438-13 84,-395 9-81,-42 2 34,99-15 0,-144 16-37,0 0-1,0-1 1,0 1 0,-1-2 0,6-2 0,-9 5-4,-1-1 1,0 0-1,0 0 0,1 1 1,-1-1-1,0 0 0,0 0 1,0 0-1,0-1 1,0 1-1,0 0 0,-1 0 1,1 0-1,0-1 1,0 1-1,-1 0 0,1-1 1,-1 1-1,1 0 1,-1-1-1,0 1 0,0-1 1,1 1-1,-1-1 1,0 1-1,0-1 0,-1-1 1,-1-7 83,0 0 0,-1 0-1,-1 1 1,0-1 0,-9-17 0,-33-45 584,39 61-528,6 9-96,-4-4-20,5 6-28,0 0 1,0 0 0,-1 0 0,1 0 0,0 0 0,0 0 0,0 0 0,0 0 0,0 0 0,0 0 0,-1 0 0,1 0 0,0 0-1,0 1 1,0-1 0,0 0 0,0 0 0,0 0 0,-1 0 0,1 0 0,0 0 0,0 0 0,0 0 0,0 0 0,0 0 0,0 1-1,0-1 1,0 0 0,0 0 0,0 0 0,-1 0 0,1 0 0,0 0 0,0 1 0,0-1 0,0 0 0,0 0 0,0 0-1,0 0 1,0 0 0,0 0 0,0 1 0,0-1 0,0 0 0,0 0 0,0 0 0,0 0 0,0 0 0,1 1 0,-30 274 163,15-119-116,6-82-24,-29 288 84,-1 83 18,22-159-67,10-169-117,-5 393-4224,12-423 1053,-6-5 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1596,'0'0'849,"-3"6"-25,-14 52 128,3 0 0,-10 82 0,12-66-388,-42 320 1062,5 263 363,42 121-337,8-728-1484,11 89 1,-9-123-134,0 0 1,1-1 0,1 0-1,0 0 1,1 0 0,0 0-1,2-1 1,-1 0-1,18 21 1,-19-27-19,1-1-1,0 0 1,1-1-1,0 0 1,0 0-1,0-1 1,1 0-1,-1 0 1,1-1-1,1 0 1,15 5-1,4-2 29,-1-1-1,50 4 1,-16-6-7,1-3 0,89-10 1,154-36 42,-4-19-29,-41 7-37,327-47 77,417-19 1,-994 122-92,339-31 41,-32 10-19,-142 9-17,241-18 44,-226 11-36,162-10 33,-237 21-402,-114 9 4,11-8-994,-10 6-410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2220,'0'0'6985,"0"5"-6340,11 84 670,4-2 0,4 0 1,30 85-1,-40-145-1048,-5-17-213,0 0-1,-1 0 1,2 16-1,-5-25-408,-2-7-4996,-6-22 2250,4 11 32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74 334 1224,'-8'-31'2352,"-1"1"0,-13-30 0,10 28 665,-10-38 1,22 68-2712,1-18 289,-2 17-538,1 1 1,0 0 0,0-1 0,0 1 0,0 0 0,0-1 0,0 1 0,1 0 0,-1-1 0,1 1 0,0 0 0,0 0 0,-1-1 0,1 1-1,1 0 1,-1 0 0,0 0 0,2-2 0,1 0-17,0 0 1,0 0-1,1 1 0,0-1 0,-1 1 0,1 0 0,0 0 1,1 1-1,-1 0 0,0-1 0,1 2 0,-1-1 1,1 1-1,0-1 0,-1 2 0,11-2 0,-13 2-31,1 0-1,-1 0 0,1 0 1,-1 0-1,1 1 0,-1-1 1,0 1-1,1 0 1,-1 0-1,0 0 0,0 0 1,0 1-1,0-1 0,0 1 1,0 0-1,5 4 1,-6-4-1,0 0 1,0 0 0,-1 1 0,1-1 0,0 1 0,-1-1-1,0 1 1,0 0 0,0-1 0,0 1 0,0 0 0,0 0-1,-1 0 1,1-1 0,-1 1 0,0 0 0,1 0 0,-2 0 0,1 0-1,0 0 1,-1 0 0,0 5 0,-3 5 24,0-1 0,0 1 0,-10 17 1,14-29-34,-21 39 56,12-24-23,0 1 1,-7 22 0,15-38-24,5 17 28,-4-16-39,0-1-1,0 0 1,1 0 0,-1 0 0,1-1-1,-1 1 1,1 0 0,-1 0 0,1 0-1,-1 0 1,1 0 0,0 0 0,-1-1-1,1 1 1,0 0 0,0 0 0,-1-1-1,3 2 1,0 0-1,8 7 10,0-1 1,1-1 0,0 0-1,25 11 1,-6-3 1,43 28 14,-63-37-18,-1 2 1,-1-1-1,1 1 0,13 16 1,-21-22-3,-1-1 0,0 1 0,0 0 0,0-1 0,0 1 0,0 0 0,0 0 0,0 0 0,-1 0 0,1 0 0,0 3 0,-2-3-5,1 0 0,-1-1 0,1 1 0,-1 0 0,0 0 0,0 0 0,0 0 0,0-1 0,0 1 0,0 0 0,-1-1 0,1 1 0,0-1 1,-1 0-1,1 1 0,-1-1 0,0 0 0,1 0 0,-4 2 0,-2 1 3,1-1 0,-1 0 1,0 0-1,-8 2 1,-20 5 40,-38 5 1,61-14-173,-1 0 0,1 0 0,-1-1 0,1 0 0,-1-1 0,1-1 0,-15-3 0,24 4-182,0 0 1,0 0 0,-1 0-1,1-1 1,0 1-1,0-1 1,0 0 0,1 0-1,-1 0 1,0 0-1,-2-3 1,0-13-8819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1252,'12'19'1210,"-3"-4"861,18 23-1,-26-36-1519,10 1 5154,-9-6-5620,0-1 0,-1 0 0,1 0 1,-1 0-1,0 0 0,0-1 1,0 1-1,0 0 0,-1 0 0,1 0 1,-2-7-1,-3-30 629,0 14-663,-3-21 312,4 19-8393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 1600,'0'0'1210,"0"-2"-122,0 1-952,-1 0 0,1 0 1,0 0-1,0 1 0,0-1 0,-1 0 0,1 0 0,0 0 0,-1 0 0,1 1 0,-1-1 0,1 0 0,-1 0 0,1 1 0,-1-1 0,1 0 0,-1 1 0,0-1 1,1 1-1,-1-1 0,0 1 0,0-1 0,1 1 0,-1 0 0,0-1 0,0 1 0,0 0 0,0-1 0,1 1 0,-1 0 0,0 0 0,0 0 0,0 0 0,0 0 1,0 0-1,0 0 0,-2 0-10,0 1 1,1-1-1,-1 1 0,0-1 1,1 1-1,-1 0 1,1 0-1,-1 0 1,1 1-1,0-1 1,0 1-1,-1-1 1,-1 3-1,-5 4 18,1 1 0,0 0 0,0 0 1,1 1-1,0 0 0,1 0 0,0 0 0,1 1 0,0 0 1,1 0-1,0 0 0,0 1 0,2-1 0,-1 1 0,1 0 1,1 0-1,0 0 0,1 0 0,0-1 0,1 1 0,4 23 1,-4-30-102,-1 1-1,2-1 1,-1 0 0,1 0 0,0 0 0,0 0 0,0 0 0,1 0 0,-1-1 0,1 1 0,0-1 0,5 6 0,-7-10-36,0 1 0,0 0 1,0 0-1,1-1 0,-1 1 0,0 0 1,0-1-1,0 1 0,1-1 1,-1 0-1,0 1 0,1-1 0,-1 0 1,0 0-1,1 0 0,-1 0 1,0 0-1,1 0 0,-1 0 1,0 0-1,0-1 0,1 1 0,-1 0 1,0-1-1,1 1 0,-1-1 1,0 1-1,0-1 0,0 0 0,0 0 1,0 1-1,0-1 0,0 0 1,0 0-1,0 0 0,0 0 1,0 0-1,0 0 0,0-2 0,3-2 1,-1 0-1,0 0 0,0-1 1,0 0-1,-1 0 0,3-9 0,1-20 315,0 1-1,-3-1 0,-1 0 1,-1 0-1,-6-48 1,2 70 181,-4 9 16,5 4-343,2 14-68,3 14 3,0-12-68,0 0 0,1-1-1,1 0 1,14 29 0,-15-34-311,2 0 0,0-1 1,0 0-1,0 0 0,1-1 0,0 1 0,1-1 1,15 12-1,-19-18-142,1 1 1,-1-1-1,0 1 1,1-1-1,0-1 0,7 3 1,5-1-4558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33 1128,'0'-3'1226,"0"2"-940,0-1 0,0 1 0,0-1 0,0 0 0,0 1 0,0-1 0,-1 0 0,1 1 0,-1-1 0,1 1 0,-1-1 0,1 1 0,-1-1 0,0 1 0,0-1 0,-2-2 2294,-2 4-1913,-13 1-61,17-1-562,0 0 0,0 0 0,0 1 0,0-1 0,0 0 0,0 0 0,1 0 0,-1 1 0,0-1 0,0 1 1,0-1-1,0 0 0,1 1 0,-1-1 0,0 1 0,1 0 0,-1-1 0,0 1 0,1 0 0,-2 1 0,0 0 104,-6 5 52,1 1 1,0 0 0,0 0-1,1 1 1,0 0-1,1 0 1,-1 0 0,2 0-1,0 1 1,0 0-1,0 0 1,-2 15 0,3-13-93,1-1 0,1 1 1,0 0-1,0 0 0,1 0 1,1 0-1,0 0 0,1 0 1,0 0-1,6 18 0,-6-25-183,-1-1 0,1 1-1,1-1 1,-1 0 0,1 0-1,-1 0 1,1 0-1,1 0 1,-1 0 0,0-1-1,1 1 1,0-1 0,-1 0-1,1 0 1,0-1-1,1 1 1,-1-1 0,0 0-1,1 0 1,9 3 0,-12-5-52,0 1 1,1-1 0,-1 0 0,1 0 0,-1 0 0,1 0-1,-1-1 1,1 1 0,-1-1 0,0 1 0,4-2 0,1 0-229,-4 1-127,1 0 1,-1 0-1,1 0 0,-1-1 1,0 1-1,0-1 0,1 0 1,2-3-1,-2 2-314,14-10-2413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47 1572,'-11'-44'4381,"11"42"-3745,-1 2-524,1 0 0,-1 0 0,0 0 0,1 0 0,-1 1 0,1-1-1,-1 0 1,1 0 0,-1 1 0,1-1 0,-1 0 0,1 0 0,0 1 0,-1-1-1,1 1 1,-1-1 0,1 0 0,0 1 0,-1-1 0,1 1 0,0-1 0,0 1-1,-1-1 1,1 1 0,-6 20 1017,3 32-754,3-37 129,0 55 85,3-1 0,3 1 0,17 78-1,-15-112-521,2 0 1,1-1-1,17 38 0,-27-73-455,0 0-758,4 5 671</inkml:trace>
  <inkml:trace contextRef="#ctx0" brushRef="#br0" timeOffset="1">192 192 1572,'10'-20'1082,"11"-20"1712,-19 38-2552,0-1 1,0 0 0,1 1 0,-1-1-1,1 1 1,-1 0 0,1 0 0,0 0 0,0 0-1,5-2 1,-6 3 620,-1 3-423,0-1-370,0 1 0,0-1 1,0 0-1,0 1 0,0-1 0,-1 1 0,1-1 1,-1 1-1,1 0 0,-1-1 0,0 1 1,1-1-1,-1 1 0,0 0 0,0-1 1,0 1-1,-1 2 0,0 1 94,0 1 0,0 0 0,0 0 0,-5 9 1,-2 2 97,-1 0 1,-11 17 0,2-8 128,-2-1-1,0-1 0,-1-1 1,-33 28-1,53-51-322,0 1 1,0 0-1,1-1 0,-1 1 1,0 0-1,0 0 1,0-1-1,1 1 0,-1 0 1,0 0-1,1 0 0,-1 0 1,1 0-1,-1 0 0,1 0 1,-1 2-1,1-2-11,1 0 1,-1 0-1,1 0 0,-1-1 0,1 1 0,-1 0 0,1-1 1,-1 1-1,1 0 0,0-1 0,0 1 0,-1 0 1,1-1-1,0 1 0,1 0 0,12 10-228,87 88 605,-35-31-5734,-52-57-1798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8 639 1488,'2'0'882,"8"-3"-242,-1 0 1,1-1-1,-1 0 0,0 0 1,0-1-1,14-10 0,-18 11-428,-1 1 1,1-1-1,-1 0 0,0 0 1,0 0-1,-1-1 0,1 1 0,-1-1 1,0 0-1,0 0 0,0 0 1,-1-1-1,3-5 0,-5 9-126,1 0 0,-1 0 0,0 0 0,1 0 0,-1 0 0,0 0-1,0 0 1,0 1 0,0-1 0,-1 0 0,1 0 0,-1 0 0,1 0 0,-1 0-1,1 0 1,-1 1 0,0-1 0,0 0 0,0 1 0,0-1 0,0 0 0,0 1-1,-1-1 1,1 1 0,0 0 0,-1-1 0,1 1 0,-3-2 0,1 1 1,0 1 1,0 0-1,0-1 1,0 1-1,0 0 1,0 0-1,0 1 1,0-1 0,-1 1-1,1-1 1,0 1-1,0 0 1,-1 0-1,1 0 1,-4 1-1,4 0-48,-1 0-1,1 1 1,-1-1 0,1 0-1,-1 1 1,1 0-1,0 0 1,0 0-1,0 0 1,0 1 0,0-1-1,0 1 1,0-1-1,1 1 1,0 0 0,-1 0-1,1 0 1,0 1-1,1-1 1,-1 0-1,0 1 1,1-1 0,0 1-1,0 0 1,0-1-1,0 1 1,1 0 0,-1-1-1,1 6 1,0-3-24,0 0 1,0 0-1,0 0 1,1 0-1,0 0 1,0 0-1,1 0 1,0 0-1,0-1 1,0 1-1,0 0 1,1-1-1,0 0 1,0 1-1,1-1 1,-1-1 0,8 8-1,-1-4-33,0 0 1,1-1-1,0 0 0,1 0 1,-1-1-1,1-1 0,1 0 1,-1-1-1,0 0 0,1-1 1,20 3-1,-22-5-51,-1 0-1,1 0 1,-1-1 0,1 0 0,-1-1-1,1 0 1,-1-1 0,1 0 0,-1-1 0,0 0-1,0-1 1,0 1 0,0-2 0,15-9-1,-19 10 40,-2 0 0,1 0 0,0-1 0,-1 0 0,0 0 0,0 0 0,0 0 1,-1 0-1,0-1 0,0 1 0,0-1 0,2-6 0,-2 1 54,0 1 0,0-1 0,-1 0 1,-1 0-1,1-21 0,-3 25 55,1 1 1,-1 0-1,0 0 0,-3-9 0,0 2 51,4 12 92,-1 7-186,0 8-16,0 0-1,0 1 0,2-1 0,0 1 1,0-1-1,2 0 0,-1 0 1,2 0-1,0 0 0,7 14 0,-11-26-16,1 0 0,0-1 0,0 0 0,0 1 0,0-1 0,0 1 0,0-1-1,1 0 1,-1 0 0,0 0 0,1 0 0,-1 0 0,1 0 0,-1 0 0,1 0-1,-1-1 1,1 1 0,0 0 0,-1-1 0,1 0 0,0 1 0,-1-1 0,1 0 0,0 0-1,-1 0 1,1 0 0,0 0 0,0 0 0,2-1 0,3 0 20,0-2 0,0 1 0,0-1 0,-1 0 0,10-5 0,-4 2 33,-7 3-47,1 1 0,-1-1 0,1 2 0,0-1 0,0 1 0,0-1 1,0 2-1,0-1 0,0 1 0,8 0 0,-7 0-6,15 1 0,-1 1 0,35 8 0,-38-7-101,-1 1 0,0-2 0,1-1-1,27 0 1,-26-4-53,1 0-1,0-1 0,-1-2 1,0 0-1,0 0 0,0-2 1,-1-1-1,32-19 1,-47 26 169,0 1-1,-1-1 1,1 0 0,-1 0 0,1 0 0,-1 0 0,0-1 0,1 1 0,-1 0 0,-1-1 0,1 0 0,0 1 0,-1-1 0,1 0 0,-1 0 0,2-4 0,-3 5 121,-1-1-91,1 3-46,0-1 1,0 1-1,0 0 0,0 0 0,0 0 1,0-1-1,0 1 0,0 0 0,0 0 0,0-1 1,-1 1-1,1 0 0,0 0 0,0 0 0,0-1 1,0 1-1,0 0 0,0 0 0,0 0 0,-1-1 1,1 1-1,0 0 0,0 0 0,0 0 1,0 0-1,-1 0 0,1-1 0,0 1 0,0 0 1,0 0-1,-1 0 0,1 0 0,0 0 0,0 0 1,0 0-1,-1 0 0,1 0 0,0 0 0,0 0 1,0 0-1,-1 0 0,1 0 0,0 0 0,0 0 1,-1 0-1,1 0 0,0 0 0,0 0 1,0 0-1,-1 0 0,1 0 0,0 0 0,-1 1 1,-3 1 2,0 1 0,0 1 1,0-1-1,0 1 1,1-1-1,-1 1 0,1 0 1,0 0-1,0 0 0,1 1 1,-1-1-1,1 1 1,-3 5-1,-3 11 7,1 0 0,-8 43 1,13-56-41,1 1 0,1-1 0,-1 1 0,1 0 0,1-1 0,-1 1 0,2-1 0,-1 1 0,1-1 0,4 13 0,-5-19-26,1 1 0,-1 0 0,1 0 0,-1 0 0,1-1 0,0 1 0,4 3 0,-5-5 27,0 0 1,-1-1-1,1 1 1,0 0-1,0-1 0,0 1 1,0-1-1,0 1 1,0-1-1,1 1 0,-1-1 1,0 0-1,0 0 0,0 1 1,0-1-1,0 0 1,0 0-1,1 0 0,-1 0 1,0 0-1,0 0 1,0-1-1,0 1 0,0 0 1,2-1-1,1-1 14,-1 0 1,1 0-1,-1-1 0,1 1 1,-1-1-1,0 0 0,0 0 1,0 0-1,-1 0 0,1 0 1,-1 0-1,1-1 0,-1 1 1,0-1-1,-1 0 0,1 0 1,1-5-1,4-13 56,-2 1 0,0-1 0,-1 0 0,-1 0-1,-1-34 1,-11-114 349,7 147-347,-20-116 391,14 96-310,-4-18 442,-24-73 0,21 91 92,15 43-649,0 0 0,0-1 0,0 1 0,0 0 0,0 0 0,0 0 0,0-1 0,0 1 0,0 0 0,0 0 0,0-1 0,0 1 0,0 0 0,0 0 0,-1 0 0,1-1 0,0 1 1,0 0-1,0 0 0,0 0 0,0 0 0,0-1 0,-1 1 0,1 0 0,0 0 0,0 0 0,0 0 0,-1 0 0,1 0 0,0-1 0,0 1 0,0 0 0,-1 0 0,1 0 0,0 0 0,0 0 0,0 0 0,-1 0 0,1 0 0,0 0 0,0 0 0,-1 0 0,1 0 0,0 0 0,0 0 0,0 0 0,-1 0 0,1 0 0,0 1 0,0-1 0,0 0 0,-1 0 0,1 0 0,0 0 0,0 0 0,0 0 0,0 0 0,-1 1 0,1-1 0,0 0 0,0 0 0,0 0 0,0 1 0,0-1 0,-1 0 0,1 1 0,-4 15 39,1 1 1,1-1 0,0 1-1,1 0 1,0 0-1,2 0 1,4 32-1,3-4 45,28 85-1,33 61 11,-49-144-1254,2-1 1,31 47-1,-38-71-4443,-10-15 2067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135 411 1408,'-14'1'886,"0"0"-1,1 1 0,-1 1 1,0 0-1,1 1 1,0 1-1,-25 12 0,37-16-22,3 1-449,-1 0-358,1 0 0,0 0 0,0-1 0,0 1-1,0-1 1,0 1 0,0-1 0,1 0 0,-1 0 0,0 0-1,5 2 1,33 5 295,-25-5-268,42 4 217,64 2-1,311-8 259,20-22-123,-184 8-269,676-61 356,-3-37-382,-161 18-345,-666 81 162,212-30-98,-314 39 138,-1 1 0,1-2 1,15-5-1,-24 8 17,0-1 0,-1 1 0,1 0-1,-1-1 1,1 1 0,-1-1 0,0 0 0,0 0 0,1 0-1,-1 0 1,0 0 0,-1 0 0,1-1 0,0 1 0,-1 0-1,1-1 1,-1 0 0,0 1 0,0-1 0,1-2 0,-2 2 16,0 0 0,0 0 0,0 0 0,0 1 0,0-1 0,0 0 0,-1 0 1,0 1-1,1-1 0,-1 0 0,0 1 0,0-1 0,-1 1 0,1-1 1,0 1-1,-1-1 0,1 1 0,-1 0 0,0 0 0,0 0 0,0 0 1,0 0-1,0 0 0,-4-2 0,5 4-22,1 0-1,-1-1 1,1 1-1,-1-1 1,0 1-1,0 0 1,1 0-1,-1-1 1,0 1 0,0 0-1,1 0 1,-1 0-1,0 0 1,0 0-1,1 0 1,-2 0 0,0 0 12,-5 4 44,-1 3-49,0 1 1,1 0 0,0 0 0,1 1 0,0-1 0,0 2-1,-5 10 1,-31 77 72,42-97-88,-23 67 67,-20 92 0,1 57 22,-9 182 22,31 85-351,19-307-423,1-74-933,-1 3-3314,-3-31 1590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0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1400,'8'3'242,"-2"0"0,1 1 1,0 0-1,-1 0 0,0 1 0,1 0 0,-2 0 0,1 0 1,-1 1-1,0-1 0,0 1 0,0 1 0,6 10 0,3 9 83,-1 0 0,11 35 0,-17-42-137,5 13 67,-1 0-1,-2 1 1,8 62-1,-6-2 397,-2 189 0,-27-12 53,-15 201 541,30-411-1079,3 1 0,2-1 0,11 63 0,-10-105-114,1 0 1,1 0 0,0 0 0,1-1 0,1 0-1,0 0 1,1-1 0,20 29 0,-20-34-25,0-1 0,1 1 1,1-2-1,0 1 1,0-1-1,1-1 1,0 0-1,0 0 1,1-1-1,0-1 1,0 0-1,25 9 0,-8-8 10,0 0 0,1-2 0,0-1 0,58-1 0,125-15 79,-201 11-113,48-4 18,189-24 65,150-49 6,149-24-20,246-17-43,-419 71-23,95 13-12,-174 5 18,-124 12-2,29-11 53,-193 28-18,0-1 0,0 0 0,0 0-1,0-1 1,-1 0 0,1-1 0,12-8 0,-19 11-34,0 1 0,-1-1 0,1 0 0,0 1 0,-1-1 0,1 0 0,-1 0 0,1 0 0,-1 1-1,1-1 1,-1 0 0,0 0 0,1-2 0,-16-21-9402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1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13 316 1732,'0'0'992,"-2"1"-100,-7 3 2814,8-1-1563,17 0-1054,33-3-1247,326-25 1243,256-22-359,-292 28-418,-196 12-231,38-4 18,138-6 59,-230 15-130,202-2 67,167 4 82,-357 1-19,1-5 0,189-31 0,-179 5 923,-102 27-866,-8 3 17,9-7 330,-1-10-203,-10 15-290,-2 0-41,-20-16 134,-1 2 0,-44-25-1,35 23 535,31 17-674,0 1 0,1 0 0,-1-1-1,1 1 1,-1 0 0,1 0 0,-1 0-1,1-1 1,-1 1 0,0 0 0,1 0-1,-1 0 1,1 0 0,-1 0 0,0 0-1,1 0 1,-1 0 0,0 0 0,1 1-1,-1-1 1,1 0 0,-1 0 0,1 0-1,-1 1 1,1-1 0,-1 0 0,1 1 0,-1-1-1,1 0 1,-1 1 0,1-1 0,-1 1-1,1-1 1,-1 1 0,1 0 0,-13 24-23,6-11 70,-3 4-106,-1-2-1,-1 1 1,-1-1 0,0-1-1,-27 24 1,-84 57-1090,94-75 783,-32 21-3428,-93 49 0,79-55-243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1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24 251 1552,'0'0'5527,"3"0"-4965,-1 0-423,1-1 0,0 0 1,-1 1-1,1-1 1,-1 0-1,1 0 0,-1-1 1,1 1-1,-1 0 1,0-1-1,0 0 0,4-3 1,30-31 804,-8 7-374,145-118 1784,-151 127-657,-47 32-1595,1 2 1,-28 20-1,-14 14 33,47-36-101,1 0 0,1 1 0,0 2 0,1-1 0,0 2 0,-15 19 0,28-31-23,1 0 0,-1 0 0,1 0 0,0 1 0,0-1 0,-2 10 0,3 1 0,1-9-28,0-1-1,1 0 1,0 0 0,0 0-1,1 0 1,-1 0 0,1 0-1,0 0 1,0-1 0,1 1-1,0 0 1,-1-1 0,1 0-1,1 0 1,-1 0 0,5 4-1,12 9-151,0 0 0,1-2-1,1 0 1,1-2 0,-1 0-1,29 10 1,153 45-1322,-131-50-1480,135 16 1,-112-24-140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1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137 398 1040,'-137'11'8988,"147"-10"-8879,0 0 0,0-1-1,17-1 1,-4 0-30,233-14 543,-243 14-606,424-20 436,13-10-116,13 6-74,-72 6-68,-301 14-151,540-28 208,-592 31-230,5-1 23,0-1-1,56-13 1,-88 15-31,-9 2-9,1 0 0,-1-1 0,0 1 0,0-1 0,0 1 0,1-1 0,-1 0 0,0 0 0,0 0 1,0 0-1,0 0 0,0 0 0,-1-1 0,1 1 0,0-1 0,0 1 0,-1-1 0,1 0 0,-1 1 0,0-1 0,1 0 0,-1 0 0,0 0 0,0 0 0,0 0 0,0 0 0,-1 0 0,2-5 0,-2 7-3,0-1 1,0 0-1,1 0 1,-1 1-1,0-1 1,0 0-1,0 0 1,0 0-1,0 1 1,-1-1-1,1 0 1,0 0-1,0 1 1,0-1-1,-1 0 1,1 0-1,0 1 0,-1-2 1,0 1 3,0-2 17,0-1 2,-6-7-1,-1 1-1,0 0 1,0 0-1,-17-15 1,15 17 18,0 0 1,0 1-1,-1 0 0,-22-11 1,-47-13 226,20 14 148,58 17-359,-4-3-9,6 3-33,0 0 0,0 0 1,0 0-1,0 0 0,0 1 0,0-1 0,0 0 1,0 0-1,0 0 0,0 0 0,0 0 0,0 0 0,0 0 1,0 0-1,0 0 0,0 0 0,-1 0 0,1 0 1,0 0-1,0 0 0,0 0 0,0 0 0,0 0 0,0 1 1,0-1-1,0 0 0,7 4-7,1 1 0,-1 0 0,0 1 0,-1 0 0,1 0-1,-1 0 1,-1 1 0,1 0 0,-1 0 0,0 1 0,0-1 0,-1 1 0,0 0 0,-1 0 0,0 0-1,0 1 1,-1-1 0,0 1 0,0-1 0,-1 1 0,0 0 0,0 0 0,-1 0 0,0-1 0,-1 1-1,-2 13 1,-1-8-34,0-1 0,-1 0 0,-1 0 0,0 0 0,0 0 0,-1-1 0,-1 0 0,0-1-1,-10 11 1,-5 4-424,-2-2-1,-38 32 1,-71 37-5096,66-51 2049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3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57 220 924,'14'-17'949,"0"0"0,1 2 0,0 0-1,2 0 1,27-18 0,-38 29-717,100-75 3838,-74 55-1062,-62 54-2904,-2-2 0,-39 28 0,-96 49 116,151-95-168,15-10-51,1 0-1,0 1 0,0-1 0,0 0 1,0 0-1,-1 0 0,1 0 0,0 0 1,0 0-1,0 1 0,0-1 0,0 0 0,-1 0 1,1 0-1,0 0 0,0 1 0,0-1 1,0 0-1,0 0 0,0 0 0,0 1 0,0-1 1,0 0-1,0 0 0,0 0 0,0 1 1,0-1-1,0 0 0,0 0 0,0 1 0,0-1 1,0 0-1,2 1-4,0 0 0,-1 0 0,1-1 0,0 1 0,0-1 0,0 0 1,0 1-1,0-1 0,3 0 0,9 1-3,14 3-214,-1 1 1,0 1-1,0 1 1,0 1-1,-1 2 1,0 0-1,35 21 1,-37-16-1032,-2 0 1,0 1 0,0 2-1,25 27 1,-11-6-1649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43 1268,'0'-2'941,"0"-10"-56,0 10 670,0-1-886,-3-9-62,2 9 836,0 0-915,1 3-502,0 0 0,0-1 1,0 1-1,-1 0 0,1 0 0,0 0 1,0-1-1,0 1 0,0 0 0,0 0 1,0 0-1,0-1 0,0 1 0,0 0 0,0 0 1,-1 0-1,1-1 0,0 1 0,0 0 1,0 0-1,0 0 0,0 0 0,-1 0 1,1-1-1,0 1 0,0 0 0,0 0 0,-1 0 1,1 0-1,0 0 0,0 0 0,0 0 1,-1 0-1,1 0 0,0 0 0,0 0 0,0 0 1,-1 0-1,1 0 0,0 0 0,0 0 1,-1 0-1,1 0 0,0 0 0,0 0 1,0 0-1,-1 0 0,1 0 0,0 0 0,0 0 1,0 1-1,-1-1 0,1 0 0,0 0 1,0 0-1,-9 10 135,1 0-1,0 1 1,0 0 0,1 0 0,1 1 0,-8 18-1,9-16-54,0 0 0,1 0 0,1 1 0,1 0 0,0-1 0,1 1 0,0 0 0,3 27 0,-2-42-96,0 1-1,1 0 1,-1 0-1,0-1 0,0 1 1,0 0-1,1-1 1,-1 1-1,0 0 0,1-1 1,-1 1-1,1-1 1,-1 1-1,1-1 0,-1 1 1,1-1-1,-1 1 1,1-1-1,-1 1 0,1-1 1,-1 0-1,1 1 1,0-1-1,-1 0 0,1 1 1,0-1-1,-1 0 1,2 0-1,-1 1-16,1-1 122,1-2-94,1-2-5,0 1 0,0-1 0,0-1 0,-1 1 0,1 0 0,-1-1 0,0 0 0,-1 0 0,1 1 0,2-10 0,33-103 1242,-37 115-660,2 7-549,46 103-875,-47-106 708,-1-1 0,0 1 0,0-1-1,0 1 1,1-1 0,-1 0 0,1 0 0,-1 1-1,3 0 1,1 2-450,-4-3-391,2-1-646,9 2-1127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61 171 1276,'-10'3'2670,"-3"-2"-1293,4-1-1162,7 0 864,-12 0 129,14 0-1167,-1 0 0,1 0-1,-1 0 1,0 0 0,1 1-1,-1-1 1,1 0 0,-1 0-1,1 0 1,-1 1-1,1-1 1,-1 0 0,1 1-1,-1-1 1,1 0 0,-1 1-1,1-1 1,-1 1 0,1-1-1,0 1 1,-1-1 0,1 1-1,0-1 1,-1 2-1,0-1 931,2-1-964,-1 0 0,1 1 0,-1-1-1,0 0 1,1 0 0,-1 0 0,1 1 0,-1-1-1,0 0 1,1 0 0,-1 1 0,0-1 0,1 0 0,-1 1-1,0-1 1,1 0 0,-1 1 0,0-1 0,0 0-1,0 1 1,1-1 0,-1 1 0,0-1 0,0 0-1,0 2 1,0-2-1,1 1 0,-1-1 1,0 1-1,0-1 0,0 1 0,1-1 0,-1 1 0,0-1 0,0 0 0,1 1 0,-1-1 1,1 1-1,-1-1 0,0 0 0,1 1 0,-1-1 0,1 0 0,-1 1 0,1-1 1,-1 0-1,0 0 0,1 1 0,-1-1 0,1 0 0,0 0 0,19 5 241,1 0 0,-1-2 0,38 1 0,202 7 342,-207-11-530,255-7 172,-173-5-157,125-14-15,-94 10-15,27-3-16,35 1 307,-210 17-273,87-2 261,96-8 158,14 0 18,-145 10-378,-8-1-39,-13 1 67,60-7 0,5-5-23,-111 13-116,26-5 33,-26 4-43,30-6 10,-13 3 0,58-9-17,38-5 29,-76 10-17,-38 8-6,26-7 5,-26 7-16,8-1 8,-7 1 4,-1-1-5,8 0 16,-8 0 1,0 1 3,25-5-9,0 3-1778,-19-5 536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217 878 1144,'6'-22'6178,"1"-3"-2710,-6 21-2861,1-1 0,-1 1 1,1-1-1,-1 0 0,0-8 0,-14 10-561,13 3-45,-1 0 0,0 0 1,0 0-1,1 0 0,-1 1 1,0-1-1,0 0 1,1 0-1,-1 1 0,0-1 1,1 1-1,-1-1 0,0 1 1,1-1-1,-1 1 1,1-1-1,-1 1 0,1-1 1,-1 1-1,0 0 0,-1 1 0,-1 0 0,1 0-1,-1 0 1,1 1 0,0-1-1,0 1 1,0-1-1,0 1 1,0-1 0,1 1-1,-1 0 1,1 0 0,0 0-1,0 0 1,0 0-1,0 0 1,0 0 0,1 0-1,-1 1 1,1 2 0,0-4-9,14-3-33,-11 1 30,0-2 12,0-1 0,-1 1-1,1 0 1,0-1-1,-1 0 1,1 0-1,-1 0 1,0 0 0,0 0-1,0 0 1,0 0-1,-1 0 1,1-1 0,-1 1-1,0-1 1,0 1-1,1-8 1,-2 9 4,-3-2-4,3 4-1,0-1 0,0 1 0,0 0 0,0 0 0,0-1 0,0 1 0,-1 0 1,1-1-1,0 1 0,0 0 0,0 0 0,0-1 0,0 1 0,-1 0 1,1 0-1,0-1 0,0 1 0,0 0 0,0 0 0,-1 0 0,1-1 1,0 1-1,0 0 0,-1 0 0,1 0 0,0 0 0,0 0 0,-1-1 1,1 1-1,0 0 0,-1 0 0,1 0 0,0 0 0,0 0 0,-1 0 1,0 0-1,-3 0 3,0 1 1,0 0 0,-1-1 0,1 1 0,0 1-1,0-1 1,0 1 0,0-1 0,0 1 0,0 0-1,1 1 1,-1-1 0,1 0 0,-1 1 0,1 0-1,0 0 1,0 0 0,0 0 0,1 1 0,-1-1-1,1 1 1,-1-1 0,1 1 0,0 0 0,-2 8-1,4-11-3,-1 0-2,0 0 1,0 1-1,1-1 0,-1 1 1,0-1-1,1 1 1,-1-1-1,1 1 0,0-1 1,0 1-1,0-1 1,-1 1-1,1 0 0,1-1 1,-1 1-1,0-1 1,0 1-1,1-1 0,-1 1 1,0 0-1,1-1 1,0 0-1,-1 1 1,1-1-1,1 3 0,-1-4-1,1 0-1,-1 1 0,0-1 0,1 0 0,-1 0 1,1 0-1,-1 0 0,0 0 0,1 0 0,-1 0 1,0 0-1,1 0 0,-1-1 0,1 1 0,-1 0 1,0-1-1,0 0 0,1 1 0,0-2 0,9-5-1,-10 7 5,-1 0 0,0-1 0,1 1 0,-1 0 0,0-1 0,1 1-1,-1 0 1,0-1 0,1 1 0,-1 0 0,0-1 0,0 1 0,1 0 0,-1-1 0,0 1 0,0-1 0,0 1-1,0-1 1,1 1 0,-1 0 0,0-1 0,0 1 0,0-1 0,0 0 0,2-7 1,1-2 2,-3 6-8,-1-6 5,1 9-1,-1 0 0,1 0 0,-1 0 0,1 0 0,0 0 0,-1 0 0,0 0 0,1 0 0,-1 0 0,0 0 0,1 0 0,-1 0 0,0 1 0,0-1 0,0 0 0,0 0 0,1 1 0,-1-1 0,0 1 1,0-1-1,0 1 0,-2-1 0,-6 1-1,7 0 1,1 0 0,0 0 0,-1 1 0,1-1 0,0 0 0,-1 1 0,1-1 0,0 1 0,0 0 0,0-1 0,0 1 0,-1 0 0,1 0 0,0 0 0,0 0 0,1 0 0,-3 1 0,3-1-11,-1 0-5,1-1 12,0 0 1,0 0 0,-1 1 0,1-1-1,0 0 1,0 1 0,0-1-1,-1 1 1,1-1 0,0 0 0,0 1-1,0-1 1,0 0 0,0 1 0,0-1-1,0 1 1,0-1 0,0 0-1,0 1 1,0-1 0,0 0 0,0 1-1,0-1 1,1 1 0,-1-1 0,0 0-1,0 1 1,10 5-9,-8-4-7,1-3 2,6 0-53,-1-1 0,0 0-1,0 0 1,0-1 0,0 0-1,13-8 1,-20 10 15,5-2-2,-4 3-8,-4 4-327,-2 5 372,0-1 1,0 1 0,-4 14-1,7-19 7,0 0-1,0 0 0,1 0 0,-1 1 1,1-1-1,0 0 0,0 1 0,0-1 1,0 1-1,1-1 0,0 0 1,2 8-1,-2-11-3,-1 0 0,1 0 0,0 0 1,0 0-1,-1-1 0,1 1 0,0 0 1,0 0-1,0 0 0,0-1 0,0 1 0,0 0 1,0-1-1,0 1 0,0-1 0,1 1 0,-1-1 1,0 0-1,0 1 0,0-1 0,0 0 0,1 0 1,-1 0-1,0 0 0,0 0 0,1 0 0,-1 0 1,2-1-1,-2 1 4,0 0 0,1-1 1,-1 1-1,0-1 0,1 1 1,-1-1-1,0 1 0,1-1 0,-1 0 1,0 0-1,0 1 0,0-1 0,0 0 1,0 0-1,0 0 0,0 0 1,0-1-1,0 1 0,0 0 0,0 0 1,-1 0-1,1-1 0,-1 1 0,1 0 1,-1-1-1,1 1 0,-1 0 0,1-2 1,-1 1 1,0 2 9,1-1 0,-1 1 0,0-1-1,0 1 1,0 0 0,0-1 0,0 1-1,0-1 1,0 1 0,0-1-1,0 1 1,0-1 0,0 1 0,0-1-1,0 1 1,0-1 0,0 1 0,0-1-1,-1 1 1,1-1 0,0 0-1,-6-11-8,-2 2 4,7 8 7,0 1 1,-1 0 0,1 1-1,0-1 1,-1 0 0,1 0 0,0 0 0,-1 1 0,1-1 0,-1 1 0,1-1 0,-1 1 0,1 0-1,-1-1 1,1 1 0,-3 0 0,-2 0 5,-1 0 0,0 1 0,1 0 0,-1 0 0,-9 3 0,13-3-5,1 0 1,-1 0-1,1 0 0,-1 0 0,1 1 0,-1-1 0,1 1 0,-3 3 0,-21 20-91,25-24 57,5-4-1294,16-11 1282,-19 10 36,0 0-1,1 0 1,-2 0-1,1 0 1,0-6 0,0 6 5,1-19-1,0 1 0,-2-1 0,0 1 1,-5-30-1,0 7 1,-15-297 482,13-7 1699,7 346-1346,-1 15-615,10 346 1117,-1-177-931,29 373 694,0-196-566,-30-265-242,-7-91-173,0 0-72,0 8-31,-1-7-4,1-3-5,0 1 0,-1-1 0,1 1 0,0-1 1,-1 0-1,1 1 0,0-1 0,-1 0 0,1 1 1,-1-1-1,1 0 0,0 0 0,-1 1 0,1-1 1,-1 0-1,1 0 0,-1 0 0,1 0 0,-1 0 1,1 1-1,-1-1 0,0 0 0,-8-3-3,0 0 0,1-1 0,0 0 0,-1 0-1,1-1 1,1 0 0,-1 0 0,1 0 0,-11-11 0,-59-67-9,66 69 12,-1 2 28,12 11-35,0 1 0,-1-1 1,1 1-1,0-1 1,0 1-1,-1 0 1,1-1-1,-1 1 0,1 0 1,0-1-1,-1 1 1,1 0-1,-1-1 1,1 1-1,-1 0 0,1 0 1,-1-1-1,1 1 1,-1 0-1,1 0 1,-1 0-1,1 0 0,-1 0 1,0 0-1,0 3 10,1-2-4,-1 1 1,1-1-1,0 0 0,-1 0 0,1 0 1,0 1-1,0-1 0,0 0 1,0 0-1,0 1 0,0-1 1,0 0-1,1 0 0,-1 0 0,0 1 1,1-1-1,0 2 0,4 13 16,2-1 0,0 1 0,0-1 0,1 0 0,1 0 0,1-1 0,0-1-1,13 14 1,-5-9 15,2-1 0,-1-1 0,2-1 0,0-1 0,1-1 0,24 11 0,-36-20-16,0 0 0,0 0 0,0-1 0,0-1 0,0 1 0,14 0 0,-19-2-74,0-1 0,0 0 0,0 0 0,0 0 0,0 0 0,0-1 0,0 0 0,0 0 0,0 0 0,0-1 1,0 0-1,-1 0 0,1 0 0,7-5 0,-9 4-159,0 0 0,0 0 0,-1 0 1,1 0-1,-1 0 0,0-1 0,0 1 0,0-1 1,-1 1-1,3-8 0,8-43-3317,-7 18-95,-1-1 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151 100 1104,'0'0'5708,"-5"3"-5147,-3 4-284,0-1 1,1 1-1,0 1 1,-6 8-1,-69 90 1995,81-105-2191,0 0-1,1 0 1,-1 0 0,0 1 0,0-2 0,0 1-1,0 0 1,0 0 0,0 0 0,0 0 0,0-1 0,-3 2-1,4-2-55,0 0-1,-1 0 0,1 0 0,0 0 1,0 0-1,-1 0 0,1 0 1,0 0-1,0-1 0,-1 1 0,1 0 1,0 0-1,0 0 0,-1 0 1,1 0-1,0-1 0,0 1 0,0 0 1,0 0-1,-1-1 0,1 1 1,0 0-1,0 0 0,0 0 0,0-1 1,0 1-1,0 0 0,0 0 1,0-1-1,-1 1 0,1 0 0,0-1 1,0 1-1,0 0 0,0 0 1,1-1-1,-2-3 36,2-1 0,-1 1 0,0-1 0,1 1 0,0-1 0,2-5 0,0 0-16,5-18 78,2 1 0,22-44 0,-29 65-108,0 0 0,1 0 0,0 0 0,0 1 0,1-1 0,-1 1 1,1 0-1,0 0 0,1 1 0,-1-1 0,1 1 0,0 0 0,0 1 0,0-1 0,0 1 1,13-4-1,-14 6-15,1 1 0,0-1 0,0 1 0,-1 0 0,1 1 0,0-1 0,-1 1 0,1 0 0,0 1 0,-1-1 0,1 1 0,-1 0 0,0 0 1,0 1-1,0 0 0,0 0 0,9 7 0,-4-2-395,0 0 1,0 1 0,-1 0-1,0 1 1,-1 0 0,13 20-1,-9-1-3545,-10-24 3166,5 15-2175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28 361 1312,'-2'0'450,"0"0"-1,0 0 1,0 0-1,0 0 1,0-1 0,1 1-1,-1-1 1,0 1-1,0-1 1,0 0-1,1 0 1,-3-1 0,3 2-384,1 0 1,0 0 0,0-1-1,0 1 1,0 0 0,0 0 0,0 0-1,0 0 1,0-1 0,0 1 0,0 0-1,0 0 1,0 0 0,0-1 0,0 1-1,0 0 1,0 0 0,0 0-1,0 0 1,0-1 0,0 1 0,0 0-1,0 0 1,0 0 0,0 0 0,0-1-1,0 1 1,1 0 0,-1 0-1,0 0 1,0 0 0,0 0 0,0-1-1,12-6 427,-3 3-355,0 1 1,1 0-1,-1 1 1,1 0-1,0 1 1,14-1-1,1 0 53,417-75 1086,-424 74-1245,365-77 512,-228 48 384,-153 31-781,10-5 399,-11 6-530,-1-1 1,1 0-1,-1 0 0,0 0 0,1 0 1,-1 0-1,0 0 0,0 0 0,0 0 1,1 0-1,-1 0 0,0 0 0,0 0 1,-1 1-1,1-1 0,0 0 0,0 0 1,-1-2-1,-10-23 161,-24-23 453,34 48-585,-17-25 521,17 24 190,4 10-650,1 5-92,33 122 337,-33-116-307,-1 1 1,-1 0 0,0-1-1,-2 1 1,-3 28 0,0-21-504,-2 0 0,-1-1 0,-1 0 0,-20 46 0,18-53-86,0 0 0,-2-1 0,0-1 0,-1 0 0,0 0 0,-28 26 0,18-23-3150,1-1 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141 127 1436,'0'0'1554,"0"-11"4729,5-2-5909,1 0-1,0 0 1,0 1 0,16-22-1,-9 14 166,-9 12 281,-6 5-339,-16 11-211,-28 22-250,46-30-16,-16 11 63,-27 13 1,22-13-30,-30 21 1,51-32-40,-1 0 0,1 0 1,0 0-1,0 0 1,-1 0 0,1 0-1,0 0 1,0 0-1,-1 0 1,1 0-1,0 1 1,0-1-1,0 0 1,-1 0-1,1 0 1,0 0-1,0 1 1,0-1-1,0 0 1,-1 0-1,1 0 1,0 1-1,0-1 1,0 0-1,0 0 1,0 1-1,0-1 1,0 0-1,0 0 1,0 0 0,-1 1-1,1-1 1,0 0-1,0 0 1,0 1-1,1-1 1,-1 0-1,0 0 1,0 1-1,0-1 1,0 0-1,0 0 1,0 1-1,0-1 1,0 0-1,0 0 1,0 1-1,1-1 1,-1 0-1,0 0 1,6 4-15,0 0 1,0-1-1,0 0 1,1-1-1,-1 0 1,13 3-1,48 6-652,-21-4-403,21 4-4252,-43-7 2497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1557 1332,'-8'20'6031,"12"-27"-5823,210-310 681,73-136-501,-157 242-308,-42 71-16,41-64 175,-109 169-108,5-7 375,23-55 0,-47 96-498,4-13 128,2 1 1,9-16 0,-15 27-119,4-5 21,-5 6-37,0 1 1,0 0 0,1 0 0,-1-1 0,0 1 0,0 0 0,0 0 0,1-1 0,-1 1-1,0 0 1,0 0 0,1 0 0,-1 0 0,0-1 0,0 1 0,1 0 0,-1 0 0,0 0 0,0 0-1,1 0 1,-1 0 0,0 0 0,1 0 0,-1 0 0,0 0 0,1 0 0,-1 0 0,0 0-1,0 0 1,1 0 0,-1 0 0,0 0 0,1 0 0,-1 0 0,0 0 0,0 0 0,1 1 0,-1-1-1,0 0 1,22 22 26,-8-6 14,21 16 1,102 68 66,34 28-6,201 215 186,-343-315-269,254 239 161,-1-23-15,-5-43-45,-268-194-117,0 0 1,1 0 0,-1-1 0,1-1-1,1 0 1,-1 0 0,1-1-1,17 5 1,-24-9-2,14-3 0,-7 0-4,16-8 11,-24 10-13,14-8 0,-13 6 2,1-1 2,-6 5 9,-180 200 390,44-55-160,124-133-227,-287 296 310,218-230-236,-88 91 50,120-117-159,-95 106 252,104-111-619,-47 74-1,75-99-400,7-11-4859,2-3 2799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27 1552,'-61'-23'4973,"59"22"-4595,-3-1 8,2 2-141,5 5 1242,12 13-1292,1-1 0,1 0 0,20 16 0,62 46 347,-69-56-448,137 102 616,326 188 1,-470-301-681,352 177 348,-294-154-303,142 58 123,-143-60-146,59 19 71,-50-19 2,-85-32-143,6-1 144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31 149 964,'-10'-1'5020,"-3"-4"-4141,6 2 2674,13 0-3282,293-117-802,-278 112-366,-11-1-5314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16 940,'-3'-1'915,"-36"-13"7060,37 18-7640,-1 2-201,0 1 0,0 1-1,1-1 1,0 0 0,0 1 0,1-1 0,-1 1-1,2-1 1,0 16 0,8 77 447,-7-92-547,7 53 164,-2-26-47,-2 0-1,-1 1 1,-2-1-1,-4 51 1,1-76-198,0 0 1,0 0-1,-1 0 1,0 0-1,-1-1 1,0 1-1,0-1 1,-1 0-1,-1 0 1,1-1-1,-1 0 1,-1 0-1,0 0 1,-10 9-1,13-14-7,2-1 9,0 0 0,0 0 0,0 0 1,0-1-1,0 1 0,-1-1 1,1 1-1,0-1 0,-1 0 1,-4 1-1,11-8 30,0-1 9,1 0 0,-1 1 0,1 0 1,1 0-1,-1 0 0,10-8 0,119-94-25,-69 54 21,-10-1 182,-54 54 112,0 1-275,0 0 0,0 1 0,0-1 0,0 1 0,0 0 0,0-1 0,0 1 0,0 0 0,0 0 0,0-1 0,-1 1 0,2 1 0,-2-1 2,4 4 33,-1 9-1,0 3 39,9 23-1,-5-19-24,-4-14-31,0 1 1,0-1 0,4 9 0,-6-15-4,3 1-7,-3-2-15,-1 0 0,1 0 0,-1 1 0,0-1 0,1 0 1,-1 0-1,1 0 0,-1 0 0,0 0 0,1 0 0,-1 0 0,1 0 0,-1 0 0,1 0 0,-1 0 0,0 0 0,1 0 0,-1 0 0,1 0 0,-1-1 0,1 1 0,-1 0 0,0 0 0,1 0 0,-1-1 0,0 1 0,1 0 0,-1-1 0,93-59 17,-91 59-16,-1 0 0,0 0-1,1 0 1,-1 1 0,0-1 0,1 0-1,-1 1 1,1-1 0,-1 1 0,1 0-1,-1 0 1,1-1 0,-1 1 0,1 0-1,0 0 1,-1 0 0,1 1 0,-1-1-1,1 0 1,1 1 0,-2 0-1,1 0 0,-1 0 0,0 0 0,0 0 1,1 0-1,-1 0 0,0 0 0,0 0 0,0 1 0,0-1 0,1 2 1,-1-1 0,9 17 14,0 0-1,-1 0 1,10 34 0,-3-7-153,-14-41-260,0 1 0,1 0-1,-1-1 1,1 1 0,0-1-1,1 0 1,-1 0 0,1 0-1,7 7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62 1144,'-5'-11'1525,"0"-1"0,-4-16 0,9 25-767,-1 1 220,-2-3-1116,1 10 3641,2 60-2592,8 70 0,-7-122-830,25 179 935,4-44-859,-19-97-2716,-11-48 806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66 1040,'-1'-14'2727,"0"-1"-1,-6-21 3529,6 47-5942,-1 173 859,2-179-1188,1 29-154,2 0-1,1 0 0,2-1 0,15 49 0,-16-70-1797</inkml:trace>
  <inkml:trace contextRef="#ctx0" brushRef="#br0" timeOffset="1">6 302 1444,'-2'-2'922,"2"2"-807,0-1 1,-1 1 0,1-1-1,0 1 1,-1 0 0,1-1-1,0 1 1,-1-1 0,1 1-1,0-1 1,0 1 0,0-1-1,-1 1 1,1-1 0,0 1 0,0-1-1,0 1 1,0-1 0,0 1-1,0-1 1,0 0 0,0 1-1,0-1 1,0 1 0,1-1-1,-1 1 1,0-1 0,0 1-1,0-1 1,1 1 0,-1-1-1,0 1 1,0 0 0,1-1 0,-1 1-1,0-1 1,1 1 0,-1 0-1,1-1 1,0 0 0,23-14-213,-18 12 539,71-43 157,-31 13-4330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7 193 964,'0'0'1866,"-2"-1"-1062,2 1-705,-1 0 1,1 0-1,0 0 1,0 0 0,-1-1-1,1 1 1,0 0-1,0 0 1,0 0 0,-1 0-1,1-1 1,0 1-1,0 0 1,0 0 0,0-1-1,0 1 1,-1 0-1,1 0 1,0-1 0,0 1-1,0 0 1,0 0-1,0-1 1,0 1 0,0 0-1,0 0 1,0-1-1,0 1 1,0 0 0,0 0-1,0-1 1,0 1-1,0-1 1,8-8 954,19-8-736,-25 16-84,217-96 1704,-121 57-2553,-51 20-4171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58 180 1524,'6'12'3756,"-5"-11"-3685,0-1-1,1 0 0,-1 1 0,1-1 1,-1 0-1,0 0 0,1 0 0,-1 0 0,0 0 1,1 0-1,-1 0 0,1-1 0,-1 1 1,0 0-1,0-1 0,1 1 0,-1-1 0,0 1 1,0-1-1,1 0 0,-1 0 0,0 1 0,0-1 1,0 0-1,0 0 0,0 0 0,0 0 1,1-2-1,3-2 71,1-1 0,-1-1 0,0 1-1,4-9 1,-7 11-23,1 0-1,-1 0 0,0-1 1,-1 1-1,1-1 0,-1 1 0,0-1 1,0 0-1,0-6 0,-1 9 171,-1-2 6,1 4-296,-10-22 704,10 21-661,-1 0-1,0 0 1,0 1 0,1-1-1,-1 0 1,0 0 0,0 1-1,0-1 1,0 0 0,0 1-1,0-1 1,0 1 0,0 0-1,0-1 1,0 1 0,0 0-1,0-1 1,0 1 0,0 0-1,0 0 1,0 0-1,0 0 1,0 0 0,0 0-1,0 0 1,-2 1 0,-3 1 44,0 0-1,1 0 1,-1 1 0,1 0 0,0 0 0,-1 0 0,1 0 0,1 1-1,-1 0 1,1 0 0,-1 1 0,1-1 0,0 1 0,1 0 0,-1 0-1,-4 9 1,4-8-32,1 1 0,0 0 1,0 0-1,1 0 0,-1 1 0,2-1 0,-1 0 0,1 1 0,0-1 0,0 1 1,1 0-1,0-1 0,2 13 0,-1-17-43,-1 0 1,1 0-1,0 0 0,0 0 0,0 0 1,1-1-1,-1 1 0,1 0 1,0-1-1,-1 1 0,1-1 0,0 1 1,0-1-1,1 0 0,-1 0 1,0 0-1,4 2 0,-1-1-48,0-1 0,0 1-1,0-1 1,0 0 0,0-1 0,0 1-1,1-1 1,-1 0 0,7 0-1,1-1-177,1 0 0,0-1 0,-1 0 0,1-1-1,-1 0 1,26-9 0,-32 9 22,1-1 1,-1 0-1,0-1 0,0 1 0,0-1 0,-1 0 1,1-1-1,-1 0 0,0 0 0,0 0 0,-1-1 1,0 0-1,0 0 0,0 0 0,0 0 0,-1-1 1,0 0-1,-1 0 0,1 0 0,-1 0 0,-1-1 1,1 1-1,1-12 0,-3 6 279,-1 1 1,0-1-1,0 1 1,-2 0-1,1-1 1,-1 1-1,-1 0 1,0 0-1,-6-11 1,9 21 98,-2-5-39,2 7-120,0 0 1,0 0-1,0 0 1,0 0-1,0 1 1,0-1-1,1 0 1,-1 0-1,0 0 1,0 0-1,0 0 1,0 0-1,0 0 1,0 0-1,0 0 1,0 0-1,0 0 1,1 0-1,-1 1 1,0-1 0,0 0-1,0 0 1,0 0-1,0 0 1,0 0-1,0 0 1,1 0-1,-1 0 1,0 0-1,0 0 1,0 0-1,0 0 1,0 0-1,0 0 1,0-1-1,1 1 1,-1 0-1,0 0 1,0 0-1,0 0 1,0 0-1,0 0 1,0 0-1,0 0 1,0 0-1,1 0 1,-1 0 0,0 0-1,0-1 1,0 1-1,0 0 1,0 0-1,0 0 1,0 0-1,0 0 1,0 0-1,0 0 1,0 0-1,0-1 1,0 1-1,24 25 256,0 1 1,25 38-1,-34-42-153,33 52 236,-41-63-302,-2 0-1,0 1 1,0 0-1,5 24 1,-9-33-62,-1 1 1,1-1-1,-1 1 1,0-1-1,0 1 1,-1-1 0,1 1-1,-1-1 1,0 1-1,0-1 1,0 1-1,0-1 1,0 0-1,-1 0 1,1 0-1,-1 0 1,0 0-1,0 0 1,0 0 0,-1 0-1,1-1 1,0 1-1,-1-1 1,0 0-1,-3 2 1,4-3-13,-1 0 1,1 0 0,0 0-1,-1-1 1,0 1 0,1-1-1,-1 0 1,1 0 0,-1 0-1,1 0 1,-1 0-1,0-1 1,-3 0 0,5 1 6,-2-1 1,1 0 0,-1 0 0,1 0 0,-1 0 0,1 0 0,-1-1 0,1 1-1,0-1 1,-1 1 0,1-1 0,0 0 0,0 0 0,0 0 0,1 0 0,-1 0 0,0 0-1,1-1 1,0 1 0,-1 0 0,1-1 0,0 1 0,-1-6 0,0 5 3,1 0-1,1 0 0,-1-1 0,1 1 0,-1 0 0,1-1 0,0 1 0,1 0 0,-1 0 0,0-1 0,1 1 0,1-4 0,11-37-15,-13 44 17,5-14-8,1 1-1,1 0 1,0 0 0,1 1 0,16-20 0,52-51-145,-45 56 74,-30 27 80,0 0 0,-1-1 0,1 1-1,0-1 1,-1 1 0,1 0 0,0 0 0,-1-1 0,1 1 0,0 0-1,0 0 1,-1 0 0,1 0 0,0 0 0,-1 0 0,1 0-1,0 0 1,0 0 0,-1 0 0,1 0 0,0 0 0,0 0 0,-1 1-1,1-1 1,0 0 0,-1 1 0,1-1 0,1 1 0,-1 0 8,1 1 1,0-1 0,0 1-1,-1-1 1,1 1 0,-1 0 0,0-1-1,2 3 1,10 21 118,-1 1 0,-2 0 0,10 34 0,4 9 115,-24-67-221,0-2-18,1 0 0,-1 1 0,0-1 0,0 0-1,0 0 1,0 1 0,0-1 0,0 0-1,0 0 1,1 1 0,-1-1 0,0 0-1,0 0 1,0 0 0,1 1 0,-1-1 0,0 0-1,0 0 1,0 0 0,1 1 0,-1-1-1,0 0 1,1 0 0,-1 0 0,0 0-1,0 0 1,1 0 0,-1 0 0,0 0-1,0 0 1,1 0 0,-1 0 0,0 0 0,1 0-1,-1 0 1,0 0 0,0 0 0,1 0-1,-1 0 1,0 0 0,1 0 0,-1 0-1,0 0 1,0-1 0,1 1 0,14-17 16,14-20 0,3-5 17,-15 24-15,-16 17-16,-1 1 1,1-1 0,-1 1-1,1-1 1,0 1-1,-1 0 1,1-1-1,0 1 1,0 0-1,-1-1 1,1 1-1,0 0 1,0 0-1,-1 0 1,2 0-1,0 0-3,0 0 0,0 1 0,-1-1 0,1 1 0,0-1 0,0 1 0,-1 0 0,1 0 0,-1 0 1,1 0-1,-1 0 0,1 0 0,-1 0 0,1 0 0,-1 0 0,0 1 0,0-1 0,1 1 0,-1-1 0,1 3 0,20 37 11,-17-30-59,6 12-515,4 8-793,-3-13-3459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34 624 1516,'8'-11'568,"0"0"0,-1-1 0,0-1 0,-1 1 0,0-1 0,-1 0 0,-1 0 0,0-1 0,3-23 0,-7 35-489,1 1 0,-1 0 0,0 0 0,0 0 0,-1-1 0,1 1 0,0 0 1,0 0-1,0 0 0,-1-1 0,1 1 0,-1 0 0,1 0 0,-1 0 0,1 0 0,-1 0 0,0 0 0,0 0 0,1 0 0,-1 0 0,-1-1 0,2 2-51,-2-2 976,-2 4-707,-1 1-213,1-1-1,-1 1 1,1 0 0,0 1-1,0-1 1,0 1-1,0 0 1,1 0-1,0 0 1,0 0-1,0 1 1,0-1 0,0 1-1,-2 6 1,1 0 7,0 0 0,0 0 0,1 0 0,0 0 0,1 1 0,0-1 0,1 1 0,0 0 0,1-1 1,1 1-1,0 0 0,4 22 0,-4-32-86,-1 1 1,1 0-1,0-1 1,0 1-1,0-1 0,0 1 1,1-1-1,-1 1 1,1-1-1,-1 0 1,1 1-1,0-1 1,0 0-1,0 0 0,0-1 1,0 1-1,0 0 1,1-1-1,-1 1 1,0-1-1,1 0 1,-1 1-1,1-1 0,0 0 1,-1-1-1,1 1 1,0 0-1,0-1 1,-1 0-1,1 0 1,0 1-1,0-2 0,0 1 1,-1 0-1,5-1 1,3-1-49,1 0-1,-1-1 1,0 0 0,-1-1 0,1 0 0,-1 0-1,1-1 1,12-9 0,-7 2-14,-1 1-1,0-2 0,-1 0 1,0 0-1,-1-1 0,-1-1 1,0 0-1,-1-1 0,-1 0 1,0 0-1,-1-1 1,-1 0-1,-1 0 0,0-1 1,4-24-1,-1-12 68,-3-1-1,-3 0 1,-5-93-1,0 131 217,1-1 0,-2 1 0,-1 0 0,-8-27 0,11 42 458,-5 7-523,1 0-128,2-3-18,1 0 1,-1 1-1,1-1 1,0 1-1,-1-1 1,1 1-1,0 0 1,1 0-1,-1 0 1,0 0 0,1 0-1,0 1 1,0-1-1,0 0 1,-1 6-1,-4 47 177,3 0-1,4 67 0,0-99-128,2 1 0,1-2-1,8 31 1,-8-39-101,1 0-1,1 0 0,1 0 1,0-1-1,17 26 1,-22-37-149,1 0 1,-1 0 0,1-1-1,0 1 1,4 2-1,3-2-6360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43 254 1892,'-1'0'157,"-22"-1"1031,21 1-913,1 0 0,0 0-1,0 0 1,0 0-1,0 0 1,-1-1 0,1 1-1,0 0 1,0 0 0,0-1-1,0 1 1,0-1-1,0 1 1,-2-2 0,11-1 32,167-63 744,75-33-1038,-202 76-235,39-20-1254,-70 30-1360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990 144 1040,'-4'-6'314,"0"0"0,-1 1 0,1-1 0,-2 1 0,1 0-1,0 0 1,-1 0 0,0 1 0,0 0 0,0 0 0,-1 1 0,1-1 0,-1 1 0,0 1 0,0-1-1,0 1 1,-14-2 0,1 2 6,1 1-1,-1 0 0,1 1 1,-1 2-1,-28 4 0,-114 28 1104,131-25-1178,1 1 0,-1 2 0,-29 15 0,53-23-190,-13 6 189,-28 20 0,43-26-199,0 1 0,0-1 0,0 1 0,0 0 0,1 0 0,0 0 0,0 1 0,0-1 0,-4 9 0,7-12-30,0 0 0,1-1-1,-1 1 1,0 0-1,1 0 1,-1 0 0,1 0-1,0-1 1,0 1 0,0 0-1,0 0 1,0 0-1,0 0 1,0 0 0,0 0-1,1 0 1,-1-1-1,1 1 1,-1 0 0,2 2-1,0-1-1,0 0 0,0-1 0,0 1 1,0-1-1,1 1 0,-1-1 0,1 0 0,0 0 0,-1 0 0,6 3 0,7 3 35,23 8-1,-17-7-5,-20-8-40,0-1-1,0 1 1,-1-1-1,1 1 1,0-1-1,-1 1 0,1 0 1,-1-1-1,1 1 1,-1 0-1,1-1 0,-1 1 1,1 0-1,-1-1 1,0 1-1,1 0 0,-1 0 1,0 0-1,0 0 1,0-1-1,1 1 0,-1 0 1,0 0-1,0 0 1,0 0-1,0-1 1,-1 1-1,1 0 0,0 0 1,0 0-1,0 0 1,-1-1-1,1 1 0,0 0 1,-1 0-1,1-1 1,-1 1-1,1 0 0,-1-1 1,1 1-1,-1 0 1,1-1-1,-2 2 0,-98 126 24,-18 24 8,87-110-17,2 1-1,-42 84 1,63-109-10,1 1 0,0 0 0,1 0 0,1 1 0,1-1 0,1 1 0,1 0 0,0 0 0,2 0 0,2 32-1,0-37-1,0 0-1,2 0 1,-1 0-1,2 0 1,0-1-1,13 27 1,-12-30-1,1 0 0,1-1 0,0 1 0,0-2 0,1 1 0,0-1 1,1-1-1,0 0 0,11 8 0,2-2 2,0 0 0,0-1 0,2-2 0,-1 0 0,1-2 0,30 7 0,-5-5-4,2-2 1,-1-2 0,88 0-1,160-23-68,-258 12 58,90-5-41,-130 9 48,1 0 0,0 0 1,-1 0-1,1 0 1,0 0-1,0 0 1,-1 0-1,1 0 1,0 1-1,-1-1 0,1 0 1,0 1-1,-1 0 1,1-1-1,0 1 1,-1 0-1,0 0 1,1 0-1,-1 0 0,1 0 1,-1 0-1,0 0 1,0 1-1,0-1 1,1 0-1,0 3 0,-2-3 2,1 1 0,-1-1 0,0 0-1,0 0 1,0 0 0,0 0 0,0 0-1,0 0 1,0 0 0,-1 0-1,1 0 1,0 0 0,0 0 0,-1 0-1,1 0 1,-1 2 0,-1 0-2,-3 9 10,0 0-1,-1 0 0,0 0 0,-14 18 1,-4 9 1,4-4 4,6-11-2,1 1-1,-11 28 0,21-46-7,1 0-1,0 0 1,0 0 0,1 0-1,0 0 1,0 0-1,0 0 1,1 1-1,1-1 1,-1 0-1,1 0 1,0 0-1,2 8 1,-1-11-1,-1-1 0,1 1 0,0-1 0,0 0 0,1 1 0,-1-1 0,1 0 0,-1 0 1,1 0-1,0-1 0,0 1 0,0-1 0,1 1 0,-1-1 0,1 0 0,-1-1 0,1 1 0,-1 0 0,5 0 0,2 1-5,0 0-1,0-1 0,0 0 0,0-1 1,0 0-1,16 0 0,23-4-91,-1-3-1,70-16 0,5-13-15,-34 8 32,-57 20 1,56-7 0,-86 14 72,0 1 5,-1-1 0,0 1 0,0 0 0,0-1 0,0 1 0,1 0 0,-1-1 0,0 0 0,0 1 0,1-1 0,0 1 0,2 0-17,-2 0 14,5 5 12,14 15 8,-19-18-18,0 0 0,0-1 1,0 1-1,1-1 0,-1 1 0,1-1 0,-1 0 0,1 0 0,5 2 0,4 1-50,1-1 0,-1-1 1,1 0-1,-1 0 0,1-1 0,0-1 0,0-1 0,0 1 0,0-2 1,0 0-1,15-3 0,15-5-543,81-27 0,-46 7-23,92-46 1,-121 56 985,-46 18-234,-1 1 53,-1 0-157,0-1 1,0 1-1,-1 0 0,1 0 1,0 0-1,0 0 0,0 0 1,-1 0-1,1 0 0,0 0 1,0 0-1,0 0 0,-1 0 1,1 0-1,1 1 0,3 4 35,-2-2-29,0-1-1,0 1 1,0-1-1,0 0 0,1 0 1,-1 0-1,0 0 1,1 0-1,-1-1 1,6 2-1,-1-1-65,0-1 1,0 0-1,0-1 0,0 1 1,0-2-1,0 1 1,-1-1-1,1 0 0,0 0 1,9-4-1,69-27-964,115-62 0,-163 76 1019,-35 17 42,4-1 50,-7 1-87,0 1-1,1 0 0,-1-1 0,1 1 1,-1 0-1,1-1 0,-1 1 0,0 0 1,1 0-1,-1 0 0,1 0 0,-1-1 1,1 1-1,-1 0 0,1 0 1,-1 0-1,1 0 0,-1 0 0,1 0 1,0 0-1,10 0 90,-8 0 211,1 0-236,6 0-47,0-2 0,0 1 0,0-1-1,-1-1 1,1 0 0,0 0 0,11-7-1,68-37 40,-81 42-79,123-79 42,2-2 7,-132 85-57,23-12 128,-1 0 0,-1-2 1,0-1-1,34-32 0,-37 29-104,110-127 55,-108 119-104,-1 0-1,-1-2 0,25-53 1,-31 54-19,9-34 0,-18 50 38,-1 1-1,-1-1 1,0 0 0,-1 0 0,0-20-1,-1 26 16,-1 1-1,0-1 0,-1 0 1,1 1-1,-5-9 1,2 2 5,-7-18 20,-22-43 1,4 9-6,-102-239-20,127 292-8,2 7 0,1 0 1,-1 0-1,0 0 0,-1 0 0,1 1 0,0-1 0,-5-4 0,4 5 8,1 0 0,-1 1 0,-1-1 0,1 0 0,0 1 0,-1 0-1,1 0 1,-1 0 0,0 0 0,1 1 0,-1-1 0,0 1 0,-8-2-1,-5 0 55,-33-1-1,49 4-60,-9-1 3,-36-2 67,0 1 0,0 3 1,-69 10-1,-41 32 303,148-40-340,5-2 5,-10-3-15,0 0 0,1-1 1,-1 0-1,1-1 0,0 0 1,-17-9-1,11 6-14,-35-11-1,-7 6-4,-114-9 0,-63 15 49,140 5-29,-199 4 429,208-4-239,-54 2-150,-28-6-44,93 0-7,44 5-9,0 2-1,-45 8 1,42-5-14,1-1 0,-1-2 0,-42-2 0,20-6 27,18 0-14,0-3-1,-61-22 0,65 18-36,-1 1-1,0 2 0,-73-10 1,73 20-894,34 0 470,-9 1-235,8 0-2258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2 101 1400,'0'0'708,"-2"1"-76,9 0 2794,6 1-3322,0-1-1,23-1 0,223-24 742,261-14 54,-518 38-886,1-1 0,-1 1 0,1-1 0,0 1 0,-1-1 0,1 0 0,-1 0 0,4-2 0,-4 2 33,-1 1-35,-1-1-1,1 1 0,-1 0 0,1 0 1,-1-1-1,0 1 0,1 0 0,-1-1 1,0 1-1,1 0 0,-1-1 0,0 1 1,1-1-1,-1 1 0,0 0 0,0-1 1,1 1-1,-1-1 0,0 1 0,0-1 1,0 1-1,0-1 0,0 1 0,1-1 1,-1 0-1,1-9 117,-1 8 171,0-2-106,0-3-256,-1 12 1111,-3 169-827,4-116-178,7 151 126,-2-78-176,4-26-393,0-8-1307,-8-94 1398,-2 9-1084,0-5-419,-1 13-377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 1268,'-3'-5'1026,"3"5"-958,0 0-1,0-1 1,0 1 0,0 0-1,0 0 1,-1 0-1,1 0 1,0 0-1,0 0 1,0 0-1,0 0 1,0-1-1,0 1 1,0 0-1,0 0 1,-1 0-1,1 0 1,0 0 0,0 0-1,0 0 1,0 0-1,0 0 1,0 0-1,-1 0 1,1 0-1,0 0 1,0 0-1,0 0 1,0 0-1,0 0 1,0 0-1,-1 0 1,1 0 0,0 0-1,0 0 1,0 0-1,0 0 1,0 0-1,0 0 1,-1 0-1,1 0 1,0 1-1,0-1 1,0 0-1,0 0 1,0 0-1,0 0 1,0 0 0,0 0-1,-1 0 1,1 0-1,0 1 1,0-1-1,0 0 1,0 0-1,0 0 1,0 0-1,0 0 1,0 0-1,0 1 1,-6 16 229,1 0 0,0 0 0,1 1-1,1 0 1,-1 24 0,-1 0 31,-14 92 465,-20 179 425,30-239-1025,4-38-74,1 1 1,2 47 0,2-78-101,0-1 0,1 0 0,0 0 1,0 0-1,0 1 0,1-1 1,0-1-1,0 1 0,0 0 0,4 7 1,-4-10-17,1 1 0,-1 0 0,0 0 0,1-1 0,0 0-1,-1 1 1,1-1 0,0 0 0,0 0 0,1-1 0,-1 1 0,0-1 0,0 1 0,1-1 0,-1 0 0,5 0 0,25 5-3,1-2 0,-1-2-1,1-1 1,44-4 0,136-26-93,-110 13 7,-82 13 43,410-77-2192,-408 74 1718,27-9-3558,-49 13 2257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15 1032,'-1'-1'562,"-4"-9"616,5 10-1066,0 0 0,-1-1 1,1 1-1,0 0 0,0 0 0,0-1 1,-1 1-1,1 0 0,0 0 1,0 0-1,-1 0 0,1-1 0,0 1 1,0 0-1,-1 0 0,1 0 0,0 0 1,-1 0-1,1 0 0,0 0 0,0 0 1,-1 0-1,1 0 0,0 0 1,-1 0-1,1 0 0,0 0 0,-1 0 1,1 0-1,0 0 0,0 0 0,-1 0 1,1 0-1,0 1 0,-1-1 0,1 0 1,-1 0-1,-10 10 142,1 0-1,-1 0 1,1 1 0,-13 20 0,16-21-135,-109 172 1291,73-104-1039,-24 44 144,54-95-357,2 0 0,-14 47 0,23-67-171,1 1 0,0-1 1,0 13-1,1-19-6,0-1-1,1 1 1,-1 0-1,0-1 1,0 1-1,0 0 1,1-1-1,-1 1 1,0 0-1,0-1 1,1 1-1,-1 0 1,1-1-1,-1 1 1,1-1-1,-1 1 1,1-1-1,-1 1 1,1-1-1,-1 1 1,1-1-1,-1 0 1,1 1-1,0-1 1,-1 0-1,1 1 1,0-1-1,-1 0 1,1 0-1,0 0 1,0 0-1,-1 1 1,1-1-1,0 0 1,-1 0-1,1 0 1,1-1-1,2 1-88,1 0-1,-1-1 1,0 1-1,1-1 0,3-1 1,12-5-770,0-1 1,-1-1-1,0 0 1,24-16-1,18-15-1475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 1352,'0'-3'800,"0"2"-759,0-21 1675,0 22-1573,0-1-1,1 0 0,-1 0 0,0 1 1,0-1-1,-1 0 0,1 0 0,0 1 1,0-1-1,0 0 0,0 1 1,-1-1-1,1 0 0,0 0 0,0 1 1,-1-1-1,1 1 0,-1-1 0,1 0 1,-1 1-1,1-1 0,-1 1 0,1-1 1,-1 0-1,-1 8 239,-2 13-148,0 0-1,2 0 0,-1 24 1,5 71 483,-1-83-556,4 34 195,13 65-1,-12-88-223,7 21-518,2-1-1,30 79 1,-42-136-37,1 5 205,-4-1-3659,-2 9 1804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23 424 1264,'-23'-9'3431,"27"5"-3076,1-1-265,0 1 0,0 0 0,0 0 0,1 1 0,-1 0-1,1 0 1,0 0 0,0 1 0,10-4 0,390-110 1134,-125 46-849,0 1-136,-87 21-248,98-19-4042,-274 63 2524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67 623 1420,'0'0'4477,"3"-8"-4057,-1 1-339,0 2 174,-1-1 0,1 0-1,-1 0 1,0-1 0,0 1 0,-1 0 0,1 0-1,-2 0 1,0-12 0,-8-3 763,8 19-732,1 2-274,0 0 1,0 0-1,0-1 1,0 1-1,0 0 1,0 0 0,0 0-1,0-1 1,0 1-1,0 0 1,0 0-1,0 0 1,0 0 0,0 0-1,0-1 1,0 1-1,0 0 1,0 0 0,0 0-1,-1 0 1,1-1-1,0 1 1,0 0-1,0 0 1,0 0 0,0 0-1,0 0 1,0 0-1,-1 0 1,1-1-1,0 1 1,0 0 0,0 0-1,0 0 1,-1 0-1,1 0 1,0 0-1,0 0 1,0 0 0,0 0-1,-1 0 1,1 0-1,0 0 1,0 0-1,0 0 1,-10 5 506,-6 9-123,12-9-375,1 0 41,-1 1 0,1 0 0,0-1 0,0 1 0,1 1 0,0-1 0,0 0 0,0 0 0,1 1 0,0-1 0,0 1 0,1 7 0,-2 4 27,-1 2 56,1 0-1,2 26 1,0-37-98,1-1 1,0 0 0,1 1-1,-1-1 1,2 0-1,-1 0 1,7 14-1,-7-19-47,0 0 0,-1-1 0,1 1 0,0-1 0,0 0 1,0 1-1,0-1 0,1 0 0,-1 0 0,1 0 0,-1-1 0,1 1 0,0-1 0,-1 1 0,1-1 0,0 0 0,0 0 0,0 0 0,0-1 0,0 1 0,0 0 0,0-1 0,0 0 0,0 0 1,1 0-1,-1 0 0,0-1 0,0 1 0,0-1 0,5-1 0,2-1-233,-1 0 0,0-1 0,0 0 0,0 0 0,0-1 0,-1 0 0,0 0 0,12-11 0,34-43-4520,-28 31 1764</inkml:trace>
  <inkml:trace contextRef="#ctx0" brushRef="#br0" timeOffset="1">398 153 2064,'0'0'5349,"6"-6"-4897,20-17-17,1 1 1,39-25 0,-4 2-2700,-50 36 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3 515 1212,'0'0'549,"-2"0"-32,34-7 3749,33-6-4279,79-16 546,-40 9-316,427-54 437,-408 61-574,350-36 266,158-3-64,-572 49-262,262-21 48,-263 17-53,211-30 66,-176 24-69,52-9-3,237-57-3,-295 60 10,55-11 3,-18 10 19,-86 17-39,-23 3 1,0 0 4,5 4-16,13 2 9,55 6-1,-30-10-139,-56-2 18,9-2-851,-7 1-2571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1188,'4'-3'4114,"35"-7"-2586,47-8-1411,163-11 741,-175 22-702,392-28 458,-405 32-565,458-9 344,-179 18-233,151-18-60,-266-6-75,-63 3-17,201-35-127,-305 40 45,70-20-125,-27 5-24,150-30-376,-95 9 256,-125 36 124,-20 7-92,1-1-1,19-11 1,-8 1-2634,-11 5 1458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8:5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0 593 1528,'0'0'3498,"5"-3"-3124,5-4-208,0 2-1,1-1 1,0 2 0,0-1 0,1 2 0,-1-1 0,18-2-1,95-9 618,-94 12-639,170-8 524,-57 4-413,-77 2-165,83-4 95,698-18 371,-616 11-465,72-3-7,110-16 14,-257 1-87,-118 24-5,51-14-11,-22 5 5,94-13 0,78-1 31,78-34-264,-198 39 82,-80 18 104,60-22-1,-78 25 25,-1 1 0,29-4 0,25-7-62,167-48-866,-237 63 909,15-5-601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1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72 1232,'-4'0'682,"-14"0"4897,25 3-5417,13 5-7,0-2 0,0 0 0,34 5 0,73 4 222,-58-8-220,91 9 121,41 4-29,-35-7-127,-26-4-44,59-5 29,-117-5-67,86-8 7,-50 1-5,-33 3-39,107-21 0,-165 22 11,30-1 0,42-4-39,74-14 74,-165 22-46,0 0 1,0 0 0,12-5 0,0 2-5,-3 1 1,74-14-6,-84 15 0,22 0 7,-25 1-2,5-1-5,16-4 18,-9 2-19,1 0-1,34-3 1,-38 3 10,-10 3-2,0 0 17,11-3-18,-11 4-2,2 0 13,-5 0-11,26-7 4,-11 4-9,-11 2-4,-1 1 16,11-2-7,-11 2-1,0-1-2,21-4 5,-21 4 0,-1 0-447,0 0 71,5-4 735,-2 4-5287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1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63 960,'-10'2'697,"8"-1"-60,0-1-77,-40 15 4016,40-14-4081,-5 1-40,14 2 316,12 2-393,0-3-292,0-2-1,30-1 1,10 0 6,356 26 285,-77-29-227,-239-1-112,300-13 32,-290 14-59,-52 3 5,94-12 0,-111 6 1,66-1 0,-100 7-18,11 1-1,1 0 1,24-3-1,-12 0-8,-5 2 22,0-1-1,0-2 1,47-10-1,-46 7 5,27-4-27,-19 3 0,24-9-1878,-56 15 1512,-1 1 202,0 0 1,0 0-1,0 0 0,0 0 1,0-1-1,0 1 0,0 0 1,0-1-1,0 1 0,-1 0 0,1-1 1,0 1-1,0-1 0,1 0 1,0 0-1199,7-6-470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1728,'0'-2'1128,"0"2"-1049,0 0-1,0 0 1,0 0-1,0-1 1,0 1-1,0 0 1,0 0-1,0 0 1,0 0-1,0 0 1,0-1-1,0 1 1,0 0-1,1 0 1,-1 0-1,0 0 0,0 0 1,0 0-1,0-1 1,0 1-1,0 0 1,1 0-1,-1 0 1,0 0-1,0 0 1,0 0-1,0 0 1,0 0-1,1 0 1,-1 0-1,0 0 1,0 0-1,0 0 1,0 0-1,0 0 1,1 0-1,-1 0 1,0 0-1,0 0 1,0 0-1,0 0 1,1 0-1,-1 0 1,0 0-1,0 0 0,0 0 1,0 0-1,0 0 1,1 0-1,-1 0 1,0 0-1,0 1 1,0-1-1,0 0 1,0 0-1,0 0 1,0 0-1,1 0 1,-1 0-1,0 1 1,0-1-1,0 0 1,0 0-1,0 0 1,0 0-1,0 0 1,0 1-1,0-1 1,0 0-1,15 21 1472,11 27-619,-8-11-286,2-1 0,1-1-1,1-1 1,2 0 0,35 36 0,-56-66-572,2 0 167,-1 1 1,0-1-1,1 0 1,0 0-1,0 0 1,0-1-1,10 6 1,-14-9-191,1 0 0,-1 0 1,0 0-1,0 0 0,1 0 0,-1 0 1,0 0-1,1 0 0,-1-1 0,0 1 1,1 0-1,-1-1 0,0 1 0,0-1 1,0 0-1,1 1 0,-1-1 0,0 0 1,2-1-1,17-18 338,-14 12-298,-1-1-1,0 0 1,0 0-1,-1 0 1,0 0-1,2-11 0,12-61 229,-8 33-160,-3 15-754,-1 0-1,-2 0 0,0-38 1,-4 69-283,0-5-953,-1 0 413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1632,'3'13'2689,"2"33"1685,-3-33-4024,-2-10-36,1 0-23,0 4-24,4 18 4133,27-124-3467,-28 86-824,1 1-1,0 0 1,1 0-1,10-15 1,-12 21-68,0 1 0,0-1 0,1 1 0,-1 0 0,1 0 0,0 1 0,1-1 0,-1 1 0,11-6 0,-13 9-22,-1 0 0,0 0 0,1 0-1,-1 0 1,1 1 0,0-1-1,-1 1 1,1-1 0,-1 1-1,1 0 1,0 0 0,-1 0-1,1 1 1,-1-1 0,1 1-1,3 0 1,-2 1-3,-1-1 0,1 1-1,0 0 1,-1 0 0,1 1 0,-1-1 0,0 1-1,0-1 1,4 6 0,0-1 13,-1 1-1,-1 0 1,0 0 0,0 1-1,0 0 1,-1 0 0,5 14-1,-3-8 139,-5-14-160,-1-1 1,0 0-1,0 0 1,0 0-1,0 0 1,0 1-1,0-1 1,0 0-1,1 0 1,-1 0-1,0 0 1,0 0-1,0 0 1,0 0-1,1 0 1,-1 1-1,0-1 1,0 0-1,0 0 1,0 0-1,1 0 1,-1 0-1,0 0 1,0 0-1,0 0 1,0 0-1,1 0 1,-1 0-1,0 0 1,0 0-1,0 0 1,1 0-1,-1-1 1,0 1-1,0 0 1,0 0-1,1 0 1,0-2 49,1 0 0,-1 0-1,0 0 1,1-1 0,-1 1 0,0 0 0,1-5 0,4-7-126,-3 8 81,1 0 1,0 0 0,0 0-1,0 1 1,0-1 0,1 1 0,0 0-1,0 1 1,0-1 0,1 1 0,-1 0-1,1 0 1,7-3 0,-11 6-13,0 1 1,0-1 0,0 0 0,0 1-1,0 0 1,0-1 0,0 1 0,0 0-1,0 0 1,0 0 0,0 1 0,0-1-1,0 0 1,0 1 0,0-1 0,0 1-1,4 1 1,30 19-17,-36-21 16,11 9-238,0 1 1,0 0-1,-1 1 0,0 0 1,-1 1-1,0 0 0,-1 0 1,9 19-1,28 37-7763,-33-54 4436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1448,'-1'-3'1460,"1"2"-1234,0 1-1,0-1 0,0 0 1,-1 0-1,1 0 0,0 0 1,-1 0-1,1 0 0,0 0 1,-1 0-1,0 1 0,1-1 1,-1 0-1,1 0 0,-2 0 1,2 1-110,-1 0 1,1 0 0,0 0 0,-1 0 0,1 0-1,0 0 1,0 0 0,-1 0 0,1 1-1,0-1 1,-1 0 0,1 0 0,0 0 0,0 1-1,0-1 1,-1 0 0,1 0 0,0 0 0,0 1-1,0-1 1,-1 0 0,1 1 0,0-1-1,0 0 1,0 0 0,0 1 0,0-1 0,0 0-1,0 1 1,0-1 0,-2 5 175,1 0 0,0-1 1,0 1-1,1 0 0,0 0 1,0 5-1,1 12 142,3 45 712,19 105 1,-19-153-1317,19 93 171,-15-38-7168,-7-58 3704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1076,'0'0'2049,"5"1"-1532,8-1-176,1 1-1,0-2 1,27-4-1,-7 1-102,647-45 1522,-644 47-1750,515-14 71,-175 16-51,-145 1-4,48-2 65,-268 1 249,1-1-1,0 0 1,-1-1-1,1-1 1,22-7 0,-33 9-92,1 0 7,10-9 378,-3 5 77,-10 5-688,0 0 0,0 0 0,0 0-1,0 0 1,0 0 0,0 0 0,0 0 0,1 0 0,-1 0 0,0 0 0,0 0-1,0 0 1,0 0 0,0 0 0,0 0 0,1 0 0,-1 0 0,0 0-1,0 0 1,0 0 0,0 0 0,0 0 0,0 0 0,0 0 0,1 0 0,-1 0-1,0 0 1,0 0 0,0 0 0,0 0 0,0 0 0,0 0 0,0 1-1,0-1 1,1 0 0,-1 0 0,0 0 0,0 0 0,0 0 0,0 0 0,0 0-1,0 0 1,0 1 0,0-1 0,0 0 0,0 0 0,0 25 70,-1 0 1,-6 35 0,-14 58 95,14-86-164,-88 337-16,79-314-423,-37 116-393,41-140-593,-1 0 0,-2-2 0,-24 38 0,15-32-1186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7 932,'0'0'953,"-1"-2"-110,1-3-787,-6 7 4345,-4 15-4136,1 0 0,1 1 1,0 1-1,1-1 0,-6 32 0,-17 110 644,24-125-778,-18 164 602,22-157-545,2 0 1,8 72 0,-5-95-137,1 0-1,1-1 1,0 0 0,1 0-1,1 0 1,1-1 0,0 0-1,2-1 1,0 0 0,0 0-1,1-1 1,1 0 0,1-1-1,27 24 1,-13-18-3,1 0 0,0-2 1,1-1-1,1-2 0,1-1 0,0-1 1,60 16-1,-31-13 7,1-2 1,112 10 0,172-12 54,-215-17-31,176-28-1,-300 32-76,522-75 139,-318 43-457,-148 18-624,-26 2-4779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80 1764,'-7'20'2883,"7"-18"-2280,-1 1-35,-15 121 3065,8-47-2942,6-68-669,-1 1 0,1-1 0,-2 1 0,1-1 0,-1 0 0,0 0 1,-1-1-1,0 1 0,-8 8 0,8-10-152,-1-1 0,0-1 0,0 1 0,0-1 0,-8 6 1,12-11-35,-6 6 9,10-7-1118,-1 1 914,155-77-91,-119 56 702,1 0 1,-2-3 0,-1 0 0,-2-3 0,50-48-1,-83 74-204,1 0 0,0 1 0,0-1 0,-1 0 0,1 0 0,0 0 0,0 1 0,0-1 0,0 0 0,0 1 0,0-1 0,0 1 0,0-1 0,0 1 0,1 0 0,1-1 0,-3 1-26,1 0 0,-1 0 1,1 1-1,-1-1 0,1 0 1,-1 0-1,1 0 0,-1 1 0,1-1 1,-1 0-1,0 1 0,1-1 1,-1 0-1,1 1 0,-1-1 1,0 1-1,1-1 0,-1 0 0,0 1 1,1-1-1,-1 1 0,0-1 1,0 1-1,1 0 0,1 5 66,-1 0 0,0 0-1,0 0 1,1 11 0,-2-9-97,6 68 244,-6-73-204,1 3 0,-2-4-16,-3-7 74,-4-8 5,0-1 1,1 0-1,1-1 0,-8-27 0,12 30 77,-1-1 0,2 1 0,0 0 0,0 0 0,1-1 0,3-15-1,-3 22-122,1 1-1,0 0 1,1 0-1,-1 0 0,1 0 1,0 0-1,1 0 0,-1 0 1,1 1-1,0-1 0,0 1 1,0-1-1,0 1 0,1 0 1,0 1-1,0-1 0,6-4 1,-7 5-9,0 1 0,1 0 0,-1 0 0,0 0 0,1 0 0,-1 0 0,1 1 0,0-1 0,0 1 1,0 0-1,-1 0 0,1 1 0,0-1 0,0 1 0,0 0 0,5 0 0,-7 0-39,-1 0 1,0 0-1,0 0 0,0 0 0,0 0 0,0 0 0,0 1 1,0-1-1,0 0 0,1 1 0,-1-1 0,0 0 1,0 1-1,0 0 0,-1-1 0,1 1 0,0-1 0,0 1 1,0 0-1,0 0 0,0-1 0,-1 1 0,1 0 0,0 0 1,-1 0-1,1 0 0,-1 0 0,1 0 0,-1 0 0,1 0 1,-1 0-1,0 0 0,0 0 0,1 0 0,-1 1 0,0-1 1,0 0-1,0 0 0,0 0 0,0 0 0,0 0 1,-1 0-1,1 0 0,0 1 0,-1 0 0,0 3-149,-1 0-1,1-1 0,-1 1 1,0-1-1,-1 1 1,1-1-1,-4 5 1,1-3-613,-1 0 1,0-1 0,0 0 0,-1 0 0,-11 7-1,9-7-711,-12 8-1629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1332,'6'-1'6287,"-6"1"-6176,0 1-1,0-1 0,0 0 1,0 0-1,8 16 1325,4 24-1039,20 67 1432,-24-84-1138,1 0 1,1-1-1,21 35 0,-31-56-600,1 0-1,-1 0 1,1 1 0,0-1 0,0 0 0,-1 0 0,1 0 0,0 0 0,0 0 0,0-1-1,0 1 1,0 0 0,0 0 0,0-1 0,1 1 0,-1 0 0,0-1 0,0 1 0,0-1 0,1 0-1,-1 1 1,2-1 0,-1 0 190,1-3-38,4-6-123,0 0 0,-1 0 0,0-1 0,-1 0 0,0 0 0,0-1 0,-1 1 0,0-1 0,2-14 0,9-21 131,-13 36-245,1-1-1,-1 1 0,1-15 1,-2 15-699,0 0 1,5-16 0,-6 24-14,0 1 568,1 0-1,-1 1 1,0-1-1,1 0 0,-1 1 1,1-1-1,-1 0 0,1 1 1,-1-1-1,1 0 1,-1 1-1,1-1 0,0 1 1,-1-1-1,1 1 0,0 0 1,-1-1-1,1 1 1,1-1-1,4-1-5306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8 106 1352,'6'9'2532,"-4"-4"-1962,-1 1 1,-1 0 0,1-1-1,-1 1 1,1 0 0,-2 0-1,1-1 1,-1 1 0,-1 8-1,-2 23 499,-3 74 2111,4-80-1766,3-29-554,1-8-744,0 0-90,5-23 390,18-53 0,-15 58-185,-8 21-201,0-1 1,0 0-1,0 1 1,0 0-1,1-1 1,0 1-1,0 0 1,-1-1-1,2 1 0,-1 0 1,0 1-1,1-1 1,-1 0-1,1 1 1,0-1-1,5-2 1,-5 4-17,1 0 1,-1 0 0,1 0 0,0 1 0,-1 0 0,1-1-1,0 1 1,-1 1 0,1-1 0,0 0 0,-1 1 0,1 0-1,0 0 1,-1 0 0,7 3 0,-9-4-9,27 9 43,-26-9-39,-1 1-7,0-1 1,0 0-1,0 0 0,0 0 1,0 0-1,0 0 1,0 0-1,0 0 1,0 0-1,0 0 0,0 0 1,0-1-1,0 1 1,0 0-1,0-1 1,0 1-1,0-1 0,0 1 1,0-1-1,0 1 1,-1-1-1,1 0 1,0 1-1,0-1 0,-1 0 1,2 0-1,0-6 1,27-68 33,-24 65-33,0 0-1,0-1 1,2 2 0,-1-1-1,9-9 1,-14 18-2,0 0 0,0 0-1,-1 0 1,1 1-1,0-1 1,0 0-1,0 0 1,0 1 0,0-1-1,0 0 1,0 1-1,0-1 1,0 1-1,0-1 1,0 1 0,0-1-1,2 1 1,16 4 19,-13 1-18,-4-2 1,3 2-13,1 0 1,-1 1 0,-1-1-1,1 1 1,-1 0-1,0 1 1,-1-1 0,1 1-1,-1-1 1,3 9-1,2 10-528,6 38-1,-12-57 374,1 10-466,9 36-1204,0-19-4297,-5-19 2244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2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104 269 1960,'-2'-3'1202,"1"1"-943,-36-79 6184,31 69-5559,2-1 1,0 0-1,0-1 0,-2-21 0,5 30-698,1 1 1,0-1-1,0 1 0,0-1 0,1 0 0,0 1 0,-1-1 1,2 1-1,-1 0 0,0-1 0,1 1 0,3-6 0,-3 8-127,-1-1-1,1 1 1,0 0-1,0 0 1,0-1-1,0 2 1,0-1-1,1 0 1,-1 0-1,1 1 1,-1-1-1,1 1 0,-1 0 1,1 0-1,0 0 1,0 0-1,-1 0 1,7 0-1,-8 0-38,1 1-1,-1 1 1,1-1-1,0 0 1,-1 0-1,1 1 1,-1-1-1,1 1 0,-1-1 1,1 1-1,-1-1 1,1 1-1,-1 0 1,0 0-1,1 0 1,-1 0-1,0 0 1,0 0-1,0 0 1,2 2-1,0 1 17,1 1 1,-1-1-1,0 1 0,3 7 0,-3-5-15,-1 0 0,1 1 0,-2-1 0,1 0 0,-1 1 0,0 0 0,0-1 0,-1 1 0,0 0-1,-1-1 1,1 1 0,-4 12 0,-3 8 18,-1-1 1,-13 28-1,12-30-1,-3 3 16,-2 0 0,-30 46 0,13-25 15,18-22-6,12-26-37,2 1-15,1 0-8,0 0 1,-1-1-1,1 1 1,0-1-1,0 1 0,0-1 1,0 0-1,1 0 0,-1 0 1,0 0-1,0 0 0,1-1 1,-1 1-1,0 0 0,1-1 1,-1 0-1,0 0 0,5 0 1,52-1 8,-46 0-8,150-15-55,8 0-3504,-159 14 2838,-2-1-1062,-1 3-3018,11 0 951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3 189 1600,'0'0'750,"-3"0"-62,14 1 4060,84 1-4325,331-32 506,-333 20-796,49-4 77,-64 9-133,128-9 121,205-24 124,62 4-44,103-12-8,-351 48-138,-222-2-117,28 5 12,-30-5-6,1 1 1,0-1-1,-1 1 1,1 0-1,0 0 1,-1 0-1,0 0 1,1 0-1,-1 0 1,1 0-1,-1 0 0,0 1 1,0-1-1,0 0 1,0 1-1,0-1 1,1 3-1,3 6 52,-1 1-1,-1 0 1,0 0-1,0 0 1,-1 0-1,-1 1 1,1 16-1,-7 86 309,2-68-253,-27 218 310,12-132-495,3 39-1315,13-157 887,0-1-1,-8 24 0,-6 3-3618,7-25 1573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1004,'-38'8'546,"1"2"-1,0 2 0,0 1 1,1 2-1,1 1 1,0 2-1,2 1 1,0 2-1,1 1 1,-56 52-1,77-63-383,1 0 1,1 0-1,0 1 1,0 0-1,1 1 0,1 0 1,0 0-1,1 1 0,-9 27 1,13-33-101,0 0 0,1 0 1,0 0-1,0 1 0,0-1 1,1 0-1,1 0 0,-1 0 0,1 0 1,1 1-1,-1-1 0,1-1 1,1 1-1,-1 0 0,1 0 0,1-1 1,-1 0-1,1 1 0,8 9 1,-3-7 4,-1 0 1,2-1 0,-1 0 0,1-1 0,0 0 0,21 12 0,-5-6 72,51 20 0,-27-18-36,1-1 1,0-2 0,67 6-1,227 5 231,-244-26-203,108-15 0,-197 16-124,234-33 240,252-67 0,-191 10-43,-179 37-269,-103 42-43,-21 10-112,46-23 29,-16 4-5476,-26 15 2941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16 844,'5'-6'4688,"-2"2"-4330,1-1 3104,-1 8-2818,5 7-341,-1-1 0,0 1 0,0 0 0,-1 0 0,-1 1 0,7 18 0,22 78 857,-22-68-832,45 117 913,-28-85-584,3-6 684,-32-64-1316,0-1 0,0 0 0,0 1 0,0-1 0,0 0 0,0 1 0,0-1 0,1 0 0,-1 0 0,0 1 0,0-1 0,0 0 0,1 0 0,-1 1 0,0-1 0,0 0 0,1 0 0,-1 0 0,0 1 1,0-1-1,1 0 0,-1 0 0,0 0 0,1 0 0,-1 0 0,0 1 0,0-1 0,1 0 0,-1 0 0,0 0 0,1 0 0,-1 0 0,0 0 0,1 0 0,-1 0 0,0 0 0,1 0 0,-1-1 0,0 1 1,1 0-1,-1 0 0,0 0 0,0 0 0,1 0 0,-1 0 0,0-1 0,1 1 0,-1 0 0,0 0 0,1-1 0,8-11 512,-8 11-627,2-5 148,0-1-1,0 0 0,0 0 0,-1 0 1,0 0-1,-1-1 0,1 1 0,-1 0 0,-1-8 1,2-2 7,14-245 579,-14 200-520,-2 16-1191,0 44 538,0-1-1882,0-9 1163,-1 9-1040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1116,'4'6'787,"-1"0"-1,1 0 1,-1 0-1,-1 1 1,1-1-1,-1 1 1,1 7-1,7 52 1311,-6-32-1223,6 75 2071,-10-106-2690,1 0 41,-1 3-307,1-6 57,-1 0 0,0 0 0,0 0 0,0 0 46,0 0-46,0 0 0,0 0 0,0-1 0,0 1 0,0 0 0,0 0 0,0 0 0,0 0-1,0 0 1,0 0 0,1 0 0,-1 0 0,0 0 0,0 0 0,0 0 0,0 0 0,0 0 0,0 0 0,0 0 0,0 0 0,0 0 0,0 0 0,0 0 0,0 0 0,1 0 0,-1 0 0,0 0 0,0 0 0,0 0 0,0 0 0,0 1 0,0-1 0,0 0 0,0 0 46,0 0-46,0 0 0,7-24 41,3-9 194,16-37 0,-22 62-218,0-1 1,0 1-1,1 0 1,0 0-1,1 0 1,-1 1-1,1 0 0,1 0 1,11-9-1,-16 14-27,1 1 0,0-1 0,0 1 0,0 0 0,0 0 0,0 1 1,0-1-1,4 0 0,-4 0-25,-1 1 10,0 0-1,0 0 1,0 0-1,0 0 1,0 1 0,0-1-1,0 0 1,0 1-1,0-1 1,0 1-1,0 0 1,0 0-1,3 1 1,18 14 166,-20-13-156,0 1 0,0 0 0,0-1 0,0 1 0,0 0-1,-1 0 1,4 6 0,1 3 40,-6-11-41,0 0 22,-1-2-50,0 0 0,0 0 0,0 1 1,0-1-1,0 0 0,0 0 0,0 0 0,0 0 0,0 1 0,0-1 1,0 0-1,0 0 0,0 0 0,0 0 0,0 1 0,0-1 0,1 0 1,-1 0-1,0 0 0,0 0 0,0 1 0,0-1 0,0 0 0,0 0 1,0 0-1,1 0 0,-1 0 0,0 0 0,0 0 0,0 1 0,0-1 1,0 0-1,1 0 0,-1 0 0,0 0 0,0 0 0,0 0 0,0 0 1,1 0-1,-1 0 0,0 0 0,0 0 0,0 0 0,0 0 0,1 0 1,-1 0-1,0 0 0,0 0 0,0 0 0,0 0 0,1 0 0,-1 0 1,0 0-1,0-1 0,0 1 0,0 0 0,0 0 0,1 0 0,-1 0 1,0 0-1,22-62 20,-20 55-12,0 0 0,1 0 0,0 0 0,0 0-1,0 1 1,1-1 0,0 1 0,0 0 0,1 0 0,0 0 0,0 1 0,0 0 0,8-7 0,-11 11 3,1 1-9,-1 0-1,1 1 1,-1 0 0,1-1 0,-1 1 0,1 0 0,-1 0 0,1 0 0,-1 0 0,0 1-1,0-1 1,0 1 0,0-1 0,0 1 0,0 0 0,0 0 0,0 0 0,2 2-1,3 6-21,0 0 0,8 18-1,-8-16-46,6 13-618,10 27 1,-4-1-4610,-11-37-2274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3 138 1232,'-1'-2'1225,"0"-6"-163,1 0 0,-1 0 0,1 0-1,0 0 1,1 0 0,0 0 0,1 0 0,2-10 0,-3 16-538,0 0-43,2-2-163,-1 0 0,1 0 0,0 0 0,0 0 1,0 1-1,5-5 0,-5 6-234,0 0 1,1 0-1,-1 0 1,0 0-1,1 1 1,-1-1-1,1 1 0,-1 0 1,1 0-1,-1 0 1,1 1-1,0-1 1,0 1-1,-1 0 0,1 0 1,0 0-1,0 1 1,-1-1-1,1 1 1,0 0-1,-1 0 0,1 0 1,-1 0-1,1 1 1,-1-1-1,5 4 1,-6-4-63,-1 1 0,1 0 0,0-1 0,-1 1 0,1 0 0,-1 0 0,0 0 0,1 0 0,-1 0 0,0 1 0,0-1 0,-1 0 0,1 0 0,0 1 0,-1-1 0,1 0 0,-1 6 0,1 3 34,-1 0 1,-1 14-1,1-22-37,-2 22 103,0-4-127,1 0 1,3 41-1,-1-55-30,1 1 1,0-1-1,0 0 1,0 1-1,1-1 0,0 0 1,0-1-1,1 1 1,0-1-1,0 1 1,10 10-1,8 5-76,-17-17 81,0 0 1,0 0 0,0 1 0,0-1-1,5 10 1,-9-13 17,0 0 1,0 1-1,0-1 0,-1 1 0,1-1 1,0 1-1,-1-1 0,0 0 1,0 1-1,0 0 0,0-1 1,0 1-1,0-1 0,0 1 0,-1-1 1,1 0-1,-1 1 0,0-1 1,0 1-1,-1 1 0,-2 4-169,0 0 0,0-1-1,-1 0 1,0 0 0,0 0-1,-1-1 1,1 1 0,-11 7 0,11-10-1333,1-1 0,-1 0 0,0 0 1,-11 4-1,0 0-2200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16 127 1284,'-10'-2'1005,"8"2"672,-1 0-963,17 1 4498,12 0-5033,47-5 0,46-11 209,268-40 345,44 5-38,-402 48-548,-1 2-1,0 0 0,0 2 1,29 5-1,-45-5-67,-1 1 1,1 0-1,-1 1 1,0 0-1,0 1 1,-1 0-1,1 1 0,-1 0 1,0 1-1,-1 0 1,18 16-1,-7-1 66,-1 1 0,0 1-1,-2 1 1,20 37 0,44 111 219,-36-69-200,48 118-38,-92-220-175,35 118-310,-26-59-1431,-8-45-200,-1-1-1,-2 15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17 900,'-17'-4'367,"0"0"0,-1 0-1,1 2 1,-1 0 0,1 1 0,-1 1-1,0 1 1,1 0 0,-1 1 0,1 1 0,-1 1-1,1 0 1,0 1 0,1 1 0,-1 1-1,1 0 1,1 1 0,-1 1 0,-16 12-1,12-6-85,0 2 1,1 0-1,1 1 0,0 0 0,-28 42 0,25-28-16,1 2 0,1 0 0,-16 43 0,29-61-176,0 1 0,1-1-1,1 1 1,1 0 0,0 0 0,1 0-1,1 1 1,0-1 0,3 27-1,0-33-54,-1-1-1,2 1 1,-1-1-1,2 0 0,-1 0 1,1-1-1,1 1 1,0-1-1,0 1 0,1-2 1,0 1-1,0-1 1,1 1-1,0-2 0,1 1 1,-1-1-1,11 7 0,-2-3 1,1-1 0,0 0 0,1-1 0,0-1-1,32 10 1,-17-9 18,0-2 0,57 6 0,-8-9 29,145-11 0,177-42 39,206-94 68,-575 133-256,27-6-407,91-38 0,-146 52-46,14-9-116,-3-1-4240,-2-1 2083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59 247 1732,'0'0'1100,"-2"-1"-54,-1 1-480,-1 0 1,1-1-1,0 1 0,0-1 1,-1 0-1,1 0 1,0-1-1,0 1 1,0-1-1,0 1 0,0-1 1,1 0-1,-4-2 1,4 2 35,1 0-20,0-3-418,-1 1 0,1-1 0,0 1 0,0-1 0,1 1 0,-1-1 0,1 1 0,0-1 0,0 0 0,0 1 0,1-1 0,0 1 0,0-1 0,0 1 0,0-1 0,1 1 0,0-1 0,0 1 0,4-6-1,1-2 15,1 1-1,0 0 0,1 0 1,0 1-1,1 0 0,12-9 0,-16 14-117,1 0-1,0 0 1,-1 1-1,1 0 1,1 0-1,-1 1 0,1 0 1,-1 0-1,1 1 1,0 0-1,11-1 1,-15 2-33,0 1 1,-1 0-1,1 1 1,0-1 0,-1 1-1,1 0 1,0 0-1,-1 0 1,1 0-1,3 2 1,-5-2-21,0 0 0,-1 0 0,1 0 0,-1 0 0,1 0 0,-1 1 0,1-1 1,-1 0-1,0 1 0,0-1 0,1 1 0,-1 0 0,0-1 0,-1 1 0,1 0 0,0-1 0,0 1 0,-1 0 0,1 0 0,-1 0 0,1 0 1,-1-1-1,0 1 0,0 3 0,-1 11 4,-1 1 0,0-1 0,-1 0 0,-1 0 0,-1 0 1,0-1-1,-1 1 0,-1-1 0,-10 18 0,-16 21 21,-42 54 0,63-92-19,-3 3 10,11-15-6,1 0 1,0 0-1,0 0 0,0 0 1,0 0-1,-2 6 0,5-8 43,3-1-32,1 1-20,0-1 0,0 0 0,0 0 0,1 0 0,-1 0 0,0-1 0,1 1 0,-1-1 0,0 0 0,6-1 0,50-10 43,-32 5-26,8-2-91,-1-2 1,0-1-1,-1-2 1,35-18-1,-62 27-352,-1 1 0,0-1-1,0 0 1,0-1-1,0 1 1,6-8-1,-7 6-1696,-1 1-1,1-1 1,6-12-1,-4 4-1347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1368,'-4'-2'1460,"11"2"2235,195-6-2431,75 6-608,212-1 113,38-9-245,109 1-71,-230 9-134,55 0 18,97 5-21,-58 11 26,-474-15-318,-14-1 9,-1 1 1,21 4 0,-29-5 56,-8 5-76,-124 100 58,108-85-66,-14 12 16,1 1 0,-39 50 0,23-15 0,4 2-1,-59 120 0,45-57-20,-55 185 0,77-188 10,-28 187 0,41-78-2,23-221-8,-33 690 80,38-257-37,-4-11-1,7-132-17,-5-277-22,-2 276 36,-9 165 10,9-152 0,4-88 15,0 45 22,-6 33 27,-1-77-23,1 71 11,-20 528 133,14-607-187,-5 81 18,-16 15-13,-9 23 1,-23 104 116,21-162-63,34-238-89,-26 167 63,1-6-8,-20 186 43,21-127-65,-140 691-238,167-940-52,-17 62-84,19-74-175,-1 1 0,0-1 0,-1 0 0,0 0-1,0 0 1,0 0 0,-10 11 0,9-16-2342,-10 4 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19 1192,'-29'-6'824,"-2"1"1,1 1-1,0 1 0,-1 2 0,1 2 1,0 0-1,-58 11 0,83-10-760,-1 0 1,1-1-1,-1 2 1,1-1-1,0 1 1,0-1-1,0 1 0,0 1 1,1-1-1,-1 1 1,1 0-1,0 0 1,0 0-1,0 0 0,1 1 1,0 0-1,-6 9 1,-1 6 101,1 1-1,0 0 1,-6 27 0,12-36-114,-17 63 212,5 1-1,-9 101 1,22-158-225,-18 188 238,-45 512 277,56-210-294,32-145-138,10 25-29,-26-319-86,-1-9 3,18 305 53,-44 26 21,13-317-47,-33 236 181,37-290-204,-64 329 245,4 26-39,33-112-92,15-107-60,-10 107 44,3 299 16,17-180-79,2 60 14,15-137-26,-2-96-16,12 351 27,-2 45 15,-16-445-45,1 218 12,3 3-5,0-289-23,3 0 0,27 100 1,-24-138-4,4-1-1,1-1 1,3 0 0,2-2 0,2-1-1,45 64 1,49 42 22,-94-128-15,1-1-1,0-2 1,38 27 0,-15-15 0,2-3 0,1-2 0,78 35 0,-21-24 0,3-4 0,0-6 0,190 31 0,-241-55-12,393 37-13,-41-43 196,-117-8 111,-111 0-92,-110 3-135,450-20 252,-468 16-297,293-37 80,-324 38-82,152-31 15,-130 25 86,73-29 0,-105 33-87,-12 6-1,1-1 1,-1-1-1,0 1 1,0-1-1,0 0 1,5-4-1,-8 6 8,8-13 83,-10 12-274,2-3 152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4125 984,'-43'3'4059,"32"-2"212,70-1-4023,1 3-1,64 12 1,20 1-31,203-10 73,4-27-116,22-3-72,-334 21-88,654-45 166,185-21-72,-570 29-28,-171 22-5,54-15 33,-44 7-9,233-39 150,-247 41-160,88-22 43,-27 4 5,299-78 284,-10-32-78,-231 71-229,256-94 113,-364 115-171,28-11 45,142-58 57,65-25-82,-49 26-14,-139 52-41,3-7-1,139-63 372,-259 115-292,30-15 40,193-92 204,-83 37-148,716-355 1217,-746 361-1288,35-19 47,295-150 5,-449 225-132,-2-3 1,107-92-1,-51 37 60,72-53 179,6-5 258,-126 105-451,-22 17-15,22-15 4,-32 23 72,54-47-1,-82 61 40,-1 0 0,0-2 0,0 1 1,-1-1-1,8-15 0,-15 24-100,23-35 503,-24 38-579,2-2 15,-1 1-1,0-1 1,0 0 0,0 0-1,0 1 1,-1-1-1,1 0 1,-1 0 0,2-5-1,-3 7 73,1 0-81,0 0 1,-1 0-1,1 0 1,-1 0 0,1 0-1,-1 0 1,1 0 0,-1 0-1,1 0 1,-1 0-1,0 0 1,0-1 0,0 1-1,0 0 1,0 0-1,0 0 1,0 0 0,0 0-1,0 0 1,-1-2 0,-2-1 16,0 1 1,0-1-1,0 1 1,-1 0-1,0 0 1,1 0-1,-1 1 1,0-1-1,0 1 1,-8-3 0,1 1 112,1 0 0,-1 1 0,-16-3 0,25 6-101,-5-2-49,4 2 112,6 2 586,10 3-668,-1-1-1,1 0 0,0 0 1,0-1-1,14 1 1,-22-4-22,1 1 0,-1 0-1,0 0 1,0 0 0,0 1 0,-1 0 0,1 0 0,0 0 0,6 4 0,-9-4-6,0-1 1,0 1-1,0 0 1,-1-1-1,1 1 1,0 0-1,-1 0 1,0 0 0,1 0-1,-1 1 1,0-1-1,0 0 1,0 0-1,0 1 1,-1-1 0,1 0-1,-1 1 1,1-1-1,-1 1 1,0-1-1,0 1 1,0 4-1,-3 9-23,0 0 0,0 0 0,-2 0-1,0-1 1,0 0 0,-2 0-1,0 0 1,-9 14 0,-78 110-1607,85-127 1363,-19 24-1529,-43 42-1,-3-9-5737,34-35 2793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1202 876,'-10'3'1131,"0"0"-1,0 0 1,-10 6-1,15-6 151,5-3-1253,-1 0 1,1 0 0,0 0 0,0 0-1,0 0 1,0 0 0,0 0-1,-1 0 1,1 0 0,0 0 0,0 0-1,0 0 1,0 0 0,0 0 0,-1 0-1,1 0 1,0 0 0,0 1 0,0-1-1,0 0 1,0 0 0,0 0-1,0 0 1,0 0 0,-1 0 0,1 0-1,0 1 1,0-1 0,0 0 0,0 0-1,0 0 1,0 0 0,0 0 0,0 1-1,0-1 1,0 0 0,0 0-1,0 0 1,0 0 0,0 0 0,0 1-1,0-1 1,0 0 0,0 0 0,0 0-1,0 0 1,0 0 0,0 1 0,0-1-1,1 0 1,-1 0 0,0 0-1,0 0 1,0 0 0,0 0 0,0 1-1,0-1 1,0 0 0,0 0 0,1 0-1,-1 0 1,0 0 0,10 5 143,0-1 1,0-1 0,0 0-1,1 0 1,16 2-1,61 2 210,-29-3-186,157 7 226,-120-8-280,367-10 317,-273-1-356,-70 5-62,232-10 97,6-23-56,111-24-1,-34 16-22,-68 0-26,-84 17-5,387-47 37,-416 49-51,-89 8-4,168-17 25,-95 7-21,82-6 3,-276 31-11,67-4 115,125 10 0,-131 0 19,157-16-1,-257 12-137,218-23 87,76-23 135,-175 30-102,508-55 592,-121 15 56,-136 3-392,-316 46-356,646-85 295,-317 18-560,-94 19 46,-149 31 132,91-11-3,-123 20 56,142-15 19,-64 8-29,82-15 65,-232 28-38,-1-1 0,0-3 1,46-21-1,-46 18-12,10-6 307,-49 21-123,15-15 409,-15 14 429,-4-1-838,-7-13 5,7 13 210,-5-8 1561,16 17-1940,0 1 0,0-1 0,-1 2 0,0-1 0,0 1 0,-1 0-1,0 0 1,0 1 0,-1 0 0,0 0 0,-1 0 0,0 1 0,0-1 0,-1 1 0,0 0 0,-1 0-1,0 0 1,-1 0 0,0 1 0,0-1 0,-1 0 0,-1 0 0,1 1 0,-2-1 0,1 0 0,-1 0 0,-1 0-1,0 0 1,0 0 0,-9 16 0,0-6-195,-1-1 0,0-1 0,-1 0 0,-1-1 0,-31 28 0,10-15-1012,-72 46 0,4-20-3759,79-44 3024,-43 23-2386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90 1312,'0'1'166,"-1"-1"0,0 1-1,1-1 1,-1 1 0,1-1 0,-1 1-1,1-1 1,-1 1 0,1 0 0,-1-1-1,1 1 1,0 0 0,-1-1 0,1 1-1,0 0 1,-1 0 0,1-1 0,0 1-1,0 0 1,0 0 0,0 0 0,0 1-1,0-2-90,0 1 0,1 0 0,-1-1 0,1 1 0,-1-1 0,1 1 0,-1-1 0,1 1 0,-1-1 0,1 1 0,-1-1 0,1 1 0,0-1 0,-1 0 0,1 1 0,0-1 0,-1 0 0,1 1 0,1-1 0,5 2 46,0-1 0,1 1 0,12-1 0,-14 0 222,502 7 2351,-155-23-2034,140-13-106,-288 18-357,160-17 21,19 2-72,-122 11-54,168 6 52,-348 8-133,217-2 50,-37 1-27,-143 2-12,441 12 73,-281-5-33,-40-3-14,308 12 41,-523-15-85,588 52 72,249 38 56,-536-63-93,308 25 65,-330-29-99,-35-4 17,151 13-19,4 21 24,-116-7-1,-106-10-35,-100-23 13,125 21 22,120 36 26,-252-51-46,264 76-26,-203-33 105,-97-38-46,-35-15-3,0 1 0,0 2 1,37 28-1,52 59 316,-65-55-176,85 62-1,-105-88-307,-2-3 213,-1 1 1,25 26-1,-30-27 5,1-1-1,21 15 1,-18-15-26,20 9 326,-42-24-119,1 0-143,6 1-7,-6-1 500,-5-7-561,-10-12 145,-1 0 1,-1 1-1,-18-17 0,6 7 403,-34-42 0,60 67-242,4 8-320,16 24 7,1-2 0,24 28 0,-20-28-13,-2 2 1,25 43-1,-45-69-37,0 0-1,0 0 0,0 0 0,-1 0 1,0 1-1,0-1 0,0 1 0,0-1 1,-1 1-1,1-1 0,-1 1 0,0-1 1,-1 1-1,1-1 0,-1 1 1,0-1-1,0 0 0,-3 9 0,1-8-73,0 1 0,0-1-1,0 0 1,-1 0 0,0 0-1,0 0 1,0-1 0,0 1 0,-1-1-1,0 0 1,0-1 0,0 1-1,-8 4 1,-3 0-421,-1-1-1,0 0 1,0-2-1,-1 1 1,-20 2 0,-5-2-2419,-44 2 0,3-4-1166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50 276 1328,'0'-1'317,"-1"0"1,1 1-1,-1-1 0,1 0 0,-1 0 0,1 0 1,-1 1-1,1-1 0,-1 0 0,1 1 0,-1-1 1,0 0-1,1 1 0,-1-1 0,0 1 1,0-1-1,-1 0 0,-3 13 1869,3-4-2453,-4 25 895,1 0-1,1 0 1,2 62-1,0-8 22,0-46-222,2 0 0,2 0-1,7 44 1,-8-84-271,-1 4 130,0 2-321,0-11 1735,-10-167-1110,3 109-113,2 0 1,6-96-1,2 137-411,1 0 1,1 1-1,0-1 0,2 1 0,0 0 0,1 0 1,18-29-1,-14 33-39,0 0 1,1 1 0,0 1-1,2 0 1,24-18 0,-33 28-31,-1 0 0,0 0 0,1 1 0,11-5 0,-11 5 4,-4 2 6,-2 1-8,1-1 2,0 1-1,0 0 1,0 0-1,0-1 1,0 1 0,0 0-1,0 0 1,0 0-1,0 0 1,2 0-1,-3 0 1,3 0 9,0 2-4,0-1-5,-1 0-1,1 0 0,-1 0 1,0 1-1,1-1 1,-1 1-1,0 0 1,3 2-1,-1 7 10,-4-7-5,2 2 0,0 1 1,-1-1-1,0 1 0,0 0 1,0-1-1,-1 1 1,0 0-1,0-1 0,-1 1 1,-2 8-1,-2 9 12,-13 33 0,14-44-14,-12 29 18,-32 58 1,30-68-17,2 2 0,2 0 0,-11 37 1,24-68-3,0 0-1,0 1 1,1-1 0,0 0 0,-1 1 0,1-1-1,0 1 1,0-1 0,1 0 0,-1 1 0,1-1-1,0 1 1,0-1 0,0 0 0,0 0 0,3 5-1,-2-4 1,1 0-1,0-1 0,0 1 1,1-1-1,-1 1 0,1-1 1,0 0-1,0 0 0,0-1 0,0 1 1,6 2-1,43 18-15,64 19 0,-62-24 21,61 30-1,-111-45 7,1 0 0,-1 1 0,0 0 0,9 8 0,-14-12-13,0 0 1,1 1 0,-1-1-1,0 1 1,0-1 0,0 0-1,1 1 1,-1-1 0,0 1-1,0-1 1,0 1 0,0-1-1,0 1 1,0-1 0,0 1-1,0-1 1,0 1 0,0-1 0,0 1-1,0-1 1,0 0 0,0 1-1,0-1 1,-1 1 0,1-1-1,0 1 1,0-1 0,0 1-1,-1-1 1,1 0 0,0 1-1,-1-1 1,1 1 0,-12 10 15,12-11-17,-9 7 8,1-1 0,-2-1 0,1 1 0,0-2 0,-1 1 0,-12 3 0,-3-1 10,-38 7 0,30-8-3,-1-2 0,-42 1 0,64-6-401,0 1 0,-1-1 0,1-1 1,0 0-1,0-1 0,0 0 0,1-1 0,-1 0 1,-18-10-1,28 12-387,0 1 1,1-1 0,-1 1-1,1-1 1,-1 1-1,1-1 1,-1 0 0,0-3-1,1 4 551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25 1232,'0'-1'171,"1"1"-1,-1-1 0,0 1 1,1-1-1,-1 1 0,0-1 1,1 0-1,-1 1 1,0-1-1,0 1 0,0-1 1,0 0-1,0 1 1,1-1-1,-1 1 0,0-1 1,0 0-1,0 1 1,-1-1-1,1 1 0,0-1 1,0 0-1,0 1 1,0-1-1,-1 1 0,1-1 1,0 1-1,0-1 1,-1 0-1,1 1 0,0-1 1,-1 1-1,1 0 1,-1-1-1,1 1 0,-1-1 1,1 1-1,-1 0 1,1-1-1,-1 1 0,1 0 1,-1-1-1,1 1 1,-1 0-1,0 0 0,1 0 1,-1-1-1,0 1 1,-2-1 323,0 3-42,-9 5-237,0 0 1,1 1-1,1 0 0,-1 0 0,1 2 0,1-1 0,-1 1 1,2 0-1,-1 1 0,-11 20 0,11-15-59,0 1 0,1 0 0,0 1 0,2-1 0,0 1 0,1 1 0,-4 26 0,8-40-102,1 1-1,0-1 0,0 1 0,0 0 1,1-1-1,-1 1 0,1-1 0,1 1 0,-1-1 1,1 0-1,0 0 0,0 1 0,5 7 1,-6-12-43,0 0 0,-1 0-1,1 0 1,0 0 0,0 0 0,0-1 0,0 1 0,0 0 0,0-1 0,0 1 0,0-1 0,0 1 0,0-1-1,0 1 1,0-1 0,0 0 0,1 1 0,-1-1 0,0 0 0,0 0 0,0 0 0,0 0 0,1 0 0,-1 0 0,0 0-1,0-1 1,2 1 0,0-1 5,0 0 0,0 0 0,0-1 1,-1 1-1,1-1 0,4-3 0,0 0 44,0-1 0,-1-1-1,0 0 1,-1 1 0,1-2 0,-1 1 0,-1-1 0,1 1 0,-1-1 0,-1-1 0,1 1-1,2-11 1,0-8 252,0 0 0,3-43-1,-1-12 971,-8 80-639,1 10-600,0 6-174,1 0-1,1-1 0,0 1 0,0-1 0,11 23 0,-12-32-151,1 1 1,-1-1-1,1 0 0,0 0 0,0 0 1,1 0-1,-1-1 0,1 1 0,0-1 1,0 0-1,0 0 0,0 0 0,1-1 1,-1 1-1,1-1 0,-1 0 0,1-1 1,0 1-1,0-1 0,0 0 0,0 0 1,0 0-1,0-1 0,0 1 0,0-1 1,9-2-1,7-2-3045,-2-1 37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194 117 1200,'1'-7'307,"-1"1"0,1-1 0,-1 1-1,-1-1 1,1 0 0,-1 1 0,0-1 0,-1 1-1,1 0 1,-1-1 0,-1 1 0,1 0 0,-1 0 0,0 0-1,-4-6 1,6 12-239,1-1-1,-1 0 1,1 1 0,-1-1-1,0 1 1,1-1-1,-1 0 1,0 1 0,1 0-1,-1-1 1,0 1-1,0-1 1,0 1-1,1 0 1,-1-1 0,0 1-1,0 0 1,0 0-1,0 0 1,0 0 0,1 0-1,-1 0 1,0 0-1,0 0 1,0 0 0,0 0-1,0 0 1,0 1-1,1-1 1,-1 0 0,0 1-1,0-1 1,0 0-1,1 1 1,-2 0-1,-2 2 59,0 0-1,0 0 1,0 0-1,-5 5 0,8-6-26,-12 12 49,2 0 1,0 1-1,0 0 0,1 1 1,1 0-1,1 1 0,0 0 0,2 0 1,-1 1-1,2 0 0,1 0 0,0 0 1,1 0-1,1 1 0,0-1 1,2 1-1,2 21 0,-1-32-107,0-1 1,1 1-1,-1-1 0,2 1 0,-1-1 1,1 0-1,1 0 0,-1 0 0,1-1 1,0 1-1,0-1 0,8 8 1,-8-10-107,0 0 0,0 0 0,0-1 1,0 0-1,1 0 0,0 0 0,-1 0 1,1-1-1,0 1 0,0-1 0,0 0 1,1-1-1,-1 1 0,0-1 1,1 0-1,-1-1 0,11 1 0,-8-2-262,-1 0-1,1-1 0,-1 0 0,0 0 0,0 0 1,0-1-1,0 0 0,0-1 0,0 1 0,-1-1 0,0 0 1,1-1-1,-2 0 0,1 0 0,0 0 0,-1 0 1,6-9-1,11-18-2044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4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127 102 1400,'1'-26'1536,"-3"-30"0,1 40-319,1 13 936,-5 10-1692,-10 19-177,1 0 0,1 1 0,2 0-1,0 1 1,-8 37 0,8-19 51,2 0-1,-4 85 1,12-118-287,-1 32 235,1 0 0,10 76-1,-2-79 86,-6-40-188,0 0 42,-1-2-203,0 0 0,0 1-1,0-1 1,0 0-1,0 0 1,0 0-1,0 0 1,0 1 0,0-1-1,0 0 1,0 0-1,0 0 1,0 0-1,0 0 1,1 1 0,-1-1-1,0 0 1,0 0-1,0 0 1,0 0-1,0 0 1,0 0 0,1 1-1,-1-1 1,0 0-1,0 0 1,0 0-1,0 0 1,1 0 0,-1 0-1,0 0 1,0 0-1,0 0 1,0 0-1,1 0 1,-1 0 0,0 0-1,0 0 1,0 0-1,1 0 1,-1 0-1,0 0 1,0 0 0,0 0-1,0 0 1,1 0-1,-1 0 1,0-1-1,0 1 1,0 0 0,0 0-1,0 0 1,1 0-1,-1 0 1,0 0-1,0-1 1,0 1-1,0 0 1,0 0 0,0 0-1,0 0 1,0 0-1,0-1 1,1 1-1,-1 0 1,0 0 0,10-22 307,7-33-232,-16 53-49,9-33 103,3 0 0,32-65 0,-31 78-84,0 0 0,18-19 0,-17 22 3,-13 17 238,-7 7-266,-18 16 24,-1 0 0,0-2 0,-35 20 0,45-30 5,-13 3 240,25-11-240,0 1-13,2-2-47,0 0 1,-1 1-1,1-1 0,0 1 1,-1-1-1,1 0 0,0 1 1,0-1-1,-1 1 0,1-1 0,0 1 1,0-1-1,0 1 0,0-1 1,-1 1-1,1-1 0,0 1 1,0-1-1,0 1 0,0-1 0,0 1 1,0-1-1,1 1 0,-1-1 1,0 1-1,0 0 0,11 13 83,26 13-84,-25-19 17,-7-5-175,93 73-1037,-37-23-6614,-53-45 4433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1300,'0'0'1732,"2"-2"-1006,10-11 666,1 0-1,27-19 1,-18 14-883,-13 10-283,1-1 0,-2 0 0,1 0 1,-1-1-1,-1 0 0,0 0 0,0-1 0,-1 0 0,0 0 0,-1 0 0,-1-1 0,1 0 1,2-15-1,-7 25-139,0 0 0,0 0 0,0 0 0,0 0 0,0 0 0,0 0 0,-1 0 0,1 0 0,-1 0 0,1 0 1,-1 0-1,0 0 0,0 0 0,-1-2 0,2 3-114,-1 0 45,1 1 1,-1-1 0,1 1 0,-1 0 0,1-1 0,-1 1 0,1 0 0,-1-1 0,0 1 0,1 0 0,-1-1 0,1 1 0,-1 0 0,0 0 0,1 0 0,-1 0 0,0 0-1,1 0 1,-1 0 0,0 0 0,1 0 0,-1 0 0,1 0 0,-1 0 0,0 0 0,1 0 0,-1 0 0,0 1 0,1-1 0,-2 1 0,-14 6 124,16-7-148,-8 5 49,1 0 0,-1 0-1,1 1 1,0 0 0,1 0 0,-1 1-1,1 0 1,0 0 0,1 0 0,0 1 0,0-1-1,0 1 1,1 1 0,0-1 0,-4 18 0,7-24-36,1 1 1,-1-1 0,1 1-1,0-1 1,0 1 0,0 0-1,0-1 1,1 1 0,-1-1-1,1 1 1,-1-1 0,1 1-1,0-1 1,0 0 0,0 1-1,1-1 1,-1 0 0,0 0-1,1 1 1,-1-1 0,1 0-1,0-1 1,2 3 0,3 1-1,0-1 1,0 0-1,0-1 1,1 1-1,0-1 1,-1-1-1,1 0 1,0 0 0,0 0-1,0-1 1,1 0-1,-1-1 1,0 0-1,0 0 1,1 0-1,8-3 1,-10 2-2,0-1 1,0 1-1,-1-1 1,1-1-1,-1 1 0,1-1 1,-1 0-1,0-1 1,0 0-1,0 0 1,-1 0-1,1 0 1,-1-1-1,0 0 0,-1 0 1,1 0-1,-1-1 1,0 1-1,0-1 1,3-7-1,13-31 255,-19 43-172,-2 8-79,-1 11-3,1 1-1,1-1 0,1 1 0,0-1 0,1 0 0,8 30 0,-8-43-3,0 0 6,0 1 0,0-1 1,0 0-1,5 6 1,-7-10-8,1 0 0,0 0 0,0 0 0,0 0 0,0 0 0,0 0 0,0 0 0,0 0 1,1 0-1,-1 0 0,0 0 0,0-1 0,1 1 0,-1-1 0,0 1 0,1-1 0,-1 1 1,1-1-1,-1 0 0,0 0 0,1 1 0,2-1 0,13-2 3,0-1 1,-1-1-1,1 0 0,19-8 0,68-32 15,-44 17-24,-56 27 1,-1 0 0,1 0 0,0 0 0,-1 0 0,0 1 0,1-1 0,-1 1 0,1 0 0,-1 0 0,0 1 0,1-1 0,-1 0 0,4 3 0,9 7 2,28 23 0,-36-26-44,1 0 0,0-1 0,0 0 0,1-1 0,0 0 0,0-1 0,0 0 0,20 7 0,-20-10-4,0-1 0,1 1 1,-1-2-1,0 1 0,1-1 1,-1-1-1,1 0 1,-1 0-1,0-1 0,0-1 1,0 1-1,0-2 0,0 1 1,-1-1-1,1-1 0,-1 0 1,9-6-1,-8 4 41,-1 0 0,0 0 0,0-1 1,-1 0-1,0-1 0,0 0 0,-1 0 0,0 0 0,-1-1 0,0 0 1,0 0-1,-1-1 0,-1 0 0,0 0 0,3-11 0,-5-8 172,-2 29-163,-1 0 0,1 1 0,-1-1 0,1 0 1,0 0-1,-1 1 0,0-1 0,1 0 0,-1 1 0,1-1 0,-1 0 0,0 1 0,1-1 1,-1 1-1,0-1 0,0 1 0,0 0 0,1-1 0,-1 1 0,0 0 0,0-1 0,0 1 1,0 0-1,0 0 0,1 0 0,-1 0 0,0 0 0,0 0 0,0 0 0,0 0 1,0 0-1,0 0 0,1 0 0,-1 1 0,0-1 0,0 0 0,0 1 0,0-1 0,1 0 1,-2 2-1,-10 6 7,1 0 1,0 1-1,0 0 0,1 1 1,0 0-1,1 1 1,1 0-1,-1 0 1,2 1-1,-13 24 1,14-24-13,-2 4 9,1 0 0,-7 21 0,13-33-17,0-1 0,0 1 0,0-1 0,1 1 0,0 0 1,-1 0-1,1-1 0,0 1 0,1 0 0,-1 0 0,1-1 0,-1 1 1,1 0-1,0-1 0,1 1 0,1 4 0,-2-7-8,-1 0-1,1 0 1,0 0-1,0 0 0,0 0 1,-1 0-1,1 0 1,0 0-1,0 0 1,0 0-1,1-1 0,-1 1 1,0 0-1,0-1 1,0 1-1,1-1 1,-1 1-1,0-1 0,0 1 1,1-1-1,-1 0 1,0 0-1,1 0 1,-1 0-1,0 0 0,1 0 1,-1 0-1,0 0 1,3-1-1,1-1-31,0 1 1,0-1-1,0-1 0,0 1 0,5-5 1,-8 7 57,5-6-33,1 1 0,-1-1-1,0 0 1,0-1 0,-1 1-1,0-1 1,0-1 0,-1 1-1,7-13 1,1-4-22,16-46 0,-22 47 76,0 0-1,-1-1 1,-2 0 0,0 0-1,0-27 1,-8-119 441,2 130 64,-15-76 0,7 89-73,9 25-244,-4 8-116,-5 9-61,0 0 1,1 1 0,1 0 0,0 1-1,1 0 1,1 0 0,1 0-1,-7 36 1,5-3 19,1 0 0,1 54 0,5-73-151,1 0 0,1-1 0,13 59 0,-12-76-123,1 0 0,1 0 0,0 0 0,0 0 0,1-1 0,1 0-1,0 0 1,1-1 0,0 0 0,18 18 0,-22-24-301,0-1 0,1-1 0,0 1-1,0-1 1,0 1 0,0-2 0,0 1-1,1 0 1,-1-1 0,1 0 0,9 2 0,22 1-2681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6 1552,'-3'-1'254,"0"0"1,0 0-1,-1 0 0,1 1 1,0-1-1,0 1 0,0-1 1,-1 1-1,1 0 0,0 0 1,-1 1-1,1-1 0,0 1 0,0 0 1,0-1-1,0 1 0,-1 1 1,1-1-1,-3 2 0,-5 3 100,0 1 1,1-1-1,-17 16 0,3-1 46,2 2 0,0 1 1,2 1-1,0 0 0,2 1 1,0 1-1,-25 57 0,25-42-115,2 0 0,2 1 0,1 1 0,3 0 0,-6 50 0,13-62-163,1 0 0,1 0 0,2-1 0,1 1 1,2 0-1,1-1 0,1 1 0,16 45 1,-15-59-66,0-1 1,2 1-1,0-1 1,1-1-1,0 0 1,20 23-1,-19-28-19,-1 0 0,2-1 0,0 0 0,0-1 0,0 0 0,1-1 0,1 0 0,27 11 0,-29-15-9,1 0 0,0-1 0,1 0 0,-1-1 0,0-1 0,1 0 0,-1 0 0,1-2 0,-1 0 0,16-2 0,-12-1 5,-1 1 0,0-2 0,0 0 1,-1-1-1,1 0 0,-1-1 0,27-19 0,-14 7 40,42-39 0,-56 45-53,-1-2 0,0 0 0,-1 0 0,16-29-1,-14 18 6,-1 0 0,-2 0-1,0-1 1,-2-1-1,-1 0 1,-1 0-1,-2-1 1,4-44-1,-8 39 27,-1 0 0,-2 1-1,-1-1 1,-2 1 0,-1-1-1,-1 2 1,-14-37 0,13 46-2,-1 1 1,-1-1-1,-1 2 1,0 0 0,-2 0-1,-1 1 1,-17-20-1,23 30-32,-1 2 0,0-1 0,0 1 0,-1 1 0,0 0 0,0 0 0,-1 1-1,1 0 1,-1 1 0,-1 0 0,1 1 0,-1 0 0,0 1 0,0 0 0,-20-2 0,12 5-63,1 0 1,-1 1 0,0 1 0,1 0 0,0 2-1,0 0 1,0 1 0,-26 11 0,22-6-856,0 1 0,0 1 1,1 1-1,0 1 0,-37 31 1,39-25-2638,6-4 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1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477 176 1056,'0'0'455,"0"-3"-20,1 0 392,-1 0 0,1 0 0,-1 0 0,0 0 0,0 0 0,-1 0 0,0-6 0,0 7-678,1 0 0,-1 1 0,0-1 0,1 1-1,-1-1 1,0 0 0,0 1 0,0 0 0,0-1 0,0 1 0,0-1 0,0 1 0,0 0 0,-1 0 0,-2-2 0,3 2 108,0 0-229,0 0 1,1 0-1,-1 1 0,0-1 0,0 0 0,0 0 0,0 1 0,0-1 1,0 1-1,0-1 0,0 1 0,0-1 0,0 1 0,0-1 0,-2 1 0,-10-5 353,6 2-305,1 0-1,-2 1 0,1 0 1,0 0-1,0 0 1,-1 1-1,1 0 1,-1 1-1,1-1 0,-1 1 1,1 1-1,-1 0 1,-6 1-1,2 1-24,1 0-1,0 1 0,1 0 1,-1 1-1,1 0 1,0 1-1,-19 13 1,14-7-33,1 0 0,0 1 0,1 1 0,0 1 1,1 0-1,0 0 0,2 1 0,0 0 0,0 1 0,-8 22 1,2 4 1,2 0 0,2 1 1,2 0-1,-7 70 1,15-100-18,1-4-2,0-1 0,1 1 0,0 14 0,1-16 12,-1 7-13,1 0-1,0 0 1,1 0 0,1 0-1,0 0 1,7 18 0,1-6 2,2-1 1,27 42 0,-36-62-4,0 0 1,0 0 0,0-1 0,1 0 0,0 0 0,0 0 0,0 0-1,0-1 1,1 0 0,0 0 0,0-1 0,9 5 0,16 4 1,33 8 0,-49-18-7,-8-2 11,0 0 0,0 1 0,11 3 0,-17-4-6,0 1 1,-1-1 0,1 0 0,0 1 0,0-1-1,0 0 1,0 0 0,0 0 0,0 0 0,0 0-1,0 0 1,0 0 0,-1 0 0,1 0 0,0 0-1,0-1 1,1 1 0,23-6-2,155-16 4,-155 16 9,0 0-1,46-20 0,-61 22-16,2-2 5,1 0 1,-1-1-1,0 0 0,18-15 1,-17 11 44,0-1 1,-1-1-1,0 0 1,-1-1 0,14-22-1,-3 5 163,-19 25-140,0-1 0,0 0 0,0 0-1,0 0 1,-1 0 0,-1 0 0,1 0 0,-1 0 0,1-11 0,-1 6 14,3-23 91,-2-1 0,-1 0 1,-7-62-1,-5 46 35,-3 1 1,-25-65-1,29 88-114,6 17-41,-5-15-20,-15-30-1,15 38-18,6 11-5,-1 0-1,0 0 0,0 0 0,0 1 0,-10-12 0,13 16 7,-1 1 0,-21-22 30,12 16-34,10 6 5,-12-5-21,2 0 14,3 3 5,-19-8 27,25 10-30,-10-3-6,2 2-7,8 2 9,0-1-1,-36-10-13,35 11 4,-13 0 46,-1 1-15,14-1-28,-25 1-10,26-1 5,-1 1 10,-25 5-22,19-4 15,6-1 13,-9 3 21,4 0-31,-8 2 11,-29 16-1,-9 9-48,-56 30-5258,88-50 1629,-8 6 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73 1996,'-4'-19'3917,"1"26"-3388,-6 13-66,2 1-1,-7 33 1,-48 346 1978,58-361-1942,1 56 0,5-89-383,-2-6-94,1 0 0,-1 0 1,0 0-1,0-1 0,0 1 0,1 0 1,-1 0-1,0 0 0,0 0 0,0 0 1,0 0-1,1-1 0,-1 1 1,0 0-1,0 0 0,0 0 0,0 0 1,0-1-1,0 1 0,1 0 1,-1 0-1,0 0 0,0-1 0,0 1 1,0 0-1,0 0 0,0 0 0,0-1 1,0 1-1,0 0 0,0 0 1,0 0-1,0-1 0,0 1 0,0 0 1,0 0-1,0 0 0,0-1 0,-1 1 1,4-37 247,-3 0 1,-1 0 0,-7-42-1,1 9 124,2 8 7,-1-2 486,4-114 0,2 178-883,1-20 276,6-23-1,-7 38-223,2 0-1,-1 1 1,1-1 0,-1 0-1,1 1 1,0-1-1,1 1 1,-1 0-1,1 0 1,4-5 0,-6 8-41,0 0 0,0 1 1,0-1-1,0 0 0,0 1 1,0-1-1,0 1 0,0-1 1,0 1-1,0 0 0,0-1 0,0 1 1,0 0-1,0 0 0,0 0 1,1 0-1,-1 0 0,0 0 1,0 0-1,0 0 0,0 0 1,0 0-1,0 1 0,2 0 1,-1-1-24,3 4 67,-3 1-44,1 1 0,-1 0 0,0 0 0,-1 0 0,0 0 1,0 0-1,0 0 0,0 0 0,-1 0 0,0 0 0,0 0 0,-1 0 0,0 0 0,0 0 0,-3 11 0,-4 6-70,-1 0 0,-20 36 1,18-38-53,-32 57-744,4-8-4490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1264,'0'0'5897,"-3"6"-5419,-7 20 94,1-1 0,1 1 1,-7 40-1,14-55-354,0 0-1,1 19 0,1-28-161,-1 1 0,1 0 0,-1 0 0,1 0 0,0-1 0,0 1 0,0 0 0,0-1 0,0 1 0,1-1 0,-1 1 0,1-1 0,-1 0 0,1 1 0,3 1 0,-4-3-13,0 0 0,0 0 0,1-1-1,-1 1 1,0 0 0,1-1 0,-1 1-1,1-1 1,-1 0 0,1 1 0,-1-1 0,0 0-1,1 0 1,-1 0 0,1 0 0,-1 0-1,1 0 1,-1-1 0,1 1 0,-1 0-1,1-1 1,-1 1 0,0-1 0,1 1-1,-1-1 1,0 0 0,1 0 0,-1 1 0,2-3-1,0 1 74,0 0-37,-1 0 1,0 0-1,0-1 1,1 1 0,-1-1-1,-1 1 1,1-1 0,0 0-1,-1 0 1,1 0-1,-1 0 1,0 0 0,0 0-1,0 0 1,0 0 0,-1 0-1,1-4 1,0 1-5,0 3-79,0-1 1,-1 0-1,0 1 0,0-1 0,0 1 0,0-1 0,0 0 0,-1 1 0,1-1 0,-1 1 1,0-1-1,0 1 0,0-1 0,-1 1 0,1-1 0,-1 1 0,0 0 0,0 0 0,0 0 1,0 0-1,0 0 0,-1 1 0,0-1 0,1 1 0,-1-1 0,0 1 0,0 0 1,-4-2-1,5 2-597,-2 1-170,1-1 327,-3-2 153,-3 2-5010,-1 0 2194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36 486 836,'0'0'3658,"-1"5"-3001,-11 38 1483,-11 89 1,23-125-1979,1 0 0,0 0 0,0-1 0,0 1 0,1 0 1,0-1-1,5 12 0,-6-17-84,0 1 0,0 0 1,0-1-1,1 0 0,-1 1 0,1-1 1,-1 0-1,1 0 0,0 1 0,-1-1 0,1-1 1,0 1-1,0 0 0,-1 0 0,1-1 0,0 1 1,0-1-1,4 1 0,-4 0 212,2-3 32,-2 2-295,0-1 41,0 1 0,0-1 0,-1 1 0,1-1 0,0 0 0,0 0 0,-1 1 0,1-1 0,0 0 0,-1-1-1,1 1 1,-1 0 0,1 0 0,-1-1 0,0 1 0,0-1 0,2-2 0,-1 0-55,0-1 0,-1 1 0,0-1 0,0 1 0,0-1 0,0 1 0,-1-1 0,1 0 0,-1 1 0,-1-1 0,1 0 0,-1 1 0,1-1 0,-1 1 0,-1-1 1,1 1-1,-1-1 0,1 1 0,-1 0 0,0 0 0,-1-1 0,1 2 0,-1-1 0,0 0 0,0 0 0,-6-5 0,-20-15-2424,12 12-5799</inkml:trace>
  <inkml:trace contextRef="#ctx0" brushRef="#br0" timeOffset="1">207 715 1424,'12'-10'880,"1"0"-1,-1-1 1,-1 0-1,0 0 1,0-1 0,11-18-1,-1-2 256,24-50 0,-29 49-563,-3-1 0,-1 0-1,-1-1 1,9-57 0,-9 14 825,1-83 0,-11 126-497,-1 32-124,-4 12-606,-6 23-88,1-1 0,2 2 1,-5 49-1,3 113-893,16-97-1315,-2-66-971,8 31 1,-1-21-849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18 964,'-7'-16'3516,"6"16"-3361,0 0 1,0-1-1,0 1 0,1 0 0,-1 0 0,0 0 0,0 0 0,0 0 0,0 0 0,0 0 0,0 0 0,1 0 0,-1 0 0,0 1 0,0-1 0,0 0 0,0 1 0,1-1 0,-1 0 0,-1 2 0,-14 5 730,9-2-628,0 0-1,1 0 0,0 1 0,0-1 1,1 1-1,-1 1 0,1-1 0,1 1 1,-6 8-1,4-5 20,-3 5 85,0 0-1,0 1 0,2 0 0,0 0 0,-9 35 0,14-42-244,0 1 0,0-1-1,1 1 1,0-1 0,1 1-1,0 0 1,1-1 0,0 1 0,0-1-1,1 1 1,0-1 0,6 16-1,-7-22-87,0 0 0,1-1 0,-1 1-1,1 0 1,0-1 0,-1 1 0,1-1 0,0 1-1,1-1 1,-1 0 0,0 0 0,1 0-1,-1 0 1,5 2 0,-4-3-132,-1 0 0,1 0 1,-1-1-1,1 1 0,-1-1 0,1 0 0,0 1 1,-1-1-1,1 0 0,-1-1 0,1 1 1,0 0-1,-1-1 0,1 1 0,-1-1 0,1 0 1,2-1-1,2-1-654,-1-1 0,-1 1-1,1-1 1,0 0 0,-1 0 0,0 0 0,0-1 0,5-5 0,1-2-2341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1524,'0'0'5107,"0"5"-4589,0-3-465,0 1 81,0 0 0,1-1 0,-1 1-1,0-1 1,1 1 0,0-1 0,-1 0 0,1 1 0,0-1-1,0 0 1,2 3 0,-1-2-44,0-1-1,0 1 1,0-1 0,1 0-1,-1 0 1,1 0-1,-1 0 1,1-1 0,-1 1-1,1-1 1,0 1-1,0-1 1,0 0 0,0 0-1,0 0 1,0-1-1,0 1 1,0-1 0,0 0-1,1 1 1,-1-1-1,0-1 1,0 1 0,0 0-1,0-1 1,0 0-1,0 1 1,0-1 0,0 0-1,0-1 1,0 1-1,0 0 1,0-1 0,-1 0-1,1 0 1,-1 1-1,1-1 1,-1-1-1,0 1 1,0 0 0,0-1-1,0 1 1,2-5 0,-3 6-41,0 0 1,0 0-1,-1-1 1,1 1-1,-1 0 1,1-1 0,-1 1-1,0 0 1,0-1-1,1 1 1,-1-1 0,0 1-1,0-1 1,0 1-1,0 0 1,-1-1 0,1 1-1,0-1 1,-1 1-1,1 0 1,-2-3 0,1 2-24,-1 0 0,1-1 0,-1 2 1,0-1-1,0 0 0,0 0 0,0 0 1,0 1-1,0-1 0,0 1 0,-1 0 1,1 0-1,-5-2 0,-38-21-1835,43 23 967,-5-7-3984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1552,'0'0'3476,"4"2"-2772,3 3-187,1 0-1,-1 0 1,-1 1 0,1 0-1,-1 0 1,9 10 0,32 49 1963,-40-55-2199,-6-9-59,10 11 665,-8-11-623,-3-1-245,0 0 0,1 0 0,-1 1 0,0-1 0,0 0 0,0 0 0,1 0 1,-1 0-1,0 0 0,0 0 0,0 1 0,1-1 0,-1 0 0,0 0 0,0 0 1,1 0-1,-1 0 0,0 0 0,0 0 0,1 0 0,-1 0 0,0 0 0,0 0 1,1 0-1,-1 0 0,0 0 0,0 0 0,0-1 0,1 1 0,-1 0 0,0 0 1,0 0-1,1 0 0,-1 0 0,0 0 0,0-1 0,0 1 0,0 0 0,1 0 1,-1-1-1,37-31 1060,-35 31-980,8-2 63,-8 3-147,-1-1 0,1 1 0,-1-1 0,0 1 0,1 0 0,-1-1 0,1 1 0,0 0 1,-1 0-1,1 0 0,-1 0 0,1 0 0,-1 1 0,3 0 0,6 3-151,0 1-1,-1 0 1,0 0 0,0 1 0,0 0 0,-1 1-1,12 11 1,-7-7-954,-10-8 416,0-2 0,0 1 0,0 0 0,1-1 1,-1 1-1,0-1 0,1 0 0,-1 0 0,6 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33 944,'0'0'12577,"2"-1"-12404,2 0-30,0-1-1,-1 0 1,1-1 0,-1 1 0,0 0 0,1-1-1,2-3 1,0 0 111,-4 5-150,-2 1-90,1-1-1,-1 1 1,1-1-1,0 1 1,-1 0-1,1 0 1,0-1-1,-1 1 1,1 0-1,0 0 1,-1 0-1,1 0 1,0 0-1,-1 0 1,1 0-1,0 0 1,0 0 0,-1 0-1,1 0 1,0 0-1,-1 0 1,1 0-1,0 1 1,0-1-1,13 4 72,-11-4-131,-1 1-1,0 0 0,0 0 1,0 0-1,0 1 0,0-1 1,0 1-1,0-1 0,0 1 1,0-1-1,1 3 0,5 4-827,20 17-6094,-20-20 3689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60 386 844,'-33'15'1027,"26"-11"-120,7-2-105,-2 2-825,7 3 5326,15-5-5060,-20-2-236,1 0 1,-1 0-1,0 0 0,0 0 1,1 0-1,-1 0 0,0 0 1,1 0-1,-1 0 0,0 0 1,0 0-1,1 0 0,-1 0 1,0 0-1,1 0 0,-1 0 1,0 0-1,0 0 0,1-1 1,-1 1-1,0 0 0,0 0 1,0 0-1,1 0 0,-1-1 1,0 1-1,0 0 0,1 0 1,5-7 201,0 1 0,0-1 1,-1 0-1,7-12 1,-10 15-34,0 0 0,0 0 0,-1 0 0,1 0 0,-1 0 1,0-1-1,0 1 0,-1 0 0,1-1 0,-1 1 0,0-1 0,-1-7 0,-1 0 226,2 9-3,-2 0-22,1 1-277,0 0 0,-1 0 0,1 0 0,-1 0 0,1 0 1,-1 0-1,-2-1 0,3 2-67,0 0 0,1 1 0,-1-1 1,0 1-1,0 0 0,0-1 0,0 1 0,0 0 1,1-1-1,-1 1 0,0 0 0,0 0 0,0 0 1,0 0-1,0 0 0,0 0 0,0 0 0,0 0 1,0 0-1,0 0 0,0 1 0,1-1 0,-1 0 1,0 1-1,0-1 0,0 0 0,0 1 0,0-1 1,1 1-1,-2 0 0,-2 3 43,-1 1 1,1-1-1,0 1 0,0-1 0,0 1 1,1 0-1,-1 1 0,1-1 0,1 1 1,-1-1-1,1 1 0,0 0 0,0 0 1,1 0-1,-1 0 0,1 0 0,1 0 1,-1 12-1,1-11-175,0 1 0,1-1 1,-1 1-1,1-1 0,1 1 0,0-1 1,0 0-1,0 0 0,1 0 0,0 0 1,0 0-1,1 0 0,0-1 0,0 0 1,7 8-1,-10-12-30,1-1 1,0 0 0,-1 0-1,1 0 1,0 0 0,-1 0 0,1 0-1,0 0 1,0-1 0,0 1-1,0-1 1,0 1 0,0-1-1,2 0 1,28-2-2553,-9-3-767,11-5 37</inkml:trace>
  <inkml:trace contextRef="#ctx0" brushRef="#br0" timeOffset="1">410 260 1812,'-3'-3'337,"2"3"-198,0-1 0,0 0 1,1 0-1,-1 1 1,0-1-1,1 0 0,-1 0 1,0 0-1,1 0 0,-1 0 1,0-2-1,-13 3 1618,12 0-938,-2 2-49,-3 3-500,0 1 0,1-1-1,-1 1 1,1 1-1,1-1 1,-1 1 0,1 0-1,0 0 1,0 0-1,1 1 1,0 0 0,1 0-1,0 0 1,-3 9-1,3-9-183,1-1 0,0 1 0,1 0-1,0 0 1,0-1 0,0 1-1,1 0 1,1 0 0,-1 0-1,1 0 1,0-1 0,1 1 0,0 0-1,0-1 1,1 1 0,4 8-1,-6-15-118,0 1-1,0 0 0,1-1 0,-1 1 1,0-1-1,1 0 0,0 1 0,-1-1 0,1 0 1,0 0-1,0 0 0,-1 0 0,1 0 0,0-1 1,0 1-1,0-1 0,0 1 0,0-1 1,0 1-1,0-1 0,0 0 0,0 0 0,0 0 1,0 0-1,0-1 0,0 1 0,2-1 0,3 0-106,-1-1-1,1 0 0,-1 0 0,0 0 0,0-1 0,0 0 0,7-5 1,-4 1 29,0 0 0,0-1 0,-1 0 0,0 0 0,-1-1 0,0 0 0,0 0 0,-1-1 0,0 0 0,-1 0 0,0 0 0,-1-1 0,0 0 0,0 0 0,2-14 0,0-3 284,-2 0-1,-1-1 1,-1 1 0,-5-56 0,0 53 831,-1 0 1,-10-38-1,13 66 584,-3 11-1494,1 1 0,0 0 0,1 0 0,0 0 0,0 1 0,1-1 0,0 0 0,1 1 0,0-1 0,2 17 0,2 14 26,1 0 0,2-1 0,17 51 0,-16-67-1444,19 38 0,-24-56 655,0 1-4190,2 5 1372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22 383 1476,'-2'-1'190,"1"1"1,0 0-1,0-1 0,0 1 0,-1-1 1,1 1-1,0-1 0,0 0 0,0 1 1,0-1-1,0 0 0,0 0 0,0 0 0,1 0 1,-1 1-1,0-1 0,0-1 0,1 1 1,-1 0-1,0-1 0,5-4 91,10-15 6,1 1 0,1 1 0,0 1 1,2 0-1,0 1 0,1 1 0,0 1 1,23-13-1,-35 23-8,1 1 1,-1 0 0,1 0-1,11-4 1,-17 8 62,2 2 12,0 1-251,0 0 1,-1 1 0,1-1-1,0 1 1,-1 0-1,0 0 1,0 0-1,0 0 1,-1 1-1,1-1 1,-1 1-1,0 0 1,2 6-1,57 163 941,-43-122-1809,-13-44 187,-3-5-641</inkml:trace>
  <inkml:trace contextRef="#ctx0" brushRef="#br0" timeOffset="1">323 91 1020,'-5'-21'1000,"-2"6"-120,1 2-80,1 3-80,-2 2 517,-1-3 439,-6-1-1412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16 964,'-9'105'5857,"9"-96"-5405,1-1 1,-1 1-1,1 0 0,1-1 0,0 0 0,4 14 0,-5-21-384,-1 0 0,1 0 1,0 0-1,0 0 0,-1 0 0,1 1 0,0-2 0,0 1 0,0 0 0,0 0 0,0 0 1,0 0-1,1-1 0,-1 1 0,0 0 0,0-1 0,0 1 0,1-1 0,0 1 0,-1-1-91,2 1 500,0-3-207,11-7 34,-13 8-240,0 0 0,0 0 0,0-1 1,0 1-1,0 0 0,-1-1 0,1 1 0,-1-1 1,1 1-1,-1-1 0,1 1 0,-1-1 0,0 0 1,0 1-1,1-1 0,-1 1 0,0-1 0,-1 1 1,1-1-1,0-2 0,-1 1 47,1-1-1,-1 0 1,0 1 0,0-1 0,0 1-1,0-1 1,0 1 0,-1-1-1,0 1 1,1 0 0,-1-1 0,-4-3-1,3 4-43,1 1 0,-1-1-1,0 1 1,0 0-1,0 0 1,0 0 0,0 0-1,-1 0 1,1 1-1,-1-1 1,-4 0 0,-2-2-34,-15 0-563,18 3 228,4 1-211,0-1-887,0 0 997,-3 0 65</inkml:trace>
  <inkml:trace contextRef="#ctx0" brushRef="#br0" timeOffset="1">160 0 1160,'1'0'284,"1"0"0,0 0-1,-1 0 1,1 1 0,-1-1 0,1 0-1,0 1 1,-1-1 0,1 1-1,-1-1 1,1 1 0,-1 0 0,1-1-1,-1 1 1,1 0 0,-1 0 0,0 0-1,0 0 1,1 1 0,-1-1 0,1 1-1,3 5 379,0 0 0,-1-1-1,5 11 1,8 11 749,-16-26-1301,1-1-1,-1 1 1,1-1 0,-1 1 0,1-1 0,0 1 0,0-1 0,0 0 0,0 0-1,0 0 1,0 0 0,0 0 0,0 0 0,2 0 0,-1 0 22,0-3-8,54-46 417,-28 22-327,-29 26-214,1-1 1,0 1 0,-1 0 0,1-1-1,0 1 1,-1 0 0,1-1 0,0 1-1,0 0 1,-1 0 0,1 0 0,0 0-1,0 0 1,-1 0 0,1 0-1,0 0 1,0 0 0,-1 0 0,1 0-1,0 1 1,0-1 0,-1 0 0,1 0-1,0 1 1,-1-1 0,1 0 0,0 1-1,-1-1 1,1 1 0,-1-1 0,1 1-1,0-1 1,-1 1 0,0-1 0,1 1-1,-1 0 1,1-1 0,0 2 0,0-1-21,2 4-301,1 1 0,-1-1 0,0 0 1,-1 1-1,1 0 0,-1-1 0,2 8 0,4 10-4463,-3-13 1723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5 119 1168,'0'0'1954,"0"-2"-1115,-5-13 3741,14-5-2573,-4 13-1327,2 0-1,-1 1 0,0 0 1,13-8-1,-18 14-493,1-2-4,9-5 43,0 1 0,0 0 0,0 1 0,0 0 0,19-5 0,-29 10-201,42 0 175,-41 1-173,0-1 0,0 1 1,0-1-1,0 1 0,0 0 0,-1 0 0,1 0 1,0 0-1,-1 0 0,1 0 0,0 0 0,-1 1 0,1-1 1,-1 0-1,0 1 0,1-1 0,1 4 0,-1-1 1,0 0 0,-1 0-1,1 0 1,-1 0 0,1 1-1,-1-1 1,0 9 0,0-2-11,0 0 0,-2 1 0,1-1 1,-2 1-1,-3 17 0,-2-6-1,-11 24-1,0 1 25,18-47-39,-1 1 0,1-1 0,0 1 0,-1-1 0,1 1 0,0-1 0,0 1 0,0-1 0,0 1-1,1 0 1,-1-1 0,0 1 0,0-1 0,1 0 0,-1 1 0,1-1 0,0 1 0,-1-1 0,1 0 0,0 1 0,0-1 0,0 0 0,0 0 0,0 1-1,0-1 1,0 0 0,0 0 0,0 0 0,3 1 0,3 2 4,-1 0 1,1-1-1,1 0 1,11 4-1,-9-4-11,33 11-7,-18-6 36,1 2 0,33 16 1,-59-26-24,0 0 1,0 0 0,1 0 0,-1 0 0,0 1-1,0-1 1,0 0 0,1 0 0,-1 0 0,0 1-1,0-1 1,0 0 0,1 0 0,-1 0 0,0 1-1,0-1 1,0 0 0,0 0 0,0 1 0,0-1-1,1 0 1,-1 1 0,0-1 0,0 0 0,0 0-1,0 1 1,0-1 0,0 0 0,0 0 0,0 1-1,0-1 1,0 0 0,0 1 0,-1-1 0,1 0-1,0 0 1,0 1 0,0-1 0,0 0 0,0 0-1,0 1 1,-1-1 0,1 0 0,0 0 0,0 1-1,0-1 1,-1 0 0,1 0 0,0 0 0,0 0-1,-1 1 1,-12 8 5,12-8-5,-9 4-11,0-1 1,1 0 0,-1-1 0,-1 0 0,1 0 0,0-1 0,-13 1-1,-22 6-218,-151 32-3622,171-39-1455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19:5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22 372 1680,'-13'-109'6329,"6"30"-3054,5-93 0,4 160-687,-2 24-2380,2 26 57,10 59 1,10 8-7,49 142 0,-70-246-266,2 7-201,1 1-1,-2 1 1,1-1 0,-1 0-1,-1 1 1,1 13-1,-7-9-102,5-13 304,0-1-1,-1 0 1,1 1 0,0-1 0,0 0-1,0 1 1,-1-1 0,1 0-1,0 1 1,-1-1 0,1 0 0,0 0-1,-1 1 1,1-1 0,0 0 0,-1 0-1,1 0 1,0 1 0,-1-1-1,1 0 1,-1 0 0,1 0 0,0 0-1,-1 0 1,1 0 0,-1 0 0,1 0-1,-1 0 1,-5 1-107,-16 2 91,17-4 53,1 0-6,1 1 80,-2-1 19,4 1-133,-27-5 369,26 5-334,1 0 0,0 0 0,0-1 0,0 1-1,0 0 1,-1-1 0,1 1 0,0 0 0,0-1-1,0 1 1,0-1 0,0 0 0,0 1 0,0-1 0,0 0-1,0 0 1,0 1 0,1-1 0,-2-1 0,7-5-99,2-1-58,0-1 1,1 1-1,0 1 1,0 0-1,14-10 1,86-41-2547,-33 25-3442,-37 16 2575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22 820 1332,'-18'24'7986,"16"-21"-6597,2-3-1331,0 0 0,0 1 0,0-1 0,-1 0 0,1 0-1,0 1 1,0-1 0,0 0 0,0 1 0,0-1 0,0 0 0,0 1 0,0-1 0,0 0 0,0 1 0,0-1-1,0 0 1,0 0 0,0 1 0,0-1 0,0 0 0,0 1 0,0-1 0,0 0 0,0 1 0,0-1-1,1 0 1,-1 0 0,0 1 0,0-1 0,0 0 0,1 0 0,-1 1 0,6 4 45,0-1-1,1 0 1,-1 0 0,1 0-1,0-1 1,0 0 0,0 0 0,0-1-1,0 0 1,1 0 0,9 1-1,18 1 153,39 1-1,-59-5-179,251-9 594,-258 9-653,606-79 894,-7-36-263,-216 39-312,748-151 552,-803 158-611,-67 13-46,160-35 172,-325 68-298,-64 14-13,-1 2 88,-1-2 0,-1-1 0,1-3-1,47-21 1,-84 33-153,1 0 1,-1-1-1,1 1 0,-1 0 0,0 0 1,1-1-1,-1 1 0,0-1 0,0 1 1,0-1-1,0 1 0,0-1 0,0 0 1,-1 1-1,1-1 0,0 0 0,-1 0 1,1-2-1,-1 2-38,0 0-115,-8-29-6552,4 26 2328,-7-2 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41 964,'-1'-4'566,"1"0"-1,-1 0 1,0 0 0,0 0-1,-1 0 1,1 0-1,-1 0 1,-3-5 1312,8 26-1301,-1 0-1,1 31 0,1 13 0,22 134 564,138 821 2039,-71-566-2030,3-41-280,-36-144-418,58 391 559,-87-422-2287,-29-228 1375,-1-2-1426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1264,'9'8'12883,"-8"-8"-12638,-1 0 0,1 0 0,-1 0 0,1 1-1,0-1 1,-1 0 0,1 1 0,-1-1 0,1 0-1,-1 1 1,0-1 0,1 1 0,-1-1 0,1 0-1,-1 1 1,0-1 0,1 1 0,-1-1 0,0 1 0,0 0-1,1-1 1,-1 2 0,1 4-747,-1-4 804,1-1-293,-1-1 1,0 0 0,0 1-1,0-1 1,0 0 0,0 1-1,1-1 1,-1 0 0,0 1-1,0-1 1,0 0-1,1 0 1,-1 1 0,0-1-1,0 0 1,1 0 0,-1 1-1,0-1 1,1 0 0,-1 0-1,0 0 1,1 0 0,-1 0-1,0 1 1,1-1-1,-1 0 1,0 0 0,1 0-1,-1 0 1,1 0 0,-1 0-1,0 0 1,1 0 0,-1 0-1,0 0 1,1-1-1,13-8 0,-10 7 37,-2 1-95,-1 1 21,1-1-1,0 1 1,0 0 0,0-1 0,0 1-1,0 0 1,0 0 0,0 1 0,-1-1-1,1 0 1,3 1 0,11 1-49,-3-6 10,-13 4 93,1-1-1,-1 1 1,1 0 0,-1 0 0,0 0 0,1-1 0,-1 1-1,0 0 1,1 0 0,-1-1 0,0 1 0,1 0 0,-1 0-1,0-1 1,1 1 0,-1-1 0,0 1 0,0 0 0,0-1-1,1 1 1,-1 0 0,0-1 0,0 1 0,0-1 0,0 1-1,0 0 1,0-1 0,0 1 0,0-1 0,0 1 0,0-1 0,0 1-1,0 0 1,0-1 0,0 1 0,0-1 0,0 0 0,-10-16 20,8 13 113,6 7-449,13 12 247,-13-12 23,-1-3-779,-4 0 346,-10-2 175,-5 0-63,15 1 277,0 1 0,0 0 1,1-1-1,-1 1 0,0 0 0,0 0 0,0 0 0,0-1 0,0 1 0,1 0 0,-1 0 0,0 0 0,0 0 0,0 1 0,0-1 0,1 0 0,-2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62 370 1628,'-4'-3'1329,"0"0"0,0 0-1,0 0 1,-8-2 0,8 3-877,2 1 1608,-1 3-1500,-10 5-56,9-2-52,1 15-63,1-1 1,0 1-1,2-1 0,2 30 1,17 78 514,-12-86 1797,-8-50-2487,-7-151 931,7 138-985,0 10 4,1 1 0,0-1 1,3-19-1,-3 29-34,2 2-117,-1 0 0,1-1 1,-1 1-1,1 0 0,0 0 1,-1 0-1,1 0 0,-1 0 1,1 1-1,-1-1 0,1 0 1,-1 1-1,1-1 0,-1 1 0,1-1 1,-1 1-1,1 0 0,-1 0 1,2 1-1,-1-1-18,42 24 95,1-2 0,88 32 0,-129-53-81,-1-1-1,0 0 0,1-1 0,-1 1 1,1-1-1,-1 1 0,1-1 1,-1 0-1,1 0 0,-1-1 1,0 1-1,1-1 0,-1 0 1,1 1-1,-1-1 0,4-2 1,-4 1 5,0 0 1,0 0-1,0-1 1,-1 1 0,1-1-1,-1 0 1,1 1-1,-1-1 1,0 0-1,0 0 1,0 0 0,-1-1-1,1 1 1,-1 0-1,1-1 1,0-4 0,5-18 109,-1 0 0,-2-1 1,0 1-1,-2-1 1,0 0-1,-5-39 0,2 42 3,-2 0 0,-1 1 0,0-1 0,-2 1 0,-1 0 0,-13-31 0,-2 21-1724,19 30 861,-4 5-3332,4 0 2225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1840,'0'0'8808,"3"14"-7320,-5 3-1116,1 1-1,0-1 1,1 0-1,4 22 0,-3-28-268,1-1-1,1 1 0,0-1 1,0 1-1,1-1 1,1 0-1,-1 0 0,9 12 1,-7-14-4,0 0 1,1 0-1,0 0 1,14 12-1,-18-17-45,1 0 0,-1-1 0,1 0 0,0 1 0,0-1 0,0-1 0,0 1 0,0-1-1,0 1 1,0-1 0,0 0 0,1-1 0,6 1 0,-8-1 28,1 0 1,-1 0 0,0-1-1,0 1 1,0-1-1,0 0 1,1 0 0,-1 0-1,0 0 1,-1-1 0,1 1-1,0-1 1,0 0-1,-1 0 1,1 0 0,-1 0-1,1 0 1,-1-1-1,0 1 1,0-1 0,0 1-1,0-1 1,0 0-1,-1 0 1,1 1 0,-1-1-1,0 0 1,0-1-1,0 1 1,0 0 0,0-4-1,1 0 38,-1 0 0,-1 0-1,1 0 1,-1 0-1,0 0 1,-1 1 0,1-1-1,-1 0 1,-1 0 0,1 0-1,-1 1 1,0-1 0,-5-8-1,3 8-56,0 1 0,-1 0 0,0 0 0,0 0 0,-1 1 0,0 0 0,0 0 0,0 0 0,0 1 0,-1-1 0,1 2 0,-1-1 0,0 1 0,-12-4 0,8 3-389,0 1-1,0 1 1,0 0-1,0 0 1,-1 1-1,1 0 1,0 1 0,-1 1-1,-11 1 1,22-2 201,0 0 1,0 1-1,0-1 1,0 0-1,0 1 1,0-1 0,0 1-1,0-1 1,0 1-1,1-1 1,-1 1-1,0 0 1,-1 0 0,-4 3-2018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2012,'0'-4'9604,"3"26"-9356,0 1 0,2-1-1,0-1 1,10 23 0,0-7 118,2-1 1,2-1-1,28 40 0,-46-75-312,-1 1 1,0-1-1,0 1 0,1-1 1,-1 0-1,0 1 0,1-1 1,-1 0-1,0 1 0,1-1 1,-1 0-1,1 0 0,-1 1 1,0-1-1,1 0 0,-1 0 1,1 0-1,-1 1 0,1-1 1,-1 0-1,1 0 0,-1 0 0,1 0 1,-1 0-1,1 0 0,-1 0 1,0 0-1,1 0 0,-1 0 1,1 0-1,-1-1 0,1 1 1,-1 0-1,1 0 0,-1 0 1,1-1-1,12-10 1159,-12 9-1434,2-2 345,-1 0-1,0-1 1,0 1-1,0 0 1,0-1-1,-1 0 1,1 1-1,-1-1 1,0 0-1,-1 0 0,1-8 1,1-4 229,9-61 817,9-47 1760,-20 124-2040,4 4-752,4 4-85,0 0 1,-1 1-1,-1 0 1,1 0-1,7 13 1,27 53 129,-3-3-420,16 30-2580,-34-59-7604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1660,'0'0'8177,"1"-2"-7482,2-2-410,0 0 0,0 0 0,1 1-1,0-1 1,0 1 0,0 0 0,0 0-1,0 0 1,9-4 0,2-2 133,-1-1-141,-1 0 0,0-1 0,-1 0 0,20-24 0,-26 27-75,0-1 0,0 0 0,-1 0 0,0 0 0,0-1 0,-1 1-1,0-1 1,4-19 0,-7 24-76,0 0-1,-1 0 1,0 0-1,0 1 1,0-1-1,0 0 1,-1 0-1,0 0 1,0 0 0,0 1-1,-2-6 1,2 9-90,0-1 0,1 0 0,-1 1 0,0-1 0,0 1 0,0 0 0,0-1 0,0 1 0,-1 0 1,1-1-1,0 1 0,-1 0 0,1 0 0,-1 0 0,1 0 0,-1 0 0,1 0 0,-1 1 0,0-1 0,1 1 1,-1-1-1,0 1 0,1-1 0,-1 1 0,0 0 0,0 0 0,1 0 0,-1 0 0,0 0 0,0 0 0,1 0 1,-1 1-1,-3 0 0,-2 1 10,1 0 0,-1 1 0,1-1 0,-1 1-1,1 1 1,0-1 0,0 1 0,0 0 0,1 0 0,0 1 0,-1 0 0,2 0 0,-1 0 0,0 0 0,1 1 0,0 0 0,0 0 0,1 0 0,0 0-1,0 0 1,0 1 0,1 0 0,0-1 0,-2 11 0,2-7-13,1-1 0,0 0 0,1 1 0,-1-1 0,2 1 1,-1-1-1,2 1 0,-1-1 0,1 0 0,0 0 0,1 1 0,0-2 0,1 1 0,0 0 0,0-1 0,0 1 0,10 11 0,-3-7 6,1-1 0,0 0-1,1-1 1,0 0-1,0-1 1,28 16 0,-28-20-46,-1 1 1,1-2-1,0 0 0,0 0 1,1-1-1,0-1 1,-1 0-1,24 1 1,-29-4-225,0-1 1,-1 1-1,1-1 1,-1-1 0,1 1-1,-1-1 1,0-1-1,14-6 1,-11 4-2825,0 0 0,16-14 0,-10 7-1838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63 439 1212,'-56'23'9372,"54"-22"-8664,-2 1-62,4 0-345,6-1 1417,21 1-1520,-1-2-1,0 0 0,32-6 1,89-18 239,-76 11-267,196-31 230,118-34 27,-384 78-427,475-109 491,-187 25 1012,-286 83-1355,0 1 0,-1-1 0,1 0 0,-1 0 0,1 0 0,-1 0 0,1 0 0,-1-1 0,1 1 0,-1-1 0,0 1 1,0-1-1,0 0 0,0 0 0,0 0 0,0 0 0,-1 0 0,1 0 0,0-1 0,-1 1 0,0 0 0,2-4 0,-3 4 162,-1 0-122,1-1 0,-1 0-1,0 0 1,0 1 0,0-1 0,-1 0-1,-2-3 1,-18-23 765,22 27-870,-6-7 12,2 4-45,1 7-5,0 13-44,2-11-13,3 12-50,9 3-163,-10-19 215,-1 1 1,0-1-1,1 1 1,-1 0-1,1-1 0,-1 1 1,1-1-1,-1 1 1,1-1-1,-1 1 1,1-1-1,0 0 1,-1 1-1,1-1 1,0 0-1,-1 1 1,1-1-1,0 0 1,-1 0-1,1 0 1,0 1-1,0-1 1,-1 0-1,1 0 1,0 0-1,0 0 1,-1 0-1,1-1 1,0 1-1,-1 0 1,1 0-1,0 0 1,-1-1-1,1 1 1,0 0-1,-1-1 0,1 1 1,0 0-1,-1-1 1,1 1-1,-1-1 1,1 1-1,0-1 1,1-1 14,-2-1 1,-1-6 8,1 6 3,-2 0-1,1 0-14,-9-14 7,9 15-6,4 7-109,-1 1 104,-2-5 2,1 1 1,0-1 0,-1 1 0,1 0 0,0-1 0,0 1 0,0-1 0,0 0 0,0 1 0,0-1-1,1 0 1,1 2 0,-3-2 111,2-4-192,3-10-103,-4 10-165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 2420,'-5'-1'434,"0"-1"0,1 1 0,-1 0-1,0 0 1,-1 1 0,1 0 0,0 0 0,0 0-1,0 0 1,0 1 0,0 0 0,-8 2 0,6-1-37,0 1 0,0 0 0,0 1-1,1-1 1,-1 1 0,1 1 0,-11 8 0,7-3-40,0 0-1,0 1 0,1 0 0,1 1 0,0-1 1,0 2-1,1-1 0,-8 22 0,7-12 166,0 0-1,1 1 1,-6 45-1,12-57-349,0 1 0,1-1 0,0 1 0,1 0 0,1-1 1,-1 1-1,2-1 0,0 0 0,7 20 0,-6-22-59,0 0 1,0-1 0,1 1 0,1-1 0,-1 0 0,1 0-1,0-1 1,1 1 0,0-1 0,13 10 0,-13-13-85,0 1 1,0-1-1,1-1 1,-1 1-1,1-1 1,0-1-1,0 1 1,0-1-1,0-1 0,0 1 1,0-1-1,1-1 1,8 0-1,-7 0-216,1-1 0,-1 0 0,-1-1 0,1 0 0,0 0 0,0-1 0,-1 0-1,14-7 1,-15 5-413,-1 1 0,1-1 0,-1 0 0,0-1 1,-1 1-1,9-10 0,8-13-3883,-5 0 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1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51 1412,'-83'-26'5238,"77"25"-4961,0 0 1,-1 0-1,1 1 0,0 0 1,0 0-1,0 1 1,-7 0-1,5 0-136,-6 1 238,0 1 0,0 0 1,1 1-1,-1 1 0,-24 11 0,16-4-15,0 0 0,-28 22 1,39-25-250,0 1 0,1 0 0,0 1 0,0 0 0,1 0 0,0 1 0,1 0 0,1 1 0,0 0 0,-6 16 0,5-9-45,2 0 1,0 0 0,1 0 0,1 1-1,1 0 1,0 29 0,3-33-45,-1 9 31,1 0 1,1 1-1,7 40 1,-4-47-35,-2-7-13,1 0 0,0 0 0,0 0 0,2-1 0,8 20 0,0-8-15,-6-9 14,1-1 0,0 1 0,1-2 0,1 0 0,0 0 0,14 14 0,-1-8 4,1 0 0,30 18 0,-41-30-4,0 0-1,1 0 0,0-1 1,0-1-1,0-1 0,20 5 1,-19-6-4,1-1 1,-1 0-1,0 0 1,1-2 0,-1 0-1,0 0 1,1-2-1,-1 0 1,25-7 0,-22 4 11,-1-2 0,0 0 0,0-1 1,-1-1-1,0 0 0,19-15 0,-24 16 18,-1-2-1,0 1 1,-1-1-1,0-1 1,0 0 0,-1 0-1,-1 0 1,0-1-1,7-14 1,-4 1 5,-1 1-1,-1-1 1,-1-1 0,4-35 0,2-107 117,-16 73 143,0 62-91,-1 0 0,-2 1 1,-10-34-1,11 51-131,-1 1 0,0 0 0,0 0 0,-1 1 0,-10-14 0,14 23-65,-1 0 1,1 0-1,-1 1 1,0-1-1,-1 1 1,1 0 0,0 0-1,-1 0 1,0 0-1,0 1 1,1 0-1,-1 0 1,-1 0 0,-6-1-1,-3-2 39,-16-7-3,19 7-18,0 1 0,-25-7 0,31 10-30,0 1 1,0-1-1,0 1 1,0 0-1,0 0 1,-12 2-1,1 1 0,3-2-63,1 1-1,0 1 1,0 1 0,1 0-1,-1 0 1,1 1-1,-17 10 1,11-5-1160,-21 15 0,25-14-2414,-20 19 0,25-21 307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 1340,'-14'-29'11629,"12"36"-11406,1 0 1,0 0-1,0 0 0,1 0 1,0 1-1,0-1 1,2 10-1,13 57 946,-10-52-867,122 399 2529,-99-339-3841,-23-67-1168</inkml:trace>
  <inkml:trace contextRef="#ctx0" brushRef="#br0" timeOffset="1">165 399 1096,'-2'-31'12509,"26"91"-11855,30 70 2051,-21-68-4719,-22-43-1473,17 19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48 126 1156,'-17'-48'3615,"13"35"-1878,0-1 1,-1 1 0,-9-16-1,13 27-1172,-1-4 272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1 791 1600,'0'0'3563,"4"-3"-2533,6-8-276,0-1 1,-1 1-1,0-1 1,-1-1 0,11-20-1,-5 3 768,17-49-1,-28 70-1086,-1 1 0,0-1 0,1-15 0,-2 21-311,-1 0-1,0 1 0,0-1 1,0 0-1,-1 0 1,1 0-1,-1 0 0,1 0 1,-1 0-1,0 1 1,0-1-1,0 0 0,0 0 1,-3-2-1,3 4-83,0 0 0,0 0 0,0 0 0,0 0 0,0 1 0,-1-1 0,1 0 0,0 1 0,0-1 0,-1 1-1,1-1 1,0 1 0,-1 0 0,1-1 0,-1 1 0,1 0 0,-1 0 0,1 0 0,0 0 0,-1 0 0,1 0 0,-1 1 0,1-1 0,0 0-1,-1 1 1,1-1 0,0 1 0,-3 0 0,0 1 24,-1 1-1,1-1 1,0 0-1,0 1 0,0 0 1,-6 6-1,6-4-53,0-1-1,0 1 1,1 0-1,-1 0 1,1 0-1,0 0 1,1 0-1,0 1 1,-1-1-1,2 1 1,-1-1-1,1 1 1,0 0-1,0 0 1,0 0-1,1-1 1,0 1-1,0 0 1,0 0-1,1 0 1,0 0-1,0 0 1,1-1-1,-1 1 1,1 0-1,0-1 1,1 1-1,-1-1 1,1 0-1,0 0 1,1 0-1,-1 0 1,1-1-1,0 1 1,0-1-1,0 0 1,1 0-1,-1-1 1,11 7-1,-1-3-104,0-1-1,1 0 1,-1-1 0,2 0-1,-1-1 1,0-1-1,1 0 1,-1-2-1,29 1 1,-35-2 29,-1-1-1,1 0 1,0-1 0,0 0 0,-1 0 0,1-1-1,-1 0 1,10-5 0,-12 5 26,-1 0 0,0-1 1,0 0-1,0 0 0,0 0 0,-1 0 1,1-1-1,-1 0 0,0 0 0,-1 0 0,1 0 1,4-9-1,-3 2 117,0 0 0,0 0 0,-1 0 0,-1-1 0,0 0 0,-1 0 0,0 0 1,-1 0-1,0-25 0,-2 35 109,1 1-108,5 18 284,32 96-240,-35-107-120,0-1-1,0 0 1,0 1 0,1-1-1,-1 0 1,1-1-1,0 1 1,4 4-1,-5-7 0,-1 0-1,1 0 1,-1 0 0,1 0-1,-1-1 1,1 1-1,0 0 1,-1-1-1,1 1 1,0-1-1,0 1 1,-1-1-1,1 0 1,0 0 0,0 0-1,0 0 1,-1 0-1,1 0 1,0 0-1,0 0 1,0-1-1,-1 1 1,1-1-1,0 0 1,-1 1 0,4-3-1,11-6 12,-1-1 1,0 0-1,0-2 1,18-17-1,42-47 245,-74 76-254,-1 0 0,0 0 0,1 0 1,-1-1-1,1 1 0,-1 0 0,1 0 0,-1 0 1,0 0-1,1 0 0,-1 0 0,1 0 1,-1 0-1,1 0 0,-1 0 0,1 0 0,-1 0 1,1 0-1,-1 0 0,0 0 0,1 0 0,-1 1 1,1-1-1,-1 0 0,0 0 0,1 0 1,-1 1-1,1-1 0,-1 1 0,12 12 21,-7-3-18,1 0 1,1 0-1,-1-1 1,2 1-1,-1-1 1,1-1 0,1 1-1,-1-2 1,1 1-1,13 7 1,-21-14-7,0 0 0,1 0 0,-1-1 0,1 1 0,0-1 0,-1 1 0,1-1 1,-1 0-1,1 1 0,0-1 0,-1 0 0,1 0 0,0 0 0,-1 0 0,1-1 0,-1 1 0,1 0 1,0-1-1,-1 1 0,1-1 0,-1 1 0,2-2 0,0 0 1,0 0 0,0 0 1,-1 0-1,0 0 0,1-1 0,-1 1 0,0-1 1,0 0-1,0 1 0,2-5 0,2-6 6,-1 0-1,0 0 1,7-27-1,-4 3 59,-2-1 0,-2-1 0,0-55-1,-6 29 366,-12-78 0,11 122-90,-1 0-1,0 1 1,-2 0 0,-11-28 0,17 47-300,-1 0 1,0 0-1,1 0 1,-1 0-1,0 0 1,1 1 0,-1-1-1,0 0 1,0 1-1,0-1 1,1 0-1,-1 1 1,0-1-1,0 1 1,0-1-1,0 1 1,0 0 0,-2-1-1,2 1-71,1 0 34,0 0 1,0-1-1,0 1 0,0 0 1,0 0-1,-1 0 0,1 0 1,0 0-1,0 0 0,0 0 1,0 0-1,0 0 0,0 0 1,0 0-1,-1 0 0,1 0 1,0 0-1,0 0 0,0 0 0,0 0 1,0 0-1,0 0 0,0 1 1,-1-1-1,1 0 0,0 0 1,0 0-1,0 0 0,0 0 1,0 0-1,0 0 0,0 0 1,0 0-1,0 0 0,0 0 1,-1 1-1,1-1 0,0 0 1,0 0-1,0 0 0,0 0 0,0 0 1,0 0-1,-4 7 41,0 1 1,1-1-1,0 1 1,0-1-1,1 1 0,0 0 1,0 0-1,1 0 0,0 0 1,0 0-1,1 11 1,1 10 44,8 54 0,-1-40 33,21 71 0,-22-94-459,1 0 0,0 0 0,2-1-1,0-1 1,20 28 0,-28-43 128,0-1 0,0 0-1,0 0 1,0 0 0,0 0 0,0-1 0,0 1 0,1 0-1,3 1 1,8 2-9483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102 181 4724,'-10'-7'998,"0"1"0,-1 0 0,0 1 0,-22-7 0,19 7 510,12 4-826,-1 0-37,-2-1-577,5 2-9,0 0-1,0 0 1,0 0 0,0 0 0,-1 0 0,1 0 0,0 0 0,0-1 0,0 1 0,0 0 0,0 0 0,0 0 0,-1 0 0,1 0 0,0 0 0,0-1 0,0 1-1,0 0 1,0 0 0,0 0 0,0 0 0,0 0 0,0-1 0,0 1 0,0 0 0,0 0 0,0 0 0,0 0 0,0-1 0,0 1 0,0 0 0,0 0 0,0 0-1,0 0 1,0-1 0,0 1 0,0 0 0,0 0 0,0 0 0,0 0 0,0-1 0,0 1 0,0 0 0,0 0 0,1 0 0,-1 0 0,0 0 0,0 0 0,0-1-1,0 1 1,0 0 0,0 0 0,1 0 0,-1 0 0,33-22-1262,1 1 1,50-22-1,-38 20-3122,-10 4 688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3 106 2156,'0'0'11155,"-1"-2"-10501,1 2-610,-1-1-1,1 0 1,0 1 0,0-1 0,0 1 0,-1-1 0,1 1 0,0-1 0,0 0 0,0 1-1,0-1 1,0 1 0,0-1 0,0 0 0,1 1 0,-1-1 0,0 1 0,0-1 0,0 1-1,0-1 1,1 1 0,-1-1 0,0 1 0,1-2 0,14-13 843,30-14 147,-34 22-937,0 1-738,16-12 1232,-18 12-3667,-1-2-3591,-9 10 6680,-1-1 1,1 0 0,0 0 0,-1-1-1,1 1 1,-1 0 0,1 0-1,-1-1 1,1 1 0,-4 0 0,0 1 29,4-1 81,-1 0 1,1 0 0,-1 0-1,1 1 1,0-1-1,-1 0 1,1 1 0,0-1-1,0 1 1,0 0 0,0-1-1,0 1 1,0 0 0,1 0-1,-2 2 1,2-2 279,-4 10 195,0 0 0,1 0 0,1 1 0,0-1 0,-1 24 1,8 69 162,-1-26-381,-3-30-232,-3 1 0,-1-1 0,-3 0 1,-2 0-1,-23 80 0,24-100-99,7-27-75,3 0-115,-3-1 138,0-1 0,0 0 0,0 0 0,1 1 0,-1-1 0,0 0 0,0 0 0,0 0 0,1 1-1,-1-1 1,0 0 0,0 0 0,1 0 0,-1 0 0,0 1 0,0-1 0,1 0 0,-1 0 0,0 0 0,0 0 0,1 0 0,-1 0 0,0 0 0,1 0 0,-1 0 0,0 0 0,0 0 0,1 0 0,-1 0 0,0 0 0,1 0-1,-1 0 1,0 0 0,0 0 0,1-1 0,-1 1 0,0 0 0,0 0 0,1 0 0,-1 0 0,0-1 0,0 1 0,0 0 0,1 0 0,-1 0 0,0-1 0,0 1 0,27-20-58,-1 0 0,-1-2 1,40-43-1,59-88 45,-88 108 535,-35 43-244,0 5-216,4 10-28,-2-1 0,0 1 0,0 0-1,-1 0 1,-1 1 0,0 18 0,2 7 0,47 340 242,-40-329-282,-10-49-11,-2-10-70,-68-374 1332,67 358-1081,-10-114 835,12 114-742,2 1 0,0-1 0,8-39 0,-6 50-96,1 1 0,0-1 0,10-20 0,-11 28-108,-1 1 1,1 0-1,1 0 1,-1 0-1,1 1 1,0-1-1,0 1 0,0 0 1,0 0-1,1 0 1,6-4-1,-10 7-30,0 1 0,1-1 0,-1 0 0,1 0 0,-1 1-1,1-1 1,-1 1 0,1-1 0,-1 1 0,1 0 0,0-1 0,-1 1 0,1 0-1,-1 0 1,3 1 0,-3-1-12,0 0 0,0 1 0,0-1 0,-1 0 0,1 1-1,0-1 1,0 1 0,-1-1 0,1 1 0,0 0 0,-1-1 0,1 1 0,0 0-1,-1-1 1,1 1 0,-1 0 0,1-1 0,-1 1 0,0 0 0,1 1 0,0 2-7,0 1 1,0-1 0,-1 0-1,1 1 1,-1-1 0,0 0 0,0 1-1,-1-1 1,-1 8 0,0 4-266,-2 0 0,0-1 1,-1 1-1,-1-1 1,0 0-1,-1-1 0,-1 1 1,-11 16-1,-20 23-2538,3-3-3531,13-20 1640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61 254 2288,'-52'6'7106,"49"-6"-6245,-2 3 3569,41-1-4050,-1-2-1,45-4 1,79-18 188,-68 9-312,289-41 394,483-77 620,-813 122-1045,65-7 2450,-113 15-2314,24-2 1702,-23 2-1083,11 2-898,-12-1 232,2 0-298,0 0 1,-1-1-1,1 0 0,-1 0 0,0 0 0,1 0 0,-1-1 1,4-1-1,-6 2-10,-1 6-140,2 30-17,-1-32 52,3 9-137,6 7 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23 2052,'-3'-1'1687,"-3"-3"-1146,0 1 0,-1 0 0,0 1 0,1 0 0,-1 0 0,0 0 0,0 1 0,0 0 0,0 0 0,0 1 0,0 0 0,0 0-1,-1 1 1,-11 2 0,11-1-249,-1 0-1,1 1 1,-1 0-1,1 0 0,0 1 1,1 0-1,-1 0 1,1 1-1,-1 0 0,1 0 1,-11 12-1,11-9-141,0 1-1,0 0 1,1 0-1,0 0 1,1 1-1,0-1 1,1 1-1,-1 0 1,2 1-1,0-1 1,0 1 0,1 0-1,0-1 1,1 1-1,0 0 1,1 0-1,0 0 1,2 16-1,1-12-45,-1 1-1,2-1 0,0 0 1,1-1-1,1 1 1,0-1-1,1 0 0,0 0 1,1-1-1,1 0 0,0 0 1,15 15-1,-10-13-79,1-1 1,1-1-1,1 0 0,0-1 0,0 0 1,1-2-1,23 11 0,-30-17-314,0 1 0,0-1 0,0-1 0,1 0 0,-1-1-1,1 0 1,0-1 0,0 0 0,0-1 0,0 0 0,-1-1 0,1 0 0,23-6-1,-27 5-988,0-2 0,-1 1 0,1-1 0,11-8 0,-17 11 1018,23-17-3918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75 1812,'-3'-10'1291,"-1"0"0,0 0 0,-1 1 0,0 0 0,-12-17 3179,12 32-3784,1 0-507,0 0-1,0 1 1,1 0-1,-1 0 1,2 0 0,-1 1-1,1-1 1,0 0-1,-1 12 1,-1 15 224,1 1 0,2 0 0,1 0 0,2 0 0,10 57 0,4-16 205,37 109 0,-25-118-1966,-24-58 697,4-2-934</inkml:trace>
  <inkml:trace contextRef="#ctx0" brushRef="#br0" timeOffset="1">211 484 992,'3'-14'1935,"-1"-1"-1,0 0 0,-1 0 1,-2-23 3468,3 46-5011,11 39 221,2-1-1,32 69 0,-35-87-1115,1 0-1539,-3-12-4331</inkml:trace>
  <inkml:trace contextRef="#ctx0" brushRef="#br0" timeOffset="2">306 435 932,'-11'-44'3046,"-2"1"-1,-2 0 0,-36-71 1,51 112-3023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1108,'2'0'268,"-1"1"-1,1-1 1,-1 1-1,1-1 1,0 0-1,-1 1 1,1-1-1,0 0 1,0 0-1,-1 0 1,1-1-1,0 1 1,-1 0-1,1-1 1,0 1 0,-1-1-1,1 1 1,-1-1-1,1 0 1,-1 1-1,1-1 1,-1 0-1,1 0 1,1-2-1,6-3 185,-1-1 0,11-10 0,-12 10-68,1-1 0,-1 1 1,-1-2-1,1 1 1,-1-1-1,-1 0 1,0 0-1,0 0 1,-1-1-1,0 0 0,-1 0 1,4-15-1,-6 22 10,-3 0-53,-12-18 518,13 19-624,-2 3-16,-1-1-183,1 1 0,-1-1 0,1 1 0,-1 0 0,1 1 1,0-1-1,-1 0 0,1 1 0,0 0 0,0 0 0,0 0 0,1 0 0,-1 0 1,0 0-1,1 1 0,-1-1 0,1 1 0,0 0 0,0 0 0,0 0 0,0 0 1,0 0-1,1 0 0,0 0 0,-1 1 0,1-1 0,0 0 0,0 1 0,1-1 1,-1 1-1,1-1 0,0 8 0,0-6-68,1 0 0,0 1 0,0-1 0,0 1 0,1-1 0,0 0 0,0 0 0,0 0 0,0 0 0,1 0 0,0-1 0,0 1 0,0-1 0,1 1 0,0-1 0,-1 0 0,1-1 0,1 1 0,-1-1 0,0 0 0,1 0 0,7 4 0,-2-1-53,1-1 1,0 0-1,0-1 0,0-1 0,0 1 0,1-2 0,-1 1 0,1-2 1,17 1-1,-24-2 63,0 0 0,0-1 0,-1 1 0,1-1 0,0-1 1,0 1-1,-1-1 0,1 0 0,-1 0 0,1 0 0,-1 0 0,0-1 1,0 0-1,0 0 0,0 0 0,0 0 0,-1-1 0,6-6 0,-3 2 128,0-1 0,0 0 0,-1 0 0,0 0 0,-1-1 0,0 1 0,4-16 0,-8 23 4,1 1 2,1-6-116,-1 5 93,0 6 249,0-1-338,2 23 37,10 40 1,-12-59-33,1 0 1,1 0-1,-1-1 1,1 1 0,0-1-1,1 1 1,-1-1-1,1 0 1,0 0-1,1-1 1,8 9 0,-3-7-24,5-3 27,-8-4 8,4-4-15,-1 1-1,1-2 0,0 1 1,-1-2-1,0 1 0,14-11 1,51-36-1,-73 51-20,6-2-19,-8 3 39,1 0 0,-1 0 0,1-1 0,-1 1 0,1 0 0,-1 0-1,1 0 1,-1-1 0,1 1 0,-1 0 0,1 0 0,0 0 0,-1 0 0,1 0-1,-1 0 1,1 0 0,0 0 0,-1 1 0,1-1 0,-1 0 0,1 0 0,-1 0-1,1 1 1,0-1 0,7 4-1,0 0 1,-1 0-1,9 6 0,-6-3-4,0 0 0,1-1 0,0-1 0,15 6 1,-24-10 39,3-4-26,-2 2-8,0-1 1,0 0-1,0 0 1,0 0-1,-1 0 1,1 0-1,0-1 1,-1 1-1,0-1 1,0 0-1,1 0 1,-2 0-1,4-5 1,4-14 106,-2-1 1,-1 1 0,0-1-1,-2 0 1,3-38-1,-7-118 796,-5 119 193,-20-103 0,19 138-422,5 22-202,-1 10-343,-2 7-66,0 0-1,2 0 1,0 0 0,-1 26-1,5 11-25,2 1-1,2-1 0,3 0 1,1-1-1,24 68 0,-26-97-413,0-1 0,12 19-1,-16-31-978,1-2 1,-1 1-1,2 0 0,8 9 1,-2-14-8068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122 532 2504,'-111'-50'8832,"109"49"-7996,0 0-20,-2-2-695,4 3-52,-1 0 0,1 0 1,0 0-1,0 0 0,0 0 1,0 0-1,0-1 0,0 1 1,-1 0-1,1 0 0,0 0 1,0 0-1,0 0 0,0 0 1,0 0-1,0-1 0,0 1 1,0 0-1,0 0 0,0 0 1,0 0-1,0 0 0,0-1 1,-1 1-1,1 0 0,0 0 0,0 0 1,0 0-1,0 0 0,1-1 1,-1 1-1,0 0 0,0 0 1,0 0-1,0 0 0,0 0 1,0-1-1,0 1 0,0 0 1,0 0-1,0 0 0,0 0 1,0 0-1,0 0 0,0-1 1,1 1-1,-1 0 0,0 0 1,0 0-1,0 0 0,0 0 1,0 0-1,0 0 0,1 0 1,-1 0-1,108-40 1838,-40 16-1874,-56 19-499,-1 0 0,0-1-1,1-1 1,-2 0 0,20-16 0,-15 10-3106,16-20-1,-16 14-596</inkml:trace>
  <inkml:trace contextRef="#ctx0" brushRef="#br0" timeOffset="1">380 133 2052,'-27'0'6715,"15"-1"-483,20-4-5668,-8 4-551,11-6 257,0 0 0,0 1-1,0 0 1,21-7 0,120-40-385,-118 34-1543,-15 5-6527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1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 1504,'0'0'1053,"7"-11"3263,0 7 342,-5 11-4521,-1-1 0,1 1 0,-1 0 0,0-1 0,-1 1 0,1 0 0,-1 0 0,-1 8 1,-16 94 1163,-15 83-268,26-163-885,1-11-39,1-1 0,1 1 0,0 0 1,2-1-1,0 30 0,1-40-60,0-6-34,-1 1 1,1-1-1,0 1 0,0 0 0,0-1 0,0 1 0,0-1 0,1 1 1,-1-1-1,0 1 0,1-1 0,-1 1 0,1-1 0,-1 1 1,1-1-1,0 0 0,0 1 0,-1-1 0,1 0 0,2 2 0,1-2 0,0 0 0,0 0-1,1 0 1,-1-1-1,0 1 1,0-1-1,1 0 1,-1-1-1,0 1 1,1-1-1,-1 0 1,0 0-1,4-2 1,13-4 9,25-12 0,-33 13-9,145-75-199,-95 40-3078,-61 40 2504,5-4-1216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1560,'0'0'807,"-1"2"-9,-10 11 1772,8-10-1899,0 0 1,1 0 0,-1 0-1,1 1 1,-3 4 0,0 7-246,1 0 1,1 0-1,0 1 0,1-1 0,0 28 1,1-25-198,2 12 48,0 0 0,10 48 0,-2-8 71,-6-41-219,1 5 11,-1-1 0,-2 36 0,-2-66-130,0 1 0,0 0 0,0-1 0,0 1-1,0-1 1,-1 0 0,1 1 0,-1-1 0,0 0 0,0 0 0,0 0 0,0 0-1,-1-1 1,1 1 0,-1 0 0,-5 3 0,6-5 11,-3 2-15,3-2 32,5-3 161,77-35-167,-40 20-11,-1-2 1,73-48 0,-61 29 890,-49 37-332,0 4-517,6 9 1,-6-5-21,-1 56 52,2 0 0,17 94 0,-13-117-333,-7-37 182,-2-28-16,-1 1 0,-7-28 0,6 26 97,-4-19 74,-22-144 970,27 159-787,2-1 1,1 0 0,1 1 0,6-36-1,-6 56-148,2 1-1,-1-1 0,1 1 1,7-15-1,-9 21-83,1-1 0,0 1 0,0 0 0,0 0 0,1 0-1,-1 0 1,1 0 0,0 0 0,-1 1 0,1-1 0,0 1 0,1 0 0,5-4 0,-8 6-35,1-1 0,0 1 1,0 0-1,-1-1 0,1 1 1,0 0-1,0 0 0,0 0 1,-1 0-1,1 0 0,0 0 0,0 1 1,-1-1-1,1 0 0,0 1 1,0 0-1,-1-1 0,1 1 1,2 2-1,-1-1-1,0 0 0,0 0-1,0 0 1,-1 0 0,0 0 0,1 1-1,-1-1 1,0 1 0,3 5 0,-2-4-5,-1 1-1,0 0 1,0 0-1,0 0 1,-1 0 0,0 0-1,0 0 1,0 0 0,-1 1-1,1-1 1,-1 0-1,-1 7 1,0-4-51,-1 0 0,0 0 0,0 0 0,0-1-1,-1 1 1,0-1 0,-6 10 0,-1-1-464,-1-1 1,0 0 0,-1 0-1,-1-1 1,-27 23-1,32-31-974,1 0-1,-1-1 0,0 0 1,-9 4-1,-3 2-3188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280 540 2112,'2'-5'982,"-1"0"0,0 0 0,-1-1 1,1-7-1,-2 10 62,-1 0-66,-6-9-60,7 11-859,1 1 0,-1-1 0,1 1 0,-1-1 1,1 1-1,-1-1 0,1 1 0,-1 0 0,1-1 0,-1 1 0,0 0 1,1-1-1,-1 1 0,0 0 0,1 0 0,-1 0 0,0 0 0,1-1 0,-1 1 1,0 0-1,1 0 0,-1 0 0,0 0 0,0 1 0,0-1 71,0-1-43,-1 1 1,0 0-1,1 0 0,-1 0 1,0 0-1,0 0 0,1 0 1,-1 0-1,0 1 0,1-1 1,-1 1-1,-3 0 0,-2 2 113,-2-1 16,0 1 0,-1 1 0,1 0 0,0 0 0,1 1 0,-1 0 0,1 0 0,0 1 0,-13 12 0,7-4 18,1 0 1,1 0-1,0 1 0,-11 19 0,16-23-141,1 1 0,-1-1-1,2 1 1,0 1-1,0-1 1,1 1-1,1-1 1,0 1-1,1 0 1,0 0-1,1 0 1,0 1-1,1-1 1,1 0-1,0 0 1,1 0-1,3 14 1,-4-26-85,0 1 0,0 0 0,1 0 0,-1-1 0,0 1 0,1 0 0,-1-1 0,1 0 0,0 1 0,-1-1 0,1 0 1,0 0-1,0 0 0,2 1 0,-2-1 8,3-3 8,-1 0-19,0-1-1,0 0 0,0 1 0,0-1 1,-1 0-1,0-1 0,1 1 0,-1-1 1,0 1-1,0-1 0,-1 0 0,3-5 1,3-6 14,-3 6-14,-1 0-1,0-1 0,0 0 0,-1 1 1,3-13-1,2-19 103,-2-1 0,3-75 0,-10 83 185,1 30-210,0 0-11,2-10-15,-1 10 159,6 10-221,6 5 14,2 4-44,2-2 0,0 0-1,0-1 1,36 18 0,-48-28 24,0 0 1,0 0-1,-1 0 1,1-1-1,0 1 1,0-1 0,0 0-1,-1-1 1,1 1-1,0-1 1,0 0-1,6-1 1,14-5-7,-20 2 17,-1 0-2,0 1 8,1-1 0,-1 1-1,0-1 1,-1 0-1,1 0 1,-1 0-1,1-1 1,-1 1 0,0-1-1,-1 0 1,1 0-1,1-6 1,1-4 120,-1-1 0,4-26 0,-6 30-31,-1 10-42,-1-1-33,3-10 10,-2 10 106,2 10-121,3 6-10,41 73 33,-40-73-41,2-1 0,-1 0 0,2-1 1,19 20-1,-26-29 3,0 0 1,0 0-1,0 0 0,1 0 1,-1-1-1,1 1 1,-1-1-1,1 0 0,0 0 1,-1-1-1,1 1 0,0-1 1,0 1-1,-1-1 1,1 0-1,0 0 0,0-1 1,-1 1-1,1-1 1,0 0-1,0 0 0,-1 0 1,7-4-1,5-1 5,-2-1 1,1-1-1,-1-1 1,18-13-1,-13 6 29,-1-1 0,21-24 1,-25 26 1,-12 14-38,0 0 0,0 0-1,0 0 1,0 0-1,0 0 1,0 0-1,1 0 1,-1 0-1,0 1 1,0-1-1,1 0 1,-1 1-1,0-1 1,1 1-1,-1 0 1,1-1-1,-1 1 1,1 0-1,-1 0 1,1 0-1,-1 0 1,1 0-1,-1 0 1,0 0 0,4 1-1,1 2-46,-1-1 0,1 1 0,0 0 0,-1 0 0,6 4 0,-6-3-38,76 44-697,-73-44 704,0 0 0,0 0 1,1-1-1,-1-1 0,1 1 1,0-1-1,0-1 1,10 1-1,-13-2 53,-1-1 0,1 1 0,-1-1 0,0-1 0,0 1-1,1-1 1,-1 0 0,0 0 0,0 0 0,0 0 0,-1-1 0,1 0 0,-1 0 0,1-1 0,4-4 0,0-1 28,0-1 1,0 0 0,-1-1 0,12-20 0,-14 21 109,-1-1 1,1 0 0,-2 0-1,0 0 1,0 0 0,-1-1-1,0 1 1,-1-1 0,-1 0-1,0 0 1,0-18 0,-2 27 176,-3 9-256,-3 4-54,0-1 0,1 1 0,0 0-1,1 1 1,0-1 0,1 1-1,0 0 1,0 0 0,1 1 0,-2 16-1,4-13-240,1 1 0,0-1 0,1 1 0,1-1-1,0 0 1,1 1 0,7 21 0,-9-36 247,-1-1 0,0 1 0,0-1 0,0 1 0,0-1 1,1 0-1,-1 1 0,0-1 0,0 1 0,1-1 0,-1 0 0,0 1 0,1-1 0,-1 0 1,0 1-1,1-1 0,-1 0 0,0 0 0,1 1 0,-1-1 0,1 0 0,-1 0 0,1 0 1,-1 0-1,0 1 0,1-1 0,-1 0 0,1 0 0,-1 0 0,1 0 0,-1 0 0,1 0 1,-1 0-1,1 0 0,-1 0 0,0-1 0,1 1 0,-1 0 0,1 0 0,-1 0 0,1-1 1,13-8-216,-13 8 261,3-3-44,-1 0 0,0 0 0,0 0 0,0-1-1,0 1 1,-1-1 0,0 0 0,0 0 0,0 0 0,1-6-1,2-2 17,1-6 32,-1-1-1,-1 1 1,0-1-1,1-31 1,-5-81 288,-2 103-63,0 0 0,-2 0-1,-1 1 1,-2 0-1,0 0 1,-2 0-1,-14-28 1,23 55-247,0 1 1,0 0-1,0-1 0,0 1 1,0 0-1,0-1 1,0 1-1,-1 0 1,1 0-1,0-1 1,0 1-1,0 0 1,-1 0-1,1-1 1,0 1-1,0 0 0,-1 0 1,1-1-1,0 1 1,0 0-1,-1 0 1,1 0-1,0 0 1,-1 0-1,1 0 1,0-1-1,-1 1 1,1 0-1,0 0 0,-1 0 1,1 0-1,-7 8 276,-1 11-151,7-8-109,0 1-1,0-1 1,1 1-1,0-1 1,1 0-1,1 1 1,4 18-1,-2-9-35,3 9-259,0 0 0,3 0 1,0-1-1,28 56 0,-16-47-2138,32 46 1,-31-55-1717,-2-5 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151 280 1320,'0'0'4872,"1"6"-4101,11 221 2876,8-86-2523,0 0 467,-20-139-689,-3-9-645,-24-56 416,3-2 0,3-1 0,-15-77 0,25 90 63,-7-83 0,16 111-405,2 1 1,1 0-1,0-1 1,2 1 0,11-45-1,-13 64-244,1-1-1,0 1 0,0-1 0,0 1 1,1 0-1,-1 0 0,1 0 1,0 0-1,1 1 0,-1-1 1,1 1-1,6-6 0,-9 10-73,0-1 0,-1 1 0,1 0 0,0-1 0,0 1-1,0 0 1,-1 0 0,1 0 0,0 0 0,0 0 0,0 0 0,0 0-1,-1 0 1,1 0 0,0 0 0,1 1 0,-1-1 18,0 0-21,0 0-1,0 1 0,0-1 1,0 0-1,0 0 0,-1 1 1,1-1-1,0 0 0,0 1 1,0-1-1,0 1 1,-1-1-1,1 1 0,0-1 1,-1 1-1,1 0 0,0-1 1,-1 1-1,2 1 0,-1 0 18,2 0-9,-1 1 0,0 0 0,0-1 0,0 1 0,0 0 1,-1 0-1,1 0 0,-1 1 0,1-1 0,-1 0 0,1 7 0,4 35 75,-6-43-89,0 13 1,0-1-1,-1 1 1,-1-1-1,0 0 0,0 0 1,-2 0-1,-7 20 0,-6 8-508,-23 40-1,21-46-65,2-2-326,-23 46-1567,18-25-5143,15-37 2922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7 240 1740,'-2'-9'920,"0"0"1,1-1-1,0 1 0,1-1 0,0 1 0,0-1 1,1 1-1,0 0 0,1-1 0,0 1 0,6-15 1,-7 21-795,0 1 0,0 0 0,1 0 0,-1 0 0,1-1 1,-1 1-1,1 1 0,0-1 0,0 0 0,0 0 0,0 1 1,0-1-1,0 1 0,0-1 0,0 1 0,1 0 0,-1 0 1,4-1-1,-2 1-31,0 1 1,0-1-1,0 1 1,0 0 0,0 0-1,0 0 1,0 0-1,0 1 1,0 0-1,6 2 1,4 1 41,-1 2 1,0 0 0,-1 1 0,1 0-1,14 11 1,-14-8-46,0 0-1,-1 1 1,-1 0 0,0 1 0,0 0-1,-1 1 1,-1 0 0,0 0 0,-1 1-1,13 30 1,-18-37-64,0 1-1,-1 0 0,0 0 1,0 0-1,0 0 1,-1 0-1,-1 1 1,1-1-1,-2 0 1,1 0-1,-1 1 1,0-1-1,0 0 0,-1 0 1,0 0-1,-1 0 1,0 0-1,0-1 1,-1 1-1,1-1 1,-2 0-1,1 0 1,-7 7-1,8-9 0,1-3-18,1 1 1,-1-1-1,0 0 1,0 0-1,0 0 1,0 0-1,0 0 1,0 0-1,0-1 1,-1 1-1,1 0 1,0-1-1,-1 0 1,1 0-1,-1 0 1,0 0 0,1 0-1,-1 0 1,0-1-1,0 1 1,-4-1-1,6 0-4,-1 1 0,1-1 0,-1 0 0,0 0 0,1 0 0,-1 0 0,0-1 0,1 1 0,-1 0 0,0-1 0,1 1 0,-1-1 0,1 1 0,-1-1 1,1 0-1,-1 0 0,1 0 0,0 1 0,-1-1 0,1-1 0,0 1 0,0 0 0,-1 0 0,0-2 0,-2-4 2,1 0-1,-1 0 0,2 0 1,-1-1-1,1 1 1,0-1-1,0 0 1,1 1-1,0-1 1,1 0-1,-1 0 1,3-15-1,1 2-50,2 0-1,0 1 1,2-1 0,0 1-1,1 0 1,19-33 0,-8 22-248,2 0 1,2 2-1,28-31 0,15-5-606,-65 65 889,-1-1 0,0 1 0,0 0 0,1-1-1,-1 1 1,0 0 0,0 0 0,1-1 0,-1 1 0,0 0 0,1 0-1,-1 0 1,0 0 0,1-1 0,-1 1 0,0 0 0,1 0-1,-1 0 1,0 0 0,1 0 0,-1 0 0,1 0 0,-1 0 0,0 0-1,1 0 1,-1 0 0,0 0 0,1 0 0,-1 0 0,0 0-1,1 0 1,-1 1 0,0-1 0,1 0 0,-1 0 0,0 0 0,1 1-1,-1-1 1,0 0 0,1 0 0,-1 1 0,0-1 0,0 0-1,1 0 1,-1 1 0,0-1 0,0 1 0,1 1-4,0 0 0,-1 0 0,1-1 1,-1 1-1,0 0 0,0 0 0,1 0 1,-1 1-1,-1-1 0,1 2 0,-3 17 0,2 0-1,0 1 0,2 22 1,0-37 17,1-1-1,-1 1 1,1 0 0,0-1 0,1 1 0,-1-1 0,1 0 0,1 0 0,-1 0 0,6 7 0,-7-10 22,1 0 0,0-1 0,0 1 0,0-1 0,0 1 0,0-1 0,0 0 0,0 0 0,1 0 0,-1 0 0,1-1 0,0 0 0,6 2 0,-9-2 153,2-2 1,-1 0-141,-1 1 1,1-1-1,-1 1 0,1-1 0,-1 1 1,1-1-1,-1 0 0,1 0 0,-1 0 1,0 1-1,0-1 0,1 0 0,-1-1 1,0 1-1,0 0 0,0 0 0,0 0 1,0-1-1,-1 1 0,1 0 0,0-1 1,0 1-1,-1-1 0,1 1 0,-1-1 1,0 1-1,1-1 0,-1 1 0,0-4 1,0 1 0,-1 1 1,0 0-1,0-1 1,0 1 0,0 0-1,0 0 1,-1 0-1,1-1 1,-1 2 0,-2-5-1,-26-27-108,23 28-560,1-1 0,0 1 1,1-1-1,-10-15 0,14 20-44,0 0 0,1 0-1,-1-1 1,0 1 0,1 0-1,0-1 1,-1 1 0,1 0-1,0-1 1,0-2 0,0 3 386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3152,'5'-25'1124,"-2"0"-1,0 0 0,-2-37 1,1-7 2188,0 35 895,0 40-3769,33 108 996,13 60-502,29 46-423,-31-67-3654,-45-141 1392,-1-9 1329,0-1-1628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206 512 5841,'-25'-17'397,"1"0"0,-22-22 0,5 6 488,32 25-465,0-1 0,1 0 0,0 0 0,0 0 0,1-1 1,-7-11-1,13 18-352,0 1 1,0 0 0,0 0 0,1-1-1,-1 1 1,1 0 0,-1-1 0,1 1-1,0-1 1,0 1 0,0-1-1,0 1 1,0 0 0,1-1 0,-1 1-1,1-1 1,-1 1 0,1 0 0,0-1-1,0 1 1,0 0 0,0 0 0,0 0-1,4-4 1,0-1 22,0 1 1,1-1-1,0 1 0,0 1 1,0-1-1,10-5 0,11-7 60,1 2-1,1 1 1,39-14-1,98-23 574,-160 50-603,0 1 1,1 0-1,-1 0 0,1 0 0,-1 1 0,1 0 0,10 1 0,-15 0-68,0 0-1,0 0 0,0 0 1,0 1-1,0-1 1,0 0-1,0 1 0,0 0 1,-1-1-1,1 1 1,-1 0-1,1 0 1,-1-1-1,1 1 0,-1 0 1,0 1-1,0-1 1,1 3-1,-1-2 10,10 19 170,-7-13-140,0 0 0,11 16 1,-13-22-70,0 0 0,0-1 1,1 1-1,-1-1 0,1 0 1,-1 0-1,1 0 0,0 0 0,0 0 1,0 0-1,0-1 0,6 3 1,-5-3-10,-2 1 5,0-2 1,0 1-1,0 0 1,0 0-1,0-1 1,0 1-1,0-1 1,0 1-1,0-1 1,1 0-1,-1 0 0,0 0 1,0 0-1,0 0 1,0-1-1,0 1 1,0 0-1,3-2 1,-3 1 25,0 0-1,-1-1 1,1 1 0,0 0 0,-1-1 0,0 1 0,1-1 0,-1 1 0,0-1-1,0 0 1,0 0 0,0 1 0,0-1 0,0 0 0,1-3 0,-2 2 1,1 0 1,-1 1 0,0-1-1,0 0 1,0 0 0,-1 0-1,1 1 1,-1-1 0,1 0-1,-1 0 1,0 1 0,0-1-1,-2-3 1,-1-2 15,-1 1-1,0-1 1,0 1-1,0 0 1,-1 0 0,-1 1-1,1-1 1,-1 1-1,-10-7 1,-12-6-29,-32-17 0,50 30-102,-22-9-2032,31 14 1261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0:5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77 673 1952,'0'0'1240,"1"-3"-54,6-8 493,-5 9-841,-1 1 0,0-1 0,-1 0 0,1 0 0,0 0 0,0 0 0,-1 0 0,1-1 0,-1-1 0,-5 7-397,0 0-323,0 1-1,0 0 1,0 0-1,0 0 0,1 1 1,0-1-1,0 1 1,-4 6-1,1 1 67,1-1-1,1 1 0,0 0 0,1 1 0,0-1 0,-5 26 1,8-30-127,0-1 0,0 1 0,1-1 0,0 1 0,0-1 0,1 1 0,0-1 0,0 1 0,1-1 0,0 0 0,0 0 0,1 0 0,5 11 0,-6-15-54,1 1 0,-1-1-1,1 0 1,0 0 0,0 0 0,0-1-1,1 1 1,-1-1 0,0 0-1,1 0 1,0 0 0,-1 0-1,1 0 1,0-1 0,0 0 0,0 1-1,0-2 1,0 1 0,0 0-1,0-1 1,6 0 0,-2 0-13,0 0 0,-1-1 1,1 0-1,0 0 0,-1-1 1,1 0-1,-1 0 1,0-1-1,1 0 0,9-6 1,-5 2 77,-1-1-1,0 0 1,0-1 0,-1-1 0,0 1 0,0-1 0,-1-1 0,-1 0 0,0 0 0,0-1-1,8-18 1,-15 29-45,-1 0 0,0 0 1,0 1-1,1-1 0,-1 0 0,0 0 0,1 1 0,-1-1 0,1 0 0,-1 1 0,1-1 0,-1 0 0,1 1 0,-1-1 0,1 1 0,0-1 0,-1 1 0,1-1 0,0 1 0,-1 0 0,1-1 1,0 1-1,0 0 0,-1-1 0,1 1 0,0 0 0,1 0 0,-1 0-10,1 0 0,-1 1 0,0-1 1,0 1-1,1-1 0,-1 1 0,0 0 1,0 0-1,0-1 0,0 1 0,1 1 0,-1-1-69,3 2-40,-2-1-16,0-1 83,0 1 1,0-1-1,0 0 0,0 0 1,0 0-1,0 0 1,0 0-1,1 0 0,-1-1 1,0 1-1,0-1 0,1 1 1,-1-1-1,0 0 1,1 0-1,-1 0 0,0 0 1,0-1-1,1 1 1,-1 0-1,0-1 0,0 0 1,1 1-1,-1-1 1,0 0-1,0 0 0,3-2 1,-1 0 9,0 0-1,0 0 1,0-1 0,-1 0-1,1 1 1,-1-1 0,0 0 0,0 0-1,0-1 1,0 1 0,-1-1 0,3-5-1,-4 6 8,1-1 0,-1 0 0,0 0 0,0-9 0,-2-1 10,0 13 3,1 0 0,-1 0 0,0 0-1,0 0 1,0 0 0,0 0-1,-1 0 1,1 0 0,0 1 0,-1-1-1,1 0 1,-1 1 0,0-1 0,1 1-1,-1 0 1,0 0 0,0-1 0,0 1-1,0 0 1,-3-1 0,0 1 0,0 0 0,0 0 1,1 0-1,-1 1 0,0-1 1,0 1-1,0 0 0,-9 2 1,9-1-2,1 0 1,-1 0 0,0 0-1,0 1 1,1 0-1,-1 0 1,-6 5 0,9-6-1,0 0 1,0 0 0,0 0-1,1 1 1,-1-1-1,1 1 1,-1-1 0,1 1-1,0 0 1,0-1 0,-1 1-1,1 0 1,0 0 0,0 0-1,1 0 1,-1 0 0,0 0-1,1 0 1,-1 0 0,0 4-1,2-5-11,-1 1-1,0 0 0,0 0 0,1-1 0,-1 1 0,1 0 0,-1-1 1,1 1-1,0-1 0,0 1 0,1 1 0,0 1-17,-1-2 2,0 0 0,1 0 0,-1-1 0,0 1 0,1 0 0,-1-1 0,1 1 0,-1-1 0,1 0 0,0 1 0,0-1 0,0 0 0,0 0 0,2 1 0,28 7-260,-29-8 261,6 1-44,1 0 0,-1-1 0,1 0 0,-1-1 0,1 0 0,-1 0 0,1-1 0,-1 0 0,1-1 1,-1 0-1,11-4 0,-13 3 43,0 0 1,0-1-1,0 0 1,-1 0-1,0 0 1,0 0-1,0-1 1,0 0-1,-1-1 1,1 1-1,-1-1 1,-1 0-1,1 0 1,4-10-1,0-2 69,-1 1 0,-1-2 0,-1 1 1,0-1-1,-2 0 0,0 0 0,3-33 0,-5 3 248,-8-91 0,-1 86 251,-28-103-1,12 67 461,23 90-991,0 0 0,0-1 0,0 1 0,0 0 0,0-1 0,0 1 0,0 0 0,-1 0 0,1 0 0,0-1 0,0 1 0,0 0 0,0 0 0,-1 0 0,1-1 0,0 1 0,0 0 0,0 0 0,-1 0 0,1 0 0,0-1 0,0 1 0,-1 0 0,1 0 0,0 0 0,0 0 0,-1 0 0,1 0 0,0 0 0,0 0 0,-1 0 0,1 0 0,0 0 0,0 0 0,-1 0 0,1 0 1,0 0-1,0 0 0,-1 0 0,1 0 0,0 0 0,0 0 0,-1 0 0,1 0 0,0 1 0,0-1 0,-1 0 0,1 0 0,0 0 0,0 0 0,0 1 0,0-1 0,-1 0 0,1 0 0,0 0 0,0 1 0,0-1 0,0 0 0,0 0 0,-1 1 0,1-1 0,0 0 0,0 0 0,0 1 0,0-1 0,0 0 0,0 1 0,-3 27 52,2-1 1,0 1-1,2 0 1,2 0-1,0 0 1,8 28-1,6 17-320,5-2 0,2-1 1,37 74-1,-44-108-426,31 58-1738,-14-34-4268,-18-38 2306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3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2098 1076,'-55'56'12651,"416"-365"-11413,-268 234-1164,265-199 40,5 32-34,-257 179-68,183-108 24,-129 83-21,226-124 51,5 18-4,-94 65-15,-69 36-4,317-115 201,-443 172-154,31-10 173,-120 40-149,-10 5 50,0 0 0,-1 0 1,1 0-1,0 0 0,0 0 1,-1 1-1,6-1 1,-12 4-68,3-2-92,-30 19 379,18-14-236,-1-1 0,0-1 0,-1 0 1,1-1-1,-1-1 0,1 0 0,-1-1 0,-26-1 0,0-3 846,-77-14 1,118 17-976,0 0 0,0 0 0,0 0 0,-1 0 0,1 0 0,0 0 0,0 0 0,0 0 0,-1 0 0,1 0 0,0 0 0,0 0 0,0 0 0,-1-1 0,1 1 0,0 0 0,0 0 0,0 0 0,0 0 0,-1 0 0,1 0 0,0 0 0,0-1 0,0 1 0,0 0 0,0 0 0,-1 0 0,1 0 0,0-1 0,0 1 0,0 0 0,0 0 0,0 0 0,0 0 0,0-1 0,6-3 101,12-2-153,-13 6 43,-1 0 0,1 0-1,-1 0 1,1 0 0,-1 1-1,1 0 1,-1 0 0,0 0-1,9 3 1,33 19 38,-45-23-47,7 5 8,0 0 0,0 1 0,0 0 1,-1 0-1,0 1 0,0-1 0,0 1 0,-1 1 1,0-1-1,8 15 0,-9-10-53,1-1 1,-2 0-1,0 1 0,0 0 0,-1 0 0,0 0 1,1 19-1,-3-5-387,-1 0 1,-1 0-1,-1 0 1,-2-1-1,0 1 1,-2-1-1,-11 33 1,-11 17-2186,-6-2-3486,8-29 1504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1908,'0'0'1253,"0"-7"80,-1 5-536,2 9 4078,3 33-4308,3 0-1,1 0 0,14 42 1,-5-29 183,47 94-1,-55-129-156,1-1 0,0 0 0,2-1 0,0 0 1,19 20-1,-31-36-517,1 0 0,-1 1 0,1-1 0,-1 0 0,0 1 0,1-1 0,-1 0 0,1 0 1,-1 0-1,1 1 0,-1-1 0,1 0 0,-1 0 0,1 0 0,-1 0 0,1 0 0,-1 0 0,1 0 1,-1 0-1,1 0 0,-1 0 0,1 0 0,-1 0 0,1 0 0,-1-1 0,1 1 0,-1 0 1,1 0-1,-1 0 0,1-1 0,-1 1 0,1 0 0,-1-1 0,1 1 0,9-13 716,-8 8-688,0 0-1,0 0 1,-1 0 0,1 0-1,-1 0 1,0 0 0,-1-1-1,0 1 1,1 0-1,-2-9 1,1 0 36,-3-74 620,-3 1 1,-32-155-1,31 218-2128,-14-37-1,20 60 418,-4-3-2172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1300,'2'2'616,"-1"0"1,1 0-1,0 1 0,0-1 1,-1 1-1,0-1 0,1 1 1,-1 0-1,0-1 0,0 1 1,0 5-1,6 37 1895,-4-26-1886,11 117 2371,-10-89 2596,-4-54-5465,0 0-90,0 1 1,1 0 0,0-1 0,0 1 0,0 0 0,1 0 0,0 0 0,0 0 0,1 0 0,-1 0 0,1 0 0,1 1-1,-1-1 1,7-6 0,-5 6-23,0 1 0,0 0 0,0 0-1,1 1 1,-1-1 0,1 1 0,0 0 0,0 1-1,1 0 1,-1 0 0,1 0 0,-1 1-1,1-1 1,0 2 0,0-1 0,9 0 0,-9 2 0,-1 0 1,1 0 0,0 0-1,-1 1 1,1 0 0,0 1 0,-1 0-1,9 3 1,0 2 86,28 16-1,-11-4 95,-31-18-76,0-2-116,0 1 0,1-1 0,-1 1 0,0-1-1,0 1 1,0-1 0,0 1 0,0-1 0,0 0 0,0 0-1,0 0 1,-1 1 0,1-1 0,0 0 0,0 0 0,-1 0-1,1 0 1,0-3 0,14-25 52,-9 16-32,-4 9-18,15-24 14,-17 27-20,1 0 1,0 1 0,-1-1 0,1 0 0,0 0-1,0 0 1,0 0 0,0 1 0,0-1-1,0 0 1,0 1 0,0-1 0,0 1 0,0-1-1,0 1 1,0-1 0,1 1 0,-1 0 0,0 0-1,0 0 1,0-1 0,1 1 0,-1 0-1,0 0 1,2 1 0,3 2-135,1 0-1,-1 0 1,0 1 0,0 0 0,0 0-1,-1 1 1,0-1 0,1 1 0,7 11-1,-6-9-905,0 1-1,0-1 0,1 0 0,14 9 0,-20-14 343,2 0-252,3-1-4082,12 3 861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1788,'3'-9'8606,"12"74"-7712,-4 1 0,5 116 0,-15-156-1758,-2 1 0,-3 26 0,3-49 446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1504,'0'-3'1325,"-1"17"6940,1 6-7889,0 0-1,1 0 1,5 25-1,38 149 891,-29-101-4393,-12-71-721,0-9 733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63 281 1680,'-18'1'2348,"-27"7"2816,57-11-4788,174-46 626,6-3-416,-116 32-456,418-93 931,-488 112-1056,247-32 323,20 14 89,-244 20-362,0 1 1,0 0 0,0 3 0,0 0 0,-1 2 0,0 1 0,29 12 0,-37-11-10,-1 0 1,0 2-1,0 0 0,-1 1 0,0 0 1,-1 2-1,-1 0 0,0 1 1,-1 1-1,18 23 0,-7-2 37,-2 2 0,-2 0 0,-1 2 0,25 71 0,-26-51-232,-2 2 1,16 112-1,-32-163-245,0 3 158,1 27 0,-3-39-190,0 1 0,-1-1 0,1 0 0,0 0 1,-1 1-1,0-1 0,0 0 0,0 0 0,0 0 0,0 0 0,-1 0 1,1 0-1,-1 0 0,-2 3 0,-5 1-2630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 1660,'-14'0'410,"-173"6"3982,161-3-3850,0 2-1,0 0 1,1 1 0,0 2 0,-32 14-1,24-6 20,1 2 0,0 1 0,-49 41 0,61-43-299,2 1 0,0 1 0,1 1 0,0 0 0,2 1 0,-13 23 1,16-24-60,0 1 0,1 0 0,1 1 0,1 0 0,1 1 1,-5 25-1,8-22 19,1 1 0,-1 36-1,5-49-122,1 1 0,0 0 0,1 0 0,0-1 0,1 1-1,8 22 1,-4-20-34,0-1 0,2 0 0,-1 0 0,2-1 0,0 0 0,1-1 0,0 0 1,1-1-1,17 15 0,-8-11 2,0-1 0,1-1 0,1-1 0,1-1 1,0-1-1,32 12 0,3-3 37,2-2-1,104 18 1,-62-23 25,126 3 1,-143-19-23,135-20-1,226-62 125,-179 16-111,-144 34-78,321-113-561,-426 139 152,21-8-904,-18 0-3117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1344,'0'0'1034,"3"5"-72,57 113 2084,10 18-1381,-27-67-179,2-1 0,85 95 1,-125-158-1152,-3-2-61,0-1 0,-1 1 1,2-1-1,-1 0 0,0 0 0,0 0 1,1 0-1,-1 0 0,1 0 1,0-1-1,-1 1 0,1-1 0,0 0 1,6 2-1,-8-3-199,0-1-1,0 1 1,0 0 0,0-1 0,0 1-1,0-1 1,0 1 0,0-1 0,0 1 0,0-1-1,0 0 1,-1 1 0,1-1 0,0 0-1,0 0 1,-1 0 0,1 0 0,0 0-1,-1 1 1,1-1 0,-1 0 0,1 0 0,-1 0-1,0-1 1,1 1 0,-1 0 0,0-1-1,6-33 850,-5 9-540,-1 1 1,-2-1-1,-9-49 1,-26-75 546,27 114-737,-8-18-232,-1-6-5108,17 42-6977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35 141 964,'-13'69'9534,"13"-67"-8504,-5 14 1132,3-4 1107,2-12-3245,0 0-1,-1 0 1,1 1 0,0-1-1,0 0 1,0 0 0,0 0-1,0 0 1,0 0 0,0 0-1,-1 1 1,1-1 0,0 0-1,0 0 1,0 0 0,0 0 0,0 0-1,-1 0 1,1 0 0,0 0-1,0 0 1,0 0 0,0 0-1,-1 0 1,1 0 0,0 0-1,0 0 1,0 0 0,-1 0-1,1 0 1,0 0 0,0 0-1,0 0 1,0 0 0,-1 0 0,1 0-1,0 0 1,0 0 0,0 0-1,0 0 1,0 0 0,-1 0-1,1-1 1,0 1 0,0 0-1,0 0 1,0 0 0,0 0-1,0 0 1,0-1 0,-1 1-1,1 0 1,0 0 0,0 0 0,0 0-1,0-1 1,0 1 0,0 0-1,0 0 1,0 0 0,0 0-1,0-1 1,0 1 0,0 0-1,-4-19 86,3 14-11,0-11 211,1 7-250,0 7-5,4-11 94,-2 12-135,0-1-1,-1 1 0,1-1 1,0 1-1,0 0 1,0-1-1,0 1 0,0 0 1,0 0-1,0 1 1,1-1-1,-1 0 0,4 0 1,30-1 72,-30 2-82,-4 0 12,1 0-7,9 0 8,-9 0-5,22-11 46,-21 9-50,-1-1-1,1 0 0,-1 0 1,0 0-1,0-1 0,0 1 0,0-1 1,-1 1-1,4-7 0,16-39 41,-11 26-28,-9 18-10,10-20-13,-11 25 9,-1-1-1,0 1 1,0 0 0,1-1-1,-1 1 1,0 0-1,1-1 1,-1 1 0,0 0-1,1 0 1,-1-1-1,0 1 1,1 0 0,-1 0-1,0 0 1,1 0-1,-1 0 1,1-1 0,-1 1-1,0 0 1,1 0-1,-1 0 1,1 0 0,0 0-1,3 3 37,8 6-12,-1 0 1,0 1-1,0 0 0,14 18 1,36 53 75,-15-19-147,-28-36-504,13 14-945,-5-17-7432,-16-16 4655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25 152 1960,'-5'-9'1335,"0"-1"0,1-1 1,-5-17-1,8 25-1102,1 1-1,0 0 1,-1-1 0,1 1 0,0-1 0,1 1 0,-1 0-1,0-1 1,1 1 0,-1 0 0,1-1 0,0 1 0,0 0 0,0 0-1,0 0 1,3-4 0,-2 2 25,1 0-1,0 0 1,0 1 0,0 0-1,0-1 1,1 1 0,5-4 0,-5 5-143,0-1 0,0 1 0,-1 0 1,1 1-1,0-1 0,0 1 1,1-1-1,-1 1 0,0 1 1,0-1-1,1 0 0,-1 1 1,0 0-1,0 0 0,1 0 0,-1 1 1,0-1-1,1 1 0,-1 0 1,6 3-1,-5-2-33,1 1 1,-1 0 0,0 0-1,-1 0 1,1 1-1,-1 0 1,1 0-1,-1 0 1,0 0-1,-1 0 1,1 1-1,-1 0 1,0 0-1,0 0 1,3 7-1,0 2 7,-1 0-1,0 1 0,-1 0 0,-1 0 1,0 0-1,-1 1 0,-1-1 1,0 28-1,-5 6 177,-14 69-1,-1 5 84,16-105-287,1-8-22,1-1-1,0 1 1,1 9 0,0-18-34,0 0 1,0 1 0,0-1 0,0 0 0,0 1-1,0-1 1,1 0 0,-1 1 0,0-1-1,1 0 1,-1 0 0,1 1 0,0-1-1,-1 0 1,1 0 0,0 0 0,0 0-1,0 0 1,-1 0 0,1 0 0,0 0 0,0 0-1,1 0 1,-1 0 0,0-1 0,0 1-1,2 0 1,8 1 16,1-4-85,0 0 1,-1 0-1,1-1 1,-1 0-1,1-1 0,-1-1 1,15-8-1,4-3-714,38-29 0,-50 32-406,28-27-1,-36 30-2102,16-22 0,-13 13-457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8 706 1052,'-1'-1'124,"0"0"0,1 0 0,-1 0 0,0 0 0,1 0 0,-1 0 0,1 0 0,-1 0 0,1 0 0,-1 0 0,1 0 0,0-1 0,-1 1 0,1 0 0,0 0-1,0 0 1,0-1 0,0 1 0,0 0 0,0 0 0,0 0 0,1-1 0,-1 1 0,0 0 0,1 0 0,-1 0 0,1 0 0,-1 0 0,2-2 0,1-2 41,1 0-1,-1 0 1,1 0 0,1 1-1,4-5 1,21-18 383,0 2 0,62-38 1,81-32 284,-93 53-471,252-137 761,-264 147-794,95-32 1,-153 61-308,66-24 322,1 3 0,135-24-1,-180 44-260,1 1-1,-1 2 0,1 1 0,-1 1 0,1 2 0,-1 1 0,0 2 0,0 1 0,35 12 0,-46-11-13,0 0 0,0 2 0,-2 0 0,1 2 0,-1 0 0,-1 1 0,19 16 0,-19-12 21,0 2-1,-2-1 1,0 2 0,-1 0-1,21 39 1,-8-4 66,24 63 0,-32-65 14,17 73 1,-29-92-136,-2 1 0,-2-1 0,1 45 1,-5-67-140,-1 1 0,0-1 1,0 1-1,-1-1 0,-1 0 1,0 0-1,-6 14 1,6-21-280,1 1 0,-1-1 0,0 0 1,0 0-1,0 0 0,-1-1 1,0 1-1,0-1 0,0 0 0,0 0 1,-1 0-1,0-1 0,1 1 0,-1-1 1,0 0-1,-1-1 0,-7 4 1,-24 5-2503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1160,'-27'3'611,"-2"-1"206,1 2 0,0 0 1,-36 12-1,40-9-388,1 2 0,0 1 1,1 1-1,0 0 0,1 2 1,0 0-1,1 2 0,-32 29 0,32-25-137,0 1 0,1 2 0,2-1-1,0 2 1,1 0 0,2 1-1,-21 45 1,25-44-42,2 0 0,0 1 0,2 0-1,0 0 1,2 1 0,-1 51 0,5-65-133,1-1 0,0 0 0,1 0 1,1 1-1,0-1 0,1-1 0,8 21 0,-8-24-46,1 1-1,0-1 1,1 0-1,0 0 1,0-1-1,1 0 1,-1 0-1,1 0 1,1-1-1,-1 0 1,10 5-1,8 3 72,0-2 1,0 0-1,1-2 0,0-1 0,54 11 0,-25-10 90,113 4 0,-72-14-37,0-5-1,0-4 1,132-29-1,275-94 378,-487 127-558,603-204 578,-531 178-506,1 0 89,104-52 0,-126 46-964,-26 12-3361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1560,'0'0'2014,"1"8"-1120,17 77 863,3 0 0,50 127 0,-44-154-858,2-1 0,44 64 0,-72-120-876,2 4 203,0-1-1,0 1 1,0-1 0,1 1-1,0-1 1,-1 0-1,2-1 1,-1 1 0,0-1-1,6 4 1,-8-6 284,14-5 407,-16 4-889,1 0-1,0-1 1,-1 1-1,1 0 1,-1-1-1,1 1 0,0 0 1,-1-1-1,1 1 1,-1-1-1,1 1 1,-1-1-1,1 0 1,-1 1-1,0-1 1,1 1-1,-1-1 1,0 0-1,1 1 1,-1-1-1,0 0 1,0 1-1,1-2 1,-1 0 70,5-9 81,-1 0 0,-1 0 1,0 0-1,0 0 0,1-23 1,-1-62 264,-3 71-304,-5-100 334,1 66-1943,3 3-3923,2 48 1450,5-10 41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1668,'7'91'5826,"-3"-30"-851,-4-58-4371,-1 4 4617,-3-18-5134,1 0-1,1-1 1,0 1 0,-2-18-1,4 27-73,-1-22 262,5-47 0,-4 65-229,1-1-1,0 1 1,1 0-1,0 0 1,0 0-1,0 0 0,1 0 1,-1 0-1,2 1 1,-1-1-1,0 1 1,9-9-1,-9 11-31,1 0 1,-1 0-1,1 1 0,0-1 0,0 1 0,0 0 1,0 0-1,1 1 0,-1-1 0,0 1 0,1 0 1,-1 0-1,1 0 0,-1 1 0,1-1 0,-1 1 1,1 0-1,-1 1 0,1-1 0,0 1 0,7 2 1,-1 0 24,1 0 1,-1 1 0,-1 1 0,1 0 0,-1 0-1,0 1 1,12 9 0,6 7 138,-27-21-139,0 0-29,-1-1 0,1 0 0,0 1 0,-1-1 0,1 0 0,-1 1 0,1-1 0,0 0 0,-1 0 0,1 1 0,0-1 0,-1 0 0,1 0 0,0 0 0,-1 0 0,1 0 0,1 0 0,40-12 30,-39 11-38,-1 1 0,1 0 0,-1 0 0,1 1 0,-1-1 0,1 0 0,-1 1 1,1 0-1,-1-1 0,0 1 0,1 0 0,-1 0 0,0 0 0,0 1 0,3 1 0,27 23 6,-16-8-312,-1 0 0,-2 1 0,19 31 0,15 22-3696,-31-49-2711,-10-15 2508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2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 1252,'0'0'6739,"-3"-2"-6251,0 0-28,-1-1 0,0 2 0,0-1-1,0 0 1,0 1 0,-7-1 0,9 1-251,-25 4 601,14-2-678,-1 2 1,0-1-1,1 2 0,-1 0 0,1 1 0,0 0 1,1 1-1,-1 0 0,1 1 0,-15 11 0,20-13-106,0 1-1,0 0 0,-8 8 1,-2 3 26,7-7-32,1 1 0,0 0 0,0 1 0,1 0 0,0 1 0,1-1 0,1 1 0,-9 26 0,0 9 15,-11 59-1,22-88-30,1-2 4,1 1 0,0 0 0,1 0 0,2 26 0,14 69 32,-13-101-39,24 118 312,-21-113-259,0 0-1,1-1 1,1 1 0,0-1 0,14 21 0,-15-29-32,0 0 0,0 0 0,1-1 1,0 0-1,0 0 0,16 11 0,-9-9-15,1-1 0,1 0 1,17 6-1,5 1 30,-5 0-39,-24-10 0,0 0 1,0-1 0,0 0-1,17 4 1,-23-7 3,4 3-1,-1-1 0,1 1 0,0-2 0,0 1 1,12 2-1,7 2 33,1 1-45,42 4 0,-45-8 13,4-1 30,-24-4-35,1 2 0,-1-1 0,0 0-1,1 1 1,4 1 0,12 1 20,-13-2-36,0-1 12,0 0 0,0 0 0,0-1 0,0 0 0,11-2 0,7-1 12,-22 4-3,-1-1 1,0 1-1,1-1 0,-1 0 1,0 0-1,0 0 0,1 0 1,2-2-1,11-3 13,-14 5-7,24-10-18,37-22-1,-58 30 18,0-1 0,-1 0 0,1 0-1,-1-1 1,0 1 0,0-1 0,-1 0 0,1-1-1,6-10 1,-3 6-7,-5 4 2,0 1-1,0-1 0,-1 0 1,1 0-1,-1-1 1,2-11-1,5-39 3,2-49 8,-8 55 216,-7-81 0,3 124-165,-1 0 1,1-1 0,-2 1-1,1 0 1,-5-8 0,-4-8 39,-3-10-48,-1 1 0,-26-41-1,32 60-51,-1 1 0,-1 0 0,-1 0 0,0 1 0,0 1 0,-21-15 1,32 25-12,-34-26 77,19 14-88,14 12 21,0-1-8,-5-3 2,-25-11 10,26 14-12,4 1 5,-22-9-14,21 9 32,-1-2 14,-1 1 1,0-1 0,0 1-1,-9-3 1,11 4-39,-9-5 27,-31-14 92,42 19-113,-26-15-15,11 8 37,14 7-10,-21-11 13,19 9 18,-9-7-1,12 8-12,-8-6-20,-15-17 180,24 24-77,-16-15-141,5 7 53,9 8 53,2 0-49,0 1 32,-1-1-1,1 1 0,-1-1 0,1 1 0,-1-1 0,1 1 0,-1-1 0,1 1 0,-1 0 1,1-1-1,-1 1 0,1 0 0,-1-1 0,0 1 0,0-1 0,-4-1-1959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21 136 2052,'-20'-62'8185,"19"60"-6812,1-1-774,0-11-47,0 10 472,1 2-584,1-1-296,-1 0-1,0 0 1,1 0-1,0 0 1,-1 0-1,1 1 1,0-1-1,0 1 1,1-1-1,-1 1 1,1 0-1,-1 0 1,1 0-1,-1 0 1,1 0-1,0 1 1,0-1-1,0 1 1,0 0-1,6-2 1,-7 3 19,1 1-17,-1 0-120,0 0 1,0 0-1,0 0 1,0 1-1,0-1 1,0 1 0,0-1-1,-1 1 1,1 0-1,-1-1 1,1 1-1,-1 0 1,0 0 0,1 0-1,-1 0 1,0 0-1,0 0 1,0 1-1,0 2 1,6 23 69,-2 0 0,-1-1 0,1 36 0,-3-28-129,12 61 0,-12-85-23,1-1 0,1 0 0,-1 0 0,2 0 0,-1 0 0,1-1 0,1 1 0,0-1 0,0-1 0,9 10 0,3 1-79,-6-8-100,-1 1 1,-1 0 0,0 1 0,11 18 0,-20-30 134,0 1 0,0 1 0,0-1 1,-1 0-1,1 0 0,-1 0 0,1 0 0,-1 0 1,0 1-1,0-1 0,0 0 0,0 0 0,0 0 0,0 1 1,-1-1-1,1 0 0,-1 0 0,1 0 0,-1 0 1,0 0-1,0 0 0,0 0 0,-1 2 0,0-1-420,-1 0 0,1 0 0,0 0 0,-1 0 0,0-1 0,0 0 0,0 1 0,0-1 0,0 0 0,0 0 0,0 0 0,-6 2 0,-13 2-2815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0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6 559 1648,'-2'-4'229,"1"0"0,1 0-1,-1 0 1,0 0 0,1-1 0,0 1-1,0 0 1,0 0 0,0 0 0,1 0-1,0-1 1,0 1 0,0 0 0,0 0 0,0 0-1,1 1 1,0-1 0,0 0 0,0 1-1,0-1 1,6-6 0,4-4 126,1 0 0,0 0 1,24-18-1,-2 4 211,73-44-1,66-16 266,77-16-74,-184 81-472,0 4 1,98-16-1,-82 24-75,90 1 0,-119 10-82,0 2 1,-1 3 0,64 13-1,-80-9-43,1 1 1,40 19-1,-62-22-47,0 0-1,0 2 1,-1 0-1,0 0 1,0 1 0,-2 1-1,17 16 1,-14-9-18,-1 0 0,0 2 0,-1 0 0,-2 0 0,0 1 0,-1 1-1,-1 0 1,0 0 0,-2 1 0,8 38 0,-11-34-311,-1 1-1,-1 0 0,-2 0 1,0 0-1,-2 0 1,-2 0-1,0 0 1,-13 51-1,12-66-604,-1 0 0,0-1 0,-1 0 0,-11 19 0,-6 7-1915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1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0 1940,'-8'2'195,"-15"4"354,1 1 1,0 0-1,1 2 1,-27 14-1,5 2-165,1 3 0,2 1 0,0 2 0,3 2 0,0 1 0,2 2 0,2 1 0,2 2 0,1 1 0,2 1 0,1 2-1,3 0 1,2 2 0,1 1 0,3 0 0,-25 97 0,36-112-230,1 1-1,1 0 1,2 0-1,1 1 1,2-1-1,1 0 1,2 1-1,12 58 1,-11-77-103,0 0 1,1-1-1,1 0 1,0 0-1,1 0 1,0 0-1,1-1 1,1-1-1,0 1 1,0-1-1,1-1 1,11 10 0,-1-4 14,0-1 0,1-2 0,1 0 1,0-1-1,0-1 0,40 14 1,-55-23-58,26 10 45,0-1-1,1-2 1,0-1-1,0-2 1,68 4-1,-24-9 27,0-4-1,0-4 1,-1-2-1,124-33 1,-45-9 73,179-85 0,-228 84-35,149-96 0,-7-12-42,8-27-199,-232 167 8,34-37 0,-51 48-82,-1 1 1,0-2-1,0 1 0,-1-1 1,0 0-1,-1 0 0,6-17 1,-10 22-396,0 0 1,0 0 0,-1 0 0,1-1 0,-1 1 0,-1 0 0,1 0 0,-1 0 0,0 0 0,-1-6 0,1 10 505,-5-21-2963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283 443 1620,'-51'-11'1931,"-1"1"1,0 3-1,-66-1 0,108 10-1426,10-2-489,0 0 1,0 0-1,0 0 0,1 0 0,-1 0 0,0 0 0,0 0 0,0 0 0,0 0 0,0 0 0,0 0 0,0 0 0,0 0 0,0 0 0,0 0 0,0 0 0,0 0 0,0 0 0,0 0 0,1 0 0,-1 1 0,0-1 0,0 0 0,0 0 0,0 0 0,0 0 0,0 0 0,0 0 0,0 0 0,0 0 0,0 0 0,0 0 0,0 0 0,0 0 0,0 0 0,0 0 0,0 0 0,0 0 0,0 1 0,0-1 0,0 0 0,0 0 0,0 0 0,0 0 0,0 0 0,0 0 0,0 0 0,0 0 0,0 0 0,0 0 0,0 0 0,0 0 0,0 0 0,0 0 0,0 1 0,0-1 0,0 0 0,0 0 0,0 0 1,0 0-1,0 0 0,0 0 0,0 0 0,0 0 0,0 0 0,-1 0 0,1 0 0,0 0 0,17 4 98,-1-1 1,1-1-1,0 0 1,21-1 0,81-9 174,-70 3-189,438-54 489,-427 51-529,-57 8-56,725-87 604,976-31 183,-1494 105-729,300-24 70,36-3 26,90 0 65,-569 34 326,-64 5-348,5-1 20,-8 2-201,0 1-1,0-1 1,0 0 0,0 0 0,0 0-1,0 0 1,0 0 0,0 0 0,0 0-1,0 0 1,-1 1 0,1-1 0,0 0-1,0 0 1,0 0 0,0 0-1,0 0 1,0 0 0,0 0 0,0 1-1,0-1 1,0 0 0,0 0 0,0 0-1,0 0 1,0 0 0,0 0 0,0 1-1,0-1 1,0 0 0,0 0 0,0 0-1,0 0 1,0 0 0,1 0 0,-1 0-1,0 1 1,0-1 0,0 0-1,0 0 1,0 0 0,0 0 0,0 0-1,0 0 1,0 0 0,1 0 0,-1 0-1,0 0 1,0 1 0,0-1 0,0 0-1,0 0 1,0 0 0,0 0 0,1 0-1,-1 0 1,0 0 0,0 0 0,0 0-1,0 0 1,0 0 0,1 0 0,-23 26 99,1 2 0,-29 50 1,30-32-71,2 0 1,-21 79 0,-8 102 2,22-3-38,16-124 7,-2 195-3,25 1 7,-12-275-18,61 516 39,127 472 84,-181-970-119,110 487 105,-54-185-52,-23-113-27,59 431 72,-54-193-52,0-27-5,14 312 163,-39-449-50,22 744 389,-52-389-383,-6-475-249,-55 274 0,-47 14-2184,59-314-2840,45-135 1424,1-7 37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3:1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50 1200,'-49'-50'6953,"47"54"-6650,-1 10-157,0-1 0,1 1 0,0-1 0,1 1-1,1 0 1,0 0 0,3 24 0,1 24 179,10 376 795,19-62-504,-27-323-531,4 50 45,24 186 272,48 162 13,-77-417-386,36 173 173,-21-120-140,64 292 162,-81-364-218,71 379 218,-18-58-107,-50-302-104,27 179 72,7 127-8,-18-72-37,-10-86-6,14 278 68,-18-62-52,-8-94 28,-1-218-58,-28 411 62,8-191-95,16-222 24,-24 245 46,19-186-39,-21 356 36,24-221-27,5-117-18,-2 302 10,2-204-36,7 329-10,3-454 6,9 147 2,-8-176 13,22 174-8,32 32-14,-58-289 21,0-1 0,1 0 0,1 0 1,1 0-1,18 32 0,-25-51 7,1 0-1,-1 0 1,1 0 0,-1-1 0,1 1-1,0-1 1,0 1 0,0-1 0,-1 1-1,1-1 1,1 0 0,-1 0-1,0 0 1,0 0 0,0-1 0,0 1-1,1 0 1,-1-1 0,0 0 0,1 1-1,-1-1 1,0 0 0,1 0-1,-1-1 1,4 1 0,5-3 0,0 1 1,0-1-1,-1-1 0,12-5 0,-12 5 12,47-21 89,76-48-1,30-15 83,513-186 105,-511 214-242,134-55 24,-170 62-39,-62 26-16,126-59 6,-60 26-44,36-20 19,-112 52 13,192-99 47,-170 87-47,155-67 41,-212 98-46,128-42 29,14 15-36,-72 16 84,58-2 73,-137 21-142,115-3 56,-26 2-32,-42-1 30,105 9 1,-148-4-64,0-1 0,0 0 0,27-3 0,-43 2-3,121-15 25,-90 12-18,64-3 44,-26 9-19,-25-5-23,54-1-20,-56 2 2,54-7 0,-69 5 19,102-19-1,-128 22-8,0 0 0,0 0 0,0 0 0,0-1 0,0 1 0,0 0 0,0-1 0,-1 1 0,1-1 0,0 0 0,2-1 0,9-2 12,48-11-634,-59 14 308,1-1-138,9-7-188,-9 6-319,-2 0-1003,2-8-1463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4:1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2473 1056,'8'4'3878,"-3"-1"-4225,-5-2 722,1-1-1,-1 1 1,1-1 0,-1 1 0,1-1 0,-1 1-1,0 0 1,0-1 0,1 1 0,-1-1 0,0 1-1,0 0 1,1-1 0,-1 1 0,0 0-1,0-1 1,0 1 0,0 0 0,0-1 0,0 2-1,-4 6 2735,1-9-2978,-10-1-6,9 1 519,4 1-643,0 0 0,0-1 1,0 1-1,0 0 1,0 0-1,0 0 1,0 0-1,-1-1 1,1 1-1,0 0 1,0 0-1,0 0 1,0 0-1,0 0 1,0 0-1,-1 0 1,1-1-1,0 1 1,0 0-1,0 0 1,0 0-1,-1 0 1,1 0-1,0 0 1,0 0-1,0 0 1,0 0-1,-1 0 1,1 0-1,0 0 1,0 0-1,0 0 1,-1 0-1,1 0 1,0 0 5,-1 0 1,1 0-1,0 0 1,-1 0-1,1 0 1,0 0-1,-1 0 1,1 0-1,-1 0 1,1 0-1,0 0 1,-1 0-1,1-1 1,0 1-1,0 0 1,-1 0-1,1 0 0,0-1 1,-1 1-1,1 0 1,0 0-1,0-1 1,-1 1-1,1 0 1,0 0-1,0-1 1,0 1-1,-1 0 1,1-1-1,0 1 1,0 0-1,0-1 1,0 1-1,0 0 1,0-1-1,0 0 1,-5-33 139,5 32-141,4-33 45,-3 29-49,1 0 1,0 1-1,0-1 1,0 0-1,1 1 1,0 0-1,0-1 0,0 1 1,1 0-1,6-7 1,9-8 6,22-18 1,-24 23 14,437-352-9,92 12-119,-229 186 136,-185 96-20,-18 8-30,99-63 72,-180 106-70,35-22 34,118-75 26,-24 19-44,44-24 6,161-42-339,-329 151 187,110-39-81,-9 4 44,61-38 80,-167 75 98,83-37-23,-115 49 18,-1 1 9,5 0 2,11-7-20,22-5 3,-36 12 36,8-5 83,-9 5-83,-1 0-1,0 0 0,0 0 0,0 0 0,0-1 0,0 1 0,1 0 0,-1 0 0,0 0 0,0 0 0,0 0 0,0 0 0,0 0 0,0 0 0,1 0 0,-1-1 0,0 1 0,0 0 0,0 0 0,0 0 0,0 0 1,0 0-1,0-1 0,0 1 0,0 0 0,0 0 0,0 0 0,0 0 0,0-1 0,0 1 0,0 0 0,0 0 0,0 0 0,0 0 0,0 0 0,0-1 0,0 1 0,0 0 0,0 0 0,0 0 0,0 0 0,0-1 0,0 1 1,0 0-1,0 0 0,0 0 0,0 0 0,-1 0 0,1 0 0,0-1 0,0 1 0,0 0 0,0 0 0,-14-10 395,-25-10-104,31 16-52,-78-33 540,-15-8 300,-41-45 751,108 67-1241,33 22-482,-15-10 75,22 12-195,293 91 51,-259-75-42,0 1 0,-2 3 0,37 25 0,-67-41-13,3 2 2,1 4 1,-10-9-3,-1 1-3,13 3 32,15 11 434,-27-16 65,0 1-479,-1-2-49,-1 0 0,0 0 1,0 0-1,0 0 1,1 0-1,-1 0 0,0 0 1,0 1-1,0-1 1,1 0-1,-1 0 0,0 0 1,0 0-1,0 0 1,0 0-1,0 0 0,1 1 1,-1-1-1,0 0 1,0 0-1,0 0 0,0 0 1,0 1-1,0-1 1,1 0-1,-1 0 0,0 0 1,0 1-1,0-1 1,0 0-1,0 0 0,0 0 1,0 1-1,0-1 1,0 0-1,0 0 0,0 0 1,0 1-1,0-1 1,0 0-1,0 0 0,0 0 1,0 1-1,-1-1 1,1 0-1,0 0 0,0 1 1,-24 80 39,-12 43-6,-36 191 69,52-232-56,19-81-33,1 0 6,-1 4 18,-13 48 627,14-52-642,1-9-86,4-20 65,-4 20-7,4-9-1,19-70-2288,-23 83 1548,1-3-2443,-1 1 983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2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38 163 972,'0'0'3338,"-16"10"1502,16-9-4795,0-1 0,0 0 0,-1 0 0,1 0 0,0 1 1,0-1-1,0 0 0,0 0 0,0 1 0,0-1 0,0 0 1,0 0-1,0 1 0,0-1 0,0 0 0,0 0 0,0 0 1,0 1-1,0-1 0,0 0 0,0 0 0,1 0 1,-1 1-1,0-1 0,0 0 0,0 0 0,0 0 0,0 1 1,0-1-1,1 0 0,-1 0 0,0 0 0,0 0 0,0 1 1,1-1-1,-1 0 0,0 0 0,0 0 0,0 0 1,1 0-1,-1 0 0,0 0 0,12 2 1967,-9-2-2569,-2 0 577,1 0-1,-1-1 1,1 1 0,-1 0-1,1 0 1,-1-1-1,0 1 1,1-1 0,-1 1-1,0-1 1,1 1-1,-1-1 1,0 0 0,0 0-1,0 0 1,3-1 0,0-2 74,3-1 10,1-1 0,-1 0 0,0 0 1,-1-1-1,1 0 0,6-10 1,-10 12-7,0 0 1,0 0 0,0 0-1,-1-1 1,0 1-1,0-1 1,-1 1 0,0-1-1,0 1 1,0-1-1,0-10 1,-1 14-62,-1 0 0,1 0 0,-1 0 0,1 0 1,-1 0-1,0 0 0,0 0 0,0 1 0,0-1 0,0 0 0,-1 0 0,1 1 0,-1-1 0,1 1 1,-1-1-1,1 1 0,-1 0 0,0-1 0,1 1 0,-1 0 0,0 0 0,-3-1 0,2 1 11,0 1 21,-2-1-34,0 1 0,1 0 1,-1 0-1,0 0 0,0 1 0,1 0 0,-1 0 0,0 0 1,1 0-1,-1 1 0,-4 2 0,5-2-15,1 0-1,0 1 1,-1-1-1,1 1 1,0 0 0,1 0-1,-1 0 1,0 0-1,1 0 1,0 1-1,-1-1 1,1 1 0,1 0-1,-1-1 1,1 1-1,-1 0 1,1 0-1,0 0 1,0 0 0,0 7-1,0-2 7,1 1 1,0-1-1,0 0 0,1 1 0,0-1 0,1 0 1,5 18-1,-5-23-33,-1-1-1,1 0 1,-1 0 0,1 1 0,0-1 0,0 0-1,0-1 1,0 1 0,1 0 0,-1-1-1,1 1 1,-1-1 0,1 0 0,0 0-1,5 3 1,-3-3 73,0 1-1,1-1 0,0 0 0,-1-1 1,1 1-1,0-1 0,0 0 0,10 0 1,-5-1-487,0-1 0,-1 0 0,1 0 0,13-5 0,-14 4-1217,-1-1 0,1-1 0,-1 1-1,10-7 1,-10 4-1575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81 892,'0'0'251,"0"-1"0,1 0 0,-1 0 0,1 0 0,-1 0 0,0 1-1,1-1 1,-1 0 0,1 1 0,0-1 0,-1 0 0,1 1 0,0-1 0,-1 0 0,1 1 0,0-1 0,-1 1-1,1 0 1,0-1 0,0 1 0,0-1 0,0 1 0,-1 0 0,1 0 0,0 0 0,0-1 0,0 1 0,1 0-1,-1 1-115,1 0-1,-1 0 1,1 0-1,-1 0 1,0 0-1,1 1 1,-1-1-1,0 0 0,0 1 1,0-1-1,0 0 1,0 1-1,0-1 1,0 1-1,0 2 1,108 255 3209,-34-72-1641,-63-161-803,1 1 0,2-2 0,28 40 1,-43-65-820,0 1 1,1-1-1,-1 1 1,0-1-1,1 1 1,-1-1-1,0 0 1,1 1 0,-1-1-1,1 1 1,-1-1-1,1 0 1,-1 1-1,1-1 1,-1 0-1,1 0 1,-1 1-1,1-1 1,-1 0-1,1 0 1,0 0 0,-1 0-1,1 0 1,-1 0-1,1 0 1,-1 0-1,1 0 1,0 0-1,-1 0 1,1 0-1,-1 0 1,1 0-1,1-1-8,-1 0-1,0 0 0,0 0 0,0 0 0,0 0 1,0-1-1,0 1 0,0 0 0,-1 0 0,1-1 0,0 1 1,0-2-1,2-7 80,1 0 0,2-18 0,19-210 850,-18 150-767,-3 29-20,-5-82 0,-7 59-2379,8 71 1103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82 1456,'2'3'641,"-1"1"-1,1-1 1,0 1 0,-1 0-1,0 0 1,0 0 0,0 0-1,0 0 1,0 0 0,-1 4-1,-1 46 1382,0-24-1122,3 194 3481,3-168-1010,-5-57-3342,-1-1-1,1 0 1,0 1-1,-1-1 1,1 1-1,-1-1 1,1 0-1,-1 1 1,0-1 0,1 1-1,-3-3 1,0-1 33,-1-8 21,0 0 1,1 0-1,1 0 0,0 0 1,0-1-1,2 1 1,-1 0-1,2-1 0,0 1 1,0-1-1,1 1 0,5-17 1,-3 20-53,-1 0 1,1 0-1,0 1 1,1 0-1,0 0 1,9-12-1,-12 18-22,1 0 0,-1 0 0,1 0 0,0 0 0,0 1 0,0-1 0,0 1-1,0 0 1,1 0 0,-1 0 0,1 0 0,-1 1 0,1-1 0,0 1 0,-1 0 0,1 0 0,0 0 0,0 0-1,0 1 1,5 0 0,0 0 3,0 1 0,0 1 0,-1-1-1,1 1 1,0 1 0,-1 0 0,0 0-1,14 8 1,-10-4 2,-1 0 0,0 2-1,0-1 1,-1 1 0,11 12-1,35 43 113,-56-63-9,3-6-104,3-11 10,-1 0 0,7-32 0,-1 1 30,-6 30-42,2-10 36,12-28 1,-17 48-36,1 0 0,1 0 0,-1 1 0,1 0 0,0 0 0,0 0 0,1 0 0,0 0 0,9-7 0,-12 11-9,0 1 0,0 0 0,0-1 0,1 1 0,-1 0 0,0 1 0,1-1 0,-1 0 0,1 1 0,-1-1-1,1 1 1,-1 0 0,1 0 0,-1 0 0,1 0 0,0 0 0,-1 0 0,1 1 0,-1-1 0,1 1 0,-1 0 0,0 0-1,1 0 1,-1 0 0,0 0 0,0 0 0,1 0 0,2 4 0,3 0 4,-1 1 0,0 0 0,-1 1 1,1 0-1,-1 0 0,8 13 0,-1 2-54,-1 1-1,0 0 1,-2 1-1,12 39 1,17 105-2853,-37-158 2519,2 11-691,6 25-6511,-2-27 3000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2116,'0'-3'1287,"1"-10"-348,1-1 0,1 1 0,0 0 0,1-1 0,0 2 0,1-1 0,10-18 0,4-15 188,22-45 834,-29 69-1008,-2 0 0,0 0 0,-1-1 1,-2 0-1,9-47 0,-12 53 961,-1 34-1556,-1 42-380,6 245 361,4-170-242,2 58 24,-14-184-110,-1 0-1,1 0 1,-3 12 0,2-18-9,1 0-1,-1 0 0,0 0 1,1 0-1,-1 0 1,0 0-1,0 0 1,-1 0-1,1 0 1,0 0-1,-1-1 1,1 1-1,-1-1 0,1 1 1,-1-1-1,-2 3 1,-1-3 1,0 0-1,0 0 1,1 0 0,-1-1 0,0 0 0,0 0 0,0 0-1,0 0 1,1-1 0,-1 1 0,-6-3 0,-7-2 15,17 4-25,-5-1 3,6 2 3,0 0 0,0 0 0,1 0 1,-1 0-1,0 0 0,0 0 0,0 0 0,0 0 0,0 0 1,0 0-1,0 0 0,1 0 0,-1 0 0,0 0 0,0 0 1,0 0-1,0 0 0,0 0 0,0 0 0,0 0 0,0 0 1,1 0-1,-1 0 0,0 0 0,0 0 0,0-1 0,0 1 0,0 0 1,0 0-1,0 0 0,0 0 0,0 0 0,0 0 0,0 0 1,0 0-1,0-1 0,0 1 0,1 0 0,-1 0 0,0 0 1,0 0-1,0 0 0,0 0 0,0 0 0,0-1 0,0 1 1,0 0-1,-1 0 0,1 0 0,0 0 0,0 0 0,0 0 1,0 0-1,0-1 0,0 1 0,0 0 0,0 0 0,0 0 1,0 0-1,0 0 0,0 0 0,0 0 0,0 0 0,-1 0 1,1-1-1,25-6-163,0 1 0,0 1 0,33-3 0,-35 6-731,0-1 1,0-1-1,-1-1 1,0-1 0,37-15-1,-56 20 14,-1 0 0,1-1 0,-1 1 0,0-1-1,1 0 1,-1 0 0,3-4 0,1-4-3546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0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1609 1124,'-3'0'315,"-4"2"242,0 0 0,1 0 1,-1 1-1,-10 6 0,15-8-260,1 1 18,-37 33 2328,27-26-1495,10-7-162,-2-1-134,-5 0 3478,8-1-4246,1-10 29,0 1 0,1-1 0,0 1 0,0-1 0,1 1 0,0 0 0,6-11 0,37-69 322,-22 46-254,32-82 201,93-216 189,-121 274-518,29-79 90,-25 73-85,27-57 13,64-109-48,-86 167-34,17-24 60,-25 40-56,-28 54-5,0 0 5,11-29 59,-11 29-7,0 0-25,2-6-1,-2 6 103,-3 0-105,1 1-13,1 0-2,-1 0-1,1 1 0,-1-1 1,1 0-1,-1 0 0,1 1 1,-1-1-1,0 1 0,1-1 1,-1 0-1,0 1 0,1-1 1,-1 1-1,0-1 0,0 1 1,1 0-1,-1-1 0,-2 1 1,-11-3 3,2 2-1,-1 1 3,-8 0-18,-7 3 3,22-3 6,-2 3 27,-17 2-11,22-4-20,1 0 21,134-47 1403,-123 43-1331,-1 0 0,1 1 0,-1-1 0,1 2 0,14-2-1,-21 3-43,-2 0-41,0 0 0,0 1 1,0-1-1,1 0 0,-1 0 1,0 0-1,0 1 1,0-1-1,0 0 0,1 0 1,-1 0-1,0 1 1,0-1-1,0 0 0,1 0 1,-1 0-1,0 0 0,0 0 1,0 0-1,1 0 1,-1 0-1,0 0 0,0 1 1,1-1-1,-1 0 1,0 0-1,0 0 0,1 0 1,-1 0-1,1 0 1,-1 0-1,1 0 0,-1 0 1,1 0-1,-1 0 0,1 0 1,-1 0-1,0 0 0,1 0 1,-1 1-1,1-1 1,-1 0-1,0 0 0,1 1 1,-1-1-1,0 0 0,1 1 1,-1-1-1,0 0 0,1 1 1,-1-1-1,0 1 1,3 4-6,0 0 1,0 1-1,-1-1 0,0 1 1,0-1-1,0 1 1,-1 0-1,1 8 1,4 51-389,-6-61 354,0 36-841,-8 65-1,0-4-1278,0-33-528,2-24-2065,3-7 889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68 290 1444,'-62'-33'6322,"62"33"-6278,-1-1 1,1 1-1,0 0 1,-1 0-1,1 0 1,0 0-1,0 0 1,-1 0-1,1 0 0,0-1 1,0 1-1,0 0 1,-1 0-1,1 0 1,0 0-1,0-1 1,0 1-1,-1 0 0,1 0 1,0-1-1,0 1 1,0 0-1,0 0 1,0-1-1,0 1 1,0 0-1,0 0 0,-1-1 1,1 1-1,0 0 1,0 0-1,0-1 1,0 1-1,0 0 0,0 0 1,0-1-1,1 1 1,-1 0-1,0-1 1,0 1-1,0 0 1,0 0-1,0-1 0,0 1 1,0 0-1,1 0 1,-1 0-1,0-1 1,10-7 642,-10 8-768,17-6 398,228-37 759,22 18-649,-253 24-415,513-37 470,-260 20-263,-118 7-107,366-30 220,-354 17 290,-125 17-42,41-16 2468,-75 22-2438,14 4-401,-16-2-202,1-1 0,0 0 0,-1 0 0,1 1 0,0-1 0,-1 1 0,1-1 0,-1 0 0,1 1 1,-1-1-1,1 1 0,-1 0 0,1-1 0,-1 1 0,0-1 0,1 1 0,-1 0 0,0-1 0,1 1 0,-1-1 1,0 1-1,0 0 0,1 1 0,-1-1 15,5 13 28,0 0 0,-1 0 0,-1 0 0,0 1-1,1 18 1,-1-9 1,30 327 375,6 46-98,-3-91-137,-24-195-106,2 22-254,-14-128 123,2 24-337,-4 52 1,1-72 38,0-1 1,-1 1-1,0 0 1,0-1-1,-1 0 1,0 1-1,0-1 1,-1 0-1,0-1 1,-8 12-1,9-16-382,0 0-1,0 0 0,0-1 0,0 1 1,0-1-1,0 1 0,-1-1 1,-3 2-1,-13 6-3378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 1928,'4'-35'4209,"-4"33"-2933,1-4-566,1 4-336,-1 7 1828,12 479 1722,-14-358-3338,-10 352 1198,8-382-1453,-16 232 747,18-302-994,-1 37 144,3-56-186,-1-1-1,1 0 1,0 0-1,0 1 1,1-1-1,0 0 1,4 8-1,-5-12-24,1 1-1,-1-1 1,1 1-1,0-1 1,0 0-1,0 0 1,0 0-1,0 0 0,0 0 1,1-1-1,-1 1 1,1-1-1,-1 1 1,1-1-1,3 1 1,4 1 3,-1 0 1,1-1-1,10 1 1,-9-1-4,44 4 54,0-3 1,80-5-1,-113 1-60,140-11 69,-47 3-38,132-17 25,-114 10-34,724-80 150,-689 84-148,23-2-6,9-6 34,-71-6 518,-127 25-541,-1 1-54,0 0-1,0-1 1,0 1-1,0 0 1,1-1-1,-1 1 1,0-1-1,0 0 1,0 1 0,0-1-1,0 0 1,1-1-1,8-19-15376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1476,'0'0'5801,"5"9"-4979,68 145 2001,-13-23-1082,10 18-222,44 82 853,-81-170-135,-33-61-2195,0 0 0,0 1-1,0-1 1,0 0 0,0 0 0,0 1 0,1-1-1,-1 0 1,0 0 0,0 1 0,0-1-1,1 0 1,-1 0 0,0 0 0,0 1 0,1-1-1,-1 0 1,0 0 0,0 0 0,1 0-1,-1 0 1,0 0 0,1 1 0,-1-1 0,0 0-1,0 0 1,1 0 0,-1 0 0,0 0-1,1 0 1,-1 0 0,0 0 0,1 0 0,-1-1-1,0 1 1,0 0 0,1 0 0,-1 0-1,0 0 1,1 0 0,-1 0 0,0-1 0,0 1-1,0 0 1,1 0 0,-1 0 0,0-1-1,0 1 1,1 0 0,-1 0 0,0 0 0,0-1-1,0 1 1,0 0 0,1-1 0,7-13 557,-4 4-451,-1 1 0,-1-1 0,1 0 0,-1 0 0,-1 0 0,0-19 0,0 18-43,1-71 548,-7-83 0,-20-80-196,9 105-1253,11 66-2177,5 71 2460,0 0 0,0 0 0,0 0 0,1 0 0,-1 0 0,1 0 0,0 0-1,2-4 1,8-8-5954,-2 9 1907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21 215 1448,'2'160'8639,"-3"-87"-6092,-6 25 3279,3-104-5401,2 3-402,1 0 0,0 0 0,0-1 0,0 1-1,0 0 1,0 0 0,1-4 0,-2-21 442,1 1 1,5-45 0,-3 61-367,1 0 1,1 0 0,-1 0 0,2 1 0,-1-1 0,1 1 0,1-1 0,0 1 0,9-13 0,-12 21-82,-1 0 0,1 0 1,-1 1-1,1-1 0,0 0 0,-1 1 0,1 0 1,0-1-1,0 1 0,0 0 0,0 0 1,1 0-1,-1 0 0,0 0 0,0 0 0,1 1 1,3-1-1,-2 1-2,0 0 1,0 0-1,0 0 0,0 1 1,0-1-1,0 1 1,0 0-1,0 1 1,6 2-1,0 1 3,-1 0 0,0 0-1,-1 1 1,0 0 0,1 1 0,-2-1 0,11 12 0,-4 1 14,-1 1 1,-1 0 0,0 0 0,15 39-1,-6-13 50,-21-46-82,0 0 0,0 0 0,0 0 0,0 0 0,0 0-1,0 0 1,0-1 0,0 1 0,0 0 0,0 0 0,0 0 0,0 0 0,0 0 0,0 0-1,0 0 1,1 0 0,-1 0 0,0 0 0,0 0 0,0 0 0,0 0 0,0 0 0,0 0 0,0-1-1,0 1 1,0 0 0,0 0 0,0 0 0,0 0 0,1 0 0,-1 0 0,0 0 0,0 0 0,0 0-1,0 0 1,0 0 0,0 0 0,0 0 0,0 0 0,0 0 0,0 0 0,1 0 0,-1 1-1,0-1 1,0 0 0,0 0 0,0 0 0,0 0 0,0 0 0,0 0 0,0 0 0,0 0 0,0 0-1,0 0 1,0 0 0,0 0 0,1 0 0,-1 0 0,0 0 0,0 1 0,0-1 0,0 0 0,0 0-1,0 0 1,0 0 0,0 0 0,0 0 0,0 0 0,3-12 11,0-17-19,-1-22 108,3 0-1,2 1 0,2 0 0,21-65 1,-28 110-85,2-10 30,1 0 1,1 1 0,0 0 0,0 0 0,2 0-1,12-18 1,-19 31-41,0 0-1,-1 0 1,1 0-1,0 0 0,0 1 1,0-1-1,0 0 1,-1 1-1,1-1 1,0 1-1,0-1 1,0 1-1,0-1 1,0 1-1,0 0 0,1-1 1,-1 1-1,0 0 1,0 0-1,0 0 1,0 0-1,0 0 1,0 0-1,0 0 1,0 0-1,2 1 0,10 5 0,-9-3-41,0 1 0,0-1-1,-1 1 1,0 0 0,0 0 0,0 1 0,0-1-1,-1 1 1,3 6 0,17 46-902,-20-51 827,17 59-1413,-9-29-1145,2 0-4365,-4-16 1975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302 580 2352,'-12'-11'1129,"1"-1"0,0 0-1,0 0 1,1-1 0,1-1-1,0 1 1,-8-19 0,4 5 35,2-1 1,0 0-1,-6-30 0,14 43-677,0-1-1,1 0 0,0 1 0,1-1 0,1 0 0,0 0 1,2 0-1,-1 0 0,8-26 0,-7 35-381,0-1-1,1 1 1,0-1-1,0 1 1,1 0-1,0 0 1,0 0-1,0 1 1,1 0-1,0-1 1,0 2-1,1-1 1,0 1 0,0-1-1,0 2 1,1-1-1,-1 1 1,1 0-1,0 0 1,0 0-1,8-1 1,-10 3-76,-1 1 0,1 0 0,0 0 0,0 0 0,-1 1 0,1-1 0,0 1 0,0 0 0,0 1 0,0-1 0,-1 1 0,1 0 0,0 0 0,-1 1 0,1-1 0,0 1 0,-1 0 0,0 0 0,1 1 0,-1-1 0,0 1 1,0 0-1,-1 0 0,1 0 0,6 8 0,-4-4-7,0 1-1,0 1 1,-1-1 0,0 1 0,0 0 0,-1 0 0,0 0 0,-1 0 0,0 1-1,-1 0 1,3 16 0,-4-4 1,0 0 1,-2 0-1,-1 0 0,0 0 0,-2-1 0,0 1 1,-1-1-1,-2 0 0,-14 34 0,-6 2 9,-2-1-1,-38 54 0,34-65-6,-2 0 0,-2-3-1,-43 38 1,9-8 28,63-65-43,6-5-6,0-1 1,0 1-1,0 0 1,0 0-1,0 0 0,0 0 1,1 0-1,-1 0 1,1 0-1,0 0 1,-1 0-1,0 4 1,5-6 3,14-1-7,0-1-1,0-1 0,0-1 1,-1 0-1,17-7 0,9-2-10,41-10-52,102-33-986,-168 50 591,-7 3-217,0-1-1,15-8 1,-23 11 20,0-1 1,1 1-1,-1 0 1,0-1-1,-1 0 1,1 1-1,0-1 1,0 0 0,-1 0-1,1 0 1,-1 0-1,0 0 1,0-1-1,1 1 1,0-4-1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15 138 1528,'-2'1'1018,"-10"3"2496,12-4-3457,0 0 1,0 1-1,0-1 1,0 0-1,0 0 1,0 1-1,0-1 1,0 0 0,0 0-1,0 1 1,0-1-1,1 0 1,-1 0-1,0 0 1,0 1-1,0-1 1,0 0-1,0 0 1,1 0-1,-1 1 1,0-1-1,0 0 1,0 0-1,1 0 1,-1 0-1,0 0 1,0 0-1,0 1 1,1-1 0,24 10 629,22-1-200,1-2 0,0-2 0,55-2 0,-92-2-422,12-1 34,366 4 980,76-19-239,-70-1-206,-251 10-431,165-9 225,-4-19-28,-226 21 230,0-4-1,81-30 0,-94 23 1618,-64 23-2047,-1 2-177,0-1 0,0 0 0,0 0-1,-1 0 1,1 1 0,0-1 0,0 0 0,0 1-1,0-1 1,0 1 0,0-1 0,0 1 0,-1 0-1,1-1 1,0 1 0,0 0 0,-1 0-1,1-1 1,-1 1 0,2 1 0,8 20 153,-8-17-135,14 35 188,-3 1 0,14 71 0,3 89 95,-23-152-236,20 199 258,-9 432 0,-19-648-611,-1 0-1,-2 0 1,-2 0 0,-9 33-1,10-49-433,-1 0-1,-1 0 1,-14 23-1,14-28-564,0 0-1,-1-1 1,0 0-1,-1 0 0,-14 12 1,2-6-3043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2004,'0'-1'495,"9"-13"1720,-9 14-2115,0 0 1,0 0-1,0-1 1,0 1-1,0 0 1,1 0 0,-1 0-1,0-1 1,0 1-1,0 0 1,0 0-1,0 0 1,0 0-1,0-1 1,1 1 0,-1 0-1,0 0 1,0 0-1,0 0 1,0 0-1,1-1 1,-1 1-1,0 0 1,0 0-1,0 0 1,1 0 0,-1 0-1,0 0 1,0 0-1,0 0 1,1 0-1,-1 0 1,0 0-1,0 0 1,0 0 0,1 0-1,-1 0 1,0 0-1,0 0 1,1 0-1,-1 0 1,0 0-1,0 0 1,0 0 0,1 0-1,-1 0 1,0 1-1,0-1 1,0 0-1,0 0 1,1 0-1,-1 0 1,0 0 0,0 1-1,0-1 1,0 0-1,0 0 1,1 1-1,5 23 500,0 0 0,3 40 0,0 61 607,-7-100-1050,8 340 1885,-6-162-1237,4 360 781,-7-474-1387,3 65 181,-2-130-300,1 0 0,1 0 1,2-1-1,10 30 1,-13-44-52,0 0 0,2-1 0,-1 1 0,1-1 1,0 0-1,0 0 0,1-1 0,0 1 0,1-1 1,10 9-1,-10-11-11,0 0 0,1-1-1,-1 0 1,1 0 0,0-1 0,0 0 0,0 0 0,0 0 0,0-1 0,1-1-1,-1 1 1,13-1 0,25 0 34,0-3 0,54-8 0,96-23 31,-142 22-69,406-90 110,-78-1-49,85-34 53,-152 43-36,-295 87-87,279-72 104,-297 78-121,5-2 947,-1 1-3781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1532 16 1816,'15'-16'10183,"-99"70"-8976,-122 103 0,186-140-1107,-203 182 848,46-38-346,46-43-221,30-24-115,25-23 151,-113 140-1,82-69 75,67-87-198,-9 13 181,48-67-447,-1 1-4,-3 5 18,4-5 3,-5 9 174,-10 9 266,15-19-346,-6 9 173,-2 3-64,8-12-116,-3 9 265,-24 23 2258,27-32-2101,-1-4-513,-1-1-31,0-1 0,1 0 0,-1 1 0,1-1 0,0 0 0,1 0 1,-1 0-1,0-9 0,-5-50 21,5 35-14,-7-114 12,4 91-31,4 60 8,1-4-4,-14 138 35,13-117-21,1-1 0,1 0-1,1 0 1,7 30 0,-7-48-13,7 22 60,-8-27-56,-1 1-1,1-1 1,0 0 0,0 0 0,0 0-1,1 0 1,-1 0 0,0 0 0,0 0 0,0 0-1,1 0 1,-1-1 0,0 1 0,1 0-1,-1-1 1,3 1 0,9 0-4,-2-3-156,0-1 0,0 0-1,0 0 1,0-1 0,12-6 0,54-34-6542,-52 30 1180,7-6 153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24 1244,'-3'0'876,"-81"-21"6680,82 21-6569,0-1-559,-8 0-49,8 0 1012,7 4-1170,52 23 258,88 27 0,-68-26-286,624 249 953,-334-116-815,-91-51-201,-204-82-88,97 38 67,125 46 30,-128-48-59,49 17 40,-167-65-86,7 4 196,0-3 1,1-3 0,66 8-1,-90-22 418,-29 1-486,0-1 4,7 0-11,-8 0-6,10-7 511,-11 6-622,0 1 0,0-2-1,0 1 1,0 0-1,0 0 1,-1 0 0,1 0-1,0 0 1,-1-1-1,0 1 1,0 0-1,0 0 1,0-1 0,0 1-1,0 0 1,0 0-1,-1-1 1,0-3 0,-1-2-1,-1 0 1,1-1 0,-2 1-1,-4-9 1,-2 0 122,0 2-1,-14-17 1,13 19 195,0-2 1,-9-16 0,-11-11 1121,30 40-1158,-4-8 32,0 5 21,5 5-361,0 0 1,0 0-1,0 0 1,0 0-1,0 0 1,1 0-1,-1 0 1,0 0 0,0 1-1,0-1 1,0 0-1,0 0 1,0 0-1,0 0 1,0 0-1,0 0 1,0 0-1,0 0 1,0 0 0,0 0-1,0 0 1,0 0-1,0 0 1,0 0-1,0 0 1,0 0-1,0 0 1,0 0 0,0 1-1,0-1 1,-1 0-1,1 0 1,0 0-1,0 0 1,0 0-1,0 0 1,0 0-1,0 0 1,0 0 0,0 0-1,0 0 1,0 0-1,0 0 1,0 0-1,0 0 1,0 0-1,0 0 1,0 0-1,0 0 1,0 0 0,0 0-1,0 0 1,0 0-1,-1 0 1,1 0-1,0 0 1,0 0-1,0 0 1,0 0 0,0 0-1,0 0 1,0 0-1,0 0 1,0 0-1,1 4-5,0 1 3,0 0 1,0 0-1,0 0 1,1 0-1,0 0 1,0 0-1,1 0 1,4 7-1,18 21 23,59 73 115,-75-96-152,5 4 55,19 25 1,-32-38-28,-1 1-21,-1 0 0,1 1 0,-1-1 0,0 0 0,0 0 0,0 0 0,0 0 0,0 0 0,0-1 0,0 1-1,0 0 1,-1 0 0,1-1 0,-1 1 0,1-1 0,-4 3 0,-31 21 14,-95 48-131,-26 14-2532,138-75 1438,-2-1-2119,10-3-3287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62 1488,'0'-2'1181,"-13"-39"4643,12 39-4995,-3-15 5198,17 276-3769,5 53-856,-15-289-1282,1 1 0,1-1 0,1 0 0,1 0 0,1-1 0,12 23-1,-17-40-70,-1-1 0,2 0 0,-1 0 0,0 0-1,1 0 1,7 6 0,-9-9-39,-1 0 0,1 0 0,0-1 0,0 1 0,-1 0 0,1-1 1,0 1-1,0-1 0,0 0 0,0 1 0,0-1 0,-1 0 0,1 0 0,0 0 0,0-1 1,0 1-1,0 0 0,0-1 0,-1 1 0,1-1 0,3-1 0,2-1 7,1 0 0,-2-1-1,13-7 1,1-6-622,0 0 0,-1-1 0,-1-1 0,24-34 0,-8 11-5088,-26 32 1966,3-6 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4:0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55 1632,'0'0'6585,"-6"2"-6175,-16 9-28,17-8 1626,0 0-1756,4-3-232,1 0 1,0 0-1,0 0 0,0 0 0,0 0 0,0 0 0,0 0 1,0 1-1,0-1 0,0 0 0,0 0 0,0 0 0,0 0 0,0 0 1,0 0-1,0 0 0,0 0 0,0 0 0,0 0 0,0 1 1,0-1-1,0 0 0,0 0 0,0 0 0,0 0 0,0 0 1,0 0-1,0 0 0,0 0 0,0 0 0,0 0 0,0 1 0,0-1 1,0 0-1,0 0 0,0 0 0,0 0 0,0 0 0,0 0 1,0 0-1,0 0 0,0 0 0,0 0 0,1 0 0,-1 0 1,0 0-1,0 0 0,0 1 0,0-1 0,0 0 0,0 0 0,0 0 1,0 0-1,0 0 0,0 0 0,1 0 0,-1 0 0,0 0 1,0 0-1,0 0 0,0 0 0,0 0 0,0 0 0,0 0 1,0 0-1,0 0 0,52 2 205,8 0-41,-2 0-35,82-8 0,-67 4-77,-41 0-18,-30 2-36,1 0-6,52-9 154,-53 9-160,25-2 4,-24 2-14,-1-1-6,8 0 14,-8 0 168,-2 1-140,1 1 0,0-1 1,-1 0-1,1 0 1,0 0-1,-1 0 1,1-1-1,-1 1 0,1 0 1,0 0-1,-1 0 1,1 0-1,-1-1 1,1 1-1,-1 0 0,1 0 1,-1-1-1,1 1 1,-1 0-1,1-1 1,-1 1-1,1-1 1,-1 1-1,1-1 0,-1 1 1,0-1-1,1 1 1,-1-1-1,0 1 1,0-1-1,1 1 0,-1-1 1,0 1-1,0-1 1,0 0-1,1 1 1,-1-1-1,0 1 0,0-1 1,0 0-1,0 1 1,0-1-1,-1 0 1,-5-21 322,6 21-412,-3-5 366,-8-8 291,9 14-250,7 6-251,18 28-100,-21-29-40,1 0 1,-1 0-1,0 0 1,-1 1-1,1-1 1,-1 0-1,0 1 1,0-1-1,-1 1 0,0-1 1,0 1-1,0-1 1,0 1-1,-1-1 1,0 1-1,0-1 1,-2 6-1,0-3-442,0-1 0,-1 0 0,0 1 0,-5 7 0,-25 27-5596,18-27 2562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16 836,'-13'-15'5307,"10"18"-4676,0 0-481,1 0-1,-1 1 1,1-1 0,0 1 0,0 0-1,0-1 1,0 1 0,1 0-1,-1 0 1,1 0 0,0 0 0,0 1-1,1-1 1,-1 0 0,1 6 0,0 11 119,0 0 0,2 0 1,0 0-1,1 0 1,1 0-1,1 0 1,1-1-1,12 27 0,-17-44-215,0 0-1,1 0 0,0 0 0,-1-1 1,1 1-1,0-1 0,0 1 0,1-1 1,-1 0-1,0 1 0,1-1 0,0 0 0,-1-1 1,1 1-1,0 0 0,0-1 0,0 0 1,0 1-1,5 0 0,-6-2-12,0 0-1,1 0 1,-1 0 0,0 0-1,0 0 1,1-1 0,-1 1-1,0-1 1,0 0 0,1 1-1,-1-1 1,0 0 0,0-1-1,0 1 1,2-2 0,1 0 68,-1 0 1,0-1 0,1 1 0,-1-1 0,4-6 0,-4 5-16,-1 0-1,0-1 0,0 0 1,0 0-1,-1 0 1,0 0-1,0 0 0,0 0 1,-1 0-1,0-1 1,0 1-1,-1-1 0,0 1 1,0-1-1,0 1 1,-2-12-1,1 14-84,0-1 1,0 1-1,0 0 1,-1-1-1,1 1 0,-1 0 1,0 0-1,0 0 0,-1 0 1,1 0-1,-1 0 1,0 1-1,0-1 0,0 1 1,0 0-1,-1 0 0,1 0 1,-1 0-1,0 1 1,0 0-1,0-1 0,0 1 1,0 1-1,-4-3 0,5 4-245,0-1 1,0 1-1,0 0 0,1 0 0,-1 0 0,0 0 0,0 1 0,1-1 0,-1 1 0,0-1 0,0 1 0,-3 2 0,3-2-286,-14 8-7820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39 500 1300,'4'-25'11626,"-4"25"-11527,-5 6-18,1 0 0,0 0 0,0 0 0,0 1 0,1 0 0,0-1 0,0 1 0,0 0 0,1 0 0,0 1 0,1-1 1,-2 13-1,2-2 70,1-1 1,0 1-1,4 20 1,-3-31-119,0-1 1,1 0-1,0 0 1,0 0-1,0 0 0,1 0 1,-1 0-1,1-1 1,1 1-1,-1-1 1,1 0-1,5 6 0,-4-7-18,-1 0-1,2-1 1,-1 1-1,0-1 1,1 0-1,-1-1 0,1 1 1,0-1-1,0 0 1,0-1-1,0 1 1,0-1-1,1 0 1,8 0-1,3-1 13,1 0 0,-1-2 0,29-4-1,-29 2-29,-1-1 0,0 0 0,0-2 0,-1 1 0,1-2 0,-1 0 0,-1-1 0,0-1-1,0 0 1,-1-1 0,21-21 0,-30 26-5,0 0 1,0-1-1,-1 0 0,0 0 1,0 0-1,-1 0 0,0 0 1,0-1-1,3-13 0,-5 17-11,-1-4 7,-4-8-38,3 15 46,0 0-1,0 0 0,0 0 1,0 0-1,0 0 1,0 0-1,0 0 1,0 1-1,0-1 1,0 0-1,-1 1 0,1-1 1,0 0-1,0 1 1,-1 0-1,1-1 1,-2 0-1,2 1 2,-1 0-15,-2 0 6,1 0 6,0 1 1,0-1-1,0 1 1,0-1 0,1 1-1,-1 0 1,0 0-1,0 0 1,1 0-1,-1 1 1,0-1 0,1 1-1,-1 0 1,1 0-1,0-1 1,0 2-1,0-1 1,0 0 0,0 0-1,-2 3 1,0 2-42,1-1 0,0 1 1,1 0-1,-1 0 0,-2 14 1,4 28-516,1-47 414,1 1 2,8 11-275,-9-14 407,0 1 0,1-1 0,-1 0 0,1 1 0,-1-1 1,1 0-1,-1 1 0,1-1 0,-1 0 0,1 0 0,-1 0 0,1 0 0,-1 1 0,1-1 1,0 0-1,-1 0 0,1 0 0,-1 0 0,1 0 0,-1 0 0,1-1 0,0 1 0,-1 0 1,1 0-1,-1 0 0,1 0 0,-1-1 0,1 1 0,-1 0 0,1 0 0,-1-1 1,1 1-1,-1 0 0,0-1 0,1 1 0,-1-1 0,1 1 0,-1 0 0,0-1 0,1 0 1,5-6-48,-1 0 0,1 0 0,-1 0 0,4-11 0,-2-2-11,-7 20 71,0 0 0,0 0 0,0-1-1,0 1 1,0 0 0,0 0-1,0-1 1,0 1 0,0 0-1,0 0 1,1-1 0,-1 1-1,0 0 1,0 0 0,0 0-1,0 0 1,1-1 0,-1 1-1,0 0 1,0 0 0,0 0-1,1 0 1,-1 0 0,0-1-1,0 1 1,1 0 0,-1 0-1,0 0 1,0 0 0,1 0-1,-1 0 1,0 0 0,0 0-1,1 0 1,-1 0 0,0 0-1,0 0 1,1 0 0,-1 0-1,0 0 1,10 7-61,-6-3 80,2 0-19,0-1 0,0 0 0,0 1 1,0-2-1,0 1 0,1-1 0,-1 0 1,1 0-1,-1-1 0,1 0 0,0 0 1,-1 0-1,9-1 0,2-1 4,-1 0-1,1-1 1,31-9-1,-40 9 4,0-1 0,1 0-1,-1 0 1,0-1 0,-1 0-1,1 0 1,-1-1 0,0 0-1,0 0 1,0 0 0,-1-1-1,1 0 1,9-13 0,-10 9 62,0 1 0,-1-1 0,0 0 0,0-1 0,-1 1 0,0-1 0,-1 0 0,0 0 0,-1 0 0,1-14 0,0-15 185,-3-1 1,-1 1 0,-2 0-1,-2 0 1,-12-49 0,4 42 715,-20-52 0,33 98-282,-1 2-675,1 0 0,0 1 1,0-1-1,-1 0 1,1 0-1,0 0 1,-1 0-1,1 1 0,-1-1 1,0 0-1,-1 2 1,-2 4 19,3-2-15,1-1 0,-1 0 1,1 0-1,0 1 0,0-1 0,1 0 0,-1 0 1,1 1-1,2 5 0,14 39 98,-14-41-103,16 38-362,2-1 1,3-1-1,1 0 1,2-2-1,2-1 1,37 40-1,-57-72-645,0-1 0,12 9 0,-5-4-3574,-7-5 958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18 171 972,'0'0'3218,"-2"0"-2367,-7 0-53,7 0-70,2 3-62,-3 35 211,2 0-1,1 0 1,2 0-1,2 0 1,1 0-1,18 67 1,-22-103-487,0 1-128,2 1-303,-2-8 1006,-4-32-653,2 1 0,2-1 0,6-46 0,-5 70-236,1-1 0,0 1-1,1 0 1,0 0 0,10-18-1,-10 22-50,1 1 0,0 0 0,0 0 0,0 1 0,1 0 0,0 0 0,0 0 0,0 0 0,12-6 0,-15 10-19,0 0-1,1 0 1,-1 1-1,0-1 1,0 1 0,1 0-1,-1 0 1,1 0 0,-1 1-1,1-1 1,-1 1-1,1 0 1,0 0 0,-1 0-1,1 0 1,-1 1 0,1 0-1,-1-1 1,1 1 0,-1 0-1,1 1 1,-1-1-1,0 0 1,0 1 0,5 3-1,-1 0 8,-1 0 0,0 0 0,0 0-1,0 1 1,-1 0 0,1 1 0,-1-1-1,-1 1 1,8 13 0,-12-20-18,0 1 0,0-1 1,1 1-1,-1 0 0,0-1 0,0 1 0,1-1 1,-1 1-1,0-1 0,1 0 0,-1 1 0,1-1 1,-1 1-1,0-1 0,1 0 0,-1 1 1,1-1-1,0 1 0,3-9-31,-2-33 55,0 4-4,9-34 39,-9 62-56,1 0 0,0 0 1,0 1-1,0-1 1,9-13-1,-4 13 2,10-1 1,-13 10 1,-2 1-1,4 1-7,0 1-7,-1 1 0,1 0 1,-1 1-1,0 0 0,0 0 1,0 0-1,-1 0 0,0 1 1,0 0-1,0 0 0,-1 1 1,0-1-1,5 10 0,3 9-426,-1 0-1,12 42 1,-9-5-1492,-9-19-4232,-3-28 2721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45 1444,'1'-1'252,"0"-1"0,-1 1 0,1-1 0,-1 1-1,1-1 1,-1 0 0,0 1 0,1-1 0,-1 1 0,0-1 0,0 0-1,0 1 1,-1-1 0,1 0 0,0 1 0,0-1 0,-1 1 0,1-1 0,-1 1-1,0-1 1,1 1 0,-1-1 0,0 1 0,-1-2 0,0 0 241,0 2-30,-1 1-338,-1-1-1,1 1 0,0 0 0,0 0 0,0 1 0,0-1 0,0 1 0,-1-1 1,1 1-1,0 0 0,0 0 0,0 0 0,1 1 0,-1-1 0,0 1 0,0 0 1,1-1-1,-4 4 0,-3 2 48,0 1 1,1-1-1,0 1 0,-10 13 1,8-6-18,2 1 1,-1-1 0,2 2-1,0-1 1,1 1 0,1 0 0,-4 20-1,7-28-101,1 0-1,1 0 1,0 0 0,0 1-1,1-1 1,0 0 0,0 0-1,1 0 1,0 0 0,4 9-1,-5-16-40,0 0 0,0 0-1,-1 0 1,1-1 0,1 1-1,-1 0 1,0-1 0,0 1-1,1-1 1,-1 1 0,1-1-1,-1 0 1,1 1 0,0-1-1,-1 0 1,1 0 0,0 0-1,0 0 1,0-1 0,-1 1-1,1 0 1,0-1 0,0 1-1,3-1 1,-3 0 70,2-1-54,-1-2-16,1 0 0,-1 0 1,1 0-1,-1 0 0,0-1 0,0 1 0,-1-1 1,1 0-1,-1 0 0,0 0 0,0 0 0,0 0 1,0 0-1,-1 0 0,1-1 0,-1 1 0,0-1 1,-1 1-1,1-7 0,2-21 166,-1 5 533,-3-52 1,0 67-552,1 9 111,0 0-165,1-11-11,0 11 223,3 3-229,-3-1-87,-1 1 0,0 0 0,0 0 0,1 0 0,-1 0-1,0 0 1,1 0 0,-1 0 0,0 0 0,0 0 0,1 0-1,-1 0 1,0 0 0,1 0 0,-1 0 0,0 0 0,0 0-1,1 0 1,-1 0 0,0 0 0,1 1 0,-1-1 0,0 0-1,0 0 1,1 0 0,-1 0 0,0 1 0,0-1 0,0 0-1,1 0 1,-1 0 0,0 1 0,0-1 0,0 0 0,0 0-1,1 1 1,39 49 78,26 35-1961,-46-60 279,-7-12-4672,-4-2 2834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1584,'-3'-1'1325,"0"-1"-982,0 1 1,0 0-1,-1 0 1,1 0-1,0 1 1,-1-1-1,1 1 1,0 0-1,-1 0 1,1 0-1,0 0 1,-1 1-1,1-1 1,0 1-1,-1 0 1,1 0-1,0 0 1,0 0-1,0 1 1,0-1-1,-4 3 1,4-1-202,0-1 1,0 0-1,0 1 1,0 0-1,0 0 1,1 0-1,-1 0 1,1 0-1,0 0 1,0 0-1,0 1 1,1-1-1,-1 1 1,1 0-1,-1-1 1,1 1-1,1 0 1,-2 4-1,1 2 40,0 0-1,0 0 1,1 0-1,0 0 1,3 16-1,-2-17-65,1 1 1,1 0 0,-1-1-1,2 1 1,-1-1-1,1 0 1,1 0-1,9 15 1,-11-20-150,0 0 1,1 0-1,0 0 1,-1 0-1,1-1 1,1 1-1,-1-1 1,0 0 0,1 0-1,-1-1 1,1 1-1,0-1 1,0 0-1,0-1 1,0 1-1,0-1 1,0 0-1,7 1 1,-6-2-200,1 1 1,-1-1-1,1-1 1,0 1-1,-1-1 1,1 0-1,-1 0 0,1-1 1,5-2-1,-7 2-451,0-1 0,-1 1 0,1-1 0,-1 0 0,0 0 0,0 0 0,6-7 0,3-5-2447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77 1212,'-37'-77'8547,"36"82"-8147,1 18-103,1 0 1,1 0-1,1 0 1,9 37-1,-11-55-262,23 89 762,68 175 1,-83-249-679,0 0 1,1 0-1,18 26 0,-27-44-91,0-1-1,0 0 1,1 0-1,-1 0 1,0 0-1,1 0 1,-1 0-1,1 0 1,-1 0-1,1 0 1,-1-1-1,4 2 1,-3-2 457,2-2-308,6-8 110,1 0 1,-2 0-1,1-1 1,-2-1 0,15-22-1,-19 28-167,0-1 0,0 1-1,1 0 1,0 0 0,0 0 0,10-7-1,-14 12-42,14-1 38,-12 2-66,1 2-13,5 4-2,-1 0 1,1 0-1,-1 1 0,0 0 1,-1 1-1,0-1 0,7 11 1,45 68-673,-37-57-3108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215 363 2100,'0'-3'1347,"-6"-25"7594,9 35-8511,48 135 1145,-37-98-1020,2-1-1,38 70 0,-52-108-1028,3 5 1777,-11-52-14268</inkml:trace>
  <inkml:trace contextRef="#ctx0" brushRef="#br0" timeOffset="1">33 59 1192,'-24'-43'5595,"23"40"-4833,-4-4 578,3 1-4515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1244,'4'7'599,"0"-1"0,-1 1 0,1 0 0,-1 1 1,-1-1-1,1 0 0,-1 1 0,1 12 0,-3-19-570,37 140 2380,-4-19-898,-26-92-743,18 43-1,-24-71-615,-1-2-136,0-1-1,0 1 1,0 0 0,0 0 0,0 0-1,0-1 1,0 1 0,1 0 0,-1 0 0,0 0-1,0-1 1,0 1 0,0 0 0,1 0-1,-1 0 1,0 0 0,0 0 0,0 0-1,1-1 1,-1 1 0,0 0 0,0 0 0,0 0-1,1 0 1,-1 0 0,0 0 0,0 0-1,1 0 1,-1 0 0,0 0 0,0 0 0,1 0-1,-1 0 1,0 0 0,0 0 0,0 0-1,1 0 1,-1 0 0,0 1 0,0-1 0,0 0-1,1 0 1,-1 0 0,0 0 0,0 0-1,0 1 1,1-1 0,-1 0 0,0 0-1,0 0 1,0 0 0,0 1 0,0-1 0,0 0-1,1 0 1,-1 0 0,0 1 0,0-1-1,0 0 1,0 0 0,0 1 0,0-1 0,0 0-1,0 0 1,0 0 0,0 1 0,0-1-1,9-17 745,-8 15-924,7-16 597,-1 0 1,9-37-1,-12 38-75,1 0-1,13-29 1,-10 29-29,-6 13-235,-1 0 1,1 0-1,0 0 0,1 1 0,-1-1 0,1 0 0,5-5 1,-7 8-69,1 1-1,-1-1 1,1 1 0,0 0 0,-1-1 0,1 1 0,0 0 0,-1 0 0,1 0 0,0 0 0,-1 0 0,1 0 0,-1 1 0,1-1 0,0 1 0,-1-1 0,1 1 0,-1-1-1,1 1 1,-1 0 0,3 1 0,10 8-238,-2 0 0,1 1 0,-2 0 1,1 0-1,-2 2 0,1-1 0,-2 1 0,13 21 0,-21-32-624,0 0 0,1 1 0,-1-1 0,1 0 1,0 0-1,0 0 0,3 2 0,-3-2-560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21 293 1268,'0'0'6722,"1"-2"-6077,-1-2-442,1 1 0,0 0 0,1 0-1,-1 0 1,0 0 0,1 0 0,0 0-1,-1 1 1,1-1 0,4-4 0,28-27 494,-22 22-439,0 0-38,-2-1 0,0 0-1,-1-1 1,0 0 0,-1 0-1,12-29 1,-18 40-113,-1 0 1,0-1-1,0 1 0,0-1 0,-1 1 1,1 0-1,-1-1 0,0 1 0,0-1 1,0 1-1,0-1 0,-1 1 0,1-1 1,-1 1-1,0-1 0,0 1 0,0 0 1,-1-1-1,1 1 0,-3-3 0,3 4-66,0 1 1,0 1-1,-1-1 0,1 0 0,-1 0 0,1 0 0,0 1 0,-1-1 0,1 0 0,-1 1 0,1 0 0,-1-1 0,0 1 0,1 0 0,-1 0 1,1 0-1,-1 0 0,0 0 0,1 0 0,-3 1 0,3-1-22,0 0 3,-1 0 0,0 0 0,0 0 0,1 0 0,-1 1 0,0-1 0,1 1 0,-1-1 0,0 1 0,1 0 0,-1 0 0,1 0 0,-3 1 0,-2 2 33,0-1-7,-1 1 1,1 1-1,0-1 0,0 1 0,1 0 0,-1 0 1,1 1-1,0-1 0,0 1 0,1 0 0,0 1 1,0-1-1,1 1 0,-4 9 0,4-9-13,0 1-1,0-1 1,1 1-1,1 0 1,-1 0-1,1 0 1,0 0-1,1 0 1,0 1-1,1-1 1,-1 0-1,4 15 1,-2-18-21,0 1 1,1 0-1,-1-1 1,1 0-1,0 1 1,1-1-1,-1 0 1,1-1-1,0 1 1,0-1-1,1 1 1,-1-1-1,1 0 1,0-1-1,0 1 1,0-1-1,0 0 1,1 0 0,-1-1-1,1 0 1,0 0-1,9 2 1,1 0-13,0-1-1,0-1 1,0-1 0,1 0 0,-1-1 0,0-1 0,22-4 0,-27 4-142,0-2-1,0 0 1,-1 0-1,1-1 1,-1 0 0,12-6-1,-16 6-461,0 0-1,0 0 1,11-11-1,-13 11-500,0-1 0,0 1 0,0-1 0,-1 0 0,4-8-1,1-5-2753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162 839 1600,'-144'45'6515,"130"-40"-5526,10-3-297,8-3 242,485-137-118,-23 8-507,-137 44-152,-93 30-54,-160 39-76,323-74 104,-252 60-102,193-44 49,-88 10-49,10-13-4,-194 58-2,-37 11 112,32-12 0,37-19 1725,-96 38-1589,-1 0 0,1 0 0,-1 0 0,1-1 0,3-4 1,12-6 836,-17 11-746,1 5-328,1 3-16,1 0-1,-1 0 1,-1 0-1,1 0 0,-1 1 1,0-1-1,0 1 1,2 8-1,14 64 40,-15-59-31,9 38 3,55 282 54,15 110-19,7-118-93,19-16 142,55 192-785,-149-448 59,7 73 0,-16-35-1749,-7-71-768,-6 43 0,2-45-392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5:1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1368,'11'1'223,"12"6"11504,-18-4-12164,-3-1 1059,1 1-414,0 1-1,0 0 1,0 0-1,3 8 0,-2-5-91,94 141 1516,51 72-740,-120-181-675,-2 2 1,-2 0-1,-2 2 0,-2 1 1,19 54-1,-7-10 62,-18-50-92,18 66-1,-30-92-163,1-1 0,1 1 0,0-1-1,9 15 1,3 7 10,-1 1 4,-6-16 83,10 29-1,-10-20 50,15 26 0,5 12 31,98 244 348,-74-193-463,-49-106-78,-1-1 1,1 0-1,13 16 1,5 8-8,5 11 15,-25-40-19,-1 1 3,1 0 0,-1 0 0,1-1 1,0 1-1,0-1 0,5 6 0,-5-7 0,-1-1 0,0 1 0,0 0-1,0 0 1,0 0 0,0 0 0,-1 0-1,1 1 1,-1-1 0,0 0 0,0 1-1,0 3 1,1-2 2,-1 0-1,1 0 1,0 0-1,1-1 0,-1 1 1,7 7-1,-3-3 7,-5-7-3,0 0-8,-1 0 3,0 0 4,0 0-1,0 0 1,1-1-1,-1 1 0,0 0 1,1 0-1,0 0 1,-1-1-1,1 1 0,0 0 1,0-1-1,0 1 1,1 1-1,-7-10-2,3 4 0,0 0 0,-1 0 0,1 0 0,-1 0 0,1 1 0,-4-3 0,4 4 0,0-1-3,-72-39 13,-8-12 32,43 27 126,-3-1 132,40 26-274,0-1 6,-15-10 116,16 10-108,-1 2-18,-11-7 122,13 7-143,0 0 0,0 0 1,0 0-1,1 0 0,-1 0 0,0 0 0,0 0 1,0 0-1,0 0 0,0 0 0,0 0 0,0 0 1,0 0-1,0 0 0,0 0 0,0 0 0,0 0 1,0 0-1,0 0 0,1 0 0,-1 0 0,0 0 1,0 0-1,0 0 0,0 0 0,0 0 0,0 0 1,0 0-1,0 0 0,0 0 0,0 0 0,0 0 1,0 0-1,0 0 0,0 0 0,0 0 0,0 0 1,0-1-1,0 1 0,0 0 0,1 0 0,-1 0 1,0 0-1,0 0 0,0 0 0,0 0 0,0 0 1,0 0-1,0 0 0,0 0 0,0 0 0,0 0 1,0 0-1,0-1 0,0 1 0,0 0 0,0 0 1,0 0-1,0 0 0,0 0 0,-1 0 0,1 0 1,5 1 1,-1 0 0,0 0 0,0 0 1,0 1-1,6 2 0,47 25 4,55 25 4,-109-53-12,3 3 1,5 4 6,59 38 4,-57-38-16,0 1 16,-11-8-14,0 1 8,14 7 9,-15-8 30,1-1-30,-2 1-12,0-1 0,1 0 0,-1 0 0,0 0 0,0 0 0,1 0 0,-1 0 0,0 0-1,1 0 1,-1 0 0,0 0 0,0-1 0,1 1 0,-1 0 0,0 0 0,0 0 0,0 0 0,1 0 0,-1 0 0,0 0 0,0-1 0,1 1 0,-1 0 0,0 0 0,0 0 0,0-1-1,0 1 1,1 0 0,-1 0 0,0 0 0,0-1 0,0 1 0,0 0 0,0 0 0,0-1 0,0 1 0,0-1 0,3-16 5,-6-29-27,1 30 22,1-44-180,2-107-3911,-3 139 1096,0 12-2319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58 1732,'-1'-3'783,"-1"0"-562,1 0-1,0 1 1,-1-1 0,0 1-1,0-1 1,0 1 0,0 0 0,0 0-1,0 0 1,0 0 0,-1 0 0,1 0-1,-1 1 1,0-1 0,1 1-1,-1-1 1,0 1 0,0 0 0,0 0-1,-5-1 1,-25 0 1203,-35 1 0,41 2-598,0-2-1,0 0 0,-27-6 1,50 6-653,-1 0 0,1 1 1,0-1-1,0 1 0,-1 0 0,-4 1 1,8 0-154,0 0 0,0 0 0,0 0 0,0 0-1,0 1 1,0-1 0,0 0 0,1 0 0,-1 1 0,0-1 0,1 0 0,-1 1 0,1-1 0,-1 1 0,1-1 0,-1 3 0,0-2-7,1 0 1,0 0-1,-1 0 1,1 0-1,0 0 1,0 0-1,0 0 1,0 0-1,1 0 0,-1-1 1,1 4-1,1 4 23,4 44 164,3 0 0,17 60 1,-6-33-25,41 141 132,6 25 70,1 136 215,-17-83-206,-31-193-262,0 4 57,50 159 1,2-46-1,-48-153-151,78 210 124,-78-223-128,2-2-1,61 93 1,-77-132-14,2-1-1,0 0 0,24 23 0,-29-32-4,-1-1 0,1 0 0,0 0-1,1-1 1,-1 0 0,1 0 0,0-1 0,0 0 0,0-1-1,0 1 1,9 0 0,9 0 4,-1-1 0,1-2 0,-1 0 0,1-2 0,-1-1 0,31-7 0,150-47 17,-190 51-29,187-66 26,-103 35-12,20-8-12,89-31 12,109-34-12,-37 12-22,-145 51 11,58-20-20,57-18 53,-54 19-16,-16 1 12,-73 25-34,128-68 0,-97 41 8,-27 11-20,69-29 30,-91 44 273,-88 40-188,0 0 11,24-17 784,-25 17-570,0 1-299,0-1 0,-1 1 0,1-1 1,0 1-1,-1-1 0,1 1 0,-1-1 0,1 0 1,-1 1-1,1-1 0,-1 0 0,1 0 0,-1 0 1,1-9-2,0 8 98,-2 0-106,-2-6 2,3 6 4,-17-7-1799,-23 0-2359,-28-5-5099,53 11 6808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72 1108,'-2'-1'426,"-23"-7"1219,23 7-1256,0-1-12,-26-20 1719,27 21-1619,-8-9 507,-9-10 1338,17 19-1601,-3-4-343,4 5-344,0 0-1,-1 0 0,1 0 1,0 0-1,0 0 0,0 0 1,0 0-1,0 0 0,0 0 0,-1-1 1,1 1-1,0 0 0,0 0 1,0 0-1,0 0 0,0 0 0,-1 0 1,1 0-1,0 0 0,0 0 1,0 0-1,0 0 0,0 0 0,-1 0 1,1 0-1,0 0 0,0 0 1,0 0-1,0 0 0,0 0 0,0 1 1,-1-1-1,1 0 0,0 0 1,0 0-1,0 0 0,0 0 1,0 0-1,0 0 0,0 0 0,-1 0 1,1 1-1,0-1 0,0 0 1,0 0-1,0 0 0,0 0 0,0 0 1,0 0-1,0 1 0,0-1 1,0 0-1,0 0 0,-2 16 78,0 1 1,1-1-1,1 0 0,1 1 0,4 25 1,-3-18-934,-2-22 391,1 1-283,-1 4 530,-1-2-2989,0-5 3220,1 1 0,-1-1-1,1 1 1,-1-1 0,1 1-1,-1-1 1,0 0 0,1 1-1,-1-1 1,0 0 0,1 1-1,-1-1 1,0 0 0,1 0-1,-1 0 1,0 1 0,1-1-1,-1 0 1,0 0 0,0 0-1,1 0 1,-1 0 0,0 0-1,0-1 1,-8 1-4473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3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71 1320,'4'-24'3330,"-4"23"-2355,0-2-37,1-7-66,-1 7 742,0 1-859,0-8-31,0 7 635,-1-11 2290,2 23 452,0 13-3820,-2 30-1,-49 273 1237,37-269-1343,2-11-6,2 0-1,1 1 1,-1 57-1,9-100-153,0-1-1,0 0 0,0 1 1,0-1-1,0 1 0,1-1 1,-1 1-1,1-1 0,0 0 1,0 1-1,0-1 0,0 0 1,0 0-1,0 0 0,0 0 1,1 0-1,-1 0 0,1 0 1,1 2-1,0-3-4,0 1 1,0-1-1,-1 1 0,1-1 0,0 0 0,0 0 1,0 0-1,0-1 0,0 1 0,0-1 0,0 1 0,1-1 1,-1 0-1,4-1 0,9 0-130,0 0 0,0-2 0,-1 0 1,1 0-1,-1-2 0,0 0 0,0 0 0,-1-2 0,1 0 0,-1 0 0,-1-1 1,15-12-1,-22 16-461,-1-1 0,-1 0 0,1-1 0,-1 1 0,0-1 0,0 0 0,5-9 0,7-24-6905,-11 23 3189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3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31 836,'3'-22'7582,"-3"13"-2525,0 81-3548,-1-9-644,2-1 0,14 88 0,-12-124-683,2 38-2020,-5-62 1092,-1 2-1809,0 0 1785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3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58 324 1432,'-5'-80'6283,"5"70"-5741,0 1-1,0 0 0,1-1 0,1 1 0,-1 0 0,1 0 0,6-15 0,-4 14-364,0 1-1,1-1 0,0 1 1,1-1-1,0 2 0,1-1 1,0 1-1,0 0 0,1 0 1,-1 1-1,2-1 0,-1 2 1,1 0-1,0 0 0,0 0 0,1 1 1,0 0-1,0 1 0,19-5 1,-27 8-163,0 0 1,0 1-1,0-1 0,0 1 1,0-1-1,0 1 1,0 0-1,0 0 1,0 0-1,0 0 0,0 0 1,0 1-1,0-1 1,0 1-1,0-1 1,0 1-1,0 0 0,0-1 1,0 1-1,-1 0 1,1 0-1,0 0 1,0 1-1,-1-1 0,1 0 1,-1 1-1,1-1 1,-1 1-1,0-1 1,0 1-1,1 0 0,0 3 1,0-1 5,0 1 0,-1 0-1,0 0 1,0-1 0,0 1 0,0 0 0,-1 0 0,0 0 0,0 0-1,0 0 1,-1-1 0,1 1 0,-3 5 0,-6 21 67,-2-1 0,-25 52 0,13-32-29,-39 66 119,62-113-174,-1-1 0,1 1 1,0 0-1,-1 0 0,1 0 0,0-1 1,1 1-1,-1 0 0,0 0 0,1-1 0,0 1 1,-1 0-1,1 0 0,0-1 0,1 1 1,-1-1-1,0 1 0,1-1 0,-1 0 1,4 4-1,2 2 0,0 0 1,0-1-1,1 0 1,-1-1-1,16 10 1,47 22 3,-53-30 0,24 13 2,0 1 0,-2 2 1,40 31-1,-77-53-6,1 1 0,-1-1 1,0 0-1,0 1 0,0 0 0,0-1 1,0 1-1,0 0 0,-1 0 0,1 0 0,-1 0 1,2 5-1,-3-7 0,0 1-1,0-1 1,0 0 0,0 0-1,0 0 1,0 0 0,-1 0-1,1 0 1,0 0 0,0 0-1,-1 0 1,1 0 0,-1 0 0,1 0-1,-1 0 1,0 1 0,0 0 3,-1 2-2,0 0 0,-1-1-1,1 1 1,-1-1 0,1 0 0,-1 1 0,0-1 0,0 0 0,0-1-1,-1 1 1,-5 3 0,-2 1 0,0-1 0,-16 6 0,8-5 1,-1 0 1,0-1-1,-1-1 0,1 0 1,-1-2-1,0-1 0,0 0 1,0-2-1,0 0 0,0-1 1,0-1-1,0-1 0,1-1 1,-23-8-1,36 10-130,-1-1 0,1 0 0,0 0 0,0-1 0,1 0 0,-1 0 0,1-1 1,0 0-1,0 0 0,0 0 0,1-1 0,0 1 0,-5-8 0,6 7-780,0-1-1,1 0 1,0 1-1,0-1 1,0 0 0,1 0-1,0-1 1,-1-11-1,1 5-2413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3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51 187 1268,'-43'-15'6289,"41"14"-5703,-3 0 72,5 1-621,0 0-1,0 0 0,0 0 0,0 0 1,0 0-1,0 0 0,0-1 0,0 1 1,0 0-1,0 0 0,1 0 0,-1 0 1,0 0-1,0 0 0,0 0 0,0 0 1,0 0-1,0 0 0,0 0 0,0 0 1,0 0-1,0 0 0,0 0 1,0 0-1,0-1 0,0 1 0,0 0 1,0 0-1,0 0 0,0 0 0,0 0 1,0 0-1,0 0 0,0 0 0,0 0 1,0 0-1,0 0 0,0-1 0,0 1 1,0 0-1,0 0 0,0 0 0,0 0 1,0 0-1,234-31 1119,8 17-857,-96 7-90,393-32 238,-71-13 651,-446 49-855,-9 1 437,0 0 0,1 0-1,-1-1 1,15-7-1,-26 10-406,9-2 1072,-10 3-1326,1 0-1,-1 0 1,0 0-1,1 0 1,-1 0-1,0 0 0,0 1 1,0-1-1,0 0 1,0 0-1,0 1 0,0-1 1,0 1-1,0-1 1,-1 1-1,1-1 1,0 1-1,-1 0 0,0-1 1,1 2-1,5 41 69,-5-36-60,18 411 423,-17-308-351,-3 117 89,0-12-34,-14 182 155,13-374-505,-1 0 0,-1-1-1,-1 0 1,-1 0 0,-16 40 0,5-33-702,2-16-1295,14-13 1633,0 0 1,0-1 0,-1 1-1,1-1 1,0 1-1,0-1 1,-1 1 0,1-1-1,0 0 1,-1 0-1,1 0 1,-2 0-1,-13 0-3610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3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80 1212,'0'0'959,"0"-2"-101,0 0-643,0-1 0,0 1 0,-1 0 0,1 0 0,-1 0 0,1 0 0,-1 0 0,0 0 0,1 1 0,-1-1 0,0 0-1,0 0 1,-1 0 0,1 1 0,-3-4 0,1 2 14,0 0 0,0 1 0,-1-1 0,1 1-1,-1 0 1,0 0 0,-5-3 0,-5 1 259,0-1 0,0 2-1,-27-4 1,28 5-197,0 1-1,0 1 0,0 0 1,0 1-1,-15 3 0,22-3-181,0 0 0,0 1 0,0 0 0,0 0 0,1 0 0,-1 1 0,1 0 0,-1 0 0,1 0 0,0 0 0,0 1-1,1 0 1,-7 6 0,4-1-33,1 0 0,0 1-1,1-1 1,0 1 0,0 0-1,1 1 1,1-1 0,-1 1-1,2-1 1,-1 1 0,2 0-1,-2 20 1,3 11 94,1-1-1,7 45 0,-4-53-87,26 186 414,11 149 149,-43-88-131,-1-90-187,3-175-283,0 0 0,1 0 0,0 0 0,2 0 0,3 15 0,-4-25-28,-1-1-1,1 1 0,0-1 1,1 0-1,-1 0 1,1 0-1,-1 0 0,1 0 1,1 0-1,-1 0 0,0-1 1,1 0-1,0 0 1,0 0-1,0 0 0,0 0 1,0-1-1,0 0 1,7 3-1,7 1 10,0-1 0,1-1-1,-1 0 1,28 2 0,77-2 41,-117-4-65,480-37 98,-275 13-72,239-24-8,-162 26 202,-201 16 193,-49 5 257,-36 1-532,22-1 632,-22 1-703,34 0 308,-34 0-344,0 0-3,2-1-789,14-1 1689,-12 1-4571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53 1012,'-10'-5'3886,"-22"-18"5066,34 29-8767,10 31 17,2-1 0,2-1 1,1-1-1,2 0 0,45 60 1,-38-59-8,45 55 907,-71-89-946,10 9 606,-10-9-684,0-1 0,1 0 0,-1 0 0,0 1 0,0-1 0,0 0 0,1 0 0,-1 1 0,0-1 0,0 0 0,0 0 0,1 0 0,-1 0 0,0 1-1,1-1 1,-1 0 0,0 0 0,0 0 0,1 0 0,-1 0 0,0 0 0,1 0 0,-1 0 0,0 0 0,1 0 0,-1 0 0,0 0 0,1 0 0,-1 0 0,0 0 0,0 0 0,1 0 0,-1 0 0,1 0 0,1-5 16,0-1 0,0 1 0,0 0 0,-1-1 0,0 0 0,0 1 0,0-11 0,-2-48 357,0 23-238,3-87 199,7 17-5438,-9 110 4221,1-3 140,0 1 0,1 0 0,0 0-1,-1-1 1,1 1 0,0 0 0,1 1 0,-1-1-1,0 0 1,6-4 0,-5 4-1939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2672,'2'-3'0,"16"-10"638,-17 12 105,1 1-424,0 0-190,-1 0-1,1 0 1,-1 0 0,1 0 0,-1 0 0,0 1 0,1-1 0,-1 1-1,1-1 1,-1 1 0,0-1 0,1 1 0,-1 0 0,0 0 0,0-1-1,0 1 1,1 0 0,-1 0 0,0 0 0,0 0 0,0 0-1,-1 1 1,1-1 0,0 0 0,1 3 0,4 6 265,0 1 1,5 13 0,-5-11 97,5 14 610,12 43 0,-14-41-40,13 31-1,-13-27-280,-7-24 2381,-10-31-2899,2 0-1,1 0 0,-4-37 1,8 52-233,0 1 0,1-1 0,1 1 0,-1-1 0,1 1 0,0-1 0,0 1 0,1 0 0,-1 0 0,2-1 1,-1 1-1,1 0 0,-1 1 0,2-1 0,-1 0 0,1 1 0,-1 0 0,9-8 0,-6 7-20,1 1-1,0-1 1,0 2 0,0-1-1,0 1 1,1 0 0,0 0-1,0 1 1,0 0 0,0 1-1,0 0 1,0 0 0,1 1-1,-1 0 1,15 0 0,-11 1 0,-1 1 1,0 0-1,0 1 1,0 1 0,0-1-1,-1 2 1,1-1-1,-1 2 1,0-1-1,0 1 1,13 9-1,-16-9 0,5 5 41,-11-9-1,-5-3-42,-3-4-6,1 0 0,0 0 0,0 0 0,1-1-1,0 0 1,0 0 0,0 0 0,1-1 0,1 1 0,-1-1-1,1 0 1,0 0 0,1 0 0,0 0 0,0-1 0,-1-10-1,2 11 4,1-1-1,0 0 0,0 0 0,0 1 0,1-1 0,0 0 0,4-11 0,-3 14-1,0 1-1,0 0 0,0 0 1,1 0-1,-1 0 0,1 0 1,1 1-1,-1-1 0,1 1 1,-1 0-1,1 0 0,5-4 1,-5 5-3,0 0 1,1 1 0,-1 0-1,0 0 1,1 0 0,0 0-1,-1 1 1,1 0-1,0 0 1,0 0 0,0 0-1,-1 1 1,1 0 0,0 0-1,0 0 1,0 1 0,0 0-1,0-1 1,0 2-1,-1-1 1,7 3 0,-2-1 0,0 1 0,-1 0 0,1 1 0,-1-1 0,0 2 0,0-1 0,-1 1 1,0 0-1,0 1 0,7 8 0,-5-4-83,-2 0 0,0 1-1,0 0 1,-1 0 0,0 1 0,5 18 0,5 26-1214,-3 0-3417,-7-28 275,-4-15 370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122 173 1740,'-21'-22'6283,"20"21"-5696,0 0-359,-1-1 0,1 0 0,0 1 0,-1-1 0,1 0 0,0 0 0,0 0 0,0 0 0,0 0 0,0 0 0,1 0 0,-1 0 0,1 0 0,-1 0 0,1 0 0,0 0 0,-1 0 0,1 0 0,1-5 0,-1 5 37,0-1-17,1-2-141,0 0 0,0-1 0,0 1 1,1 0-1,-1 0 0,1 0 1,1 0-1,-1 0 0,1 0 0,0 0 1,0 1-1,0-1 0,1 1 0,-1 0 1,1 0-1,0 0 0,0 1 1,0 0-1,10-6 0,-13 8-94,1 0 0,-1 1 0,0-1 0,1 0 1,-1 1-1,0 0 0,1-1 0,-1 1 0,1 0 0,-1 0 0,0 0 0,1 0 0,-1 0 0,1 0 0,-1 0 0,1 0 1,-1 0-1,0 1 0,1-1 0,-1 1 0,0-1 0,1 1 0,-1-1 0,0 1 0,1 0 0,1 1 0,-1 0 4,0 0 0,0 0 0,0 0 0,0 0 0,-1 0-1,1 0 1,-1 0 0,1 0 0,-1 1 0,0-1 0,0 1 0,0-1-1,0 1 1,1 2 0,0 8 18,-1 0 1,1 0-1,-2 0 0,0 0 0,-1 0 0,-3 19 0,-22 79 111,15-74-78,-6 44-1,17-78-65,-1-1 1,1 1-1,1 0 1,-1-1-1,0 1 1,1-1-1,-1 1 1,1-1-1,0 1 1,-1-1-1,1 1 1,1-1-1,-1 0 1,0 1-1,1-1 1,-1 0-1,1 0 1,-1 0-1,1 0 1,0 0-1,0 0 1,0-1-1,0 1 1,0-1-1,0 1 1,3 0-1,7 5 4,1-1-1,-1-1 0,25 7 1,-19-6 5,2 1 5,-1 0 0,0 1 0,-1 1 0,29 18 1,-46-26-13,1 0 1,0 0-1,-1 0 1,1 0-1,-1 1 0,0-1 1,0 0-1,1 1 1,-1-1-1,0 1 1,0-1-1,0 1 1,0 0-1,0-1 1,-1 1-1,1 0 1,0-1-1,-1 1 1,0 0-1,1 0 1,-1 0-1,0 0 1,0-1-1,0 1 1,0 0-1,0 0 1,0 0-1,0 0 1,-1-1-1,1 1 1,-1 0-1,1 0 1,-1 0-1,0-1 1,0 1-1,1 0 0,-1-1 1,-1 1-1,1-1 1,-2 3-1,-1 1-19,-1 0-1,-1 1 0,1-2 0,-1 1 0,0-1 0,0 1 1,0-2-1,-14 7 0,-19 6-634,-78 20-1,93-31-461,-32 3 1,37-7-860,0-1-1,-25-2 1,12-3-1574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18 972,'-2'1'1074,"-8"1"-300,1 0 0,0 1 0,0 0 0,0 1 1,1 0-1,-1 0 0,1 1 0,0 0 0,-12 11 0,18-15-351,3 2-1,1 10 15,-1-12-421,-1-1-1,0 0 0,0 1 1,0-1-1,0 0 1,0 1-1,1-1 1,-1 0-1,0 1 1,0-1-1,1 0 1,-1 1-1,0-1 1,0 0-1,1 0 1,-1 1-1,0-1 1,1 0-1,-1 0 1,1 1-1,-1-1 1,0 0-1,1 0 1,-1 0-1,1 0 1,11 7 151,1-2 0,-1 1 0,1-2 1,25 7-1,5-4 117,2 0 1,50-1 0,374-9 918,211-33-5,-256 10-512,-409 26-670,498-32 662,-191 0-167,-300 27-921,-20 4-94,0 0-249,3-6 129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43 717 1696,'-42'1'6016,"47"-3"-5665,141-43 731,-76 25-889,476-150 767,-22 2-439,47-41 674,-457 156-321,-12 5 801,-100 48-1654,0-1 0,0 1 1,0-1-1,0 1 0,0 0 1,0 0-1,0 0 0,0 0 1,0 0-1,0 0 0,0 1 1,0-1-1,0 1 0,0-1 1,0 1-1,0 0 0,0-1 1,0 1-1,-1 0 0,1 0 1,0 1-1,-1-1 0,1 0 1,-1 1-1,3 2 0,3 3 27,-1 1 0,0 0 0,9 15 0,-12-19-15,27 48 222,45 107 0,72 219 164,-131-335-378,62 170 101,-59-150-106,8 23-108,-15-55-207,8 37-1,-18-58-63,0 1 0,-1 0 0,0 0 0,0 0 0,-1 0 0,-1 0 0,-2 15 0,2-22-248,0 0 0,-1 0 1,1-1-1,-1 1 0,0-1 1,0 1-1,-1-1 0,-2 5 1,3-6-249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10 920,'-12'-10'7906,"12"10"-7817,-1 10 937,3 15-1435,-2-24 646,67 349 2428,-52-285-2362,-9-37-149,2 0 1,0 0 0,2-1 0,1 0 0,2-1 0,16 27 0,-22-42-108,0-1 0,1 0 0,0 0 1,1-1-1,0 0 0,0-1 0,1 1 0,0-2 0,1 0 1,0 0-1,0 0 0,0-2 0,1 1 0,-1-2 0,1 1 1,21 3-1,5-2 14,0-2 1,0-1-1,1-2 1,-1-2-1,40-6 1,185-41 113,189-74 65,-221 41-132,303-99 114,-317 104-153,201-76 1051,-397 142-464,32-18 0,-24 11 176,-27 16-693,-1 1-64,0 0 0,-1-1 0,1 1 0,0-1 0,-1 1 0,1-1 0,0 0 0,-1 1 0,1-1 0,-1 0-1,1 1 1,-1-1 0,1 0 0,-1 1 0,1-2 0,6-7-2734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 1480,'0'0'1740,"-2"-1"-1196,-12-5 3307,7 3-2882,6 3-523,0-1 0,1 0 0,-1 1 0,0-1 1,0 1-1,0-1 0,0 1 0,-1 0 0,1-1 0,0 1 0,0 0 1,0 0-1,0 0 0,-1 0 0,0 4-345,1 0 0,0 0 0,0 0 0,1 0 0,-1 0 0,1 1 0,0-1 0,0 0 0,1 8 0,10 45 295,-6-37-253,25 80 212,-7-30-121,4 6-11,-17-54 149,10 41 0,-19-60-149,-2 0-6,0-1-178,1-1 0,-1 1-1,0-1 1,0 1 0,0-1 0,0 0 0,0 1-1,0-1 1,0 0 0,0 0 0,0 0 0,0 1-1,-1-1 1,1 0 0,-1-1 0,-1 2-1,-1 0 28,-1 0-1,1 0 0,-1-1 0,1 0 1,-9 1-1,-6 0 73,1-1 0,-22-3 0,32 2-83,1 0-223,-1 0 1,1-1 0,-1 1 0,1-2 0,0 1 0,-1-1-1,1 0 1,0 0 0,0-1 0,1 0 0,-1-1 0,0 1-1,-5-5 1,11 6-140,-1 1 0,1 0 0,0-1 0,0 0 0,0 1-1,0-1 1,0 1 0,1-1 0,-1 0 0,0 0 0,1 0 0,-1-3-1,-1-5-5180,1-6 1557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22 303 2052,'-2'-1'1295,"-10"-1"3904,10 1-4395,2 1-731,-1 0 1,1 0-1,0-1 1,0 1 0,-1 0-1,1 0 1,0 0 0,0 0-1,-1 0 1,1-1 0,0 1-1,0 0 1,0 0 0,-1 0-1,1-1 1,0 1 0,0 0-1,0 0 1,0-1 0,-1 1-1,1 0 1,0-1 0,0 1-1,0 0 1,0 0 0,0-1-1,0 1 1,0 0 0,0-1-1,0 1 1,0 0 0,0 0-1,0-1 1,0 1 0,0 0-1,0-1 1,0 1 0,0 0-1,0 0 1,1-1 0,10-15 724,25-15-198,159-112 1307,-69 53-3143,-125 89 660,0 0 1,1 0 0,-1 0-1,1 0 1,-1 1 0,1-1-1,0 1 1,-1-1 0,1 1-1,0-1 1,2 1 0,-2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1548,'0'0'10515,"2"2"-10133,0 2-220,1 1-1,-1 0 1,0 0-1,0 1 0,0-1 1,-1 0-1,1 7 1,7 20 365,-5-21-346,32 74 736,-31-74-794,1 0 0,1-1 0,0 1 1,0-1-1,13 12 0,-18-19-88,1-1 0,-1 1 0,1-1 0,0 0 1,0 0-1,0 0 0,0 0 0,0 0 0,1-1 0,-1 1 1,0-1-1,1 0 0,-1 0 0,5 0 0,-6 0 17,2-3 6,1-1-42,0 0-1,0 0 1,-1 0 0,1-1-1,-1 1 1,0-1-1,0 0 1,0 0 0,0-1-1,-1 1 1,0-1-1,4-7 1,1-2 38,-1-1-1,-1 1 1,-1-1 0,0 0 0,-1-1-1,-1 1 1,3-24 0,-3 23 134,-3 13-133,0-4-6,0 7-37,0 0 0,0 1 1,0-1-1,0 0 1,0 0-1,0 0 1,0 0-1,0 0 0,0 0 1,0 0-1,-1 0 1,1 0-1,0 0 0,0 0 1,0 0-1,0 0 1,0 0-1,0 0 1,0 0-1,0 0 0,0 0 1,0 0-1,0 0 1,0 0-1,0 0 0,-1 0 1,1 0-1,0 0 1,0-1-1,0 1 1,0 0-1,0 0 0,0 0 1,0 0-1,0 0 1,-9 24-11,7-18 8,3-2 0,0-3-11,-1 2 2,0-1 1,1 1-1,0 0 1,0-1 0,0 1-1,0-1 1,0 0-1,0 1 1,1-1 0,-1 0-1,1 0 1,-1 0-1,1 0 1,0 0 0,0 0-1,0 0 1,0-1 0,0 1-1,0-1 1,4 3-1,-2-3 3,0-1 0,0 1 1,0 0-1,0-1 0,0 0 0,0 0 0,0 0 0,0 0 0,0-1 0,0 0 0,-1 0 0,1 0 0,0 0 0,0 0 0,-1-1 0,1 1 0,0-1 0,-1 0 1,0 0-1,5-4 0,-2 1 4,0 0 1,-1 0-1,7-8 0,-8 9-1,-2 2-5,0 0 0,0-1 1,0 1-1,0 0 1,-1-1-1,1 1 1,-1-1-1,1 1 0,1-6 1,0-1 7,19-53 539,-22 60-354,5 6-170,14 11-6,-5-1 5,-11-8-19,-2-1 0,19 28 13,25 38 71,-44-70-75,-1-1-11,0 0-1,0 1 1,0-1-1,0 0 1,0 0 0,0 0-1,0 0 1,0 0-1,0 1 1,0-1 0,0 0-1,0 0 1,0 0-1,0 0 1,0 0 0,0 0-1,1 1 1,-1-1-1,0 0 1,0 0-1,0 0 1,0 0 0,0 0-1,0 0 1,0 0-1,0 0 1,1 0 0,-1 1-1,0-1 1,0 0-1,0 0 1,0 0-1,0 0 1,0 0 0,1 0-1,-1 0 1,0 0-1,0 0 1,0 0 0,0 0-1,0 0 1,1 0-1,7-4 266,-6 3-248,-1 1 0,0-2 0,1 1 0,-1 0 0,0 0-1,0 0 1,1-1 0,-1 1 0,0 0 0,1-3-1,6-25 166,-3 10-98,11-29 0,-15 46-79,-1 1-8,-1 1 1,1-1-1,0 0 1,0 1-1,0-1 1,0 0 0,1 0-1,-1 1 1,0-1-1,0 0 1,0 1-1,1-1 1,-1 0 0,0 1-1,0-1 1,1 0-1,-1 1 1,1-1-1,-1 1 1,1-1 0,-1 1-1,0-1 1,1 1-1,0-1 1,-1 1 0,1-1-1,0 1 1,0-1-1,1 1 0,-1 0 1,0 0-1,1 0 0,-1 0 1,0 0-1,0 0 0,1 0 1,-1 0-1,0 1 0,0-1 1,1 0-1,1 2 0,3 1-9,1 0 0,-1 1-1,10 7 1,-14-10 6,0 1-25,5 3 17,-6-4 12,0-1-1,1 1 1,-1-1 0,0 1-1,1-1 1,-1 1 0,1-1-1,-1 0 1,1 0 0,-1 0 0,1 0-1,-1 0 1,1 0 0,-1 0-1,3-1 1,22-8-30,24-27 41,-44 32-9,-2 2-7,0 0 0,0-1 0,0 1 0,1 1 0,-1-1 0,1 1 0,5-1 0,66-25-39,-21 7-2,-53 19 31,0 1 9,0 0 0,0 0 0,0 0 0,1 1 0,-1-1-1,0 1 1,0-1 0,0 1 0,0-1 0,0 1 0,0 0 0,0 0 0,4 2-1,-3 0 4,0 0 1,-1 1-1,1-1 0,0 0 0,-1 1 0,4 6 0,30 61-5,33 87 0,4 12-373,-54-121-57,-19-47 396,-3-12-148,-59-185 272,53 167 60,1 0 0,1 0 0,1-1 0,-2-42 0,8 60-94,0 0 1,1 1 0,0-1-1,0 0 1,2 1-1,4-17 1,-4 20-29,0 0-1,0 0 1,1 1 0,0-1 0,0 1 0,0 0 0,1 0 0,0 0 0,0 1 0,9-8 0,-11 11-8,1 0 1,-1 0-1,1 0 0,-1 0 1,1 1-1,0-1 0,7-1 1,-8 2 15,0 3 6,-1-1-29,0 0-2,-1-1 0,0 1 0,0-1 0,1 1 0,-1 0 0,0-1 0,0 1 1,0 0-1,0 0 0,0 0 0,0 0 0,0 0 0,0 0 0,0 0 0,0 0 0,0 0 0,-1 0 0,1 1 0,-1-1 1,1 0-1,-1 1 0,1-1 0,-1 0 0,0 1 0,1-1 0,-1 0 0,0 1 0,0 1 0,-2 13-75,0 0 1,-2 0-1,0 0 0,0 0 0,-2-1 1,-11 26-1,-5 5-1144,11-16-2413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1344,'0'-14'1294,"-1"7"-293,1 0-1,1 0 1,-1 0 0,3-11 5381,5 84-5819,2 0 0,3 0-1,3-1 1,29 78 0,-29-82-3895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44 305 1432,'-13'-26'3391,"7"14"-2054,0 0 0,1 0 0,1 0 0,-5-20 0,8 27-1116,1 0 0,1 0 0,-1 0 0,1 0 0,0 0 0,0 1 0,0-1 0,1 0 0,0 0-1,0 1 1,4-8 0,32-50 1113,-32 54-1081,0 0-1,1 0 1,-1 0-1,2 1 1,12-10-1,-18 15-191,1 0 1,0 0-1,0 0 0,0 1 0,1-1 0,-1 1 0,0 0 0,0 0 0,7-1 1,-7 2-31,0 1 1,-1-1 0,1 1-1,0 0 1,0 0 0,-1 0 0,1 0-1,-1 0 1,1 0 0,2 2-1,-3-1-11,0-1 0,-1 1-1,1-1 1,-1 1 0,1-1 0,-1 1-1,1 0 1,-1 0 0,0 0 0,0 0-1,0 0 1,0 0 0,0 0-1,0 0 1,-1 0 0,1 1 0,-1-1-1,1 4 1,0 5 34,0 0 0,-3 18 0,2-21-25,-3 16 30,0-1 1,-1 1-1,-2-1 0,-14 39 0,15-47 1,1 0 1,-5 32-1,9-44-51,1 0 7,0 0-14,-1-1 0,1 0-1,0 0 1,0 1-1,0-1 1,1 0-1,-1 0 1,0 0 0,1 0-1,-1 0 1,1-1-1,0 1 1,0 0 0,-1-1-1,1 1 1,0-1-1,0 0 1,5 3-1,51 20 15,-44-19-13,0 0-1,0 1 1,-1 0 0,0 1 0,0 0-1,-1 1 1,20 17 0,-31-24-2,0-1 0,0 1 0,-1 0 0,1-1 0,0 1 0,0 0-1,-1 0 1,1-1 0,0 1 0,-1 0 0,1 0 0,-1 0 0,1 0 0,-1 0 0,1 0 0,-1 0 0,0 0 0,1 2 0,-1 0 3,1-2-4,-1-1 1,0 1-1,1 0 1,-1 0 0,0 0-1,0 0 1,1 0-1,-1 0 1,0 0-1,0 0 1,0 0-1,0 0 1,0 1 0,-1-1-1,1 0 1,0 0-1,-1 1 1,1 1 1,-1-3-2,1 1 1,0 0-1,0 0 1,0-1-1,0 1 1,-1 0-1,1-1 1,0 1 0,-1 0-1,1-1 1,0 1-1,-1 0 1,1-1-1,-1 1 1,1-1-1,-1 1 1,1-1-1,-1 1 1,1-1-1,-1 1 1,0-1 0,1 1-1,-2 0 1,1-1 0,-5 5 0,-1 1 1,1-1 0,-2 0-1,1-1 1,0 0 0,-11 5-1,0-1-12,-51 22-393,47-21-274,9-7-215,9-1 686,1-1-534,1-2-1263,-9-2 719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5:5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39 179 1876,'13'-12'5808,"-13"22"-2680,0 12-3053,1-8 150,1 0 0,0-1 0,1 1 0,7 20 1,-7-27-154,-1-1 1,1 1-1,1-1 1,-1 0-1,1 0 1,0 0-1,0-1 1,1 1-1,0-1 1,10 9 0,-1-9-121,-7-5 559,-6-3 2117,-6-4-2578,0 0-1,0 0 1,-1 0-1,0 1 1,0 0 0,-1 0-1,-8-6 1,-63-39-599,76 50 42,-3-5-12,1 3-1074</inkml:trace>
  <inkml:trace contextRef="#ctx0" brushRef="#br0" timeOffset="1">189 9 1504,'0'-1'521,"10"-7"7530,10 24-6936,35 34 0,4 5-317,-13-22-397,2-3 1,63 33-1,-106-61-411,26 11-1430,-28-12 798,6-1-1220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0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249 100 980,'-43'-69'7644,"31"47"-5186,12 21-1455,-4-5-484,3 6-476,1 0 0,0 0 0,0 0 0,0-1-1,0 1 1,0 0 0,0 0 0,-1 0 0,1 0-1,0 0 1,0 0 0,0 0 0,0 0 0,0 0-1,-1 0 1,1 0 0,0 0 0,0 0 0,0 0-1,0 0 1,-1 0 0,1 0 0,0 0 0,0 0-1,0 0 1,0 0 0,-1 0 0,1 0 0,0 0-1,0 0 1,0 0 0,0 0 0,-1 0 0,1 0-1,0 0 1,0 0 0,0 1 0,0-1 0,0 0 0,0 0-1,-1 0 1,1 0 0,0 0 0,0 0 0,0 1-1,0-1 1,0 0 0,0 0 0,0 0 0,0 1-1,-21 51 756,-22 87 0,12-32-339,7-23-309,-11 29-937,7-45-7198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1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3 160 2088,'0'0'1440,"-2"0"-122,18-8 6891,74-35-7268,-57 27-979,39-24 0,-53 27-2013,24-20 0,-40 26-2024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1033 1271 1076,'1'-1'9478,"-10"-7"-5117,-23-20-4246,-1 1 200,-7-11 173,-47-57 1,-26-50-32,20 24-189,-148-200 493,130 156-465,18 17 66,80 125-198,6 10 15,-1 0 1,-16-21 0,23 33-146,0-1-19,1 0-1,-1 0 1,0 1-1,1-1 1,-1 0-1,0 1 1,0-1-1,0 0 1,0 1-1,-2-2 1,-6-11 65,9 13-69,-1 1-12,1 0-1,0-1 0,0 1 0,0 0 0,0 0 0,0 0 1,0-1-1,0 1 0,0 0 0,0 0 0,-1 0 0,1-1 1,0 1-1,0 0 0,0 0 0,0 0 0,-1 0 0,1 0 1,0-1-1,0 1 0,0 0 0,-1 0 0,1 0 0,0 0 1,0 0-1,-1 0 0,1 0 0,0 0 0,0 0 0,-1 0 1,1 0-1,0 0 0,0 0 0,0 0 0,-1 0 0,1 0 1,0 0-1,0 0 0,-1 0 0,1 0 0,0 0 0,0 0 1,-1 1-1,-4 10 15,0 1 1,0 0 0,1 1-1,1-1 1,-3 15 0,3-9 49,-12 33 0,10-37 27,-4 3 126,8-16 11,-2-4-193,-13-13-6,9 2-6,4-1-3,-1 1-1,2-1 0,0 1 1,1-1-1,0 0 1,1 0-1,1 1 1,1-1-1,0 0 0,7-26 1,-9 38-20,0 2 1,0 0-1,0 1 0,0-1 0,0 0 0,0 0 0,1 0 0,-1 1 0,0-1 0,1 0 0,-1 0 0,0 1 0,1-1 0,-1 0 1,1 1-1,-1-1 0,1 0 0,-1 1 0,1-1 0,0 0 6,2 0-12,0 1 8,0 0 0,0 0 0,0 1 0,0-1 0,0 1 0,0-1 0,0 1 0,0 0 0,-1 0 0,1 0 0,0 1 0,0-1 0,-1 0 0,4 3 0,39 26-359,-20-13-429,33 18 1,-49-31-942,1 0 0,0 0 0,1-1 1,10 3-1,-1-4-2855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2242 1160,'0'0'1073,"-13"4"2074,1 4-1183,11-7-1523,-1 1 0,0-1 0,0 1 0,0-1 0,0 0 0,0 0-1,0 0 1,0 0 0,0-1 0,-4 2 0,3-2-34,0-2-27,-2-1-243,0 0 0,0-1 0,0 0 1,0 0-1,0-1 0,1 1 1,0-1-1,0 0 0,-6-11 0,-29-55 281,37 66-386,-26-58 225,4-1 1,-32-127-1,1-67 75,50 218-263,1 0 0,2-1 0,2 1 0,7-63 0,-4 78-38,2-1 0,1 0 0,9-25 0,-11 41-23,0 0 1,1 1-1,0-1 0,0 1 0,1 0 0,0 0 0,1 0 0,0 1 0,0 0 0,13-9 1,-11 9-6,1 2 1,1-1-1,-1 1 1,1 1 0,0 0-1,1 1 1,-1 0 0,1 0-1,-1 1 1,1 1 0,0 0-1,0 1 1,1 0 0,-1 0-1,0 2 1,18 1 0,-9 2 0,1 0 0,-1 2 0,0 0 0,0 1 1,0 1-1,-1 1 0,-1 1 0,26 17 1,-30-17-4,0 0 1,-1 1 0,0 1 0,-1 1-1,0 0 1,-1 0 0,-1 1 0,0 1 0,-1 0-1,-1 0 1,0 1 0,11 27 0,-4 14 32,-12-30 176,-4-24 139,0-1-215,1 0-67,-1 0 0,0 0 0,-1 0 0,1 0 0,0 0 0,-1-1 0,1 1 1,-1 0-1,1 0 0,-1 0 0,0 0 0,0-1 0,0 1 0,0 0 0,0-1 0,0 1 1,0-1-1,-1 1 0,1-1 0,0 0 0,-1 1 0,1-1 0,-3 1 0,3-1-15,-10 14-67,11-15 54,0 0-1,0 1 0,0-1 0,0 1 0,-1-1 0,1 1 0,0-1 0,0 0 0,-1 1 1,1-1-1,0 0 0,-1 1 0,1-1 0,0 0 0,-1 0 0,1 1 0,0-1 1,-1 0-1,1 0 0,-1 1 0,1-1 0,-1 0 0,1 0 0,0 0 0,-1 0 0,0 0 1,-3-120 166,4 75-174,0-90-24,5 1 0,7 0 0,5 1 0,6 1 0,46-150 0,-59 251-14,1 0-1,1 1 1,2 0-1,21-34 1,-28 53 2,0 0 0,2 0 0,-1 1 0,1 0 0,0 0 0,1 1 0,0 1 0,1-1 1,0 2-1,0-1 0,0 2 0,1-1 0,14-4 0,-19 8 2,1 2-1,-1-1 1,1 1 0,-1 0-1,1 0 1,-1 1-1,1 0 1,0 1-1,-1-1 1,1 2 0,-1-1-1,1 1 1,-1 0-1,11 5 1,-4-1-5,-1 0 0,0 1 1,0 1-1,-1 0 0,0 1 1,16 14-1,-10-4 5,0 1 1,-2 0 0,-1 1-1,0 0 1,-1 1 0,-2 1-1,0 1 1,-1-1-1,-2 2 1,8 29 0,-2 3 4,-3 0 0,-3 1 0,4 85 1,-10-29 5,4 64 1,-5-141 4,-1 8 9,-1-43-18,0 11-10,0-8 13,0 4-4,0-7 0,0 7 13,2 2-22,-2-1 7,0-8 5,0 1 1,0-3-10,0 1 7,0 0 0,-1 0 0,1 0-1,0-1 1,1 1 0,-1 0 0,0 0-1,0 0 1,0-1 0,0 1-1,1 0 1,-1 0 0,0 0 0,1-1-1,-1 1 1,0 0 0,1-1 0,-1 1-1,1 0 1,-1-1 0,1 1-1,1 0 1,-1 0-7,2-2 0,18-6 15,37-18-1,-16 6-4,40-16 36,2 4 0,148-34 0,-162 52-33,1 3 0,83-1 1,-122 10-9,0 3 0,1 1 0,-1 1 0,0 1 0,0 2 1,-1 2-1,35 13 0,-36-10-1,1 2 1,-2 1-1,0 2 0,-1 0 1,0 2-1,-2 1 1,0 1-1,-2 1 0,0 2 1,-1 0-1,-2 1 0,26 39 1,-45-62-2,20 32-1,-1 1 1,-2 1 0,18 48 0,-30-63 5,-1 0 0,-1 1 0,-2-1 0,0 1 0,-1 0 0,-1 0-1,0 0 1,-2 0 0,-1-1 0,-8 37 0,3-29-2,-1-1 0,-2 0 0,-1 0 0,-1-1 1,-1 0-1,-2-2 0,-23 35 0,15-28-1,-40 52 24,54-73-32,-1 0 0,0-1 0,0-1 1,-2 1-1,-12 7 0,17-13-105,0 0 0,-1-1 0,1 0 0,-1-1 0,0 1 0,0-2 0,0 1 0,-12 0 0,-67-1-3353,52-1-184,29-1-291,-13-1 42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1064,'0'0'1000,"-4"1"-466,3-1-15,0 0-1,0 0 1,0 1 0,1-1 0,-1 0 0,0 1 0,0-1 0,0 1-1,0-1 1,0 1 0,1-1 0,-1 1 0,0-1 0,1 1 0,-1 0-1,0-1 1,0 2 0,3 35-158,2 0 0,1-1 0,2 0 0,13 41 1,26 68-227,-45-141-308,0 0 0,0-1 0,-1 1 1,1 0-1,-1 0 0,0-1 0,0 1 0,-1 0 0,1 0 0,-1-1 1,-1 7-1,2-9 76,-1 0 1,0 1-1,1-1 1,-1 0 0,0 0-1,0 1 1,1-1-1,-1 0 1,0 0-1,0 0 1,0 0-1,0 0 1,-1 0-1,1 0 1,0 0 0,0-1-1,0 1 1,-1 0-1,1-1 1,0 1-1,-1-1 1,1 1-1,-1-1 1,1 0 0,0 0-1,-1 1 1,1-1-1,-4 0 1,0-1-28,-1 1 0,1-1-1,-1 0 1,1 0 0,-7-3 0,9 3 117,1 0 0,0 0 0,0 0 1,-1 0-1,1 0 0,0 0 0,0-1 0,0 1 0,1-1 0,-3-1 0,2 1 2,1 1 13,1-2 0,1 0-8,0-1 1,1 1 0,-1 0 0,1 0-1,-1-1 1,1 1 0,0 0 0,0 0-1,1 1 1,-1-1 0,0 0 0,4-2-1,41-33 156,-11 10 243,41-43 2421,-76 70-2789,0 1 0,0-1 0,0 1 0,0-1-1,0 1 1,1-1 0,-1 1 0,0 0 0,0 0 0,0-1 0,0 1 0,0 0-1,0 0 1,1 0 0,-1 0 0,1 1 0,-1-1-57,2 0 98,9 4 46,-8-2-97,0 0-1,-1 0 1,1 1-1,-1-1 1,0 1-1,1 0 1,-1 0-1,3 5 1,-5-7-17,4 4 26,0 0 1,0 0-1,1 0 0,8 6 0,-13-11-6,1 0 2,0 0-1,1-1 1,-1 1-1,0-1 0,0 0 1,0 1-1,0-1 1,0 0-1,0 0 0,0-1 1,0 1-1,0 0 1,-1-1-1,1 1 0,0-1 1,-1 1-1,3-4 1,24-36 447,-15 21-187,35-44 1163,-47 62-1328,0 2 37,0 0-144,-1-1-1,1 1 1,-1 0-1,1 0 1,-1 0 0,1 0-1,-1-1 1,1 1-1,-1 0 1,1 0-1,-1 0 1,1 0-1,-1 0 1,1 0-1,-1 0 1,1 1-1,-1-1 1,0 0-1,1 0 1,-1 0-1,1 0 1,-1 1-1,1-1 1,0 0-1,6 10 20,-1-1 0,1 1 0,-1 0 0,5 14 0,15 23-1276,-4-17-3539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85 1144,'-16'-75'6127,"15"72"-5273,-1-4 3994,16 78-4339,16 92 308,-5-54-353,0-4-1320,-20-78-1406,-4-24 466,-1 11-4345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12 243 1880,'0'0'264,"-1"0"0,0 0 0,1 0 0,-1-1 0,0 1 1,1 0-1,-1 0 0,1-1 0,-1 1 0,0 0 0,1-1 0,-1 1 0,1-1 0,-1 1 0,1-1 0,-1 1 0,1-1 0,-1 0 0,1-1-86,1-1-1,-1 1 1,1 0 0,-1-1-1,1 1 1,0 0-1,0 0 1,0 0-1,0 0 1,0 0 0,1 0-1,-1 0 1,1 0-1,-1 0 1,1 1-1,-1-1 1,1 1-1,4-3 1,7-7 216,22-12 0,-22 15-157,100-57 1071,7-5-2279,-86 51-4698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3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12 117 1116,'-1'-1'568,"0"-1"0,0 1 1,-1 0-1,1-1 0,0 1 0,0-1 0,1 1 0,-1-1 1,0 0-1,0 1 0,0-3 0,1 3-360,0 0-1,0 1 0,0-1 1,0 0-1,1 0 1,-1 0-1,0 1 1,0-1-1,0 0 1,1 0-1,-1 1 0,0-1 1,1 0-1,-1 0 1,1 1-1,-1-1 1,0 0-1,1 1 1,0-1-1,1-2 153,6 5-180,-1 0-1,0 1 1,0-1 0,0 1-1,0 1 1,12 7 0,-12-6-84,13 6 254,33 26 1,-46-31-283,0 0 1,0 0 0,-1 1-1,0-1 1,0 1 0,-1 1 0,7 11-1,-10-16-54,-1-1 0,0 1 0,0 0 0,0 0 0,-1-1 0,1 1 0,-1 0 0,1 0 0,-1 0 1,0 0-1,0-1 0,0 1 0,0 0 0,-1 0 0,1 0 0,-1 0 0,0-1 0,0 1 0,0 0 0,0-1 0,0 1 0,0-1 0,-1 1 0,1-1 0,-1 1 0,0-1 0,0 0 0,0 0 0,0 0 0,0 0 0,0 0 0,0 0 0,-1-1 0,1 1 0,-1-1 0,1 1 0,-1-1 0,1 0 0,-1 0 0,0 0 0,0-1 0,1 1 0,-1-1 0,0 1 0,0-1 0,0 0 0,0 0 0,0 0 0,1 0 0,-1-1 0,0 1 0,0-1 0,0 0 0,1 0 0,-1 0 0,0 0 0,1 0 0,-1 0 0,-3-4 0,3 4-6,1-1 1,0 0-1,-1 0 0,1 0 0,0 0 0,0 0 1,0-1-1,1 1 0,-1 0 0,1-1 0,-1 0 1,1 1-1,0-1 0,-2-3 0,2 0 1,0 1 0,0-1 0,0 1 0,1-1 0,0 1 0,0-1 0,1-6 0,1-1 0,0 0 0,1 0 0,1 1 0,0-1 0,10-20 0,-6 19-69,0 1 0,17-20 0,3-5-1701,-27 36 1382,1 0 0,0 0 0,1 0 0,-1 0 0,0 0 0,1 0 0,2-2 0,3-2-3561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3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1320,'3'4'433,"0"-1"0,-1 1-1,1 1 1,-1-1 0,0 0 0,-1 0-1,1 1 1,-1-1 0,0 1 0,0-1-1,0 1 1,-1 0 0,1 5 0,3 17 395,36 125 2181,-40-151-2869,5 9 216,-5-9-334,0-1-1,0 0 0,0 0 0,0 1 0,0-1 0,0 0 1,0 0-1,0 0 0,0 1 0,0-1 0,0 0 0,1 0 1,-1 1-1,0-1 0,0 0 0,0 0 0,0 0 1,1 0-1,-1 1 0,0-1 0,0 0 0,0 0 0,1 0 1,-1 0-1,0 0 0,0 0 0,0 0 0,1 0 0,-1 0 1,0 1-1,0-1 0,1 0 0,-1 0 0,0 0 0,0 0 1,1 0-1,-1 0 0,0 0 0,0-1 0,1 1 0,22-53 518,-18 42-417,-1-1 1,1 1 0,1-1-1,0 1 1,13-16 0,-18 26-116,0 0 0,-1 0 0,1 1 0,0-1 0,0 1 0,0-1 0,0 0 0,0 1 0,0 0 1,0-1-1,0 1 0,0 0 0,0-1 0,0 1 0,0 0 0,0 0 0,0 0 0,0 0 0,0 0 1,0 0-1,0 0 0,0 0 0,0 0 0,0 1 0,0-1 0,0 0 0,0 1 0,0-1 0,0 1 1,0-1-1,0 1 0,1 1 0,4 2 18,0 0 0,-1 1 1,9 9-1,-10-11-16,48 42 91,-43-38-76,2-2-7,-7-4-11,7 0 2,5-4 4,-11 1-12,0 0 0,1-1 0,-1 0 0,0 0 0,0 0 0,-1-1 0,1 1 0,-1-1 0,0 0 0,7-9 0,-2 3-4,-1-2 0,-1 1-1,11-20 1,-7 5-5,-1 0 0,11-50 0,-20 73 8,0 0 0,0-1 1,-1 1-1,1-1 0,-1 1 0,0-6 0,0 3-4,0 4-1,-4 0-6,4 2 11,0-1 1,0 1-1,-1 0 0,1 0 1,0 0-1,0-1 0,0 1 1,-1 0-1,1 0 0,0 0 1,0 0-1,0 0 0,-1-1 1,1 1-1,0 0 0,0 0 1,-1 0-1,1 0 0,0 0 1,-1 0-1,1 0 0,0 0 1,0 0-1,-1 0 0,1 0 0,0 0 1,0 0-1,-1 0 0,1 0 1,0 0-1,0 0 0,-1 1 1,1-1-1,0 0 0,0 0 1,-1 0-1,1 0 0,0 0 1,0 1-1,0-1 0,-1 0 1,1 0-1,0 1 0,-7 3-2,0 0 0,1 1 0,0 0 0,0 1 0,0 0 0,-9 10 0,4 1 5,1-1 0,-16 36 0,23-44-19,0-1 0,1 1-1,-1 0 1,2 0 0,-1 0 0,1 0 0,1 0-1,-1 0 1,2 14 0,-1-21-6,0 0-1,0 0 1,0 0-1,0 1 1,1-1 0,-1 0-1,0 0 1,1 0-1,-1 0 1,0 0-1,1 0 1,-1-1 0,1 1-1,0 0 1,-1 0-1,1 0 1,0 0 0,-1-1-1,1 1 1,0 0-1,0 0 1,0-1 0,-1 1-1,1-1 1,0 1-1,2 0 1,0-4-18,2-2 27,0-1 0,-1 1-1,0-1 1,0-1 0,0 1-1,-1 0 1,0-1 0,0 0 0,0 0-1,-1 0 1,2-11 0,3-6 8,-1 11-34,-4 23 12,-1-6 27,-1 1 0,1-1 1,0 1-1,0-1 0,3 6 0,0 0-1,-4-9 2,1 1 0,-1-1-1,0 0 1,1 1 0,0-1 0,-1 0-1,1 0 1,-1 1 0,1-1-1,0 0 1,0 0 0,0 0 0,0 0-1,0 0 1,0 0 0,0 0-1,0 0 1,0 0 0,0-1-1,1 1 1,-1 0 0,0-1 0,1 1-1,-1-1 1,0 1 0,1-1-1,-1 0 1,0 1 0,3-1 0,-2 0 0,0-1-7,4-3 2,0 1-1,-1-1 1,1 1-1,-1-1 1,0-1 0,0 1-1,-1-1 1,0 0 0,1 0-1,-1 0 1,3-7 0,-1 2 7,-1-1 0,0 0 1,-1 0-1,0 0 1,3-20-1,-2-3 92,-1-1 0,-2 0 0,-4-44 0,0 36 161,-1 1 1,-3 1-1,-17-67 1,18 90-99,-7-21 328,12 39-478,0 0 0,-1 0 0,1-1 0,0 1 0,0 0 0,0 0 0,0-1 0,0 1 0,0 0 0,0 0 0,0 0 0,-1-1 0,1 1 0,0 0 0,0 0 0,0 0 0,-1-1 0,1 1 0,0 0 0,0 0 0,0 0 0,-1 0 0,1 0 0,0 0 0,0 0 0,-1-1 0,1 1 0,0 0 0,0 0 0,-1 0 0,1 0 0,0 0 0,0 0 0,-1 0 0,1 0 0,0 0 0,0 0 0,-1 0 0,1 0 0,0 1 0,0-1 0,-1 0 0,1 0 0,0 0 0,0 0 0,-1 0 0,1 0 0,0 1 0,0-1 0,0 0 0,-1 0 0,1 0 0,0 0 0,0 1 0,0-1 0,0 0 0,0 0 0,-1 1 0,1-1 0,0 0 0,-7 15 102,7-14-113,-3 9 34,1 0 0,1 1 0,0 0 0,0-1 0,1 1 0,0 0 0,2 15 0,0-1 25,0 9-54,2 0 0,1-1 0,2 0-1,1 0 1,13 35 0,-12-45-337,1 0 0,2-1 0,0 0 0,1 0 1,0-2-1,2 1 0,28 28 0,-33-40-317,0 0 0,12 9-1,11 1-3568,-11-11 1009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3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2460 1436,'0'0'1810,"-1"3"-1420,-3 18 1333,3-19-1077,0 4-429,0-5 300,2-6 2692,13-85-2723,-2 26-324,2 2 0,37-105 0,67-111-123,-63 155-33,13-29 2,-20 50-7,66-125 4,-5 24-34,-31 81 37,-13 23-5,-32 51-9,2 1 0,47-48 0,-28 33 29,-30 35-28,1 1-1,34-29 1,-3 17 9,-37 26 1,21-17-1,121-93 22,-135 103-13,114-71-37,-89 61 51,-7 4-27,-42 24-3,20-11 14,15-2-6,-5 2 338,-30 11 1081,-6-2-1370,-12-7-4,12 8 13,-12-1 115,13 2-136,-49-4 209,16 1 35,-42 1 1,59-1-206,104 13-76,-34-4-16,-25-1 20,-24-4-1,25 2 33,-25-2-33,7 0-2,-6 0 6,0 0-9,8 0 21,-9 0 14,2-1-55,-3 1 17,-1-1-1,0 1 0,0 0 0,0 0 0,1 0 1,-1 0-1,0 0 0,0-1 0,1 1 1,-1 0-1,0 0 0,1 0 0,-1 0 1,0 0-1,0 0 0,1 0 0,-1 0 1,0 0-1,0 0 0,1 0 0,-1 0 1,0 0-1,1 0 0,-1 0 0,0 0 1,0 1-1,1-1 0,-1 0 0,0 0 1,0 0-1,1 0 0,-1 0 0,0 1 1,0-1-1,0 0 0,1 0 0,-1 1 1,0 16-1,-1 0 1,-1 0-1,-1 0 1,-5 21-1,2-13-16,-47 168-3063,37-140-764,3-13 557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4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31 736 856,'-18'1'3520,"17"-1"-3368,0-1 1,1 1-1,-1 0 0,0 0 0,1-1 1,-1 1-1,1 0 0,-1-1 0,1 1 0,-1 0 1,1-1-1,-1 1 0,1-1 0,-1 1 0,1-1 1,-1 1-1,1-1 0,0 0 0,-1 1 0,1-2 1,-1 0 62,7-30 441,-1 15-518,0 0 0,2 0 0,0 0 0,1 1 0,0 0 1,2 0-1,0 1 0,0 0 0,2 1 0,-1 0 0,25-21 0,9-3-48,1 3 0,65-39 0,-45 36-9,133-57 0,-91 56-10,204-45 0,-243 72 89,105-5 0,-87 10 140,71-11 314,53-5-33,-129 20-481,0 3 0,122 16 1,-121-4-58,0 4 1,150 50 0,-156-35 7,108 62 1,-134-63-14,-2 2 0,-1 3 0,-2 2 0,68 68 0,-22 4 136,-42-48 0,78 107 422,-90-114-442,68 104 662,-12-16-134,-44-67 427,53 111-1,-16-3 528,-84-176-1541,1 0 0,0 0 0,0 0 0,5 6 0,-8-12-28,12 26 361,-12-26-366,2 5 324,0-1-543,-11-25-8864,8 20 8837,0-1 0,0 1 0,0-1 0,-1 0 0,1 1 0,0-1 0,0 1 0,-1-1 0,1 1 0,0-1 0,-1 1 0,1-1 0,0 1 0,-1 0 0,1-1 0,-1 1 0,1-1 0,-1 1 0,1 0 0,-1-1 0,0 1 0,-1-1-774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73 369 1732,'-10'-8'2699,"-4"-9"337,12 16-2376,0-1-38,-5-5 1083,0 1 754,0-1 0,-15-10 2011,22 18-4404,-1 0 1,1-1-1,0 1 1,0-1 0,0 1-1,0-1 1,0 1-1,0-1 1,0 1-1,0 0 1,0-1 0,0 1-1,0-1 1,1 1-1,-1-1 1,0 1-1,0-1 1,0 1-1,1-1 1,-1 2 0,13 20 323,22 27-633,-27-37 391,60 74-70,-63-80 38,9 12-1732,-6-13-2832,2-17 3282,-8 10 558,0-1-1255,-2 2 1519,1-1 1,0 1 0,-1 0 0,1-1 0,-1 1 0,1-1-1,-1 1 1,0-1 0,1 1 0,-1-1 0,0 0 0,0 1-1,-1-3 1,1 1-199,-3 1 432,-9-3-238,11 5 456,1-1 1,-1 1-1,0 0 1,1-1-1,-1 1 1,0 0-1,1 0 1,-1 0-1,0-1 1,1 1-1,-1 0 1,0 0-1,0 0 0,1 0 1,-1 0-1,0 0 1,1 0-1,-1 0 1,0 1-1,0-1 1,1 0-1,-1 0 1,-1 1-1,2 29 6369,0-31-6473,1 0 1,-1 0-1,1 0 1,-1 0 0,1 1-1,-1-1 1,1 0-1,-1 0 1,1 1-1,0-1 1,-1 1-1,1-1 1,0 0 0,0 1-1,-1-1 1,2 1-1,0-1 2,-1 0-1,0 0 1,1 0-1,-1 0 1,0 0-1,0 0 1,0 0-1,0 0 1,0 0-1,0-1 1,1 0-1,36-48 224,-33 45-217,-2 0-4,4-8 42,-5 9-40,0 1 2,1-1 0,-1 1 0,0-1 0,-1 0 0,3-5 7,-4 8-30,5-22 11,-5 20-4,0 1-291,-1-7 121,1 7-46,-4-6-1234,2 3-1661,-2-13 2404,2 0-1,-1-19 1,3 36 695,-1-1-41,1-1 10,-1-52 497,0 13 676,1 39-713,-2-15 450,2 16-664,7 148 2204,5 25-1774,-6-125-396,-6-44-133,1 16 315,0-18-458,-1 1-1,0-1 0,0 1 0,0-1 0,0 1 0,0-1 0,0 1 1,0-1-1,0 1 0,0-1 0,0 1 0,0-1 0,0 1 0,-1-1 1,1 1-1,0-1 0,0 0 0,0 1 0,-1-1 0,1 1 0,0-1 1,-1 1-1,1-1 0,0 0 0,-1 1 0,1-1 0,0 0 0,-1 1 0,0-1 1,-6-5-173,-1 0 1,1-1-1,-9-8 1,-12-14-473,-63-66-33,82 82 1080,-2 1-37,10 10-1,-5-4-230,3 3 3,4 3 484,78 86-258,-58-66-254,-19-18-45,1-1-1,-1 0 0,1-1 1,0 1-1,-1 0 0,1-1 1,5 2-1,-2 0-4,-5-3 9,2 0-27,7-3 10,-7 2-4,-1-3-3,-1 0-1,0-1 1,1 1-1,-1-1 0,-1 0 1,1 1-1,-1-1 1,1-5-1,-5-125-21,1 22-2,2-41-35,4 305 63,17 81-1162,-19-207-1133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4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1332,'0'0'760,"1"11"2184,1 0-1807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4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7 287 1364,'0'0'620,"-3"-8"254,1 4 1915,2 3-2512,0 1-1,0-1 1,-1 1-1,1-1 0,0 1 1,0-1-1,0 1 1,-1-1-1,1 1 1,0-1-1,0 1 1,0-1-1,0 1 0,0-1 1,0 0-1,0 1 1,0-1-1,1 1 1,-1-1-1,0 1 1,0-1-1,0 1 0,0-1 1,1 0-1,8 10 2532,-4-4-3557,12 15 884,19 30 0,1 0-33,69 79 218,-87-103 74,-19-25-121,0-1-238,0 0 1,1 0-1,-1 0 0,0 0 1,0-1-1,0 1 1,0 0-1,1 0 0,-1 0 1,0 0-1,0 0 0,0-1 1,0 1-1,0 0 0,0 0 1,0 0-1,0 0 0,1-1 1,-1 1-1,0 0 0,0 0 1,0 0-1,0-1 0,0 1 1,0 0-1,0 0 0,0 0 1,0-1-1,0 1 0,0 0 1,0 0-1,0 0 0,0 0 1,0-1-1,-1 1 0,1 0 1,0 0-1,0 0 0,0-1 1,0 1-1,0 0 0,0 0 1,0 0-1,-1 0 0,-7-18 511,-20-27-495,21 34 242,-20-30 201,26 40-275,3 5-212,10 12 19,-1-1 0,28 28 0,-38-42-20,6 5 48,1 2 375,-6-6-38,-2-3 141,-13-24-522,2 1-1,0-2 1,2 1 0,-11-48 0,-15-230-38,31 265 9,4 36 12,-1-3-1,1 5 7,0 0 0,0 0 0,0 0 0,0 0 0,0 0 0,0 0 0,0 0 0,0 0 0,0 0 0,0 0 0,0 1 0,0-1 0,0 0 0,0 0 0,0 0 0,0 0 0,0 0 0,0 0 0,0 0 0,0 0 0,0 0 0,0 0 0,0 0 0,0 0-1,0 0 1,-1 0 0,1 0 0,0 0 0,0 0 0,0 0 0,0 0 0,0 0 0,0 0 0,0 0 0,0 0 0,0 0 0,0 0 0,0 0 0,0 0 0,0 0 0,-1 0 0,1 0 0,0 0 0,0 0 0,0 0 0,0 0 0,0 0 0,0 0 0,0 0 0,0 0 0,-2 39-10,1 0 0,3 0 0,8 58 0,1 15 4,-7-60-199,1 27-3032,-4-26-4879,-1-34 3948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3 268 1160,'0'0'1175,"-2"9"4855,5-7-5910,0-1 1,0-1-1,0 1 1,1 0-1,-1-1 1,0 1-1,0-1 1,1 0-1,-1 0 0,5-1 1,38-7 496,-29 5-456,395-95 1916,-356 82-1829,87-28 410,-140 43-634,0 0 0,-1 0-1,1 0 1,0-1-1,-1 1 1,1-1 0,-1 1-1,0-1 1,0 0 0,1 0-1,-1 0 1,0-1 0,-1 1-1,1 0 1,0-1 0,2-4-1,-3 4 14,0 1 0,-1-1 0,1 1 0,-1-1 0,0 0 1,1 1-1,-1-1 0,0 1 0,-1-1 0,1 1 0,0-1 0,-1 1 0,1-1 0,-1 1 0,0-1 0,0 1 0,0-1 0,0 1 0,0 0 0,-2-3 0,-10-18 1442,21 38-1440,0-1 0,-1 1 0,-1 0 0,0 1 0,-1-1 0,-1 1 0,-1 0 0,0 0 0,-1 0 0,0 1 0,-2 21 0,-1-12-174,-1 0 0,-2 0 0,0-1 0,-2 0 0,0 0 0,-18 42 0,-4 8-1619,10-26-4087,11-32 2151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4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1296,'-5'7'282,"-1"1"1,1-1-1,0 1 0,0 0 1,1 0-1,0 1 0,0-1 1,1 1-1,-4 17 0,-9 24 221,10-33-396,1 1 1,1 1 0,0-1-1,1 0 1,2 1 0,-1 19-1,1 66 279,5 175 357,15 147-129,-4-79-274,-10-250-273,13 151 38,-7-158 38,23 215 385,-16-44-2,-4 23-223,15 87-75,-14-198-169,-3-51-17,4 71 7,-5 49 29,-7-109-53,10 181 60,0-132-13,20 211 18,1-15-8,-22-199-54,-4-103-16,22 149 24,7 22 14,-28-143-32,-4 1-1,-10 142 0,-18-60 13,-1 31 41,15-117-49,-2 42-3,6 69 313,-10 215 605,13-139-458,2-260-442,5 47 73,19 94-1,2 23-25,-4 457 121,-27-541-529,2-89-1394,-6 30-1,5-44-1014,-5 9 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1541 1244,'0'0'576,"0"2"-42,-2 7 827,2-18 1682,2-15-1618,-1 20-1386,0 0 0,1 0 0,-1 0 0,0 0 0,1 0 0,0 1 1,0-1-1,0 1 0,1-1 0,-1 1 0,1 0 0,4-5 0,0 0 63,13-15 42,1 1-1,2 1 1,0 1 0,0 0 0,39-22 0,-3 7 4,84-35 0,125-37 58,-209 85-180,701-210 174,-478 157-165,124-28 6,31-10 7,-198 47-40,-114 33 7,86-23 6,201-27-2,-154 32-3,-192 42-16,165-33 37,-121 22-47,-35 7 10,183-21 21,-127 19-10,53-3-5,-66 7 5,82-4-9,213-20 9,-106 11 3,-107 13-5,-127 9-14,193-10 17,-95 11-5,32-1-14,-67 1 18,-33 2 6,69 4 65,-107-3-34,203 14 120,-184-11-142,118 16 68,-11 0-41,80 11 0,353 97 27,-434-77-72,161 61 44,-346-112-52,407 164 41,-155-25-24,-185-92-11,75 64-1,-69-50-4,24 21 13,119 83-2,-38-44-16,64 61 9,-115-69 30,-77-66-21,62 62 12,-34-32-2,-20-15 53,95 123 0,-115-133-6,64 87 81,-3 6-23,268 367 243,-322-444-316,-3 2 1,-4 2 0,50 113-1,-55-96 16,14 34-1,97 239 92,-77-176-106,-49-131-46,110 265 84,-46-123-50,31 71 20,62 152 51,-74-177-94,-90-207-17,162 425 552,-139-334-295,76 237 228,14 38 6,-73-116-211,-35-159-186,10 200 126,-26-198-966,-6 0-1,-29 219 1,0-221-5650,18-91 3108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2534 872,'-1'-3'174,"1"-1"0,0 1-1,0 0 1,0 0 0,1 0-1,-1 0 1,1 0 0,0 0 0,-1 0-1,1 0 1,1 0 0,-1 0 0,0 1-1,1-1 1,-1 0 0,1 1-1,0-1 1,0 1 0,0-1 0,0 1-1,0 0 1,1 0 0,-1 0 0,5-2-1,3-2-16,0 2 0,0-1 0,0 2 0,1-1 0,15-2 0,437-87 1555,-391 80-1540,367-83 567,-141 28-321,34 0-78,-20 24-56,152-4 32,-282 33-215,75-4 22,194-1 63,-201 19-99,-84 3-24,46-11 13,-135 9-55,222-5 52,-32-10-6,224-34 48,-5-22-36,-193 18-40,123-18 25,73-10 1,-431 70-54,427-93 14,-245 49-12,45-12 1,176-36 11,120-11-17,-94 18 0,-273 46-16,-43 8 19,121-23-1,19 0 58,93-15 134,-158 30-106,-24 3 16,133-25 109,-94 23-52,99-17 114,349-46 342,-521 65-441,-4 0 291,85-9 355,-128 18-588,-31 7-71,-67 19-93,-28 7 82,29-6 1,-33 9-93,0-1 0,-1 0 0,13-6 0,17-4 128,-24 9-107,26-10 0,-19 5-13,42-11-332,-63 20 92,2 0-1,2-1 37,0 0-95,0 1-1,1-1 1,-1-1 0,8-2-1,-13 3-164,2 0-152,6-3-186,-7 3-288,1-1-795,5-7-1296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 2236,'-20'-7'3734,"20"6"-3595,-1 1 0,1 0-1,0 0 1,0 0 0,-1 0 0,1 0-1,0 0 1,-1 0 0,1 0 0,0 0-1,0 0 1,-1 0 0,1 0 0,0 0-1,0 0 1,-1 0 0,1 0 0,0 0-1,0 1 1,-1-1 0,1 0 0,0 0-1,0 0 1,-1 0 0,1 0 0,0 1-1,0-1 1,0 0 0,0 0 0,-1 1-1,1 1 206,1 0-1,-1 0 0,0-1 0,1 1 0,-1 0 0,1 0 0,0 0 0,-1 0 1,1-1-1,2 4 0,1 3-1336,45 81 1644,-19-39-376,-9-14-102,1-2 0,2-1 0,37 40-1,98 78 532,-55-74 711,-99-75-1050,0 1 0,0-1 0,0 0-1,0 0 1,0-1 0,8 2 0,-11-3 400,2-18-172,-4 16-558,1-1-1,0 1 1,-1-1 0,0 1 0,1-1 0,-1 1-1,0-1 1,-1-3 0,-3-30 211,-3 0 0,0 0 0,-15-39 0,-61-195 386,51 162-1495,24 73-3370,8 32 2918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18 249 1564,'4'15'3006,"2"27"-1291,-2 1-1,-3 47 1,-1-41-705,8 68 0,1-20 55,-2-17 210,-8-66-774,1-11 639,-4-9-1000,-3-13-19,0 0 1,1-1-1,0 0 1,-2-23-1,0-15 472,-2-90-1,10 148-583,0-1-1,0 1 1,0-1 0,0 0-1,0 1 1,0-1-1,0 1 1,1-1 0,-1 1-1,0-1 1,0 1 0,0-1-1,1 1 1,-1-1 0,0 1-1,1-1 1,-1 1 0,0-1-1,1 1 1,-1 0-1,0-1 1,1 1 0,-1 0-1,1-1 1,-1 1 0,1 0-1,-1-1 1,1 1 0,-1 0-1,1 0 1,-1 0 0,2-1-1,-1 1 0,0 0-1,0 0 0,0 0 1,0 0-1,0 0 1,0 0-1,0 1 1,0-1-1,0 0 0,0 1 1,0-1-1,0 0 1,0 1-1,0-1 0,0 1 1,0-1-1,1 2 1,51 42 114,86 66 42,-135-107-151,20 13 46,-23-16-56,0 1-1,0-1 1,0 1-1,0-1 1,0 0 0,0 1-1,0-1 1,0 0-1,0 0 1,0 1 0,0-1-1,0 0 1,0 0-1,0 0 1,0 0 0,0-1-1,0 1 1,0 0-1,0 0 1,0-1 0,0 1-1,0 0 1,1-1-1,1-3 21,0 1-1,0-1 1,-1 1-1,1-1 1,-1 0-1,0 0 0,0 0 1,0 0-1,-1 0 1,1 0-1,-1-1 1,0 1-1,0-1 0,-1 1 1,1 0-1,-1-1 1,0-4-1,0-13 56,-1-1-1,-5-23 1,0 11-2,-1 1 0,-15-40 0,-31-65 81,11 30-75,12 38-364,29 70 41,28 63-7126,-19-44 4106,5 16-634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38 278 1232,'0'0'6278,"1"2"-5591,-1 0-717,0-2 94,0 1-1,0 0 1,1-1 0,-1 1-1,0 0 1,0-1 0,1 1-1,-1 0 1,0-1 0,1 1-1,-1 0 1,1-1 0,-1 1-1,0-1 1,1 1 0,-1-1-1,1 1 1,0-1 0,-1 0-1,1 1 1,-1-1 0,1 1-1,0-1 1,-1 0 0,1 0-1,0 1 1,-1-1 0,1 0-1,0 0 1,-1 0 0,1 0-1,0 0 1,0 0 0,-1 0-1,1 0 1,0 0 0,-1 0-1,1 0 1,0 0 0,-1-1-1,2 1 1,12-4 226,-1 0 0,0 0 0,0-1-1,0-1 1,-1 0 0,19-13 0,-27 16-217,0 0 1,0 0-1,0 0 0,-1-1 0,0 1 1,0-1-1,0 0 0,0 0 1,0 0-1,-1 0 0,1-1 1,-1 1-1,0-1 0,-1 1 1,1-1-1,-1 0 0,0 0 0,0 0 1,-1 1-1,1-1 0,-1 0 1,0 0-1,-1-5 0,0 1 68,0 0-1,-1 0 1,0 1-1,0-1 1,-1 0-1,0 1 0,-1 0 1,-6-10-1,8 14-63,-1-1-1,0 1 1,0 1 0,0-1-1,0 0 1,-1 1-1,0 0 1,1 0-1,-1 0 1,-1 0-1,1 0 1,0 1 0,0 0-1,-1 0 1,0 0-1,-4-1 1,1 3 112,2 1-143,1 0 1,-1 1 0,1-1 0,0 1 0,-1 0 0,1 1 0,0-1 0,0 1-1,1 0 1,-1 0 0,0 0 0,1 1 0,0 0 0,0-1 0,0 2-1,-6 7 1,6-5-7,0 0 0,0 1 0,1 0 0,0 0-1,1 0 1,0 0 0,0 0 0,0 1 0,1-1-1,1 0 1,-1 1 0,1-1 0,1 1 0,-1-1-1,2 0 1,-1 1 0,1-1 0,0 0 0,4 8-1,-3-7-24,1 0-1,0-1 0,1 1 1,0-1-1,0 0 0,1-1 1,0 1-1,0-1 0,1 0 1,-1-1-1,2 0 0,-1 0 0,1 0 1,0-1-1,0 0 0,14 6 1,-7-5-253,1-1 0,0 0 0,1-1 0,-1-1 0,0 0 0,19-1 0,10-2-2592,0-5-3385,-30 3 2286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51 864 1284,'0'0'828,"0"3"-57,-2 21 9020,5-32-9355,9-25 78,-2-1 0,-1 0 0,7-62 0,-9 27 446,-2-76 0,-8 94-423,-1-1-1,-15-66 0,-38-97 1401,56 211-1881,-12-27 585,13 30-130,-3 8-370,2-2-114,-1 1-2,0-1 0,0 1 0,1 0 0,0-1-1,0 1 1,1 0 0,-1 0 0,1 5-1,5 33 69,1 0-1,2-1 0,2 0 1,2 0-1,2-1 0,31 65 0,-33-82-45,2-1-1,26 37 0,-33-51-225,2-1 0,-1 0 0,1 0 0,0 0 0,1-1 0,0 0 0,0-1 0,12 6 0,-17-11-361,1 1 0,-1-1 0,1-1 0,0 1 0,7 0 0,-8-1-836,0 0 1,0-1-1,0 0 0,-1 0 1,6-1-1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26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80 369 892,'-74'27'5681,"71"-26"-4855,1 0-22,9-8 4067,56-36-4400,212-127-416,-99 43-6278,-111 77 2862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5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452 1104,'0'0'1187,"-4"-2"-656,-11-7-31,11 6 1667,-23-19 1407,-20-49-1329,35 50-1786,-1 0-1,-1 2 0,-27-30 1,33 41-329,-27-27 253,-1 1 0,-1 2 0,-47-30 1,71 55-348,0 1 0,0 0 0,-1 1 0,1 0 1,-23-4-1,-73-7 99,88 14-101,-110-5 44,117 7-75,0 2-1,0 0 1,1 1-1,-1 0 0,1 1 1,-1 0-1,1 1 1,0 1-1,1 0 0,-1 1 1,-14 10-1,-8 9 5,1 0 0,-38 40 0,55-48-2,1 0-1,1 0 1,1 2 0,-16 27 0,8-6 11,-21 54 0,26-48 9,2 0 1,2 1 0,-10 77-1,21-100 5,1 49-1,3-27-10,8 110 40,-3-70-64,-1-37 31,3-1 0,25 83 1,-21-86-3,-3-12-22,1-1-1,2 1 1,1-2-1,1 0 1,33 49-1,-30-55 7,1-2-1,1 0 0,1-1 0,1-1 0,1-1 0,1-1 0,1-1 0,0-1 0,2-1 0,35 16 0,-40-23-1,2-1 0,-1-2 0,1 0-1,0-1 1,1-2 0,-1 0-1,1-1 1,0-2 0,-1-1-1,36-3 1,3-4 7,104-26-1,-131 23-15,0-1 0,-1-2-1,-1-2 1,43-24 0,-38 17 5,-2-2-1,0-1 1,-2-2 0,43-41-1,-62 49 13,-1-1 0,-1-1 0,-1 0-1,16-34 1,-20 33 17,0 1-1,-1-1 1,-2 0-1,8-40 0,-7 11 59,1-54 0,-9 47 155,-1-1 0,-16-85 0,6 85-1,-3 0 1,-3 1-1,-40-92 1,45 122-210,-1 0 0,-1 2 0,-1-1 0,-1 2 1,-2 0-1,0 2 0,-2 0 0,0 1 0,-2 1 0,0 1 1,-1 1-1,-1 1 0,-1 1 0,-40-19 0,45 27-241,0 1-1,-1 1 1,0 1-1,0 1 1,-41-4-1,26 7-3990,-44 2 0,54 0 95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27 317 1552,'-3'-1'1117,"-19"-8"3235,20 8-3675,14 6 4345,-3-1-4956,1-1 1,-1 0-1,1 0 1,0-1-1,15 2 1,24-3 146,0-2 0,-1-2 1,62-12-1,140-47 251,-64-3-184,-54 17-118,51-27-230,-68 25-1615,-94 38-1078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2012,'2'-2'1381,"49"-45"5734,-41 39-6761,1-1 0,1 2 1,-1 0-1,1 0 0,21-7 0,-21 10-140,-6 8-99,-4-2-135,0 3 43,-18 181 83,1-16-113,-2 108 162,18-265-190,-1-13 34,0 0 0,0 0 0,0 0 0,0 1 0,1-1 0,-1 0 0,0 0 0,0 0 0,0 0 1,0 0-1,0 0 0,0 0 0,1 0 0,-1 0 0,0 0 0,0 0 0,0-1 0,0 1 0,0 0 0,1 0 0,-1 0 0,0 0 0,0 0 0,0 0 0,0 0 0,0 0 0,0 0 0,1 0 0,-1 0 1,0-1-1,0 1 0,0 0 0,0 0 0,0 0 0,0 0 0,0 0 0,0 0 0,0 0 0,0-1 0,0 1 0,0 0 0,13-23-38,-11 18 57,16-26 128,1 1-1,1 0 0,42-46 1,-61 75-140,0 1 1,0-1-1,1 0 1,-1 1-1,0-1 1,0 1-1,0 0 1,1-1-1,-1 1 1,0 0 0,1 0-1,-1-1 1,0 1-1,1 0 1,-1 0-1,0 1 1,0-1-1,1 0 1,-1 0-1,0 1 1,1-1 0,-1 0-1,0 1 1,0 0-1,0-1 1,2 2-1,6 5 18,0 0-1,-1 1 1,0 0 0,-1 0-1,0 1 1,6 9-1,12 13 76,-24-30-89,1-1 0,0 1-1,-1 0 1,1-1-1,0 0 1,-1 1 0,1-1-1,0 0 1,-1 0 0,1 0-1,0 0 1,-1 0-1,1 0 1,0-1 0,3 0-1,0 0 17,0 0-1,0 0 1,0-1-1,0 0 1,9-4 0,2-1 28,60-22 208,-73 28-253,-1 0 0,1 1 0,0 0 0,0-1 0,0 1 0,-1 0 0,1 1-1,0-1 1,0 0 0,0 1 0,-1 0 0,1-1 0,0 1 0,-1 0 0,1 0 0,-1 1 0,1-1-1,-1 1 1,1-1 0,-1 1 0,0 0 0,0-1 0,4 5 0,3 4-97,-1 0 0,0 0 0,11 19 0,-16-23-51,17 28-3657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66 627 1612,'-66'33'3185,"155"-72"709,32-15-3533,137-56 347,-63 31-319,-48 15-203,112-47 189,-167 73-294,210-73-1217,-181 70-3213,-84 29 2023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27 1732,'-1'-2'410,"0"0"0,0 0-1,0 1 1,-1-1 0,1 0-1,-1 1 1,1-1 0,-1 1-1,1-1 1,-1 1 0,0 0-1,0 0 1,0 0 0,0 0-1,0 0 1,0 0 0,0 0-1,0 1 1,0-1 0,0 1-1,0-1 1,-5 1 0,4 0-240,0 1 0,0 0 0,0-1 0,0 1-1,0 0 1,0 1 0,0-1 0,1 0 0,-1 1 0,0-1 0,1 1 0,-1 0 0,1 0 0,0 0 0,-5 5 0,1 1 65,-1 0 1,2 1-1,-1-1 1,1 1-1,1 1 0,-7 16 1,2 1 182,-6 32 0,13-47-292,0 1 0,0-1 1,1 0-1,1 1 0,0 0 1,1-1-1,1 0 1,-1 1-1,2-1 0,5 18 1,-6-25-96,0 0 1,0 0-1,0 0 0,1-1 1,-1 1-1,1-1 1,0 1-1,1-1 1,-1 0-1,1 0 0,-1 0 1,1-1-1,0 1 1,1-1-1,-1 0 1,1 0-1,-1-1 0,1 1 1,0-1-1,0 0 1,0 0-1,0-1 1,0 1-1,0-1 1,0 0-1,10 0 0,-8-1-88,1 0 1,-1-1-1,1 0 0,-1 0 0,1 0 0,-1-1 0,0 0 0,0-1 0,1 1 0,-2-1 0,1-1 0,0 1 0,-1-1 0,0 0 1,1-1-1,8-8 0,-8 6-529,0-1 1,0 0 0,-1 0 0,9-16 0,-8 13-1095,-1-1 1,-1-1 0,5-16-1,-3 6-1981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2152,'-2'-11'1787,"-1"0"0,-7-17 3776,12 38-4887,129 387 2692,14-51-1759,-101-263-1184,6 13-2091,-49-95 900,4 1-940,-1 0 232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1904,'0'0'4804,"-2"9"-4021,-1 9-409,0 0-1,1 0 0,1 0 0,1 1 0,0-1 1,2 0-1,0 0 0,6 26 0,0-22 8,1-1 0,22 42 0,-25-53-237,1 1 1,0-1 0,1 0-1,0-1 1,1 0 0,0 0-1,15 10 1,-22-17-111,1 0 0,0 0 0,-1-1 0,1 1 0,0-1 0,0 0 1,0 0-1,0 0 0,0 0 0,0-1 0,0 1 0,0-1 0,1 0 0,-1 0 0,0 0 0,0 0 1,3-1-1,-3 0-2,-1 1 1,0-1-1,0 0 1,0 0 0,0 0-1,0 0 1,0 0-1,-1-1 1,1 1-1,0 0 1,-1-1 0,1 0-1,0 1 1,-1-1-1,0 0 1,1 0-1,-1 0 1,0 0 0,0 0-1,0 0 1,0 0-1,-1 0 1,1 0 0,-1 0-1,1-3 1,1-1 40,-1-1 1,-1 0-1,1 1 1,-1-1-1,-1 0 1,1 0-1,-1 1 1,0-1-1,-3-9 1,-2-1 130,0 0 1,-10-18 0,12 28-139,1 1 0,-1-1 0,-1 1 0,1 0 0,-1 1 0,0-1-1,0 1 1,-1 0 0,0 0 0,-7-5 0,-6-1-783,-42-19-1,42 21-725,17 8 518,-1-1 1,1 0 0,-1 1-1,1-1 1,0 0 0,-4-3 0,0-4-2417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1212,'15'14'1630,"-2"0"-1,1 0 1,20 31-1,-21-26-1064,1-1 0,20 19 1,-14-18 188,40 29 1,-53-43-610,0-1 0,1 0 0,-1 0 0,1 0 0,0-1 0,0-1 0,0 1 0,0-1 0,0 0 0,10 0 0,-16-2-91,0 0-1,0 0 0,1 0 0,-1-1 0,0 1 1,0-1-1,0 1 0,1-1 0,-1 0 0,0 0 1,0 0-1,0 0 0,0 0 0,0 0 0,-1-1 1,1 1-1,0-1 0,-1 1 0,1-1 0,-1 0 1,1 1-1,-1-1 0,0 0 0,1 0 0,-1 0 0,0 0 1,0 0-1,-1 0 0,1 0 0,1-4 0,0-6 176,1 1-1,-1-1 1,-1 0 0,1-16-1,-2-8 1048,-6-44 0,1 63-668,4 15 763,3 8-1238,7 22 40,2 0 1,0-1-1,28 46 0,-33-63-379,1 0 1,0 0-1,1 0 0,0-1 1,0 0-1,1 0 0,0-1 1,1 0-1,0-1 0,0 0 0,0-1 1,17 8-1,-22-12-125,1-1 0,-1 1-1,1-1 1,0 0 0,-1-1 0,1 1-1,0-1 1,0 0 0,6-1 0,-6 0-893,0 0 1,0-1 0,1 0-1,8-3 1,5-5-2741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312 725 1436,'-2'-3'366,"0"1"0,1-1 0,-1 1 1,0 0-1,0-1 0,-1 1 0,1 0 0,0 0 0,-5-2 0,6 3-222,-1 0 1,1 1-1,-1-1 0,1 0 0,-1 1 0,1-1 0,-1 1 0,1 0 1,-1 0-1,0-1 0,1 1 0,-1 0 0,1 0 0,-1 1 0,0-1 1,1 0-1,-1 0 0,1 1 0,-1-1 0,1 1 0,-1-1 0,1 1 1,-1 0-1,-1 1 0,-9 7 139,0 1 0,0 0 0,1 0-1,1 1 1,0 1 0,0 0 0,1 0 0,1 1 0,0 0 0,0 0 0,-7 21 0,8-17-101,1-1 0,1 1 0,0 1 1,2-1-1,0 0 0,1 1 0,0 0 1,1-1-1,4 35 0,-2-42-98,1 0-1,1-1 1,-1 1-1,2 0 1,-1-1-1,1 0 1,1 0 0,-1 0-1,10 12 1,-12-18-66,0 0 1,1 0 0,-1-1 0,0 1 0,1-1 0,0 1 0,0-1-1,-1 0 1,1 0 0,1 0 0,-1-1 0,0 1 0,0-1-1,1 1 1,-1-1 0,0 0 0,1-1 0,-1 1 0,1-1-1,-1 1 1,1-1 0,-1 0 0,1 0 0,0 0 0,-1-1-1,1 1 1,-1-1 0,1 0 0,4-2 0,-2 0-11,1 0 0,-1-1 0,0 1 1,-1-1-1,1 0 0,-1-1 0,1 1 1,-1-1-1,-1 0 0,1-1 0,-1 1 1,0-1-1,0 0 0,0 0 0,-1 0 1,0 0-1,0-1 0,-1 1 0,2-9 1,1-4-3,0 0 0,-2-1 0,-1 1 0,0-1 1,-2-31-1,-3 4 11,-2 1 0,-3 0 0,-13-47 0,-50-132 45,28 111 202,-108-207 0,112 266 511,40 67-696,1 12-40,2 1 0,1-1 1,1 0-1,13 34 0,31 64 92,128 224 1,-129-268-311,60 74 0,-103-144-204,1 0 0,-1 0 0,2-1 0,-1 0-1,1 0 1,0-1 0,0 0 0,1-1 0,14 8 0,-22-13 137,-1 1-1,1-1 1,0 0 0,-1 0 0,1 0 0,0 0 0,0 0 0,-1 0 0,1 0 0,0 0 0,0 0 0,-1-1 0,1 1 0,0 0 0,-1 0 0,1-1 0,0 1 0,0-1 0,1 1-684</inkml:trace>
  <inkml:trace contextRef="#ctx0" brushRef="#br0" timeOffset="1">566 505 1828,'-2'-4'428,"1"1"0,-1-1-1,1 0 1,-1 0 0,-1 1-1,1-1 1,-7-7 2782,5 16-2592,1-2-499,0 1 0,0-1 0,1 1 0,0 0 0,-1 0 0,1 0 0,0 0-1,1 0 1,-1 1 0,1-1 0,0 0 0,0 1 0,-1 7 0,1 8 238,0 1-1,1-1 1,2 1 0,0-1-1,5 22 1,-5-32-257,0-1 0,1 1 0,1-1-1,-1 1 1,2-1 0,-1 0 0,1-1 0,0 1 0,1-1 0,0 0 0,1-1-1,11 12 1,-17-18-80,0 1 0,1-1 0,-1 0 0,0 0 0,1 0 0,-1 1 0,1-2 0,0 1 0,-1 0 0,1 0 0,0 0 0,-1-1 0,1 1 0,0-1 0,0 0 0,0 1 0,0-1 0,-1 0 0,1 0 0,0 0 0,0 0 0,0 0 0,0-1 0,-1 1 0,1 0 0,0-1 0,0 0 0,0 1 0,-1-1 0,1 0 0,0 0 0,-1 0 0,1 0-1,-1 0 1,1 0 0,-1 0 0,2-2 0,-1 0 16,1-1 0,-1 1 0,1-1 0,-1 1 0,0-1 1,0 0-1,-1 0 0,1 0 0,-1 0 0,0 0 0,0 0 0,0 0 0,-1 0 0,1 0 0,-1-5 0,-1 0 60,0 0 0,0-1 1,-1 1-1,0 0 0,0 0 1,-1 0-1,-8-17 0,9 21-42,-1 0 0,0 0 0,-1 0-1,1 0 1,-1 1 0,0-1-1,0 1 1,-1 0 0,1 0 0,-1 1-1,0-1 1,0 1 0,-8-4 0,11 6-63,-1 1 0,0-1 1,0 1-1,0 0 1,0-1-1,0 1 1,0 1-1,0-1 1,0 0-1,1 1 0,-1-1 1,0 1-1,0 0 1,-4 2-1,-2 0-218,-9 5-746,7-2-1293,2-4-3447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5 190 1944,'0'0'1164,"-1"-3"-103,-2-13 4113,4 22-4656,28 81 857,57 120 1,-37-109-725,82 122 1,-121-207-499,0 0 1,1 0 0,14 12-1,-23-23 341,-5-12-341,-5-14-11,-2 1-1,-16-32 1,-37-56 323,21 39-226,-51-110 522,74 137-466,2 0-1,-15-58 1,27 78-113,1-1 0,-2-49 0,6 72-165,1-1 0,-1 1 0,1 0 0,0 0 0,0 0 0,0 0 0,0 0 0,0 0 0,0 0 0,1 0 0,-1 0 1,1 1-1,0-1 0,4-4 0,-5 6-11,0 1-1,0-1 1,-1 0 0,1 1 0,0-1 0,0 0 0,0 1 0,0-1-1,0 1 1,0 0 0,0-1 0,0 1 0,2-1 0,0 0 6,-1 1-6,0 0 0,0-1-1,1 1 1,-1 0 0,0 0 0,0 0-1,0 0 1,0 1 0,0-1-1,0 0 1,0 1 0,0-1 0,0 1-1,0 0 1,0 0 0,0 0-1,-1 0 1,1 0 0,3 2-1,0 1 6,-1 0-1,1 1 1,-1-1-1,0 1 0,0 0 1,0 0-1,-1 0 0,1 0 1,-1 1-1,-1-1 1,5 12-1,-2 0 11,0 0 0,4 32 0,-6-17-180,-1 0 0,-2 0 0,-1-1 1,-1 1-1,-13 59 0,7-57-1074,-1-1 0,-25 61 1,20-56-4926,10-26 2319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1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2192,'0'-3'1378,"0"2"-1008,0 0 1,0 0 0,0 0 0,0 1 0,0-1 0,0 0-1,0 0 1,0 0 0,0 0 0,0 0 0,-1 0-1,1 0 1,0 1 0,-1-1 0,1 0 0,0 0 0,-1 1-1,1-1 1,-1 0 0,0 0 0,-5-4-606,3 3 996,-2 7-63,-6 8-381,0-1-1,0 2 1,1 0-1,1 0 1,1 1-1,0 0 1,1 0-1,-10 28 1,15-35-222,0 0-1,1 0 1,0-1-1,0 1 1,1 0-1,-1 0 1,2 0 0,-1 0-1,3 11 1,-1-13-39,-1 0 1,1-1-1,1 0 0,-1 1 1,1-1-1,0 0 0,0 0 1,0 0-1,1 0 1,-1-1-1,1 1 0,1-1 1,-1 0-1,6 4 1,6 3 33,1-1 0,1-1 0,0 0 0,0-1 0,19 5 0,45 21 248,-80-33-357,1 0 0,-1 1 0,0-1 0,0 1 0,0 0-1,0 0 1,0 0 0,0 0 0,0 0 0,-1 0 0,1 0 0,-1 1-1,1-1 1,-1 1 0,0-1 0,0 1 0,0-1 0,0 1 0,-1 0-1,1-1 1,-1 1 0,1 0 0,-1-1 0,0 1 0,0 0-1,0 0 1,-1-1 0,0 5 0,-2 7-731,0 0 0,-1 0 0,-1 0-1,-8 15 1,4-7-961,-2 4-2127,0-4 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5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1323 296 1828,'0'0'7747,"1"-1"-7288,6-8 3450,-10 4-3708,-11-11 24,0 0 0,0 1 1,-2 0-1,0 2 0,-26-19 0,-95-45 343,69 41-344,42 23-85,-50-16 0,59 24-117,0 1 0,0 0 1,-1 2-1,1 0 0,-1 1 1,1 0-1,-1 2 0,1 0 1,-1 1-1,1 1 0,0 0 1,-21 8-1,-13 6 8,1 3 0,-78 44 1,97-46-20,1 1 0,1 1 0,2 2 1,0 1-1,1 1 0,-34 40 0,40-38-15,2 0 1,1 2-1,-19 41 0,20-40 4,1 4 19,1 0 0,1 1 0,-14 58 1,10 30-41,13-91 22,2 8 22,2 0 0,1 0 0,9 54 0,-1-15-3,-6-51-9,2 0-1,16 51 1,26 51 23,-39-108-33,7 14 9,2-1 0,0-1-1,44 61 1,-23-46-16,72 73-1,-91-104 13,0 0 1,1-1-1,0-1 1,2 0-1,38 19 0,-42-26-5,0-1-1,0-1 0,0 0 0,1-2 0,0 0 0,-1-1 0,2 0 0,21-1 0,19-3 12,108-17 0,-127 11-11,-1-2 1,-1-2-1,61-25 0,-77 26 2,-1-1-1,0-1 1,-1-1 0,-1 0 0,0-2-1,0-1 1,-2 0 0,0-1-1,0-1 1,20-28 0,-23 24 16,0 0 0,-1 0-1,-2-1 1,12-30 0,7-22 92,21-58 288,-46 112-276,0 0 0,-2-1 0,0 0 0,1-33 0,-5 20 51,-2 1 1,-2 0-1,0 0 1,-12-39 0,3 27 64,-2 0 1,-29-61 0,-67-153 519,96 228-718,0-4-1,-39-64-1,38 78-83,-1 1 0,-1 0-1,0 1 1,-2 1 0,0 1 0,-33-23-1,50 40-380,0-1 1,0 1-1,0-1 0,-1 1 0,1 0 0,0 0 0,-7-1 1,8 2-42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5:3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1310 226 872,'-1'-3'1134,"-3"-7"-189,-1 0 0,0 0-1,0 0 1,-1 1-1,0 0 1,0 1 0,-14-15-1,11 14-570,-1 0-1,-1 1 0,1 0 0,-1 1 0,-1 0 1,-14-6-1,-6-1-90,-1 2-1,0 1 1,0 1 0,-2 3 0,1 0-1,-50-2 1,30 7-53,-1 2 0,0 2-1,-74 14 1,101-11-190,1 2 0,0 0 0,0 2 0,0 1 0,1 1 0,1 2 0,0 0 0,1 1 0,0 2 0,1 0-1,1 2 1,1 0 0,0 2 0,1 0 0,2 1 0,0 1 0,1 0 0,1 2 0,1 0 0,1 0 0,1 2 0,-12 35 0,3 0 29,-15 69 1,29-92-52,2 1 0,1-1 0,1 46-1,5-11 11,3 0 0,19 101-1,-12-122-18,3-1 0,1 0 0,3-1-1,26 51 1,76 125 35,-99-192-35,2-1-1,1-2 1,1 0 0,42 38 0,-52-56-7,1-1 0,0 0 0,0-1 0,1-1 1,0-1-1,1 0 0,34 11 0,-26-13 1,1 0-1,0-2 1,0-1-1,55 1 0,-21-7-4,0-4 0,-1-2 0,0-2 0,78-25 1,-83 19 15,0-1 0,-2-3 0,0-3 0,-2-1 0,72-47 0,-106 58-10,26-25 1,-22 18-4,-5 4-5,0 0 0,-1-1 1,-1-1-1,0 0 0,13-25 0,-8 6 16,28-74 1,-42 99-8,47-137 116,-35 94 120,-2-1 1,-3 0 0,6-76-1,-16 98-61,-2 1-1,-1-1 0,-2 1 0,-1 0 0,-9-37 1,0 22 117,-2 2 0,-38-83 1,24 70-44,-58-88 0,67 118-201,-1 1 0,-2 2 0,-1 0 0,-45-39 0,51 50-29,0 2 0,-1-1 0,-40-19 0,49 29-151,0 0 0,0 1 0,-1 0 0,1 0-1,-1 1 1,0 1 0,1 0 0,-1 0 0,0 1 0,-18 2-1,-104 25-3826,76-13-1796,17-5 1398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 1500,'-23'-42'8624,"21"48"-7865,-2 9-397,0 1 1,1 0-1,1 0 1,0-1-1,1 21 1,9 85 850,38 176 489,-15-115-1399,-26-149-582,0 34 0,-8-16-1570,2-42 389,-1 0 1,0 0-1,-4 11 0,-1-8-2226</inkml:trace>
  <inkml:trace contextRef="#ctx0" brushRef="#br0" timeOffset="1">21 815 2064,'-6'-20'1563,"1"1"0,-4-28 0,9 43-1366,0 1 1,0 0 0,1-1 0,-1 1-1,1 0 1,0 0 0,0 0 0,0 0 0,0 0-1,3-6 1,18-25 871,-10 20-737,1 0-1,1 1 1,0 0 0,0 1 0,29-18 0,-37 26-246,25-15 214,1 1-1,48-19 1,-38 18-450,22-5-1296,-22 12-3385,-24 9 1885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5:3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1371 423 836,'0'0'8461,"-3"-4"-8098,-15-13 265,-32-33 504,-91-72-1,133 116-1094,-173-116 413,154 106-418,-1 1-1,-1 1 1,-1 2 0,-55-16 0,61 23-26,0 0 0,-1 2 0,1 1 0,-31 1 0,40 2-3,1 0-1,0 1 1,-1 0 0,1 1-1,0 1 1,1 1 0,-1 0 0,-22 11-1,-2 7 2,0 1 0,2 1-1,1 2 1,1 2 0,-38 41-1,50-45 8,1 1-1,1 1 0,1 1 1,1 0-1,2 1 0,1 1 1,-19 52-1,22-46 57,1 0 1,2 1-1,2-1 0,1 2 1,2-1-1,1 0 0,4 56 1,3-46 67,3 1-1,1-1 1,2 0 0,20 52 0,-12-50-46,3-1 0,2-1 0,2-1 0,1-1 0,3-1 0,49 56-1,-14-29 6,3-4 0,3-3-1,153 108 1,-199-156-75,1-2-1,1 0 1,0-2-1,1 0 1,47 12 0,-50-18-18,0-2 1,0 0 0,0-2 0,0-1-1,0-1 1,0 0 0,31-6-1,-20-1 16,1-2 0,-1-1 0,-1-1 0,0-2 0,-1-2-1,0-1 1,44-29 0,-48 27 49,-2-2-1,0 0 0,26-27 1,-38 32-31,-1-1-1,-1 0 1,-1-1 0,0-1-1,-1 1 1,11-25 0,1-15 90,-3-1 1,-3-1-1,21-121 1,-33 141 2,-1 0 0,-1-1-1,-3 0 1,-1 0 0,-2 1 0,-2-1 0,-1 1 0,-3 0 0,0 1-1,-3 0 1,-1 0 0,-25-48 0,13 35-34,-2 2 0,-3 0 0,-1 2 0,-3 1 0,-61-63 0,74 88-80,-1 2 1,-1 0 0,-1 2-1,-1 1 1,-30-16-1,34 22-50,-1 1 0,0 1 0,0 0 0,-1 2 0,0 1 0,0 1 0,-30-2 0,24 5-252,-1 2 0,0 0 0,-45 10-1,-86 29-1937,135-32 1043,-31 15 1,5 4-4223,30-13 1876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0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1352,'0'0'1175,"-13"-4"6823,15 8-6619,11 11-634,20 17-647,38 26 435,3-3 0,155 87 1,197 93 84,144 89 48,-539-303-517,-1 0 0,37 37 0,-29-25 115,-26-24-83,0 1 0,-2 0 0,12 13 0,-20-20-123,0-1 0,0 0 0,0 0 0,0 0 0,1 0 0,-1-1 0,4 3 0,-1-1 122,-4-3-44,0 1-98,-1-1 1,1 0-1,-1 1 1,1-1-1,0 0 1,-1 1 0,1-1-1,0 0 1,-1 0-1,1 0 1,0 0-1,-1 0 1,1 0 0,0 0-1,-1 0 1,1 0-1,-1 0 1,2 0-1,-1-1-23,0 0-1,0 1 0,0-1 1,-1 0-1,1 0 0,0 0 1,0 0-1,-1 0 0,1 0 1,-1 0-1,1 0 0,-1 0 1,1 0-1,-1 0 0,0-1 1,0 1-1,1 0 0,-1 0 1,0 0-1,0 0 0,0-1 1,0 1-1,0 0 0,0 0 1,-1 0-1,1 0 0,0-1 1,-1 1-1,1 0 0,-1 0 1,0-1-1,-2-6 18,-1 0 0,0 0 0,-9-11-1,-24-29 70,-1 2 0,-48-44-1,-3-2 152,61 62-62,27 29-120,7 6-54,16 14 4,-1 1-1,-1 0 1,0 2 0,-2 0 0,-1 1-1,0 1 1,22 46 0,-31-54-82,-2 0 0,0 1-1,-1 0 1,-1 0 0,0 0 0,1 21 0,-4-25-147,-1 1 1,0-1-1,-1 1 1,0-1-1,-1 0 1,-1 0-1,0 0 1,-10 25-1,4-19-939,-13 23 0,-18 16-4847,12-22 1546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0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75 141 1256,'-59'12'7451,"58"-11"-6827,0-1-480,0 0 0,0 1-1,1-1 1,-1 0 0,0 1 0,0-1 0,1 0 0,-1 1 0,0-1 0,1 1 0,-1 0-1,0-1 1,1 1 0,-1-1 0,1 1 0,-1 0 0,1-1 0,-1 1 0,0 1-1,1 0 629,3 0-411,2 2-255,0-1-1,1 0 1,-1 0 0,1 0-1,0-1 1,0 0-1,10 3 1,50 7 333,173 4 517,-1-20-466,-228 4-473,145-9 522,242-45 0,-393 54-487,1-1 1,-1 0 0,0 0-1,1 0 1,-1-1 0,0 1-1,0-1 1,1 0 0,-2 0-1,1-1 1,0 1 0,5-5-1,-8 5 266,-3-2-224,-3-4-10,0 1 1,0 0 0,-1 0-1,0 1 1,-1-1 0,1 2-1,-1-1 1,-11-7 0,14 11-25,-62-46 1201,65 46-1158,-2-3-1,3 5-96,0 0 0,0 1 0,0-1 0,0 0 1,0 0-1,0 0 0,1 0 0,-1 0 0,0 0 0,0 0 1,0 0-1,0 0 0,0 0 0,0 0 0,0 0 1,0 0-1,0 0 0,0 0 0,0 0 0,1 0 1,-1 0-1,0 0 0,0 0 0,0 0 0,0 0 0,0 0 1,0 0-1,0 0 0,0 0 0,0 0 0,0 0 1,1 0-1,-1 0 0,0 0 0,0 0 0,0 0 1,0 0-1,0 0 0,0 0 0,0 0 0,0 0 0,0 0 1,0-1-1,0 1 0,0 0 0,0 0 0,0 0 1,0 0-1,0 0 0,0 0 0,1 0 0,-1 0 1,0 0-1,0-1 0,7 6 8,-1 0 0,1 1-1,-1-1 1,0 1 0,0 0 0,-1 0 0,1 1-1,-1 0 1,-1 0 0,1 0 0,-1 0 0,-1 1-1,4 8 1,-4-4-27,0-1 0,-1 1 1,-1-1-1,0 1 0,0 0 0,-1 0 0,-1-1 0,-2 17 0,0-11-82,-1 0 0,-1 0 1,0-1-1,-16 32 0,-4-5-1401,-2 0-1,-2-2 1,-33 38-1,31-42-3147,0-1 41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0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1406 1144,'-14'10'3035,"1"-2"-1,-23 11 1,35-19-2431,-10 4 714,11-4-1273,0 0 0,0 0 1,0 1-1,0-1 0,0 0 1,0 0-1,-1 0 0,1 0 1,0 0-1,0 0 0,0 0 1,0 0-1,-1 0 0,1 1 1,0-1-1,0 0 0,0 0 1,0 0-1,-1 0 0,1 0 1,0 0-1,0 0 0,0 0 1,0 0-1,-1 0 0,1 0 1,0-1-1,0 1 0,0 0 1,0 0-1,-1 0 0,1 0 1,0 0-1,0 0 0,0 0 1,0 0-1,-1 0 0,1 0 1,0-1-1,0 1 0,0 0 1,0 0-1,0 0 0,0 0 1,0 0-1,0-1 0,-1 1 0,1 0 1,0 0-1,0 0 0,0 0 1,0-1-1,0 1 0,0 0 1,0 0-1,0 0 0,0-1 1,0 1-1,0 0 0,0 0 1,0 0-1,0 0 0,0-1 1,0 1-1,0 0 0,1 0 1,-1 0-1,19-35 225,40-56 0,38-36-4,-51 68-186,480-531 395,-479 545-436,52-58 18,28-33 154,-74 80-172,19-22 58,-58 62-67,-11 15 16,-1-1 1,0 0 0,0 0 0,0-1 0,-1 1 0,1 0-1,0-1 1,-1 1 0,0-1 0,1 1 0,0-6 0,-1 7 118,-1 0-153,0 1-1,0 0 1,0-1 0,0 1-1,1-1 1,-1 1 0,0 0-1,0-1 1,0 1 0,0-1 0,0 1-1,0 0 1,0-1 0,0 1-1,0-1 1,0 1 0,0 0-1,-1-1 1,1 1 0,0-1-1,0 1 1,0 0 0,0-1-1,-1 1 1,1 0 0,0-1-1,-1 1 1,-6-14 164,0 9-102,1 1 1,-1 0 0,0 0-1,0 0 1,0 1 0,-1 0-1,1 1 1,-12-3 0,-2-2 66,15 6-69,0-1 0,1 1 0,-1-1 0,0 2 0,0-1 0,0 1 0,0 0 0,0 0 0,-7 1-1,10-1-17,-1 0 5,4 0-52,0 0 0,0 0 0,0 0 0,0 0 0,0 0 0,0 0 0,0 1 0,0-1 0,0 0 0,0 0 0,1 0 0,-1 0 0,0 0 0,0 0 0,0 0 0,0 0 0,0 0 0,0 0 0,0 0 0,0 0 0,0 0 0,0 0 0,0 0 0,0 0 0,0 1 0,0-1 0,0 0 0,0 0 0,0 0 0,0 0 0,0 0-1,0 0 1,0 0 0,0 0 0,0 0 0,0 0 0,0 0 0,0 0 0,0 1 0,0-1 0,0 0 0,0 0 0,0 0 0,0 0 0,0 0 0,0 0 0,0 0 0,0 0 0,0 0 0,0 0 0,0 0 0,-1 0 0,1 0 0,0 0 0,0 0 0,9 5 28,0-1 1,0-1-1,0 0 1,15 3-1,-9-2 26,25 9-1,-34-10-31,1 0 1,-1 1-1,0-1 0,0 1 0,10 8 1,-14-9-16,1-1 0,-1 1 1,0 0-1,0 0 0,0 0 1,0 0-1,0 0 0,-1 0 1,1 0-1,-1 0 0,0 1 1,0-1-1,0 1 0,0 3 1,0 7 4,0-1 1,-2 0 0,1 0 0,-1 0 0,-4 18 0,-21 66-566,17-68-96,-12 29-2049,5-15-5036,10-26 3281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1718 920,'0'0'4809,"0"2"-4311,1 3 2867,1-6-1332,8-17-713,10-29-921,14-38 488,41-115-110,-7-87 206,-18 70-750,-20 98-175,41-174 15,-60 243-63,7-90 0,-18 138-12,2-21 17,-2 21-17,2-20 16,-2 19-7,1 3-5,-1-1 0,0 0 1,1 1-1,-1-1 0,0 0 0,0 0 1,0 0-1,1 1 0,-1-1 0,0 0 1,0 0-1,0 0 0,0 1 0,0-1 1,-1 0-1,1 0 0,0 0 1,0 1-1,0-1 0,-1-1 0,-4-15 25,4 16-21,-5-5-24,5 5 7,-1 0 9,0 1 3,0 0-1,0-1 1,0 1-1,0 0 1,0 0-1,0 0 1,0 1-1,0-1 1,0 0-1,-4 2 1,-6 6 2,1 0 0,0 1 0,0 0 0,1 1 0,-14 17 0,-45 42 34,62-60 78,7-6-49,14-11-35,28-25-3,57-51 15,53-42 11,-117 99-24,-23 16 49,0 1 1,1 1-1,13-8 1,-24 16 102,-1 4-156,-1 4-18,0 0 1,0 0-1,-1 0 0,0 0 0,0 0 1,-1-1-1,0 1 0,0 0 0,-5 10 0,-3 12-26,-14 50-233,0-2-1436,-14 84 0,20-62-4172,11-50 2193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115 130 1388,'-3'0'1002,"-100"10"7906,101-10-8143,-3 2-479,5-2-274,0 0 1,0 0-1,0 1 0,0-1 0,-1 0 0,1 0 0,0 0 0,0 0 0,0 0 0,0 0 0,0 0 0,0 0 0,0 0 0,0 0 0,0 0 0,0 0 0,0 1 0,0-1 0,0 0 0,-1 0 0,1 0 1,0 0-1,0 0 0,0 0 0,0 0 0,0 0 0,0 1 0,0-1 0,0 0 0,0 0 0,0 0 0,0 0 0,0 0 0,0 0 0,0 0 0,0 1 0,0-1 0,1 0 0,-1 0 0,0 0 0,0 0 1,0 0-1,0 0 0,0 0 0,0 0 0,0 0 0,0 1 0,0-1 0,0 0 0,0 0 0,0 0 0,1 0 0,-1 0 0,0 0 0,0 0 0,0 0 0,0 0 0,0 0 0,0 0 0,0 0 1,1 0-1,7 4 46,0-1 0,0 0 1,1 0-1,0-1 0,-1 0 1,1 0-1,0-1 0,15 0 1,78-4 118,-86 1-137,433-61 439,-384 51-385,-51 10 103,-11 2-101,0 0 0,-1-1 0,1 1 0,0-1-1,0 0 1,-1 0 0,1 0 0,-1 0 0,6-3 1248,-10 1-1190,-7-8 217,-1 0 1,0 1 0,-21-17-1,23 17-44,7 7-186,2 2 173,3 4-310,0-1 0,0 1-1,0 0 1,-1 0-1,0 0 1,1 0-1,-1 0 1,0 1-1,-1 0 1,1-1 0,-1 1-1,1 0 1,-1 0-1,2 5 1,-1 1-27,0 0 1,-1 1-1,1-1 1,-2 0 0,0 1-1,0 0 1,-1-1-1,0 1 1,-1-1-1,0 1 1,0-1 0,-2 1-1,1-1 1,-5 12-1,1-6-813,-1-1 0,-17 30 0,9-22-2757,-20 24 1,15-23-710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58 105 932,'-7'-10'1052,"1"-1"0,-6-16 1,7 17 514,1 0 1,-13-18 0,16 27-816,-3-5-424,2 5-6,3 6 1661,11 41-1532,21 48 0,6 20 17,-35-100-412,134 412 1056,189 290-469,-279-628-604,-25-48 27,-2 0 0,25 66 0,-43-95 63,0 0 0,0 1 0,1 16 0,2 44 442,-6-47-423,0-22-84,1 12 58,-2 15 37,1-27-66,-7 10 333,-9-1 74,14-12-354,-2-1-76,-14-4-4,0-2 0,0 0 0,1-1-1,0-1 1,1-1 0,-16-12-1,4 2 96,1-2-1,-37-40 0,34 31 75,29 29-193,-4-2-12,4 4-20,4 5 56,5 5-58,1-1 0,0 1 1,1-2-1,0 1 0,0-2 1,1 1-1,21 11 0,-16-12 2,-1-1-1,1 0 0,1-1 0,-1 0 0,25 3 0,-37-8-8,1 1-1,-1-1 1,1 0 0,-1 0-1,1 0 1,-1-1 0,1 1-1,-1-1 1,1 0 0,-1-1-1,1 1 1,-1-1-1,0 0 1,0 0 0,0 0-1,0 0 1,0-1 0,-1 0-1,1 1 1,-1-1 0,1-1-1,-1 1 1,0 0 0,0-1-1,3-5 1,1-5 0,-1 0 1,-1-1-1,0 0 1,-1 0-1,-1 0 1,0 0-1,1-22 1,8-35-51,-12 72 49,0 0 0,0 0 0,0 0-1,0 0 1,0 0 0,0 0 0,0 0 0,0 0 0,0 0 0,0 0-1,0 0 1,0 0 0,0 0 0,0 0 0,0 0 0,0 1-1,0-1 1,0 0 0,0 0 0,1 0 0,-1 0 0,0 0-1,0 0 1,0 0 0,0 0 0,0 0 0,0 0 0,0 0-1,0 0 1,0 0 0,0 0 0,0 0 0,0 0 0,0 0-1,0-1 1,0 1 0,0 0 0,0 0 0,1 0 0,-1 0-1,0 0 1,0 0 0,0 0 0,0 0 0,2 12 0,-1 21-4,-6 20-758,-4 0-1,-17 64 1,3-19-7513,17-71 3973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47 1856,'-58'-41'9394,"57"40"-8920,-11-4 3223,32 22-3520,2-1-1,34 20 0,60 26 164,-43-23-182,119 60 172,99 58 16,-196-103-250,88 60 110,-68-41-85,42 36 40,-107-73-78,45 44 406,-53-42-161,52 33 215,-10-7-316,-82-62-217,2 2 210,-1 0 0,1-1 0,0 1 1,0-1-1,0 0 0,0 0 0,7 3 1,-10-6-122,-1 0-79,0 0 0,0 1-1,0-1 1,0 0 0,0 0 0,0 0-1,0 0 1,1 0 0,-1 0 0,0 0-1,0 0 1,0 0 0,0 0-1,0 0 1,0 0 0,0 0 0,0 0-1,1 0 1,-1 0 0,0 0 0,0 0-1,0 0 1,0 0 0,0 0-1,0-1 1,0 1 0,0 0 0,0 0-1,1 0 1,-1 0 0,0 0 0,0 0-1,0 0 1,0 0 0,0 0-1,0 0 1,0 0 0,0 0 0,0-1-1,0 1 1,0 0 0,0 0 0,0 0-1,0 0 1,0 0 0,0 0-1,0 0 1,0 0 0,0-1 0,0 1-1,0 0 1,0 0 0,0 0-1,0 0 1,0 0 0,0 0 0,0 0-1,0 0 1,0-1 0,0 1 0,0 0-1,-3-13 210,2 9-219,-1-1-1,0 1 1,0 0 0,-5-8-1,-106-144 443,70 94-248,18 23-14,23 38-105,5 6-83,12 26 15,-2 1 0,16 54 0,-25-72-36,-1 1-1,0 1 1,-2-1-1,1 0 0,-2 0 1,0 1-1,-1-1 0,-5 27 1,1-23-281,0-1 0,-2 1 1,0-1-1,-1-1 0,-19 32 0,-17 12-2771,-6-3-4460,23-30 2288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96 1312,'-17'-3'1933,"0"1"0,1 1-1,-30 2 1,19-1 3397,138 20-3289,-43-13-1780,324 22 626,-80-30-500,-113-1-121,-189 2 93,1 0 0,0-1 1,0 0-1,19-5 0,-28 5-151,-2 1-177,0 0 0,0 0 0,1-1 0,-1 1 0,0 0 0,0 0 0,1 0 0,-1-1 0,0 1 0,0 0 0,0 0 0,1-1 0,-1 1 0,0 0 0,0-1 0,0 1 1,0 0-1,0-1 0,0 1 0,0 0 0,1 0 0,-1-1 0,0 1 0,0 0 0,0-1 0,0 1 0,0 0 0,-1-1 0,1 1 0,0 0 0,0-1 0,0 1 0,0 0 0,0-1 1,-1 1-1,-7-13 80,-1 2 1,-1-1 0,0 1-1,-1 1 1,0 0 0,-15-11-1,-16-15 498,41 35-439,2 6-154,4 8-22,-2 0-1,1 1 0,-2-1 0,0 1 0,0-1 0,-1 1 0,-1 0 0,0-1 1,-3 18-1,-3-9-337,0 0-1,-2 0 1,0-1 0,-18 33 0,-13 10-2638,-4-2-4268,18-28 2139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1158 1828,'1'4'10957,"42"-31"-10657,208-168 1037,-103 78-984,-52 36-182,63-46 34,-26 31-83,28-21-18,-74 57-30,106-64 20,-142 95 202,80-57 0,-130 85-210,3-3 41,0 1-1,0-1 1,-1 0-1,1-1 1,-1 1-1,4-7 1,-6 9 18,-1-1-60,0 3-74,1-1 0,-1 1 1,0-1-1,0 1 0,0-1 0,0 1 0,0-1 0,0 1 0,0-1 0,0 1 1,0-1-1,0 1 0,0-1 0,0 0 0,0 1 0,0-1 0,-1 1 1,1-1-1,0 1 0,0-1 0,-1 1 0,1-1 0,-1 0 0,-2-1 12,0 0 3,0-1-1,0 1 1,0 0 0,0 1 0,0-1 0,-1 0 0,1 1-1,0 0 1,-1 0 0,-6-1 0,-20-4 83,-20-3 793,-76-4 0,123 13-818,0 1-12,2-1-80,0 0 27,0 0-1,0 0 0,0 0 0,0 1 0,0-1 1,0 0-1,0 0 0,0 1 0,1-1 1,-1 0-1,0 1 0,0-1 0,0 1 1,0-1-1,0 1 0,1-1 0,-1 1 0,0 0 1,1-1-1,-1 1 0,0 0 0,1 0 1,-1-1-1,1 1 0,-1 0 0,1 0 0,-1 0 1,1 0-1,0 0 0,-1 0 0,1 0 1,0 0-1,0 0 0,0 0 0,0 1 1,3 1 33,4 1-28,0-1 1,1 1-1,-1-1 1,0 0 0,1-1-1,15 3 1,52 4 80,-49-7-58,10-3 33,-11-1 27,14-1 717,-36 3-508,-3 1-309,0-1-1,0 0 1,0 0 0,0 1-1,0-1 1,0 0-1,0 0 1,0 0 0,0 1-1,0-1 1,0 0-1,1 0 1,-1 0 0,0 1-1,0-1 1,0 0-1,0 0 1,0 0 0,1 0-1,-1 0 1,0 1 0,0-1-1,0 0 1,0 0-1,1 0 1,-1 0 0,0 0-1,0 0 1,0 0-1,1 1 1,-1-1 0,1 0 0,-1 0-1,0 0 1,1 0 0,-1 0 0,0 1 0,1-1-1,-1 0 1,0 0 0,1 1 0,-1-1 0,0 0-1,0 0 1,1 1 0,-1-1 0,0 0 0,0 1-1,0-1 1,0 0 0,1 1 0,-1-1 0,0 0-1,0 1 1,0-1 0,0 0 0,0 1 0,0-1-1,0 7 52,0-1 0,0 0 0,-1 0 0,0 0 0,0 0 0,-1 0 0,-2 6 0,-18 45 111,22-56-164,-86 169-303,70-143-315,-9 21-1637,9-16-5798,15-29 6821,-3 6-3907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1388,'0'1'175,"0"0"-1,1-1 1,-1 1-1,0 0 1,1 0 0,-1 0-1,1-1 1,-1 1-1,1 0 1,-1 0-1,1-1 1,0 1 0,-1-1-1,1 1 1,0 0-1,-1-1 1,1 1-1,0-1 1,0 0 0,-1 1-1,1-1 1,0 1-1,0-1 1,0 0 0,0 0-1,0 0 1,0 1-1,1-2-31,0 1 0,0 0-1,0-1 1,0 1 0,0-1-1,-1 0 1,1 1 0,0-1 0,-1 0-1,1 0 1,0 0 0,1-2-1,5-4 166,0 0 0,0-1 0,9-12 0,-17 20-305,6-9 323,1 0 0,-2-1 0,1 0 0,-1 0 1,-1 0-1,0 0 0,0-1 0,-1 0 1,3-18-1,-6 27-262,0 0 1,0 0-1,0 0 1,0 0-1,0 1 0,0-1 1,0 0-1,-1 0 1,1 1-1,-1-1 1,1 0-1,-1 0 1,0 1-1,0-1 0,1 1 1,-1-1-1,0 0 1,0 1-1,-1 0 1,1-1-1,0 1 0,-3-2 1,2 1 36,0 0-1,-1 0 1,0 1-1,1 0 1,-1-1 0,0 1-1,1 0 1,-1 0 0,0 0-1,0 0 1,-5 0-1,5 1 110,1 0-186,0 0 1,1 1-1,-1-1 0,0 1 1,0-1-1,0 1 1,1-1-1,-1 1 1,0 0-1,1 0 0,-3 2 1,-1 0 22,3-3-25,0 1 0,0 0 0,1 0-1,-1 0 1,0 0 0,1 0 0,-1 0 0,1 0 0,-1 0 0,1 1 0,0-1 0,0 0 0,-1 1 0,1-1 0,0 1 0,0 0-1,0-1 1,1 1 0,-2 2 0,-2 4 96,3-4-103,-1 0 1,1 0-1,0 0 1,0 0-1,0 0 1,1 0-1,-1 0 1,1 0-1,0 1 1,0-1-1,1 0 1,-1 0-1,1 0 1,0 0-1,0 0 1,0 0-1,1 0 1,-1 0-1,1-1 1,2 5-1,0-4-83,-1 1 0,1-1 0,0-1 0,0 1 0,0 0 0,0-1 0,1 0 0,-1 0 0,1 0-1,0-1 1,0 1 0,0-1 0,0 0 0,0-1 0,10 3 0,-4-2-118,1 0 1,0-1-1,-1 0 1,1-1-1,0 0 1,15-2-1,-16 0 66,0 0 0,-1-1-1,1-1 1,-1 1 0,1-1 0,-1-1 0,-1 0-1,1-1 1,-1 0 0,1 0 0,-2 0 0,1-2-1,-1 1 1,0-1 0,-1 0 0,1 0 0,10-18-1,-15 21 136,25-32 412,-27 35-391,2 0 0,-1-1 0,0 1 0,0 0 1,1 0-1,-1 1 0,1-1 0,-1 0 0,1 1 0,0 0 1,3-2-1,-4 3 37,13 6 38,-12-6-97,-1 1 0,1 0 0,-1 0 0,1 0 0,-1 0 0,0 1 0,1-1 0,-1 1 0,0-1 0,0 1-1,0 0 1,0-1 0,-1 1 0,4 4 0,-3-2-9,1 0 0,-1 1-1,0-1 1,0 1-1,0 0 1,-1 0 0,1 0-1,-1 0 1,0-1 0,-1 2-1,1-1 1,-1 0 0,0 0-1,0 0 1,-1 0 0,1 0-1,-1 0 1,0 0 0,-3 6-1,-1 5-107,-1-1-1,0-1 1,-1 0-1,-1 0 1,-9 14-1,113-118-551,-85 80 701,-2 0 13,1 1-1,0 1 1,0-1-1,1 2 0,0-1 1,15-6-1,-24 14-52,0-1 0,1 1 0,-1 0 0,0 1 0,0-1 0,0 0 0,1 1 0,-1-1 0,0 1-1,0 0 1,0-1 0,0 1 0,0 0 0,0 0 0,0 1 0,0-1 0,3 3 0,3 3 3,0 2 0,0-1 0,-1 1 0,0 0 1,-1 0-1,7 12 0,18 26 22,-27-43-25,0 0 1,1 0 0,-1 0-1,1 0 1,0-1 0,0 0 0,0 0-1,0 0 1,0-1 0,1 0-1,-1 0 1,1 0 0,-1-1 0,1 1-1,0-1 1,-1-1 0,12 1 0,4-1 4,1-2 0,-1 0 0,30-7 0,-27 4-8,-1-1-1,25-10 1,-37 12-7,-1-1 0,-1 0 0,1 0 1,-1-1-1,0 0 0,16-14 0,-10-1-39,-15 21 40,1 0 0,-1 0 1,0 0-1,1-1 0,-1 1 0,0 0 1,0-1-1,1 1 0,-1 0 0,0-1 0,0 1 1,1 0-1,-1-1 0,0 1 0,0 0 1,0-1-1,0 1 0,0-1 0,0 1 1,0 0-1,0-1 0,0 1 0,0-1 1,0 0-1,-8 3-109,-10 7 56,16-7 54,0-1 0,0 1-1,0 0 1,0 0 0,1 0-1,-1 0 1,1 0 0,-1 1 0,1-1-1,-1 0 1,1 1 0,0-1 0,0 1-1,0-1 1,0 4 0,-5 37-1,6-42 3,0 4-1,0-1 0,0 1 0,1 0 0,0 0 0,0 0 0,0 0 0,0 0 0,1-1 0,0 1 0,0-1 1,0 1-1,0-1 0,1 0 0,0 0 0,0 0 0,0 0 0,0 0 0,0-1 0,1 1 0,0-1 0,-1 0 0,1 0 0,7 4 0,-3-3-2,1 1 0,-1-1 0,1 0 0,0-1 1,1 0-1,-1-1 0,0 0 0,1 0 0,-1-1 0,1 0 0,14-1 0,-9 0-11,0-2 1,0 0 0,0 0-1,0-2 1,15-5-1,-24 7 8,1-1-1,0 0 0,-1-1 0,1 1 1,-1-1-1,0-1 0,-1 1 0,1-1 1,-1 0-1,0 0 0,0-1 1,8-10-1,-7 4 7,1 0 1,-2 0-1,0-1 0,0 1 1,-1-1-1,-1 0 1,3-16-1,5-94 79,-10 114-71,2-65 250,-4-1 0,-11-90-1,-16 30 1231,26 125-1274,1 9 402,-3 11-398,-3 11-87,0 0 0,2 1 0,0 0 0,-3 40 0,6 21 49,4 0-1,3 0 0,3 0 1,5-1-1,30 111 0,-31-151-356,24 102-2343,-36-140 1466,1 0-1,-1 0 1,0 0-1,0 0 1,0 7-1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2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1683 1212,'-13'19'11988,"17"-23"-11773,21-30 217,-1-1 1,-2 0-1,22-49 0,46-125 17,-37 79-231,35-110 154,-48 125-50,-5-10 59,-17 55-244,45-114 24,-56 169-146,0 0-1,2 1 1,-1-1-1,12-12 1,22-36 25,1 1-1,-42 60-19,0 0-8,14-22-10,-15 22 6,1 0 6,3-6-3,-3 6 2,0 0-5,11-16 44,-11 17 32,-1 0-42,1 0-1,0 0 1,-1 0-1,1-1 1,-1 1-1,1 0 1,-1 0-1,1-1 1,-1 1-1,0 0 0,0 0 1,0-1-1,1 1 1,-2-3-1,-8-2-19,7 4-10,-1 2-2,-21 4 24,1 1 1,-1 1-1,-26 10 0,23-8-8,6-1-7,-57 20 43,76-26-48,1 0-15,-3 2 5,2-2 9,9-2-7,121-33 5,-112 28 6,-1 0 1,0-1-1,0-1 0,-1 0 1,0-1-1,-1-1 0,1 0 1,-2-1-1,0 0 0,19-22 1,14-20 484,-44 52-474,1-3 5,-2 4-30,0 0-1,0 0 1,0 0 0,0 0-1,0 0 1,0 0 0,0 0-1,0 0 1,0 0 0,0 1-1,0-1 1,0 0 0,0 0-1,0 0 1,0 0 0,0 0-1,0 0 1,0 0 0,0 0-1,1 0 1,-1 0 0,0 0-1,0 0 1,0 0 0,0 1-1,0-1 1,0 0 0,0 0-1,0 0 1,0 0 0,0 0-1,0 0 1,0 0 0,0 0-1,0 0 1,0 0 0,0 0-1,0 0 1,1 0 0,-1 0-1,0 0 1,0 0 0,0 0-1,0 0 1,0 0 0,0 0-1,0 0 1,0 0 0,0 0-1,0 0 1,0 0 0,0 0-1,1 0 1,-1 0 0,-7 41-21,-1 0 0,-22 68 0,9-39-329,-14 53-964,-5 20-1355,16-44-3581,13-55 2178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1176,'0'0'822,"7"-8"2103,-7 7-2730,0 1 0,0 0 0,0-1 0,1 1 0,-1 0 0,0-1 0,0 1 1,0 0-1,1 0 0,-1-1 0,0 1 0,0 0 0,1 0 0,-1 0 0,0-1 0,0 1 0,1 0 0,-1 0 0,0 0 0,1 0 0,-1 0 0,0 0 0,1-1 0,-1 1 0,0 0 0,1 0 0,-1 0 0,0 0 1,1 0-1,-1 0 0,0 0 0,1 1 0,7 13 72,-1 0-1,-1 1 1,0 0 0,5 25 0,10 23 182,114 215 551,26-13-492,-45-97-334,-19-38-87,-7-9-12,-7 11 26,-48-71 88,27 38 192,-61-98-361,13 21 165,-8-10 138,-6-12-310,0 0-1,0 0 1,0 0-1,0 0 1,0 0-1,0 1 1,0-1-1,0 0 1,0 0-1,1 0 1,-1 0-1,0 0 1,0 0-1,0 0 1,0 0-1,0 0 1,0 0-1,0 0 1,0 1-1,0-1 1,0 0-1,0 0 1,0 0-1,0 0 1,0 0-1,0 0 0,0 0 1,0 0-1,0 0 1,0 0-1,0 1 1,-1-1-1,1 0 1,0 0-1,0 0 1,0 0-1,0 0 1,0 0-1,0 0 1,0 0-1,0 0 1,0 0-1,0 0 1,0 0-1,0 0 1,0 0-1,0 0 1,0 0-1,-1 0 1,1 1-1,0-1 1,0 0-1,0 0 1,-8-2 96,-19-12-130,-37-26 85,-66-54 1,77 54 88,31 23 142,-25-16 397,29 18-422,16 13-216,1 0-2,-1 0 0,0 0 0,0 0 0,0 0 0,0 0 0,-1 0 0,1 0 0,-5-2 0,2 0 129,-22-15 377,26 18-391,-10-7-56,11 8-110,0 0-1,0 0 0,0 0 1,0 0-1,0 0 1,-1 0-1,1 0 0,0 0 1,0 0-1,0 0 0,0 0 1,0 0-1,0 0 1,0 0-1,0 0 0,0 0 1,0 0-1,0 0 1,-1 0-1,1 0 0,0 0 1,0 0-1,0 0 0,0 0 1,0 0-1,0 0 1,0 0-1,0 0 0,0 0 1,0 0-1,0 0 1,0 1-1,0-1 0,0 0 1,0 0-1,0 0 1,0 0-1,0 0 0,-1 0 1,1 0-1,0 0 0,0 0 1,0 0-1,0 0 1,0 0-1,0 1 0,0-1 1,0 0-1,0 0 1,0 0-1,0 0 0,1 0 1,-1 0-1,0 0 1,0 0-1,0 0 0,0 0 1,0 0-1,0 1 0,0-1 1,0 0-1,0 0 1,0 0-1,0 0 0,0 0 1,0 0-1,0 0 1,0 0-1,5 13 10,15 22-1,19 12-17,67 61-1,-56-59 6,11 6 39,-60-54-30,0 0-1,-1 0 1,1 0-1,0 0 0,-1 0 0,1-1 1,0 1-1,0 0 0,0-1 0,0 1 1,0 0-1,0-1 0,0 1 0,0-1 1,0 0-1,0 1 0,0-1 0,0 0 0,0 0 1,0 1-1,2-1 0,-1-3-4,0 1 0,0-1 0,-1 1 0,1-1 0,-1 0 0,1 0 0,-1 0 0,0 0 0,0 0 0,0 0 0,-1 0 0,1 0 0,-1 0 0,1-6 0,22-180-18,-19 161 16,28-129 24,-24 121-21,14-68 124,-18 89-57,-4 12-34,1 0 7,0-3-47,1 8 156,8 136-736,-8 5-3462,-8-97-2755,4-27 2527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931 212 1352,'-7'-15'2246,"3"4"-1414,-1 1 0,0 0 0,0 1 0,0 0 0,-1-1 0,-1 2 0,0-1 0,-14-14 0,9 13-638,0 0 1,-1 0 0,0 1 0,-1 1-1,0 0 1,0 1 0,-1 1 0,1 0-1,-2 1 1,1 0 0,0 1-1,-1 1 1,-21-2 0,9 3-15,-43 3-1,59 0-142,0 1 1,0 0-1,0 1 1,1 0-1,-1 1 0,-15 7 1,11-3-7,-1 1 0,2 1 1,-1 1-1,1 0 0,1 1 0,-15 14 1,10-5 4,1 1-1,1 0 1,-22 38 0,6-2-4,4 1 0,1 1 0,4 1 0,2 1 1,3 2-1,-22 129 0,12 71 69,28-208-81,1-1 0,14 100 0,-6-110-6,1 0 0,2-1 0,2 0 1,2-1-1,23 45 0,-28-68-9,2 1-1,0-2 1,1 1 0,1-2 0,0 0-1,2 0 1,0-2 0,1 0 0,1 0-1,0-2 1,1 0 0,21 11-1,-6-8 0,0-1-1,0-2 0,1-2 0,1-1 0,66 12 0,-72-19 3,1-1 0,0-1 0,0-2 0,0-1 0,0-1 0,0-2 0,40-10 0,-38 5 0,-1 0 0,-1-3 0,31-15 0,-47 19 16,0-1 1,0 0 0,-1-1-1,-1-1 1,1 0-1,-2-1 1,20-22 0,-11 6 18,-1-2-1,-1 0 1,-2-2 0,-1 0 0,-1 0 0,-2-1-1,-1-1 1,-2 0 0,7-41 0,-3-9 34,-5-1 1,-1-143-1,-11 113-13,-17-115 0,9 160-8,-2 2 1,-44-128-1,51 178-31,-1 1-1,-1 1 1,-1-1-1,0 2 1,-1-1-1,-1 1 1,-1 1-1,0 0 1,-20-19-1,20 23-15,1 1-1,-2 1 0,1 0 0,-1 1 1,0 0-1,0 1 0,-1 0 1,0 1-1,0 1 0,0 0 0,0 1 1,-19-2-1,0 3-127,1 1 1,0 2-1,-44 6 1,20 2-569,-56 17 0,28 3-2083,38-12-1384,15-7 465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6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973 219 1844,'-14'-21'1950,"-1"1"-1,-31-33 0,36 43-1524,-1 1 0,0 0 0,0 0 0,-1 1 1,0 1-1,-19-10 0,24 15-327,0 0 1,0 0 0,0 1-1,-1 0 1,1 0-1,0 0 1,0 1 0,0 0-1,-1 1 1,1 0-1,0 0 1,0 0 0,0 1-1,-9 3 1,-10 4 90,0 2-1,-30 17 1,53-26-167,-33 19 95,1 1 1,1 2 0,1 2 0,1 1-1,2 1 1,1 2 0,1 0 0,-28 41-1,24-25-18,2 1 0,1 1 0,4 2 0,1 1-1,-26 82 1,33-77-19,3 1 0,3 1-1,-5 81 1,12-98-51,-1 13 31,2 0 0,6 69 0,3-65-11,3 0 1,2-1-1,35 103 0,-35-130-33,2-1-1,0 0 1,2-1 0,1-1 0,1-1 0,2 0 0,0-1 0,44 43 0,-42-51-8,0 0 1,1-1-1,1-2 1,0 0-1,1-1 0,1-2 1,0 0-1,0-2 1,1 0-1,0-2 1,38 6-1,-33-8-6,0-1-1,0-2 1,0-1-1,1-1 1,-1-2-1,0-1 1,0-1 0,34-10-1,-31 5 30,0-2 0,-1-1 1,-1-2-1,0-1 0,-1-2 0,0-1 0,-2-1 0,0-2 0,-1-1 1,-1 0-1,-2-3 0,0 0 0,-1-1 0,36-54 0,-11 7 269,-3-1 0,-3-3 0,-4-1-1,-4-2 1,48-155 0,-73 195-250,1 2 40,11-73 1,-7-166 117,-17 215-155,-3-1 0,-17-90 0,16 128-31,0 0-1,-2 0 1,-1 1 0,-1 0 0,0 1 0,-2 0 0,-1 1 0,-16-22 0,18 30-11,0 1 1,-2 0-1,1 1 1,-1 0 0,-1 1-1,0 0 1,-1 1 0,0 1-1,0 0 1,-1 1-1,0 1 1,-23-8 0,12 8-29,0 0 1,0 2-1,-1 1 1,0 1-1,0 1 1,-31 3-1,-1 4-374,-120 26 0,110-14-330,0 3 0,2 3 0,-72 35 0,-18 26-5571,89-43 2364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3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6474 1400,'-28'-7'5942,"28"7"-5826,0 0 0,-1 0 0,1 0 0,0 0 0,0 0 0,-1 0-1,1 0 1,0 0 0,0 0 0,-1 0 0,1 0 0,0 0-1,-1 0 1,1 0 0,0 0 0,0 1 0,-1-1 0,1 0 0,0 0-1,0 0 1,0 0 0,-1 1 0,1-1 0,0 0 0,0 0-1,0 1 1,0-1 0,-1 0 0,1 0 0,0 1 0,0-1 0,0 1-69,0 0 0,0 1 1,0-1-1,1 0 1,-1 0-1,0 0 1,1 0-1,-1 0 1,1 0-1,-1 0 0,1 0 1,0 0-1,0 1 1,7 8 138,1 0 0,0 0 1,0-1-1,1-1 0,0 1 1,0-1-1,1-1 0,0 0 1,0-1-1,1 0 0,16 6 1,-12-6-46,1-1 1,-1 0 0,1-1-1,0-1 1,-1 0 0,2-2-1,-1 0 1,24-2 0,-30 0-77,0-1 0,-1 0 0,1 0 1,-1-1-1,0-1 0,1 0 0,-2 0 1,1-1-1,0 0 0,13-11 0,-11 6 6,1 0 0,-2-1-1,0-1 1,0 0 0,-1-1-1,12-19 1,0-7 69,-2-2 1,-1-1 0,-2 0 0,11-47-1,11-46 269,-6-1 0,20-179 0,-47 219-279,-9-135-1,0 120-57,-18-303 90,16 340-116,-70-428 299,58 411-318,11 60-16,-74-455 102,50 185-91,9-397 1,22 689-23,16-441 11,25-110-57,-3 258 13,-7 61 29,-5-110-64,-4-36 13,3 224 6,-23 147 17,-2 13 30,0 0-1,-1 0 1,1 0-1,-1 0 1,1 0-1,-1 0 1,0 0-1,-1 0 1,0-6-1,0 6-3,0 1-1,1-1 0,-2 0 1,1 1-1,0-1 0,-1 1 1,1 0-1,-4-5 0,4 6 7,-1 0 0,1 0-1,0 0 1,-1 0 0,1 1-1,-1-1 1,0 0 0,1 1-1,-3-1 1,-2-2-6,-8-1 3,1 0 0,0 1 0,-1 1 0,0 0 0,1 1 0,-26 0 0,-87 14 15,76-6 43,9 0-35,39-6 88,8-4-67,35-10-5,1 1 1,43-7 0,-73 17-30,0 0 0,0 2-1,0-1 1,0 1 0,1 1 0,14 2 0,-21-1-4,1 0 1,-1 0 0,0 0-1,0 1 1,0 0-1,0 0 1,0 0-1,-1 1 1,1 0 0,-1 0-1,0 1 1,0-1-1,6 8 1,-2 1-4,0-1 1,0 2 0,-1-1-1,-1 1 1,11 30-1,19 80-188,-29-92 83,49 209-1295,24 85-4069,-59-266 1547,-1-11 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3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7761 844,'-1'6'6099,"1"-6"-5994,19 10 1290,-6-5-1159,1 0 0,14 4 0,4-3 123,1-2-1,-1-1 1,1-2 0,-1-1 0,1-1 0,-1-2 0,1-2-1,48-12 1,-46 7-226,-1-1-1,0-2 0,-1-1 0,-1-2 0,0-1 1,-1-1-1,46-37 0,27-30 143,-5-6 1,115-132-1,113-177 152,-228 269-272,-5-4-1,-7-3 1,-6-5 0,110-267-1,-160 331-128,76-201 93,-13 22-58,-55 155-38,119-348 165,-39-3 94,-19-32 66,-49 285-256,122-306-35,80 2 11,-239 479-62,34-64 41,102-185 211,-73 131-135,26-47 9,-71 139-94,207-321 106,22 16-64,-91 157-16,-161 190-55,58-68 108,98-88 0,-8 41 14,177-86-3,-277 177-128,-25 14 86,52-23 0,-82 42 1,1 0 1,-1 0 0,1 0 0,-1-1 0,0 1 0,0 0-1,0-1 1,0 0 0,0 0 0,2-2 0,-7-2-12,-2 0-52,1 0 0,-1 1-1,0 0 1,-1-1 0,1 2-1,-1-1 1,0 1-1,0-1 1,0 2 0,0-1-1,-14-5 1,-12-2 147,0 2 1,-1 0 0,-1 2 0,-57-4-1,21 3 502,35 4-117,31 4-404,2-1-18,2 1-128,0 0 1,0 0 0,0 0 0,0 0-1,0 0 1,1 0 0,-1 0 0,0 0-1,0 0 1,0 0 0,0 0 0,0 0-1,0 0 1,0 0 0,0 0 0,0 0-1,0 0 1,0 0 0,0 0 0,0-1-1,0 1 1,0 0 0,1 0 0,-1 0-1,0 0 1,0 0 0,0 0 0,0 0-1,0 0 1,0 0 0,0 0 0,0 0-1,0 0 1,0 0 0,0 0 0,0 0-1,0 0 1,0-1 0,0 1 0,0 0-1,0 0 1,0 0 0,0 0-1,0 0 1,0 0 0,0 0 0,0 0-1,0 0 1,0 0 0,0 0 0,0 0-1,0 0 1,0-1 0,0 1 0,0 0-1,0 0 1,0 0 0,0 0 0,-1 0-1,1 0 1,13-2 80,18-1-72,-9 2 19,0 2 0,0 1 0,0 1 0,-1 0 0,1 2 0,-1 0 1,27 11-1,-31-9-23,-1 1 1,0 0-1,-1 1 1,0 1 0,0 0-1,-1 1 1,-1 0 0,0 1-1,18 22 1,-19-21-48,-1 2-1,-1-1 1,0 1 0,-1 0 0,13 31-1,-12-15-204,-2-1 0,0 1 0,-3 0 0,0 1 0,-2-1 0,-1 1-1,-4 38 1,-14 79-2873,-17-6-3941,9-63 2097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37:3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7972 844,'-39'6'2812,"39"-6"-2763,-1 0 0,1 0-1,0 0 1,-1 0 0,1 0 0,0 0 0,-1 0 0,1 0 0,0 0 0,-1 0 0,1 0 0,0 0 0,-1 0 0,1 0 0,0 0 0,0 0 0,-1 1 0,1-1 0,0 0-1,-1 0 1,1 0 0,0 1 0,0-1 0,0 0 0,-1 0 0,1 1 0,0-1 0,0 0 0,-1 1 0,7 5 1149,14 4-423,-2-4-344,0-1-1,31 3 1,208 14 1270,-7-20-816,-15-17-154,227-41 147,-211 7-488,-195 37-324,405-86 475,134-62 62,-579 155-594,118-35 237,-3-5 0,173-86 0,-184 69-36,-4-4 0,120-92 0,-70 26 112,204-208 282,-269 245-484,292-258 681,18 1-54,-155 127-269,-209 182-415,554-552 487,-417 410-434,57-78 45,-130 137-102,178-214 34,-205 229-38,78-136 1,71-217-9,-32-14-37,-94 219-14,-44 116-7,6 4 1,108-162-1,47 7-6,11 41-10,22 21-2,35-5 2,27 21 44,16 28-32,-295 166 10,344-175-14,-362 185 35,36-28 1,-56 39-12,-1-1 1,1 0-1,0 0 1,-1 0-1,1 0 0,-1 0 1,0 0-1,0 0 1,0-1-1,0 1 1,0 0-1,1-5 0,-1 2-2,0 0 0,0-1 0,-1 1 0,0-1 0,0 1 0,0-1 0,0 1-1,-1 0 1,0-1 0,0 1 0,-1 0 0,1 0 0,-1-1 0,0 1-1,-1 0 1,-4-8 0,2 5 11,0 1-1,0-1 1,-1 1-1,0 0 1,0 1-1,-1-1 1,0 1 0,0 0-1,-10-5 1,-11-7 354,-35-15 0,49 26-101,12 6 96,12 4-285,16 4 8,0 3-1,0 0 0,-1 1 1,34 21-1,-44-22-42,0 1 0,-1 0 0,0 0 0,-1 2 0,0 0 0,-1 0 0,0 1 0,16 25 0,-16-18-141,0 0 1,-1 1 0,-1 0-1,-2 1 1,0 0 0,-1 0 0,-1 0-1,-1 1 1,-2 0 0,0 0-1,-1 0 1,-2 1 0,0-1-1,-2 0 1,0 0 0,-9 33 0,-8 16-1358,-40 99 0,37-121-831,-2 0-1,-58 92 0,-36 7-2781,118-150 5066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 1744,'-4'-1'175,"0"-1"-1,0 1 1,0 0 0,0 0-1,0 0 1,0 0-1,0 1 1,0 0 0,0 0-1,0 0 1,0 0-1,0 1 1,0-1 0,0 1-1,0 0 1,0 0-1,0 1 1,0-1 0,0 1-1,1 0 1,-1 0-1,0 0 1,1 0-1,0 1 1,0-1 0,-6 7-1,-2 2-8,0 1-1,2 0 1,-1 1-1,1 0 1,-12 24-1,11-15 20,1 0 0,0 1 0,-8 38 0,-6 73 264,19-108-334,2 0 1,1 1-1,1-1 0,1 1 1,1-1-1,1 0 0,2 0 0,0 0 1,17 44-1,-12-45-3,2-1 0,0 0-1,2 0 1,32 42 0,-36-55-61,0 0-1,0-1 1,1 0-1,1 0 1,-1-1 0,1-1-1,1 0 1,0 0 0,0-2-1,0 1 1,16 4 0,-13-7 12,-1 0 0,1-1 1,-1 0-1,1-1 0,0-1 1,0-1-1,0 0 0,0-1 0,0-1 1,-1 0-1,1-1 0,0-1 1,26-10-1,-25 7-10,-1-1 1,0-1-1,0 0 0,-1-1 1,0 0-1,-1-2 1,0 0-1,-1 0 0,0-1 1,-1-1-1,19-27 0,-22 27 29,0-2-1,-1 1 1,0-1-1,-1 0 1,-1-1-1,-1 0 1,0 0-1,-2 0 1,4-31-1,-6 33-15,-1 0 0,0 0 0,-1 1 0,-1-1 0,0 0 0,-1 1 0,-1-1 0,0 1 0,-1 0 0,0 0 0,-15-25 0,11 24-8,-1 1 0,-1 1 1,0 0-1,0 0 1,-1 1-1,-1 0 1,0 1-1,-1 1 0,0 0 1,0 1-1,-31-15 1,24 15-191,-2 1 1,1 0 0,-1 2 0,0 1 0,0 0-1,-1 2 1,1 1 0,-26 0 0,40 2-779,0 1 1,0 0-1,-1 0 1,1 1-1,0 0 1,-10 4-1,4 0-2388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653 301 1160,'-2'-9'513,"-1"-1"1,-1 1-1,0 0 1,0 0-1,0 1 0,-1-1 1,-1 1-1,1 0 0,-1 0 1,-1 1-1,0 0 1,-7-7-1,8 9-305,0 0 1,-1 0 0,0 1-1,0-1 1,0 2-1,0-1 1,-1 1-1,1 0 1,-1 1-1,0-1 1,1 2-1,-1-1 1,0 1-1,0 0 1,-11 1-1,3 1-48,0 0-1,0 2 0,0 0 0,0 1 0,1 0 0,0 2 0,0-1 1,0 2-1,0 0 0,1 1 0,0 0 0,1 1 0,0 1 0,0 0 1,1 0-1,-19 22 0,7-2 14,0 0 1,2 1-1,2 1 0,-21 43 1,31-53-84,0 0 1,2 1 0,1 1 0,0-1 0,2 1 0,1 0 0,-2 43-1,5-56-65,2-1-1,0 1 1,0 0-1,1-1 0,0 1 1,1-1-1,0 0 1,0 0-1,1 0 1,1 0-1,0 0 0,0-1 1,1 0-1,0 0 1,11 12-1,-7-11-10,-1-1 0,1-1 0,1 0 0,-1 0 1,1-1-1,1 0 0,-1-1 0,1-1 0,0 0 0,1 0 0,-1-1 0,23 4 0,-6-3-24,1-2-1,0 0 0,0-3 0,0 0 1,1-2-1,-2-1 0,1-1 0,0-2 1,-1-1-1,0-1 0,0-1 0,-1-2 1,-1-1-1,1-1 0,37-26 0,-45 26 6,0 0 0,-2-2 0,0 0-1,0-2 1,-2 0 0,24-30 0,-24 24 15,-1-1 0,-1 0 1,0-2-1,14-42 0,-23 53 34,0 0-1,-2 0 1,0 0 0,0 0-1,-2-1 1,0 1-1,0-1 1,-2 0-1,0 1 1,-4-25-1,1 22 3,-1 0 0,-1 1 0,0 0 0,-1 0 0,-1 0 0,0 1 0,-1 0 0,-1 1 0,-1 0 0,0 1-1,-1 0 1,0 0 0,-1 1 0,0 1 0,-1 0 0,-1 1 0,0 1 0,0 0 0,-1 1 0,-20-9 0,7 7-34,0 1 0,0 1 0,-1 2 0,0 1 0,0 1 0,-34 0 0,15 3-551,-1 3-1,1 2 1,1 2-1,-72 17 1,21 4-5695,56-10 2319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1684,'0'0'3916,"7"-2"-3152,42-16 314,-1-3 1,72-42 0,43-20 99,198-58 855,-346 135-2421,24-8 686,-14 10-6834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70 521 1456,'-14'-16'1420,"0"-1"0,-21-34 1,34 48-1313,0 1 0,0-1 1,0 0-1,0 0 1,1 1-1,-1-1 0,1 0 1,0 0-1,0 0 1,0 0-1,0 0 0,0 0 1,1 0-1,0 1 1,-1-1-1,1 0 1,0 0-1,0 0 0,0 1 1,1-1-1,-1 1 1,1-1-1,1-2 0,4-4 89,0 0 0,0 1 0,1-1 0,13-10 0,-2 4 69,0 1 1,1 1-1,1 1 1,42-18-1,93-26 348,-131 47-563,216-64 18,15-4-5587,-211 62 2919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1764,'-1'1'147,"0"-1"-1,0 1 1,0 0-1,0 0 1,1 0-1,-1 0 1,0 0-1,0 0 1,0 0-1,1 0 1,-1 0-1,0 0 1,1 1-1,-1-1 1,1 0-1,0 0 1,-1 0-1,1 1 1,0-1-1,0 0 1,0 1-1,0-1 1,0 0-1,0 1 1,0-1-1,0 2 1,18 191 3283,-6-94-2444,13 106 756,6 58-2988,-31-248-3184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1672,'0'-1'144,"0"1"0,0-1-1,0 0 1,0 0 0,0 0-1,0 1 1,0-1 0,0 0-1,1 0 1,-1 0 0,0 0-1,0 1 1,1-1 0,-1 0-1,0 0 1,1 1 0,-1-1-1,1 0 1,-1 1 0,1-1 0,-1 0-1,1 1 1,0-1 0,-1 1-1,1-1 1,0 1 0,-1-1-1,1 1 1,0 0 0,0-1-1,-1 1 1,1 0 0,0-1-1,0 1 1,0 0 0,-1 0 0,1 0-1,0 0 1,0 0 0,1 0-1,1 0 52,1 1-1,-1 0 1,1 0-1,-1 1 1,0-1-1,0 1 1,6 3 0,35 26 530,-3 2 1,0 1 0,42 49 0,-50-51-437,-5-4 56,33 44-1,-52-61-270,-1 1 0,0 1 0,-1 0 0,0 0 0,-1 0 0,-1 0 0,5 17 0,-9-24-54,0 0 1,-1 0-1,1 0 1,-1 0 0,0 0-1,-1 0 1,1 0 0,-1 0-1,-1 0 1,1-1-1,-1 1 1,0 0 0,0 0-1,0-1 1,-1 0 0,0 1-1,0-1 1,0 0-1,-1 0 1,0-1 0,0 1-1,0-1 1,0 0-1,-1 0 1,-7 5 0,8-5 3,-1-1 0,0 0 0,0-1 0,0 1 1,0-1-1,0 0 0,-1 0 0,1-1 0,-1 1 1,1-1-1,-1-1 0,1 1 0,-1-1 0,0 0 1,1 0-1,-1 0 0,1-1 0,-1 0 0,0 0 1,1 0-1,0-1 0,-1 0 0,1 0 0,0 0 0,0-1 1,0 0-1,-7-5 0,4 2 26,0-1 1,0 0-1,1-1 1,0 1-1,1-2 1,-1 1-1,2-1 1,-1 1-1,1-2 1,0 1-1,1 0 1,0-1-1,1 0 1,0 0-1,-2-12 0,3 9-14,1 0-1,0 0 0,1 0 0,0 0 0,1 0 0,0 0 1,1 0-1,1 0 0,0 0 0,1 1 0,9-24 0,0 11-74,1 1 0,1 0 0,1 1 0,1 0 0,1 1 0,0 2 0,43-37 0,53-28-2346,6 15-3946,-86 51 3152</inkml:trace>
  <inkml:trace contextRef="#ctx0" brushRef="#br0" timeOffset="1">830 0 1252,'0'0'1748,"-6"7"-978,-14 17 302,1 1 0,-19 35 1,28-42-565,1 0 0,0 1 0,-11 40 1,18-50-395,1 0 0,-1-1 0,1 1 0,1 0 0,-1 0 0,2 0 0,-1 0 0,1 0 0,0 0 0,1 0 0,5 15 0,-6-21-76,0 0-1,0-1 0,1 1 1,-1-1-1,0 0 1,1 1-1,0-1 0,0 0 1,-1 0-1,1 0 0,0 0 1,1 0-1,-1 0 1,0-1-1,4 3 0,-4-3 129,1-4-113,-1 2-47,0 0-1,0 0 1,0 0-1,-1-1 1,1 1 0,-1-1-1,1 1 1,-1-1-1,0 0 1,1 1 0,-1-1-1,0 0 1,0 0 0,0 0-1,0 0 1,-1 0-1,1 0 1,-1 0 0,1 0-1,-1 0 1,1-4-1,5-48 609,-3-1 0,-4-77 1,0 121-321,-3-15 634,3 24-102,0 10-739,0 3-63,1 0 1,0 0-1,1 0 0,0 0 1,1 0-1,0-1 0,1 1 1,0 0-1,0-1 0,1 0 1,6 10-1,-7-14-214,0-1 1,0 0-1,1 1 0,0-2 0,0 1 1,0 0-1,1-1 0,0 0 0,-1 0 1,1 0-1,1-1 0,-1 0 0,0 0 1,1 0-1,0 0 0,-1-1 0,1 0 1,0 0-1,0-1 0,0 1 0,1-1 1,-1-1-1,0 1 0,0-1 0,0 0 1,1-1-1,-1 1 0,0-1 0,11-3 1,17-9-2916,5-3 32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94 1444,'-13'-50'2561,"11"46"-2056,0-1 0,0 1 0,0-1 0,0 1 0,-1 0-1,0 0 1,0 0 0,-5-5 1692,5 13-1693,-2 3-381,1 0 0,0 0 0,1 1 0,0-1 0,0 1 0,1-1 1,0 1-1,0 0 0,-1 10 0,-1 26 201,1 1 0,2-1-1,2 0 1,2 0 0,12 59 0,-4-52-699,3-2 0,1 0 0,3-1-1,31 61 1,-25-60-5253,-20-38 2745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13 879 1220,'-3'-11'660,"0"0"-1,1-1 1,0 1-1,1-1 1,0-12-1,1 17-487,1 0 0,0 0 1,1 1-1,-1-1 0,1 1 0,0 0 0,1-1 0,-1 1 0,1 0 1,5-7-1,6-7 65,0 0 0,2 1 0,0 1 0,1 1 0,25-20 0,103-68-29,-46 36-856,-80 54 338,171-138-2208,-169 133 2699,0-1 1,-1-1 0,-2 0 0,0-2 0,-1 0 0,16-33 0,-32 55-37,1 0-1,-1 0 1,0 0-1,-1 0 1,1 0 0,0 0-1,0-1 1,-1 1-1,0 0 1,1 0-1,-1-1 1,0 1 0,0 0-1,0 0 1,0-1-1,-1 1 1,1 0 0,0 0-1,-1-1 1,0 1-1,1 0 1,-1 0 0,-3-5 1307,0 10-1061,1 0-320,0-1 1,0 1-1,0 0 1,0 0-1,0 1 0,1-1 1,-1 1-1,1-1 1,0 1-1,0 0 0,1-1 1,-1 1-1,1 0 0,-2 5 1,-7 29 210,2 0 1,2 1-1,1 0 0,2 1 1,1-1-1,3 0 0,8 67 1,-2-66-423,2-1 0,2 0 0,1 0 0,2-1 0,1-1 0,37 63 0,-38-68-1911,-14-31 1075,-14 12-6486</inkml:trace>
  <inkml:trace contextRef="#ctx0" brushRef="#br0" timeOffset="1">640 774 3568,'-9'-5'355,"0"-1"0,0 0 0,0 0 0,1-1 0,0 0 0,0 0-1,1-1 1,0 0 0,0 0 0,1-1 0,-8-14 0,13 20-272,0 1 1,1-1 0,-1 1-1,1-1 1,0 1 0,0-1-1,0 1 1,0-1 0,0 1-1,0-1 1,1 1 0,0-4-1,-1 5-58,1-1 6,0-1 0,-1 1-1,1 0 1,0-1 0,0 1-1,1 0 1,-1 0 0,0 0-1,1 0 1,-1 0 0,1 0-1,-1 1 1,1-1 0,2-2-1,3-2 53,16-16 44,0 0 0,2 2 0,0 1 0,1 1 0,55-28 0,-48 27-45,38-18 85,-64 33-121,1 1 1,-1 1-1,1-1 1,0 1-1,-1 1 0,1-1 1,11 0-1,-16 3-4,-1-1-1,1 0 1,0 1-1,0 0 1,0 0-1,0 0 1,-1 0-1,1 0 1,0 0-1,-1 1 0,1-1 1,-1 1-1,1 0 1,-1-1-1,0 1 1,0 0-1,0 1 1,0-1-1,0 0 1,0 1-1,-1-1 1,1 0-1,1 5 1,3 5 101,-1 0 1,0 1-1,4 21 1,-7-28-119,51 267 890,-39-175-1585,-13-80-714,-1-15-339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1396,'-4'-18'1115,"-1"1"1,-1 0-1,0 0 0,-1 0 1,-15-25-1,20 40-532</inkml:trace>
  <inkml:trace contextRef="#ctx0" brushRef="#br0" timeOffset="1">286 217 1540,'-31'41'2725,"2"1"-1,-35 68 1,56-92-2377,0 0-1,1 1 1,0 0 0,2 0-1,0 0 1,1 1 0,1 0 0,1-1-1,1 29 1,1-40-236,1 0 0,0 0 0,1-1-1,0 1 1,0-1 0,0 1 0,1-1 0,0 0 0,1 0-1,-1 0 1,7 8 0,-3-7-1,0 1 1,0-1-1,1 0 1,0-1-1,0 0 1,1 0-1,13 7 1,-6-5-14,-1-1 1,1-1-1,0-1 0,1 0 1,0-1-1,0-1 1,0 0-1,0-2 0,34 2 1,-30-4-74,-1-2 0,1 0 0,0-1 0,-1-1 0,36-12 0,-44 12-407,0-1 0,0-1 0,-1 0 0,14-10 1,-18 11-507,0-1 0,0 0 0,-1 0 0,0 0 0,0 0 0,-1-1 1,6-8-1,-4 2-2559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0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 1800,'-1'-2'986,"-5"-7"4971,6 15-5340,-1 30 116,2 0 0,1-1 0,11 53 1,-10-70-503,8 44 1069,34 106 0,-21-110-92,-24-56-346,0-188-133,2 82-377,-1 87-250,1-1-1,1 1 1,10-33-1,-13 48-91,1 0 0,-1 0 0,1 0 1,0 0-1,0 0 0,0 0 0,0 0 0,0 0 0,1 0 0,-1 0 0,1 0 1,-1 1-1,1-1 0,-1 1 0,1-1 0,0 1 0,0 0 0,0-1 0,0 1 0,0 0 1,0 0-1,0 0 0,0 1 0,0-1 0,0 0 0,0 1 0,3-1 0,1 2 2,-1-1-1,1 1 0,-1 0 1,0 0-1,1 1 0,-1-1 0,0 1 1,0 0-1,0 1 0,7 3 0,-1 2 0,-1 0 0,0 0 0,0 1 0,-1 0 0,0 1-1,-1 0 1,9 12 0,4 5 8,-8-9-3,-1 0-1,0 1 0,-2 0 1,0 1-1,9 29 0,-11-33 22,-7-13 160,0-12-141,12-103 195,-12 104-228,29-131 505,-24 120-338,0 0-1,1 0 1,1 1-1,20-35 0,-27 52-174,0 0 0,-1 0 0,1 0-1,0 1 1,0-1 0,0 0 0,0 0 0,0 0-1,0 1 1,0-1 0,0 1 0,0-1 0,0 1-1,0-1 1,0 1 0,0-1 0,0 1-1,0 0 1,1 0 0,-1-1 0,0 1 0,0 0-1,0 0 1,1 0 0,1 1 0,0-1-1,-1 1 1,1 0-1,0 0 1,-1 0 0,1 0-1,0 0 1,-1 1-1,1-1 1,1 3-1,4 2-11,0 1-1,-1 0 0,0 1 0,-1 0 0,0 0 0,0 0 1,7 14-1,29 71-1220,-20-42-615,-19-45 1354,13 27-1483,-2-13-4908,-7-11 2443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220 100 2084,'-2'-2'1173,"1"0"-1078,0 0 93,0 1 1,0-1-1,0 1 0,0-1 0,-1 1 1,1 0-1,0 0 0,0 0 1,-1-1-1,1 1 0,-1 1 0,1-1 1,-1 0-1,1 0 0,-1 0 0,1 1 1,-1-1-1,0 1 0,1-1 0,-1 1 1,0 0-1,0 0 0,1-1 0,-4 2 1,-3 1 35,1 1 1,-1 0 0,1 0-1,0 1 1,0 0 0,1 1-1,-1-1 1,1 1 0,0 0-1,0 1 1,0-1 0,1 1-1,0 0 1,0 1 0,-6 10-1,1-1 13,1 1 1,0 0-1,2 1 0,0 0 0,-8 29 1,11-25-70,0 0 1,1 0 0,2 0 0,0 0 0,1 0 0,1 0 0,1 0-1,1 0 1,2 0 0,12 41 0,-15-57-152,1 0 0,-1-1 0,1 1 0,0-1-1,0 0 1,1 0 0,-1 0 0,1 0 0,1 0 0,-1-1 0,0 0 0,1 0 0,0 0-1,0-1 1,0 1 0,0-1 0,8 3 0,-11-6-21,-1 1-1,1-1 0,0 0 1,-1 0-1,1 0 1,0 0-1,0 0 1,-1 0-1,1-1 0,0 1 1,-1-1-1,1 1 1,-1-1-1,1 0 1,0 1-1,-1-1 1,1 0-1,-1 0 0,0 0 1,1 0-1,-1 0 1,0 0-1,0-1 1,1 1-1,-1 0 1,0-1-1,0 1 0,0 0 1,-1-1-1,2-1 1,3-7-7,0 1 1,-1-1-1,5-15 0,-8 19 6,9-26 17,-2-1 0,-1 0 1,-2-1-1,-1 0 0,-1 0 0,-5-65 1,1 87 143,-1 0 1,0 0-1,-1 1 0,-7-21 1,9 30 378,3 8-555,9 22-17,-10-26 23,0 0-1,1-1 1,-1 1 0,0-1 0,1 1-1,-1-1 1,1 1 0,-1-1-1,1 0 1,0 0 0,0 1 0,-1-1-1,1 0 1,0-1 0,3 2 0,26 5-239,-27-6 226,0-1 3,0 1 0,1-1 0,-1 0-1,1 0 1,-1 0 0,0 0-1,1-1 1,-1 0 0,0 0 0,0 0-1,1 0 1,-1-1 0,0 0 0,0 0-1,0 0 1,-1 0 0,1 0-1,0-1 1,-1 0 0,4-3 0,-2 0 0,1 0 1,-1-1 0,0 0-1,-1 0 1,1-1 0,-1 1 0,-1-1-1,0 0 1,4-12 0,-1 0 231,-1 0 1,-1 0 0,0-1-1,0-28 1,-6 32 87,1 14 487,3 14-748,-2-7-31,3 12 32,0 0 0,1 0 0,10 28 0,-2-17 17,16 26 0,-23-46-60,0 1-1,0-1 1,0 0-1,1 0 1,0-1-1,0 0 1,14 11-1,-18-16 3,0 0-1,1 0 0,-1-1 1,0 1-1,0 0 1,1-1-1,-1 1 0,0-1 1,0 0-1,1 0 0,-1 0 1,0 0-1,1 0 1,-1 0-1,0-1 0,1 1 1,-1-1-1,0 0 1,0 1-1,0-1 0,3-1 1,1-2 10,0 1 0,0-1 0,0 0 0,0 0 0,7-7 1,9-9 101,-7 7 237,1-2 0,13-18 0,-28 33-326,-1-1 1,1 0-1,0 0 0,0 0 1,0 1-1,0-1 0,0 0 1,0 1-1,0-1 0,0 1 1,0-1-1,0 1 0,0 0 1,0-1-1,0 1 0,0 0 1,1 0-1,-1-1 0,0 1 1,0 0-1,0 0 0,0 1 1,0-1-1,1 0 0,-1 0 1,0 0-1,0 1 0,0-1 0,0 1 1,0-1-1,0 1 0,1 0 1,5 3-13,-1-1 1,0 2-1,11 8 0,-10-7-83,7 6-1381,28 16-1,-37-25 572,1 0-1,-1-1 1,1 1-1,0-1 1,0 0 0,0-1-1,0 1 1,9 0 0,1-4-2886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59 1468,'-1'-3'257,"-1"-1"0,0 0-1,0 1 1,0 0 0,0-1 0,0 1-1,-1 0 1,1 0 0,-1 0-1,0 1 1,0-1 0,0 1 0,0-1-1,-1 1 1,1 0 0,-1 0 0,1 0-1,-1 1 1,0-1 0,1 1-1,-1 0 1,0 0 0,0 1 0,0-1-1,0 1 1,0-1 0,0 1 0,0 0-1,-5 1 1,2 0-64,-1 0 0,1 1-1,0-1 1,0 1 0,0 0 0,1 1 0,-1 0 0,0 0-1,1 1 1,0-1 0,0 1 0,0 0 0,0 1-1,1 0 1,-8 8 0,7-6-119,1 1 0,0 0 0,1 0 1,0 0-1,0 1 0,1 0 0,0-1 0,0 1 0,1 0 0,0 1 0,1-1 0,0 0 1,0 0-1,1 0 0,0 1 0,1-1 0,0 0 0,1 0 0,-1 0 0,2 0 0,-1 0 1,1 0-1,1 0 0,0-1 0,7 14 0,-10-20-97,1 0 0,-1-1 0,1 1-1,-1 0 1,1 0 0,0-1 0,-1 1 0,1-1 0,0 1 0,0-1-1,0 0 1,0 0 0,1 0 0,-1 0 0,0 0 0,0-1 0,0 1-1,1 0 1,-1-1 0,4 1 0,-3-2-1,0 1-1,0 0 1,0-1-1,0 1 0,0-1 1,0 0-1,0 0 1,0 0-1,0-1 1,0 1-1,-1-1 1,1 1-1,-1-1 1,1 0-1,-1 0 1,3-3-1,4-4 133,1-2 1,-2 1-1,0-1 0,0 0 0,-1-1 0,0 0 0,-1 0 1,0-1-1,-1 1 0,-1-1 0,0 0 0,3-20 0,-6 30 113,-1 2-184,-1-1 1,1 1-1,0-1 0,0 1 1,0 0-1,0-1 0,1 1 1,-1 0-1,1-3 0,-1 1 964,4 8-976,1 0-61,0 1 1,0-1-1,1 0 0,0-1 1,0 1-1,0-1 1,0-1-1,1 1 0,-1-1 1,1 0-1,10 3 0,-2-2-138,0-1-1,1-1 1,-1-1-1,0 0 1,1 0-1,-1-2 1,21-3 0,-12 0-80,0-1 1,-1-1 0,42-16 0,-57 18 225,0 1 0,-1-1 0,1-1 0,0 1 0,-1-1 0,0 0 0,-1-1 0,1 0 0,-1 0 0,0 0 0,7-10 0,-13 15 46,0 1-1,0-1 1,1 1-1,-1-1 1,0 1-1,0-1 0,0 1 1,0-1-1,0 0 1,0 1-1,0-1 1,0 1-1,0-1 1,0 1-1,0-1 1,0 1-1,0-1 1,0 0-1,0 1 1,-1-1-1,1 1 0,0-1 1,0 1-1,-1-1 1,1 1-1,0-1 1,-1 1-1,1 0 1,0-1-1,-1 1 1,1-1-1,-1 1 1,1 0-1,-1-1 0,1 1 1,-1 0-1,1 0 1,-1-1-1,1 1 1,-1 0-1,1 0 1,-1 0-1,1 0 1,-1-1-1,0 1 1,1 0-1,-1 0 1,1 0-1,-1 0 0,0 1 1,-1-2-63,-9 3 216,-22 9 13,1 3-1,-51 27 1,69-33-126,1 1 0,0 0-1,0 1 1,1 0 0,0 1 0,1 0-1,1 1 1,-17 22 0,26-32-47,0 0 1,-1 0 1,1 0-1,0 0 0,0 0 1,0 0-1,1 0 0,-1 1 1,0-1-1,1 0 0,-1 0 1,1 4-1,0 10 13,1-14-31,0-1 0,0 1 0,0-1 0,0 1 0,0 0 0,0-1 0,1 0 0,-1 1 0,0-1 0,1 0 0,-1 0 0,1 1 0,-1-1 0,1 0 0,0 0 0,-1-1 0,1 1 0,0 0 0,0-1 0,-1 1 0,1-1 0,0 1 0,3-1 0,4 2-17,0-1 0,1-1 0,13 0 0,51-10-67,-55 6 63,1 1 0,30-1-1,-43 4 50,0 0 0,-1 1-1,1 0 1,0 0 0,0 1-1,-1 0 1,1 0 0,-1 0-1,0 1 1,0 0 0,9 6-1,-6-3 30,0 2 0,0 0 0,-1 0 0,0 0 0,0 1 0,10 15 0,33 61 183,-46-76-213,79 166 297,-71-143-239,12 45-1,-21-60-55,0 0 1,-1 0-1,-1 0 0,0 29 1,-3-40-26,1 1 0,-1 0 0,-1 0 0,1 0 0,-1-1 0,0 1 0,-1-1 0,0 0 0,0 1 0,0-1 0,0 0 0,-1-1 0,-6 8 0,8-11 5,0 1 0,-1-1 1,1 1-1,-1-1 0,1 0 1,-1 0-1,0 0 0,0 0 1,0-1-1,0 1 0,0-1 0,-1 0 1,1 0-1,0 0 0,-1 0 1,1-1-1,0 1 0,-1-1 1,1 0-1,-1 0 0,1 0 1,-1 0-1,1 0 0,0-1 1,-1 0-1,1 0 0,-7-2 1,2-1 74,-1 0 0,1-1 0,0-1 0,0 1 0,1-1 0,-1 0 0,1-1 0,1 1 1,-1-1-1,1-1 0,1 1 0,-9-14 0,3 0 101,0 1 1,2-2-1,0 1 1,-5-24-1,7 21-145,2 0 1,1-1-1,0 1 0,2-1 0,1 0 0,1 0 0,1 1 0,2-1 0,0 1 0,1-1 0,2 1 0,0 0 0,2 1 0,0-1 1,2 1-1,17-31 0,-9 26-548,0 0 0,25-27 0,-34 44-172,0 1 1,1 1 0,1 0 0,0 0-1,0 1 1,0 0 0,23-11 0,-12 12-3121,-1 3 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317 362 1464,'7'-21'774,"0"-1"-1,-1 0 0,-2 0 1,0-1-1,-1 1 1,-1-1-1,-2 0 0,0 0 1,-6-44-1,5 62-640,1 1-1,-1 0 1,0-1-1,-1 1 1,1 0-1,-1-1 1,0 1-1,0 0 0,0 0 1,0 0-1,-1 1 1,0-1-1,1 1 1,-1-1-1,-1 1 1,1 0-1,0 0 1,-1 0-1,0 1 1,1-1-1,-1 1 1,0 0-1,0 0 1,0 0-1,-1 0 1,1 1-1,0 0 1,-1 0-1,1 0 1,-1 0-1,1 1 1,-1-1-1,1 1 1,-1 0-1,1 1 0,-7 0 1,-1 2 13,0-1 0,1 2 0,-1 0 0,1 0 1,0 1-1,0 0 0,0 1 0,1 0 0,0 1 0,-10 8 0,12-9-45,0 1-1,0 1 0,0 0 1,1 0-1,1 0 0,-1 1 0,1 0 1,1 0-1,0 1 0,0 0 1,-6 16-1,10-21-66,0-1 1,0 1-1,0-1 1,1 1-1,0 0 1,0-1-1,0 1 1,0 0-1,1-1 1,-1 1-1,1-1 1,0 1-1,1-1 1,-1 0-1,1 1 1,2 3-1,0-1 10,1 0 0,-1 0 1,1-1-1,1 0 0,-1 0 0,1 0 0,0 0 0,10 6 1,3 0 18,0-1 0,0-1-1,1 0 1,1-1 0,32 9 0,-15-9-112,1 0 0,0-3 0,63 3 0,-70-8-233,0-2 1,0-1 0,0-1 0,46-11 0,-40 6-875,61-22 1,-75 20-1815,41-22 0,-21 5-913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1892,'0'0'3432,"3"0"-2411,8 3-487,-1 0 0,0 0 0,0 1 0,0 1-1,-1-1 1,15 10 0,-7-3-200,202 121 2374,-173-100-2212,-2 3-1,63 61 1,-99-88-429,0 1 0,-1 0 0,-1 0 0,1 0 0,-1 1 0,-1-1 0,0 1 0,6 16 0,-10-21-50,0-1 0,0 1 0,0-1 1,0 1-1,0-1 0,-1 1 0,0 0 1,0-1-1,-1 1 0,1 0 0,-1-1 1,0 1-1,0-1 0,0 1 0,-1-1 1,0 1-1,1-1 0,-2 0 0,1 0 0,0 0 1,-1 0-1,0 0 0,-5 5 0,0-1 22,-1-1-1,0 0 0,0 0 0,0-1 0,-1-1 0,0 1 1,0-1-1,-1-1 0,1 0 0,-1-1 0,0 0 0,0 0 1,0-1-1,0-1 0,0 0 0,0 0 0,-1-1 0,1 0 1,0-1-1,0-1 0,0 0 0,0 0 0,0-1 0,-12-4 1,19 5 20,-1-1 1,0 1 0,0-1-1,1 0 1,-1 0 0,1-1-1,0 1 1,0-1 0,0 0-1,1 0 1,-1 0 0,-3-7-1,3 4-12,0 0 0,1 0 0,0 0 0,1 0 0,-1-1 0,1 1 0,1-1 0,-1-8 0,1 0-13,0 0 1,2 0 0,0 0-1,1 0 1,0 0 0,1 0-1,1 0 1,7-17 0,5-7-198,2 1 1,41-65 0,64-68-1296,-81 124-1029,2 3 0,62-51 1,-40 39-1533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1252,'-2'0'996,"1"0"-891,-15 0 1813,16 0-1748,-1 0 1,1 0-1,-1 0 1,1 0 0,-1 0-1,1 0 1,-1 0-1,1 0 1,-1 0-1,1 0 1,-1 0-1,1 0 1,-1 1 0,1-1-1,-1 0 1,1 0-1,-1 1 1,1-1-1,0 0 1,-1 0-1,1 1 1,-1-1-1,1 1 1,0-1 0,-1 0-1,1 1 1,-1 0-1,10-2 239,62-6 286,-1-4 0,117-33 0,-108 21-1585,-47 12-4033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2658 107 1388,'-278'9'1093,"-123"23"403,38 15-32,338-44-1398,-129 22 1033,-153 45 0,270-59-894,-16 3 118,1 2 0,1 2 1,-76 39-1,78-29-26,-86 64-1,91-55-176,2 1-1,1 3 0,3 1 1,1 1-1,2 2 0,-35 59 1,-45 93 137,82-132-82,-40 109 1,10 43 58,52-161-104,1 1 0,-2 87-1,11-59 13,3 0-1,4 0 1,29 140-1,-34-221-138,22 96 163,54 146 0,12-55-14,-67-146-124,124 222 205,-35-86-90,139 196 61,-233-356-192,162 196 55,10-24 13,-124-134 4,93 67 0,24-16 82,-75-54-43,126 47 0,16-25 33,128 5 114,100-32 89,102-55 50,-485-4-341,0-5 1,93-24 0,180-69 151,34-52-78,-305 110-84,180-118 1,-96 19-36,-12-16-43,-16 5-14,248-336-1,-369 446 30,31-66 1,-45 82 6,17-41-1,-3-3-1,40-152 0,-53 154 1,-2 1 0,-4-2 0,-3 0-1,-2-77 1,-7 98 33,-3 0-1,-2 1 1,-3-1 0,-2 1-1,-2 1 1,-26-70-1,19 76 42,-2 0-1,-3 2 0,-43-64 0,-110-120 230,154 199-262,-339-375 235,304 346-247,-6-8 6,-3 3 0,-76-54-1,20 29-9,-4 5 0,-146-71 0,166 103-12,-3 4 0,-1 5-1,-147-36 1,-73 23 9,250 49-38,-135 6 1,188 2 13,-146 8-88,0 8 0,-232 55 1,254-32-439,-247 100-1,272-85-215,-198 121 0,-94 109-2827,260-162 56,10 1 37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2084 1764,'-28'26'6309,"99"-67"-5141,91-61-186,878-529 1203,-507 336-1582,142-76-34,-439 248-418,92-49 37,-295 155-186,468-274-406,-487 282-14,-1 1-1,-1-2 0,1 1 0,15-18 1,-26 24 390,-4 3-1381,-4 3-2451,-37 17 1125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1966 1000,'-3'3'315,"1"-1"-112,0-1 0,1 1 0,-1 0 0,1-1-1,0 1 1,-1 0 0,1 0 0,0 0 0,0 0-1,0 0 1,0 0 0,0 2 0,11-8 411,44-22-27,-2-3 1,55-39 0,799-517 1894,764-410-259,-1135 733-2408,-516 253-122,-15 7-10,1 0 0,-1-1 0,1 1 0,0 1 0,-1-1 1,1 1-1,0-1 0,7 1 0,-18 7-2049,-27 24 30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1551 952,'-10'6'351,"7"-5"-184,0 1 0,0-1 0,0 1 0,0 0 0,1 0 0,-1 0 0,1 0 0,-1 1 0,1-1 0,-3 4 0,5-5 523,9-4-7,31-12-40,50-27 0,76-45 26,351-180 717,74-45-370,-321 166-656,349-168 317,-577 293-638,597-283 106,-608 289-336,52-22-112,-71 33-231,1 0-1,-1 0 1,1 1 0,20-2-1</inkml:trace>
  <inkml:trace contextRef="#ctx0" brushRef="#br0" timeOffset="1">446 1654 1352,'-293'247'3255,"292"-246"-3167,0 0 0,-1 0 0,1 0 0,0 1 0,0-1 0,0 0-1,0 1 1,0-1 0,0 0 0,0 1 0,0-1 0,1 1 0,-1-1 0,1 1 0,-1 0 0,1-1 0,-1 1-1,1 0 1,0 2 0,12-7 299,25-11-167,-1 0 0,49-28 1,105-64 134,122-67 102,-145 84-258,234-127 203,415-225 218,-268 147-792,-515 276-85,62-34-447,-36 16-2666,-43 25 1231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2186 1660,'-27'20'3336,"38"-25"-2739,219-116 895,43-37-828,472-259 581,-730 409-1228,274-147 226,-13-14-659,-218 129-1561,100-92 0,-100 72-131</inkml:trace>
  <inkml:trace contextRef="#ctx0" brushRef="#br0" timeOffset="1">1505 39 1200,'-178'-37'7044,"175"37"-6882,-1-1 316,-3 5 120,-1-1 278,13 6-582,1-1-221,0 1 0,0-1 0,1 0-1,0-1 1,1 1 0,16 11 0,9 3 71,0-2 0,2-2 1,1-1-1,37 12 0,152 35 217,-120-42-142,2-5 1,111 3 0,-203-18-138,0-2 1,0 0 0,0-1 0,19-3 0,-33 4-69,-1 0 1,0 0 0,1 0 0,-1 0 0,0 0 0,0 0 0,1 0 0,-1-1-1,0 1 1,1 0 0,-1 0 0,0 0 0,0-1 0,1 1 0,-1 0 0,0 0-1,0-1 1,1 1 0,-1 0 0,0-1 0,0 1 0,0 0 0,0-1 0,0 1-1,1 0 1,-1 0 0,0-1 0,0 1 0,0-1 0,0 1 0,0 0 0,0-1 0,0 1-1,0 0 1,0-1 0,0 1 0,0 0 0,-1-1 0,1 1 0,0 0 0,0-1-1,0 1 1,0 0 0,0 0 0,-1-1 0,1 1 0,0 0 0,0-1 0,0 1-1,-1 0 1,1 0 0,0 0 0,-1-1 0,-19-12 138,20 12-147,0 1 0,-1 0-1,1 0 1,-1-1-1,1 1 1,0 0 0,-1 0-1,1 0 1,-1-1-1,1 1 1,-1 0 0,1 0-1,0 0 1,-1 0 0,1 0-1,-1 0 1,1 0-1,-1 0 1,1 0 0,-1 0-1,1 0 1,-1 0-1,1 0 1,0 0 0,-1 1-1,-9 1 30,0 2 0,0-1-1,0 1 1,1 1 0,0 0-1,0 0 1,0 1 0,1 0-1,0 0 1,0 1 0,-8 9-1,-8 9 37,0 2-1,-20 32 1,17-19 53,-38 81 0,60-110-115,-260 579 466,221-473-399,5 2 0,5 1-1,-30 205 1,55-238-884,3 95 0,7-154-716,1 0 0,1 0 0,9 38-1,7-8-2336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1627 1776,'-10'17'5177,"19"-23"-4664,48-32 186,76-67 0,-63 47-391,335-267 683,-153 133-442,175-115 107,-391 282-599,285-197 360,-94 88-200,-218 129-208,118-65 149,197-78 1,-321 147-217,1-1 0,-1 1 0,1 0 0,-1 0 0,1 0 1,0 1-1,0-1 0,6 1 0,-8 0-241,-2 4-211,-1-1 377,1 1-1,-1 0 1,0-1-1,0 1 1,0-1-1,0 1 1,-1-1-1,1 1 0,-1-1 1,0 0-1,0 0 1,-4 5-1,-4 2-389,0 1-1,-13 10 1,17-16 205,-32 26-1962,-4 2 33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1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1516 1732,'-17'11'422,"-12"6"1361,-36 17 1,61-32-1596,11-10 1758,25-21-1548,59-41-1,403-246 757,25 12-359,51-15-179,336-142 207,-865 442-783,-18 7-77,1 2 1,0 0-1,43-10 1,-67 20-32,9-2 135,-8 5-260,-6 4-570,-24 22 401,-1-1 0,-65 44-1,-84 44-341,166-109 675,-702 399-1785,309-194 1330,45-26 570,184-97 156,-123 66 680,210-111-5,89-43-522,11-7-218,135-72 146,-75 39-259,359-191 255,-216 117-193,292-145 102,-386 203-176,253-110 88,-207 104-70,-85 33-96,-75 26 15,7-3-61,0 1-1,0 0 1,0 1 0,1 0 0,0 1 0,13-1 0,-26 3 56,1 0 0,-1-1 0,1 1 0,-1 0 0,0 0 0,1 0 0,-1 0 0,1 0 0,-1 0 0,1 0 0,-1 1 0,0-1 0,1 0 0,-1 0 0,1 0 0,-1 0 0,0 0 0,1 1 0,-1-1 1,1 0-1,-1 0 0,0 1 0,1-1 0,-1 0 0,0 1 0,0-1 0,1 0 0,-1 1 0,0-1 0,0 0 0,1 1 0,-1-1 0,0 1 0,0 0 0,0 0-17,0 0 0,0 0 0,0 1 0,-1-1 0,1 0-1,0 0 1,-1 0 0,1 0 0,-1 1 0,0-1 0,0 1 0,-7 9-150,0-1 1,-1-1-1,0 0 1,-14 11-1,14-12 86,-48 39-826,-105 65 0,160-110 904,-155 96-1963,4 0 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2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482 2792,'-830'428'2231,"784"-405"-1991,-7 2 454,-71 47 0,106-57-186,16-14-49,16-5-232,151-57 239,632-332 441,-51 23-394,-673 336-492,157-68 162,-166 78-242,111-29 0,-169 52 19,0-1 0,-1 2 0,1-1 0,0 0 0,0 1 0,0 0 0,11 2 0,-17-2 27,1 0 1,-1 0 0,1 0-1,-1 0 1,1 1-1,0-1 1,-1 0-1,1 0 1,-1 1 0,1-1-1,-1 0 1,1 1-1,-1-1 1,1 0-1,-1 1 1,0-1 0,1 1-1,0 0 1,-1 0-14,0 0 1,0 0-1,0 0 1,-1 0-1,1-1 1,0 1-1,0 0 1,0 0-1,-1 0 1,1 0 0,0 0-1,-1 0 1,1-1-1,-1 1 1,1 0-1,-1 0 1,0 0-1,1-1 1,-1 1-1,1 0 1,-1-1-1,-1 2 1,-31 31-294,-57 45 0,-159 95-161,-22-2 43,214-136 358,-829 457 161,502-286 764,239-125-296,123-69-443,9-6 35,-1 2-1,1 0 1,-15 12-1,27-18 131,8-6-157,87-38 90,152-86-29,734-399 117,-633 359-1253,-308 158 245,-37 10 337,-13 8-340,-138 83 102,-263 118-105,145-84 459,113-54 208,89-40 63,-278 117 924,338-146-873,0 0 0,0 0 0,0-1 0,0 0 0,-1 0-1,1 0 1,0-1 0,-10 0 0,13 0 155,33-33-171,-17 17-56,30-26 0,228-172-614,-190 152 310,51-49-1475,-101 83 949,37-32-808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782 350 864,'0'2'433,"1"2"3,-1 0 0,0 0 1,0-1-1,-1 1 0,1 0 1,-1 0-1,0 0 0,0 0 1,-2 5-1,1-6 1718,-3-8-2010,-2-2-91,-24-29 263,7 7-180,-2 1 1,-1 2 0,-1 0-1,-1 2 1,-2 1-1,0 1 1,-1 2 0,-1 1-1,-53-22 1,41 24 195,-80-18 0,-50 0 757,168 34-1033,-21-4 302,25 5-80,13 4-203,164 49 110,16-10-71,368 60 109,-62 1-55,-484-100-161,33 11 10,-42-14-14,-1 0 0,1 0 0,0 1 0,-1 0-1,1-1 1,0 1 0,-1 0 0,0 0 0,0 1 0,1-1 0,2 5 0,-5-7 3,1 0-5,-1 1-1,0-1 1,0 0 0,0 0 0,0 0 0,0 0 0,1 1 0,-1-1 0,0 0 0,0 0 0,0 1-1,0-1 1,0 0 0,0 0 0,0 0 0,0 1 0,0-1 0,0 0 0,0 0 0,0 1-1,0-1 1,0 0 0,0 0 0,0 1 0,0-1 0,0 0 0,0 0 0,0 0 0,0 1 0,0-1-1,-1 0 1,1 0 0,0 1 0,0-1 0,0 0 0,0 0 0,0 0 0,-1 0 0,1 1 0,0-1-1,0 0 1,0 0 0,-1 0 0,1 0 0,0 0 0,0 0 0,0 0 0,-1 1 0,1-1 0,0 0-1,0 0 1,-1 0 0,-8 5 3,-1 0 0,0 0-1,0-1 1,0 0 0,0-1-1,-1 0 1,-12 1 0,-83 8 13,-8-9 6,-225-24 1,262 9-2,-135-40 1,-56-40 246,124 40 121,81 33 36,61 19-214,7 4-154,12 9-24,1-2-1,-1 0 1,32 12 0,65 24 35,-101-42-65,68 24 56,2-4 0,151 26 0,-208-47-38,18 2-1,76 23-1,-110-29-63,-9-2 14,-6-1-119,-193-78 38,182 75 105,-531-180 250,510 177-115,35 8-29,13 5-73,45 13 5,1-3 0,66 9 0,325 15 29,60 9-24,-281-11-64,-225-36 67,1-1-26,9-1-8,-9 1 52,-6-4-60,-7-7 7,-1 0 1,-13-13 0,22 23-27,-4-4 4,6 6 15,0 0 1,0 0-1,0 0 0,-1-1 0,1 1 1,0 0-1,0 0 0,0 0 0,0 0 1,-1 0-1,1 0 0,0 0 0,0 0 0,0 0 1,-1 0-1,1 0 0,0 0 0,0 0 1,0 0-1,-1 0 0,1 0 0,0 0 1,0 0-1,0 0 0,-1 0 0,1 0 1,0 0-1,0 0 0,0 0 0,0 0 1,-1 0-1,1 0 0,0 1 0,0-1 1,0 0-1,0 0 0,0 0 0,-1 0 1,1 0-1,0 1 0,0-1 0,0 0 1,0 0-1,0 0 0,0 0 0,0 1 1,-1-1-1,-6 34 3,0-1 0,-1 45 1,-3 18-3,-44 168 3,23-138 9,-67 174 1,-20-10-35,21-58 20,-49 173 33,142-392-30,3-8 12,1-10 37,23-179-18,-13 126-31,9-73 9,-14 94-4,26-220 10,15-9-27,54-108 57,-86 334-60,-13 38 6,-3 17-4,-53 191 11,-100 340 1,107-342-27,44-151-189,7-43 105,-1-10 105,-1 0-1,0 0 0,0 1 0,0-1 1,0 0-1,0 0 0,0 0 1,0 0-1,1 0 0,-1 1 0,0-1 1,0 0-1,0 0 0,0 0 1,1 0-1,-1 0 0,0 0 0,0 0 1,0 0-1,1 0 0,-1 0 1,0 0-1,0 0 0,0 0 0,1 0 1,-1 0-1,0 0 0,0 0 1,0 0-1,0 0 0,1 0 0,-1 0 1,0 0-1,0 0 0,0 0 1,1 0-1,-1 0 0,0 0 0,0 0 1,0-1-1,0 1 0,1 0 1,-1 0-1,0 0 0,0 0 0,0-1 1,9-7-25,-2-2 0,1 1 0,-1-1 1,-1 0-1,12-22 0,22-64-85,-36 87 109,122-336-233,50-121 49,-211 551 316,-133 242-32,-6 8-31,141-275-25,-41 109 1,66-135-25,8-33-12,0-1 0,-1 1 0,1 0 0,0 0 0,0 0 0,0 0 0,0 0 0,0-1 0,0 1 0,0 0 0,1 0 0,-1 0 0,0 0 0,0 0 0,1-1 0,-1 1 0,0 0 1,1 0-1,-1 0 0,1-1 0,-1 1 0,1 0 0,-1-1 0,1 1 0,0 0 0,-1-1 0,1 1 0,0-1 0,-1 1 0,1-1 0,0 1 0,1 0 0,4-4 7,8-5-4,0-1 0,-1-1 0,0 0 0,0-1 1,16-18-1,54-73 7,72-124-14,-86 111 6,66-146 0,80-136-30,-162 307 26,-49 83 1,-2 2 1,2-1 1,-1 1 0,0 0 0,6-5-1,-9 9-3,-5 13 10,-76 145 22,-484 822-24,561-973-6,-49 83 11,-75 166 0,86-149-169,-38 146-1,73-220-195,0 0-1,2 0 1,-2 63-1,8-68-1559,0-1 0,9 46-1,0-32-1334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2973 1420,'0'0'951,"-12"-3"2765,12 3-3676,0 0-1,0 0 1,0-1-1,0 1 1,0 0-1,0 0 1,0 0-1,-1 0 1,1 0-1,0 0 1,0 0-1,0 0 1,0 0-1,0 0 1,0 1-1,0-1 1,-1 0-1,1 0 1,0 0-1,0 0 1,0 0-1,0 0 1,0 0-1,0 0 1,0 0-1,0 0 1,0 0 0,-1 0-1,1 0 1,0 0-1,0 1 1,0-1-1,0 0 1,0 0-1,0 0 1,0 0-1,0 0 1,0 0-1,0 0 1,0 0-1,0 1 1,0-1-1,0 0 1,0 0-1,0 0 1,0 0-1,0 0 1,0 0-1,0 0 1,0 1-1,0-1 1,0 0-1,0 0 1,0 0-1,0 0 1,0 0-1,0 0 1,0 0-1,0 1 1,6 12 400,13 18-404,-5-16 146,0 0 1,0-2-1,32 23 0,55 29 190,-98-63-358,18 10 49,0-2 1,0 0-1,1-1 0,0-1 0,0-1 1,1-1-1,0-1 0,23 3 1,-15-6 6,0-1 0,-1-1 0,1-2 0,-1-1 0,44-10 0,-23 0 33,0-2 0,70-31 0,86-59 133,-62 23 241,215-163 0,-307 203-344,57-59 1,-91 81-89,-1-2 1,0 0-1,-2-1 0,0 0 1,20-43-1,-25 42 15,-1 0 0,-1 0 0,-1-1 0,-1-1 0,-1 1 0,-1-1 0,2-45 0,-9 15 235,-13-90 0,8 95-149,0-9 46,-2 1-17,0-73 0,10 113-154,-1 0-1,2 0 0,1 0 0,0 0 1,1 0-1,1 1 0,15-36 0,-2 19-2,1 1-1,2 1 0,1 0 0,2 2 0,32-35 1,151-128-8,-182 171-11,81-66 24,127-83 0,134-46-32,-20 28 23,-292 159 13,65-38-35,-99 57 11,1 1 0,37-13-1,-16 7-9,14-2 22,-51 17-19,1-1-1,-1 0 1,0-1 0,0 1-1,0-1 1,9-7 0,-12 8 0,-1 1 7,0 0 8,2-4 69,0 0 1,0 0-1,-1 0 1,3-8-1,-5 11 41,-1 3-118,0 0 0,-1-1 0,1 1 0,0 0 0,0-1 0,0 1 0,0 0 0,-1 0 0,1-1 0,0 1 0,0 0 0,0-1 0,0 1 0,0 0 0,0-1 0,0 1 0,0 0 0,0-1-1,0 1 1,0 0 0,0 0 0,0-1 0,0 1 0,0 0 0,0-1 0,0 1 0,0 0 0,1-1 0,-1 0-1,0 1 1,0 0-1,0-1 1,1 1 0,-1-1-1,0 1 1,0-1-1,0 1 1,0 0-1,0-1 1,0 1-1,0-1 1,0 1-1,0-1 1,0 1-1,0 0 1,-1-1-1,1 1 1,0-1-1,0 1 1,0-1-1,0 1 1,-1 0-1,1-1 1,0 1-1,-1 0 1,1-1-1,0 1 1,0 0-1,-1-1 1,0 1-1,-4-5 22,-1 1-1,0 0 0,0 0 0,-1 1 1,1 0-1,-1 0 0,1 0 1,-1 1-1,-9-2 0,-71-9 99,43 7 31,-4 2 422,-6-1 176,51 5-340,0 2-348,-4 3-54,7-5-6,0 0 0,0 0 0,0 0 0,-1 0 0,1 1 0,0-1 0,0 0 0,0 0 0,0 0 0,0 0 0,0 1-1,0-1 1,0 0 0,0 0 0,0 0 0,0 0 0,0 1 0,0-1 0,0 0 0,0 0 0,0 0 0,0 0 0,0 1 0,1-1 0,-1 0 0,0 0 0,0 0-1,0 0 1,0 0 0,0 1 0,0-1 0,0 0 0,0 0 0,1 0 0,-1 0 0,0 0 0,0 0 0,0 0 0,0 1 0,0-1 0,1 0 0,-1 0-1,0 0 1,0 0 0,22 11 19,0 0-1,0-2 0,1-1 0,47 12 1,106 7 54,-45-21-42,-51-4 171,-69-1-53,-9-1 60,1 0 56,-1 0-108,0 0-1,0 0 0,-1 0 0,1 0 0,0 0 0,0 0 0,-1 0 0,1 0 0,0 1 0,-1-1 0,1 1 0,3 1 0,-5-1-119,0 0-1,-1 0 0,1-1 0,0 1 0,0 0 0,-1 0 0,1 0 0,0 0 0,-1 0 0,1-1 0,-1 1 0,1 0 0,-1 0 0,1-1 0,-1 1 0,1 0 0,-1-1 0,-1 2 0,-12 16-132,-75 118 291,-159 243-536,122-162-2234,49-76-5345,40-67 2522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1516,'0'0'1014,"-2"0"-82,0 0-665,0 0 0,0 0 0,0 0 0,1 0 0,-1 0 0,0 0 0,0 1 0,0-1 0,0 1 0,0-1 0,1 1 0,-1 0 0,0 0 0,1 0 0,-3 1 1,1 0-130,1 0 0,0 1 0,1-1 1,-1 0-1,0 1 0,1-1 0,-1 1 1,1-1-1,0 1 0,0 0 0,-1 3 1,-7 24 332,1 1 1,1 0 0,-3 57 0,5 99 540,5-161-821,0-20-185,0 9-379,0 1 0,1 0 0,5 27 0,-6-41-519,2 0-662,2 8-1101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40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1032,'0'0'2555,"1"5"-2044,68 595 3293,-47-474-3523,-4-29-91,0 6 11,4-1 0,5-1 0,63 152 0,-32-106-47,36 82 41,-49-128-119,69 140 106,-6-21 216,49 85 178,-149-291-544,22 37 154,70 90 0,-60-95 26,76 68 0,-80-85-89,2-1 0,2-1 0,0-3 0,1-1-1,66 26 1,-39-24 78,0-3-1,138 25 1,11-21 71,-45-4-116,23 4 20,18 11-22,30 6-1,75 14 69,-113-21-17,19 5-39,-17 2 2,-138-26-107,-1 2 0,0 4-1,80 38 1,-78-23 64,122 84-1,-162-99-85,0 2-1,-2 1 1,-1 1-1,-1 1 1,45 63-1,14 32 205,-56-96 266,-28-25 91,3-6-501,11-9 2,-15 13-98,0 0 1,0 0 0,1-1 0,-1 1-1,0 0 1,1-1 0,-1 1 0,0 0-1,0 0 1,0-1 0,1 1 0,-1 0 0,0-1-1,0 1 1,0 0 0,0-1 0,0 1-1,0 0 1,0-1 0,1 1 0,-1-1-1,0 1 1,0 0 0,0-1 0,-1 0 0,1-24 105,-1 0 0,-1 0 1,-9-43-1,-1 21 127,-18-49 0,-22-28 1036,51 121-1170,-2-3 18,2 3-62,3 7 282,13 23-348,9 17 125,-2 1 1,30 88 0,-47-117-174,-1 0 1,0 0-1,-2 0 0,0 0 1,-1 1-1,0-1 1,-1 0-1,-1 1 0,-1-1 1,0 0-1,-2 1 0,1-1 1,-9 22-1,0-12-518,0-1-1,-2 0 1,-1-1-1,0-1 1,-27 30 0,18-25-2505,-53 45 0,0-12-1458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 1084,'-1'-1'173,"1"0"0,-1 0-1,0 0 1,0 0 0,0 0-1,0 0 1,0 0 0,0 0 0,0 0-1,0 0 1,0 0 0,0 1-1,0-1 1,0 1 0,-1-1 0,1 0-1,0 1 1,-1 0 0,1-1-1,0 1 1,-1 0 0,1 0-1,0 0 1,-1 0 0,1 0 0,0 0-1,-1 0 1,1 0 0,0 0-1,-1 1 1,1-1 0,0 0 0,-1 1-1,1-1 1,0 1 0,0 0-1,0-1 1,-1 1 0,1 0 0,0 0-1,0 0 1,0 0 0,-1 1-1,-7 7 87,0 0-1,0 1 0,1 0 1,0 1-1,1 0 0,0 0 0,1 0 1,0 1-1,0 0 0,2 0 1,-1 1-1,2-1 0,0 1 1,-3 17-1,5-22-196,-1 10 172,0 0 1,1 0-1,3 36 1,-1-50-214,-1 0 1,1 0-1,0 0 0,0 0 0,0 0 1,0 0-1,1 0 0,-1-1 1,1 1-1,0-1 0,1 1 1,-1-1-1,0 0 0,1 1 1,0-2-1,-1 1 0,1 0 0,0 0 1,1-1-1,-1 0 0,0 1 1,1-1-1,7 3 0,-5-3-206,0 0 0,0 0 0,1-1 0,-1 0-1,0 0 1,1 0 0,-1-1 0,1 0 0,-1 0 0,8-2-1,-7 1-593,-1-1-1,0 1 0,0-1 0,-1-1 1,1 1-1,8-6 0,2-2-2178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87 1056,'0'0'1527,"0"-2"-884,2-9 2820,-1 20-3007,9 173 1526,-6-143-1607,2-1 0,1 1-1,15 42 1,-15-61 203,-10-32-161,-4-9-400,-2-18 146,2 0 0,1-1 0,1-46 0,4 69-81,0 1 47,1-1 0,1 1 0,1 0 0,0-1 0,1 1 0,1 0 0,1 0 0,0 1 0,1-1 0,9-17 0,-14 31-92,0 0 0,0 0 0,0 0 0,1-1 0,-1 1 0,0 1 0,1-1 0,0 0 0,-1 0 0,1 1 0,0-1-1,0 1 1,0-1 0,0 1 0,0 0 0,0 0 0,0 0 0,1 0 0,2-1 0,-4 7 22,0-1-53,-1 1 0,0-1-1,0 1 1,0-1 0,-1 1-1,1-1 1,-1 1 0,0-1-1,0 0 1,-1 1 0,1-1-1,-1 0 1,-2 5 0,-75 131-2071,50-91-3762,22-39 2766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161 450 1548,'0'0'999,"-1"2"-94,-1 1-658,1-1 1,-1 1-1,1-1 1,0 1 0,0 0-1,0-1 1,0 1 0,0 0-1,1 0 1,-1 0-1,1 5 1,0 40 958,1-26-680,4 35 870,21 100 0,-16-108-719,1 1 699,-63-156 1041,27 36-2021,4-1 0,-23-126 1,40 169-267,1 1 0,1-1 0,3-44 1,0 56-74,1 0 1,1 1 0,0-1-1,1 1 1,1 0-1,0 0 1,13-25 0,-12 31-38,0 0 0,1 0 0,0 0 1,0 1-1,1 0 0,0 0 1,0 1-1,0 0 0,1 1 0,1-1 1,-1 2-1,1 0 0,0 0 1,0 0-1,0 1 0,1 1 1,-1 0-1,1 0 0,0 1 0,16-1 1,-25 3-11,1 0 1,0 0 0,0 0 0,0 1-1,0-1 1,-1 1 0,1 0 0,0-1-1,0 1 1,-1 1 0,1-1 0,-1 0-1,1 1 1,-1-1 0,1 1 0,2 3-1,-3-3 0,0 1-1,0 0 0,0-1 0,0 1 0,-1 0 0,1 0 0,-1 0 0,0 0 0,0 1 0,0-1 0,0 0 0,0 0 0,-1 1 0,0-1 0,0 4 0,1 9-11,-2 1 0,0-1 0,-2 0 0,1 0 1,-2 0-1,0 0 0,-1 0 0,0-1 0,-1 0 0,-1 0 0,-17 26 0,12-21-46,-15 25-488,-2 0 0,-2-2 0,-50 55-1,49-66-324,-11 11-1405,13-16-2587,15-13 1112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39 157 1056,'3'-11'6728,"-5"20"-6281,-4 33 416,-1 67 1,9-72-260,7 48 1,0-14 67,0-21 1260,-30-155-1606,10 56-21,-8-73 0,18 113-269,-1-22 162,1-1-1,3-34 0,-1 57-159,0-1 0,1 1 1,0 0-1,1-1 0,0 1 1,0 0-1,1 1 0,0-1 1,1 0-1,0 1 0,8-11 1,-12 18-29,0-1 0,1 1 0,-1-1 0,0 1 1,1 0-1,-1 0 0,1-1 0,-1 1 0,1 0 0,-1 0 1,1 1-1,0-1 0,2-1 0,-3 2-8,-1 0 1,1 0-1,0 0 1,0 0-1,-1 0 0,1 0 1,0 0-1,0 0 0,0 1 1,-1-1-1,1 0 0,0 0 1,-1 1-1,1-1 0,0 0 1,-1 1-1,1-1 0,0 1 1,-1-1-1,1 1 0,0-1 1,0 1-1,1 2-28,-1 0 0,1-1 0,-1 1 0,1 0 1,-1 0-1,0 0 0,0 0 0,0 0 0,0 0 0,-1 1 0,1-1 1,-1 0-1,0 5 0,-1 8-292,-1 0 0,0 0 0,-1-1 0,-1 1-1,-6 17 1,-8 33-6114,15-43 3112</inkml:trace>
  <inkml:trace contextRef="#ctx0" brushRef="#br0" timeOffset="1">263 325 1740,'2'1'6783,"-3"9"-5389,-4 14-2099,5-22 1050,-5 21 41,0 2-1,2-1 1,1 0 0,1 26 0,2-39-275,0 0 0,0 0 0,1 0 0,1 0-1,-1 0 1,2-1 0,0 1 0,0-1 0,1 0 0,9 16 0,-12-24-66,-1 1 1,1-1-1,0 0 0,0 0 1,-1-1-1,1 1 0,1 0 1,-1-1-1,0 1 0,0-1 1,0 1-1,1-1 0,-1 0 1,1 0-1,-1 0 0,1-1 1,-1 1-1,1 0 0,0-1 1,-1 0-1,1 0 0,0 0 1,-1 0-1,1 0 0,3-1 1,-2 0 14,0-1 0,0 1 0,0-1 0,0 0 0,-1 0 0,1-1 0,-1 1 0,1-1 0,-1 0 0,0 0 0,0 0 1,0 0-1,-1 0 0,1-1 0,-1 1 0,0-1 0,3-5 0,-2 2 22,-1 0-1,1-1 1,-1 1 0,-1 0-1,1-1 1,-1 1 0,-1-1-1,1 0 1,-1 1 0,0-1-1,-1 1 1,0-1 0,0 1 0,-5-15-1,-2 0-542,-2-1 1,0 1-1,-16-25 0,9 17-1999,16 28 1514,-5-7-3625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4308,'0'0'92,"3"-3"62,0 0-98,-1 1-1,1 0 1,0 0 0,-1 1-1,1-1 1,0 1-1,0-1 1,0 1-1,0 0 1,0 0-1,1 0 1,-1 0-1,5 0 1,16 1 275,0 0 0,0 2 0,0 1-1,0 1 1,0 1 0,31 10 0,-11 1 262,-1 2-1,54 30 1,-81-38-352,0-1-1,0 2 0,24 21 1,-35-28-167,0 1 0,-1 0 1,1 0-1,-1 0 1,0 0-1,-1 1 1,1-1-1,-1 1 1,0 0-1,0 0 1,-1 1-1,0-1 0,0 0 1,1 8-1,-3-12-51,0 1 0,0 0 0,-1 0 0,1-1 0,-1 1 0,1 0 0,-1-1 0,0 1 0,0-1 0,0 1 0,0-1 0,0 1-1,-1-1 1,1 0 0,-1 0 0,0 1 0,1-1 0,-1 0 0,0-1 0,0 1 0,0 0 0,-4 2 0,0 0 12,0 0-1,-1 0 1,0-1 0,1 0 0,-1 0 0,-14 4 0,15-6-8,0 0 0,-1 0 0,0 0 0,1-1-1,-1 0 1,-11-1 0,14 0-13,0 1 0,1-1 0,-1 0-1,1 0 1,0 0 0,-1-1-1,1 1 1,0-1 0,0 0 0,0 0-1,0 0 1,0 0 0,-4-5-1,5 5-9,1 0 0,-1 0 0,1 0-1,0 0 1,0-1 0,0 1 0,0-1-1,0 1 1,1 0 0,-1-1 0,1 1-1,-1-1 1,1 1 0,0-1-1,0 0 1,0 1 0,1-1 0,-1 1-1,0-1 1,1 1 0,0-1 0,-1 1-1,3-4 1,2-6-10,0 1 1,1 0-1,10-14 1,-11 17 2,99-144-140,38-63 68,-80 108 621,-62 106-446,1 0 0,3-5-86,-4 6-9,0 0-1,0 0 0,0 0 1,-1 0-1,1 0 0,0 0 1,0 0-1,0 1 0,0-1 1,0 0-1,0 0 1,0 0-1,0 0 0,0 0 1,0 0-1,0 0 0,0 0 1,0 0-1,0 0 0,0 1 1,0-1-1,0 0 1,0 0-1,0 0 0,0 0 1,0 0-1,1 0 0,-1 0 1,0 0-1,0 0 0,0 0 1,0 0-1,0 1 1,0-1-1,0 0 0,0 0 1,0 0-1,0 0 0,0 0 1,0 0-1,0 0 0,0 0 1,1 0-1,-1 0 1,0 0-1,0 0 0,0 0 1,0 0-1,0 0 0,0 0 1,0 0-1,0 0 0,0 0 1,0 0-1,1 0 1,-1 0-1,0 0 0,0 0 1,0 0-1,0 0 0,0 0 1,0 0-1,0 0 1,0 0-1,0 0 0,1 205 270,-2-159-234,6 82 65,-2 8-3995,-4-123 725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4 305 1284,'-1'-5'400,"0"0"0,0-1 0,1 1 0,-1-1 0,2 1 0,-1-1 0,0 1 0,1-1 0,0 1 0,0 0 0,4-9 0,-2 7 2,1-1 0,0 0 0,0 1 1,0 0-1,1 0 0,11-11 0,0 2 56,1 1 0,1 0 0,0 2-1,34-20 1,-27 20-314,0 0-1,0 2 1,1 1-1,47-12 1,-11 14-6194,-59 8 3446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67 912,'0'0'1420,"-7"1"-160,2 0-1131,-7 0 965,0 2-1,-15 4 0,23-6-842,1 1 0,-1-1 0,1 1 0,0-1 0,-1 1 0,1 0 0,0 1 0,0-1 0,0 0-1,0 1 1,1 0 0,-1-1 0,-2 5 0,5-6-208,-1-1 0,1 1 0,-1 0 0,1 0 0,0 0 0,0 0 0,-1 0 0,1 0 0,0 0 0,0 0 0,0-1 0,0 1 0,0 0 0,0 0 0,0 1 0,0 1 70,2 5 228,2 3-202,0 0 1,1-1 0,1 0 0,-1 0-1,2 0 1,10 12 0,52 50 368,-46-51-297,-2 1 1,22 29-1,-41-48-198,1 1 0,-1-1 0,0 1 0,0 0 0,-1 0 0,1 0 0,-1 0 0,0 0 0,0 0 0,0 0 0,0 0 1,-1 0-1,1 7 0,-2-9-19,0 1 0,0-1 0,0 1 0,-1-1 0,1 0 0,-1 1 0,1-1 0,-1 0 0,0 0 0,0 0 0,0 0 0,0 0 0,-2 1 1,1-1-4,-2 3-4,-2-1 0,1 0 0,0 0 0,-1-1 0,0 0 0,0 0 0,0-1 0,-11 4 0,1-3-5,1 0 1,-31 1-1,-5-6 79,48 2-50,0-1 0,0 1 1,0-1-1,0 0 0,0-1 0,0 1 0,1-1 1,-1 1-1,0-1 0,-4-4 0,6 5-5,1-1-1,0 1 0,0-1 1,0 0-1,0 1 0,0-1 1,0 0-1,0 1 0,0-1 1,1 0-1,-1 0 0,1 0 1,-1 0-1,1 1 0,0-1 1,0 0-1,0 0 1,0 0-1,0 0 0,0 0 1,1 0-1,-1 0 0,0 0 1,1 1-1,0-1 0,0-2 1,3-5 5,0 0 1,0 0 0,11-15 0,11-11 2,41-43 0,-30 36 2,-1 2-8,-16 19-32,0-2 0,-2 0-1,28-46 1,-42 63-348,-1 0 0,0 0-1,-1-1 1,1 1 0,-1-1 0,-1 0 0,3-11-1,-4 16-111,1-1 0,0 2-392,-1 4 358,2 12 278,-1-4 428,1 1 1,-1 0 0,5 13-1,-3-18-112,0-1 1,1 1-1,0-1 0,0 0 0,0 0 1,1 0-1,-1-1 0,1 1 0,1-1 0,-1 0 1,1 0-1,0-1 0,0 0 0,0 0 1,0 0-1,12 4 0,-10-5 14,-1 0 0,0-1-1,1 0 1,0 0 0,-1-1-1,1 0 1,0 0 0,0-1 0,0 0-1,0-1 1,-1 1 0,1-1 0,0-1-1,0 1 1,11-5 0,-15 4 21,-1 0 1,0 0-1,0 0 0,1 0 1,-2 0-1,1-1 1,5-4-1,-8 6-77,1 0 1,-1 0-1,1 0 0,-1 0 1,1 0-1,-1 0 0,1 0 1,-1-1-1,0 1 0,0 0 1,1 0-1,-1 0 0,0 0 0,0 0 1,0 0-1,0-1 0,-1 1 1,1 0-1,0 0 0,0 0 1,-1 0-1,1 0 0,-1-2 1,-1-1 17,1 1 1,-1-1 0,0 1 0,0 0-1,-4-5 1,-3-1 10,0 1 0,0 0-1,0 1 1,-1 0 0,0 0-1,0 1 1,-1 0 0,-18-6-1,-1 1-1294,-1 2 1,-32-6-1,42 12-2187,-1 2 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6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1264,'0'0'5851,"0"-5"-5347,-3-13-6,3 13 1923,-1 2-1968,-5-13 2788,6 26-3122,1 159 345,-3-7-688,-4-54-4796,5-88 3048,-1 9-1503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1620,'0'5'786,"-5"54"317,2-1 1,4 1-1,8 70 1,39 177 172,-46-293-1223,30 235 569,-25-157-440,-5 0 1,-3 1-1,-23 162 1,-10-34 50,19-119-140,14-85-67,1 1 0,0-1 0,1 0 1,4 19-1,-4-30-183,0 0 0,0 0 0,1-1 0,0 1 0,0 0 0,0-1 0,1 1 0,0-1 0,6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35 1200,'1'0'483,"-1"-1"1,1 0-1,0 0 0,-1 0 0,1 1 0,-1-1 1,1 0-1,-1 0 0,0 0 0,1 0 0,-1 0 1,0 0-1,0 0 0,1 0 0,-1 0 0,0-2 1,-4-9 1634,3 10-2486,-1-1 769,-1 3-32,-21 2 126,1 2 0,0 0 0,-24 8 0,39-10-387,0 1 0,0 0 0,0 1 0,0-1 0,1 2 0,-1-1 0,1 1 0,0 0 0,0 0 0,1 1 0,-12 12 0,17-11-1,1-1-84,0 1 1,0-1-1,1 0 0,0 0 0,0 1 1,0-1-1,1 0 0,0 0 1,0 0-1,0 0 0,1 0 0,6 9 1,6 5 22,2 0 1,0-1-1,1 0 1,29 22-1,92 56 108,-100-69-141,-36-26-19,0 1 1,-1-1-1,1 1 0,-1 0 0,0 0 1,0 0-1,0 0 0,0 0 0,0 0 1,1 6-1,-2-8-27,-2 3 9,0-2 21,0 1-1,0-1 0,0 0 1,0 1-1,0-1 1,-1 0-1,1 0 1,-1 0-1,1 0 0,-1 0 1,0 0-1,0-1 1,0 1-1,0-1 1,0 1-1,0-1 1,0 0-1,-1 1 0,1-1 1,0 0-1,-1-1 1,-2 2-1,-19 6-8,-1-2 0,0 0 0,-42 3 0,55-8 16,0 0 0,0-1 0,0-1 0,0 0 0,0-1-1,1 0 1,-1 0 0,1-2 0,-1 1 0,-11-6 0,20 7-3,0 1 1,0-1 0,0 0 0,0 0-1,0 0 1,0-1 0,1 1-1,-1-1 1,1 1 0,-1-1-1,1 0 1,0 0 0,0 0 0,0 0-1,1 0 1,-1-1 0,1 1-1,0 0 1,0-1 0,0 1-1,0-1 1,0-3 0,0-2-1,2 1 0,-1 0 0,1 0 1,0 0-1,0 0 0,1 0 0,0 0 1,6-14-1,2 1 2,1 0 0,1 0 1,27-35-1,0 0 8,-37 53-19,33-58 97,-32 54-150,1 0-1,-2-1 0,1 1 1,-1-1-1,-1 1 0,2-13 1,-3 18-237,-4-13-1200,3 9 736,0 2-863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1084,'0'4'1132,"1"27"414,-1-3-186,2 1 0,10 56 1,-4-52-877,-5-20-212,0 0-1,0 1 0,2-1 0,-1 0 0,2-1 0,0 1 0,9 14 0,-9-19-76,0 0 1,1-1-1,0 0 0,0 0 1,10 7-1,-14-12-144,0 0-1,0 0 0,0-1 1,1 1-1,-1-1 0,1 1 1,-1-1-1,1 0 0,0-1 1,-1 1-1,1-1 0,0 1 1,-1-1-1,1 0 0,0 0 1,0-1-1,3 0 0,-2 0 1,0 0-1,0-1 0,-1 1 1,1-1-1,0 0 0,-1-1 1,0 1-1,1-1 0,-1 1 1,0-1-1,-1-1 0,1 1 1,0 0-1,-1-1 0,0 0 1,0 0-1,0 0 0,4-8 1,-4 7 31,-1-1 0,1 0 1,-1 0-1,-1 0 1,1 0-1,-1 0 1,0-1-1,-1 1 1,1 0-1,-1 0 1,-1-1-1,1 1 0,-1 0 1,-2-10-1,1 9-24,0 1-1,0-1 0,0 1 0,-1 0 0,0 0 1,0 0-1,-1 0 0,1 0 0,-1 1 1,-1 0-1,1 0 0,-1 0 0,0 0 0,0 1 1,0-1-1,0 1 0,-1 1 0,0-1 1,0 1-1,0 0 0,0 0 0,0 1 0,-1 0 1,1 0-1,-1 0 0,1 1 0,-1 0 1,-13-1-1,2 2-42,-1 1 1,1 0 0,-1 2-1,1 0 1,0 1 0,-25 8-1,27-6-621,1 1 0,-25 13-1,28-13-1099,1 1-1,0 0 0,-16 16 1,17-14-1917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1746 11 1160,'36'-10'11645,"-44"13"-11257,-205 77 875,-33 18-806,-79 8-145,190-64-300,-200 65-346,255-83-69,-152 45-1547,83-28-3264,90-25 1874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1785 16 1716,'-3'-9'2913,"3"8"-2789,0 1 0,0 0 0,0-1 0,0 1 0,0 0 0,-1-1 0,1 1 0,0 0 0,0 0 0,0-1 0,-1 1 0,1 0 0,0 0 0,0-1 0,-1 1 0,1 0 0,0 0 0,0 0 0,-1 0 0,1-1 0,0 1-1,-1 0 1,1 0 0,0 0 0,-1 0 0,1 0 0,0 0 0,-1 0 0,1 0 0,0 0 0,-1 0 0,1 0 0,0 0 0,-1 0 0,1 0 0,0 0 0,-1 0 0,1 1 0,0-1 0,-1 0 0,1 0 0,0 0 0,-1 1 0,-37 29 926,1 1 1,-36 40 0,61-59-953,-207 195 1292,144-139-1005,9-8-134,-402 353 1107,210-188-1152,79-65-950,52-47-399,-29 39-5219,95-95 2355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1812,'0'0'291,"0"-1"-1,1 0 1,-1 1 0,0-1-1,1 1 1,-1-1-1,0 0 1,1 1 0,-1-1-1,1 1 1,-1-1-1,1 1 1,-1 0 0,1-1-1,-1 1 1,1 0-1,-1-1 1,1 1 0,0 0-1,0-1 1,0 1-212,-1 0 1,0 0 0,1 1 0,-1-1-1,1 0 1,-1 0 0,0 0 0,1 1-1,-1-1 1,0 0 0,1 0 0,-1 1 0,0-1-1,1 0 1,-1 1 0,0-1 0,1 0-1,-1 1 1,0-1 0,0 0 0,0 1-1,1 0 1,8 31 67,-8-27 583,3 10-323,3 17 607,12 35 0,-15-57-831,0-1 1,0 1-1,1-1 0,0-1 1,1 1-1,0-1 1,13 15-1,-18-22-157,1 1 0,-1-1 1,1 0-1,-1 0 0,1 0 0,0 0 1,0 0-1,0-1 0,-1 1 0,1 0 1,0-1-1,0 0 0,0 1 0,0-1 1,0 0-1,0 0 0,0 0 0,0 0 0,2 0 1,2-1 3,-1 0 1,0-1-1,1 1 1,-1-1-1,5-3 0,1-1 0,0-1-1,-1-1 1,0 0-1,-1 0 1,1-1-1,-2 0 1,11-13-1,-19 21-27,29-35 92,25-43 0,-35 50-34,-4 1 14,-13 26-40,-4 10-24,-3 24-8,2 1-19,3-30-13,1 1-139,1 6 415,-2-10-321,0 1 1,0-1-1,0 0 0,0 0 1,0 0-1,1 1 0,-1-1 1,0 0-1,0 0 1,0 0-1,0 0 0,0 1 1,0-1-1,0 0 1,0 0-1,1 0 0,-1 0 1,0 0-1,0 0 1,0 1-1,0-1 0,1 0 1,-1 0-1,0 0 1,0 0-1,0 0 0,0 0 1,1 0-1,-1 0 0,0 0 1,0 0-1,0 0 1,1 0-1,-1 0 0,0 0 1,0 0-1,0 0 1,1 0-1,-1 0 0,0 0 1,0 0-1,16-7-960,-16 7 968,0 0 0,1 0 0,-1 0 0,0 0 0,0 0 0,1-1 0,-1 1 0,0 0 0,0 0 0,1 0 0,-1 0 0,0 0 0,0-1 0,0 1 0,1 0 1,-1 0-1,0-1 0,0 1 0,0 0 0,0 0 0,0-1 0,1 1 0,-1 0 0,0 0 0,0-1 0,0 1 0,6-19-3038,1 0 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30 940,'0'-2'1392,"-1"2"-1360,-5-17 3103,6 16-2976,-1 0 0,1 0 0,-1 1-1,1-1 1,-1 0 0,1 1 0,-1-1 0,0 1 0,1-1 0,-1 1 0,0-1 0,0 1 0,1-1 0,-1 1 0,0 0 0,0 0 0,0-1 0,0 1 0,1 0 0,-1 0 0,0 0 0,0 0 0,0 0 0,0 0 0,0 0 0,1 0 0,-1 0 0,-2 0 0,0 1 4,0-1-7,0 1 0,0-1 1,0 1-1,0 0 1,0 0-1,0 0 1,1 0-1,-1 1 0,0-1 1,1 1-1,-1-1 1,1 1-1,-1 0 1,1 0-1,0 0 0,0 0 1,0 1-1,0-1 1,0 0-1,-1 4 1,-1 3-42,0-1 0,1 1 0,0 1 1,0-1-1,1 0 0,0 1 1,1-1-1,0 1 0,1-1 0,0 1 1,0-1-1,1 1 0,0-1 0,1 1 1,0-1-1,0 0 0,8 17 1,-2-7-26,1-1 1,1 0 0,0-1 0,2-1 0,0 1 0,0-2 0,23 22 0,168 140 589,-179-157-610,-21-19-64,-1 1 0,1 0 0,-1 1 0,0-1 0,1 0 0,-1 1 0,0-1 0,-1 1 0,1 0 0,0-1-1,-1 1 1,1 0 0,-1 0 0,0 0 0,0 0 0,1 5 0,-3-7-7,1 1 1,0-1-1,-1 0 0,1 0 0,-1 0 1,1 0-1,-1 0 0,1-1 0,-1 1 1,0 0-1,1 0 0,-1 0 0,0 0 1,0-1-1,0 1 0,1 0 0,-1-1 1,0 1-1,0-1 0,0 1 0,0-1 0,0 1 1,0-1-1,0 0 0,-2 1 0,-26 6 1,7-5-8,0-1 0,0-1 0,1 0 0,-1-2 0,0-1 0,-36-9 0,51 10 19,0 0 0,-1 0-1,1-1 1,0 0 0,0-1 0,-10-6-1,15 9-10,0 0-1,0-1 1,1 0-1,-1 1 0,1-1 1,-1 0-1,1 0 1,-1 0-1,1 0 0,0 0 1,0 0-1,0 0 0,0 0 1,0 0-1,1-1 1,-1 1-1,1 0 0,-1 0 1,1-1-1,0 1 1,0-1-1,0 1 0,0 0 1,0-1-1,1-2 1,6-22 6,2 0 0,0 1 0,2 0 1,24-41-1,-17 33 22,21-56 0,-35 78-4,0 0 0,-2 0 0,1 0 1,-1 0-1,0-25 0,-2 30-15,-1 0-1,0 0 1,0 0-1,0 0 1,-1 0-1,0 0 1,0 0 0,-1 1-1,1-1 1,-2 1-1,-6-12 1,5 13-199,-1 0 1,1 1-1,-1-1 0,0 1 1,0 0-1,-1 0 0,1 1 1,-1 0-1,0 0 1,-11-3-1,0-1-3465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60 1828,'-1'10'503,"-3"31"1648,0 61 0,4-90-1928,1 0 1,0 0 0,1 0-1,1 0 1,0 0-1,0 0 1,1-1 0,1 1-1,9 16 1,-11-23-122,0-1 1,0 1 0,1-1-1,-1 1 1,1-1-1,0 0 1,1-1 0,-1 1-1,1-1 1,-1 1 0,1-1-1,0-1 1,0 1-1,6 1 1,-7-2-39,0-1 0,0 0 0,0-1 0,0 1 0,1-1 0,-1 0-1,0 0 1,0 0 0,0 0 0,0-1 0,0 0 0,0 1 0,0-2 0,0 1 0,0 0 0,0-1 0,0 0 0,0 0-1,5-4 1,-3 2 30,-1 0 0,1-1 0,-1 0 0,0 0 0,-1-1 0,1 0-1,-1 1 1,0-1 0,-1 0 0,1-1 0,-1 1 0,-1-1 0,1 1-1,-1-1 1,0 0 0,0 0 0,-1 0 0,0 0 0,0 0 0,-1-12-1,0 6 31,-1 1-1,-1-1 0,0 1 0,0 0 0,-1 0 0,-1 0 0,0 0 0,0 1 0,-1-1 1,-1 1-1,-7-12 0,7 15-47,0 1-1,-1-1 1,0 1 0,0 0 0,-1 1 0,0 0 0,0 0 0,0 0 0,-1 1-1,1 0 1,-1 1 0,0 0 0,-1 1 0,1-1 0,-1 2 0,0-1 0,-10 0-1,6 1-388,1 1 0,-1 0 0,0 1 0,-27 4 0,28-2-890,1 1 0,0 0 1,-1 0-1,1 2 0,-16 7 0,19-6-2327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1212,'-7'-16'3822,"7"16"-3791,0 0 1,0 0-1,0 0 1,0-1-1,-1 1 1,1 0-1,0 0 1,0 0-1,0 0 1,0 0-1,0 0 1,0 0-1,0 0 1,0 0-1,0 0 1,-1 0-1,1 0 1,0 0-1,0 0 1,0 0-1,0 0 1,0 0-1,0 0 1,0 0-1,0 0 1,-1 0-1,1 0 1,0 0-1,0 0 1,0 0-1,0 0 1,0 0-1,0 0 1,0 0-1,0 0 1,-1 0-1,1 0 1,0 0-1,0 0 1,0 0-1,0 0 1,0 0-1,0 0 1,0 1-1,0-1 1,0 0-1,0 0 1,0 0-1,0 0 1,-1 0-1,1 0 1,0 0-1,0 0 1,0 1-1,-3 10 405,2 15-201,14 190 607,12-74-4604,-16-98 1837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1640,'0'0'1264,"-23"24"-152,16-2-128,-3 20-123,2 7-105,-2 31-88,1 3-88,-2 5-52,2 3-68,5 2-136,-5-1-212,6-2-272,-2 10-276,-6-10-720,7-1-1377,5-1 397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1160,'0'0'3623,"5"3"-3014,33 15 70,0-1 0,52 15 0,-64-24-533,162 54 824,123 37-83,-7-9-173,459 127 333,-255-104-904,-406-92-226,389 67-1086,-402-73 755,177 22-2970,-241-34 2763,74 10-1884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62 2004,'-1'-3'256,"-1"0"-1,0 0 0,0 0 0,0 1 1,0-1-1,0 0 0,0 1 1,-1 0-1,0-1 0,1 1 1,-1 0-1,0 0 0,0 1 1,0-1-1,0 1 0,0-1 1,0 1-1,-1 0 0,1 0 1,0 0-1,-1 1 0,1-1 1,0 1-1,-1 0 0,1 0 1,-5 0-1,2 1-48,0 0-1,0 1 1,0-1 0,1 1-1,-1 0 1,1 0 0,-1 1 0,1 0-1,0 0 1,0 0 0,0 0-1,0 1 1,1 0 0,-6 6-1,5-5-123,0 1 0,0 0-1,1 0 1,0 0 0,0 1-1,1-1 1,-1 1 0,1 0-1,1 0 1,0 0 0,0 0 0,0 1-1,1-1 1,0 0 0,0 1-1,1-1 1,0 1 0,0-1-1,0 1 1,1-1 0,1 0-1,-1 1 1,5 10 0,-2-5-16,1 0 0,1-1 1,0 0-1,1 0 1,0 0-1,1-1 0,13 16 1,-4-10 10,0 0 0,1-2 0,29 21 0,-2-4-4,76 54-91,-119-84 6,1 0-1,-1 1 1,0-1-1,0 1 0,0-1 1,0 1-1,0 0 1,-1-1-1,3 7 1,-1-5-8,-6-1 2,-4 3 12,0-1 1,0 0-1,-1 0 1,0-1-1,1 0 1,-1 0-1,-1-1 1,1 0-1,-11 2 0,-10 3-11,-43 3-1,70-10 17,-73 5 11,66-5 16,0-2 0,1 1-1,-1-1 1,1 0-1,-1-1 1,-13-4 0,20 6-21,0-1-1,0 0 1,0 0 0,1 0 0,-1 0 0,1 0 0,-1 0 0,1-1 0,-1 1 0,1 0-1,-1-1 1,1 1 0,0-1 0,0 1 0,0-1 0,0 0 0,0 0 0,0 1 0,0-1-1,1 0 1,-1 0 0,1 0 0,-1 0 0,1 0 0,0 0 0,0 0 0,0 0 0,0 0-1,0 0 1,0 1 0,0-1 0,0 0 0,1 0 0,1-3 0,1-7 7,1 1 1,1-1 0,0 1-1,9-15 1,-12 23-9,61-96 62,13-26 223,-66 107-72,-1-2 0,-1 0 0,0 0 0,8-38 0,-15 50-126,1 0 0,-2 0 1,1 0-1,-1 0 0,0 0 0,-1-1 1,0 1-1,0 0 0,-1 1 1,-3-13-1,3 16-90,1 1 0,-1-1 1,0 1-1,0-1 0,0 1 0,0 0 1,0 0-1,-1 0 0,1 1 0,-1-1 1,0 0-1,0 1 0,0 0 0,0 0 1,0 0-1,-1 0 0,1 0 0,-1 1 1,1-1-1,-1 1 0,1 0 1,-1 0-1,0 0 0,-5 0 0,7 1-274,-1 0-1,1 0 1,-1 0-1,0 0 1,1 1-1,-1-1 0,1 1 1,-4 1-1,-6 3-6977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1108,'1'2'1076,"0"7"-119,0 0 0,0 0 0,-1 0 0,0 0 0,-1 0 0,-3 17 0,3-15-614,-1 0-1,1 0 0,1 0 0,1 17 0,1-19-170,-1 0 1,1 0-1,1 0 1,0-1 0,0 1-1,1-1 1,0 0-1,0 0 1,1 0 0,7 10-1,-8-14-99,0 0 0,0 0 0,1 0 0,-1 0 0,1-1 0,-1 1 0,1-1-1,0-1 1,0 1 0,1 0 0,-1-1 0,1 0 0,-1-1 0,1 1 0,-1-1 0,1 0 0,6 0 0,-7-1-16,1 0 0,-1 0 1,1 0-1,-1-1 0,1 0 1,-1 0-1,0 0 1,1-1-1,-1 0 0,0 0 1,0 0-1,0 0 0,-1-1 1,1 0-1,0 0 0,-1 0 1,0-1-1,5-5 1,-6 6-14,0 0 1,-1 0 0,0-1 0,1 1-1,-1-1 1,-1 0 0,1 1 0,0-1 0,-1 0-1,0 0 1,0 0 0,0 0 0,-1 0-1,1 0 1,-1 0 0,0 0 0,0 0 0,0-1-1,0 1 1,-1 0 0,0 0 0,0 0-1,0 0 1,0 0 0,-3-4 0,1 2-15,0 0 1,-1 0-1,0 0 0,-1 0 1,1 0-1,-1 1 1,0 0-1,0 0 1,-1 0-1,1 1 0,-1-1 1,0 2-1,-1-1 1,1 0-1,0 1 0,-1 0 1,0 1-1,-12-3 1,-7-2-219,1 3 0,-1 0 0,-49-1 0,-93 15-5551,147-8 3786,-25 2-1820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0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1880,'30'22'1140,"4"3"-116,5 3-120,6 1-131,24 16-89,6 3-72,-4 2-88,5 3-44,2-4-72,-1 1-184,6 4-248,2 0-408,0-7-652,-3-1-1293,1 2 369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1620,'0'0'8474,"8"0"-8061,86 5 544,149-12 0,-120 1-601,20 0-45,221-6 277,41 11-206,-206 2-173,79-11 87,-187 6-199,-68 1 188,-1 0 0,0-1 1,24-8-1,-45 12-183,5-8 310,-6 8-385,1-1-1,0 1 1,-1-1-1,1 0 1,-1 1-1,1-1 1,-1 0-1,1 1 1,-1-1-1,1 0 1,-1 0-1,1 1 1,-1-3-1,-3-23 352,2 23-321,-1 1-7,-27-32 773,28 33-599,-1-3-99,2 4-117,0 0-1,0 0 0,0 0 1,0 0-1,0 0 1,0 0-1,0 0 1,0 0-1,0 0 1,0 0-1,0 0 1,0 0-1,0 0 0,0 0 1,1 0-1,-1 0 1,0 0-1,0 0 1,0 0-1,0 0 1,0 0-1,0 0 1,0 0-1,0 0 0,0 0 1,0 0-1,0 0 1,0 0-1,0 0 1,0 0-1,0 0 1,0 0-1,0 0 1,1 0-1,-1 0 0,0 0 1,0 0-1,0 0 1,0 0-1,0 0 1,0-1-1,0 1 1,0 0-1,0 0 1,0 0-1,0 0 0,0 0 1,0 0-1,0 0 1,0 0-1,0 0 1,0 0-1,0 0 1,0 0-1,0 0 1,0 0-1,0 0 0,0-1 1,0 1-1,2 1-1,-1 1 0,1-1-1,0 0 1,-1 1 0,1-1-1,-1 1 1,1-1 0,-1 1 0,0 0-1,0-1 1,0 1 0,0 0-1,0 0 1,0 0 0,0 0-1,-1 0 1,1 0 0,-1 0-1,1 0 1,-1 0 0,0 0-1,0 4 1,0 0-4,-1 0 0,0 0 0,0-1 0,-1 1-1,0 0 1,0-1 0,0 1 0,-1-1 0,1 0 0,-5 5 0,-2 4-112,-1-1 1,-20 21-1,6-12-241,-1-1 0,-1-1 0,-1-1 0,-37 19 1,-120 55-2523,153-78 2220,-87 36-3600,23-15 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54 101 1356,'0'0'3770,"1"7"-3059,35 336 4362,-13-160-3283,-20-160-1193,-2-20 896,-5-10-1263,-15-31 123,2 0-1,2-2 1,1 1 0,-13-72 0,20 75-72,1 0 1,2 0 0,1-41 0,3 63-182,1 0 0,1 1 0,1-1 0,6-23 0,-6 29-53,0 0-1,1 1 0,0-1 0,0 1 1,0 0-1,1 0 0,0 1 0,11-12 1,-13 15-31,0-1 1,1 2-1,-1-1 1,1 0-1,-1 1 1,1-1-1,0 1 1,0 0-1,0 0 1,0 1-1,0-1 1,1 1-1,-1 0 1,0 0-1,1 0 1,-1 1-1,0 0 1,1-1-1,4 2 1,-7 0-12,-1-1 0,1 1 1,-1 0-1,1 0 1,-1 0-1,0 0 0,1 0 1,-1 0-1,0 0 0,0 1 1,0-1-1,0 0 0,0 1 1,0-1-1,0 1 0,0-1 1,-1 1-1,1-1 0,0 1 1,0 2-1,0-1 9,-1-2-11,1 1 0,-1 0 0,1 0 0,-1-1 0,0 1-1,0 0 1,0 0 0,1 0 0,-2-1 0,1 1 0,0 0 0,-1 2 0,0 3 4,0 3-36,-1 0-1,0 0 1,-1 0 0,0-1-1,0 1 1,-1-1 0,0 0-1,-1 0 1,0 0 0,-6 8-1,-10 11-992,-36 36-1,53-59 816,-19 19-2089,7-7-3181,7-8 1312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1284,'0'0'844,"-5"6"-84,1 0-578,0-1 1,1 1 0,0 0-1,-1 0 1,2 1 0,-1-1-1,1 0 1,0 1 0,-1 9-1,-2 36 861,3 1-1,6 78 0,5-26 598,-9-104-1594,0 0-1,1 0 1,-1 0 0,0-1 0,0 1 0,1 0-1,-1 0 1,1 0 0,-1 0 0,1-1 0,-1 1-1,1 0 1,-1-1 0,1 1 0,0 0 0,-1-1-1,1 1 1,0-1 0,-1 1 0,1-1 0,0 1-1,0-1 1,0 1 0,0-1 0,-1 0 0,1 0-1,0 1 1,0-1 0,1 0 0,29 1 467,-24-1-377,21-1 144,-12 0-150,0 0 1,0 1-1,1 1 1,-1 0 0,0 2-1,30 7 1,-43-9-106,-1 0-1,0 0 1,0 0 0,1 0 0,-1 1-1,0-1 1,0 1 0,0-1 0,0 1-1,-1 0 1,1 0 0,0 0-1,-1 0 1,1 0 0,-1 0 0,0 0-1,2 2 1,-3-3-20,0 0 0,0 0 0,0 0 0,0 0 0,1 0 0,-1 0 1,0-1-1,0 1 0,-1 0 0,1 0 0,0 0 0,0 0 0,0 0 0,-1 0 0,1 0 0,0-1 0,-1 1 0,1 0 0,-1 0 0,0 1 0,-12 14 57,3-6-46,-1 0 1,-1-1 0,1 0 0,-1-1 0,-1 0-1,0-1 1,0 0 0,0-1 0,-1-1 0,0 0-1,0-1 1,0-1 0,-25 4 0,32-7-47,0 0 0,1 0-1,-1-1 1,1 0 0,-1-1 0,1 1 0,0-1 0,-1 0 0,1-1-1,-8-4 1,11 6-26,0-1-1,0 0 1,1 0 0,-1 0-1,1 0 1,0 0-1,-1-1 1,1 1-1,0-1 1,0 1 0,1-1-1,-1 0 1,1 1-1,-1-1 1,1 0 0,0 0-1,0 0 1,0-1-1,0 1 1,0 0-1,1 0 1,0 0 0,0 0-1,0-7 1,0 6-154,1-1 0,0 1 0,0-1 0,0 1 0,0-1 0,1 1 0,-1-1 0,1 1 0,0 0 0,1 0 0,-1 0 0,4-4 0,11-15-3534,-10 14 1410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1108,'0'-1'161,"1"1"0,-1 0 0,0 0 0,0 0 0,1-1 0,-1 1 0,0 0 0,0 0 0,1 0 0,-1-1 0,0 1 0,0 0 0,1 0 0,-1 0 0,0 0-1,1 0 1,-1 0 0,0 0 0,1 0 0,-1 0 0,0 0 0,1 0 0,-1 0 0,0 0 0,1 0 0,-1 0 0,0 0 0,1 0 0,-1 0 0,0 0 0,0 1 0,1-1 0,11 10 1825,10 21-1347,-19-25 66,1-2-520,7 15 695,22 23 0,-29-37-753,1-1 0,-1 1 0,1-1 0,0 0 0,1 0 0,-1 0 0,1-1 0,0 0 0,6 3 0,-10-6-103,0 1 0,1-1 0,-1 0 1,1 0-1,-1 0 0,1 0 0,-1 0 1,0 0-1,1 0 0,-1-1 0,1 0 1,-1 1-1,0-1 0,3-1 0,30-16 158,-30 15-150,6-4 24,-1 0 0,0-1 0,0-1 0,-1 1-1,10-13 1,5-4 130,-23 24-43,0 5-131,-1 8 5,0-6-16,0-1 1,0 1-1,1-1 0,0 0 1,0 1-1,0-1 0,0 0 0,1 0 1,0 0-1,0 0 0,3 5 1,-4-8-18,1 1 1,0-1-1,-1 0 1,1 0-1,0 0 1,0-1-1,0 1 1,0 0-1,0-1 1,0 1-1,1-1 1,-1 0-1,0 1 1,1-1-1,-1 0 1,1-1-1,-1 1 1,1 0-1,-1-1 1,1 1-1,0-1 1,-1 0-1,4 0 1,-1-1-29,0 1 0,0-1 0,0-1 0,0 1 0,-1-1 0,1 1 1,-1-1-1,1-1 0,-1 1 0,1-1 0,-1 1 0,0-1 0,0-1 1,5-5-1,-4 3 1,0 0 1,0-1-1,0 0 1,-1 0-1,0 0 1,-1-1-1,1 1 0,2-10 1,-1-5 0,0-1 0,-1 1 0,-1-1 0,-1 0 0,-2-36 0,-1 26 208,-2 0 0,-9-48 1,12 81-161,0 0 1,0 0 0,1-1 0,-1 1 0,0 0 0,0 0 0,0 0-1,0-1 1,0 1 0,-1 0 0,1 0 0,0 0 0,0-1 0,0 1 0,0 0-1,0 0 1,0 0 0,0-1 0,0 1 0,0 0 0,0 0 0,-1 0-1,1-1 1,0 1 0,0 0 0,0 0 0,0 0 0,0 0 0,-1 0 0,1-1-1,0 1 1,0 0 0,0 0 0,-1 0 0,1 0 0,0 0 0,0 0-1,0 0 1,-1 0 0,1 0 0,0 0 0,0 0 0,-1 0 0,1 0 0,0 0-1,0 0 1,0 0 0,-1 0 0,1 0 0,0 0 0,0 0 0,0 0-1,-1 0 1,1 1 0,-9 14 75,6-8-77,0 0 1,1 0-1,0 1 0,0 8 1,1 100 78,3-51-56,-3-58-22,1-5-4,0 1-1,0-1 1,0 0-1,0 0 1,1 1 0,-1-1-1,1 0 1,-1 0-1,1 0 1,0 0 0,0 1-1,2 2 1,-2-3-1,1 0 1,-1 0-1,0 0 1,1 0-1,-1 0 1,1 0-1,-1-1 1,1 1-1,0-1 1,0 1-1,0-1 1,0 0-1,0 0 1,0 0-1,0 0 1,0 0-1,0 0 1,0 0-1,1-1 1,-1 1-1,0-1 1,1 0-1,2 0 1,9 1-1,0-1 1,0-1 0,15-3 0,17 0-2,36 11-2,-71-6 10,-1 2 1,1-1-1,0 1 1,-1 1-1,14 6 1,-23-10-4,0 1 1,0-1-1,0 1 0,0 0 0,0 0 1,-1-1-1,1 1 0,0 0 1,-1 0-1,1 0 0,-1 0 0,1 0 1,-1 0-1,1 2 0,0-3-7,0 2 23,-4 2-4,-1 1-12,1 0 1,-2-1-1,1 0 0,-1 1 1,1-1-1,-1-1 1,0 1-1,0-1 1,-1 0-1,-9 4 1,4-1 4,-1-2 0,0 1 0,-1-2 0,1 1 0,-16 1 0,23-5-8,-1 0 0,1 0 0,0 0-1,0-1 1,0 1 0,-1-1 0,1-1 0,0 1-1,0-1 1,0 1 0,0-2 0,1 1 0,-1 0-1,0-1 1,-6-5 0,6 3-25,-1 1 0,1-1 0,1-1 1,-1 1-1,1-1 0,0 1 0,0-1 0,0 0 0,1-1 1,0 1-1,0 0 0,1-1 0,0 0 0,0 1 0,-1-12 1,1 5-656,0-1 0,2-20-1,4-24-4924,-3 54 2896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1264,'1'0'161,"1"1"0,0-1 1,-1 1-1,1-1 0,-1 1 0,1 0 0,0 0 0,-1 0 1,0 0-1,1 0 0,-1 0 0,1 0 0,-1 0 0,0 0 1,0 1-1,0-1 0,0 0 0,0 1 0,0-1 0,0 1 1,0-1-1,-1 1 0,1 0 0,0-1 0,0 3 0,3 9 363,0 0 0,2 16 0,-3-14-155,19 99 1818,11 188 1,-29-252-1856,2 8-133,2 57 589,-7-96-1018,-2-1 0,0 1 0,-2-1 1,-4 22-1,-1-21-5339</inkml:trace>
  <inkml:trace contextRef="#ctx0" brushRef="#br0" timeOffset="1">217 648 2072,'0'0'164,"0"-1"-1,0 1 0,0-1 1,1 1-1,-1 0 1,0-1-1,0 1 0,0-1 1,0 1-1,1 0 1,-1-1-1,0 1 0,0 0 1,1-1-1,-1 1 1,0 0-1,1 0 0,-1-1 1,0 1-1,1 0 0,-1 0 1,0-1-1,1 1 1,-1 0-1,0 0 0,1 0 1,-1 0-1,1 0 1,-1 0-1,0-1 0,1 1 1,-1 0-1,1 0 1,0 0-1,-1 1-34,1 0 0,0-1 0,0 1 0,0 0 0,-1 0 0,1-1 1,0 1-1,-1 0 0,1 0 0,-1 0 0,1 0 0,-1 0 0,1 1 0,14 44-48,-14-39 550,55 167 1009,-34-110-1654,-19-55-410,3 7-76,1-4-4259,1-2 1958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90 1144,'-23'-50'4574,"21"46"-4107,0 0 0,-1 0 0,1 1 0,-1-1 1,0 1-1,0 0 0,0-1 0,-1 1 0,-5-4 1,8 6 848,8 22-3083,-7-19 1478,1 0 1,-1 1-1,1-1 0,0 0 0,0 1 1,0-1-1,0 0 0,1 0 0,-1 0 1,1 0-1,-1 0 0,1 0 0,0 0 1,2 1-1,11 12-2187</inkml:trace>
  <inkml:trace contextRef="#ctx0" brushRef="#br0" timeOffset="1">237 193 1020,'0'0'1088,"-1"2"-92,-3 6-99,0 1 0,-1-1 0,0-1 1,-8 9-1,-9 15 341,14-19-841,1 1 0,1 0 0,-1 0 0,2 0 0,0 1 0,1 0 0,-5 22 1,9-29-295,-1-1 1,1 1-1,0-1 1,0 1 0,1 0-1,-1-1 1,2 1-1,-1-1 1,1 1 0,0-1-1,0 0 1,1 1 0,-1-1-1,1 0 1,1-1-1,-1 1 1,1-1 0,8 9-1,-1-2 26,1 0-1,1-1 1,0-1-1,1 0 1,0 0-1,0-2 1,27 13-1,-30-17-678,-1 0 0,1-1 0,21 4 0,-31-7 261,0 0 0,0 0 0,0 0 0,0 0 0,0 0 0,0 0 0,0 0 0,-1 0 0,1 0 0,0-1 0,0 1 0,0 0 0,0-1 1,1 1-1,0-1-763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1252,'0'-1'209,"0"1"0,0 0 0,0-1-1,0 1 1,1-1 0,-1 1 0,0 0 0,0-1 0,0 1-1,0 0 1,0-1 0,0 1 0,1 0 0,-1-1 0,0 1-1,0 0 1,1-1 0,-1 1 0,0 0 0,0 0 0,1-1-1,-1 1 1,0 0 0,1 0 0,-1-1 0,0 1 0,1 0-1,-1 0 1,0 0 0,1 0 0,0-1 0,6 11 1662,3 25-1600,-10-33 148,6 29 197,-1 1 0,-2 0 1,-1 0-1,-3 54 1,-25 130 1257,15-142-1313,2-18-179,2-13 308,-2 67 1,9-109-670,0 0 0,0 0 1,0 0-1,0 0 1,0 0-1,0-1 0,0 1 1,1 0-1,-1 0 1,0 0-1,1 0 0,-1 0 1,1-1-1,-1 1 1,1 0-1,-1 0 0,1-1 1,-1 1-1,1 0 1,0-1-1,0 1 0,-1 0 1,2 0-1,0 0 2,0 0-1,0-1 1,0 1 0,1 0-1,-1-1 1,0 0 0,0 1-1,0-1 1,4 0 0,4-1 13,0 0 1,-1-1 0,14-3-1,-21 5-22,22-7-224,-1-1-1,0-1 0,33-17 1,-44 19-404,1 0 1,-1-1 0,-1-1 0,0 0 0,0 0 0,0-1 0,11-15 0,-1-8-4849,-11 18 2055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80 960,'4'-1'8242,"-4"32"-7247,5 31 0,-4-54-856,0 0 0,1 1 0,0-1 1,1 0-1,6 16 0,-7-21-82,0 0-1,0 0 1,-1 0 0,1-1-1,1 1 1,-1-1-1,0 1 1,1-1 0,-1 0-1,1 0 1,0 0 0,0 0-1,0 0 1,0 0 0,0-1-1,6 3 1,-7-4-26,0 0-1,0 1 1,0-1 0,0 0 0,0 0-1,0-1 1,0 1 0,0 0 0,0 0-1,0-1 1,0 0 0,0 1 0,0-1 0,0 0-1,2-1 1,22-16 565,-25 16-558,0 0 0,0 0 1,0 1-1,0-1 0,-1 0 0,1 0 0,0 0 0,-1 0 1,1 0-1,-1 0 0,1-3 0,-1 1 84,1-2-74,0 1 1,-1 0-1,0-1 1,0 1-1,-1-1 0,0 1 1,1 0-1,-2-1 1,1 1-1,-1 0 0,0 0 1,0 0-1,0 0 1,0 0-1,-1 0 0,-6-7 1,2 2 3,0 1 0,-1 1-1,0-1 1,0 1 0,-1 1 0,-16-12 0,9 9-6,-1 1 0,0 0 0,-18-7 0,27 13-91,-1 1-1,1 0 0,0 0 0,-1 0 1,1 1-1,-1 0 0,0 1 0,1 0 1,-10 1-1,15-1-111,1 0 0,-1 1 0,1-1 0,0 1 0,-1-1 0,1 1 0,0 0 0,-1 0 0,1 0 0,0 0 0,0 0 0,0 0 0,0 1-1,0-1 1,0 1 0,0-1 0,-2 4 0,-6 13-5580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49 844,'-5'-28'3832,"5"25"-3178,-1 2-508,1 0 0,-1 0 0,0 0 0,0 0 0,1 0 0,-1 0 1,0 0-1,0 0 0,0 0 0,0 0 0,0 0 0,0 1 0,-1-1 0,1 0 1,0 1-1,0-1 0,0 1 0,-1-1 0,1 1 0,0 0 0,-1-1 0,1 1 0,0 0 1,-1 0-1,1 0 0,-3 0 0,-7 6 109,-1 1 1,1 0-1,0 0 1,1 1-1,0 0 1,0 1-1,0 0 1,-12 18-1,4-4 76,1 1-1,-27 50 1,39-63-235,0 0 0,1 0 0,0 1 0,1-1-1,-3 20 1,5-27-67,0 1 0,1-1 0,0 1 0,0-1 0,0 1 0,0-1 0,1 1 0,0-1 0,0 0 0,0 1 0,0-1 0,1 0 0,-1 0 0,1 0 0,0 0 0,1 0 0,4 7 0,-5-9-30,0 0-1,0-1 0,0 1 1,0 0-1,0-1 1,0 0-1,0 1 0,1-1 1,-1 0-1,0 0 0,1 0 1,-1-1-1,1 1 1,-1 0-1,1-1 0,-1 0 1,1 1-1,-1-1 0,1 0 1,-1 0-1,1-1 1,-1 1-1,1-1 0,0 1 1,-1-1-1,0 0 0,1 0 1,-1 0-1,1 0 1,-1 0-1,0 0 0,3-3 1,2 0-22,-1-1 1,1 0-1,-1 0 1,0-1-1,-1 0 1,1 0-1,-1 0 1,-1-1-1,5-7 1,4-10-9,-2 0 0,-1-1 0,11-43 1,8-80 73,-24 130-4,-5 18-39,0 0 1,1 0 0,-1 0-1,0 0 1,0 0 0,0-1-1,0 1 1,1 0 0,-1 0-1,0 0 1,0 0-1,0 0 1,1 0 0,-1 0-1,0 0 1,0 0 0,1 0-1,-1 0 1,0 0 0,0 0-1,0 0 1,1 0 0,-1 0-1,0 0 1,0 0 0,0 0-1,1 0 1,-1 0 0,0 0-1,0 1 1,0-1 0,1 0-1,-1 0 1,0 0-1,0 0 1,0 0 0,0 0-1,1 1 1,-1-1 0,3 4-18,0 1 0,0-1 0,0 1 0,3 7 0,5 8-238,-3-10-33,0-1 1,1 1-1,0-1 1,0-1-1,1 0 0,0 0 1,1-1-1,12 7 1,-13-9-592,1-1 1,-1 0 0,1-1-1,0 0 1,20 3 0,-9-4-1378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231 530 3744,'26'-5'466,"-26"5"-441,1 0 1,-1 0 0,1 0 0,-1-1-1,1 1 1,-1 0 0,0 0 0,1-1-1,-1 1 1,1 0 0,-1-1 0,1 1-1,-1 0 1,0-1 0,1 1 0,-1-1-1,0 1 1,0-1 0,1 1-1,-1 0 1,0-1 0,0 1 0,1-2-1,-3-2 3167,-2 1-3057,3 2-96,0 0-1,0 0 0,0 1 1,0-1-1,0 0 0,0 0 1,0 1-1,-1-1 1,1 1-1,0-1 0,-1 1 1,1 0-1,0-1 0,-1 1 1,1 0-1,0 0 1,-1 0-1,1 0 0,0 0 1,-1 0-1,1 0 0,-3 1 1,-13 5 285,0 0 0,0 1 0,1 1 0,0 0 0,0 2 0,1 0 0,-23 19 1,29-21-217,1-1 1,1 2 0,0-1-1,0 1 1,1 0 0,-6 10-1,8-12-43,1-1-1,1 0 0,-1 1 0,1 0 0,0-1 0,1 1 0,0 0 0,0 0 0,0 0 0,1 10 0,0-14-66,0 0 0,0 0 0,1 1 0,-1-1 0,1 0 0,0 0 0,0 0 0,0 0 1,0 0-1,0 0 0,1 0 0,-1 0 0,1 0 0,0-1 0,0 1 0,0-1 0,0 1 0,0-1 0,1 0 0,-1 0 0,1 0 0,-1 0 0,1 0 0,0-1 0,-1 1 0,1-1 0,0 1 0,0-1 0,0 0 0,1 0 0,-1-1 0,0 1 0,0-1 0,0 1 1,5-1-1,-3 0-49,1 0 0,-1-1 1,0 0-1,1 0 1,-1 0-1,0 0 0,0-1 1,0 0-1,0 0 1,0 0-1,0-1 1,-1 0-1,1 1 0,-1-2 1,0 1-1,1 0 1,-2-1-1,1 0 0,0 0 1,-1 0-1,4-6 1,3-8-29,-2 0 1,0 0 0,-1-1-1,7-30 1,11-79-42,-20 101 119,4-40 90,0-68 0,-4 40 178,-3 67 35,-2-1 0,-1 1 0,-1-1-1,-7-37 1,8 64 420,-2 10-620,-2 6-67,0 0 0,2 1 0,-1-1 1,2 1-1,0 0 0,0 21 0,5 26 24,2 0-1,24 115 0,-21-139-266,-2-8-723,17 44 1,3-8-4048,-11-32 1527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1868,'0'0'3431,"1"5"-2494,5 12-431,-2 1 1,0 0-1,-1 1 0,-1-1 0,0 20 1,5 38 616,29 121 890,-23-127-1357,2 2-452,-3-27-4001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38 301 1124,'-16'-46'2213,"12"35"-1035,0-1 1,0 1-1,-3-24 0,7 34-1168,-1-7 569,0-1-1,0 0 1,1 1 0,2-16 0,0 18-437,0 1 0,0 0 1,0 0-1,0 0 0,1 0 0,0 0 1,0 0-1,0 1 0,0-1 1,1 1-1,0 0 0,0 0 0,7-6 1,-1 3-18,1 0-1,-1 1 1,1 0 0,0 1 0,19-6 0,-23 8-88,-1 1 1,1 0 0,0 0 0,0 1-1,0-1 1,0 2 0,0-1 0,0 1-1,0 0 1,0 1 0,0-1 0,0 1-1,0 1 1,0-1 0,0 1-1,-1 1 1,10 3 0,-15-5-26,0 0 1,1-1-1,-1 1 0,0 0 0,0 0 1,0 0-1,0 0 0,0 1 0,0-1 1,0 0-1,0 0 0,0 1 1,0-1-1,-1 0 0,1 1 0,0-1 1,-1 1-1,1-1 0,-1 0 1,0 1-1,0-1 0,1 1 0,-1 0 1,0 1-1,-1 2 10,1 0 0,-1-1 1,0 1-1,-1 0 0,-2 7 0,2-7-4,-6 16 60,-15 28 0,17-39-63,0 1 0,1 0 0,0 0 1,1 0-1,0 1 0,1 0 0,-2 15 0,5-24-9,0 1 0,1 0 0,-1-1 0,1 1 0,0-1 1,0 1-1,0-1 0,1 1 0,-1-1 0,1 1 0,-1-1 0,1 0 1,0 0-1,5 5 0,4 4 2,0-1 1,13 11-1,-16-15-1,44 33 3,-40-32-3,0 0-1,-1 1 1,0 0 0,0 1-1,-1 0 1,0 1-1,16 22 1,-25-31-6,0 0 1,0 0-1,0 0 1,-1 0-1,1 0 0,0 0 1,-1 0-1,0 0 1,1 0-1,-1 0 0,0 0 1,0 0-1,0 0 1,0 0-1,0 0 0,-1 0 1,1 0-1,-1 0 1,1 0-1,-1 0 0,0 0 1,1-1-1,-1 1 1,0 0-1,0 0 0,-1-1 1,1 1-1,0 0 1,0-1-1,-1 1 1,1-1-1,-4 3 0,-3 2 5,-2 0-1,1 0 0,0-1 1,-20 8-1,15-7 4,-20 9-20,0-2 1,-1-1-1,-1-2 0,0-1 1,-39 4-1,69-12-266,0-1 1,0 1-1,0-1 1,0 0-1,0 0 0,0-1 1,0 0-1,0 0 0,0 0 1,0-1-1,-11-4 0,17 5 68,0 1-1,-1 0 1,1-1-1,0 1 0,-1-1 1,1 1-1,0 0 0,-1-1 1,1 1-1,0-1 0,0 1 1,0-1-1,-1 1 1,1-1-1,0 1 0,0-1 1,0 1-1,0-1 0,0 1 1,0-1-1,0 1 1,0-1-1,0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141 436 1400,'1'-2'262,"0"1"0,0-1 0,-1 1 0,1-1-1,-1 1 1,1-1 0,-1 0 0,0 1 0,0-1 0,1 0-1,-1 1 1,0-1 0,-1 0 0,1 1 0,0-1 0,0 0 0,-1 1-1,1-1 1,-1 1 0,1-1 0,-1 0 0,-1-1 0,1 1 199,-1 2-356,0 0 0,0 1 0,1-1 1,-1 1-1,0-1 0,0 1 0,1 0 0,-1 0 0,0 0 0,1 0 1,-1 0-1,1 0 0,-1 0 0,1 0 0,0 1 0,-1-1 0,1 0 0,-2 4 1,-20 34 514,17-27-399,-7 11-31,2 1 0,1 0 0,0 0 0,2 1-1,1 1 1,1-1 0,1 1 0,1 0 0,0 30 0,4-48-126,1-1 1,0 1 0,0-1-1,0 0 1,1 1-1,3 7 1,-4-14-60,-1-1 0,0 1 0,0-1 0,1 1 0,-1-1 0,0 0 0,1 1 0,-1-1 0,1 1 0,-1-1 0,1 0 0,-1 1 0,0-1 0,1 0 0,-1 1 0,1-1 0,0 0 0,-1 0 0,1 0 0,-1 1 0,1-1 0,-1 0 0,1 0 0,-1 0 0,1 0 0,0 0 0,-1 0 0,1 0 0,-1 0 0,1 0 0,0 0 0,-1 0 0,1-1-1,-1 1 1,1 0 0,0-1 0,15-8 20,-15 9-19,5-5-1,0 1 0,0-2 1,0 1-1,-1 0 1,0-1-1,0 0 0,0 0 1,3-8-1,29-57 35,-22 41-27,3-11 6,-10 23 9,13-24 0,-19 40 1,0 6-24,11 18-15,-8-12 47,0-1-1,12 14 1,-16-20-64,1-1 1,0 0-1,1 0 0,-1 0 1,0 0-1,0 0 0,1 0 1,-1-1-1,1 1 0,0-1 1,-1 0-1,1 0 0,0 0 1,5 1-1,-2-1-97,0-1 0,0 1 0,-1-1 0,1-1-1,0 1 1,0-1 0,0 0 0,6-2 0,-7 1 62,-1-1 0,1 1 1,-1-1-1,0 0 1,1 0-1,-1 0 0,0 0 1,-1-1-1,1 0 0,-1 1 1,1-1-1,-1-1 0,-1 1 1,1 0-1,0-1 1,-1 1-1,0-1 0,2-6 1,0-3-7,0 0 1,-1-1 0,0 1 0,-1-1-1,0-14 1,0-34 383,-2 0 1,-3 0-1,-2 1 0,-3-1 1,-21-77-1,29 140-305,0 0-1,0 0 1,0 1 0,0-1-1,-1 0 1,1 0 0,0 0-1,0 1 1,0-1 0,0 0-1,0 0 1,0 0 0,0 0-1,-1 0 1,1 1 0,0-1-1,0 0 1,0 0 0,0 0-1,-1 0 1,1 0 0,0 0-1,0 0 1,0 0 0,0 0-1,-1 0 1,1 1 0,0-1-1,0 0 1,0 0 0,-1 0 0,1 0-1,0 0 1,0 0 0,0-1-1,-1 1 1,1 0 0,0 0-1,0 0 1,0 0 0,0 0-1,-1 0 1,1 0 0,0 0-1,0 0 1,0 0 0,0-1-1,-1 1 1,1 0 0,0 0-1,0 0 1,0 0 0,0 0-1,0-1 1,0 1 0,-1 0-1,1 0 1,0-1 0,-8 56 103,2 1 1,2-1 0,6 90 0,22 149 100,-5-167-554,-14-99-246,2-1 0,16 40-1,-22-63 140,1 0 0,0 0 0,0 0-1,1-1 1,-1 1 0,1-1 0,-1 0-1,1 0 1,0 0 0,0 0 0,4 3-1,4 0-2352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5 912,'0'0'93,"0"-1"1,0 1-1,0 0 0,0 0 1,0 0-1,0 0 1,0-1-1,0 1 0,0 0 1,0 0-1,0 0 0,1 0 1,-1 0-1,0-1 0,0 1 1,0 0-1,0 0 0,0 0 1,0 0-1,0 0 0,0 0 1,0-1-1,1 1 0,-1 0 1,0 0-1,0 0 0,0 0 1,0 0-1,0 0 1,0 0-1,1 0 0,-1 0 1,0 0-1,0 0 0,0 0 1,0 0-1,1 0 0,-1-1 1,0 1-1,0 0 0,0 1 1,0-1-1,0 0 0,1 0 1,-1 0-1,0 0 0,0 0 1,0 0-1,0 0 1,0 0-1,1 0 0,-1 0 1,0 0-1,0 0 0,0 0 1,0 0-1,0 1 0,0-1 1,1 0-1,-1 0 0,0 0 1,0 0-1,0 0 0,0 0 1,0 1-1,0-1 0,0 0 1,9 19 1176,3 34-1097,9 125 1664,-11-74-1145,41 228 747,-43-300-2221,1-1-1,20 44 1,-16-70-6202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26 1648,'-6'-5'593,"5"3"-414,-1 1-1,1-1 1,-1 0 0,1 1-1,-1 0 1,0-1-1,0 1 1,0 0 0,0 0-1,0 0 1,0 0-1,0 0 1,0 0 0,0 1-1,0-1 1,0 1-1,-1-1 1,1 1 0,0 0-1,-5 0 1,2 1 33,0 1 0,-1-1 0,1 1 1,0 0-1,0 0 0,0 1 0,0 0 0,0-1 0,1 2 1,-1-1-1,1 0 0,-4 5 0,1-1 14,0 1 0,1 0 0,0 0 0,1 0 0,0 0 0,-5 13 0,2-3-23,2 1-1,0-1 1,1 1 0,1 0-1,1 0 1,-2 31-1,5-38-227,0 0 0,1 0-1,0 0 1,0 0-1,2 0 1,-1 0-1,2 0 1,-1-1-1,2 0 1,-1 1 0,11 15-1,-13-25-88,-1 0 0,1-1 0,0 1 0,0-1-1,0 1 1,0-1 0,0 0 0,0 0 0,1 0 0,2 1 0,-3-1-18,0-1-171,3-2-228,13-6 322,-17 7 196,0 1 0,-1 0-1,1-1 1,0 1 0,0-1 0,-1 1 0,1-1 0,0 1 0,-1-1 0,1 1-1,-1-1 1,1 0 0,0 1 0,-1-1 0,1 0 0,-1 0 0,0 1 0,1-1 0,-1 0-1,1-1 1,0-2-27,3-2 177,-1 1 0,1-2 0,-1 1-1,-1 0 1,1-1 0,-1 1 0,0-1 0,-1 0 0,0 0 0,0 1 0,0-12 0,-1 16 96,0-1-16,-1-2-110,1 3-33,-1 1-1,1-1 1,0 0 0,0 0 0,-1 0 0,1 0 0,1 0 0,-1 0 0,0 0-1,0 0 1,1 0 0,-1 0 0,1 0 0,0 0 0,-1 0 0,2-2-1,-1 3-29,2-1-1,13-9-15,-2-1 0,1 0 0,-2-1 0,1-1 0,-2 0 0,0-1 0,13-20 0,-22 30-5,0 1 1,0 0-1,1 0 0,-1 0 0,1 0 1,5-3-1,-7 10-2,6 9-13,-5-10 11,-3 2-1,4 36 71,-3-38-71,-1-1-17,0-1 1,0 1 0,0-1 0,0 1-1,-1-1 1,1 1 0,0-1 0,0 1-1,0-1 1,1 1 0,-1-1 0,0 0 0,0 1-1,0-1 1,0 1 0,0-1 0,0 1-1,1-1 1,-1 1 0,0-1 0,0 1 0,1-1-1,-1 0 1,0 1 0,1-1 0,-1 0-1,0 1 1,1-1 0,-1 0 0,1 1 0,-1-1-1,0 0 1,1 0 0,-1 0 0,1 1-1,-1-1 1,1 0 0,-1 0 0,1 0 0,16 4 31,-15-4-15,2 0 12,0 0-26,1-1 13,0 0-1,-1 1 1,1 0-1,0 0 1,0 0-1,0 1 1,0 0 0,0 0-1,-1 0 1,1 0-1,9 4 1,-8 0 12,0-1 0,0 1 0,-1 0 0,1 0 0,-1 0 0,0 1 0,-1 0 0,1 0 0,5 11 0,2 6 25,13 35-1,-16-35-103,-1 10-701,-3-10-5152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 1076,'0'-1'169,"-1"-3"543,-1 1-1,0-1 1,1 1-1,-1-1 1,-1 1-1,1 0 1,0 0 0,-1 0-1,-4-4 1444,6 12-1743,-3 19 73,2 2-1,0-1 0,3 30 1,0-37-324,1 0-1,1-1 1,1 1 0,0-1 0,11 28 0,-12-39-266,0 1 0,1-1 1,0 1-1,7 7 0,-9-13-23,-1 1 0,1-1 0,0 0 0,-1-1 0,1 1 0,0 0 0,0 0 0,0-1 0,0 1 0,0-1 0,-1 1 0,1-1 0,4 0 0,-5 0-55,1 0-133,0 0 0,0 0 0,0 0 0,0 0 0,0 0 0,0 0 0,0-1 0,0 1 0,0-1 0,2 0 0,4-2-635,14-2-1818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87 1524,'2'2'375,"-1"-1"0,1 1-1,-1-1 1,1 1 0,0-1-1,0 0 1,-1 0 0,5 2-1,-4-2 1177,1-4-1028,0 0-248,0-1 1,0 1-1,-1-1 1,5-7-1,-6 9-136,0 0 0,0 0 0,0 0-1,-1 0 1,1 0 0,0 0-1,-1 0 1,0 0 0,0 0 0,1 0-1,-1 0 1,0 0 0,-1-1-1,1 1 1,0 0 0,-1 0 0,1 0-1,-2-3 1,1 2 5,-1 1-1,1-1 1,-1 1 0,0-1 0,0 1-1,-3-4 1,4 5-88,0 0 0,0 0-1,0 0 1,0 1 0,0-1 0,-1 0 0,1 0-1,0 1 1,0-1 0,-1 1 0,1-1 0,-1 1-1,1-1 1,0 1 0,-1 0 0,1 0-1,-1 0 1,1 0 0,-1 0 0,1 0 0,0 0-1,-1 0 1,-1 1 0,-3 1 24,0 1 0,1 0 0,-1 0 0,1 1 0,0-1 0,0 1 0,0 0 0,0 0 0,1 1 0,-1 0 0,1 0 0,0 0 0,1 0 1,-1 0-1,1 1 0,0-1 0,1 1 0,-1 0 0,1 0 0,0 0 0,1 0 0,-1 0 0,0 10 0,1-10-73,1 0 1,0-1-1,0 1 1,0-1-1,1 1 0,-1-1 1,1 1-1,1-1 1,-1 0-1,1 1 1,0-1-1,3 7 0,-2-8-107,-1-1 0,1 1 0,0 0 0,0-1 0,0 0 0,0 0 0,1 0 0,-1 0 0,1 0 0,0 0 0,0-1 0,0 0 0,0 0 0,0 0 0,0 0 0,8 1 0,-10-2-177,0-1 0,0 1-1,0-1 1,0 0 0,0 0 0,1 1-1,-1-1 1,0-1 0,4 1 0,8-5-3755,8-5 939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7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57 1776,'-4'-49'6633,"5"41"-3355,0 8-3212,14 26 343,-1 1-1,22 56 1,12 68 333,-45-140-686,-1 0-1,0 0 1,0 0-1,-1 1 0,-1-1 1,0 0-1,0 1 1,-3 12-1,3-20-42,-1 0 0,0 0 0,0 0 0,0-1-1,0 1 1,-1-1 0,1 1 0,-1-1 0,0 1 0,0-1-1,0 0 1,-1 0 0,1 0 0,-1 0 0,0-1-1,0 1 1,1 0 0,-2-1 0,1 0 0,0 0 0,0 0-1,-1 0 1,1-1 0,-1 1 0,1-1 0,-7 2 0,8-3-9,-1 0 1,1 0-1,0 0 1,0 0-1,0 0 1,0 0 0,-1-1-1,1 1 1,0-1-1,0 0 1,0 1-1,0-1 1,0 0-1,0 0 1,0 0-1,1-1 1,-4-2 0,0 1 0,1-1 0,0-1 1,0 1-1,0 0 1,-4-8-1,4 6-8,2 1 0,-1-1 0,1 0 0,-1 0 0,2 0 0,-1 0 0,1 0 0,-1 0 0,2 0-1,-1 0 1,1 0 0,0 0 0,0-1 0,1 1 0,-1 0 0,2 0 0,-1 0 0,0 0 0,5-11 0,1 2-170,0 0 1,1 0-1,1 0 0,0 1 1,1 1-1,14-15 1,-2 5-2662,50-41 1,-68 61 2384,32-28-2871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3 132 1480,'-2'-10'1160,"2"8"-80,0-1-88,0-2-391,0-26 7788,42 158-7317,1 4-429,-26-91-189,1-1 0,35 55 0,-46-82-337,-3-5 270,0 0 1,1-1-1,0 0 0,0 1 1,12 9-1,-16-15-24,0-1-308,0 0 0,0 0-1,0 0 1,0 0 0,0-1 0,0 1-1,0 0 1,0-1 0,0 1 0,0 0 0,-1-1-1,1 1 1,0-1 0,0 0 0,-1 1-1,1-1 1,0 0 0,-1 1 0,1-1-1,0 0 1,-1 0 0,1 1 0,-1-1 0,1-2-1,8-25 255,-7 19-151,12-65 401,8-119 0,-18 148-421,10-106 233,-7 102-3206,-6 47 1878,0 0-151,3-4 290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36 239 1572,'0'0'6313,"-1"4"-5669,-8 29 669,3-13-774,0 1-1,2 0 1,0 1 0,-1 36-1,6-18 1,4 61 3230,-3-111-3598,9-105 274,12-99 130,-11 149-181,-8 69-360,11 16-17,0 2 1,-1-1 0,-2 2 0,12 25-1,8 14-1,-8-20 127,54 66 0,-78-108-105,0 1 0,1-1 0,-1 0 0,0 1 0,1-1 0,-1 1 0,0-1 0,1 0 0,-1 1 0,1-1 0,-1 0 1,1 1-1,-1-1 0,1 0 0,-1 0 0,1 0 0,-1 1 0,1-1 0,-1 0 0,1 0 0,-1 0 0,1 0 0,-1 0 0,1 0 0,-1 0 0,2 0 1,-1 0-20,0-1 1,0 1 0,-1-1 0,1 0 0,0 1 0,0-1 0,-1 1 0,1-1 0,0 0 0,-1 0 0,1 1 0,0-1 0,-1 0 0,1-1 0,1-2 18,0-1 0,0 1 1,0-1-1,0 0 0,0-7 1,3-28 243,-3-77 0,-2 35-68,-8-72 151,3 95-452,5 56-153,-1-3-60,1 3 63,-6 33-7093,5-6 3019,1-2 116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22 197 1180,'0'0'1130,"0"2"-128,2 6-115,-2-6 688,2-1-901,4 5-72,-4-4-49,0-2-56,6 2-51,-6-1-40,2-2-29,1-1-246,0 0 0,-1 0 0,1 0 0,0 0 0,-1-1 0,1 0 0,-1 0 0,0 0 0,0 0 0,0-1 0,0 1 0,-1-1 0,1 0 0,-1 0 0,0-1 0,0 1-1,0-1 1,-1 1 0,4-10 0,-2 4 165,-1-1-1,0 0 0,0 0 0,-1 0 0,0 0 0,-1 0 0,-1-1 1,0-13-1,0 24-234,0-1 0,-1 1 0,1-1 0,-1 1 0,1-1 0,-1 1 0,1-1 0,-1 1 0,0-1 1,1 1-1,-1-1 0,0 1 0,0 0 0,0 0 0,0 0 0,-1-1 0,-1 0 0,1 0 0,2 2-39,-1-1 1,0 1-1,0 0 0,1-1 0,-1 1 0,0 0 0,0 0 0,0 0 0,0 0 0,1 0 0,-1 0 0,0 0 0,0 0 0,0 0 0,0 0 0,0 0 0,1 0 0,-1 0 0,-2 1 0,2-1-5,0 0 1,0 1-1,0-1 0,0 0 1,0 0-1,0 1 0,0-1 0,0 1 1,0-1-1,0 1 0,0-1 0,0 1 1,0 0-1,0-1 0,0 1 1,0 0-1,-1 1 0,-1 1 35,-4 2 16,1 1 1,-1 1 0,1-1-1,1 1 1,-1 0-1,1 0 1,-5 9-1,3-1 57,-1-1-1,-9 30 0,15-37-89,1 0 0,0 0 0,0 0-1,0 0 1,1 0 0,0 0 0,0 0 0,1 0-1,0 1 1,0-1 0,1-1 0,-1 1 0,2 0-1,-1 0 1,1-1 0,0 1 0,0-1 0,1 0-1,-1 0 1,2 0 0,-1 0 0,1-1 0,-1 0-1,9 8 1,-8-9-156,0 0 1,0 0-1,0 0 1,0-1-1,1 0 0,-1 0 1,1 0-1,0-1 0,0 1 1,0-2-1,0 1 0,0 0 1,1-1-1,-1 0 0,0-1 1,1 1-1,-1-1 0,0-1 1,1 1-1,-1-1 1,0 0-1,0 0 0,1-1 1,-1 0-1,0 0 0,0 0 1,7-5-1,-4 1-1293,-1 1 1,1-2-1,-1 1 1,7-8-1,-1-1-2216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16 378 1176,'-1'3'1069,"-1"2"-517,-7 17 2766,6-9 4040,7-13-6883,12 0-26,-16 0-435,1 0 0,-1 0 0,0 0 0,1 0 0,-1 0 0,0 0 1,1 0-1,-1 0 0,0 0 0,0-1 0,1 1 0,-1 0 0,0 0 1,1 0-1,-1 0 0,0 0 0,0 0 0,1-1 0,-1 1 0,0 0 1,0 0-1,1 0 0,-1-1 0,0 1 0,0 0 0,0 0 0,0-1 1,1 1-1,13-17 317,-1-1 0,0 0 0,-1-1 1,9-21-1,-5 3 173,18-66 0,-29 83-168,-1-1 0,-1 1 0,-1-1 0,0 0 0,-2-23 0,-4 28 286,4 16-610,0 0 0,0 0-1,0 0 1,0 0 0,0 0-1,0 0 1,0-1 0,-1 1-1,1 0 1,0 0-1,0 0 1,0 0 0,0 0-1,0 0 1,0 0 0,-1 0-1,1 0 1,0 0 0,0 0-1,0 0 1,0 0-1,0 0 1,-1 0 0,1 0-1,0 0 1,0 0 0,0 0-1,0 0 1,0 0 0,-1 0-1,1 0 1,0 0-1,0 0 1,0 0 0,0 0-1,0 0 1,0 0 0,-1 0-1,1 0 1,0 0 0,0 1-1,0-1 1,0 0-1,-13 20 375,11-16-448,-5 12 127,1 0-1,0 0 0,1 1 0,-4 24 1,2-9-1,2-8-3,1 0 1,0 1 0,1 45 0,4-55-50,0-1 0,0 0 0,1 1 0,1-1 0,1 0 0,0 0 0,11 25 0,-12-33-136,1 1 0,0-1 0,0 0-1,0-1 1,1 1 0,0-1 0,0 0 0,0 0 0,0 0 0,1-1 0,0 0-1,0 0 1,0-1 0,1 1 0,8 2 0,-9-3-438,1-1 0,0-1 1,0 1-1,-1-1 0,1-1 1,0 1-1,0-1 0,0 0 0,13-2 1,-3-3-3938,-4-3 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199 162 3680,'-24'-12'950,"-2"1"-1,1 1 1,-1 2-1,0 0 1,-37-5 0,55 10-331,8 2-362,4 0 1255,210-17-588,-133 9-2644,152-37 0,-195 35-1165,-6 0 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4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1276,'0'0'7039,"6"5"-6449,27 14 27,1-1 1,61 23-1,-48-22-371,216 90 620,264 112 149,246 97-57,199 26-308,-10-44-278,-285-92-135,-230-72-106,208 67 40,-15 43-33,-553-208-314,77 36-596,-61-16-3087,-88-47 474,-6-4 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1176,'0'0'1286,"1"10"-707,2 52 308,7 81 1279,6-67-2331,-15-73-696</inkml:trace>
  <inkml:trace contextRef="#ctx0" brushRef="#br0" timeOffset="1">39 39 1136,'-5'-13'3488,"-1"-4"-1867,1 8 939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1704,'2'-26'4918,"-2"35"-4237,50 542 3282,-23-342-3171,61 354 368,-53-383-1601,-1 2-1481,-12-62-2383,-14-68 1355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3297 40 1448,'1'-3'408,"-1"0"0,0 0 0,-1 0 1,1 1-1,-1-1 0,1 0 0,-1 0 0,0 1 0,0-1 0,-2-3 0,3 5-324,0 1 0,-1-1 1,1 1-1,-1-1 0,0 1 0,1 0 0,-1-1 0,1 1 0,-1 0 0,0-1 0,1 1 1,-1 0-1,0 0 0,1-1 0,-1 1 0,0 0 0,1 0 0,-1 0 0,0 0 0,0 0 1,1 0-1,-1 0 0,0 0 0,1 0 0,-1 1 0,0-1 0,1 0 0,-2 1 1,-22 8 638,21-8-653,-16 8 326,0 1 1,0 1 0,-21 16-1,-50 45 440,60-47-562,-173 147 888,140-117-822,-63 52 365,-283 206 575,145-131-589,-197 93 90,-16-42-724,162-101-575,-79 31-1193,153-60-5051,167-71 3139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1368,'0'0'1318,"1"2"-64,2 5-699,-1-1 0,0 1-1,0-1 1,-1 1-1,1 0 1,-1 0-1,-1 0 1,1 9 0,-1-10-449,3 133 2882,-2-53-1978,-1-43-620,0-8-146,8 64 0,-8-95-769,5 5-606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1908,'0'0'2780,"-1"8"-1983,-4 21-160,1-6 529,-4 43-1,8-57-859,1 1-1,0 0 0,0-1 0,6 18 1,-6-22-153,1-1 0,-1 1 0,1-1 0,1 1 0,-1-1 0,1 0 0,-1 0 0,1 0 0,0 0 0,0-1 0,5 4 0,-6-5-74,1 0-1,0-1 1,0 1-1,0-1 1,0 1-1,0-1 1,0 0-1,0 0 1,0-1-1,0 1 1,1-1-1,-1 1 1,0-1-1,0 0 1,6-1-1,4 0 274,1-1-1,18-6 0,-8 2-16,-23 5-201,2 1-16,10-1-6,-10 1-20,1 3 35,-3-3-124,-1 1 1,1-1 0,-1 0-1,1 0 1,-1 0 0,1 0-1,-1 1 1,1-1 0,-1 0-1,1 1 1,-1-1 0,0 0-1,1 1 1,-1-1 0,0 0-1,1 1 1,-1-1 0,0 1-1,0-1 1,1 1 0,2 11-31,0 0 1,0 0 0,-2 0-1,1 0 1,-1 0 0,-1 0-1,-2 16 1,2 1-787,0-27 221,-1 3-146,0 3 348,-1 4-312,2 0-4156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 1656,'0'0'6730,"-3"5"-6297,-10 17-36,10-16-33,2-5-303,1 1 1,1 0-1,-1-1 0,0 1 1,0-1-1,1 1 0,-1-1 0,0 1 1,1-1-1,0 1 0,-1-1 0,1 1 1,0-1-1,0 0 0,0 1 0,0-1 1,0 0-1,0 0 0,0 0 0,0 0 1,0 0-1,0 0 0,1 0 1,-1 0-1,0 0 0,1 0 0,-1-1 1,1 1-1,-1-1 0,1 1 0,-1-1 1,1 1-1,-1-1 0,1 0 0,0 0 1,1 0-1,4 0 102,-1 0-1,1 0 1,0-1-1,-1 0 1,1 0-1,-1-1 1,12-3-1,-11 2 254,0 0 0,1 1 0,13-3 0,-19 5-389,0 1 0,-1-1 0,0 1 0,1-1 1,-1 1-1,1 0 0,-1-1 0,0 1 0,1 0 1,-1 0-1,0 0 0,0 0 0,0 0 0,0 0 0,0 0 1,0 1-1,0-1 0,0 0 0,0 1 0,0-1 1,-1 0-1,1 1 0,0 1 0,11 35 261,-9-18-234,-1 0 1,-1 0-1,0 0 0,-4 26 1,1 7-1938,2-49 864,2 5-4506</inkml:trace>
  <inkml:trace contextRef="#ctx0" brushRef="#br0" timeOffset="1">391 84 1252,'1'-2'1084,"-1"-2"-649,1 0 0,1 0 0,-1 0 1,0 0-1,1 1 0,0-1 0,0 0 1,0 1-1,0 0 0,1-1 0,-1 1 1,1 0-1,0 0 0,0 1 0,0-1 0,0 0 1,0 1-1,1 0 0,-1 0 0,5-2 1,30-9 816,-35 13-1165,0 0 0,1 0-1,-1 0 1,0 0 0,1 0 0,-1 1 0,0-1 0,6 3 0,-5-2 4,-2-1-64,0 1 0,0 0 0,0 0 0,0 0 0,-1 0 0,1 0 0,0 0 0,-1 0 0,1 0 0,-1 1 0,1-1 0,-1 1 0,0-1 0,1 1 0,-1 0 0,0-1 0,0 1 0,0 0 0,0 0 0,-1-1 0,1 1 0,0 0 0,-1 0 0,1 3 0,1 2 23,-1 0 1,-1 1 0,1-1 0,-2 14-1,-2 16 6,0-17 25,2 0 1,0 1-1,3 25 1,-1-40-69,0 1 0,0-1 0,0 0 0,1-1 1,0 1-1,1 0 0,-1 0 0,1-1 0,0 1 0,0-1 1,1 0-1,0 0 0,0 0 0,0-1 0,6 6 0,19 21-337,-29-31 290,0 0 0,0 1-1,0-1 1,1 0-1,-1 1 1,0-1 0,0 0-1,0 1 1,0-1-1,0 1 1,1-1 0,-1 0-1,0 1 1,0-1-1,0 1 1,0-1 0,0 1-1,-1-1 1,1 0-1,0 1 1,0-1-1,0 1 1,0-1 0,0 0-1,0 1 1,-1-1-1,1 0 1,0 1 0,0-1-1,-1 0 1,1 1-1,0-1 1,0 0 0,-1 1-1,1-1 1,0 0-1,-1 0 1,1 1 0,-1-1-1,-23 19-3250,-45 25 0,42-29 186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1084,'246'127'1819,"132"50"-136,-252-120-1223,660 277 1716,-1-33-941,-556-223-1225,-87-25-168,138 48-1813,-206-75 62,-16-4 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1588,'-2'-4'1524,"3"2"-1059,6 4 2316,521 272 1932,-378-188-4299,257 143 543,146 26-4081,-462-221 214,-4-4 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 1476,'0'-13'6680,"-3"33"-2591,2-11-4930,-9 100 2644,8-76-1446,0 5-235,3 0 1,1 1-1,10 56 0,-5-73-1918,3-7-3538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1044,'0'0'3733,"-2"8"-2985,-3 1-468,4-5-104,-1 0 0,1 0 0,-1-1-1,1 1 1,0 0 0,1 0 0,-1 1 0,0 6-1,1-5 80,0 0 1,0 0-1,0 0 0,1 0 0,-1 0 0,2 0 0,-1 0 0,1 0 1,2 6-1,-3-9-165,0-1-1,1 1 1,-1-1 0,1 1 0,0-1 0,0 0 0,0 1-1,0-1 1,0 0 0,0 0 0,1-1 0,-1 1 0,1 0-1,-1-1 1,1 1 0,-1-1 0,1 0 0,0 0 0,0 0-1,0 0 1,4 0 0,4 0 57,-1 0 0,1 0 0,-1-1 1,1-1-1,-1 0 0,0 0 0,1-1 0,-1 0 0,0-1 0,0 0 0,10-5 1,25-12 304,-19 8 386,39-12 1,-62 23-458,1 2-215,11 5-20,-15-5-137,1-1 1,0 0-1,-1 1 0,1-1 1,0 1-1,-1-1 0,1 1 1,0 0-1,-1-1 1,1 1-1,-1 0 0,1-1 1,-1 1-1,1 0 0,-1 0 1,0-1-1,1 1 0,-1 0 1,0 0-1,0 0 1,1 1-1,-1 0 21,3 5 25,0 0 0,-1 1 1,0-1-1,-1 0 0,0 1 1,1 12-1,-1-7-43,4 56-1271,-5-27-6963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1868,'0'0'8981,"-3"5"-8570,-10 14-33,10-14 267,5-1-370,1 2-180,-2-3-47,0-1 0,0 0 0,1 1 0,-1-1 0,1 0 1,-1 0-1,4 3 0,-2-3 8,0-1 1,0 1 0,0-1-1,0 0 1,0 0 0,0 0-1,0 0 1,0-1 0,0 0-1,4 1 1,-3-1 42,8 1 17,-1-1 1,1-1 0,-1 0-1,15-3 1,-24 4-105,41-11 566,-40 11-422,1-1-4,-2 1-113,0 0 0,0 0-1,0 0 1,0 1 0,0-1 0,0 0 0,0 1 0,0-1 0,-1 1 0,1-1 0,0 1 0,2 1 0,-3-1 1,1 1 1,0-1 0,-1 1 0,1 0 0,-1-1-1,0 1 1,0 0 0,1 0 0,-1 0 0,0 0-1,0 0 1,-1 0 0,1 0 0,0 0 0,-1 0-1,1 3 1,22 178 592,-15-133-3946,-8-47 1198,10 4-5226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3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163 317 1968,'0'0'2397,"-4"5"-1344,-24 30 636,16-21-995,0 1 1,0 0-1,1 1 0,1 0 0,-13 29 0,12-15-81,-19 56 740,28-75-1157,-1 1-1,1-1 1,1 0 0,0 1 0,1 20 0,1-18-22,0 0 1,1-1-1,1 0 0,0 1 1,6 14-1,-7-24-141,0 1 0,1-1 0,-1 1-1,1-1 1,0 0 0,0 0 0,0 0 0,0-1-1,1 1 1,-1-1 0,1 1 0,0-1 0,0-1-1,1 1 1,-1 0 0,0-1 0,9 3-1,-7-3-125,1 0-1,-1 0 0,1-1 1,0 0-1,0 0 0,0-1 0,-1 0 1,1 0-1,0 0 0,0-1 0,0 0 1,0-1-1,-1 1 0,1-1 0,10-5 1,-4 0-897,0 0 1,0 0 0,-1-1-1,-1-1 1,1 0-1,15-16 1,3-5-2499</inkml:trace>
  <inkml:trace contextRef="#ctx0" brushRef="#br0" timeOffset="1">567 239 1692,'1'-4'1158,"3"-4"-657,0 0-1,0 1 0,0-1 0,1 0 0,0 1 1,1 0-1,0 1 0,0-1 0,9-7 1,12-8 137,31-20 0,-21 16 15,2 0-444,-4 3-1277,-15 7-2506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1828,'0'0'926,"0"-3"-36,0-2-512,0-1 0,0 1 0,1 0 0,-1-1 0,1 1-1,1-1 1,-1 1 0,1 0 0,0 0 0,0 0 0,0 0 0,1 0 0,0 0 0,0 1 0,0-1 0,1 1 0,-1 0 0,1 0 0,0 0 0,5-3 0,-1 0 32,1 0 0,0 1 0,1 1 0,19-9 0,-26 12-314,-2 1-64,0 1 0,0-1-1,0 1 1,0-1-1,0 1 1,1-1 0,-1 1-1,0 0 1,0 0-1,0-1 1,0 1 0,2 0-1,0 0 210,-2 1-221,0 0 1,0-1-1,0 1 1,0 0-1,0-1 1,0 1-1,0 0 1,0 0-1,0 0 1,0 0-1,0 1 1,0-1-12,-1-1 0,1 1 0,-1-1 0,0 1 1,1 0-1,-1-1 0,0 1 0,1 0 0,-1-1 1,0 1-1,0 0 0,0 0 0,0-1 0,0 1 1,0 0-1,0-1 0,0 1 0,0 0 0,0 0 1,0-1-1,0 1 0,0 0 0,-1 0 0,1 2 7,0 0 0,0 0 0,0 0 0,-1 0-1,0 0 1,1 0 0,-1 0 0,-2 4 0,0 4 11,-7 23 72,7-23-64,0 0 0,0 0 0,-2 21 0,5-29-31,0 1-1,1 0 1,-1-1-1,0 1 1,1-1-1,0 1 1,0-1-1,0 1 1,0-1-1,1 1 1,-1-1-1,1 0 1,0 0-1,0 0 1,0 0 0,3 3-1,2 1-6,0 0 0,0 0 0,1-1 0,0 0-1,17 9 1,51 20-12,7 5 29,-82-39-14,1 0 1,-1-1-1,0 1 1,0 0-1,1 0 1,-1 0-1,0 0 0,0 0 1,0 0-1,0 1 1,0-1-1,0 0 1,-1 1-1,1-1 0,0 0 1,-1 1-1,1-1 1,-1 1-1,1-1 1,-1 1-1,0-1 0,1 1 1,-1-1-1,0 1 1,0-1-1,0 1 1,0-1-1,0 1 0,-1-1 1,1 1-1,0-1 1,-1 1-1,1-1 0,-1 1 1,0-1-1,1 0 1,-1 1-1,0-1 1,-2 3-1,-2 4 5,-2 0 1,1-1-1,-1 1 1,-15 11-1,-15 12-399,-1-1 1,-55 31-1,54-42-1230,12-9-3244,14-6 1363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1108,'0'0'5584,"1"5"-4696,5 17-59,-2 1-1,-1 0 1,0 0 0,-2 38 0,0-3-193,3-20-334,1 1 1,2-1-1,14 48 0,-11-64-1397,-10-20 582,1-1 0,0 0 0,-1 0-1,1 0 1,0 0 0,0 0 0,0 0 0,0 0 0,0-1 0,2 2 0,7 3-2573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1024,'-1'-2'1016,"-5"-8"4522,5 17-4971,-6 20-51,6-24-362,1 0 0,-1 0 1,1 0-1,0 1 0,0-1 0,0 0 0,0 0 1,1 0-1,-1 1 0,1-1 0,0 0 1,0 0-1,0 0 0,0 0 0,1 0 1,-1 0-1,1-1 0,0 1 0,-1 0 1,5 3-1,-4-4-63,1 1 1,0-2-1,-1 1 0,1 0 1,0 0-1,0-1 0,0 0 1,0 1-1,0-1 1,3 0-1,1 1 89,1-1 0,-1-1-1,0 1 1,11-2 0,-13 1-115,6-1 162,0 0 0,0 1 1,20 3-1,-27-2-170,0 1 0,0-1 0,0 0 0,0 1 0,0 0 0,0 0 0,0 1 1,0-1-1,-1 1 0,1-1 0,-1 1 0,5 5 0,1 3 10,-1 0 1,0 0-1,0 1 1,-1 0-1,-1 1 1,7 17-1,-2-7-280,5 2-2570</inkml:trace>
  <inkml:trace contextRef="#ctx0" brushRef="#br0" timeOffset="1">426 44 1892,'-1'-2'997,"-2"-1"-1032,-5 1 6781,5 5-6548,2-1-54,0-1-1,0 0 1,0 0-1,0 0 1,0 0-1,-1 0 0,1 0 1,0 0-1,0-1 1,-1 1-1,1 0 1,-2 0-1,7 3 64,13 11-13,-9-11-13,39-7 425,-8 0-39,-37 3-543,0 0 1,0 1-1,1-1 0,-1 1 0,0-1 1,0 1-1,0 0 0,0 0 1,-1 0-1,1 0 0,0 0 1,0 0-1,0 0 0,-1 1 0,1-1 1,-1 1-1,1-1 0,-1 1 1,0-1-1,1 1 0,-1 0 1,0 0-1,1 3 0,3 5 20,-1 0 0,-1 0 0,4 15-1,-4-15-4,5 26-36,-2 0-1,-1 1 1,-1 43 0,-4-71-92,1 1-351,0 13-355,2-8-5139,1-5 2774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1488,'0'-3'1056,"13"-44"4659,-12 45-5114,0 0-470,0 0-1,0 0 0,0 0 1,1 0-1,-1 1 1,0-1-1,1 0 1,-1 1-1,1 0 1,0-1-1,2-1 1,1-1 279,-2 1-247,1 0 0,-1 0 0,1 1 1,-1-1-1,1 1 0,0 0 0,0 0 1,0 0-1,9-2 0,33-4 623,-38 7-671,-5 0-95,-1 1 0,0 0 0,0 0 0,1 0 0,-1 0 0,0 1 1,0-1-1,0 1 0,1-1 0,-1 1 0,0 0 0,0 0 0,0-1 1,0 1-1,0 1 0,0-1 0,0 0 0,-1 0 0,1 1 0,0-1 0,-1 1 1,1 0-1,-1-1 0,1 1 0,-1 0 0,0 0 0,0 0 0,0 0 1,1 2-1,2 6 29,-1-1 0,0 0 0,0 1 1,1 17-1,-3-23-46,0 10-40,1 0 0,1 0 1,0-1-1,1 1 0,0-1 1,1 0-1,1 0 0,0 0 0,8 12 1,17 11-397,-26-30 296,1 0 0,-1 0 0,0 0-1,0 1 1,0 0 0,-1 0 0,0 0 0,3 9 0,-6-11 70,-1 0 1,1-1-1,-1 1 1,0 0-1,-1 0 1,1 0-1,-1 0 1,0 0-1,0 0 1,0-1-1,-1 1 1,0-1-1,0 1 0,0-1 1,0 1-1,-1-1 1,-2 4-1,-4 4-555,0-1-1,0 1 0,-1-2 0,-16 15 0,14-15-1803,2-3 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1685 14 1812,'16'-13'6565,"-22"19"-5852,-400 300 2519,86-91-2265,-86 21-927,388-226-82,-60 34-260,-212 108-3090,200-111 392,3 1 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1525 1 2240,'0'0'1164,"-1"3"-64,-2 4-893,0-2 0,0 1-1,-1 0 1,1 0 0,-2-1-1,1 0 1,0 0 0,-1 0-1,0-1 1,0 1 0,-7 4-1,-3 4 117,-224 206 2216,77-68-1691,-140 116 542,196-170-777,-122 142 0,163-161-412,-187 238-1204,172-196-4728,62-85 2670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1020,'-1'26'504,"0"2"-56,0 8-60,2 1-44,0 3-96,-1 1-204,0 1-220,-5-4-136,2 4-352,-2 2 116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2140,'-1'2'1202,"-11"119"3781,-13 90-3048,3 262-1,26-314-1679,43 276 0,32-79-3709,-61-293 569,-1-11 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8:5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1480,'0'-2'4774,"1"7"-1927,6 20-1092,7 41-1108,33 194 849,-37-206-2460,-8-33-601,-3 0-5529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06:09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1680,'-1'-5'352,"1"0"0,-1 0-1,1 0 1,0-1 0,1 1 0,-1 0-1,1 0 1,2-8 0,-2 10-173,1-1 0,0 1 0,-1-1 0,1 1 1,1 0-1,-1 0 0,0 0 0,1 0 0,-1 1 0,1-1 0,0 1 1,4-4-1,6-3 119,1 1 0,0 1 0,0 0 0,0 1 0,1 0 0,0 1 0,0 1 0,29-5 0,-25 7-49,0 0-1,1 1 1,-1 1-1,0 1 1,1 1-1,32 7 1,-45-8-125,0 1 0,0 1 0,0-1-1,0 1 1,-1 0 0,0 1 0,1 0 0,-1 0 0,0 0-1,-1 1 1,1-1 0,-1 1 0,7 9 0,-9-11-60,-1 1 0,0-1 0,0 1 0,0 0 1,0 0-1,-1 0 0,0 0 0,1 0 0,-2 0 0,1 0 1,0 0-1,-1 0 0,1 0 0,-1 1 0,0-1 0,-1 0 0,1 0 1,-1 0-1,0 1 0,0-1 0,0 0 0,0 0 0,-1 0 1,-2 5-1,-3 4 30,-1-1 0,0 1 0,-1-1 0,0-1 1,-1 0-1,0 0 0,-14 11 0,-1-2 68,-1-1 1,-35 20-1,52-34-226,0 1 0,-1-2 0,1 1 0,-1-1 0,0-1 0,-1 0 0,1 0 0,-18 2 0,26-5-432,-2-1-946,0 0 1033,-3 0 13,-1 1-5172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675C-BF61-ECD2-920D-994953F9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07DDA-E1FF-C174-8A01-6EA07D87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A693-E25E-FC2F-AF79-735CED8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AA40-0E05-7F3F-6EFC-3C6368EF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061A-21D2-713C-0347-5156D359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58F-A908-BAB3-190A-4C3E89B7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683C-50AC-E5C7-7746-1078ADB0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12BB-CC34-0B8C-F984-A0C48EE7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64FC-729A-C4A1-5998-FCAA20CE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8FED3-F2AA-E50F-D2B6-246ABF46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7A9EE-54CC-3D15-6487-13384DCB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2471C-4017-2CE5-7116-5EBF76F2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F4A2-8BCA-43A9-489F-18DCDA20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E87C-EA41-127B-48E5-FC216EDD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BBE7-A5EC-7890-87E0-D43255DA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2270-545A-205C-7F32-565206D0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7E00-EED3-8814-27D8-35C5CC8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3A6A-816C-C360-6B60-337ABE32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F623-93F0-96A4-1A19-6160E04C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6245-5901-CD05-BD49-0B27A413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4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FC98-296C-2976-631D-54957D21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223B-AA76-1D64-BE83-176B3EBD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697E-7562-7667-A41D-8A610992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3042-E9F5-75C5-7DB8-588B307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B6B2-00D1-AAC9-72E4-45478FCC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5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21D-FA9C-0448-BD48-46BA301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34D3-5BD5-DF2A-8417-891C11F0B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4DD2-32E4-F564-A180-1632A221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715A-09CE-2797-CCAF-C975592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ACF9-442F-BC85-F2C6-96A363D4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A883-0CAF-B1F6-94D1-969D3CF4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957F-F4CF-FF94-4B8D-C63C5C58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3C5E-8606-5BA5-60C5-A2F884DA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6A79-26EB-7AC4-19B6-7AD87035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05DCF-991D-DDE7-2AD1-CDC18DF2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16382-1827-3660-6B83-5C88B838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00941-4542-CC56-B30A-5A8107B0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36F37-D1DF-F516-1F41-33539E4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BA296-01A8-64F2-0AC6-5CFEF6F6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C2E-D20B-C8AB-10F7-BD77BBA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DE882-8950-1F10-35A9-73A0D175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5A72-D5F0-1CF0-906F-7569A0B2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9450-78BD-F927-1D3B-DC1CF264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83D6-B142-C039-2BD7-83272E81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A998D-2187-2683-19D9-AEF20778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91AE-7535-D96D-07BA-51F5DD33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4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DB1F-FD72-5F6A-FD07-FA3E2254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ED2A-0E77-5BB2-1BEF-7C564263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3BDD-5DC2-F9C7-9727-3C9829FC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A5F00-33A1-6A1A-2299-5085640B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6B91-7819-1A13-B972-A93836BB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3C47-6533-95EE-A162-D8C7E22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E62-D909-E691-73A7-8D17BB23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382AB-747F-725B-25AA-154115FF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419BE-FC78-487D-0678-9538D776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B87B-0177-B5ED-4926-4ED451F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A3C7F-5736-3769-0BE8-8A7F37FF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3E942-0D4C-AF1B-3D95-58F2D8F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FBDF2-36D0-E4F8-8CDD-688293D9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2C2F-579A-A174-8565-D6DF369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1949-C7EA-30B0-7872-EFF2115F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66D9-DBD7-45DD-B599-A6CCE5F42BE6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0C7E-5282-711E-07E1-A7D9B92E8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BEC-E7C7-50CA-AF6E-68210D5D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4E2-7D45-43B1-BE95-E1345F74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2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8.xml"/><Relationship Id="rId117" Type="http://schemas.openxmlformats.org/officeDocument/2006/relationships/image" Target="../media/image317.png"/><Relationship Id="rId21" Type="http://schemas.openxmlformats.org/officeDocument/2006/relationships/image" Target="../media/image269.png"/><Relationship Id="rId42" Type="http://schemas.openxmlformats.org/officeDocument/2006/relationships/customXml" Target="../ink/ink276.xml"/><Relationship Id="rId47" Type="http://schemas.openxmlformats.org/officeDocument/2006/relationships/image" Target="../media/image282.png"/><Relationship Id="rId63" Type="http://schemas.openxmlformats.org/officeDocument/2006/relationships/image" Target="../media/image290.png"/><Relationship Id="rId68" Type="http://schemas.openxmlformats.org/officeDocument/2006/relationships/customXml" Target="../ink/ink289.xml"/><Relationship Id="rId84" Type="http://schemas.openxmlformats.org/officeDocument/2006/relationships/customXml" Target="../ink/ink297.xml"/><Relationship Id="rId89" Type="http://schemas.openxmlformats.org/officeDocument/2006/relationships/image" Target="../media/image303.png"/><Relationship Id="rId112" Type="http://schemas.openxmlformats.org/officeDocument/2006/relationships/customXml" Target="../ink/ink311.xml"/><Relationship Id="rId16" Type="http://schemas.openxmlformats.org/officeDocument/2006/relationships/customXml" Target="../ink/ink263.xml"/><Relationship Id="rId107" Type="http://schemas.openxmlformats.org/officeDocument/2006/relationships/image" Target="../media/image312.png"/><Relationship Id="rId11" Type="http://schemas.openxmlformats.org/officeDocument/2006/relationships/image" Target="../media/image264.png"/><Relationship Id="rId32" Type="http://schemas.openxmlformats.org/officeDocument/2006/relationships/customXml" Target="../ink/ink271.xml"/><Relationship Id="rId37" Type="http://schemas.openxmlformats.org/officeDocument/2006/relationships/image" Target="../media/image277.png"/><Relationship Id="rId53" Type="http://schemas.openxmlformats.org/officeDocument/2006/relationships/image" Target="../media/image285.png"/><Relationship Id="rId58" Type="http://schemas.openxmlformats.org/officeDocument/2006/relationships/customXml" Target="../ink/ink284.xml"/><Relationship Id="rId74" Type="http://schemas.openxmlformats.org/officeDocument/2006/relationships/customXml" Target="../ink/ink292.xml"/><Relationship Id="rId79" Type="http://schemas.openxmlformats.org/officeDocument/2006/relationships/image" Target="../media/image298.png"/><Relationship Id="rId102" Type="http://schemas.openxmlformats.org/officeDocument/2006/relationships/customXml" Target="../ink/ink306.xml"/><Relationship Id="rId123" Type="http://schemas.openxmlformats.org/officeDocument/2006/relationships/image" Target="../media/image320.png"/><Relationship Id="rId5" Type="http://schemas.openxmlformats.org/officeDocument/2006/relationships/image" Target="../media/image261.png"/><Relationship Id="rId61" Type="http://schemas.openxmlformats.org/officeDocument/2006/relationships/image" Target="../media/image289.png"/><Relationship Id="rId82" Type="http://schemas.openxmlformats.org/officeDocument/2006/relationships/customXml" Target="../ink/ink296.xml"/><Relationship Id="rId90" Type="http://schemas.openxmlformats.org/officeDocument/2006/relationships/customXml" Target="../ink/ink300.xml"/><Relationship Id="rId95" Type="http://schemas.openxmlformats.org/officeDocument/2006/relationships/image" Target="../media/image306.png"/><Relationship Id="rId19" Type="http://schemas.openxmlformats.org/officeDocument/2006/relationships/image" Target="../media/image268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272.png"/><Relationship Id="rId30" Type="http://schemas.openxmlformats.org/officeDocument/2006/relationships/customXml" Target="../ink/ink270.xml"/><Relationship Id="rId35" Type="http://schemas.openxmlformats.org/officeDocument/2006/relationships/image" Target="../media/image276.png"/><Relationship Id="rId43" Type="http://schemas.openxmlformats.org/officeDocument/2006/relationships/image" Target="../media/image280.png"/><Relationship Id="rId48" Type="http://schemas.openxmlformats.org/officeDocument/2006/relationships/customXml" Target="../ink/ink279.xml"/><Relationship Id="rId56" Type="http://schemas.openxmlformats.org/officeDocument/2006/relationships/customXml" Target="../ink/ink283.xml"/><Relationship Id="rId64" Type="http://schemas.openxmlformats.org/officeDocument/2006/relationships/customXml" Target="../ink/ink287.xml"/><Relationship Id="rId69" Type="http://schemas.openxmlformats.org/officeDocument/2006/relationships/image" Target="../media/image293.png"/><Relationship Id="rId77" Type="http://schemas.openxmlformats.org/officeDocument/2006/relationships/image" Target="../media/image297.png"/><Relationship Id="rId100" Type="http://schemas.openxmlformats.org/officeDocument/2006/relationships/customXml" Target="../ink/ink305.xml"/><Relationship Id="rId105" Type="http://schemas.openxmlformats.org/officeDocument/2006/relationships/image" Target="../media/image311.png"/><Relationship Id="rId113" Type="http://schemas.openxmlformats.org/officeDocument/2006/relationships/image" Target="../media/image315.png"/><Relationship Id="rId118" Type="http://schemas.openxmlformats.org/officeDocument/2006/relationships/customXml" Target="../ink/ink314.xml"/><Relationship Id="rId8" Type="http://schemas.openxmlformats.org/officeDocument/2006/relationships/customXml" Target="../ink/ink259.xml"/><Relationship Id="rId51" Type="http://schemas.openxmlformats.org/officeDocument/2006/relationships/image" Target="../media/image284.png"/><Relationship Id="rId72" Type="http://schemas.openxmlformats.org/officeDocument/2006/relationships/customXml" Target="../ink/ink291.xml"/><Relationship Id="rId80" Type="http://schemas.openxmlformats.org/officeDocument/2006/relationships/customXml" Target="../ink/ink295.xml"/><Relationship Id="rId85" Type="http://schemas.openxmlformats.org/officeDocument/2006/relationships/image" Target="../media/image301.png"/><Relationship Id="rId93" Type="http://schemas.openxmlformats.org/officeDocument/2006/relationships/image" Target="../media/image305.png"/><Relationship Id="rId98" Type="http://schemas.openxmlformats.org/officeDocument/2006/relationships/customXml" Target="../ink/ink304.xml"/><Relationship Id="rId121" Type="http://schemas.openxmlformats.org/officeDocument/2006/relationships/image" Target="../media/image319.png"/><Relationship Id="rId3" Type="http://schemas.openxmlformats.org/officeDocument/2006/relationships/image" Target="../media/image260.png"/><Relationship Id="rId12" Type="http://schemas.openxmlformats.org/officeDocument/2006/relationships/customXml" Target="../ink/ink261.xml"/><Relationship Id="rId17" Type="http://schemas.openxmlformats.org/officeDocument/2006/relationships/image" Target="../media/image267.png"/><Relationship Id="rId25" Type="http://schemas.openxmlformats.org/officeDocument/2006/relationships/image" Target="../media/image271.png"/><Relationship Id="rId33" Type="http://schemas.openxmlformats.org/officeDocument/2006/relationships/image" Target="../media/image275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image" Target="../media/image288.png"/><Relationship Id="rId67" Type="http://schemas.openxmlformats.org/officeDocument/2006/relationships/image" Target="../media/image292.png"/><Relationship Id="rId103" Type="http://schemas.openxmlformats.org/officeDocument/2006/relationships/image" Target="../media/image310.png"/><Relationship Id="rId108" Type="http://schemas.openxmlformats.org/officeDocument/2006/relationships/customXml" Target="../ink/ink309.xml"/><Relationship Id="rId116" Type="http://schemas.openxmlformats.org/officeDocument/2006/relationships/customXml" Target="../ink/ink313.xml"/><Relationship Id="rId124" Type="http://schemas.openxmlformats.org/officeDocument/2006/relationships/customXml" Target="../ink/ink317.xml"/><Relationship Id="rId20" Type="http://schemas.openxmlformats.org/officeDocument/2006/relationships/customXml" Target="../ink/ink265.xml"/><Relationship Id="rId41" Type="http://schemas.openxmlformats.org/officeDocument/2006/relationships/image" Target="../media/image279.png"/><Relationship Id="rId54" Type="http://schemas.openxmlformats.org/officeDocument/2006/relationships/customXml" Target="../ink/ink282.xml"/><Relationship Id="rId62" Type="http://schemas.openxmlformats.org/officeDocument/2006/relationships/customXml" Target="../ink/ink286.xml"/><Relationship Id="rId70" Type="http://schemas.openxmlformats.org/officeDocument/2006/relationships/customXml" Target="../ink/ink290.xml"/><Relationship Id="rId75" Type="http://schemas.openxmlformats.org/officeDocument/2006/relationships/image" Target="../media/image296.png"/><Relationship Id="rId83" Type="http://schemas.openxmlformats.org/officeDocument/2006/relationships/image" Target="../media/image300.png"/><Relationship Id="rId88" Type="http://schemas.openxmlformats.org/officeDocument/2006/relationships/customXml" Target="../ink/ink299.xml"/><Relationship Id="rId91" Type="http://schemas.openxmlformats.org/officeDocument/2006/relationships/image" Target="../media/image304.png"/><Relationship Id="rId96" Type="http://schemas.openxmlformats.org/officeDocument/2006/relationships/customXml" Target="../ink/ink303.xml"/><Relationship Id="rId111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15" Type="http://schemas.openxmlformats.org/officeDocument/2006/relationships/image" Target="../media/image266.png"/><Relationship Id="rId23" Type="http://schemas.openxmlformats.org/officeDocument/2006/relationships/image" Target="../media/image270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283.png"/><Relationship Id="rId57" Type="http://schemas.openxmlformats.org/officeDocument/2006/relationships/image" Target="../media/image287.png"/><Relationship Id="rId106" Type="http://schemas.openxmlformats.org/officeDocument/2006/relationships/customXml" Target="../ink/ink308.xml"/><Relationship Id="rId114" Type="http://schemas.openxmlformats.org/officeDocument/2006/relationships/customXml" Target="../ink/ink312.xml"/><Relationship Id="rId119" Type="http://schemas.openxmlformats.org/officeDocument/2006/relationships/image" Target="../media/image318.png"/><Relationship Id="rId10" Type="http://schemas.openxmlformats.org/officeDocument/2006/relationships/customXml" Target="../ink/ink260.xml"/><Relationship Id="rId31" Type="http://schemas.openxmlformats.org/officeDocument/2006/relationships/image" Target="../media/image274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60" Type="http://schemas.openxmlformats.org/officeDocument/2006/relationships/customXml" Target="../ink/ink285.xml"/><Relationship Id="rId65" Type="http://schemas.openxmlformats.org/officeDocument/2006/relationships/image" Target="../media/image291.png"/><Relationship Id="rId73" Type="http://schemas.openxmlformats.org/officeDocument/2006/relationships/image" Target="../media/image295.png"/><Relationship Id="rId78" Type="http://schemas.openxmlformats.org/officeDocument/2006/relationships/customXml" Target="../ink/ink294.xml"/><Relationship Id="rId81" Type="http://schemas.openxmlformats.org/officeDocument/2006/relationships/image" Target="../media/image299.png"/><Relationship Id="rId86" Type="http://schemas.openxmlformats.org/officeDocument/2006/relationships/customXml" Target="../ink/ink298.xml"/><Relationship Id="rId94" Type="http://schemas.openxmlformats.org/officeDocument/2006/relationships/customXml" Target="../ink/ink302.xml"/><Relationship Id="rId99" Type="http://schemas.openxmlformats.org/officeDocument/2006/relationships/image" Target="../media/image308.png"/><Relationship Id="rId101" Type="http://schemas.openxmlformats.org/officeDocument/2006/relationships/image" Target="../media/image309.png"/><Relationship Id="rId122" Type="http://schemas.openxmlformats.org/officeDocument/2006/relationships/customXml" Target="../ink/ink316.xml"/><Relationship Id="rId4" Type="http://schemas.openxmlformats.org/officeDocument/2006/relationships/customXml" Target="../ink/ink257.xml"/><Relationship Id="rId9" Type="http://schemas.openxmlformats.org/officeDocument/2006/relationships/image" Target="../media/image263.png"/><Relationship Id="rId13" Type="http://schemas.openxmlformats.org/officeDocument/2006/relationships/image" Target="../media/image265.png"/><Relationship Id="rId18" Type="http://schemas.openxmlformats.org/officeDocument/2006/relationships/customXml" Target="../ink/ink264.xml"/><Relationship Id="rId39" Type="http://schemas.openxmlformats.org/officeDocument/2006/relationships/image" Target="../media/image278.png"/><Relationship Id="rId109" Type="http://schemas.openxmlformats.org/officeDocument/2006/relationships/image" Target="../media/image313.png"/><Relationship Id="rId34" Type="http://schemas.openxmlformats.org/officeDocument/2006/relationships/customXml" Target="../ink/ink272.xml"/><Relationship Id="rId50" Type="http://schemas.openxmlformats.org/officeDocument/2006/relationships/customXml" Target="../ink/ink280.xml"/><Relationship Id="rId55" Type="http://schemas.openxmlformats.org/officeDocument/2006/relationships/image" Target="../media/image286.png"/><Relationship Id="rId76" Type="http://schemas.openxmlformats.org/officeDocument/2006/relationships/customXml" Target="../ink/ink293.xml"/><Relationship Id="rId97" Type="http://schemas.openxmlformats.org/officeDocument/2006/relationships/image" Target="../media/image307.png"/><Relationship Id="rId104" Type="http://schemas.openxmlformats.org/officeDocument/2006/relationships/customXml" Target="../ink/ink307.xml"/><Relationship Id="rId120" Type="http://schemas.openxmlformats.org/officeDocument/2006/relationships/customXml" Target="../ink/ink315.xml"/><Relationship Id="rId125" Type="http://schemas.openxmlformats.org/officeDocument/2006/relationships/image" Target="../media/image321.png"/><Relationship Id="rId7" Type="http://schemas.openxmlformats.org/officeDocument/2006/relationships/image" Target="../media/image262.png"/><Relationship Id="rId71" Type="http://schemas.openxmlformats.org/officeDocument/2006/relationships/image" Target="../media/image294.png"/><Relationship Id="rId92" Type="http://schemas.openxmlformats.org/officeDocument/2006/relationships/customXml" Target="../ink/ink301.xml"/><Relationship Id="rId2" Type="http://schemas.openxmlformats.org/officeDocument/2006/relationships/customXml" Target="../ink/ink256.xml"/><Relationship Id="rId29" Type="http://schemas.openxmlformats.org/officeDocument/2006/relationships/image" Target="../media/image273.png"/><Relationship Id="rId24" Type="http://schemas.openxmlformats.org/officeDocument/2006/relationships/customXml" Target="../ink/ink267.xml"/><Relationship Id="rId40" Type="http://schemas.openxmlformats.org/officeDocument/2006/relationships/customXml" Target="../ink/ink275.xml"/><Relationship Id="rId45" Type="http://schemas.openxmlformats.org/officeDocument/2006/relationships/image" Target="../media/image281.png"/><Relationship Id="rId66" Type="http://schemas.openxmlformats.org/officeDocument/2006/relationships/customXml" Target="../ink/ink288.xml"/><Relationship Id="rId87" Type="http://schemas.openxmlformats.org/officeDocument/2006/relationships/image" Target="../media/image302.png"/><Relationship Id="rId110" Type="http://schemas.openxmlformats.org/officeDocument/2006/relationships/customXml" Target="../ink/ink310.xml"/><Relationship Id="rId115" Type="http://schemas.openxmlformats.org/officeDocument/2006/relationships/image" Target="../media/image3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3.xml"/><Relationship Id="rId18" Type="http://schemas.openxmlformats.org/officeDocument/2006/relationships/image" Target="../media/image330.png"/><Relationship Id="rId26" Type="http://schemas.openxmlformats.org/officeDocument/2006/relationships/image" Target="../media/image334.png"/><Relationship Id="rId39" Type="http://schemas.openxmlformats.org/officeDocument/2006/relationships/customXml" Target="../ink/ink336.xml"/><Relationship Id="rId21" Type="http://schemas.openxmlformats.org/officeDocument/2006/relationships/customXml" Target="../ink/ink327.xml"/><Relationship Id="rId34" Type="http://schemas.openxmlformats.org/officeDocument/2006/relationships/image" Target="../media/image338.png"/><Relationship Id="rId42" Type="http://schemas.openxmlformats.org/officeDocument/2006/relationships/image" Target="../media/image342.png"/><Relationship Id="rId47" Type="http://schemas.openxmlformats.org/officeDocument/2006/relationships/customXml" Target="../ink/ink340.xml"/><Relationship Id="rId50" Type="http://schemas.openxmlformats.org/officeDocument/2006/relationships/image" Target="../media/image346.png"/><Relationship Id="rId55" Type="http://schemas.openxmlformats.org/officeDocument/2006/relationships/customXml" Target="../ink/ink344.xml"/><Relationship Id="rId7" Type="http://schemas.openxmlformats.org/officeDocument/2006/relationships/customXml" Target="../ink/ink320.xml"/><Relationship Id="rId12" Type="http://schemas.openxmlformats.org/officeDocument/2006/relationships/image" Target="../media/image327.png"/><Relationship Id="rId17" Type="http://schemas.openxmlformats.org/officeDocument/2006/relationships/customXml" Target="../ink/ink325.xml"/><Relationship Id="rId25" Type="http://schemas.openxmlformats.org/officeDocument/2006/relationships/customXml" Target="../ink/ink329.xml"/><Relationship Id="rId33" Type="http://schemas.openxmlformats.org/officeDocument/2006/relationships/customXml" Target="../ink/ink333.xml"/><Relationship Id="rId38" Type="http://schemas.openxmlformats.org/officeDocument/2006/relationships/image" Target="../media/image340.png"/><Relationship Id="rId46" Type="http://schemas.openxmlformats.org/officeDocument/2006/relationships/image" Target="../media/image344.png"/><Relationship Id="rId59" Type="http://schemas.openxmlformats.org/officeDocument/2006/relationships/customXml" Target="../ink/ink346.xml"/><Relationship Id="rId2" Type="http://schemas.openxmlformats.org/officeDocument/2006/relationships/image" Target="../media/image322.png"/><Relationship Id="rId16" Type="http://schemas.openxmlformats.org/officeDocument/2006/relationships/image" Target="../media/image329.png"/><Relationship Id="rId20" Type="http://schemas.openxmlformats.org/officeDocument/2006/relationships/image" Target="../media/image331.png"/><Relationship Id="rId29" Type="http://schemas.openxmlformats.org/officeDocument/2006/relationships/customXml" Target="../ink/ink331.xml"/><Relationship Id="rId41" Type="http://schemas.openxmlformats.org/officeDocument/2006/relationships/customXml" Target="../ink/ink337.xml"/><Relationship Id="rId54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11" Type="http://schemas.openxmlformats.org/officeDocument/2006/relationships/customXml" Target="../ink/ink322.xml"/><Relationship Id="rId24" Type="http://schemas.openxmlformats.org/officeDocument/2006/relationships/image" Target="../media/image333.png"/><Relationship Id="rId32" Type="http://schemas.openxmlformats.org/officeDocument/2006/relationships/image" Target="../media/image337.png"/><Relationship Id="rId37" Type="http://schemas.openxmlformats.org/officeDocument/2006/relationships/customXml" Target="../ink/ink335.xml"/><Relationship Id="rId40" Type="http://schemas.openxmlformats.org/officeDocument/2006/relationships/image" Target="../media/image341.png"/><Relationship Id="rId45" Type="http://schemas.openxmlformats.org/officeDocument/2006/relationships/customXml" Target="../ink/ink339.xml"/><Relationship Id="rId53" Type="http://schemas.openxmlformats.org/officeDocument/2006/relationships/customXml" Target="../ink/ink343.xml"/><Relationship Id="rId58" Type="http://schemas.openxmlformats.org/officeDocument/2006/relationships/image" Target="../media/image350.png"/><Relationship Id="rId5" Type="http://schemas.openxmlformats.org/officeDocument/2006/relationships/customXml" Target="../ink/ink319.xml"/><Relationship Id="rId15" Type="http://schemas.openxmlformats.org/officeDocument/2006/relationships/customXml" Target="../ink/ink324.xml"/><Relationship Id="rId23" Type="http://schemas.openxmlformats.org/officeDocument/2006/relationships/customXml" Target="../ink/ink328.xml"/><Relationship Id="rId28" Type="http://schemas.openxmlformats.org/officeDocument/2006/relationships/image" Target="../media/image335.png"/><Relationship Id="rId36" Type="http://schemas.openxmlformats.org/officeDocument/2006/relationships/image" Target="../media/image339.png"/><Relationship Id="rId49" Type="http://schemas.openxmlformats.org/officeDocument/2006/relationships/customXml" Target="../ink/ink341.xml"/><Relationship Id="rId57" Type="http://schemas.openxmlformats.org/officeDocument/2006/relationships/customXml" Target="../ink/ink345.xml"/><Relationship Id="rId10" Type="http://schemas.openxmlformats.org/officeDocument/2006/relationships/image" Target="../media/image326.png"/><Relationship Id="rId19" Type="http://schemas.openxmlformats.org/officeDocument/2006/relationships/customXml" Target="../ink/ink326.xml"/><Relationship Id="rId31" Type="http://schemas.openxmlformats.org/officeDocument/2006/relationships/customXml" Target="../ink/ink332.xml"/><Relationship Id="rId44" Type="http://schemas.openxmlformats.org/officeDocument/2006/relationships/image" Target="../media/image343.png"/><Relationship Id="rId52" Type="http://schemas.openxmlformats.org/officeDocument/2006/relationships/image" Target="../media/image347.png"/><Relationship Id="rId60" Type="http://schemas.openxmlformats.org/officeDocument/2006/relationships/image" Target="../media/image351.png"/><Relationship Id="rId4" Type="http://schemas.openxmlformats.org/officeDocument/2006/relationships/image" Target="../media/image323.png"/><Relationship Id="rId9" Type="http://schemas.openxmlformats.org/officeDocument/2006/relationships/customXml" Target="../ink/ink321.xml"/><Relationship Id="rId14" Type="http://schemas.openxmlformats.org/officeDocument/2006/relationships/image" Target="../media/image328.png"/><Relationship Id="rId22" Type="http://schemas.openxmlformats.org/officeDocument/2006/relationships/image" Target="../media/image332.png"/><Relationship Id="rId27" Type="http://schemas.openxmlformats.org/officeDocument/2006/relationships/customXml" Target="../ink/ink330.xml"/><Relationship Id="rId30" Type="http://schemas.openxmlformats.org/officeDocument/2006/relationships/image" Target="../media/image336.png"/><Relationship Id="rId35" Type="http://schemas.openxmlformats.org/officeDocument/2006/relationships/customXml" Target="../ink/ink334.xml"/><Relationship Id="rId43" Type="http://schemas.openxmlformats.org/officeDocument/2006/relationships/customXml" Target="../ink/ink338.xml"/><Relationship Id="rId48" Type="http://schemas.openxmlformats.org/officeDocument/2006/relationships/image" Target="../media/image345.png"/><Relationship Id="rId56" Type="http://schemas.openxmlformats.org/officeDocument/2006/relationships/image" Target="../media/image349.png"/><Relationship Id="rId8" Type="http://schemas.openxmlformats.org/officeDocument/2006/relationships/image" Target="../media/image325.png"/><Relationship Id="rId51" Type="http://schemas.openxmlformats.org/officeDocument/2006/relationships/customXml" Target="../ink/ink342.xml"/><Relationship Id="rId3" Type="http://schemas.openxmlformats.org/officeDocument/2006/relationships/customXml" Target="../ink/ink31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2.xml"/><Relationship Id="rId18" Type="http://schemas.openxmlformats.org/officeDocument/2006/relationships/image" Target="../media/image359.png"/><Relationship Id="rId26" Type="http://schemas.openxmlformats.org/officeDocument/2006/relationships/image" Target="../media/image363.png"/><Relationship Id="rId39" Type="http://schemas.openxmlformats.org/officeDocument/2006/relationships/customXml" Target="../ink/ink365.xml"/><Relationship Id="rId3" Type="http://schemas.openxmlformats.org/officeDocument/2006/relationships/customXml" Target="../ink/ink347.xml"/><Relationship Id="rId21" Type="http://schemas.openxmlformats.org/officeDocument/2006/relationships/customXml" Target="../ink/ink356.xml"/><Relationship Id="rId34" Type="http://schemas.openxmlformats.org/officeDocument/2006/relationships/image" Target="../media/image367.png"/><Relationship Id="rId42" Type="http://schemas.openxmlformats.org/officeDocument/2006/relationships/image" Target="../media/image371.png"/><Relationship Id="rId47" Type="http://schemas.openxmlformats.org/officeDocument/2006/relationships/customXml" Target="../ink/ink369.xml"/><Relationship Id="rId50" Type="http://schemas.openxmlformats.org/officeDocument/2006/relationships/image" Target="../media/image375.png"/><Relationship Id="rId7" Type="http://schemas.openxmlformats.org/officeDocument/2006/relationships/customXml" Target="../ink/ink349.xml"/><Relationship Id="rId12" Type="http://schemas.openxmlformats.org/officeDocument/2006/relationships/image" Target="../media/image356.png"/><Relationship Id="rId17" Type="http://schemas.openxmlformats.org/officeDocument/2006/relationships/customXml" Target="../ink/ink354.xml"/><Relationship Id="rId25" Type="http://schemas.openxmlformats.org/officeDocument/2006/relationships/customXml" Target="../ink/ink358.xml"/><Relationship Id="rId33" Type="http://schemas.openxmlformats.org/officeDocument/2006/relationships/customXml" Target="../ink/ink362.xml"/><Relationship Id="rId38" Type="http://schemas.openxmlformats.org/officeDocument/2006/relationships/image" Target="../media/image369.png"/><Relationship Id="rId46" Type="http://schemas.openxmlformats.org/officeDocument/2006/relationships/image" Target="../media/image373.png"/><Relationship Id="rId2" Type="http://schemas.openxmlformats.org/officeDocument/2006/relationships/image" Target="../media/image322.png"/><Relationship Id="rId16" Type="http://schemas.openxmlformats.org/officeDocument/2006/relationships/image" Target="../media/image358.png"/><Relationship Id="rId20" Type="http://schemas.openxmlformats.org/officeDocument/2006/relationships/image" Target="../media/image360.png"/><Relationship Id="rId29" Type="http://schemas.openxmlformats.org/officeDocument/2006/relationships/customXml" Target="../ink/ink360.xml"/><Relationship Id="rId41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3.png"/><Relationship Id="rId11" Type="http://schemas.openxmlformats.org/officeDocument/2006/relationships/customXml" Target="../ink/ink351.xml"/><Relationship Id="rId24" Type="http://schemas.openxmlformats.org/officeDocument/2006/relationships/image" Target="../media/image362.png"/><Relationship Id="rId32" Type="http://schemas.openxmlformats.org/officeDocument/2006/relationships/image" Target="../media/image366.png"/><Relationship Id="rId37" Type="http://schemas.openxmlformats.org/officeDocument/2006/relationships/customXml" Target="../ink/ink364.xml"/><Relationship Id="rId40" Type="http://schemas.openxmlformats.org/officeDocument/2006/relationships/image" Target="../media/image370.png"/><Relationship Id="rId45" Type="http://schemas.openxmlformats.org/officeDocument/2006/relationships/customXml" Target="../ink/ink368.xml"/><Relationship Id="rId5" Type="http://schemas.openxmlformats.org/officeDocument/2006/relationships/customXml" Target="../ink/ink348.xml"/><Relationship Id="rId15" Type="http://schemas.openxmlformats.org/officeDocument/2006/relationships/customXml" Target="../ink/ink353.xml"/><Relationship Id="rId23" Type="http://schemas.openxmlformats.org/officeDocument/2006/relationships/customXml" Target="../ink/ink357.xml"/><Relationship Id="rId28" Type="http://schemas.openxmlformats.org/officeDocument/2006/relationships/image" Target="../media/image364.png"/><Relationship Id="rId36" Type="http://schemas.openxmlformats.org/officeDocument/2006/relationships/image" Target="../media/image368.png"/><Relationship Id="rId49" Type="http://schemas.openxmlformats.org/officeDocument/2006/relationships/customXml" Target="../ink/ink370.xml"/><Relationship Id="rId10" Type="http://schemas.openxmlformats.org/officeDocument/2006/relationships/image" Target="../media/image355.png"/><Relationship Id="rId19" Type="http://schemas.openxmlformats.org/officeDocument/2006/relationships/customXml" Target="../ink/ink355.xml"/><Relationship Id="rId31" Type="http://schemas.openxmlformats.org/officeDocument/2006/relationships/customXml" Target="../ink/ink361.xml"/><Relationship Id="rId44" Type="http://schemas.openxmlformats.org/officeDocument/2006/relationships/image" Target="../media/image372.png"/><Relationship Id="rId4" Type="http://schemas.openxmlformats.org/officeDocument/2006/relationships/image" Target="../media/image352.png"/><Relationship Id="rId9" Type="http://schemas.openxmlformats.org/officeDocument/2006/relationships/customXml" Target="../ink/ink350.xml"/><Relationship Id="rId14" Type="http://schemas.openxmlformats.org/officeDocument/2006/relationships/image" Target="../media/image357.png"/><Relationship Id="rId22" Type="http://schemas.openxmlformats.org/officeDocument/2006/relationships/image" Target="../media/image361.png"/><Relationship Id="rId27" Type="http://schemas.openxmlformats.org/officeDocument/2006/relationships/customXml" Target="../ink/ink359.xml"/><Relationship Id="rId30" Type="http://schemas.openxmlformats.org/officeDocument/2006/relationships/image" Target="../media/image365.png"/><Relationship Id="rId35" Type="http://schemas.openxmlformats.org/officeDocument/2006/relationships/customXml" Target="../ink/ink363.xml"/><Relationship Id="rId43" Type="http://schemas.openxmlformats.org/officeDocument/2006/relationships/customXml" Target="../ink/ink367.xml"/><Relationship Id="rId48" Type="http://schemas.openxmlformats.org/officeDocument/2006/relationships/image" Target="../media/image374.png"/><Relationship Id="rId8" Type="http://schemas.openxmlformats.org/officeDocument/2006/relationships/image" Target="../media/image35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61" Type="http://schemas.openxmlformats.org/officeDocument/2006/relationships/image" Target="../media/image32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49.png"/><Relationship Id="rId21" Type="http://schemas.openxmlformats.org/officeDocument/2006/relationships/image" Target="../media/image40.png"/><Relationship Id="rId34" Type="http://schemas.openxmlformats.org/officeDocument/2006/relationships/customXml" Target="../ink/ink43.xml"/><Relationship Id="rId42" Type="http://schemas.openxmlformats.org/officeDocument/2006/relationships/customXml" Target="../ink/ink47.xml"/><Relationship Id="rId47" Type="http://schemas.openxmlformats.org/officeDocument/2006/relationships/image" Target="../media/image53.png"/><Relationship Id="rId50" Type="http://schemas.openxmlformats.org/officeDocument/2006/relationships/customXml" Target="../ink/ink51.xml"/><Relationship Id="rId55" Type="http://schemas.openxmlformats.org/officeDocument/2006/relationships/image" Target="../media/image57.png"/><Relationship Id="rId63" Type="http://schemas.openxmlformats.org/officeDocument/2006/relationships/image" Target="../media/image61.png"/><Relationship Id="rId68" Type="http://schemas.openxmlformats.org/officeDocument/2006/relationships/customXml" Target="../ink/ink60.xml"/><Relationship Id="rId76" Type="http://schemas.openxmlformats.org/officeDocument/2006/relationships/customXml" Target="../ink/ink64.xml"/><Relationship Id="rId84" Type="http://schemas.openxmlformats.org/officeDocument/2006/relationships/customXml" Target="../ink/ink68.xml"/><Relationship Id="rId89" Type="http://schemas.openxmlformats.org/officeDocument/2006/relationships/image" Target="../media/image74.png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2.xml"/><Relationship Id="rId2" Type="http://schemas.openxmlformats.org/officeDocument/2006/relationships/image" Target="../media/image3.png"/><Relationship Id="rId16" Type="http://schemas.openxmlformats.org/officeDocument/2006/relationships/customXml" Target="../ink/ink34.xml"/><Relationship Id="rId29" Type="http://schemas.openxmlformats.org/officeDocument/2006/relationships/image" Target="../media/image44.png"/><Relationship Id="rId11" Type="http://schemas.openxmlformats.org/officeDocument/2006/relationships/image" Target="../media/image35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8.png"/><Relationship Id="rId40" Type="http://schemas.openxmlformats.org/officeDocument/2006/relationships/customXml" Target="../ink/ink46.xml"/><Relationship Id="rId45" Type="http://schemas.openxmlformats.org/officeDocument/2006/relationships/image" Target="../media/image52.png"/><Relationship Id="rId53" Type="http://schemas.openxmlformats.org/officeDocument/2006/relationships/image" Target="../media/image56.png"/><Relationship Id="rId58" Type="http://schemas.openxmlformats.org/officeDocument/2006/relationships/customXml" Target="../ink/ink55.xml"/><Relationship Id="rId66" Type="http://schemas.openxmlformats.org/officeDocument/2006/relationships/customXml" Target="../ink/ink59.xml"/><Relationship Id="rId74" Type="http://schemas.openxmlformats.org/officeDocument/2006/relationships/customXml" Target="../ink/ink63.xml"/><Relationship Id="rId79" Type="http://schemas.openxmlformats.org/officeDocument/2006/relationships/image" Target="../media/image69.png"/><Relationship Id="rId87" Type="http://schemas.openxmlformats.org/officeDocument/2006/relationships/image" Target="../media/image73.png"/><Relationship Id="rId5" Type="http://schemas.openxmlformats.org/officeDocument/2006/relationships/image" Target="../media/image2.svg"/><Relationship Id="rId61" Type="http://schemas.openxmlformats.org/officeDocument/2006/relationships/image" Target="../media/image60.png"/><Relationship Id="rId82" Type="http://schemas.openxmlformats.org/officeDocument/2006/relationships/customXml" Target="../ink/ink67.xml"/><Relationship Id="rId90" Type="http://schemas.openxmlformats.org/officeDocument/2006/relationships/customXml" Target="../ink/ink71.xml"/><Relationship Id="rId95" Type="http://schemas.openxmlformats.org/officeDocument/2006/relationships/image" Target="../media/image77.png"/><Relationship Id="rId19" Type="http://schemas.openxmlformats.org/officeDocument/2006/relationships/image" Target="../media/image39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3.png"/><Relationship Id="rId30" Type="http://schemas.openxmlformats.org/officeDocument/2006/relationships/customXml" Target="../ink/ink41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64.png"/><Relationship Id="rId77" Type="http://schemas.openxmlformats.org/officeDocument/2006/relationships/image" Target="../media/image68.png"/><Relationship Id="rId8" Type="http://schemas.openxmlformats.org/officeDocument/2006/relationships/customXml" Target="../ink/ink30.xml"/><Relationship Id="rId51" Type="http://schemas.openxmlformats.org/officeDocument/2006/relationships/image" Target="../media/image55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72.png"/><Relationship Id="rId93" Type="http://schemas.openxmlformats.org/officeDocument/2006/relationships/image" Target="../media/image76.png"/><Relationship Id="rId3" Type="http://schemas.openxmlformats.org/officeDocument/2006/relationships/image" Target="../media/image4.svg"/><Relationship Id="rId12" Type="http://schemas.openxmlformats.org/officeDocument/2006/relationships/customXml" Target="../ink/ink32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20" Type="http://schemas.openxmlformats.org/officeDocument/2006/relationships/customXml" Target="../ink/ink36.xml"/><Relationship Id="rId41" Type="http://schemas.openxmlformats.org/officeDocument/2006/relationships/image" Target="../media/image50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67.png"/><Relationship Id="rId83" Type="http://schemas.openxmlformats.org/officeDocument/2006/relationships/image" Target="../media/image71.png"/><Relationship Id="rId88" Type="http://schemas.openxmlformats.org/officeDocument/2006/relationships/customXml" Target="../ink/ink70.xml"/><Relationship Id="rId9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customXml" Target="../ink/ink31.xml"/><Relationship Id="rId31" Type="http://schemas.openxmlformats.org/officeDocument/2006/relationships/image" Target="../media/image45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5.xml"/><Relationship Id="rId81" Type="http://schemas.openxmlformats.org/officeDocument/2006/relationships/image" Target="../media/image70.png"/><Relationship Id="rId86" Type="http://schemas.openxmlformats.org/officeDocument/2006/relationships/customXml" Target="../ink/ink69.xml"/><Relationship Id="rId94" Type="http://schemas.openxmlformats.org/officeDocument/2006/relationships/customXml" Target="../ink/ink73.xml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.xml"/><Relationship Id="rId21" Type="http://schemas.openxmlformats.org/officeDocument/2006/relationships/image" Target="../media/image85.png"/><Relationship Id="rId34" Type="http://schemas.openxmlformats.org/officeDocument/2006/relationships/customXml" Target="../ink/ink88.xml"/><Relationship Id="rId42" Type="http://schemas.openxmlformats.org/officeDocument/2006/relationships/customXml" Target="../ink/ink92.xml"/><Relationship Id="rId47" Type="http://schemas.openxmlformats.org/officeDocument/2006/relationships/image" Target="../media/image98.png"/><Relationship Id="rId50" Type="http://schemas.openxmlformats.org/officeDocument/2006/relationships/customXml" Target="../ink/ink96.xml"/><Relationship Id="rId55" Type="http://schemas.openxmlformats.org/officeDocument/2006/relationships/image" Target="../media/image102.png"/><Relationship Id="rId63" Type="http://schemas.openxmlformats.org/officeDocument/2006/relationships/image" Target="../media/image106.png"/><Relationship Id="rId68" Type="http://schemas.openxmlformats.org/officeDocument/2006/relationships/customXml" Target="../ink/ink105.xml"/><Relationship Id="rId76" Type="http://schemas.openxmlformats.org/officeDocument/2006/relationships/customXml" Target="../ink/ink109.xml"/><Relationship Id="rId84" Type="http://schemas.openxmlformats.org/officeDocument/2006/relationships/customXml" Target="../ink/ink113.xml"/><Relationship Id="rId89" Type="http://schemas.openxmlformats.org/officeDocument/2006/relationships/image" Target="../media/image119.png"/><Relationship Id="rId97" Type="http://schemas.openxmlformats.org/officeDocument/2006/relationships/image" Target="../media/image123.png"/><Relationship Id="rId7" Type="http://schemas.openxmlformats.org/officeDocument/2006/relationships/image" Target="../media/image78.png"/><Relationship Id="rId71" Type="http://schemas.openxmlformats.org/officeDocument/2006/relationships/image" Target="../media/image110.png"/><Relationship Id="rId92" Type="http://schemas.openxmlformats.org/officeDocument/2006/relationships/customXml" Target="../ink/ink117.xml"/><Relationship Id="rId2" Type="http://schemas.openxmlformats.org/officeDocument/2006/relationships/image" Target="../media/image3.png"/><Relationship Id="rId16" Type="http://schemas.openxmlformats.org/officeDocument/2006/relationships/customXml" Target="../ink/ink79.xml"/><Relationship Id="rId29" Type="http://schemas.openxmlformats.org/officeDocument/2006/relationships/image" Target="../media/image89.png"/><Relationship Id="rId11" Type="http://schemas.openxmlformats.org/officeDocument/2006/relationships/image" Target="../media/image80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93.png"/><Relationship Id="rId40" Type="http://schemas.openxmlformats.org/officeDocument/2006/relationships/customXml" Target="../ink/ink91.xml"/><Relationship Id="rId45" Type="http://schemas.openxmlformats.org/officeDocument/2006/relationships/image" Target="../media/image97.png"/><Relationship Id="rId53" Type="http://schemas.openxmlformats.org/officeDocument/2006/relationships/image" Target="../media/image101.png"/><Relationship Id="rId58" Type="http://schemas.openxmlformats.org/officeDocument/2006/relationships/customXml" Target="../ink/ink100.xml"/><Relationship Id="rId66" Type="http://schemas.openxmlformats.org/officeDocument/2006/relationships/customXml" Target="../ink/ink104.xml"/><Relationship Id="rId74" Type="http://schemas.openxmlformats.org/officeDocument/2006/relationships/customXml" Target="../ink/ink108.xml"/><Relationship Id="rId79" Type="http://schemas.openxmlformats.org/officeDocument/2006/relationships/image" Target="../media/image114.png"/><Relationship Id="rId87" Type="http://schemas.openxmlformats.org/officeDocument/2006/relationships/image" Target="../media/image118.png"/><Relationship Id="rId5" Type="http://schemas.openxmlformats.org/officeDocument/2006/relationships/image" Target="../media/image2.svg"/><Relationship Id="rId61" Type="http://schemas.openxmlformats.org/officeDocument/2006/relationships/image" Target="../media/image105.png"/><Relationship Id="rId82" Type="http://schemas.openxmlformats.org/officeDocument/2006/relationships/customXml" Target="../ink/ink112.xml"/><Relationship Id="rId90" Type="http://schemas.openxmlformats.org/officeDocument/2006/relationships/customXml" Target="../ink/ink116.xml"/><Relationship Id="rId95" Type="http://schemas.openxmlformats.org/officeDocument/2006/relationships/image" Target="../media/image122.png"/><Relationship Id="rId19" Type="http://schemas.openxmlformats.org/officeDocument/2006/relationships/image" Target="../media/image84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8.png"/><Relationship Id="rId30" Type="http://schemas.openxmlformats.org/officeDocument/2006/relationships/customXml" Target="../ink/ink86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95.xml"/><Relationship Id="rId56" Type="http://schemas.openxmlformats.org/officeDocument/2006/relationships/customXml" Target="../ink/ink99.xml"/><Relationship Id="rId64" Type="http://schemas.openxmlformats.org/officeDocument/2006/relationships/customXml" Target="../ink/ink103.xml"/><Relationship Id="rId69" Type="http://schemas.openxmlformats.org/officeDocument/2006/relationships/image" Target="../media/image109.png"/><Relationship Id="rId77" Type="http://schemas.openxmlformats.org/officeDocument/2006/relationships/image" Target="../media/image113.png"/><Relationship Id="rId8" Type="http://schemas.openxmlformats.org/officeDocument/2006/relationships/customXml" Target="../ink/ink75.xml"/><Relationship Id="rId51" Type="http://schemas.openxmlformats.org/officeDocument/2006/relationships/image" Target="../media/image100.png"/><Relationship Id="rId72" Type="http://schemas.openxmlformats.org/officeDocument/2006/relationships/customXml" Target="../ink/ink107.xml"/><Relationship Id="rId80" Type="http://schemas.openxmlformats.org/officeDocument/2006/relationships/customXml" Target="../ink/ink111.xml"/><Relationship Id="rId85" Type="http://schemas.openxmlformats.org/officeDocument/2006/relationships/image" Target="../media/image117.png"/><Relationship Id="rId93" Type="http://schemas.openxmlformats.org/officeDocument/2006/relationships/image" Target="../media/image121.png"/><Relationship Id="rId98" Type="http://schemas.openxmlformats.org/officeDocument/2006/relationships/customXml" Target="../ink/ink120.xml"/><Relationship Id="rId3" Type="http://schemas.openxmlformats.org/officeDocument/2006/relationships/image" Target="../media/image4.svg"/><Relationship Id="rId12" Type="http://schemas.openxmlformats.org/officeDocument/2006/relationships/customXml" Target="../ink/ink77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38" Type="http://schemas.openxmlformats.org/officeDocument/2006/relationships/customXml" Target="../ink/ink90.xml"/><Relationship Id="rId46" Type="http://schemas.openxmlformats.org/officeDocument/2006/relationships/customXml" Target="../ink/ink94.xml"/><Relationship Id="rId59" Type="http://schemas.openxmlformats.org/officeDocument/2006/relationships/image" Target="../media/image104.png"/><Relationship Id="rId67" Type="http://schemas.openxmlformats.org/officeDocument/2006/relationships/image" Target="../media/image108.png"/><Relationship Id="rId20" Type="http://schemas.openxmlformats.org/officeDocument/2006/relationships/customXml" Target="../ink/ink81.xml"/><Relationship Id="rId41" Type="http://schemas.openxmlformats.org/officeDocument/2006/relationships/image" Target="../media/image95.png"/><Relationship Id="rId54" Type="http://schemas.openxmlformats.org/officeDocument/2006/relationships/customXml" Target="../ink/ink98.xml"/><Relationship Id="rId62" Type="http://schemas.openxmlformats.org/officeDocument/2006/relationships/customXml" Target="../ink/ink102.xml"/><Relationship Id="rId70" Type="http://schemas.openxmlformats.org/officeDocument/2006/relationships/customXml" Target="../ink/ink106.xml"/><Relationship Id="rId75" Type="http://schemas.openxmlformats.org/officeDocument/2006/relationships/image" Target="../media/image112.png"/><Relationship Id="rId83" Type="http://schemas.openxmlformats.org/officeDocument/2006/relationships/image" Target="../media/image116.png"/><Relationship Id="rId88" Type="http://schemas.openxmlformats.org/officeDocument/2006/relationships/customXml" Target="../ink/ink115.xml"/><Relationship Id="rId91" Type="http://schemas.openxmlformats.org/officeDocument/2006/relationships/image" Target="../media/image120.png"/><Relationship Id="rId96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customXml" Target="../ink/ink76.xml"/><Relationship Id="rId31" Type="http://schemas.openxmlformats.org/officeDocument/2006/relationships/image" Target="../media/image90.png"/><Relationship Id="rId44" Type="http://schemas.openxmlformats.org/officeDocument/2006/relationships/customXml" Target="../ink/ink93.xml"/><Relationship Id="rId52" Type="http://schemas.openxmlformats.org/officeDocument/2006/relationships/customXml" Target="../ink/ink97.xml"/><Relationship Id="rId60" Type="http://schemas.openxmlformats.org/officeDocument/2006/relationships/customXml" Target="../ink/ink101.xml"/><Relationship Id="rId65" Type="http://schemas.openxmlformats.org/officeDocument/2006/relationships/image" Target="../media/image107.png"/><Relationship Id="rId73" Type="http://schemas.openxmlformats.org/officeDocument/2006/relationships/image" Target="../media/image111.png"/><Relationship Id="rId78" Type="http://schemas.openxmlformats.org/officeDocument/2006/relationships/customXml" Target="../ink/ink110.xml"/><Relationship Id="rId81" Type="http://schemas.openxmlformats.org/officeDocument/2006/relationships/image" Target="../media/image115.png"/><Relationship Id="rId86" Type="http://schemas.openxmlformats.org/officeDocument/2006/relationships/customXml" Target="../ink/ink114.xml"/><Relationship Id="rId94" Type="http://schemas.openxmlformats.org/officeDocument/2006/relationships/customXml" Target="../ink/ink118.xml"/><Relationship Id="rId99" Type="http://schemas.openxmlformats.org/officeDocument/2006/relationships/image" Target="../media/image124.png"/><Relationship Id="rId4" Type="http://schemas.openxmlformats.org/officeDocument/2006/relationships/image" Target="../media/image1.png"/><Relationship Id="rId9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80.xml"/><Relationship Id="rId39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43.png"/><Relationship Id="rId21" Type="http://schemas.openxmlformats.org/officeDocument/2006/relationships/image" Target="../media/image134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7.png"/><Relationship Id="rId50" Type="http://schemas.openxmlformats.org/officeDocument/2006/relationships/customXml" Target="../ink/ink145.xml"/><Relationship Id="rId55" Type="http://schemas.openxmlformats.org/officeDocument/2006/relationships/image" Target="../media/image151.png"/><Relationship Id="rId7" Type="http://schemas.openxmlformats.org/officeDocument/2006/relationships/image" Target="../media/image127.png"/><Relationship Id="rId12" Type="http://schemas.openxmlformats.org/officeDocument/2006/relationships/customXml" Target="../ink/ink126.xml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53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38.png"/><Relationship Id="rId41" Type="http://schemas.openxmlformats.org/officeDocument/2006/relationships/image" Target="../media/image144.png"/><Relationship Id="rId54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9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42.png"/><Relationship Id="rId40" Type="http://schemas.openxmlformats.org/officeDocument/2006/relationships/customXml" Target="../ink/ink140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8" Type="http://schemas.openxmlformats.org/officeDocument/2006/relationships/customXml" Target="../ink/ink149.xml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" Type="http://schemas.openxmlformats.org/officeDocument/2006/relationships/customXml" Target="../ink/ink125.xml"/><Relationship Id="rId19" Type="http://schemas.openxmlformats.org/officeDocument/2006/relationships/image" Target="../media/image133.png"/><Relationship Id="rId31" Type="http://schemas.openxmlformats.org/officeDocument/2006/relationships/image" Target="../media/image139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4" Type="http://schemas.openxmlformats.org/officeDocument/2006/relationships/customXml" Target="../ink/ink122.xml"/><Relationship Id="rId9" Type="http://schemas.openxmlformats.org/officeDocument/2006/relationships/image" Target="../media/image128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7.png"/><Relationship Id="rId30" Type="http://schemas.openxmlformats.org/officeDocument/2006/relationships/customXml" Target="../ink/ink135.xml"/><Relationship Id="rId35" Type="http://schemas.openxmlformats.org/officeDocument/2006/relationships/image" Target="../media/image141.png"/><Relationship Id="rId43" Type="http://schemas.openxmlformats.org/officeDocument/2006/relationships/image" Target="../media/image145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8" Type="http://schemas.openxmlformats.org/officeDocument/2006/relationships/customXml" Target="../ink/ink124.xml"/><Relationship Id="rId51" Type="http://schemas.openxmlformats.org/officeDocument/2006/relationships/image" Target="../media/image149.png"/><Relationship Id="rId3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117" Type="http://schemas.openxmlformats.org/officeDocument/2006/relationships/image" Target="../media/image211.png"/><Relationship Id="rId21" Type="http://schemas.openxmlformats.org/officeDocument/2006/relationships/image" Target="../media/image163.png"/><Relationship Id="rId42" Type="http://schemas.openxmlformats.org/officeDocument/2006/relationships/customXml" Target="../ink/ink170.xml"/><Relationship Id="rId47" Type="http://schemas.openxmlformats.org/officeDocument/2006/relationships/image" Target="../media/image176.png"/><Relationship Id="rId63" Type="http://schemas.openxmlformats.org/officeDocument/2006/relationships/image" Target="../media/image184.png"/><Relationship Id="rId68" Type="http://schemas.openxmlformats.org/officeDocument/2006/relationships/customXml" Target="../ink/ink183.xml"/><Relationship Id="rId84" Type="http://schemas.openxmlformats.org/officeDocument/2006/relationships/customXml" Target="../ink/ink191.xml"/><Relationship Id="rId89" Type="http://schemas.openxmlformats.org/officeDocument/2006/relationships/image" Target="../media/image197.png"/><Relationship Id="rId112" Type="http://schemas.openxmlformats.org/officeDocument/2006/relationships/customXml" Target="../ink/ink205.xml"/><Relationship Id="rId133" Type="http://schemas.openxmlformats.org/officeDocument/2006/relationships/image" Target="../media/image219.png"/><Relationship Id="rId138" Type="http://schemas.openxmlformats.org/officeDocument/2006/relationships/customXml" Target="../ink/ink218.xml"/><Relationship Id="rId154" Type="http://schemas.openxmlformats.org/officeDocument/2006/relationships/customXml" Target="../ink/ink226.xml"/><Relationship Id="rId159" Type="http://schemas.openxmlformats.org/officeDocument/2006/relationships/image" Target="../media/image232.png"/><Relationship Id="rId175" Type="http://schemas.openxmlformats.org/officeDocument/2006/relationships/image" Target="../media/image240.png"/><Relationship Id="rId170" Type="http://schemas.openxmlformats.org/officeDocument/2006/relationships/customXml" Target="../ink/ink234.xml"/><Relationship Id="rId16" Type="http://schemas.openxmlformats.org/officeDocument/2006/relationships/customXml" Target="../ink/ink157.xml"/><Relationship Id="rId107" Type="http://schemas.openxmlformats.org/officeDocument/2006/relationships/image" Target="../media/image206.png"/><Relationship Id="rId11" Type="http://schemas.openxmlformats.org/officeDocument/2006/relationships/image" Target="../media/image158.png"/><Relationship Id="rId32" Type="http://schemas.openxmlformats.org/officeDocument/2006/relationships/customXml" Target="../ink/ink165.xml"/><Relationship Id="rId37" Type="http://schemas.openxmlformats.org/officeDocument/2006/relationships/image" Target="../media/image171.png"/><Relationship Id="rId53" Type="http://schemas.openxmlformats.org/officeDocument/2006/relationships/image" Target="../media/image179.png"/><Relationship Id="rId58" Type="http://schemas.openxmlformats.org/officeDocument/2006/relationships/customXml" Target="../ink/ink178.xml"/><Relationship Id="rId74" Type="http://schemas.openxmlformats.org/officeDocument/2006/relationships/customXml" Target="../ink/ink186.xml"/><Relationship Id="rId79" Type="http://schemas.openxmlformats.org/officeDocument/2006/relationships/image" Target="../media/image192.png"/><Relationship Id="rId102" Type="http://schemas.openxmlformats.org/officeDocument/2006/relationships/customXml" Target="../ink/ink200.xml"/><Relationship Id="rId123" Type="http://schemas.openxmlformats.org/officeDocument/2006/relationships/image" Target="../media/image214.png"/><Relationship Id="rId128" Type="http://schemas.openxmlformats.org/officeDocument/2006/relationships/customXml" Target="../ink/ink213.xml"/><Relationship Id="rId144" Type="http://schemas.openxmlformats.org/officeDocument/2006/relationships/customXml" Target="../ink/ink221.xml"/><Relationship Id="rId149" Type="http://schemas.openxmlformats.org/officeDocument/2006/relationships/image" Target="../media/image227.png"/><Relationship Id="rId5" Type="http://schemas.openxmlformats.org/officeDocument/2006/relationships/image" Target="../media/image155.png"/><Relationship Id="rId90" Type="http://schemas.openxmlformats.org/officeDocument/2006/relationships/customXml" Target="../ink/ink194.xml"/><Relationship Id="rId95" Type="http://schemas.openxmlformats.org/officeDocument/2006/relationships/image" Target="../media/image200.png"/><Relationship Id="rId160" Type="http://schemas.openxmlformats.org/officeDocument/2006/relationships/customXml" Target="../ink/ink229.xml"/><Relationship Id="rId165" Type="http://schemas.openxmlformats.org/officeDocument/2006/relationships/image" Target="../media/image235.png"/><Relationship Id="rId22" Type="http://schemas.openxmlformats.org/officeDocument/2006/relationships/customXml" Target="../ink/ink160.xml"/><Relationship Id="rId27" Type="http://schemas.openxmlformats.org/officeDocument/2006/relationships/image" Target="../media/image166.png"/><Relationship Id="rId43" Type="http://schemas.openxmlformats.org/officeDocument/2006/relationships/image" Target="../media/image174.png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187.png"/><Relationship Id="rId113" Type="http://schemas.openxmlformats.org/officeDocument/2006/relationships/image" Target="../media/image209.png"/><Relationship Id="rId118" Type="http://schemas.openxmlformats.org/officeDocument/2006/relationships/customXml" Target="../ink/ink208.xml"/><Relationship Id="rId134" Type="http://schemas.openxmlformats.org/officeDocument/2006/relationships/customXml" Target="../ink/ink216.xml"/><Relationship Id="rId139" Type="http://schemas.openxmlformats.org/officeDocument/2006/relationships/image" Target="../media/image222.png"/><Relationship Id="rId80" Type="http://schemas.openxmlformats.org/officeDocument/2006/relationships/customXml" Target="../ink/ink189.xml"/><Relationship Id="rId85" Type="http://schemas.openxmlformats.org/officeDocument/2006/relationships/image" Target="../media/image195.png"/><Relationship Id="rId150" Type="http://schemas.openxmlformats.org/officeDocument/2006/relationships/customXml" Target="../ink/ink224.xml"/><Relationship Id="rId155" Type="http://schemas.openxmlformats.org/officeDocument/2006/relationships/image" Target="../media/image230.png"/><Relationship Id="rId171" Type="http://schemas.openxmlformats.org/officeDocument/2006/relationships/image" Target="../media/image238.png"/><Relationship Id="rId12" Type="http://schemas.openxmlformats.org/officeDocument/2006/relationships/customXml" Target="../ink/ink155.xml"/><Relationship Id="rId17" Type="http://schemas.openxmlformats.org/officeDocument/2006/relationships/image" Target="../media/image161.png"/><Relationship Id="rId33" Type="http://schemas.openxmlformats.org/officeDocument/2006/relationships/image" Target="../media/image169.png"/><Relationship Id="rId38" Type="http://schemas.openxmlformats.org/officeDocument/2006/relationships/customXml" Target="../ink/ink168.xml"/><Relationship Id="rId59" Type="http://schemas.openxmlformats.org/officeDocument/2006/relationships/image" Target="../media/image182.png"/><Relationship Id="rId103" Type="http://schemas.openxmlformats.org/officeDocument/2006/relationships/image" Target="../media/image204.png"/><Relationship Id="rId108" Type="http://schemas.openxmlformats.org/officeDocument/2006/relationships/customXml" Target="../ink/ink203.xml"/><Relationship Id="rId124" Type="http://schemas.openxmlformats.org/officeDocument/2006/relationships/customXml" Target="../ink/ink211.xml"/><Relationship Id="rId129" Type="http://schemas.openxmlformats.org/officeDocument/2006/relationships/image" Target="../media/image217.png"/><Relationship Id="rId54" Type="http://schemas.openxmlformats.org/officeDocument/2006/relationships/customXml" Target="../ink/ink176.xml"/><Relationship Id="rId70" Type="http://schemas.openxmlformats.org/officeDocument/2006/relationships/customXml" Target="../ink/ink184.xml"/><Relationship Id="rId75" Type="http://schemas.openxmlformats.org/officeDocument/2006/relationships/image" Target="../media/image190.png"/><Relationship Id="rId91" Type="http://schemas.openxmlformats.org/officeDocument/2006/relationships/image" Target="../media/image198.png"/><Relationship Id="rId96" Type="http://schemas.openxmlformats.org/officeDocument/2006/relationships/customXml" Target="../ink/ink197.xml"/><Relationship Id="rId140" Type="http://schemas.openxmlformats.org/officeDocument/2006/relationships/customXml" Target="../ink/ink219.xml"/><Relationship Id="rId145" Type="http://schemas.openxmlformats.org/officeDocument/2006/relationships/image" Target="../media/image225.png"/><Relationship Id="rId161" Type="http://schemas.openxmlformats.org/officeDocument/2006/relationships/image" Target="../media/image233.png"/><Relationship Id="rId166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23" Type="http://schemas.openxmlformats.org/officeDocument/2006/relationships/image" Target="../media/image164.png"/><Relationship Id="rId28" Type="http://schemas.openxmlformats.org/officeDocument/2006/relationships/customXml" Target="../ink/ink163.xml"/><Relationship Id="rId49" Type="http://schemas.openxmlformats.org/officeDocument/2006/relationships/image" Target="../media/image177.png"/><Relationship Id="rId114" Type="http://schemas.openxmlformats.org/officeDocument/2006/relationships/customXml" Target="../ink/ink206.xml"/><Relationship Id="rId119" Type="http://schemas.openxmlformats.org/officeDocument/2006/relationships/image" Target="../media/image212.png"/><Relationship Id="rId10" Type="http://schemas.openxmlformats.org/officeDocument/2006/relationships/customXml" Target="../ink/ink154.xml"/><Relationship Id="rId31" Type="http://schemas.openxmlformats.org/officeDocument/2006/relationships/image" Target="../media/image168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185.png"/><Relationship Id="rId73" Type="http://schemas.openxmlformats.org/officeDocument/2006/relationships/image" Target="../media/image189.png"/><Relationship Id="rId78" Type="http://schemas.openxmlformats.org/officeDocument/2006/relationships/customXml" Target="../ink/ink188.xml"/><Relationship Id="rId81" Type="http://schemas.openxmlformats.org/officeDocument/2006/relationships/image" Target="../media/image193.png"/><Relationship Id="rId86" Type="http://schemas.openxmlformats.org/officeDocument/2006/relationships/customXml" Target="../ink/ink192.xml"/><Relationship Id="rId94" Type="http://schemas.openxmlformats.org/officeDocument/2006/relationships/customXml" Target="../ink/ink196.xml"/><Relationship Id="rId99" Type="http://schemas.openxmlformats.org/officeDocument/2006/relationships/image" Target="../media/image202.png"/><Relationship Id="rId101" Type="http://schemas.openxmlformats.org/officeDocument/2006/relationships/image" Target="../media/image203.png"/><Relationship Id="rId122" Type="http://schemas.openxmlformats.org/officeDocument/2006/relationships/customXml" Target="../ink/ink210.xml"/><Relationship Id="rId130" Type="http://schemas.openxmlformats.org/officeDocument/2006/relationships/customXml" Target="../ink/ink214.xml"/><Relationship Id="rId135" Type="http://schemas.openxmlformats.org/officeDocument/2006/relationships/image" Target="../media/image220.png"/><Relationship Id="rId143" Type="http://schemas.openxmlformats.org/officeDocument/2006/relationships/image" Target="../media/image224.png"/><Relationship Id="rId148" Type="http://schemas.openxmlformats.org/officeDocument/2006/relationships/customXml" Target="../ink/ink223.xml"/><Relationship Id="rId151" Type="http://schemas.openxmlformats.org/officeDocument/2006/relationships/image" Target="../media/image228.png"/><Relationship Id="rId156" Type="http://schemas.openxmlformats.org/officeDocument/2006/relationships/customXml" Target="../ink/ink227.xml"/><Relationship Id="rId164" Type="http://schemas.openxmlformats.org/officeDocument/2006/relationships/customXml" Target="../ink/ink231.xml"/><Relationship Id="rId169" Type="http://schemas.openxmlformats.org/officeDocument/2006/relationships/image" Target="../media/image237.png"/><Relationship Id="rId4" Type="http://schemas.openxmlformats.org/officeDocument/2006/relationships/customXml" Target="../ink/ink151.xml"/><Relationship Id="rId9" Type="http://schemas.openxmlformats.org/officeDocument/2006/relationships/image" Target="../media/image157.png"/><Relationship Id="rId172" Type="http://schemas.openxmlformats.org/officeDocument/2006/relationships/customXml" Target="../ink/ink235.xml"/><Relationship Id="rId13" Type="http://schemas.openxmlformats.org/officeDocument/2006/relationships/image" Target="../media/image159.png"/><Relationship Id="rId18" Type="http://schemas.openxmlformats.org/officeDocument/2006/relationships/customXml" Target="../ink/ink158.xml"/><Relationship Id="rId39" Type="http://schemas.openxmlformats.org/officeDocument/2006/relationships/image" Target="../media/image172.png"/><Relationship Id="rId109" Type="http://schemas.openxmlformats.org/officeDocument/2006/relationships/image" Target="../media/image207.png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80.png"/><Relationship Id="rId76" Type="http://schemas.openxmlformats.org/officeDocument/2006/relationships/customXml" Target="../ink/ink187.xml"/><Relationship Id="rId97" Type="http://schemas.openxmlformats.org/officeDocument/2006/relationships/image" Target="../media/image201.png"/><Relationship Id="rId104" Type="http://schemas.openxmlformats.org/officeDocument/2006/relationships/customXml" Target="../ink/ink201.xml"/><Relationship Id="rId120" Type="http://schemas.openxmlformats.org/officeDocument/2006/relationships/customXml" Target="../ink/ink209.xml"/><Relationship Id="rId125" Type="http://schemas.openxmlformats.org/officeDocument/2006/relationships/image" Target="../media/image215.png"/><Relationship Id="rId141" Type="http://schemas.openxmlformats.org/officeDocument/2006/relationships/image" Target="../media/image223.png"/><Relationship Id="rId146" Type="http://schemas.openxmlformats.org/officeDocument/2006/relationships/customXml" Target="../ink/ink222.xml"/><Relationship Id="rId167" Type="http://schemas.openxmlformats.org/officeDocument/2006/relationships/image" Target="../media/image236.png"/><Relationship Id="rId7" Type="http://schemas.openxmlformats.org/officeDocument/2006/relationships/image" Target="../media/image156.png"/><Relationship Id="rId71" Type="http://schemas.openxmlformats.org/officeDocument/2006/relationships/image" Target="../media/image188.png"/><Relationship Id="rId92" Type="http://schemas.openxmlformats.org/officeDocument/2006/relationships/customXml" Target="../ink/ink195.xml"/><Relationship Id="rId162" Type="http://schemas.openxmlformats.org/officeDocument/2006/relationships/customXml" Target="../ink/ink230.xml"/><Relationship Id="rId2" Type="http://schemas.openxmlformats.org/officeDocument/2006/relationships/customXml" Target="../ink/ink150.xml"/><Relationship Id="rId29" Type="http://schemas.openxmlformats.org/officeDocument/2006/relationships/image" Target="../media/image167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75.png"/><Relationship Id="rId66" Type="http://schemas.openxmlformats.org/officeDocument/2006/relationships/customXml" Target="../ink/ink182.xml"/><Relationship Id="rId87" Type="http://schemas.openxmlformats.org/officeDocument/2006/relationships/image" Target="../media/image196.png"/><Relationship Id="rId110" Type="http://schemas.openxmlformats.org/officeDocument/2006/relationships/customXml" Target="../ink/ink204.xml"/><Relationship Id="rId115" Type="http://schemas.openxmlformats.org/officeDocument/2006/relationships/image" Target="../media/image210.png"/><Relationship Id="rId131" Type="http://schemas.openxmlformats.org/officeDocument/2006/relationships/image" Target="../media/image218.png"/><Relationship Id="rId136" Type="http://schemas.openxmlformats.org/officeDocument/2006/relationships/customXml" Target="../ink/ink217.xml"/><Relationship Id="rId157" Type="http://schemas.openxmlformats.org/officeDocument/2006/relationships/image" Target="../media/image231.png"/><Relationship Id="rId61" Type="http://schemas.openxmlformats.org/officeDocument/2006/relationships/image" Target="../media/image183.png"/><Relationship Id="rId82" Type="http://schemas.openxmlformats.org/officeDocument/2006/relationships/customXml" Target="../ink/ink190.xml"/><Relationship Id="rId152" Type="http://schemas.openxmlformats.org/officeDocument/2006/relationships/customXml" Target="../ink/ink225.xml"/><Relationship Id="rId173" Type="http://schemas.openxmlformats.org/officeDocument/2006/relationships/image" Target="../media/image239.png"/><Relationship Id="rId19" Type="http://schemas.openxmlformats.org/officeDocument/2006/relationships/image" Target="../media/image162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170.png"/><Relationship Id="rId56" Type="http://schemas.openxmlformats.org/officeDocument/2006/relationships/customXml" Target="../ink/ink177.xml"/><Relationship Id="rId77" Type="http://schemas.openxmlformats.org/officeDocument/2006/relationships/image" Target="../media/image191.png"/><Relationship Id="rId100" Type="http://schemas.openxmlformats.org/officeDocument/2006/relationships/customXml" Target="../ink/ink199.xml"/><Relationship Id="rId105" Type="http://schemas.openxmlformats.org/officeDocument/2006/relationships/image" Target="../media/image205.png"/><Relationship Id="rId126" Type="http://schemas.openxmlformats.org/officeDocument/2006/relationships/customXml" Target="../ink/ink212.xml"/><Relationship Id="rId147" Type="http://schemas.openxmlformats.org/officeDocument/2006/relationships/image" Target="../media/image226.png"/><Relationship Id="rId168" Type="http://schemas.openxmlformats.org/officeDocument/2006/relationships/customXml" Target="../ink/ink233.xml"/><Relationship Id="rId8" Type="http://schemas.openxmlformats.org/officeDocument/2006/relationships/customXml" Target="../ink/ink153.xml"/><Relationship Id="rId51" Type="http://schemas.openxmlformats.org/officeDocument/2006/relationships/image" Target="../media/image178.png"/><Relationship Id="rId72" Type="http://schemas.openxmlformats.org/officeDocument/2006/relationships/customXml" Target="../ink/ink185.xml"/><Relationship Id="rId93" Type="http://schemas.openxmlformats.org/officeDocument/2006/relationships/image" Target="../media/image199.png"/><Relationship Id="rId98" Type="http://schemas.openxmlformats.org/officeDocument/2006/relationships/customXml" Target="../ink/ink198.xml"/><Relationship Id="rId121" Type="http://schemas.openxmlformats.org/officeDocument/2006/relationships/image" Target="../media/image213.png"/><Relationship Id="rId142" Type="http://schemas.openxmlformats.org/officeDocument/2006/relationships/customXml" Target="../ink/ink220.xml"/><Relationship Id="rId163" Type="http://schemas.openxmlformats.org/officeDocument/2006/relationships/image" Target="../media/image234.png"/><Relationship Id="rId3" Type="http://schemas.openxmlformats.org/officeDocument/2006/relationships/image" Target="../media/image154.png"/><Relationship Id="rId25" Type="http://schemas.openxmlformats.org/officeDocument/2006/relationships/image" Target="../media/image165.png"/><Relationship Id="rId46" Type="http://schemas.openxmlformats.org/officeDocument/2006/relationships/customXml" Target="../ink/ink172.xml"/><Relationship Id="rId67" Type="http://schemas.openxmlformats.org/officeDocument/2006/relationships/image" Target="../media/image186.png"/><Relationship Id="rId116" Type="http://schemas.openxmlformats.org/officeDocument/2006/relationships/customXml" Target="../ink/ink207.xml"/><Relationship Id="rId137" Type="http://schemas.openxmlformats.org/officeDocument/2006/relationships/image" Target="../media/image221.png"/><Relationship Id="rId158" Type="http://schemas.openxmlformats.org/officeDocument/2006/relationships/customXml" Target="../ink/ink228.xml"/><Relationship Id="rId20" Type="http://schemas.openxmlformats.org/officeDocument/2006/relationships/customXml" Target="../ink/ink159.xml"/><Relationship Id="rId41" Type="http://schemas.openxmlformats.org/officeDocument/2006/relationships/image" Target="../media/image173.png"/><Relationship Id="rId62" Type="http://schemas.openxmlformats.org/officeDocument/2006/relationships/customXml" Target="../ink/ink180.xml"/><Relationship Id="rId83" Type="http://schemas.openxmlformats.org/officeDocument/2006/relationships/image" Target="../media/image194.png"/><Relationship Id="rId88" Type="http://schemas.openxmlformats.org/officeDocument/2006/relationships/customXml" Target="../ink/ink193.xml"/><Relationship Id="rId111" Type="http://schemas.openxmlformats.org/officeDocument/2006/relationships/image" Target="../media/image208.png"/><Relationship Id="rId132" Type="http://schemas.openxmlformats.org/officeDocument/2006/relationships/customXml" Target="../ink/ink215.xml"/><Relationship Id="rId153" Type="http://schemas.openxmlformats.org/officeDocument/2006/relationships/image" Target="../media/image229.png"/><Relationship Id="rId174" Type="http://schemas.openxmlformats.org/officeDocument/2006/relationships/customXml" Target="../ink/ink236.xml"/><Relationship Id="rId15" Type="http://schemas.openxmlformats.org/officeDocument/2006/relationships/image" Target="../media/image160.png"/><Relationship Id="rId36" Type="http://schemas.openxmlformats.org/officeDocument/2006/relationships/customXml" Target="../ink/ink167.xml"/><Relationship Id="rId57" Type="http://schemas.openxmlformats.org/officeDocument/2006/relationships/image" Target="../media/image181.png"/><Relationship Id="rId106" Type="http://schemas.openxmlformats.org/officeDocument/2006/relationships/customXml" Target="../ink/ink202.xml"/><Relationship Id="rId127" Type="http://schemas.openxmlformats.org/officeDocument/2006/relationships/image" Target="../media/image2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0.xml"/><Relationship Id="rId13" Type="http://schemas.openxmlformats.org/officeDocument/2006/relationships/image" Target="../media/image246.png"/><Relationship Id="rId18" Type="http://schemas.openxmlformats.org/officeDocument/2006/relationships/customXml" Target="../ink/ink245.xml"/><Relationship Id="rId26" Type="http://schemas.openxmlformats.org/officeDocument/2006/relationships/customXml" Target="../ink/ink249.xml"/><Relationship Id="rId39" Type="http://schemas.openxmlformats.org/officeDocument/2006/relationships/image" Target="../media/image259.png"/><Relationship Id="rId3" Type="http://schemas.openxmlformats.org/officeDocument/2006/relationships/image" Target="../media/image241.png"/><Relationship Id="rId21" Type="http://schemas.openxmlformats.org/officeDocument/2006/relationships/image" Target="../media/image250.png"/><Relationship Id="rId34" Type="http://schemas.openxmlformats.org/officeDocument/2006/relationships/customXml" Target="../ink/ink253.xml"/><Relationship Id="rId7" Type="http://schemas.openxmlformats.org/officeDocument/2006/relationships/image" Target="../media/image243.png"/><Relationship Id="rId12" Type="http://schemas.openxmlformats.org/officeDocument/2006/relationships/customXml" Target="../ink/ink242.xml"/><Relationship Id="rId17" Type="http://schemas.openxmlformats.org/officeDocument/2006/relationships/image" Target="../media/image248.png"/><Relationship Id="rId25" Type="http://schemas.openxmlformats.org/officeDocument/2006/relationships/image" Target="../media/image252.png"/><Relationship Id="rId33" Type="http://schemas.openxmlformats.org/officeDocument/2006/relationships/image" Target="../media/image256.png"/><Relationship Id="rId38" Type="http://schemas.openxmlformats.org/officeDocument/2006/relationships/customXml" Target="../ink/ink255.xml"/><Relationship Id="rId2" Type="http://schemas.openxmlformats.org/officeDocument/2006/relationships/customXml" Target="../ink/ink237.xml"/><Relationship Id="rId16" Type="http://schemas.openxmlformats.org/officeDocument/2006/relationships/customXml" Target="../ink/ink244.xml"/><Relationship Id="rId20" Type="http://schemas.openxmlformats.org/officeDocument/2006/relationships/customXml" Target="../ink/ink246.xml"/><Relationship Id="rId29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9.xml"/><Relationship Id="rId11" Type="http://schemas.openxmlformats.org/officeDocument/2006/relationships/image" Target="../media/image245.png"/><Relationship Id="rId24" Type="http://schemas.openxmlformats.org/officeDocument/2006/relationships/customXml" Target="../ink/ink248.xml"/><Relationship Id="rId32" Type="http://schemas.openxmlformats.org/officeDocument/2006/relationships/customXml" Target="../ink/ink252.xml"/><Relationship Id="rId37" Type="http://schemas.openxmlformats.org/officeDocument/2006/relationships/image" Target="../media/image258.png"/><Relationship Id="rId5" Type="http://schemas.openxmlformats.org/officeDocument/2006/relationships/image" Target="../media/image242.png"/><Relationship Id="rId15" Type="http://schemas.openxmlformats.org/officeDocument/2006/relationships/image" Target="../media/image247.png"/><Relationship Id="rId23" Type="http://schemas.openxmlformats.org/officeDocument/2006/relationships/image" Target="../media/image251.png"/><Relationship Id="rId28" Type="http://schemas.openxmlformats.org/officeDocument/2006/relationships/customXml" Target="../ink/ink250.xml"/><Relationship Id="rId36" Type="http://schemas.openxmlformats.org/officeDocument/2006/relationships/customXml" Target="../ink/ink254.xml"/><Relationship Id="rId10" Type="http://schemas.openxmlformats.org/officeDocument/2006/relationships/customXml" Target="../ink/ink241.xml"/><Relationship Id="rId19" Type="http://schemas.openxmlformats.org/officeDocument/2006/relationships/image" Target="../media/image249.png"/><Relationship Id="rId31" Type="http://schemas.openxmlformats.org/officeDocument/2006/relationships/image" Target="../media/image255.png"/><Relationship Id="rId4" Type="http://schemas.openxmlformats.org/officeDocument/2006/relationships/customXml" Target="../ink/ink238.xml"/><Relationship Id="rId9" Type="http://schemas.openxmlformats.org/officeDocument/2006/relationships/image" Target="../media/image244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Relationship Id="rId27" Type="http://schemas.openxmlformats.org/officeDocument/2006/relationships/image" Target="../media/image253.png"/><Relationship Id="rId30" Type="http://schemas.openxmlformats.org/officeDocument/2006/relationships/customXml" Target="../ink/ink251.xml"/><Relationship Id="rId35" Type="http://schemas.openxmlformats.org/officeDocument/2006/relationships/image" Target="../media/image2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56C0-6447-28C5-0490-D461C2E6D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98BF4-5775-07EB-B975-2D7FFB7D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2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9AC9-A76B-94D0-A6AF-7743E89F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89F7FA9-21DD-C23A-E4AA-D4927E75725C}"/>
                  </a:ext>
                </a:extLst>
              </p14:cNvPr>
              <p14:cNvContentPartPr/>
              <p14:nvPr/>
            </p14:nvContentPartPr>
            <p14:xfrm>
              <a:off x="4627887" y="2116841"/>
              <a:ext cx="88560" cy="87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89F7FA9-21DD-C23A-E4AA-D4927E75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9247" y="2107841"/>
                <a:ext cx="1062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1691E0E-A8DF-9C89-3E77-0E6EE3EEB830}"/>
              </a:ext>
            </a:extLst>
          </p:cNvPr>
          <p:cNvGrpSpPr/>
          <p:nvPr/>
        </p:nvGrpSpPr>
        <p:grpSpPr>
          <a:xfrm>
            <a:off x="927087" y="661361"/>
            <a:ext cx="7083360" cy="4002120"/>
            <a:chOff x="927087" y="661361"/>
            <a:chExt cx="7083360" cy="40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7681E8-D966-567C-65AD-8944BADE402E}"/>
                    </a:ext>
                  </a:extLst>
                </p14:cNvPr>
                <p14:cNvContentPartPr/>
                <p14:nvPr/>
              </p14:nvContentPartPr>
              <p14:xfrm>
                <a:off x="4334487" y="3365321"/>
                <a:ext cx="138600" cy="24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7681E8-D966-567C-65AD-8944BADE40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5847" y="3356681"/>
                  <a:ext cx="156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9A1EA5-A283-56CB-2287-FB756D9E21BB}"/>
                    </a:ext>
                  </a:extLst>
                </p14:cNvPr>
                <p14:cNvContentPartPr/>
                <p14:nvPr/>
              </p14:nvContentPartPr>
              <p14:xfrm>
                <a:off x="4529607" y="3385121"/>
                <a:ext cx="26064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9A1EA5-A283-56CB-2287-FB756D9E21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0607" y="3376481"/>
                  <a:ext cx="278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B2EC45-E8DE-ED59-5298-80B6D7929B87}"/>
                    </a:ext>
                  </a:extLst>
                </p14:cNvPr>
                <p14:cNvContentPartPr/>
                <p14:nvPr/>
              </p14:nvContentPartPr>
              <p14:xfrm>
                <a:off x="4850007" y="3305561"/>
                <a:ext cx="153000" cy="28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B2EC45-E8DE-ED59-5298-80B6D7929B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1367" y="3296921"/>
                  <a:ext cx="170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49D257-F5C5-D5BC-6E13-315042BA0E1B}"/>
                    </a:ext>
                  </a:extLst>
                </p14:cNvPr>
                <p14:cNvContentPartPr/>
                <p14:nvPr/>
              </p14:nvContentPartPr>
              <p14:xfrm>
                <a:off x="4249887" y="3140681"/>
                <a:ext cx="892800" cy="61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49D257-F5C5-D5BC-6E13-315042BA0E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0887" y="3131681"/>
                  <a:ext cx="9104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FD4E87-FDA7-DE5A-CD26-3C0B316E1D57}"/>
                    </a:ext>
                  </a:extLst>
                </p14:cNvPr>
                <p14:cNvContentPartPr/>
                <p14:nvPr/>
              </p14:nvContentPartPr>
              <p14:xfrm>
                <a:off x="4261767" y="3235361"/>
                <a:ext cx="938880" cy="61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FD4E87-FDA7-DE5A-CD26-3C0B316E1D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52767" y="3226361"/>
                  <a:ext cx="9565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8E1A6F-1B7A-A513-5935-F2334E52655E}"/>
                    </a:ext>
                  </a:extLst>
                </p14:cNvPr>
                <p14:cNvContentPartPr/>
                <p14:nvPr/>
              </p14:nvContentPartPr>
              <p14:xfrm>
                <a:off x="6803367" y="3213041"/>
                <a:ext cx="142920" cy="31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8E1A6F-1B7A-A513-5935-F2334E5265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4727" y="3204401"/>
                  <a:ext cx="160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ACDED4-3CAD-3395-B694-6F5B05ED8D34}"/>
                    </a:ext>
                  </a:extLst>
                </p14:cNvPr>
                <p14:cNvContentPartPr/>
                <p14:nvPr/>
              </p14:nvContentPartPr>
              <p14:xfrm>
                <a:off x="7069407" y="3211601"/>
                <a:ext cx="208080" cy="19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ACDED4-3CAD-3395-B694-6F5B05ED8D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0407" y="3202961"/>
                  <a:ext cx="225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38D3C2-10AD-453A-AE3D-781D48F675CD}"/>
                    </a:ext>
                  </a:extLst>
                </p14:cNvPr>
                <p14:cNvContentPartPr/>
                <p14:nvPr/>
              </p14:nvContentPartPr>
              <p14:xfrm>
                <a:off x="7304487" y="3176321"/>
                <a:ext cx="187560" cy="34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38D3C2-10AD-453A-AE3D-781D48F675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95847" y="3167321"/>
                  <a:ext cx="205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126389-7A32-2DF6-E5C9-2F96BE2C96DC}"/>
                    </a:ext>
                  </a:extLst>
                </p14:cNvPr>
                <p14:cNvContentPartPr/>
                <p14:nvPr/>
              </p14:nvContentPartPr>
              <p14:xfrm>
                <a:off x="6628767" y="2988041"/>
                <a:ext cx="1033560" cy="64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126389-7A32-2DF6-E5C9-2F96BE2C96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20127" y="2979041"/>
                  <a:ext cx="1051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B4BE1B-BB57-7BE8-DB91-C2BBC151709F}"/>
                    </a:ext>
                  </a:extLst>
                </p14:cNvPr>
                <p14:cNvContentPartPr/>
                <p14:nvPr/>
              </p14:nvContentPartPr>
              <p14:xfrm>
                <a:off x="6697527" y="3079481"/>
                <a:ext cx="968760" cy="69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B4BE1B-BB57-7BE8-DB91-C2BBC1517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8887" y="3070841"/>
                  <a:ext cx="98640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DE2953-64E2-4631-99C2-D00B4687CC87}"/>
                    </a:ext>
                  </a:extLst>
                </p14:cNvPr>
                <p14:cNvContentPartPr/>
                <p14:nvPr/>
              </p14:nvContentPartPr>
              <p14:xfrm>
                <a:off x="4914807" y="2478641"/>
                <a:ext cx="556920" cy="53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DE2953-64E2-4631-99C2-D00B4687CC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6167" y="2469641"/>
                  <a:ext cx="5745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ABD0DA-F9FF-F86D-8EEE-CCA8D02D13D0}"/>
                    </a:ext>
                  </a:extLst>
                </p14:cNvPr>
                <p14:cNvContentPartPr/>
                <p14:nvPr/>
              </p14:nvContentPartPr>
              <p14:xfrm>
                <a:off x="5882127" y="2532281"/>
                <a:ext cx="1075680" cy="47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ABD0DA-F9FF-F86D-8EEE-CCA8D02D13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3127" y="2523281"/>
                  <a:ext cx="10933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353D4C-C01A-E4C5-EDB8-6F3ADA451941}"/>
                    </a:ext>
                  </a:extLst>
                </p14:cNvPr>
                <p14:cNvContentPartPr/>
                <p14:nvPr/>
              </p14:nvContentPartPr>
              <p14:xfrm>
                <a:off x="1193127" y="2488361"/>
                <a:ext cx="133200" cy="28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353D4C-C01A-E4C5-EDB8-6F3ADA4519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4127" y="2479361"/>
                  <a:ext cx="150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E4A15D-E69F-C0DD-F369-5EEB340C8D53}"/>
                    </a:ext>
                  </a:extLst>
                </p14:cNvPr>
                <p14:cNvContentPartPr/>
                <p14:nvPr/>
              </p14:nvContentPartPr>
              <p14:xfrm>
                <a:off x="1336407" y="2574761"/>
                <a:ext cx="67320" cy="11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E4A15D-E69F-C0DD-F369-5EEB340C8D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7767" y="2566121"/>
                  <a:ext cx="84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7B1172-1EBD-CDC8-FA5F-3AD628C85371}"/>
                    </a:ext>
                  </a:extLst>
                </p14:cNvPr>
                <p14:cNvContentPartPr/>
                <p14:nvPr/>
              </p14:nvContentPartPr>
              <p14:xfrm>
                <a:off x="1476087" y="2387201"/>
                <a:ext cx="376560" cy="28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7B1172-1EBD-CDC8-FA5F-3AD628C853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7447" y="2378201"/>
                  <a:ext cx="394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A8A435-08D5-3689-003B-C70E10470231}"/>
                    </a:ext>
                  </a:extLst>
                </p14:cNvPr>
                <p14:cNvContentPartPr/>
                <p14:nvPr/>
              </p14:nvContentPartPr>
              <p14:xfrm>
                <a:off x="1351527" y="2902361"/>
                <a:ext cx="193680" cy="18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A8A435-08D5-3689-003B-C70E10470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2887" y="2893721"/>
                  <a:ext cx="211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AB2173-2BC7-C012-F384-1F34C896D907}"/>
                    </a:ext>
                  </a:extLst>
                </p14:cNvPr>
                <p14:cNvContentPartPr/>
                <p14:nvPr/>
              </p14:nvContentPartPr>
              <p14:xfrm>
                <a:off x="1556367" y="2886161"/>
                <a:ext cx="97920" cy="12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AB2173-2BC7-C012-F384-1F34C896D9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47727" y="2877161"/>
                  <a:ext cx="115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F78FD1-E3F7-7778-3C71-00A8FF9DABB0}"/>
                    </a:ext>
                  </a:extLst>
                </p14:cNvPr>
                <p14:cNvContentPartPr/>
                <p14:nvPr/>
              </p14:nvContentPartPr>
              <p14:xfrm>
                <a:off x="1672647" y="2899841"/>
                <a:ext cx="92880" cy="110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F78FD1-E3F7-7778-3C71-00A8FF9DAB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64007" y="2891201"/>
                  <a:ext cx="110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59FC6D-A44B-5398-37E8-5C816ED7F3CF}"/>
                    </a:ext>
                  </a:extLst>
                </p14:cNvPr>
                <p14:cNvContentPartPr/>
                <p14:nvPr/>
              </p14:nvContentPartPr>
              <p14:xfrm>
                <a:off x="1753647" y="2754041"/>
                <a:ext cx="182160" cy="24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59FC6D-A44B-5398-37E8-5C816ED7F3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5007" y="2745041"/>
                  <a:ext cx="199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0F8BF7-05CD-5D03-97F5-DD8D1016C517}"/>
                    </a:ext>
                  </a:extLst>
                </p14:cNvPr>
                <p14:cNvContentPartPr/>
                <p14:nvPr/>
              </p14:nvContentPartPr>
              <p14:xfrm>
                <a:off x="1853727" y="2711201"/>
                <a:ext cx="127440" cy="25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0F8BF7-05CD-5D03-97F5-DD8D1016C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45087" y="2702201"/>
                  <a:ext cx="145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6860B4-F6BF-DBD2-0675-FD82027B195F}"/>
                    </a:ext>
                  </a:extLst>
                </p14:cNvPr>
                <p14:cNvContentPartPr/>
                <p14:nvPr/>
              </p14:nvContentPartPr>
              <p14:xfrm>
                <a:off x="1989087" y="2756561"/>
                <a:ext cx="147600" cy="16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6860B4-F6BF-DBD2-0675-FD82027B19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0447" y="2747921"/>
                  <a:ext cx="165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ACEA10-B8B6-82B4-864E-858E162C6ABD}"/>
                    </a:ext>
                  </a:extLst>
                </p14:cNvPr>
                <p14:cNvContentPartPr/>
                <p14:nvPr/>
              </p14:nvContentPartPr>
              <p14:xfrm>
                <a:off x="2178447" y="2731721"/>
                <a:ext cx="150480" cy="11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ACEA10-B8B6-82B4-864E-858E162C6A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69447" y="2723081"/>
                  <a:ext cx="168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52D464-8F4C-C2CC-6D1C-CD5F1E06D0EB}"/>
                    </a:ext>
                  </a:extLst>
                </p14:cNvPr>
                <p14:cNvContentPartPr/>
                <p14:nvPr/>
              </p14:nvContentPartPr>
              <p14:xfrm>
                <a:off x="1019247" y="2095961"/>
                <a:ext cx="1418040" cy="930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52D464-8F4C-C2CC-6D1C-CD5F1E06D0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247" y="2086961"/>
                  <a:ext cx="1435680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8E43BA-0FF7-89BF-DB95-A2C6FB6434B7}"/>
                    </a:ext>
                  </a:extLst>
                </p14:cNvPr>
                <p14:cNvContentPartPr/>
                <p14:nvPr/>
              </p14:nvContentPartPr>
              <p14:xfrm>
                <a:off x="927087" y="2425361"/>
                <a:ext cx="1603440" cy="106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8E43BA-0FF7-89BF-DB95-A2C6FB643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8087" y="2416361"/>
                  <a:ext cx="1621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94D5FD-2A7D-FCA7-72AB-552556299BA2}"/>
                    </a:ext>
                  </a:extLst>
                </p14:cNvPr>
                <p14:cNvContentPartPr/>
                <p14:nvPr/>
              </p14:nvContentPartPr>
              <p14:xfrm>
                <a:off x="2391567" y="2972561"/>
                <a:ext cx="44280" cy="63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94D5FD-2A7D-FCA7-72AB-552556299B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2927" y="2963561"/>
                  <a:ext cx="61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2206B6-4560-E1FD-3051-76F6815EEA30}"/>
                    </a:ext>
                  </a:extLst>
                </p14:cNvPr>
                <p14:cNvContentPartPr/>
                <p14:nvPr/>
              </p14:nvContentPartPr>
              <p14:xfrm>
                <a:off x="5418447" y="1928201"/>
                <a:ext cx="121680" cy="27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2206B6-4560-E1FD-3051-76F6815EEA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09807" y="1919561"/>
                  <a:ext cx="139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34B230-EDCF-6BC9-4D44-A042DAD3C03A}"/>
                    </a:ext>
                  </a:extLst>
                </p14:cNvPr>
                <p14:cNvContentPartPr/>
                <p14:nvPr/>
              </p14:nvContentPartPr>
              <p14:xfrm>
                <a:off x="5608527" y="1964201"/>
                <a:ext cx="9720" cy="16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34B230-EDCF-6BC9-4D44-A042DAD3C0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9527" y="1955201"/>
                  <a:ext cx="27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754597-5131-D2E6-D7C1-B956F9966289}"/>
                    </a:ext>
                  </a:extLst>
                </p14:cNvPr>
                <p14:cNvContentPartPr/>
                <p14:nvPr/>
              </p14:nvContentPartPr>
              <p14:xfrm>
                <a:off x="5577567" y="1874201"/>
                <a:ext cx="196920" cy="30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754597-5131-D2E6-D7C1-B956F99662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68567" y="1865201"/>
                  <a:ext cx="214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94E635-2BB8-85BF-1F8E-7879E50BB08E}"/>
                    </a:ext>
                  </a:extLst>
                </p14:cNvPr>
                <p14:cNvContentPartPr/>
                <p14:nvPr/>
              </p14:nvContentPartPr>
              <p14:xfrm>
                <a:off x="5287767" y="1749641"/>
                <a:ext cx="646560" cy="60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94E635-2BB8-85BF-1F8E-7879E50BB0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9127" y="1740641"/>
                  <a:ext cx="6642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856A67-65BA-BBF3-87FB-FAD095726123}"/>
                    </a:ext>
                  </a:extLst>
                </p14:cNvPr>
                <p14:cNvContentPartPr/>
                <p14:nvPr/>
              </p14:nvContentPartPr>
              <p14:xfrm>
                <a:off x="5251047" y="1777361"/>
                <a:ext cx="743400" cy="60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856A67-65BA-BBF3-87FB-FAD0957261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2407" y="1768361"/>
                  <a:ext cx="7610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4C78BF-4501-CC60-241C-2A97E6B5AA11}"/>
                    </a:ext>
                  </a:extLst>
                </p14:cNvPr>
                <p14:cNvContentPartPr/>
                <p14:nvPr/>
              </p14:nvContentPartPr>
              <p14:xfrm>
                <a:off x="3230727" y="1481801"/>
                <a:ext cx="112320" cy="15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4C78BF-4501-CC60-241C-2A97E6B5AA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2087" y="1473161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9C8245-B763-85F6-55CD-834F85731E10}"/>
                    </a:ext>
                  </a:extLst>
                </p14:cNvPr>
                <p14:cNvContentPartPr/>
                <p14:nvPr/>
              </p14:nvContentPartPr>
              <p14:xfrm>
                <a:off x="3356367" y="1375961"/>
                <a:ext cx="26640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9C8245-B763-85F6-55CD-834F85731E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7367" y="1367321"/>
                  <a:ext cx="284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EFC752-7CE9-4CD3-8858-D45C7764A547}"/>
                    </a:ext>
                  </a:extLst>
                </p14:cNvPr>
                <p14:cNvContentPartPr/>
                <p14:nvPr/>
              </p14:nvContentPartPr>
              <p14:xfrm>
                <a:off x="3677487" y="1331681"/>
                <a:ext cx="153720" cy="25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EFC752-7CE9-4CD3-8858-D45C7764A5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8487" y="1323041"/>
                  <a:ext cx="171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B9E6A7-086E-B3E5-335D-3E963A12BD37}"/>
                    </a:ext>
                  </a:extLst>
                </p14:cNvPr>
                <p14:cNvContentPartPr/>
                <p14:nvPr/>
              </p14:nvContentPartPr>
              <p14:xfrm>
                <a:off x="3064407" y="1207121"/>
                <a:ext cx="935280" cy="46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B9E6A7-086E-B3E5-335D-3E963A12BD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55767" y="1198481"/>
                  <a:ext cx="952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2E19A0-9B21-E609-8DC4-46934AC10FAF}"/>
                    </a:ext>
                  </a:extLst>
                </p14:cNvPr>
                <p14:cNvContentPartPr/>
                <p14:nvPr/>
              </p14:nvContentPartPr>
              <p14:xfrm>
                <a:off x="3134967" y="1498361"/>
                <a:ext cx="1031400" cy="29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2E19A0-9B21-E609-8DC4-46934AC10F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26327" y="1489361"/>
                  <a:ext cx="1049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232FD7-5FFB-C1C9-1729-FD08008B24B0}"/>
                    </a:ext>
                  </a:extLst>
                </p14:cNvPr>
                <p14:cNvContentPartPr/>
                <p14:nvPr/>
              </p14:nvContentPartPr>
              <p14:xfrm>
                <a:off x="3259527" y="1934681"/>
                <a:ext cx="94320" cy="17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232FD7-5FFB-C1C9-1729-FD08008B24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50527" y="1926041"/>
                  <a:ext cx="111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A14965-08CA-7134-8E4F-D0103F1F9970}"/>
                    </a:ext>
                  </a:extLst>
                </p14:cNvPr>
                <p14:cNvContentPartPr/>
                <p14:nvPr/>
              </p14:nvContentPartPr>
              <p14:xfrm>
                <a:off x="3191847" y="1900841"/>
                <a:ext cx="141480" cy="10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A14965-08CA-7134-8E4F-D0103F1F99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83207" y="1892201"/>
                  <a:ext cx="159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409092-5470-CA5E-7ECB-FE88F38C6D01}"/>
                    </a:ext>
                  </a:extLst>
                </p14:cNvPr>
                <p14:cNvContentPartPr/>
                <p14:nvPr/>
              </p14:nvContentPartPr>
              <p14:xfrm>
                <a:off x="3372567" y="1902641"/>
                <a:ext cx="455400" cy="20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409092-5470-CA5E-7ECB-FE88F38C6D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63567" y="1893641"/>
                  <a:ext cx="47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27F45A-D091-3C4D-C447-D60F538B79F3}"/>
                    </a:ext>
                  </a:extLst>
                </p14:cNvPr>
                <p14:cNvContentPartPr/>
                <p14:nvPr/>
              </p14:nvContentPartPr>
              <p14:xfrm>
                <a:off x="3892047" y="1807601"/>
                <a:ext cx="40320" cy="16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27F45A-D091-3C4D-C447-D60F538B79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3047" y="1798961"/>
                  <a:ext cx="5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BA23E4-9E71-6CD7-2D94-8318876D2095}"/>
                    </a:ext>
                  </a:extLst>
                </p14:cNvPr>
                <p14:cNvContentPartPr/>
                <p14:nvPr/>
              </p14:nvContentPartPr>
              <p14:xfrm>
                <a:off x="3861447" y="1749641"/>
                <a:ext cx="135360" cy="22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BA23E4-9E71-6CD7-2D94-8318876D20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52447" y="1740641"/>
                  <a:ext cx="153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F5E11F-B1A1-EE89-D446-115860CDC251}"/>
                    </a:ext>
                  </a:extLst>
                </p14:cNvPr>
                <p14:cNvContentPartPr/>
                <p14:nvPr/>
              </p14:nvContentPartPr>
              <p14:xfrm>
                <a:off x="3987807" y="1787081"/>
                <a:ext cx="211320" cy="13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F5E11F-B1A1-EE89-D446-115860CDC2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78807" y="1778081"/>
                  <a:ext cx="228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0CD65C-8DF1-46D0-3908-E4583B55D918}"/>
                    </a:ext>
                  </a:extLst>
                </p14:cNvPr>
                <p14:cNvContentPartPr/>
                <p14:nvPr/>
              </p14:nvContentPartPr>
              <p14:xfrm>
                <a:off x="4092927" y="1791041"/>
                <a:ext cx="89640" cy="20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0CD65C-8DF1-46D0-3908-E4583B55D9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84287" y="1782401"/>
                  <a:ext cx="107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604F08-7E69-F875-93B4-B60F899EAB17}"/>
                    </a:ext>
                  </a:extLst>
                </p14:cNvPr>
                <p14:cNvContentPartPr/>
                <p14:nvPr/>
              </p14:nvContentPartPr>
              <p14:xfrm>
                <a:off x="4303167" y="2094161"/>
                <a:ext cx="99720" cy="5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604F08-7E69-F875-93B4-B60F899EAB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94527" y="2085161"/>
                  <a:ext cx="117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F441CF-C2C7-712E-9307-A207447A3471}"/>
                    </a:ext>
                  </a:extLst>
                </p14:cNvPr>
                <p14:cNvContentPartPr/>
                <p14:nvPr/>
              </p14:nvContentPartPr>
              <p14:xfrm>
                <a:off x="4350687" y="2112881"/>
                <a:ext cx="187560" cy="16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F441CF-C2C7-712E-9307-A207447A34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42047" y="2104241"/>
                  <a:ext cx="205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76F323-BF27-BAA7-D47D-1F2798329C18}"/>
                    </a:ext>
                  </a:extLst>
                </p14:cNvPr>
                <p14:cNvContentPartPr/>
                <p14:nvPr/>
              </p14:nvContentPartPr>
              <p14:xfrm>
                <a:off x="4547967" y="2040161"/>
                <a:ext cx="36360" cy="17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76F323-BF27-BAA7-D47D-1F2798329C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9327" y="2031161"/>
                  <a:ext cx="54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E1AE41-F3DC-68A7-80C6-E8D6BA7697FE}"/>
                    </a:ext>
                  </a:extLst>
                </p14:cNvPr>
                <p14:cNvContentPartPr/>
                <p14:nvPr/>
              </p14:nvContentPartPr>
              <p14:xfrm>
                <a:off x="4502607" y="2081921"/>
                <a:ext cx="127440" cy="8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E1AE41-F3DC-68A7-80C6-E8D6BA7697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3967" y="2072921"/>
                  <a:ext cx="145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791716-008D-E483-BD28-3FDDEF2CF1F6}"/>
                    </a:ext>
                  </a:extLst>
                </p14:cNvPr>
                <p14:cNvContentPartPr/>
                <p14:nvPr/>
              </p14:nvContentPartPr>
              <p14:xfrm>
                <a:off x="4730487" y="2072201"/>
                <a:ext cx="77400" cy="11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791716-008D-E483-BD28-3FDDEF2CF1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21487" y="2063561"/>
                  <a:ext cx="95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E769DF-18DC-9B24-9238-9D2155B7C684}"/>
                    </a:ext>
                  </a:extLst>
                </p14:cNvPr>
                <p14:cNvContentPartPr/>
                <p14:nvPr/>
              </p14:nvContentPartPr>
              <p14:xfrm>
                <a:off x="4846047" y="1872401"/>
                <a:ext cx="273600" cy="271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E769DF-18DC-9B24-9238-9D2155B7C6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37047" y="1863401"/>
                  <a:ext cx="291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27ECBD-C2AD-E29B-3131-54C9945C9594}"/>
                    </a:ext>
                  </a:extLst>
                </p14:cNvPr>
                <p14:cNvContentPartPr/>
                <p14:nvPr/>
              </p14:nvContentPartPr>
              <p14:xfrm>
                <a:off x="2453127" y="1625801"/>
                <a:ext cx="611640" cy="897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27ECBD-C2AD-E29B-3131-54C9945C95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44127" y="1616801"/>
                  <a:ext cx="62928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4279E4-27F0-A7FF-5A7D-71410BD0E782}"/>
                    </a:ext>
                  </a:extLst>
                </p14:cNvPr>
                <p14:cNvContentPartPr/>
                <p14:nvPr/>
              </p14:nvContentPartPr>
              <p14:xfrm>
                <a:off x="4071327" y="1089761"/>
                <a:ext cx="1387080" cy="60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4279E4-27F0-A7FF-5A7D-71410BD0E7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62687" y="1081121"/>
                  <a:ext cx="14047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46FAD1-6E42-017F-267D-5DABBC87595A}"/>
                    </a:ext>
                  </a:extLst>
                </p14:cNvPr>
                <p14:cNvContentPartPr/>
                <p14:nvPr/>
              </p14:nvContentPartPr>
              <p14:xfrm>
                <a:off x="5353647" y="1490081"/>
                <a:ext cx="88200" cy="18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46FAD1-6E42-017F-267D-5DABBC8759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5007" y="1481441"/>
                  <a:ext cx="105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D3BB68-B112-C9A3-9EC0-CC18C6CA8556}"/>
                    </a:ext>
                  </a:extLst>
                </p14:cNvPr>
                <p14:cNvContentPartPr/>
                <p14:nvPr/>
              </p14:nvContentPartPr>
              <p14:xfrm>
                <a:off x="5436447" y="1643441"/>
                <a:ext cx="1440" cy="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D3BB68-B112-C9A3-9EC0-CC18C6CA85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27447" y="1634801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6ECA59-70B9-2B82-BBF0-8F6151E11231}"/>
                    </a:ext>
                  </a:extLst>
                </p14:cNvPr>
                <p14:cNvContentPartPr/>
                <p14:nvPr/>
              </p14:nvContentPartPr>
              <p14:xfrm>
                <a:off x="5374887" y="1514201"/>
                <a:ext cx="87840" cy="19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6ECA59-70B9-2B82-BBF0-8F6151E112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65887" y="1505561"/>
                  <a:ext cx="10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D08A6A-A779-7D6B-C494-C84D39195BFA}"/>
                    </a:ext>
                  </a:extLst>
                </p14:cNvPr>
                <p14:cNvContentPartPr/>
                <p14:nvPr/>
              </p14:nvContentPartPr>
              <p14:xfrm>
                <a:off x="2813127" y="1314041"/>
                <a:ext cx="154800" cy="3349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D08A6A-A779-7D6B-C494-C84D39195B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04127" y="1305041"/>
                  <a:ext cx="172440" cy="33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EE1A32-BB06-C348-6A15-85D7FB5C74AA}"/>
                    </a:ext>
                  </a:extLst>
                </p14:cNvPr>
                <p14:cNvContentPartPr/>
                <p14:nvPr/>
              </p14:nvContentPartPr>
              <p14:xfrm>
                <a:off x="2821407" y="828761"/>
                <a:ext cx="5137920" cy="306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EE1A32-BB06-C348-6A15-85D7FB5C74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12407" y="819761"/>
                  <a:ext cx="5155560" cy="30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3F130A-0401-56B9-C97C-36C2D82291B0}"/>
                    </a:ext>
                  </a:extLst>
                </p14:cNvPr>
                <p14:cNvContentPartPr/>
                <p14:nvPr/>
              </p14:nvContentPartPr>
              <p14:xfrm>
                <a:off x="2868567" y="3727841"/>
                <a:ext cx="5141880" cy="912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3F130A-0401-56B9-C97C-36C2D82291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59567" y="3718841"/>
                  <a:ext cx="515952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93FE4C-C19B-D37F-000F-459FA06A69BB}"/>
                    </a:ext>
                  </a:extLst>
                </p14:cNvPr>
                <p14:cNvContentPartPr/>
                <p14:nvPr/>
              </p14:nvContentPartPr>
              <p14:xfrm>
                <a:off x="6144927" y="766121"/>
                <a:ext cx="192600" cy="231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93FE4C-C19B-D37F-000F-459FA06A69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35927" y="757121"/>
                  <a:ext cx="21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C39867-F2CB-A456-F0A9-2C4E429D022C}"/>
                    </a:ext>
                  </a:extLst>
                </p14:cNvPr>
                <p14:cNvContentPartPr/>
                <p14:nvPr/>
              </p14:nvContentPartPr>
              <p14:xfrm>
                <a:off x="6360567" y="709241"/>
                <a:ext cx="109800" cy="288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C39867-F2CB-A456-F0A9-2C4E429D02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51567" y="700241"/>
                  <a:ext cx="127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9F572D-A970-CB10-92D2-7A3F64AB1F3F}"/>
                    </a:ext>
                  </a:extLst>
                </p14:cNvPr>
                <p14:cNvContentPartPr/>
                <p14:nvPr/>
              </p14:nvContentPartPr>
              <p14:xfrm>
                <a:off x="6496647" y="828401"/>
                <a:ext cx="132480" cy="136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9F572D-A970-CB10-92D2-7A3F64AB1F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87647" y="819761"/>
                  <a:ext cx="150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DB4A984-2B81-5380-C9F3-599A1E8E4FCE}"/>
                    </a:ext>
                  </a:extLst>
                </p14:cNvPr>
                <p14:cNvContentPartPr/>
                <p14:nvPr/>
              </p14:nvContentPartPr>
              <p14:xfrm>
                <a:off x="6647127" y="661361"/>
                <a:ext cx="120960" cy="321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DB4A984-2B81-5380-C9F3-599A1E8E4F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38127" y="652361"/>
                  <a:ext cx="138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7022E2-5C54-AFDC-F599-0CF5164F8DE6}"/>
                    </a:ext>
                  </a:extLst>
                </p14:cNvPr>
                <p14:cNvContentPartPr/>
                <p14:nvPr/>
              </p14:nvContentPartPr>
              <p14:xfrm>
                <a:off x="6604287" y="673241"/>
                <a:ext cx="211320" cy="14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7022E2-5C54-AFDC-F599-0CF5164F8D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5647" y="664601"/>
                  <a:ext cx="22896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28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51E-2AD5-B267-40FA-59100865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8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are working as a Cloud Solution Architect in ABC Inc. You need to deploy a multi-tier application. What should you recommend ensuring the management overhead is minimized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4674-3A6B-D381-FDBE-22AAF663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9779"/>
            <a:ext cx="10515600" cy="360718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1 </a:t>
            </a:r>
            <a:r>
              <a:rPr lang="en-US" dirty="0" err="1"/>
              <a:t>Vnet</a:t>
            </a:r>
            <a:r>
              <a:rPr lang="en-US" dirty="0"/>
              <a:t> multiple subnet</a:t>
            </a:r>
          </a:p>
          <a:p>
            <a:r>
              <a:rPr lang="en-US" dirty="0"/>
              <a:t>Multiple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Multiple </a:t>
            </a:r>
            <a:r>
              <a:rPr lang="en-US" dirty="0" err="1"/>
              <a:t>VNet</a:t>
            </a:r>
            <a:r>
              <a:rPr lang="en-US" dirty="0"/>
              <a:t> multiple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2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7A485-93B0-E332-34F8-CCB61458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3CE75-C9DF-2F99-81FA-2F0FB626C9BD}"/>
                  </a:ext>
                </a:extLst>
              </p14:cNvPr>
              <p14:cNvContentPartPr/>
              <p14:nvPr/>
            </p14:nvContentPartPr>
            <p14:xfrm>
              <a:off x="4425927" y="1074641"/>
              <a:ext cx="576000" cy="6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3CE75-C9DF-2F99-81FA-2F0FB626C9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6927" y="1066001"/>
                <a:ext cx="5936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61CCE37-EB76-D08F-1F85-1C20AF9DC761}"/>
                  </a:ext>
                </a:extLst>
              </p14:cNvPr>
              <p14:cNvContentPartPr/>
              <p14:nvPr/>
            </p14:nvContentPartPr>
            <p14:xfrm>
              <a:off x="2044527" y="6309041"/>
              <a:ext cx="442440" cy="119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61CCE37-EB76-D08F-1F85-1C20AF9DC7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5527" y="6300041"/>
                <a:ext cx="460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4AAD1F-634D-9FF0-817A-CFF283ABCD06}"/>
                  </a:ext>
                </a:extLst>
              </p14:cNvPr>
              <p14:cNvContentPartPr/>
              <p14:nvPr/>
            </p14:nvContentPartPr>
            <p14:xfrm>
              <a:off x="2083047" y="6336041"/>
              <a:ext cx="583920" cy="23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4AAD1F-634D-9FF0-817A-CFF283ABCD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4047" y="6327401"/>
                <a:ext cx="60156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B5D6E75-95F0-E88F-B612-CDC34036DEC9}"/>
              </a:ext>
            </a:extLst>
          </p:cNvPr>
          <p:cNvGrpSpPr/>
          <p:nvPr/>
        </p:nvGrpSpPr>
        <p:grpSpPr>
          <a:xfrm>
            <a:off x="1314447" y="4902161"/>
            <a:ext cx="981360" cy="633600"/>
            <a:chOff x="1314447" y="4902161"/>
            <a:chExt cx="98136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C45B81-8700-3426-3837-C01449B21BBB}"/>
                    </a:ext>
                  </a:extLst>
                </p14:cNvPr>
                <p14:cNvContentPartPr/>
                <p14:nvPr/>
              </p14:nvContentPartPr>
              <p14:xfrm>
                <a:off x="1314447" y="5380241"/>
                <a:ext cx="120600" cy="15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C45B81-8700-3426-3837-C01449B21B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5447" y="5371241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FCC1A9-CED5-9F6E-8734-4D672608DE7D}"/>
                    </a:ext>
                  </a:extLst>
                </p14:cNvPr>
                <p14:cNvContentPartPr/>
                <p14:nvPr/>
              </p14:nvContentPartPr>
              <p14:xfrm>
                <a:off x="1399767" y="5137241"/>
                <a:ext cx="138240" cy="33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FCC1A9-CED5-9F6E-8734-4D672608DE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91127" y="5128241"/>
                  <a:ext cx="155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A60866-6E14-199B-A75B-4AD066070E09}"/>
                    </a:ext>
                  </a:extLst>
                </p14:cNvPr>
                <p14:cNvContentPartPr/>
                <p14:nvPr/>
              </p14:nvContentPartPr>
              <p14:xfrm>
                <a:off x="1536567" y="5290601"/>
                <a:ext cx="85320" cy="14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A60866-6E14-199B-A75B-4AD066070E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27927" y="5281601"/>
                  <a:ext cx="102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842AF4-7D6C-00CC-AEA4-64CB6DE1A7B1}"/>
                    </a:ext>
                  </a:extLst>
                </p14:cNvPr>
                <p14:cNvContentPartPr/>
                <p14:nvPr/>
              </p14:nvContentPartPr>
              <p14:xfrm>
                <a:off x="1612887" y="5251001"/>
                <a:ext cx="247320" cy="10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842AF4-7D6C-00CC-AEA4-64CB6DE1A7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03887" y="5242001"/>
                  <a:ext cx="264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881F7C-CAB9-7024-054A-5BCE00EE429B}"/>
                    </a:ext>
                  </a:extLst>
                </p14:cNvPr>
                <p14:cNvContentPartPr/>
                <p14:nvPr/>
              </p14:nvContentPartPr>
              <p14:xfrm>
                <a:off x="1821687" y="4949321"/>
                <a:ext cx="244800" cy="435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881F7C-CAB9-7024-054A-5BCE00EE42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12687" y="4940321"/>
                  <a:ext cx="262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6128F5-E345-A6E6-FCDB-EA7F1A5AFAE6}"/>
                    </a:ext>
                  </a:extLst>
                </p14:cNvPr>
                <p14:cNvContentPartPr/>
                <p14:nvPr/>
              </p14:nvContentPartPr>
              <p14:xfrm>
                <a:off x="2068647" y="5006921"/>
                <a:ext cx="127800" cy="30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6128F5-E345-A6E6-FCDB-EA7F1A5AFA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60007" y="4997921"/>
                  <a:ext cx="145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44C531-92B4-3631-2D2F-BC3D3D709E54}"/>
                    </a:ext>
                  </a:extLst>
                </p14:cNvPr>
                <p14:cNvContentPartPr/>
                <p14:nvPr/>
              </p14:nvContentPartPr>
              <p14:xfrm>
                <a:off x="2189247" y="4902161"/>
                <a:ext cx="106560" cy="23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44C531-92B4-3631-2D2F-BC3D3D709E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0247" y="4893521"/>
                  <a:ext cx="1242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511ECA-1313-B01D-B399-4801E2A1A6BD}"/>
              </a:ext>
            </a:extLst>
          </p:cNvPr>
          <p:cNvGrpSpPr/>
          <p:nvPr/>
        </p:nvGrpSpPr>
        <p:grpSpPr>
          <a:xfrm>
            <a:off x="4424127" y="940361"/>
            <a:ext cx="4845600" cy="4947480"/>
            <a:chOff x="4424127" y="940361"/>
            <a:chExt cx="4845600" cy="49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0681FF-DF9F-DE0D-3313-67EFE7A4B1AC}"/>
                    </a:ext>
                  </a:extLst>
                </p14:cNvPr>
                <p14:cNvContentPartPr/>
                <p14:nvPr/>
              </p14:nvContentPartPr>
              <p14:xfrm>
                <a:off x="6299727" y="1035041"/>
                <a:ext cx="571680" cy="69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0681FF-DF9F-DE0D-3313-67EFE7A4B1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91087" y="1026041"/>
                  <a:ext cx="5893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A50797-8626-44A2-4215-93B788F36873}"/>
                    </a:ext>
                  </a:extLst>
                </p14:cNvPr>
                <p14:cNvContentPartPr/>
                <p14:nvPr/>
              </p14:nvContentPartPr>
              <p14:xfrm>
                <a:off x="8217087" y="1002281"/>
                <a:ext cx="686520" cy="72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A50797-8626-44A2-4215-93B788F368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08447" y="993641"/>
                  <a:ext cx="70416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E5DB4C-ADF4-0A3F-B13F-14CE375EF154}"/>
                    </a:ext>
                  </a:extLst>
                </p14:cNvPr>
                <p14:cNvContentPartPr/>
                <p14:nvPr/>
              </p14:nvContentPartPr>
              <p14:xfrm>
                <a:off x="4424127" y="1014521"/>
                <a:ext cx="645120" cy="72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E5DB4C-ADF4-0A3F-B13F-14CE375EF1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15127" y="1005881"/>
                  <a:ext cx="66276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9B14E1-EB9C-1EAA-31A7-8E46035BB481}"/>
                    </a:ext>
                  </a:extLst>
                </p14:cNvPr>
                <p14:cNvContentPartPr/>
                <p14:nvPr/>
              </p14:nvContentPartPr>
              <p14:xfrm>
                <a:off x="6013527" y="1872041"/>
                <a:ext cx="609120" cy="48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9B14E1-EB9C-1EAA-31A7-8E46035BB4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04527" y="1863401"/>
                  <a:ext cx="626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C85B9A-492F-DEA7-6E71-C04054F993E0}"/>
                    </a:ext>
                  </a:extLst>
                </p14:cNvPr>
                <p14:cNvContentPartPr/>
                <p14:nvPr/>
              </p14:nvContentPartPr>
              <p14:xfrm>
                <a:off x="6005247" y="2414921"/>
                <a:ext cx="441000" cy="22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C85B9A-492F-DEA7-6E71-C04054F993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6607" y="2405921"/>
                  <a:ext cx="458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D8CD75-9316-04AF-2E90-E5FADA4C3C31}"/>
                    </a:ext>
                  </a:extLst>
                </p14:cNvPr>
                <p14:cNvContentPartPr/>
                <p14:nvPr/>
              </p14:nvContentPartPr>
              <p14:xfrm>
                <a:off x="6097047" y="2678441"/>
                <a:ext cx="429840" cy="52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D8CD75-9316-04AF-2E90-E5FADA4C3C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8047" y="2669801"/>
                  <a:ext cx="4474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A17924-2B73-E5AE-6436-FAE98D2EA3CF}"/>
                    </a:ext>
                  </a:extLst>
                </p14:cNvPr>
                <p14:cNvContentPartPr/>
                <p14:nvPr/>
              </p14:nvContentPartPr>
              <p14:xfrm>
                <a:off x="6954927" y="1837841"/>
                <a:ext cx="218880" cy="62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A17924-2B73-E5AE-6436-FAE98D2EA3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45927" y="1829201"/>
                  <a:ext cx="2365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9E0031-D11C-5F53-5E47-8F501A22F3BE}"/>
                    </a:ext>
                  </a:extLst>
                </p14:cNvPr>
                <p14:cNvContentPartPr/>
                <p14:nvPr/>
              </p14:nvContentPartPr>
              <p14:xfrm>
                <a:off x="6930447" y="2408801"/>
                <a:ext cx="278640" cy="14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9E0031-D11C-5F53-5E47-8F501A22F3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21447" y="2399801"/>
                  <a:ext cx="296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2C925F-26C5-F61B-AF75-FB31E14F4559}"/>
                    </a:ext>
                  </a:extLst>
                </p14:cNvPr>
                <p14:cNvContentPartPr/>
                <p14:nvPr/>
              </p14:nvContentPartPr>
              <p14:xfrm>
                <a:off x="6940887" y="2385041"/>
                <a:ext cx="279000" cy="70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2C925F-26C5-F61B-AF75-FB31E14F45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31887" y="2376401"/>
                  <a:ext cx="2966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B3832E-8E32-B36F-C857-133D53432005}"/>
                    </a:ext>
                  </a:extLst>
                </p14:cNvPr>
                <p14:cNvContentPartPr/>
                <p14:nvPr/>
              </p14:nvContentPartPr>
              <p14:xfrm>
                <a:off x="7897407" y="1835321"/>
                <a:ext cx="623160" cy="50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B3832E-8E32-B36F-C857-133D534320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88767" y="1826321"/>
                  <a:ext cx="6408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9782BA-A1BB-47CC-8633-5BB149146795}"/>
                    </a:ext>
                  </a:extLst>
                </p14:cNvPr>
                <p14:cNvContentPartPr/>
                <p14:nvPr/>
              </p14:nvContentPartPr>
              <p14:xfrm>
                <a:off x="7927647" y="2425721"/>
                <a:ext cx="417960" cy="165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9782BA-A1BB-47CC-8633-5BB1491467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18647" y="2416721"/>
                  <a:ext cx="43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5F0970-E996-C8A1-B189-C485E3BE0178}"/>
                    </a:ext>
                  </a:extLst>
                </p14:cNvPr>
                <p14:cNvContentPartPr/>
                <p14:nvPr/>
              </p14:nvContentPartPr>
              <p14:xfrm>
                <a:off x="7930887" y="2624081"/>
                <a:ext cx="535320" cy="418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5F0970-E996-C8A1-B189-C485E3BE01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21887" y="2615081"/>
                  <a:ext cx="552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5A4A10-C890-139A-8703-1CDFC864EC8C}"/>
                    </a:ext>
                  </a:extLst>
                </p14:cNvPr>
                <p14:cNvContentPartPr/>
                <p14:nvPr/>
              </p14:nvContentPartPr>
              <p14:xfrm>
                <a:off x="8937447" y="1847201"/>
                <a:ext cx="277560" cy="61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5A4A10-C890-139A-8703-1CDFC864EC8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28447" y="1838561"/>
                  <a:ext cx="2952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82655D-4569-AE34-5949-BF154F55878F}"/>
                    </a:ext>
                  </a:extLst>
                </p14:cNvPr>
                <p14:cNvContentPartPr/>
                <p14:nvPr/>
              </p14:nvContentPartPr>
              <p14:xfrm>
                <a:off x="8954007" y="2410961"/>
                <a:ext cx="315720" cy="52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82655D-4569-AE34-5949-BF154F5587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45007" y="2401961"/>
                  <a:ext cx="3333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8EDB58-B77B-EC3B-DA30-FA5BCB6CBE61}"/>
                    </a:ext>
                  </a:extLst>
                </p14:cNvPr>
                <p14:cNvContentPartPr/>
                <p14:nvPr/>
              </p14:nvContentPartPr>
              <p14:xfrm>
                <a:off x="6342567" y="1016321"/>
                <a:ext cx="492840" cy="71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8EDB58-B77B-EC3B-DA30-FA5BCB6CBE6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33927" y="1007321"/>
                  <a:ext cx="5104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9A3B70-D5EE-0551-6421-9500DF1C216E}"/>
                    </a:ext>
                  </a:extLst>
                </p14:cNvPr>
                <p14:cNvContentPartPr/>
                <p14:nvPr/>
              </p14:nvContentPartPr>
              <p14:xfrm>
                <a:off x="8231127" y="940361"/>
                <a:ext cx="621720" cy="76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9A3B70-D5EE-0551-6421-9500DF1C21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2127" y="931361"/>
                  <a:ext cx="63936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2D49BE-0F73-86FD-382F-D80717F08782}"/>
                    </a:ext>
                  </a:extLst>
                </p14:cNvPr>
                <p14:cNvContentPartPr/>
                <p14:nvPr/>
              </p14:nvContentPartPr>
              <p14:xfrm>
                <a:off x="5194887" y="3413921"/>
                <a:ext cx="357840" cy="238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2D49BE-0F73-86FD-382F-D80717F087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86247" y="3404921"/>
                  <a:ext cx="375480" cy="24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C8DBF4-8D3A-7F04-2392-E5FC5838CCDE}"/>
                    </a:ext>
                  </a:extLst>
                </p14:cNvPr>
                <p14:cNvContentPartPr/>
                <p14:nvPr/>
              </p14:nvContentPartPr>
              <p14:xfrm>
                <a:off x="5266527" y="3061481"/>
                <a:ext cx="1900440" cy="281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C8DBF4-8D3A-7F04-2392-E5FC5838CCD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57887" y="3052481"/>
                  <a:ext cx="1918080" cy="28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AE71D8-E19E-378F-E9A4-1B6BF495FD5B}"/>
                    </a:ext>
                  </a:extLst>
                </p14:cNvPr>
                <p14:cNvContentPartPr/>
                <p14:nvPr/>
              </p14:nvContentPartPr>
              <p14:xfrm>
                <a:off x="5228727" y="2993081"/>
                <a:ext cx="3738960" cy="289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AE71D8-E19E-378F-E9A4-1B6BF495FD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9727" y="2984441"/>
                  <a:ext cx="3756600" cy="291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89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A63331-4E68-3104-CE07-C3110F45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6" y="564931"/>
            <a:ext cx="3513691" cy="2864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B8379C-20E7-769D-1699-40368DA0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97" y="3810001"/>
            <a:ext cx="2998069" cy="244377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82E0290-8F6D-AA89-519E-F3BBD640C85E}"/>
              </a:ext>
            </a:extLst>
          </p:cNvPr>
          <p:cNvGrpSpPr/>
          <p:nvPr/>
        </p:nvGrpSpPr>
        <p:grpSpPr>
          <a:xfrm>
            <a:off x="173967" y="1473521"/>
            <a:ext cx="5907960" cy="3372120"/>
            <a:chOff x="173967" y="1473521"/>
            <a:chExt cx="5907960" cy="33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08F3BD-963D-E645-4817-008D296C8680}"/>
                    </a:ext>
                  </a:extLst>
                </p14:cNvPr>
                <p14:cNvContentPartPr/>
                <p14:nvPr/>
              </p14:nvContentPartPr>
              <p14:xfrm>
                <a:off x="5264007" y="1479641"/>
                <a:ext cx="287280" cy="35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08F3BD-963D-E645-4817-008D296C86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55367" y="1471001"/>
                  <a:ext cx="304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F52E19-71CE-F9D9-EB13-06D235DDAD74}"/>
                    </a:ext>
                  </a:extLst>
                </p14:cNvPr>
                <p14:cNvContentPartPr/>
                <p14:nvPr/>
              </p14:nvContentPartPr>
              <p14:xfrm>
                <a:off x="5723727" y="4497161"/>
                <a:ext cx="358200" cy="34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F52E19-71CE-F9D9-EB13-06D235DDAD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4727" y="4488161"/>
                  <a:ext cx="375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194FD1-1B89-1A16-8491-A6C3B4216B36}"/>
                    </a:ext>
                  </a:extLst>
                </p14:cNvPr>
                <p14:cNvContentPartPr/>
                <p14:nvPr/>
              </p14:nvContentPartPr>
              <p14:xfrm>
                <a:off x="1702887" y="2584121"/>
                <a:ext cx="297720" cy="12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194FD1-1B89-1A16-8491-A6C3B4216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93887" y="2575121"/>
                  <a:ext cx="31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374E7C-491A-6959-F9B9-60B6797D4E95}"/>
                    </a:ext>
                  </a:extLst>
                </p14:cNvPr>
                <p14:cNvContentPartPr/>
                <p14:nvPr/>
              </p14:nvContentPartPr>
              <p14:xfrm>
                <a:off x="1867407" y="2619761"/>
                <a:ext cx="31680" cy="29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374E7C-491A-6959-F9B9-60B6797D4E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58767" y="2611121"/>
                  <a:ext cx="49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6B07A5-82B9-0739-DF5F-D8C32E9088E1}"/>
                    </a:ext>
                  </a:extLst>
                </p14:cNvPr>
                <p14:cNvContentPartPr/>
                <p14:nvPr/>
              </p14:nvContentPartPr>
              <p14:xfrm>
                <a:off x="1921407" y="2644961"/>
                <a:ext cx="373320" cy="30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6B07A5-82B9-0739-DF5F-D8C32E9088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2407" y="2635961"/>
                  <a:ext cx="390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C600AD-DB2F-AA23-1A58-154804E01C24}"/>
                    </a:ext>
                  </a:extLst>
                </p14:cNvPr>
                <p14:cNvContentPartPr/>
                <p14:nvPr/>
              </p14:nvContentPartPr>
              <p14:xfrm>
                <a:off x="2379687" y="2468561"/>
                <a:ext cx="55800" cy="28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C600AD-DB2F-AA23-1A58-154804E01C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0687" y="2459921"/>
                  <a:ext cx="73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B6CAE6-64FB-91AD-1CC6-16D6AA02445B}"/>
                    </a:ext>
                  </a:extLst>
                </p14:cNvPr>
                <p14:cNvContentPartPr/>
                <p14:nvPr/>
              </p14:nvContentPartPr>
              <p14:xfrm>
                <a:off x="2345487" y="2427161"/>
                <a:ext cx="395640" cy="31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B6CAE6-64FB-91AD-1CC6-16D6AA0244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6847" y="2418161"/>
                  <a:ext cx="413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D8A323-50DC-97DA-F542-E8919FD99932}"/>
                    </a:ext>
                  </a:extLst>
                </p14:cNvPr>
                <p14:cNvContentPartPr/>
                <p14:nvPr/>
              </p14:nvContentPartPr>
              <p14:xfrm>
                <a:off x="2685327" y="2428961"/>
                <a:ext cx="256680" cy="30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D8A323-50DC-97DA-F542-E8919FD999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76327" y="2419961"/>
                  <a:ext cx="274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52E3E1-6750-FCBB-8B77-24BED12BC592}"/>
                    </a:ext>
                  </a:extLst>
                </p14:cNvPr>
                <p14:cNvContentPartPr/>
                <p14:nvPr/>
              </p14:nvContentPartPr>
              <p14:xfrm>
                <a:off x="2066847" y="3170921"/>
                <a:ext cx="267480" cy="19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52E3E1-6750-FCBB-8B77-24BED12BC5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7847" y="3161921"/>
                  <a:ext cx="28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7087F9-748F-D22A-6DDF-9A3434CBA728}"/>
                    </a:ext>
                  </a:extLst>
                </p14:cNvPr>
                <p14:cNvContentPartPr/>
                <p14:nvPr/>
              </p14:nvContentPartPr>
              <p14:xfrm>
                <a:off x="2313807" y="3103601"/>
                <a:ext cx="336960" cy="23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7087F9-748F-D22A-6DDF-9A3434CBA7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5167" y="3094601"/>
                  <a:ext cx="354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0822DC-00B7-4EC2-487B-8A6F26983B6B}"/>
                    </a:ext>
                  </a:extLst>
                </p14:cNvPr>
                <p14:cNvContentPartPr/>
                <p14:nvPr/>
              </p14:nvContentPartPr>
              <p14:xfrm>
                <a:off x="2678487" y="3015041"/>
                <a:ext cx="347040" cy="35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0822DC-00B7-4EC2-487B-8A6F26983B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9487" y="3006041"/>
                  <a:ext cx="3646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592993-CB02-2102-A830-B1A9DBFB46D2}"/>
                    </a:ext>
                  </a:extLst>
                </p14:cNvPr>
                <p14:cNvContentPartPr/>
                <p14:nvPr/>
              </p14:nvContentPartPr>
              <p14:xfrm>
                <a:off x="3061887" y="2973281"/>
                <a:ext cx="32940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592993-CB02-2102-A830-B1A9DBFB46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53247" y="2964281"/>
                  <a:ext cx="347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5AC2E5-CC2A-85DD-3569-A695033AB6BF}"/>
                    </a:ext>
                  </a:extLst>
                </p14:cNvPr>
                <p14:cNvContentPartPr/>
                <p14:nvPr/>
              </p14:nvContentPartPr>
              <p14:xfrm>
                <a:off x="3362127" y="2705441"/>
                <a:ext cx="252000" cy="32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5AC2E5-CC2A-85DD-3569-A695033AB6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53127" y="2696441"/>
                  <a:ext cx="269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8130E9-408D-7FC6-DC41-CDDDA816B99E}"/>
                    </a:ext>
                  </a:extLst>
                </p14:cNvPr>
                <p14:cNvContentPartPr/>
                <p14:nvPr/>
              </p14:nvContentPartPr>
              <p14:xfrm>
                <a:off x="1421367" y="2031881"/>
                <a:ext cx="2267640" cy="172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8130E9-408D-7FC6-DC41-CDDDA816B9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12727" y="2022881"/>
                  <a:ext cx="2285280" cy="17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D444A8-DB62-5FE2-C3B4-13450629EFC9}"/>
                    </a:ext>
                  </a:extLst>
                </p14:cNvPr>
                <p14:cNvContentPartPr/>
                <p14:nvPr/>
              </p14:nvContentPartPr>
              <p14:xfrm>
                <a:off x="173967" y="2940161"/>
                <a:ext cx="1318680" cy="75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D444A8-DB62-5FE2-C3B4-13450629EF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327" y="2931521"/>
                  <a:ext cx="133632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F0A3A6-0416-1B78-7A50-EA6D1C71DC6F}"/>
                    </a:ext>
                  </a:extLst>
                </p14:cNvPr>
                <p14:cNvContentPartPr/>
                <p14:nvPr/>
              </p14:nvContentPartPr>
              <p14:xfrm>
                <a:off x="235887" y="3105761"/>
                <a:ext cx="1225440" cy="71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F0A3A6-0416-1B78-7A50-EA6D1C71DC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7247" y="3097121"/>
                  <a:ext cx="12430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3B88E2-ECD2-372C-6B26-B8F4A038797F}"/>
                    </a:ext>
                  </a:extLst>
                </p14:cNvPr>
                <p14:cNvContentPartPr/>
                <p14:nvPr/>
              </p14:nvContentPartPr>
              <p14:xfrm>
                <a:off x="311127" y="3268481"/>
                <a:ext cx="1145160" cy="69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3B88E2-ECD2-372C-6B26-B8F4A03879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487" y="3259481"/>
                  <a:ext cx="11628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8C779D-27FC-6C2E-BF60-B3115F0800B0}"/>
                    </a:ext>
                  </a:extLst>
                </p14:cNvPr>
                <p14:cNvContentPartPr/>
                <p14:nvPr/>
              </p14:nvContentPartPr>
              <p14:xfrm>
                <a:off x="552687" y="3068321"/>
                <a:ext cx="842400" cy="85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8C779D-27FC-6C2E-BF60-B3115F0800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4047" y="3059681"/>
                  <a:ext cx="86004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41BDBC-6E3E-3580-9DC7-D35304DBC21A}"/>
                    </a:ext>
                  </a:extLst>
                </p14:cNvPr>
                <p14:cNvContentPartPr/>
                <p14:nvPr/>
              </p14:nvContentPartPr>
              <p14:xfrm>
                <a:off x="302127" y="3070121"/>
                <a:ext cx="878040" cy="59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41BDBC-6E3E-3580-9DC7-D35304DBC2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3127" y="3061481"/>
                  <a:ext cx="8956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8FC0CC-C2C3-3050-53F1-BCFCE20DE6E4}"/>
                    </a:ext>
                  </a:extLst>
                </p14:cNvPr>
                <p14:cNvContentPartPr/>
                <p14:nvPr/>
              </p14:nvContentPartPr>
              <p14:xfrm>
                <a:off x="329487" y="3129881"/>
                <a:ext cx="1011240" cy="56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8FC0CC-C2C3-3050-53F1-BCFCE20DE6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0487" y="3120881"/>
                  <a:ext cx="10288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3E522E-9102-57DC-F018-CF9DC51FD124}"/>
                    </a:ext>
                  </a:extLst>
                </p14:cNvPr>
                <p14:cNvContentPartPr/>
                <p14:nvPr/>
              </p14:nvContentPartPr>
              <p14:xfrm>
                <a:off x="452607" y="3360641"/>
                <a:ext cx="839520" cy="48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3E522E-9102-57DC-F018-CF9DC51FD1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3607" y="3351641"/>
                  <a:ext cx="8571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3B008E-CCF6-B376-C45E-2647A8773202}"/>
                    </a:ext>
                  </a:extLst>
                </p14:cNvPr>
                <p14:cNvContentPartPr/>
                <p14:nvPr/>
              </p14:nvContentPartPr>
              <p14:xfrm>
                <a:off x="792447" y="3025121"/>
                <a:ext cx="597600" cy="98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3B008E-CCF6-B376-C45E-2647A87732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3807" y="3016121"/>
                  <a:ext cx="61524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C30028-CD10-5D9E-B82B-20465399D672}"/>
                    </a:ext>
                  </a:extLst>
                </p14:cNvPr>
                <p14:cNvContentPartPr/>
                <p14:nvPr/>
              </p14:nvContentPartPr>
              <p14:xfrm>
                <a:off x="3684687" y="1473521"/>
                <a:ext cx="1479240" cy="116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C30028-CD10-5D9E-B82B-20465399D6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76047" y="1464521"/>
                  <a:ext cx="149688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B5223-40C2-872E-729D-007758F9D870}"/>
                    </a:ext>
                  </a:extLst>
                </p14:cNvPr>
                <p14:cNvContentPartPr/>
                <p14:nvPr/>
              </p14:nvContentPartPr>
              <p14:xfrm>
                <a:off x="3843447" y="2734241"/>
                <a:ext cx="1713960" cy="1672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B5223-40C2-872E-729D-007758F9D8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34447" y="2725241"/>
                  <a:ext cx="1731600" cy="168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0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01-7A68-DA33-3D52-61B90C8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45B4-C3FD-8E3D-FE54-F0774622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858"/>
          </a:xfrm>
        </p:spPr>
        <p:txBody>
          <a:bodyPr/>
          <a:lstStyle/>
          <a:p>
            <a:r>
              <a:rPr lang="en-US" dirty="0"/>
              <a:t>Delivers high availability and network performance to your applications.</a:t>
            </a:r>
          </a:p>
          <a:p>
            <a:r>
              <a:rPr lang="en-US" dirty="0"/>
              <a:t>It is an OSI layer 4 (TCP and UDP) load balancer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8D0A1-FCDB-BC4F-1368-B09B3F8466C9}"/>
              </a:ext>
            </a:extLst>
          </p:cNvPr>
          <p:cNvSpPr/>
          <p:nvPr/>
        </p:nvSpPr>
        <p:spPr>
          <a:xfrm>
            <a:off x="1870841" y="4514247"/>
            <a:ext cx="2349062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78BD8-A0BC-3594-CD7A-481668767508}"/>
              </a:ext>
            </a:extLst>
          </p:cNvPr>
          <p:cNvSpPr/>
          <p:nvPr/>
        </p:nvSpPr>
        <p:spPr>
          <a:xfrm>
            <a:off x="10084676" y="3429000"/>
            <a:ext cx="1476703" cy="306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ADE6D0B-D4ED-C471-42CB-59F43FDD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034" y="4618640"/>
            <a:ext cx="684814" cy="68481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347B83-BDEF-C6AB-C9DD-0CECC4935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3448" y="3711137"/>
            <a:ext cx="561318" cy="56131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B97FD0-2D3D-8A9A-C8ED-D591DE5E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368" y="4742136"/>
            <a:ext cx="561318" cy="5613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03EE117-C988-10A1-E43A-E980A9F5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4410" y="5730108"/>
            <a:ext cx="561318" cy="5613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6759A-35D0-9E9C-9EEC-CB25431BD56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219903" y="4960937"/>
            <a:ext cx="2053131" cy="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7E9B76-9BB8-DDEE-AE9E-3E9DDEEBAF39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957848" y="4960938"/>
            <a:ext cx="3126828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E27B3-44D9-CCEA-FFC2-FD054C0A9517}"/>
              </a:ext>
            </a:extLst>
          </p:cNvPr>
          <p:cNvSpPr txBox="1"/>
          <p:nvPr/>
        </p:nvSpPr>
        <p:spPr>
          <a:xfrm>
            <a:off x="6138041" y="542333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9891A-B9E4-429C-A3CE-43D8CDFE3CFA}"/>
              </a:ext>
            </a:extLst>
          </p:cNvPr>
          <p:cNvSpPr txBox="1"/>
          <p:nvPr/>
        </p:nvSpPr>
        <p:spPr>
          <a:xfrm>
            <a:off x="10066282" y="3064923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11729-3759-11DE-36B0-F61158E6D9D9}"/>
              </a:ext>
            </a:extLst>
          </p:cNvPr>
          <p:cNvSpPr txBox="1"/>
          <p:nvPr/>
        </p:nvSpPr>
        <p:spPr>
          <a:xfrm>
            <a:off x="7366369" y="4634459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Balancing Rules</a:t>
            </a:r>
          </a:p>
          <a:p>
            <a:r>
              <a:rPr lang="en-US" dirty="0"/>
              <a:t>And health probes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68BAF7-08FA-69C8-CE33-39A785E69E83}"/>
                  </a:ext>
                </a:extLst>
              </p14:cNvPr>
              <p14:cNvContentPartPr/>
              <p14:nvPr/>
            </p14:nvContentPartPr>
            <p14:xfrm>
              <a:off x="1919607" y="4161641"/>
              <a:ext cx="72000" cy="19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68BAF7-08FA-69C8-CE33-39A785E69E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967" y="4153001"/>
                <a:ext cx="89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B6163B-510A-F969-DB39-2EAEF180E31B}"/>
                  </a:ext>
                </a:extLst>
              </p14:cNvPr>
              <p14:cNvContentPartPr/>
              <p14:nvPr/>
            </p14:nvContentPartPr>
            <p14:xfrm>
              <a:off x="1810887" y="4020521"/>
              <a:ext cx="302040" cy="43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B6163B-510A-F969-DB39-2EAEF180E3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1887" y="4011521"/>
                <a:ext cx="31968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B67067D-BBAD-FF55-9C10-8C33587D09E0}"/>
              </a:ext>
            </a:extLst>
          </p:cNvPr>
          <p:cNvGrpSpPr/>
          <p:nvPr/>
        </p:nvGrpSpPr>
        <p:grpSpPr>
          <a:xfrm>
            <a:off x="373407" y="3816401"/>
            <a:ext cx="1284120" cy="1030680"/>
            <a:chOff x="373407" y="3816401"/>
            <a:chExt cx="1284120" cy="10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FE89EE-68F6-B6EC-2BF2-1DB2DD417E69}"/>
                    </a:ext>
                  </a:extLst>
                </p14:cNvPr>
                <p14:cNvContentPartPr/>
                <p14:nvPr/>
              </p14:nvContentPartPr>
              <p14:xfrm>
                <a:off x="1285287" y="4389161"/>
                <a:ext cx="372240" cy="45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FE89EE-68F6-B6EC-2BF2-1DB2DD417E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6287" y="4380161"/>
                  <a:ext cx="3898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68A39-CA4E-A4F9-AC89-57ACB460D441}"/>
                    </a:ext>
                  </a:extLst>
                </p14:cNvPr>
                <p14:cNvContentPartPr/>
                <p14:nvPr/>
              </p14:nvContentPartPr>
              <p14:xfrm>
                <a:off x="373407" y="3915761"/>
                <a:ext cx="130680" cy="31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68A39-CA4E-A4F9-AC89-57ACB460D4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767" y="3907121"/>
                  <a:ext cx="148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E5FC5C-B954-4B3C-0D8F-DA97DC7E05F8}"/>
                    </a:ext>
                  </a:extLst>
                </p14:cNvPr>
                <p14:cNvContentPartPr/>
                <p14:nvPr/>
              </p14:nvContentPartPr>
              <p14:xfrm>
                <a:off x="527127" y="4060481"/>
                <a:ext cx="153720" cy="9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E5FC5C-B954-4B3C-0D8F-DA97DC7E05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127" y="4051481"/>
                  <a:ext cx="17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67DDAA-5971-82D3-4A9D-18E4117F2329}"/>
                    </a:ext>
                  </a:extLst>
                </p14:cNvPr>
                <p14:cNvContentPartPr/>
                <p14:nvPr/>
              </p14:nvContentPartPr>
              <p14:xfrm>
                <a:off x="686247" y="3852041"/>
                <a:ext cx="122400" cy="22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67DDAA-5971-82D3-4A9D-18E4117F2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607" y="3843041"/>
                  <a:ext cx="140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8A3878-62E4-A8F6-964A-31463869543C}"/>
                    </a:ext>
                  </a:extLst>
                </p14:cNvPr>
                <p14:cNvContentPartPr/>
                <p14:nvPr/>
              </p14:nvContentPartPr>
              <p14:xfrm>
                <a:off x="819807" y="3816401"/>
                <a:ext cx="60840" cy="29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8A3878-62E4-A8F6-964A-3146386954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0807" y="3807401"/>
                  <a:ext cx="78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0AF916-FEB1-9086-AE08-EF3AE8078C6D}"/>
                    </a:ext>
                  </a:extLst>
                </p14:cNvPr>
                <p14:cNvContentPartPr/>
                <p14:nvPr/>
              </p14:nvContentPartPr>
              <p14:xfrm>
                <a:off x="913407" y="3897401"/>
                <a:ext cx="14040" cy="23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0AF916-FEB1-9086-AE08-EF3AE8078C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767" y="3888401"/>
                  <a:ext cx="31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5B2E5-C284-E806-7445-AD0EF4158420}"/>
                    </a:ext>
                  </a:extLst>
                </p14:cNvPr>
                <p14:cNvContentPartPr/>
                <p14:nvPr/>
              </p14:nvContentPartPr>
              <p14:xfrm>
                <a:off x="1007727" y="3834761"/>
                <a:ext cx="303480" cy="307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5B2E5-C284-E806-7445-AD0EF41584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9087" y="3825761"/>
                  <a:ext cx="321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783847-2AD8-ABD9-109F-B11F2D2D3A82}"/>
                    </a:ext>
                  </a:extLst>
                </p14:cNvPr>
                <p14:cNvContentPartPr/>
                <p14:nvPr/>
              </p14:nvContentPartPr>
              <p14:xfrm>
                <a:off x="1239927" y="3837641"/>
                <a:ext cx="22464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783847-2AD8-ABD9-109F-B11F2D2D3A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1287" y="3828641"/>
                  <a:ext cx="242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0225C6-7067-F71A-28DE-860A130FD3D3}"/>
                    </a:ext>
                  </a:extLst>
                </p14:cNvPr>
                <p14:cNvContentPartPr/>
                <p14:nvPr/>
              </p14:nvContentPartPr>
              <p14:xfrm>
                <a:off x="429567" y="4356761"/>
                <a:ext cx="73440" cy="22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0225C6-7067-F71A-28DE-860A130FD3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567" y="4348121"/>
                  <a:ext cx="91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46FC3A-2E8E-D2FE-D57A-41F24491CA29}"/>
                    </a:ext>
                  </a:extLst>
                </p14:cNvPr>
                <p14:cNvContentPartPr/>
                <p14:nvPr/>
              </p14:nvContentPartPr>
              <p14:xfrm>
                <a:off x="522807" y="4450721"/>
                <a:ext cx="90360" cy="1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46FC3A-2E8E-D2FE-D57A-41F24491C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807" y="4441721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F0FA8C-BC81-3332-3AB3-3B880221CB7F}"/>
                    </a:ext>
                  </a:extLst>
                </p14:cNvPr>
                <p14:cNvContentPartPr/>
                <p14:nvPr/>
              </p14:nvContentPartPr>
              <p14:xfrm>
                <a:off x="641607" y="4340921"/>
                <a:ext cx="57960" cy="22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F0FA8C-BC81-3332-3AB3-3B880221CB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607" y="4332281"/>
                  <a:ext cx="75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E1DAD3-1BA5-840C-6EFD-604965D96B8B}"/>
                    </a:ext>
                  </a:extLst>
                </p14:cNvPr>
                <p14:cNvContentPartPr/>
                <p14:nvPr/>
              </p14:nvContentPartPr>
              <p14:xfrm>
                <a:off x="789207" y="4458641"/>
                <a:ext cx="26280" cy="7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E1DAD3-1BA5-840C-6EFD-604965D96B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207" y="4449641"/>
                  <a:ext cx="43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E1AFB5-54B7-036E-FD91-9103E04C4C30}"/>
                    </a:ext>
                  </a:extLst>
                </p14:cNvPr>
                <p14:cNvContentPartPr/>
                <p14:nvPr/>
              </p14:nvContentPartPr>
              <p14:xfrm>
                <a:off x="895767" y="4400321"/>
                <a:ext cx="68400" cy="9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E1AFB5-54B7-036E-FD91-9103E04C4C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767" y="4391681"/>
                  <a:ext cx="86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082A01-F868-F89A-FCD3-BD8C755DE37C}"/>
                    </a:ext>
                  </a:extLst>
                </p14:cNvPr>
                <p14:cNvContentPartPr/>
                <p14:nvPr/>
              </p14:nvContentPartPr>
              <p14:xfrm>
                <a:off x="1003407" y="4347761"/>
                <a:ext cx="57600" cy="15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082A01-F868-F89A-FCD3-BD8C755DE3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4407" y="4339121"/>
                  <a:ext cx="75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1D18E-A9AE-E911-2B62-7B137B383102}"/>
                    </a:ext>
                  </a:extLst>
                </p14:cNvPr>
                <p14:cNvContentPartPr/>
                <p14:nvPr/>
              </p14:nvContentPartPr>
              <p14:xfrm>
                <a:off x="1048767" y="4205561"/>
                <a:ext cx="214920" cy="30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1D18E-A9AE-E911-2B62-7B137B3831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0127" y="4196921"/>
                  <a:ext cx="232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E9A03E-9711-C2AE-E832-E273D2858349}"/>
                    </a:ext>
                  </a:extLst>
                </p14:cNvPr>
                <p14:cNvContentPartPr/>
                <p14:nvPr/>
              </p14:nvContentPartPr>
              <p14:xfrm>
                <a:off x="1190247" y="4210601"/>
                <a:ext cx="200880" cy="16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E9A03E-9711-C2AE-E832-E273D28583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1607" y="4201961"/>
                  <a:ext cx="218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6E0FB8-5DDF-848E-3C11-A5AF6C426D1D}"/>
                  </a:ext>
                </a:extLst>
              </p14:cNvPr>
              <p14:cNvContentPartPr/>
              <p14:nvPr/>
            </p14:nvContentPartPr>
            <p14:xfrm>
              <a:off x="10081887" y="2895881"/>
              <a:ext cx="173160" cy="168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6E0FB8-5DDF-848E-3C11-A5AF6C426D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73247" y="2886881"/>
                <a:ext cx="190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220933E-006E-4DA3-2016-65976FDF4A52}"/>
                  </a:ext>
                </a:extLst>
              </p14:cNvPr>
              <p14:cNvContentPartPr/>
              <p14:nvPr/>
            </p14:nvContentPartPr>
            <p14:xfrm>
              <a:off x="9999807" y="2736761"/>
              <a:ext cx="316800" cy="37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220933E-006E-4DA3-2016-65976FDF4A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91167" y="2728121"/>
                <a:ext cx="334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B6EA3E-0209-177C-E1A6-3C34C22D2BD6}"/>
                  </a:ext>
                </a:extLst>
              </p14:cNvPr>
              <p14:cNvContentPartPr/>
              <p14:nvPr/>
            </p14:nvContentPartPr>
            <p14:xfrm>
              <a:off x="8056527" y="5263241"/>
              <a:ext cx="147240" cy="178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B6EA3E-0209-177C-E1A6-3C34C22D2B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47527" y="5254601"/>
                <a:ext cx="164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EFE7E97-9171-F85B-799B-57398E6AD78D}"/>
                  </a:ext>
                </a:extLst>
              </p14:cNvPr>
              <p14:cNvContentPartPr/>
              <p14:nvPr/>
            </p14:nvContentPartPr>
            <p14:xfrm>
              <a:off x="7980567" y="5170361"/>
              <a:ext cx="293760" cy="349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EFE7E97-9171-F85B-799B-57398E6AD7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1927" y="5161721"/>
                <a:ext cx="31140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9E98518-51A9-8FF7-8BEA-39ACEFEE8E5A}"/>
              </a:ext>
            </a:extLst>
          </p:cNvPr>
          <p:cNvGrpSpPr/>
          <p:nvPr/>
        </p:nvGrpSpPr>
        <p:grpSpPr>
          <a:xfrm>
            <a:off x="7243647" y="4268921"/>
            <a:ext cx="358920" cy="407160"/>
            <a:chOff x="7243647" y="4268921"/>
            <a:chExt cx="3589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2EE4ED-FF48-A5FA-5984-AA03C678CCFE}"/>
                    </a:ext>
                  </a:extLst>
                </p14:cNvPr>
                <p14:cNvContentPartPr/>
                <p14:nvPr/>
              </p14:nvContentPartPr>
              <p14:xfrm>
                <a:off x="7394847" y="4361801"/>
                <a:ext cx="138240" cy="20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2EE4ED-FF48-A5FA-5984-AA03C678CC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85847" y="4352801"/>
                  <a:ext cx="155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8CC87E-F709-FA93-F14F-214E22839FEC}"/>
                    </a:ext>
                  </a:extLst>
                </p14:cNvPr>
                <p14:cNvContentPartPr/>
                <p14:nvPr/>
              </p14:nvContentPartPr>
              <p14:xfrm>
                <a:off x="7466487" y="4479881"/>
                <a:ext cx="16920" cy="15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8CC87E-F709-FA93-F14F-214E22839F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57847" y="4470881"/>
                  <a:ext cx="34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F57525-0A62-4ED3-0A30-60260CD28D0B}"/>
                    </a:ext>
                  </a:extLst>
                </p14:cNvPr>
                <p14:cNvContentPartPr/>
                <p14:nvPr/>
              </p14:nvContentPartPr>
              <p14:xfrm>
                <a:off x="7243647" y="4268921"/>
                <a:ext cx="358920" cy="40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F57525-0A62-4ED3-0A30-60260CD28D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4647" y="4259921"/>
                  <a:ext cx="37656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F0937B-42A3-FC80-C3EE-C310C959EB82}"/>
              </a:ext>
            </a:extLst>
          </p:cNvPr>
          <p:cNvGrpSpPr/>
          <p:nvPr/>
        </p:nvGrpSpPr>
        <p:grpSpPr>
          <a:xfrm>
            <a:off x="10216167" y="4233281"/>
            <a:ext cx="401760" cy="1318320"/>
            <a:chOff x="10216167" y="4233281"/>
            <a:chExt cx="401760" cy="13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1331EE-D02B-BD14-AB0A-1A46173F1ECC}"/>
                    </a:ext>
                  </a:extLst>
                </p14:cNvPr>
                <p14:cNvContentPartPr/>
                <p14:nvPr/>
              </p14:nvContentPartPr>
              <p14:xfrm>
                <a:off x="10222287" y="4233281"/>
                <a:ext cx="298800" cy="604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1331EE-D02B-BD14-AB0A-1A46173F1E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13287" y="4224281"/>
                  <a:ext cx="3164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16B733-F22B-172D-0714-CC128A941935}"/>
                    </a:ext>
                  </a:extLst>
                </p14:cNvPr>
                <p14:cNvContentPartPr/>
                <p14:nvPr/>
              </p14:nvContentPartPr>
              <p14:xfrm>
                <a:off x="10223727" y="4793801"/>
                <a:ext cx="202320" cy="8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16B733-F22B-172D-0714-CC128A9419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15087" y="4785161"/>
                  <a:ext cx="219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02B2AD-0F09-A1E3-C105-A2BB2156D20B}"/>
                    </a:ext>
                  </a:extLst>
                </p14:cNvPr>
                <p14:cNvContentPartPr/>
                <p14:nvPr/>
              </p14:nvContentPartPr>
              <p14:xfrm>
                <a:off x="10216167" y="4822961"/>
                <a:ext cx="401760" cy="72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02B2AD-0F09-A1E3-C105-A2BB2156D2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07527" y="4814321"/>
                  <a:ext cx="41940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85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EC51-15A7-555D-1A1E-6A238BA9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6AEA9-8622-F750-D3D8-856C8A432163}"/>
              </a:ext>
            </a:extLst>
          </p:cNvPr>
          <p:cNvSpPr/>
          <p:nvPr/>
        </p:nvSpPr>
        <p:spPr>
          <a:xfrm>
            <a:off x="1897117" y="2264980"/>
            <a:ext cx="8397765" cy="347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118E86-8204-6B46-1E92-CA71B4C20F79}"/>
              </a:ext>
            </a:extLst>
          </p:cNvPr>
          <p:cNvGrpSpPr/>
          <p:nvPr/>
        </p:nvGrpSpPr>
        <p:grpSpPr>
          <a:xfrm>
            <a:off x="2906111" y="3925614"/>
            <a:ext cx="6695089" cy="1634358"/>
            <a:chOff x="2611821" y="3825766"/>
            <a:chExt cx="6695089" cy="163435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41CB176-B86B-6EBC-4620-0A97D638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3955" y="4415330"/>
              <a:ext cx="561318" cy="56131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6803C55-ABD1-DA17-DC85-6B37723C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618" y="4423213"/>
              <a:ext cx="561318" cy="561318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2480A84-E490-EECE-B5AB-BAEAFFA2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282" y="4415330"/>
              <a:ext cx="561318" cy="5613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1348AE-23E3-7712-F001-11A85D5A59AE}"/>
                </a:ext>
              </a:extLst>
            </p:cNvPr>
            <p:cNvSpPr/>
            <p:nvPr/>
          </p:nvSpPr>
          <p:spPr>
            <a:xfrm>
              <a:off x="2611821" y="3825766"/>
              <a:ext cx="6695089" cy="1634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567D2A57-3445-D211-A8F4-2DB086EB1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248" y="3107614"/>
            <a:ext cx="684814" cy="68481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1CA7BA1-EF14-FC50-44B2-F3792ABA0784}"/>
              </a:ext>
            </a:extLst>
          </p:cNvPr>
          <p:cNvGrpSpPr/>
          <p:nvPr/>
        </p:nvGrpSpPr>
        <p:grpSpPr>
          <a:xfrm>
            <a:off x="5796447" y="828041"/>
            <a:ext cx="2980440" cy="1360440"/>
            <a:chOff x="5796447" y="828041"/>
            <a:chExt cx="2980440" cy="13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61D9E7-991C-3637-4491-CE5804BB741A}"/>
                    </a:ext>
                  </a:extLst>
                </p14:cNvPr>
                <p14:cNvContentPartPr/>
                <p14:nvPr/>
              </p14:nvContentPartPr>
              <p14:xfrm>
                <a:off x="5898687" y="1626521"/>
                <a:ext cx="985320" cy="5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61D9E7-991C-3637-4491-CE5804BB7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9687" y="1617881"/>
                  <a:ext cx="1002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FF66E3-FB0C-D212-7914-AE5C33B55868}"/>
                    </a:ext>
                  </a:extLst>
                </p14:cNvPr>
                <p14:cNvContentPartPr/>
                <p14:nvPr/>
              </p14:nvContentPartPr>
              <p14:xfrm>
                <a:off x="5796447" y="828041"/>
                <a:ext cx="1113480" cy="81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FF66E3-FB0C-D212-7914-AE5C33B558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7807" y="819041"/>
                  <a:ext cx="11311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8E7760-EAF2-3EF8-F934-7A08F7D658D5}"/>
                    </a:ext>
                  </a:extLst>
                </p14:cNvPr>
                <p14:cNvContentPartPr/>
                <p14:nvPr/>
              </p14:nvContentPartPr>
              <p14:xfrm>
                <a:off x="7090647" y="1279481"/>
                <a:ext cx="284400" cy="20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8E7760-EAF2-3EF8-F934-7A08F7D658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82007" y="1270481"/>
                  <a:ext cx="302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2470DD-DF86-542A-FC2E-21A6EB42BCD4}"/>
                    </a:ext>
                  </a:extLst>
                </p14:cNvPr>
                <p14:cNvContentPartPr/>
                <p14:nvPr/>
              </p14:nvContentPartPr>
              <p14:xfrm>
                <a:off x="7584567" y="1274081"/>
                <a:ext cx="241560" cy="23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2470DD-DF86-542A-FC2E-21A6EB42B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75567" y="1265081"/>
                  <a:ext cx="259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FCADD0-8843-5186-5A51-96C15BAE6335}"/>
                    </a:ext>
                  </a:extLst>
                </p14:cNvPr>
                <p14:cNvContentPartPr/>
                <p14:nvPr/>
              </p14:nvContentPartPr>
              <p14:xfrm>
                <a:off x="7789047" y="1176521"/>
                <a:ext cx="164880" cy="33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FCADD0-8843-5186-5A51-96C15BAE63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80407" y="1167881"/>
                  <a:ext cx="182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474F25-0F30-4E25-CEE0-EEFDC0B3C0B5}"/>
                    </a:ext>
                  </a:extLst>
                </p14:cNvPr>
                <p14:cNvContentPartPr/>
                <p14:nvPr/>
              </p14:nvContentPartPr>
              <p14:xfrm>
                <a:off x="7999647" y="1148441"/>
                <a:ext cx="579240" cy="353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474F25-0F30-4E25-CEE0-EEFDC0B3C0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91007" y="1139801"/>
                  <a:ext cx="596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93E0AD-34FB-73EE-F3D2-19F95F631A29}"/>
                    </a:ext>
                  </a:extLst>
                </p14:cNvPr>
                <p14:cNvContentPartPr/>
                <p14:nvPr/>
              </p14:nvContentPartPr>
              <p14:xfrm>
                <a:off x="8442087" y="1242761"/>
                <a:ext cx="334800" cy="18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93E0AD-34FB-73EE-F3D2-19F95F631A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33447" y="1233761"/>
                  <a:ext cx="352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D3D6E2-9993-E0B4-5ADA-5F44FA805AA7}"/>
                    </a:ext>
                  </a:extLst>
                </p14:cNvPr>
                <p14:cNvContentPartPr/>
                <p14:nvPr/>
              </p14:nvContentPartPr>
              <p14:xfrm>
                <a:off x="5947647" y="1973561"/>
                <a:ext cx="161640" cy="3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D3D6E2-9993-E0B4-5ADA-5F44FA805A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38647" y="1964561"/>
                  <a:ext cx="179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D25CE6-79C1-6E2B-C0BE-77030987B91A}"/>
                    </a:ext>
                  </a:extLst>
                </p14:cNvPr>
                <p14:cNvContentPartPr/>
                <p14:nvPr/>
              </p14:nvContentPartPr>
              <p14:xfrm>
                <a:off x="6052767" y="1963841"/>
                <a:ext cx="33840" cy="19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D25CE6-79C1-6E2B-C0BE-77030987B9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44127" y="1955201"/>
                  <a:ext cx="51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658324-44A5-3121-3883-DE116D9C8336}"/>
                    </a:ext>
                  </a:extLst>
                </p14:cNvPr>
                <p14:cNvContentPartPr/>
                <p14:nvPr/>
              </p14:nvContentPartPr>
              <p14:xfrm>
                <a:off x="6141327" y="1958801"/>
                <a:ext cx="73800" cy="14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658324-44A5-3121-3883-DE116D9C83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2327" y="1950161"/>
                  <a:ext cx="91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C93016-BEB9-4E70-5B97-1805B1C3A9A3}"/>
                    </a:ext>
                  </a:extLst>
                </p14:cNvPr>
                <p14:cNvContentPartPr/>
                <p14:nvPr/>
              </p14:nvContentPartPr>
              <p14:xfrm>
                <a:off x="6239967" y="1978601"/>
                <a:ext cx="46440" cy="17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C93016-BEB9-4E70-5B97-1805B1C3A9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0967" y="1969961"/>
                  <a:ext cx="64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729A99-211A-98F8-A1EE-A998921F3907}"/>
                    </a:ext>
                  </a:extLst>
                </p14:cNvPr>
                <p14:cNvContentPartPr/>
                <p14:nvPr/>
              </p14:nvContentPartPr>
              <p14:xfrm>
                <a:off x="6459207" y="1947281"/>
                <a:ext cx="151920" cy="24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729A99-211A-98F8-A1EE-A998921F39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50567" y="1938281"/>
                  <a:ext cx="16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9FF1DE-2249-CA3E-57EC-9D7091DDDBD9}"/>
                    </a:ext>
                  </a:extLst>
                </p14:cNvPr>
                <p14:cNvContentPartPr/>
                <p14:nvPr/>
              </p14:nvContentPartPr>
              <p14:xfrm>
                <a:off x="6579447" y="1955921"/>
                <a:ext cx="262440" cy="22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9FF1DE-2249-CA3E-57EC-9D7091DDDB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0447" y="1947281"/>
                  <a:ext cx="28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729078-11BC-E3CC-BD26-0D7282CBA3D8}"/>
                    </a:ext>
                  </a:extLst>
                </p14:cNvPr>
                <p14:cNvContentPartPr/>
                <p14:nvPr/>
              </p14:nvContentPartPr>
              <p14:xfrm>
                <a:off x="6771327" y="1981841"/>
                <a:ext cx="147600" cy="11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729078-11BC-E3CC-BD26-0D7282CBA3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2327" y="1973201"/>
                  <a:ext cx="165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4CEABE-1D15-CBD4-6EBF-239D4FF2B9D6}"/>
                    </a:ext>
                  </a:extLst>
                </p14:cNvPr>
                <p14:cNvContentPartPr/>
                <p14:nvPr/>
              </p14:nvContentPartPr>
              <p14:xfrm>
                <a:off x="6966807" y="1971041"/>
                <a:ext cx="217080" cy="19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4CEABE-1D15-CBD4-6EBF-239D4FF2B9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8167" y="1962041"/>
                  <a:ext cx="234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935A71-2856-5B6B-049F-44DEF6719C6A}"/>
                    </a:ext>
                  </a:extLst>
                </p14:cNvPr>
                <p14:cNvContentPartPr/>
                <p14:nvPr/>
              </p14:nvContentPartPr>
              <p14:xfrm>
                <a:off x="6358407" y="1731641"/>
                <a:ext cx="7560" cy="17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935A71-2856-5B6B-049F-44DEF6719C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9407" y="1723001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138D2D-E78D-8034-856E-F6D0D272433B}"/>
                  </a:ext>
                </a:extLst>
              </p14:cNvPr>
              <p14:cNvContentPartPr/>
              <p14:nvPr/>
            </p14:nvContentPartPr>
            <p14:xfrm>
              <a:off x="6279567" y="2309801"/>
              <a:ext cx="36720" cy="677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138D2D-E78D-8034-856E-F6D0D27243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0567" y="2301161"/>
                <a:ext cx="54360" cy="69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517133C-E5DB-9337-960F-89F58EC94AF4}"/>
              </a:ext>
            </a:extLst>
          </p:cNvPr>
          <p:cNvGrpSpPr/>
          <p:nvPr/>
        </p:nvGrpSpPr>
        <p:grpSpPr>
          <a:xfrm>
            <a:off x="4870527" y="3623081"/>
            <a:ext cx="901800" cy="279360"/>
            <a:chOff x="4870527" y="3623081"/>
            <a:chExt cx="9018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8250EF-C0BE-AA34-39CD-CBE465EE8C2B}"/>
                    </a:ext>
                  </a:extLst>
                </p14:cNvPr>
                <p14:cNvContentPartPr/>
                <p14:nvPr/>
              </p14:nvContentPartPr>
              <p14:xfrm>
                <a:off x="4870527" y="3708401"/>
                <a:ext cx="135000" cy="19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8250EF-C0BE-AA34-39CD-CBE465EE8C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1527" y="3699761"/>
                  <a:ext cx="152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C570F-5E86-3ADF-B130-C957D2F29E51}"/>
                    </a:ext>
                  </a:extLst>
                </p14:cNvPr>
                <p14:cNvContentPartPr/>
                <p14:nvPr/>
              </p14:nvContentPartPr>
              <p14:xfrm>
                <a:off x="4974567" y="3713081"/>
                <a:ext cx="162720" cy="14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C570F-5E86-3ADF-B130-C957D2F29E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5927" y="3704081"/>
                  <a:ext cx="180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819863-91A8-F452-4CA2-1BF0D73A4F77}"/>
                    </a:ext>
                  </a:extLst>
                </p14:cNvPr>
                <p14:cNvContentPartPr/>
                <p14:nvPr/>
              </p14:nvContentPartPr>
              <p14:xfrm>
                <a:off x="5130447" y="3623081"/>
                <a:ext cx="641880" cy="21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819863-91A8-F452-4CA2-1BF0D73A4F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1447" y="3614441"/>
                  <a:ext cx="65952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E2EAE91-7C5F-92EF-8E24-E4C76FBCBFEB}"/>
                  </a:ext>
                </a:extLst>
              </p14:cNvPr>
              <p14:cNvContentPartPr/>
              <p14:nvPr/>
            </p14:nvContentPartPr>
            <p14:xfrm>
              <a:off x="4151247" y="4061921"/>
              <a:ext cx="642960" cy="57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E2EAE91-7C5F-92EF-8E24-E4C76FBCBF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42607" y="4053281"/>
                <a:ext cx="66060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BE7DB61-6BE0-0175-5CE1-C19E9491C258}"/>
              </a:ext>
            </a:extLst>
          </p:cNvPr>
          <p:cNvGrpSpPr/>
          <p:nvPr/>
        </p:nvGrpSpPr>
        <p:grpSpPr>
          <a:xfrm>
            <a:off x="6173367" y="3625241"/>
            <a:ext cx="1559880" cy="954360"/>
            <a:chOff x="6173367" y="3625241"/>
            <a:chExt cx="1559880" cy="9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03EA3B-3868-B177-705B-9392ABC8CC33}"/>
                    </a:ext>
                  </a:extLst>
                </p14:cNvPr>
                <p14:cNvContentPartPr/>
                <p14:nvPr/>
              </p14:nvContentPartPr>
              <p14:xfrm>
                <a:off x="6173367" y="3886601"/>
                <a:ext cx="138960" cy="23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03EA3B-3868-B177-705B-9392ABC8CC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4727" y="3877961"/>
                  <a:ext cx="156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EA872B-77E5-D093-EB56-D79F6C17321D}"/>
                    </a:ext>
                  </a:extLst>
                </p14:cNvPr>
                <p14:cNvContentPartPr/>
                <p14:nvPr/>
              </p14:nvContentPartPr>
              <p14:xfrm>
                <a:off x="6300087" y="3917201"/>
                <a:ext cx="144360" cy="14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EA872B-77E5-D093-EB56-D79F6C1732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91087" y="3908201"/>
                  <a:ext cx="162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273AA1-D250-5C9C-3157-80C63AA8DA38}"/>
                    </a:ext>
                  </a:extLst>
                </p14:cNvPr>
                <p14:cNvContentPartPr/>
                <p14:nvPr/>
              </p14:nvContentPartPr>
              <p14:xfrm>
                <a:off x="6396927" y="3691841"/>
                <a:ext cx="17280" cy="15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273AA1-D250-5C9C-3157-80C63AA8DA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88287" y="3683201"/>
                  <a:ext cx="3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619F43-0B48-5CD3-939A-243439951597}"/>
                    </a:ext>
                  </a:extLst>
                </p14:cNvPr>
                <p14:cNvContentPartPr/>
                <p14:nvPr/>
              </p14:nvContentPartPr>
              <p14:xfrm>
                <a:off x="6276327" y="4175681"/>
                <a:ext cx="44640" cy="40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619F43-0B48-5CD3-939A-243439951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7687" y="4166681"/>
                  <a:ext cx="622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814692-644A-5A1A-3DFB-0197ABD8A687}"/>
                    </a:ext>
                  </a:extLst>
                </p14:cNvPr>
                <p14:cNvContentPartPr/>
                <p14:nvPr/>
              </p14:nvContentPartPr>
              <p14:xfrm>
                <a:off x="6529407" y="3625241"/>
                <a:ext cx="1203840" cy="30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814692-644A-5A1A-3DFB-0197ABD8A6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20767" y="3616601"/>
                  <a:ext cx="122148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1F05E3-4700-AEE6-5418-B04B407C30D4}"/>
              </a:ext>
            </a:extLst>
          </p:cNvPr>
          <p:cNvGrpSpPr/>
          <p:nvPr/>
        </p:nvGrpSpPr>
        <p:grpSpPr>
          <a:xfrm>
            <a:off x="8173887" y="3776441"/>
            <a:ext cx="472320" cy="543240"/>
            <a:chOff x="8173887" y="3776441"/>
            <a:chExt cx="47232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E89B0A-FA0E-FB41-7100-68A80D5FB704}"/>
                    </a:ext>
                  </a:extLst>
                </p14:cNvPr>
                <p14:cNvContentPartPr/>
                <p14:nvPr/>
              </p14:nvContentPartPr>
              <p14:xfrm>
                <a:off x="8173887" y="3776441"/>
                <a:ext cx="13464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E89B0A-FA0E-FB41-7100-68A80D5FB7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65247" y="3767801"/>
                  <a:ext cx="152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A07ACD-8E7F-3EC9-C67B-9DEE91984A8C}"/>
                    </a:ext>
                  </a:extLst>
                </p14:cNvPr>
                <p14:cNvContentPartPr/>
                <p14:nvPr/>
              </p14:nvContentPartPr>
              <p14:xfrm>
                <a:off x="8287287" y="3790841"/>
                <a:ext cx="183600" cy="11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A07ACD-8E7F-3EC9-C67B-9DEE91984A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78647" y="3781841"/>
                  <a:ext cx="201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2E2C5E-7F28-618E-5908-E4570FFDCB1B}"/>
                    </a:ext>
                  </a:extLst>
                </p14:cNvPr>
                <p14:cNvContentPartPr/>
                <p14:nvPr/>
              </p14:nvContentPartPr>
              <p14:xfrm>
                <a:off x="8281887" y="4086041"/>
                <a:ext cx="364320" cy="23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2E2C5E-7F28-618E-5908-E4570FFDCB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2887" y="4077401"/>
                  <a:ext cx="38196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6CF797-DF61-C7B6-2838-8C49B63754D1}"/>
                  </a:ext>
                </a:extLst>
              </p14:cNvPr>
              <p14:cNvContentPartPr/>
              <p14:nvPr/>
            </p14:nvContentPartPr>
            <p14:xfrm>
              <a:off x="5102367" y="3354161"/>
              <a:ext cx="747360" cy="175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6CF797-DF61-C7B6-2838-8C49B63754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3367" y="3345161"/>
                <a:ext cx="76500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A2B33EE-37BD-C180-6C16-36F33CDF5358}"/>
              </a:ext>
            </a:extLst>
          </p:cNvPr>
          <p:cNvGrpSpPr/>
          <p:nvPr/>
        </p:nvGrpSpPr>
        <p:grpSpPr>
          <a:xfrm>
            <a:off x="2579847" y="3108281"/>
            <a:ext cx="588960" cy="356400"/>
            <a:chOff x="2579847" y="3108281"/>
            <a:chExt cx="58896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25C318-4353-CEB0-A800-7DD6107E907D}"/>
                    </a:ext>
                  </a:extLst>
                </p14:cNvPr>
                <p14:cNvContentPartPr/>
                <p14:nvPr/>
              </p14:nvContentPartPr>
              <p14:xfrm>
                <a:off x="2579847" y="3222401"/>
                <a:ext cx="63720" cy="23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25C318-4353-CEB0-A800-7DD6107E90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1207" y="3213401"/>
                  <a:ext cx="81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916E0A-A630-12D3-C84E-D9AF130E310D}"/>
                    </a:ext>
                  </a:extLst>
                </p14:cNvPr>
                <p14:cNvContentPartPr/>
                <p14:nvPr/>
              </p14:nvContentPartPr>
              <p14:xfrm>
                <a:off x="2605047" y="3251561"/>
                <a:ext cx="299520" cy="15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916E0A-A630-12D3-C84E-D9AF130E31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6047" y="3242921"/>
                  <a:ext cx="317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BF01B3-1A74-417D-246B-45F423C5F8F3}"/>
                    </a:ext>
                  </a:extLst>
                </p14:cNvPr>
                <p14:cNvContentPartPr/>
                <p14:nvPr/>
              </p14:nvContentPartPr>
              <p14:xfrm>
                <a:off x="2900967" y="3108281"/>
                <a:ext cx="127800" cy="35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BF01B3-1A74-417D-246B-45F423C5F8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2327" y="3099641"/>
                  <a:ext cx="1454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DF8EC1-E2A4-E292-32CC-CFAEF5732628}"/>
                    </a:ext>
                  </a:extLst>
                </p14:cNvPr>
                <p14:cNvContentPartPr/>
                <p14:nvPr/>
              </p14:nvContentPartPr>
              <p14:xfrm>
                <a:off x="3030207" y="3222761"/>
                <a:ext cx="138600" cy="231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DF8EC1-E2A4-E292-32CC-CFAEF57326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21567" y="3213761"/>
                  <a:ext cx="1562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4B81E4-9B62-A2BA-8F73-05A83B87C926}"/>
              </a:ext>
            </a:extLst>
          </p:cNvPr>
          <p:cNvGrpSpPr/>
          <p:nvPr/>
        </p:nvGrpSpPr>
        <p:grpSpPr>
          <a:xfrm>
            <a:off x="3439527" y="3169481"/>
            <a:ext cx="1478160" cy="334080"/>
            <a:chOff x="3439527" y="3169481"/>
            <a:chExt cx="147816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384FE0-C3D2-E7E2-EB58-8E687B683AA6}"/>
                    </a:ext>
                  </a:extLst>
                </p14:cNvPr>
                <p14:cNvContentPartPr/>
                <p14:nvPr/>
              </p14:nvContentPartPr>
              <p14:xfrm>
                <a:off x="3439527" y="3204401"/>
                <a:ext cx="126000" cy="282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384FE0-C3D2-E7E2-EB58-8E687B683A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30887" y="3195401"/>
                  <a:ext cx="143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890959-6A0E-3B0A-2611-6EB2DD69B191}"/>
                    </a:ext>
                  </a:extLst>
                </p14:cNvPr>
                <p14:cNvContentPartPr/>
                <p14:nvPr/>
              </p14:nvContentPartPr>
              <p14:xfrm>
                <a:off x="3538887" y="3318521"/>
                <a:ext cx="119160" cy="10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890959-6A0E-3B0A-2611-6EB2DD69B1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9887" y="3309881"/>
                  <a:ext cx="13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3F8433-8EB8-5477-EE0C-9A489239FB39}"/>
                    </a:ext>
                  </a:extLst>
                </p14:cNvPr>
                <p14:cNvContentPartPr/>
                <p14:nvPr/>
              </p14:nvContentPartPr>
              <p14:xfrm>
                <a:off x="3637887" y="3302321"/>
                <a:ext cx="177480" cy="14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3F8433-8EB8-5477-EE0C-9A489239FB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9247" y="3293681"/>
                  <a:ext cx="195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3EBAC3-5CA5-5EB6-C50A-897B484D709D}"/>
                    </a:ext>
                  </a:extLst>
                </p14:cNvPr>
                <p14:cNvContentPartPr/>
                <p14:nvPr/>
              </p14:nvContentPartPr>
              <p14:xfrm>
                <a:off x="3776127" y="3169481"/>
                <a:ext cx="129600" cy="29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3EBAC3-5CA5-5EB6-C50A-897B484D70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67487" y="3160841"/>
                  <a:ext cx="147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71F447-E178-D037-0C3E-72F5CDDBA8A9}"/>
                    </a:ext>
                  </a:extLst>
                </p14:cNvPr>
                <p14:cNvContentPartPr/>
                <p14:nvPr/>
              </p14:nvContentPartPr>
              <p14:xfrm>
                <a:off x="4074207" y="3258401"/>
                <a:ext cx="38520" cy="21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71F447-E178-D037-0C3E-72F5CDDBA8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65567" y="3249761"/>
                  <a:ext cx="5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A80842-5ADF-75FA-0A03-2999E6F88489}"/>
                    </a:ext>
                  </a:extLst>
                </p14:cNvPr>
                <p14:cNvContentPartPr/>
                <p14:nvPr/>
              </p14:nvContentPartPr>
              <p14:xfrm>
                <a:off x="4058007" y="3232121"/>
                <a:ext cx="159840" cy="24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A80842-5ADF-75FA-0A03-2999E6F884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49007" y="3223121"/>
                  <a:ext cx="177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D95DB3-81C6-DCA9-C2DD-54BC06D1ED53}"/>
                    </a:ext>
                  </a:extLst>
                </p14:cNvPr>
                <p14:cNvContentPartPr/>
                <p14:nvPr/>
              </p14:nvContentPartPr>
              <p14:xfrm>
                <a:off x="4230807" y="3177761"/>
                <a:ext cx="173880" cy="32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D95DB3-81C6-DCA9-C2DD-54BC06D1ED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2167" y="3169121"/>
                  <a:ext cx="1915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FD92A8-F805-12AF-AD2B-C72267B76C7E}"/>
                    </a:ext>
                  </a:extLst>
                </p14:cNvPr>
                <p14:cNvContentPartPr/>
                <p14:nvPr/>
              </p14:nvContentPartPr>
              <p14:xfrm>
                <a:off x="4444287" y="3308801"/>
                <a:ext cx="190080" cy="15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FD92A8-F805-12AF-AD2B-C72267B76C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35647" y="3300161"/>
                  <a:ext cx="207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77F9C7-F32B-057A-6158-B16F38116D55}"/>
                    </a:ext>
                  </a:extLst>
                </p14:cNvPr>
                <p14:cNvContentPartPr/>
                <p14:nvPr/>
              </p14:nvContentPartPr>
              <p14:xfrm>
                <a:off x="4691967" y="3355961"/>
                <a:ext cx="50400" cy="11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77F9C7-F32B-057A-6158-B16F38116D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2967" y="3347321"/>
                  <a:ext cx="68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BEDC6A-3C21-22EC-FAD1-BD8BE3F1E1C4}"/>
                    </a:ext>
                  </a:extLst>
                </p14:cNvPr>
                <p14:cNvContentPartPr/>
                <p14:nvPr/>
              </p14:nvContentPartPr>
              <p14:xfrm>
                <a:off x="4760727" y="3366401"/>
                <a:ext cx="52560" cy="9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BEDC6A-3C21-22EC-FAD1-BD8BE3F1E1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52087" y="3357761"/>
                  <a:ext cx="70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546F7F-EE54-C3DA-C91E-8CD02255F6DB}"/>
                    </a:ext>
                  </a:extLst>
                </p14:cNvPr>
                <p14:cNvContentPartPr/>
                <p14:nvPr/>
              </p14:nvContentPartPr>
              <p14:xfrm>
                <a:off x="4838487" y="3328961"/>
                <a:ext cx="79200" cy="172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546F7F-EE54-C3DA-C91E-8CD02255F6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29847" y="3319961"/>
                  <a:ext cx="96840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481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EC51-15A7-555D-1A1E-6A238BA9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6AEA9-8622-F750-D3D8-856C8A432163}"/>
              </a:ext>
            </a:extLst>
          </p:cNvPr>
          <p:cNvSpPr/>
          <p:nvPr/>
        </p:nvSpPr>
        <p:spPr>
          <a:xfrm>
            <a:off x="1897117" y="1355834"/>
            <a:ext cx="8397765" cy="5239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118E86-8204-6B46-1E92-CA71B4C20F79}"/>
              </a:ext>
            </a:extLst>
          </p:cNvPr>
          <p:cNvGrpSpPr/>
          <p:nvPr/>
        </p:nvGrpSpPr>
        <p:grpSpPr>
          <a:xfrm>
            <a:off x="2890346" y="4734911"/>
            <a:ext cx="6695089" cy="1634358"/>
            <a:chOff x="2611821" y="3825766"/>
            <a:chExt cx="6695089" cy="163435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41CB176-B86B-6EBC-4620-0A97D638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3955" y="4415330"/>
              <a:ext cx="561318" cy="56131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6803C55-ABD1-DA17-DC85-6B37723C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618" y="4423213"/>
              <a:ext cx="561318" cy="561318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2480A84-E490-EECE-B5AB-BAEAFFA2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282" y="4415330"/>
              <a:ext cx="561318" cy="5613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1348AE-23E3-7712-F001-11A85D5A59AE}"/>
                </a:ext>
              </a:extLst>
            </p:cNvPr>
            <p:cNvSpPr/>
            <p:nvPr/>
          </p:nvSpPr>
          <p:spPr>
            <a:xfrm>
              <a:off x="2611821" y="3825766"/>
              <a:ext cx="6695089" cy="1634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567D2A57-3445-D211-A8F4-2DB086EB1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143" y="3574504"/>
            <a:ext cx="684814" cy="6848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5E339E5-C7F3-D543-E0C8-8D656F22A968}"/>
              </a:ext>
            </a:extLst>
          </p:cNvPr>
          <p:cNvGrpSpPr/>
          <p:nvPr/>
        </p:nvGrpSpPr>
        <p:grpSpPr>
          <a:xfrm>
            <a:off x="2748454" y="1598395"/>
            <a:ext cx="6695089" cy="1634358"/>
            <a:chOff x="2611821" y="3825766"/>
            <a:chExt cx="6695089" cy="163435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E29C5E22-4F12-0DAA-C8B6-796D9895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3955" y="4415330"/>
              <a:ext cx="561318" cy="561318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6C241E7-D1C3-1C64-6EC1-26B2162F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618" y="4423213"/>
              <a:ext cx="561318" cy="561318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979921E-DB34-42C3-E04B-CF76946A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282" y="4415330"/>
              <a:ext cx="561318" cy="56131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67F658-58C4-B168-6963-8F21DDC9DD1A}"/>
                </a:ext>
              </a:extLst>
            </p:cNvPr>
            <p:cNvSpPr/>
            <p:nvPr/>
          </p:nvSpPr>
          <p:spPr>
            <a:xfrm>
              <a:off x="2611821" y="3825766"/>
              <a:ext cx="6695089" cy="1634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A4B2A0-5D7F-F148-BBE7-01B93232FBC2}"/>
              </a:ext>
            </a:extLst>
          </p:cNvPr>
          <p:cNvGrpSpPr/>
          <p:nvPr/>
        </p:nvGrpSpPr>
        <p:grpSpPr>
          <a:xfrm>
            <a:off x="8882727" y="1141241"/>
            <a:ext cx="706320" cy="224640"/>
            <a:chOff x="8882727" y="1141241"/>
            <a:chExt cx="70632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8BA0C7-1640-E7A2-29D1-116CDD45D03D}"/>
                    </a:ext>
                  </a:extLst>
                </p14:cNvPr>
                <p14:cNvContentPartPr/>
                <p14:nvPr/>
              </p14:nvContentPartPr>
              <p14:xfrm>
                <a:off x="8882727" y="1142321"/>
                <a:ext cx="115560" cy="20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8BA0C7-1640-E7A2-29D1-116CDD45D0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4087" y="1133681"/>
                  <a:ext cx="13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C48DB5-5FCA-7954-43DC-DE6261712D1A}"/>
                    </a:ext>
                  </a:extLst>
                </p14:cNvPr>
                <p14:cNvContentPartPr/>
                <p14:nvPr/>
              </p14:nvContentPartPr>
              <p14:xfrm>
                <a:off x="9068487" y="1141241"/>
                <a:ext cx="113760" cy="20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C48DB5-5FCA-7954-43DC-DE6261712D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9847" y="1132601"/>
                  <a:ext cx="13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F7C15C-97C2-8B6D-4C34-1997A223AC28}"/>
                    </a:ext>
                  </a:extLst>
                </p14:cNvPr>
                <p14:cNvContentPartPr/>
                <p14:nvPr/>
              </p14:nvContentPartPr>
              <p14:xfrm>
                <a:off x="9218247" y="1235921"/>
                <a:ext cx="106200" cy="12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F7C15C-97C2-8B6D-4C34-1997A223AC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09607" y="1227281"/>
                  <a:ext cx="123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F25A0B-9DD3-B7AF-9AFC-84A68A8D78B8}"/>
                    </a:ext>
                  </a:extLst>
                </p14:cNvPr>
                <p14:cNvContentPartPr/>
                <p14:nvPr/>
              </p14:nvContentPartPr>
              <p14:xfrm>
                <a:off x="9356127" y="1169681"/>
                <a:ext cx="115560" cy="19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F25A0B-9DD3-B7AF-9AFC-84A68A8D78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47487" y="1161041"/>
                  <a:ext cx="133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50747B-2DD8-9316-2818-22DF4578336A}"/>
                    </a:ext>
                  </a:extLst>
                </p14:cNvPr>
                <p14:cNvContentPartPr/>
                <p14:nvPr/>
              </p14:nvContentPartPr>
              <p14:xfrm>
                <a:off x="9371607" y="1220801"/>
                <a:ext cx="217440" cy="5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50747B-2DD8-9316-2818-22DF457833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62967" y="1211801"/>
                  <a:ext cx="2350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787FCFA-17A2-7A30-5E2A-94083954E07C}"/>
              </a:ext>
            </a:extLst>
          </p:cNvPr>
          <p:cNvGrpSpPr/>
          <p:nvPr/>
        </p:nvGrpSpPr>
        <p:grpSpPr>
          <a:xfrm>
            <a:off x="3462567" y="2724521"/>
            <a:ext cx="2778120" cy="855360"/>
            <a:chOff x="3462567" y="2724521"/>
            <a:chExt cx="277812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0EAACD-6ED8-6C87-4D24-EAD217E93FB8}"/>
                    </a:ext>
                  </a:extLst>
                </p14:cNvPr>
                <p14:cNvContentPartPr/>
                <p14:nvPr/>
              </p14:nvContentPartPr>
              <p14:xfrm>
                <a:off x="3462567" y="2724521"/>
                <a:ext cx="2343960" cy="855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0EAACD-6ED8-6C87-4D24-EAD217E93F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3927" y="2715521"/>
                  <a:ext cx="236160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674917-2C6C-FEAC-408F-DD49B4D93CE9}"/>
                    </a:ext>
                  </a:extLst>
                </p14:cNvPr>
                <p14:cNvContentPartPr/>
                <p14:nvPr/>
              </p14:nvContentPartPr>
              <p14:xfrm>
                <a:off x="6144567" y="2814521"/>
                <a:ext cx="96120" cy="67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674917-2C6C-FEAC-408F-DD49B4D93C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35927" y="2805521"/>
                  <a:ext cx="113760" cy="68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8B7972C-C76D-9FF8-63EA-6C7637FAB609}"/>
                  </a:ext>
                </a:extLst>
              </p14:cNvPr>
              <p14:cNvContentPartPr/>
              <p14:nvPr/>
            </p14:nvContentPartPr>
            <p14:xfrm>
              <a:off x="7191087" y="2834681"/>
              <a:ext cx="1187640" cy="696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B7972C-C76D-9FF8-63EA-6C7637FAB6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82087" y="2825681"/>
                <a:ext cx="1205280" cy="71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473148A-F3A4-8A0F-A3D1-2F52FFC9B7EB}"/>
              </a:ext>
            </a:extLst>
          </p:cNvPr>
          <p:cNvGrpSpPr/>
          <p:nvPr/>
        </p:nvGrpSpPr>
        <p:grpSpPr>
          <a:xfrm>
            <a:off x="6937287" y="4070561"/>
            <a:ext cx="1456200" cy="576360"/>
            <a:chOff x="6937287" y="4070561"/>
            <a:chExt cx="1456200" cy="5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5AEBAE-02C3-6AF9-E5F4-7D34D87AD171}"/>
                    </a:ext>
                  </a:extLst>
                </p14:cNvPr>
                <p14:cNvContentPartPr/>
                <p14:nvPr/>
              </p14:nvContentPartPr>
              <p14:xfrm>
                <a:off x="7976607" y="4435241"/>
                <a:ext cx="12240" cy="177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5AEBAE-02C3-6AF9-E5F4-7D34D87AD1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67967" y="4426601"/>
                  <a:ext cx="29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2C3F43-9B1A-4E76-29C2-0CC39F5F5C4B}"/>
                    </a:ext>
                  </a:extLst>
                </p14:cNvPr>
                <p14:cNvContentPartPr/>
                <p14:nvPr/>
              </p14:nvContentPartPr>
              <p14:xfrm>
                <a:off x="8036727" y="4470881"/>
                <a:ext cx="81360" cy="15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2C3F43-9B1A-4E76-29C2-0CC39F5F5C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27727" y="4461881"/>
                  <a:ext cx="9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882F79-F306-5F01-128A-D1F459839A7D}"/>
                    </a:ext>
                  </a:extLst>
                </p14:cNvPr>
                <p14:cNvContentPartPr/>
                <p14:nvPr/>
              </p14:nvContentPartPr>
              <p14:xfrm>
                <a:off x="8166327" y="4483481"/>
                <a:ext cx="227160" cy="163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882F79-F306-5F01-128A-D1F459839A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7327" y="4474841"/>
                  <a:ext cx="24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AA6C5E-8895-E5BD-751E-F00587967A60}"/>
                    </a:ext>
                  </a:extLst>
                </p14:cNvPr>
                <p14:cNvContentPartPr/>
                <p14:nvPr/>
              </p14:nvContentPartPr>
              <p14:xfrm>
                <a:off x="6937287" y="4070561"/>
                <a:ext cx="1118160" cy="45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AA6C5E-8895-E5BD-751E-F00587967A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8647" y="4061921"/>
                  <a:ext cx="1135800" cy="47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CF1C267-33AE-F69F-ACAA-7EDEDC3BB382}"/>
                  </a:ext>
                </a:extLst>
              </p14:cNvPr>
              <p14:cNvContentPartPr/>
              <p14:nvPr/>
            </p14:nvContentPartPr>
            <p14:xfrm>
              <a:off x="8069487" y="4833761"/>
              <a:ext cx="657000" cy="327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CF1C267-33AE-F69F-ACAA-7EDEDC3BB3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60847" y="4824761"/>
                <a:ext cx="67464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D6C58F7-F6AD-4C93-4DDA-5BBA16147331}"/>
              </a:ext>
            </a:extLst>
          </p:cNvPr>
          <p:cNvGrpSpPr/>
          <p:nvPr/>
        </p:nvGrpSpPr>
        <p:grpSpPr>
          <a:xfrm>
            <a:off x="2550327" y="3728561"/>
            <a:ext cx="4045680" cy="1692000"/>
            <a:chOff x="2550327" y="3728561"/>
            <a:chExt cx="4045680" cy="16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6F3CCA-5636-EA30-E85F-0AE6B5AE474C}"/>
                    </a:ext>
                  </a:extLst>
                </p14:cNvPr>
                <p14:cNvContentPartPr/>
                <p14:nvPr/>
              </p14:nvContentPartPr>
              <p14:xfrm>
                <a:off x="4682247" y="4392041"/>
                <a:ext cx="11520" cy="151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6F3CCA-5636-EA30-E85F-0AE6B5AE47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3247" y="4383401"/>
                  <a:ext cx="29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0D44A-A34A-1D05-39E1-D7118721F66A}"/>
                    </a:ext>
                  </a:extLst>
                </p14:cNvPr>
                <p14:cNvContentPartPr/>
                <p14:nvPr/>
              </p14:nvContentPartPr>
              <p14:xfrm>
                <a:off x="4780527" y="4410401"/>
                <a:ext cx="139680" cy="109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0D44A-A34A-1D05-39E1-D7118721F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1887" y="4401401"/>
                  <a:ext cx="157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6D8E6A-B5DC-379D-3E0F-C2CC0A6B2181}"/>
                    </a:ext>
                  </a:extLst>
                </p14:cNvPr>
                <p14:cNvContentPartPr/>
                <p14:nvPr/>
              </p14:nvContentPartPr>
              <p14:xfrm>
                <a:off x="4960527" y="4425161"/>
                <a:ext cx="98280" cy="12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6D8E6A-B5DC-379D-3E0F-C2CC0A6B21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51887" y="4416161"/>
                  <a:ext cx="115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EED43C-56D0-1FF9-087B-64ADA8AAAE14}"/>
                    </a:ext>
                  </a:extLst>
                </p14:cNvPr>
                <p14:cNvContentPartPr/>
                <p14:nvPr/>
              </p14:nvContentPartPr>
              <p14:xfrm>
                <a:off x="5132247" y="4407161"/>
                <a:ext cx="137520" cy="220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EED43C-56D0-1FF9-087B-64ADA8AAAE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3607" y="4398161"/>
                  <a:ext cx="155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D95497-EFFB-5B8D-03BE-C8F46BB1F628}"/>
                    </a:ext>
                  </a:extLst>
                </p14:cNvPr>
                <p14:cNvContentPartPr/>
                <p14:nvPr/>
              </p14:nvContentPartPr>
              <p14:xfrm>
                <a:off x="6113247" y="4485641"/>
                <a:ext cx="31680" cy="16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D95497-EFFB-5B8D-03BE-C8F46BB1F6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4607" y="4477001"/>
                  <a:ext cx="49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71FC7F-B2EE-D045-5D6B-5E4682ED3F14}"/>
                    </a:ext>
                  </a:extLst>
                </p14:cNvPr>
                <p14:cNvContentPartPr/>
                <p14:nvPr/>
              </p14:nvContentPartPr>
              <p14:xfrm>
                <a:off x="6205047" y="4498241"/>
                <a:ext cx="217800" cy="151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71FC7F-B2EE-D045-5D6B-5E4682ED3F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6407" y="4489601"/>
                  <a:ext cx="235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7538CC-B997-088C-86FB-154190A681FE}"/>
                    </a:ext>
                  </a:extLst>
                </p14:cNvPr>
                <p14:cNvContentPartPr/>
                <p14:nvPr/>
              </p14:nvContentPartPr>
              <p14:xfrm>
                <a:off x="6473607" y="4465841"/>
                <a:ext cx="122400" cy="19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7538CC-B997-088C-86FB-154190A681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4967" y="4456841"/>
                  <a:ext cx="14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8F1F7E-3044-D13E-A358-4B7C8E0A4426}"/>
                    </a:ext>
                  </a:extLst>
                </p14:cNvPr>
                <p14:cNvContentPartPr/>
                <p14:nvPr/>
              </p14:nvContentPartPr>
              <p14:xfrm>
                <a:off x="5242407" y="4096121"/>
                <a:ext cx="612720" cy="37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8F1F7E-3044-D13E-A358-4B7C8E0A44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33407" y="4087481"/>
                  <a:ext cx="630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B75AEE7-BF2B-C869-5A0E-1C8B190531CB}"/>
                    </a:ext>
                  </a:extLst>
                </p14:cNvPr>
                <p14:cNvContentPartPr/>
                <p14:nvPr/>
              </p14:nvContentPartPr>
              <p14:xfrm>
                <a:off x="4303167" y="4836281"/>
                <a:ext cx="549000" cy="57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B75AEE7-BF2B-C869-5A0E-1C8B190531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94527" y="4827641"/>
                  <a:ext cx="5666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93A6EF-9D2D-C821-0678-ECEE01140B49}"/>
                    </a:ext>
                  </a:extLst>
                </p14:cNvPr>
                <p14:cNvContentPartPr/>
                <p14:nvPr/>
              </p14:nvContentPartPr>
              <p14:xfrm>
                <a:off x="6373167" y="4326161"/>
                <a:ext cx="5400" cy="13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93A6EF-9D2D-C821-0678-ECEE01140B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4527" y="4317521"/>
                  <a:ext cx="23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4266842-B809-C59E-F203-4777303EFED3}"/>
                    </a:ext>
                  </a:extLst>
                </p14:cNvPr>
                <p14:cNvContentPartPr/>
                <p14:nvPr/>
              </p14:nvContentPartPr>
              <p14:xfrm>
                <a:off x="6279567" y="4746281"/>
                <a:ext cx="59760" cy="67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4266842-B809-C59E-F203-4777303EFE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70927" y="4737641"/>
                  <a:ext cx="774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9B493A-1569-8AD5-2187-58C2D077BA46}"/>
                    </a:ext>
                  </a:extLst>
                </p14:cNvPr>
                <p14:cNvContentPartPr/>
                <p14:nvPr/>
              </p14:nvContentPartPr>
              <p14:xfrm>
                <a:off x="2602167" y="4659881"/>
                <a:ext cx="29880" cy="16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9B493A-1569-8AD5-2187-58C2D077B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3527" y="4650881"/>
                  <a:ext cx="4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AF919D-638D-18CB-A5C5-A79FF561E403}"/>
                    </a:ext>
                  </a:extLst>
                </p14:cNvPr>
                <p14:cNvContentPartPr/>
                <p14:nvPr/>
              </p14:nvContentPartPr>
              <p14:xfrm>
                <a:off x="2550327" y="4663121"/>
                <a:ext cx="172080" cy="14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AF919D-638D-18CB-A5C5-A79FF561E4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41327" y="4654121"/>
                  <a:ext cx="189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CBFF26A-9C94-E0FE-B227-1D2D83F18351}"/>
                    </a:ext>
                  </a:extLst>
                </p14:cNvPr>
                <p14:cNvContentPartPr/>
                <p14:nvPr/>
              </p14:nvContentPartPr>
              <p14:xfrm>
                <a:off x="2742927" y="4520561"/>
                <a:ext cx="179640" cy="31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CBFF26A-9C94-E0FE-B227-1D2D83F183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33927" y="4511561"/>
                  <a:ext cx="197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770A59-CD0E-12CD-5D6C-6AD8D5804D0F}"/>
                    </a:ext>
                  </a:extLst>
                </p14:cNvPr>
                <p14:cNvContentPartPr/>
                <p14:nvPr/>
              </p14:nvContentPartPr>
              <p14:xfrm>
                <a:off x="2810247" y="4495721"/>
                <a:ext cx="424080" cy="262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770A59-CD0E-12CD-5D6C-6AD8D5804D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01607" y="4486721"/>
                  <a:ext cx="441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02FC1CA-6748-43F6-4564-30E1095FB83C}"/>
                    </a:ext>
                  </a:extLst>
                </p14:cNvPr>
                <p14:cNvContentPartPr/>
                <p14:nvPr/>
              </p14:nvContentPartPr>
              <p14:xfrm>
                <a:off x="3225327" y="4610921"/>
                <a:ext cx="97200" cy="15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02FC1CA-6748-43F6-4564-30E1095FB8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16327" y="4601921"/>
                  <a:ext cx="114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24D92F-DFA1-5D04-614A-E3EC26741FE9}"/>
                    </a:ext>
                  </a:extLst>
                </p14:cNvPr>
                <p14:cNvContentPartPr/>
                <p14:nvPr/>
              </p14:nvContentPartPr>
              <p14:xfrm>
                <a:off x="3348807" y="4596881"/>
                <a:ext cx="72360" cy="16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24D92F-DFA1-5D04-614A-E3EC26741F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39807" y="4587881"/>
                  <a:ext cx="90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407569-7EF9-BA08-F883-59F1095E01CF}"/>
                    </a:ext>
                  </a:extLst>
                </p14:cNvPr>
                <p14:cNvContentPartPr/>
                <p14:nvPr/>
              </p14:nvContentPartPr>
              <p14:xfrm>
                <a:off x="3413967" y="4638281"/>
                <a:ext cx="105480" cy="125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407569-7EF9-BA08-F883-59F1095E01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05327" y="4629641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A7755F-5FE9-BD46-4A69-09996F9DF0D4}"/>
                    </a:ext>
                  </a:extLst>
                </p14:cNvPr>
                <p14:cNvContentPartPr/>
                <p14:nvPr/>
              </p14:nvContentPartPr>
              <p14:xfrm>
                <a:off x="3681447" y="4525601"/>
                <a:ext cx="52200" cy="28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A7755F-5FE9-BD46-4A69-09996F9DF0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2807" y="4516601"/>
                  <a:ext cx="69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D0A11C-F034-99E4-8CC5-18EFA9DB325D}"/>
                    </a:ext>
                  </a:extLst>
                </p14:cNvPr>
                <p14:cNvContentPartPr/>
                <p14:nvPr/>
              </p14:nvContentPartPr>
              <p14:xfrm>
                <a:off x="3591807" y="4541081"/>
                <a:ext cx="231120" cy="27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D0A11C-F034-99E4-8CC5-18EFA9DB32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2807" y="4532441"/>
                  <a:ext cx="248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08F055-58BC-AFE3-3DC5-75B68BB55C25}"/>
                    </a:ext>
                  </a:extLst>
                </p14:cNvPr>
                <p14:cNvContentPartPr/>
                <p14:nvPr/>
              </p14:nvContentPartPr>
              <p14:xfrm>
                <a:off x="3845247" y="4614161"/>
                <a:ext cx="87120" cy="137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08F055-58BC-AFE3-3DC5-75B68BB55C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6247" y="4605161"/>
                  <a:ext cx="104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A5DCE9-5ED8-30AA-117B-946C3BB7C530}"/>
                    </a:ext>
                  </a:extLst>
                </p14:cNvPr>
                <p14:cNvContentPartPr/>
                <p14:nvPr/>
              </p14:nvContentPartPr>
              <p14:xfrm>
                <a:off x="3954687" y="4590761"/>
                <a:ext cx="87120" cy="141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A5DCE9-5ED8-30AA-117B-946C3BB7C5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45687" y="4581761"/>
                  <a:ext cx="104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02AF25-6FC7-1565-6C53-E169AF32DA05}"/>
                    </a:ext>
                  </a:extLst>
                </p14:cNvPr>
                <p14:cNvContentPartPr/>
                <p14:nvPr/>
              </p14:nvContentPartPr>
              <p14:xfrm>
                <a:off x="4590447" y="3986681"/>
                <a:ext cx="1045440" cy="15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02AF25-6FC7-1565-6C53-E169AF32DA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1807" y="3977681"/>
                  <a:ext cx="1063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37B1D5-2D88-EE60-1A05-0BC94C189F1B}"/>
                    </a:ext>
                  </a:extLst>
                </p14:cNvPr>
                <p14:cNvContentPartPr/>
                <p14:nvPr/>
              </p14:nvContentPartPr>
              <p14:xfrm>
                <a:off x="2584887" y="3897761"/>
                <a:ext cx="308520" cy="72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37B1D5-2D88-EE60-1A05-0BC94C189F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75887" y="3889121"/>
                  <a:ext cx="326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87282E6-C6E7-1E55-0D62-E28659BC5259}"/>
                    </a:ext>
                  </a:extLst>
                </p14:cNvPr>
                <p14:cNvContentPartPr/>
                <p14:nvPr/>
              </p14:nvContentPartPr>
              <p14:xfrm>
                <a:off x="2731767" y="3937001"/>
                <a:ext cx="245880" cy="23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87282E6-C6E7-1E55-0D62-E28659BC52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3127" y="3928001"/>
                  <a:ext cx="263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458880-83D2-DE73-2574-AF8EC478109D}"/>
                    </a:ext>
                  </a:extLst>
                </p14:cNvPr>
                <p14:cNvContentPartPr/>
                <p14:nvPr/>
              </p14:nvContentPartPr>
              <p14:xfrm>
                <a:off x="2959287" y="3891641"/>
                <a:ext cx="92880" cy="247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C458880-83D2-DE73-2574-AF8EC47810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0287" y="3883001"/>
                  <a:ext cx="110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BDAB25-94F5-C3D2-E181-5312C55653E8}"/>
                    </a:ext>
                  </a:extLst>
                </p14:cNvPr>
                <p14:cNvContentPartPr/>
                <p14:nvPr/>
              </p14:nvContentPartPr>
              <p14:xfrm>
                <a:off x="3048207" y="3844121"/>
                <a:ext cx="461160" cy="293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BDAB25-94F5-C3D2-E181-5312C55653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9207" y="3835481"/>
                  <a:ext cx="478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A2C300-D922-0A7D-4FAF-3F1E26468C04}"/>
                    </a:ext>
                  </a:extLst>
                </p14:cNvPr>
                <p14:cNvContentPartPr/>
                <p14:nvPr/>
              </p14:nvContentPartPr>
              <p14:xfrm>
                <a:off x="3582807" y="3858521"/>
                <a:ext cx="81360" cy="269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A2C300-D922-0A7D-4FAF-3F1E26468C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73807" y="3849521"/>
                  <a:ext cx="99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A99B1B-D948-1825-6DFB-C7D5229B3321}"/>
                    </a:ext>
                  </a:extLst>
                </p14:cNvPr>
                <p14:cNvContentPartPr/>
                <p14:nvPr/>
              </p14:nvContentPartPr>
              <p14:xfrm>
                <a:off x="3696567" y="4027361"/>
                <a:ext cx="47160" cy="59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A99B1B-D948-1825-6DFB-C7D5229B33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87927" y="4018361"/>
                  <a:ext cx="64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005856-F83B-6D69-8924-37DD1A0AAE98}"/>
                    </a:ext>
                  </a:extLst>
                </p14:cNvPr>
                <p14:cNvContentPartPr/>
                <p14:nvPr/>
              </p14:nvContentPartPr>
              <p14:xfrm>
                <a:off x="3747687" y="3728561"/>
                <a:ext cx="181440" cy="384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005856-F83B-6D69-8924-37DD1A0AAE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38687" y="3719561"/>
                  <a:ext cx="199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1A8AA3-6CA5-3DFA-D23C-9E6A177CD955}"/>
                    </a:ext>
                  </a:extLst>
                </p14:cNvPr>
                <p14:cNvContentPartPr/>
                <p14:nvPr/>
              </p14:nvContentPartPr>
              <p14:xfrm>
                <a:off x="3235407" y="4221041"/>
                <a:ext cx="129600" cy="178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1A8AA3-6CA5-3DFA-D23C-9E6A177CD9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6407" y="4212041"/>
                  <a:ext cx="147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2C2C27-712B-DE2D-EEB8-35D8F56BBCEB}"/>
                    </a:ext>
                  </a:extLst>
                </p14:cNvPr>
                <p14:cNvContentPartPr/>
                <p14:nvPr/>
              </p14:nvContentPartPr>
              <p14:xfrm>
                <a:off x="3385887" y="4140761"/>
                <a:ext cx="383760" cy="252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2C2C27-712B-DE2D-EEB8-35D8F56BBC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76887" y="4131761"/>
                  <a:ext cx="401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812EE7-A835-13D4-C982-AB60A03DEE83}"/>
                    </a:ext>
                  </a:extLst>
                </p14:cNvPr>
                <p14:cNvContentPartPr/>
                <p14:nvPr/>
              </p14:nvContentPartPr>
              <p14:xfrm>
                <a:off x="3782607" y="4239401"/>
                <a:ext cx="76680" cy="161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812EE7-A835-13D4-C982-AB60A03DEE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73607" y="4230401"/>
                  <a:ext cx="94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CEAE10E-7C17-0190-F4D7-AD47CBFBA910}"/>
                    </a:ext>
                  </a:extLst>
                </p14:cNvPr>
                <p14:cNvContentPartPr/>
                <p14:nvPr/>
              </p14:nvContentPartPr>
              <p14:xfrm>
                <a:off x="3879807" y="4228241"/>
                <a:ext cx="209880" cy="151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CEAE10E-7C17-0190-F4D7-AD47CBFBA9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0807" y="4219601"/>
                  <a:ext cx="22752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2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3579-CC73-213A-99A5-31C73D0E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A826-2FEE-A3B0-1B9C-5EF0C494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31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DAEB-C355-EDF2-70D5-666DCB51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Pools</a:t>
            </a:r>
            <a:endParaRPr lang="en-IN" dirty="0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A86D8C2-C783-A4CE-E70B-0FA254A28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33158"/>
              </p:ext>
            </p:extLst>
          </p:nvPr>
        </p:nvGraphicFramePr>
        <p:xfrm>
          <a:off x="647007" y="4369274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61492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8255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VM is a single virtual network, including a blend of VMs, availability sets, and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04855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51C87C48-A355-83D9-8EF4-BD5D7109DF4A}"/>
              </a:ext>
            </a:extLst>
          </p:cNvPr>
          <p:cNvGrpSpPr/>
          <p:nvPr/>
        </p:nvGrpSpPr>
        <p:grpSpPr>
          <a:xfrm>
            <a:off x="2079447" y="2398361"/>
            <a:ext cx="7048800" cy="1351440"/>
            <a:chOff x="2079447" y="2398361"/>
            <a:chExt cx="7048800" cy="13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90C82-3D68-2680-EEB3-CBB51EC3EFC8}"/>
                    </a:ext>
                  </a:extLst>
                </p14:cNvPr>
                <p14:cNvContentPartPr/>
                <p14:nvPr/>
              </p14:nvContentPartPr>
              <p14:xfrm>
                <a:off x="5489367" y="2796161"/>
                <a:ext cx="114480" cy="40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90C82-3D68-2680-EEB3-CBB51EC3EF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0367" y="2787161"/>
                  <a:ext cx="132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4A7026-D831-233A-ED3B-3E2CCFA72B7B}"/>
                    </a:ext>
                  </a:extLst>
                </p14:cNvPr>
                <p14:cNvContentPartPr/>
                <p14:nvPr/>
              </p14:nvContentPartPr>
              <p14:xfrm>
                <a:off x="5355807" y="2910641"/>
                <a:ext cx="164160" cy="14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4A7026-D831-233A-ED3B-3E2CCFA72B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167" y="2902001"/>
                  <a:ext cx="181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07D6B1-8511-9715-0668-74806BE66A4D}"/>
                    </a:ext>
                  </a:extLst>
                </p14:cNvPr>
                <p14:cNvContentPartPr/>
                <p14:nvPr/>
              </p14:nvContentPartPr>
              <p14:xfrm>
                <a:off x="5488647" y="2903441"/>
                <a:ext cx="203400" cy="19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07D6B1-8511-9715-0668-74806BE66A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79647" y="2894441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EC52B1-1BC0-392D-86F5-C2AA808AAA1B}"/>
                    </a:ext>
                  </a:extLst>
                </p14:cNvPr>
                <p14:cNvContentPartPr/>
                <p14:nvPr/>
              </p14:nvContentPartPr>
              <p14:xfrm>
                <a:off x="5306847" y="2684201"/>
                <a:ext cx="445680" cy="7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EC52B1-1BC0-392D-86F5-C2AA808AA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8207" y="2675561"/>
                  <a:ext cx="463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3245C4-F1E6-97F9-0B51-18E767CAE729}"/>
                    </a:ext>
                  </a:extLst>
                </p14:cNvPr>
                <p14:cNvContentPartPr/>
                <p14:nvPr/>
              </p14:nvContentPartPr>
              <p14:xfrm>
                <a:off x="5138367" y="2758361"/>
                <a:ext cx="189720" cy="673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3245C4-F1E6-97F9-0B51-18E767CAE7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9727" y="2749361"/>
                  <a:ext cx="2073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5FC36F-7840-BE30-B6EF-A1D68DB86CB4}"/>
                    </a:ext>
                  </a:extLst>
                </p14:cNvPr>
                <p14:cNvContentPartPr/>
                <p14:nvPr/>
              </p14:nvContentPartPr>
              <p14:xfrm>
                <a:off x="5658567" y="2693561"/>
                <a:ext cx="246240" cy="52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5FC36F-7840-BE30-B6EF-A1D68DB86C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9567" y="2684921"/>
                  <a:ext cx="2638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D73359-74CE-16C4-FB97-1A8C4A633D63}"/>
                    </a:ext>
                  </a:extLst>
                </p14:cNvPr>
                <p14:cNvContentPartPr/>
                <p14:nvPr/>
              </p14:nvContentPartPr>
              <p14:xfrm>
                <a:off x="5174367" y="3173801"/>
                <a:ext cx="877680" cy="16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D73359-74CE-16C4-FB97-1A8C4A633D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5367" y="3164801"/>
                  <a:ext cx="895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9C2C7C-FE6F-53EB-40B4-08482E94E876}"/>
                    </a:ext>
                  </a:extLst>
                </p14:cNvPr>
                <p14:cNvContentPartPr/>
                <p14:nvPr/>
              </p14:nvContentPartPr>
              <p14:xfrm>
                <a:off x="2383287" y="3005681"/>
                <a:ext cx="90000" cy="31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9C2C7C-FE6F-53EB-40B4-08482E94E8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4287" y="2997041"/>
                  <a:ext cx="107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3D0846-3608-D348-4363-27172DCD30B7}"/>
                    </a:ext>
                  </a:extLst>
                </p14:cNvPr>
                <p14:cNvContentPartPr/>
                <p14:nvPr/>
              </p14:nvContentPartPr>
              <p14:xfrm>
                <a:off x="2395887" y="3173801"/>
                <a:ext cx="75240" cy="2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3D0846-3608-D348-4363-27172DCD30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7247" y="3164801"/>
                  <a:ext cx="92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CA39E9-48B4-914F-05C2-48E6706D24F9}"/>
                    </a:ext>
                  </a:extLst>
                </p14:cNvPr>
                <p14:cNvContentPartPr/>
                <p14:nvPr/>
              </p14:nvContentPartPr>
              <p14:xfrm>
                <a:off x="2528367" y="3129521"/>
                <a:ext cx="97200" cy="14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CA39E9-48B4-914F-05C2-48E6706D24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9367" y="3120881"/>
                  <a:ext cx="11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911491-BF91-8E97-B7BB-3887C0002FF5}"/>
                    </a:ext>
                  </a:extLst>
                </p14:cNvPr>
                <p14:cNvContentPartPr/>
                <p14:nvPr/>
              </p14:nvContentPartPr>
              <p14:xfrm>
                <a:off x="2670927" y="3146081"/>
                <a:ext cx="41400" cy="6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911491-BF91-8E97-B7BB-3887C0002F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2287" y="3137441"/>
                  <a:ext cx="59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FDDF2-D894-6E2F-C221-4D7E1803EFD7}"/>
                    </a:ext>
                  </a:extLst>
                </p14:cNvPr>
                <p14:cNvContentPartPr/>
                <p14:nvPr/>
              </p14:nvContentPartPr>
              <p14:xfrm>
                <a:off x="2741847" y="2997401"/>
                <a:ext cx="203400" cy="27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FDDF2-D894-6E2F-C221-4D7E1803EF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2847" y="2988401"/>
                  <a:ext cx="221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483135-F83C-69FB-BD74-E4F3790C1198}"/>
                    </a:ext>
                  </a:extLst>
                </p14:cNvPr>
                <p14:cNvContentPartPr/>
                <p14:nvPr/>
              </p14:nvContentPartPr>
              <p14:xfrm>
                <a:off x="2830407" y="3115481"/>
                <a:ext cx="172080" cy="6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483135-F83C-69FB-BD74-E4F3790C11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1407" y="3106481"/>
                  <a:ext cx="18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9DC8C6-6E0C-7C52-BDD8-357DB7F99355}"/>
                    </a:ext>
                  </a:extLst>
                </p14:cNvPr>
                <p14:cNvContentPartPr/>
                <p14:nvPr/>
              </p14:nvContentPartPr>
              <p14:xfrm>
                <a:off x="3000327" y="3136721"/>
                <a:ext cx="168480" cy="10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9DC8C6-6E0C-7C52-BDD8-357DB7F993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1327" y="3127721"/>
                  <a:ext cx="186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271B27-05C5-20B4-A930-D669A0CC516F}"/>
                    </a:ext>
                  </a:extLst>
                </p14:cNvPr>
                <p14:cNvContentPartPr/>
                <p14:nvPr/>
              </p14:nvContentPartPr>
              <p14:xfrm>
                <a:off x="3194727" y="2952761"/>
                <a:ext cx="290880" cy="35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271B27-05C5-20B4-A930-D669A0CC51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5727" y="2943761"/>
                  <a:ext cx="308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3B9258-1406-C6E8-6541-493F05817156}"/>
                    </a:ext>
                  </a:extLst>
                </p14:cNvPr>
                <p14:cNvContentPartPr/>
                <p14:nvPr/>
              </p14:nvContentPartPr>
              <p14:xfrm>
                <a:off x="2141007" y="2743961"/>
                <a:ext cx="1636920" cy="86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3B9258-1406-C6E8-6541-493F058171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32367" y="2734961"/>
                  <a:ext cx="16545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2E2412-3AB1-55D0-31CC-44C7B79E89CE}"/>
                    </a:ext>
                  </a:extLst>
                </p14:cNvPr>
                <p14:cNvContentPartPr/>
                <p14:nvPr/>
              </p14:nvContentPartPr>
              <p14:xfrm>
                <a:off x="2079447" y="2804801"/>
                <a:ext cx="1807920" cy="94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2E2412-3AB1-55D0-31CC-44C7B79E8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0447" y="2796161"/>
                  <a:ext cx="182556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0A2044-83BB-501A-E190-D6B85096D5A7}"/>
                    </a:ext>
                  </a:extLst>
                </p14:cNvPr>
                <p14:cNvContentPartPr/>
                <p14:nvPr/>
              </p14:nvContentPartPr>
              <p14:xfrm>
                <a:off x="7650807" y="2797961"/>
                <a:ext cx="43200" cy="18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0A2044-83BB-501A-E190-D6B85096D5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2167" y="2789321"/>
                  <a:ext cx="60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8F9F7F-3CD1-212B-5F4A-D457545E2DC2}"/>
                    </a:ext>
                  </a:extLst>
                </p14:cNvPr>
                <p14:cNvContentPartPr/>
                <p14:nvPr/>
              </p14:nvContentPartPr>
              <p14:xfrm>
                <a:off x="7647207" y="2767361"/>
                <a:ext cx="138960" cy="20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8F9F7F-3CD1-212B-5F4A-D457545E2D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38567" y="2758721"/>
                  <a:ext cx="156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AB0FD8-053F-B3A7-7E19-83AB2971AFE1}"/>
                    </a:ext>
                  </a:extLst>
                </p14:cNvPr>
                <p14:cNvContentPartPr/>
                <p14:nvPr/>
              </p14:nvContentPartPr>
              <p14:xfrm>
                <a:off x="7825047" y="2844761"/>
                <a:ext cx="99000" cy="12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AB0FD8-053F-B3A7-7E19-83AB2971AF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16407" y="2836121"/>
                  <a:ext cx="116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8EB108-3527-DD26-D80B-1B741412A0D6}"/>
                    </a:ext>
                  </a:extLst>
                </p14:cNvPr>
                <p14:cNvContentPartPr/>
                <p14:nvPr/>
              </p14:nvContentPartPr>
              <p14:xfrm>
                <a:off x="7980927" y="2851601"/>
                <a:ext cx="67680" cy="132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8EB108-3527-DD26-D80B-1B741412A0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1927" y="2842961"/>
                  <a:ext cx="8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B86320-9195-D348-0DCC-299D89B83B70}"/>
                    </a:ext>
                  </a:extLst>
                </p14:cNvPr>
                <p14:cNvContentPartPr/>
                <p14:nvPr/>
              </p14:nvContentPartPr>
              <p14:xfrm>
                <a:off x="8073807" y="2733161"/>
                <a:ext cx="101160" cy="23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B86320-9195-D348-0DCC-299D89B83B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5167" y="2724521"/>
                  <a:ext cx="118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45CD20-B471-1703-559D-3473E6F02AAC}"/>
                    </a:ext>
                  </a:extLst>
                </p14:cNvPr>
                <p14:cNvContentPartPr/>
                <p14:nvPr/>
              </p14:nvContentPartPr>
              <p14:xfrm>
                <a:off x="8223927" y="2679521"/>
                <a:ext cx="446400" cy="30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45CD20-B471-1703-559D-3473E6F02A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15287" y="2670521"/>
                  <a:ext cx="464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8FD277-AD48-765B-B97B-A4BC43F94581}"/>
                    </a:ext>
                  </a:extLst>
                </p14:cNvPr>
                <p14:cNvContentPartPr/>
                <p14:nvPr/>
              </p14:nvContentPartPr>
              <p14:xfrm>
                <a:off x="7462527" y="2398361"/>
                <a:ext cx="1665720" cy="70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8FD277-AD48-765B-B97B-A4BC43F945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53887" y="2389721"/>
                  <a:ext cx="16833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25B473-41C1-037A-45AC-C4D93D16EB45}"/>
                    </a:ext>
                  </a:extLst>
                </p14:cNvPr>
                <p14:cNvContentPartPr/>
                <p14:nvPr/>
              </p14:nvContentPartPr>
              <p14:xfrm>
                <a:off x="7366047" y="2526881"/>
                <a:ext cx="1616040" cy="77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25B473-41C1-037A-45AC-C4D93D16EB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7047" y="2517881"/>
                  <a:ext cx="163368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B8E7D5-82EB-C4DF-82B3-AA1EBA8C7818}"/>
                    </a:ext>
                  </a:extLst>
                </p14:cNvPr>
                <p14:cNvContentPartPr/>
                <p14:nvPr/>
              </p14:nvContentPartPr>
              <p14:xfrm>
                <a:off x="3893127" y="3008561"/>
                <a:ext cx="1271160" cy="16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B8E7D5-82EB-C4DF-82B3-AA1EBA8C78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4487" y="2999561"/>
                  <a:ext cx="1288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C0EC91-8783-254D-8227-DF90BEDAE518}"/>
                    </a:ext>
                  </a:extLst>
                </p14:cNvPr>
                <p14:cNvContentPartPr/>
                <p14:nvPr/>
              </p14:nvContentPartPr>
              <p14:xfrm>
                <a:off x="3878727" y="3025841"/>
                <a:ext cx="287640" cy="21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C0EC91-8783-254D-8227-DF90BEDAE5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0087" y="3017201"/>
                  <a:ext cx="305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D4F5AB-FDD8-3503-9ABF-B130B42977AD}"/>
                    </a:ext>
                  </a:extLst>
                </p14:cNvPr>
                <p14:cNvContentPartPr/>
                <p14:nvPr/>
              </p14:nvContentPartPr>
              <p14:xfrm>
                <a:off x="6076527" y="2883641"/>
                <a:ext cx="1114200" cy="21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D4F5AB-FDD8-3503-9ABF-B130B42977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67527" y="2874641"/>
                  <a:ext cx="1131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935B89-51CA-2504-3A26-15AFA4EDBC00}"/>
                    </a:ext>
                  </a:extLst>
                </p14:cNvPr>
                <p14:cNvContentPartPr/>
                <p14:nvPr/>
              </p14:nvContentPartPr>
              <p14:xfrm>
                <a:off x="6055647" y="2968601"/>
                <a:ext cx="165240" cy="16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935B89-51CA-2504-3A26-15AFA4EDBC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7007" y="2959961"/>
                  <a:ext cx="182880" cy="18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0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8EC9-9BCA-7A88-4DA5-95CB0E7B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5232-DCD4-3728-5CBD-6B0E89B2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 balancer rule is used to define how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36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98F3-5659-6088-C8E8-E21A558F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DEC9-777B-7A5F-71AD-051AE4A5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 balancer uses a 5-tuple</a:t>
            </a:r>
          </a:p>
          <a:p>
            <a:pPr lvl="1"/>
            <a:r>
              <a:rPr lang="en-US" dirty="0"/>
              <a:t>Source IP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IP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Protocol Type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A3B0EC-572B-638C-AC32-EEA9F4F51FF0}"/>
                  </a:ext>
                </a:extLst>
              </p14:cNvPr>
              <p14:cNvContentPartPr/>
              <p14:nvPr/>
            </p14:nvContentPartPr>
            <p14:xfrm>
              <a:off x="4080327" y="4738721"/>
              <a:ext cx="1126080" cy="83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A3B0EC-572B-638C-AC32-EEA9F4F51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1327" y="4730081"/>
                <a:ext cx="114372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F4B4D3-A3B4-B7E9-C9AA-47569E149131}"/>
              </a:ext>
            </a:extLst>
          </p:cNvPr>
          <p:cNvGrpSpPr/>
          <p:nvPr/>
        </p:nvGrpSpPr>
        <p:grpSpPr>
          <a:xfrm>
            <a:off x="1092327" y="575681"/>
            <a:ext cx="10333800" cy="5325480"/>
            <a:chOff x="1092327" y="575681"/>
            <a:chExt cx="10333800" cy="532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2AC12B-029C-5814-3D8F-6CB345ADDE5A}"/>
                    </a:ext>
                  </a:extLst>
                </p14:cNvPr>
                <p14:cNvContentPartPr/>
                <p14:nvPr/>
              </p14:nvContentPartPr>
              <p14:xfrm>
                <a:off x="5300367" y="4290521"/>
                <a:ext cx="169200" cy="620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2AC12B-029C-5814-3D8F-6CB345ADD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1727" y="4281521"/>
                  <a:ext cx="18684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03EFB1-A0C4-F402-389B-EF1A576A740E}"/>
                    </a:ext>
                  </a:extLst>
                </p14:cNvPr>
                <p14:cNvContentPartPr/>
                <p14:nvPr/>
              </p14:nvContentPartPr>
              <p14:xfrm>
                <a:off x="5265807" y="4324361"/>
                <a:ext cx="129960" cy="9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03EFB1-A0C4-F402-389B-EF1A576A74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6807" y="4315361"/>
                  <a:ext cx="147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D1DEA8-F6DF-5214-6705-CD2BCEAC3B19}"/>
                    </a:ext>
                  </a:extLst>
                </p14:cNvPr>
                <p14:cNvContentPartPr/>
                <p14:nvPr/>
              </p14:nvContentPartPr>
              <p14:xfrm>
                <a:off x="5204247" y="4505441"/>
                <a:ext cx="408960" cy="24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D1DEA8-F6DF-5214-6705-CD2BCEAC3B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5607" y="4496441"/>
                  <a:ext cx="426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E66B18-7724-67DE-6175-CD7717A953DD}"/>
                    </a:ext>
                  </a:extLst>
                </p14:cNvPr>
                <p14:cNvContentPartPr/>
                <p14:nvPr/>
              </p14:nvContentPartPr>
              <p14:xfrm>
                <a:off x="5167167" y="4586441"/>
                <a:ext cx="94320" cy="6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E66B18-7724-67DE-6175-CD7717A953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8167" y="4577441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755975-C2CA-E053-6185-6F659FE59922}"/>
                    </a:ext>
                  </a:extLst>
                </p14:cNvPr>
                <p14:cNvContentPartPr/>
                <p14:nvPr/>
              </p14:nvContentPartPr>
              <p14:xfrm>
                <a:off x="4962687" y="4037441"/>
                <a:ext cx="1011240" cy="98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755975-C2CA-E053-6185-6F659FE59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4047" y="4028801"/>
                  <a:ext cx="102888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9779D3-02D7-C328-4358-EB8064A09196}"/>
                    </a:ext>
                  </a:extLst>
                </p14:cNvPr>
                <p14:cNvContentPartPr/>
                <p14:nvPr/>
              </p14:nvContentPartPr>
              <p14:xfrm>
                <a:off x="4988247" y="4566281"/>
                <a:ext cx="678240" cy="38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9779D3-02D7-C328-4358-EB8064A091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607" y="4557641"/>
                  <a:ext cx="695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8E00B8-8E03-D9FC-1E24-69316EF55F11}"/>
                    </a:ext>
                  </a:extLst>
                </p14:cNvPr>
                <p14:cNvContentPartPr/>
                <p14:nvPr/>
              </p14:nvContentPartPr>
              <p14:xfrm>
                <a:off x="3092487" y="4589321"/>
                <a:ext cx="121320" cy="5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8E00B8-8E03-D9FC-1E24-69316EF55F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3847" y="4580321"/>
                  <a:ext cx="138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C8A89F-8839-FE6A-1762-CEA6B2A9FBD0}"/>
                    </a:ext>
                  </a:extLst>
                </p14:cNvPr>
                <p14:cNvContentPartPr/>
                <p14:nvPr/>
              </p14:nvContentPartPr>
              <p14:xfrm>
                <a:off x="3131007" y="4594361"/>
                <a:ext cx="223920" cy="24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C8A89F-8839-FE6A-1762-CEA6B2A9FB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2007" y="4585721"/>
                  <a:ext cx="241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B50631-7409-B295-EE26-2ED31EAF89E2}"/>
                    </a:ext>
                  </a:extLst>
                </p14:cNvPr>
                <p14:cNvContentPartPr/>
                <p14:nvPr/>
              </p14:nvContentPartPr>
              <p14:xfrm>
                <a:off x="3385527" y="4573121"/>
                <a:ext cx="28080" cy="22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B50631-7409-B295-EE26-2ED31EAF89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6887" y="4564481"/>
                  <a:ext cx="4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9CA24A-2C60-1829-6A72-67EA42FCED2C}"/>
                    </a:ext>
                  </a:extLst>
                </p14:cNvPr>
                <p14:cNvContentPartPr/>
                <p14:nvPr/>
              </p14:nvContentPartPr>
              <p14:xfrm>
                <a:off x="3327927" y="4662761"/>
                <a:ext cx="144720" cy="6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9CA24A-2C60-1829-6A72-67EA42FCED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9287" y="4653761"/>
                  <a:ext cx="162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1651C8-64DC-3F42-54E2-689426EC3561}"/>
                    </a:ext>
                  </a:extLst>
                </p14:cNvPr>
                <p14:cNvContentPartPr/>
                <p14:nvPr/>
              </p14:nvContentPartPr>
              <p14:xfrm>
                <a:off x="3485247" y="4653401"/>
                <a:ext cx="324000" cy="13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1651C8-64DC-3F42-54E2-689426EC3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6247" y="4644401"/>
                  <a:ext cx="341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691CD-6009-1FA7-AB96-B6C57942F2A1}"/>
                    </a:ext>
                  </a:extLst>
                </p14:cNvPr>
                <p14:cNvContentPartPr/>
                <p14:nvPr/>
              </p14:nvContentPartPr>
              <p14:xfrm>
                <a:off x="3849207" y="4519121"/>
                <a:ext cx="144720" cy="26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691CD-6009-1FA7-AB96-B6C57942F2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0207" y="4510481"/>
                  <a:ext cx="162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A4CCB0-BA02-25C1-AE1B-61B56A55C4F5}"/>
                    </a:ext>
                  </a:extLst>
                </p14:cNvPr>
                <p14:cNvContentPartPr/>
                <p14:nvPr/>
              </p14:nvContentPartPr>
              <p14:xfrm>
                <a:off x="3875487" y="4541441"/>
                <a:ext cx="210600" cy="9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A4CCB0-BA02-25C1-AE1B-61B56A55C4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6487" y="4532801"/>
                  <a:ext cx="228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FB6856-8403-87BF-A73C-5ED05337F85F}"/>
                    </a:ext>
                  </a:extLst>
                </p14:cNvPr>
                <p14:cNvContentPartPr/>
                <p14:nvPr/>
              </p14:nvContentPartPr>
              <p14:xfrm>
                <a:off x="2823567" y="4342361"/>
                <a:ext cx="1376280" cy="69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FB6856-8403-87BF-A73C-5ED05337F8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4927" y="4333361"/>
                  <a:ext cx="13939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220056-5264-34C2-99C7-68D220591888}"/>
                    </a:ext>
                  </a:extLst>
                </p14:cNvPr>
                <p14:cNvContentPartPr/>
                <p14:nvPr/>
              </p14:nvContentPartPr>
              <p14:xfrm>
                <a:off x="1248567" y="4625681"/>
                <a:ext cx="327960" cy="29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220056-5264-34C2-99C7-68D2205918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39567" y="4617041"/>
                  <a:ext cx="345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7FE298-1790-5CA8-9760-0205FA93C57D}"/>
                    </a:ext>
                  </a:extLst>
                </p14:cNvPr>
                <p14:cNvContentPartPr/>
                <p14:nvPr/>
              </p14:nvContentPartPr>
              <p14:xfrm>
                <a:off x="1198527" y="4649441"/>
                <a:ext cx="408600" cy="34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7FE298-1790-5CA8-9760-0205FA93C5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9887" y="4640801"/>
                  <a:ext cx="426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BC996A-101A-0D7B-7E43-B2C92CC6EE6D}"/>
                    </a:ext>
                  </a:extLst>
                </p14:cNvPr>
                <p14:cNvContentPartPr/>
                <p14:nvPr/>
              </p14:nvContentPartPr>
              <p14:xfrm>
                <a:off x="1157847" y="4985681"/>
                <a:ext cx="132840" cy="23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BC996A-101A-0D7B-7E43-B2C92CC6EE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8847" y="4977041"/>
                  <a:ext cx="150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0E66DD-A9ED-A9F6-D3AD-BA6D59286833}"/>
                    </a:ext>
                  </a:extLst>
                </p14:cNvPr>
                <p14:cNvContentPartPr/>
                <p14:nvPr/>
              </p14:nvContentPartPr>
              <p14:xfrm>
                <a:off x="1570767" y="4863641"/>
                <a:ext cx="40320" cy="29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0E66DD-A9ED-A9F6-D3AD-BA6D592868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767" y="4854641"/>
                  <a:ext cx="57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87941-53E4-1858-D440-6383CB0080D5}"/>
                    </a:ext>
                  </a:extLst>
                </p14:cNvPr>
                <p14:cNvContentPartPr/>
                <p14:nvPr/>
              </p14:nvContentPartPr>
              <p14:xfrm>
                <a:off x="1092327" y="5095121"/>
                <a:ext cx="555120" cy="15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87941-53E4-1858-D440-6383CB0080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3327" y="5086121"/>
                  <a:ext cx="572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ECB51-CDEF-0CF1-2CB1-EACE0CE3EFD5}"/>
                    </a:ext>
                  </a:extLst>
                </p14:cNvPr>
                <p14:cNvContentPartPr/>
                <p14:nvPr/>
              </p14:nvContentPartPr>
              <p14:xfrm>
                <a:off x="1465647" y="4545401"/>
                <a:ext cx="1464840" cy="18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ECB51-CDEF-0CF1-2CB1-EACE0CE3EF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7007" y="4536761"/>
                  <a:ext cx="148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72FE62-5646-1D26-4D40-7F9EF6526FF3}"/>
                    </a:ext>
                  </a:extLst>
                </p14:cNvPr>
                <p14:cNvContentPartPr/>
                <p14:nvPr/>
              </p14:nvContentPartPr>
              <p14:xfrm>
                <a:off x="1471767" y="4757441"/>
                <a:ext cx="1401840" cy="15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72FE62-5646-1D26-4D40-7F9EF6526F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3127" y="4748441"/>
                  <a:ext cx="1419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2C668C-F388-8562-DEC8-3BC7E32715E2}"/>
                    </a:ext>
                  </a:extLst>
                </p14:cNvPr>
                <p14:cNvContentPartPr/>
                <p14:nvPr/>
              </p14:nvContentPartPr>
              <p14:xfrm>
                <a:off x="1537647" y="4910081"/>
                <a:ext cx="1572840" cy="21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2C668C-F388-8562-DEC8-3BC7E32715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8647" y="4901081"/>
                  <a:ext cx="1590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149029-1EA9-3A83-7600-652ED78A595B}"/>
                    </a:ext>
                  </a:extLst>
                </p14:cNvPr>
                <p14:cNvContentPartPr/>
                <p14:nvPr/>
              </p14:nvContentPartPr>
              <p14:xfrm>
                <a:off x="4114887" y="4431281"/>
                <a:ext cx="96012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149029-1EA9-3A83-7600-652ED78A59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05887" y="4422641"/>
                  <a:ext cx="977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D21C98-89C5-5C64-742F-0AFF58C205F4}"/>
                    </a:ext>
                  </a:extLst>
                </p14:cNvPr>
                <p14:cNvContentPartPr/>
                <p14:nvPr/>
              </p14:nvContentPartPr>
              <p14:xfrm>
                <a:off x="4190847" y="4567361"/>
                <a:ext cx="844560" cy="4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D21C98-89C5-5C64-742F-0AFF58C20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1847" y="4558361"/>
                  <a:ext cx="862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AC453C-7D6A-452E-9B1A-A1544C147236}"/>
                    </a:ext>
                  </a:extLst>
                </p14:cNvPr>
                <p14:cNvContentPartPr/>
                <p14:nvPr/>
              </p14:nvContentPartPr>
              <p14:xfrm>
                <a:off x="10136247" y="2621561"/>
                <a:ext cx="142200" cy="15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AC453C-7D6A-452E-9B1A-A1544C1472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27607" y="2612921"/>
                  <a:ext cx="159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27FEB6-FF0D-1FC3-70CE-95E0276F9C63}"/>
                    </a:ext>
                  </a:extLst>
                </p14:cNvPr>
                <p14:cNvContentPartPr/>
                <p14:nvPr/>
              </p14:nvContentPartPr>
              <p14:xfrm>
                <a:off x="10350807" y="2643881"/>
                <a:ext cx="218520" cy="87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27FEB6-FF0D-1FC3-70CE-95E0276F9C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41807" y="2634881"/>
                  <a:ext cx="236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47B4D8-7312-FFE4-AD61-BDB6139A9163}"/>
                    </a:ext>
                  </a:extLst>
                </p14:cNvPr>
                <p14:cNvContentPartPr/>
                <p14:nvPr/>
              </p14:nvContentPartPr>
              <p14:xfrm>
                <a:off x="10676247" y="2578721"/>
                <a:ext cx="23400" cy="19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47B4D8-7312-FFE4-AD61-BDB6139A91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67607" y="2570081"/>
                  <a:ext cx="4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C41EF5-70FC-2697-3AB0-9788FB20C4CA}"/>
                    </a:ext>
                  </a:extLst>
                </p14:cNvPr>
                <p14:cNvContentPartPr/>
                <p14:nvPr/>
              </p14:nvContentPartPr>
              <p14:xfrm>
                <a:off x="10037967" y="2538041"/>
                <a:ext cx="867960" cy="37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C41EF5-70FC-2697-3AB0-9788FB20C4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28967" y="2529401"/>
                  <a:ext cx="8856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82C35E-D290-595E-584E-148BFF2DFC54}"/>
                    </a:ext>
                  </a:extLst>
                </p14:cNvPr>
                <p14:cNvContentPartPr/>
                <p14:nvPr/>
              </p14:nvContentPartPr>
              <p14:xfrm>
                <a:off x="10039047" y="2595281"/>
                <a:ext cx="854280" cy="439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82C35E-D290-595E-584E-148BFF2DFC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30407" y="2586281"/>
                  <a:ext cx="871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1221D3-95ED-CB3C-536F-E323F9FED787}"/>
                    </a:ext>
                  </a:extLst>
                </p14:cNvPr>
                <p14:cNvContentPartPr/>
                <p14:nvPr/>
              </p14:nvContentPartPr>
              <p14:xfrm>
                <a:off x="10319127" y="3782921"/>
                <a:ext cx="91080" cy="11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1221D3-95ED-CB3C-536F-E323F9FED7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10487" y="3773921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595468-D3C9-7FB2-2CF0-37779C83C126}"/>
                    </a:ext>
                  </a:extLst>
                </p14:cNvPr>
                <p14:cNvContentPartPr/>
                <p14:nvPr/>
              </p14:nvContentPartPr>
              <p14:xfrm>
                <a:off x="10466007" y="3769961"/>
                <a:ext cx="154080" cy="12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595468-D3C9-7FB2-2CF0-37779C83C1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57367" y="3761321"/>
                  <a:ext cx="171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E66E1E-CEEA-9198-A62F-F582BEE48E64}"/>
                    </a:ext>
                  </a:extLst>
                </p14:cNvPr>
                <p14:cNvContentPartPr/>
                <p14:nvPr/>
              </p14:nvContentPartPr>
              <p14:xfrm>
                <a:off x="10699287" y="3762041"/>
                <a:ext cx="181440" cy="18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E66E1E-CEEA-9198-A62F-F582BEE48E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90647" y="3753041"/>
                  <a:ext cx="199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64DAF3-F4B0-C425-C8D9-D600E594E30F}"/>
                    </a:ext>
                  </a:extLst>
                </p14:cNvPr>
                <p14:cNvContentPartPr/>
                <p14:nvPr/>
              </p14:nvContentPartPr>
              <p14:xfrm>
                <a:off x="9983607" y="3760601"/>
                <a:ext cx="1014840" cy="35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64DAF3-F4B0-C425-C8D9-D600E594E3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74607" y="3751961"/>
                  <a:ext cx="10324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B6E950-868E-ABE0-9C39-7395EB3A4DCF}"/>
                    </a:ext>
                  </a:extLst>
                </p14:cNvPr>
                <p14:cNvContentPartPr/>
                <p14:nvPr/>
              </p14:nvContentPartPr>
              <p14:xfrm>
                <a:off x="10044447" y="3874361"/>
                <a:ext cx="887760" cy="27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B6E950-868E-ABE0-9C39-7395EB3A4D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5447" y="3865361"/>
                  <a:ext cx="905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DB5250-80EF-B864-3323-479D25EAA284}"/>
                    </a:ext>
                  </a:extLst>
                </p14:cNvPr>
                <p14:cNvContentPartPr/>
                <p14:nvPr/>
              </p14:nvContentPartPr>
              <p14:xfrm>
                <a:off x="10201407" y="4961561"/>
                <a:ext cx="106200" cy="19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DB5250-80EF-B864-3323-479D25EAA2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92407" y="4952921"/>
                  <a:ext cx="123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0DD6F8-5347-95E1-DC91-63E486813345}"/>
                    </a:ext>
                  </a:extLst>
                </p14:cNvPr>
                <p14:cNvContentPartPr/>
                <p14:nvPr/>
              </p14:nvContentPartPr>
              <p14:xfrm>
                <a:off x="10397607" y="4971641"/>
                <a:ext cx="186480" cy="108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0DD6F8-5347-95E1-DC91-63E4868133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88967" y="4963001"/>
                  <a:ext cx="204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F96679-9AA6-5B13-593F-2D774373C378}"/>
                    </a:ext>
                  </a:extLst>
                </p14:cNvPr>
                <p14:cNvContentPartPr/>
                <p14:nvPr/>
              </p14:nvContentPartPr>
              <p14:xfrm>
                <a:off x="10670487" y="4927361"/>
                <a:ext cx="93600" cy="19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F96679-9AA6-5B13-593F-2D774373C3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1487" y="4918721"/>
                  <a:ext cx="111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8E172-F936-520D-AE39-F16AB3B8EDF8}"/>
                    </a:ext>
                  </a:extLst>
                </p14:cNvPr>
                <p14:cNvContentPartPr/>
                <p14:nvPr/>
              </p14:nvContentPartPr>
              <p14:xfrm>
                <a:off x="10120047" y="4873001"/>
                <a:ext cx="628920" cy="35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8E172-F936-520D-AE39-F16AB3B8ED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11407" y="4864361"/>
                  <a:ext cx="6465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CF27C2-165D-6FC9-1081-BC8333180967}"/>
                    </a:ext>
                  </a:extLst>
                </p14:cNvPr>
                <p14:cNvContentPartPr/>
                <p14:nvPr/>
              </p14:nvContentPartPr>
              <p14:xfrm>
                <a:off x="10158927" y="4984961"/>
                <a:ext cx="730440" cy="311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CF27C2-165D-6FC9-1081-BC83331809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49927" y="4975961"/>
                  <a:ext cx="748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B1E622-ECD0-2983-242F-D7B99A413E78}"/>
                    </a:ext>
                  </a:extLst>
                </p14:cNvPr>
                <p14:cNvContentPartPr/>
                <p14:nvPr/>
              </p14:nvContentPartPr>
              <p14:xfrm>
                <a:off x="9932847" y="1863401"/>
                <a:ext cx="1493280" cy="403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B1E622-ECD0-2983-242F-D7B99A413E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24207" y="1854761"/>
                  <a:ext cx="1510920" cy="40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F09528-37DE-837B-D557-CE8D693CCE52}"/>
                    </a:ext>
                  </a:extLst>
                </p14:cNvPr>
                <p14:cNvContentPartPr/>
                <p14:nvPr/>
              </p14:nvContentPartPr>
              <p14:xfrm>
                <a:off x="9629367" y="1880321"/>
                <a:ext cx="1582920" cy="3940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F09528-37DE-837B-D557-CE8D693CCE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20367" y="1871321"/>
                  <a:ext cx="1600560" cy="39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E75FAB-8C29-8996-96F1-BD33587FE637}"/>
                    </a:ext>
                  </a:extLst>
                </p14:cNvPr>
                <p14:cNvContentPartPr/>
                <p14:nvPr/>
              </p14:nvContentPartPr>
              <p14:xfrm>
                <a:off x="5540847" y="2762321"/>
                <a:ext cx="4468680" cy="150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E75FAB-8C29-8996-96F1-BD33587FE6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2207" y="2753681"/>
                  <a:ext cx="4486320" cy="15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568CE6-9B17-DB42-4400-4A77F1AA935A}"/>
                    </a:ext>
                  </a:extLst>
                </p14:cNvPr>
                <p14:cNvContentPartPr/>
                <p14:nvPr/>
              </p14:nvContentPartPr>
              <p14:xfrm>
                <a:off x="5867007" y="4087841"/>
                <a:ext cx="4151520" cy="459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568CE6-9B17-DB42-4400-4A77F1AA93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8007" y="4079201"/>
                  <a:ext cx="4169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B5C407-E8C8-639E-2ACE-4C02E5BA4412}"/>
                    </a:ext>
                  </a:extLst>
                </p14:cNvPr>
                <p14:cNvContentPartPr/>
                <p14:nvPr/>
              </p14:nvContentPartPr>
              <p14:xfrm>
                <a:off x="5784927" y="4713161"/>
                <a:ext cx="4281120" cy="594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B5C407-E8C8-639E-2ACE-4C02E5BA44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76287" y="4704521"/>
                  <a:ext cx="42987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CA2FF7-EF49-7CB6-346B-6E3305AF23C0}"/>
                    </a:ext>
                  </a:extLst>
                </p14:cNvPr>
                <p14:cNvContentPartPr/>
                <p14:nvPr/>
              </p14:nvContentPartPr>
              <p14:xfrm>
                <a:off x="9880287" y="1504841"/>
                <a:ext cx="193320" cy="31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CA2FF7-EF49-7CB6-346B-6E3305AF23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71287" y="1495841"/>
                  <a:ext cx="210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9C7DA6-529C-80BB-CCEE-3EE45FEF984A}"/>
                    </a:ext>
                  </a:extLst>
                </p14:cNvPr>
                <p14:cNvContentPartPr/>
                <p14:nvPr/>
              </p14:nvContentPartPr>
              <p14:xfrm>
                <a:off x="10098087" y="1649921"/>
                <a:ext cx="128880" cy="138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9C7DA6-529C-80BB-CCEE-3EE45FEF98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89447" y="1640921"/>
                  <a:ext cx="146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539F60-483F-7BF9-E7FE-FA825210C82D}"/>
                    </a:ext>
                  </a:extLst>
                </p14:cNvPr>
                <p14:cNvContentPartPr/>
                <p14:nvPr/>
              </p14:nvContentPartPr>
              <p14:xfrm>
                <a:off x="10218687" y="1609601"/>
                <a:ext cx="104400" cy="17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539F60-483F-7BF9-E7FE-FA825210C8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10047" y="1600961"/>
                  <a:ext cx="122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9E28FD-E360-88C5-AAAC-A13CA470DC5B}"/>
                    </a:ext>
                  </a:extLst>
                </p14:cNvPr>
                <p14:cNvContentPartPr/>
                <p14:nvPr/>
              </p14:nvContentPartPr>
              <p14:xfrm>
                <a:off x="10313367" y="1480361"/>
                <a:ext cx="89280" cy="253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9E28FD-E360-88C5-AAAC-A13CA470DC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04367" y="1471721"/>
                  <a:ext cx="106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ED2D3D-F3B5-3550-4C43-4345F546F548}"/>
                    </a:ext>
                  </a:extLst>
                </p14:cNvPr>
                <p14:cNvContentPartPr/>
                <p14:nvPr/>
              </p14:nvContentPartPr>
              <p14:xfrm>
                <a:off x="10430367" y="1527521"/>
                <a:ext cx="471240" cy="27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ED2D3D-F3B5-3550-4C43-4345F546F5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21727" y="1518521"/>
                  <a:ext cx="488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1C8AC2-9DD8-B197-630C-4D2C14231AF0}"/>
                    </a:ext>
                  </a:extLst>
                </p14:cNvPr>
                <p14:cNvContentPartPr/>
                <p14:nvPr/>
              </p14:nvContentPartPr>
              <p14:xfrm>
                <a:off x="11019327" y="1582601"/>
                <a:ext cx="69120" cy="250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1C8AC2-9DD8-B197-630C-4D2C14231A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10327" y="1573961"/>
                  <a:ext cx="86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5A55D9-D396-7887-D100-D7C07EF9052B}"/>
                    </a:ext>
                  </a:extLst>
                </p14:cNvPr>
                <p14:cNvContentPartPr/>
                <p14:nvPr/>
              </p14:nvContentPartPr>
              <p14:xfrm>
                <a:off x="11129487" y="1698161"/>
                <a:ext cx="35640" cy="9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5A55D9-D396-7887-D100-D7C07EF905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20847" y="1689521"/>
                  <a:ext cx="5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3940F3-84E0-5C45-4081-5FCFDA2912EF}"/>
                    </a:ext>
                  </a:extLst>
                </p14:cNvPr>
                <p14:cNvContentPartPr/>
                <p14:nvPr/>
              </p14:nvContentPartPr>
              <p14:xfrm>
                <a:off x="11233527" y="1537241"/>
                <a:ext cx="166320" cy="270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3940F3-84E0-5C45-4081-5FCFDA2912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24527" y="1528601"/>
                  <a:ext cx="183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BD3A37-D378-FD27-8CD2-7EBD7F92DE48}"/>
                    </a:ext>
                  </a:extLst>
                </p14:cNvPr>
                <p14:cNvContentPartPr/>
                <p14:nvPr/>
              </p14:nvContentPartPr>
              <p14:xfrm>
                <a:off x="1680567" y="4522361"/>
                <a:ext cx="63360" cy="144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BD3A37-D378-FD27-8CD2-7EBD7F92DE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71567" y="4513721"/>
                  <a:ext cx="8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B9655C-B147-3C63-4CB5-74F7D3D40BE6}"/>
                    </a:ext>
                  </a:extLst>
                </p14:cNvPr>
                <p14:cNvContentPartPr/>
                <p14:nvPr/>
              </p14:nvContentPartPr>
              <p14:xfrm>
                <a:off x="1778487" y="4571681"/>
                <a:ext cx="48960" cy="4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B9655C-B147-3C63-4CB5-74F7D3D40B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9847" y="4562681"/>
                  <a:ext cx="66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AC4654-D96C-E6D6-1B5D-65D531793A33}"/>
                    </a:ext>
                  </a:extLst>
                </p14:cNvPr>
                <p14:cNvContentPartPr/>
                <p14:nvPr/>
              </p14:nvContentPartPr>
              <p14:xfrm>
                <a:off x="1823127" y="4528481"/>
                <a:ext cx="125280" cy="66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AC4654-D96C-E6D6-1B5D-65D531793A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14127" y="4519841"/>
                  <a:ext cx="14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8CC00A-3515-1C52-A9E8-332E9EF9837D}"/>
                    </a:ext>
                  </a:extLst>
                </p14:cNvPr>
                <p14:cNvContentPartPr/>
                <p14:nvPr/>
              </p14:nvContentPartPr>
              <p14:xfrm>
                <a:off x="2003487" y="4551881"/>
                <a:ext cx="51480" cy="2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8CC00A-3515-1C52-A9E8-332E9EF983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4847" y="4543241"/>
                  <a:ext cx="69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DCB89F-0707-0F71-95F8-17A414B5A761}"/>
                    </a:ext>
                  </a:extLst>
                </p14:cNvPr>
                <p14:cNvContentPartPr/>
                <p14:nvPr/>
              </p14:nvContentPartPr>
              <p14:xfrm>
                <a:off x="2094927" y="4412561"/>
                <a:ext cx="208440" cy="18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DCB89F-0707-0F71-95F8-17A414B5A7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86287" y="4403921"/>
                  <a:ext cx="226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E4057D-A50A-A3E1-9511-C79E8BFF78F1}"/>
                    </a:ext>
                  </a:extLst>
                </p14:cNvPr>
                <p14:cNvContentPartPr/>
                <p14:nvPr/>
              </p14:nvContentPartPr>
              <p14:xfrm>
                <a:off x="2238927" y="4435241"/>
                <a:ext cx="132480" cy="167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E4057D-A50A-A3E1-9511-C79E8BFF7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30287" y="4426601"/>
                  <a:ext cx="150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2AC9D3-0579-E0D6-C4F7-16637508AD5B}"/>
                    </a:ext>
                  </a:extLst>
                </p14:cNvPr>
                <p14:cNvContentPartPr/>
                <p14:nvPr/>
              </p14:nvContentPartPr>
              <p14:xfrm>
                <a:off x="2401647" y="4515161"/>
                <a:ext cx="150480" cy="76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2AC9D3-0579-E0D6-C4F7-16637508AD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92647" y="4506161"/>
                  <a:ext cx="168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90237EE-8FF9-A3A8-58F3-4B0C5FE827B2}"/>
                    </a:ext>
                  </a:extLst>
                </p14:cNvPr>
                <p14:cNvContentPartPr/>
                <p14:nvPr/>
              </p14:nvContentPartPr>
              <p14:xfrm>
                <a:off x="2641047" y="4349201"/>
                <a:ext cx="108720" cy="21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90237EE-8FF9-A3A8-58F3-4B0C5FE827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32047" y="4340201"/>
                  <a:ext cx="126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54A5EF-F9AD-D581-689D-888C25F01FF4}"/>
                    </a:ext>
                  </a:extLst>
                </p14:cNvPr>
                <p14:cNvContentPartPr/>
                <p14:nvPr/>
              </p14:nvContentPartPr>
              <p14:xfrm>
                <a:off x="5492247" y="757841"/>
                <a:ext cx="1684440" cy="326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54A5EF-F9AD-D581-689D-888C25F01F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83607" y="748841"/>
                  <a:ext cx="1702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DE55AFB-7C54-7BC9-B938-5951B4DE5C26}"/>
                    </a:ext>
                  </a:extLst>
                </p14:cNvPr>
                <p14:cNvContentPartPr/>
                <p14:nvPr/>
              </p14:nvContentPartPr>
              <p14:xfrm>
                <a:off x="6734967" y="585761"/>
                <a:ext cx="217440" cy="121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DE55AFB-7C54-7BC9-B938-5951B4DE5C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26327" y="576761"/>
                  <a:ext cx="235080" cy="12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383114-10B8-FFC6-A856-515A56E0FF7C}"/>
                    </a:ext>
                  </a:extLst>
                </p14:cNvPr>
                <p14:cNvContentPartPr/>
                <p14:nvPr/>
              </p14:nvContentPartPr>
              <p14:xfrm>
                <a:off x="7180647" y="766841"/>
                <a:ext cx="46800" cy="1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383114-10B8-FFC6-A856-515A56E0FF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72007" y="758201"/>
                  <a:ext cx="64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BDC1BB-E112-4DAC-7513-F62F476E7464}"/>
                    </a:ext>
                  </a:extLst>
                </p14:cNvPr>
                <p14:cNvContentPartPr/>
                <p14:nvPr/>
              </p14:nvContentPartPr>
              <p14:xfrm>
                <a:off x="7389447" y="575681"/>
                <a:ext cx="144720" cy="237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BDC1BB-E112-4DAC-7513-F62F476E74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80807" y="567041"/>
                  <a:ext cx="162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654504-0EF6-DABF-B820-F4F933B36DB8}"/>
                    </a:ext>
                  </a:extLst>
                </p14:cNvPr>
                <p14:cNvContentPartPr/>
                <p14:nvPr/>
              </p14:nvContentPartPr>
              <p14:xfrm>
                <a:off x="7598967" y="664961"/>
                <a:ext cx="93600" cy="10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654504-0EF6-DABF-B820-F4F933B36D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89967" y="656321"/>
                  <a:ext cx="111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663103-FBE0-C8A9-CD0B-DB0B1CF01082}"/>
                    </a:ext>
                  </a:extLst>
                </p14:cNvPr>
                <p14:cNvContentPartPr/>
                <p14:nvPr/>
              </p14:nvContentPartPr>
              <p14:xfrm>
                <a:off x="7770687" y="654161"/>
                <a:ext cx="150840" cy="134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663103-FBE0-C8A9-CD0B-DB0B1CF010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62047" y="645161"/>
                  <a:ext cx="168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55BD12A-4A4E-CBFD-288F-9B66FA5E7E6B}"/>
                    </a:ext>
                  </a:extLst>
                </p14:cNvPr>
                <p14:cNvContentPartPr/>
                <p14:nvPr/>
              </p14:nvContentPartPr>
              <p14:xfrm>
                <a:off x="8014407" y="615281"/>
                <a:ext cx="165240" cy="16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55BD12A-4A4E-CBFD-288F-9B66FA5E7E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5767" y="606641"/>
                  <a:ext cx="182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36C852-21FF-EE60-E584-F22524FEDCB7}"/>
                    </a:ext>
                  </a:extLst>
                </p14:cNvPr>
                <p14:cNvContentPartPr/>
                <p14:nvPr/>
              </p14:nvContentPartPr>
              <p14:xfrm>
                <a:off x="6620127" y="1153121"/>
                <a:ext cx="660600" cy="169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36C852-21FF-EE60-E584-F22524FEDC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11487" y="1144121"/>
                  <a:ext cx="67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FC395D-DE28-CE99-5060-53D4DBD41A23}"/>
                    </a:ext>
                  </a:extLst>
                </p14:cNvPr>
                <p14:cNvContentPartPr/>
                <p14:nvPr/>
              </p14:nvContentPartPr>
              <p14:xfrm>
                <a:off x="7438407" y="1055201"/>
                <a:ext cx="149040" cy="204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FC395D-DE28-CE99-5060-53D4DBD41A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9407" y="1046561"/>
                  <a:ext cx="166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A48407-2DDB-FE2B-1EE8-F6D65B449CF2}"/>
                    </a:ext>
                  </a:extLst>
                </p14:cNvPr>
                <p14:cNvContentPartPr/>
                <p14:nvPr/>
              </p14:nvContentPartPr>
              <p14:xfrm>
                <a:off x="7617687" y="985361"/>
                <a:ext cx="112680" cy="24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A48407-2DDB-FE2B-1EE8-F6D65B449C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09047" y="976721"/>
                  <a:ext cx="130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7F8576-42B5-E498-ECED-B0FC27F3B40A}"/>
                    </a:ext>
                  </a:extLst>
                </p14:cNvPr>
                <p14:cNvContentPartPr/>
                <p14:nvPr/>
              </p14:nvContentPartPr>
              <p14:xfrm>
                <a:off x="7695447" y="1031081"/>
                <a:ext cx="17280" cy="45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7F8576-42B5-E498-ECED-B0FC27F3B4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86807" y="1022441"/>
                  <a:ext cx="34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DD26C5-A39F-C249-73A6-2F561E47460F}"/>
                    </a:ext>
                  </a:extLst>
                </p14:cNvPr>
                <p14:cNvContentPartPr/>
                <p14:nvPr/>
              </p14:nvContentPartPr>
              <p14:xfrm>
                <a:off x="7826127" y="910841"/>
                <a:ext cx="363240" cy="285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DD26C5-A39F-C249-73A6-2F561E474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7487" y="901841"/>
                  <a:ext cx="380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FA1E58-B762-AF0C-1AA1-90CA40CD9499}"/>
                    </a:ext>
                  </a:extLst>
                </p14:cNvPr>
                <p14:cNvContentPartPr/>
                <p14:nvPr/>
              </p14:nvContentPartPr>
              <p14:xfrm>
                <a:off x="8145807" y="1005161"/>
                <a:ext cx="85320" cy="6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FA1E58-B762-AF0C-1AA1-90CA40CD94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37167" y="996521"/>
                  <a:ext cx="102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11AEE2-88E1-72D0-6ED9-D3B1501D7EB2}"/>
                    </a:ext>
                  </a:extLst>
                </p14:cNvPr>
                <p14:cNvContentPartPr/>
                <p14:nvPr/>
              </p14:nvContentPartPr>
              <p14:xfrm>
                <a:off x="8325807" y="905801"/>
                <a:ext cx="167040" cy="354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11AEE2-88E1-72D0-6ED9-D3B1501D7E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16807" y="896801"/>
                  <a:ext cx="184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3313EF-E94C-FC5F-ED37-07D821907813}"/>
                    </a:ext>
                  </a:extLst>
                </p14:cNvPr>
                <p14:cNvContentPartPr/>
                <p14:nvPr/>
              </p14:nvContentPartPr>
              <p14:xfrm>
                <a:off x="6643887" y="1652081"/>
                <a:ext cx="687600" cy="9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3313EF-E94C-FC5F-ED37-07D8219078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5247" y="1643441"/>
                  <a:ext cx="705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3FD060-165A-FC5D-E38F-834EFD7BE8F0}"/>
                    </a:ext>
                  </a:extLst>
                </p14:cNvPr>
                <p14:cNvContentPartPr/>
                <p14:nvPr/>
              </p14:nvContentPartPr>
              <p14:xfrm>
                <a:off x="7413207" y="1543001"/>
                <a:ext cx="185400" cy="21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3FD060-165A-FC5D-E38F-834EFD7BE8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04567" y="1534361"/>
                  <a:ext cx="20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AB610B3-C599-ED9C-29F3-0E8220AC3D4C}"/>
                    </a:ext>
                  </a:extLst>
                </p14:cNvPr>
                <p14:cNvContentPartPr/>
                <p14:nvPr/>
              </p14:nvContentPartPr>
              <p14:xfrm>
                <a:off x="7610127" y="1486481"/>
                <a:ext cx="118800" cy="251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AB610B3-C599-ED9C-29F3-0E8220AC3D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01487" y="1477841"/>
                  <a:ext cx="136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C6E5060-2526-6470-BA06-9A5C7814414C}"/>
                    </a:ext>
                  </a:extLst>
                </p14:cNvPr>
                <p14:cNvContentPartPr/>
                <p14:nvPr/>
              </p14:nvContentPartPr>
              <p14:xfrm>
                <a:off x="7793007" y="1451201"/>
                <a:ext cx="346680" cy="24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C6E5060-2526-6470-BA06-9A5C781441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4367" y="1442201"/>
                  <a:ext cx="364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8E7EE2-C6A9-784A-DE99-782FD7D08206}"/>
                    </a:ext>
                  </a:extLst>
                </p14:cNvPr>
                <p14:cNvContentPartPr/>
                <p14:nvPr/>
              </p14:nvContentPartPr>
              <p14:xfrm>
                <a:off x="8056167" y="1422401"/>
                <a:ext cx="227160" cy="191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8E7EE2-C6A9-784A-DE99-782FD7D082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47167" y="141376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0BF41F-0C1C-5BAC-79E8-6AD6AA5BFA6E}"/>
                    </a:ext>
                  </a:extLst>
                </p14:cNvPr>
                <p14:cNvContentPartPr/>
                <p14:nvPr/>
              </p14:nvContentPartPr>
              <p14:xfrm>
                <a:off x="8251287" y="1430681"/>
                <a:ext cx="165240" cy="28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0BF41F-0C1C-5BAC-79E8-6AD6AA5BFA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42287" y="1421681"/>
                  <a:ext cx="182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9A2436-7824-A04A-124E-4A6FB17D86A7}"/>
                    </a:ext>
                  </a:extLst>
                </p14:cNvPr>
                <p14:cNvContentPartPr/>
                <p14:nvPr/>
              </p14:nvContentPartPr>
              <p14:xfrm>
                <a:off x="8558007" y="1337441"/>
                <a:ext cx="517320" cy="32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9A2436-7824-A04A-124E-4A6FB17D86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49007" y="1328441"/>
                  <a:ext cx="534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B7FD24-517B-288C-7B70-5B586C49F9EA}"/>
                    </a:ext>
                  </a:extLst>
                </p14:cNvPr>
                <p14:cNvContentPartPr/>
                <p14:nvPr/>
              </p14:nvContentPartPr>
              <p14:xfrm>
                <a:off x="9099087" y="1260761"/>
                <a:ext cx="73800" cy="28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B7FD24-517B-288C-7B70-5B586C49F9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90087" y="1252121"/>
                  <a:ext cx="91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9D585C-411F-D819-7330-5F15B3CA6631}"/>
                    </a:ext>
                  </a:extLst>
                </p14:cNvPr>
                <p14:cNvContentPartPr/>
                <p14:nvPr/>
              </p14:nvContentPartPr>
              <p14:xfrm>
                <a:off x="9174327" y="1334201"/>
                <a:ext cx="198000" cy="18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9D585C-411F-D819-7330-5F15B3CA6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65687" y="1325561"/>
                  <a:ext cx="215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23A6C79-9064-0D8F-B63D-EE77D663FE08}"/>
                    </a:ext>
                  </a:extLst>
                </p14:cNvPr>
                <p14:cNvContentPartPr/>
                <p14:nvPr/>
              </p14:nvContentPartPr>
              <p14:xfrm>
                <a:off x="9371607" y="1203161"/>
                <a:ext cx="81360" cy="246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23A6C79-9064-0D8F-B63D-EE77D663FE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62607" y="1194161"/>
                  <a:ext cx="9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5FABC6-3ECE-8D4A-F35A-48EE9C4D3C35}"/>
                    </a:ext>
                  </a:extLst>
                </p14:cNvPr>
                <p14:cNvContentPartPr/>
                <p14:nvPr/>
              </p14:nvContentPartPr>
              <p14:xfrm>
                <a:off x="9339927" y="1244201"/>
                <a:ext cx="223200" cy="18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5FABC6-3ECE-8D4A-F35A-48EE9C4D3C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31287" y="1235201"/>
                  <a:ext cx="24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2F360E-F7E9-AE2F-F659-EB7A6D63DB21}"/>
                    </a:ext>
                  </a:extLst>
                </p14:cNvPr>
                <p14:cNvContentPartPr/>
                <p14:nvPr/>
              </p14:nvContentPartPr>
              <p14:xfrm>
                <a:off x="9628647" y="1002641"/>
                <a:ext cx="297000" cy="342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2F360E-F7E9-AE2F-F659-EB7A6D63DB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19647" y="994001"/>
                  <a:ext cx="31464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861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8260-F54F-55A4-3460-B093A1EC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ACF2-1508-169D-FF5E-8DBAFB3A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load balancer to monitor the status of your app.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D44849-940D-65C3-9724-DA18E32591D4}"/>
                  </a:ext>
                </a:extLst>
              </p14:cNvPr>
              <p14:cNvContentPartPr/>
              <p14:nvPr/>
            </p14:nvContentPartPr>
            <p14:xfrm>
              <a:off x="5921007" y="2978321"/>
              <a:ext cx="1387080" cy="775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D44849-940D-65C3-9724-DA18E3259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367" y="2969681"/>
                <a:ext cx="1404720" cy="79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376A6E9-3696-1C1C-1226-9EE49AA29B56}"/>
              </a:ext>
            </a:extLst>
          </p:cNvPr>
          <p:cNvGrpSpPr/>
          <p:nvPr/>
        </p:nvGrpSpPr>
        <p:grpSpPr>
          <a:xfrm>
            <a:off x="5912367" y="2284961"/>
            <a:ext cx="2971800" cy="3873600"/>
            <a:chOff x="5912367" y="2284961"/>
            <a:chExt cx="2971800" cy="38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1FE97E-4728-E2C0-457B-9F0FCDE5A18C}"/>
                    </a:ext>
                  </a:extLst>
                </p14:cNvPr>
                <p14:cNvContentPartPr/>
                <p14:nvPr/>
              </p14:nvContentPartPr>
              <p14:xfrm>
                <a:off x="7589247" y="2808401"/>
                <a:ext cx="88560" cy="21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1FE97E-4728-E2C0-457B-9F0FCDE5A1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0247" y="2799761"/>
                  <a:ext cx="106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E5603B-29F6-CD28-01FE-0AF0B0D6D146}"/>
                    </a:ext>
                  </a:extLst>
                </p14:cNvPr>
                <p14:cNvContentPartPr/>
                <p14:nvPr/>
              </p14:nvContentPartPr>
              <p14:xfrm>
                <a:off x="7725687" y="2853401"/>
                <a:ext cx="211320" cy="10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E5603B-29F6-CD28-01FE-0AF0B0D6D1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7047" y="2844761"/>
                  <a:ext cx="228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8DA99B-1BA7-DC03-C0C2-DC5FDACE7FD9}"/>
                    </a:ext>
                  </a:extLst>
                </p14:cNvPr>
                <p14:cNvContentPartPr/>
                <p14:nvPr/>
              </p14:nvContentPartPr>
              <p14:xfrm>
                <a:off x="8030967" y="2775281"/>
                <a:ext cx="26280" cy="15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8DA99B-1BA7-DC03-C0C2-DC5FDACE7F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22327" y="2766641"/>
                  <a:ext cx="43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4044DE-9D37-2876-55A3-3B52513B4417}"/>
                    </a:ext>
                  </a:extLst>
                </p14:cNvPr>
                <p14:cNvContentPartPr/>
                <p14:nvPr/>
              </p14:nvContentPartPr>
              <p14:xfrm>
                <a:off x="7357767" y="2663681"/>
                <a:ext cx="784440" cy="32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4044DE-9D37-2876-55A3-3B52513B44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48767" y="2654681"/>
                  <a:ext cx="802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A1AE02-3C85-840F-EF8C-77BBDB196A0D}"/>
                    </a:ext>
                  </a:extLst>
                </p14:cNvPr>
                <p14:cNvContentPartPr/>
                <p14:nvPr/>
              </p14:nvContentPartPr>
              <p14:xfrm>
                <a:off x="7332207" y="2744321"/>
                <a:ext cx="941400" cy="40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A1AE02-3C85-840F-EF8C-77BBDB196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3207" y="2735681"/>
                  <a:ext cx="959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0B440B-AAC6-F9CB-77CE-650856AE5F43}"/>
                    </a:ext>
                  </a:extLst>
                </p14:cNvPr>
                <p14:cNvContentPartPr/>
                <p14:nvPr/>
              </p14:nvContentPartPr>
              <p14:xfrm>
                <a:off x="7676007" y="4002881"/>
                <a:ext cx="153360" cy="21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0B440B-AAC6-F9CB-77CE-650856AE5F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7007" y="3994241"/>
                  <a:ext cx="171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30B18E-F8D8-6120-3959-534E83473876}"/>
                    </a:ext>
                  </a:extLst>
                </p14:cNvPr>
                <p14:cNvContentPartPr/>
                <p14:nvPr/>
              </p14:nvContentPartPr>
              <p14:xfrm>
                <a:off x="7919367" y="4027001"/>
                <a:ext cx="173520" cy="11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30B18E-F8D8-6120-3959-534E834738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0727" y="4018001"/>
                  <a:ext cx="191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702FDB-81FD-82CE-F878-ECD094ACCC86}"/>
                    </a:ext>
                  </a:extLst>
                </p14:cNvPr>
                <p14:cNvContentPartPr/>
                <p14:nvPr/>
              </p14:nvContentPartPr>
              <p14:xfrm>
                <a:off x="8094687" y="3964721"/>
                <a:ext cx="192240" cy="22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702FDB-81FD-82CE-F878-ECD094ACCC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5687" y="3956081"/>
                  <a:ext cx="209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9CAE6-4D70-2BEB-530D-345D5073E17B}"/>
                    </a:ext>
                  </a:extLst>
                </p14:cNvPr>
                <p14:cNvContentPartPr/>
                <p14:nvPr/>
              </p14:nvContentPartPr>
              <p14:xfrm>
                <a:off x="7617687" y="3795521"/>
                <a:ext cx="788400" cy="37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9CAE6-4D70-2BEB-530D-345D5073E1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08687" y="3786881"/>
                  <a:ext cx="8060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1DDC39-E9E4-BC0E-998B-E1E21C9B6E18}"/>
                    </a:ext>
                  </a:extLst>
                </p14:cNvPr>
                <p14:cNvContentPartPr/>
                <p14:nvPr/>
              </p14:nvContentPartPr>
              <p14:xfrm>
                <a:off x="7580607" y="3922241"/>
                <a:ext cx="962280" cy="333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1DDC39-E9E4-BC0E-998B-E1E21C9B6E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1967" y="3913241"/>
                  <a:ext cx="979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2D2410-CD5E-46A4-57A3-C87FB0C31820}"/>
                    </a:ext>
                  </a:extLst>
                </p14:cNvPr>
                <p14:cNvContentPartPr/>
                <p14:nvPr/>
              </p14:nvContentPartPr>
              <p14:xfrm>
                <a:off x="7888047" y="5017361"/>
                <a:ext cx="123120" cy="24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2D2410-CD5E-46A4-57A3-C87FB0C318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9047" y="5008721"/>
                  <a:ext cx="140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8A3BB1-12DE-7A9B-9EE7-E68E6B17B621}"/>
                    </a:ext>
                  </a:extLst>
                </p14:cNvPr>
                <p14:cNvContentPartPr/>
                <p14:nvPr/>
              </p14:nvContentPartPr>
              <p14:xfrm>
                <a:off x="8120247" y="5061641"/>
                <a:ext cx="194760" cy="11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8A3BB1-12DE-7A9B-9EE7-E68E6B17B6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1247" y="5052641"/>
                  <a:ext cx="212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2ED134-CD67-9FE1-A991-33ABE11878B2}"/>
                    </a:ext>
                  </a:extLst>
                </p14:cNvPr>
                <p14:cNvContentPartPr/>
                <p14:nvPr/>
              </p14:nvContentPartPr>
              <p14:xfrm>
                <a:off x="8335527" y="4990721"/>
                <a:ext cx="99360" cy="22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2ED134-CD67-9FE1-A991-33ABE11878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6527" y="4982081"/>
                  <a:ext cx="117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99F7B1-AE6D-08A9-B09D-FD3B7EFE7AD1}"/>
                    </a:ext>
                  </a:extLst>
                </p14:cNvPr>
                <p14:cNvContentPartPr/>
                <p14:nvPr/>
              </p14:nvContentPartPr>
              <p14:xfrm>
                <a:off x="7869327" y="4863641"/>
                <a:ext cx="699480" cy="30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99F7B1-AE6D-08A9-B09D-FD3B7EFE7A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0687" y="4855001"/>
                  <a:ext cx="717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F6AE35-9D2E-05F6-D394-1093576EEFE5}"/>
                    </a:ext>
                  </a:extLst>
                </p14:cNvPr>
                <p14:cNvContentPartPr/>
                <p14:nvPr/>
              </p14:nvContentPartPr>
              <p14:xfrm>
                <a:off x="7697967" y="4942481"/>
                <a:ext cx="938520" cy="53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F6AE35-9D2E-05F6-D394-1093576EEF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8967" y="4933481"/>
                  <a:ext cx="9561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A1B75B-8A3F-F4B8-C55C-FC237BD444FD}"/>
                    </a:ext>
                  </a:extLst>
                </p14:cNvPr>
                <p14:cNvContentPartPr/>
                <p14:nvPr/>
              </p14:nvContentPartPr>
              <p14:xfrm>
                <a:off x="6794727" y="2284961"/>
                <a:ext cx="2089440" cy="353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A1B75B-8A3F-F4B8-C55C-FC237BD444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5727" y="2275961"/>
                  <a:ext cx="2107080" cy="35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21963A-9839-E83E-269E-FF9919AD4D27}"/>
                    </a:ext>
                  </a:extLst>
                </p14:cNvPr>
                <p14:cNvContentPartPr/>
                <p14:nvPr/>
              </p14:nvContentPartPr>
              <p14:xfrm>
                <a:off x="6807327" y="2361281"/>
                <a:ext cx="2026080" cy="379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21963A-9839-E83E-269E-FF9919AD4D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8687" y="2352281"/>
                  <a:ext cx="2043720" cy="38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0176E4-4DF2-03F4-F00D-953101751B27}"/>
                    </a:ext>
                  </a:extLst>
                </p14:cNvPr>
                <p14:cNvContentPartPr/>
                <p14:nvPr/>
              </p14:nvContentPartPr>
              <p14:xfrm>
                <a:off x="5912367" y="2911361"/>
                <a:ext cx="1370160" cy="900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0176E4-4DF2-03F4-F00D-953101751B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3727" y="2902721"/>
                  <a:ext cx="1387800" cy="91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916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Pools</vt:lpstr>
      <vt:lpstr>Load Balancer Rules</vt:lpstr>
      <vt:lpstr>Session Persistence</vt:lpstr>
      <vt:lpstr>Health Probes</vt:lpstr>
      <vt:lpstr>Hands-On</vt:lpstr>
      <vt:lpstr>You are working as a Cloud Solution Architect in ABC Inc. You need to deploy a multi-tier application. What should you recommend ensuring the management overhead is minimized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3</cp:revision>
  <dcterms:created xsi:type="dcterms:W3CDTF">2022-07-24T05:58:31Z</dcterms:created>
  <dcterms:modified xsi:type="dcterms:W3CDTF">2022-07-24T06:50:50Z</dcterms:modified>
</cp:coreProperties>
</file>