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1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44 654 1744,'-3'0'547,"1"1"0,-1-1 1,1 1-1,-1 0 0,1 0 0,-1 0 0,1 0 0,-4 2 1,-3 2 5305,14-4-5615,11 1-89,1 0 1,-1-1 0,1 0-1,-1-2 1,34-4 0,-11 1-31,146-4 300,-1-1-208,14-1-73,-187 10-134,607-40 262,-459 28-228,173-26 23,-11 2-12,-2 0-38,63-23-245,142 0-11,-495 56 241,218-21-65,138-18 0,-322 34 64,55-12 5,153-46 1,-168 35 47,177-76 0,-277 106-43,21-10 3,-1 0-1,2 2 1,48-12 0,-70 20 0,-1 1-14,22-3 18,-22 4 10,-1 0-15,1 2-1,0-1-1,0 1 1,-1 0 0,1-1 0,-1 1-1,0 0 1,1 0 0,-1 0-1,-1 0 1,1 0 0,0 0 0,-1 1-1,0 2 1,0 50 46,0-26-31,0 136 95,-11-46-25,2-27-40,-1 184 110,13 6 279,1-165-291,16 193 135,-11-210-238,25 285 144,-25-287-172,16 217 61,-8-57-5,-7 39-26,-4-26 157,12 9-11,-1-41-104,7 167 39,-13-149-118,-14-113 42,-1-41 0,-6 76-24,1-3-9,3-52 14,4-95-6,-1-18 24,2-4 69,0 1 0,-1 0 0,0-1-1,-1 0 1,-6 15 0,8-22 62,-1 2-86,2-3-91,0 0-1,0 0 1,0 1-1,0-1 1,-1 0 0,1 0-1,0 1 1,0-1-1,0 0 1,0 0 0,0 0-1,0 1 1,-1-1-1,1 0 1,0 0 0,0 0-1,0 1 1,0-1-1,-1 0 1,1 0 0,0 0-1,0 0 1,-1 0-1,1 1 1,0-1 0,0 0-1,-1 0 1,1 0-1,0 0 1,0 0 0,-1 0-1,1 0 1,0 0-1,0 0 1,-1 0 0,1 0-1,0 0 1,0 0-1,-1 0 1,1 0 0,0 0-1,0-1 1,-1 1-1,1 0 1,0 0 0,0 0-1,0 0 1,-1 0-1,1 0 1,0-1 0,0 1-1,-1 0 1,-37-24 21,11 6 6,-2 1 0,-37-16 0,32 20-19,-1 1-1,0 1 1,-63-10 0,13 13-45,0 4 1,-151 11-1,129-2 23,-117 13-76,136-4 69,-104 14 24,53-17-36,-211-9 0,293-7 22,-14 0 2,-67 0-17,-61 1 18,93 8-8,-120 10-135,-111 29-93,-76 40 139,-179 53 34,490-108 43,80-20-26,0 0-1,-35 19 1,55-26 45,1-1 2,-1 0 0,0 0 0,1 1 0,-1-1 0,0 1 0,1-1 0,-1 1 0,1-1 0,-1 1 0,1 0 0,-1 0 0,1 0 0,-3 1 0,-34 20-49,-2 0 56,29-15 2,-1-1-1,0 0 1,-17 6 0,27-12-9,-1 1 1,-9 0 0,10 0 41,-2-3-36,0 0-6,3 2-2,0-1 1,0 1-1,-1-1 0,1 1 1,0-1-1,0 1 1,-1-1-1,1 1 0,0 0 1,-3 0-1,3-4 9,0 1 1,-1 0-1,1-1 0,1 1 0,-1-1 0,0-6 0,1 10-3,-14-232 505,14 189-485,-12-283 674,2 268-397,-33-111 1,23 100-220,-19-57 26,20 71-69,3 0 0,-13-76 0,8-2-27,-7-52-21,27 169 14,-17-140 17,8 65-21,-5-22-41,-55-198 48,56 261-13,1 7 3,-11-69 0,-85-489-42,71 437 29,2-29 38,18 90-16,-5-59-30,11 66 28,1 12-17,-14-93-12,-31-98 1,52 258 24,-6-26-12,-1-24-38,11 64 43,-1-1-2,-9-110-22,9 111 27,1 0-1,-3-26 23,3 26-26,-1 0 14,0-10-5,0 10-3,1 0 5,-1-9-1,1 9-8,0 0-1,0-11 10,0-27 7,0 38-12,0-1-10,-1-9 4,1 10 2,0-1 10,0-10-4,0 11 14,0 0-2,1-9-17,-1 9 15,0-32-9,0 31 11,0 1-13,4-28-5,-3 28 11,0 0-19,2-9 8,-2 8 16,-1 2-6,2-7-7,-1 7-4,3-28-193,-3 27 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3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1456 9 1488,'0'0'692,"11"-6"5220,-11 5-5840,0 1-1,1 0 1,-1 0 0,0 0-1,1-1 1,-1 1-1,0 0 1,1 0 0,-1 0-1,0 0 1,1 0 0,-1 0-1,0-1 1,1 1-1,-1 0 1,1 0 0,-1 0-1,0 0 1,1 0-1,-1 1 1,0-1 0,1 0-1,-1 0 1,1 0 0,-1 0-1,0 0 1,1 0-1,-1 1 1,8 10 539,0 22-589,-7-29 158,35 228 1113,40 237-269,-18-226-778,-7-34-49,-50-203-187,4 18 31,3 40 1,-7-53-39,-1-8-2,0 0-1,0-1 1,0 1 0,0-1-1,-1 1 1,1 0 0,-1-1-1,0 1 1,0-1 0,0 1 0,0-1-1,0 0 1,0 1 0,0-1-1,-1 0 1,0 0 0,1 0-1,-1 0 1,0 0 0,-3 3-1,-3 0 5,0 0-1,0 0 1,-1 0 0,-12 4-1,-13 7 2,-6 4-3,0-2-1,-82 24 0,71-26-1,-30 10-12,-72 25-5,-14 7 5,-52 21-6,-45 21 1,237-90 19,-346 114 110,305-95 26,66-28-116,-4 1 432,1 0-1966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3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45 1548,'-10'-18'5863,"9"12"-6129,0 4 1998,4-1-1480,8-7-22,-10 9-212,-1 1 0,1-1 0,0 0 0,0 1 1,-1-1-1,1 1 0,0 0 0,0-1 0,0 1 0,0 0 1,0 0-1,0-1 0,0 1 0,-1 0 0,1 0 0,0 0 1,0 0-1,0 0 0,2 1 0,1-1 47,14-1 112,0 1-1,-1 1 1,36 6 0,52 18 176,-64-14-216,46 11 79,205 56 166,166 27-12,-232-59-243,7 0-7,-62-13-59,417 62 62,-300-71-42,-163-23-57,27 2 120,-42 14 633,-58-9-541,-49-8-218,12 3 31,1 1-50,90 13-644,-103-17 628,23-3-1959,-15 2-3134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3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43 1456,'0'0'815,"-1"-3"-52,-18-31 7764,18 32-8232,1 1-251,0 1 0,0 0 0,0 0 0,0 0 0,0 0 0,0 0 0,0 0 0,0 0 0,0-1 0,-1 1 0,1 0 0,0 0 0,0 0 0,0 0 0,0 0 0,0 0 0,0 0 0,0 0 0,0-1 0,0 1 0,0 0 0,0 0 0,0 0 1,-1 0-1,1 0 0,0 0 0,0 0 0,0 0 0,0 0 0,0 0 0,0 0 0,0 0 0,0 0 0,-1 0 0,1 0 0,0 0 0,0 0 0,0 0 0,0 0 0,0 0 0,0 0 0,0 0 0,-1 0 0,1 0 0,0 0 0,0 0 0,0 0 0,0 0 0,0 0 0,0 0 0,0 0 0,0 0 0,-1 0 0,1 0 0,0 0 0,0 1 0,0-1 0,0 0 0,0 0 0,0 0 0,0 0 0,-3 12 414,1 16-637,3-6 284,0-1 1,2 0-1,8 39 1,-2-17 17,10 40 204,55 150-1,-69-218-309,25 68 138,44 83 1,-25-68-93,32 59 78,-18-24 34,-11-19-82,42 55 37,-80-145-125,27 45 32,-39-67-30,-1 1-2,23 22 51,-22-23-122,5 2-189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4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1767 1512,'-13'26'1348,"12"-25"-749,1 1-500,0-1 1,-1 1-1,1-1 0,0 0 0,-1 1 1,1-1-1,-1 0 0,1 1 1,-1-1-1,-1 1 0,1 2 400,2 2 4294,-1-6-4702,0 0 1,0 0 0,0 0 0,0 0-1,1 0 1,-1 0 0,0 0 0,0 0-1,0 0 1,10-4 942,11-8-1673,-20 12 898,6-5-152,-1 1-1,0-1 0,-1 1 0,1-2 0,4-5 0,4-4 75,17-14 135,67-60 240,8-6-183,-14 11-183,32-21-19,169-147 27,-157 128-128,240-205 43,-180 166-53,-129 110-52,68-50 14,-91 71 7,68-62-1,-68 55-17,31-32-7,-59 53-5,-10 10 1,2 0 0,-1 0 0,9-7 0,-14 13 3,4-3-7,0-2-22,16-13-188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4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 1516,'-12'-9'4435,"6"11"-1623,4 15-1138,2-12-2020,0 0 475,2 2-6,71 221 699,-38-123-649,21 48-41,-32-92-82,109 240 175,-120-273-208,96 238 108,-97-234-110,46 113 59,43 61 453,-88-188-316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4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1208 1400,'-3'4'5927,"3"-4"-5860,12 2 651,-3-3-719,-1 1 0,0-1 0,12-3 0,20-5 335,17-6 24,177-54 714,95-42-74,-240 80-709,121-58 367,-20 8-153,18-8-75,-103 41-292,117-43 27,-74 31-73,-72 28 36,144-62 177,-9-18-125,-155 77-116,52-44-1,23-14-7,-47 40-119,-66 42-687,-16 10 370,8-3-2512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4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5 940,'-9'-5'4383,"8"20"146,1-10-5760,0 5 1545,118 372 1923,-47-144-1875,-47-158-280,4-1 0,37 77 0,-53-132-46,1-1 0,1 0 0,18 22 0,-29-40-478,1 0 0,1-1 0,-1 0 0,10 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5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47 146 952,'-8'10'4723,"8"-10"-4691,0 0 0,0 0 0,0 0 0,0 1 1,0-1-1,0 0 0,0 0 0,0 0 1,0 0-1,0 1 0,0-1 0,0 0 1,0 0-1,0 0 0,0 0 0,0 0 1,0 1-1,-1-1 0,1 0 0,0 0 0,0 0 1,0 0-1,0 0 0,0 0 0,0 0 1,0 1-1,-1-1 0,1 0 0,0 0 1,0 0-1,0 0 0,0 0 0,0 0 1,-1 0-1,1 0 0,0 0 0,0 0 1,0 0-1,0 0 0,0 0 0,-1 0 0,1 0 1,0 0-1,0 0 0,0 0 0,0 0 1,0 0-1,-1 0 0,1 0 0,0 0 1,0 0-1,0 0 0,0 0 0,0 0 1,-1 0-1,1-1 0,0 1 0,0 0 0,0 0 1,0 0-1,0 0 0,0 0 0,0 0 1,-1 0-1,1-1 0,0 1 0,0 0 1,-4-13 2753,3 9-3623,0-1 887,1 3 2,0-8-8,0 7 94,-1 0-38,0-9 2,1 9 0,-5-22 375,4 23-313,1-3-90,-1 1 0,1-1 0,-1 1 0,0-1 0,-3-6 0,2 5-40,2 4 67,0-1-69,-8-27 515,32 99-527,-17-51-4,14 48 11,-15-42-17,-6-21-14,1-1 3,2 6 20,8 27 33,-10-33-5,-1 0-35,1 15 433,-1-22 50,-2-21-310,1 19-183,1 4-2,1 0-1,-1 0 1,-1 0-1,1 1 1,0-1 0,-1 0-1,1 0 1,-2-3-1,1 1 2,-2-6 5,-5-14 14,8 22-8,-1 1 4,-1-6-5,1 5 8,0 1-15,-1-8-2,1 7 6,0 1-7,-2-6-1,2 6 23,0 0-15,-8-33 112,9 33-32,-1 0-80,-6-9 47,3 9-169,1 16-283,2-6 293,0-2-493,10 14-5258,-8-16 2752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3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 1268,'0'0'4349,"-1"-2"-3445,-4-9 5223,5 19-5656,38 340 3083,-17-160-2475,14 43 193,-31-220-776,-1-5-2948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3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59 118 1648,'-2'-1'930,"-10"-7"1412,1-1 0,-14-12 0,24 19-1903,0 2-405,1 0 1,0 0-1,-1-1 0,1 1 0,-1 0 1,1 0-1,0-1 0,-1 1 1,1 0-1,0-1 0,-1 1 0,1 0 1,0-1-1,0 1 0,-1 0 1,1-1-1,0 1 0,0-1 0,0 1 1,-1 0-1,1-1 0,0 1 1,0-1-1,0 1 0,0-1 1,0 1-1,0-1 0,0 1 0,0 0 1,0-1-1,0 1 0,0-1 1,0 1-1,0-1 0,0 1 0,1 0 1,-1-1-1,0 1 0,0-1 1,0 1-1,1-1 0,6-18 511,-7 19-620,2-3 131,0 1 1,0-1-1,1 1 1,-1 0-1,0 0 0,1 0 1,-1 1-1,1-1 1,0 0-1,5-1 0,-5 1-50,5-1 50,-1 0 0,1 1 0,0 0 0,-1 0 0,1 1 0,0 0 1,0 0-1,0 1 0,0 0 0,0 0 0,0 1 0,0 0 0,12 3 0,1 2 59,0 0 0,0 2-1,32 16 1,-36-15-28,-1 1 0,-1 1 0,0 0-1,0 1 1,-1 1 0,-1 0 0,0 0-1,14 20 1,-14-15 52,-1 0 0,-1 1 0,0 1 0,-2 0 0,0 0 0,10 35 0,-16-45-58,-1 0 0,-1 0-1,0 0 1,0 0 0,-1 0 0,0 0 0,-1 1 0,0-1 0,0 0 0,-1 0 0,-1 0-1,1-1 1,-2 1 0,1 0 0,-1-1 0,-1 0 0,-10 17 0,6-13 7,-1-1 1,0 0 0,-1-1-1,0 0 1,0-1-1,-1 0 1,-1-1-1,1-1 1,-1 1 0,-1-2-1,-15 7 1,19-9-80,0-1 1,0 0 0,-1 0 0,0-1-1,1-1 1,-1 0 0,0 0 0,0-1-1,0-1 1,-1 1 0,1-2 0,-16-2-1,24 3-174,1-1 0,-1 0-1,1 0 1,0 0 0,-1 0-1,1 0 1,0-1 0,0 1-1,0-1 1,0 1 0,0-1-1,0 0 1,1 0 0,-1 0-1,0 0 1,1 0 0,-2-3-1,2 4-259,1-1-1,-1 1 1,0-1-1,1 0 1,-1 0-1,1 1 1,-1-1-1,1 0 1,0 0-1,0 1 1,0-1-1,0 0 1,0 0-1,0 0 1,1 1-1,-1-1 1,1-2-1,6-14-3041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1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30 920,'-2'-2'630,"1"0"-1,-1-1 1,1 1 0,-1 0-1,0 0 1,0 0 0,0 0-1,0 1 1,0-1 0,0 0-1,-1 1 1,1-1 0,-5-1-1,4 3-376,0-1 0,1 1 0,-1 0 0,0 0 0,1 0 0,-1 0 0,0 0 0,1 1 0,-1-1 0,0 1 0,1 0 0,-1 0 0,1 0 0,-3 1 0,-7 3 178,1 1 0,0 0 0,0 1-1,0 0 1,1 1 0,0 0 0,1 1 0,-1 0 0,-10 14 0,14-15-275,0 1 0,0 0 0,1 0 1,0 0-1,0 0 0,1 1 1,0 0-1,1 0 0,0 0 0,1 0 1,-2 17-1,3-21-130,1 0 0,0 0 1,0 1-1,1-1 0,0 0 0,0 1 1,1-1-1,-1 0 0,1 0 0,1 0 1,-1 0-1,1-1 0,0 1 0,0-1 0,1 0 1,-1 1-1,1-1 0,0-1 0,1 1 1,-1-1-1,1 1 0,0-1 0,0-1 1,0 1-1,0-1 0,1 0 0,0 0 1,-1 0-1,1-1 0,0 0 0,0 0 1,9 1-1,-8-1-326,0-1 0,1-1-1,-1 1 1,0-1 0,1-1 0,-1 1 0,0-1 0,1 0-1,-1-1 1,0 0 0,0 0 0,0-1 0,-1 1 0,11-7-1,9-8-2551,-10 4-1840,-5 4 751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36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 2172,'0'0'4923,"-4"3"-4176,-11 9-62,14-9-504,0-1-1,0 0 0,-1 0 0,1 1 0,0-1 1,1 1-1,-1-1 0,0 1 0,1-1 0,-1 1 1,1-1-1,0 1 0,0-1 0,0 1 0,0 0 1,1-1-1,-1 1 0,1 2 0,0-3-122,-1 0 1,1 0-1,-1 0 0,1 0 1,0 0-1,0 0 0,0 0 0,0 0 1,0 0-1,0-1 0,1 1 1,-1 0-1,1-1 0,-1 1 1,1-1-1,-1 0 0,1 1 0,0-1 1,0 0-1,0 0 0,-1 0 1,1 0-1,0 0 0,0-1 1,0 1-1,1 0 0,-1-1 0,0 0 1,0 1-1,0-1 0,0 0 1,0 0-1,4-1 0,6 0 28,-1-1-1,1 0 1,-1 0-1,0-2 1,0 1-1,17-9 1,-8 2 196,1-1 1,24-20-1,-9 2 1391,-34 28-1437,0-1 48,-1 1-268,-1 1-1,0 0 1,0 0-1,0 0 1,0-1-1,0 1 0,1 0 1,-1 0-1,0 0 1,0 0-1,0-1 1,0 1-1,1 0 1,-1 0-1,0 0 1,0 0-1,1 0 1,-1 0-1,0 0 1,0 0-1,0 0 1,1-1-1,-1 1 0,0 0 1,0 0-1,1 0 1,-1 0-1,0 0 1,0 0-1,1 1 1,-1-1-1,0 0 1,0 0-1,1 0 1,-1 0-1,0 0 1,0 0-1,0 0 1,1 0-1,-1 1 0,0-1 1,0 0-1,0 0 1,1 0-1,4 6 22,-1 0 0,1 0 0,-1 1 0,0-1 0,-1 1 1,1 0-1,2 9 0,17 60 115,-6-18-76,41 125 117,-47-137-165,-1 1 0,3 49 0,-12-88-55,-1 0 0,0 0-1,0 0 1,-1 0 0,0 0 0,0 0-1,-1 0 1,0 0 0,-1 0-1,1-1 1,-7 12 0,7-15 17,0-1 0,-1 0 0,1 1 1,-1-1-1,1 0 0,-1-1 0,0 1 0,0-1 1,-1 1-1,1-1 0,0 0 0,-1 0 1,1 0-1,-1-1 0,0 1 0,0-1 0,1 0 1,-1 0-1,0 0 0,0 0 0,0-1 1,0 0-1,0 1 0,0-2 0,-5 1 0,1-1 3,1-1 0,-1 1 0,1-1 0,0-1 0,-1 1 0,1-1 0,0 0 0,0-1 0,1 0-1,-1 0 1,1 0 0,0-1 0,0 0 0,0 0 0,1-1 0,0 1 0,0-1 0,0 0 0,1-1-1,-1 1 1,2-1 0,-1 0 0,1 1 0,0-2 0,0 1 0,1 0 0,0-1 0,0 1 0,1-1 0,0 1-1,0-1 1,1 0 0,0 1 0,0-1 0,3-15 0,1 5-171,1 0 0,1 0 0,1 0 0,0 0 0,1 1 0,1 1 0,12-18 0,3-1-706,2 1 1,32-33-1,4 4-1334,-19 22-2609,-23 22 1598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3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1116,'0'0'6850,"-1"5"-6345,-3 18 130,2 0 0,1 0 0,1 23-1,6-7 6,1 0 0,15 43-1,-20-75-559,0 2 101,1-1 0,0 1 0,5 10 0,-7-17 407,3-5-506,-1 1-67,-1 0 0,0-1-1,1 1 1,-1-1 0,0 1 0,0-1-1,-1 0 1,1 1 0,0-1-1,-1 0 1,0 0 0,0-1 0,0 1-1,2-6 1,22-86 529,-5 28 364,-20 65-579,6 5-274,2 3-29,0-1-1,-1 1 1,1 1 0,-1-1-1,0 1 1,-1 1-1,6 8 1,26 33-618,66 68 0,-99-112-140,15 13 75,-2-11-5839,0-5 3024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3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37 1212,'-5'-4'555,"0"0"0,0 0-1,0 1 1,-1 0 0,1-1 0,-1 2 0,0-1-1,1 1 1,-1 0 0,0 0 0,-10-1-1,14 3-445,0 0 0,0 0-1,0 0 1,0 1 0,0-1 0,0 1-1,0-1 1,0 1 0,0 0-1,1 0 1,-1 0 0,0 0-1,0 0 1,-1 2 0,-21 20 591,19-16-543,0 1 1,0-1 0,1 1 0,0 1 0,0-1 0,1 0-1,-3 12 1,2-4 106,0 1 0,-2 33 0,6-38-173,0 1 0,0 0 0,1-1 0,1 1 0,0-1 0,1 1 0,0-1 0,1 0 0,0 0 0,9 17 0,-12-27-84,0-1 0,1 1 0,-1-1 0,0 1 1,0-1-1,1 0 0,-1 0 0,1 1 0,-1-1 1,1 0-1,0 0 0,-1-1 0,1 1 0,1 1 1,-1-2-12,2 0-17,11-5-10,-11 2 29,0 0 0,-1 1 0,1-1 1,-1 0-1,0-1 0,0 1 0,0-1 1,0 1-1,-1-1 0,1 0 0,-1 0 1,0 0-1,2-6 0,3-9 15,8-32-1,-14 48-7,0-7 116,0 1-1,0-1 1,0 0 0,-1 0 0,-1 0-1,0 0 1,-4-18 0,4 26 338,7 6-445,17 15-4,-9-10-3,25 2 24,-20-12-19,-16 1-12,-1-1 8,1 0-7,3-2 81,0-1 0,0 0 0,0 0 0,0-1 1,-1 0-1,9-8 0,-13 11 310,2 5-360,1 1-19,0 1-1,-1 0 1,1 0-1,-1 0 0,0 0 1,-1 1-1,0-1 0,3 8 1,5 18 32,2 0 1,1-2 0,30 52-1,-42-80-30,0 0-12,-1 0 1,0 0-1,1-1 1,-1 1-1,1 0 1,-1-1 0,1 1-1,-1 0 1,1-1-1,-1 1 1,1-1 0,-1 1-1,1-1 1,0 1-1,-1-1 1,1 1-1,0-1 1,0 0 0,-1 1-1,1-1 1,0 0-1,0 0 1,-1 1-1,1-1 1,0 0 0,0 0-1,0 0 1,0 0-1,-1 0 1,1 0 0,1 0-1,25-13 19,-23 9-23,-2 0 2,6-6 30,-1 1 0,-1-1 0,0-1 0,0 1 0,-1-1 0,5-14 0,8-15 46,-17 38-79,0 1-18,5-6 19,-4 6 10,0 0-11,1 1 0,0 0 0,-1 0 0,1 0-1,0 0 1,-1 0 0,1 0 0,-1 1 0,1 0 0,-1-1-1,1 1 1,-1 0 0,1 0 0,-1 0 0,3 2 0,-1-1 9,22 12-1,-5-1-9,41 24 46,-60-36-46,0 0 8,39 1 23,-38-2-28,0-1-22,9-1 21,1 0-12,-6 1 7,0 1 1,1 0-1,-1 0 0,1 0 0,-1 1 1,9 1-1,60 11-188,-31-4 98,-38-7 88,-3-2 9,13-5-43,-15 4 44,1 0-1,-1 0 1,1-1 0,-1 1-1,0-1 1,0 1 0,3-4-1,8-3-46,-12 8 45,1 0 0,-1 1 0,1-1 0,-1 0-1,1 1 1,-1 0 0,1-1 0,-1 1 0,0 0 0,1-1 0,-1 1-1,2 2 1,0-1-2,3 2 4,0 0-1,-1 0 0,0 1 1,0 0-1,0 0 0,0 0 1,7 11-1,-4-5-5,44 43-342,-23-24-2088,-27-29 1337,10 7-7295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3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82 1076,'-38'-52'6644,"22"32"-4200,14 18-1966,-1-2 598,1 1-1842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3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1 912,'0'0'8831,"-9"4"-8073,-3 2-360,0 1 1,0 0-1,1 0 1,-18 16-1,18-11 19,0-1 0,1 2 0,0-1 0,-10 19 0,16-23-253,-1 0 0,2 1 0,-1-1 0,1 1 0,0 0 0,1 0 0,0 0 0,-1 13 0,3-18-112,0-1 0,0 1 0,0 0 0,1-1 0,-1 1 1,1-1-1,0 1 0,0-1 0,0 1 0,0-1 0,1 0 0,-1 1 0,1-1 0,0 0 0,3 5 0,-1-4-10,0 0 0,0 0 0,0-1 0,1 1 0,-1-1 0,1 0 0,-1 0 0,1-1 0,8 4 0,-2-2-116,0-1 0,1 0 0,0 0 0,0-1 0,0-1 0,0 0-1,0 0 1,20-2 0,-24 0-218,1-1 1,-1 0-1,0 0 0,0 0 0,14-7 1,7-5-6760,-13 5 3456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3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7 2212,'-3'-1'287,"1"0"-1,0 0 1,-1 0-1,1 1 1,-1-1-1,1 1 1,-1-1 0,1 1-1,-1 0 1,0 0-1,1 0 1,-1 0-1,1 0 1,-1 1-1,1-1 1,-1 1-1,1 0 1,-3 1-1,-3 1 200,0 1 0,1 0-1,-1 0 1,-8 7-1,10-7-349,1 0-1,0 0 1,0 0-1,0 0 1,1 1-1,0 0 1,0 0-1,0 0 1,0 1-1,1-1 1,0 1-1,0 0 1,1-1-1,-1 1 1,1 1-1,0-1 1,1 0-1,0 0 1,0 1-1,0-1 1,1 1-1,-1-1 1,2 0-1,-1 1 1,1-1-1,0 1 1,0-1-1,1 0 1,-1 0-1,1 1 1,1-1-1,-1-1 1,1 1-1,4 7 1,9 6 33,0 0 1,0 0 0,2-2 0,0 0-1,38 27 1,28 25 501,-83-68-651,0-1 0,-1 1-1,1 0 1,0 0 0,-1 0-1,1 0 1,0 0 0,-1 0-1,1 0 1,-1 0 0,1 0-1,-1 0 1,0 0 0,0 0 0,1 0-1,-1 0 1,0 0 0,0 0-1,0 0 1,0 0 0,0 2-1,-1-1 1,1 0 0,-1 0 1,0 0-1,1-1 0,-1 1 0,0 0 0,0 0 0,-1-1 0,1 1 0,0-1 0,-2 2 0,-4 4 26,0-1 0,-1 0 0,-15 9 0,21-14-38,2-1-9,-13 9-73,-1-1 1,0 0-1,0-1 0,0-1 1,-1 0-1,-22 5 1,34-10-379,0-4-815,-8-9 441,11 12 791,0 0 0,0 0 0,0 0 1,-1-1-1,1 1 0,0 0 1,0 0-1,0 0 0,0 0 0,0-1 1,-1 1-1,1 0 0,0 0 0,0 0 1,0-1-1,0 1 0,0 0 0,0 0 1,0-1-1,0 1 0,0 0 0,0 0 1,0-1-1,0 1 0,0 0 1,0 0-1,0 0 0,0-1 0,0 1 1,0 0-1,1-8-1081,1 1 0,0 0 0,0 1 0,4-8 0,10-19-2388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3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51 1388,'0'-6'1619,"0"-1"1,0 0-1,0 1 1,-1-1-1,-3-10 3667,4 24-4980,-1 28 76,2 0-1,5 37 1,18 78 427,-8-58-428,-11-55-196,1 1 1,2-1-1,2-1 1,17 42 0,-27-77-181,1 0 0,0 1 1,-1-1-1,1 0 1,0 1-1,0-1 0,0 0 1,0 0-1,0 0 0,0 1 1,0-1-1,0-1 1,0 1-1,1 0 0,-1 0 1,0 0-1,3 1 0,-3-2-79,0 0 1,1 0-1,-1 0 0,0 0 0,0 0 0,0 0 0,1 0 0,-1 0 1,0 0-1,0 0 0,0-1 0,1 1 0,-1 0 0,0-1 0,0 1 1,0-1-1,2-1 0,-1 0-186,1 0 0,-1 0 0,0 0 0,1 0 0,-1-1 0,0 1 1,0-1-1,-1 1 0,1-1 0,0 0 0,-1 1 0,0-1 0,0 0 0,1 0 0,-1-5 1,1 4-297,-1 0-361,-1-3-3084,0-13 590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61 463 912,'-40'-1'4680,"37"1"-2757,0-1-1077,-11-1 3401,18-2-3938,12-7-66,1 0 1,0 1-1,1 1 1,36-13 0,-4 1-112,13-7-533,73-22 0,-68 23-390,-57 22 666,11-8-40,-20 12 303,2-3-81,-2 4 24,-3 4 424,-10 24-441,1 1-1,1 0 0,2 0 1,1 1-1,1 0 1,2 0-1,0 34 1,3-56-43,0-1 1,1 1 0,0-1 0,1 1-1,-1-1 1,1 1 0,1-1 0,-1 0 0,1 0-1,1 0 1,3 6 0,-6-12 0,-1 0-19,0-1-1,0 0 0,0 0 0,0 1 0,1-1 0,-1 0 0,0 1 0,0-1 0,0 0 0,1 0 0,-1 1 0,0-1 0,0 0 0,0 0 1,1 0-1,-1 1 0,0-1 0,0 0 0,1 0 0,-1 0 0,0 0 0,1 0 0,-1 0 0,0 1 0,0-1 0,1 0 0,-1 0 0,0 0 1,1 0-1,-1 0 0,0 0 0,1 0 0,-1 0 0,0 0 0,1 0 0,-1 0 0,0-1 0,0 1 0,1 0 0,-1 0 0,0 0 1,1 0-1,-1 0 0,0-1 0,0 1 0,1 0 0,-1 0 0,4-4 3,-1 1 0,0-1 0,0 0 0,0 0 0,0 0 0,-1 0 0,0-1 0,1 1 0,-2-1 0,1 1 0,0-1 0,-1 0 0,0 0 0,1-5 0,1-26 34,-2 1 0,-4-44 0,1 42 4,-3-59 384,-2 62-38,7 31 23,1 13-372,-1-8-38,1 13 15,2 0 0,-1 1 0,2-1 0,0 0 0,11 24 0,-5-18 12,1-1 0,26 34-1,-33-49-27,0 1-1,1-1 0,0 0 1,0 0-1,0-1 1,1 0-1,-1 0 0,1 0 1,0 0-1,0-1 1,1 0-1,-1 0 0,13 3 1,-15-5-11,0-1 0,0 0 0,0 0 0,0 0-1,0 0 1,0-1 0,0 1 0,0-1 0,0 0 0,0 0 0,-1-1 0,1 1 0,0-1 0,-1 0 0,1 0 0,-1 0 0,1 0 0,-1 0 0,0-1 0,4-4-1,0 0-1,0-1-1,-1 1 0,-1-1 0,1 0 1,-1 0-1,-1-1 0,5-9 0,-1-4-1,-1 0-1,-1 0 0,-1 0 0,2-28 0,0-90-54,-7 110 154,-2-1-1,-6-33 0,7 61 147,-2 9-202,2-3-25,-1 0 1,0 0 0,1 1 0,-1-1 0,1 1 0,0-1 1,0 1-1,0 0 0,1-1 0,-1 1 0,1 0 1,0 5-1,1 7 8,7 69 54,-7-75-54,1 0 0,1-1 0,0 0 0,0 0 0,1 0 0,8 16 0,-6-15-8,2 3-14,0 0 0,14 15 0,-19-24-13,0-1-1,0 0 0,1 0 1,-1-1-1,1 1 0,-1-1 1,1 1-1,0-1 0,0 0 1,0-1-1,0 1 0,7 1 0,-8-2 9,-1-1-1,1 0 0,-1 0 0,1 0 1,-1 0-1,1-1 0,0 1 0,-1-1 0,1 1 1,-1-1-1,0 0 0,1 0 0,-1 0 0,4-2 1,0-1-17,1-1 0,0 1 0,7-9 1,-6 5 81,-1-1 1,0 0-1,11-19 1,-4 6 428,-13 20 73,0 8-519,1 4-107,12 60 458,-12-62-637,0 1 0,1-1 0,1 0 0,-1 1 0,1-1 0,6 8 0,-9-14-354,4 1-160,-3-1-881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57 229 1896,'-17'-4'1225,"12"3"-184,1-1-1,0 1 1,0 0-1,-10 0 1,14 1-1005,0 0-1,0 0 1,-1 0-1,1 0 1,0 0 0,-1 0-1,1 0 1,0 0-1,0 0 1,-1 0-1,1 0 1,0 0 0,-1 0-1,1 0 1,0 0-1,0 0 1,-1 0 0,1 0-1,0 0 1,0-1-1,-1 1 1,1 0-1,0 0 1,0 0 0,-1-1-1,1 1 1,0 0-1,0 0 1,0 0-1,0-1 1,-1 1 0,1 0-1,0 0 1,0-1-1,0 1 1,0 0-1,0-1 1,0 1 0,0 0-1,0 0 1,0-1-1,0 1 1,0 0 0,0-1-1,0 1 1,0 0-1,0 0 1,0-1-1,0 1 1,0 0 0,0-1-1,0 1 1,0 0-1,0 0 1,1-1-1,-1 1 1,0 0 0,0 0-1,0-1 1,0 1-1,1 0 1,-1 0 0,0 0-1,0-1 1,0 1-1,1 0 1,-1 0-1,1 0 1,13-14 565,5 1-348,24-13 0,8-5-449,-19 9-214,35-24-896,-22 13-2704,-17 12 1358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1668,'0'0'11251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1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1672,'0'0'1654,"11"-6"6001,4 16-7161,-14-9-373,1 1 1,0 0-1,-1 0 0,0 0 0,1 0 1,-1 0-1,0 0 0,0 0 0,0 1 1,0-1-1,0 0 0,0 5 1,2 3 176,18 52 844,6 12-404,-25-68-1328,8 17 1217,-8-16-3160,-1 0-3396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2352,'0'0'3811,"-7"2"-2720,0 0-813,1 1 0,-1-1 0,1 1 0,-1 1 0,1-1 0,0 1 0,1 0 0,-1 1 0,-6 5 0,0 4 260,0-1 0,0 1 0,2 1 0,0 0 0,0 1 0,-8 19 0,14-26-373,0-1 1,1 2-1,0-1 0,1 0 1,0 1-1,0-1 0,1 1 1,0-1-1,0 1 0,1 0 1,1 0-1,0-1 0,2 12 1,-2-17-107,0 0 0,1 0-1,-1 0 1,1 0 0,0-1 0,0 1 0,0-1 0,1 1 0,-1-1 0,1 0 0,0 0-1,0 0 1,0 0 0,4 3 0,-1-3-3,0 1-1,0-1 1,0 0-1,0 0 1,1-1-1,-1 1 1,1-1 0,7 1-1,-3-2-132,0 1 0,0-2 0,0 1 0,0-1 0,0-1 0,0 0 0,0-1 0,-1 0 0,1 0 0,17-8 0,-19 7-309,-1-2 0,0 1 1,12-10-1,3-8-6995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43 1820,'0'-2'1041,"-1"-4"-1262,-7-29 10554,10 44-9857,19 91 870,41 135 1284,-40-165-3005,-22-69-190,3 7-2562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19 1780,'0'0'1342,"0"-3"-71,-2-13 7119,0 25-7991,-1 8-79,1 1 0,1 0 0,1 35 1,2-34-58,1-1 0,8 28 1,-8-38-160,-1 0 1,1 0 0,1 0 0,0 0 0,0-1-1,0 0 1,9 12 0,-11-17-71,-1-1-1,1 1 1,0-1 0,-1 0 0,1 0-1,0 1 1,0-1 0,0 0 0,0 0-1,0-1 1,0 1 0,0 0 0,0-1-1,0 1 1,0-1 0,1 0 0,-1 0-1,0 1 1,0-1 0,0-1 0,0 1 0,1 0-1,-1-1 1,0 1 0,0-1 0,0 1-1,0-1 1,3-1 0,-2 0 16,-1 1 0,1-1 0,0 1 0,-1-1 1,0 0-1,1 0 0,-1 0 0,0 0 0,0-1 0,0 1 1,0 0-1,0-1 0,-1 1 0,1-1 0,-1 0 0,1 0 1,-1 1-1,0-1 0,1-6 0,-1 1 39,0-1 1,-1 0-1,0 0 1,0 0-1,-1 0 1,0 1-1,-1-1 1,1 0-1,-2 1 1,1-1-1,-1 1 1,-1 0-1,-5-11 1,6 14-63,0 0 1,-1 0-1,1 1 1,-1-1-1,0 1 1,0 0-1,0 0 1,-1 0-1,1 0 1,-1 1-1,0 0 1,0 0-1,0 0 1,0 1-1,-1-1 1,1 1-1,-1 0 1,1 1-1,-1 0 1,-11-2-1,10 3-121,0 1 0,1-1 0,-1 1 0,0 1 0,1-1 0,-1 1 0,1 0 0,-11 5 0,-23 15-6238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3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1092,'2'3'1787,"15"26"8859,-9-18-5588,-5-5-8083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7 1300,'0'0'3858,"-1"-2"-2751,-3-3-967,-2 7 4957,3 12-4773,1 1 0,0-1-1,1 1 1,0 0 0,2 0 0,-1 0-1,4 15 1,-1-15-158,1 1 0,0-1-1,1-1 1,0 1 0,1-1 0,1 0-1,0 0 1,1 0 0,1-1 0,17 20-1,-24-31-122,0 0-1,0 0 0,0-1 0,0 1 0,1-1 0,-1 1 0,0-1 1,1 0-1,-1 0 0,1 0 0,-1 0 0,1 0 0,0-1 0,-1 1 0,1-1 1,0 0-1,0 1 0,-1-1 0,1-1 0,0 1 0,0 0 0,-1-1 0,1 1 1,0-1-1,2-1 0,-3 1 14,0 0 0,0 0 0,1 0 0,-2-1 0,1 1 0,0-1-1,0 1 1,0-1 0,-1 0 0,1 0 0,-1 1 0,1-1 0,-1 0 0,0 0 0,0-1 0,0 1 0,0 0 0,0 0 0,0-1 0,0 1 0,0-4 0,0 1 60,0-1 1,-1 0-1,1 1 1,-1-1-1,0 0 1,-1 1-1,-1-9 1,-1 3 5,0 1 1,-1-1-1,0 1 1,-1 0-1,0 1 1,-1-1 0,0 1-1,-1 0 1,1 1-1,-2-1 1,1 1-1,-12-9 1,11 10-141,0 1 1,-1 0 0,1 0-1,-1 0 1,-1 1 0,1 1-1,-1 0 1,1 0 0,-1 1-1,0 0 1,-1 0 0,-19-1-1,26 4-194,-1 0-1,1 0 0,0 0 1,-1 0-1,1 1 0,0 0 1,-1 0-1,-6 3 0,-5 7-2416,5 6-4483</inkml:trace>
  <inkml:trace contextRef="#ctx0" brushRef="#br0" timeOffset="1">640 330 1764,'30'9'16571,"-28"-26"-16308,-2 14-370,-1-2-1282,0 3 1103,-3-20-942,4 2-5689,2 6 2914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2088,'0'0'8474,"-5"7"-7948,0 1-342,1 1 0,0 0 1,0-1-1,0 1 0,1 1 1,0-1-1,1 0 0,-2 18 0,3-6 115,0-1-1,2 1 1,4 23-1,-4-35-206,1-1-1,0 0 0,0 0 1,1 0-1,0 0 0,1 0 0,0-1 1,0 1-1,1-1 0,8 11 1,-12-17-52,0 1 0,1 0 1,-1 0-1,1-1 0,-1 1 0,1-1 1,0 1-1,0-1 0,0 0 1,0 0-1,0 1 0,0-2 0,0 1 1,0 0-1,0 0 0,0 0 1,0-1-1,1 0 0,-1 1 0,0-1 1,0 0-1,1 0 0,-1 0 1,0 0-1,0 0 0,1-1 1,-1 1-1,0-1 0,0 1 0,0-1 1,0 0-1,0 0 0,0 0 1,2-1-1,-2 0 12,0 1 1,0 0-1,0-1 1,0 0-1,-1 0 0,1 1 1,-1-1-1,1 0 1,-1 0-1,0 0 1,0 0-1,0-1 1,0 1-1,0 0 0,0 0 1,-1-1-1,1-3 1,1-1 44,-2 1 0,1 0 0,-1 0-1,0-1 1,-1-6 0,0 3-35,-1 0-1,0 0 0,-1 0 0,0 1 1,0-1-1,-1 1 0,0-1 1,-1 1-1,0 1 0,0-1 0,-1 1 1,0 0-1,-1 0 0,0 0 0,0 1 1,0 0-1,-1 1 0,0-1 1,0 2-1,-17-10 0,22 14-194,1 0-1,-1 1 1,1-1 0,-1 1-1,0-1 1,1 1 0,-1 0-1,0 0 1,0 0 0,1 0-1,-4 1 1,3 0-612,-5 1-293,2-1-790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2856,'6'10'10931,"-3"-2"-9932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24 1668,'-7'-7'9750,"2"12"-9578,0 1 0,1 0 1,0-1-1,0 2 0,0-1 1,0 0-1,1 1 0,1 0 1,-1-1-1,-2 12 0,1-1 122,0-1 0,1 1 0,1-1 0,0 32 0,2-41-222,1 0-1,-1 0 1,1 0-1,0-1 0,1 1 1,-1 0-1,1-1 1,1 1-1,-1-1 1,1 0-1,0 0 0,1 0 1,-1 0-1,9 10 1,-9-14-38,-1 0 1,0 0 0,1 0-1,0 0 1,-1-1 0,1 1-1,0-1 1,0 1 0,0-1-1,-1 0 1,2 0 0,-1 0-1,0-1 1,0 1 0,0-1-1,0 0 1,0 0 0,0 0-1,0 0 1,1 0 0,-1-1-1,0 1 1,0-1-1,0 0 1,0 0 0,0 0-1,4-2 1,-2 0 8,0 1 0,0-1-1,0-1 1,-1 1 0,1-1-1,-1 1 1,0-1 0,0-1-1,0 1 1,-1-1 0,1 1 0,-1-1-1,0 0 1,3-7 0,-3 6 25,-1 0-1,0 1 1,0-1 0,-1 0 0,1 0 0,-1 0 0,-1 0 0,1 0 0,-1 0 0,0 0 0,0-1 0,-1 1 0,0 0 0,0 0 0,0 0 0,-1 0-1,0 1 1,-4-10 0,3 8-11,-1 0-1,0 1 0,0-1 0,-1 1 0,0 0 0,0 0 1,0 1-1,-1-1 0,-8-5 0,-9-6-172,-29-16 0,27 18-602,23 13 260,0 1-1,-1 0 1,1 0 0,0 0 0,-1 0 0,1 0 0,-1 0 0,-3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35 1632,'2'-34'11767,"-22"102"-10144,-21 139 1,22-96-820,-30 195 1155,24-132-1224,-1 48 163,19-143-550,0-21 3,7-55-338,-1 3 912,1 0-4048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64 122 1888,'-4'-2'582,"-1"0"0,1 0 0,-1-1 1,1 1-1,0-1 0,0 0 0,0 0 0,0-1 0,1 1 0,-1-1 0,1 1 0,0-1 0,0-1 1,0 1-1,-3-7 0,5 9 193,1-2-406,0-11-4,0 11-25,2 1-19,21-27 691,-22 29-799,2 0-23,0 0-149,0 0 0,-1 1 0,1-1 1,-1 1-1,1 0 0,0 0 0,-1 0 0,1 0 0,0 0 0,-1 0 0,1 1 0,0 0 0,-1-1 0,1 1 0,-1 0 0,1 0 0,-1 0 0,1 0 0,-1 1 0,0-1 0,0 1 0,4 3 0,-1 0 33,-1 1-1,0 0 1,0 0-1,0 0 1,-1 1-1,0-1 1,0 1-1,-1 0 1,0 0-1,3 12 1,-4-9-4,0 1 0,-1-1 1,0 0-1,-1 0 0,0 1 1,-4 16-1,-4 4 62,-1-1 0,-2 0 0,-26 48 1,37-75-124,-14 24 483,-24 32-1,38-58 546,15-2-987,1-1-1,-1 0 1,0-1 0,-1-1 0,1 0 0,17-8-1,-13 5-60,7-2-313,-2 1-811,27-13 1,-43 17-688,-1 0 0,1 0 0,-1 0 0,8-8-1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1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18 345 912,'-1'-11'2600,"-3"-6"-1524,2 10 753,-2-10-425,1 3-320,2 5-284,-2-9-1056,7 1-6253</inkml:trace>
  <inkml:trace contextRef="#ctx0" brushRef="#br0" timeOffset="1">318 15 1192,'2'-2'1410,"4"-6"-416,6 3 6320,-7 10-7134,-1 0 0,-1 1 0,1-1 0,-1 1-1,0 0 1,0 0 0,-1 0 0,1 0 0,1 12-1,62 237 1778,10 31-757,-63-230-1728,-12-53 111,-1 2-1118,-1 1 303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49 1208,'6'-48'13249,"-7"57"-12687,-5 44 625,-13 55 1,-24 63 914,39-126-1411,4-43-581,2 1 29,-2-2-134,0-1 0,0 0 0,0 0 0,0 1 0,0-1 0,0 0 0,0 0-1,0 1 1,0-1 0,0 0 0,0 0 0,0 1 0,0-1 0,1 0 0,-1 0 0,0 0-1,0 1 1,0-1 0,0 0 0,0 0 0,1 0 0,-1 0 0,0 1 0,0-1-1,0 0 1,1 0 0,-1 0 0,0 0 0,0 0 0,0 0 0,1 1 0,-1-1 0,0 0-1,0 0 1,1 0 0,-1 0 0,0 0 0,0 0 0,1 0 0,-1 0 0,15-1 37,0 0 0,-1-1 1,1 0-1,-1-2 0,22-6 1,-26 6-579,0 0-1,0 0 1,0-1 0,-1 0-1,0-1 1,0 0 0,0-1-1,11-10 1,-8 1-2542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4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49 3168,'0'0'499,"0"-3"50,-1-9 47,1 9 663,-4-12 785,-5 0 5110,63 248-6768,-50-186-2824,-5-15-2660,1-11 1367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1236,'0'0'4192,"1"4"-4031,6 13 15,-5-13 1833,-1-3-1991,0-1-1,1 0 1,-1 0 0,0 1-1,1-1 1,-1 0 0,1 0-1,-1-1 1,0 1-1,1 0 1,-1 0 0,2-1-1,99-25 61,-34 0-3817,-51 17 1901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1084,'3'-17'7391,"-1"20"-6772,4 13-159,0 0-1,-1 1 1,0 0-1,-1-1 1,2 23 0,3 13 46,27 96-180,-35-144-841,3 11 55,3-7-4633,2-3 2113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61 1268,'0'0'5823,"-3"5"-5375,2-1-357,-1-1 0,1 1 0,0 0 0,0-1 0,0 1 0,0 0 0,1-1 0,-1 1 0,1 0 1,0 0-1,0 0 0,0-1 0,1 1 0,0 0 0,-1 0 0,1-1 0,3 7 0,-2-5-22,1 0-1,1 0 1,-1-1-1,1 1 1,-1-1 0,1 1-1,1-1 1,-1 0-1,1-1 1,-1 1-1,1-1 1,0 0-1,0 0 1,0-1 0,1 1-1,-1-1 1,1 0-1,-1 0 1,1-1-1,0 0 1,-1 0 0,1 0-1,0-1 1,0 0-1,0 0 1,-1 0-1,1-1 1,0 1-1,10-4 1,-14 3-10,1 0 0,-1 0 0,0 0 1,0 0-1,0 0 0,0-1 0,0 1 0,0-1 0,0 1 0,0-1 1,0 0-1,-1 1 0,1-1 0,-1 0 0,1 0 0,-1 0 0,0-1 0,0 1 1,0 0-1,0 0 0,0-1 0,0 1 0,-1 0 0,1-1 0,-1 1 1,0 0-1,1-1 0,-1 1 0,0-1 0,-1-2 0,1 0 28,-1 1-1,0-1 0,0 1 1,-1-1-1,1 1 1,-1-1-1,0 1 0,0 0 1,-1 0-1,1 0 1,-1 0-1,0 1 0,0-1 1,0 0-1,-6-4 1,-3-1-176,0 1-1,-1-1 1,-1 2 0,1 0 0,-1 1 0,-15-5 0,22 9-1105,2 0 984,-4-11-8393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29 912,'6'-9'14157,"-19"-6"-14591,10 11-230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91 208 1160,'-9'30'2302,"-9"53"0,17-72-1931,0 0-1,0 1 1,1-1 0,1 0-1,-1 0 1,2 0 0,0 0-1,4 14 1,-5-22-300,0 0 0,0 0 0,0 0 1,0-1-1,1 1 0,0-1 0,-1 1 0,1-1 0,0 0 0,0 1 0,0-1 0,1 0 1,-1 0-1,0-1 0,1 1 0,-1 0 0,1-1 0,0 1 0,-1-1 0,1 0 0,0 0 0,0 0 1,0 0-1,0-1 0,0 1 0,0-1 0,0 0 0,0 0 0,0 0 0,0 0 0,0 0 1,4-1-1,-2 0 12,0 0 0,0-1 0,0 1 1,0-1-1,0 0 0,0 0 0,0-1 1,-1 1-1,1-1 0,-1 0 0,1 0 1,-1-1-1,0 1 0,-1-1 0,1 0 1,-1 0-1,6-8 0,-6 6 26,0-1-1,0 1 1,-1-1 0,0 1-1,0-1 1,-1 0 0,0 0-1,0 0 1,0 0 0,-1 0-1,0 0 1,-1 0-1,1 0 1,-1 0 0,-3-11-1,1 10-19,1 0-1,-1 0 1,0 1-1,-1-1 1,0 0-1,0 1 1,-1 0-1,1 0 1,-2 0-1,1 1 1,-1 0-1,-10-9 0,1 4-167,0 1-1,0 1 1,-1 0-1,0 1 1,0 1-1,-19-6 1,24 10-1783,1 0 1,-1 1-1,-15-1 1</inkml:trace>
  <inkml:trace contextRef="#ctx0" brushRef="#br0" timeOffset="1">571 198 2012,'8'0'9310,"-4"-6"-4698,-6-16-4641,1 18-601,0 0-1,1 0 0,-1 0 1,1 0-1,0 0 1,0 0-1,2-7 0,1 2-2795</inkml:trace>
  <inkml:trace contextRef="#ctx0" brushRef="#br0" timeOffset="2">720 0 1188,'0'4'955,"0"6"-287,-1 0 0,0 0 0,-1 0 0,0 0 0,0 0 0,-7 14 0,4-8-67,1 0 1,-4 18-1,6-19-265,1 0-1,0 0 0,1 0 0,1 0 1,2 15-1,-3-26-264,1-1 0,0 1 0,-1-1 0,2 0 1,-1 1-1,0-1 0,1 0 0,-1 1 0,1-1 0,0 0 0,0 0 0,0 0 0,1-1 1,-1 1-1,1 0 0,-1-1 0,1 0 0,0 0 0,0 1 0,0-2 0,0 1 1,0 0-1,0-1 0,1 1 0,-1-1 0,8 2 0,-6-2 30,0-1 0,0 1 0,0-1 0,0 0-1,0 0 1,0-1 0,0 0 0,0 0 0,6-1 0,-8 1-25,-1 0 1,0 1 0,0-1-1,0 0 1,-1 0 0,1 0-1,0-1 1,0 1 0,0 0 0,-1-1-1,1 1 1,-1-1 0,1 1-1,-1-1 1,0 0 0,1 1-1,-1-1 1,0 0 0,0 0-1,0 0 1,0 0 0,-1 0-1,1 0 1,-1 0 0,1 0-1,-1 0 1,1-4 0,-1-2 40,0-1 0,-1 1 0,0 0 0,0 0 0,-1 0 0,0 0 0,0 0 0,-1 0 0,0 1 0,-8-15 0,4 11-168,-1 0 0,0 0 0,0 1 1,-1 0-1,0 1 0,-15-13 0,-18-16-4454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2024,'50'5'15855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1 102 836,'17'-26'8818,"4"-17"-3839,-12 24-3473,-8 17-1127,3-6 423,-2 5-162,-1 5 500,-20 199-205,18-191-901,1 0 1,-1 0-1,2 0 0,0 0 0,0-1 0,1 1 1,0 0-1,0-1 0,1 1 0,0-1 0,1 0 1,5 10-1,-7-17-26,0 0 1,0 0-1,0 0 0,0 0 1,1-1-1,-1 1 0,0-1 1,1 1-1,-1-1 0,1 0 1,-1 0-1,1 0 0,0 0 1,4 0-1,0 1 6,0-1-1,1 0 1,-1-1 0,9 0-1,-6 0 54,1-1 1,-1 0-1,0-1 0,0 0 1,0-1-1,0 0 0,0 0 0,0-1 1,-1 0-1,1-1 0,-1 0 0,0 0 1,-1-1-1,0 0 0,1-1 1,-2 0-1,1 0 0,11-15 0,-8 9 337,-11 13-369,0 0-1,0-1 1,1 1 0,-1-1 0,0 1-1,1-1 1,-1 1 0,0 0 0,1-1-1,-1 1 1,1 0 0,-1-1 0,0 1-1,1 0 1,-1-1 0,1 1 0,-1 0-1,1 0 1,-1 0 0,1-1 0,-1 1-1,1 0 1,-1 0 0,1 0 0,-1 0-1,1 0 1,-1 0 0,1 0 0,-1 0-1,1 0 1,0 1 0,3 6-3,0 0 1,-1 1-1,-1 0 0,1 0 1,2 13-1,4 49 85,-3-21-80,-1-15-293,11 65-1838,-2-35-3912,-9-50 1045,4-3 40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2112,'0'0'2984,"7"-6"-1499,4-3-873,-2 5-92,0-2-48,1 1-52,2 1-116,8 1-144,-4-3-184,3-1-200,-1 1-236,3-2-648,-2 3-1317,0-2 373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1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35 234 1296,'-2'0'1398,"-3"-2"-284,3 2-542,0-1 0,-1 1 1,1-1-1,0 0 1,0 0-1,0 0 0,0 0 1,0 0-1,0 0 1,1-1-1,-4-2 1311,9 1-1544,128-65 982,-26 16-1191,-99 48-353,77-45-916,-74 41-502,0 1 0,-1-1 0,10-10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40 2476,'-15'-18'3750,"6"7"-931,3 1 2109,6 16-4330,12 191 2351,-8-154-2569,58 321 1772,-60-357-2153,4 14-872,-1-11-4764,18-16-2968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9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38 944,'-2'-2'1167,"1"-1"-632,-1 1 0,1-1 0,-1 1 0,0 0 0,0 0 0,0-1 0,-1 2 0,1-1 0,-6-3 1966,8 6-2471,0-1-1,0 0 1,0 1 0,0-1-1,0 0 1,0 1 0,0-1-1,0 0 1,0 1 0,0-1-1,-1 0 1,1 1 0,0-1-1,0 0 1,0 1 0,0-1-1,-1 0 1,1 1 0,0-1-1,0 0 1,-1 0 0,1 1-1,0-1 1,-1 0 0,1 0-1,0 0 1,-1 1 0,1-1-1,-1 0 6,0 1-1,1-1 0,-1 0 0,1 1 1,-1-1-1,1 1 0,-1-1 1,1 1-1,-1-1 0,1 1 1,-1-1-1,1 1 0,-1 0 0,1-1 1,0 1-1,0 0 0,-1-1 1,1 1-1,0 0 0,0-1 0,-1 2 1,-2 14 887,-2 29 0,6-38-777,0 1-1,1-1 1,0 0 0,0 0-1,1 0 1,0 0 0,0 0-1,0-1 1,1 0 0,8 11-1,-9-14-104,-1-1-1,0 0 1,1 0 0,0 0-1,-1-1 1,1 1-1,0-1 1,0 1-1,3 0 1,0 0 49,-2 0 0,0-1-1,0 0 1,0 0-1,0-1 1,0 0 0,0 1-1,0-1 1,0 0 0,1-1-1,-1 1 1,0-1-1,0 0 1,0 0 0,0 0-1,0 0 1,0-1-1,-1 0 1,1 0 0,0 0-1,-1 0 1,6-4 0,-8 5-35,-1-1 0,1 1 0,0 0 1,-1 0-1,1 0 0,0 0 0,-1-1 0,1 1 1,-1 0-1,0-1 0,1 1 0,-1 0 1,0-1-1,0 1 0,0 0 0,0-1 1,0 0-1,-5-27 682,1 19-587,0 0 1,0 1-1,-1-1 0,0 1 1,0 0-1,-1 0 1,-1 1-1,1-1 0,-13-10 1,18 18-97,-1 0-9,-35-25 294,35 25-281,-1 2-52,-9 6-7,9-5 6,-4 3-4299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3:59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40 2404,'-1'-12'16913,"-9"-3"-16404,8 11 492,-11-5-3354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0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 1108,'0'0'5235,"-1"-3"-4178,-7-13 3693,6 21-4149,-3 6-352,0 1 1,1 0-1,1 0 0,0 0 0,1 0 0,0 0 1,1 1-1,0-1 0,1 1 0,0-1 0,1 1 1,0-1-1,1 0 0,1 1 0,0-1 0,7 17 1,-9-26-201,1 0 0,0-1 0,-1 1-1,1-1 1,0 1 0,1-1 0,-1 0 0,0 0 0,1 0 0,-1 0 0,1 0 0,-1 0 0,1-1 0,0 1 0,0-1 0,0 0 0,0 1 0,0-1 0,0-1 0,0 1 0,0 0 0,0-1 0,0 0 0,1 0 0,-1 0 0,0 0 0,0 0 0,0-1 0,0 1 0,0-1 0,1 0 0,-1 0 0,0 0 0,-1 0 0,1 0 0,0-1 0,0 1 0,0-1 0,-1 0 0,1 0 0,-1 0 0,0 0 0,1 0 0,-1-1 0,0 1 0,0-1 0,0 1 0,-1-1 0,1 0 0,1-2 0,-1-2 80,0 1 1,0 0-1,0-1 0,-1 1 1,0-1-1,0 1 1,-1-1-1,0 0 1,0-9-1,-1 12-57,0-1 0,0 1 0,0-1 0,0 1 0,-1 0 0,0-1 0,0 1 0,0 0 0,0 0 0,-1 0 0,1 0 0,-1 1 0,-6-7 0,3 6-120,0 0-1,0 0 1,-1 0-1,1 1 1,-1 0-1,0 0 1,0 1-1,0 0 1,0 0-1,0 1 1,0 0-1,-11-1 1,16 2-665,-5-2 105,2 1-1970</inkml:trace>
  <inkml:trace contextRef="#ctx0" brushRef="#br0" timeOffset="1">381 107 1788,'15'9'8509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0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1944,'2'-9'2064,"-1"4"1685,-1-16 1558,0 30-2081,1 42-1884,0-11-481,6 42 0,-6-71-705,1 0 0,1-1 0,-1 0-1,2 1 1,5 12 0,-8-21-133,-1 0 0,1 0 0,1 0 0,-1 0 0,0 0 0,0 0 0,1 0 0,-1 0 0,1-1 0,0 1 0,-1-1 0,1 1 0,0-1 1,0 0-1,0 1 0,0-1 0,0 0 0,0 0 0,0 0 0,0-1 0,0 1 0,1 0 0,-1-1 0,0 1 0,0-1 0,1 0 0,-1 0 0,0 0 0,1 0 0,1-1 0,-1 1-8,0-1-1,0 0 1,0 0-1,0 0 1,0 0-1,0-1 0,0 1 1,-1-1-1,1 0 1,-1 0-1,1 1 1,-1-2-1,0 1 1,0 0-1,0 0 1,0-1-1,0 1 1,0-1-1,0 0 1,-1 1-1,0-1 0,1 0 1,0-4-1,-1 2-2,1 0 0,-1 0 0,-1-1 0,1 1 0,-1 0 0,0-1 0,0 1 0,0 0 0,-1-1 0,1 1 0,-2 0 0,-1-8 0,0 7 2,0 0 1,0 0-1,0 0 1,-1 0-1,0 0 1,0 1-1,-1 0 1,-6-6-1,-3-2-636,-24-18 1,30 22-646,4 3-1187</inkml:trace>
  <inkml:trace contextRef="#ctx0" brushRef="#br0" timeOffset="1">307 171 2220,'13'2'15485,"-12"-4"-14866,8-22 712,-9 22-2135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0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39 2236,'0'0'1393,"-1"-4"-128,0 2-1022,1 0 1,-1 1-1,0-1 1,1 0 0,-1 0-1,0 1 1,0-1-1,-1 0 1,1 1-1,0 0 1,0-1-1,-1 1 1,1-1 0,-1 1-1,1 0 1,-1 0-1,0 0 1,1 0-1,-1 0 1,0 0 0,0 1-1,-2-2 1,1 2 441,-1 0-54,-1-1-446,4 0-117,-1 1 1,1 0-1,-1 0 0,1 0 0,-1 0 0,1 0 0,-1 0 0,1 0 0,-1 1 0,1-1 0,-1 0 0,-2 2 0,-6 1 169,0 1 0,0 1 0,1-1 0,-1 2 0,1-1 0,0 1 1,-11 10-1,5-3-35,0 0 0,1 2 0,1 0 1,0 0-1,1 1 0,1 1 0,0 0 1,-14 31-1,24-45-179,0-1 0,0 1 0,0 0 1,1 0-1,-1 0 0,1 0 0,-1 0 0,1 0 1,0 0-1,0 0 0,1 0 0,0 4 0,-1-6-19,1 1 0,-1-1 1,1 0-1,0 1 0,0-1 0,-1 0 0,1 0 0,0 1 0,0-1 0,0 0 0,0 0 0,1 0 0,-1 0 0,0-1 0,0 1 0,1 0 0,-1 0 1,0-1-1,1 1 0,-1-1 0,0 1 0,1-1 0,-1 1 0,1-1 0,-1 0 0,1 0 0,2 0 0,14 2 44,-15-2-43,-1 0-1,1 0 0,0 0 1,0-1-1,0 1 0,0 0 1,-1-1-1,1 0 0,0 0 1,-1 0-1,1 0 0,0 0 1,-1 0-1,1-1 0,-1 1 1,0-1-1,1 0 0,-1 0 1,3-2-1,-3 1 5,2-1 9,-1 0-1,0 0 0,0 0 1,3-7-1,4-3 44,-7 8-16,0 0 0,0 0 1,0-1-1,-1 1 0,0 0 1,2-11-1,-2 9 64,-2 5-18,8-19 260,-7 16-277,0 4 104,-1-1-116,4-9-10,-3 9 83,5-12 36,-2 7-158,-3 6 41,6-3-105,-2 8 4156,7 13-4063,-9-8-6,0 25 11,1 0 0,2 0 1,14 49-1,-12-53-32,10 30 11,-10-37-6,-2 0 0,0 0 0,-1 1-1,3 42 1,-9-59-21,0 0 0,1 0 0,-2-1 0,1 1 0,-1-1-1,0 1 1,0-1 0,0 0 0,-1 1 0,1-1 0,-1 0 0,-1-1 0,1 1 0,-1 0-1,0-1 1,0 0 0,0 0 0,0 0 0,-1-1 0,1 1 0,-8 3 0,-4 3-159,-1-2 0,0 0 0,0-1 0,0 0 1,-26 5-1,20-7-698,0-1 0,-46 3 0,51-7-2081,0-1-1,-23-3 0,18 0-2225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0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1056,'0'0'6377,"-8"9"-3626,8-9-2732,0 0 0,0 0-1,0 0 1,0 0 0,0 1 0,0-1-1,0 0 1,0 0 0,0 0 0,-1 0-1,1 1 1,0-1 0,0 0 0,0 0-1,0 0 1,0 0 0,0 0 0,0 1-1,0-1 1,0 0 0,1 0-1,-1 0 1,0 0 0,0 1 0,0-1-1,0 0 1,0 0 0,0 0 0,0 0-1,0 0 1,0 1 0,0-1 0,1 0-1,-1 0 1,0 0 0,0 0-1,0 0 1,0 0 0,0 0 0,0 0-1,1 0 1,-1 1 0,0-1 0,0 0-1,0 0 1,0 0 0,0 0 0,1 0-1,-1 0 1,0 0 0,0 0 0,0 0-1,0 0 1,1 0 0,-1 0-1,20 5 224,24 1-243,-43-5 19,44 2 59,52-2 1,-20-1-25,25 2-12,109 5-192,-172-8-3060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4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1576,'0'0'2816,"7"-15"3900,0 43-6266,0 0 0,3 51-1,4 15 157,-2-16 67,3 98 1,-11-19-1189,-3-147-267,0-8-456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4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22 1160,'0'-1'425,"0"0"-1,0 0 1,0 0-1,0 0 1,0 0-1,0 0 1,0 0-1,0 0 1,-1 0-1,1 0 1,0 0-1,0 0 1,-1 0-1,1 0 1,-1 0-1,1 0 1,-1 0-1,1 1 1,-1-1-1,-1-1 1,-1 5-210,-1 1-160,1 0 0,0 0 0,0 0-1,0 1 1,0-1 0,1 1 0,0-1 0,0 1 0,-2 7-1,-1 7 85,-2 4 10,0 1 0,2 0 0,1 0 0,-1 25 0,4-26-54,2 46 106,-1-62-167,1-1-1,0 0 0,0 1 0,1-1 1,0 0-1,0 0 0,1 0 1,3 8-1,-5-13-16,0 0 1,0 1-1,0-1 1,0 0-1,0 1 1,0-1 0,1 0-1,-1 0 1,0 0-1,1 0 1,-1 0-1,1 0 1,-1-1-1,1 1 1,-1 0-1,1-1 1,0 1 0,-1-1-1,1 1 1,0-1-1,-1 0 1,1 0-1,0 0 1,-1 0-1,1 0 1,0 0-1,0 0 1,-1-1-1,1 1 1,0 0 0,1-2-1,0 1 7,0 0 1,1-1-1,-1 1 1,0-1-1,0 0 0,-1 0 1,1 0-1,0 0 0,-1 0 1,1-1-1,-1 1 0,1-1 1,-1 0-1,2-4 1,0 1 22,-2-1 0,1 1 0,-1-1 0,0 0 0,0 0 0,-1 0 0,1 0 0,-2 0 0,1 0 0,-1 0 1,0 0-1,-1 0 0,1 0 0,-1 0 0,-1 0 0,0 0 0,-3-11 0,1 10 9,1-1 1,-2 1-1,1 0 0,-1 0 0,0 0 1,-1 0-1,0 1 0,0 0 0,0 0 1,-1 1-1,0 0 0,-15-10 0,19 14-153,1 0-1,-1 1 0,1-1 1,-1 1-1,0-1 1,1 1-1,-1 0 0,0 0 1,0 0-1,0 1 0,-6-1 1,7 1-343,0 1-1,0-1 1,0 1 0,1 0 0,-1 0 0,0 0 0,0 0-1,1 0 1,-1 1 0,0-1 0,1 0 0,-1 1-1,1-1 1,0 1 0,-1 0 0,-1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4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2424,'0'0'1632,"7"-12"4916,-9-5-1147,1 13-7387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1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1180,'1'3'767,"2"3"-28,0 0-1,0-1 1,0 1 0,1 0 0,6 7 0,-7-11-526,-1 1 0,0-1 0,1 0 0,-1 0 0,1-1 0,0 1 0,0-1 0,-1 1 0,1-1 0,0 0 0,0 0 0,0 0 0,1 0 0,3 0 1,0-1-30,-1 0 0,0 0 1,0 0-1,0-1 1,0 0-1,0-1 0,0 1 1,0-1-1,0 0 1,0-1-1,8-4 1,-7 3 65,1-1 1,-1 1 0,0-1-1,-1-1 1,1 1 0,-1-1-1,10-12 1,-6 2 1066,0 0 1,14-29-1,-19 38-694,-1 11 57,1 11-76,-5-13-743,13 73 443,-1-6-159,77 258 155,-85-315-355,-1 0 0,-1 0-1,0 0 1,-1 1 0,0-1 0,-1 0-1,0 0 1,-2 13 0,1-24 46,1 0 0,-1 0 0,0 0 0,0 0 0,0 0 0,0 0 0,0 0 0,0 0 0,0-1 0,0 1 0,0 0 0,0 0 0,0-1 1,-1 1-1,1-1 0,0 1 0,0-1 0,-3 1 0,1-1 1,0 0 0,-1 0 0,1 0 0,0 0 0,0 0 0,0-1 0,0 1 0,0-1 0,0 0 0,0 0 0,-5-2 0,4 1 8,-7-2 13,0-2-1,0 1 1,0-1-1,0-1 0,1 0 1,0 0-1,1-1 0,-11-11 1,15 14-7,1-1 1,-1 0 0,1 0-1,0-1 1,1 1 0,-1-1-1,1 0 1,0 0 0,1 0-1,0 0 1,0 0 0,1 0-1,-1-1 1,2 1 0,-1-1-1,1 1 1,0-9 0,4 1-26,-1 1-1,2-1 1,0 1 0,1 0-1,0 1 1,1-1 0,0 1-1,1 0 1,1 1 0,19-23 0,9-4-937,72-58 0,-83 76 236,-9 6-215,4-4-1474,-8 9-3126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4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91 2032,'-1'-3'515,"0"0"0,-1 0 0,1 0 0,-1 0-1,1 0 1,-1 1 0,0-1 0,0 0 0,0 1 0,-5-5 2144,-3 16-2102,9-8-506,-1 0 1,0 1 0,1-1 0,-1 1 0,1-1 0,0 1 0,-1 0 0,1-1 0,0 1 0,0 0 0,0 0 0,0 0 0,0 0 0,1 0 0,-2 3 0,-3 15 209,1 0-1,1 0 1,1 0 0,0 1 0,2-1 0,2 25 0,-1-33-190,0-1 1,1 0 0,1 0 0,0 1 0,0-1 0,1-1 0,1 1 0,0-1-1,0 1 1,1-1 0,0-1 0,13 16 0,-16-22-39,0 0 1,0 0-1,0-1 1,0 1-1,0-1 0,1 1 1,-1-1-1,1-1 1,0 1-1,-1 0 1,1-1-1,0 0 0,0 1 1,0-2-1,0 1 1,0 0-1,0-1 0,0 0 1,0 0-1,0 0 1,0 0-1,0-1 0,1 1 1,-1-1-1,-1 0 1,1 0-1,0-1 1,0 1-1,0-1 0,-1 0 1,1 0-1,-1 0 1,1 0-1,-1-1 0,0 0 1,0 1-1,0-1 1,0 0-1,-1 0 1,1-1-1,-1 1 0,4-6 1,-2 0 42,0 0 0,-1 0 0,0 0 0,-1 0 0,0 0 0,0-1 0,-1 1 0,0-1 1,-1 1-1,0-1 0,0 1 0,-4-18 0,0 6 25,-1 0 0,0 1-1,-2 0 1,-15-35 0,17 47-85,-4-13 59,-17-23 0,23 39-64,0 1-1,0-1 1,0 1-1,-1 0 1,0 0-1,0 1 1,0-1-1,0 1 1,-1 0-1,1 0 1,-6-3-1,9 6-43,-1 0 1,1-1-1,0 1 0,-1 0 0,1 0 0,0 0 1,-1 0-1,1 0 0,0 1 0,-1-1 0,1 0 1,0 1-1,-1-1 0,1 1 0,0-1 0,0 1 1,0-1-1,-1 1 0,1 0 0,0 0 0,0-1 0,0 1 1,0 0-1,0 0 0,0 0 0,1 0 0,-1 0 1,-1 3-1,-3 2-558,1 0 1,0 1-1,-3 9 0,6-14 372,-5 18-5545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4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1044,'0'0'3068,"3"-2"-1721,2-1-1210,8-13 8426,-13 14-8113,0 1-1001,1-5 1761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4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74 1548,'0'-1'48,"0"-4"899,-1 0 0,0-1 0,0 1 1,0 0-1,-1 0 0,-3-8 2767,2 19-3417,-2 6-164,1-1 0,1 1 1,0 0-1,0 0 0,1 0 1,-1 19-1,2-14-35,0 0 1,2 1-1,0-1 0,0 0 0,5 18 1,-1-14 7,1-1 1,1 0-1,16 35 1,-20-50-85,0 0-1,0 1 0,0-1 1,1 0-1,0-1 1,0 1-1,0-1 1,0 1-1,1-1 1,0 0-1,0-1 0,0 0 1,0 1-1,0-1 1,1-1-1,-1 1 1,1-1-1,6 2 1,-9-4-11,0 1 1,0-1-1,0 0 1,0 0 0,0 0-1,0 0 1,0-1-1,0 1 1,0-1 0,0 0-1,0 0 1,0 0-1,0 0 1,-1 0 0,1-1-1,-1 1 1,1-1 0,-1 1-1,1-1 1,-1 0-1,0 0 1,0 0 0,0-1-1,4-4 1,-2 1 26,0 0-1,0 0 1,-1 0 0,0-1 0,0 0-1,0 1 1,-1-1 0,0 0 0,1-9 0,-1-1 62,0 0 0,-1-1 0,-1 1 0,0-1 0,-4-20 0,2 27 1,-1-1 1,0 1-1,-1 0 0,0 0 0,0 0 0,-1 0 1,-1 1-1,-12-18 0,11 18-40,0 1 0,0 1 0,-1-1 0,0 1 0,0 1 0,-1-1 0,0 1 0,-1 1-1,1 0 1,-1 0 0,0 1 0,-21-8 0,27 12-224,0 1 0,0-1-1,0 1 1,0 0 0,0 0 0,-5 1 0,6-1-16,2 0 124,1 0 1,-1 0 0,1 0-1,-1 0 1,1 0 0,-1 0-1,1 0 1,-1 1-1,1-1 1,-1 0 0,1 0-1,-1 0 1,1 0 0,-1 1-1,1-1 1,0 0-1,-1 1 1,1-1 0,-1 0-1,1 1 1,-16 12-9893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4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12 309 1940,'0'0'3079,"1"-2"-1679,0-1-694,0 0 0,0 1 0,0-1 0,0 0-1,-1 0 1,0 1 0,1-6 0,-1 5 1650,-2 0-1722,-14-26 1740,16 28-2896</inkml:trace>
  <inkml:trace contextRef="#ctx0" brushRef="#br0" timeOffset="1">212 2 2276,'1'-1'9214,"0"13"-6765,4 32-2333,-1-5 520,7 64 355,35 245 989,-39-306-1832,14 57-1947,-20-96 850,3 2-1400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4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74 1296,'-1'-9'1555,"-1"0"1,0 1-1,0 0 0,-5-12 3522,4 25-4826,0 0-191,1 0 1,0 0 0,0 0 0,0 1-1,0-1 1,1 1 0,0-1 0,0 1-1,1 0 1,-1-1 0,1 1 0,1 5 0,2 29 299,12 61 0,-11-83-278,1-1-1,0 1 0,1-1 1,1 0-1,16 27 0,-21-41-56,0 0-1,0 0 1,0 0-1,0-1 1,1 1-1,-1-1 1,1 1-1,0-1 1,5 3-1,-6-4 19,1-1 25,11 0 26,-11 0 5,0-1 8,-3 1-106,4-1 57,-1-1 0,0 1 0,0-1 0,0 0 0,0 0 0,0 0 0,-1 0 0,1 0 0,-1 0 0,1-1 0,-1 1 1,0-1-1,0 0 0,0 0 0,2-3 0,0-5 21,0-1 1,-1 0-1,-1 0 0,1 0 1,-2 0-1,0 0 1,0 0-1,-1 0 0,-1 0 1,0 0-1,0 0 0,-5-16 1,2 11-27,-1 1 0,0 0 1,-1 0-1,-1 0 1,0 1-1,-2 0 0,1 0 1,-17-20-1,23 32-49,-1 1-1,1-1 1,0 1-1,-1-1 1,0 1-1,0 0 1,1 0-1,-1 0 1,0 0-1,-1 1 1,1-1-1,0 1 1,0 0 0,-1 0-1,1 0 1,0 0-1,-6 0 1,0 1-196,-1 1 0,1 0-1,-1 0 1,1 0 0,-11 4 0,-21 9-2066,15 0-3775,13-8 2080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4:5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44 1612,'0'0'2431,"-10"0"3783,5 0-5438,7 2-304,16 1-147,34 2-107,185-15 488,-186 6-575,-3-3 53,58-14 1,-75 14-212,-29 7-191,2-2-709,-2 0-534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1492,'0'0'1860,"3"-9"1489,-2 3-2324,1-2 5326,-1 181-5305,0 38-238,0-183-1078,1 0-1,2-1 0,12 49 1,-16-75-398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21 1588,'-5'-6'7085,"1"12"-6959,1 1 0,0-1 0,0 1 1,0 0-1,1 0 0,0 0 0,0 0 0,-1 9 0,1 6 229,0-1 0,1 25 1,2-39-296,-1 0-1,1-1 1,1 1 0,-1 0 0,1 0 0,1 0 0,-1-1 0,1 1 0,0-1 0,6 9-1,-6-10 24,0-1-1,0 1 0,1-1 0,-1 0 0,1 0 0,0 0 0,0-1 1,1 0-1,-1 1 0,1-1 0,0-1 0,-1 1 0,1-1 0,0 0 1,1 0-1,-1 0 0,0-1 0,0 1 0,1-1 0,-1-1 0,1 1 0,-1-1 1,1 0-1,8-1 0,-9 0-3,0 0 0,0 0 0,-1 0 1,1-1-1,0 1 0,-1-1 0,1 0 0,-1-1 0,1 1 1,-1-1-1,0 0 0,0 0 0,0 0 0,-1 0 0,1-1 0,-1 0 1,0 0-1,0 0 0,4-6 0,-4 5-29,0-1 0,-1 1 0,0-1 0,0 0 0,0 0 0,0 1-1,-1-1 1,0 0 0,-1 0 0,1 0 0,-1 0 0,0 0 0,0 0 0,-1 0 0,0 0 0,-3-10-1,1 5-18,-1 1-1,0-1 1,-1 1-1,0 0 0,0 0 1,-1 1-1,-14-17 0,16 21-21,-1 0-1,0 1 0,1-1 1,-2 1-1,1 0 0,0 1 1,-1-1-1,0 1 0,1 0 1,-1 1-1,0-1 0,-1 1 1,1 0-1,-12-1 0,17 2-3,-4 2 5,-30 8-528,34-9 218,-1 2-575,-7 3-72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3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1768,'14'-4'6942,"-4"-5"332,-9 8-7438,-1 1 0,1-1 0,-1 1 0,1-1 0,-1 0 0,1 1 1,0-1-1,-1 1 0,1 0 0,0-1 0,-1 1 0,1 0 0,0-1 0,0 1 0,-1 0 0,1 0 0,0-1 0,1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31 1232,'-6'-30'7353,"2"32"-6727,-4 5-368,0-1 0,0 1 0,1 1 0,0-1 0,0 1 0,1 0 0,0 1 0,0-1 0,1 1 0,0 1 0,1-1 0,-6 19 0,3-7-19,1 1 0,1 0 0,1 1 0,1-1 0,-1 27 0,4-40-159,1 0 0,0 0 1,0 0-1,0 0 1,1 0-1,5 14 0,-5-18-37,0 1 0,1-1 0,0 0 0,-1 0 0,2 0 0,-1 0 0,0-1 0,1 1 0,0-1 0,0 0 0,8 6 0,-9-8-24,0-1 0,0 1 0,1-1 0,-1 0 0,0 0 0,1 0 0,-1 0 0,1-1 0,0 1 0,-1-1 0,1 0 0,-1 0 0,1 0 0,6-2 0,-3 1 7,1-1 0,-1 0-1,1 0 1,-1 0-1,12-7 1,-12 5-9,0-1 0,0 0 0,-1 0 0,1 0 0,-1-1 0,-1 1 0,1-2 0,-1 1 0,0-1 0,0 1 0,-1-1 0,0 0-1,0-1 1,-1 1 0,3-9 0,-3 7 32,0-1-1,-1 1 1,-1-1-1,1 1 1,-1-1-1,-1 1 1,0-1-1,0 0 1,-1 1-1,0-1 1,0 1-1,-5-15 1,4 17-31,-1 0 0,1 0 1,-1 0-1,-1 0 1,1 1-1,-1-1 0,0 1 1,-1 0-1,0 0 1,1 0-1,-2 1 0,1-1 1,-1 1-1,0 1 1,0-1-1,0 1 1,0 0-1,-1 0 0,0 1 1,-12-5-1,16 8-148,0-1 0,-1 1 0,1-1 0,0 1 0,-1 0 0,1 0 0,-1 0-1,1 1 1,-7 0 0,-14 6-7334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3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1434 28 1384,'10'-20'8871,"-10"17"-8384,2-2 2706,1 14-2194,2 27-1510,-4-21 920,34 196 196,14-15-381,-6-27-129,-37-144-44,-2-1-1,0 1 0,-2 0 1,0 0-1,-2 0 0,-4 33 1,-8-14 33,9-41-79,0 1 1,0-1 0,0 0-1,0 0 1,-1 0-1,1 0 1,-1-1-1,0 0 1,1 1 0,-7 1-1,-20 10-5,-1-2 0,0-1 0,-52 10-1,28-6 0,-142 34 3,-52 16-3,-223 64-34,453-124 26,0-2-1,-28 4 1,-51-6-2,68-1 23,-5 0-41,32 0 44,-11 2 9,11-2-31,0 0 24,-24-2-19,24 2 4,-1 0-5,0 0 5,0 1 0,0-1 1,-8 2-1,10-1 6,-1-1-2,-7 0-12,7 0 27,-13 3 146,8-2-138,6-1 177,0 1-185,-6 2 4,6-3 358,0 1-371,0 0-408,-2 1 826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1788,'2'0'1503,"3"0"210,9-1 8108,-6-1-6628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1252,'0'-1'438,"0"0"0,1 0 1,-1 0-1,1 0 0,-1 0 0,1 0 0,0 0 0,-1 0 1,1 1-1,0-1 0,0 0 0,0 0 0,-1 0 1,1 1-1,0-1 0,2-1 0,-4 18 5197,-1-1-6698,0 16 1507,3 0 0,0 0 1,12 60-1,-12-84-403,0 0-1,1 0 1,0 0-1,1 0 1,-1-1 0,1 1-1,1-1 1,-1 0-1,1 0 1,0 0 0,0 0-1,1-1 1,0 1-1,0-1 1,0 0-1,0-1 1,1 1 0,0-1-1,0 0 1,0-1-1,0 1 1,1-1 0,-1-1-1,13 4 1,-16-5-30,0-1-1,-1 0 1,1 0 0,0-1-1,0 1 1,0-1 0,0 1-1,-1-1 1,1 0 0,0 0 0,-1 0-1,4-2 1,-1 1 15,-1-1-1,1 0 1,0 0 0,7-8-1,-8 7 6,0-1 0,0 0 0,-1 0 0,0 0-1,0 0 1,0-1 0,-1 1 0,1-1 0,-1 0 0,-1 0 0,1 1 0,-1-1-1,1-7 1,-1 2 28,-1 1 0,0-1-1,0 0 1,-1 0 0,0 1-1,-5-17 1,4 18-30,0 0 0,-1 0 0,-1 1 0,0-1 0,0 1 0,0-1 0,-1 1-1,0 0 1,-1 1 0,0 0 0,0 0 0,0 0 0,-1 0 0,0 1 0,0 0 0,-15-8 0,19 12-79,0 2 0,0-1 1,0 0-1,0 0 0,0 1 0,0 0 0,0 0 0,-1-1 1,1 2-1,-3-1 0,3 0-11,0 1-189,0-1 0,0 0 0,-1 1 0,1 0 0,0-1-1,0 1 1,0 0 0,-1 1 0,-2 1 0,-7 2-2421</inkml:trace>
  <inkml:trace contextRef="#ctx0" brushRef="#br0" timeOffset="1">420 153 1116,'0'0'4413,"4"0"-3114,13 0 5898,-14 0-6684,6-4-48,-7 4 401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2004,'8'-6'7762,"3"27"-6972,-1 1 0,-1 0 0,0 1 0,9 42 0,-7-23-369,35 144 1057,-38-143-1928,-2 0 1,0 60-1,-5-86-445,0-1-4852,0 4 2259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 1500,'0'-3'10452,"-1"24"-10184,1-1 1,0 1-1,2-1 1,0 1-1,1-1 1,7 21-1,-8-32-200,0-2-1,1 1 1,0 0-1,0 0 1,1-1-1,0 0 1,0 1-1,1-2 1,0 1-1,0 0 0,0-1 1,1 0-1,0-1 1,12 10-1,-16-14-52,0 0 0,0 0 0,0-1 0,0 1 0,0 0 0,0-1-1,0 0 1,0 1 0,0-1 0,3 0 0,3 1 45,-5-1-48,0-1 0,0 1-1,0-1 1,0 0-1,0 0 1,0 0-1,0 0 1,-1 0 0,1-1-1,0 1 1,2-3-1,-4 3-3,3-1 16,-1 0 0,0-1 1,1 0-1,-1 1 0,0-1 0,0 0 0,-1-1 1,1 1-1,-1 0 0,1-1 0,-1 1 0,0-1 1,-1 0-1,3-6 0,-2 4 39,-1 0 0,1 0 0,-2-1 0,1 1 1,-1 0-1,0 0 0,0-1 0,-1 1 0,0-7 0,-1 3 43,-1 0-1,0 1 1,0-1 0,-1 0-1,0 1 1,-1 0 0,0 0-1,0 0 1,-1 1-1,0-1 1,-11-10 0,12 14-38,0 0 0,0 1 1,-1 0-1,0 0 0,0 0 1,-8-3-1,11 5-152,-1 1 0,1 0 0,-1 0 0,1 0-1,-1 1 1,0-1 0,1 1 0,-1 0 0,0 0 0,1 0 0,-1 0 0,0 1-1,1 0 1,-7 1 0,-15 9-2441,7 1-3024,10-5 1567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1876,'13'2'1166,"0"0"0,0-1-1,0 0 1,0-1 0,14-2 0,19 0-283,-4 2-399,13-1-438,-14 3-4681,-20-1 2138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1252,'0'-1'202,"0"1"1,1-1-1,-1 0 1,0 1-1,0-1 0,0 1 1,0-1-1,1 1 1,-1-1-1,0 1 0,1-1 1,-1 1-1,0-1 0,1 1 1,-1-1-1,1 1 1,-1-1-1,0 1 0,1 0 1,-1-1-1,1 1 0,0 0 1,-1-1-1,1 1 1,-1 0-1,1 0 0,-1 0 1,1-1-1,-1 1 1,1 0-1,0 0 0,-1 0 1,1 0-1,-1 0 0,1 0 1,0 0-1,-1 0 1,2 0-1,-1 2-38,1-1 0,0 0 1,-1 0-1,1 1 0,0-1 0,-1 1 0,0-1 1,1 1-1,-1 0 0,0 0 0,0-1 0,1 4 1,21 45 1046,-2 1 0,22 78-1,-23-65-634,-2-6-218,47 127 109,-65-184-411,11 22-1872,1-6-4573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1684,'0'0'6599,"1"8"-6133,0 0-346,0 1 78,1 0 0,0 0 0,0-1 0,6 13 1,2 2 157,2 0-1,0-1 1,20 25 0,-26-39-281,1 1-1,-1-1 0,2-1 1,-1 1-1,1-1 0,1-1 1,-1 0-1,1 0 0,0 0 1,15 6-1,-22-11-42,0-1 1,1 1-1,-1 0 0,1-1 1,-1 0-1,1 1 0,-1-1 1,1 0-1,-1 0 0,0-1 0,1 1 1,-1 0-1,1-1 0,-1 0 1,1 1-1,-1-1 0,0 0 1,1 0-1,-1 0 0,0 0 0,0-1 1,0 1-1,0-1 0,0 1 1,0-1-1,0 0 0,-1 0 0,1 1 1,-1-1-1,3-4 0,-2 2 34,1 0 0,-1 0 0,0 0 0,0 0 0,0-1 0,-1 1 0,1-1 0,-1 0 0,0 1 0,-1-1 0,1 0 0,-1 1 0,0-1 0,0 0 0,-1-6 0,-1 2 1,0 1 0,0-1 0,-1 1 0,0 0 1,-9-16-1,10 20-51,-1 0 1,0 0 0,0 1-1,0-1 1,0 0 0,-1 1-1,1 0 1,-1 0 0,0 0-1,0 0 1,0 1 0,0-1-1,-7-1 1,-2-1-107,-1 2 0,1 0 0,-1 0 0,0 1-1,-24 0 1,17 1-712,15 1 370,0 0 0,0 0 1,0-1-1,0 0 0,-9-3 0,1-3-4093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2296,'0'0'6591,"4"1"-5559,13-1 3973,-15 0-4745,4 0-48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1600,'0'0'4718,"-2"10"-3958,-3 13-180,2 0-1,1 1 1,0 24 0,3-26-241,0 0-1,2 0 1,0-1 0,8 25 0,-7-34-210,0-1 1,0 0 0,1 0-1,0 0 1,1-1 0,0 0-1,1 0 1,0 0-1,11 10 1,-16-18-102,0 0-1,0 0 1,0 0 0,0 0-1,0-1 1,1 1 0,-1-1-1,0 0 1,1 0 0,-1 0-1,1 0 1,0 0 0,-1 0-1,1 0 1,-1-1 0,1 0-1,0 1 1,0-1 0,-1 0-1,1 0 1,0-1 0,0 1-1,-1 0 1,1-1 0,-1 0-1,1 0 1,0 1 0,-1-2-1,4 0 1,-2-1 7,0 1 0,-1-1-1,1 0 1,-1 0 0,0 0 0,1 0 0,-1-1-1,-1 1 1,1-1 0,0 0 0,-1 1 0,0-1-1,0 0 1,0-1 0,0 1 0,2-9 0,-2 1 34,-1-1 0,0 0 0,0 1 1,-1-1-1,-1 0 0,0 1 1,-1-1-1,0 1 0,-1-1 0,0 1 1,-1 0-1,-1 0 0,0 0 1,0 1-1,-1 0 0,0 0 0,-1 0 1,-1 1-1,0 0 0,0 0 1,0 1-1,-14-11 0,16 16-57,0 0 1,-1 0-1,0 1 0,1 0 1,-1 0-1,0 1 0,0 0 1,-1 0-1,1 1 0,0-1 1,-14 1-1,11 1-476,0 0 1,0 1 0,-13 2-1,16-1-742,-1-1-1,0 2 1,1-1 0,-9 5-1,5 0-2297</inkml:trace>
  <inkml:trace contextRef="#ctx0" brushRef="#br0" timeOffset="1">549 322 2008,'14'2'4302,"-11"-2"-3028,11-3-97,-11 3 833,9-7 1812,-5 0-3890,-2 0-1934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1 852,'0'0'5875,"-2"7"-5129,-4 19-66,2 0 0,1 0 0,0 32 0,5-27-11,10 61-1,-8-77-504,0 1 0,0-1-1,2 0 1,0 0-1,13 23 1,-15-32-108,0 0 1,0-1-1,1 0 1,-1 1-1,1-2 1,1 1-1,-1-1 1,0 1-1,1-1 1,0-1-1,0 1 1,0-1-1,8 3 1,-12-6-44,0 1 0,0-1 1,0 0-1,0 0 1,0 0-1,0 0 1,0 0-1,0 0 1,0 0-1,0-1 1,0 1-1,0-1 1,-1 1-1,1-1 0,0 0 1,0 0-1,3-2 1,-2 2 8,0-1-1,0-1 1,0 1 0,0 0 0,0-1-1,0 0 1,-1 0 0,0 1 0,3-5 0,-1 0 21,0-1 0,-1 1 0,0-1 1,-1 1-1,0-1 0,0 0 1,0 0-1,-1 0 0,0 0 0,-1 0 1,0 0-1,0 0 0,-1 0 1,0 0-1,0 0 0,-4-14 0,2 13 30,0 0-1,-1 0 0,0 0 0,0 0 1,-1 1-1,0-1 0,-1 1 1,0 1-1,0-1 0,0 1 0,-1 0 1,0 0-1,-14-9 0,9 8-139,-1 1 0,0 0 0,-1 1 0,-17-5 0,-28-5-7203,46 13 3645</inkml:trace>
  <inkml:trace contextRef="#ctx0" brushRef="#br0" timeOffset="1">476 177 1692,'26'3'6612,"-19"-3"-6567,-2 0 2811,-2-1-2109,10-2-100,-10 2-103,5-1 152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3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1005 1256,'0'0'3878,"5"2"-3608,18 7-1,-21-8-239,0 0 0,0-1 0,0 1 0,0 0 0,0-1 0,0 1 0,0-1 1,0 0-1,0 0 0,0 0 0,0 0 0,0 0 0,2 0 0,5-1 49,192 1 1107,-105-1-873,68 0 104,203 17 113,-278-13-428,133 8 101,-194-9-234,-15-1 639,1 0 0,0 0 0,17-2-1,-29 0-442,-1 0-108,1 0 0,-1 0 0,0 0 0,0 0 0,0 0 0,0 0 0,0 0 0,0 0 0,0-1 0,0 1 0,0-1 0,-1 1 0,1 0 0,0-1 0,-1 1 0,1-1 0,-1-1-1,3-8 19,-1 0 0,0-1 0,-1 1 0,0 0 0,0-1 0,-3-20 0,0-9 14,-7-267 196,1 172 74,1 32-162,6 58-58,-15-84 1,16 128-146,-2-7 118,0 0-1,-1-1 1,0 1 0,0 0 0,-1 1 0,0-1-1,-6-8 1,-11-26 530,20 41-556,-6-13 155,3 7-199,4 5 18,-3-5 38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8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1980,'0'-3'1064,"0"-3"-693,0 0 1,0 0-1,1-1 1,0 1 0,0 0-1,0 0 1,1 0-1,0 0 1,0 0 0,0 1-1,1-1 1,0 1 0,0-1-1,0 1 1,1 0-1,-1 0 1,1 0 0,1 1-1,-1-1 1,1 1-1,7-5 1,-11 8-331,0 0 0,1 0 0,-1 1-1,1-1 1,-1 1 0,1-1 0,-1 1 0,1-1 0,-1 1-1,1 0 1,-1 0 0,1 0 0,0 0 0,-1 0 0,1 0-1,-1 0 1,1 1 0,-1-1 0,1 0 0,-1 1 0,1-1 0,-1 1-1,1 0 1,-1-1 0,0 1 0,1 0 0,-1 0 0,0 0-1,2 1 1,0 1 20,-1-1-1,1 1 1,-1-1-1,0 1 1,0 0-1,0 0 1,-1-1-1,1 1 1,0 1-1,-1-1 1,0 0-1,1 4 1,1 9 10,-2-1 1,0 1-1,0-1 1,-2 1-1,0-1 1,0 0-1,-5 19 1,-34 104 208,31-111-238,1-7 33,-18 35-1,17-39-6,1 0 1,-10 32-1,16-37-5,2-9-56,0-1-1,0 1 0,0 0 1,-1-1-1,1 1 0,0-1 1,-1 0-1,1 1 0,-1-1 1,0 2-1,0-2 31,2 1-23,1 0-17,-1 0 0,1-1 0,0 1 0,0 0 0,0-1 0,0 1 1,0-1-1,0 0 0,1 0 0,-1 0 0,0 0 0,1 0 0,-1 0 1,1 0-1,-1-1 0,1 0 0,-1 1 0,4-1 0,10 1-661,29-3 0,-25 1-65,-12 0-99,0 0 1,0 0-1,0-1 0,-1 0 1,1 0-1,8-4 0,7-3-2221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1160,'0'-2'1177,"0"-9"-102,0 8-68,1 1-69,3-4-528,-1 1 0,2-1-1,-1 1 1,0 0 0,1 0 0,0 1-1,0-1 1,0 1 0,11-6 0,8-4 233,27-10 1,-22 10-252,28-11 310,-34 16-619,-1-1 0,-1-1 0,25-17 0,-45 27-569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1632,'-9'5'826,"-3"1"534,0 0-1,-12 9 1,21-13-1148,0 1 0,0-1 1,1 0-1,-1 1 0,1 0 1,-1 0-1,1-1 0,0 1 1,0 0-1,0 1 0,1-1 1,-3 6-1,4-7-143,0 0-1,-1 0 1,1 1 0,1-1-1,-1 0 1,0 0 0,0 1-1,1-1 1,0 0 0,-1 0-1,1 0 1,0 0 0,0 0 0,1 3-1,18 26 371,-6-16-134,0-1-1,0-1 1,2 0-1,26 18 1,-22-17 174,0 2 1,20 19 0,-37-32-349,0 0 1,0 0-1,-1 0 1,1 1-1,-1-1 1,0 1-1,0-1 1,0 1-1,0 0 0,-1 0 1,1 0-1,0 6 1,-1-8 45,-2 1-45,1-1-100,-1 1 1,0-1-1,0 0 0,1 0 1,-1 0-1,-1 0 0,1 0 1,0 0-1,0 0 0,-1 0 1,1 0-1,-1-1 0,1 1 1,-4 2-1,1-1 4,0-1-1,0 1 1,-1-1-1,1 0 1,-1 0-1,-7 2 1,-6 1-248,-1-1 1,-33 2-1,37-5-144,-22-3-1766,6-3-3856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20 1512,'7'-19'10858,"-9"23"-10620,-13 31 223,2 0 0,-13 60 0,16-59-315,3-8 53,-7 53 0,14-79-195,0-1-1,0 1 1,0-1 0,0 0 0,0 1 0,1-1 0,-1 1 0,0-1 0,1 0 0,-1 1 0,1-1 0,-1 0 0,1 0-1,0 1 1,0-1 0,-1 0 0,1 0 0,0 0 0,0 0 0,0 0 0,0 0 0,0 0 0,0 0 0,1 0-1,-1-1 1,0 1 0,0 0 0,1-1 0,-1 1 0,0-1 0,1 1 0,2-1 0,1 2 2,1-1 0,-1-1 0,1 1 0,0-1 0,-1 0 0,1 0 1,8-2-1,15-2-12,-9 2-216,0-1 1,26-8-1,-1-8-2581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6:45:0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 1812,'0'0'977,"-1"-1"-92,-4-9 5237,6 18-5689,20 176 1851,2 15-5758,-23-176 657,-1-2 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3T04:57:3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 1160,'-19'-7'4333,"25"11"-1488,26 10-2003,76 30-308,112 30 0,-60-26-271,279 68 157,-171-47-282,-48-31-79,-38-8-39,-93-16-15,31 8 30,-112-20-38,124 35 511,-95-27-354,-25-8-110,0 1 1,0 1 0,12 5-1,13 3 237,-35-12-239,3 1 51,-1 0-1,0 0 0,1 0 0,-1 1 0,0-1 0,0 1 0,0 0 0,0 0 0,5 5 0,4 4 555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8E65-9564-22B0-511C-5A2DF6553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A7AE7-B23F-A7E7-EA98-226930817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25C0-213B-9D66-8DA0-94D9824C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0E0B-B209-8312-A3EB-76CDB0E2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3E778-9CB8-459B-AEC6-ECFCC6EF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46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9DDC-26DF-BAA3-BD23-DD099304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1C9F9-A964-9C1F-4853-36336A063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75673-2E07-9D97-9EE7-28814902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43384-04E9-6824-01FC-BD9B0F49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C533E-B2A5-B52E-1384-6AE1FA87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49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B9971-67CD-CF6F-C237-8ECCAF6C3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5010F-DA37-248A-5CEA-2E69AF739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4C737-8990-5B59-15B9-CB72A2EF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864D0-27F0-47A5-14EB-959BA5D2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EAEF-5EB8-8F66-CB6C-92501977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6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2188-2D94-C1C8-9EBF-7A386DD5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8F00-A13F-F721-10C1-3761486E2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A5B7E-91A0-7A44-6898-04FEFAB2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B2D3-E990-8ED2-3D47-6922FD48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59A52-40A1-62D1-4D9F-830BAD6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0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7ADB-8A6E-8A1E-94C0-FC359900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0B7FE-3DB5-AF5A-CEA8-A95A3C9BF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B8BE-6569-DC50-9109-618C1758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CA466-4AD2-8F54-221E-B4D82A2F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45BCE-5F18-47A2-7A64-3D696408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63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6CE1-8942-2C9E-778A-D10DED1B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067A-4B70-3C80-6A24-85EB62285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084F1-535C-7FAF-9B68-5E3CAFD8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15B71-0E79-F4B9-6AF9-8E1FDD39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A3D89-16DD-812B-710F-FC0928D9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0858-8C37-1B91-C48F-9457C439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97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0E0E-B67B-D03A-138F-AAB01F14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556A3-2857-EC10-5091-48C44B9DE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865C1-8A9F-67EC-93EE-8F2094D46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4A415-04F2-97EB-D2FA-1B507B212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B2BC1-2820-1FEA-5CDC-21ADFEC6B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A5296-4E9B-4C9C-B99F-12F6CE66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5E8AE-B066-2747-6117-248961CC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E149A-BE19-B918-3C0D-EAB9789C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83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A9D8-A873-4B34-B3C1-A71FC41A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239AC-CA05-C03E-A93B-CEBAD733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01226-CB80-CCEE-1213-1118776F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7D10E-1544-C334-CFCB-CFFCBD29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31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5A841-B40C-E95C-A6DE-CDC98801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5ACF2-C314-2219-DECE-191437EC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8C8F4-305D-4103-05A3-2DBCE9A6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88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156-6C65-018E-7A1A-2CE12951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153D-9B04-252C-19B4-2428F270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2C360-8801-07C7-9627-389C1C820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61C0F-450A-381F-72FB-4D4CB832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D543E-7D7F-7C32-C62A-EB022CB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EC911-CEA4-5247-9C3B-2DFB0DDC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22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6B97-6D1C-DC15-5CEB-40CB1593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5A803-AE0D-B97E-F6DD-B6907FA9A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9E2E6-05EE-7CD2-9B9F-F5CD9AB4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2AD22-B5DD-C415-D7E5-BB8D1C25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BF6-08D2-48D9-BBDB-5FE4972890A9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E9447-3A69-F544-3675-5315636B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BF63B-7758-4959-447D-E607D027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79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661A5-3935-817C-54BA-475E9B3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AB828-93C2-0DFD-0096-9B037A29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B48D-AFE1-7C7F-3670-171D19200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89BF6-08D2-48D9-BBDB-5FE4972890A9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D1AD-4FD1-23D1-DC03-071A6C35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98ECC-D371-2EE3-D9B3-FE4823489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58322-FF84-4D52-8D1E-3C9C5C185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38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.xml"/><Relationship Id="rId117" Type="http://schemas.openxmlformats.org/officeDocument/2006/relationships/image" Target="../media/image75.png"/><Relationship Id="rId21" Type="http://schemas.openxmlformats.org/officeDocument/2006/relationships/image" Target="../media/image27.png"/><Relationship Id="rId42" Type="http://schemas.openxmlformats.org/officeDocument/2006/relationships/customXml" Target="../ink/ink38.xml"/><Relationship Id="rId47" Type="http://schemas.openxmlformats.org/officeDocument/2006/relationships/image" Target="../media/image40.png"/><Relationship Id="rId63" Type="http://schemas.openxmlformats.org/officeDocument/2006/relationships/image" Target="../media/image48.png"/><Relationship Id="rId68" Type="http://schemas.openxmlformats.org/officeDocument/2006/relationships/customXml" Target="../ink/ink51.xml"/><Relationship Id="rId84" Type="http://schemas.openxmlformats.org/officeDocument/2006/relationships/customXml" Target="../ink/ink59.xml"/><Relationship Id="rId89" Type="http://schemas.openxmlformats.org/officeDocument/2006/relationships/image" Target="../media/image61.png"/><Relationship Id="rId112" Type="http://schemas.openxmlformats.org/officeDocument/2006/relationships/customXml" Target="../ink/ink73.xml"/><Relationship Id="rId133" Type="http://schemas.openxmlformats.org/officeDocument/2006/relationships/customXml" Target="../ink/ink84.xml"/><Relationship Id="rId16" Type="http://schemas.openxmlformats.org/officeDocument/2006/relationships/customXml" Target="../ink/ink25.xml"/><Relationship Id="rId107" Type="http://schemas.openxmlformats.org/officeDocument/2006/relationships/image" Target="../media/image70.png"/><Relationship Id="rId11" Type="http://schemas.openxmlformats.org/officeDocument/2006/relationships/image" Target="../media/image22.png"/><Relationship Id="rId32" Type="http://schemas.openxmlformats.org/officeDocument/2006/relationships/customXml" Target="../ink/ink33.xml"/><Relationship Id="rId37" Type="http://schemas.openxmlformats.org/officeDocument/2006/relationships/image" Target="../media/image35.png"/><Relationship Id="rId53" Type="http://schemas.openxmlformats.org/officeDocument/2006/relationships/image" Target="../media/image43.png"/><Relationship Id="rId58" Type="http://schemas.openxmlformats.org/officeDocument/2006/relationships/customXml" Target="../ink/ink46.xml"/><Relationship Id="rId74" Type="http://schemas.openxmlformats.org/officeDocument/2006/relationships/customXml" Target="../ink/ink54.xml"/><Relationship Id="rId79" Type="http://schemas.openxmlformats.org/officeDocument/2006/relationships/image" Target="../media/image56.png"/><Relationship Id="rId102" Type="http://schemas.openxmlformats.org/officeDocument/2006/relationships/customXml" Target="../ink/ink68.xml"/><Relationship Id="rId123" Type="http://schemas.openxmlformats.org/officeDocument/2006/relationships/customXml" Target="../ink/ink79.xml"/><Relationship Id="rId128" Type="http://schemas.openxmlformats.org/officeDocument/2006/relationships/image" Target="../media/image80.png"/><Relationship Id="rId5" Type="http://schemas.openxmlformats.org/officeDocument/2006/relationships/image" Target="../media/image19.png"/><Relationship Id="rId90" Type="http://schemas.openxmlformats.org/officeDocument/2006/relationships/customXml" Target="../ink/ink62.xml"/><Relationship Id="rId95" Type="http://schemas.openxmlformats.org/officeDocument/2006/relationships/image" Target="../media/image64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0.png"/><Relationship Id="rId30" Type="http://schemas.openxmlformats.org/officeDocument/2006/relationships/customXml" Target="../ink/ink32.xml"/><Relationship Id="rId35" Type="http://schemas.openxmlformats.org/officeDocument/2006/relationships/image" Target="../media/image34.png"/><Relationship Id="rId43" Type="http://schemas.openxmlformats.org/officeDocument/2006/relationships/image" Target="../media/image38.png"/><Relationship Id="rId48" Type="http://schemas.openxmlformats.org/officeDocument/2006/relationships/customXml" Target="../ink/ink41.xml"/><Relationship Id="rId56" Type="http://schemas.openxmlformats.org/officeDocument/2006/relationships/customXml" Target="../ink/ink45.xml"/><Relationship Id="rId64" Type="http://schemas.openxmlformats.org/officeDocument/2006/relationships/customXml" Target="../ink/ink49.xml"/><Relationship Id="rId69" Type="http://schemas.openxmlformats.org/officeDocument/2006/relationships/image" Target="../media/image51.png"/><Relationship Id="rId77" Type="http://schemas.openxmlformats.org/officeDocument/2006/relationships/image" Target="../media/image55.png"/><Relationship Id="rId100" Type="http://schemas.openxmlformats.org/officeDocument/2006/relationships/customXml" Target="../ink/ink67.xml"/><Relationship Id="rId105" Type="http://schemas.openxmlformats.org/officeDocument/2006/relationships/image" Target="../media/image69.png"/><Relationship Id="rId113" Type="http://schemas.openxmlformats.org/officeDocument/2006/relationships/image" Target="../media/image73.png"/><Relationship Id="rId118" Type="http://schemas.openxmlformats.org/officeDocument/2006/relationships/customXml" Target="../ink/ink76.xml"/><Relationship Id="rId126" Type="http://schemas.openxmlformats.org/officeDocument/2006/relationships/image" Target="../media/image79.png"/><Relationship Id="rId134" Type="http://schemas.openxmlformats.org/officeDocument/2006/relationships/image" Target="../media/image83.png"/><Relationship Id="rId8" Type="http://schemas.openxmlformats.org/officeDocument/2006/relationships/customXml" Target="../ink/ink21.xml"/><Relationship Id="rId51" Type="http://schemas.openxmlformats.org/officeDocument/2006/relationships/image" Target="../media/image42.png"/><Relationship Id="rId72" Type="http://schemas.openxmlformats.org/officeDocument/2006/relationships/customXml" Target="../ink/ink53.xml"/><Relationship Id="rId80" Type="http://schemas.openxmlformats.org/officeDocument/2006/relationships/customXml" Target="../ink/ink57.xml"/><Relationship Id="rId85" Type="http://schemas.openxmlformats.org/officeDocument/2006/relationships/image" Target="../media/image59.png"/><Relationship Id="rId93" Type="http://schemas.openxmlformats.org/officeDocument/2006/relationships/image" Target="../media/image63.png"/><Relationship Id="rId98" Type="http://schemas.openxmlformats.org/officeDocument/2006/relationships/customXml" Target="../ink/ink66.xml"/><Relationship Id="rId121" Type="http://schemas.openxmlformats.org/officeDocument/2006/relationships/customXml" Target="../ink/ink78.xml"/><Relationship Id="rId3" Type="http://schemas.openxmlformats.org/officeDocument/2006/relationships/image" Target="../media/image18.png"/><Relationship Id="rId12" Type="http://schemas.openxmlformats.org/officeDocument/2006/relationships/customXml" Target="../ink/ink23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59" Type="http://schemas.openxmlformats.org/officeDocument/2006/relationships/image" Target="../media/image46.png"/><Relationship Id="rId67" Type="http://schemas.openxmlformats.org/officeDocument/2006/relationships/image" Target="../media/image50.png"/><Relationship Id="rId103" Type="http://schemas.openxmlformats.org/officeDocument/2006/relationships/image" Target="../media/image68.png"/><Relationship Id="rId108" Type="http://schemas.openxmlformats.org/officeDocument/2006/relationships/customXml" Target="../ink/ink71.xml"/><Relationship Id="rId116" Type="http://schemas.openxmlformats.org/officeDocument/2006/relationships/customXml" Target="../ink/ink75.xml"/><Relationship Id="rId124" Type="http://schemas.openxmlformats.org/officeDocument/2006/relationships/image" Target="../media/image78.png"/><Relationship Id="rId129" Type="http://schemas.openxmlformats.org/officeDocument/2006/relationships/customXml" Target="../ink/ink82.xml"/><Relationship Id="rId20" Type="http://schemas.openxmlformats.org/officeDocument/2006/relationships/customXml" Target="../ink/ink27.xml"/><Relationship Id="rId41" Type="http://schemas.openxmlformats.org/officeDocument/2006/relationships/image" Target="../media/image37.png"/><Relationship Id="rId54" Type="http://schemas.openxmlformats.org/officeDocument/2006/relationships/customXml" Target="../ink/ink44.xml"/><Relationship Id="rId62" Type="http://schemas.openxmlformats.org/officeDocument/2006/relationships/customXml" Target="../ink/ink48.xml"/><Relationship Id="rId70" Type="http://schemas.openxmlformats.org/officeDocument/2006/relationships/customXml" Target="../ink/ink52.xml"/><Relationship Id="rId75" Type="http://schemas.openxmlformats.org/officeDocument/2006/relationships/image" Target="../media/image54.png"/><Relationship Id="rId83" Type="http://schemas.openxmlformats.org/officeDocument/2006/relationships/image" Target="../media/image58.png"/><Relationship Id="rId88" Type="http://schemas.openxmlformats.org/officeDocument/2006/relationships/customXml" Target="../ink/ink61.xml"/><Relationship Id="rId91" Type="http://schemas.openxmlformats.org/officeDocument/2006/relationships/image" Target="../media/image62.png"/><Relationship Id="rId96" Type="http://schemas.openxmlformats.org/officeDocument/2006/relationships/customXml" Target="../ink/ink65.xml"/><Relationship Id="rId111" Type="http://schemas.openxmlformats.org/officeDocument/2006/relationships/image" Target="../media/image72.png"/><Relationship Id="rId13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41.png"/><Relationship Id="rId57" Type="http://schemas.openxmlformats.org/officeDocument/2006/relationships/image" Target="../media/image45.png"/><Relationship Id="rId106" Type="http://schemas.openxmlformats.org/officeDocument/2006/relationships/customXml" Target="../ink/ink70.xml"/><Relationship Id="rId114" Type="http://schemas.openxmlformats.org/officeDocument/2006/relationships/customXml" Target="../ink/ink74.xml"/><Relationship Id="rId119" Type="http://schemas.openxmlformats.org/officeDocument/2006/relationships/image" Target="../media/image76.png"/><Relationship Id="rId127" Type="http://schemas.openxmlformats.org/officeDocument/2006/relationships/customXml" Target="../ink/ink81.xml"/><Relationship Id="rId10" Type="http://schemas.openxmlformats.org/officeDocument/2006/relationships/customXml" Target="../ink/ink22.xml"/><Relationship Id="rId31" Type="http://schemas.openxmlformats.org/officeDocument/2006/relationships/image" Target="../media/image32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60" Type="http://schemas.openxmlformats.org/officeDocument/2006/relationships/customXml" Target="../ink/ink47.xml"/><Relationship Id="rId65" Type="http://schemas.openxmlformats.org/officeDocument/2006/relationships/image" Target="../media/image49.png"/><Relationship Id="rId73" Type="http://schemas.openxmlformats.org/officeDocument/2006/relationships/image" Target="../media/image53.png"/><Relationship Id="rId78" Type="http://schemas.openxmlformats.org/officeDocument/2006/relationships/customXml" Target="../ink/ink56.xml"/><Relationship Id="rId81" Type="http://schemas.openxmlformats.org/officeDocument/2006/relationships/image" Target="../media/image57.png"/><Relationship Id="rId86" Type="http://schemas.openxmlformats.org/officeDocument/2006/relationships/customXml" Target="../ink/ink60.xml"/><Relationship Id="rId94" Type="http://schemas.openxmlformats.org/officeDocument/2006/relationships/customXml" Target="../ink/ink64.xml"/><Relationship Id="rId99" Type="http://schemas.openxmlformats.org/officeDocument/2006/relationships/image" Target="../media/image66.png"/><Relationship Id="rId101" Type="http://schemas.openxmlformats.org/officeDocument/2006/relationships/image" Target="../media/image67.png"/><Relationship Id="rId122" Type="http://schemas.openxmlformats.org/officeDocument/2006/relationships/image" Target="../media/image77.png"/><Relationship Id="rId130" Type="http://schemas.openxmlformats.org/officeDocument/2006/relationships/image" Target="../media/image81.png"/><Relationship Id="rId4" Type="http://schemas.openxmlformats.org/officeDocument/2006/relationships/customXml" Target="../ink/ink19.xml"/><Relationship Id="rId9" Type="http://schemas.openxmlformats.org/officeDocument/2006/relationships/image" Target="../media/image21.png"/><Relationship Id="rId13" Type="http://schemas.openxmlformats.org/officeDocument/2006/relationships/image" Target="../media/image23.png"/><Relationship Id="rId18" Type="http://schemas.openxmlformats.org/officeDocument/2006/relationships/customXml" Target="../ink/ink26.xml"/><Relationship Id="rId39" Type="http://schemas.openxmlformats.org/officeDocument/2006/relationships/image" Target="../media/image36.png"/><Relationship Id="rId109" Type="http://schemas.openxmlformats.org/officeDocument/2006/relationships/image" Target="../media/image71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44.png"/><Relationship Id="rId76" Type="http://schemas.openxmlformats.org/officeDocument/2006/relationships/customXml" Target="../ink/ink55.xml"/><Relationship Id="rId97" Type="http://schemas.openxmlformats.org/officeDocument/2006/relationships/image" Target="../media/image65.png"/><Relationship Id="rId104" Type="http://schemas.openxmlformats.org/officeDocument/2006/relationships/customXml" Target="../ink/ink69.xml"/><Relationship Id="rId120" Type="http://schemas.openxmlformats.org/officeDocument/2006/relationships/customXml" Target="../ink/ink77.xml"/><Relationship Id="rId125" Type="http://schemas.openxmlformats.org/officeDocument/2006/relationships/customXml" Target="../ink/ink80.xml"/><Relationship Id="rId7" Type="http://schemas.openxmlformats.org/officeDocument/2006/relationships/image" Target="../media/image20.png"/><Relationship Id="rId71" Type="http://schemas.openxmlformats.org/officeDocument/2006/relationships/image" Target="../media/image52.png"/><Relationship Id="rId92" Type="http://schemas.openxmlformats.org/officeDocument/2006/relationships/customXml" Target="../ink/ink63.xml"/><Relationship Id="rId2" Type="http://schemas.openxmlformats.org/officeDocument/2006/relationships/customXml" Target="../ink/ink18.xml"/><Relationship Id="rId29" Type="http://schemas.openxmlformats.org/officeDocument/2006/relationships/image" Target="../media/image31.png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39.png"/><Relationship Id="rId66" Type="http://schemas.openxmlformats.org/officeDocument/2006/relationships/customXml" Target="../ink/ink50.xml"/><Relationship Id="rId87" Type="http://schemas.openxmlformats.org/officeDocument/2006/relationships/image" Target="../media/image60.png"/><Relationship Id="rId110" Type="http://schemas.openxmlformats.org/officeDocument/2006/relationships/customXml" Target="../ink/ink72.xml"/><Relationship Id="rId115" Type="http://schemas.openxmlformats.org/officeDocument/2006/relationships/image" Target="../media/image74.png"/><Relationship Id="rId131" Type="http://schemas.openxmlformats.org/officeDocument/2006/relationships/customXml" Target="../ink/ink83.xml"/><Relationship Id="rId61" Type="http://schemas.openxmlformats.org/officeDocument/2006/relationships/image" Target="../media/image47.png"/><Relationship Id="rId82" Type="http://schemas.openxmlformats.org/officeDocument/2006/relationships/customXml" Target="../ink/ink58.xml"/><Relationship Id="rId1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18FE-DAD0-6F27-39EF-994E67AFF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Networks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F5966-94B3-3D12-C947-00234039E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2CBF-ED8B-9D20-B070-F8852DD2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IP Addresses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73E623-EBBB-18CC-0367-5E1889C16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681469"/>
              </p:ext>
            </p:extLst>
          </p:nvPr>
        </p:nvGraphicFramePr>
        <p:xfrm>
          <a:off x="838200" y="1825625"/>
          <a:ext cx="81166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307">
                  <a:extLst>
                    <a:ext uri="{9D8B030D-6E8A-4147-A177-3AD203B41FA5}">
                      <a16:colId xmlns:a16="http://schemas.microsoft.com/office/drawing/2014/main" val="2968337253"/>
                    </a:ext>
                  </a:extLst>
                </a:gridCol>
                <a:gridCol w="4058307">
                  <a:extLst>
                    <a:ext uri="{9D8B030D-6E8A-4147-A177-3AD203B41FA5}">
                      <a16:colId xmlns:a16="http://schemas.microsoft.com/office/drawing/2014/main" val="211785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64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5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2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VPN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Gateway IP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25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728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BDF6C4-16B4-0091-94FF-8BB8AFDD6917}"/>
              </a:ext>
            </a:extLst>
          </p:cNvPr>
          <p:cNvSpPr txBox="1"/>
          <p:nvPr/>
        </p:nvSpPr>
        <p:spPr>
          <a:xfrm>
            <a:off x="1434662" y="4172607"/>
            <a:ext cx="1316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SKU: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Basic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01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2CBF-ED8B-9D20-B070-F8852DD2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 Addresses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73E623-EBBB-18CC-0367-5E1889C16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61173"/>
              </p:ext>
            </p:extLst>
          </p:nvPr>
        </p:nvGraphicFramePr>
        <p:xfrm>
          <a:off x="838200" y="1825625"/>
          <a:ext cx="81166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307">
                  <a:extLst>
                    <a:ext uri="{9D8B030D-6E8A-4147-A177-3AD203B41FA5}">
                      <a16:colId xmlns:a16="http://schemas.microsoft.com/office/drawing/2014/main" val="2968337253"/>
                    </a:ext>
                  </a:extLst>
                </a:gridCol>
                <a:gridCol w="4058307">
                  <a:extLst>
                    <a:ext uri="{9D8B030D-6E8A-4147-A177-3AD203B41FA5}">
                      <a16:colId xmlns:a16="http://schemas.microsoft.com/office/drawing/2014/main" val="211785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64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5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 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2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72823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9996BF08-1E6D-5804-0FD6-25BC871B817C}"/>
              </a:ext>
            </a:extLst>
          </p:cNvPr>
          <p:cNvGrpSpPr/>
          <p:nvPr/>
        </p:nvGrpSpPr>
        <p:grpSpPr>
          <a:xfrm>
            <a:off x="2216607" y="3936281"/>
            <a:ext cx="1200960" cy="361080"/>
            <a:chOff x="2216607" y="3936281"/>
            <a:chExt cx="120096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492A3EF-5402-BDF1-DD49-4E5FBADB5422}"/>
                    </a:ext>
                  </a:extLst>
                </p14:cNvPr>
                <p14:cNvContentPartPr/>
                <p14:nvPr/>
              </p14:nvContentPartPr>
              <p14:xfrm>
                <a:off x="2273127" y="3936281"/>
                <a:ext cx="36720" cy="285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492A3EF-5402-BDF1-DD49-4E5FBADB54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64487" y="3927281"/>
                  <a:ext cx="543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1782ABF-759B-7045-952F-B8A08804F294}"/>
                    </a:ext>
                  </a:extLst>
                </p14:cNvPr>
                <p14:cNvContentPartPr/>
                <p14:nvPr/>
              </p14:nvContentPartPr>
              <p14:xfrm>
                <a:off x="2216607" y="3974801"/>
                <a:ext cx="187200" cy="249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1782ABF-759B-7045-952F-B8A08804F2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07967" y="3966161"/>
                  <a:ext cx="204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6DEFCA-D61E-1E33-9638-A51B694F99C8}"/>
                    </a:ext>
                  </a:extLst>
                </p14:cNvPr>
                <p14:cNvContentPartPr/>
                <p14:nvPr/>
              </p14:nvContentPartPr>
              <p14:xfrm>
                <a:off x="2432607" y="4037441"/>
                <a:ext cx="177120" cy="259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6DEFCA-D61E-1E33-9638-A51B694F99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23607" y="4028441"/>
                  <a:ext cx="194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1C94BD-008C-FB01-8E87-C335DA43D53F}"/>
                    </a:ext>
                  </a:extLst>
                </p14:cNvPr>
                <p14:cNvContentPartPr/>
                <p14:nvPr/>
              </p14:nvContentPartPr>
              <p14:xfrm>
                <a:off x="2656887" y="4024841"/>
                <a:ext cx="145440" cy="138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1C94BD-008C-FB01-8E87-C335DA43D5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48247" y="4016201"/>
                  <a:ext cx="163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A12D36-1DFD-7F2F-4A16-64BC909313B2}"/>
                    </a:ext>
                  </a:extLst>
                </p14:cNvPr>
                <p14:cNvContentPartPr/>
                <p14:nvPr/>
              </p14:nvContentPartPr>
              <p14:xfrm>
                <a:off x="2806647" y="4022681"/>
                <a:ext cx="429120" cy="163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A12D36-1DFD-7F2F-4A16-64BC909313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98007" y="4014041"/>
                  <a:ext cx="446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E9B7DD-F37B-B31E-463F-5513EE60A86C}"/>
                    </a:ext>
                  </a:extLst>
                </p14:cNvPr>
                <p14:cNvContentPartPr/>
                <p14:nvPr/>
              </p14:nvContentPartPr>
              <p14:xfrm>
                <a:off x="3163407" y="3976241"/>
                <a:ext cx="21960" cy="29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E9B7DD-F37B-B31E-463F-5513EE60A8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54407" y="3967601"/>
                  <a:ext cx="39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2FB2DAA-A473-3995-E4E4-5B32818EC769}"/>
                    </a:ext>
                  </a:extLst>
                </p14:cNvPr>
                <p14:cNvContentPartPr/>
                <p14:nvPr/>
              </p14:nvContentPartPr>
              <p14:xfrm>
                <a:off x="3307767" y="4047881"/>
                <a:ext cx="109800" cy="122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2FB2DAA-A473-3995-E4E4-5B32818EC7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99127" y="4039241"/>
                  <a:ext cx="12744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D7B18-1C68-A7F9-FFE2-755E5A26E122}"/>
              </a:ext>
            </a:extLst>
          </p:cNvPr>
          <p:cNvGrpSpPr/>
          <p:nvPr/>
        </p:nvGrpSpPr>
        <p:grpSpPr>
          <a:xfrm>
            <a:off x="2404167" y="4724681"/>
            <a:ext cx="705960" cy="315720"/>
            <a:chOff x="2404167" y="4724681"/>
            <a:chExt cx="70596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69DAF5-E03A-EAE4-DD5D-7242272C4726}"/>
                    </a:ext>
                  </a:extLst>
                </p14:cNvPr>
                <p14:cNvContentPartPr/>
                <p14:nvPr/>
              </p14:nvContentPartPr>
              <p14:xfrm>
                <a:off x="2404167" y="4832321"/>
                <a:ext cx="92880" cy="208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69DAF5-E03A-EAE4-DD5D-7242272C47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95167" y="4823681"/>
                  <a:ext cx="110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900768-CD32-9E5E-A006-92B80057CFEA}"/>
                    </a:ext>
                  </a:extLst>
                </p14:cNvPr>
                <p14:cNvContentPartPr/>
                <p14:nvPr/>
              </p14:nvContentPartPr>
              <p14:xfrm>
                <a:off x="2582727" y="4801001"/>
                <a:ext cx="64440" cy="230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900768-CD32-9E5E-A006-92B80057CF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74087" y="4792361"/>
                  <a:ext cx="820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19F2C4-D1B0-9B89-876A-6FC219429604}"/>
                    </a:ext>
                  </a:extLst>
                </p14:cNvPr>
                <p14:cNvContentPartPr/>
                <p14:nvPr/>
              </p14:nvContentPartPr>
              <p14:xfrm>
                <a:off x="2537007" y="4761761"/>
                <a:ext cx="406800" cy="222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19F2C4-D1B0-9B89-876A-6FC2194296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28367" y="4753121"/>
                  <a:ext cx="424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12634A7-0430-03B6-D1A1-84DF6AD24F92}"/>
                    </a:ext>
                  </a:extLst>
                </p14:cNvPr>
                <p14:cNvContentPartPr/>
                <p14:nvPr/>
              </p14:nvContentPartPr>
              <p14:xfrm>
                <a:off x="2736087" y="4779401"/>
                <a:ext cx="109800" cy="82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12634A7-0430-03B6-D1A1-84DF6AD24F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27447" y="4770761"/>
                  <a:ext cx="1274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BC79DB-F0E2-E547-FFB5-C3FE95215016}"/>
                    </a:ext>
                  </a:extLst>
                </p14:cNvPr>
                <p14:cNvContentPartPr/>
                <p14:nvPr/>
              </p14:nvContentPartPr>
              <p14:xfrm>
                <a:off x="2916087" y="4724681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BC79DB-F0E2-E547-FFB5-C3FE952150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07447" y="47156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E3517C-4537-63CC-9019-5772A74EA10E}"/>
                    </a:ext>
                  </a:extLst>
                </p14:cNvPr>
                <p14:cNvContentPartPr/>
                <p14:nvPr/>
              </p14:nvContentPartPr>
              <p14:xfrm>
                <a:off x="2997807" y="4795241"/>
                <a:ext cx="112320" cy="141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E3517C-4537-63CC-9019-5772A74EA1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88807" y="4786601"/>
                  <a:ext cx="12996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D222D4-9245-3258-ED2C-4C00A17915F2}"/>
              </a:ext>
            </a:extLst>
          </p:cNvPr>
          <p:cNvGrpSpPr/>
          <p:nvPr/>
        </p:nvGrpSpPr>
        <p:grpSpPr>
          <a:xfrm>
            <a:off x="6796527" y="3550721"/>
            <a:ext cx="642240" cy="152640"/>
            <a:chOff x="6796527" y="3550721"/>
            <a:chExt cx="64224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0BAFE7-447F-BBA0-CDBB-B864F89C3ACA}"/>
                    </a:ext>
                  </a:extLst>
                </p14:cNvPr>
                <p14:cNvContentPartPr/>
                <p14:nvPr/>
              </p14:nvContentPartPr>
              <p14:xfrm>
                <a:off x="6796527" y="3550721"/>
                <a:ext cx="39600" cy="152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0BAFE7-447F-BBA0-CDBB-B864F89C3A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87527" y="3541721"/>
                  <a:ext cx="57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28FF52A-BBF3-B295-3AB9-11200AF70E8F}"/>
                    </a:ext>
                  </a:extLst>
                </p14:cNvPr>
                <p14:cNvContentPartPr/>
                <p14:nvPr/>
              </p14:nvContentPartPr>
              <p14:xfrm>
                <a:off x="6887247" y="3579521"/>
                <a:ext cx="88200" cy="103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28FF52A-BBF3-B295-3AB9-11200AF70E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78247" y="3570521"/>
                  <a:ext cx="105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3E683D3-99B5-A885-377B-703406B54D20}"/>
                    </a:ext>
                  </a:extLst>
                </p14:cNvPr>
                <p14:cNvContentPartPr/>
                <p14:nvPr/>
              </p14:nvContentPartPr>
              <p14:xfrm>
                <a:off x="7057527" y="3602921"/>
                <a:ext cx="11160" cy="17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3E683D3-99B5-A885-377B-703406B54D2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48527" y="3593921"/>
                  <a:ext cx="28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DB7A48-1B01-1B0B-275D-ED2CB78D467A}"/>
                    </a:ext>
                  </a:extLst>
                </p14:cNvPr>
                <p14:cNvContentPartPr/>
                <p14:nvPr/>
              </p14:nvContentPartPr>
              <p14:xfrm>
                <a:off x="7115847" y="3560081"/>
                <a:ext cx="241920" cy="122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DB7A48-1B01-1B0B-275D-ED2CB78D46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07207" y="3551081"/>
                  <a:ext cx="259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758B346-D103-F153-4A1A-C54F9447116F}"/>
                    </a:ext>
                  </a:extLst>
                </p14:cNvPr>
                <p14:cNvContentPartPr/>
                <p14:nvPr/>
              </p14:nvContentPartPr>
              <p14:xfrm>
                <a:off x="7373967" y="3566921"/>
                <a:ext cx="64800" cy="119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758B346-D103-F153-4A1A-C54F9447116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64967" y="3558281"/>
                  <a:ext cx="8244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AE8615-0B2A-6A8E-2EF9-F3A081F03CB7}"/>
              </a:ext>
            </a:extLst>
          </p:cNvPr>
          <p:cNvGrpSpPr/>
          <p:nvPr/>
        </p:nvGrpSpPr>
        <p:grpSpPr>
          <a:xfrm>
            <a:off x="7550727" y="3437321"/>
            <a:ext cx="552240" cy="446760"/>
            <a:chOff x="7550727" y="3437321"/>
            <a:chExt cx="55224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F2499C3-561A-152F-0725-69C3400F2FB7}"/>
                    </a:ext>
                  </a:extLst>
                </p14:cNvPr>
                <p14:cNvContentPartPr/>
                <p14:nvPr/>
              </p14:nvContentPartPr>
              <p14:xfrm>
                <a:off x="7550727" y="3623801"/>
                <a:ext cx="3960" cy="6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F2499C3-561A-152F-0725-69C3400F2F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42087" y="3614801"/>
                  <a:ext cx="21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57D4D0-C2CF-CC58-10C9-6E111FA9F7F7}"/>
                    </a:ext>
                  </a:extLst>
                </p14:cNvPr>
                <p14:cNvContentPartPr/>
                <p14:nvPr/>
              </p14:nvContentPartPr>
              <p14:xfrm>
                <a:off x="7609767" y="3588881"/>
                <a:ext cx="73080" cy="122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57D4D0-C2CF-CC58-10C9-6E111FA9F7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00767" y="3579881"/>
                  <a:ext cx="90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79AF5B-D75F-2388-A66E-CC2DE7D49C43}"/>
                    </a:ext>
                  </a:extLst>
                </p14:cNvPr>
                <p14:cNvContentPartPr/>
                <p14:nvPr/>
              </p14:nvContentPartPr>
              <p14:xfrm>
                <a:off x="7748367" y="3437321"/>
                <a:ext cx="70560" cy="446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79AF5B-D75F-2388-A66E-CC2DE7D49C4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39727" y="3428681"/>
                  <a:ext cx="882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C880CAF-7A46-07B2-EE82-D5F2E8BB2B3E}"/>
                    </a:ext>
                  </a:extLst>
                </p14:cNvPr>
                <p14:cNvContentPartPr/>
                <p14:nvPr/>
              </p14:nvContentPartPr>
              <p14:xfrm>
                <a:off x="7854207" y="3604721"/>
                <a:ext cx="97920" cy="161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C880CAF-7A46-07B2-EE82-D5F2E8BB2B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45207" y="3596081"/>
                  <a:ext cx="115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27A91F9-3244-C1F6-E680-D1EA365DBF59}"/>
                    </a:ext>
                  </a:extLst>
                </p14:cNvPr>
                <p14:cNvContentPartPr/>
                <p14:nvPr/>
              </p14:nvContentPartPr>
              <p14:xfrm>
                <a:off x="8001807" y="3534881"/>
                <a:ext cx="81360" cy="143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27A91F9-3244-C1F6-E680-D1EA365DBF5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93167" y="3526241"/>
                  <a:ext cx="99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22EA1A8-7222-21D7-23CB-C97A1CE0413A}"/>
                    </a:ext>
                  </a:extLst>
                </p14:cNvPr>
                <p14:cNvContentPartPr/>
                <p14:nvPr/>
              </p14:nvContentPartPr>
              <p14:xfrm>
                <a:off x="8081727" y="3609401"/>
                <a:ext cx="21240" cy="120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22EA1A8-7222-21D7-23CB-C97A1CE041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72727" y="3600761"/>
                  <a:ext cx="3888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D1AC1BA-EEC8-C27A-F20D-C748AD74CE54}"/>
                  </a:ext>
                </a:extLst>
              </p14:cNvPr>
              <p14:cNvContentPartPr/>
              <p14:nvPr/>
            </p14:nvContentPartPr>
            <p14:xfrm>
              <a:off x="8086407" y="3629201"/>
              <a:ext cx="78480" cy="22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D1AC1BA-EEC8-C27A-F20D-C748AD74CE5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77767" y="3620201"/>
                <a:ext cx="961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ED94367-F02E-B37D-D9B9-46D9B04D2AED}"/>
                  </a:ext>
                </a:extLst>
              </p14:cNvPr>
              <p14:cNvContentPartPr/>
              <p14:nvPr/>
            </p14:nvContentPartPr>
            <p14:xfrm>
              <a:off x="8214567" y="4009361"/>
              <a:ext cx="37440" cy="128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ED94367-F02E-B37D-D9B9-46D9B04D2AE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05567" y="4000361"/>
                <a:ext cx="550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0FC61E6-E441-5887-DACC-E04450E2457C}"/>
                  </a:ext>
                </a:extLst>
              </p14:cNvPr>
              <p14:cNvContentPartPr/>
              <p14:nvPr/>
            </p14:nvContentPartPr>
            <p14:xfrm>
              <a:off x="8321847" y="4018001"/>
              <a:ext cx="73800" cy="76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0FC61E6-E441-5887-DACC-E04450E2457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12847" y="4009001"/>
                <a:ext cx="914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487694F-8F0C-C522-8F3E-C39EEF5346A0}"/>
                  </a:ext>
                </a:extLst>
              </p14:cNvPr>
              <p14:cNvContentPartPr/>
              <p14:nvPr/>
            </p14:nvContentPartPr>
            <p14:xfrm>
              <a:off x="8503647" y="3944561"/>
              <a:ext cx="6120" cy="10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487694F-8F0C-C522-8F3E-C39EEF5346A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95007" y="3935921"/>
                <a:ext cx="237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6147335-723B-FFD1-F60A-451CF1DC1C82}"/>
                  </a:ext>
                </a:extLst>
              </p14:cNvPr>
              <p14:cNvContentPartPr/>
              <p14:nvPr/>
            </p14:nvContentPartPr>
            <p14:xfrm>
              <a:off x="8569887" y="3910721"/>
              <a:ext cx="304560" cy="174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6147335-723B-FFD1-F60A-451CF1DC1C8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560887" y="3901721"/>
                <a:ext cx="3222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DF1FD70-C5C8-6714-7C93-00EB97037982}"/>
                  </a:ext>
                </a:extLst>
              </p14:cNvPr>
              <p14:cNvContentPartPr/>
              <p14:nvPr/>
            </p14:nvContentPartPr>
            <p14:xfrm>
              <a:off x="8952927" y="3926921"/>
              <a:ext cx="18360" cy="2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DF1FD70-C5C8-6714-7C93-00EB9703798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44287" y="3917921"/>
                <a:ext cx="36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734C352-7204-F5A0-73D5-7AC8F4DD8EF2}"/>
                  </a:ext>
                </a:extLst>
              </p14:cNvPr>
              <p14:cNvContentPartPr/>
              <p14:nvPr/>
            </p14:nvContentPartPr>
            <p14:xfrm>
              <a:off x="9087927" y="3841241"/>
              <a:ext cx="160200" cy="235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734C352-7204-F5A0-73D5-7AC8F4DD8EF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79287" y="3832601"/>
                <a:ext cx="1778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9F2C859-00DE-E6AE-6CC4-8FD2636E7D94}"/>
                  </a:ext>
                </a:extLst>
              </p14:cNvPr>
              <p14:cNvContentPartPr/>
              <p14:nvPr/>
            </p14:nvContentPartPr>
            <p14:xfrm>
              <a:off x="9423447" y="3977321"/>
              <a:ext cx="68760" cy="27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9F2C859-00DE-E6AE-6CC4-8FD2636E7D9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14807" y="3968321"/>
                <a:ext cx="864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1F8EF8D-51C9-1D46-1238-60397C018DAE}"/>
              </a:ext>
            </a:extLst>
          </p:cNvPr>
          <p:cNvGrpSpPr/>
          <p:nvPr/>
        </p:nvGrpSpPr>
        <p:grpSpPr>
          <a:xfrm>
            <a:off x="9630447" y="3857081"/>
            <a:ext cx="818640" cy="255240"/>
            <a:chOff x="9630447" y="3857081"/>
            <a:chExt cx="81864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750D3F-5165-8614-DD76-9D7A171EE496}"/>
                    </a:ext>
                  </a:extLst>
                </p14:cNvPr>
                <p14:cNvContentPartPr/>
                <p14:nvPr/>
              </p14:nvContentPartPr>
              <p14:xfrm>
                <a:off x="9630447" y="3870761"/>
                <a:ext cx="41400" cy="234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750D3F-5165-8614-DD76-9D7A171EE4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21807" y="3862121"/>
                  <a:ext cx="59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75BA7FB-B0D1-F1C6-8309-175ACA02B60B}"/>
                    </a:ext>
                  </a:extLst>
                </p14:cNvPr>
                <p14:cNvContentPartPr/>
                <p14:nvPr/>
              </p14:nvContentPartPr>
              <p14:xfrm>
                <a:off x="9743127" y="3944561"/>
                <a:ext cx="61920" cy="7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75BA7FB-B0D1-F1C6-8309-175ACA02B60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34487" y="3935921"/>
                  <a:ext cx="795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2FF593-020C-6527-0819-B6488E968B17}"/>
                    </a:ext>
                  </a:extLst>
                </p14:cNvPr>
                <p14:cNvContentPartPr/>
                <p14:nvPr/>
              </p14:nvContentPartPr>
              <p14:xfrm>
                <a:off x="9910167" y="3982721"/>
                <a:ext cx="9720" cy="14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2FF593-020C-6527-0819-B6488E968B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01167" y="3973721"/>
                  <a:ext cx="27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3158CD-FE30-BB98-ECA7-630897B6468C}"/>
                    </a:ext>
                  </a:extLst>
                </p14:cNvPr>
                <p14:cNvContentPartPr/>
                <p14:nvPr/>
              </p14:nvContentPartPr>
              <p14:xfrm>
                <a:off x="9970287" y="3919721"/>
                <a:ext cx="142920" cy="97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3158CD-FE30-BB98-ECA7-630897B6468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61647" y="3911081"/>
                  <a:ext cx="160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0674F9A-56C9-BA55-2D5E-0154EA085DC0}"/>
                    </a:ext>
                  </a:extLst>
                </p14:cNvPr>
                <p14:cNvContentPartPr/>
                <p14:nvPr/>
              </p14:nvContentPartPr>
              <p14:xfrm>
                <a:off x="10181247" y="3887321"/>
                <a:ext cx="119160" cy="105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0674F9A-56C9-BA55-2D5E-0154EA085D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72247" y="3878321"/>
                  <a:ext cx="136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2D6F5B-9B15-70C9-809D-7F6FFBEC3535}"/>
                    </a:ext>
                  </a:extLst>
                </p14:cNvPr>
                <p14:cNvContentPartPr/>
                <p14:nvPr/>
              </p14:nvContentPartPr>
              <p14:xfrm>
                <a:off x="10300767" y="3857081"/>
                <a:ext cx="148320" cy="255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2D6F5B-9B15-70C9-809D-7F6FFBEC353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92127" y="3848441"/>
                  <a:ext cx="165960" cy="27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E0A4875-E890-A8B5-BA19-34311776D5D6}"/>
                  </a:ext>
                </a:extLst>
              </p14:cNvPr>
              <p14:cNvContentPartPr/>
              <p14:nvPr/>
            </p14:nvContentPartPr>
            <p14:xfrm>
              <a:off x="3541407" y="4114121"/>
              <a:ext cx="231120" cy="14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E0A4875-E890-A8B5-BA19-34311776D5D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532407" y="4105121"/>
                <a:ext cx="24876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A64DAC88-E940-9C56-A6FB-20688101F79A}"/>
              </a:ext>
            </a:extLst>
          </p:cNvPr>
          <p:cNvGrpSpPr/>
          <p:nvPr/>
        </p:nvGrpSpPr>
        <p:grpSpPr>
          <a:xfrm>
            <a:off x="3935247" y="3980561"/>
            <a:ext cx="1042200" cy="275400"/>
            <a:chOff x="3935247" y="3980561"/>
            <a:chExt cx="104220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AD38D0-8836-4EC8-B859-490A71FD0096}"/>
                    </a:ext>
                  </a:extLst>
                </p14:cNvPr>
                <p14:cNvContentPartPr/>
                <p14:nvPr/>
              </p14:nvContentPartPr>
              <p14:xfrm>
                <a:off x="3935247" y="4020881"/>
                <a:ext cx="28440" cy="235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AD38D0-8836-4EC8-B859-490A71FD009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26247" y="4012241"/>
                  <a:ext cx="46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255E865-4483-CDCF-5BED-E119D2C2D4BE}"/>
                    </a:ext>
                  </a:extLst>
                </p14:cNvPr>
                <p14:cNvContentPartPr/>
                <p14:nvPr/>
              </p14:nvContentPartPr>
              <p14:xfrm>
                <a:off x="4006527" y="4059761"/>
                <a:ext cx="60120" cy="141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255E865-4483-CDCF-5BED-E119D2C2D4B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97527" y="4051121"/>
                  <a:ext cx="77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9FC541-4B32-91B3-6660-6399F962FAC8}"/>
                    </a:ext>
                  </a:extLst>
                </p14:cNvPr>
                <p14:cNvContentPartPr/>
                <p14:nvPr/>
              </p14:nvContentPartPr>
              <p14:xfrm>
                <a:off x="4158087" y="4124201"/>
                <a:ext cx="2880" cy="12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9FC541-4B32-91B3-6660-6399F962FAC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49447" y="4115201"/>
                  <a:ext cx="205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432674A-AB91-3128-00BC-D0E0AA6B526A}"/>
                    </a:ext>
                  </a:extLst>
                </p14:cNvPr>
                <p14:cNvContentPartPr/>
                <p14:nvPr/>
              </p14:nvContentPartPr>
              <p14:xfrm>
                <a:off x="4263207" y="4045001"/>
                <a:ext cx="87120" cy="161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432674A-AB91-3128-00BC-D0E0AA6B526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54567" y="4036001"/>
                  <a:ext cx="104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D215F50-850A-61AC-DBEF-389053EF3FB3}"/>
                    </a:ext>
                  </a:extLst>
                </p14:cNvPr>
                <p14:cNvContentPartPr/>
                <p14:nvPr/>
              </p14:nvContentPartPr>
              <p14:xfrm>
                <a:off x="4428087" y="4124921"/>
                <a:ext cx="8280" cy="11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D215F50-850A-61AC-DBEF-389053EF3F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19087" y="4116281"/>
                  <a:ext cx="25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31010F9-8B22-A8F3-04BE-D45F0997FC8A}"/>
                    </a:ext>
                  </a:extLst>
                </p14:cNvPr>
                <p14:cNvContentPartPr/>
                <p14:nvPr/>
              </p14:nvContentPartPr>
              <p14:xfrm>
                <a:off x="4544727" y="4018361"/>
                <a:ext cx="89640" cy="162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31010F9-8B22-A8F3-04BE-D45F0997FC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36087" y="4009721"/>
                  <a:ext cx="107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DF9A341-9603-EDD9-4760-257CE8B0871B}"/>
                    </a:ext>
                  </a:extLst>
                </p14:cNvPr>
                <p14:cNvContentPartPr/>
                <p14:nvPr/>
              </p14:nvContentPartPr>
              <p14:xfrm>
                <a:off x="4745247" y="3980561"/>
                <a:ext cx="113040" cy="250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DF9A341-9603-EDD9-4760-257CE8B0871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36607" y="3971921"/>
                  <a:ext cx="130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EDA30F-F3C3-A83E-1846-F8D763A97DB9}"/>
                    </a:ext>
                  </a:extLst>
                </p14:cNvPr>
                <p14:cNvContentPartPr/>
                <p14:nvPr/>
              </p14:nvContentPartPr>
              <p14:xfrm>
                <a:off x="4872687" y="4043561"/>
                <a:ext cx="104760" cy="145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EDA30F-F3C3-A83E-1846-F8D763A97DB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64047" y="4034561"/>
                  <a:ext cx="12240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7D64B61-E817-E4D8-CBA0-E5643719E511}"/>
                  </a:ext>
                </a:extLst>
              </p14:cNvPr>
              <p14:cNvContentPartPr/>
              <p14:nvPr/>
            </p14:nvContentPartPr>
            <p14:xfrm>
              <a:off x="3319287" y="4885241"/>
              <a:ext cx="199440" cy="198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7D64B61-E817-E4D8-CBA0-E5643719E51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310287" y="4876601"/>
                <a:ext cx="21708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31C6DAD3-807C-8F1A-E48E-60B447ECF4F5}"/>
              </a:ext>
            </a:extLst>
          </p:cNvPr>
          <p:cNvGrpSpPr/>
          <p:nvPr/>
        </p:nvGrpSpPr>
        <p:grpSpPr>
          <a:xfrm>
            <a:off x="3975927" y="4777601"/>
            <a:ext cx="1055160" cy="224640"/>
            <a:chOff x="3975927" y="4777601"/>
            <a:chExt cx="105516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A61706-48B6-BF77-FEA8-8D1B97A04462}"/>
                    </a:ext>
                  </a:extLst>
                </p14:cNvPr>
                <p14:cNvContentPartPr/>
                <p14:nvPr/>
              </p14:nvContentPartPr>
              <p14:xfrm>
                <a:off x="3975927" y="4799921"/>
                <a:ext cx="11520" cy="196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A61706-48B6-BF77-FEA8-8D1B97A0446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66927" y="4790921"/>
                  <a:ext cx="29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F9182B3-CDE3-130C-B086-3FD26CFB73A6}"/>
                    </a:ext>
                  </a:extLst>
                </p14:cNvPr>
                <p14:cNvContentPartPr/>
                <p14:nvPr/>
              </p14:nvContentPartPr>
              <p14:xfrm>
                <a:off x="4070607" y="4832321"/>
                <a:ext cx="92520" cy="114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F9182B3-CDE3-130C-B086-3FD26CFB73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61607" y="4823321"/>
                  <a:ext cx="110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EE077E4-E753-96F8-6361-9AB59A78C7C5}"/>
                    </a:ext>
                  </a:extLst>
                </p14:cNvPr>
                <p14:cNvContentPartPr/>
                <p14:nvPr/>
              </p14:nvContentPartPr>
              <p14:xfrm>
                <a:off x="4259247" y="4898921"/>
                <a:ext cx="14040" cy="7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EE077E4-E753-96F8-6361-9AB59A78C7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50607" y="4889921"/>
                  <a:ext cx="31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4BEA4FF-1335-47B6-F7C4-63E5E688FBAC}"/>
                    </a:ext>
                  </a:extLst>
                </p14:cNvPr>
                <p14:cNvContentPartPr/>
                <p14:nvPr/>
              </p14:nvContentPartPr>
              <p14:xfrm>
                <a:off x="4341327" y="4831601"/>
                <a:ext cx="98280" cy="157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4BEA4FF-1335-47B6-F7C4-63E5E688FB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32327" y="4822961"/>
                  <a:ext cx="115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AA3FB0-E563-4663-C4C2-65FF52C11B8A}"/>
                    </a:ext>
                  </a:extLst>
                </p14:cNvPr>
                <p14:cNvContentPartPr/>
                <p14:nvPr/>
              </p14:nvContentPartPr>
              <p14:xfrm>
                <a:off x="4479207" y="4875161"/>
                <a:ext cx="11160" cy="1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AA3FB0-E563-4663-C4C2-65FF52C11B8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70567" y="4866161"/>
                  <a:ext cx="288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7E3240-F988-0BB3-BDB5-3D57C5E4B60A}"/>
                    </a:ext>
                  </a:extLst>
                </p14:cNvPr>
                <p14:cNvContentPartPr/>
                <p14:nvPr/>
              </p14:nvContentPartPr>
              <p14:xfrm>
                <a:off x="4592247" y="4846001"/>
                <a:ext cx="164160" cy="126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7E3240-F988-0BB3-BDB5-3D57C5E4B60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83607" y="4837001"/>
                  <a:ext cx="181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AC5531B-5372-ECAD-CF8B-EB3974571669}"/>
                    </a:ext>
                  </a:extLst>
                </p14:cNvPr>
                <p14:cNvContentPartPr/>
                <p14:nvPr/>
              </p14:nvContentPartPr>
              <p14:xfrm>
                <a:off x="4828047" y="4777601"/>
                <a:ext cx="52560" cy="224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AC5531B-5372-ECAD-CF8B-EB397457166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19047" y="4768961"/>
                  <a:ext cx="70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8843963-B6B4-96D7-7988-A5E7B401CC56}"/>
                    </a:ext>
                  </a:extLst>
                </p14:cNvPr>
                <p14:cNvContentPartPr/>
                <p14:nvPr/>
              </p14:nvContentPartPr>
              <p14:xfrm>
                <a:off x="4950447" y="4882721"/>
                <a:ext cx="80640" cy="107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8843963-B6B4-96D7-7988-A5E7B401CC5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41447" y="4874081"/>
                  <a:ext cx="9828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85E0967-B1B8-9E66-82B8-52DDF5E744C2}"/>
              </a:ext>
            </a:extLst>
          </p:cNvPr>
          <p:cNvGrpSpPr/>
          <p:nvPr/>
        </p:nvGrpSpPr>
        <p:grpSpPr>
          <a:xfrm>
            <a:off x="5236647" y="4833041"/>
            <a:ext cx="1540800" cy="265680"/>
            <a:chOff x="5236647" y="4833041"/>
            <a:chExt cx="154080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AB424E5-EE41-87CF-C367-040D1F545537}"/>
                    </a:ext>
                  </a:extLst>
                </p14:cNvPr>
                <p14:cNvContentPartPr/>
                <p14:nvPr/>
              </p14:nvContentPartPr>
              <p14:xfrm>
                <a:off x="5236647" y="4948601"/>
                <a:ext cx="107640" cy="2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AB424E5-EE41-87CF-C367-040D1F54553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28007" y="4939601"/>
                  <a:ext cx="125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A2878B4-72B7-DF92-BB46-16792CDD3C40}"/>
                    </a:ext>
                  </a:extLst>
                </p14:cNvPr>
                <p14:cNvContentPartPr/>
                <p14:nvPr/>
              </p14:nvContentPartPr>
              <p14:xfrm>
                <a:off x="5376327" y="4833041"/>
                <a:ext cx="90000" cy="216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A2878B4-72B7-DF92-BB46-16792CDD3C4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67327" y="4824401"/>
                  <a:ext cx="1076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B0E57D3-B372-6E8F-5208-10A63E5320AA}"/>
                    </a:ext>
                  </a:extLst>
                </p14:cNvPr>
                <p14:cNvContentPartPr/>
                <p14:nvPr/>
              </p14:nvContentPartPr>
              <p14:xfrm>
                <a:off x="5525007" y="4917281"/>
                <a:ext cx="99000" cy="98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B0E57D3-B372-6E8F-5208-10A63E5320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16367" y="4908281"/>
                  <a:ext cx="116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37E5B44-B60B-EDC4-1FFD-83F6649E8F66}"/>
                    </a:ext>
                  </a:extLst>
                </p14:cNvPr>
                <p14:cNvContentPartPr/>
                <p14:nvPr/>
              </p14:nvContentPartPr>
              <p14:xfrm>
                <a:off x="5711127" y="4928801"/>
                <a:ext cx="10800" cy="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37E5B44-B60B-EDC4-1FFD-83F6649E8F6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02127" y="4919801"/>
                  <a:ext cx="28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1D32928-8499-CA9A-F929-716DBF3E94B0}"/>
                    </a:ext>
                  </a:extLst>
                </p14:cNvPr>
                <p14:cNvContentPartPr/>
                <p14:nvPr/>
              </p14:nvContentPartPr>
              <p14:xfrm>
                <a:off x="5811207" y="4870841"/>
                <a:ext cx="218880" cy="144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1D32928-8499-CA9A-F929-716DBF3E94B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802567" y="4861841"/>
                  <a:ext cx="236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AE22AE0-3635-D713-29E5-5E801C2A3BCC}"/>
                    </a:ext>
                  </a:extLst>
                </p14:cNvPr>
                <p14:cNvContentPartPr/>
                <p14:nvPr/>
              </p14:nvContentPartPr>
              <p14:xfrm>
                <a:off x="6086247" y="4853561"/>
                <a:ext cx="194760" cy="161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AE22AE0-3635-D713-29E5-5E801C2A3BC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77247" y="4844921"/>
                  <a:ext cx="212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C58B1BE-F8B4-F929-848D-EBBD1113568D}"/>
                    </a:ext>
                  </a:extLst>
                </p14:cNvPr>
                <p14:cNvContentPartPr/>
                <p14:nvPr/>
              </p14:nvContentPartPr>
              <p14:xfrm>
                <a:off x="6368487" y="4839881"/>
                <a:ext cx="78120" cy="204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C58B1BE-F8B4-F929-848D-EBBD1113568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359847" y="4831241"/>
                  <a:ext cx="95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BAF864A-7313-70AF-29C1-589ECCDA7951}"/>
                    </a:ext>
                  </a:extLst>
                </p14:cNvPr>
                <p14:cNvContentPartPr/>
                <p14:nvPr/>
              </p14:nvContentPartPr>
              <p14:xfrm>
                <a:off x="6520767" y="4855001"/>
                <a:ext cx="119880" cy="75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BAF864A-7313-70AF-29C1-589ECCDA795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512127" y="4846001"/>
                  <a:ext cx="137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1958315-98D7-2072-ED0B-9D8098E40003}"/>
                    </a:ext>
                  </a:extLst>
                </p14:cNvPr>
                <p14:cNvContentPartPr/>
                <p14:nvPr/>
              </p14:nvContentPartPr>
              <p14:xfrm>
                <a:off x="6529047" y="4887761"/>
                <a:ext cx="85680" cy="149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1958315-98D7-2072-ED0B-9D8098E4000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520047" y="4878761"/>
                  <a:ext cx="103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115BDC2-4897-A4D1-533F-31BF279F850B}"/>
                    </a:ext>
                  </a:extLst>
                </p14:cNvPr>
                <p14:cNvContentPartPr/>
                <p14:nvPr/>
              </p14:nvContentPartPr>
              <p14:xfrm>
                <a:off x="6687807" y="4862561"/>
                <a:ext cx="87120" cy="127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115BDC2-4897-A4D1-533F-31BF279F850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679167" y="4853921"/>
                  <a:ext cx="104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D89B003-6395-A0C3-F228-D8193EDEAEEA}"/>
                    </a:ext>
                  </a:extLst>
                </p14:cNvPr>
                <p14:cNvContentPartPr/>
                <p14:nvPr/>
              </p14:nvContentPartPr>
              <p14:xfrm>
                <a:off x="6760887" y="4942121"/>
                <a:ext cx="16560" cy="156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D89B003-6395-A0C3-F228-D8193EDEAEE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51887" y="4933121"/>
                  <a:ext cx="34200" cy="17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933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9657-59A5-3105-B244-082AAB41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Networking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E5F4-B665-F6C2-B7D4-2D51790F2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Public and Private IP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Traffic Manager</a:t>
            </a:r>
          </a:p>
          <a:p>
            <a:r>
              <a:rPr lang="en-US" dirty="0"/>
              <a:t>NIC</a:t>
            </a:r>
          </a:p>
          <a:p>
            <a:r>
              <a:rPr lang="en-US" dirty="0"/>
              <a:t>NSG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28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A48D-6CF2-18F3-F5AB-69D3E5ED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AB24-1827-6A67-4EBF-1A3DF806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Azure Virtual Network (</a:t>
            </a:r>
            <a:r>
              <a:rPr lang="en-US" dirty="0" err="1"/>
              <a:t>VNet</a:t>
            </a:r>
            <a:r>
              <a:rPr lang="en-US" dirty="0"/>
              <a:t>) is a representation of your own network in the cloud.</a:t>
            </a:r>
          </a:p>
          <a:p>
            <a:r>
              <a:rPr lang="en-US" dirty="0"/>
              <a:t>It is logical isolation of Azure cloud dedicated to your subscription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06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9282-DCCE-044F-B2CA-CCD9135C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6602-58EA-0615-CAD9-4F1ADD96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CIDR – Classless Interdomain Routing</a:t>
            </a:r>
          </a:p>
          <a:p>
            <a:r>
              <a:rPr lang="en-US" dirty="0"/>
              <a:t>10.0.0.0/16 – Collection of IP Address – 65536</a:t>
            </a:r>
          </a:p>
          <a:p>
            <a:r>
              <a:rPr lang="en-US" dirty="0"/>
              <a:t>32 – 16 = 16</a:t>
            </a:r>
          </a:p>
          <a:p>
            <a:r>
              <a:rPr lang="en-US" dirty="0"/>
              <a:t>2 to the power 16 = 65536</a:t>
            </a:r>
          </a:p>
          <a:p>
            <a:r>
              <a:rPr lang="en-US" dirty="0"/>
              <a:t>10.0.0.0/24 = 256</a:t>
            </a:r>
          </a:p>
          <a:p>
            <a:r>
              <a:rPr lang="en-US" dirty="0"/>
              <a:t>32-24 = 8, 2 to the power 8 = 256</a:t>
            </a:r>
            <a:endParaRPr lang="en-IN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3B66D-0598-3807-E2CD-37BB7BCE0067}"/>
              </a:ext>
            </a:extLst>
          </p:cNvPr>
          <p:cNvGrpSpPr/>
          <p:nvPr/>
        </p:nvGrpSpPr>
        <p:grpSpPr>
          <a:xfrm>
            <a:off x="9040767" y="2391881"/>
            <a:ext cx="1903680" cy="2392560"/>
            <a:chOff x="9040767" y="2391881"/>
            <a:chExt cx="1903680" cy="239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B827B48-4D4A-8307-A60C-3BF99991CFCC}"/>
                    </a:ext>
                  </a:extLst>
                </p14:cNvPr>
                <p14:cNvContentPartPr/>
                <p14:nvPr/>
              </p14:nvContentPartPr>
              <p14:xfrm>
                <a:off x="9040767" y="2766281"/>
                <a:ext cx="1903680" cy="2018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B827B48-4D4A-8307-A60C-3BF99991CF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32127" y="2757281"/>
                  <a:ext cx="1921320" cy="20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B120B6-7C75-B4C3-F094-3CEABC1737E1}"/>
                    </a:ext>
                  </a:extLst>
                </p14:cNvPr>
                <p14:cNvContentPartPr/>
                <p14:nvPr/>
              </p14:nvContentPartPr>
              <p14:xfrm>
                <a:off x="9627927" y="2573681"/>
                <a:ext cx="105120" cy="138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B120B6-7C75-B4C3-F094-3CEABC1737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18927" y="2565041"/>
                  <a:ext cx="122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CA8DC1E-3707-ED9B-F275-BFD966E9DB97}"/>
                    </a:ext>
                  </a:extLst>
                </p14:cNvPr>
                <p14:cNvContentPartPr/>
                <p14:nvPr/>
              </p14:nvContentPartPr>
              <p14:xfrm>
                <a:off x="9780927" y="2609321"/>
                <a:ext cx="39240" cy="83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CA8DC1E-3707-ED9B-F275-BFD966E9DB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1927" y="2600681"/>
                  <a:ext cx="56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0AACA0-0A78-D3D0-A7B1-46DF46BF647A}"/>
                    </a:ext>
                  </a:extLst>
                </p14:cNvPr>
                <p14:cNvContentPartPr/>
                <p14:nvPr/>
              </p14:nvContentPartPr>
              <p14:xfrm>
                <a:off x="9770127" y="2391881"/>
                <a:ext cx="190080" cy="245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0AACA0-0A78-D3D0-A7B1-46DF46BF64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61127" y="2382881"/>
                  <a:ext cx="2077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E3C153-9E52-157B-F3FB-35DB81096A22}"/>
                    </a:ext>
                  </a:extLst>
                </p14:cNvPr>
                <p14:cNvContentPartPr/>
                <p14:nvPr/>
              </p14:nvContentPartPr>
              <p14:xfrm>
                <a:off x="9853647" y="2504561"/>
                <a:ext cx="137520" cy="84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E3C153-9E52-157B-F3FB-35DB81096A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45007" y="2495921"/>
                  <a:ext cx="155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761AE8-03C9-CACA-5347-3093F7ECDC07}"/>
                    </a:ext>
                  </a:extLst>
                </p14:cNvPr>
                <p14:cNvContentPartPr/>
                <p14:nvPr/>
              </p14:nvContentPartPr>
              <p14:xfrm>
                <a:off x="10009887" y="2464241"/>
                <a:ext cx="178560" cy="226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761AE8-03C9-CACA-5347-3093F7ECDC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00887" y="2455241"/>
                  <a:ext cx="1962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FB9ABF-838C-3D40-1E77-84105EC771BE}"/>
                    </a:ext>
                  </a:extLst>
                </p14:cNvPr>
                <p14:cNvContentPartPr/>
                <p14:nvPr/>
              </p14:nvContentPartPr>
              <p14:xfrm>
                <a:off x="9102327" y="2980481"/>
                <a:ext cx="576360" cy="456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FB9ABF-838C-3D40-1E77-84105EC771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93327" y="2971481"/>
                  <a:ext cx="59400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04DE07-BF7E-62DC-2824-6C6CC5667B0A}"/>
                    </a:ext>
                  </a:extLst>
                </p14:cNvPr>
                <p14:cNvContentPartPr/>
                <p14:nvPr/>
              </p14:nvContentPartPr>
              <p14:xfrm>
                <a:off x="9677247" y="2916041"/>
                <a:ext cx="480600" cy="379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04DE07-BF7E-62DC-2824-6C6CC5667B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68607" y="2907401"/>
                  <a:ext cx="4982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54070A-C1CF-0924-54A7-71E89883332D}"/>
                    </a:ext>
                  </a:extLst>
                </p14:cNvPr>
                <p14:cNvContentPartPr/>
                <p14:nvPr/>
              </p14:nvContentPartPr>
              <p14:xfrm>
                <a:off x="10113567" y="3290801"/>
                <a:ext cx="785160" cy="21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54070A-C1CF-0924-54A7-71E8988333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04927" y="3281801"/>
                  <a:ext cx="802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1860770-C62E-4834-B2FB-ED66817EC03C}"/>
                    </a:ext>
                  </a:extLst>
                </p14:cNvPr>
                <p14:cNvContentPartPr/>
                <p14:nvPr/>
              </p14:nvContentPartPr>
              <p14:xfrm>
                <a:off x="9108087" y="3320681"/>
                <a:ext cx="622800" cy="71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1860770-C62E-4834-B2FB-ED66817EC0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99447" y="3311681"/>
                  <a:ext cx="64044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C68A0B4-AB09-7B2C-7FB2-2782CB3FCA0F}"/>
                    </a:ext>
                  </a:extLst>
                </p14:cNvPr>
                <p14:cNvContentPartPr/>
                <p14:nvPr/>
              </p14:nvContentPartPr>
              <p14:xfrm>
                <a:off x="9723327" y="3784721"/>
                <a:ext cx="1170720" cy="196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C68A0B4-AB09-7B2C-7FB2-2782CB3FCA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14687" y="3775721"/>
                  <a:ext cx="1188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6F969A-6785-C212-D30B-023472EC99B2}"/>
                    </a:ext>
                  </a:extLst>
                </p14:cNvPr>
                <p14:cNvContentPartPr/>
                <p14:nvPr/>
              </p14:nvContentPartPr>
              <p14:xfrm>
                <a:off x="10340007" y="3390881"/>
                <a:ext cx="236520" cy="572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6F969A-6785-C212-D30B-023472EC99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31007" y="3382241"/>
                  <a:ext cx="25416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686373-0355-525F-0063-C2415DBFF0FB}"/>
                    </a:ext>
                  </a:extLst>
                </p14:cNvPr>
                <p14:cNvContentPartPr/>
                <p14:nvPr/>
              </p14:nvContentPartPr>
              <p14:xfrm>
                <a:off x="9327687" y="3844481"/>
                <a:ext cx="758520" cy="655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686373-0355-525F-0063-C2415DBFF0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18687" y="3835841"/>
                  <a:ext cx="77616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541F64-CA90-34C8-2632-B80235223700}"/>
                    </a:ext>
                  </a:extLst>
                </p14:cNvPr>
                <p14:cNvContentPartPr/>
                <p14:nvPr/>
              </p14:nvContentPartPr>
              <p14:xfrm>
                <a:off x="9793527" y="4148681"/>
                <a:ext cx="226800" cy="568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541F64-CA90-34C8-2632-B802352237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84887" y="4139681"/>
                  <a:ext cx="24444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C5FD01-CFF0-C371-6BF5-3C57A58370F3}"/>
                    </a:ext>
                  </a:extLst>
                </p14:cNvPr>
                <p14:cNvContentPartPr/>
                <p14:nvPr/>
              </p14:nvContentPartPr>
              <p14:xfrm>
                <a:off x="9850767" y="4006121"/>
                <a:ext cx="1010160" cy="437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C5FD01-CFF0-C371-6BF5-3C57A58370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42127" y="3997481"/>
                  <a:ext cx="10278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FC1A86-C033-A4CD-37EC-3FF3F1FF9D65}"/>
                    </a:ext>
                  </a:extLst>
                </p14:cNvPr>
                <p14:cNvContentPartPr/>
                <p14:nvPr/>
              </p14:nvContentPartPr>
              <p14:xfrm>
                <a:off x="10500927" y="4221761"/>
                <a:ext cx="146880" cy="399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FC1A86-C033-A4CD-37EC-3FF3F1FF9D6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92287" y="4212761"/>
                  <a:ext cx="1645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0FD51E-C664-5094-5BCA-B69CC004A27C}"/>
                    </a:ext>
                  </a:extLst>
                </p14:cNvPr>
                <p14:cNvContentPartPr/>
                <p14:nvPr/>
              </p14:nvContentPartPr>
              <p14:xfrm>
                <a:off x="9776247" y="4114841"/>
                <a:ext cx="27360" cy="88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0FD51E-C664-5094-5BCA-B69CC004A27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67607" y="4106201"/>
                  <a:ext cx="45000" cy="10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562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0296-CC78-20B2-7F26-0DB56FC9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 Address Range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30C2-8BBC-AE38-F309-8151E437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solidFill>
                  <a:srgbClr val="202124"/>
                </a:solidFill>
                <a:effectLst/>
              </a:rPr>
              <a:t>10.0.0.0 - 10.255.255.255</a:t>
            </a:r>
          </a:p>
          <a:p>
            <a:r>
              <a:rPr lang="en-IN" i="0" dirty="0">
                <a:solidFill>
                  <a:srgbClr val="202124"/>
                </a:solidFill>
                <a:effectLst/>
              </a:rPr>
              <a:t>172.16.0.0 - 172.31.255.255</a:t>
            </a:r>
          </a:p>
          <a:p>
            <a:r>
              <a:rPr lang="en-IN" i="0" dirty="0">
                <a:solidFill>
                  <a:srgbClr val="202124"/>
                </a:solidFill>
                <a:effectLst/>
              </a:rPr>
              <a:t>192.168.0.0 - 192.168.255.255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12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C5BE-B861-975E-82E0-99A821CF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EC0A3-47BF-3107-B709-757DE3E51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network can be segmented into one or more subnets.</a:t>
            </a:r>
          </a:p>
          <a:p>
            <a:r>
              <a:rPr lang="en-US" dirty="0"/>
              <a:t>Subnets provide logical divisions within your network</a:t>
            </a:r>
          </a:p>
          <a:p>
            <a:r>
              <a:rPr lang="en-US" dirty="0"/>
              <a:t>10.0.0.0/16 - </a:t>
            </a:r>
            <a:r>
              <a:rPr lang="en-US" dirty="0" err="1"/>
              <a:t>VNet</a:t>
            </a:r>
            <a:endParaRPr lang="en-US" dirty="0"/>
          </a:p>
          <a:p>
            <a:r>
              <a:rPr lang="en-US" dirty="0"/>
              <a:t>10.0.0.0/24 – 256 – Subnet</a:t>
            </a:r>
          </a:p>
          <a:p>
            <a:r>
              <a:rPr lang="en-US" dirty="0"/>
              <a:t>5 IPs will be reserved by Azure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49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78EE-F07A-F744-2B40-3EF7566B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6187-9EBD-299E-9CED-9B4B91AA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Requirement</a:t>
            </a:r>
          </a:p>
          <a:p>
            <a:r>
              <a:rPr lang="en-US" dirty="0"/>
              <a:t>Service endpoints – You can limit the access to Azure resources</a:t>
            </a:r>
          </a:p>
          <a:p>
            <a:r>
              <a:rPr lang="en-US" dirty="0"/>
              <a:t>Network Security Groups – You can associate zero or one network security group to each subnet in a virtual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81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CD30-ED69-56E8-7E54-60EC85469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69E1B-0B64-F391-80F5-08436D109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98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277E-EB7D-12D0-5FB5-055B23AE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17E0-7B4B-3785-CC52-11314CAB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IP Address – communication within azure virtual network</a:t>
            </a:r>
          </a:p>
          <a:p>
            <a:r>
              <a:rPr lang="en-US" dirty="0"/>
              <a:t>Public IP Address – communication with the internet</a:t>
            </a:r>
          </a:p>
          <a:p>
            <a:r>
              <a:rPr lang="en-US" dirty="0"/>
              <a:t>Static or dynamically</a:t>
            </a:r>
          </a:p>
          <a:p>
            <a:pPr lvl="1"/>
            <a:r>
              <a:rPr lang="en-IN" dirty="0"/>
              <a:t>DNS name resolution</a:t>
            </a:r>
          </a:p>
          <a:p>
            <a:pPr lvl="1"/>
            <a:r>
              <a:rPr lang="en-IN" dirty="0"/>
              <a:t>IP address-based security</a:t>
            </a:r>
          </a:p>
          <a:p>
            <a:pPr lvl="1"/>
            <a:r>
              <a:rPr lang="en-IN" dirty="0"/>
              <a:t>SSL certificates</a:t>
            </a:r>
          </a:p>
          <a:p>
            <a:pPr lvl="1"/>
            <a:r>
              <a:rPr lang="en-IN" dirty="0"/>
              <a:t>Firewall rules</a:t>
            </a:r>
          </a:p>
        </p:txBody>
      </p:sp>
    </p:spTree>
    <p:extLst>
      <p:ext uri="{BB962C8B-B14F-4D97-AF65-F5344CB8AC3E}">
        <p14:creationId xmlns:p14="http://schemas.microsoft.com/office/powerpoint/2010/main" val="1461549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256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Virtual Networks</vt:lpstr>
      <vt:lpstr>Azure Networking Components</vt:lpstr>
      <vt:lpstr>Virtual Networks</vt:lpstr>
      <vt:lpstr>Virtual Networks</vt:lpstr>
      <vt:lpstr>Private IP Address Range</vt:lpstr>
      <vt:lpstr>Subnet</vt:lpstr>
      <vt:lpstr>Subnets</vt:lpstr>
      <vt:lpstr>IP Addressing</vt:lpstr>
      <vt:lpstr>IP Addressing</vt:lpstr>
      <vt:lpstr>Public IP Addresses</vt:lpstr>
      <vt:lpstr>Private IP Addresses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Networks</dc:title>
  <dc:creator>Ayush Rathi</dc:creator>
  <cp:lastModifiedBy>Ayush Rathi</cp:lastModifiedBy>
  <cp:revision>4</cp:revision>
  <dcterms:created xsi:type="dcterms:W3CDTF">2022-07-23T04:59:55Z</dcterms:created>
  <dcterms:modified xsi:type="dcterms:W3CDTF">2022-07-23T06:48:16Z</dcterms:modified>
</cp:coreProperties>
</file>