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08:25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1516,'-11'-4'11873,"19"10"-10850,-4-4-1080,0 1 0,0-1 1,0-1-1,1 1 0,5 1 0,271 40 923,4-18-513,-239-22-313,191 12 129,27-9-88,165-22-41,-209 11-18,-76 3 552,-141 2-491,0 0 8,11-3 402,4 0-900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2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5 171 1916,'-4'2'9640,"35"-6"-9176,1 0 0,44-13 0,68-28 289,-43 13-282,56-23-767,-138 40-6463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2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20 1596,'0'0'1096,"0"-4"-122,-3-12 3087,-3 21-3553,-1 0-366,1 1 0,0 0 1,0 0-1,1 0 0,-1 1 0,1 0 1,1 0-1,-1 0 0,1 0 1,1 1-1,-4 8 0,-3 14 143,0 0 0,2 1 1,2 0-1,-4 35 0,9-52-199,1 1 0,0-1 0,0 0 1,2 0-1,0 0 0,0 0 0,1 0 1,1-1-1,0 1 0,1-1 0,13 24 0,-13-29-37,1 0-1,0 0 0,0-1 0,1 1 0,0-1 1,0-1-1,1 1 0,0-1 0,0-1 0,15 8 0,-18-10-18,-1-1 0,1 0-1,0 0 1,0 0-1,-1 0 1,1-1-1,0 0 1,1 0 0,-1 0-1,0-1 1,0 0-1,0 0 1,0 0 0,0-1-1,0 1 1,1-1-1,-1 0 1,0-1-1,-1 1 1,1-1 0,8-4-1,-12 5-6,0 1-1,0-1 1,1 0-1,-1 0 1,0 1-1,0-1 1,0 0-1,0 0 1,0 0-1,0 0 1,-1-1-1,1 1 1,0 0-1,-1 0 1,1 0-1,0-1 1,-1 1-1,1 0 1,-1-1 0,0 1-1,1 0 1,-1-1-1,0 1 1,0 0-1,0-1 1,0 1-1,0-1 1,0 1-1,-1 0 1,1-1-1,0 1 1,-1 0-1,1-1 1,-1 1-1,0-2 1,-1 0 2,0-1 0,0 1 0,0 0 0,0 0 0,-1 1 0,1-1 0,-1 0 0,0 1 0,0-1 1,0 1-1,-4-2 0,-4-2-54,-1 2 0,0-1 0,-1 2 1,1 0-1,-1 0 0,1 1 1,-1 0-1,0 1 0,0 1 0,-18 1 1,28-1-135,0 0 1,0 1 0,1-1-1,-1 1 1,1 0 0,-1-1-1,1 1 1,-5 2 0,-5 4-4306,11-7 3452,-11 7-2374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2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74 2172,'-9'11'2703,"7"0"3445,59-19-5110,60-16 0,0-1-260,-68 18-664,28-6-1192,-26 0-4780,-36 7 2655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3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17 1076,'4'-17'5364,"-19"22"-1132,11-3-5516,1 0 1312,0 0 0,0 0 1,1 0-1,-1 0 0,1 0 0,-1 1 0,1-1 0,0 1 0,0 0 0,-3 5 1,0 0 11,-4 3-6,2 1 1,-1 1 0,2 0 0,0 0 0,0 0 0,1 1 0,1-1 0,0 1 0,-3 28 0,5-21 3,3 36 1,-1-57-39,2 30 21,2-1 0,1 0 0,13 41 0,-12-54 2,0-1-1,17 29 0,-10-20-16,-10-20 3,0-1-1,0 1 1,1-1 0,-1 0 0,1 0-1,-1 0 1,1-1 0,0 1-1,0-1 1,0 0 0,6 2 0,-8-3 1,15-2 22,-14 0-22,10-3 1,-10 4 0,-1-1-3,21-10 110,-21 10-64,8-8 166,0-7-60,-10 14-126,1 0 1,0-1-16,0-1-1,0 1 1,-1-1 0,1 1-1,-1-1 1,0 1-1,0-1 1,0 1 0,0-1-1,-1 1 1,1 0 0,-1-1-1,0 1 1,-2-6-1,2 6 0,1 1-10,-1-1 0,1 1 0,-1-1 0,0 0 0,0 1 0,0-1 0,0 1 0,0 0 0,0-1 0,-1 1 0,1 0 0,-1 0 0,0 0 0,1 0 0,-1 0 0,-3-2 0,5 4-8,-1-2 22,-18-13-6,17 14-12,1 0-4,1 0 1,-1 1-1,0-1 0,0 0 1,1 1-1,-1-1 1,0 0-1,0 1 1,0-1-1,0 1 0,0-1 1,0 1-1,0 0 1,0-1-1,-1 1 1,-14-6 8,14 6-10,-1-1-18,-6-3 25,6 3 8,1 1-28,-7-2 19,7 2-7,-1 0-8,-9 0 12,9 0 7,-24 2-32,16-2 25,8 0 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3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24 163 1780,'-12'5'4462,"0"0"-613,20-7-3509,185-61 1383,85-24-184,-244 76-1312,-31 11-284,3-2 119,0 0-1154,5-4-5488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3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36 1328,'0'-19'3801,"-1"16"-3251,0 2-693,0 0 249,1 0 0,-1 0 0,1 0-1,-1 1 1,0-1 0,1 0 0,-1 0-1,0 1 1,1-1 0,-1 1 0,0-1 0,0 0-1,1 1 1,-1 0 0,0-1 0,0 1-1,0-1 1,0 1 0,0 0 0,0 0-1,0-1 1,1 1 0,-1 0 0,0 0-1,0 0 1,0 0 0,0 0 0,0 0 0,0 0-1,0 1 1,-2-1 0,-6 3 63,0 0 1,1 1 0,-1 0-1,1 0 1,0 0-1,0 1 1,0 1 0,0-1-1,1 1 1,0 1-1,1-1 1,-1 1 0,1 0-1,0 1 1,-5 8-1,-3 5-6,1 0 0,1 0 0,1 1 0,-11 32-1,18-41-112,0 0-1,1 1 0,0 0 0,1 0 0,1-1 0,0 20 1,1-21-27,1-1 0,0 1 0,1 0 1,1 0-1,-1-1 0,2 0 0,-1 1 1,2-1-1,6 12 0,-1-6 5,1 0 0,1-1-1,14 16 1,-19-25-11,0 0 1,1 0 0,0 0-1,15 9 1,-21-15-10,21 6 49,-20-7-45,6 0 0,-6 0-3,14-4 0,-14 3-18,-1 1 11,15-7-5,-15 6 6,0-1-12,-1 1 11,1-1 1,0 1 0,0-1 0,0 0 0,-1 1-1,1-1 1,-1 0 0,0 0 0,2-3 0,1-3 7,4-16 27,-7 22-35,-1-1-5,-1 0 2,0 0-1,0-25 4,2 24-1,-2-1-1,-9-12-15,-15-13-2,23 28 15,0 0 3,-6-5-4,2 2-5,2 3 3,-3-2 7,5 3-10,-35-17-29,29 15 40,6 2-6,0 1-5,-20-6-15,19 6 45,1 0-25,-9 0-4,8 0 18,0 0-35,-9 0 21,9 0 4,-13 3-26,13-1 26,-16 3 15,17-5-13,0 1-20,1 0-337,-4 1 742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4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63 1408,'-1'1'1063,"-17"18"2451,16-17-2764,-8 6 817,9-1 3799,137-49-4673,-8 0-57,-109 36-528,19-2 110,-36 8-178,1 0-14,1-1-265,2 0 392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5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1 992,'0'0'9656,"-4"0"-9402,1 0-125,-1 1 0,1-1 1,0 1-1,-1 0 0,1 0 1,0 0-1,0 0 0,0 0 1,0 1-1,0 0 0,0-1 1,0 1-1,0 0 1,-3 4-1,-2 1-85,0 0 0,1 0-1,0 1 1,1-1 0,0 1 0,0 1 0,0-1 0,1 1 0,-4 11 0,-3 9 51,-15 49 0,22-57-69,1 0 1,1 1-1,1-1 0,0 1 0,3 29 1,0-8 0,-2-30-23,1 1 0,1-1 0,0 0 0,0 1 0,2-1 0,4 16 0,-2-10 2,-2-9 0,0-1 1,1 1-1,1-1 1,-1 0-1,2 0 1,-1 0-1,1-1 0,0 0 1,1 0-1,0 0 1,0-1-1,1 0 1,0-1-1,17 12 1,-22-16-2,14 5 3,-16-7-6,0 1 0,0-1-1,0 1 1,0-1 0,0 0 0,1 1-1,-1-1 1,0 0 0,0 0-1,1 0 1,-1 0 0,2 0 0,1 0-2,-1 0 1,1 0 0,-1 0 0,1 0 0,0-1 0,-1 1 0,1-1 0,-1 0 0,0 0-1,1 0 1,-1-1 0,0 1 0,0-1 0,1 0 0,-1 0 0,-1 0 0,5-3 0,4-4 0,-9 7 4,6-5 2,-1-1 0,0 0 0,-1-1 1,7-10-1,-10 13-4,-1 1 1,0-1-1,0 1 0,0-1 0,-1 1 1,2-12-1,-3 15 16,0-1-18,-1-8 2,1 2-3,-1 7-1,1-1-1,0 0 1,-1 0 0,1 0-1,-1 1 1,0-1-1,0 0 1,0 1-1,0-1 1,-1 1-1,-2-5 1,-24-35 2,26 40-5,-9-12-3,-21-5-2,-7-3 12,37 21 5,0 0-4,-40-19-25,40 19 21,0 0-9,-1 1 9,1-1 0,0 1 1,-1-1-1,1 1 0,-1 0 1,1 0-1,0 0 0,-1 0 1,-2 1-1,5-1-5,-3 0 8,-14 1-27,9-4 27,6 2 64,0 0-68,-3-4 342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1892,'-1'-3'1328,"-10"-16"6093,12 19-7355,1 32 4603,0-11-5498,11 98 2545,46 189 1,-38-247-1951,-7-25-1268,-13-34 772,-1 0 1,1 0-1,0-1 0,0 1 0,0 0 0,0-1 0,1 1 1,-1 0-1,0-1 0,3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 1180,'0'0'2982,"0"-8"-1969,1 6-592,2 5 2064,6 23-1730,3 0-1,27 48 0,-32-63-627,0-1-1,0 0 1,1 0-1,1-1 1,0 0-1,0 0 1,0-1-1,1-1 1,18 12-1,-24-17-70,-1-1 0,1 1 0,-1-1 0,1 0 0,0 0 0,-1 0 0,1-1 0,0 1-1,0-1 1,5 0 0,-7 0-6,0 0-1,-1 0 1,1 0-1,0-1 1,0 1-1,0-1 1,-1 1-1,1-1 1,0 0-1,-1 0 0,1 0 1,-1 0-1,1 0 1,-1 0-1,1 0 1,-1 0-1,1 0 1,-1-1-1,0 1 1,0-1-1,1-1 1,-1 0 62,0 0 1,0 0 0,-1-1 0,1 1-1,-1 0 1,0 0 0,0-1 0,0 1 0,-1 0-1,1-1 1,-1 1 0,0 0 0,0 0-1,0 0 1,-2-6 0,2 6-127,-2-4 127,-1 1 0,1-1 0,-1 0 0,-1 1 0,1 0 0,-1 0 0,0 0 0,0 0 0,-1 1 0,0 0 0,0 0 0,-12-7 0,-5-2 143,-2 1 0,-29-11 0,46 21-207,3 1-257,0 0 1,0 0-1,0 1 1,0-1-1,0 1 1,-1 1-1,1-1 1,0 1-1,-8 0 0,11 1-1669,-8 4-196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08:2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1064,'0'0'907,"-14"2"2801,14-3-3428,-1 1 0,0 0 1,0 0-1,1 0 0,-1 0 0,0 0 0,0 0 0,1 0 0,-1 0 0,0 1 0,0-1 1,0 0-1,1 0 0,-1 1 0,0-1 0,1 0 0,-1 1 0,0-1 0,1 0 0,-1 1 1,0-1-1,1 1 0,-1 0 0,1 0-200,1 0 1,0-1-1,0 1 1,0 0-1,-1-1 1,1 1-1,0-1 1,0 1 0,0-1-1,0 1 1,0-1-1,0 0 1,2 1-1,50 12-441,15-5 509,1-2 1,78-5-1,-141-1-142,302 3 264,-234 0-159,1 1 35,149-11 1,-145 0 57,121 6 0,-33 1 73,-20-12-192,-51 3-25,-23 3-38,71-3 10,-35 14 42,-78-1 64,35 10 0,-59-12-108,0 0-1,0-1 1,14 2-1,-6-2 22,-12-1-34,-1 1 11,9 0-4,1 1 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1148,'0'3'1030,"-3"20"621,2 1 0,1 39 0,1-50-1426,0-1 0,1 1-1,1-1 1,0 0 0,0 0-1,2 0 1,4 12 0,-7-22-170,-1 1 1,1 0-1,-1-1 0,1 1 1,0-1-1,0 1 0,0-1 1,0 0-1,0 0 0,1 0 1,-1 0-1,1-1 1,-1 1-1,1 0 0,-1-1 1,1 0-1,0 0 0,0 0 1,0 0-1,0 0 1,0 0-1,5 0 0,-6-1-2,0 0-1,-1-1 1,1 1-1,0-1 0,0 1 1,0-1-1,0 1 1,-1-1-1,1 0 1,0 0-1,-1 0 0,1 0 1,-1 0-1,1 0 1,1-2-1,-2 3-15,0-2 22,0 1 0,0 0 1,0-1-1,0 1 0,0 0 0,-1-1 1,1 1-1,0-1 0,-1 0 1,1 1-1,-1-1 0,1 1 0,-1-1 1,0 0-1,0 1 0,0-1 1,0 0-1,0 0 0,0 1 0,0-1 1,0 0-1,-1-1 0,0-1 67,0-1 0,0 1 0,-1 0 0,1-1 0,-5-7 0,3 7-64,-1 1 0,1-1 0,-1 1-1,0-1 1,-1 1 0,1 0 0,0 1 0,-1-1-1,0 1 1,0 0 0,0 0 0,0 0 0,-1 1 0,1 0-1,-1 0 1,1 0 0,-1 0 0,0 1 0,0 0-1,0 1 1,1-1 0,-1 1 0,-6 0 0,2 1-286,0 0 0,0 1 0,1-1 0,-1 2-1,-14 5 1,14-4-799,1 0 1,-1 1-1,1 0 0,0 0 0,-8 8 0,5-3-2248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1284,'0'-1'158,"1"1"0,-1-1-1,1 0 1,0 1 0,-1-1-1,1 1 1,0-1 0,0 1-1,-1 0 1,1-1 0,0 1 0,0 0-1,-1-1 1,1 1 0,0 0-1,0 0 1,0 0 0,0 0 0,-1 0-1,1 0 1,0 0 0,0 0-1,0 0 1,0 0 0,0 0-1,-1 0 1,1 1 0,0-1 0,0 0-1,0 1 1,-1-1 0,1 0-1,0 1 1,-1-1 0,1 1 0,0-1-1,-1 1 1,1 0 0,0-1-1,0 2 1,1 0 245,3 26 1440,0 1-264,-5-27-1276,0 0 1,3 27 2413,-3-26 144,2-12-2741,-1 3-110,2-10 128,0 0 0,10-26 0,-10 37-113,0-1 1,-1 1-1,2 0 0,-1 0 0,1 0 0,0 0 0,0 1 0,0 0 0,6-5 0,-7 6-19,0 1 1,0 0-1,0 0 0,0 0 0,0 0 1,1 1-1,-1-1 0,1 1 0,-1 0 0,1 0 1,0 0-1,-1 1 0,1-1 0,0 1 1,0 0-1,4 0 0,-2 0-7,-3 0 1,1 1 0,0-1 1,0 1-1,0-1 0,0 1 0,0 1 0,0-1 1,6 3-1,34 15 73,-42-19-60,2 2 3,-3-2-13,-1 1-1,0-1 1,0 0-1,0 0 1,0 0-1,1 1 1,-1-1-1,0 0 1,0 0-1,0 0 0,1 0 1,-1 0-1,0 0 1,0 1-1,1-1 1,-1 0-1,0 0 1,0 0-1,1 0 1,-1 0-1,0 0 0,0 0 1,1 0-1,-1 0 1,0 0-1,0 0 1,1 0-1,-1 0 1,0 0-1,0 0 1,0-1-1,1 1 0,-1 0 1,0 0-1,0 0 1,1 0-1,-1 0 1,0 0-1,0-1 1,1 1-1,7-5-2,0-1-1,0 0 1,-1 0-1,12-13 1,-16 15-3,0 1-1,1 0 1,-1 0-1,1 0 1,5-4-1,-5 5 0,0-1-1,1 1 1,-1 0-1,1 0 0,0 1 1,-1-1-1,1 1 1,0 0-1,0 0 0,0 1 1,0-1-1,-1 1 0,1 0 1,9 1-1,-7 1 13,0-1 0,0 1 0,-1 1 0,1-1-1,0 1 1,-1 1 0,0-1 0,1 1 0,5 5 0,2 2-157,-1 1 0,0 1 0,-1 0 0,0 1 0,-2 0 0,1 1 0,10 20 0,-1 9-1091,-4-9-1504,-4-13-2721,-7-13 1686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1284,'0'0'8479,"2"7"-7957,8 46 722,3 72 0,-5-29-1104,-5-68-1851,-3-19-3242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3 280 1504,'-1'-18'2192,"1"15"-1533,-1 0 1,1 0-1,0 0 1,0 0-1,0 0 1,0 0 0,1-3-1,2-4-343,0 0-1,0 0 1,0 0-1,2 1 0,-1-1 1,1 1-1,0 0 1,12-14-1,7-6 252,28-27-1,-33 36-269,-15 17-256,-1 0 1,0 0-1,1 0 0,0 1 0,-1-1 0,1 1 0,0 0 1,0 0-1,1 0 0,-1 1 0,5-2 0,-7 3 4,-2 0-43,1 0 0,-1 0-1,0 0 1,0 0 0,0 0 0,0 0-1,1 1 1,-1-1 0,0 0 0,0 0 0,0 0-1,1 0 1,-1 0 0,0 0 0,0 0 0,0 0-1,1 0 1,-1 0 0,0 0 0,0 0 0,1 0-1,-1 0 1,0 0 0,0 0 0,0 0 0,1 0-1,-1 0 1,0 0 0,1-1 0,-1 1 0,0 0 0,0 0 0,1 0 0,-1 0 0,0 0-1,1 0 1,-1 0 0,0 0 0,1 0 0,-1 0 0,0 0 0,1 0 0,-1 0 0,0 0 0,0 0 0,1 0 0,-1 0 0,0 0 0,1 0 0,-1 0 0,0 0 0,1 1 0,-1-1-1,0 0 1,0 0 0,1 0 0,-1 0 0,0 1 0,0-1 0,1 0 0,-1 0 0,0 1 0,3 3 8,-1 0 1,1 0-1,-1 0 0,0 0 1,0 0-1,0 1 0,-1-1 1,1 0-1,-1 1 0,0 0 1,-1-1-1,1 1 0,-1-1 1,0 1-1,0 0 0,-1 6 1,-2 11 3,0 1 1,-8 23-1,8-34-13,-3 13-119,-6 43 1,13-66 110,-1 0 1,1 1 0,-1-1-1,1 0 1,0 1 0,0-1 0,0 0-1,0 0 1,0 0 0,0 0-1,0 0 1,1 0 0,-1 0 0,1 0-1,0 0 1,-1-1 0,1 1-1,0-1 1,0 1 0,0-1 0,0 0-1,3 1 1,17 10-3,24 8-1,-29-14 6,0 1 0,-1 0-1,0 2 1,20 14-1,-34-22 6,23 22 43,-24-22-43,0 0 1,-1 0-1,1-1 1,-1 1-1,1 0 1,-1 0-1,1 0 1,-1 0-1,1 0 1,-1 0-1,0 0 0,1 0 1,-1-1-1,0 1 1,0 0-1,0 0 1,1 0-1,-1 0 1,-1 0-1,1 0 1,0 0-1,0 0 1,0 0-1,0 0 0,-1 0 1,1 0-1,0 0 1,-1 0-1,1 0 1,-1 1-1,-6 5 2,1 0 1,-1-1-1,0 0 0,0-1 0,-1 0 0,0 0 1,0 0-1,0-1 0,0 0 0,-1 0 0,-9 2 1,-44 10-1598,2-6-4092,48-9 2740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40 1200,'0'0'914,"1"-2"-92,2-6-97,-2 6-76,4-7 1688,-5 8-2330,8-12 1769,-3 8-460,-3 6-109,-1 17-1099,0-1 0,-2 0 0,0 1 0,-1-1 1,-6 28-1,-31 92 190,22-84-168,-25 62 197,41-114-278,6-2-38,32-9 21,66-27 0,-19 5-52,-57 23 16,-11 3 47,25-6 0,-40 12-23,0 0-1,0-1 1,0 1-1,0-1 1,0 1 0,0-1-1,0 0 1,0 1-1,0-1 1,0 0 0,0 0-1,0 1 1,0-1-1,-1 0 1,1 0-1,0 0 1,-1 0 0,1 0-1,-1 0 1,1 0-1,-1 0 1,1 0-1,-1 0 1,0-1 0,1 1-1,-1-2 1,1-1 47,-1-1 0,0 1 1,0 0-1,0-1 0,-1-4 0,1 8 61,-1-3 6,-11-37 348,11 35-356,-1 1-1,0 0 0,0 0 0,-1 0 1,1 0-1,-5-6 387,6 16-446,-1 6-39,1 1 1,1-1 0,0 0-1,0 0 1,1 1 0,0-1-1,5 15 1,27 84 68,-9-34-381,-16-48-230,2 6-1213,-5-13-4323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 1224,'0'0'2996,"0"-2"-2200,-2-3 1660,1 7-952,0 14-461,1 25-576,7 98 1443,-3-93-1317,2 5 3610,-6-59-4085,0 6-118,-1-64 353,1 56-291,1-1-1,0 1 1,0-1-1,5-16 0,4-4 37,-8 24-81,0 0 1,0 0-1,7-11 1,-9 17-16,0 0 0,1 0 0,-1 1 0,1-1 0,-1 0 0,1 1 0,-1-1 0,1 0 0,-1 1 0,1-1 0,0 1 0,0-1 1,-1 0-1,2 0 0,4-3 21,12-5-13,-12 9-9,-4 1 2,3-1 17,2 1-9,-1 1 0,1-1 0,-1 1 0,0 0 0,0 1 0,0 0 0,0 0 0,-1 0 0,1 1 0,8 6 0,2 2 14,-15-11-21,0-1 1,0 1-1,-1 0 1,1-1-1,0 1 1,0 0-1,0-1 1,0 1-1,0-1 1,0 0-1,0 1 1,0-1-1,1 0 1,-1 1-1,0-1 1,0 0-1,0 0 1,0 0-1,0 0 1,0 0-1,0 0 1,1-1-1,-1 1 1,0 0 0,0 0-1,0-1 1,0 1-1,0-1 1,0 1-1,0-1 1,0 1-1,0-1 1,0 0-1,-1 1 1,1-1-1,1-1 1,1 0-2,1-3-3,0 1 0,0-1 1,0 0-1,0 0 0,-1-1 0,0 1 1,5-12-1,6-9-2,-8 17-2,-5 6-2,1 0 1,-1 0-1,1 1 0,0-1 1,0 1-1,0-1 1,0 1-1,0 0 1,1 0-1,-1 0 1,1 0-1,4-2 1,-5 3-23,1 2 24,1 2-6,0-1 0,-1 0 0,1 1 0,-1 0 0,0 0 0,0 0 0,0 0 0,0 0-1,0 1 1,-1-1 0,1 1 0,3 7 0,12 39-449,-3-9-2312,-2-17-4131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2124,'0'0'7425,"1"5"-6899,6 37 320,5 32 482,25 80 0,-23-101-3445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3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22 199 1000,'-1'-2'1008,"-3"-9"193,0-1 1,0 0-1,1 0 0,1 0 0,-1-13 1,2 23-876,3-5-67,0 0 0,1 0 0,0 1 1,0 0-1,0-1 0,1 1 1,-1 0-1,1 0 0,1 1 1,-1-1-1,8-5 0,-7 7-178,-1 1 0,1-1 0,0 1 0,1 1 0,-1-1-1,0 1 1,1 0 0,-1 0 0,1 1 0,0-1 0,0 1 0,-1 0 0,9 0-1,-14 1-73,3 0 45,-3 0-49,0 1-1,0-1 1,1 0 0,-1 0-1,0 0 1,0 1 0,0-1-1,1 0 1,-1 0 0,0 0-1,1 0 1,-1 1 0,0-1-1,0 0 1,1 0 0,-1 0-1,0 0 1,1 0 0,-1 0-1,0 0 1,0 0 0,1 0-1,-1 0 1,0 0 0,1 0-1,10 3 70,-9-1-59,0 0 1,0 0-1,0 1 0,0-1 0,-1 1 1,1 0-1,-1-1 0,1 1 0,-1 0 0,0 0 1,0 0-1,0 0 0,-1 0 0,1 0 0,-1 0 1,1 0-1,-1 0 0,0 0 0,-1 5 0,0 9 16,-1 0-1,-6 22 1,6-26-3,-3 7-13,2 0 0,0 1 0,0 36 1,4-50-7,0 1 0,0-1 0,0 1 0,1-1 0,0 0 1,0 1-1,1-1 0,0 0 0,0-1 0,1 1 0,0 0 1,0-1-1,8 9 0,8 7-19,-14-16 24,-1-1 1,0 1 0,0 0-1,0 0 1,-1 0-1,1 0 1,-2 1 0,5 9-1,-7-14-32,-1-1-1,0 1 0,1 0 0,-1 0 1,0-1-1,0 1 0,0 0 1,0 0-1,0-1 0,-1 1 0,1 0 1,0 0-1,-1-1 0,1 1 1,-1 0-1,0-1 0,0 1 0,1 0 1,-1-1-1,0 1 0,0-1 1,0 0-1,-1 1 0,1-1 0,0 0 1,-1 0-1,1 1 0,-3 1 1,-2 0-662,1-1 0,0 1 1,-1-1-1,0 0 1,0 0-1,0 0 0,0-1 1,0 0-1,-7 0 1,-7 1-2590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21 259 952,'0'0'2744,"-3"0"-2302,-14 0 3919,25-2-4195,110-23 310,157-13-1,-73 13-293,196-24 103,-351 42-213,142-28 1311,-187 34-1241,0 0-8,7-2 5,-7 2 126,0 0-154,-1 1-74,-1 0 0,1 0 0,0 0 0,-1 0 0,1 0 0,0 0 0,-1 0 0,1 0 0,-1 0 0,1 0 0,0-1 0,-1 1 0,1 0 0,-1 0-1,1-1 1,-1 1 0,1 0 0,-1-1 0,1 1 0,-1-1 0,1 1 0,-1-1 0,1 1 0,-1-1 0,0 1 0,1-1 0,-1 1 0,0-1 0,1 0 0,-1 0 9,-1 0-1,1 0 1,-1 0 0,1 0-1,-1 0 1,1 0 0,-1 0-1,0 1 1,1-1 0,-1 0-1,0 0 1,-1 0 0,-1-2-194,0-1 316,0 3-69,-33-17 729,34 17-692,-9-4 589,-22-8 787,31 12-943,-4-2-487,3 3 2,7 1 450,3 3-528,26 10 72,45 15 0,-76-29-77,23 9 107,-22-7-83,-3-2-12,1 0 0,-1 0 0,0 0 0,1 0 0,-1 0 0,0 0 0,1 0 0,-1 1 0,0-1 0,1 0 0,-1 0 0,0 0 0,1 0 0,-1 1 0,0-1 0,1 0 0,-1 0 0,0 1 0,0-1 0,1 0 0,-1 0 0,0 1 0,0 0 0,4 7 114,-3-6 270,-3 2-276,-5 13 0,0-1-1,-1 0 1,-10 14-1,9-16-736,-8 10-1354,9-11-6006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104 115 1800,'-3'0'1124,"1"0"-568,-1-1 1,1 1-1,-1-1 1,1 1-1,0-1 1,-1 0-1,1 0 1,0 0 0,-3-2-1,2 1 399,1-13 531,5 0-738,-1 9-541,1 0-1,0 0 0,0 0 1,0 1-1,1-1 1,0 1-1,0-1 0,0 1 1,8-6-1,7 0 167,-17 10-274,0 1 15,0 1-98,-1-1 0,1 0 0,-1 0 0,0 1 0,1-1 0,-1 1 0,0-1 0,1 1 0,-1-1-1,0 1 1,0 0 0,0 0 0,0 0 0,0-1 0,1 1 0,-1 0 0,-1 0 0,1 1 0,0-1 0,0 0 0,1 2 0,-1 0 2,0 0 1,1 0-1,-1 0 0,-1 1 1,1-1-1,0 0 0,-1 1 1,0 5-1,0 5 15,-1 0 0,-1 1 0,-4 17 0,-2-1 16,-1 0 0,-2-1-1,-1 0 1,-1-1 0,-25 42 0,15-37 1,14-22 11,0 0-1,2 1 0,-10 20 0,16-31 9,-2 2 16,3-3-72,0-1 0,0 0 0,-1 0 0,1 1 0,0-1 0,0 0 1,0 0-1,-1 1 0,1-1 0,0 0 0,0 1 0,0-1 0,0 0 0,0 1 0,0-1 0,0 0 0,-1 0 0,1 1 0,0-1 0,0 0 0,0 1 0,0-1 0,0 0 0,0 1 0,1-1 0,-1 0 0,0 1 0,0-1 0,0 0 0,0 1 0,0-1 0,0 0 0,1 1 0,7 9 24,-7-9-28,0-1-1,0 1 1,0-1 0,0 1-1,0-1 1,0 1 0,0-1-1,1 0 1,-1 0 0,0 0-1,0 0 1,0 0 0,1 0-1,-1 0 1,2 0 0,12-3 32,3 2-106,0-2 1,0 0-1,0-1 0,-1-1 1,1-1-1,-1 0 0,0-1 0,-1-1 1,23-15-1,-22 12-1584,-1-1 1,0-1 0,-1 0-1,23-27 1,-24 26-1769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08:4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60 884,'0'0'3013,"-3"0"-2706,-8-2-19,9 2 1535,-13 13-42,14-9-1574,1-1 0,0 1 1,0 0-1,0-1 0,0 1 0,0 0 0,2 4 1,-2-6 44,22 2 290,51-12-141,157-22 36,-18 5-273,-22 22-102,-37 1-18,-5 2-10,159-14 31,-67-4-65,-104 10 4,68 9 31,-143 1-31,25 2 6,-5 0-23,-78-4 16,1 2 1,23-3 14,-15-1-14,1 2 3,0-2-1,21-4 0,-32 5 9,5-1 485,-2 1-2004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1408,'2'-6'568,"-1"1"-1,2 0 0,-1 0 1,0 1-1,1-1 1,0 0-1,0 1 1,0-1-1,1 1 0,0 0 1,5-4-1,8-7 173,25-17 0,-32 25-419,28-17 209,64-30-1,-96 47-679,-4 5-907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1040,'-14'11'557,"0"0"804,-21 21 0,32-28-1181,1-1 0,-1 0 0,0 1 0,1-1 0,0 1 1,0 0-1,0 0 0,0 0 0,1 0 0,-1 0 0,1 0 0,-1 5 1,2-6-116,0-1 1,1 1 0,-1 0 0,0-1-1,1 1 1,0 0 0,-1-1 0,1 1-1,0-1 1,0 1 0,1-1 0,-1 1-1,0-1 1,1 0 0,-1 1 0,1-1-1,0 0 1,4 3 0,3 3 98,0-1 1,18 12 0,-23-16-110,49 27 471,-34-20-176,0 1 0,30 23 1,-47-32-265,0 0 1,0 0-1,0 1 1,0-1-1,-1 1 1,1-1-1,-1 1 1,1 0-1,1 5 1,-2-6 82,-3 3-19,-2 2-102,-1 0 1,1-1 0,-1 1-1,-1-1 1,1 0 0,-1-1-1,0 1 1,-11 7 0,4-5-404,0 1 0,0-2-1,-1 0 1,-14 6 0,20-12-522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2092,'0'0'4456,"1"4"-3779,3 11-95,-1-1 1,0 1 0,0 25-1,2 15 229,4-15-66,20 60-1,-8-32 260,-21-66-826,3 5-7,-2-5-6,-1-9 841,-22-129-201,21 133-784,-4-21 371,1-1 1,1 0-1,0-42 0,4 56-254,1-1 1,0 0-1,0 0 0,1 0 0,1 1 1,0 0-1,0 0 0,13-21 0,-12 24-77,-2 3-26,1 0 0,-1 0 1,1 1-1,0-1 0,0 1 0,0 0 0,0 0 0,8-5 1,-10 8 28,2 1-55,8 0-2,-8 0 17,-4 0-23,0 0-1,0 1 0,0-1 1,0 0-1,0 1 1,0-1-1,0 0 0,0 0 1,0 1-1,0-1 1,0 0-1,0 1 0,1-1 1,-1 0-1,0 0 0,0 1 1,0-1-1,0 0 1,1 0-1,-1 1 0,0-1 1,0 0-1,1 0 0,-1 0 1,0 1-1,0-1 1,1 0-1,-1 0 0,1 0 1,0 1 0,-1-1 0,1 0 0,-1 1 0,1-1 0,-1 1-1,1-1 1,-1 1 0,1-1 0,-1 1 0,0-1 0,1 1 0,-1-1-1,0 1 1,1-1 0,-1 1 0,0-1 0,0 1 0,0 0 0,1-1-1,-1 2 1,2 35 33,-2-32-34,0 0 1,0 0-1,-1 0 1,0 0-1,0 0 1,0 0 0,-2 5-1,-1-1 0,1 6 0,-1 1-5,0 0 1,-9 21-1,11-32-15,1 1 0,-1-1 0,1 1 0,1-1 0,-1 1 0,1-1 0,0 1 0,0-1-1,1 1 1,-1-1 0,1 1 0,2 5 0,0-3 6,1-1-1,-1 0 1,2 0 0,-1-1-1,1 1 1,0-1 0,0 0 0,0 0-1,8 6 1,1 1-22,-4-2 10,1 0-2,0 1 1,-1 0-1,-1 0 1,9 14-1,-17-24 1,-1 1 16,0-1-2,0 0 0,0 0 0,0-1 0,-1 1 0,1 0 0,0-1 0,-1 1 0,1 0 0,-1-1 0,0 1 0,1 0 0,-1-1 0,0 1 0,0-1 0,0 1 0,0-1 0,0 0 0,-1 0 0,1 1 0,0-1 0,-1 0 0,1 0 0,0 0 0,-1 0 0,-2 1 0,0 0-170,0 0 1,0-1 0,0 1 0,0-1 0,0 0 0,-1 0 0,1-1 0,0 1-1,0-1 1,-1 0 0,1 0 0,0 0 0,0-1 0,-1 0 0,-5-1 0,4 0-1005,0 0 0,0 0 1,1-1-1,-1 1 1,-9-7-1,3 0-2253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1 980,'0'0'4761,"3"9"-4023,15 101 1197,-2-5-183,42 148-1,-47-210-1386,1-3-498,-2-16-3066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1632,'0'0'6258,"-4"5"-5717,1-3-447,0 1 0,0 0 0,0 0 1,1 1-1,0-1 0,-1 0 0,1 1 1,1-1-1,-1 1 0,0 0 0,1 0 1,0-1-1,0 1 0,-1 5 0,0 9 534,0 0-1,1 23 0,1-34-398,1 1-1,0-1 1,0 0-1,1 0 1,0 0 0,0 0-1,1-1 1,5 13-1,-6-17-126,0 1-1,0-1 1,1 1 0,-1-1-1,0 0 1,1 0 0,0 0-1,-1 0 1,1-1-1,0 1 1,0-1 0,0 1-1,0-1 1,0 0-1,0 0 1,0 0 0,0-1-1,1 1 1,-1-1-1,0 0 1,0 0 0,0 0-1,1 0 1,2-1-1,-3 1 154,9-7 235,-9 5-270,1-10 206,-4 8-372,1 0-1,-1 1 0,0-1 1,-1 0-1,1 1 1,-1-1-1,1 0 0,-1 1 1,0-1-1,0 1 1,-1-1-1,1 1 0,-1 0 1,-2-5-1,0 3-236,1 0 0,-1 0 1,0 1-1,0-1 0,0 1 0,-1 0 1,0 0-1,1 1 0,-1 0 0,-1-1 0,1 1 1,0 1-1,-9-4 0,2 3-1810,0 3-3479,-1-2 1553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2212,'0'0'6701,"-7"4"-6032,1-1-529,2-1-12,0 0 1,0 0-1,1 0 0,-1 0 0,0 1 1,1 0-1,-1 0 0,1 0 0,0 0 1,0 0-1,-4 6 0,-1 4 266,1 1-1,1 0 1,-7 19 0,11-27-279,0 0 0,1-1 0,0 1 0,0 0 1,0 0-1,1 0 0,0 0 0,0 0 0,0 0 1,1 0-1,2 9 0,-2-12-88,1 0 0,-1 1-1,1-1 1,0 0 0,0-1 0,0 1 0,0 0 0,0 0-1,1-1 1,-1 0 0,1 1 0,0-1 0,0 0 0,-1 0-1,5 2 1,-1-1-59,1 0-1,-1 0 0,1-1 1,0 0-1,0 0 0,8 1 1,-3-1-232,1-1 0,0 0 0,0-1 0,-1 0 0,20-3 0,-24 1-348,0 0-1,-1 0 0,1 0 0,-1-1 1,1 0-1,-1-1 0,0 0 0,0 0 1,11-9-1,-1-2-2415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44 1136,'-8'-44'7005,"4"49"-6516,-3 4-251,0 1 0,1 1 0,0-1 0,1 1 0,0 0 0,1 1 0,-5 21 0,-5 21 370,-10 82 0,22-112-437,1-1 0,0 1 0,2-1 0,1 0 0,1 1 0,7 31 0,-9-53-115,8 20 310,-9-21-336,1 0 1,-1 0-1,1-1 1,0 1-1,-1 0 0,1 0 1,0-1-1,0 1 0,0-1 1,-1 1-1,1-1 1,0 1-1,0-1 0,0 1 1,0-1-1,0 0 1,0 1-1,0-1 0,0 0 1,0 0-1,0 0 1,1 0-1,0 0-20,-1 0 0,1-1 0,-1 1 0,0-1 1,1 1-1,-1-1 0,0 0 0,0 0 0,0 1 0,1-1 0,-1 0 0,2-2 0,-1 1 12,1-1-1,1 0 0,-1-1 0,0 1 0,-1-1 0,1 0 1,0 1-1,-1-1 0,0-1 0,2-5 0,4-4 24,48-109 216,-18 36-22,19-27 103,-56 112-263,-8 7-66,-231 152 72,237-157-86,1 0 1,0 0-1,-1 0 1,1 0-1,0 0 0,-1 1 1,1-1-1,0 0 0,-1 0 1,1 0-1,0 1 0,-1-1 1,1 0-1,0 0 0,-1 1 1,1-1-1,0 0 1,0 0-1,-1 1 0,1-1 1,0 0-1,0 1 0,0-1 1,0 0-1,-1 1 0,1-1 1,0 1-1,0-1 0,0 0 1,0 1-1,0-1 0,0 1 1,0-1-1,0 0 1,0 1-1,0-1 0,0 0 1,0 1-1,0-1 0,0 1 1,1 0-1,12 6-42,-8-5 34,15 8 24,0 1 0,0 1-1,35 29 1,28 44-285,-61-62-16,1 8-2312,-21-29 704,3 9-4634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20 964,'1'-2'963,"0"1"-656,0 0 1,-1 0 0,1 0-1,0 0 1,-1 0-1,1 0 1,-1 0-1,1 0 1,-1 0 0,1 0-1,-1 0 1,1-2-1,-2 3-243,1 0 1,0 0-1,0 0 0,0-1 0,0 1 0,0 0 1,0 0-1,-1 0 0,1 0 0,0-1 0,0 1 1,0 0-1,0 0 0,-1 0 0,1 0 0,0 0 0,0 0 1,0 0-1,-1 0 0,1 0 0,0-1 0,0 1 1,0 0-1,-1 0 0,1 0 0,0 0 0,0 0 1,0 0-1,-1 0 0,1 0 0,0 1 0,0-1 0,-1 0 1,1 0-1,0 0 0,0 0 0,-29 12 1246,23-10-1458,2 1 237,-20 7 575,-32 20 0,51-27-563,1 0 0,-1 1 0,1-1 1,0 1-1,0 0 0,0 0 0,0 0 1,1 0-1,-1 1 0,1 0 1,0-1-1,-2 8 0,4-10-59,1 1 0,0-1-1,-1 1 1,1-1 0,1 1-1,-1-1 1,0 1 0,1-1 0,-1 1-1,1-1 1,0 1 0,-1-1-1,1 1 1,0-1 0,1 0 0,-1 0-1,0 1 1,1-1 0,-1 0-1,1 0 1,0 0 0,2 2 0,78 64 672,-42-37-191,-39-30-506,0 0 0,0-1 0,0 1 0,-1 0 0,1 0-1,0 0 1,0 0 0,0 0 0,-1 0 0,1 0 0,-1 0 0,1 0 0,-1 1 0,1-1 0,-1 0 0,0 0 0,1 0-1,-1 1 1,0-1 0,0 0 0,0 0 0,0 2 0,0-1-18,-1 1 1,0-1-1,1 0 0,-1 0 0,0 0 1,0 0-1,0-1 0,-1 1 1,1 0-1,0 0 0,-3 2 0,-4 3-134,0 0 0,0 0 0,-1-1-1,-11 6 1,-89 46-2064,33-22-2747,36-18 1799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55 442 1584,'-4'1'1202,"-30"4"1880,31-4-2206,0-1-91,-8 2 2856,26-5-3321,224-44 494,28-7-408,178-44 27,142-67-774,-452 124-164,-109 34 296,-10 3-217,0-1 1,-1 0-1,26-13 1,-39 16 329,0 0-515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34:4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1020,'8'2'240,"1"0"0,-1-1-1,0 0 1,0 0 0,1-1 0,11-1 0,52-12 968,-40 6-820,824-135 3647,-527 83-3062,-251 41-2489,-2-4-1,88-38 1,-126 43-526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09:2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2 320 1232,'-1'-3'1195,"0"-12"12431,10 29-11141,9 17-3849,-4-17 3257,-10-12-1817,-1 0 0,1 0 0,1-1 0,-1 0 0,0 1 0,0-2 0,0 1 0,1 0 0,-1-1 0,8 0 0,44-6 273,-54 6-330,49-12 178,-1-1-1,-1-3 1,54-25 0,-84 33-152,159-67 287,110-44 70,-208 86-333,-45 18-1311,61-19 0,-94 33 193,-32 53-12140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09:2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2100,'3'-17'4223,"-3"17"-4132,0-1 0,0 1 1,0 0-1,0 0 0,1 0 0,-1 0 1,0 0-1,0 0 0,0 0 0,0 0 1,1 0-1,-1 0 0,0 0 0,0 0 1,0 0-1,0 0 0,1 0 1,-1 0-1,0 0 0,0 0 0,0 0 1,1 0-1,-1 0 0,0 0 0,0 0 1,0 0-1,0 0 0,1 0 0,-1 0 1,0 0-1,0 0 0,0 1 1,0-1-1,0 0 0,1 0 0,-1 0 1,0 0-1,0 0 0,0 0 0,0 1 1,0-1-1,0 0 0,17 29 3118,-14-24-3787,8 15 1105,-3-2-29,1-1 1,1 0 0,1 0-1,19 23 1,-26-36-410,0 0 1,0-1-1,1 1 0,-1-1 1,1 0-1,-1 0 0,1 0 0,0 0 1,1-1-1,-1 0 0,0 0 0,0 0 1,1-1-1,-1 0 0,1 0 1,-1 0-1,1-1 0,0 1 0,-1-1 1,11-2-1,20-5 133,-1-1-1,52-20 1,-51 13-110,-2-1 0,39-24 0,-17 8-54,64-36-1898,113-83 1,-175 105-4589,-34 27 2395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2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24 213 872,'0'0'1604,"-7"-6"1747,-1 6-1924,0-2 5304,34-2-6458,1 0 0,-1-2 0,40-14 0,85-38 501,-92 34-546,-26 11-503,62-27 1212,-81 33-2652,-2-1 0,19-12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2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1620,'0'0'867,"3"-12"2026,-2 7-2412,1-1 0,-1 0 0,1 1 0,0 0 0,1-1-1,-1 1 1,1 0 0,0 0 0,0 0 0,1 0-1,4-5 1,4-3 70,0 1-1,21-17 1,-29 26-493,0 0-1,0 1 1,0-1 0,0 1 0,1 0 0,-1 0 0,1 0-1,0 1 1,0 0 0,-1-1 0,1 2 0,0-1 0,0 0-1,0 1 1,0 0 0,0 0 0,6 2 0,-9-2-48,0 1 0,-1 0 0,1 0 0,0 0 0,-1 0 0,1 0 1,-1 0-1,0 1 0,1-1 0,-1 0 0,0 1 0,0-1 1,0 1-1,0-1 0,0 1 0,0 0 0,0-1 0,-1 1 0,1 0 1,0 2-1,1 2 14,0 0 1,-1 0-1,0 0 1,1 8-1,-3 48 94,0-42-80,1 0 0,4 27-1,-3-39-29,1-1-1,0 0 0,0 1 1,0-1-1,1 0 0,0 0 1,1-1-1,0 1 0,8 12 1,-1-7 0,0-1 0,1 0 1,15 11-1,-11-9 9,17 18 0,-28-26-14,-1 0 0,0 0 1,0 1-1,0-1 0,-1 1 0,0 0 0,5 12 0,-7-17-3,-1 1 0,1-1 0,0 1 0,0 0 0,-1 0 0,1 0 0,-1-1 0,0 1 0,0 0 0,1 0 0,-1 0 0,0 0 0,-1 3 0,0 2-12,1 0-230,-1 1-1,-1 0 0,1-1 1,-1 1-1,-1-1 1,1 0-1,-1 0 0,-7 12 1,-12 16-4955,10-19 1934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2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2324,'0'0'5679,"3"2"-4977,10 3-72,-12-5-603,-1 0 1,1 0-1,-1 0 1,1 1 0,-1-1-1,1 0 1,-1 0-1,1 0 1,-1 0-1,1 0 1,0 0-1,-1-1 1,1 1-1,-1 0 1,1 0-1,-1 0 1,1 0 0,-1-1-1,1 1 1,13-4 117,373-125 1328,-325 101-6769,-44 19 2516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5:36:2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5 104 1368,'0'0'1898,"-1"-2"-1087,0 1-611,1 0-1,-1 0 0,1 0 1,0 0-1,-1 0 1,1 0-1,0 0 1,0 0-1,-1 0 1,1 0-1,0 0 1,0 0-1,0 0 1,0 0-1,0 0 1,1 0-1,-1 0 1,0 0-1,0 0 1,1 0-1,0-1 0,0 0 33,0-1-1,1 1 1,-1 0-1,1 0 0,0 0 1,0 0-1,0 0 0,3-2 1,3-2 101,0 1 1,1 0 0,0 0-1,10-4 1,-10 6-199,5-4 193,1 2 0,17-5 0,-28 9-271,-1 1 0,1-1 0,0 1 0,0-1 1,-1 1-1,1 0 0,0 0 0,0 1 0,0-1 0,-1 1 0,1 0 0,0 0 0,-1 0 0,6 2 0,-7-1-37,0 0-1,0-1 1,0 1-1,-1 0 1,1 0 0,-1 0-1,1 0 1,-1 0-1,0 0 1,1 0-1,-1 1 1,0-1-1,0 0 1,-1 1-1,1-1 1,0 5 0,1 3 30,-1 0 1,0 17-1,-2 5 35,1-20-47,-1 1 0,4 21 0,-3-30-35,1 1 0,1 0 0,-1 0 0,1 0 0,0-1-1,0 1 1,0-1 0,1 1 0,0-1 0,4 5 0,2 1 2,0 0-1,22 16 1,-20-17 3,0 0 0,13 15-1,-22-21-5,0-1 0,0 1-1,-1-1 1,1 1 0,-1-1-1,0 1 1,0 0 0,0 0-1,0 0 1,-1-1 0,1 1-1,-1 0 1,1 6-1,-1-3-14,-1-1 0,1 1 0,-1 0 0,-1-1 0,1 1-1,-4 9 1,-1-2-212,0-1-1,-1 1 1,-1-1-1,-16 21 1,1-3-1096,15-20-347,0 1 0,-11 10-1,1-7-1716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635E-B497-1DEB-C9C2-9B575D951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812B6-056C-D61E-32F3-5DF711FE0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0DA5-6418-C570-2265-9A5D2DFE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C7CB-C2F5-512A-7EB5-6200DE5E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FEB27-AD29-25F0-8394-38A0FF31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04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DFDC-AB32-6E91-B168-C94D4759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CCFC2-C7DD-6C3D-9D81-6A2AB5DC0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4ADDA-7075-292A-5161-66E068C6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1F518-EEE6-65E2-FD0B-EF1AABF4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86FD-5C70-FBD5-E254-94F0EE61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0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750A1-582D-23FD-9BEE-10EEE1437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557B3-6DF2-8E0B-CF98-D2EB70958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7EBA-17D1-4557-788F-399AD8CE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CB3F-61E5-792F-594A-6F244EFA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5939-10B7-BA92-633E-E4E328D3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80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5C50-52B5-B536-DABC-53B81F3E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9B44-11AA-318A-6B9F-4426CD27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5CAE-7EA1-7DF4-2142-0AB236E1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C11D-7925-18FD-CB70-1FE94ACE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1826-0AB5-E9E8-4B82-78B0AD3A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43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B83A-2586-5A4F-4C8F-AB9AF94A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E12EA-0486-71B3-9494-C495E2563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32FB2-9FDA-5E4A-5C68-B8FDF013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0115-F359-7988-F045-03DDDB7F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15E23-778D-50CE-4ECE-A8FD2FB1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7646-5C50-0D6D-E988-183202CE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24293-4F8E-0D8B-7DEF-77B5392EF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9911C-820E-A408-A641-D11D79727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B6040-0ACB-3204-CD22-321ED330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B9A9C-9634-48F4-91E7-3AB52BE8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EEBF4-9F76-674B-EB03-72889271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1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3FA4-3AC2-D629-40C7-78044502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60592-1E7B-A192-7B72-FCAC486F8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9E5BD-9D5A-F0FC-1B75-B749C458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773BF-68FB-25D5-6E92-8C1F4FCF6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EC82D-55BD-7F76-ADFB-D415287A3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7EDBA-0D07-7DA5-12DD-8817EA9B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20230-A266-0410-921E-E3CB76F1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248B2-E4D6-7DE7-43DB-9FABA384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33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9992-E6C5-5CB7-CD5B-5EB86F9E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C0F3A-69C7-9AB4-A932-B25601F4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FD035-5C5E-EF3E-16D0-C7306923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5B5AF-F766-B898-6DD7-79E7D1A7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5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2F84B-40F6-AEB6-9D90-F5351C19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27900-A4A6-C16F-65C3-370313F5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0552E-D91C-1B38-981A-8D994F4C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7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09DD-56A7-C65F-94E0-8E6DA1C6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DEFF-E0E4-6170-8C36-592CB8E4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D2222-E23B-F6E3-EA7E-A1712AA1A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C4D03-3F3C-E211-1344-EE9A40DD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CFD93-2A4A-DA3A-D6B1-9CFB5B2D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6014A-8C80-6DF7-5775-2DA57977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8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3316-A9F6-628E-5A8D-0157CF84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9C4CA-1027-088D-70D1-A7CC16EB2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66679-F37C-E149-B83B-7A16E87DD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50534-6884-9954-B9C0-A6D35F89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231-094B-4A7C-B1FD-FD594EB8057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51FBD-CD0C-9BA4-00CB-E8118C1C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078CF-7788-AEA0-3C9E-431897B3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4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364EA-7DFB-3267-E488-B48A0821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3E82C-032E-7CCF-D274-584681F61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E231-88F0-230B-C9B8-E7D889355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E231-094B-4A7C-B1FD-FD594EB8057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A38E-BFDB-7D0A-CC58-639A0894D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33081-ABBD-8F0F-63BD-3ED3DFB9F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F2B1-C53D-4B87-A398-6EEEE714D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5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24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9" Type="http://schemas.openxmlformats.org/officeDocument/2006/relationships/image" Target="../media/image37.png"/><Relationship Id="rId3" Type="http://schemas.openxmlformats.org/officeDocument/2006/relationships/image" Target="../media/image19.png"/><Relationship Id="rId21" Type="http://schemas.openxmlformats.org/officeDocument/2006/relationships/image" Target="../media/image28.png"/><Relationship Id="rId34" Type="http://schemas.openxmlformats.org/officeDocument/2006/relationships/customXml" Target="../ink/ink34.xml"/><Relationship Id="rId42" Type="http://schemas.openxmlformats.org/officeDocument/2006/relationships/customXml" Target="../ink/ink38.xml"/><Relationship Id="rId7" Type="http://schemas.openxmlformats.org/officeDocument/2006/relationships/image" Target="../media/image21.png"/><Relationship Id="rId12" Type="http://schemas.openxmlformats.org/officeDocument/2006/relationships/customXml" Target="../ink/ink23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36.xml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32.png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23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36.png"/><Relationship Id="rId40" Type="http://schemas.openxmlformats.org/officeDocument/2006/relationships/customXml" Target="../ink/ink37.xml"/><Relationship Id="rId45" Type="http://schemas.openxmlformats.org/officeDocument/2006/relationships/image" Target="../media/image40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10" Type="http://schemas.openxmlformats.org/officeDocument/2006/relationships/customXml" Target="../ink/ink22.xml"/><Relationship Id="rId19" Type="http://schemas.openxmlformats.org/officeDocument/2006/relationships/image" Target="../media/image27.png"/><Relationship Id="rId31" Type="http://schemas.openxmlformats.org/officeDocument/2006/relationships/image" Target="../media/image33.png"/><Relationship Id="rId44" Type="http://schemas.openxmlformats.org/officeDocument/2006/relationships/customXml" Target="../ink/ink39.xml"/><Relationship Id="rId4" Type="http://schemas.openxmlformats.org/officeDocument/2006/relationships/customXml" Target="../ink/ink19.xml"/><Relationship Id="rId9" Type="http://schemas.openxmlformats.org/officeDocument/2006/relationships/image" Target="../media/image22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1.png"/><Relationship Id="rId30" Type="http://schemas.openxmlformats.org/officeDocument/2006/relationships/customXml" Target="../ink/ink32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rics.file.core.windows.net/" TargetMode="External"/><Relationship Id="rId2" Type="http://schemas.openxmlformats.org/officeDocument/2006/relationships/hyperlink" Target="http://techtrics.blob.core.window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chtrics.queue.core.windows.net/" TargetMode="External"/><Relationship Id="rId4" Type="http://schemas.openxmlformats.org/officeDocument/2006/relationships/hyperlink" Target="http://techtrics.table.core.windows.net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1.png"/><Relationship Id="rId18" Type="http://schemas.openxmlformats.org/officeDocument/2006/relationships/customXml" Target="../ink/ink14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11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24" Type="http://schemas.openxmlformats.org/officeDocument/2006/relationships/customXml" Target="../ink/ink17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customXml" Target="../ink/ink10.xml"/><Relationship Id="rId19" Type="http://schemas.openxmlformats.org/officeDocument/2006/relationships/image" Target="../media/image14.png"/><Relationship Id="rId4" Type="http://schemas.openxmlformats.org/officeDocument/2006/relationships/customXml" Target="../ink/ink7.xml"/><Relationship Id="rId9" Type="http://schemas.openxmlformats.org/officeDocument/2006/relationships/image" Target="../media/image9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D1FB-F18A-1E09-F8F6-F27DFA3CA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22A03-0D8F-18D2-B3D8-2DE0CCDB1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6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C19-33FF-3347-15E5-E733C886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9B75A-0EAF-261F-59BC-C0BEC6E5D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6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E6AB-ED71-8876-17E6-E8C8968C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D4C8-128B-FF2A-4E41-CE0AFE80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 storage is a service that stores unstructured data as objects/blobs.</a:t>
            </a:r>
          </a:p>
          <a:p>
            <a:r>
              <a:rPr lang="en-IN" dirty="0"/>
              <a:t>Common Uses:</a:t>
            </a:r>
          </a:p>
          <a:p>
            <a:pPr lvl="1"/>
            <a:r>
              <a:rPr lang="en-IN" dirty="0"/>
              <a:t>Serving images or documents directly to a browser</a:t>
            </a:r>
          </a:p>
          <a:p>
            <a:pPr lvl="1"/>
            <a:r>
              <a:rPr lang="en-IN" dirty="0"/>
              <a:t>Storing files for distributed access, such as installation</a:t>
            </a:r>
          </a:p>
          <a:p>
            <a:pPr lvl="1"/>
            <a:r>
              <a:rPr lang="en-IN" dirty="0"/>
              <a:t>Streaming video and audio</a:t>
            </a:r>
          </a:p>
          <a:p>
            <a:pPr lvl="1"/>
            <a:r>
              <a:rPr lang="en-IN" dirty="0"/>
              <a:t>Storing data for backup and restore, disaster recovery and archiving</a:t>
            </a:r>
          </a:p>
        </p:txBody>
      </p:sp>
    </p:spTree>
    <p:extLst>
      <p:ext uri="{BB962C8B-B14F-4D97-AF65-F5344CB8AC3E}">
        <p14:creationId xmlns:p14="http://schemas.microsoft.com/office/powerpoint/2010/main" val="221231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9322-56C7-90AB-C328-58CB2D70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Service 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56DE-E2BB-1337-22F2-F20CB0AE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resources:</a:t>
            </a:r>
          </a:p>
          <a:p>
            <a:pPr lvl="1"/>
            <a:r>
              <a:rPr lang="en-US" dirty="0"/>
              <a:t>Storage account</a:t>
            </a:r>
          </a:p>
          <a:p>
            <a:pPr lvl="1"/>
            <a:r>
              <a:rPr lang="en-US" dirty="0"/>
              <a:t>Containers in storage account</a:t>
            </a:r>
          </a:p>
          <a:p>
            <a:pPr lvl="1"/>
            <a:r>
              <a:rPr lang="en-US" dirty="0"/>
              <a:t>Blobs in a container</a:t>
            </a:r>
            <a:endParaRPr lang="en-IN" dirty="0"/>
          </a:p>
        </p:txBody>
      </p:sp>
      <p:pic>
        <p:nvPicPr>
          <p:cNvPr id="1026" name="Picture 2" descr="Azure Blob Storage Metadata 400 Bad Request - Blog IT">
            <a:extLst>
              <a:ext uri="{FF2B5EF4-FFF2-40B4-BE49-F238E27FC236}">
                <a16:creationId xmlns:a16="http://schemas.microsoft.com/office/drawing/2014/main" id="{E0A2F099-67E4-DDE0-E4CF-472A82D8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41" y="3429000"/>
            <a:ext cx="4802177" cy="243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9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5B40-AC9A-D9EA-D307-82C02A68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Access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DF9C-A3EF-6F65-7A2E-7A8ED6AE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– no anonymous request to containers and blobs</a:t>
            </a:r>
          </a:p>
          <a:p>
            <a:r>
              <a:rPr lang="en-US" dirty="0"/>
              <a:t>Blob – allow anonymous public read access for blobs only</a:t>
            </a:r>
          </a:p>
          <a:p>
            <a:r>
              <a:rPr lang="en-US" dirty="0"/>
              <a:t>Container – allow anonymous public read and list access to the entire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56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F736-B953-4D08-3102-1210AFC7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Performance Tiers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9485-1476-576A-D28D-DAA4543A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– Optimized for frequent access of objects in the storage account.</a:t>
            </a:r>
          </a:p>
          <a:p>
            <a:r>
              <a:rPr lang="en-US" dirty="0"/>
              <a:t>Cool – Optimized for storing large amounts of data that is infrequently accessed and store at least for 30 days</a:t>
            </a:r>
          </a:p>
          <a:p>
            <a:r>
              <a:rPr lang="en-US" dirty="0"/>
              <a:t>Archive – Optimized for data that can tolerate several hours of retrieval latency and will remain in the archive tier for at least 180 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3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AB04-52BA-BEA9-DF1B-7E3B6F5D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Blobs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3E19-D191-1458-7691-1D9B89DF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blobs</a:t>
            </a:r>
          </a:p>
          <a:p>
            <a:r>
              <a:rPr lang="en-US" dirty="0"/>
              <a:t>Append Blobs – logging scenarios</a:t>
            </a:r>
          </a:p>
          <a:p>
            <a:r>
              <a:rPr lang="en-US" dirty="0"/>
              <a:t>Page Blobs – 8TB in size. Azure VM disk use page blobs as OS disk and data disk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EB05CB-D6D3-07F6-3782-B5909C071EC4}"/>
              </a:ext>
            </a:extLst>
          </p:cNvPr>
          <p:cNvGrpSpPr/>
          <p:nvPr/>
        </p:nvGrpSpPr>
        <p:grpSpPr>
          <a:xfrm>
            <a:off x="7065087" y="414761"/>
            <a:ext cx="823680" cy="289080"/>
            <a:chOff x="7065087" y="414761"/>
            <a:chExt cx="82368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06C784F-949A-8229-C552-283BE083EFE9}"/>
                    </a:ext>
                  </a:extLst>
                </p14:cNvPr>
                <p14:cNvContentPartPr/>
                <p14:nvPr/>
              </p14:nvContentPartPr>
              <p14:xfrm>
                <a:off x="7065087" y="488561"/>
                <a:ext cx="45360" cy="215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06C784F-949A-8229-C552-283BE083EF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56087" y="479561"/>
                  <a:ext cx="63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55375F-0FDA-D918-DA9D-372063E447B2}"/>
                    </a:ext>
                  </a:extLst>
                </p14:cNvPr>
                <p14:cNvContentPartPr/>
                <p14:nvPr/>
              </p14:nvContentPartPr>
              <p14:xfrm>
                <a:off x="7190367" y="512681"/>
                <a:ext cx="95400" cy="8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55375F-0FDA-D918-DA9D-372063E447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81367" y="504041"/>
                  <a:ext cx="113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E50E162-3980-C543-E066-6F9B7E92BCBC}"/>
                    </a:ext>
                  </a:extLst>
                </p14:cNvPr>
                <p14:cNvContentPartPr/>
                <p14:nvPr/>
              </p14:nvContentPartPr>
              <p14:xfrm>
                <a:off x="7285767" y="491801"/>
                <a:ext cx="103680" cy="95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E50E162-3980-C543-E066-6F9B7E92BC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76767" y="483161"/>
                  <a:ext cx="121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CFF7949-0B14-9B70-F561-D2D3CDBEC5CA}"/>
                    </a:ext>
                  </a:extLst>
                </p14:cNvPr>
                <p14:cNvContentPartPr/>
                <p14:nvPr/>
              </p14:nvContentPartPr>
              <p14:xfrm>
                <a:off x="7444887" y="499721"/>
                <a:ext cx="240120" cy="97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CFF7949-0B14-9B70-F561-D2D3CDBEC5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36247" y="491081"/>
                  <a:ext cx="257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2F0121E-C7E9-F124-FBB7-E01DC2CBBDC0}"/>
                    </a:ext>
                  </a:extLst>
                </p14:cNvPr>
                <p14:cNvContentPartPr/>
                <p14:nvPr/>
              </p14:nvContentPartPr>
              <p14:xfrm>
                <a:off x="7736487" y="483881"/>
                <a:ext cx="13320" cy="114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2F0121E-C7E9-F124-FBB7-E01DC2CBBD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27487" y="474881"/>
                  <a:ext cx="30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BC1D87-BBE2-720A-6D2E-8BD5A17F168F}"/>
                    </a:ext>
                  </a:extLst>
                </p14:cNvPr>
                <p14:cNvContentPartPr/>
                <p14:nvPr/>
              </p14:nvContentPartPr>
              <p14:xfrm>
                <a:off x="7732167" y="414761"/>
                <a:ext cx="156600" cy="199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BC1D87-BBE2-720A-6D2E-8BD5A17F16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23527" y="406121"/>
                  <a:ext cx="17424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6764D9-2441-7E0C-4D33-506615C7D649}"/>
              </a:ext>
            </a:extLst>
          </p:cNvPr>
          <p:cNvGrpSpPr/>
          <p:nvPr/>
        </p:nvGrpSpPr>
        <p:grpSpPr>
          <a:xfrm>
            <a:off x="7330407" y="808961"/>
            <a:ext cx="464760" cy="218520"/>
            <a:chOff x="7330407" y="808961"/>
            <a:chExt cx="46476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A86CF7-DECC-6501-7CD2-043790ADFA19}"/>
                    </a:ext>
                  </a:extLst>
                </p14:cNvPr>
                <p14:cNvContentPartPr/>
                <p14:nvPr/>
              </p14:nvContentPartPr>
              <p14:xfrm>
                <a:off x="7330407" y="822641"/>
                <a:ext cx="138600" cy="204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A86CF7-DECC-6501-7CD2-043790ADFA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21407" y="813641"/>
                  <a:ext cx="156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5E4A96-C3E2-6747-7C7D-AE2440511507}"/>
                    </a:ext>
                  </a:extLst>
                </p14:cNvPr>
                <p14:cNvContentPartPr/>
                <p14:nvPr/>
              </p14:nvContentPartPr>
              <p14:xfrm>
                <a:off x="7506087" y="906521"/>
                <a:ext cx="147240" cy="114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5E4A96-C3E2-6747-7C7D-AE24405115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97447" y="897881"/>
                  <a:ext cx="164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2925AF-0DAB-EF3D-699D-54E7D76B151D}"/>
                    </a:ext>
                  </a:extLst>
                </p14:cNvPr>
                <p14:cNvContentPartPr/>
                <p14:nvPr/>
              </p14:nvContentPartPr>
              <p14:xfrm>
                <a:off x="7730367" y="869441"/>
                <a:ext cx="25920" cy="118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2925AF-0DAB-EF3D-699D-54E7D76B15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21727" y="860441"/>
                  <a:ext cx="43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3908BF-4BD6-A8E7-14AE-A940E71E2976}"/>
                    </a:ext>
                  </a:extLst>
                </p14:cNvPr>
                <p14:cNvContentPartPr/>
                <p14:nvPr/>
              </p14:nvContentPartPr>
              <p14:xfrm>
                <a:off x="7702287" y="808961"/>
                <a:ext cx="92880" cy="19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3908BF-4BD6-A8E7-14AE-A940E71E29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93287" y="799961"/>
                  <a:ext cx="11052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4EE47F-F31E-2327-7497-DF696420AB81}"/>
              </a:ext>
            </a:extLst>
          </p:cNvPr>
          <p:cNvGrpSpPr/>
          <p:nvPr/>
        </p:nvGrpSpPr>
        <p:grpSpPr>
          <a:xfrm>
            <a:off x="8050767" y="268241"/>
            <a:ext cx="1648080" cy="442440"/>
            <a:chOff x="8050767" y="268241"/>
            <a:chExt cx="1648080" cy="44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16934D0-FEEF-EDE0-5CCD-FEB4C8CB4E01}"/>
                    </a:ext>
                  </a:extLst>
                </p14:cNvPr>
                <p14:cNvContentPartPr/>
                <p14:nvPr/>
              </p14:nvContentPartPr>
              <p14:xfrm>
                <a:off x="8050767" y="397841"/>
                <a:ext cx="476640" cy="93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16934D0-FEEF-EDE0-5CCD-FEB4C8CB4E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42127" y="389201"/>
                  <a:ext cx="494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94AAF3-6E0C-5E37-A228-F5F8266D0A65}"/>
                    </a:ext>
                  </a:extLst>
                </p14:cNvPr>
                <p14:cNvContentPartPr/>
                <p14:nvPr/>
              </p14:nvContentPartPr>
              <p14:xfrm>
                <a:off x="8713527" y="351041"/>
                <a:ext cx="128520" cy="174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94AAF3-6E0C-5E37-A228-F5F8266D0A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04527" y="342041"/>
                  <a:ext cx="146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F0CBA8-52F5-49CA-EA0D-5443F0A9DFEA}"/>
                    </a:ext>
                  </a:extLst>
                </p14:cNvPr>
                <p14:cNvContentPartPr/>
                <p14:nvPr/>
              </p14:nvContentPartPr>
              <p14:xfrm>
                <a:off x="8889567" y="303161"/>
                <a:ext cx="92520" cy="72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F0CBA8-52F5-49CA-EA0D-5443F0A9DF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80927" y="294161"/>
                  <a:ext cx="110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EE9684B-A496-69B4-E9EA-BFA1D5D4E9EE}"/>
                    </a:ext>
                  </a:extLst>
                </p14:cNvPr>
                <p14:cNvContentPartPr/>
                <p14:nvPr/>
              </p14:nvContentPartPr>
              <p14:xfrm>
                <a:off x="8880207" y="341681"/>
                <a:ext cx="83880" cy="153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EE9684B-A496-69B4-E9EA-BFA1D5D4E9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71207" y="333041"/>
                  <a:ext cx="101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41CEE0-A241-3FDF-9DE3-70C55607E098}"/>
                    </a:ext>
                  </a:extLst>
                </p14:cNvPr>
                <p14:cNvContentPartPr/>
                <p14:nvPr/>
              </p14:nvContentPartPr>
              <p14:xfrm>
                <a:off x="9107367" y="306401"/>
                <a:ext cx="96120" cy="178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41CEE0-A241-3FDF-9DE3-70C55607E0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98367" y="297761"/>
                  <a:ext cx="113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31AD15-7D0F-DEFE-59BE-C8BFCEA6ED86}"/>
                    </a:ext>
                  </a:extLst>
                </p14:cNvPr>
                <p14:cNvContentPartPr/>
                <p14:nvPr/>
              </p14:nvContentPartPr>
              <p14:xfrm>
                <a:off x="9228687" y="268241"/>
                <a:ext cx="46080" cy="210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31AD15-7D0F-DEFE-59BE-C8BFCEA6ED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19687" y="259601"/>
                  <a:ext cx="637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8B36C2-D3DB-F779-163D-D66D31EA5D29}"/>
                    </a:ext>
                  </a:extLst>
                </p14:cNvPr>
                <p14:cNvContentPartPr/>
                <p14:nvPr/>
              </p14:nvContentPartPr>
              <p14:xfrm>
                <a:off x="9285927" y="367241"/>
                <a:ext cx="44640" cy="88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8B36C2-D3DB-F779-163D-D66D31EA5D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77287" y="358241"/>
                  <a:ext cx="622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8B1CA8-280F-1AF3-B124-B73D1D415A21}"/>
                    </a:ext>
                  </a:extLst>
                </p14:cNvPr>
                <p14:cNvContentPartPr/>
                <p14:nvPr/>
              </p14:nvContentPartPr>
              <p14:xfrm>
                <a:off x="9372687" y="348161"/>
                <a:ext cx="106560" cy="95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8B1CA8-280F-1AF3-B124-B73D1D415A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64047" y="339161"/>
                  <a:ext cx="124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C7D040-0C88-7E06-2EF2-1FCB49AE30A2}"/>
                    </a:ext>
                  </a:extLst>
                </p14:cNvPr>
                <p14:cNvContentPartPr/>
                <p14:nvPr/>
              </p14:nvContentPartPr>
              <p14:xfrm>
                <a:off x="9477807" y="269681"/>
                <a:ext cx="98280" cy="19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C7D040-0C88-7E06-2EF2-1FCB49AE30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68807" y="260681"/>
                  <a:ext cx="115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DE31EF-2F4D-57D9-19D1-864F05F80BAB}"/>
                    </a:ext>
                  </a:extLst>
                </p14:cNvPr>
                <p14:cNvContentPartPr/>
                <p14:nvPr/>
              </p14:nvContentPartPr>
              <p14:xfrm>
                <a:off x="9584367" y="296681"/>
                <a:ext cx="114480" cy="171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DE31EF-2F4D-57D9-19D1-864F05F80B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75727" y="287681"/>
                  <a:ext cx="132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7FD056-F165-9BBD-8EAD-DBBF6FCDA460}"/>
                    </a:ext>
                  </a:extLst>
                </p14:cNvPr>
                <p14:cNvContentPartPr/>
                <p14:nvPr/>
              </p14:nvContentPartPr>
              <p14:xfrm>
                <a:off x="8930607" y="503681"/>
                <a:ext cx="650520" cy="162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7FD056-F165-9BBD-8EAD-DBBF6FCDA4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21607" y="494681"/>
                  <a:ext cx="668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7B6FC0-B9C1-B54F-7799-6FB8F23BA372}"/>
                    </a:ext>
                  </a:extLst>
                </p14:cNvPr>
                <p14:cNvContentPartPr/>
                <p14:nvPr/>
              </p14:nvContentPartPr>
              <p14:xfrm>
                <a:off x="8978847" y="588281"/>
                <a:ext cx="617400" cy="122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7B6FC0-B9C1-B54F-7799-6FB8F23BA3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69847" y="579281"/>
                  <a:ext cx="635040" cy="14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407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9780-5FF7-A748-D729-0A7D2007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Access Signature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60D3-5CB4-BE4F-7296-1599740D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 is a URI that grants restricted access rights to Azure Storage resources.</a:t>
            </a:r>
          </a:p>
          <a:p>
            <a:pPr lvl="1"/>
            <a:r>
              <a:rPr lang="en-US" dirty="0"/>
              <a:t>Account Level SAS</a:t>
            </a:r>
          </a:p>
          <a:p>
            <a:pPr lvl="1"/>
            <a:r>
              <a:rPr lang="en-US" dirty="0"/>
              <a:t>Service Level SAS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05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DD36-2BFC-96B9-2757-CA004FDC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3F34-207E-8776-5E2C-A957E2CA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cloud storage solution for modern data storage scenarios.</a:t>
            </a:r>
          </a:p>
          <a:p>
            <a:r>
              <a:rPr lang="en-US" dirty="0"/>
              <a:t>Durable and highly available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Managed</a:t>
            </a:r>
          </a:p>
          <a:p>
            <a:r>
              <a:rPr lang="en-US" dirty="0"/>
              <a:t>Accessible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10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B3BE-70C8-6D89-E4E6-A594D267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F6C3-74CC-F22B-F2EE-7BCED7132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for Virtual Machines – Disk and Files</a:t>
            </a:r>
          </a:p>
          <a:p>
            <a:r>
              <a:rPr lang="en-US" dirty="0"/>
              <a:t>Unstructured Data – Blobs and Data Lake Store</a:t>
            </a:r>
          </a:p>
          <a:p>
            <a:r>
              <a:rPr lang="en-US" dirty="0"/>
              <a:t>Structured Data – Tables, Cosmos DB, Azure SQL DB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AB5859-4DC6-218E-6CC1-1E866F50405D}"/>
                  </a:ext>
                </a:extLst>
              </p14:cNvPr>
              <p14:cNvContentPartPr/>
              <p14:nvPr/>
            </p14:nvContentPartPr>
            <p14:xfrm>
              <a:off x="6938367" y="2235281"/>
              <a:ext cx="714240" cy="4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AB5859-4DC6-218E-6CC1-1E866F5040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9727" y="2226641"/>
                <a:ext cx="7318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37A17E-517E-CA35-1B57-7B6808681DB6}"/>
                  </a:ext>
                </a:extLst>
              </p14:cNvPr>
              <p14:cNvContentPartPr/>
              <p14:nvPr/>
            </p14:nvContentPartPr>
            <p14:xfrm>
              <a:off x="4182927" y="2778521"/>
              <a:ext cx="804960" cy="1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37A17E-517E-CA35-1B57-7B6808681D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4287" y="2769881"/>
                <a:ext cx="822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6FEC86-7130-8C45-ED48-2186F32598B4}"/>
                  </a:ext>
                </a:extLst>
              </p14:cNvPr>
              <p14:cNvContentPartPr/>
              <p14:nvPr/>
            </p14:nvContentPartPr>
            <p14:xfrm>
              <a:off x="3872607" y="3261641"/>
              <a:ext cx="816120" cy="39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6FEC86-7130-8C45-ED48-2186F32598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3967" y="3253001"/>
                <a:ext cx="833760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96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B202-8826-DE4E-874A-14F1FFE7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FA39A-B8E5-BEFA-2EA9-06D98769B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Blobs – Massively scalable object store for text and binary data</a:t>
            </a:r>
          </a:p>
          <a:p>
            <a:r>
              <a:rPr lang="en-US" dirty="0"/>
              <a:t>Azure Files – Managed file shares for cloud or on-premises deployments</a:t>
            </a:r>
          </a:p>
          <a:p>
            <a:r>
              <a:rPr lang="en-US" dirty="0"/>
              <a:t>Azure Queues – Messaging store for reliable messaging</a:t>
            </a:r>
          </a:p>
          <a:p>
            <a:r>
              <a:rPr lang="en-US" dirty="0"/>
              <a:t>Azure Tables – NoSQL store for </a:t>
            </a:r>
            <a:r>
              <a:rPr lang="en-US" dirty="0" err="1"/>
              <a:t>schemaless</a:t>
            </a:r>
            <a:r>
              <a:rPr lang="en-US" dirty="0"/>
              <a:t> storage of structured data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9726E7-ABC3-CD1C-0ABC-56F30A544604}"/>
                  </a:ext>
                </a:extLst>
              </p14:cNvPr>
              <p14:cNvContentPartPr/>
              <p14:nvPr/>
            </p14:nvContentPartPr>
            <p14:xfrm>
              <a:off x="2985927" y="1877801"/>
              <a:ext cx="397080" cy="13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9726E7-ABC3-CD1C-0ABC-56F30A5446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6927" y="1868801"/>
                <a:ext cx="414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1311E1-98A9-93B8-7E0F-A9688B83A13D}"/>
                  </a:ext>
                </a:extLst>
              </p14:cNvPr>
              <p14:cNvContentPartPr/>
              <p14:nvPr/>
            </p14:nvContentPartPr>
            <p14:xfrm>
              <a:off x="2815287" y="2457761"/>
              <a:ext cx="366120" cy="15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1311E1-98A9-93B8-7E0F-A9688B83A1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6287" y="2448761"/>
                <a:ext cx="383760" cy="1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14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5E70-2579-4DB5-A9CC-E5058391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and Premium Accounts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D2F4-C421-00A9-B0CB-8FB33F7A9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– Backed by Magnetic disk drives (HDD)</a:t>
            </a:r>
          </a:p>
          <a:p>
            <a:r>
              <a:rPr lang="en-US" dirty="0"/>
              <a:t>Premium – Backed by Solid State Drives (SSD)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51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0D5A-26D1-D1A1-9FAE-A926B829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7A39-C8FF-7A93-E7A5-4D29E694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v2 account - </a:t>
            </a:r>
            <a:r>
              <a:rPr lang="en-US" dirty="0" err="1"/>
              <a:t>Recommedation</a:t>
            </a:r>
            <a:endParaRPr lang="en-US" dirty="0"/>
          </a:p>
          <a:p>
            <a:r>
              <a:rPr lang="en-US" dirty="0"/>
              <a:t>General Purpose v1 account</a:t>
            </a:r>
          </a:p>
          <a:p>
            <a:r>
              <a:rPr lang="en-US" dirty="0"/>
              <a:t>Blob Storage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81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85F2-6BB6-FA3F-811E-4F121C7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6825-F3C3-3B36-A597-6F7AB195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- </a:t>
            </a:r>
            <a:r>
              <a:rPr lang="en-US" dirty="0">
                <a:hlinkClick r:id="rId2"/>
              </a:rPr>
              <a:t>http://techtrics.blob.core.windows.net</a:t>
            </a:r>
            <a:endParaRPr lang="en-US" dirty="0"/>
          </a:p>
          <a:p>
            <a:r>
              <a:rPr lang="en-US" dirty="0"/>
              <a:t>File - </a:t>
            </a:r>
            <a:r>
              <a:rPr lang="en-US" dirty="0">
                <a:hlinkClick r:id="rId3"/>
              </a:rPr>
              <a:t>http://techtrics.file.core.windows.net</a:t>
            </a:r>
            <a:endParaRPr lang="en-US" dirty="0"/>
          </a:p>
          <a:p>
            <a:r>
              <a:rPr lang="en-US" dirty="0"/>
              <a:t>Table - </a:t>
            </a:r>
            <a:r>
              <a:rPr lang="en-US" dirty="0">
                <a:hlinkClick r:id="rId4"/>
              </a:rPr>
              <a:t>http://techtrics.table.core.windows.net</a:t>
            </a:r>
            <a:endParaRPr lang="en-US" dirty="0"/>
          </a:p>
          <a:p>
            <a:r>
              <a:rPr lang="en-US" dirty="0"/>
              <a:t>Queue - </a:t>
            </a:r>
            <a:r>
              <a:rPr lang="en-US" dirty="0">
                <a:hlinkClick r:id="rId5"/>
              </a:rPr>
              <a:t>http://techtrics.queue.core.windows.net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6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E1F-8450-49FD-0B86-709BDFED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553B-94D4-34A5-CB65-54A2F5FA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LRS</a:t>
            </a:r>
          </a:p>
          <a:p>
            <a:r>
              <a:rPr lang="en-US" dirty="0"/>
              <a:t>ZRS</a:t>
            </a:r>
          </a:p>
          <a:p>
            <a:r>
              <a:rPr lang="en-US" dirty="0"/>
              <a:t>GRS</a:t>
            </a:r>
          </a:p>
          <a:p>
            <a:r>
              <a:rPr lang="en-US" dirty="0"/>
              <a:t>RA-GRS</a:t>
            </a:r>
          </a:p>
          <a:p>
            <a:r>
              <a:rPr lang="en-US" dirty="0"/>
              <a:t>GZRS</a:t>
            </a:r>
          </a:p>
          <a:p>
            <a:r>
              <a:rPr lang="en-US" dirty="0"/>
              <a:t>RA-GZRS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2A1221-6B06-60B6-8049-28B5FB2DAF90}"/>
              </a:ext>
            </a:extLst>
          </p:cNvPr>
          <p:cNvGrpSpPr/>
          <p:nvPr/>
        </p:nvGrpSpPr>
        <p:grpSpPr>
          <a:xfrm>
            <a:off x="1774527" y="1831721"/>
            <a:ext cx="416520" cy="246960"/>
            <a:chOff x="1774527" y="1831721"/>
            <a:chExt cx="41652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C815130-EE50-DFBC-2D05-50B1612324BF}"/>
                    </a:ext>
                  </a:extLst>
                </p14:cNvPr>
                <p14:cNvContentPartPr/>
                <p14:nvPr/>
              </p14:nvContentPartPr>
              <p14:xfrm>
                <a:off x="1774527" y="2002001"/>
                <a:ext cx="194760" cy="76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C815130-EE50-DFBC-2D05-50B1612324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65887" y="1993361"/>
                  <a:ext cx="212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709C800-0A7D-6DC6-2B60-8E21D0A6F6CC}"/>
                    </a:ext>
                  </a:extLst>
                </p14:cNvPr>
                <p14:cNvContentPartPr/>
                <p14:nvPr/>
              </p14:nvContentPartPr>
              <p14:xfrm>
                <a:off x="2045247" y="1831721"/>
                <a:ext cx="145800" cy="22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709C800-0A7D-6DC6-2B60-8E21D0A6F6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36247" y="1822721"/>
                  <a:ext cx="16344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B1BED7-BB96-79A8-9B5B-F9130B96DAC8}"/>
              </a:ext>
            </a:extLst>
          </p:cNvPr>
          <p:cNvGrpSpPr/>
          <p:nvPr/>
        </p:nvGrpSpPr>
        <p:grpSpPr>
          <a:xfrm>
            <a:off x="1847247" y="2412761"/>
            <a:ext cx="418680" cy="222840"/>
            <a:chOff x="1847247" y="2412761"/>
            <a:chExt cx="41868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ED9315-D1EE-3FDE-21F0-12A195B6AB4E}"/>
                    </a:ext>
                  </a:extLst>
                </p14:cNvPr>
                <p14:cNvContentPartPr/>
                <p14:nvPr/>
              </p14:nvContentPartPr>
              <p14:xfrm>
                <a:off x="1847247" y="2573321"/>
                <a:ext cx="183240" cy="62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ED9315-D1EE-3FDE-21F0-12A195B6AB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8607" y="2564681"/>
                  <a:ext cx="200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2BCABC-6392-5733-3BE9-DA9B637A2CC7}"/>
                    </a:ext>
                  </a:extLst>
                </p14:cNvPr>
                <p14:cNvContentPartPr/>
                <p14:nvPr/>
              </p14:nvContentPartPr>
              <p14:xfrm>
                <a:off x="2132727" y="2412761"/>
                <a:ext cx="133200" cy="213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2BCABC-6392-5733-3BE9-DA9B637A2C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3727" y="2403761"/>
                  <a:ext cx="15084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6977F4-B573-656B-2920-8099C58C39BA}"/>
                  </a:ext>
                </a:extLst>
              </p14:cNvPr>
              <p14:cNvContentPartPr/>
              <p14:nvPr/>
            </p14:nvContentPartPr>
            <p14:xfrm>
              <a:off x="1844727" y="3071921"/>
              <a:ext cx="201960" cy="62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6977F4-B573-656B-2920-8099C58C39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087" y="3063281"/>
                <a:ext cx="2196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E15FED-CAC1-88DC-7654-CA9C11660829}"/>
                  </a:ext>
                </a:extLst>
              </p14:cNvPr>
              <p14:cNvContentPartPr/>
              <p14:nvPr/>
            </p14:nvContentPartPr>
            <p14:xfrm>
              <a:off x="2192127" y="2909201"/>
              <a:ext cx="96120" cy="205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E15FED-CAC1-88DC-7654-CA9C116608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83487" y="2900201"/>
                <a:ext cx="113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CFF676-1272-0F61-E0C4-D29F8D5F7B36}"/>
                  </a:ext>
                </a:extLst>
              </p14:cNvPr>
              <p14:cNvContentPartPr/>
              <p14:nvPr/>
            </p14:nvContentPartPr>
            <p14:xfrm>
              <a:off x="2360607" y="3533441"/>
              <a:ext cx="174240" cy="34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CFF676-1272-0F61-E0C4-D29F8D5F7B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51967" y="3524441"/>
                <a:ext cx="1918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6833C7C-2703-3055-D0C5-35693B019C7C}"/>
                  </a:ext>
                </a:extLst>
              </p14:cNvPr>
              <p14:cNvContentPartPr/>
              <p14:nvPr/>
            </p14:nvContentPartPr>
            <p14:xfrm>
              <a:off x="2643567" y="3429761"/>
              <a:ext cx="78480" cy="207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6833C7C-2703-3055-D0C5-35693B019C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34567" y="3420761"/>
                <a:ext cx="961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1A9F607-9C47-D18F-1101-C938EF54F9B2}"/>
                  </a:ext>
                </a:extLst>
              </p14:cNvPr>
              <p14:cNvContentPartPr/>
              <p14:nvPr/>
            </p14:nvContentPartPr>
            <p14:xfrm>
              <a:off x="2069367" y="4086041"/>
              <a:ext cx="194400" cy="62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1A9F607-9C47-D18F-1101-C938EF54F9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60367" y="4077041"/>
                <a:ext cx="2120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25DFEFD-F34B-BDCF-502F-63D2A8CD3618}"/>
                  </a:ext>
                </a:extLst>
              </p14:cNvPr>
              <p14:cNvContentPartPr/>
              <p14:nvPr/>
            </p14:nvContentPartPr>
            <p14:xfrm>
              <a:off x="2396247" y="3921161"/>
              <a:ext cx="92880" cy="219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25DFEFD-F34B-BDCF-502F-63D2A8CD361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87247" y="3912161"/>
                <a:ext cx="1105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85AD41B-B8F3-BB03-50B6-08F48805E343}"/>
                  </a:ext>
                </a:extLst>
              </p14:cNvPr>
              <p14:cNvContentPartPr/>
              <p14:nvPr/>
            </p14:nvContentPartPr>
            <p14:xfrm>
              <a:off x="2533407" y="4589321"/>
              <a:ext cx="121320" cy="36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85AD41B-B8F3-BB03-50B6-08F48805E34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24407" y="4580321"/>
                <a:ext cx="1389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143B003-7BA2-32A8-93F2-756218DB2B39}"/>
                  </a:ext>
                </a:extLst>
              </p14:cNvPr>
              <p14:cNvContentPartPr/>
              <p14:nvPr/>
            </p14:nvContentPartPr>
            <p14:xfrm>
              <a:off x="2822847" y="4416521"/>
              <a:ext cx="105840" cy="250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143B003-7BA2-32A8-93F2-756218DB2B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13847" y="4407881"/>
                <a:ext cx="123480" cy="2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29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9FB9-C47C-6944-8107-FB40EB10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Explorer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226E-9C75-BF85-2A30-57F90E5B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standalone app from Microsoft that allows you to work with your storage data.</a:t>
            </a:r>
          </a:p>
          <a:p>
            <a:r>
              <a:rPr lang="en-IN" dirty="0"/>
              <a:t>https://azure.microsoft.com/en-us/features/storage-explorer/</a:t>
            </a:r>
          </a:p>
        </p:txBody>
      </p:sp>
    </p:spTree>
    <p:extLst>
      <p:ext uri="{BB962C8B-B14F-4D97-AF65-F5344CB8AC3E}">
        <p14:creationId xmlns:p14="http://schemas.microsoft.com/office/powerpoint/2010/main" val="223320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449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Azure Storage</vt:lpstr>
      <vt:lpstr>Azure Storage</vt:lpstr>
      <vt:lpstr>Azure Storage</vt:lpstr>
      <vt:lpstr>Azure Storage Services</vt:lpstr>
      <vt:lpstr>Standard and Premium Accounts</vt:lpstr>
      <vt:lpstr>Storage Types</vt:lpstr>
      <vt:lpstr>Accessing Storage</vt:lpstr>
      <vt:lpstr>Replication</vt:lpstr>
      <vt:lpstr>Azure Storage Explorer</vt:lpstr>
      <vt:lpstr>Blob Storage</vt:lpstr>
      <vt:lpstr>Blob Storage</vt:lpstr>
      <vt:lpstr>Blob Service Resources</vt:lpstr>
      <vt:lpstr>Public Access Level</vt:lpstr>
      <vt:lpstr>Blob Performance Tiers</vt:lpstr>
      <vt:lpstr>Uploading Blobs</vt:lpstr>
      <vt:lpstr>Shared Access Signature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Ayush Rathi</dc:creator>
  <cp:lastModifiedBy>Ayush Rathi</cp:lastModifiedBy>
  <cp:revision>6</cp:revision>
  <dcterms:created xsi:type="dcterms:W3CDTF">2022-07-17T05:25:09Z</dcterms:created>
  <dcterms:modified xsi:type="dcterms:W3CDTF">2022-07-17T07:10:17Z</dcterms:modified>
</cp:coreProperties>
</file>