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1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12 200 1384,'0'0'903,"0"-2"-78,-10-39 8572,10 37-8985,-1-12 2012,15 5-1794,-10 13-437,22 12 43,-2 1-1,1 0 0,-2 2 1,27 25-1,1-1 14,45 37 240,98 70 3601,-192-147-2974,1-4-1031,0 0 1,-1-1-1,1 1 1,-1-1-1,0 0 1,0 1-1,0-1 1,-1 0-1,1 0 1,1-8-1,0-2 95,1-27 0,-3 21-100,1 9-59,20-255-357,-19 215-1269,0 3-3840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1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9 742 1524,'0'0'1074,"-1"2"-20,-6 6 5502,7-20-6254,2 0 0,-1 0 0,2 0 0,5-20 0,24-53 739,-10 27-411,-7 9 5,-2-1 0,11-92 0,-11-101 1799,-17 201-1400,4 39-403,-3 12-511,-5 17-42,1 0-1,1 1 1,2-1-1,-2 31 1,3-7 82,7 77 0,-3-108-157,1 0-1,1 0 1,1 0-1,1-1 1,0 1-1,2-1 1,0 0-1,1-1 1,15 27 0,-19-39-179,0 0 0,0-1 1,0 1-1,0-1 0,1 0 1,0 0-1,0 0 0,0-1 1,0 1-1,0-1 1,9 3-1,-13-5-661,5-2-206,14-2-309,-19 3 1143,0 0 0,-1 0 0,1 0 0,0 0 0,0 0 0,-1-1 0,1 1 0,0 0 0,-1 0 0,1-1 1,0 1-1,-1-1 0,1 1 0,-1 0 0,1-1 0,0 1 0,-1-1 0,1 0 0,-1 1 0,0-1 0,1 1 0,-1-1 0,1 0 0,-1 1 1,1-2-1,-1 1-693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1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88 282 1092,'-73'-3'3608,"59"1"-281,20-1-2864,26-12-115,1 2-1,1 2 1,63-14 0,9-3-125,63-19-290,-70 21-656,110-45-1,-109 35 516,-98 35 1049,-1 4-648,1 0-153,-1 0 1,0 0-1,0 0 0,-1 0 0,1 0 1,-1 0-1,1 0 0,-1 0 0,0 0 0,0 5 1,-7 37 335,2-12-234,-16 301 1173,23-241-1407,0-34-3219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1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21 273 1268,'-9'-26'3059,"7"20"-2458,0 1 0,0 0 0,1-1 0,0 1 0,-1-1 0,2 1 0,-1-1 0,1 0 0,0 1 0,1-12 0,2 5 45,0 1 0,10-21 1,-6 21-455,0 1 1,0 1 0,1-1 0,0 1 0,1 0 0,0 1 0,1 0 0,-1 1 0,2-1 0,-1 2 0,1 0 0,11-5 0,-19 9-165,0 1 0,1 0 1,-1 0-1,1 0 0,0 1 0,-1-1 1,5 1-1,-4-1-7,-1 1 22,0 1-5,13 5 8,-16-5-43,1-1 0,-1 0 0,1 0 0,0 1 0,-1-1 0,1 0-1,-1 1 1,1-1 0,-1 1 0,1-1 0,-1 1 0,1-1 0,-1 1-1,0-1 1,1 1 0,-1-1 0,0 1 0,1-1 0,-1 1 0,0 0 0,0-1-1,1 1 1,-1-1 0,0 2 0,0-1 6,1 7 24,-1-3-24,1-3-6,-1 0 1,0 0-1,0 0 0,0 0 0,-1 0 0,1 0 1,0 0-1,-1 0 0,1 0 0,-1 0 1,-1 3-1,-16 35 42,-1-2 0,-32 49 0,40-69-38,6-9 3,0 1 0,0-1 0,1 1 0,0 0 0,0 1 0,2-1 0,-4 19 0,7-21 13,1-2-18,0-1 0,0 0 0,0 0 0,0 0 0,1 0 0,0 0 0,0-1 0,0 1 0,1-1 0,-1 0 0,9 7 0,20 13 16,65 34 0,-62-39-6,-1 1 0,37 30 0,-52-32-22,-18-16 8,0-1 0,0 0 0,0 0 0,0 1-1,0-1 1,0 1 0,-1-1 0,1 1 0,0-1 0,-1 1-1,1-1 1,-1 1 0,0 0 0,0-1 0,1 3 0,-6 12-10,2-11-10,0-1 0,0 0 0,-1 0-1,1 0 1,-1 0 0,0-1-1,-1 1 1,1-1 0,0 0 0,-1 0-1,0-1 1,0 1 0,1-1-1,-7 2 1,-8 2-307,0 0 0,-30 4 0,-44 1-2038,31-11-2634,24-2 1484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1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44 661 1144,'-5'-7'414,"0"6"3343,-9 1 1526,11 0-5061,-14 5 3161,24-4-3209,9 2 15,0-1 0,0-1 0,25 0 0,64-5 259,220-16 355,-317 19-782,191-11 599,-118 3-450,-26 2-66,84-7 74,191 3-12,-263 7-154,57 0 20,87-11 87,-81 4-75,-86 8-36,162-16-31,-70 5 50,-38 5-6,278-28-34,-152 35-44,0 19 79,-180-13-6,102 2-5,-84-4 9,97-9 0,-26 0-45,-16 2 13,-15 2 29,-18 1-38,72-1 35,-43 1 1,39-6-1,-54 5-54,-20 2 0,37-3 138,-110 4-91,4-3-4,-5 2-9,77-14 10,-79 14-10,38-4 323,-38 4-129,0 1-123,22-5 63,-22 4-99,14-4 39,22-5 15,9-3 671,-45 13 232,4-1-1016,-5 0 478,-5-2 2364,-260-118-2358,85 35-447,132 60-990,-78-56 0,112 72-175,0-1 0,-16-17-1,12 3-7109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2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4915 8 1040,'0'0'4957,"-3"-1"-4767,0-1-68,1 1 1,-1 0 0,0 1 0,1-1 0,-1 0 0,0 1 0,0 0 0,1-1 0,-1 1 0,0 0 0,0 1 0,0-1-1,1 0 1,-1 1 0,0-1 0,-4 3 0,-40 7 740,-78 20 299,90-21-858,-50 8 0,39-9-142,-115 28 387,21-3-104,-134 28 99,-111-7-114,55-32-306,154-10-53,-71 9-17,64-15-36,150-6-13,-338-18 42,340 15-26,-289-8 533,226 6-271,58 2-167,0 2 0,-53 4 0,81-2-81,0-1 0,0 0 0,-15-2 1,-4-1 46,-224-13 436,172 10-345,-152-16 610,139 17-643,-8 6-44,77 0-93,-146 8 95,39-3 0,61-4 42,-20 4 68,54-1-145,32-5-35,0 0 7,-63 9 322,63-9-225,0 0-61,-12 0 2,12 0 103,-1 1-75,-8 1-7,8-2 86,1 0-94,-47 3 424,47-3-423,0 1 3,-7 0 7,7 0 121,0-1-100,-23 3 293,24-3-263,0 0 0,-39 4 903,38-3-666,-4-1-280,7 0-84,0 0 0,0 0 0,0 0 0,0 0 0,0 0 0,0 0 1,0 0-1,0 0 0,0 0 0,0 1 0,0-1 0,0 0 0,0 0 0,0 0 1,0 0-1,0 0 0,0 0 0,0 0 0,0 0 0,0 0 0,0 1 1,0-1-1,0 0 0,0 0 0,0 0 0,0 0 0,0 0 0,0 0 0,0 0 1,0 0-1,0 0 0,0 0 0,-1 0 0,1 0 0,0 1 0,0-1 0,0 0 1,0 0-1,0 0 0,0 0 0,0 0 0,0 0 0,0 0 0,0 0 0,0 0 1,-1 0-1,1 0 0,0 0 0,0 0 0,0 0 0,0 0 0,0 0 0,114 65-702,129 77-3233,-86-40-4293,-92-56 3470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4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 1956,'-2'-2'1042,"-1"-2"-1033,1 3 1019,2 7 4282,2 8-5105,-1 0 109,1-1 0,8 26 0,86 221 3613,-67-191 1679,-30-79-5377,-3-15-117,-2-13 286,2 0 0,1-57-1,4 85-334,0 0-1,1 0 0,0 1 1,3-11-1,-4 17-43,0 0 0,1 0 0,-1 0 0,0 1 0,1-1 1,0 0-1,0 1 0,-1-1 0,2 1 0,-1 0 0,0-1 0,0 1 0,1 0 0,-1 0 0,1 1 0,-1-1 0,1 0 0,5-1 0,-2 1-3,1 0 0,-1 1 0,1 0 0,0 0 0,-1 0 0,1 1 0,0 0 0,0 1 0,0-1 0,-1 1 0,1 0 0,-1 1 0,11 3 0,-1 2 20,-1 0 1,1 2-1,-1 0 1,0 0-1,-1 1 1,0 1-1,18 19 1,-2 3-1070,46 63 0,-69-87 279,8 10-911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4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14 1012,'0'0'7629,"-1"9"-7079,0 8-213,0-1-1,2 1 1,-1-1 0,7 32-1,-3-30-44,1-1-1,0 0 0,12 25 0,-14-37-227,-1 0 0,1 0-1,0 0 1,0-1 0,0 1 0,1-1 0,-1 0-1,1 0 1,0 0 0,1 0 0,-1-1 0,0 0-1,1 0 1,0 0 0,6 3 0,-8-5-15,-1 0-1,1-1 1,0 1 0,-1 0-1,1-1 1,0 0 0,-1 0 0,1 0-1,0 0 1,-1 0 0,1 0-1,0-1 1,-1 1 0,1-1 0,0 0-1,-1 0 1,1 0 0,-1 0-1,5-3 1,-4 2 8,0 0 0,0-1-1,0 1 1,-1-1 0,1 0 0,-1 0 0,0 0 0,1 0-1,-1 0 1,-1-1 0,1 1 0,0 0 0,0-5-1,0 0 54,0-1 0,-1 1-1,0-1 1,-1 1 0,0-1-1,0 1 1,-1-1 0,0 1-1,0-1 1,-3-8-1,1 9-46,1 1 0,-1-1-1,-1 1 1,1 0-1,-1 0 1,0 1-1,-1-1 1,0 1 0,0 0-1,0 0 1,0 0-1,-1 1 1,0 0-1,-9-6 1,6 5-118,0 0 1,-1 1-1,1 1 0,-1-1 1,0 1-1,-1 1 0,1 0 1,0 1-1,-15-2 1,21 4-140,1 0 1,-1 0-1,1 1 1,-1-1-1,1 1 1,-1 0-1,1 0 1,0 0 0,-4 2-1,-25 14-5136,27-14 3601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4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1940,'0'0'5323,"0"10"-4661,-1 21-38,1-1 0,2 1-1,10 53 1,38 82 1572,-39-138-1474,-9-26-386,-1 1 69,2 2-407,-3-5 41,0 0 0,0 0 0,0 0 0,0 0 0,0 0 0,0-1 0,0 1 0,0 0 0,0 0 0,0 0 0,0 0 0,0 0 0,0-1 0,0 1 0,0 0 0,0 0 0,0 0 0,0 0 0,0 0 0,0-1 0,0 1 0,0 0 0,0 0 0,0 0 0,0 0 0,0 0 0,1 0 0,-1-1 0,0 1 0,0 0 0,0 0 0,0 0 0,0 0 0,0 0 0,1 0 0,-1 0 0,0 0 0,0 0 0,0 0 0,0 0 0,0 0 0,1 0 0,-1-1 0,0 1 0,0 0 0,0 0 0,0 0 0,0 1 0,1-1 0,-1 0 0,0 0 0,0 0 0,0 0 0,0 0 0,1 0 0,-1 0 0,0 0 0,0 0 0,0 0 0,0 0 0,0 0 0,0 0 0,1 0 0,-1 1 0,0-1 0,0 0 0,0 0 0,0 0 0,0 0 0,8-32 570,5-45 1,-11 42-228,19-137 2913,-15 159-2945,-5 11-288,1 0 268,2 1-186,12-2-11,-12 3-17,1 2-3,9 7-91,0 0 0,-1 1 0,0 0 0,0 1 0,-1 0 0,14 18 0,-8-8-1285,-2 1-1,0 1 1,14 29 0,-16-34-2334,-6-9-1267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4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0 314 856,'1'-4'1222,"2"-5"-503,0 0 1,1 0-1,0 0 0,1 0 0,0 0 1,0 1-1,0 0 0,1 0 0,1 1 1,6-7-1,16-13 0,38-29 1,-30 26-147,7-5-561,19-17-3461,-58 49 793,10-4 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4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20 1444,'0'0'1354,"0"-3"-146,-2-13 5914,6 23-6441,13 23 249,13 33-1,117 283 2655,-133-315-3164,26 40 1,-34-61-278,1 0 0,1-1 0,-1 1 0,2-2 0,-1 1-1,1-1 1,12 8 0,-21-15-132,1-1 0,0 0 0,-1 1 0,1-1-1,0 1 1,-1-1 0,1 0 0,0 1 0,0-1-1,-1 0 1,1 0 0,0 1 0,0-1 0,-1 0-1,1 0 1,0 0 0,1 0 0,1 0 22,-1 0 57,3-1-46,-2 1-46,0 0-43,-1 0 0,1-1-1,-1 1 1,1-1 0,-1 0-1,1 1 1,-1-1 0,1 0-1,-1 0 1,0-1 0,0 1-1,1 0 1,-1-1 0,0 1-1,2-3 1,1-2-262,0-1 1,-1 1-1,0-1 1,0 0-1,0 0 1,-1 0-1,4-13 1,-5 13-716,0-1 1,-1 1 0,0-1 0,0-11 0,-1 14-2555</inkml:trace>
  <inkml:trace contextRef="#ctx0" brushRef="#br0" timeOffset="1">42 433 1552,'-29'8'9146,"26"-7"-8442,-5-1-654,8 0 18,0 0 0,0 0 0,0 0 0,1 0 0,-1 0 0,0 0 0,0 0 0,0 0 0,0 0 0,0-1 0,0 1 0,0 0 0,0 0 0,0 0 0,0 0 0,0 0 0,0 0 0,0 0 0,0-1 0,0 1 0,0 0 0,0 0 0,0 0 0,0 0 0,0 0 0,0 0 0,0 0 0,0-1 0,0 1 0,0 0 0,0 0 0,0 0 0,0 0 0,0 0 0,-1 0 0,1 0 0,0 0 0,0-1 0,0 1 0,0 0 0,0 0 0,0 0 0,0 0 0,0 0 0,0 0 0,-1 0 0,1 0 0,0 0 0,0 0 0,0 0 0,0 0 0,0 0 0,0 0 0,0 0 0,-1 0 0,137-109 1116,-80 62-1076,21-14-2191,-75 60 1843,0-1 0,0 1 0,0-1 0,-1 1-1,1-1 1,0 0 0,-1 1 0,2-4 0,2-1-1480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1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80 219 944,'0'0'2113,"-1"-2"-1555,-3-7-270,-7 4 7338,-1 20-7256,11-15-339,1 1 1,-1 0-1,1 0 1,-1 0-1,0 0 0,1 0 1,-1-1-1,1 1 1,0 0-1,-1 0 0,1 0 1,0 0-1,0 0 1,0 0-1,-1 1 0,1-1 1,0 0-1,0 1 0,0 4 81,-8 42 589,3 1 0,1-1 0,3 1 0,8 87-1,-7-134-510,-1 2 812,-1-9-422,-5-23-280,-4-41-276,-1-109 241,12 174-260,0 1 1,0 2-5,0 1-1,0 0 0,0 0 0,0-1 1,0 1-1,-1 0 0,1 0 0,0-1 1,0 1-1,0 0 0,0 0 1,0-1-1,0 1 0,0 0 0,0 0 1,0-1-1,0 1 0,1 0 0,-1-1 1,0 1-1,0 0 0,0 0 0,0-1 1,0 1-1,0 0 0,0 0 0,1 0 1,-1-1-1,0 1 0,0 0 1,0 0-1,1 0 0,-1-1 0,0 1 1,0 0-1,0 0 0,1 0 0,-1 0 1,0 0-1,0 0 0,1-1 0,-1 1 1,0 0-1,0 0 0,1 0 1,-1 0-1,0 0 0,1 0 0,-1 0 1,0 0-1,0 0 0,1 0 0,-1 0 1,0 0-1,0 0 0,1 1 0,-1-1 1,1 0-1,21 16 6,-1 1 0,27 29 0,27 21 35,-24-28 10,-48-38-42,-1 0 0,1 0-1,-1 0 1,1-1 0,0 1 0,-1-1-1,1 1 1,-1-1 0,1 0 0,4 0 0,-4 0-3,0 0 18,1-3-7,0-1-14,0-1 0,-1 1 0,1-1 0,-1 1 0,0-1 0,0 0 0,0-1-1,-1 1 1,1 0 0,-1-1 0,-1 1 0,2-7 0,2-14 14,-1 1-1,0-51 1,-9-54 3,1 62-9,-3 20-144,6 35-46,0 10-64,-2-7-137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4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8 192 1564,'0'-18'8453,"-2"13"-7802,-3-14-79,4 15 433,1 4-981,1 0 0,-1 0 0,0 0 0,1 0 0,-1 0-1,0 0 1,0-1 0,1 1 0,-1 0 0,0 0 0,0 0 0,1 0 0,-1 0 0,0 0 0,1 0-1,-1-1 1,0 1 0,0 0 0,0 0 0,1 0 0,-1 0 0,0-1 0,0 1 0,0 0-1,1 0 1,-1-1 0,0 1 0,0-1-3,0 1-1,1 0 1,-1-1-1,0 1 1,1 0-1,-1-1 1,0 1-1,1 0 1,-1-1-1,1 1 1,-1 0-1,0 0 1,1-1-1,-1 1 1,1 0-1,-1 0 0,1 0 1,-1 0-1,0 0 1,1 0-1,-1-1 1,1 1-1,-1 0 1,1 0-1,-1 0 1,1 1-1,0-1 1,9 1 143,1 0 1,-1 1-1,1 0 1,-1 1-1,0 0 1,0 1-1,0 0 1,-1 0-1,18 12 1,-6-3 2,0 2 0,-1 1 0,19 18 0,-32-28-132,-1 0 0,0 0 0,-1 0 0,1 1 0,-1 0 0,-1 0 0,1 0 0,-1 0 0,-1 1 0,1-1 0,-1 1 0,0 0 0,-1 0 0,0 1 0,0-1 0,0 15 0,-2-19-31,0-1 0,0 1 1,-1 0-1,1-1 0,-1 1 1,0-1-1,0 1 0,0 0 1,-1-1-1,1 0 1,-1 1-1,0-1 0,0 0 1,0 0-1,0 0 0,0 0 1,-4 3-1,-12 10 13,13-15-6,1-1-9,2 1 0,-3-1 15,-13-2 6,13 2-15,1-3 0,1 0-3,0 0 1,0 0-1,0-1 0,0 1 1,0 0-1,1-1 0,-1 0 1,1 1-1,0-1 0,0 0 0,0 0 1,1 0-1,-1-1 0,1 1 1,0 0-1,0 0 0,1-1 1,-1-4-1,1-5-15,1 0 0,0 0-1,1 1 1,1-1 0,0 1 0,7-20 0,-1 10-184,2-1 1,19-33-1,-21 42-212,0 2-1,1-1 0,0 1 1,13-12-1,-10 14-1122,29-18-1,-12 7 431,-28 21 915,1-1 34,30-20 250,-31 21 541,0-1-426,3-1-248,-7 8 819,-13 23-605,0 1 0,-13 41 0,21-46-98,2 0-1,0 1 1,-2 27-1,6-39-30,1-6-17,-1 0 1,1-1 0,2 14-1,-2-13-21,1-1-1,0 1 0,1-1 0,-1 1 1,1-1-1,1 1 0,-1-1 0,1 0 0,0 0 1,4 6-1,-6-11-30,-1 0 11,0-1 0,0 0 0,0 1 0,1-1 0,-1 0 0,0 1 0,0-1 0,1 0 0,-1 1 0,0-1 0,1 0 0,-1 1 0,0-1 1,1 0-1,-1 0 0,0 1 0,1-1 0,-1 0 0,1 0 0,-1 0 0,0 0 0,1 0 0,-1 1 0,1-1 0,-1 0 0,1 0 0,-1 0 0,0 0 0,1 0 0,-1 0 0,1 0 0,-1 0 1,1-1-1,-1 1 0,0 0 0,1 0 0,-1 0 0,1 0 0,-1-1 0,0 1 0,1 0 0,-1 0 0,1-1 0,4-2-11,-3 2 14,-1 1-1,0-1 0,1 0 0,-1 0 1,0 0-1,1 0 0,-1 0 0,0 0 1,0 0-1,0-1 0,0 1 0,0 0 1,0-1-1,0 1 0,0 0 0,0-1 1,-1 1-1,1-1 0,-1 0 0,1 1 0,-1-1 1,0 1-1,1-1 0,-1-2 0,3-31 68,-2 0 0,-1 0 0,-2 0 0,-1 0 0,-12-55 0,14 87-3,1 1-25,0 2-33,0 0-1,0 0 1,0 0 0,0 1-1,1-1 1,-1 0 0,0 0-1,0 0 1,0 0 0,0 0-1,0 0 1,1 0-1,-1 0 1,0 1 0,0-1-1,0 0 1,0 0 0,1 0-1,-1 0 1,0 0 0,0 0-1,0 0 1,1 0-1,-1 0 1,0 0 0,0 0-1,0 0 1,0 0 0,1 0-1,-1 0 1,0 0 0,0-1-1,0 1 1,0 0-1,1 0 1,-1 0 0,0 0-1,0 0 1,0 0 0,0 0-1,0 0 1,1-1 0,-1 1-1,0 0 1,0 0-1,0 0 1,0 0 0,0-1-1,0 1 1,0 0 0,0 0-1,0 0 1,0 0 0,0-1-1,0 1 1,0 0-1,0 0 1,0 0 0,0 0-1,0-1 1,0 1 0,0 0-1,0 0 1,0 0 0,15 12-60,-12-9 64,2 1-47,0-4 46,0 0 0,-1-1 0,1 0 0,0 0-1,-1 0 1,1 0 0,-1-1 0,1 0 0,-1 0 0,0 0 0,0 0 0,0-1-1,0 0 1,0 1 0,0-1 0,-1-1 0,1 1 0,-1-1 0,5-6-1,-6 8 128,-1 1-103,0 0 1,-1 0 0,1 0-1,0-1 1,0 1 0,0 0 0,-1 0-1,1-1 1,-1 1 0,1-2 0,1 0 175,0 0 88,-2 3-271,0-1 0,0 1 0,0 0 0,0 0 0,0 0 0,0-1 0,0 1 0,0 0 0,0 0 0,0-1 0,0 1 0,0 0 0,1 0 0,-1-1 0,0 1 0,0 0 0,0 0 0,0 0 0,0-1 0,0 1 0,1 0 0,-1 0 0,0 0 0,0 0 0,0-1 0,1 1 1,-1 0-1,0 0 0,0 0 0,0 0 0,1 0 0,-1 0 0,0 0 0,0 0 0,1 0 0,-1-1 0,0 1 0,0 0 0,1 0 0,-1 0 0,0 0 0,0 0 0,1 1 0,-1-1 0,0 0 0,0 0 0,0 0 0,1 0 0,-1 0 0,0 0 0,0 0 0,1 0 0,-1 0 1,0 1-1,0-1 0,0 0 0,1 0 0,0 1-22,5 7 25,-1 0 1,0 0 0,0 1-1,5 10 1,-9-16-22,5 10 32,-4-10 121,-2-3-119,1 1 0,-1-1-1,1 1 1,-1-1 0,1 1-1,-1-1 1,1 0 0,-1 1-1,1-1 1,0 0 0,-1 1-1,1-1 1,-1 0 0,1 0-1,0 1 1,0-1 0,-1 0-1,1 0 1,0 0 0,-1 0-1,1 0 1,0 0 0,-1 0 0,1 0-1,0 0 1,-1-1 0,2 1-1,37-19 668,-36 17-491,0 1-24,7-3 84,1 0 0,18-3-1,-25 6-187,1 2-9,-5-1-78,5 1 27,0-1 0,0 1 0,0 0 0,0 1 0,0-1 0,0 1 0,-1 0 0,1 0 0,-1 1 0,6 3 0,-6-3-177,1 1 0,-1-1 0,0 1-1,0 0 1,0 1 0,0-1 0,-1 1 0,0-1 0,0 1 0,0 0 0,0 0 0,-1 1 0,3 9 0,-4-12-626,-1 1-163,0 15-286,0-14-921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4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26 912,'0'0'691,"2"-2"-24,0-3-865,7-13 9677,-15 25-9026,-2 1-295,3-3 3,0 1 0,0 0 0,-7 11 0,8-9 36,0 0 1,1 0-1,-1 0 0,2 1 1,-3 14-1,4-21-164,1 0 0,-1 0 1,1 1-1,0-1 0,0 0 0,0 0 1,0 1-1,1-1 0,-1 0 0,1 4 0,1 1 31,-1-2-15,1 1 0,-1-1 0,1 0-1,0 0 1,0 1 0,1-1 0,0-1-1,-1 1 1,2 0 0,-1-1 0,0 1-1,1-1 1,6 5 0,5 4 78,0-2 0,24 16 1,-17-14-17,-17-9-95,16 10 259,24 21 0,-43-33-205,-1 0-10,2 8-6,-2-8 91,-4 3-102,0 0-144,-1 1 0,0 0 0,0-1 0,-1 0 1,1 0-1,-1 0 0,0-1 0,-1 0 0,1 0 0,-8 4 0,-19 3-2415,29-10 517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4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357 571 1408,'0'0'2231,"3"0"-1247,13 0 1680,-13 3-1902,3 5-318,-1 0 0,1 1 0,-1-1 0,-1 1 0,1 1 0,4 16 0,14 65 789,-10-35-1299,-12-51-285,0 0-1,-1 0 0,0 0 1,0 0-1,0 0 0,-2 8 0,1-7-533,0-2-1911</inkml:trace>
  <inkml:trace contextRef="#ctx0" brushRef="#br0" timeOffset="1">55 52 1512,'-10'-11'1252,"4"-1"-96,-3 3 1649,-9-4-925,6 7-1124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4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1104,'0'0'4257,"5"2"-3328,-1 0-727,0 0 1,-1 1 0,1 0-1,-1 0 1,1 0-1,-1 0 1,0 0-1,0 1 1,0 0 0,-1-1-1,1 1 1,-1 0-1,0 0 1,0 0-1,2 6 1,16 36 804,-2 0 0,16 71 0,15 108 762,-15-68-711,-24-111-618,3-1-1,1 0 0,33 67 0,-41-102-318,0-1-1,0 0 0,1 0 1,0-1-1,1 0 1,0 0-1,0-1 0,12 9 1,-17-14-122,-1-1 1,1 1-1,0-1 1,0 1 0,0-1-1,0 0 1,0 0-1,0 0 1,0-1 0,0 1-1,0-1 1,4 0-1,-6 0-50,1 0-1,-1 0 0,0 0 0,1-1 0,-1 1 1,0-1-1,0 1 0,0-1 0,1 1 1,-1-1-1,0 0 0,1 0 0,1-1-109,-2 1 104,0 1 1,-1 0 0,1-1 0,0 1-1,0-1 1,-1 1 0,1-1 0,-1 1-1,1-1 1,0 0 0,-1 1 0,1-1 0,-1 0-1,0 0 1,1 1 0,-1-1 0,0 0-1,1 0 1,-1 1 0,0-1 0,0 0-1,1 0 1,-1-1 0,0 0-185,2-1-155,-1 2 223,-1 0 0,0 0 0,0 0-1,1 0 1,-1 0 0,0 1 0,0-1 0,0 0 0,0 0 0,0 0-1,0 0 1,0 0 0,0 0 0,0 0 0,0 0 0,0 0 0,-1 0-1,-3-30-3724,-1 7 36</inkml:trace>
  <inkml:trace contextRef="#ctx0" brushRef="#br0" timeOffset="1">0 774 1536,'0'0'8042,"6"-7"-7462,42-39 504,107-79 0,-129 105-1024,11-8 25,131-94 151,-156 115-119,0 1-1,17-5 1,-26 10 3,1 2 18,12 3 16,-15-4-140,0 0 1,0 0-1,0 1 1,-1-1 0,1 0-1,0 1 1,0-1-1,0 1 1,0 0 0,-1-1-1,1 1 1,0-1-1,0 1 1,-1 0 0,1 0-1,-1-1 1,1 1-1,0 0 1,0 2 0,1-1 36,9 13 82,0 1 1,-1-1-1,-1 1 0,0 1 1,-1 0-1,10 32 0,4 7 37,27 63-1605,-48-117 539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4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37 2224,'-17'-26'3264,"15"22"-2309,-3-1 151,5 5-1039,-1 0 0,1 0 0,0-1 0,0 1 0,0 0-1,0 0 1,-1 0 0,1 0 0,0 0 0,0 0 0,0 0-1,-1 0 1,1 0 0,0 0 0,0 0 0,-1 0 0,1 0-1,0 0 1,0 0 0,0 0 0,-1 0 0,1 0-1,0 0 1,0 0 0,0 0 0,-1 0 0,1 0 0,0 0-1,0 0 1,0 1 0,-1-1 0,1 0 0,0 0 0,0 0-1,0 0 1,0 0 0,0 1 0,-1-1 0,1 0 0,0 0-1,0 0 1,0 1 0,0-1 0,0 0 0,0 0-1,0 1 1,-12 25-533,12-25 424,0 0 0,0-1 0,-1 1 0,1-1-1,0 1 1,0 0 0,-1-1 0,1 1 0,0 0-1,0-1 1,0 1 0,0 0 0,0-1 0,0 1-1,0 0 1,0-1 0,1 2 0,8 50-3872,-5-29 1467</inkml:trace>
  <inkml:trace contextRef="#ctx0" brushRef="#br0" timeOffset="1">239 495 1908,'2'1'1139,"7"0"-81,-6-1-72,-1 2-56,10 6-115,0 1 0,0 0 0,-1 1 0,10 11 0,5 5 15,26 24 15,72 62 1080,-114-105-1590,0 0 1,1-1-1,0 1 1,0-2-1,0 0 1,21 6-1,-29-10-226,-1-1 0,0 0 0,1 1-1,-1-1 1,0 0 0,1-1 0,-1 1 0,1 0-1,-1-1 1,0 1 0,0-1 0,1 0 0,-1 0-1,3-1 1,-3 1-59,0 0 8,0 0 0,-1 0 0,1-1 0,-1 1 1,1 0-1,-1-1 0,1 1 0,-1-1 0,0 1 1,0-1-1,0 1 0,0-1 0,0 0 0,1-2 1,0 0 136,-1 3-150,0-1-1,0 0 0,0 0 0,-1 1 1,1-1-1,0 0 0,-1 0 1,1 0-1,-1 0 0,0-4 0,1-2 44,2-7 41,-1 1 0,-1-1 0,0 0-1,-1 0 1,-3-24 0,-10-32-2360,13 67 1394,-2 0-151,-2-10 170,-4-12-5917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61 206 1096,'12'22'2676,"-10"-20"-1840,0 0-6,26 11 2151,-25-12-1797,2-4-671,0 1-363,0-1 0,1 0 0,-2-1 0,1 1 0,0-1 0,-1 0 0,1 0 0,-1-1 0,0 1 0,-1-1 0,1 0 0,-1 0 0,0 0 0,4-9 0,-5 5 50,1 0 0,-1 0 0,-1 0 1,0 0-1,0 0 0,-1 0 0,0-1 0,0 1 1,-1 0-1,-1 0 0,1 0 0,-1 0 1,-5-12-1,7 19-136,-1 0 0,0 0 1,0 1-1,0-1 0,0 0 1,0 1-1,-1-1 1,1 0-1,0 1 0,-1-1 1,1 1-1,-1 0 0,0-1 1,1 1-1,-1 0 0,-3-2 1,2 2-27,3 1-17,-1-1 1,0 1-1,0-1 1,0 1-1,0 0 1,0-1-1,1 1 1,-1 0-1,0-1 1,0 1-1,0 0 1,0 0-1,0 0 1,0 0-1,0 0 1,-2 0 0,0 1 37,0-2 111,-4 4-28,-1 1-96,0 1-1,0 0 0,0 0 1,1 1-1,-1 0 0,1 0 1,1 1-1,-1 0 0,1 0 1,0 0-1,-5 11 0,6-9-5,1 0-1,0 0 1,1 1 0,0-1-1,0 1 1,1 0-1,0 0 1,0 10 0,2-12-14,-1 0 1,2-1-1,-1 1 1,1-1-1,0 1 0,1 0 1,0-1-1,0 0 1,0 1-1,1-1 1,4 8-1,-4-11-13,-1 0-1,1 0 1,0 0 0,0 0-1,1-1 1,-1 1-1,1-1 1,-1 0-1,1 0 1,0 0 0,0-1-1,0 1 1,1-1-1,4 2 1,-2-2-35,0 0 1,1 0-1,-1-1 0,0 0 1,1 0-1,-1-1 0,1 0 1,10-1-1,-2-1-166,-1-1 1,1-1-1,0 0 0,-1-1 1,0-1-1,0 0 1,23-14-1,29-27-2033,-40 26-1258,-14 11 242,-2 1-339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01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1684,'-1'-6'1432,"1"6"-1365,0 0 0,0 1 1,1-1-1,-1 0 0,0 0 1,0 0-1,0 0 0,0 0 1,0 0-1,0 0 0,0 0 1,0 0-1,0 1 0,0-1 202,0 0-201,0 0-1,0 0 0,1 0 1,-1 0-1,0 0 0,0 0 0,0 0 1,0 0-1,0 0 0,0 0 1,0 0-1,0 1 0,1-1 1,-1 0-1,0 0 0,0 0 1,0 0-1,0 0 0,0 0 0,0 0 1,0 0-1,0-1 0,1 1 1,-1 0-1,0 0 0,0 0 1,0 0-1,0 0 0,0 0 0,0 0 1,0 0-1,1 0 202,-1 0-201,0 0-1,0 0 0,0-1 1,0 1-1,0 0 0,0 0 0,0 0 1,0 0-1,0 0 0,0 0 1,12 18 553,-1 1 0,-2 0 0,1 0 0,6 25 0,9 17 204,19 38 299,-5-8 446,78 129 0,-116-217-1530,1 0 116,-1 0 1,1 0-1,0 0 1,0 0-1,0-1 0,0 1 1,1 0-1,-1-1 0,0 0 1,1 0-1,0 0 1,0 0-1,0 0 0,-1 0 1,7 2-1,-7-3 264,2-4-33,3-3-285,-1 1 0,0-1 0,0 0 0,-1-1-1,0 1 1,0-1 0,-1 0 0,1 0 0,-1-1-1,-1 1 1,0-1 0,0 0 0,2-9-1,5-22 208,8-56 0,-12 60-187,20-175 569,-23 137-1444,-8-120 1,5 191-46,0-2-2279,2-10 1674,-2 10-967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0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21 384 1420,'3'17'1292,"-1"0"1,-1 1-1,-1-1 0,-1 0 1,-3 24-1,-1 36 694,6-8-508,5 90 1251,-6-156-2535,-5-56 1295,-8-96-1217,10 89-56,1 24 173,1-1-1,6-48 0,-6 84-377,1 1 0,0 0 1,0-1-1,0 1 0,0 0 0,0-1 1,0 1-1,0 0 0,0-1 0,1 1 1,-1-1-1,0 1 0,0 0 0,0-1 0,0 1 1,0 0-1,0 0 0,1-1 0,-1 1 1,0 0-1,0-1 0,1 1 0,-1 0 1,0 0-1,0-1 0,1 1 0,-1 0 0,0 0 1,0 0-1,1 0 0,-1-1 0,0 1 1,1 0-1,-1 0 0,0 0 0,1 0 0,-1 0 1,0 0-1,1 0 0,-1 0 0,0 0 1,1 0-1,-1 0 0,0 0 0,1 0 1,-1 0-1,0 0 0,1 0 0,-1 0 0,0 0 1,1 1-1,14 10 235,-14-10-287,3 3 65,-1 0 0,0 0-1,0 1 1,0-1 0,0 1 0,2 6 0,8 12 49,2 1-24,66 97 169,-69-105-193,1-1 1,0-1-1,1 0 1,0-1-1,24 17 1,-35-28-19,0 0 0,0 0 0,1 0-1,-1-1 1,1 1 0,-1-1 0,1 0 0,0 0 0,-1 0 0,7 0 0,-8-1-6,-1 0 0,1 0 0,0 0 0,-1 0 0,1-1 0,-1 1 0,1-1 0,-1 1 0,1-1 0,-1 0 0,1 1 0,-1-1 0,1 0 0,-1 0 0,0 0 0,0 0 0,1 0 0,-1 0 0,0 0 0,0-1 0,0 1 0,0 0 0,0-1 0,0 1 0,-1-1 0,2-2 0,3-9 7,-1-1-1,0 0 0,-1 0 1,-1 0-1,0-1 0,0 1 1,-2-17-1,-8-100 6,7 121-12,-7-56 47,-23-89 0,-30-53-206,61 218-7330,6 22 6511,0 2-2763,2 1 35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0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0 773 1212,'0'0'1186,"3"-1"-106,22-14 754,0-1 0,-1-1 0,39-36 0,-56 47-1707,-1-1 0,1 0 0,-1 0 0,0 0 0,-1-1 0,0 0 0,0 0 0,-1-1 0,0 1 0,-1-1 0,1 0 0,-2 0 0,1 0 0,-1 0 0,-1-1 0,1-10 0,-2 8 138,0 0-1,-1 0 0,-3-18 1,3 27-182,0 0-1,0 0 1,0 0 0,0 0 0,0 0 0,-1 0 0,0 0 0,1 0 0,-1 1 0,0-1 0,0 0 0,-1 1 0,1 0 0,0 0 0,-1-1 0,-5-2 0,7 4-66,1 1 1,-1 0-1,0-1 1,0 1 0,0 0-1,0-1 1,1 1-1,-1 0 1,0 0 0,0 0-1,0 0 1,0-1-1,0 1 1,0 1-1,0-1 1,0 0 0,1 0-1,-2 0 1,-1 1 35,1-1-26,0 0 0,-1 1 0,1-1 0,0 1 0,-1-1 0,1 1 0,0 0 0,0 0 0,0 0 0,0 0 0,-1 0 0,1 0 0,1 1 0,-1-1 0,-2 2 0,-23 27 198,22-23-152,-4 4-54,1 1 0,1 0-1,0 0 1,1 1 0,0 0 0,1 0 0,0 0-1,1 0 1,1 1 0,0 0 0,1 0-1,0 0 1,1 0 0,1 0 0,0 0-1,1 0 1,0 0 0,1 0 0,1-1-1,5 18 1,-6-26-55,0 0 1,0 0-1,1-1 0,0 1 0,0 0 0,0-1 0,0 0 1,1 0-1,0 0 0,0 0 0,0 0 0,0-1 0,0 0 0,1 1 1,0-2-1,-1 1 0,1-1 0,0 1 0,0-1 0,7 1 1,-1 0-13,1 0 0,-1-1 0,1-1 1,0 0-1,0 0 0,0-2 1,0 1-1,15-4 0,-18 3 22,0-1-1,-1-1 1,0 1-1,1-1 1,-1-1 0,-1 0-1,1 0 1,0 0-1,10-9 1,-8 4 1,0 0 0,0-1 0,-1 1 0,0-2 0,11-17 0,-5 2 56,-1 0 0,-2 0 1,0-1-1,-2 0 0,7-30 0,-5 5 323,-2 0 0,5-68 0,-12-106 1745,-4 205-993,-7-36-1,7 54-193,-2 9-730,-4 8-110,2 1 0,-1 0 0,2 0 0,0 0 0,1 1 0,0-1 0,0 20 1,2 120 280,5-100-267,2 1 0,3-1 0,2 0 0,28 82 0,-33-119-203,11 23-1,-15-38-18,-1 0-1,1 0 0,-1-1 1,1 1-1,0 0 0,0-1 1,0 1-1,1-1 1,-1 1-1,0-1 0,1 0 1,0 0-1,-1 0 0,1 0 1,5 1-1,-7-2-78,1-1 1,0 1-1,0-1 0,-1 0 0,1 0 1,0 0-1,0 0 0,0 0 1,-1-1-1,1 1 0,0 0 1,0-1-1,-1 1 0,1-1 1,0 0-1,-1 1 0,1-1 0,-1 0 1,1 0-1,-1 0 0,1 0 1,0-2-1,2 0-618,-1 0 0,0-1-1,-1 1 1,1-1 0,-1 0 0,1 0-1,1-4 1,6-14-3511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0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2 292 1448,'-2'-1'8802,"216"-123"-6638,-151 86-1994,-32 21-757,40-30 0,-2-5-5076,-51 40 3116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1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69 383 1684,'0'0'1018,"0"0"-946,0 0 0,0 0 1,0 0-1,0 1 1,0-1-1,0 0 1,0 0-1,0 0 0,0 1 1,1-1-1,-1 0 1,0 0-1,0 0 1,0 0-1,0 1 0,1-1 1,-1 0-1,0 0 1,0 0-1,0 0 0,1 0 1,-1 0-1,0 0 1,0 1-1,0-1 1,1 0-1,-1 0 0,0 0 1,0 0-1,1 0 1,-1 0-1,0 0 1,0 0-1,0 0 0,1 0 1,-1 0-1,0 0 1,0-1-1,1 1 1,-1 0-1,0 0 0,0 0 1,0 0-1,1 0 1,-1 0-1,0 0 0,0-1 1,0 1-1,0 0 1,1 0-1,-1 0 1,0 0-1,0-1 0,0 1 1,0 0-1,12-12 272,-2 0 0,0-1 0,0 0 0,-1-1 0,-1 0 0,0 0 0,-1-1 0,10-27 0,-10 20 34,0-1 0,-2 0 0,-1 0 0,0-1 0,-1-36 0,-2 56-286,-1 1 0,0 0 1,0-1-1,-1 1 0,1 0 0,-1-1 0,0 1 1,0 0-1,-2-6 0,2 7-20,-7-9 384,6 9-370,2 1-63,-1 0 0,0 1 0,1 0 0,-1-1 0,0 1 0,1-1 0,-1 1 0,0 0 1,1 0-1,-1-1 0,0 1 0,0 0 0,1 0 0,-1 0 0,0 0 0,0 0 0,1 0 0,-1 0 1,0 0-1,0 0 0,1 0 0,-2 0 0,2 0 1,-7 2 273,-5 6-171,1 0 0,0 0 0,1 1 0,0 1 0,0 0 0,1 0 0,0 0 0,1 1 0,0 1 0,1 0 0,0-1 0,-8 21 0,10-19-35,-1 2 1,2-1-1,0 0 1,0 1-1,1 0 1,1 0-1,1 0 0,0 0 1,1 0-1,0 0 1,5 26-1,-4-35-79,1 0 0,0 0-1,0 0 1,0-1 0,0 1 0,1-1-1,0 1 1,0-1 0,1 0 0,-1 0-1,1 0 1,0-1 0,0 1-1,1-1 1,-1 0 0,1 0 0,0-1-1,0 1 1,0-1 0,10 4 0,-5-3-141,1 0 0,1-1 0,-1 0 0,1-1 0,-1 0 0,1-1 0,-1 0 0,1-1 0,20-2 0,0-2-1126,62-15 0,-12-8-4593,-43 10 2253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03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67 1800,'1'-4'463,"-1"1"-1,0 0 1,0 0-1,0 0 1,0 0 0,-1 0-1,1 0 1,-1 0-1,0 0 1,0 0-1,0 0 1,0 0 0,-2-3-1,2 4-225,0 0-1,-1 1 1,1-1 0,-1 1-1,1-1 1,-1 1-1,1 0 1,-1-1 0,0 1-1,1 0 1,-1 0 0,-3-1-1,3 1 288,-5 0 490,-4 3-604,-1-1 0,1 2 0,-1-1 0,1 2 0,0-1 0,0 2 0,1-1 0,-1 2 0,-15 9 0,8-1-154,1-1 0,1 2 0,1 0 0,0 1 0,1 1 0,0 0 0,2 1 0,0 0 0,1 1 0,0 0 0,-7 21 0,10-19-109,0 1-1,1 0 1,2 1 0,0-1 0,1 1-1,1 0 1,2 0 0,0 0 0,1 0-1,5 31 1,-4-48-130,0 0 0,0 1 0,1-1 0,0 0 0,0 0 0,1 0 0,0-1 0,0 1 0,0-1 0,0 1 1,1-1-1,0 0 0,0 0 0,1-1 0,-1 1 0,1-1 0,0 0 0,0 0 0,0-1 0,1 1 0,-1-1 0,1 0 0,0-1 0,0 1 0,0-1 0,0 0 0,0-1 0,0 1 0,13 0 0,0 0-294,0-1 0,0-1 1,0 0-1,0-1 0,0-1 0,-1-1 0,1-1 0,-1 0 0,1-2 0,-1 0 0,-1-1 0,30-15 0,-11-5-2049,-17 7-5005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5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1020,'5'-2'4465,"-5"2"-4359,0 0 0,0 0 1,-1-2 2019,1 1-2020,13 15 1271,17 28-1234,20 42 753,123 204 1317,-81-150-1080,-83-128-779,-7-9-278,-1 0 1,0 0-1,1 1 0,-1-1 1,0 0-1,0 1 1,0-1-1,0 1 1,0-1-1,0 1 1,-1-1-1,2 4 294,-2-4-338,1-1-1,-1 0 1,0 1 0,0-1 0,1 0-1,-1 1 1,0-1 0,0 0 0,1 0-1,-1 1 1,0-1 0,1 0 0,-1 0-1,1 0 1,-1 1 0,0-1 0,1 0-1,-1 0 1,0 0 0,1 0-1,-1 0 1,1 0 0,-1 0 0,0 0-1,1 0 1,-1 0 0,1 0 0,-1 0-1,1 0 1,-1 0 0,0 0 0,1 0-1,-1 0 1,1 0 0,-1 0 0,0-1-1,1 1 1,-1 0 0,0 0-1,1-1 1,-1 1 0,0 0 0,1 0-1,-1-1 1,1 0 0,2-3 17,0 1-16,-1 0-1,1-1 1,-1 1 0,0 0 0,0-1-1,0 0 1,0 1 0,0-1 0,-1 0-1,0 0 1,2-8 0,19-361 1077,-27 220-1049,7 77-2095,-2 73 1295,-2-12-3442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5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1 386 1572,'0'0'2954,"0"-3"-2328,1-13 3983,-1 25-4276,3 57 417,23 259 2102,-26-323-2250,1 2-378,-12-167 1503,9 136-1705,1-50 24,2 58-52,0-3 12,0 0 1,7-25 0,-1-7 1,-7 52-7,3-12-28,-3 12 22,2-14-15,-2 13 0,6 10-1,88 134 46,-11-13-27,-69-109 18,-7-9 8,0 0-1,1-1 1,0 0-1,0 0 0,12 9 1,1-7 398,-19-10-216,0-5-109,1 0-69,0-1 1,-1 0-1,0 0 0,0-1 0,0 1 0,-1 0 1,1-1-1,-1 1 0,-1 0 0,1-1 0,-1-10 1,-1-11 28,-5-30 0,5 48-52,-26-146 135,2 21-50,-4-35-44,22 122-672,7 45 302,-2 12-5778,-6 31 2683,6-14 40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56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30 233 1276,'0'0'2776,"1"2"-1984,7 7 2155,-3-11-2532,2-1-254,-1 1-1,1-1 1,-1 0 0,0-1-1,0 1 1,0-1-1,0 0 1,-1-1 0,0 1-1,0-1 1,7-8 0,-7 5-59,0 0 1,-1-1 0,0 0-1,0 0 1,-1 0 0,0 0-1,-1 0 1,0 0 0,0-1-1,-1 1 1,0-1 0,-1 0-1,0-9 1,0 17-65,-1-1 1,1 1-1,0 0 0,-1 0 0,1-1 0,-1 1 1,0 0-1,0 0 0,0 0 0,0 0 1,0 0-1,0 0 0,-1 0 0,1 0 1,-1 1-1,1-1 0,-1 0 0,1 1 1,-1-1-1,-4-2 0,3 3 10,0 0-1,0 0 1,0-1-1,0 2 1,-1-1-1,1 0 1,0 1-1,-1-1 1,1 1-1,0 0 1,-1 0-1,-3 1 1,4 0-19,0-1 1,0 1-1,0 0 1,0 0-1,0 0 0,1 1 1,-1-1-1,0 1 1,1-1-1,-1 1 1,1 0-1,-4 3 1,1 0 13,1 0 1,0 0 0,0 0 0,-4 7-1,5-7-2,0 1-1,0 0 1,1 0-1,0 0 1,0 1-1,0-1 1,1 0-1,0 1 1,0-1-1,0 1 1,1-1-1,0 1 1,0-1-1,1 1 1,0-1-1,0 1 1,1-1-1,-1 0 1,1 1-1,1-1 1,4 9 0,-4-8-7,1-1 0,1 1 0,-1-1 0,1 0 1,0 0-1,0 0 0,0-1 0,1 0 0,0 0 1,0 0-1,0-1 0,1 0 0,-1 0 1,1-1-1,0 0 0,0 0 0,0 0 0,9 1 1,-7-2-56,0 0 1,0-1-1,0 0 1,1-1-1,-1 0 1,0-1-1,0 0 1,0 0-1,1 0 1,-1-1-1,-1-1 1,1 0-1,9-4 1,-9 3-971,-1-1 0,0 0-1,0 0 1,0-1 0,-1 0 0,0 0 0,11-12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5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0 624 1732,'0'0'1094,"1"2"-50,8 6 6674,13-21-7325,-15 6-42,1-9-93,0-1-1,-1 0 1,-1-1 0,4-18 0,-5 1-87,-1-1 0,-2 1 0,-1 0 0,-7-65 0,-1 47 249,-3 1 0,-24-79 0,20 100 55,13 29-160,0 10-255,-3 19-11,1 0 0,1 0 0,1 0 0,6 45 1,2-10 33,17 63 0,4-27-2,-23-84-56,1 0 0,0-1 0,1 0 0,15 22 0,-19-31-58,-1-1-1,1 0 1,0 0 0,0 0 0,0-1 0,1 1 0,-1-1 0,1 1 0,-1-1 0,1 0 0,0 0 0,-1-1 0,1 1 0,0-1 0,0 0 0,7 1 0,-9-2-356,3-1-114,-3 0 469,1 1-155,0-1 0,0 0 0,0 0 0,0 0 0,0 0 0,-1 0 0,1-1 1,0 1-1,0-1 0,-1 0 0,1 1 0,-1-1 0,0-1 0,1 1 0,-1 0 0,0 0 0,2-4 0,-2 3-346,0-2-264,1-2-3054,2-14 613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5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53 344 1408,'-52'13'8086,"61"-18"-7435,308-158 2931,-250 123-3125,-22 11-245,87-54-801,-79 46-6473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5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86 184 1208,'-11'42'8015,"-22"109"-5754,-1 23 132,33-170-2189,0 0 43,-3 11 36,3-11 1478,3-18-1643,15-98 69,67-320 1777,-83 429-1859,0 0-21,3-11 113,-1 15-108,-2-1-83,0 0 1,0 0-1,-1 0 0,1 0 0,0 1 1,0-1-1,-1 0 0,1 0 0,0 0 1,-1 1-1,1-1 0,0 1 0,-1-1 1,1 0-1,0 1 0,0 0 0,21 30 87,-2 2 0,-1 0 0,23 55 0,-15-30-1,44 92-2272,-70-148 1394,0 1-183,2 6 235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5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15 187 1856,'-2'0'1006,"-10"1"6164,22-5-6762,193-78 1253,-188 75-1795,81-38 198,-82 36-1991,1 0 0,14-13-1,-18 13-869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5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2 224 924,'0'0'1348,"-1"-2"-172,6 14 5554,34 82-5298,-1-7-92,51 111 717,-68-158-945,2-1 0,49 65 1,-51-77 984,-20-26-1511,-1 0-528,1-1 0,-1 0 0,0 0 0,1 0 0,-1 1 0,1-1 0,-1 0 0,0 0 0,1 0 0,-1 0 0,1 1 0,-1-1 0,0 0 1,1 0-1,-1 0 0,1 0 0,-1 0 0,0 0 0,1 0 0,-1 0 0,1 0 0,-1-1 0,0 1 0,1 0 0,-1 0 0,1 0 0,-1 0 1,0 0-1,1-1 0,-1 1 0,1-1 0,4-5 79,0-1 0,-1 0-1,0 0 1,0-1 0,0 1 0,-1-1 0,0 0 0,-1 0 0,3-14 0,1-12 115,0-37 0,-3 36-67,21-319 665,-1 125-1740,-23 227 313,0-1-116,-5-5-602,-1 10-1603,-6 15 536,10-13 1700,1-1 1,-1 0 0,1 1 0,0 0-1,0-1 1,0 1 0,0 3 0,-1 2-1338,-3 14-2566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5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89 407 1236,'0'0'6749,"1"3"-5989,0 8-345,0 0-1,-1 0 1,0 0 0,-1 0 0,0 0 0,0 0 0,-4 12 0,1-4 249,-1 29 0,2 49 1035,3-94-1518,1 0 64,0 9 45,0-9 1289,-3-14-1435,-47-223 758,26 106 529,22 125-1149,4 1-167,-2 1-110,-1 1-1,0 0 0,0-1 1,0 1-1,0 0 0,0 0 0,1 0 1,-1-1-1,0 1 0,0 0 1,1 0-1,-1 0 0,0-1 1,0 1-1,1 0 0,-1 0 1,0 0-1,0 0 0,1 0 1,-1 0-1,0 0 0,0 0 0,1 0 1,-1 0-1,0 0 0,1 0 1,-1 0-1,0 0 0,1 0 1,-1 0-1,0 0 0,0 0 1,1 0-1,-1 0 0,0 0 0,0 0 1,1 0-1,-1 0 0,0 1 1,0-1-1,1 0 0,-1 0 1,0 0-1,0 1 0,1-1 1,-1 0-1,0 0 0,0 0 1,0 1-1,4 2 5,135 90 235,-115-79-219,1-1 0,1-2 0,-1 0 0,36 9 0,-54-18-14,1 1 6,1-1 0,0 0 1,-1 0-1,1-1 0,0-1 1,15 1-1,-22-2-15,0 1 0,0 0 1,-1-1-1,1 1 0,-1-1 1,1 0-1,0 0 0,-1 1 0,1-1 1,-1 0-1,1 0 0,-1 0 0,0 0 1,0-1-1,1 1 0,-1 0 1,0-1-1,0 1 0,0 0 0,0-1 1,0 1-1,-1-1 0,1 0 0,1-2 1,0-3 3,-1 1 0,1-1 0,-1 0 0,0-12 0,-1-32 15,-3-1 0,-15-92-1,-3 4 10,19 117 376,2 15-2667,13 62-12813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1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207 749 912,'0'-6'6843,"1"-9"-3330,9-79-2143,6-9-403,33-322 2600,-51 391-2465,2 30-815,-1 2-32,0-4-199,1 6-39,0 0 0,0 0 0,0 0-1,0 0 1,0 0 0,0 0 0,0 0 0,0 0 0,0 1 0,0-1 0,0 0 0,0 0 0,0 0 0,-1 0 0,1 0 0,0 0 0,0 0 0,0 0 0,0 0 0,0 0-1,0 0 1,0 0 0,0 0 0,0 0 0,0 0 0,0 0 0,-1 0 0,1 0 0,0 0 0,0 0 0,0 0 0,0 0 0,0 0 0,0 0 0,0 0 0,0 0 0,0 0 0,0 0-1,0 0 1,-1 0 0,1 0 0,0 0 0,0-1 0,0 1 0,0 0 0,0 0 0,0 0 0,0 0 0,0 0 0,0 0 0,-6 22 77,1 1 0,1-1-1,1 1 1,0 39 0,3-28 3,2 1 0,11 59 0,-8-73-73,1-1 0,0 0 0,2 0 0,0 0 0,21 35-1,-23-45-148,0-1 0,1 0 0,0 0 0,0-1-1,1 0 1,0 0 0,0 0 0,1-1-1,0-1 1,0 0 0,1 0 0,0 0 0,10 3-1,-17-8-100,0 0-1,0 0 0,0 0 1,0-1-1,1 1 0,-1-1 1,0 0-1,0 0 0,0 0 1,0 0-1,0-1 0,1 1 1,-1-1-1,0 0 0,5-2 1,-5 1-577,1 1 0,-1-1 0,1-1 0,-1 1 0,0 0 0,0-1 0,4-3 0,5-11-3289</inkml:trace>
  <inkml:trace contextRef="#ctx0" brushRef="#br0" timeOffset="1">92 433 1940,'-23'2'2382,"-31"-1"0,51-2-1449,0 1-61,-3-1-673,3-3 338,9-2 1848,24-14-2002,0 0 0,38-16 1,554-228-2800,-587 250 1899,85-38-3571,-78 35 1533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5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31 422 1488,'0'0'-40,"-3"11"1131,3-9-314,0-1 0,-1 1 0,1-1 0,0 1 0,0-1 1,0 1-1,0-1 0,0 1 0,1-1 0,-1 1 0,1 2 0,3 2-1333,-2-3 1257,13-1-89,-12-1-338,2-2-29,-1 0-164,0 1-29,-1 0 0,0-1 1,0 1-1,0-1 0,0 0 0,0 0 0,0 0 1,0-1-1,0 1 0,0-1 0,0 1 1,-1-1-1,1 0 0,-1 0 0,3-3 1,1-2 33,-1 1 0,0-1 0,0 0 0,-1 0 0,0-1 0,0 1 0,-1-1 0,0 0 0,-1 0 0,1 0 0,-1 0 0,-1 0 0,0 0 0,0-1 0,0 1 0,-1-1 0,0 1 0,-2-12 0,-5-3 240,6 22-311,1 0 0,-1 0 0,1 0 0,-1 0 0,1 1 0,-1-1 0,1 0 0,-1 0 0,0 0 0,1 0 0,-1 1 0,0-1 0,0 0 0,0 1 0,0-1 0,1 1 0,-1-1 0,0 1 0,0-1 0,0 1 0,0-1 0,0 1 0,0 0 0,0 0 0,0-1 0,-2 1 0,-1 1 14,-1 0 0,0 0 0,1 0 1,-1 0-1,1 1 0,0-1 1,-1 1-1,1 0 0,0 1 1,0-1-1,0 1 0,-5 4 1,3-1 2,0 0 1,1 0 0,0 0-1,0 0 1,1 1-1,-1 0 1,-3 8 0,4-6-12,0 0-1,1 0 1,0 0 0,0 0 0,1 1 0,0-1 0,1 1 0,0 0-1,0-1 1,1 1 0,1 0 0,-1-1 0,4 13 0,-3-16-14,1 1 0,0 0 0,0-1 0,1 0 0,0 1 0,0-1 1,0 0-1,1 0 0,0-1 0,0 1 0,1-1 0,-1 0 0,1 0 0,0 0 1,1-1-1,-1 1 0,1-1 0,0-1 0,12 7 0,-3-5 8,0 1-1,1-2 1,0 0-1,0-1 1,0 0-1,0-2 1,0 0-1,1 0 1,-1-2-1,0 0 1,0-1-1,20-4 1,-23 2-16,0 0 1,-1 0 0,0-1-1,0 0 1,0-1 0,-1-1-1,1 0 1,-2 0-1,1-1 1,-1 0 0,0-1-1,-1 0 1,0-1 0,0 0-1,13-20 1,-14 16-11,-1-1 0,0 0 0,-1 0 0,-1 0 0,7-29 0,6-82-10,-16 102 53,-1 0 1,-1 0 0,-1 0 0,-6-33 0,-3-3 329,9 56-311,0 1-2,-3-4-56,4 7 10,0 0-1,0 0 1,0 0 0,0 0 0,0 0 0,0 0-1,0 0 1,0 0 0,-1-1 0,1 1 0,0 0 0,0 0-1,0 0 1,0 0 0,0 0 0,0 0 0,0 0-1,-1 0 1,1 0 0,0 0 0,0 0 0,0 0-1,0 0 1,0 0 0,0 0 0,0 0 0,-1 0 0,1 0-1,0 0 1,0 0 0,0 0 0,0 0 0,0 0-1,0 1 1,0-1 0,0 0 0,-1 0 0,1 0 0,0 0-1,0 0 1,0 0 0,0 0 0,0 0 0,0 0-1,0 0 1,0 1 0,0-1 0,0 0 0,0 0-1,0 0 1,0 0 0,0 0 0,0 0 0,-1 0 0,1 1-1,-4 9 14,0 1-1,0 0 1,1 0-1,0 0 1,0 1-1,2-1 1,-2 16-1,2 9 2,1 0 0,1 0 0,9 47 0,-8-69 2,2 1 0,0-1 0,0 0 1,1 0-1,13 23 0,-15-31-146,1-1-1,0 1 0,0-1 1,1 0-1,-1 0 1,1-1-1,0 1 1,1-1-1,-1 0 0,1 0 1,-1-1-1,1 0 1,0 0-1,11 4 1,-16-7 60,-1 0-1,1 1 1,0-1 0,0 0 0,0 0 0,-1 0 0,1 0 0,0 1 0,0-1 0,0 0 0,0-1 0,-1 1 0,1 0 0,0 0 0,0 0 0,1-1 0,7 0-1462,-8 0 1138,0 1-1,0 0 1,0-1-1,0 1 1,0-1 0,0 1-1,0-1 1,0 1-1,-1-1 1,1 0-1,0 1 1,1-3-1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0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27 355 1596,'-3'0'819,"-17"-1"2541,20 1-3313,-1 0 0,1 0 0,0 0-1,0 0 1,0 0 0,0 0-1,0 0 1,0 0 0,0 0-1,0 0 1,0 0 0,0 0-1,-1 0 1,1 0 0,0 0 0,0 0-1,0 0 1,0 0 0,0 0-1,0 0 1,0 0 0,0 0-1,0 0 1,0-1 0,0 1 0,-1 0-1,1 0 1,0 0 0,0 0-1,0 0 1,0 0 0,0 0-1,0 0 1,0 0 0,0 0-1,0 0 1,0 0 0,0 0 0,0-1-1,0 1 1,0 0 0,0 0-1,0 0 1,0 0 0,0 0-1,0 0 1,0 0 0,0 0 0,0 0-1,0 0 1,0-1 0,0 1-1,0 0 1,0 0 0,0 0-1,0 0 1,0 0 0,0 0 0,0 0-1,0 0 1,0 0 0,0 0-1,0 0 1,0-1 0,0 1-1,0 0 1,1 0 0,24-10 3533,-11 5-4311,58-20 1662,12-7-515,86-47-2399,-110 44-2672,-35 23 1726</inkml:trace>
  <inkml:trace contextRef="#ctx0" brushRef="#br0" timeOffset="1">777 0 1408,'0'0'9370,"0"7"-8678,7 301 4308,-6-295-4812,13 85 713,-3-18-215,-7-64-1015,-3-14-20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0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58 353 1356,'0'0'934,"0"-3"-36,2-30 1825,2 2 0,15-59 1,-15 77-2418,0 1 1,1-1 0,0 1 0,1 0-1,0 1 1,1 0 0,0 0 0,1 0 0,0 1-1,11-11 1,-13 15-249,0 0 0,1 1 0,-1 0 1,1 0-1,0 1 0,0 0 0,1 0 0,-1 1 0,1-1 0,-1 2 0,1-1 0,0 1 1,0 0-1,1 1 0,-1 0 0,12 0 0,-18 1-42,0 0 0,1 1 0,-1 0-1,1-1 1,-1 1 0,0 0 0,1 0 0,-1 0-1,4 3 1,-2-2 12,-2 0-11,0-1 0,0 1 0,0 0 0,0-1 0,0 1 0,0 0 1,-1 0-1,1 0 0,-1 0 0,0 1 0,1-1 0,-1 0 0,0 1 0,0-1 0,0 1 0,-1-1 0,1 1 0,0 4 0,-1 0 2,0 1 0,0-1 0,-1 0 0,0 1 1,-1-1-1,1 0 0,-2 0 0,1 0 0,-1 0 0,1 0 0,-2-1 0,-7 13 0,-4 4 6,-2 0-1,-22 24 1,18-23-4,-84 87 166,105-111-186,-1 0 0,1 0 0,0 0 0,-1 1-1,1-1 1,0 0 0,-1 1 0,1-1 0,0 0 0,0 1 0,-1-1-1,1 0 1,0 1 0,0-1 0,-1 0 0,1 1 0,0-1 0,0 1-1,0-1 1,0 1 0,0-1 0,0 0 0,0 1 0,0-1 0,0 1-1,0-1 1,0 1 0,0-1 0,0 0 0,0 1 0,0-1 0,0 1-1,0-1 1,0 1 0,1-1 0,-1 0 0,0 1 0,0-1 0,1 0-1,-1 1 1,15 8 63,-12-7-85,5 1 29,0-1-1,0 1 1,0-1 0,13 1-1,17 5-28,-18-2 33,0 1 1,0 1-1,0 1 0,-1 1 1,0 0-1,30 23 1,-47-31-8,0 0 0,0 0 0,0 0 0,-1 0 0,1 0 0,0 1 1,-1-1-1,1 1 0,-1-1 0,1 5 0,-1-4 4,-4 1-10,1-1 2,-1 1-1,0-1 1,0 0-1,0 0 0,0 0 1,-1 0-1,1 0 1,-1-1-1,1 0 1,-1 1-1,0-1 1,0-1-1,0 1 0,-6 1 1,-35 9-195,-1-2 1,-1-2-1,0-2 0,-87 0 1,91-9-3664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0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33 658 1268,'-32'-4'9152,"39"3"-8966,201-20 599,-39 6-481,371-21 112,-110 39-261,-266 0-107,148 0 20,-68-8-46,-52 0-34,392-16 72,-570 20-56,275-28 23,-201 17-4,409-42 73,-321 44 6,189-8-10,142-13-3,-247-2-83,-192 23-3,68-15 124,-116 19-113,0 1 0,1 1 0,37-2 0,5-6 1778,-68 7-1665,-12-8-22,0-1 1,-35-19-1,-48-19 92,41 22-98,-12-5-20,-41-24-757,80 41 88,-3-2-1341,13 5-2766,10 6 1130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0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5482 13 1344,'20'-12'10061,"-28"14"-9772,-49 10 552,-162 22 1045,-237-6-392,381-24-1335,-76 1 151,-14-5-54,69 2-153,-367-1 76,-120 17-155,294-5 35,23 11-91,42-2 25,-11 2 11,172-18 3,-468 30 7,99-2-45,263-17 38,-151 7 31,185-17-46,91-6 136,11-1-81,-107 3 132,109-2-95,-45-4 0,23 1 66,-131-4 1869,181 6-1534,9 3-433,85 37 26,184 42-1944,-254-76 1583,96 20-1843,-25-6-651,-18-3-1447,-10-4 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09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1578 0 1996,'0'0'6775,"-7"7"-6335,1-2-324,0 0-15,1 0 1,0 0-1,0 1 1,0 0-1,1 0 1,-6 9 0,-30 68 1240,-51 151 0,0 63 12,48-146-589,-66 151 1,90-257-656,-131 279 699,14-36-302,76-156-352,27-54-39,-24 84 0,-12 84 65,62-217-167,-103 371 157,80-311-191,15-45 59,-20 85 1,33-115-36,-1-1 0,-1 1-1,-5 12 1,-7 20 0,-27 75 20,7-33 6,26-63-11,-15 21-40,-34 92 81,45-96-55,3-12-12,-39 91 72,49-118-61,-1 2 10,-27 63 77,23-51-2,-2 5 71,-12 24 0,13-31-70,-10 28 0,5-12-49,10-28-43,1 0-6,-8 28 41,8-28-9,0-1 1,-6 30 121,6-29-98,0 1-15,-6 28 148,6-29 8,0 0-110,-3 31 533,4-30 189,-1-1-628,-7-148 1514,19-278-3913,8 143-2099,-11 192-2592,-7 47 2582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1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4207 1052,'0'0'6819,"4"-5"-6461,5-6-29,-1-1-1,0 0 0,9-19 0,15-31 521,-15 29-312,15-37 0,-4 5 234,45-76 1,-30 62-467,90-147 416,-4 8 218,-63 108-689,-6 10-98,20-32-4,6-13-28,-47 68-71,-3-1 1,28-97-1,-20 36-220,77-173 0,-58 149 47,-40 100 88,-22 61 35,80-236-94,-67 194 71,32-63 1,2-6 8,50-147 10,-8 9-53,-62 181 48,0-2-5,-14 33 1,61-127-16,-44 104 75,25-72 0,-32 83 10,-17 36 60,11-26 1,-2-8 473,-16 47-340,3-19 462,0 11-158,-3 10-542,0 0 0,0 0 0,0 0 0,0 0 0,0 0 0,0 0 0,0 0 0,0 0 0,0 0 0,0 0 0,0 0-1,0 0 1,0 0 0,0 0 0,0 0 0,0 0 0,0 0 0,0 0 0,0 0 0,1 0 0,-1 0 0,0 0-1,0 0 1,0 0 0,0 0 0,0 0 0,0-1 0,0 1 0,0 0 0,0 0 0,0 0 0,0 0 0,-5 272-161,1 56-2149,12-113-4641,-3-151 3047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5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 1432,'-11'-6'4981,"-1"1"-1607,11 5-3315,1 0-1,0 0 0,0 0 0,0 0 1,0 0-1,0 0 0,0 0 1,-1 0-1,1 0 0,0 0 1,0 0-1,0 0 0,0 1 1,0-1-1,0 0 0,-1 0 0,1 0 1,0 0-1,0 0 0,0 0 1,0 0-1,0 0 0,0 0 1,0 0-1,0 0 0,-1 1 1,1-1-1,0 0 0,0 0 1,0 0-1,0 0 0,0 0 0,0 0 1,0 1-1,0-1 0,0 0 1,0 0-1,0 0 0,0 0 1,0 0-1,7 18 1748,-3-11-2150,5 9 653,1 0 0,0 0 1,24 26-1,-12-16-85,246 284 1683,-81-122-1319,-108-112-419,124 114 338,-54-52 83,-127-118-511,0-1 0,36 23 0,13 10 42,50 39 24,-51-41-66,212 184 164,-85-59-26,211 198 769,-281-234-282,-109-117-603,-4-5-35,66 73 270,-70-79-274,0 1 0,10 17 0,5 7-5,-18-26-38,1 0-1,-1 1 1,5 11-1,3 5-7,52 80 217,-53-86-181,55 75 236,-24-33-39,31 26-20,-30-28-136,-45-59-83,1 1-4,33 48 57,-33-48-51,-1-1 1,0-1-8,4 6 16,-1 1 1,1 0-1,-1 0 0,4 13 1,-7-18-13,0-1 19,21 38 680,-20-38-15,-1 1-431,2 4-491,-3-7 284,0 0 0,1 0 1,-1 1-1,0-1 0,0 0 0,0 0 0,0 0 0,0 0 0,0 0 0,1 0 0,-1 0 0,0 0 0,0 0 1,0 0-1,0 0 0,0 0 0,1 0 0,-1 0 0,0 0 0,0 0 0,0 0 0,0 0 0,0 0 0,1 0 1,-1 0-1,0 0 0,0 0 0,0 0 0,0 0 0,0 0 0,0 0 0,1-1 0,-1 1 0,0 0 1,0 0-1,0 0 0,0 0 0,0 0 0,0 0 0,0 0 0,0 0 0,1-1 0,-1 1 0,0 0 0,0 0 1,0 0-1,0 0 0,0-1 0,9-15-18,-1-1-1,-1 0 1,0-1 0,5-26 0,30-118-153,-11 49-909,18-136 1,-46 225 618,0 7-741,-1 0 0,-1 0 0,-1-35 1,-5 27-3564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2:5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3375 3001 1444,'-4'-3'11877,"-7"-5"-6004,-75-47-4950,-82-37 803,48 25-695,-120-87 0,200 126-851,-39-30 337,-160-87 1,178 113-415,-93-67 0,-48-55-74,181 137-21,-47-45-13,32 28 3,-126-141-19,48 48-2,-14-22-1,93 104 5,-74-100 0,-72-76-15,160 197 29,-48-48-32,-97-77-1,24 22 29,98 84 3,-57-74 0,21 19-33,58 71 33,0 0-4,-35-54 1,40 53-4,-2 2 0,-24-27 0,35 43 4,-8-9 10,-14-16-4,-33-52 0,19 23 53,20 30 23,23 33-66,-2-5-45,3 6 38,0 0-1,0 0 0,0 0 0,0 0 1,0-1-1,0 1 0,0 0 0,-1 0 0,1 0 1,0 0-1,0 0 0,0 0 0,0-1 1,0 1-1,0 0 0,0 0 0,-1 0 0,1 0 1,0 0-1,0 0 0,0 0 0,0 0 1,0 0-1,0 0 0,-1 0 0,1 0 0,0 0 1,0 0-1,0 0 0,0 0 0,0 0 1,-1 0-1,1 0 0,0 0 0,0 0 0,0 0 1,0 0-1,0 0 0,-1 0 0,1 0 1,0 0-1,0 0 0,0 0 0,0 0 0,0 0 1,0 0-1,-1 1 0,1-1 0,-3 6-2,0 0-1,0 0 0,1 0 0,0 0 1,0 0-1,-1 10 0,-5 47-1,4-31 0,-23 134-312,-3 32-1805,16-110 121,5-32-891,3-2-3832,4-23 1577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3:0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86 699 1168,'-5'-2'474,"0"-1"-1,0 0 1,0 0-1,0 0 1,1-1-1,-1 0 1,1 0-1,0 0 1,0 0 0,0 0-1,1-1 1,-1 0-1,1 0 1,0 0-1,-3-7 1,3 2-236,0 1 1,0 0 0,1-1-1,0 0 1,0 0-1,1 1 1,1-1 0,0 0-1,0 0 1,1 0 0,2-11-1,0 0 16,2 1-1,1-1 1,0 1-1,11-22 1,-13 33-184,1 0-1,0 0 1,0 1 0,1-1-1,0 1 1,1 0 0,0 1 0,0 0-1,1 0 1,11-8 0,-16 12-46,1 1 0,0 0 0,-1-1 0,1 1 0,0 1 0,0-1 0,1 1 0,-1 0 0,0-1 0,0 2 0,1-1 0,-1 0 0,1 1 0,-1 0 0,0 0 0,1 1 1,-1-1-1,0 1 0,1 0 0,-1 0 0,0 0 0,0 0 0,1 1 0,-1 0 0,7 4 0,-4-1 5,-1 0 0,0 0 0,0 1-1,0 0 1,-1 0 0,1 0 0,-2 1 0,1 0 0,-1 0 0,0 0 0,5 12-1,-1 1 24,-1 1-1,-1-1 1,4 26-1,-6-15 34,0 0 0,-2 0 1,-4 62-1,-3-31 176,5-59-168,-3-8-93,-2-8 2,0-1 0,0 1 0,1 0 0,-2-17 0,-6-63-65,7 43 30,-19-176-100,9 74 56,-4 42 461,29 173-226,31 109 0,-19-104-22,38 81 0,-49-127-153,0-1 0,1-1-1,1 0 1,2 0 0,-1-1-1,2-1 1,31 27 0,-43-42-103,0 0-1,0 0 1,0-1 0,0 0-1,0 0 1,1 0 0,-1 0 0,1-1-1,0 1 1,-1-1 0,1 0-1,0-1 1,0 1 0,-1-1 0,1 0-1,0 0 1,0-1 0,0 1-1,-1-1 1,8-2 0,-7 1-468,0 1 1,1-2-1,-1 1 1,0 0-1,0-1 1,-1 0 0,1 0-1,-1-1 1,1 1-1,6-8 1,6-8-2618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2348,'1'0'100,"0"0"1,0 0-1,0-1 0,0 1 0,0 0 0,-1 1 0,1-1 0,0 0 1,0 0-1,0 0 0,0 0 0,-1 1 0,1-1 0,0 0 0,0 1 1,-1-1-1,1 1 0,0-1 0,0 1 0,-1-1 0,1 1 0,0-1 1,-1 1-1,1 0 0,-1-1 0,1 1 0,-1 0 0,1-1 0,-1 1 1,0 0-1,1 0 0,-1-1 0,1 2 0,-5 5 508,-119 215 2803,91-159-2534,3 0 0,-42 135 0,55-141-543,5-19 120,2 1 0,-7 53 0,16-89 28,6-9-437,1-2-33,-1-1 0,0 1 1,0-1-1,-1 0 0,8-20 0,-5 9-1,50-147 66,-25 46-44,35-138 724,-51 184 562,-16 72-746,1 12-476,39 199 262,-29-153-713,2-1 1,3 0-1,37 83 0,-42-113-260,-6-10-901,1-1 0,10 16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3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42 273 1956,'-2'1'1286,"-37"4"9081,48-9-10093,164-85 484,50-68-3150,-198 141 1382,-4 3-4336</inkml:trace>
  <inkml:trace contextRef="#ctx0" brushRef="#br0" timeOffset="1">147 530 1756,'-10'25'7547,"12"-22"-6960,-1-2-503,0 0 0,0 0 0,0 0 0,0 0-1,0 0 1,0 0 0,-1 0 0,1 0 0,0 0 0,-1 1-1,1 0 1,4-3 342,12-4-171,-1 0 0,0-1 0,0-1 0,29-17 0,-15 5-386,42-34 0,-60 42-229,-1 0 0,0 0 0,10-15 0,-13 16-1196,-1-1-1,7-13 0,-4 2-1228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3:0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1716,'0'0'4849,"7"2"-4209,21 9 210,0 0 0,31 19 1,32 13 653,38 5 398,-127-47-1716,1-1 18,8 4 27,-8-4-1,-1 1 0,5 4 1,-5-4 191,0 1-191,-1 0-166,0 1 1,1 0 0,-1 0-1,0 0 1,-1 0-1,1 0 1,-1-1 0,1 1-1,-1 0 1,0 0 0,0 0-1,0 0 1,-1 5 0,-9 45 375,5-30-296,-35 157 607,17-83-497,-13 119 0,32-180-451,-2 54-1804,8-68 38,-2-18-156,9 9-5208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3:0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28 357 2144,'-2'-3'346,"-6"-8"5415,6 13-5653,1 0-1,-1-1 1,1 1-1,0 0 1,0 0-1,-1 0 1,1 0-1,0 2 1,-2 1 63,0 4 305,3-1-328,1 0 1,0 0-1,0 0 1,0-1-1,1 1 1,0-1-1,1 1 1,0-1-1,0 0 1,1 0 0,-1 0-1,1 0 1,7 8-1,-7-10-90,0 0-1,1-1 0,-1 0 1,1 0-1,0 0 0,0-1 1,0 1-1,0-1 0,1 0 1,-1-1-1,1 1 1,0-1-1,-1 0 0,1-1 1,0 1-1,0-1 0,0-1 1,12 1-1,-6-1-18,0-1 0,0 0-1,0-1 1,0-1 0,0 0 0,-1 0-1,1-2 1,-1 1 0,0-1 0,0-1-1,-1 1 1,0-2 0,0 0-1,0 0 1,-1-1 0,11-10 0,-5 2 18,-1 0 0,-1-2 0,0 1 0,-2-1 0,0-1 0,0 0 0,-2-1 0,9-28 0,-4 3 497,-3-1 0,11-89 0,-17 100 211,-4 32 56,3 13-697,63 196 274,-28-79-262,111 266-230,-127-338-143,-18-43 165,2 4-140,0 0-1,-1 1 0,-1-1 0,-1 1 0,0 1 0,2 23 0,-6-38 167,0-1 0,0 0 0,-1 0 0,1 0 0,-1 0 0,0-1 0,1 1 0,-1 0 0,0 0 0,0 0 0,0 0 0,0-1 0,0 1 0,0 0-1,-3 2 1,2-3 16,0 1 0,0-1 0,1 0 0,-1 0 0,0 1 0,0-1 0,0-1-1,0 1 1,0 0 0,0 0 0,0-1 0,0 1 0,-1-1 0,1 0 0,0 0-1,0 0 1,0 0 0,-4 0 0,-2-1-23,-1 0 0,1-1 0,-12-4 0,5 1 80,0 0 0,0-1 0,0-1 0,1 0 0,0-2 0,1 1 0,-16-14 0,22 16 14,0-1-1,0 0 1,1 0 0,0 0 0,1-1 0,0 1 0,0-1-1,0-1 1,1 1 0,1-1 0,-1 1 0,1-1 0,1 0 0,-3-11-1,4 6-13,0 0 0,1 0 0,0 0 0,1 0-1,1 0 1,0 0 0,1 0 0,0 0-1,1 1 1,1-1 0,9-19 0,8-10 47,54-78-1,-73 117-72,47-67-374,89-95 0,6 25-4692,-127 127 1866,-4 7 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3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64 1368,'0'0'6528,"-3"6"-5791,-9 19-51,11-23-617,0-1 0,0 1 1,1-1-1,-1 1 0,0 0 0,1-1 1,0 1-1,-1 0 0,1 0 0,0-1 0,0 1 1,0 0-1,0 0 0,0 2 0,0 4 122,0 4 276,0 0-1,1 0 1,0 0 0,4 18-1,-4-28-433,-1 3 141,1-1 1,0 0-1,1 0 1,-1 1-1,1-1 1,-1 0-1,1 0 1,0-1-1,1 1 1,-1 0-1,1-1 1,4 6-1,-5-8 222,3-3-221,15-7-21,-11 2-5,6-12 7,-1-1-1,-1-1 0,-1 1 1,-1-2-1,-1 0 1,-1 0-1,8-29 1,-2 4 814,-15 45-715,5 0-107,-5 2-144,0 0-1,1-1 1,-1 1-1,0 0 1,0 0-1,1 0 1,-1-1-1,0 1 1,0 0-1,1 0 1,-1 0-1,0 0 1,1 0-1,-1 0 1,0 0-1,1 0 1,-1 0-1,0 0 1,0 0-1,1 0 1,-1 0-1,0 0 1,1 0-1,-1 0 1,0 0-1,1 0 1,-1 0-1,0 0 1,0 0-1,1 0 1,-1 1-1,0-1 1,1 0-1,-1 0 1,0 0-1,0 0 1,0 1-1,1-1 1,-1 0-1,0 0 1,1 1-1,18 27 118,-1 1 1,24 48-1,22 73 59,-8-18-57,-5-15-426,57 192 1,-106-301 196,0 1 1,0-1 0,0 1 0,-1-1-1,0 1 1,-1 0 0,0-1 0,0 1-1,-1 0 1,0 0 0,-1-1 0,0 1-1,0-1 1,-6 15 0,6-21 84,1 0-1,0-1 1,-1 1 0,1 0 0,-1-1 0,1 1-1,-1-1 1,0 0 0,0 1 0,0-1-1,0 0 1,0 0 0,0 0 0,0 0 0,0-1-1,0 1 1,0-1 0,0 1 0,0-1-1,-1 0 1,1 1 0,0-1 0,0 0 0,-1-1-1,-3 1 1,-1-1 38,0 0-1,-1-1 1,1 1 0,0-1-1,0-1 1,-9-3 0,6-1 45,0 1 0,0-1 1,0-1-1,1 0 0,0 0 1,1-1-1,0 0 0,0 0 1,1-1-1,0 0 1,1 0-1,0 0 0,0-1 1,1 0-1,1 0 0,-6-20 1,8 18-29,-1 0 1,2 0 0,0 0-1,0-1 1,3-24 0,-1 19-25,0-3-178,2 1 0,1-1 0,0 1 1,2 0-1,0 0 0,11-21 0,-1 5-1568,2 2-1,34-50 0,-28 50-1990,6 0 37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3:0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39 295 1268,'0'0'9149,"-6"0"-8542,-27-1 892,37-4-1099,11-15-23,1 0 0,29-28 1,8 2-1195,104-72-1,-122 98-687,-16 11-3108,-3 2 1787</inkml:trace>
  <inkml:trace contextRef="#ctx0" brushRef="#br0" timeOffset="1">117 624 1840,'-46'115'9164,"52"-114"-8645,16 2-60,-21-3-439,-1 1 1,1-1-1,0 0 1,0 0 0,0 0-1,-1-1 1,1 1-1,0 0 1,0 0-1,-1 0 1,1 0 0,0-1-1,0 1 1,-1 0-1,1-1 1,0 1-1,-1-1 1,1 1 0,0-1-1,73-46 680,125-103 0,-73 35-1362,-113 102-286,-1-1 0,0-1 0,-1 0 0,-1 0 0,0-1 0,14-34 0,-15 24-1975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3:0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1148,'-1'0'67,"-3"1"468,1-1 0,-1 0 0,1 1 1,0 0-1,-1 0 0,1 0 0,0 0 1,0 0-1,0 0 0,-1 1 0,1 0 1,-4 3-1,6-4-385,0-1 0,0 1 0,0 0 0,0-1 1,0 1-1,0 0 0,1 0 0,-1-1 0,0 1 0,0 0 0,1 0 1,-1 0-1,1 0 0,-1 0 0,1 0 0,-1 0 0,1 0 1,-1 1-1,1-1 0,0 0 0,0 0 0,0 0 0,0 0 1,0 0-1,0 0 0,0 1 0,0 1 0,11 25 293,-10-25-390,0-1 1,1 1 0,0-1-1,-1 0 1,1 0-1,0 0 1,0 0 0,0 0-1,0 0 1,0 0 0,1-1-1,-1 1 1,0-1-1,1 1 1,-1-1 0,4 1-1,3 2 107,4 2-30,-1-1-1,1 0 1,0-1 0,0 0 0,0-1 0,20 1 0,81 1 385,-71-7-330,0-2 0,46-10 0,80-26 419,-135 31-179,-32 9 220,0 2-359,8 8 8,-8-4 2,-20 104 755,-33 114-1,13-64-615,3-26-138,17-68-642,-14 94 1,28-136-1262,-11 40 0,14-62 179,2-1 970,-1 0 0,1 0 0,-1 0 0,0 1 0,0-1 0,0 0 0,0 0 0,1 0 0,-1 0 0,-1 0 0,1 2 0,0 0-842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3:0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3 290 1880,'-1'-31'6223,"0"23"-6205,1 4 1976,0 0-1131,0-1-609,1 1 0,0-1-1,0 0 1,1 1 0,-1 0-1,1-1 1,0 1-1,0 0 1,0 0 0,1 0-1,-1 0 1,1 0 0,0 0-1,0 1 1,1 0 0,-1-1-1,5-2 1,10-8 42,1 0 1,23-12-1,-42 25-287,52-27 585,1 1 0,77-27 0,-128 53-546,1 1 0,-1-1 0,1 1 0,-1-1 0,1 1 0,0 0 0,-1 0 0,1 0-1,0 1 1,-1-1 0,1 0 0,0 1 0,-1 0 0,3 1 0,-2-2-57,-2 1 22,0-1-1,-1 0 0,1 0 0,0 1 0,0-1 0,-1 0 0,1 1 1,-1-1-1,1 0 0,0 1 0,-1-1 0,1 1 0,-1-1 0,1 1 1,-1-1-1,1 1 0,-1 0 0,1-1 0,-1 1 0,0 0 1,1-1-1,-1 1 0,1 0 0,-1 1 33,3 6 132,0 5-104,-1 0 0,-1 0 0,0 0-1,-1 0 1,0 0 0,-1 0 0,-5 22 0,-29 94 248,19-78-210,-27 64 94,31-87-148,0 1 1,2 0-1,2 0 1,-6 33-1,13-59-40,1 0 0,0 0-1,0 0 1,0 0 0,1-1-1,-1 1 1,0 0 0,1 0-1,0 0 1,0-1 0,0 1-1,0 0 1,3 4 0,-3-5 30,9-4-6,5-1-23,-1-1-1,1-1 1,-1 0 0,0-1 0,0 0 0,22-15 0,0-3 11,88-62 40,-22 6-365,-3-4 0,116-126 1,-189 181-2083,33-50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3:0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55 423 1408,'-2'-1'1017,"-2"0"-661,1-1 1,0 0-1,0 0 0,0 0 1,0 0-1,0 0 1,0-1-1,1 1 0,-1-1 1,1 0-1,0 1 1,0-1-1,-4-7 0,4 5-170,0 0-1,0 0 0,1 0 0,0 0 1,0 0-1,0-1 0,1 1 0,-1-1 1,1-5-1,1 2-69,0 0-1,0 0 1,1 0 0,0 1 0,1-1-1,0 1 1,0-1 0,1 1 0,0 0 0,0 0-1,1 1 1,0-1 0,0 1 0,10-10-1,-10 12-66,0 0-1,0 0 1,0 0-1,1 1 1,0 0-1,0 1 1,0-1-1,0 1 1,1 0-1,-1 0 1,1 1-1,0 0 1,-1 0-1,1 1 1,0 0-1,0 0 0,0 0 1,13 2-1,-13-1-7,0 1 0,0 0 0,0 0 1,0 0-1,0 1 0,0 0 0,-1 1 0,1 0 0,-1 0 0,1 0 0,-1 1 0,0-1 0,0 1 0,-1 1 0,1-1 0,-1 1 0,0 0 0,5 7 0,3 7 20,-1 0 0,-1 1 0,-1 0 1,0 1-1,-2 0 0,0 1 0,-2-1 0,7 36 0,-5 0 53,-2 0 0,-2 71-1,-4-112-107,-1 0-1,0-1 0,-4 21 1,4-35-77,-1-4-116,-1 0 163,0-1 0,1 0 0,0 0 1,0 0-1,0 0 0,0 0 0,1 0 1,-2-6-1,-8-47-114,6 26 60,-15-76-226,-7-127 1,24 186 254,-6-58-10,7 65 60,2 27 3,-1 1 0,-3-16 0,-2 6-32,5 30 266,2 45-80,3 1-1,1-1 0,4 0 1,18 67-1,-18-87-95,2 0 0,1-1 0,1 0-1,2-1 1,1 0 0,2-1-1,0-1 1,28 31 0,-43-55-186,0-1 1,0 1-1,1-1 1,-1 0-1,1 0 1,0-1-1,0 1 1,0-1-1,0 0 1,0 0-1,0 0 1,0 0-1,1-1 1,-1 1-1,1-1 1,6 0-1,-2-2-724,-9 1 843,4-2-446,1 1 0,-1-1-1,0 0 1,0 0 0,0 0 0,0-1 0,-1 1 0,1-1 0,4-4 0,17-19-2377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3:0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17 502 1264,'-16'2'9580,"20"-9"-9314,-1 0-208,0 1-3,1-1 0,-1 1 0,1 0 0,1 0 0,-1 0 0,8-7-1,191-166 824,-123 110-778,78-51-468,-47 55-2786,-93 59-561,-15 6 1402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3:08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0 593 1456,'0'0'2010,"1"4"-1088,4 11-48,-5-14-815,0-1-1,0 1 1,1-1-1,-1 1 0,0-1 1,1 1-1,-1-1 0,0 1 1,1-1-1,-1 1 0,1-1 1,-1 1-1,1-1 0,-1 0 1,1 1-1,-1-1 0,1 0 1,0 0-1,-1 1 1,1-1-1,-1 0 0,1 0 1,0 0-1,-1 0 0,1 0 1,0 1-1,7-1 653,8-2-341,1-2 0,-1 0-1,0 0 1,-1-2-1,29-13 1,70-45 481,-37 11-258,75-67 0,-90 70-433,-31 24-289,-2-1-1,30-35 1,-43 43-584,-1-1 0,0-1 0,-2 0 0,18-36 0,-23 35-1758,-4 1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1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50 344 1332,'-11'-2'544,"-28"-5"5410,43 2-5227,3-4-499,1 1 0,0 0 0,1 0 0,-1 1 1,2 0-1,-1 1 0,17-9 0,80-36 714,-94 46-881,136-55 711,111-53-3483,-229 96-240,-5 2 28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3:0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1396,'0'0'3417,"5"-1"-2712,3 0-502,0 0 0,0 1 0,-1 0 0,1 0 0,0 1 0,0 0 0,0 0 0,-1 1 0,1 0 0,9 4 0,28 9 579,58 29 0,42 15 314,-141-58-1074,14 6 124,0-2-1,1 0 1,-1-1-1,1-1 1,0-1 0,33 0-1,-43-2-5,-1-1 0,0 0-1,0-1 1,13-3-1,-19 4 31,-2 1-112,0 0-1,0 0 1,1 0-1,-1 0 1,0 0-1,0 0 1,0 0-1,0 0 1,1 0-1,-1 0 1,0 1-1,0-1 1,0 0-1,0 0 1,1 0-1,-1 0 0,0 0 1,0 0-1,0 1 1,0-1-1,0 0 1,0 0-1,0 0 1,1 0-1,-1 0 1,0 1-1,0-1 1,0 0-1,0 0 1,0 0-1,0 1 1,0-1-1,0 0 1,0 0-1,0 0 0,0 1 1,-2 10 629,-9 21-1041,6-19 592,-79 279 411,59-190-516,12-48-603,3 1-1,3 0 0,-1 72 1,9-98-1350,2-8-3223,0-6 1840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3:0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1 952,'0'0'4775,"2"13"-3916,25 185 1508,4 36-432,-10-85-1032,-9-62-540,23 195 1074,20 168 903,-29-297-1649,6 42 249,6 22 252,-30-180-913,-8-35-433,2-16-4646,2-7 4102,11-66-4564,-3 45 1531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3:09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38 263 1648,'0'0'7806,"-6"-2"-7236,-20-6-57,20 6 334,11-3-482,45-42 248,2 2 0,72-47-1,-26 31 107,-96 60-94,6 3-341,21 8 16,-29-10-291,0 0 0,1 0 1,-1 0-1,1 0 0,-1 0 1,0 0-1,1 0 0,-1 0 1,0 0-1,1 0 0,-1 1 1,0-1-1,1 0 0,-1 0 1,0 0-1,1 1 0,-1-1 1,0 0-1,0 0 0,1 1 1,-1-1-1,0 0 0,0 1 1,0-1-1,1 0 0,-1 1 1,0-1-1,0 0 0,0 1 1,0-1-1,0 1 0,1 0 1,3 17 178,-1 0 0,0 1 0,-2 0 0,0-1 0,-1 1 0,0 0 0,-7 32 0,-36 137 738,22-108-691,-36 123 589,31-116-387,24-82-314,1 0 1,0 0-1,0 0 0,-1 7 0,11-16-43,30-20-35,-2-1 0,0-1 0,44-43 0,252-244-1246,-132 120-2290,-136 126-3270,-39 38 2501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1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1868,'0'0'3976,"4"10"-3155,28 103 1276,-16-50-916,29 70-1,-35-108-667,2-1 0,0 0 0,1-1 0,2 0 0,28 34 0,-20-32 2991,-17-29-3059,-4 2-393,0 1-10,1-1 0,-1 1 1,0-1-1,1 0 0,-1 0 0,0 0 0,-1 0 0,1 0 0,0 0 0,0-1 1,-1 1-1,1 0 0,-1-1 0,0 1 0,0-1 0,0 0 0,1-3 0,6-35 465,-3 0 0,2-82 0,-15-87 257,4 140-620,-4-1-2143,8 70 1159,-4-10-474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1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1800,'0'0'4875,"-3"0"-4116,1 0-964,1 0 306,0 1 0,1-1-1,-1 0 1,0 0 0,0 0 0,1 0 0,-1 0 0,0 1-1,1-1 1,-1 0 0,0 1 0,1-1 0,-1 0-1,0 1 1,1-1 0,-1 1 0,1-1 0,-1 1 0,1-1-1,-1 1 1,1 0 0,-1-1 0,1 1 0,0-1 0,-1 1-1,1 0 1,0 0 0,-1-1 0,1 1 0,0 0 0,0-1-1,0 1 1,0 0 0,-1 0 0,1-1 0,0 1 0,1 1-1,-2 20 390,1 0-1,1 0 1,1 0 0,9 41-1,-2-11 390,-9-49-723,1-1 1,-1 0 0,1 1-1,-1-1 1,1 1 0,0-1 0,0 0-1,2 5 1,-3-7-129,0 0 0,0 0 1,1 0-1,-1 0 0,0 0 1,0 0-1,1 0 0,-1 0 0,0 0 1,0 0-1,0 0 0,1 0 0,-1 0 1,0 0-1,0 0 0,1 0 0,-1 0 1,0-1-1,0 1 0,1 0 0,-1 0 1,0 0-1,0 0 0,0 0 0,1 0 1,-1-1-1,0 1 0,0 0 1,0 0-1,0 0 0,0-1 0,1 1 1,-1 0-1,0 0 0,0 0 0,0-1 1,0 1-1,0 0 0,0 0 0,0-1 1,0 1-1,0 0 0,0 0 0,0-1 1,0 1-1,13-50 1616,-9 34-1571,30-106 2782,-34 120-2671,1 0 7,0 2-177,-1 0 0,0-1-1,0 1 1,0 0 0,0-1-1,0 1 1,1 0 0,-1-1 0,0 1-1,0 0 1,1 0 0,-1-1-1,0 1 1,0 0 0,1 0 0,-1-1-1,0 1 1,1 0 0,-1 0-1,0 0 1,1-1 0,-1 1-1,0 0 1,1 0 0,-1 0 0,1 0-1,-1 0 1,0 0 0,1 0-1,-1 0 1,0 0 0,1 0 0,-1 0-1,1 0 1,-1 0 0,0 0-1,1 0 1,-1 0 0,0 1 0,1-1-1,-1 0 1,0 0 0,1 1-1,11 11 10,-1 1 0,-1 1-1,0 0 1,-1 0-1,9 19 1,56 135-3140,-56-119-2771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6:51:1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66 224 1492,'0'0'7363,"3"-1"-6880,3-2-325,-1 0-1,1 0 1,-1 0-1,0-1 1,0 0-1,0 0 0,-1 0 1,1 0-1,-1-1 1,7-10-1,-2 2 73,0 0-1,-1-1 1,9-19-1,-14 25 25,-1-1-1,0 1 1,-1 0-1,1 0 0,-1-17 1,-1 22-37,-3-1-8,-7-10 23,9 13-213,1 1 0,-1-1 0,1 1 0,-1-1 0,1 0 0,-1 1 0,0-1 0,1 1 0,-1-1 0,0 1 0,1 0-1,-1-1 1,0 1 0,0 0 0,1-1 0,-1 1 0,0 0 0,0 0 0,0 0 0,1-1 0,-1 1 0,-1 0 0,0 0 48,1 0-41,0 0-1,0-1 1,0 1-1,0 0 1,0 0 0,0-1-1,0 1 1,0 0-1,0 0 1,0 0-1,0 0 1,0 1 0,0-1-1,0 0 1,0 0-1,-2 1 1,0 0 57,-7 2 198,1 2-173,1-1 0,-1 1 0,1 1 0,1-1 0,-1 1 1,1 1-1,0-1 0,0 1 0,1 0 0,-8 12 0,10-12-36,0 0 1,0 1-1,1-1 0,0 1 0,0-1 0,1 1 0,0 0 1,0 0-1,1 0 0,0 0 0,0 13 0,2-16-49,-1-1 0,1 1-1,0-1 1,0 0 0,0 1 0,0-1-1,1 0 1,0 0 0,0 0-1,0 0 1,0 0 0,1-1-1,0 1 1,-1-1 0,1 1-1,0-1 1,1 0 0,-1 0 0,1-1-1,-1 1 1,1-1 0,6 4-1,3 0-127,0-1-1,0 0 1,0-1-1,0 0 1,1-1-1,0-1 0,-1 0 1,1-1-1,0 0 1,0-1-1,16-2 1,-10-1-768,1 0 1,29-9 0,-29 5-1197,0-1 1,20-10-1,-12 4-1584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C938-7DE7-5ED7-2818-32812D956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B7207-48D5-E745-BC8F-DF8437361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D062-DA81-DFBB-EC6F-F9070FC6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E48E-D9E2-417D-B77C-8663DB92ED5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C2D37-F7A0-14F7-1905-2D36B25C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F3B8-76DA-74BD-3274-895E8BB2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AD37-1FD7-4523-A4B2-3C7CD67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79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9E1A-D5C6-6C8A-7AF0-C1DF6439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AFFE8-4BC1-7DE3-00A7-91C675A2B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B7AE-0A29-5D1D-8EA4-99B0FD7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E48E-D9E2-417D-B77C-8663DB92ED5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D13C-F78B-739B-ED5B-5DAA63B4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DBFBF-FDE6-DA9F-D5B7-63F6816F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AD37-1FD7-4523-A4B2-3C7CD67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C9273-BE6D-9C8C-CDA6-0E3FBBCFF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468F8-2181-CD0D-74AF-52DC27A6A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A158-4A3B-D08C-C9BC-35966CC6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E48E-D9E2-417D-B77C-8663DB92ED5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F3C2B-9059-9144-99B8-E91F6B48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46B6E-8CC1-343E-121B-9167A1BD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AD37-1FD7-4523-A4B2-3C7CD67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74C3-4041-0103-47DA-21873F19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0EAB-67F5-786B-1738-B90EE3A9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590B-D30E-38C7-A7E2-84BA2381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E48E-D9E2-417D-B77C-8663DB92ED5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4EBA-F02F-74BA-211E-1F0A467C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F158E-F5C6-D947-B3B7-EA249938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AD37-1FD7-4523-A4B2-3C7CD67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5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A5AD-23DC-1D08-86B6-DEB577E0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FE0D9-E252-4CAF-792C-49B124F71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D03B9-7648-18DA-D732-0E8483F3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E48E-D9E2-417D-B77C-8663DB92ED5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F1CF-58A4-5A77-0B52-075BB6A6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6ABA-83A6-54DD-833F-CADF38C8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AD37-1FD7-4523-A4B2-3C7CD67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3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2A19-21AC-AABE-B264-9E1888C0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D8F4C-7A19-C54D-EE44-5C0C4E3C4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119F4-9FEC-F9D4-916F-52EE92B66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D0AD0-0FBA-689A-2B13-F066F9F6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E48E-D9E2-417D-B77C-8663DB92ED5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20E0B-18C2-4DD7-CD62-91AE55F8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56F57-6641-1164-AFBA-AD14F5D9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AD37-1FD7-4523-A4B2-3C7CD67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9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693E-329D-BBAD-F634-32B5D68E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A480E-A59C-825C-32F6-447C75DD2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AF58D-0EFF-E1B7-6C5D-9AB87FCA2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F6905-A6B4-D29D-1C2B-112B3BBAC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C7409-3A04-E7C2-E022-B82EF3F74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5AD69-16EA-DAC5-795F-34B525BC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E48E-D9E2-417D-B77C-8663DB92ED5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371BA-3173-6188-63EB-4758821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3BC22-7D90-40AF-86F7-1BFE8D2D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AD37-1FD7-4523-A4B2-3C7CD67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42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EA69-963D-B634-B40D-74AA775F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C9A89-FD10-C55E-2C00-C3BBBB70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E48E-D9E2-417D-B77C-8663DB92ED5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4AB34-F052-7DBE-C168-87F88921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64C3D-C4BD-3ADD-8FD4-1D0CBB4B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AD37-1FD7-4523-A4B2-3C7CD67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7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7B2AE-96C3-BDBC-AE48-95E960B9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E48E-D9E2-417D-B77C-8663DB92ED5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7724C-4019-9064-DB85-9B5DF220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A81F9-0822-0C04-0871-ECCA26CB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AD37-1FD7-4523-A4B2-3C7CD67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6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F66A-93FA-1D27-967F-5AB54213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202E-852A-E129-5692-59A5BC033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EA32F-92FE-8737-97FF-6CA715B9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D9051-F98A-2C13-2DB5-3943C06B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E48E-D9E2-417D-B77C-8663DB92ED5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83F04-EFA6-EFBA-0E3C-BD3918EA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25AB1-67D5-3AE1-3595-6B049644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AD37-1FD7-4523-A4B2-3C7CD67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3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5B6E-8BDE-22B9-03DE-FEFA85C4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29B30-A0D0-A5D3-8111-29011285F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E6727-AD07-3BA6-75C9-2B99177E6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58D9-BEB4-3E89-7B91-FD48C62E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E48E-D9E2-417D-B77C-8663DB92ED5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536F8-E2B9-50AD-AA1D-CFBA44BB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89F08-5B68-05F8-68D5-FE1FBCF9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AD37-1FD7-4523-A4B2-3C7CD67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7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8C1D5-DB28-C828-5E81-BDC66F59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2A66B-25C3-F2E4-2EE5-AF0DADE1F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6FD6-8E64-B048-187C-261C28FCC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DE48E-D9E2-417D-B77C-8663DB92ED5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F38F-A524-0AE5-92C0-54B08EC62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6778-E201-5541-E88E-F38563ED2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AD37-1FD7-4523-A4B2-3C7CD67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11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7B7E-D140-939C-8B0D-B546FCEE4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Intersite</a:t>
            </a:r>
            <a:r>
              <a:rPr lang="en-US" dirty="0"/>
              <a:t> Connectivity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47783-A994-4F40-2947-D988D84FB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44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35D1-B4F2-80D7-F95A-F3C27E38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VNet</a:t>
            </a:r>
            <a:r>
              <a:rPr lang="en-US" dirty="0"/>
              <a:t> Peering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E409-56E6-BB66-B125-91FBC094F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8665"/>
          </a:xfrm>
        </p:spPr>
        <p:txBody>
          <a:bodyPr/>
          <a:lstStyle/>
          <a:p>
            <a:r>
              <a:rPr lang="en-US" dirty="0"/>
              <a:t>Simplest and quickest way to connect your </a:t>
            </a:r>
            <a:r>
              <a:rPr lang="en-US" dirty="0" err="1"/>
              <a:t>VNets</a:t>
            </a:r>
            <a:r>
              <a:rPr lang="en-US" dirty="0"/>
              <a:t> is to use </a:t>
            </a:r>
            <a:r>
              <a:rPr lang="en-US" dirty="0" err="1"/>
              <a:t>VNet</a:t>
            </a:r>
            <a:r>
              <a:rPr lang="en-US" dirty="0"/>
              <a:t> peering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Regional – connects virtual networks in the same region</a:t>
            </a:r>
          </a:p>
          <a:p>
            <a:pPr lvl="1"/>
            <a:r>
              <a:rPr lang="en-US" dirty="0"/>
              <a:t>Global – connects virtual networks in different regions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2387F-48FB-59A9-F52C-19BB7129D9C9}"/>
              </a:ext>
            </a:extLst>
          </p:cNvPr>
          <p:cNvSpPr/>
          <p:nvPr/>
        </p:nvSpPr>
        <p:spPr>
          <a:xfrm>
            <a:off x="1334814" y="4629807"/>
            <a:ext cx="2412124" cy="1792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B0A824-D074-AC69-1448-BC132644FAAF}"/>
              </a:ext>
            </a:extLst>
          </p:cNvPr>
          <p:cNvSpPr/>
          <p:nvPr/>
        </p:nvSpPr>
        <p:spPr>
          <a:xfrm>
            <a:off x="6095999" y="4614042"/>
            <a:ext cx="5176345" cy="1792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A54D7E-E10B-AE9E-D617-F5D2B19258E5}"/>
              </a:ext>
            </a:extLst>
          </p:cNvPr>
          <p:cNvSpPr/>
          <p:nvPr/>
        </p:nvSpPr>
        <p:spPr>
          <a:xfrm>
            <a:off x="1802524" y="5139559"/>
            <a:ext cx="1629104" cy="572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VNet</a:t>
            </a:r>
            <a:r>
              <a:rPr lang="en-US" dirty="0"/>
              <a:t> 1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4F0CCC-8D81-A331-5FA0-1ABA9F991886}"/>
              </a:ext>
            </a:extLst>
          </p:cNvPr>
          <p:cNvSpPr/>
          <p:nvPr/>
        </p:nvSpPr>
        <p:spPr>
          <a:xfrm>
            <a:off x="6495393" y="5139559"/>
            <a:ext cx="1629104" cy="572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VNet</a:t>
            </a:r>
            <a:r>
              <a:rPr lang="en-US" dirty="0"/>
              <a:t> 2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A02C83-2EC4-B73F-10DE-5370904B4533}"/>
              </a:ext>
            </a:extLst>
          </p:cNvPr>
          <p:cNvSpPr/>
          <p:nvPr/>
        </p:nvSpPr>
        <p:spPr>
          <a:xfrm>
            <a:off x="9517118" y="5139558"/>
            <a:ext cx="1629104" cy="572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VNet</a:t>
            </a:r>
            <a:r>
              <a:rPr lang="en-US" dirty="0"/>
              <a:t> 3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A76B5-33BF-F92B-DF6B-50C7FB64506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31628" y="5425966"/>
            <a:ext cx="30637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58DB87-1C02-9CF3-F1E0-248176C066A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124497" y="5425965"/>
            <a:ext cx="139262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0E58CD-7159-1FCE-2C1E-05FAD888F2E5}"/>
              </a:ext>
            </a:extLst>
          </p:cNvPr>
          <p:cNvSpPr txBox="1"/>
          <p:nvPr/>
        </p:nvSpPr>
        <p:spPr>
          <a:xfrm>
            <a:off x="4382814" y="5139558"/>
            <a:ext cx="141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</a:t>
            </a:r>
          </a:p>
          <a:p>
            <a:pPr algn="ctr"/>
            <a:r>
              <a:rPr lang="en-US" dirty="0" err="1"/>
              <a:t>VNet</a:t>
            </a:r>
            <a:r>
              <a:rPr lang="en-US" dirty="0"/>
              <a:t> Peering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CAB01-669E-A601-85AD-1ED29C46BB40}"/>
              </a:ext>
            </a:extLst>
          </p:cNvPr>
          <p:cNvSpPr txBox="1"/>
          <p:nvPr/>
        </p:nvSpPr>
        <p:spPr>
          <a:xfrm>
            <a:off x="8173947" y="5102798"/>
            <a:ext cx="141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Regional</a:t>
            </a:r>
          </a:p>
          <a:p>
            <a:pPr algn="ctr"/>
            <a:r>
              <a:rPr lang="en-US" dirty="0" err="1"/>
              <a:t>VNet</a:t>
            </a:r>
            <a:r>
              <a:rPr lang="en-US" dirty="0"/>
              <a:t> Peering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CBF1E-2774-309C-DB53-9EE20031B69E}"/>
              </a:ext>
            </a:extLst>
          </p:cNvPr>
          <p:cNvSpPr txBox="1"/>
          <p:nvPr/>
        </p:nvSpPr>
        <p:spPr>
          <a:xfrm>
            <a:off x="1991710" y="461404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8AD55-09B9-D7BE-2419-733A48996EC0}"/>
              </a:ext>
            </a:extLst>
          </p:cNvPr>
          <p:cNvSpPr txBox="1"/>
          <p:nvPr/>
        </p:nvSpPr>
        <p:spPr>
          <a:xfrm>
            <a:off x="8185893" y="459304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26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50D9-1AFD-D5D8-017A-FC9BAF7C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VNet</a:t>
            </a:r>
            <a:r>
              <a:rPr lang="en-US" dirty="0"/>
              <a:t> Peering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F133-0039-D1A8-FBB0-62E790F7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– Microsoft backbone network</a:t>
            </a:r>
          </a:p>
          <a:p>
            <a:r>
              <a:rPr lang="en-US" dirty="0"/>
              <a:t>Performance – low latency and high bandwidth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Seamless</a:t>
            </a:r>
          </a:p>
          <a:p>
            <a:r>
              <a:rPr lang="en-US" dirty="0"/>
              <a:t>No disruption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1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6D47576-43C1-93FC-5C53-CB365D8A0D15}"/>
              </a:ext>
            </a:extLst>
          </p:cNvPr>
          <p:cNvGrpSpPr/>
          <p:nvPr/>
        </p:nvGrpSpPr>
        <p:grpSpPr>
          <a:xfrm>
            <a:off x="2935527" y="676481"/>
            <a:ext cx="3901320" cy="559440"/>
            <a:chOff x="2935527" y="676481"/>
            <a:chExt cx="390132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DC10165-C6D4-3E5D-6D7D-ADFBF7A7167C}"/>
                    </a:ext>
                  </a:extLst>
                </p14:cNvPr>
                <p14:cNvContentPartPr/>
                <p14:nvPr/>
              </p14:nvContentPartPr>
              <p14:xfrm>
                <a:off x="2935527" y="1055921"/>
                <a:ext cx="206280" cy="180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DC10165-C6D4-3E5D-6D7D-ADFBF7A716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26887" y="1046921"/>
                  <a:ext cx="223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0DF9BF-4535-3BD2-8BC5-2C002AAB26FE}"/>
                    </a:ext>
                  </a:extLst>
                </p14:cNvPr>
                <p14:cNvContentPartPr/>
                <p14:nvPr/>
              </p14:nvContentPartPr>
              <p14:xfrm>
                <a:off x="3225687" y="1001561"/>
                <a:ext cx="115560" cy="208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0DF9BF-4535-3BD2-8BC5-2C002AAB26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16687" y="992921"/>
                  <a:ext cx="1332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68CD536-9391-E187-509F-0B40FCD6AEBA}"/>
                    </a:ext>
                  </a:extLst>
                </p14:cNvPr>
                <p14:cNvContentPartPr/>
                <p14:nvPr/>
              </p14:nvContentPartPr>
              <p14:xfrm>
                <a:off x="3375807" y="1046561"/>
                <a:ext cx="169200" cy="172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68CD536-9391-E187-509F-0B40FCD6AE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67167" y="1037921"/>
                  <a:ext cx="186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673351-E840-02CD-15D4-0A5305CC765D}"/>
                    </a:ext>
                  </a:extLst>
                </p14:cNvPr>
                <p14:cNvContentPartPr/>
                <p14:nvPr/>
              </p14:nvContentPartPr>
              <p14:xfrm>
                <a:off x="3554727" y="911201"/>
                <a:ext cx="343440" cy="269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673351-E840-02CD-15D4-0A5305CC76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5727" y="902561"/>
                  <a:ext cx="361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2738BED-9654-69C0-26D2-1842FE545FE8}"/>
                    </a:ext>
                  </a:extLst>
                </p14:cNvPr>
                <p14:cNvContentPartPr/>
                <p14:nvPr/>
              </p14:nvContentPartPr>
              <p14:xfrm>
                <a:off x="3876567" y="878801"/>
                <a:ext cx="150120" cy="287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738BED-9654-69C0-26D2-1842FE545F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67567" y="869801"/>
                  <a:ext cx="1677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4F4B24-1114-B915-A68D-5939BDE61D57}"/>
                    </a:ext>
                  </a:extLst>
                </p14:cNvPr>
                <p14:cNvContentPartPr/>
                <p14:nvPr/>
              </p14:nvContentPartPr>
              <p14:xfrm>
                <a:off x="3855687" y="1003361"/>
                <a:ext cx="240840" cy="123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4F4B24-1114-B915-A68D-5939BDE61D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46687" y="994721"/>
                  <a:ext cx="258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322676-CE29-2D02-5DCC-91B6E84FCBC8}"/>
                    </a:ext>
                  </a:extLst>
                </p14:cNvPr>
                <p14:cNvContentPartPr/>
                <p14:nvPr/>
              </p14:nvContentPartPr>
              <p14:xfrm>
                <a:off x="5949807" y="748121"/>
                <a:ext cx="102960" cy="221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322676-CE29-2D02-5DCC-91B6E84FCB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40807" y="739121"/>
                  <a:ext cx="1206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3919DB-CEA2-03EF-E940-4AA545A315B4}"/>
                    </a:ext>
                  </a:extLst>
                </p14:cNvPr>
                <p14:cNvContentPartPr/>
                <p14:nvPr/>
              </p14:nvContentPartPr>
              <p14:xfrm>
                <a:off x="6145647" y="878801"/>
                <a:ext cx="96120" cy="131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3919DB-CEA2-03EF-E940-4AA545A315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37007" y="870161"/>
                  <a:ext cx="113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27D224-9C31-CBD3-6781-E26979540672}"/>
                    </a:ext>
                  </a:extLst>
                </p14:cNvPr>
                <p14:cNvContentPartPr/>
                <p14:nvPr/>
              </p14:nvContentPartPr>
              <p14:xfrm>
                <a:off x="6283887" y="887081"/>
                <a:ext cx="158400" cy="110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27D224-9C31-CBD3-6781-E269795406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74887" y="878081"/>
                  <a:ext cx="176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A1329D-585A-5D82-2A69-312081FEDAC3}"/>
                    </a:ext>
                  </a:extLst>
                </p14:cNvPr>
                <p14:cNvContentPartPr/>
                <p14:nvPr/>
              </p14:nvContentPartPr>
              <p14:xfrm>
                <a:off x="6486567" y="734081"/>
                <a:ext cx="97200" cy="271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A1329D-585A-5D82-2A69-312081FEDA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77927" y="725081"/>
                  <a:ext cx="114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E988D2-1469-DBEB-A50B-635D98A259D2}"/>
                    </a:ext>
                  </a:extLst>
                </p14:cNvPr>
                <p14:cNvContentPartPr/>
                <p14:nvPr/>
              </p14:nvContentPartPr>
              <p14:xfrm>
                <a:off x="6397287" y="778361"/>
                <a:ext cx="322560" cy="218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E988D2-1469-DBEB-A50B-635D98A259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88647" y="769721"/>
                  <a:ext cx="340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8179D1-623F-2BB4-68E3-B45802F93F63}"/>
                    </a:ext>
                  </a:extLst>
                </p14:cNvPr>
                <p14:cNvContentPartPr/>
                <p14:nvPr/>
              </p14:nvContentPartPr>
              <p14:xfrm>
                <a:off x="6685287" y="725801"/>
                <a:ext cx="151560" cy="26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8179D1-623F-2BB4-68E3-B45802F93F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76647" y="716801"/>
                  <a:ext cx="169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BD85E5-4CAD-7971-3FD6-419E24902F4F}"/>
                    </a:ext>
                  </a:extLst>
                </p14:cNvPr>
                <p14:cNvContentPartPr/>
                <p14:nvPr/>
              </p14:nvContentPartPr>
              <p14:xfrm>
                <a:off x="4102287" y="676481"/>
                <a:ext cx="1806840" cy="2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BD85E5-4CAD-7971-3FD6-419E24902F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93287" y="667481"/>
                  <a:ext cx="1824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CE53C3-F696-AA4E-7436-19E287863AAD}"/>
                    </a:ext>
                  </a:extLst>
                </p14:cNvPr>
                <p14:cNvContentPartPr/>
                <p14:nvPr/>
              </p14:nvContentPartPr>
              <p14:xfrm>
                <a:off x="4116327" y="918041"/>
                <a:ext cx="1769400" cy="233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CE53C3-F696-AA4E-7436-19E287863A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07687" y="909041"/>
                  <a:ext cx="178704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B0BB016-2D54-D3B4-9668-BE269DA65FBF}"/>
              </a:ext>
            </a:extLst>
          </p:cNvPr>
          <p:cNvGrpSpPr/>
          <p:nvPr/>
        </p:nvGrpSpPr>
        <p:grpSpPr>
          <a:xfrm>
            <a:off x="1037607" y="3260561"/>
            <a:ext cx="1890000" cy="813600"/>
            <a:chOff x="1037607" y="3260561"/>
            <a:chExt cx="1890000" cy="81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DC8853A-A83E-3499-588E-C4B20B9A23D0}"/>
                    </a:ext>
                  </a:extLst>
                </p14:cNvPr>
                <p14:cNvContentPartPr/>
                <p14:nvPr/>
              </p14:nvContentPartPr>
              <p14:xfrm>
                <a:off x="1037607" y="3924401"/>
                <a:ext cx="196200" cy="149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DC8853A-A83E-3499-588E-C4B20B9A23D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8967" y="3915761"/>
                  <a:ext cx="213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9F38F34-2E15-64CC-5D82-A3C4A32377FC}"/>
                    </a:ext>
                  </a:extLst>
                </p14:cNvPr>
                <p14:cNvContentPartPr/>
                <p14:nvPr/>
              </p14:nvContentPartPr>
              <p14:xfrm>
                <a:off x="1273407" y="3869321"/>
                <a:ext cx="97920" cy="109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9F38F34-2E15-64CC-5D82-A3C4A32377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64767" y="3860681"/>
                  <a:ext cx="115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4F85F1-9B48-4C43-DD4F-E77F529E34B3}"/>
                    </a:ext>
                  </a:extLst>
                </p14:cNvPr>
                <p14:cNvContentPartPr/>
                <p14:nvPr/>
              </p14:nvContentPartPr>
              <p14:xfrm>
                <a:off x="1419567" y="3808841"/>
                <a:ext cx="135720" cy="140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4F85F1-9B48-4C43-DD4F-E77F529E34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10927" y="3799841"/>
                  <a:ext cx="153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69B645D-C785-90CC-C3F8-1A8CFA089E24}"/>
                    </a:ext>
                  </a:extLst>
                </p14:cNvPr>
                <p14:cNvContentPartPr/>
                <p14:nvPr/>
              </p14:nvContentPartPr>
              <p14:xfrm>
                <a:off x="1607487" y="3778241"/>
                <a:ext cx="115920" cy="113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69B645D-C785-90CC-C3F8-1A8CFA089E2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98487" y="3769601"/>
                  <a:ext cx="133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E819D13-74DA-724C-F8AB-E98D84766B53}"/>
                    </a:ext>
                  </a:extLst>
                </p14:cNvPr>
                <p14:cNvContentPartPr/>
                <p14:nvPr/>
              </p14:nvContentPartPr>
              <p14:xfrm>
                <a:off x="1771287" y="3612641"/>
                <a:ext cx="185040" cy="228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E819D13-74DA-724C-F8AB-E98D84766B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62287" y="3604001"/>
                  <a:ext cx="2026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823CE7-FE4A-246B-6F59-05AE376B8DFC}"/>
                    </a:ext>
                  </a:extLst>
                </p14:cNvPr>
                <p14:cNvContentPartPr/>
                <p14:nvPr/>
              </p14:nvContentPartPr>
              <p14:xfrm>
                <a:off x="1948767" y="3614441"/>
                <a:ext cx="298800" cy="171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823CE7-FE4A-246B-6F59-05AE376B8D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39767" y="3605801"/>
                  <a:ext cx="316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E84EFF7-3F1F-E7E3-7A67-730EE62163E0}"/>
                    </a:ext>
                  </a:extLst>
                </p14:cNvPr>
                <p14:cNvContentPartPr/>
                <p14:nvPr/>
              </p14:nvContentPartPr>
              <p14:xfrm>
                <a:off x="2264847" y="3564401"/>
                <a:ext cx="77760" cy="154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E84EFF7-3F1F-E7E3-7A67-730EE62163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55847" y="3555761"/>
                  <a:ext cx="95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EFE92A7-3CB1-2309-FD05-5B1113B24CD1}"/>
                    </a:ext>
                  </a:extLst>
                </p14:cNvPr>
                <p14:cNvContentPartPr/>
                <p14:nvPr/>
              </p14:nvContentPartPr>
              <p14:xfrm>
                <a:off x="2270607" y="3371801"/>
                <a:ext cx="164880" cy="306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EFE92A7-3CB1-2309-FD05-5B1113B24C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61607" y="3363161"/>
                  <a:ext cx="1825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B74485-F8CA-9FF4-C5F1-F2B1C36B47E5}"/>
                    </a:ext>
                  </a:extLst>
                </p14:cNvPr>
                <p14:cNvContentPartPr/>
                <p14:nvPr/>
              </p14:nvContentPartPr>
              <p14:xfrm>
                <a:off x="2369967" y="3316361"/>
                <a:ext cx="245880" cy="359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B74485-F8CA-9FF4-C5F1-F2B1C36B47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60967" y="3307721"/>
                  <a:ext cx="2635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908BA68-7811-F149-2C09-3EF7F19309FA}"/>
                    </a:ext>
                  </a:extLst>
                </p14:cNvPr>
                <p14:cNvContentPartPr/>
                <p14:nvPr/>
              </p14:nvContentPartPr>
              <p14:xfrm>
                <a:off x="2500287" y="3260561"/>
                <a:ext cx="252000" cy="285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908BA68-7811-F149-2C09-3EF7F19309F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91287" y="3251921"/>
                  <a:ext cx="2696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DC9B47-20D0-8311-32F7-9830AAA9BA9B}"/>
                    </a:ext>
                  </a:extLst>
                </p14:cNvPr>
                <p14:cNvContentPartPr/>
                <p14:nvPr/>
              </p14:nvContentPartPr>
              <p14:xfrm>
                <a:off x="2776407" y="3404921"/>
                <a:ext cx="151200" cy="122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DC9B47-20D0-8311-32F7-9830AAA9BA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67407" y="3396281"/>
                  <a:ext cx="16884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A75628-303D-B227-1337-2C8FA98A4EBC}"/>
              </a:ext>
            </a:extLst>
          </p:cNvPr>
          <p:cNvGrpSpPr/>
          <p:nvPr/>
        </p:nvGrpSpPr>
        <p:grpSpPr>
          <a:xfrm>
            <a:off x="3169527" y="2031521"/>
            <a:ext cx="4102200" cy="2246040"/>
            <a:chOff x="3169527" y="2031521"/>
            <a:chExt cx="4102200" cy="22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1A177BB-C099-99B5-4CB7-C56AC745F1F2}"/>
                    </a:ext>
                  </a:extLst>
                </p14:cNvPr>
                <p14:cNvContentPartPr/>
                <p14:nvPr/>
              </p14:nvContentPartPr>
              <p14:xfrm>
                <a:off x="4939647" y="3997841"/>
                <a:ext cx="168840" cy="279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1A177BB-C099-99B5-4CB7-C56AC745F1F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30647" y="3988841"/>
                  <a:ext cx="1864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44AFB7-7A73-F1D3-0EA5-CF8B1C387583}"/>
                    </a:ext>
                  </a:extLst>
                </p14:cNvPr>
                <p14:cNvContentPartPr/>
                <p14:nvPr/>
              </p14:nvContentPartPr>
              <p14:xfrm>
                <a:off x="5179767" y="3907121"/>
                <a:ext cx="133920" cy="295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744AFB7-7A73-F1D3-0EA5-CF8B1C3875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70767" y="3898481"/>
                  <a:ext cx="151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A94D777-D0F8-AB15-CB5E-5323E95E8949}"/>
                    </a:ext>
                  </a:extLst>
                </p14:cNvPr>
                <p14:cNvContentPartPr/>
                <p14:nvPr/>
              </p14:nvContentPartPr>
              <p14:xfrm>
                <a:off x="5381367" y="3863921"/>
                <a:ext cx="242640" cy="302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A94D777-D0F8-AB15-CB5E-5323E95E89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72367" y="3854921"/>
                  <a:ext cx="260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1A281B-95A4-7BB4-7C0F-62D09C2420BB}"/>
                    </a:ext>
                  </a:extLst>
                </p14:cNvPr>
                <p14:cNvContentPartPr/>
                <p14:nvPr/>
              </p14:nvContentPartPr>
              <p14:xfrm>
                <a:off x="5523207" y="3896681"/>
                <a:ext cx="167760" cy="105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1A281B-95A4-7BB4-7C0F-62D09C2420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14207" y="3888041"/>
                  <a:ext cx="185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A287F7-BF6E-4456-8E39-6C723DEE43D7}"/>
                    </a:ext>
                  </a:extLst>
                </p14:cNvPr>
                <p14:cNvContentPartPr/>
                <p14:nvPr/>
              </p14:nvContentPartPr>
              <p14:xfrm>
                <a:off x="5836047" y="3838361"/>
                <a:ext cx="168840" cy="243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A287F7-BF6E-4456-8E39-6C723DEE43D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27407" y="3829361"/>
                  <a:ext cx="186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AC1279-1C00-C950-C685-519B66D48490}"/>
                    </a:ext>
                  </a:extLst>
                </p14:cNvPr>
                <p14:cNvContentPartPr/>
                <p14:nvPr/>
              </p14:nvContentPartPr>
              <p14:xfrm>
                <a:off x="3169527" y="2445881"/>
                <a:ext cx="163080" cy="245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AC1279-1C00-C950-C685-519B66D484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60527" y="2437241"/>
                  <a:ext cx="1807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66D7B9-2648-E203-7D9C-CDDB9DD20A7D}"/>
                    </a:ext>
                  </a:extLst>
                </p14:cNvPr>
                <p14:cNvContentPartPr/>
                <p14:nvPr/>
              </p14:nvContentPartPr>
              <p14:xfrm>
                <a:off x="3434487" y="2371361"/>
                <a:ext cx="122760" cy="278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66D7B9-2648-E203-7D9C-CDDB9DD20A7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25847" y="2362361"/>
                  <a:ext cx="1404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9F01440-A4D5-EFED-7140-2F6B36A94977}"/>
                    </a:ext>
                  </a:extLst>
                </p14:cNvPr>
                <p14:cNvContentPartPr/>
                <p14:nvPr/>
              </p14:nvContentPartPr>
              <p14:xfrm>
                <a:off x="3623487" y="2517161"/>
                <a:ext cx="124200" cy="10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9F01440-A4D5-EFED-7140-2F6B36A9497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14487" y="2508161"/>
                  <a:ext cx="141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3BADBF-9D01-C6A3-61C7-27DCAF2BA0A2}"/>
                    </a:ext>
                  </a:extLst>
                </p14:cNvPr>
                <p14:cNvContentPartPr/>
                <p14:nvPr/>
              </p14:nvContentPartPr>
              <p14:xfrm>
                <a:off x="3790167" y="2365961"/>
                <a:ext cx="91080" cy="228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3BADBF-9D01-C6A3-61C7-27DCAF2BA0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81167" y="2356961"/>
                  <a:ext cx="108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5036E2B-1639-34D5-6D91-2A913C93FD9B}"/>
                    </a:ext>
                  </a:extLst>
                </p14:cNvPr>
                <p14:cNvContentPartPr/>
                <p14:nvPr/>
              </p14:nvContentPartPr>
              <p14:xfrm>
                <a:off x="3714207" y="2399801"/>
                <a:ext cx="224640" cy="128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5036E2B-1639-34D5-6D91-2A913C93FD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05567" y="2390801"/>
                  <a:ext cx="242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529F47-72BD-67E1-3E08-6BBF9D6400C2}"/>
                    </a:ext>
                  </a:extLst>
                </p14:cNvPr>
                <p14:cNvContentPartPr/>
                <p14:nvPr/>
              </p14:nvContentPartPr>
              <p14:xfrm>
                <a:off x="4094367" y="2347601"/>
                <a:ext cx="119520" cy="208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529F47-72BD-67E1-3E08-6BBF9D6400C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85727" y="2338601"/>
                  <a:ext cx="137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DB1B140-5BAB-2C42-ADC1-CFE62F8F839C}"/>
                    </a:ext>
                  </a:extLst>
                </p14:cNvPr>
                <p14:cNvContentPartPr/>
                <p14:nvPr/>
              </p14:nvContentPartPr>
              <p14:xfrm>
                <a:off x="4067007" y="2458121"/>
                <a:ext cx="141840" cy="68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DB1B140-5BAB-2C42-ADC1-CFE62F8F83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58367" y="2449481"/>
                  <a:ext cx="159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E4C4225-CD36-F313-B617-CDA87362A5BB}"/>
                    </a:ext>
                  </a:extLst>
                </p14:cNvPr>
                <p14:cNvContentPartPr/>
                <p14:nvPr/>
              </p14:nvContentPartPr>
              <p14:xfrm>
                <a:off x="6323847" y="2037281"/>
                <a:ext cx="152640" cy="297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E4C4225-CD36-F313-B617-CDA87362A5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15207" y="2028281"/>
                  <a:ext cx="1702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9C6078-215A-CF0D-5DB4-65A4ACB43949}"/>
                    </a:ext>
                  </a:extLst>
                </p14:cNvPr>
                <p14:cNvContentPartPr/>
                <p14:nvPr/>
              </p14:nvContentPartPr>
              <p14:xfrm>
                <a:off x="6514287" y="2101361"/>
                <a:ext cx="159840" cy="250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9C6078-215A-CF0D-5DB4-65A4ACB439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05287" y="2092721"/>
                  <a:ext cx="177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78D8A5-6666-6B53-B5BA-06CF3F93486E}"/>
                    </a:ext>
                  </a:extLst>
                </p14:cNvPr>
                <p14:cNvContentPartPr/>
                <p14:nvPr/>
              </p14:nvContentPartPr>
              <p14:xfrm>
                <a:off x="6732807" y="2091281"/>
                <a:ext cx="249120" cy="22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78D8A5-6666-6B53-B5BA-06CF3F9348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23807" y="2082281"/>
                  <a:ext cx="266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3225FF3-5B5E-4189-7B1C-D4893E859B9D}"/>
                    </a:ext>
                  </a:extLst>
                </p14:cNvPr>
                <p14:cNvContentPartPr/>
                <p14:nvPr/>
              </p14:nvContentPartPr>
              <p14:xfrm>
                <a:off x="6869247" y="2085881"/>
                <a:ext cx="293400" cy="189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3225FF3-5B5E-4189-7B1C-D4893E859B9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60607" y="2076881"/>
                  <a:ext cx="311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E137F0-47B1-F3E7-35AC-8198D02CA66C}"/>
                    </a:ext>
                  </a:extLst>
                </p14:cNvPr>
                <p14:cNvContentPartPr/>
                <p14:nvPr/>
              </p14:nvContentPartPr>
              <p14:xfrm>
                <a:off x="7119087" y="2031521"/>
                <a:ext cx="152640" cy="229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E137F0-47B1-F3E7-35AC-8198D02CA66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10447" y="2022881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329E33-99DC-FFE5-75BD-A659B83C6765}"/>
                    </a:ext>
                  </a:extLst>
                </p14:cNvPr>
                <p14:cNvContentPartPr/>
                <p14:nvPr/>
              </p14:nvContentPartPr>
              <p14:xfrm>
                <a:off x="4342407" y="2108561"/>
                <a:ext cx="1955880" cy="236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329E33-99DC-FFE5-75BD-A659B83C67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33767" y="2099561"/>
                  <a:ext cx="1973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B8759A4-0B32-A400-C6DC-21DB9AC7D4A5}"/>
                    </a:ext>
                  </a:extLst>
                </p14:cNvPr>
                <p14:cNvContentPartPr/>
                <p14:nvPr/>
              </p14:nvContentPartPr>
              <p14:xfrm>
                <a:off x="4327647" y="2299001"/>
                <a:ext cx="1980720" cy="185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B8759A4-0B32-A400-C6DC-21DB9AC7D4A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19007" y="2290361"/>
                  <a:ext cx="1998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39FE9C-43E6-9546-2216-5224AD7F30D1}"/>
                    </a:ext>
                  </a:extLst>
                </p14:cNvPr>
                <p14:cNvContentPartPr/>
                <p14:nvPr/>
              </p14:nvContentPartPr>
              <p14:xfrm>
                <a:off x="6181647" y="2422841"/>
                <a:ext cx="568080" cy="1521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39FE9C-43E6-9546-2216-5224AD7F30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73007" y="2413841"/>
                  <a:ext cx="585720" cy="15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C49E303-EA8C-8384-3A1A-FA9C3322C946}"/>
                    </a:ext>
                  </a:extLst>
                </p14:cNvPr>
                <p14:cNvContentPartPr/>
                <p14:nvPr/>
              </p14:nvContentPartPr>
              <p14:xfrm>
                <a:off x="6259767" y="2422841"/>
                <a:ext cx="684720" cy="1514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C49E303-EA8C-8384-3A1A-FA9C3322C9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51127" y="2413841"/>
                  <a:ext cx="702360" cy="15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A0CE0DF-1C7D-0F14-A168-D836F8A59A2D}"/>
                    </a:ext>
                  </a:extLst>
                </p14:cNvPr>
                <p14:cNvContentPartPr/>
                <p14:nvPr/>
              </p14:nvContentPartPr>
              <p14:xfrm>
                <a:off x="4064487" y="2695001"/>
                <a:ext cx="1145520" cy="1133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A0CE0DF-1C7D-0F14-A168-D836F8A59A2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55847" y="2686001"/>
                  <a:ext cx="116316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63B848D-73C4-BEF7-EB9B-A3DBEDEC7215}"/>
                    </a:ext>
                  </a:extLst>
                </p14:cNvPr>
                <p14:cNvContentPartPr/>
                <p14:nvPr/>
              </p14:nvContentPartPr>
              <p14:xfrm>
                <a:off x="3815367" y="2773121"/>
                <a:ext cx="1215000" cy="1080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63B848D-73C4-BEF7-EB9B-A3DBEDEC721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06727" y="2764481"/>
                  <a:ext cx="1232640" cy="10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D47C28F-91E9-787A-8900-18DB948433AE}"/>
              </a:ext>
            </a:extLst>
          </p:cNvPr>
          <p:cNvGrpSpPr/>
          <p:nvPr/>
        </p:nvGrpSpPr>
        <p:grpSpPr>
          <a:xfrm>
            <a:off x="1098807" y="4541801"/>
            <a:ext cx="1883520" cy="1739520"/>
            <a:chOff x="1098807" y="4541801"/>
            <a:chExt cx="1883520" cy="173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F01FB7B-41D8-F3B5-4536-9D7973AB622F}"/>
                    </a:ext>
                  </a:extLst>
                </p14:cNvPr>
                <p14:cNvContentPartPr/>
                <p14:nvPr/>
              </p14:nvContentPartPr>
              <p14:xfrm>
                <a:off x="1098807" y="4813601"/>
                <a:ext cx="246960" cy="259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01FB7B-41D8-F3B5-4536-9D7973AB622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0167" y="4804961"/>
                  <a:ext cx="2646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8609586-D177-731D-80F3-FDB082C31E84}"/>
                    </a:ext>
                  </a:extLst>
                </p14:cNvPr>
                <p14:cNvContentPartPr/>
                <p14:nvPr/>
              </p14:nvContentPartPr>
              <p14:xfrm>
                <a:off x="1372047" y="4737641"/>
                <a:ext cx="165600" cy="206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8609586-D177-731D-80F3-FDB082C31E8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63407" y="4728641"/>
                  <a:ext cx="183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07D0915-194C-D6CC-4FF5-E2949F6EA097}"/>
                    </a:ext>
                  </a:extLst>
                </p14:cNvPr>
                <p14:cNvContentPartPr/>
                <p14:nvPr/>
              </p14:nvContentPartPr>
              <p14:xfrm>
                <a:off x="1430007" y="4651961"/>
                <a:ext cx="137880" cy="337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07D0915-194C-D6CC-4FF5-E2949F6EA09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21007" y="4642961"/>
                  <a:ext cx="1555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99B0C62-A28F-37A3-EFDD-FFA830877297}"/>
                    </a:ext>
                  </a:extLst>
                </p14:cNvPr>
                <p14:cNvContentPartPr/>
                <p14:nvPr/>
              </p14:nvContentPartPr>
              <p14:xfrm>
                <a:off x="1661487" y="4541801"/>
                <a:ext cx="373680" cy="357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99B0C62-A28F-37A3-EFDD-FFA83087729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52487" y="4533161"/>
                  <a:ext cx="3913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B50089A-A241-72C7-A652-7AB5A33CAEF5}"/>
                    </a:ext>
                  </a:extLst>
                </p14:cNvPr>
                <p14:cNvContentPartPr/>
                <p14:nvPr/>
              </p14:nvContentPartPr>
              <p14:xfrm>
                <a:off x="1361247" y="5360441"/>
                <a:ext cx="206640" cy="364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B50089A-A241-72C7-A652-7AB5A33CAEF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52607" y="5351801"/>
                  <a:ext cx="2242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62AB599-E6D1-6D02-4EA4-3DF496BFA64D}"/>
                    </a:ext>
                  </a:extLst>
                </p14:cNvPr>
                <p14:cNvContentPartPr/>
                <p14:nvPr/>
              </p14:nvContentPartPr>
              <p14:xfrm>
                <a:off x="1637727" y="5232641"/>
                <a:ext cx="221040" cy="267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62AB599-E6D1-6D02-4EA4-3DF496BFA64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28727" y="5224001"/>
                  <a:ext cx="2386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34F7A7E-2924-612F-ED69-69C3FD489606}"/>
                    </a:ext>
                  </a:extLst>
                </p14:cNvPr>
                <p14:cNvContentPartPr/>
                <p14:nvPr/>
              </p14:nvContentPartPr>
              <p14:xfrm>
                <a:off x="1669767" y="5194121"/>
                <a:ext cx="243360" cy="381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34F7A7E-2924-612F-ED69-69C3FD48960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61127" y="5185121"/>
                  <a:ext cx="2610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6B3CBF4-D222-15A6-F841-5730516A12C9}"/>
                    </a:ext>
                  </a:extLst>
                </p14:cNvPr>
                <p14:cNvContentPartPr/>
                <p14:nvPr/>
              </p14:nvContentPartPr>
              <p14:xfrm>
                <a:off x="2005287" y="5076041"/>
                <a:ext cx="386280" cy="241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6B3CBF4-D222-15A6-F841-5730516A12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96647" y="5067041"/>
                  <a:ext cx="4039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36E4D37-1E8B-75A0-B4CB-9EC1AAFD4F3E}"/>
                    </a:ext>
                  </a:extLst>
                </p14:cNvPr>
                <p14:cNvContentPartPr/>
                <p14:nvPr/>
              </p14:nvContentPartPr>
              <p14:xfrm>
                <a:off x="1687767" y="6003401"/>
                <a:ext cx="237240" cy="269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36E4D37-1E8B-75A0-B4CB-9EC1AAFD4F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78767" y="5994401"/>
                  <a:ext cx="2548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F9FEB0-DEAE-843E-6F99-366CE7303BA1}"/>
                    </a:ext>
                  </a:extLst>
                </p14:cNvPr>
                <p14:cNvContentPartPr/>
                <p14:nvPr/>
              </p14:nvContentPartPr>
              <p14:xfrm>
                <a:off x="1994127" y="5811161"/>
                <a:ext cx="221760" cy="181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F9FEB0-DEAE-843E-6F99-366CE7303BA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85487" y="5802521"/>
                  <a:ext cx="239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14FAD23-FE46-A8FE-6088-E684D25EFE77}"/>
                    </a:ext>
                  </a:extLst>
                </p14:cNvPr>
                <p14:cNvContentPartPr/>
                <p14:nvPr/>
              </p14:nvContentPartPr>
              <p14:xfrm>
                <a:off x="1999527" y="5928521"/>
                <a:ext cx="280080" cy="224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14FAD23-FE46-A8FE-6088-E684D25EFE7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90527" y="5919521"/>
                  <a:ext cx="297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D709B44-D2DD-7522-95DA-1D4291008D45}"/>
                    </a:ext>
                  </a:extLst>
                </p14:cNvPr>
                <p14:cNvContentPartPr/>
                <p14:nvPr/>
              </p14:nvContentPartPr>
              <p14:xfrm>
                <a:off x="2141367" y="5730521"/>
                <a:ext cx="223560" cy="346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D709B44-D2DD-7522-95DA-1D4291008D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32367" y="5721881"/>
                  <a:ext cx="2412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7D43721-B2D3-6D41-80EA-2F64B01F50CD}"/>
                    </a:ext>
                  </a:extLst>
                </p14:cNvPr>
                <p14:cNvContentPartPr/>
                <p14:nvPr/>
              </p14:nvContentPartPr>
              <p14:xfrm>
                <a:off x="2109327" y="5554481"/>
                <a:ext cx="115920" cy="726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7D43721-B2D3-6D41-80EA-2F64B01F50C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00687" y="5545841"/>
                  <a:ext cx="13356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2E2D9B3-8A5B-86B1-AF8E-65698985F33F}"/>
                    </a:ext>
                  </a:extLst>
                </p14:cNvPr>
                <p14:cNvContentPartPr/>
                <p14:nvPr/>
              </p14:nvContentPartPr>
              <p14:xfrm>
                <a:off x="2601807" y="5568521"/>
                <a:ext cx="380520" cy="285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2E2D9B3-8A5B-86B1-AF8E-65698985F33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92807" y="5559521"/>
                  <a:ext cx="398160" cy="30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74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Intersite Connectivity</vt:lpstr>
      <vt:lpstr>VNet Peering</vt:lpstr>
      <vt:lpstr>VNet Peering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Intersite Connectivity</dc:title>
  <dc:creator>Ayush Rathi</dc:creator>
  <cp:lastModifiedBy>Ayush Rathi</cp:lastModifiedBy>
  <cp:revision>4</cp:revision>
  <dcterms:created xsi:type="dcterms:W3CDTF">2022-05-01T06:44:28Z</dcterms:created>
  <dcterms:modified xsi:type="dcterms:W3CDTF">2022-05-01T07:00:45Z</dcterms:modified>
</cp:coreProperties>
</file>