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2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49 281 1096,'-19'-12'5589,"19"12"-5384,-1-1-1,1 1 0,-1-1 0,1 1 1,-1-1-1,0 1 0,1 0 0,-1-1 1,1 1-1,-1 0 0,0 0 0,1 0 1,-1-1-1,0 1 0,1 0 0,-1 0 1,0 0-1,0 0 0,1 0 0,-1 0 1,0 0-1,1 0 0,-1 0 0,0 1 1,1-1-1,-1 0 0,0 0 0,1 1 1,-1-1-1,1 0 0,-2 1 0,-4 10-520,5-2 522,0-1-1,1 1 1,0-1-1,0 1 1,0 0-1,3 10 1,-1 1 131,0 5 1,2 0 0,0 0-1,2 0 1,0-1-1,11 27 1,-15-47-272,0 0 1,0-1 0,0 1-1,0 0 1,0 0-1,1-1 1,-1 0-1,1 1 1,0-1-1,0 0 1,0 0 0,1-1-1,-1 1 1,1-1-1,-1 0 1,8 4-1,-5-4 8,0 0-1,0-1 0,0 0 1,0 0-1,0 0 0,0-1 1,1 0-1,-1 0 0,0 0 1,9-2-1,8-3 75,-1-2 1,0 0 0,0-1-1,38-20 1,8-9 193,120-88-1,49-65 215,-230 185-538,36-32 36,-1-1 1,58-67 0,-98 102-1054,7-8 884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1684,'0'0'4085,"-1"2"-3447,0-1-537,0-1 0,0 1-1,0 0 1,0-1 0,0 1-1,1 0 1,-1 0 0,0 0-1,1 0 1,-1 0 0,1 0-1,-1 0 1,1 0 0,-1 0-1,1 0 1,0 0 0,-1 0-1,1 1 1,0-1 0,0 0-1,0 0 1,0 0 0,0 0-1,0 0 1,0 1 0,0-1 0,1 1-1,3 29 1171,13 46 0,-14-68-1065,0 1 1,0 0-1,1-1 0,0 0 0,1 0 0,0 0 1,0-1-1,14 16 0,-17-22-144,0-1 0,0 1-1,0-1 1,0 0 0,1 0 0,-1 0 0,1 0 0,-1 0 0,1 0-1,-1-1 1,1 1 0,-1-1 0,1 0 0,-1 1 0,1-1-1,0-1 1,4 1 0,4-2 103,0 0-1,17-5 1,110-46 753,-108 40-749,-9 4-208,12-5 276,-12 8-5207,-1 10-2308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1812,'-15'3'630,"1"-1"0,0 2-1,0 0 1,0 1 0,0 0 0,-15 9 0,12-4-300,1 0 0,0 1 0,1 1 0,1 0 1,0 1-1,0 1 0,-17 23 0,23-26-170,1 0-1,0 1 1,0 0-1,1 0 1,1 1-1,0 0 1,1 0-1,0 0 1,1 0-1,0 0 1,-1 25-1,4-24-61,0-1 0,1 1 0,0-1 0,1 1 0,1-1 0,0 0 0,9 23 0,-8-26-61,0-1 1,1 0-1,0 0 1,1-1 0,0 1-1,0-1 1,1 0-1,0-1 1,0 0-1,1 0 1,9 7-1,5-1 6,-1-1 0,2 0 0,0-2-1,0 0 1,1-1 0,0-2-1,28 5 1,12 0 39,100 3 0,-66-12-31,-1-5 0,1-4 1,133-26-1,-178 22-49,70-12-185,145-46 1,-190 46-362,9-2-1012,-72 18-878,25-12 0,-31 12 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14 233 1300,'-13'5'4940,"25"-5"-3681,39-6-1960,-42 5 1200,360-71 587,-324 62-1030,139-37 184,-64 19-103,236-41 419,-342 67-521,1 1 0,-1 0 1,1 1-1,27 3 1,-37-2-2,-1 0 0,1 1 0,-1-1 0,1 1 0,-1 0 1,0 0-1,0 0 0,0 0 0,0 1 0,0-1 1,0 1-1,-1 0 0,1 0 0,-1 1 0,0-1 1,0 1-1,0 0 0,0 0 0,2 5 0,2 5 57,-2 0 0,0 0 1,0 0-1,-2 0 0,0 1 0,0-1 0,0 26 0,-2-18-85,-1 0-1,-1 1 1,-2-1-1,-6 33 1,7-49-288,0 1 0,0 0 0,-1 0-1,0-1 1,-5 9 0,-13 12-3685,9-14 1634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1552,'-29'3'619,"0"1"0,1 1 0,0 2 0,0 1 0,0 1 0,1 1 0,1 1 0,0 2 0,0 1 0,1 0 0,1 2 1,-27 23-1,44-33-474,0 1 0,1 0 0,0 0 0,0 0 0,1 1 0,-1 0 0,2 0 1,-1 0-1,1 0 0,1 1 0,-1 0 0,1 0 0,-3 17 0,5-20-98,1 1-1,0-1 0,0 0 0,0 1 1,1-1-1,0 0 0,0 0 0,0 0 1,1 1-1,0-1 0,0-1 0,1 1 1,-1 0-1,1 0 0,1-1 1,-1 0-1,1 0 0,0 0 0,0 0 1,0 0-1,9 6 0,4 2 1,1 0 0,0-1-1,1-1 1,0-1 0,1-1 0,0-1 0,1 0-1,0-2 1,0 0 0,0-1 0,40 3-1,-15-5-22,0-2 0,0-1 0,1-3-1,72-14 1,482-122-156,-505 110 118,240-73-6,-272 83-118,30-10-600,-79 23-2248,29-16 0,-34 17 159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1536 1 1524,'8'10'9495,"-8"-10"-9370,-43 18 280,-1-2 0,-67 16 0,36-12-216,-228 52 176,162-42-245,-243 55 135,167-37-74,122-31-112,72-14 81,20-2-65,-13 1 83,13-1-110,-4-1 164,-5 2-62,12-2-151,0 0 0,0 0 0,0 0-1,0 0 1,0 0 0,0 0 0,0 0 0,-1 0-1,1 0 1,0 0 0,0 0 0,0 0-1,0 0 1,0 0 0,0 0 0,-1 0-1,1 0 1,0 0 0,0 0 0,0 0 0,0 0-1,0 0 1,0 0 0,0 0 0,-1 0-1,1 0 1,0-1 0,0 1 0,0 0-1,0 0 1,0 0 0,0 0 0,0 0 0,0 0-1,0 0 1,0 0 0,0-1 0,-1 1-1,1 0 1,0 0 0,0 0 0,0 0-1,0 0 1,0 0 0,0-1 0,0 1 0,0 0-1,0 0 1,0 0 0,0 0 0,0 0-1,0 0 1,0-1 0,0 1 0,1 0 0,-1 0-1,0 0 1,7-12 10,1 0 1,1 0-1,12-13 0,33-32 75,-53 55-82,3-2 12,-3 3-8,-4 3 64,-26 24-45,-41 45 0,59-59-26,2 0 0,0 0 0,0 1 1,1 1-1,-11 26 0,18-37-23,2 0-13,0 1-54,0 0 0,1 1 1,-1-1-1,1 0 0,0 0 1,1 0-1,-1 0 0,1-1 1,-1 1-1,1-1 1,0 1-1,4 2 0,2 2-415,0-1-1,1-1 1,0 0-1,10 6 1,23 6-4419,-10-5 1828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5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1052,'0'-16'6240,"0"26"-5755,2 15 57,1-1 0,10 40 1,-4-34 155,16 35 1,-21-54-435,2-1 1,-1 0 0,1 0-1,1-1 1,0 0 0,13 14-1,-19-23-217,1 1 1,-1 0-1,1-1 0,-1 1 1,1-1-1,-1 0 0,1 1 0,-1-1 1,1 0-1,-1 0 0,1 0 1,-1 0-1,1 0 0,-1-1 0,1 1 1,-1 0-1,1-1 0,-1 1 1,3-2-1,-3 2-67,0 0 34,0 0 0,0-1 0,1 1 1,-1 0-1,0-1 0,0 1 0,0-1 1,0 1-1,0-1 0,0 0 1,0 1-1,0-1 0,-1 0 0,1 0 1,1-1-1,2-2 28,2-2-2,0 1 0,0-1 1,-1 0-1,0-1 1,0 0-1,-1 1 1,1-1-1,-2-1 1,1 1-1,-1-1 0,0 1 1,3-13-1,0-4 73,-1 0-1,3-46 0,-7 47-50,-1 0 0,-1 0 0,-2 0 0,0 0 0,-7-26 0,10 46-163,-2 2-617,-1-3 1772,0 40-12660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1004,'2'2'873,"0"1"-540,1 0 1,-1 0 0,1 1-1,-1-1 1,0 1-1,-1 0 1,1-1-1,1 8 1,11 40 1206,-7-22-1071,4 5 201,1-1-1,29 56 1,-17-32 54,-23-56-614,2 13 128,-3-11 491,-6-9-663,-1-3-26,-1 0 0,1 0 0,1-1 0,0 0 0,-9-19 0,7 8 118,0-1 1,2 0 0,-6-33 0,11 46-115,0 1-1,0-1 1,1 1 0,0-1 0,1 1 0,0-1 0,0 1-1,1-1 1,0 1 0,0 0 0,1 0 0,6-12-1,-6 15 1,0 1-1,0 0 0,1 0 0,-1 0 1,1 0-1,0 0 0,0 1 0,0 0 1,1 0-1,-1 0 0,1 0 0,8-3 1,-12 5 119,13 5-4,-11-2-129,-2-2-22,-1 0 1,1 1-1,-1-1 0,1 0 0,-1 1 0,1-1 0,-1 1 0,1-1 1,-1 1-1,1-1 0,-1 1 0,1-1 0,-1 1 0,0-1 0,0 1 1,1-1-1,-1 1 0,0 0 0,0-1 0,1 1 0,-1 0 1,0-1-1,0 1 0,0-1 0,0 1 0,0 1 0,-1 9 48,0-3-62,-1-1 1,0 0 0,0 1 0,0-1-1,-1 0 1,0 0 0,0-1 0,-6 8 0,-2 8-246,10-20 96,-22 43-1170,11-25-4281,7-14 2927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84 190 1728,'0'0'4995,"-5"7"-4449,-6 8-150,1 0 0,0 1 0,2 1 0,0 0 1,-11 34-1,16-41-223,0 1 0,1-1 1,0 1-1,1-1 1,0 16-1,1-21-108,0 0-1,1 0 1,-1 0-1,1 0 0,0 0 1,1 0-1,-1 0 1,1 0-1,0-1 1,0 1-1,1-1 1,-1 1-1,5 4 0,-5-7-44,-1-1 0,1 0 0,-1 0 0,1 0 0,0 1 0,0-1 0,0-1 0,-1 1 0,1 0 0,0 0 0,0-1 0,0 1 0,0-1 0,0 0 0,0 1 0,3-1 0,-2 0 9,0 1 23,1-3-13,-1 2-29,0-1-1,0 0 1,-1 0 0,1 0 0,0 0-1,-1 0 1,1-1 0,0 1 0,-1-1-1,0 0 1,1 0 0,-1 0 0,0 0-1,0 0 1,3-4 0,-1-4-2,1 0 0,-2-1 0,1 1 1,-1-1-1,-1 1 0,0-1 0,0 0 1,-1-15-1,-5-88 20,4 103-28,-4-29 10,-2 1 1,-14-54-1,14 56 13,5 35-15,1-1-4,-2-8-6,2 8 48,2 12-22,44 150 103,-24-85-728,35 81-1,-55-152 79,8 14-492,-2-9-2932,0-1 1332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97 244 1548,'-11'-5'3152,"8"5"-3011,0 0-1,1 1 0,-1-1 0,0 0 0,1 1 0,-1 0 0,1 0 0,-1 0 0,1 0 0,0 0 0,-1 0 0,1 1 1,0-1-1,0 1 0,0-1 0,0 1 0,0 0 0,0 0 0,0 0 0,1 0 0,-1 0 0,1 0 0,-1 1 1,0 2-1,-4 7 111,2 0 0,0-1 0,0 1 0,-1 13 0,-1 0 217,5-20-400,1-1 0,-1 1 0,1-1 0,1 1 0,-1 0 0,1-1 0,-1 1 0,1-1 0,2 5 0,-2-4 30,0-2-60,-1 0-1,1-1 0,0 1 1,0 0-1,1-1 0,-1 1 1,0-1-1,1 1 0,0-1 1,-1 0-1,1 1 0,0-1 1,0 0-1,0 0 0,0 0 1,1-1-1,-1 1 0,4 2 1,-4-3 52,2-3-53,-1 0-27,-1 1 0,1-1 0,0 0 0,-1 0 0,1 0 0,-1-1 0,0 1 0,1 0 0,-1-1 0,0 0 0,-1 1 0,1-1 0,0 0 0,-1 0 0,0 0 0,2-6 0,12-77 132,-6 25-66,-9 61-74,0-1-1,0 1 0,0-1 1,0 1-1,0 0 1,0-1-1,0 1 1,0-1-1,1 1 1,-1-1-1,0 1 1,0 0-1,0-1 1,0 1-1,1-1 1,-1 1-1,0 0 1,0-1-1,1 1 0,-1 0 1,0-1-1,0 1 1,1 0-1,-1-1 1,1 1-1,-1 0 1,0 0-1,1-1 1,-1 1-1,0 0 1,1 0-1,-1 0 1,1 0-1,-1-1 0,1 1 1,-1 0-1,0 0 1,1 0-1,-1 0 1,1 0-1,-1 0 1,1 0-1,0 0 1,13 11 56,-11-9-68,4 5 22,0 0 1,-1 1-1,1 0 0,-1 0 1,5 9-1,5 7 16,-12-18-23,0-1-1,1 1 0,-1-1 0,1 0 0,0 0 0,1-1 0,-1 0 1,1 1-1,0-2 0,0 1 0,0-1 0,0 0 0,7 3 0,-11-6-3,0 0-1,0 0 1,0 0-1,-1-1 1,1 1-1,0 0 1,0-1-1,0 1 1,-1-1-1,1 1 1,0-1-1,-1 0 1,1 0-1,2-1 1,-2 0-4,1 1 2,0-1 0,-1 0-1,1 0 1,-1 0 0,0-1 0,1 1 0,-1 0-1,0-1 1,0 0 0,-1 1 0,1-1 0,-1 0-1,1 0 1,-1 0 0,0 0 0,1-5 0,2-5-7,-2 0 1,2-21-1,-3 25 2,3-51-21,-3 0 0,-10-98-1,9 155 29,-1-9-2,1 9 4,2 6 6,2 12-2,8 28 15,28 63 0,-34-94-18,-1-1-1,1 0 0,1 0 1,0 0-1,0-1 1,1 0-1,0-1 0,1 0 1,0 0-1,20 14 0,-24-19 2,-3-3-4,1 0 0,-1 0 0,0 0 0,0 0 0,1 0 0,-1 0 0,1-1 0,-1 1 0,1-1-1,-1 1 1,4-1 0,1 0 3,0 0-1,-1 0 0,1 0 0,0-1 0,0 0 0,0 0 0,-1-1 1,1 0-1,-1 0 0,1 0 0,6-5 0,-8 5-2,-1 0 0,1 0-1,-1-1 1,0 0 0,0 0-1,0 0 1,-1 0 0,1-1 0,-1 1-1,0-1 1,0 0 0,0 0-1,0 0 1,-1 0 0,1-1 0,-1 1-1,0-1 1,1-5 0,-2 8-5,0-2 4,0 1 0,0 0 0,-1-1-1,1 1 1,-1-1 0,0 1 0,0-1 0,0 1 0,-1-1-1,1 1 1,-1-1 0,-1-5 0,0 7 6,0 0 0,1-1 0,-1 1 0,0 0 0,-1 0 0,1 0 0,0 0 0,0 0 0,-6-2 0,7 3 82,-3 4-32,2-2-54,0 0 11,0 0 1,0 0-1,-1 0 1,1 1-1,1-1 1,-1 1-1,0-1 1,0 1-1,0 0 1,1 0-1,-1-1 1,1 1-1,0 0 1,-1 0-1,1 1 1,0-1-1,0 0 1,0 0-1,1 1 1,-1-1-1,0 0 1,1 1-1,0-1 1,-1 0-1,1 4 1,0 0-9,1 0 0,0 0 0,0-1 0,0 1 1,1 0-1,0-1 0,0 1 0,0-1 1,0 0-1,1 0 0,0 0 0,0 0 0,1 0 1,-1 0-1,1-1 0,0 0 0,0 0 1,1 0-1,-1 0 0,1-1 0,0 1 0,0-1 1,0 0-1,0-1 0,0 1 0,1-1 1,-1 0-1,1 0 0,10 1 0,-9-2-243,0 0 0,0-1 0,0 0 1,0 0-1,0-1 0,0 1 0,0-2 0,0 1 0,-1-1 0,1 0 0,9-4 0,-15 6 24,0-1 0,0 1 0,0-1 1,0 1-1,0-1 0,-1 0 0,1 0 0,0 1 0,0-1 0,-1 0 0,1 0 0,0 0 0,-1 0 0,1 1 0,0-3 0,1 0-563,4-8-1847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9 268 1180,'-3'0'1046,"3"0"-894,0 0-1,0 0 1,-1 0 0,1 0 0,0 0 0,0 0 0,0 0 0,-1 0 0,1 0 0,0 0 0,-3-2 2280,3 2-2280,0 0-1,0-1 1,0 1 0,0 0 0,0 0 0,-1 0 0,1-1 0,0 1 0,3-10 1023,11-9-1902,-13 18 1094,5-7-266,1 1 0,1 0-1,-1 1 1,1 0-1,0 0 1,14-8-1,11-7 99,45-35-52,42-33-4999,-105 76 2831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1716,'4'8'1075,"3"5"702,11 28 0,19 52 577,-13-38-1495,22 52 359,-27-59-816,-16-37-497,1 0 0,12 22 0,-16-32-212,7 9-420</inkml:trace>
  <inkml:trace contextRef="#ctx0" brushRef="#br0" timeOffset="1">14 141 1540,'-14'-39'3056,"14"36"-2638,1 0-47,1 0-298,-1 0 0,0 0-1,1 1 1,0-1 0,-1 1 0,1 0-1,0-1 1,0 1 0,1 0 0,-1 0-1,0 0 1,1 0 0,-1 1 0,1-1-1,-1 1 1,1 0 0,5-2 0,0 0 23,1 2-1,0-1 1,0 1 0,-1 1 0,1 0 0,0 0 0,0 0 0,0 1 0,0 1 0,0-1 0,-1 1 0,1 1 0,-1 0 0,1 0 0,-1 0-1,0 1 1,0 1 0,-1-1 0,1 1 0,-1 0 0,0 1 0,-1 0 0,1 0 0,5 7 0,-8-7-1,0-1 1,-1 0 0,0 1-1,0 0 1,0 0 0,-1 0-1,0 0 1,0 0-1,0 1 1,-1-1 0,0 0-1,0 1 1,-1-1-1,0 1 1,0-1 0,0 1-1,-1-1 1,0 1 0,0-1-1,-1 0 1,0 0-1,0 1 1,-4 8 0,1-5-2,0 0 1,-1 0 0,0 0 0,0-1-1,-1 0 1,0 0 0,-1-1-1,0 0 1,0 0 0,-1-1 0,0 0-1,-17 10 1,25-16-261,-1 0 1,1 0-1,-1 0 0,1-1 1,-1 1-1,0-1 0,1 1 1,-1-1-1,0 1 0,0-1 1,1 0-1,-1 0 0,0 0 0,0 0 1,1 0-1,-1 0 0,0-1 1,0 1-1,1 0 0,-1-1 1,0 0-1,-1 0 0,0 0-2571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79 157 1056,'-13'0'2664,"-36"1"2996,47-1-4719,0 0-501,-10 0 2209,18-3-2408,64-19 299,95-18-1,-79 20-294,209-38 799,-294 58-945,3-1 6,36-6 1077,-37 6-876,28-4 1846,-31 5-2151,0 0 0,1-1 0,-1 1 0,0 0 0,1 0 0,-1 0 0,1 0 0,-1 0 0,0 0 0,1 0 0,-1 0 0,1 1 0,-1-1 0,0 0 0,1 0 0,-1 0 0,0 0 0,1 0 0,-1 1 0,0-1 0,1 0 0,-1 0 0,0 1-1,1-1 1,-1 0 0,0 0 0,0 1 0,1-1 0,-1 1 0,6 15 8,-1 27-11,-5-37 3,3 50-4,49 458 14,38 126 45,-53-416-26,-30-196-31,5 36 75,-12-62 25,-1 0-67,-1 0-27,1-1 0,-1 1 0,1-1 0,-1 1 0,1-1 0,-1 0 0,0 0 0,0 0 0,0 0 0,0 0 0,0 0 0,0 0 0,0 0 0,-2 0 0,-36 5 41,22-4-38,-146 19 54,56-7-77,-26 6-1271,128-19 910,0 0 0,0 0 0,0-1 0,-10 0 0,0-2-3627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0 912,'0'0'3549,"2"3"-2856,0 6-191,-1-1 1,0 1-1,0-1 1,0 11-1,-1-9-159,1 1 0,0-1-1,5 20 1,-5-25-284,1-1 0,0 0 1,1 1-1,-1-1 0,1 0 0,0 0 1,0-1-1,0 1 0,0 0 1,1-1-1,-1 0 0,1 0 0,0 0 1,0 0-1,0-1 0,0 1 0,1-1 1,-1 0-1,1 0 0,-1-1 1,1 1-1,-1-1 0,1 0 0,0 0 1,0-1-1,0 0 0,-1 1 0,1-2 1,0 1-1,0 0 0,0-1 0,-1 0 1,1 0-1,0 0 0,-1-1 1,1 0-1,-1 0 0,5-2 0,-8 3-27,1 0 0,-1 0 0,0 0 0,0 0 0,0-1 0,1 1 0,-1 0 0,0-1 0,-1 1 0,1 0 0,0-1 0,0 1 0,-1-1 0,1 0 0,-1 1-1,1-1 1,-1 1 0,1-1 0,-1 0 0,0 1 0,0-1 0,0-2 0,0 1 1,-1 0 0,1 1 0,0-1 0,-1 0 0,0 0 1,0 1-1,0-1 0,0 0 0,0 1 0,0-1 0,-1 1 0,-1-3 0,-3-2 10,1 1 0,-1 0 0,0 1 0,-1-1 1,1 1-1,-1 1 0,-14-8 0,5 5-235,0 0 0,-26-7 0,6 9-2098,34 5 769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1400,'0'0'999,"3"1"-100,-1 1-458,1 0 1,0 0-1,-1 0 1,1 1 0,-1-1-1,0 1 1,0-1 0,0 1-1,0 0 1,2 3-1,41 87 2813,-44-91-3017,2 3 48,-3-5-246,0 0 0,0 0-1,0 0 1,0 0 0,0 0 0,0 0 0,0 0-1,0 0 1,0 0 0,0-1 0,0 1 0,0 0-1,0 0 1,0 0 0,0 0 0,0 0 0,0 0-1,0 0 1,0 0 0,0 0 0,0 0 0,0 0-1,0 0 1,0 0 0,0 0 0,1-1 0,-1 1-1,0 0 1,0 0 0,0 0 0,0 0 0,0 0-1,0 0 1,0 0 0,0 0 0,0 0 0,0 0-1,0 0 1,1 0 0,-1 0 0,0 0 0,0 0-1,0 0 1,0 0 0,0 0 0,0 0 0,0 0-1,0 0 1,0 0 0,0 0 0,1 1 0,-1-1-1,0 0 1,0 0 0,0 0 0,0 0 0,7-58 317,-7 56-308,0-1-13,1 1-13,0-1 1,0 1-1,0 0 1,0-1-1,0 1 1,0 0-1,1 0 0,2-4 1,-3 5-19,0 0 1,0 1-1,0-1 1,0 0-1,0 0 1,0 1-1,0-1 0,0 1 1,0-1-1,0 1 1,1 0-1,-1-1 1,0 1-1,0 0 0,1 0 1,-1 0-1,0 0 1,0 0-1,0 0 1,1 0-1,-1 0 1,2 1-1,10 2 9,-9-3-7,-1 0-3,10 0-6,-10 0 1,-1 0 2,4-1-8,0 0-1,0-1 0,0 0 1,0 0-1,0 0 0,-1-1 1,1 1-1,-1-1 0,0-1 1,0 1-1,0-1 0,0 0 1,7-8-1,-6 5-15,-1 0-1,1 1 1,1 0-1,-1 0 1,1 1 0,0 0-1,9-6 1,-14 11-9,0 0 26,6 4-8,-1-1 0,0 1 1,0 0-1,0 0 1,-1 1-1,0 0 0,0 0 1,0 0-1,0 1 1,6 9-1,-9-12-3,0-1-1,-1 0 1,1 0 0,0 0-1,0 0 1,0 0 0,6 2-1,1 0-66,-6-1 38,0-2-1,0 1 1,0 0-1,0-1 1,1 0-1,-1 0 1,0 0-1,1-1 1,-1 1 0,1-1-1,-1 0 1,0 0-1,1 0 1,-1-1-1,1 0 1,-1 0 0,0 0-1,0 0 1,1-1-1,-1 1 1,0-1-1,0 0 1,0 0-1,-1-1 1,1 1 0,-1-1-1,5-4 1,2-2-35,-1 0 0,-1-1 1,1 0-1,-2 0 1,1-1-1,-2 0 0,1 0 1,5-15-1,-10 20 40,1-1 0,-1 0-1,0 0 1,-1 0 0,1 0 0,-2 0 0,1 0-1,-1-11 1,0 16-6,0 2 47,0 0 0,-1 0 0,1 0 0,0 0 0,0-1 0,-1 1 0,1 0 0,0 0 0,0 0 0,0 0 0,0 0 0,-1-1 0,1 1 0,0 0 0,0 0 0,0 0 0,0 0 0,0-1 0,-1 1 0,1 0 0,0 0 0,0 0 0,0-1 0,0 1 0,0 0 0,0 0 0,0-1 0,0 1 0,0 0 0,0-1 1,0 1 1,0 0-1,0-1 0,0 1 0,0 0 0,0 0 0,0-1 0,-1 1 0,1 0 0,0-1 0,0 1 0,0 0 0,0 0 1,0-1-1,-1 1 0,1 0 0,0 0 0,0-1 0,-1 1 0,1 0 0,0 0 0,0 0 0,-1 0 0,1-1 0,0 1 0,0 0 1,-1 0-1,1 0 0,0 0 0,0 0 0,-1 0 0,1 0 0,0 0 0,-1 0 0,1 0 0,-1 0 0,-2 0 5,1 1 0,-1 0 0,0 0-1,1 0 1,-1 0 0,0 0 0,1 1-1,-1-1 1,1 1 0,0 0 0,-1 0-1,1 0 1,0 0 0,0 0-1,0 0 1,1 0 0,-4 5 0,-2 6 21,-1 0 0,-6 18 0,13-28-24,-2 4 8,0 1-1,1 0 1,0 0-1,1-1 1,0 1-1,-1 12 1,2-15-4,0 1 0,0-1 0,1 1 0,-1-1 0,1 0 0,0 1-1,1-1 1,-1 0 0,1 0 0,3 7 0,-4-12-7,-1 1-1,1-1 1,-1 1-1,1 0 0,-1-1 1,1 1-1,-1-1 1,1 1-1,-1-1 1,1 0-1,0 1 0,-1-1 1,1 0-1,-1 1 1,1-1-1,0 0 0,0 1 1,-1-1-1,1 0 1,0 0-1,-1 0 1,1 0-1,0 0 0,0 0 1,-1 0-1,1 0 1,0 0-1,0 0 0,-1 0 1,1-1-1,1 1 1,0-1-6,0 0 0,0 0 0,0 0 0,0 0 0,0 0 0,0-1 1,0 1-1,1-2 0,2-2-3,-1 0 1,0-1 0,0 0-1,0 1 1,0-1-1,-1 0 1,4-9 0,13-52-85,-13 41 83,-6 18-9,1-2-40,-2 10 60,0 0-1,0 0 0,0-1 0,0 1 0,0 0 1,0 0-1,0 0 0,0 0 0,0 0 1,0 0-1,1-1 0,-1 1 0,0 0 0,0 0 1,0 0-1,0 0 0,0 0 0,0 0 0,0 0 1,1-1-1,-1 1 0,0 0 0,0 0 1,0 0-1,0 0 0,0 0 0,0 0 0,1 0 1,-1 0-1,0 0 0,0 0 0,0 0 0,0 0 1,1 0-1,-1 0 0,0 0 0,0 0 1,0 0-1,0 0 0,0 0 0,1 0 0,-1 0 1,0 0-1,0 0 0,16 9 3,-12-7 1,7 2-19,31 13 48,-41-16-22,13 1 45,-10-3-49,-1 1 0,1-1-1,0 0 1,-1 0 0,1 0 0,-1 0-1,0-1 1,1 0 0,3-2-1,3-3 14,-1-1 0,16-17-1,-25 25-15,0-1 0,1 1-1,-1-1 1,0 1-1,1 0 1,-1-1 0,1 1-1,-1-1 1,0 1 0,1 0-1,-1-1 1,1 1-1,0 0 1,-1-1 0,1 1-1,-1 0 1,1 0-1,-1 0 1,1-1 0,-1 1-1,1 0 1,0 0-1,-1 0 1,1 0 0,-1 0-1,1 0 1,0 0 0,-1 0-1,1 0 1,-1 1-1,1-1 1,0 0 0,-1 0-1,1 0 1,-1 1-1,1-1 1,0 1 0,1 1 29,0 1 0,0-1 1,0 1-1,0-1 1,-1 1-1,3 5 0,-2-5-37,21 55 261,-17-41-78,13 25 1,-18-40-117,-1-2-56,0 0 0,0 0-1,0 1 1,0-1 0,1 0-1,-1 0 1,0 0 0,0 0-1,0 1 1,1-1 0,-1 0-1,0 0 1,0 0 0,0 0-1,1 0 1,-1 1 0,0-1-1,0 0 1,1 0-1,-1 0 1,0 0 0,0 0-1,1 0 1,-1 0 0,0 0-1,0 0 1,1 0 0,-1 0-1,0 0 1,1 0 0,-1 0-1,0 0 1,0-1 0,0 1-1,1 0 1,-1 0-1,0 0 1,0 0 0,1 0-1,-1 0 1,0-1 0,0 1-1,0 0 1,1 0 0,-1-1-1,14-7 76,11-13-41,-22 18-36,-2 2-4,0 0-1,0 0 1,0 0-1,0 1 1,0-1 0,0 0-1,1 0 1,-1 1-1,0-1 1,1 1-1,-1 0 1,0-1 0,1 1-1,-1 0 1,0 0-1,1-1 1,-1 1 0,2 1-1,0-2-5,0 1 0,0 1 0,0-1 1,0 0-1,0 1 0,4 1 0,-4-1-49,-1 0-47,6 7-463,5 6-5773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2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1708,'-3'-8'1748,"-6"-6"-1704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1344,'0'0'11080,"0"4"-11016,-2 0-39,2-2-11,-1 1-1,1-1 1,-1 0-1,1 0 1,0 0-1,0 0 1,0 1-1,0-1 1,1 4-1,2 17 31,2 0 0,0-1-1,2 0 1,0 0-1,19 38 1,-23-54-43,0-1 0,1 0 0,-1-1 1,1 1-1,0 0 0,0-1 0,1 0 0,-1 0 1,1 0-1,0-1 0,0 0 0,0 0 0,10 5 1,-13-8 0,0 1 0,0-1 1,0 0-1,0 0 1,0 0-1,0 0 1,0 0-1,0 0 0,0 0 1,1 0-1,-1-1 1,-1 1-1,1-1 1,0 0-1,0 0 1,0 0-1,0 1 0,0-1 1,-1-1-1,1 1 1,0 0-1,-1 0 1,1-1-1,-1 1 1,1-1-1,-1 1 0,0-1 1,0 0-1,0 1 1,0-1-1,0 0 1,0 0-1,1-2 0,1-5 32,0 1 0,0-1-1,-1 0 1,0 1-1,0-1 1,0-11 0,-1 7 59,-1 0 1,0 0 0,0-1 0,-1 1 0,-1 0-1,0 0 1,-1 0 0,0 0 0,-7-15 0,-3 6-1267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3 960,'0'0'1100,"9"-3"6107,-7 4-7107,-1 1 1,0-1-1,0 1 0,0-1 1,0 1-1,0-1 0,-1 1 1,1 0-1,0-1 1,-1 1-1,1 0 0,-1 2 1,5 29 618,-2-11-455,30 101 913,-3-11-3113,-29-110 1038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88 1092,'0'0'1366,"-1"-2"-734,-1-1-123,0-1 0,1 1 0,-1-1 0,1 0 0,0 0 0,0 1 0,0-8 0,1 8-224,1 0-27,0 1-208,-1 0 0,1-1 0,0 1 0,0 0 0,1-1 0,-1 1 1,0 0-1,1 0 0,-1 0 0,1 0 0,0 0 0,0 1 0,-1-1 1,1 0-1,0 1 0,0-1 0,1 1 0,-1 0 0,0 0 0,0 0 0,1 0 1,-1 0-1,1 0 0,-1 0 0,0 1 0,1 0 0,-1-1 0,1 1 0,-1 0 1,1 0-1,0 0 0,-1 0 0,1 1 0,-1-1 0,0 1 0,4 1 1,17 6 136,-1 1 1,0 1-1,-1 1 1,0 1-1,-1 1 1,0 0-1,-1 2 1,29 27-1,-45-39-133,-1 0 0,1 0 0,-1 0 0,1 0-1,-1 1 1,0-1 0,0 0 0,-1 1 0,1-1 0,-1 1 0,0 0 0,1 3-1,-1-4-25,-1-1-1,0 0 0,0 1 1,0-1-1,-1 0 1,1 1-1,-1-1 0,1 0 1,-1 1-1,1-1 0,-1 0 1,0 0-1,0 0 0,0 0 1,-1 0-1,1 0 0,0 0 1,-1 0-1,1 0 0,-1-1 1,-2 3-1,-5 4-31,-1-1 0,1 0-1,-1 0 1,-1-1 0,1 0-1,-1-1 1,0 0 0,0-1-1,-1 0 1,-14 2 0,23-5-164,-1-1 1,1 1 0,0-1-1,-1 0 1,1-1 0,-1 1-1,1-1 1,0 1 0,-5-2-1,-5-6-4871,3-2 2478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1160,'0'0'2600,"2"2"-1900,0 2-381,0 0 0,-1 0-1,0 0 1,1 0-1,-2 0 1,1 1 0,0 7-1,1-1-85,-1-1 0,1 1 0,1-1-1,0 1 1,0-1 0,1 0 0,0 0-1,11 17 1,-12-22-127,0 0 0,1 0 0,0 0 0,0 0 0,0-1 0,0 0 0,1 0 0,0 0 0,0-1 0,0 1-1,10 4 1,-12-7-49,0 0-1,0 0 0,0 0 0,0 0 1,0-1-1,0 1 0,0-1 1,0 0-1,0 0 0,0 0 0,0-1 1,0 1-1,0 0 0,0-1 0,0 0 1,0 0-1,0 0 0,0 0 0,0 0 1,0-1-1,-1 1 0,1-1 0,2-2 1,-3 2 17,0 0 0,0 0 1,0 0-1,0 0 0,0-1 0,-1 1 1,1-1-1,-1 1 0,1-1 1,-1 0-1,0 1 0,0-1 0,0 0 1,-1 0-1,1-4 0,0-2 159,0-1 0,-1-16 0,-1 24-211,1-5 81,-1 0 0,-1 0 0,0 0 0,0 0 0,-5-13-1,0 2 156,6 16-244,0 0 0,0 1 0,0-1 0,0 0 0,0 1 0,-1-1 0,1 1 0,0 0 1,-1-1-1,1 1 0,-1 0 0,0 0 0,1 0 0,-1 0 0,0 0 0,1 0 0,-1 0 0,0 1 0,0-1 0,0 1 0,-2-1 0,2 1-210,-2 0-129,-31 8-1010,6 2-4916,12-2 3219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 1864,'0'0'2875,"-1"6"-2065,-2 9-339,0-1 0,2 1 0,0-1 1,0 1-1,1 0 0,4 21 0,-3-27-272,0 0-1,1-1 1,0 1 0,1 0-1,0-1 1,1 1-1,-1-1 1,2 0 0,-1 0-1,1 0 1,0-1-1,10 11 1,-14-16-131,1-1 0,-1 1 0,1-1 0,-1 0 0,1 1 0,0-1 0,0 0 0,0 0 0,0 0 0,0 0 0,0 0 0,0-1 0,0 1 0,0-1 1,0 1-1,0-1 0,0 0 0,0 0 0,0 0 0,1 0 0,-1 0 0,0 0 0,0 0 0,0-1 0,2 0 0,1-2 15,-1 1 1,0-1-1,-1 0 1,1-1-1,0 1 1,-1-1-1,0 0 0,0 0 1,0 0-1,0 0 1,-1 0-1,1 0 1,-1-1-1,0 1 1,0-1-1,-1 0 1,2-6-1,1-10 198,-1-1-1,1-39 1,-1 10 118,-3 46-445,0 1 0,0-1-1,-1 0 1,1 1-1,-1-1 1,-2-6 0,2 3-266,0 7-156,1-2-144,-2-11-124,2 10-99,1-4-1217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1600,'8'6'2564,"-3"4"-1069,0 0 1,6 21 0,7 53 469,-6-24-1003,53 131 266,-62-183-1896,0 0 0,1-1 1,-1 0-1,2 0 0,8 12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1340,'0'-3'437,"-1"0"0,1 0 0,0 0 0,0 0 0,0 0 0,1 1 0,-1-1 1,2-5-1,-1 6-345,-1 1 1,1 0 0,-1 0 0,1 0 0,0 0 0,0 1-1,-1-1 1,1 0 0,0 0 0,0 0 0,0 1 0,0-1-1,0 0 1,0 1 0,0-1 0,0 1 0,0-1 0,0 1-1,0-1 1,0 1 0,0 0 0,1 0 0,-1-1 0,0 1-1,0 0 1,2 0 0,4 0 52,1 1 0,-1 0 0,0 0 0,1 1 0,-1 0 0,0 0-1,0 0 1,0 1 0,-1 0 0,1 1 0,-1-1 0,1 1 0,-1 0 0,0 1 0,-1 0 0,1 0 0,6 7 0,-6-5-23,1 1 0,-2-1 0,1 1 0,-1 0 0,0 0 0,-1 1 0,1-1 0,-2 1 0,1 0-1,-1 0 1,-1 0 0,0 1 0,2 13 0,-4-15-57,0 0 0,0 0-1,-1 0 1,0 0-1,-1 0 1,1 0 0,-1 0-1,-1 0 1,0-1-1,0 1 1,0-1 0,-1 0-1,0 0 1,0 0-1,-1-1 1,-7 9 0,7-10-305,0 0 0,0 0-1,-1-1 1,1 0 0,-1 0 0,0 0 0,-1-1 0,1 0 0,0 0 0,-1 0 0,-11 2 0,17-4-6,0-1 0,0 0 0,0 0 0,0 0 0,0 0 0,0 0 0,0 0 0,0 0 0,0 0 0,0 0 0,0 0 1,0 0-1,-1-1 0,-1 0-606,0 1-1831</inkml:trace>
  <inkml:trace contextRef="#ctx0" brushRef="#br0" timeOffset="1">370 2 1960,'12'-1'6585,"-8"7"-6406,0 1 0,-1-1 0,0 1 0,0 0 1,-1 0-1,0 0 0,0 1 0,0-1 0,0 12 0,4 15-199,2 0-1,2 0 1,1-1 0,22 47-1,-28-72-907,-1 1 0,1-1-1,1 0 1,8 10 0,-3-6-1545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1040,'0'0'4302,"1"1"-3719,7 8 843,-5-8-1028,28 4 231,0-2 1,48 0-1,-6-1-252,8 1 150,0-3 1,120-17-1,-184 15 169,29-9-1,-45 11-624,0 0-1,0-1 1,0 1 0,0-1-1,0 0 1,0 1 0,0-1-1,0 0 1,-1 1 0,1-1-1,0 0 1,0 0 0,-1 0-1,1 0 1,0 0 0,-1 0-1,1 0 1,-1 0 0,1-1-1,0 0-135,0 0 849,-3-1-607,-35-38 1248,21 25-776,14 14-475,-8-5 202,10 6-332,-1 1-1,0 0 0,0-1 0,0 1 0,1-1 0,-1 1 0,0-1 0,1 1 0,-1-1 0,0 1 0,1-1 0,-1 0 0,1 1 0,-1-1 0,1 0 0,-1 0 0,-16-15 721,15 15-366,6 5-384,16 20 23,33 41 33,-46-56-58,-1 0 1,0 1-1,-1 0 1,0 0-1,5 15 1,-10-22-48,1 0 0,-1 0 1,1 0-1,-1 0 0,0 0 0,0 0 1,-1 0-1,1 0 0,-1-1 1,1 1-1,-1 0 0,0 0 0,0 0 1,0-1-1,0 1 0,0 0 0,-1-1 1,1 1-1,-1-1 0,0 0 0,0 1 1,0-1-1,0 0 0,0 0 1,0 0-1,-1-1 0,1 1 0,-4 1 1,-1 2-642,0-1 1,0 0 0,-14 6-1,-21 1-6131,21-8 2389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1584,'0'0'1526,"2"7"-862,7 29 869,24 56 0,-27-76-1083,2-1 0,0 0 0,0 0 0,2-1 0,0 0 0,15 17 0,-22-29-336,-1 1-1,1-1 1,0 0 0,0 0 0,0 0 0,0 0 0,1 0 0,-1 0 0,0-1 0,1 0 0,-1 0 0,4 1 0,-4-2-50,-1 1 0,0-1 0,1 0 0,-1 0 0,0 0 0,0 0 0,1-1 1,-1 1-1,0-1 0,0 1 0,0-1 0,0 0 0,1 0 0,-1 0 0,0 0 0,0 0 0,-1 0 0,1-1 0,0 1 0,0 0 0,-1-1 0,3-2 1,-1 1-2,-1 1-6,1-1-1,-1 1 1,0-1 0,0 1-1,-1-1 1,1 0 0,0 0 0,-1 0-1,0 0 1,0 0 0,0 0-1,0 0 1,0 0 0,0-4 0,-1-5-18,0-1 0,-2 1 0,1 0 0,-1 0 1,-1-1-1,0 2 0,-1-1 0,-9-19 0,13 29-350,-2 0-119,1-4 691,-3-12-7701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1412,'0'0'724,"2"1"-96,2 0-358,-1 1 1,1 0-1,-1 0 0,1 0 0,-1 0 0,0 0 0,0 1 1,0-1-1,0 1 0,-1 0 0,1 0 0,-1 0 0,1 0 0,-1 1 1,0-1-1,2 5 0,5 11 216,-2 0-1,6 21 1,2 1-64,-12-33-348,1 1-493,0 0-1,-1-1 1,2 13 0,-5-20-722,1 2-821,3 8 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1596,'-1'-3'882,"-10"-34"2907,10 34-3351,1 1-36,1-8-34,0 7-29,0 0-16,1-2-221,0 1-1,0-1 1,1 1-1,0 0 1,0 0-1,0 0 1,0 0-1,0 0 0,1 1 1,0-1-1,-1 1 1,1 0-1,1 0 1,-1 1-1,0-1 0,1 1 1,-1 0-1,1 0 1,0 0-1,-1 1 1,1-1-1,0 1 1,0 1-1,0-1 0,0 1 1,7-1-1,-4 1-6,1 0-1,0 1 1,-1 0-1,1 0 1,0 1-1,-1 0 1,0 0-1,1 1 1,-1 0-1,0 1 1,0-1-1,8 7 1,-11-7-52,-1 0 0,-1 0 0,1 0 0,0 1 0,-1-1 0,0 1 0,1 0 0,-1 0 0,-1 0 0,1 0 1,-1 1-1,0-1 0,0 1 0,0 0 0,0-1 0,-1 1 0,0 0 0,0 0 0,0 0 0,0 0 0,-1 0 0,0 10 0,-2-5 3,0 0-1,0-1 1,-1 1-1,0 0 1,-1-1-1,0 1 1,0-1 0,-1 0-1,0 0 1,-1-1-1,1 0 1,-13 13-1,9-11-398,0-1-1,-1 0 1,0 0-1,0-1 1,-1-1-1,0 0 1,0 0-1,-1-1 1,-15 6-1,9-9-3873,15-2 1590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1312,'18'-3'600,"-15"3"1446,6-7-31,56-91 1684,-56 86-3342,1 0 0,11-10 1,-9 11-166,-11 9-99,0 2 42,0 0-121,-1 0 1,1-1-1,-1 1 1,0 0-1,1 0 1,-1 0-1,1 0 1,-1 0-1,1-1 1,-1 1-1,1 0 0,-1 0 1,1 0-1,-1 0 1,0 0-1,1 1 1,-1-1-1,1 0 1,-1 0-1,1 0 0,-1 0 1,1 0-1,-1 1 1,0-1-1,1 0 1,-1 0-1,1 1 1,-1-1-1,3 3 10,-1 0 1,1 1-1,-1-1 0,0 1 0,0-1 1,0 1-1,0 0 0,-1 0 0,0 0 0,0 0 1,0 0-1,0 0 0,0 7 0,0 0 3,1 14 38,0-1 1,8 30-1,-8-46-51,1 0 0,-1 0-1,2 0 1,-1 0-1,1 0 1,0-1 0,1 1-1,0-1 1,0-1 0,10 11-1,-11-12-3,0-1 0,0 1 0,0 0 1,-1 1-1,4 6 0,-6-10 0,-1 1-29,0 0-1,-1-1 1,0 1-1,1-1 1,-1 1-1,0 0 0,0-1 1,0 1-1,-1-1 1,1 0-1,-1 1 1,-1 2-1,-28 28-1173,10-10-127,4-1-2657,10-12 1499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1500,'0'0'4819,"-1"3"-4247,-1 31 870,3-19-1091,0 0 1,1 0 0,0 0-1,8 26 1,-9-36-215,1 1-1,0 0 0,1-1 1,-1 1-1,1-1 0,0 0 0,0 1 1,1-2-1,-1 1 0,1 0 1,0-1-1,0 1 0,1-1 1,-1 0-1,11 6 0,-10-8-18,1-1-1,-1 1 1,1-1-1,-1 0 0,1-1 1,0 1-1,0-1 1,-1 0-1,1 0 0,0-1 1,0 0-1,5-1 1,-6 0-20,1 0 1,-1 0 0,0 0 0,0 0-1,0-1 1,0 0 0,0 0 0,0 0-1,-1 0 1,0-1 0,0 0 0,0 0-1,0 0 1,0 0 0,5-9 0,-4 3-9,1 0-1,-1 0 1,-1 0 0,0-1 0,0 0 0,-1 0 0,2-11-1,-2-1-1360,-1-10-6433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37 1584,'1'3'939,"35"83"3726,-4-7-3083,50 108 463,-73-160-3235,-9-23 440</inkml:trace>
  <inkml:trace contextRef="#ctx0" brushRef="#br0" timeOffset="1">6 127 1536,'-1'-8'607,"-1"0"0,1 0 1,0 0-1,1 0 0,0-11 0,0 16-454,0 1 1,1 0-1,-1 0 0,1-1 0,0 1 1,-1 0-1,1 0 0,0 0 1,0-1-1,0 1 0,1 0 1,-1 1-1,0-1 0,1 0 0,-1 0 1,1 0-1,0 1 0,-1-1 1,1 1-1,0 0 0,0-1 1,0 1-1,0 0 0,3-1 0,9-3 148,0 1 0,0 0 0,1 2 0,0-1 0,-1 2 0,1 0 0,0 0-1,-1 2 1,1 0 0,0 0 0,0 2 0,-1-1 0,0 2 0,18 6 0,-28-8-213,0 0 1,0 0 0,0 0 0,-1 0 0,1 1 0,-1-1 0,0 1 0,1 0-1,-1 0 1,0 0 0,-1 0 0,1 1 0,-1-1 0,1 1 0,-1 0 0,0-1-1,0 1 1,-1 0 0,1 0 0,-1 0 0,0 1 0,0-1 0,0 0 0,-1 0-1,1 1 1,-1-1 0,0 8 0,-2 2 24,0-1 0,0 0-1,-1 1 1,-1-2 0,0 1-1,-1 0 1,-11 20 0,-4 2 2,-2-1 0,-29 36 0,40-56-269,-1-1 1,-1 0 0,-22 19 0,25-25-1041,0 0 0,-1-1 0,-14 7 0,20-12-2567,-9-1 35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1244,'1'-1'287,"-1"1"1,1-1-1,-1 0 1,0 1-1,1-1 0,0 1 1,-1-1-1,1 1 1,-1-1-1,1 1 0,0-1 1,-1 1-1,1 0 0,0-1 1,-1 1-1,1 0 1,0 0-1,0-1 0,-1 1 1,1 0-1,0 0 1,0 0-1,1 0 0,4 5 3685,-2 1-4856,-4-5 441,2 6 824,-2 0-212,-2 21 502,3 40 0,-1-61-591,1 1 0,0-1 0,0 1 0,1-1-1,0 1 1,0-1 0,1 0 0,0 0 0,0 0 0,8 11 0,-9-16-60,0 0 0,1 1 0,-1-1 0,1 0 0,-1 0 0,1-1 0,0 1 1,0-1-1,0 1 0,0-1 0,0 0 0,0 0 0,0 0 0,0 0 0,0-1 0,0 0 1,1 1-1,-1-1 0,5 0 0,5-1-17,0 0 1,0-1-1,17-5 1,-10 2-169,32-12 1,-18-1-1505,-29 14 490,0 0 0,0 1 0,0-2 0,4-4 0,-1 0-1533</inkml:trace>
  <inkml:trace contextRef="#ctx0" brushRef="#br0" timeOffset="1">344 132 1108,'-13'-17'6484,"9"22"-6018,0 0-323,1 0 0,-1 1-1,1-1 1,0 1 0,1-1 0,-1 1-1,-2 10 1,0 15 241,0 0-1,2 0 1,2 0-1,3 50 1,2-46-3027,15 65 1,-12-79 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75 1092,'-3'0'138,"1"0"112,0 0 1,0 0 0,0 0 0,0 0-1,0 1 1,0-1 0,0 0 0,0 1-1,0-1 1,0 1 0,0 0 0,1 0-1,-1 0 1,0 0 0,0 0 0,-2 2 0,3-2 335,2-1-552,1 0 1,-1 1 0,0-1-1,0 0 1,0 0 0,0 0 0,0 1-1,0-1 1,0 1 0,0-1-1,2 2 1,3 0 41,12 2 62,0-2 0,-1 0 1,1-2-1,30-1 1,-4-1 14,102-5 193,-76 2-249,333-35 347,-152 8-290,-216 25-148,-28 5 5,1 0 1,-1 1 0,0 0-1,1 0 1,0 0 0,8 1-1,-14 1 11,1-1 0,-1 1-1,0-1 1,1 1 0,-1 0 0,0 0-1,0 0 1,1 0 0,-1 0-1,0 1 1,0-1 0,-1 1 0,1-1-1,0 1 1,0 0 0,-1 0 0,1-1-1,-1 1 1,1 0 0,-1 0 0,0 1-1,0-1 1,0 0 0,1 3-1,15 42 104,-2 0-1,-3 0 0,-1 2 0,-2-1 0,3 71 0,-3-33-56,-5-56-235,-1 0 0,-1 1-1,-2-1 1,-4 45-1,3-71-415,0 0-1,0 0 0,0 0 0,0 0 0,-1-1 0,-2 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14 1176,'-26'-5'1173,"-1"1"0,-28-1 0,50 6-1020,-1-1-1,0 1 0,1 0 1,0 0-1,-1 1 1,1-1-1,0 1 0,-1 1 1,1-1-1,-8 6 1,4-2 58,0 1 1,1-1 0,-1 2-1,-9 10 1,5-1-85,1 0 0,1 0 1,0 2-1,1-1 0,1 1 0,1 1 0,0-1 1,2 1-1,0 1 0,1-1 0,1 1 0,2 0 1,-2 41-1,5-49-82,0 1 0,1 0 0,0-1 1,5 17-1,-5-23-29,1 0 1,0 0-1,0 0 1,0-1-1,0 1 1,1-1 0,1 0-1,-1 0 1,8 8-1,-7-10-4,-1-1 0,1 1 0,0-1 1,0 0-1,0 0 0,1-1 0,-1 0 0,1 0 0,-1 0 0,11 2 0,5-1 12,34 1 0,-38-3-15,64-1 24,-1-3 0,91-16 1,-66 7-23,275-48 3,-356 55-5,107-13 23,36-7-770,-134 19-3660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74 115 884,'-11'3'859,"1"0"0,0 1 0,0 0 0,-16 10 0,25-14-821,1 0 1,0 0-1,0 0 0,-1 0 1,1 0-1,0 0 0,0 0 1,-1 0-1,1 0 0,0 0 1,0 0-1,-1 1 0,1-1 1,0 0-1,0 0 0,0 0 1,0 0-1,-1 0 0,1 1 1,0-1-1,0 0 0,0 0 1,0 0-1,-1 1 0,1-1 0,0 0 1,0 0-1,0 0 0,0 1 1,0-1-1,0 0 0,0 0 1,0 1-1,0-1 0,0 0 1,0 0-1,0 1 0,0-1 1,0 0-1,0 0 0,0 1 1,0-1-1,0 0 0,0 0 1,0 1-1,0-1 0,0 0 1,1 0-1,-1 0 0,0 1 0,0-1 1,0 0-1,0 0 0,0 0 1,1 0-1,-1 1 0,0-1 1,1 0-1,10 2 59,-1 0 0,1-1 1,0-1-1,1 0 0,10-2 0,66-10 203,-64 8-237,348-64 577,-227 38-436,1-1-70,-114 26-41,1 2 0,50 0 1,-76 3-39,-1 1 0,1 0 0,-1 0 0,0 1 0,1-1 1,-1 1-1,0 0 0,0 1 0,0 0 0,0 0 0,-1 0 0,7 5 1,-5-2 33,0 0 0,0 1 0,0 0 0,-1 0 0,0 0 0,-1 1 0,8 13 0,-1 5 89,-1 0 0,-1 1 0,-2 0 0,9 45 0,-9-32-13,-2 1 0,0 46 0,-4-47-61,0-20-218,-2 1-1,0-1 1,-5 34 0,5-52-46,-1 0-1,1 0 1,-1 0-1,0 0 1,0 0-1,0 0 1,0 0-1,0 0 1,0 0-1,0 0 1,-1 0-1,-1 2 1,-2-3-3994,-12-1 1553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1368,'7'66'3879,"-3"98"0,-2-116-2064,-2-46-970,0 1-417,5-136 2763,-5 121-3028,0 0 0,1-1-1,1 1 1,0 0 0,6-20 0,-7 31-144,0-1 0,0 1 0,0 0 1,0 0-1,0 0 0,0 0 1,0 0-1,0 0 0,0 0 1,1 0-1,-1 0 0,0 1 1,0-1-1,1 0 0,-1 1 1,1-1-1,-1 1 0,0 0 1,1-1-1,-1 1 0,1 0 1,-1 0-1,1 0 0,2 0 1,3 0 15,0 1-1,-1 0 1,12 3 0,-13-3-5,47 16 105,-20-5-55,-29-11-61,7 0 30,-8 0-46,-1-1 0,1 0 0,-1 1 1,0-1-1,1 0 0,-1 0 0,1 0 0,-1 0 1,0 0-1,1-1 0,-1 1 0,1 0 1,-1-1-1,0 1 0,1-1 0,-1 1 1,0-1-1,0 0 0,1 1 0,-1-1 1,0 0-1,0 0 0,0 0 0,0 0 1,0 0-1,0 0 0,0 0 0,0 0 0,-1 0 1,2-2-1,0-1 8,-1 1-4,0 0 1,1 0-1,-1 0 1,1 0-1,0 1 1,0-1-1,0 1 0,0-1 1,5-3-1,-6 5-8,-1 0 0,1 0 1,0 0-1,0 0 1,0 0-1,0 0 1,0 1-1,0-1 1,0 0-1,0 0 1,0 1-1,0-1 1,1 0-1,-1 1 1,0 0-1,0-1 0,1 1 1,-1 0-1,0-1 1,0 1-1,1 0 1,-1 0-1,0 0 1,1 0-1,1 0 1,6 4 14,0-1 0,-1 1 0,1 0-1,-1 1 1,0-1 0,-1 2 0,1-1 0,-1 1 0,0 0 0,0 1 0,-1 0 0,0 0 0,0 0 0,-1 1 0,6 9 0,-3-3-459,0 1 0,-1 1-1,0-1 1,-1 1 0,-1 0 0,-1 1 0,4 25-1,-7-26-1772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8 1252,'-27'-4'833,"1"2"0,-1 1 0,1 1 0,-37 5 0,52-3-614,0 0-1,0 1 1,0 0 0,0 0 0,1 2 0,-1-1 0,1 1 0,0 1 0,0 0-1,1 0 1,0 1 0,-15 14 0,7-4 9,1 1-1,1 1 1,1 1 0,1 0-1,0 1 1,2 0-1,-10 26 1,17-38-166,2-1-1,-1 1 1,1 0-1,0 1 1,1-1 0,0 0-1,1 0 1,0 1-1,1 10 1,0-15-40,0 0 1,0 0-1,0 0 0,1 0 0,0-1 0,0 1 1,0 0-1,0-1 0,1 1 0,0-1 0,0 0 1,0 0-1,0 0 0,1 0 0,-1 0 1,1-1-1,8 7 0,6 0 8,0 0 0,0-1-1,0-1 1,1-1 0,1-1 0,-1 0-1,27 3 1,144 10 83,-137-15-87,238-2 46,-181-4-55,179-24 12,-140-3-104,-21 4-264,43 2-3830,-168 22 3119,-1 1-733,8-2 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1 148 920,'15'-4'4724,"74"-15"-4333,479-85 749,-448 91-955,-65 8-30,-45 4-79,-1 0 1,0 1 0,0 0-1,0 1 1,17 3 0,-22-3-18,0 0 1,-1 0 0,1 0 0,-1 1 0,1-1-1,-1 1 1,0 0 0,0 0 0,0 0-1,0 0 1,0 1 0,0-1 0,0 1 0,-1 0-1,1 0 1,-1 0 0,3 4 0,1 6 68,0 0 1,-1 0 0,0 1-1,-2-1 1,1 1 0,-1 0-1,-1 0 1,0 22 0,-2 10 155,-8 60-1,2-31-72,5-63-231,-3 32 52,4-41-232,-1 1 0,1-1 0,-1 1-1,0-1 1,-1 1 0,1-1 0,-1 0-1,1 1 1,-3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1024,'-9'0'267,"-9"-1"383,0 1 0,0 1-1,0 0 1,0 2-1,0 0 1,0 1-1,-29 10 1,26-5-284,1 1-1,1 1 1,0 0 0,0 2 0,1 0-1,-18 17 1,26-21-180,0 2 0,0 0 0,1 0 0,0 0-1,1 1 1,0 1 0,1-1 0,1 1 0,0 0 0,-7 23-1,11-31-132,1 0-1,0 0 0,1 0 1,-1 0-1,1 0 1,0 0-1,0 0 0,0-1 1,1 1-1,-1 0 0,1 0 1,3 8-1,-2-10-29,-1 1 1,1-1-1,0 0 0,0 1 0,1-1 0,-1 0 1,0 0-1,1-1 0,0 1 0,0 0 1,0-1-1,0 0 0,0 0 0,0 0 0,1 0 1,-1 0-1,6 2 0,10 2 16,0-1 1,1 0-1,-1-1 1,1-2-1,20 2 0,104-4 40,-121-1-75,585-51-26,-533 42-781,135-35 0,-174 28-4171,-27 13 2350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1344,'-7'3'944,"0"-1"-1,0 1 1,0 0-1,0 0 1,-12 9 1744,30-6-2277,-5-2-328,3-2-9,-1-1 0,0 0 0,1 0 0,-1-1 0,0 0 0,14-2 0,-5 1-5,317-32 659,-186 16-543,36-7-14,101-9 51,-278 32-218,6 0 20,0 0 0,0 2 0,0-1 0,16 4 1,-27-4 4,1 1 1,0 0 0,0 0-1,-1 0 1,1 0 0,0 0-1,-1 0 1,0 1 0,1 0-1,3 3 1,-4-4 6,-1 1-1,0-1 1,0 1-1,0-1 1,0 1 0,0-1-1,0 1 1,-1 0-1,1 0 1,-1-1-1,1 1 1,-1 0-1,1 0 1,-1 0 0,0 0-1,0-1 1,0 1-1,0 3 1,-2 10 140,-1 1 1,0-1-1,-1 0 0,-7 19 1,-30 59 274,12-28-189,21-46-204,-27 62 274,29-70-426,0 0 0,-1-1 0,0 1 0,-15 16 0,19-24-170,-1 1 1,1-1 0,-1-1 0,1 1 0,-1 0 0,0-1 0,0 0 0,-7 4 0,-12-3-4914,5-3 2387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 1456,'-27'-2'840,"1"2"-1,0 1 0,-1 1 1,1 1-1,0 1 1,-40 12-1,56-13-697,0 0 0,0 1 0,1 0 0,0 1 0,0 0 0,0 1 0,0 0 0,1 0 0,0 0-1,0 1 1,1 1 0,0-1 0,0 1 0,1 0 0,0 1 0,0-1 0,1 1 0,0 0 0,-6 17 0,10-23-117,0 1 1,0 0-1,0-1 0,0 1 1,1 0-1,-1-1 1,1 1-1,0 0 0,1 0 1,-1 0-1,1-1 0,-1 1 1,1 0-1,0-1 1,0 1-1,1-1 0,-1 1 1,1-1-1,0 1 0,-1-1 1,2 0-1,-1 0 1,0 0-1,1 0 0,-1 0 1,1-1-1,0 1 1,0-1-1,5 4 0,3 1 4,0 0 0,1-1 0,0-1 0,0 0 0,0-1 0,0 0 0,20 4 0,304 33 198,9-34-82,-8-32-201,-208 9-2604,-126 16 1971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 1104,'-54'23'5675,"60"-21"-5566,1-1 1,-1 1-1,0-1 0,0 0 0,0-1 0,1 0 1,-1 0-1,0 0 0,8-1 0,3 0 23,281-27 890,-105 7-747,-69 10-114,248-12 280,-319 22-396,78 3 44,-111-1-79,120 13 66,-118-10-54,-1 1 1,33 11-1,-46-12-18,-1-1 1,1 1-1,-1 0 0,0 0 0,-1 1 1,1 0-1,-1 1 0,0-1 1,0 1-1,6 8 0,-1 0 8,-1 0 0,16 31 0,-22-37-9,0 0 1,-1 1 0,0-1 0,-1 1 0,0 0 0,0-1-1,0 17 1,-1-8 4,-2 0-1,0 0 1,0 0-1,-5 17 1,4-28-386,1 1 1,-1-1-1,-1 0 0,1 0 1,-1 0-1,0 0 1,-1 0-1,1-1 1,-1 0-1,0 1 1,0-1-1,-1-1 0,-7 7 1,-2-1-1821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48 1192,'-16'-7'866,"-1"-1"-136,-1 2 1,0-1 0,0 2 0,0 1 0,0 0 0,-25-2-1,29 6-485,0 0-1,0 2 1,0-1-1,1 2 1,-1-1-1,0 2 1,-18 7-1,13-3 43,-1 2-1,1 0 1,1 1-1,-20 15 1,26-16-153,0 0 1,1 0 0,0 2 0,1-1-1,0 1 1,1 0 0,0 1-1,1 0 1,1 1 0,0 0 0,0 0-1,2 0 1,-8 27 0,12-35-97,0 0 1,0 0-1,1 0 1,0 0-1,0 0 1,0 0-1,1 0 1,0 0-1,0 0 1,0 0-1,1 0 1,0-1 0,3 8-1,-2-7-15,0-1 1,1 0-1,0 1 0,0-2 1,0 1-1,1 0 0,0-1 0,0 0 1,0 0-1,0 0 0,1 0 1,10 4-1,9 3 13,0-1 0,0-2 0,1 0 0,0-2 0,1-1 1,39 3-1,162-4 69,-227-4-104,293-23 17,-8-23-147,-235 38 94,186-33-250,18 0-193,-223 37 267,28-4-505,-54 6 9,0 1 0,0-1 0,0-1 0,6-2 0,-9 3-1852,5-4 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1488,'0'0'790,"-5"-8"996,4 8-1643,1-1 0,0 1 0,0 0-1,0 0 1,0-1 0,0 1 0,0 0 0,-1 0 0,1-1 0,0 1 0,0 0 0,0 0-1,-1 0 1,1-1 0,0 1 0,0 0 0,0 0 0,-1 0 0,1 0 0,0 0-1,0 0 1,-1 0 0,1-1 0,0 1 0,0 0 0,-1 0 0,1 0 0,0 0 0,-1 0-1,1 0 1,0 0 0,0 0 0,-1 0 0,1 0 0,0 1 0,0-1 0,-1 0 0,1 0-1,0 0 1,-1 0 0,-2 5 44,1 1 0,-1-1 0,1 0 0,0 1-1,0-1 1,1 1 0,0 0 0,-1 11 0,0 5 316,1 1 0,5 41 0,-3-53-317,1 0 1,1 0-1,0 0 1,0 0 0,1 0-1,1 0 1,8 14-1,-12-22-119,1-1 0,-1 0 0,0 0 0,1 0 0,-1 0 0,1-1 0,0 1 0,0 0 0,-1-1 0,1 1 0,0-1 0,1 1 0,-1-1 0,0 0 0,0 0 0,0 0 0,1 0 0,-1 0 0,0-1 0,1 1 0,-1-1 0,1 1 0,-1-1 0,0 0 0,1 0 0,3-1 0,-3 1 2,1-1 0,-1 0-1,0-1 1,0 1-1,0 0 1,0-1 0,0 0-1,0 0 1,0 0-1,-1 0 1,1 0 0,-1 0-1,1-1 1,-1 1-1,0-1 1,0 0-1,0 0 1,0 1 0,1-5-1,4-7 69,-1-2 0,-1 1 0,0 0 0,-1-1 0,-1 0-1,3-32 1,-4 5-874,-5-58-1,1 72-3649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1536,'7'8'2466,"0"12"-1474,0 0 1,-2 0 0,0 0 0,-1 1-1,2 26 1,9 45 405,-8-63-1018,2 1-1,20 43 0,0-22-4120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1692,'-1'-2'282,"1"0"0,0 0 0,1 0 0,-1 0 0,0 0 0,1 0 0,-1 0 0,1 0 0,0-2 0,3-9 841,-3 11-917,1 1 0,-1-1 0,0 0 0,1 1 0,0-1 0,-1 1 0,1-1 0,0 1 0,0 0 0,0 0 0,0 0 0,0 0 0,0 0 0,0 0 0,2 0 0,-2 0-98,2 0 46,0 0 0,-1 1 1,1-1-1,0 1 0,0 0 1,0 0-1,-1 0 0,1 0 1,0 1-1,0-1 0,-1 1 0,1 0 1,0 0-1,-1 1 0,5 1 1,1 1 59,0 0 0,0 1 1,0 0-1,0 1 1,-1 0-1,0 0 0,0 1 1,10 11-1,-15-15-144,0 0 1,0 1-1,-1-1 1,0 1-1,0 0 0,0 0 1,0-1-1,-1 1 1,1 0-1,-1 0 0,0 1 1,0-1-1,0 0 1,-1 0-1,0 0 0,0 1 1,0-1-1,0 0 1,0 0-1,-1 1 1,0-1-1,0 0 0,-2 5 1,-1 1-8,-1 0 1,0 0 0,-1 0-1,0-1 1,0 0 0,-1 0-1,-13 12 1,1-3-423,0-1-1,-27 17 0,45-32-68,-15 8-37,4-8-5710</inkml:trace>
  <inkml:trace contextRef="#ctx0" brushRef="#br0" timeOffset="1">425 80 2180,'9'-19'3024,"-6"12"-1763,0 1 1,0-1 0,7-9-1,-8 14-1116,-1 0 1,1 0-1,0 0 0,-1 1 0,1-1 0,0 1 0,0-1 0,0 1 1,0 0-1,0 0 0,0 0 0,1 0 0,-1 0 0,0 0 0,4 0 0,0 0 42,0 0-1,0 0 1,0 1-1,0 0 1,0 0-1,12 3 1,-16-3-148,1 1 1,-1-1 0,0 1 0,1 0-1,-1 0 1,0 0 0,0 0 0,0 1-1,0-1 1,0 0 0,0 1 0,-1-1-1,1 1 1,0 0 0,-1 0 0,1 0-1,-1-1 1,0 1 0,1 1 0,-1-1-1,1 2 1,1 4 6,-1 0 0,1 1 0,-2-1-1,1 0 1,-1 1 0,0-1 0,-1 1 0,0-1 0,0 1 0,-1-1-1,0 1 1,-1-1 0,1 1 0,-2-1 0,-3 11 0,-6 8 57,-1-1 1,0-1 0,-21 28-1,27-42-66,2-3-12,1-3 19,1 0 0,0 0 1,0 1-1,0-1 1,-3 10-1,19-9-13,-12-6-31,0 0-1,0 1 0,0-1 0,0 0 0,0 0 0,1 1 0,-1-1 0,0 0 0,0 0 0,0 0 0,0 0 0,0-1 0,0 1 0,0 0 0,1 0 0,-1-1 0,1 1 0,2-2-12,33-5-630,-1-2 0,63-25-1,-55 18-933,2-6-4344,-36 17 2848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29:5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 1092,'1'-26'4847,"-2"23"-4143,0 3 82,0-1-709,1 1 1,-1-1-1,0 1 0,1 0 0,-1 0 1,1 0-1,-1-1 0,0 1 1,1 0-1,-1 0 0,0 0 1,1 0-1,-1 0 0,0 0 0,1 0 1,-1 0-1,0 0 0,1 0 1,-1 0-1,0 1 0,1-1 1,-1 0-1,0 1 0,-9 8 193,0 1-1,1 0 1,1 1-1,0 0 1,0 0-1,1 1 1,-9 21-1,7-13-55,2 1 0,0 0-1,1 0 1,-4 27-1,10-44-168,0 0-1,0 0 0,0 0 0,0-1 0,0 1 0,1 0 0,0 0 0,1 6 0,0-5-4,-2-4-32,0-1 1,0 1-1,1 0 0,-1-1 1,0 1-1,1-1 0,-1 1 1,0-1-1,1 1 0,-1 0 0,1-1 1,-1 1-1,1-1 0,-1 0 1,1 1-1,0-1 0,-1 1 1,1-1-1,-1 0 0,1 1 0,0-1 1,-1 0-1,1 0 0,0 0 1,-1 0-1,1 1 0,0-1 1,-1 0-1,1 0 0,0 0 0,0 0 1,-1 0-1,2-1 0,-1 1-16,1 0 48,1-2 2,2-2-31,0 0 1,-1 0-1,1 0 0,-1-1 0,0 1 0,5-10 1,20-36 51,-19 32-4,27-62 1182,-36 78-1125,-1 2-104,0 0-1,0 0 0,0-1 0,0 1 0,0 0 0,0 0 1,0 0-1,0 0 0,0-1 0,0 1 0,0 0 1,0 0-1,0 0 0,0 0 0,1-1 0,-1 1 1,0 0-1,0 0 0,0 0 0,0 0 0,0 0 0,0-1 1,1 1-1,-1 0 0,0 0 0,0 0 0,0 0 1,0 0-1,1 0 0,-1 0 0,0 0 0,0 0 0,0 0 1,1 0-1,-1 0 0,0 0 0,0 0 0,0 0 1,1 0-1,-1 0 0,0 0 0,0 0 0,0 0 1,0 0-1,1 0 0,-1 0 0,0 0 0,0 0 0,0 0 1,0 0-1,1 0 0,-1 0 0,0 1 0,0-1 1,0 0-1,0 0 0,1 0 0,12 52-26,-12-48-159,0-1 0,0 1 0,0-1 0,1 1 0,-1-1 0,1 0 0,-1 0 1,4 4-1,-4-5-388,0-1 1,0 0-1,0 0 1,0 1-1,0-1 1,1 0-1,-1 0 1,0 0-1,1 0 1,-1 0-1,3 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2060,'0'0'167,"1"1"-1,0 0 1,0-1-1,-1 1 1,1-1-1,0 1 1,-1 0 0,1 0-1,-1-1 1,1 1-1,-1 0 1,1 0-1,-1 0 1,1 0-1,-1 0 1,0-1-1,1 1 1,-1 0 0,0 0-1,0 0 1,0 0-1,0 2 1,1 28 1790,-1-19-1542,1 8 346,1-1 0,8 31-1,-9-46-620,0 1 0,1 0 0,0 0 0,0-1 0,0 1 0,1-1 0,-1 0 0,1 0 0,0 0 0,0 0 0,1 0 0,-1 0 0,1-1 0,7 6 0,-10-9-97,0 1 1,0-1-1,0 1 0,0-1 0,0 1 1,0-1-1,0 0 0,0 1 0,0-1 0,0 0 1,1 0-1,-1 0 0,0 0 0,0 0 1,0 0-1,0 0 0,0 0 0,1-1 0,-1 1 1,2-1-1,-1 0 51,1-1 0,-1 1 0,1-1 0,-1 1 0,1-1 0,-1 0 0,0 0 0,2-2 0,2-3 167,-1 0 0,0 0 1,0-1-1,4-8 0,-7 12-179,0 0 1,-1 0-1,0 0 0,0 0 1,1-8-1,0 4-153,-2 7-90,0-16-2636,-2 8 820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1208,'3'2'479,"-1"0"0,1 0 0,0 1 0,-1-1 0,1 0 0,-1 1 0,0 0 0,0 0 0,0 0 0,0 0 0,0 0 0,-1 0 0,2 5 0,2 7 380,6 26 0,-4-14-51,37 128 1452,-36-131-2149,1 5-4393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69 856,'1'-4'1054,"-1"0"-526,1-1 0,0 1 0,0-1-1,0 1 1,0 0 0,3-5 0,-3 7-351,0 0 1,1 0-1,-1 1 0,0-1 1,1 0-1,-1 1 1,1 0-1,-1-1 0,1 1 1,0 0-1,-1 0 1,1 0-1,0 0 1,0 0-1,0 0 0,2-1 1,5 1 70,-1-1 0,1 1 0,0 0 0,0 1 0,0 0-1,0 0 1,0 1 0,15 3 0,-19-3-149,0 0 1,-1 0-1,1 0 0,0 1 0,0 0 0,0 0 0,-1 0 0,0 0 1,1 1-1,-1 0 0,0 0 0,0 0 0,0 0 0,0 1 0,-1-1 0,0 1 1,1 0-1,-1 0 0,-1 0 0,1 1 0,0-1 0,-1 0 0,2 6 1,-2-4-31,-1 0 0,1 1 0,-1-1 0,0 0 0,-1 1 0,0-1 0,0 0 0,0 1 1,0-1-1,-1 0 0,0 1 0,-1-1 0,1 0 0,-1 0 0,-1 0 0,1 0 0,-1 0 1,-4 7-1,-2 2-136,0 0 0,-1 0-1,0-1 1,-1-1 0,-1 0 0,0 0 0,-1-1 0,0-1 0,-1 0 0,0-1 0,-18 10 0,-9-4-1597,15-9-3391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5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5 108 1792,'65'-40'7545,"32"-20"-4161,-89 54-3614,-6 4-258,-5 4-1028,-24 15 1407,-38 34 1,55-43 130,1 1 0,0 0 1,1 1-1,0 0 0,0 0 1,1 1-1,-9 18 0,15-27 4,0 1 0,0 0 0,0 0 0,0-1 0,1 1 0,-1 0 0,1 0 0,0 0 0,0 0 0,0 0 0,0 0 0,0 0 0,1 0 0,0-1 0,-1 1 0,1 0 0,0 0 0,0-1 0,0 1 0,1 0 0,-1-1 0,1 1 0,-1-1 0,4 4 0,5 5 144,0-1-1,0-1 1,1 0-1,13 9 0,17 14 999,-40-31-1136,0 0 1,0 0-1,0 0 1,0 0 0,0 0-1,0 0 1,-1 0-1,1 0 1,0 0 0,-1 0-1,1 0 1,-1 1-1,1-1 1,-1 0 0,0 0-1,1 0 1,-1 1 0,0-1-1,0 0 1,0 0-1,0 1 1,0-1 0,0 0-1,0 1 1,-1-1-1,1 2 1,-2 0-97,1 0 0,-1 0 1,0 0-1,0 0 0,-1 0 0,1 0 0,-1 0 0,1-1 0,-5 4 1,-8 5-2124,0 0 0,-21 10 0,18-14-879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96 1704,'0'0'5267,"-2"3"-4896,1 0-240,-1 0 0,1 1 0,-1-1 0,1 0 0,0 1 0,1-1 0,-1 1 0,0 0 0,1-1 0,0 1 0,0 0 0,0-1 0,1 5 0,2 128 3357,-3-135-3398,0 0 0,0 1 0,0-1 0,-1 0 0,1 0 0,0 1 0,-1-1 0,1 0 0,-1 0 0,1 0 0,-1 0 0,0 0 0,1 0 0,-1 0 0,0 0 0,0 0 0,1 0 0,-1 0 0,0 0 0,0-1 1,0 1-1,0 0 0,0-1 0,-1 1 0,1-1 0,0 1 0,-1 0 0,-1-1 642,-1-2-594,-2-1-71,0-1-1,1 0 0,-1 0 0,1-1 0,0 1 0,0-1 0,0-1 1,1 1-1,-1 0 0,1-1 0,1 0 0,-1 0 0,1 0 0,0-1 0,-4-11 1,4 7-44,1 0 0,0 0 0,0 0 0,1 0 0,0 0 1,1 0-1,1 0 0,-1 0 0,2 0 0,-1 0 0,6-15 1,-5 20-21,1 0 1,0 1 0,0-1 0,0 1 0,0 0 0,1 0 0,7-7 0,-8 9-2,-1 1 1,1 0-1,0 0 1,0 0 0,0 1-1,0-1 1,0 1-1,0-1 1,1 1 0,-1 0-1,0 0 1,1 1-1,5-2 1,-6 3-2,0-1 0,0 0 1,0 1-1,-1-1 0,1 1 1,0 0-1,0 0 0,-1 0 0,1 0 1,0 1-1,-1-1 0,4 3 1,23 19-3,-21-13 10,-1-1 0,0 1-1,0 1 1,0-1 0,7 19 0,-4-9-1,-9-18 5,0 1-4,2 3 0,-2-9-76,-1-1 65,-1-8-8,2 0 0,2-19 0,-2 26 8,-1 0-4,1 1 0,0-1 0,0 0 0,0 1 0,1 0 0,-1-1 0,4-4 0,-5 7 13,2 1-1,6-2-13,-6 2-4,3 3 11,19 6-1,-8 2-8,-5 1-104,0 0 1,-1 1-1,0 1 1,-1-1-1,0 1 0,-1 1 1,8 17-1,-11-18-895,0 0 0,0 1 0,-1 0 0,4 26 0,-5-28-2619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1200,'4'-20'4496,"-4"20"-4380,0-1-1,0 1 1,0 0 0,0 0-1,0 0 1,0-1-1,1 1 1,-1 0 0,0 0-1,0-1 1,0 1 0,0 0-1,0 0 1,1 0 0,-1 0-1,0-1 1,0 1 0,0 0-1,1 0 1,-1 0 0,0 0-1,0 0 1,0 0 0,1 0-1,-1-1 1,0 1 0,0 0-1,1 0 1,-1 0 0,0 0-1,0 0 1,0 0 0,1 0-1,-1 0 1,1 0 0,1 2 46,0 0 0,-1 0 1,1 0-1,0 0 0,-1 0 1,1 0-1,-1 1 0,1-1 1,-1 1-1,0-1 0,1 3 1,45 103 1528,-40-94-1491,3 10-198,-10-23-95,5 11-719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72 1684,'-47'-61'4712,"46"60"-4241,-6-8-1511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1488,'10'13'1069,"-1"1"0,-1 1-1,0 0 1,7 17 0,4 10-86,57 90 4987,-76-140-5735,-6-70 998,3 36-283,3 38-806,4-5 93,-4 9-225,0-1 1,0 1-1,0-1 1,0 1-1,0-1 1,0 1-1,1 0 1,-1-1-1,0 1 1,0-1-1,0 1 1,1 0-1,-1-1 1,0 1-1,0 0 1,1-1-1,-1 1 1,0 0-1,1-1 1,-1 1-1,1 0 1,-1-1-1,0 1 1,1 0 0,-1 0-1,1-1 1,1 1 119,3 3-73,4 3-35,0 2 1,0-1-1,0 1 1,-1 0-1,0 1 1,-1 0-1,8 12 1,-4-3-534,0 2 0,-1-1 1,8 25-1,-11-27-260,3 10-1209,-3-11-2811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1776,'0'0'2180,"1"-2"-1257,2-1-519,0 0 0,1 0-1,-1 0 1,1 1 0,-1-1 0,1 1 0,0 0-1,0 0 1,0 0 0,0 1 0,0-1-1,0 1 1,1 0 0,4-1 0,78-15 679,54-16-43,-126 28-966,0 0 0,0-1-1,-1-1 1,0 0 0,0-1 0,-1 0-1,14-12 1,-21 15 21,-1-1-1,0 1 1,0-1-1,0 0 1,-1-1-1,0 1 1,0-1-1,0 0 1,-1 0-1,2-8 1,-4 13-37,0-1 0,-1 0 0,1 1 0,-1-1 0,0 0 0,0 1 0,0-1-1,0 0 1,-1-3 0,1 3 17,-1 0 98,0 1-9,-4-10-19,4 10 7,-18-14 429,16 16-517,-25-16 314,26 15-77,14-15-183,-10 11-95,1 1 154,-3 3-166,9-8 290,-8 9-278,-1 0 1,0 0 0,1 0-1,-1-1 1,0 1-1,1 0 1,-1 0 0,0 0-1,1 0 1,-1 0-1,1 0 1,-1 0 0,0 0-1,1 0 1,-1 0-1,0 0 1,1 0 0,-1 0-1,1 0 1,-1 0-1,0 0 1,1 0-1,-1 0 1,0 0 0,1 0-1,-1 1 1,0-1-1,1 0 1,-1 0 0,0 0-1,1 1 1,-1-1-1,0 0 1,0 1 0,1-1-1,-1 0 1,0 0-1,0 1 1,1-1 0,-1 0-1,0 1 1,6 12 75,-1 0 1,0 0-1,-1 0 1,0 0-1,-1 1 1,-1 0-1,0-1 1,0 1 0,-2 0-1,0 0 1,-3 27-1,-1-16-777,0 0 0,-9 26 0,6-27-3841,-20 42-1,20-54 329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56 210 1352,'-26'-30'6494,"9"1"-3484,16 24-2745,-1 1 0,0-1 1,1 1-1,0-1 1,0 0-1,0 1 0,1-1 1,0 0-1,0 1 1,0-1-1,0 0 0,1 0 1,1-5-1,-1-1 73,1 5-192,0 1 0,0-1 0,0 0 1,1 1-1,0 0 0,0-1 1,0 1-1,5-5 0,-6 7-66,0 1 65,-2 1-106,1 0 1,0 0 0,0 1 0,0-1 0,1 0 0,-1 0 0,0 1 0,0-1 0,0 1 0,0-1-1,1 1 1,1-1 0,-1 1-15,0 0 0,0 0 0,0 0 0,0 0 0,0 1-1,-1-1 1,1 0 0,0 1 0,0 0 0,0-1 0,-1 1 0,1 0 0,0 0-1,-1 0 1,1 0 0,-1 0 0,1 0 0,-1 0 0,2 2 0,-1 0-1,1 1 0,-1-1 0,0 0 0,0 1 0,0 0 0,0-1 0,-1 1 0,3 6 0,-2 2 0,1 0 1,-1 0-1,-1 0 0,0 0 0,-2 16 0,-1-8 2,-1 0 0,0 0 0,-2-1 0,-1 1 0,-13 32 0,-51 87 147,65-131-154,4-6-4,-1 1 6,-2 4-24,4-7 4,0 0 0,1 0 1,-1 0-1,0 0 0,0 0 1,0 0-1,0 1 0,0-1 0,0 0 1,0 0-1,0 0 0,0 0 0,0 0 1,0 0-1,1 0 0,-1 1 1,0-1-1,0 0 0,0 0 0,0 0 1,0 0-1,0 0 0,1 0 1,-1 0-1,0 0 0,0 0 0,0 0 1,0 0-1,0 0 0,1 0 0,-1 0 1,0 0-1,0 0 0,0 0 1,0 0-1,0 0 0,1 0 0,-1 0 1,0 0-1,0 0 0,0 0 1,0 0-1,0 0 0,0 0 0,1-1 1,-1 1-1,0 0 0,0 0 1,0 0-1,0 0 0,0 0 0,168-32 47,-157 31-52,-1 1-1,1 0 0,10 1 0,4 1-185,-21-2-137,0 1 0,0-1 1,0 1-1,0 0 0,0 0 0,-1 1 0,1-1 0,4 2 1,3 2-6643,-2-1 3194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 1432,'0'0'1242,"-2"-1"-131,-6-6-130,7 6-75,-2 1-70,0 0-633,0 0-1,0 0 1,-1 1-1,1 0 1,0-1-1,0 1 1,1 0 0,-1 1-1,0-1 1,0 0-1,0 1 1,1 0 0,-5 3-1,2 0 16,0-1 0,0 1 1,1 0-1,0 0 0,0 1 0,-4 7 0,2-2-6,1 0 0,0 0 0,1 0 0,0 1 0,1 0 0,0-1 0,0 14-1,2-19-159,1 1 0,0 0 0,0-1 0,1 1 0,0-1 0,0 1 0,1-1 0,-1 1-1,2-1 1,-1 0 0,1 0 0,-1 0 0,2 0 0,-1-1 0,1 1 0,-1-1 0,1 0 0,1 0-1,-1 0 1,1 0 0,0-1 0,0 0 0,0 0 0,1 0 0,-1 0 0,1-1 0,6 2-1,-4-1-247,-1-1 0,1 0 0,-1-1 0,1 0 0,0 0 0,0-1 0,0 0-1,0 0 1,0-1 0,0 0 0,0 0 0,1-1 0,-1 0 0,0-1 0,-1 1 0,1-2-1,0 1 1,-1-1 0,1 0 0,-1-1 0,12-6 0,3-7-2842,-3-1 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1160,'-6'-1'8515,"11"27"-8049,0 0 0,1 0 1,2 0-1,1-1 0,0 0 0,2-1 0,1 0 1,1 0-1,1-1 0,30 37 0,-23-39 290,-19-20-491,0 0-10,8 2 19,-8-2 264,1-3-277,0-2-168,0 1 0,0 0-1,0-1 1,0 0 0,0 0 0,-1 0-1,1 0 1,-1 0 0,0 0 0,-1 0-1,1-1 1,1-8 0,3-10 62,2-30 1,-6 35-44,2-5-90,14-84-2872,-18 106 2175,1-4-70,12-39-3840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1596,'0'0'1436,"4"2"-724,-4-2-707,2 1 172,0 0-1,0 0 1,0 1 0,0-1 0,0 0 0,0 1-1,-1-1 1,1 1 0,0 0 0,-1-1 0,1 1-1,-1 0 1,0 0 0,1 0 0,-1 0 0,0 0-1,0 0 1,1 3 0,20 49 2423,30 85 783,-38-91-2224,-14-46-699,3 4-231,-3-3-55,-2-6 879,-7-19-947,1 1 1,-7-30-1,9 24 68,1 1 0,1-1 0,-1-37 1,5 61-161,0 1 0,0-1 0,1 1 1,-1-1-1,1 1 0,0 0 0,0-1 0,0 1 1,0 0-1,2-3 0,-3 4-7,1-1 29,0 2-35,-1 0 1,0 0-1,1 0 1,-1 0-1,0 0 0,0 0 1,1 0-1,-1 0 1,0 0-1,1 0 0,-1 0 1,0 0-1,0-1 1,1 1-1,-1 0 1,0 0-1,1 0 0,-1 0 1,0 0-1,0-1 1,0 1-1,1 0 0,-1 0 1,0-1-1,0 1 1,0 0-1,1 0 0,-1 0 1,0-1-1,0 0 1,1 1 1,-1-1-1,0 1 0,1 0 0,-1-1 0,1 1 1,-1-1-1,1 1 0,-1 0 0,1-1 0,-1 1 1,1 0-1,-1-1 0,1 1 0,-1 0 0,1 0 0,-1 0 1,1-1-1,0 1 0,-1 0 0,1 0 0,0 0 1,5 0 10,-1 0 1,1 0-1,0 0 1,-1 1 0,1 0-1,-1 0 1,1 1 0,-1-1-1,1 1 1,-1 0 0,8 5-1,-1 0 26,0 1 1,-1 0-1,12 11 0,-20-17-33,1 3 1,8 12 19,-11-15-6,-3-12-86,0-3 73,-4-10 31,2 0 0,1 0 0,1-1 0,1-44 0,2 63-12,-1 0 13,0 0 1,1 0 0,0 0-1,0 0 1,1 0 0,-1 0-1,3-5 1,-2 9 76,1 1-64,1 0-1,0 0 1,0 1 0,-1-1-1,1 1 1,0 0 0,-1 1-1,1-1 1,0 0 0,-1 1-1,0 0 1,1 0 0,-1 0-1,3 3 1,1 1-11,0 1 0,0 0 0,-1 1 0,8 11 0,-7-8-21,0 1-1,-1 0 1,-1 0-1,0 1 1,6 20 0,10 69-1530,-20-97 1339,2 38-1951,-2-16-3153,-1-24 3920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3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42 1512,'1'-3'1005,"8"-18"5467,-8 18-5778,2-12 5353,-10 19-5645,-6 5-185,1 0 0,0 0-1,1 1 1,0 1 0,1 0 0,0 0 0,-12 18-1,18-23-133,0 0-1,1 0 0,-1 1 1,1-1-1,0 1 0,1 0 0,0 0 1,-2 8-1,4-14-68,0 1 0,0-1 0,1 0 0,-1 1-1,0-1 1,1 1 0,-1-1 0,1 0 0,-1 1 0,1-1 0,0 0 0,-1 0 0,1 1-1,0-1 1,0 0 0,0 0 0,0 0 0,0 0 0,0 0 0,2 1 0,0 1 6,1-1 1,0 0-1,0 1 1,-1-1 0,7 1-1,46 13 136,-37-11-15,35 14 0,-52-18-85,-1 0 9,0 0-59,-1 0 0,1 1 0,-1-1 0,1 0 0,-1 0 0,0 0 1,0 0-1,1 0 0,-1 0 0,0 0 0,0 0 0,0 1 0,0-1 0,0 0 0,-1 0 0,1 0 0,0 0 0,0 0 0,-1 0 0,1 0 0,-1 0 0,1 0 0,-1 0 0,0 1 0,-8 12-4,0 0 0,-1-1-1,0-1 1,-1 0 0,0 0-1,-23 18 1,2-1-219,10-9-395,-32 32-1042,24-17-6738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4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 1156,'0'0'1514,"-9"-11"-48,-2-21 405,10 29-1116,4 8-702,2 1-34,-4-4-10,1 0-1,-1 0 0,1 0 1,-1 1-1,0-1 0,0 0 1,0 0-1,0 1 0,0-1 1,0 1-1,-1-1 0,1 5 1,25 110 365,-26-115-359,3 10 32,-1-7 133,-1-5 458,5-85-595,-6 29 78,0 53-72,0-4-56,0 4 76,0 6 300,0 138-233,-1-131-111,2 14 12,-1-21-13,0 0 19,0 9 19,0-9 447,-1-11-491,-11-156 249,12 162 16,0 10-260,-4 81 45,3-79 16,0 0 0,2 15 0,-1-22 357,-2-10-422,-3-2-12,3 5-1,0-1 0,1 1 0,-1 0 1,1-1-1,0 0 0,-1-8 0,-12-46 32,14 57-24,3 8-6,7 24-14,-2-5 26,-7-23-2,1 4-16,-2-6-1,0 0-1,0 0 0,0-1 1,0 1-1,0 0 0,0 0 1,0 0-1,0 0 0,0 0 1,0 0-1,0 0 0,0-1 1,0 1-1,0 0 0,0 0 0,0 0 1,0 0-1,0 0 0,0 0 1,0 0-1,1 0 0,-1-1 1,0 1-1,0 0 0,0 0 1,0 0-1,0 0 0,0 0 1,0 0-1,0 0 0,0 0 1,0 0-1,1 0 0,-1 0 1,0 0-1,0 0 0,0 0 1,0 0-1,0 0 0,0 0 1,0-1-1,0 1 0,1 0 1,-1 0-1,0 0 0,0 1 1,0-1-1,0 0 0,0 0 1,0 0-1,0 0 0,1 0 1,-1 0-1,0 0 0,0 0 1,0 0-1,0 0 0,0 0 1,0 0-1,0 0 0,0 0 1,1 0-1,0-4 0,7-37 23,-4 1-35,-4 38 4,3-4 0,-3 6 8,0 0-1,0 0 1,0 0 0,0 0-1,0 0 1,0 1-1,0-1 1,0 0-1,0 0 1,0 0-1,0 0 1,0 0-1,0 0 1,1 0-1,-1 0 1,0 0-1,0 0 1,0 0 0,0 0-1,0 1 1,0-1-1,0 0 1,0 0-1,0 0 1,0 0-1,1 0 1,-1 0-1,0 0 1,0 0-1,0 0 1,0 0 0,0 0-1,0 0 1,0 0-1,0 0 1,0 0-1,1 0 1,-1 0-1,0 0 1,0 0-1,0 0 1,0 0-1,0 0 1,0 0-1,0-1 1,0 1 0,0 0-1,1 0 1,-1 0-1,0 0 1,0 0-1,0 0 1,0 0-1,0 0 1,0 0-1,0 0 1,0 0-1,0 0 1,0-1 0,0 1-1,0 0 1,0 0-1,0 0 1,0 0-1,0 0 1,0 0-1,0 0 1,0-1-1,6 19 11,-1 1 0,3 21 0,-8-37-8,1-1 1,1 3 10,-2-5-13,0 0 0,0 0 0,0 0 0,0 0 1,0 0-1,0 0 0,0 0 0,1 0 0,-1 0 0,0 0 1,0 0-1,0 0 0,0 0 0,0 0 0,0 0 0,0 0 0,0 0 1,0 0-1,0 0 0,1 0 0,-1 0 0,0 0 0,0 0 1,0 0-1,0 0 0,0 0 0,0 0 0,0 0 0,0 0 0,0 0 1,0 0-1,1 0 0,-1 0 0,0 0 0,0 0 0,0 0 1,0-1-1,0 1 0,0 0 0,0 0 0,0 0 0,0 0 1,0 0-1,0 0 0,0 0 0,0 0 0,0 0 0,0 0 0,0-1 1,0 1-1,0 0 0,0 0 0,0 0 0,0 0 0,0 0 1,0 0-1,0 0 0,0 0 0,17-36 6,-17 36-5,5-36-5,-1 17-20,-2 15 23,0 58 10,-2-7-9,0-45 0,0 6-1,0-5 27,0-7 134,-2-28-156,2 24-16,-1 0-3,-1 4 32,1 7 62,0 13-263,-6 45-250,-1-20-5053,4-29 3130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2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88 900,'0'0'605,"0"-2"-327,0 0-69,-1 1-1,1 0 0,0-1 0,0 1 0,0-1 1,1 1-1,-1-1 0,0 1 0,0 0 0,1-1 1,-1 1-1,1 0 0,0-1 0,0 0 0,0 0 404,10-18 125,-10 17-467,4-23 1518,-5 14-1614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1408,'6'0'11657,"-6"1"-11469,2 16 3654,-4 41-6157,0-29 3438,3 63-951,16 125 0,-17-215-146,0 0-12,3-125 82,-7 62-105,-1-19 251,4-1 0,9-90 0,-6 160-208,0-1-1,1 1 0,0 0 1,0 0-1,1 1 1,1-1-1,0 1 0,7-11 1,-9 16-165,1-1 1,0 1-1,0 0 1,0 1-1,0-1 1,1 1-1,0 0 1,0 0 0,0 0-1,0 1 1,1-1-1,0 2 1,-1-1-1,1 0 1,9-2-1,-12 5-561,0 1-118,2 0 225,7 3 315,-1 4-5286,-2 1 2180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1552,'0'0'5301,"-4"0"-4541,-4-1 1975,8-2-1144,18-6-739,39-9-756,17 7 202,30-8-1920,-41 1-3756,-46 12 2613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1648,'0'0'1433,"8"-10"5584,-8 10-6958,1 0-1,-1 0 1,0 0-1,0 0 1,0 0-1,0 0 0,0-1 1,0 1-1,0 0 1,0 0-1,0 0 1,0 0-1,1 0 1,-1 0-1,0 0 1,0 0-1,0 0 1,0 0-1,0 0 1,0 0-1,1 0 0,-1-1 1,0 1-1,0 0 1,0 0-1,0 0 1,0 0-1,0 0 1,1 0-1,-1 0 1,0 0-1,0 1 1,0-1-1,0 0 0,0 0 1,1 0-1,-1 0 1,0 0-1,0 0 1,0 0-1,0 0 1,0 0-1,0 0 1,0 0-1,1 0 1,-1 0-1,0 1 0,0-1 1,0 0-1,0 0 1,0 0-1,0 0 1,5 12 886,1 21-768,-6-29 103,16 103 356,37 132 0,-52-238-1233,-1 2-161,3 10-298,-3-10-1013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19 167 1124,'0'0'1408,"-1"-2"-1086,-3-6-106,-9-14 8650,15 19-8710,2-5-79,1 1 0,0 1 0,1-1 0,0 1 0,0 0 1,0 0-1,1 1 0,0 0 0,13-8 0,74-35 522,-92 47-578,3-2 22,0 1 0,1 0 0,-1 1 0,0-1 0,1 1-1,-1 0 1,0 0 0,1 1 0,-1-1 0,11 2 0,-12-1-10,1 1 1,-1 0-1,0 1 1,0-1 0,0 1-1,0 0 1,0 0-1,0 0 1,-1 0-1,1 1 1,-1-1-1,1 1 1,-1 0-1,3 4 1,8 8 19,-2 1 1,0 0-1,-1 1 1,-1 0-1,0 1 0,-2 0 1,0 0-1,-1 1 1,9 35-1,-12-33 8,-2 0 0,0 0 0,-2 28-1,-1-46-48,1 0-1,-1 0 1,1 0-1,-1 0 0,0 0 1,0-1-1,0 1 1,0 0-1,-1-1 0,1 1 1,-1-1-1,0 1 1,1-1-1,-1 0 1,0 0-1,0 0 0,-1 0 1,-2 3-1,-1-1 7,0-1 0,-1 1 0,1-1-1,-1 0 1,1 0 0,-8 1 0,-105 23 90,83-20-119,20-4-284,0-1 0,-19 0 0,-4-3-4259,35 1 1339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5 876,'-3'1'6941,"-2"10"-5783,3-6-1113,1 0 1,0 0-1,0 0 0,0 0 0,1 0 0,0 8 1,0 4 128,1-1 1,1 1 0,1-1 0,0 1 0,1-1 0,1 0 0,1 0 0,0-1 0,1 0 0,10 18 0,-8-19-48,1 0 0,1-1-1,0 0 1,0 0 0,15 11 0,-19-18-11,1 0 0,0-1 0,0 0 1,0-1-1,0 1 0,1-1 0,0-1 1,0 0-1,0 0 0,0-1 1,9 2-1,-10-3 19,0-1 0,-1 1 0,1-1 0,0 0 0,0-1 0,-1 0 0,1 0 0,-1-1 0,1 0 0,7-3 0,-10 3-48,-1-1 0,1 1 0,-1-1 0,0 1-1,0-1 1,0-1 0,0 1 0,-1-1 0,1 1-1,-1-1 1,0 0 0,0 0 0,0 0-1,0-1 1,-1 1 0,3-7 0,1-5 77,-1 0 0,-1 0 1,-1 0-1,0 0 0,-1-1 1,-1 1-1,-1-24 0,-2-5 68,-13-63-1,12 95-756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1384,'0'0'5205,"-4"7"-4646,0 1-395,0 1 1,0-1-1,1 0 0,1 1 1,0-1-1,0 1 0,0 0 1,1 0-1,0 0 0,1 17 0,4 14 245,2 0-1,1 0 0,3 0 0,0-1 1,3-1-1,1 0 0,25 47 0,-34-76-317,-3-3 167,1-1 0,0 0-1,1 0 1,-1 0-1,8 8 1,-10-11 16,14-1 1063,-11-3-1061,14-11 467,-1 0 0,15-16 0,-30 28-694,-1 0 1,1 0-1,-1 0 1,1 0 0,0 1-1,-1-1 1,1 0-1,0 1 1,-1-1 0,1 1-1,0-1 1,3 1-1,-3 0-68,1-1 106,1 3 2,4 2-57,0 0-1,0 1 1,-1 0 0,1 1-1,-1 0 1,-1 0 0,1 0-1,-1 1 1,0 0 0,0 0-1,-1 1 1,0-1 0,-1 1-1,5 10 1,6 14-288,-1 1-1,12 45 1,-14-36-3175,-11-39 1090</inkml:trace>
  <inkml:trace contextRef="#ctx0" brushRef="#br0" timeOffset="1">605 465 1776,'0'0'1194,"0"-3"-162,8 32 5876,23 86-6128,1 24-957,-30-129-577,-2-8-869,0 2-1226,-1 13 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0 844,'0'0'5571,"1"4"-4679,3 17 410,-2 0 0,0 1 1,-1 35-1,2 26 403,7 43-191,-5-97-1357,-3-22-721,-1 1-1,0-1 0,0 1 1,-1 12-1,4-13-1065,0-1-2841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48 231 1720,'-6'-12'3213,"3"3"-2559,3 7-34,-1 0-34,0-4-216,0 1 0,0 0 0,0-1 0,1 1 0,0 0 0,0-1 0,1 1-1,-1 0 1,1-1 0,0 1 0,1 0 0,-1 0 0,1 0 0,2-5 0,0 2-110,-1 0 0,2 1 0,-1 0 0,1 0 0,0 0-1,0 0 1,1 1 0,9-9 0,-8 9-171,1 1 0,0 0 0,0 0-1,0 0 1,0 1 0,0 1 0,1-1-1,0 1 1,0 1 0,0 0 0,0 0-1,0 1 1,0 0 0,0 0 0,1 1-1,-1 0 1,10 2 0,-9 1-47,0 0 1,-1 0-1,0 1 1,0 0 0,0 1-1,0 0 1,-1 0-1,0 1 1,14 12-1,-17-13-26,0 0 0,0 1 0,-1 0 1,0 0-1,0 0 0,0 0 0,-1 1 0,0-1 0,0 1 0,0 0 0,-1 0 0,0 0 0,-1 0 0,1 1 1,-1 7-1,0 4 4,-1 1 1,-2-1 0,0 0 0,-4 20 0,4-29 1,1-3-12,-1-1 0,1 1 1,-1-1-1,-1 0 0,1 1 0,-1-1 1,0 0-1,0-1 0,-7 10 0,0-1 1,-6 7 18,13-18-24,-5 2 12,-10 8 8,-28 15 1,36-24-25,1 0 0,-1 0 0,0-2 0,-11 3 0,-4-2 20,-1-1 1,0-1 0,-30-2 0,53 0 8,0 1 0,-10-2 4,10 2 2,-12-4 87,1 1-95,11 3 12,0-1-49,0 0-1,0-1 0,0 1 1,0 0-1,0-1 0,-3-1 1,5 2 0,-2 0-64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75 1640,'-31'6'5641,"29"-6"-4670,1 0-902,1 0 1,0 1-1,0-1 0,-1 0 0,1 0 1,0 0-1,0 0 0,0 1 0,-1-1 1,1 0-1,0 0 0,0 0 0,0 1 1,0-1-1,0 0 0,-1 0 0,1 1 1,0-1-1,0 0 0,0 0 0,0 1 1,0-1-1,0 0 0,0 0 1,0 1-1,0-1 0,0 0 0,0 0 1,0 1-1,0-1 0,0 0 0,0 1 1,0-1-1,0 0 0,0 0 0,0 1 1,1-1-1,-1 0 0,0 1 0,4 1 44,0 1 0,0-1 0,0 0 0,0 0 0,0 0 0,0-1 0,1 1 0,-1-1 0,1 0 0,-1 0 0,1-1 0,4 1 0,12-1 186,29-2 0,-23 0-120,234-16 946,-39 10-508,-122 7-319,-85 0-237,0 1 66,-1 0 0,15-4-1,-27 4 342,2 0-289,8-1-5,-8 0-3,4 0 610,-7 1-756,-1 0 1,1-1 0,-1 1 0,0 0 0,1 0 0,-1 0 0,1-1-1,-1 1 1,0 0 0,1 0 0,-1-1 0,0 1 0,0 0 0,1-1-1,-1 1 1,0 0 0,0-1 0,1 1 0,-1 0 0,0-1 0,0 1-1,0-1 1,0 1 0,1 0 0,-1-1 0,0 1 0,0-1 0,0 1-1,0 0 1,0-1 0,0 1 0,0-1 0,0 0 0,-1 0 10,1 0 1,-1 0 0,0 0 0,1 0 0,-1 0-1,0 0 1,0 0 0,0 0 0,0 0 0,0 0-1,-1 0 1,-35-20 561,36 21-550,-36-18 1015,36 17-909,-7-5 139,3 5 329,10 6-608,0 0-1,0 1 1,-1-1-1,0 1 1,0 0-1,-1 1 1,0-1 0,0 1-1,0-1 1,2 11-1,-3-7-101,-1 0-1,-1 0 0,0 0 1,0 0-1,-1 0 0,0 0 0,0 0 1,-1 0-1,-4 12 0,-8 12-3130,-2-2-4294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1632,'0'0'2765,"-1"8"-2217,-3 105 3479,3-96-3240,0 4 6388,2-24-7226,7-45 1342,-7 43-1156,0 1 0,0-1 0,1 1 0,-1 0 0,1-1 0,0 1 0,0 0 0,1 0 0,5-6 0,-6 7-91,1 1 0,0 0 0,-1 0-1,1 1 1,0-1 0,0 1 0,0-1-1,0 1 1,0 0 0,1 0-1,-1 0 1,0 1 0,0-1 0,1 1-1,-1-1 1,0 1 0,1 0-1,-1 1 1,0-1 0,0 0 0,7 3-1,-3-1-5,1 0-1,-1 1 0,0 0 0,0 1 0,-1-1 1,1 1-1,-1 1 0,7 4 0,33 35 195,-44-43-194,1 1 13,-3-2-46,0 0-1,0 1 0,0-1 0,0 0 0,0 0 0,1 0 0,-1 1 0,0-1 0,0 0 0,0 0 0,0 0 0,1 0 0,-1 1 0,0-1 0,0 0 0,0 0 0,1 0 0,-1 0 0,0 0 0,0 0 0,0 0 0,1 1 0,-1-1 0,0 0 0,0 0 0,1 0 0,-1 0 0,0 0 0,0 0 0,1 0 1,-1 0-1,0 0 0,0 0 0,1 0 0,-1-1 0,0 1 0,0 0 0,0 0 0,1 0 0,-1 0 0,0 0 0,0 0 0,0 0 0,1-1 0,-1 1 0,6-5 30,0 1-1,-1-1 1,1-1 0,-1 1 0,5-8-1,11-11 164,-6 8-29,22-18 0,-32 30-145,-1 1 0,1-1 0,0 1 0,0 0 0,1 1 0,-1-1 0,1 1 0,-1 0 0,12-3 0,-15 5-22,0 0-1,1 0 1,-1 0-1,0 0 0,0 0 1,0 0-1,0 0 1,0 1-1,1-1 0,-1 1 1,0 0-1,0 0 1,0-1-1,0 1 0,-1 0 1,1 1-1,2 1 1,-1-1-56,0 0 1,-1 1 0,0 0-1,0 0 1,0-1 0,0 1 0,0 0-1,0 1 1,2 5 0,-2-2-434,0 1 1,0 0-1,0-1 0,-1 1 1,0 0-1,-1 0 1,1 0-1,-3 13 1,-5 17-6932,3-21 2772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84 1984,'3'-15'1545,"-2"10"-744,1-1 0,-2 0 0,1 0 0,-1 0 0,1 0 0,-2-10 0,-3 0 1473,1 16-1850,2 0-299,0 0-96,1-1 0,-1 1 0,1 0 0,-1 0 0,0 0 0,1 0 0,-1 0-1,1 0 1,-1 0 0,0 0 0,1 0 0,-1 0 0,1 0 0,-1 0 0,0 0 0,1 0 0,-1 1 0,1-1 0,-1 0 0,1 0 0,-1 1 0,1-1 0,-1 0 0,1 1-1,-1-1 1,1 1 0,-1-1 0,1 0 0,-1 1 0,-14 13 95,1 0 0,0 0-1,1 2 1,0-1 0,2 1-1,0 1 1,0 0 0,2 1 0,0 0-1,1 1 1,1-1 0,1 1-1,0 1 1,2-1 0,0 1 0,1 0-1,0 30 1,3-47-120,0-1 0,0 0 0,0 0 1,1 1-1,-1-1 0,1 0 0,0 1 0,0-1 0,-1 0 0,1 0 1,1 0-1,-1 0 0,0 0 0,0 0 0,1 0 0,-1 0 0,4 2 1,-3-1 5,-1-2-13,5-4-28,14-7 33,-12 2-4,2-14 68,0 0 1,-2-1 0,-1 0-1,7-39 1,-5 24 285,6-18 397,-14 53-657,0 0-13,5-9 251,-5 12-321,1 0-1,-1 0 1,1 0-1,-1 1 1,1-1-1,-1 1 1,1-1-1,-1 1 1,0 0 0,1-1-1,1 3 1,1-1 8,-2-1-11,0-1 0,0 1 1,-1 0-1,1 0 0,0 0 0,-1 0 0,1 0 0,-1 0 0,1 0 0,-1 1 0,1-1 0,-1 0 0,1 2 0,4 4 8,76 69 141,-30-30-435,24 18-883,-59-53-791,24 14 0,-26-19-1875,-3-3 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1104,'0'-2'216,"1"1"0,-1 0 0,1-1 0,0 1-1,0 0 1,0-1 0,-1 1 0,1 0 0,0 0 0,1 0 0,-1 0 0,0 0-1,0 0 1,0 0 0,1 0 0,-1 0 0,0 1 0,1-1 0,-1 0 0,0 1-1,1-1 1,-1 1 0,1 0 0,-1-1 0,1 1 0,-1 0 0,1 0 0,-1 0-1,1 0 1,-1 0 0,1 0 0,-1 1 0,1-1 0,-1 0 0,1 1 0,-1-1-1,1 1 1,-1-1 0,0 1 0,3 1 0,12 9 328,-1 1 1,0 1-1,17 18 1,22 19-330,-38-36-680,-13-10-538,1 0 0,0-1 0,1 1 0,-1-1 1,6 3-1,0-1-1599</inkml:trace>
  <inkml:trace contextRef="#ctx0" brushRef="#br0" timeOffset="1">212 12 2116,'-9'-8'10647,"5"12"-10481,-1 0-1,1 0 1,-1 0-1,1 1 1,1-1 0,-1 1-1,1 0 1,-5 9-1,-52 130 1472,28-48-6584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1944,'1'0'293,"1"1"-1,-1-1 1,0 1-1,1-1 1,-1 1-1,0 0 1,0-1 0,1 1-1,-1 0 1,0 0-1,0 0 1,0 0-1,0 0 1,0 0-1,0 0 1,0 0-1,-1 0 1,1 0-1,0 1 1,-1-1 0,1 0-1,0 2 1,9 36 823,-7-23-522,17 91 1713,-20-96-2206,0-10 261,-1-5 1160,-9-78-1148,4 21 32,-1-12 565,4-83 1,3 150-905,1 0 1,-1 1 0,1-1 0,1 0 0,-1 1 0,1-1 0,0 1-1,0 0 1,1 0 0,0-1 0,0 2 0,5-9 0,-5 10-81,-1 1 0,1-1 0,0 0 0,0 1 0,-1 0-1,2 0 1,-1 0 0,0 0 0,0 0 0,1 1 0,-1-1 0,1 1 0,-1 0 0,1 0 0,-1 0 0,1 0 0,0 1 0,0 0 0,-1 0 0,7 0 0,-5 0-178,0 1 1,-1 0-1,1 0 0,-1 0 0,0 0 0,1 1 1,-1-1-1,0 1 0,7 4 0,-9-4-480,0-1 0,0 1 0,0 0 0,0-1 0,-1 1 0,1 0 0,0 0 0,-1 0 1,0 1-1,1-1 0,1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0 192 832,'0'0'3018,"3"2"-2258,6 7-84,-9-9-658,0 0 0,1 0-1,-1 1 1,0-1-1,0 0 1,0 0-1,0 0 1,0 0-1,1 0 1,-1 0-1,0 1 1,0-1-1,0 0 1,0 0-1,1 0 1,-1 0 0,0 0-1,0 0 1,0 0-1,1 0 1,-1 0-1,0 0 1,0 0-1,0 0 1,1 0-1,-1 0 1,0 0-1,0 0 1,0 0-1,0 0 1,1 0-1,-1-1 1,0 1 0,345-111 1426,-265 74-1582,-44 19 1203,-33 17-785,3 0 274,-6 1-506,1 0 0,-1 0 0,1-1-1,-1 1 1,1 0 0,0 0 0,-1 0-1,1 0 1,-1 0 0,1 0 0,0 0-1,-1 0 1,1 0 0,-1 0 0,1 0-1,0 0 1,-1 1 0,1-1 0,-1 0 0,1 0-1,-1 1 1,1-1 0,-1 0 0,1 1-1,-1-1 1,1 0 0,-1 1 0,1-1-1,-1 1 1,0-1 0,1 0 0,-1 1 0,0-1-1,1 1 1,-1-1 0,0 1 0,0 0-1,1-1 1,-1 1 0,0-1 0,0 1-1,0-1 1,0 1 0,0 0 0,8 103 1522,12 94-1401,-13-172-1403,-6-23 813,-4-14-4182,-8-25 4542,-23-46 0,23 61 771,2-1 0,-1 0-1,2 0 1,1 0-1,-7-43 1,13 60-518,1 1 0,0-1-1,1 0 1,-1 1 0,1-1 0,0 0 0,3-7 0,-4 10-140,1 1 1,-1-1-1,1 0 1,0 1-1,0-1 1,0 1-1,0-1 1,0 1-1,0-1 1,0 1-1,0 0 1,1-1 0,-1 1-1,0 0 1,1 0-1,-1 0 1,1 0-1,-1 0 1,1 0-1,0 1 1,-1-1-1,1 0 1,0 1-1,0-1 1,-1 1-1,4 0 1,5 0 65,-1 0 1,0 1 0,0 0-1,0 1 1,0 0-1,0 0 1,0 1-1,0 0 1,9 5-1,-13-5-53,0-1-1,-1 1 0,1 0 0,-1 0 0,0 1 1,0-1-1,0 1 0,-1 0 0,1 0 1,-1 0-1,0 0 0,0 1 0,0 0 0,-1-1 1,1 1-1,-1 0 0,-1 0 0,3 9 0,-2-5-5,-1 1-1,-1 0 1,0 0-1,0 0 1,-1-1-1,0 1 1,0 0 0,-2-1-1,1 1 1,-1-1-1,0 1 1,-1-1-1,0 0 1,0 0-1,-1-1 1,0 1-1,-1-1 1,-12 14-1,9-12-329,0-1-1,-1 0 1,0 0-1,0-1 1,0 0 0,-14 6-1,15-9-608,0 0-1,-1-1 0,1 0 0,-1-1 1,0 0-1,-1-1 0,-17 3 0,5-5-2982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1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1464,'-6'-9'4963,"6"8"-4757,0 0-1,-1 0 0,1 0 1,0 1-1,0-1 1,-1 0-1,1 0 0,0 0 1,0 0-1,0 0 1,0 0-1,0 0 0,0 0 1,1 0-1,-1 0 0,0 0 1,0 0-1,1 0 1,-1 0-1,0 0 0,1 1 1,0-2-1,1-1 207,0-1 1,0 1-1,1 0 0,-1 0 0,7-4 1,-2 1 24,0 0 1,1 1-1,0 0 1,11-5-1,-9 6-152,0 1 0,1 0-1,-1 0 1,19-1 0,-28 4-261,0 0 0,1 0 0,-1 0 0,1 0 1,-1 0-1,1 0 0,-1 1 0,1-1 0,-1 0 1,1 1-1,-1-1 0,0 1 0,1-1 0,-1 1 1,0 0-1,0-1 0,1 1 0,-1 0 1,0 0-1,0 0 0,0 0 0,0 0 0,0 0 1,0 1-1,0-1 0,0 0 0,-1 0 0,1 1 1,0-1-1,-1 0 0,1 1 0,0 1 0,0 2 7,0 0 0,0 0-1,-1 0 1,1 0-1,-1 0 1,-1 0-1,0 8 1,-2 3 13,-1 0 0,-1 0 0,-12 27 0,-2 3-27,15-33-23,-3 6-15,-6 32 1,11-43 14,1 0-1,1 0 1,0 1-1,0-1 1,0 0-1,1 0 1,2 9-1,1-1 6,0-1 1,10 22-1,-11-31-2,-1 0-1,1 0 1,-2 0-1,1 0 1,-1 0 0,0 0-1,0 0 1,0 0-1,-1 1 1,0-1 0,0 0-1,-1 0 1,0 1-1,0-1 1,0 0-1,-1 0 1,-2 6 0,3-8-47,-1 1 1,0-1-1,0 0 0,0 0 1,-1 0-1,1 0 1,-1 0-1,0 0 0,0-1 1,0 0-1,0 1 1,-1-1-1,0 0 1,1-1-1,-1 1 0,0 0 1,-7 2-1,3-1-529,-1-1 0,1 0 0,-10 1 0,-23 3-6095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62 115 1684,'0'0'1676,"-12"-7"1362,-26-6 1733,37 13-3984,-7-2-449,6 2-40,7 1 1529,18 1-1636,0 0 0,28-1 0,61-8 224,245-21 586,-321 23-853,31-2 437,-65 7-490,1 0 0,0 0 0,0 0 0,-1 0 0,1-1 0,0 1 0,-1-1 0,1 0 0,-1 0 0,1 0 0,-1 0 0,1 0 0,2-2 0,-4 2 450,-2 1-532,0-1 0,-1 1 1,1-1-1,0 1 0,0-1 1,0 1-1,0-1 0,-1 1 1,1-1-1,0 0 0,0 0 1,-1-1-1,0 0 16,-39-23 1594,40 24-1181,-3-2-304,2 3-58,4 1 410,0 1-479,1 0 0,-1 0 0,1 0 0,-1 0 1,0 0-1,0 0 0,0 0 0,0 1 0,0-1 0,0 1 0,-1 0 1,1-1-1,-1 1 0,0 0 0,1 0 0,-2 0 0,1 0 1,1 4-1,-1 6-209,-1 1 0,0-1 0,0 1 0,-2-1 0,1 1 0,-2-1 0,0 0 0,-1 0 0,-8 22 0,3-15-1165,-10 19-6699,7-21 2993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1752,'-3'-14'1908,"-4"-7"-1108,3 11 1069,-6-5-725</inkml:trace>
  <inkml:trace contextRef="#ctx0" brushRef="#br0" timeOffset="1">385 549 1284,'7'41'2495,"-5"-28"-1098,0 0 0,7 23-1,-4-24-450,-4-9-436,1 0 0,-1 0 0,0 1 1,0-1-1,0 0 0,1 5 0,0-7 19,-1-1-501,-1 0 0,0 0 0,1 0 0,-1 1 0,0-1 0,1 0 0,-1 0 0,1 0 0,-1 0 0,0 0 0,1 0 0,-1 0 0,0 0 0,1 0 0,-1 0 0,1 0 0,-1 0 0,0 0 0,1 0 0,-1 0 0,0 0 0,1 0 0,-1 0 0,0-1 0,1 1 0,-1 0 0,0 0 0,1 0 0,-1-1 0,0 1 0,1 0 0,-1-1 0,10-12 445,-2-1-1,1 0 1,6-17-1,16-25 1797,-30 54-2052,-1 1-198,0 1 1,1 0-1,-1 0 0,0-1 1,0 1-1,0 0 1,1 0-1,-1 0 0,0-1 1,0 1-1,1 0 0,-1 0 1,0 0-1,0 0 1,1-1-1,-1 1 0,0 0 1,1 0-1,-1 0 0,0 0 1,1 0-1,-1 0 0,0 0 1,0 0-1,1 0 1,-1 0-1,0 0 0,1 0 1,-1 0-1,0 0 0,1 0 1,-1 0-1,0 0 0,0 0 1,1 1-1,-1-1 1,0 0-1,1 0 0,-1 0 1,0 0-1,1 1 0,6 6 54,0 1 0,-1-1-1,0 1 1,0 1-1,5 9 1,24 51-100,0 2-2295,-30-62 1635,-3-5-536,0-1 0,0 1 0,0-1 0,0 1 0,6 4 0,1-1-3043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1572,'0'0'2746,"-2"3"-1997,-6 10-58,6-10-42,3-2-578,-1-1 1,0 1 0,0 0-1,0 0 1,0-1 0,0 1-1,0 0 1,0 0 0,0-1-1,0 1 1,0 0 0,0 0-1,0-1 1,-1 2 0,-1 16 1157,3-10-931,0 11 452,0-1-1,2 1 0,0-1 0,7 19 0,-7-26-170,-2-8-382,0 1 1,0-1-1,0-1 0,0 1 0,0 0 1,1 0-1,0 0 0,-1-1 1,1 1-1,0 0 0,4 3 0,-5-5 249,3 1 161,-4-2-567,0 0 0,0 0 0,1 0 0,-1 1 0,0-1 1,1 0-1,-1 0 0,0 0 0,0 0 0,1 0 0,-1 1 0,0-1 0,1 0 0,-1 0 1,0 0-1,1 0 0,-1 0 0,0 0 0,1 0 0,-1 0 0,0 0 0,1 0 0,-1 0 1,0 0-1,0-1 0,1 1 0,-1 0 0,0 0 0,1 0 0,-1 0 0,0 0 0,0-1 0,1 1 1,-1 0-1,10-8 217,-1 1 1,0-1-1,-1-1 1,1 1 0,6-12-1,-6 9-39,1 0 1,-1 1-1,23-19 0,-29 27-199,0 0-1,0 0 1,0 1 0,0-1-1,0 1 1,0 0 0,0 0-1,0 0 1,1 0 0,-1 0-1,0 0 1,1 1 0,-1 0 0,0 0-1,1 0 1,-1 0 0,1 0-1,-1 1 1,0-1 0,1 1-1,-1 0 1,5 2 0,-1 0-4,-1 1 1,0 0-1,0 0 1,-1 0-1,1 1 1,-1-1 0,0 1-1,0 1 1,8 10-1,11 13 66,-24-28-61,3 1 7,-3-2-26,1 1 0,-1-1 0,0 0 0,0 0 1,0 0-1,0 0 0,0 0 0,0 1 0,0-1 0,0 0 0,1 0 0,-1 0 1,0 0-1,0 0 0,0 0 0,0 0 0,1 0 0,-1 1 0,0-1 1,0 0-1,0 0 0,0 0 0,1 0 0,-1 0 0,0 0 0,0 0 0,0 0 1,0 0-1,1 0 0,-1 0 0,0 0 0,0 0 0,0 0 0,0 0 0,1-1 1,-1 1-1,0 0 0,0 0 0,0 0 0,1 0 0,11-10 19,0-1-1,20-23 1,8-9 12,-37 40-32,0 1 0,0-1 0,0 1 1,0 0-1,0 0 0,0 0 0,7-3 0,-9 5 1,0 0-1,0 0 1,0 0 0,0 0-1,0 0 1,1 0-1,-1 0 1,0 0 0,0 0-1,0 0 1,0 0-1,0 1 1,1-1 0,-1 1-1,0-1 1,0 1-1,0-1 1,0 1 0,0-1-1,0 1 1,-1 0 0,1-1-1,0 1 1,0 0-1,0 0 1,-1 0 0,1 0-1,0 0 1,-1 0-1,2 1 1,3 8-2,1 1-1,-1 0 1,-1 0 0,0 0 0,4 17-1,8 59-452,-10-7-1367,-5-26-2927,0-39 135,1-2 39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67 1952,'2'-2'623,"0"1"-46,0 0-1,0 0 0,0-1 1,0 1-1,0-1 1,0 0-1,-1 0 0,1 0 1,-1 1-1,1-1 1,-1 0-1,0-1 1,0 1-1,0 0 0,1-3 1,-8 5-279,0 0-226,1 1 0,-1 0 0,0 0 0,1 0 0,-1 0 0,1 1 0,-1 0 1,1 0-1,0 0 0,-1 1 0,1 0 0,1 0 0,-7 5 0,-2 2 70,2 0 0,-1 1 0,1 0 1,1 1-1,0 0 0,-12 20 0,17-23-76,0 0 1,0 0-1,1 1 1,0 0 0,0 0-1,1 0 1,1 0-1,0 0 1,0 0-1,0 15 1,2-22-50,0 0 1,0 0-1,0 0 1,1 0-1,-1 0 1,1 0-1,0 0 1,0 0-1,0 0 0,0-1 1,1 1-1,-1-1 1,1 1-1,-1-1 1,1 1-1,0-1 1,0 0-1,0 1 0,0-1 1,0 0-1,0-1 1,1 1-1,-1 0 1,1-1-1,0 1 1,-1-1-1,1 0 0,0 0 1,-1 0-1,4 1 1,-3-1 24,1-3-8,-1 2-27,-1-1 0,1 0 0,0 0 0,-1 0-1,1-1 1,-1 1 0,1-1 0,-1 1 0,1-1-1,-1 0 1,0 0 0,0 0 0,0 0 0,0 0-1,-1 0 1,1-1 0,0 1 0,-1-1 0,3-4-1,2-10 5,0 0 0,-1-1-1,0 0 1,-2 0-1,3-24 1,-4 9 96,-2-1-1,-3-35 1,1 23 281,2 44-43,3 12-316,0 1-21,-1-1-5,1 0 1,0 0-1,1-1 1,8 15-1,22 33-189,2-1-1,51 57 0,-51-73-1057,-11-18-3473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1756,'0'0'7,"0"-15"1463,0 14-1260,0 1 0,0 0 0,0-1 0,0 1 1,0 0-1,0-1 0,0 1 0,0 0 0,0-1 0,0 1 0,0 0 0,0-1 0,0 1 0,0 0 0,0-1 0,0 1 1,0 0-1,0-1 0,0 1 0,1 0 0,-1-1 0,0 1 0,0 0 0,0 0 0,1-1 0,-1 1 211,0 0-211,1-1 0,-1 1 0,0 0 0,0 0 0,1 0 0,-1-1 0,0 1 0,1 0 0,15 13 326,-1 2 0,0-1 0,20 28 0,13 12 125,-34-38-624,-9-10-361,0 0 0,0-1-1,0 1 1,1-1 0,0-1 0,0 1-1,0-1 1,10 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15 1056,'0'-2'1289,"0"2"-1052,0-1 0,-1 1 0,1-1 0,0 1 0,0-1 1,0 0-1,0 1 0,-1-1 0,1 1 0,0-1 0,-1 1 0,1-1 0,0 1 1,-1 0-1,1-1 0,0 1 0,-1-1 0,1 1 0,-1 0 0,1-1 0,-1 1 1,1 0-1,-1-1 0,-5 0-225,3 0 1449,0 5-803,-11 16 33,0 0 1,2 1 0,-11 23-1,-28 74 567,33-74-1481,12-27-110,1-5-1295,1-3-3124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1504,'0'0'5697,"0"8"-5139,21 135 1516,-17-126-1859,0 0 1,1 0-1,0-1 1,2 0-1,0-1 1,1 1-1,0-1 1,1 0-1,1-1 0,0 0 1,1-1-1,14 14 1,-23-25-129,0-1 1,0 1 0,0-1-1,0 1 1,0-1-1,0 0 1,1 1-1,-1-1 1,0 0-1,1-1 1,-1 1 0,1 0-1,-1-1 1,1 1-1,-1-1 1,1 0-1,-1 0 1,5 0 0,-4-1 15,0 1 0,1-1 1,-1-1-1,0 1 1,0 0-1,1-1 1,-1 1-1,0-1 0,-1 0 1,1 0-1,0 0 1,2-4-1,3-2 97,-1 0 0,0 0 0,-1-1 0,0-1-1,0 1 1,-1-1 0,7-17 0,-11 23-189,7-15 35,-1 0 0,0-1 0,-2 0 0,-1 0 0,4-40 0,-10 46-1633,2 11 337,-4-6-4977</inkml:trace>
  <inkml:trace contextRef="#ctx0" brushRef="#br0" timeOffset="1">484 61 932,'0'0'1578,"3"0"-209,-2-1-1203,0 1 0,0 0 0,0 0 0,0 0 0,0-1 1,-1 1-1,1 0 0,0 0 0,0 0 0,0 1 0,0-1 0,0 0 0,0 0 0,0 0 0,0 1 0,0-1 1,-1 0-1,1 1 0,0-1 0,0 1 0,0-1 0,-1 1 0,1-1 0,0 1 0,-1 0 0,1-1 0,0 1 1,-1 0-1,1 0 0,-1-1 0,1 1 0,-1 0 0,1 0 0,-1 0 0,0 0 0,1-1 0,-1 1 0,0 0 1,0 0-1,0 0 0,1 0 0,-1 0 0,0 1 0,13 102 1790,4 16-889,-7-45-374,-7-46-1753,8 34 0,-8-53-962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20 183 1092,'0'0'1589,"0"-2"-1337,0-10-15,-1 10 1383,-2-5-1064,1 3 2239,0 2-2441,1-1-1,-1 1 1,1-1 0,-1 0 0,1 1 0,0-1 0,0 0-1,0 0 1,-1-3 0,2 3 13,0 0-5,0-4-110,1 1-1,0-1 0,0 0 0,0 1 1,1-1-1,4-10 0,-5 13-163,1 0-1,0 1 1,0-1 0,0 1-1,0-1 1,1 1 0,-1 0-1,1 0 1,0 0-1,0 0 1,0 0 0,0 1-1,6-4 1,-5 4-22,0 0 0,0 0-1,1 0 1,-1 0 0,1 1 0,-1 0-1,1 0 1,0 0 0,-1 1 0,1-1-1,0 1 1,-1 0 0,1 1 0,0-1-1,-1 1 1,6 1 0,-3 0-6,-1 0 1,0 1-1,-1 0 0,1 0 0,0 0 1,-1 1-1,0-1 0,1 1 0,-2 1 1,9 8-1,-6-5-10,0 0-1,-1 1 1,0 0-1,0 0 1,-1 1 0,-1-1-1,0 1 1,0 0-1,0 0 1,-1 1 0,-1-1-1,0 1 1,0-1-1,-1 14 1,-1-15-19,-1 1 1,0-1-1,-1-1 1,0 1-1,0 0 1,-1 0-1,0-1 1,-1 1-1,0-1 1,0 0-1,-1 0 0,1-1 1,-2 1-1,-6 6 1,8-9-47,0-1 0,-1 0-1,1 0 1,-1 0 0,0 0 0,-1-1 0,1 0 0,0 0 0,-1 0 0,0-1-1,1 0 1,-1 0 0,0-1 0,0 1 0,0-1 0,0 0 0,0-1 0,-1 0-1,1 0 1,0 0 0,0 0 0,-9-3 0,12 3-137,0-1 38,1 1 1,-1-1-1,1 1 0,-1-1 1,1 0-1,-1 0 0,1 0 0,0-1 1,-5-2-1,6 3-175,0 0 0,0 0 0,0 0 0,0 0 0,0 0-1,0-1 1,1 1 0,-1 0 0,0-1 0,1 1 0,-1 0 0,1-1 0,-1 1 0,1-1 0,-1-2-1,-1-10-3561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61 112 2032,'-4'-25'3805,"4"22"-3041,1 1-66,1-4-388,0 1 0,0 0 1,1-1-1,0 1 1,0 0-1,0 1 0,0-1 1,1 1-1,0-1 1,0 1-1,0 0 0,8-6 1,-8 8-157,-1 0 0,1 1 0,-1-1 0,1 0 0,0 1 0,0 0 0,5-1 0,-7 2 50,1 1-16,-1 0-144,0 0 0,0 0 1,0 1-1,0-1 0,0 0 0,-1 1 0,1-1 1,-1 1-1,1 0 0,-1-1 0,1 1 1,-1 0-1,0 0 0,0 0 0,0 0 1,0 0-1,0 0 0,0 0 0,0 3 1,0 2 16,0-1 1,-1 1 0,1 0 0,-1 0 0,-2 10-1,0 1 15,-2 0-1,0 0 1,-1 0-1,-1-1 1,0 0-1,-1 0 0,-12 20 1,-3 0 119,-52 66 0,68-97-72,3-3 59,1-1 0,0 1-1,0-1 1,0 1 0,0 0 0,0 0 0,0 0 0,1 0-1,-3 5 1,5-7-169,-1 0 1,1 0-1,0 0 0,-1 0 0,1 0 0,-1 0 1,1-1-1,0 1 0,0 0 0,0 0 1,-1-1-1,3 2 0,-3-2 9,6 2 67,212-13 588,-168 10-1645,-44 0 41,0 0 1,1 0-1,-1 0 1,0 0-1,8-4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3:2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21 1208,'0'0'2256,"-2"-2"-1662,-7-7 1942,6 13-2098,-5 3-92,1 1-1,0 1 1,0-1-1,1 1 1,0 0-1,-7 16 1,8-12-103,1 1 1,1-1 0,0 0-1,0 1 1,2 0-1,0 0 1,0-1-1,2 18 1,1-23-76,0-1 0,0 0 0,1 1 0,0-1 0,0-1 0,1 1 0,-1 0 0,10 11 0,-10-15-29,0-1 0,0 1 1,0 0-1,0-1 0,1 1 1,-1-1-1,1 0 0,0 0 1,-1-1-1,1 1 0,7 1 1,-9-2 50,1-1-19,23 1 336,-23-1-323,0 0-17,2-2-66,0 0 1,-1 1-1,1-2 0,0 1 1,-1-1-1,1 1 0,-1-1 0,0 0 1,5-5-1,-8 7-26,1-1-48,0 0 0,0 1-1,0-1 1,0 0 0,0-1 0,2-3-1,-3 5-10,1-2 20,0 0 1,0-1-1,0 1 1,0 0-1,-1 0 1,1-1-1,-1 1 1,1-5-1,2-4 27,-4 10-14,3-27 6,-3 26-37,-1-2 0,-3-31 21,3 31-28,-3-7 1,0-5-2,4 14-16,-1 1-2,-7-25 18,8 24-12,-1 1-48,-10-24-2,10 24 55,-1 0-25,-14-16 49,14 16-28,-1 0-4,1-1 0,-1 1 1,1-1-1,-1 1 0,-2-6 0,3 6 2,1 0-40,-16-12-461,14 13 311,1 1-906,0-1 716,-2 0 273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1388,'-8'-2'2220,"3"2"1603,-19 1 4311,28-3-7910,18-13-46,0 2 0,1 0 0,0 2 1,32-11-1,-52 21-404,13-5-1458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1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 1492,'-10'-4'11337,"7"10"-11171,0 0 0,1 0 0,-1 0 0,1 0 0,0 0-1,0 0 1,1 1 0,0-1 0,0 8 0,-12 130 1347,11-120-1332,1-5-18,-1 0 0,2 0 0,4 32 0,-4-46-135,1-1 0,0 1 0,0-1 0,1 1 0,-1-1 0,1 0 0,0 0 0,0 0 0,0 0-1,0 0 1,1 0 0,0-1 0,0 1 0,0-1 0,0 0 0,0 0 0,1 0 0,-1 0 0,1 0 0,7 4 0,-7-6-147,-1 0 1,0 0-1,1 0 1,-1-1-1,0 1 1,1-1-1,-1 0 1,1 0-1,-1 0 1,1 0-1,-1 0 1,0-1-1,1 1 1,-1-1-1,4-2 1,-3 2-796,-1 0 1,1-1 0,-1 1-1,0-1 1,0 0-1,0 0 1,0-1-1,5-3 1,0-3-2411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27 350 1600,'2'-2'782,"13"-13"597,11-11 178,-1-2-1,29-40 0,-48 59-1366,-1 0 0,0 0 0,0 0 0,-1 0 0,0-1 0,0 0 0,-1 0 0,-1 0 0,1 0 0,-2 0 0,1 0 0,-2-1 0,1-13 0,-1 22-116,0-1-1,-1 1 0,1-1 0,0 1 1,-1-1-1,1 1 0,-1-1 1,0 1-1,0 0 0,0-1 0,0 1 1,0 0-1,-1 0 0,1-1 1,-1 1-1,1 0 0,-1 0 0,0 1 1,0-1-1,0 0 0,0 1 1,0-1-1,0 1 0,0-1 0,0 1 1,-1 0-1,1 0 0,0 0 1,-1 0-1,1 1 0,-1-1 0,1 1 1,-4-1-1,1 1-16,0 0-1,-1 0 1,1 1-1,0-1 1,0 1 0,0 0-1,0 1 1,0-1-1,0 1 1,0 0-1,0 0 1,1 1 0,-1 0-1,1-1 1,-5 5-1,4-3-18,1 0-1,-1 1 0,1-1 0,0 1 1,0 0-1,0 0 0,0 1 0,1-1 1,0 1-1,0 0 0,1 0 0,0 0 1,0 0-1,0 0 0,1 0 0,-1 1 1,2-1-1,-1 1 0,1-1 0,0 8 1,1-6-8,0 1 0,1 0 1,0 0-1,0-1 0,1 1 1,0-1-1,1 0 0,0 0 1,0 0-1,0 0 0,1-1 1,0 1-1,1-1 0,7 7 1,0-1-59,1 0 1,1-1-1,0 0 0,1-2 1,0 1-1,0-2 1,1 0-1,1-1 1,-1-1-1,1-1 1,1 0-1,-1-1 0,1-1 1,-1-1-1,1 0 1,0-2-1,0 0 1,1-1-1,33-5 0,-47 4-187,0 0 0,-1-1 0,1 0 0,-1 0 0,1 0 0,-1-1 0,0 1 0,5-5 0,19-18-5109,-15 9 1694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1980,'-3'-1'1325,"2"1"-865,-1 0-1,0 0 1,1 0-1,-1-1 1,0 1-1,0 0 1,1-1-1,-1 0 1,1 1-1,-1-1 1,-1-1 0,3 2-349,0 0 1,0-1 0,0 1 0,0 0-1,0-1 1,0 1 0,0 0 0,1 0-1,-1-1 1,0 1 0,0 0 0,0 0-1,0-1 1,0 1 0,1 0-1,-1 0 1,0-1 0,0 1 0,1 0-1,-1 0 1,0 0 0,0-1 0,0 1-1,1 0 1,-1 0 0,0 0 0,1 0-1,-1 0 1,0 0 0,0 0 0,1-1-1,-1 1 1,0 0 0,1 0 0,-1 0-1,1 0 1,23-6 1638,5 1-3389,-24 4 1158,15-4-147,-8 4-4649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16 960,'0'0'2261,"0"-1"-2068,1 1 0,-1-1 0,0 1 0,1 0 0,-1-1 0,1 1 0,-1-1 0,0 1 0,1 0 0,-1-1 0,1 1 0,-1 0 0,1 0-1,-1-1 1,1 1 0,-1 0 0,1 0 0,0 0 0,6 1 290,0 1-1,1 0 1,-1 0-1,0 1 1,-1 0-1,10 4 1,42 29 743,-34-20-685,141 96 1099,-61-43-3703,-103-68 1195</inkml:trace>
  <inkml:trace contextRef="#ctx0" brushRef="#br0" timeOffset="1">359 38 1320,'-7'-23'5892,"4"15"-5038,3 8-765,0 0 0,0-1 0,0 1 0,0 0 0,0 0 0,0-1 0,0 1 0,0 0 0,0 0 0,0-1 0,0 1 0,0 0 0,0 0 0,-1-1 0,1 1-1,0 0 1,0 0 0,0 0 0,-1-1 0,1 1 0,0 0 0,0 0 0,0 0 0,-1 0 0,1-1 0,0 1 0,0 0 0,-1 0 0,1 0 0,0 0-1,0 0 1,-1 0 0,1 0 0,0 0 0,0 0 0,-1 0 0,1 0 0,0 0 0,-1 0 0,1 0 0,-1 0 0,-7 9 200,-1 0 0,1 1 1,1 0-1,0 0 0,0 1 1,-7 16-1,-29 77-688,27-63-1364,15-38 1252,0 1-60,0 1-3234,0 7 743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2128,'5'-12'1308,"-1"3"-136,-1 2 917,2-9-433,-2 6 4,-1 0-1192</inkml:trace>
  <inkml:trace contextRef="#ctx0" brushRef="#br0" timeOffset="1">41 350 2308,'0'0'2524,"10"9"3121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24 139 1600,'0'0'7357,"-3"-4"-6752,-8-12-37,8 12 1421,2 2-1750,0 0 0,0-1 0,1 1 0,-1-1 0,0 1 0,1-1 0,-1 1 0,1-1 0,0 0 0,0-2 0,1 0-88,0 1 0,1-1 0,-1 1-1,1-1 1,0 1 0,5-8 0,-1 1 125,-3 8-242,-1 0 0,0 0 0,1 1 0,0-1 0,0 1-1,0-1 1,0 1 0,0 0 0,0 1 0,0-1 0,0 0 0,1 1 0,-1 0 0,1 0-1,-1 0 1,7-1 0,-8 2-7,2 1 16,-1 0-35,0 0 0,0 0-1,0 1 1,0-1 0,-1 1-1,1-1 1,0 1 0,-1 0 0,1 0-1,-1 0 1,0 1 0,0-1-1,0 0 1,0 1 0,0-1-1,0 1 1,-1 0 0,1 0 0,1 4-1,0 6 8,-1 0 0,-1-1 0,0 1 0,0 0 0,-2 15 0,-2-5-9,0 0 0,-2 0 1,0 0-1,-1-1 0,-2 0 1,0 0-1,-13 23 0,13-27-2,-16 25 18,7-20 12,6-8-12,10-15-19,1 1 1,-1-1 0,1 1 0,-1-1-1,1 1 1,-1-1 0,1 1 0,0-1-1,-1 1 1,1 0 0,0-1 0,0 1-1,-1 0 1,1-1 0,0 1-1,0 0 1,0-1 0,0 1 0,0 0-1,0-1 1,0 1 0,0 1 0,6-2 4,0 1 0,1-1 1,-1-1-1,0 1 1,0-1-1,0 0 1,0 0-1,9-4 0,-8 3 0,156-51 65,-149 47-259,0 0-1739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0 243 964,'0'0'7805,"1"5"-7332,5 22 900,5 50 1,-4-19 64,-7-56-1200,0 1 170,1 3-509,-1-11 2080,-1-49-1682,6-153 1618,-4 193-2070,2-1-1,-1 1 1,2 0 0,0 0 0,1 0-1,0 1 1,1 0 0,14-24 0,-19 35-458,5-2-1625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1600,'0'0'2860,"16"4"-1359,2-7-345,12-6-672,-15 5-60,5-4-64,-1 2-112,0-1-180,0 1-240,-4 1-276,-1 1-616,-2-2-1277,-2-1 365</inkml:trace>
  <inkml:trace contextRef="#ctx0" brushRef="#br0" timeOffset="1">377 1 2160,'0'0'1286,"1"2"-90,11 26 1171,-2 0 0,12 48 1,-3-10-1159,7 37-488,-23-86-3064,-1 1-1,0 17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1908,'1'-4'310,"1"1"0,0-1 0,0 1 0,1 0-1,-1 0 1,0 0 0,1 0 0,0 0 0,0 0 0,0 1-1,0-1 1,0 1 0,0 0 0,1 0 0,-1 0 0,1 1-1,-1-1 1,1 1 0,0-1 0,0 1 0,-1 1 0,1-1 0,0 0-1,7 1 1,11 1 151,-1 2 0,0 0-1,0 2 1,-1 0 0,36 14-1,-25-6 15,0 1 1,54 35-1,-75-42-306,1 1 1,-1 0-1,-1 1 1,1-1-1,10 14 1,-17-18-80,0 1 1,0-1-1,-1 0 0,1 1 1,-1-1-1,0 1 1,0 0-1,0 0 1,-1 0-1,0 0 0,0 0 1,0 0-1,0 0 1,-1 0-1,0 9 0,-1-10-47,0 1 0,0-1 0,-1 0 0,1 0-1,-1 0 1,0 0 0,0 0 0,-1 0 0,1-1-1,-1 1 1,0-1 0,0 0 0,0 1 0,0-1-1,-6 4 1,-6 4 20,0-1 0,-20 11-1,30-18-54,-23 12-196,-1-2 0,0 0 0,-1-2 0,-43 10 0,47-16-1878,1 0 1,-1-2-1,-31 0 0,36-3-1595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2296,'0'0'15600,"4"0"-15398,6-1-118,-1 0 1,0-1-1,0 0 0,0-1 0,-1 0 0,1 0 0,12-6 1,25-10-309,85-30-4611,-129 49 4051,2-3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1436,'-2'0'555,"-19"3"6507,19-3-6826,-7 1-66,1 1 1,0 1 0,-1-1-1,1 1 1,1 1 0,-1 0-1,0 0 1,1 0 0,-10 8-1,3-3 33,12-8-182,0 0 0,0 1 0,0-1 0,0 0 0,1 1 0,-1-1 0,1 1 0,-1-1 0,1 1 0,0 0-1,-1 0 1,1-1 0,0 1 0,0 0 0,0 0 0,0 0 0,1 0 0,-2 4 0,2-4-8,0 1-1,0-1 1,1 1 0,-1-1 0,0 1-1,1-1 1,0 1 0,-1-1 0,1 0 0,0 1-1,0-1 1,0 0 0,1 0 0,-1 1 0,3 2-1,69 84 208,-14-19 200,-56-66-326,0 0 0,-1 0 0,1 0 1,-1 0-1,0 1 0,0-1 0,1 6 0,-3-8 34,-3 14 193,-3-11-249,0-1-1,-1 0 1,1 0 0,-1-1 0,0 0-1,0 0 1,0 0 0,0-1 0,0 0-1,0-1 1,-12 2 0,-35 2-1550,4-4-5107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1056,'0'0'929,"0"-2"-108,-2-13 6700,-2 29-6242,2-2-1393,0 0-1,1 18 0,1-20 179,2 1 0,-1-1 0,2 1 0,-1-1 0,1 0 0,1 1 0,0-1 0,0-1 0,1 1 0,0-1 0,1 0 0,0 0 0,0 0 0,1-1 0,0 0 0,1 0 0,-1-1 0,2 0 0,-1 0 0,1-1 0,0 0 0,0-1 0,0 0 0,1 0 0,20 6 0,-27-10 13,1 0-1,-1-1 1,1 1 0,0-1 0,-1 0 0,1 0 0,-1 0-1,6-1 1,-8 1-23,1-1 0,0 1-1,0-1 1,0 1 0,-1-1-1,1 0 1,0 0 0,-1 0-1,1 0 1,-1 0 0,1 0-1,-1 0 1,1 0 0,-1-1-1,0 1 1,0-1 0,1 1-1,-1-1 1,0 1 0,0-1-1,1-2 1,2-10 17,0-1-1,-1 0 1,0 0-1,-1 0 1,0 0-1,-2 0 1,0 0-1,0 0 1,-1 0-1,-1 0 1,-1 0-1,0 0 1,-1 1-1,0-1 1,-8-14-1,12 27-463,-3-4-1835,0 0 604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 1888,'0'0'3278,"-5"-1"-2387,-22-1 640,24 2-1386,0 1 0,0 0 0,1-1 0,-1 1 0,0 1 0,1-1 0,-1 0-1,0 1 1,1-1 0,-1 1 0,1 0 0,0 0 0,0 0 0,0 0 0,0 0 0,0 0 0,0 0 0,0 1 0,1-1 0,-1 1-1,1-1 1,-1 1 0,1 0 0,0 0 0,0-1 0,0 5 0,1-5-88,0 1 0,0-1-1,0 0 1,0 0 0,1 1 0,-1-1-1,1 0 1,-1 0 0,1 0 0,0 0-1,0 0 1,0 1 0,2 1 0,0 1 29,1 0 0,0 0 1,8 8-1,14 9 157,1-1 0,32 18 0,-7-5 88,5 9 1887,-61-40-2026,-2-1-136,-1 1-1,1-1 0,-1 1 0,1-2 1,-1 1-1,0-1 0,0 0 0,0 0 0,-9-1 1,-114-4-638,102 2-489,26 2 862,-1-1 0,1 1-1,0 0 1,-1-1-1,1 1 1,0-1 0,0 0-1,-1 0 1,1 0 0,-2-1-1,-3-2-1555,-4-7-5110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2044,'9'-2'10066,"3"7"-9648,-11-5-391,0 0 0,-1 1 0,1-1 0,-1 1 1,0-1-1,1 1 0,-1-1 0,1 1 0,-1-1 0,0 1 0,1 0 1,-1-1-1,0 1 0,1-1 0,-1 1 0,0 0 0,0-1 0,0 1 0,0 0 1,0-1-1,0 1 0,0 0 0,0 0 0,0 0 53,45 157 2048,-40-138-2571,-4-13-513,0 0 1,1 0-1,0 0 0,5 11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40 145 932,'-12'-20'3844,"8"15"-3234,1-1 0,0 1 0,0 0 0,0-1 0,1 0 0,-1 0 1,2 1-1,-1-1 0,0 0 0,0-8 0,2 12-343,2-11 202,-1 11-423,-1 0-1,1 0 1,0 0-1,-1 1 1,1-1-1,0 0 1,0 1-1,0-1 1,0 1-1,1-1 1,-1 1-1,0-1 1,0 1-1,1 0 1,-1 0-1,1-1 1,0 1-1,2-1 1,2-2 41,-4 3-65,-1 0 0,1 0 0,-1 1 0,1-1 0,-1 1 1,1-1-1,0 1 0,-1 0 0,1-1 0,0 1 0,-1 0 1,1 0-1,-1 0 0,1 0 0,0 1 0,2 0 0,0-1 16,-1 1 0,1 1-1,-1-1 1,1 0 0,-1 1 0,5 2-1,6 6 39,-1 0 0,0 0 0,-1 2 0,0-1-1,0 1 1,-2 1 0,1 0 0,-2 1 0,0 0 0,10 20-1,-16-27-8,0 1-1,-1-1 0,0 0 0,-1 1 0,1-1 0,-1 1 1,-1-1-1,1 1 0,-1 0 0,-2 12 0,1-18-50,1 1-1,-1-1 0,0 0 0,0 0 0,0 0 0,0 1 0,0-1 0,-1 0 0,1 0 0,0 0 1,-1-1-1,0 1 0,1 0 0,-1-1 0,0 1 0,0-1 0,0 1 0,0-1 0,0 0 0,-4 2 1,0 0-104,0-1 1,1 0 0,-1 0 0,0 0-1,0-1 1,-12 1 0,-5-2-668,21 0 227,-1 0-125,-11-1-269,10 0-946,-8-5-4614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2020,'0'0'10200,"1"-3"-9653,2-10-53,-2 10 332,1 2-475,31-5 441,57-2 0,-40 4-597,207-30 378,-228 29-507,22-8 54,-18 4-6,-27 7 19,1-1 0,0 0 0,-1 0 0,7-4 0,-13 7-128,2-2 99,0 1-10,-1 0-69,0 0-1,-1 0 0,1-1 1,0 1-1,0 0 1,-1-1-1,1 1 0,0 0 1,-1-1-1,1 1 1,-1-1-1,0 1 0,0 0 1,1-1-1,-1 1 0,0-1 1,0 1-1,0-1 1,0 1-1,-1-3 0,0 2 150,0 0-97,1 1-66,0 1-1,-1 0 1,1-1-1,0 1 1,0 0 0,-1-1-1,1 1 1,0 0-1,0-1 1,0 1 0,0 0-1,0-1 1,-1 1-1,1-1 1,0 1-1,0-1 1,0 1 0,0 0-1,0-1 1,0 1-1,0-1 1,0 1 0,1 0-1,-1-1 1,0 1-1,0-1 1,0 1-1,0 0 1,0-1 0,1 1-1,-1 0 1,0-1-1,0 1 1,1 0 0,-1-1-1,0 1 1,0 0-1,1-1 1,-1 1 0,0 0-1,1-1 1,1 0 81,1 4-63,-1 0-17,0-1-10,0-1-1,0 1 1,-1 0 0,1 0 0,-1 0 0,1 0-1,-1 0 1,0 0 0,0 1 0,0-1 0,0 0-1,0 0 1,-1 1 0,1 2 0,0 0-85,-1 1 0,0 0 0,0 0 1,-1 0-1,0-1 0,0 1 0,0 0 0,0 0 1,-1-1-1,-5 10 0,-12 19-2480,-4-2-4181,15-20 2520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2 481 984,'2'37'10022,"-3"-43"-9751,-1-17 95,1 1 1,1 0-1,2-1 0,6-39 0,28-96 1497,-28 126-1417,-1 7 212,2-1 0,0 2-1,22-42 1,-30 64-562,0 1-52,0-1 0,-1 1 1,1-1-1,0 0 0,0 1 0,0 0 1,0-1-1,0 1 0,0-1 1,0 1-1,1 0 0,-1 0 0,0 0 1,1 0-1,-1 0 0,1 0 0,-1 0 1,1 0-1,-1 1 0,1-1 0,2 0 1,-2 1-28,0 1 1,0 0 0,0-1 0,-1 1-1,1 0 1,0 0 0,0 0-1,0 0 1,-1 0 0,1 1-1,0-1 1,-1 0 0,1 1-1,-1-1 1,0 1 0,1 0 0,-1-1-1,0 1 1,0 0 0,1 2-1,18 39 198,-6 2 31,17 86 0,-4-7-830,-23-102-672,-4-21 667,2 8-2153,-1-5 993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40 120 1300,'-3'0'1284,"-16"-4"1255,18 4-2092,0 0 0,0 0-1,0 0 1,0 0 0,0-1 0,0 1 0,0 0 0,0-1 0,0 1 0,0-1-1,1 1 1,-1-1 0,0 0 0,0 1 0,0-1 0,0 0 0,0-1 0,5-1-131,9-5-34,0 0 1,1 1-1,23-9 1,53-14-808,-50 17-414,-3 2-765,-12 4-2204,-21 6 2694,9-2-1621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 1732,'18'-13'14115,"-18"13"-14029,-12 1 908,7 0-983,1 0 1,0 1-1,0-1 0,-1 1 0,1 0 0,0 0 1,-5 4-1,5-3 80,0 1 0,1-1 0,-1 1 0,1-1 0,0 1 0,0 0 0,0 1 0,1-1 0,-1 0 0,1 1 0,0-1 0,-2 7 0,4-7-54,0 0 0,0 0 1,1 0-1,-1 0 1,1 0-1,0 0 0,0 0 1,0 0-1,0 0 1,1 0-1,0-1 0,-1 1 1,6 6-1,5 6 15,2-1 0,0 0 0,1-1 0,0-1 0,22 15 0,-27-20-35,52 32 83,-16-11-55,-31-17-56,-14-10-5,0 0-6,0 8-34,0-7-47,-4-1-37,-5 5-18,0-1 1,-1-1-1,0 1 0,0-1 0,0-1 1,-11 4-1,-3 1-1149,-38 7 0,23-13-2043,21-3-414,2 2 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60 1400,'0'0'5393,"-13"1"322,13-2-5654,-1 1 1,1-1 0,-1 1-1,1 0 1,-1-1-1,1 1 1,-1-1-1,1 1 1,-1-1 0,1 1-1,0-1 1,-1 0-1,1 1 1,0-1-1,0 0 1,-1 1 0,1-1-1,0 1 1,0-1-1,0 0 1,0 1 0,0-1-1,0 0 1,0 1-1,0-1 1,0 0-1,0 0 1,0-2 191,10-8-27,-8 8-179,0 1 1,0 0-1,0 0 1,1 0-1,-1 0 1,1 0-1,-1 1 1,1-1-1,0 1 1,3-2-1,2 0 23,-7 2-52,0 0 0,0 1 0,1-1 1,-1 1-1,0-1 0,1 1 0,-1 0 1,1-1-1,-1 1 0,0 0 0,1 0 1,-1 0-1,1 0 0,-1 0 0,0 1 1,1-1-1,-1 0 0,1 0 0,-1 1 1,0-1-1,1 1 0,-1 0 0,0-1 0,0 1 1,0 0-1,1 0 0,-1-1 0,0 1 1,0 0-1,0 0 0,1 2 0,1 1 40,0 0-1,0 0 0,-1 0 1,1 0-1,-1 1 0,0-1 1,2 7-1,-2-2-12,-1-1-1,1 1 1,-1 0 0,-1-1 0,0 1 0,0 0 0,-1-1-1,0 1 1,0 0 0,-4 12 0,-3 5 35,-1-1-1,-13 27 1,-14 17 7,-3-1 0,-50 66 0,16-36-21,72-97 33,10-4-96,50-22 12,59-21-249,-26 16-1659,-50 14-5986,-28 11 4448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1288,'0'-1'201,"0"1"0,0 0 0,0-1 0,0 1 0,1 0-1,-1-1 1,0 1 0,0 0 0,0-1 0,0 1 0,1 0 0,-1-1 0,0 1 0,0 0 0,1-1-1,-1 1 1,0 0 0,1 0 0,-1-1 0,0 1 0,1 0 0,-1 0 0,0 0 0,1-1-1,-1 1 1,0 0 0,1 0 0,-1 0 0,1 0 0,6 10 2179,4 33-2139,-8-26 750,14 40 60,3-2 0,2 0 0,31 54 0,-41-86-376,1-1 1,1 0-1,23 27 1,-36-48-620,-1 0 1,1 0 0,-1-1-1,1 1 1,0 0-1,-1-1 1,1 1-1,0 0 1,0-1-1,-1 1 1,1-1-1,0 1 1,0-1-1,0 1 1,0-1-1,-1 0 1,1 1-1,0-1 1,0 0 0,0 0-1,0 0 1,0 0-1,0 0 1,0 0-1,0 0 1,0 0-1,0 0 1,0 0-1,0 0 1,0-1-1,0 1 1,-1 0-1,1-1 1,0 1-1,0 0 1,0-1-1,0 1 1,-1-1 0,1 0-1,0 1 1,0-1-1,-1 0 1,1 1-1,0-1 1,-1 0-1,2-1 1,0-2 81,1-1 0,0 0 1,-1 1-1,0-1 1,0 0-1,0 0 0,2-9 1,0-21 130,-1 0 1,-1 0-1,-6-55 1,2 20 37,0 37-681,-8-42 0,10 73-196,-2-6-384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1776,'4'129'12258,"-4"-125"-11817,0 1 1489,0-7-782,0-19-425,1-39-153,0 49-410,-1-9 213,2 0 1,0 0-1,1 1 1,1-1-1,8-23 1,-11 41-354,0 1 1,-1 0 0,1-1 0,0 1 0,0 0 0,0 0 0,0-1-1,0 1 1,1 0 0,-1 0 0,0 0 0,0 1 0,1-1 0,-1 0 0,1 0-1,-1 1 1,1-1 0,-1 1 0,1-1 0,-1 1 0,1 0 0,-1-1-1,1 1 1,-1 0 0,1 0 0,-1 0 0,1 0 0,0 0 0,-1 1-1,1-1 1,-1 0 0,3 2 0,5 0 31,0 1-1,0 1 1,16 8 0,-22-11-37,4 4 4,1 0 1,-1 1-1,0 0 0,0 0 0,5 7 0,13 10 48,-24-22-14,-1-2-53,1 0 0,-1 0 0,0 0 0,1 0 0,-1 0 0,1 0 0,0 0 0,-1 0 0,1 0 0,0 0 0,-1 0 0,2-1 0,1-1-2,16-46-5,-14 39 7,-2 2-1,1 0 0,0 0-1,1 0 1,0 0 0,0 1-1,11-13 1,-15 19 0,0 0 1,0 1-1,0-1 1,0 0-1,0 1 0,0-1 1,0 0-1,0 1 0,0-1 1,0 1-1,0 0 1,0-1-1,0 1 0,1 0 1,-1 0-1,0 0 0,0-1 1,0 1-1,0 0 1,1 1-1,-1-1 0,0 0 1,0 0-1,0 0 0,0 1 1,1-1-1,-1 1 0,0-1 1,0 1-1,0-1 1,0 1-1,0-1 0,0 1 1,0 0-1,-1 0 0,2 0 1,1 2-27,0 1 0,0-1 1,0 0-1,-1 1 0,1-1 0,-1 1 0,3 6 1,-2-1-189,0 1 0,0 0 0,-1 0 0,0 0 0,-1 0 1,0 0-1,-1 11 0,-2 26-2525,-3-4-4184,5-37 5562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9 2032,'-1'-7'6738,"0"6"-6468,-6 0 1612,-12 9-2923,16-7 1796,-5 3-549,1 0 0,0 1 0,0 0 0,0 0 0,1 0 0,-1 1 0,1 0 0,1 0 0,-1 1 0,1-1 0,0 1 0,1 0 0,-1 1 0,1-1 0,-5 16 0,8-19-131,0 0 0,0 1 0,0-1 0,1 0 0,0 1 0,0-1 0,0 0 0,0 1 0,0-1 0,2 6 0,1 1 42,-1-1 1,2 0-1,4 11 0,5 2 77,-11-19-76,1 0 1,0 0 0,-1 0-1,0 1 1,0-1 0,0 1-1,0 0 1,1 9 0,-3-12-130,0 1 1,-1-1-1,1 1 1,-1-1-1,0 0 1,0 0-1,0 1 1,0-1-1,0 0 1,0 0-1,0 0 1,-1 0-1,1 0 1,-1 0-1,1 0 1,-1-1-1,0 1 1,-2 1 0,-6 4-317,0 0 1,-15 9-1,10-8-71,0 1 12,-47 27-1989,19-14-2196,18-11 1108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2:5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1412,'2'-25'6902,"-2"19"-7110,0 3 1284,1-11 1664,-1 14-2719,0 0 0,0 0 0,0 0 0,0 0 0,0 0 0,0-1 0,0 1 0,0 0 0,0 0 0,0 0 0,0 0 0,0 0 0,0 0 0,0 0 0,0-1 0,0 1 0,0 0 0,0 0 0,0 0 0,0 0 0,0 0 0,1 0 0,-1 0 0,0-1 0,0 1 0,0 0 0,0 0 0,0 0 0,0 0 0,0 0 0,0 0 0,0 0 0,1 0 0,-1 0 0,0 0 0,0 0 0,0 0 0,0-1-1,0 1 1,0 0 0,0 0 0,1 0 0,-1 0 0,0 0 0,0 0 0,0 0 0,0 0 0,0 0 0,0 0 0,1 1 0,8 5 545,17 22-191,-5-7 158,-16-16-457,0-1 0,1 0 0,0 0 0,0 0 0,0-1 0,0 0 1,0-1-1,0 1 0,1-1 0,0 0 0,-1 0 0,1-1 0,0 0 0,0 0 0,-1-1 0,1 0 0,0 0 0,10-2 0,17-2 95,1-3-1,-1 0 0,56-21 0,170-90 1226,-212 94 438,-47 24-1712,25-11 356,-25 11-357,0-1-94,0 0 1,0 1-1,1-1 1,-1 1-1,0-1 1,0 1 0,1-1-1,-1 1 1,0 0-1,1-1 1,1 1-1,2-1 87,-5 1-175,0 0 0,1 0 1,-1 0-1,0-1 1,1 1-1,-1 0 0,0 0 1,1 0-1,-1-1 1,0 1-1,1 0 0,-1 0 1,0-1-1,0 1 1,1 0-1,-1 0 0,0-1 1,0 1-1,0 0 1,1-1-1,-1 1 0,0 0 1,0-1-1,0 1 1,0 0-1,0-1 0,0 1 1,0 0-1,0-1 1,0 1-1,0-1 0,0 1 1,0 0-1,0-1 1,0 1-1,0 0 0,0-1 1,0 1-1,0 0 1,0-1-1,-1 0 0,-10-16-8310,3 9 3665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1116,'2'-1'1220,"8"-10"1985,-10 11-3133,0 0 1,0 0 0,0 0-1,0 0 1,0 0-1,1 0 1,-1 0 0,0 0-1,0 0 1,0 0 0,0-1-1,1 1 1,-1 0-1,0 0 1,0 0 0,0 0-1,0 0 1,0 0-1,1 0 1,-1 1 0,0-1-1,0 0 1,0 0-1,0 0 1,1 0 0,-1 0-1,0 0 1,0 0 0,0 0-1,0 0 1,0 0-1,0 0 1,1 0 0,-1 1-1,0-1 1,0 0-1,0 0 1,3 20 2164,-3-14-2664,-2 172 2719,0-20-1083,10-23-278,-6-117-699,2 0 0,-1 0 0,2 0 0,1-1 0,9 23 0,-14-37-185,1 0 0,-1 0 0,1-1 0,-1 1 0,1-1-1,0 1 1,0-1 0,0 0 0,0 0 0,0 1 0,1-1 0,-1-1 0,1 1 0,-1 0 0,1-1-1,0 1 1,-1-1 0,1 0 0,0 0 0,0 0 0,0 0 0,0 0 0,5 0 0,-4-1-62,0 0 0,0 0 0,0-1 0,0 1 0,0-1 1,0 0-1,-1 0 0,6-2 0,-8 2-74,1 1 0,-1-1-1,1-1 1,-1 1 0,1 0 0,-1 0 0,0 0-1,0-1 1,0 1 0,2-3 0,1-1-323,-3 3-117,0-1 1,0 1-1,0-1 0,0 1 0,-1 0 0,1-1 0,-1 0 0,1 1 0,-1-1 0,0 1 0,0-1 0,0 1 0,0-1 0,-1-3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436 295 1176,'-3'-3'8581,"514"-93"-6840,-459 88-1619,159-18 132,127-12 151,-243 26-163,-51 7-62,-14 3 462,37-9 0,-61 8-510,0 1 0,0-1 0,0 0 0,0 0 0,-1-1 0,1 0 0,6-6 0,4-2 240,-11 8-239,1 0-1,-1 0 0,0-1 0,0 0 0,7-9 0,-11 12-49,1 1-18,-1 0-40,-1 0 0,1 0 0,0 0 0,0 1 0,0-1 0,-1 0 0,1 1 0,0-1 0,0 0 0,0 1 0,0-1 0,0 1 0,0 0 0,0-1 0,3 1 0,-1 6-25,-1 1 0,1 0 1,-1 0-1,0 0 0,-1 0 1,0 0-1,0 1 0,0 7 1,-4 67 17,0-28-10,-3 104 28,7 208-74,44-37-167,-34-263 197,22 236-39,-17 2 27,-11-199 41,7 202 153,-9-11 78,-4-86-62,50 541 709,-41-664-780,-5-51-69,11 233 338,-20 245 244,7-448-543,-3 41 385,2-105-369,0 12 492,-1-12-527,0 1 1,0 0-1,-1-1 1,1 1-1,0-1 1,-1 0 0,-2 3-1,3-4-44,-2-1-18,-54-11 7,29 4-32,-37-6-16,0 3 0,0 2 0,-126 3 0,109 10 22,0 3-1,1 4 1,-90 25-1,83-8-23,3 4 0,-86 45 1,54-14-55,116-64 93,0 1 1,0-1-1,0 0 1,0 1-1,0-1 1,0 0-1,0 0 0,0 0 1,0 0-1,0 0 1,0 0-1,0 0 1,0 0-1,0 0 0,0 0 1,0-1-1,0 1 1,1 0-1,-1-1 1,0 1-1,0-1 1,0 1-1,0-1 0,0 1 1,1-1-1,-1 0 1,0 1-1,0-1 1,1 0-1,-1 0 0,0 1 1,1-1-1,-1 0 1,1 0-1,-1 0 1,1 0-1,0 0 1,-1-1-1,-2-5 18,0 0 0,1-1 0,-3-13 0,4 15-12,-85-455 228,63 216-194,-1-31-16,-2-26 71,13 206 33,-27-105 1,-78-216 56,70 202-158,19 78-16,-9-121-2,30 188-12,-2-13 0,-16-114 0,14 108-1,-9-41-14,-4-28-9,21 137 22,-65-382-57,54 290 27,13 98 25,-2-20-30,4 33 32,-1 0 6,-2-32-44,3 31 44,-1-23 4,1 23-9,1 0 6,-1 1-5,0 1 0,1-1 0,-1 0 0,0 0-1,0 0 1,0 1 0,0-1 0,0 0 0,0 0 0,0 1 0,-1-1 0,1 0 0,-1 0 0,1 1 0,-2-3 0,1 2-4,1 0 6,-7-14-10,7 14 5,-1-1-4,-4-6 7,1 1-9,1 0 0,0 0 1,-4-12-1,-1-8-2,8 26 11,-1 1-9,1 0 1,-1 0-1,0 0 1,1 0-1,-1 0 1,1 0-1,0 0 1,-1 0-1,1 0 1,0 0-1,0 0 1,0-1-1,0 1 1,-1 0-1,2 0 1,-1-2-1,17-6 9,0 1-1,34-12 1,3-1-7,63-36-14,-32 14-16,-82 42 20,15-9-718,1 2 1,0 0-1,1 1 1,34-7-1,-3 3-8391,-38 6 5211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312 351 1980,'-14'0'3257,"12"0"-2403,-8-2 2784,15-3-3197,1-1-300,0 1 0,1-1 1,0 1-1,0 1 0,0-1 1,1 1-1,11-4 0,155-48 962,226-42-1,-213 57-692,-124 28-267,228-50 610,-175 38 879,-114 25-1428,11-4 503,-12 4-683,-1 0 1,1 0 0,0 0 0,-1 0 0,1 0 0,0 0 0,-1 0-1,1 0 1,0 0 0,-1 0 0,1 0 0,0 0 0,-1 1 0,1-1 0,0 0-1,-1 0 1,1 1 0,-1-1 0,1 1 0,-1-1 0,1 0 0,-1 1-1,1-1 1,-1 1 0,1-1 0,-1 1 0,1 0 0,-1-1 0,0 1-1,1-1 1,-1 1 0,0 0 0,1-1 0,-1 1 0,0 0 0,0 0 0,4 30-6,-3-22 47,4 123 47,-1-19-64,5 25-13,18 187 46,33 40-1,-40-258-84,-4-9 16,22 101 12,8 66-14,-28-144 20,17 149 0,0 4 9,51 113 28,-12-68-12,-64-268-46,10 49-14,12 181 0,-35-78 49,-1-48 6,4 61 21,-4-139-53,-2 24 9,6-97-31,3 59 19,-3-34 4,-1-25-8,0 2 0,1-5 12,0-1-24,0 1 1,0-1-1,0 0 1,0 0-1,0 1 0,0-1 1,0 0-1,0 0 1,0 0-1,0 1 1,0-1-1,0 0 1,0 0-1,0 0 0,0 1 1,0-1-1,0 0 1,0 0-1,0 0 1,-1 1-1,1-1 0,0 0 1,0 0-1,0 0 1,0 0-1,-1 1 1,1-1-1,0 0 1,0 0-1,0 0 0,0 0 1,-1 0-1,1 0 1,0 0-1,0 1 1,0-1-1,-1 0 1,1 0-1,0 0 0,0 0 1,-1 0-1,1 0 1,0 0-1,0 0 1,0 0-1,-1 0 1,1 0-1,0 0 0,0-1 1,-1 1-1,1 0 1,0 0-1,0 0 1,0 0-1,-1 0 0,1 0 1,0 0-1,0-1 1,0 1-1,0 0 1,-1 0-1,1 0 1,0 0-1,0-1 0,-18-19 5,6 7-12,0 0 0,-1 1 1,-25-20-1,13 18 7,0 1 1,-1 1-1,0 1 1,-1 1-1,0 2 1,-38-8-1,-171-14 62,216 28-58,-18 0 4,0 1 1,-45 5-1,-74 17-18,124-16-4,-61 7 19,-59 11-3,143-21 0,-213 50 17,217-50-17,-9 2-9,0-1 0,-26 2 0,18-2 27,12-3-19,1-3 23,6 2 2,-1-1-1,1 1 0,-1-1 0,1 0 1,0-1-1,0 1 0,0-1 0,0 1 0,0-1 1,-6-7-1,4 3 17,0 0 1,1 0-1,0 0 0,0-1 1,-5-11-1,-1-8 62,2-1 0,-11-47 0,18 70-99,-16-72 90,-74-340 165,6-175-144,71 465-128,-10-137 29,2-125-1,-18-235-62,12 388 13,22 168-18,1-89 1,4 68 18,2-33-16,0 88 34,-3-3 24,3 31-10,-1-1 1,-4-15-14,0-8 5,0 16 8,-1 0 3,-29-52 0,16 27-5,8 19 1,-12-38 0,15 34-36,2 0-1,1-1 0,1 0 1,1 0-1,0-47 0,3 52 30,2-21-28,-2 1-29,0 37 52,0 1 3,0-8 9,0 7-6,0 1-11,0-9 15,-1 8 4,3 2-45,-1 0 42,0 0 0,1 0-1,-1 0 1,1 0 0,-1 0 0,1 1-1,-1-1 1,1 0 0,-1 1-1,1 0 1,0-1 0,-1 1 0,3 0-1,29-2 2,-13 2-15,154-29-797,-155 26 607,130-35-2821,-54 5-4870,-69 22 4196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44 190 1812,'-3'0'1521,"2"0"-1271,-22 1 2877,7-4 5600,16 3-8627,9-9 50,1 0 1,0 2 0,1-1 0,0 1-1,0 1 1,23-10 0,85-27 580,-44 18-376,-42 12-188,0 1 0,1 2 0,0 2 0,42-5 0,-68 12-130,-1 1 0,1 0 0,0 0 0,-1 1 0,1 0 0,0 1 1,-1 0-1,0 0 0,1 0 0,9 5 0,-8-2 14,0 0 1,-1 1 0,1 0 0,-1 1-1,0-1 1,-1 1 0,9 10-1,-6-4 7,0 1 0,0 0 0,-2 0 0,1 1 0,-2 0 0,8 21 0,-3-1 35,12 64-1,-20-79-221,-1 0 0,0 21 0,-3-33-183,0 0 0,0 0 0,-1-1 0,0 1-1,-1 0 1,0 0 0,0-1 0,-3 8 0,4-13-371,-10 15-1049,3-10-4203,-5 0 2072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20 2116,'-16'-5'1066,"-1"1"1,0 0-1,0 1 0,0 1 0,-25 0 0,33 2-689,-1 1 0,1 0 0,-1 1 0,1-1 0,0 2 0,0-1-1,0 1 1,0 1 0,0 0 0,1 0 0,-12 7 0,11-5-97,0 1 0,0-1 0,1 2 0,0-1 1,1 1-1,-1 0 0,1 0 0,1 1 0,-10 16 0,14-22-200,1 0-1,-1 0 1,1 1-1,0-1 1,0 0-1,0 1 1,0-1-1,1 1 1,-1 0-1,1-1 1,0 1-1,0-1 1,1 6-1,-1-6-46,1-1 0,0 0 0,0 0 0,0 1 0,0-1 0,0 0-1,0 0 1,0 0 0,1 0 0,-1 0 0,1 0 0,0-1-1,-1 1 1,1 0 0,0-1 0,0 1 0,0-1 0,0 0 0,0 0-1,4 2 1,12 4 46,1 0 0,0-2 0,0 0 0,0-1 0,1-1 0,0-1 0,36-1 0,142-19 195,-197 18-273,341-60 161,-260 44-363,-3 1-1451,-77 14 1048,0 4-1834,-1-3 2365,-1 0-1,0 1 0,0-1 1,1 0-1,-1 0 1,0 0-1,1 0 0,-1 0 1,0 1-1,1-1 1,-1 0-1,0 0 0,1 0 1,-1 0-128,1 0 0,-1 0 0,0 0-1,1 0 1,-1 0 0,0 0 0,1 0 0,-1 0 0,0 0 0,1 0 0,-1 1 0,0-1 0,1 0 0,-1 0 0,0 0 0,0 1 0,1-1 0,-1 0 0,0 0 0,0 1 0,0-1 0,1 0-1,-1 0 1,0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110 196 1500,'-2'1'1004,"-67"14"6537,67-14-7134,-1-1-140,0 0 0,0 1 0,1 0-1,-1 0 1,0 0 0,0 0 0,1 0 0,-1 0 0,0 1 0,1-1 0,-4 4 0,5-4 443,39-7-576,0 0-56,296-78 390,-209 48-373,-106 30-52,31-15 0,-32 13 114,28-9 0,-44 16-113,31-13 136,16-6-100,-47 20-55,8-5 191,-10 5-188,1-1 0,-1 1-1,1 0 1,-1-1 0,1 1 0,-1 0-1,1-1 1,-1 1 0,1 0-1,-1-1 1,1 1 0,-1 0 0,1 0-1,0-1 1,-1 1 0,1 0-1,-1 0 1,1 0 0,-1 0 0,1 0-1,0 0 1,-1 0 0,1 0-1,-1 0 1,1 0 0,0 1-1,-1-1 1,2 0 0,1 4 23,-1-1 1,1 1-1,-1-1 1,0 1-1,0 0 1,0 0-1,0 0 1,-1 0-1,1 0 0,-1 0 1,1 8-1,7 55 270,-9-61-291,7 53 137,-3-23-219,-1 1-1,-3 65 1,0-95-692,-1 0 0,0 0 1,0-1-1,0 1 0,-1 0 0,0-1 0,-4 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1252,'0'-6'9154,"-26"-3"-7858,23 9-1074,-10 2 195,9-2-336,0 1-1,0 1 1,-1-1-1,1 0 1,0 1-1,1 0 1,-1 0-1,0 0 1,0 1 0,1-1-1,0 1 1,-1 0-1,-3 4 1,-2 3 33,1-1 1,1 1-1,-8 13 1,10-14-41,0 1 0,0 0 1,1 1-1,0-1 1,-4 19-1,7-24-57,0-1 1,1 0 0,-1 0-1,1 1 1,0-1-1,0 0 1,0 1 0,0-1-1,1 0 1,0 1-1,0-1 1,0 0-1,0 0 1,0 0 0,1 0-1,0 0 1,3 5-1,2-1 5,0-1 0,1 0 0,-1 0 0,1-1 0,1 0 0,-1 0 0,1-1 0,0 0 0,13 5 0,-1-2-3,1-1-1,0 0 0,23 2 0,-21-6-7,-1-1 1,1-2-1,-1 0 0,1-2 1,-1 0-1,46-11 0,-9 3 16,99-33 187,-153 41-211,6 0-5,-1-1 0,20-8 0,-12 3 15,-4 2-4,0 1-1,23-5 1,-37 9 3,2 0-5,8-3-24,-8 3 30,-2 0-3,5-2-6,1 1 10,1-1 0,-1 1 0,10-1 0,-14 2-11,24-1 65,-25 2-7,5-1-10,-1 0 0,0 0-1,1-1 1,-1 0 0,11-5-1,-16 6-96,14-9-1122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1844,'3'-3'3173,"-3"3"-2947,1 0 1,-1 0 0,0-1-1,0 1 1,1 0-1,-1 0 1,0 0 0,1 0-1,-1 0 1,0 0-1,1 0 1,-1 0 0,0 0-1,0 0 1,1 0-1,-1 0 1,0 0 0,1 0-1,-1 0 1,0 0-1,1 0 1,-1 0 0,0 0-1,0 1 1,1-1-1,-1 0 1,1 0 0,3 7 191,1 0 0,-1 0 1,0 0-1,0 1 0,5 15 0,10 46 1152,-1-3-724,-1-19 798,-17-46-1314,2 5 13,-2-4 8,-1-5 1776,-13-26-1975,2-2 0,1 1-1,1-2 1,2 1 0,1-1 0,-3-39 0,8 53-134,0 1 0,1-1 0,2 0 0,0 0 0,3-22 0,-3 38-144,-1 1-1,1-1 1,-1 1 0,1-1 0,0 1 0,-1 0 0,1-1-1,0 1 1,0 0 0,0-1 0,0 1 0,0 0 0,0 0-1,1 0 1,-1 0 0,0 0 0,0 0 0,1 0 0,-1 0-1,1 1 1,1-2 0,3 5-3932,3 3 3787,-1-4-6336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66 2168,'0'0'4480,"-3"-1"-3543,1-1-174,-12-5 7033,19 4-7654,13-7-200,24-14-901,-17 5-6341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1820,'0'0'9454,"2"2"-8735,12 29 634,-1 1 0,-2 0 0,10 48 1,-11-45-818,-1-4-366,5 24-3271,-13-53 1918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1516,'-10'-14'1669,"8"11"-1221,0 0 1,0 1-1,0-1 0,0 0 1,1 0-1,-1 0 0,1-1 0,0 1 1,0 0-1,-1-4 0,2 5-329,0 0 0,0 1 0,0-1 0,0 0 1,1 0-1,-1 1 0,0-1 0,1 0 0,-1 1 0,1-1 0,0 0 0,-1 1 0,1-1 0,0 1 0,0-1 1,0 1-1,0-1 0,0 1 0,0 0 0,1 0 0,-1-1 0,0 1 0,3-1 0,1-2 85,0 1 0,0 0 0,0 1 0,1-1 0,7-2 0,-5 3-59,0 0-1,1 1 0,-1 0 1,1 0-1,0 1 1,-1 0-1,1 1 0,-1 0 1,1 0-1,-1 0 0,1 1 1,-1 1-1,0 0 0,0 0 1,0 0-1,11 7 0,-6-3 51,-1 1 0,0 0 0,-1 1 0,0 1 0,0-1 0,-1 2 0,0-1 0,-1 1 0,9 13 0,-14-18-84,-1 0-1,1-1 1,-1 1-1,0 1 1,-1-1-1,1 0 1,-1 1-1,-1-1 1,1 1-1,-1-1 1,1 11-1,-3-15-85,1 0 1,0 1-1,-1-1 0,1 0 0,-1 0 0,0 1 1,0-1-1,0 0 0,0 0 0,0 0 0,0 0 0,-1 0 1,1 0-1,-1 0 0,1-1 0,-1 1 0,0 0 0,0-1 1,-2 2-1,-3 2 32,0 0-1,-1-1 1,-11 6 0,6-5-44,0 1 0,-1-2 0,1 0 0,-29 5 0,38-9-221,0 0-1,0 0 1,0 0 0,0-1 0,0 1 0,0-1 0,1 0 0,-6-1 0,7 1-386,-1 0 1,1 0-1,0-1 1,-1 1-1,1 0 1,0-1 0,-3-2-1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14 555 1504,'-14'-2'6099,"29"-7"-4556,-10 6-1818,47-21 872,58-19-1,6-3-126,18-8 155,-130 52-597,1 1 0,-1 0 1,1 0-1,-1 0 0,7 0 0,-10 1 2,1 1-25,2 1 3,-1 0-1,0 0 1,0 1 0,0-1 0,0 1-1,0 0 1,-1 0 0,1 0-1,-1 0 1,0 0 0,0 1-1,0-1 1,0 1 0,-1-1 0,2 5-1,5 14 47,7 31-1,-11-37-22,10 40 23,26 91 50,-38-142-473,5 15 392,-1-13-5745</inkml:trace>
  <inkml:trace contextRef="#ctx0" brushRef="#br0" timeOffset="1">506 113 1200,'-15'-26'1927,"10"16"-637,-1-1-1,0 1 1,-13-15-1,18 24-757,0-1-57,-10-10 481,1 2-1792,5 5-3044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1720,'0'0'8626,"0"6"-8030,0 7-357,0 1 0,1-1 0,1 0 1,0 1-1,1-1 0,0 0 0,1 0 0,0-1 0,1 1 0,0-1 0,1 0 0,1 0 0,0-1 0,9 11 0,-10-13-163,1-2 1,0 1-1,0-1 0,1 0 0,0 0 1,1-1-1,-1 0 0,1-1 1,0 1-1,0-2 0,1 0 0,-1 0 1,1 0-1,0-1 0,0-1 1,14 3-1,-20-5-42,1 0 0,-1-1 0,1 1 0,-1-1 0,8-1 1,-3 0 10,-7 1-16,0 0 0,-1 0 0,1 0 0,0 1 0,-1-2 0,1 1-1,0 0 1,-1 0 0,0 0 0,1-1 0,-1 1 0,0-1 0,3-2 0,-4 3-19,1-1 12,0 0 1,0 0 0,-1 0 0,1 0 0,-1 0 0,1 0-1,-1 0 1,0 0 0,0 0 0,0 0 0,0 0 0,0 0 0,-1 0-1,1 0 1,-1-3 0,1 4-17,-1-2 6,0 0 1,0 0-1,0 0 1,0-1-1,0 1 0,-1 1 1,1-1-1,-1 0 1,0 0-1,-2-3 1,-2-2 7,-1-4-49,-1 0 1,0 1-1,-1 0 0,0 0 0,0 1 0,-1 1 1,-1-1-1,0 1 0,0 1 0,-21-12 1,26 18-297,0 0 1,1 0 0,-1 1 0,0 0-1,-8-1 1,-23 1-6407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53 311 892,'-1'-13'5268,"1"2"932,1 18-5740,4 32 124,0 6 592,19 67 0,-12-61 493,-11-50-1316,0 5 41,-1-4-82,-1-6 1568,-45-162-1196,17 71-381,22 68-196,0 1 0,-2-36 1,8 52-91,0 1 1,1-1 0,0 1-1,1-1 1,0 1-1,1-1 1,0 1 0,0-1-1,7-15 1,-8 21-148,1 0 0,0 1 0,0-1 0,0 1 1,1-1-1,-1 1 0,1 0 0,0 0 0,-1 0 0,1 1 1,1-1-1,-1 0 0,0 1 0,1 0 0,-1 0 1,1 0-1,0 0 0,-1 1 0,1 0 0,0-1 0,0 1 1,0 1-1,5-2 0,-5 3-481,0-1-1,0 1 1,1 0 0,-1 0 0,0 1-1,0-1 1,0 1 0,0 0 0,0 0-1,0 0 1,4 4 0,-2-2-2290,3 1-1016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28 171 1560,'-28'7'11636,"66"-35"-11228,1 1 1,63-31 0,-81 47-716,-9 4-20,33-18-1521,-17 11-2963,-14 7 1570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 1328,'0'0'12208,"-2"7"-11790,0 2-265,0-1-1,1 1 1,0 0 0,1 0-1,0 0 1,2 15 0,4 11 489,13 43 0,-14-63-898,0 0 0,1 0 0,1 0 0,1-1 0,9 14 0,-16-27-364,-1 1 387,1 0 0,-1 0 1,1 0-1,0 0 0,0 0 0,0 0 0,0-1 0,0 1 0,2 1 0,3 2-4890</inkml:trace>
  <inkml:trace contextRef="#ctx0" brushRef="#br0" timeOffset="1">30 83 980,'-2'-3'460,"-1"-1"0,0 1 0,1 0 0,0-1 0,0 1 0,0-1 0,0 1 0,1-1 0,-1 0 1,1 0-1,0 0 0,0 0 0,0 0 0,1-4 0,0 6 1262,5-12-817,-4 13-850,-1 0 0,1 1 0,0-1 0,-1 1 0,1-1 0,0 1 0,0-1 0,0 1 0,0-1 0,-1 1 0,1 0 0,0-1 0,0 1 0,0 0 0,0 0 0,0 0 0,0 0 0,0-1 0,1 2 0,12-2 212,-8 2-176,0-1 1,1 1-1,-1 0 1,1 0-1,-1 0 0,0 1 1,0 0-1,0 0 1,6 4-1,-2-2 45,-1 1 0,0 1-1,0 0 1,12 10 0,-20-15-126,8 7 195,1 1 1,11 15-1,-19-21-123,1 1-1,-1-1 1,0 1 0,0 0 0,-1-1 0,1 1 0,-1 0 0,0 0 0,1 0 0,-2 0 0,2 6 0,-2-8-60,0-1 0,0 1 1,0 0-1,-1-1 0,1 1 0,0 0 1,-1-1-1,1 1 0,-1 0 1,1-1-1,-1 1 0,0-1 0,-1 2 1,-1 4 33,0 0 8,0 0 0,-1 0 0,0 0 0,0 0 0,-1-1 0,0 1 0,0-1-1,0 0 1,-1-1 0,-10 9 0,4-5-84,0-1 0,0-1 0,0 0 0,-1 0 0,-13 4-1,18-9-621,-1 0-1,1 0 0,-1-1 0,-9 0 0,15-1-1337,-14-9-4817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51 892,'0'0'921,"-8"-5"387,4 2 2342,-1 1-2977,1 0 0,1-1 0,-1 0 0,0 0 1,1 0-1,-1 0 0,1 0 0,0-1 0,-4-5 1,6 7-151,-1-4 31,2 6-512,0 1 0,0-1 1,0 0-1,0 0 0,0 0 0,0 0 1,0 0-1,0 0 0,0 0 0,0 0 1,0 0-1,0 1 0,0-1 1,0 0-1,0 0 0,0 0 0,0 0 1,0 0-1,-1 0 0,1 0 1,0 0-1,0 0 0,0 0 0,0 0 1,0 1-1,0-1 0,0 0 0,0 0 1,0 0-1,0 0 0,-1 0 1,1 0-1,0 0 0,0 0 0,0 0 1,0 0-1,0 0 0,0 0 1,0 0-1,0 0 0,0 0 0,-1 0 1,1 0-1,0 0 0,0 0 0,0 0 1,0 0-1,0 0 0,0 0 1,0 0-1,0 0 0,0 0 0,-1-1 1,1 1-1,0 0 0,0 0 1,0 0-1,0 0 0,0 0 0,0 0 1,0 0-1,-2 10 87,0 1-1,1-1 1,0 1-1,1 0 1,0-1 0,2 17-1,17 72 373,-3-17-322,-8-24-476,6 53-2942,-14-104 1943,0 0 1,-1-1-1,1 1 0,-4 9 1,0 4-2764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32 145 1128,'0'0'335,"0"-1"1,-1 0-1,1 0 0,0 1 0,-1-1 1,1 0-1,-1 1 0,1-1 0,-1 0 0,0 1 1,1-1-1,-1 1 0,1-1 0,-1 1 1,0-1-1,1 1 0,-1-1 0,0 1 1,0 0-1,1-1 0,-2 1 0,1 0-211,0 1 0,0-1 0,0 1 0,1 0-1,-1-1 1,0 1 0,0 0 0,1 0 0,-1-1-1,1 1 1,-1 0 0,1 0 0,-2 1 0,2-1-235,-1 1 239,0 1 0,0-1 1,0 0-1,1 1 0,-1-1 1,1 0-1,-1 1 0,1-1 1,0 5-1,0-3-115,-1 0 140,1 1-1,0 0 0,0 0 0,0 0 0,1 0 0,-1 0 0,1 0 0,1 0 1,-1-1-1,1 1 0,-1 0 0,1-1 0,0 1 0,1-1 0,-1 0 0,1 0 1,0 0-1,0 0 0,0 0 0,1-1 0,-1 1 0,6 3 0,-8-6-75,1-1 0,-1 1 0,1-1 0,0 1 1,-1-1-1,1 0 0,-1 0 0,1 0 0,0 0 0,-1 0 0,1 0 0,-1 0 0,1 0 0,0 0 0,-1-1 0,3 0 0,-3 0-113,1 1 74,0-1 0,0 1 0,0-1 0,0 0 0,-1 0 0,1 0 0,0 0 0,0 0 0,-1-1 0,1 1 1,-1 0-1,0-1 0,1 1 0,-1-1 0,0 1 0,0-1 0,2-2 0,12-33 388,-13 35-398,8-47 228,2 0-508,-12 48 228,0 0 1,1 1-1,-1-1 0,0 0 0,0 1 0,0-1 0,1 0 1,-1 1-1,0-1 0,0 0 0,0 0 0,0 1 0,0-1 1,0 0-1,-1 0 0,1 1 0,0-2 0,-2-11-616,2 4-359,1-1 0,0 1 0,0 0-1,1-1 1,0 1 0,1 0 0,5-13-1,-7 20 620,1 0 138,-2 2 263,0 0 0,0 0-1,0 0 1,0-1 0,0 1-1,0 0 1,0 0 0,0 0-1,0 0 1,1-1-1,-1 1 1,0 0 0,0 0-1,0 0 1,0 0 0,0 0-1,1 0 1,-1-1 0,0 1-1,0 0 1,0 0 0,0 0-1,1 0 1,-1 0 0,0 0-1,0 0 1,0 0 0,0 0-1,1 0 1,-1 0 0,0 0-1,0 0 1,0 0 0,1 0-1,-1 0 1,0 0 0,0 0-1,0 0 1,1 0 0,-1 0-1,0 0 1,0 0 0,0 0-1,0 0 1,1 0 0,-1 1-1,0-1 1,0 0 0,0 0-1,0 0 1,1 0-1,-1 0 1,0 1 0,12 32 675,-2 2 1,10 61-1,-7-29-258,-4-21-358,2 6-3310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1032,'0'-3'1214,"4"-22"1698,-4 22-2114,0 3-718,0-1-1,0 1 1,1-1 0,-1 0 0,0 1-1,1-1 1,-1 1 0,0-1 0,1 1 0,-1-1-1,1 1 1,-1-1 0,1 1 0,-1-1-1,1 1 1,-1-1 0,1 1 0,-1 0-1,1-1 1,0 1 0,-1 0 0,1 0 0,0 0-1,-1-1 1,1 1 0,-1 0 0,1 0-1,0 0 1,-1 0 0,1 0 0,0 0-1,-1 0 1,1 0 0,0 0 0,-1 1 0,1-1-1,0 0 1,4 1 329,0-1 0,0 1 1,-1 1-1,9 2 0,-4 0-94,-1 0 0,1 0 0,-1 1 0,14 11 0,-19-13-172,1 0-1,-1 1 0,0-1 1,0 0-1,0 1 0,-1 0 1,1 0-1,-1 0 0,0 0 1,0 0-1,0 0 0,0 0 1,-1 1-1,1 4 0,-1-5-91,-1 1 0,0-1 0,0 0-1,0 0 1,-1 1 0,1-1 0,-1 0-1,0 0 1,-1 1 0,1-1 0,-1 0-1,1 0 1,-1 0 0,0-1-1,-1 1 1,1 0 0,-1-1 0,-3 4-1,1-1-218,-1 0-1,0-1 1,0 0-1,0 0 1,-1-1-1,0 0 1,-9 5-1,-12 0-6724</inkml:trace>
  <inkml:trace contextRef="#ctx0" brushRef="#br0" timeOffset="1">210 2 1436,'0'0'1201,"2"-1"-136,-1 1-933,0 0 1,0 0 0,0-1-1,-1 1 1,1 0 0,0 0 0,0 0-1,0 0 1,0 0 0,0 0-1,0 0 1,0 0 0,-1 1-1,1-1 1,0 0 0,0 0 0,0 1-1,0-1 1,-1 0 0,1 1-1,0-1 1,0 1 0,-1-1-1,1 1 1,0 0 0,-1-1-1,1 1 1,-1-1 0,1 1 0,-1 0-1,1 0 1,-1-1 0,1 1-1,-1 0 1,0 0 0,1 1-1,9 22 434,-2 0 0,-1 0 0,-1 0 0,5 41-1,-8-42-633,0-5-700,0 33 0,-3-8-3317,0-22 1538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43 1640,'-2'5'347,"1"0"0,-1 0 0,1 1 0,0-1 0,1 0 0,-1 0-1,1 1 1,0-1 0,0 0 0,1 1 0,-1-1 0,3 8 0,-2-10-214,0 1 1,0-1 0,0 0-1,0 1 1,0-1 0,1 0-1,0 0 1,-1 0 0,1 0-1,0 0 1,1 0 0,-1-1-1,0 1 1,1-1 0,0 1-1,-1-1 1,1 0 0,0 0-1,5 3 1,-7-5-51,0 1-1,1-1 1,-1 0 0,0 1 0,0-1 0,1 0-1,-1 0 1,0 0 0,1 0 0,-1 0-1,0 0 1,1 0 0,-1 0 0,0 0 0,1-1-1,-1 1 1,0 0 0,0-1 0,1 1 0,-1-1-1,0 0 1,0 1 0,0-1 0,0 0-1,0 0 1,0 0 0,0 0 0,0 1 0,0-1-1,0-1 1,0 1 0,0 0 0,-1 0 0,1 0-1,-1 0 1,1 0 0,-1-1 0,1 0 0,2-6 172,0 0 1,-1-1 0,-1 1-1,2-14 1,-2 15-19,0-42-77,-1 41-1236,0-1-1,0 0 1,2-11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1 892,'4'4'373,"0"0"0,-1 1 0,1 0 0,-1 0 0,0 0 0,0 0 0,-1 0 0,1 0-1,-1 1 1,3 11 0,-3-12-269,9 23 410,1-1 0,2 0-1,20 29 1,-19-31-1109,-9-16-2025,0 3 986</inkml:trace>
  <inkml:trace contextRef="#ctx0" brushRef="#br0" timeOffset="1">2 28 1956,'-1'-2'1013,"1"1"-916,0 1 0,0 0 0,0-1-1,0 1 1,-1-1 0,1 1 0,0 0 0,0-1 0,0 1 0,0 0-1,0-1 1,0 1 0,0-1 0,0 1 0,0 0 0,0-1 0,1 1 0,-1-1-1,0 1 1,0 0 0,0-1 0,0 1 0,0 0 0,1-1 0,-1 1 0,0 0-1,0-1 1,1 1 0,-1 0 0,0 0 0,1-1 0,-1 1 0,0 0-1,0 0 1,1-1 0,-1 1 0,1 0 0,-1 0 0,0 0 0,1 0 0,-1 0-1,0-1 1,1 1 0,-1 0 0,1 0 0,-1 0 0,0 0 0,1 0 0,-1 0-1,1 0 1,-1 0 0,0 0 0,1 1 0,0-1 0,20 11 1169,-15-7-995,0 0 0,0 1-1,0-1 1,-1 2 0,0-1 0,0 0 0,0 1 0,-1 0 0,0 0 0,0 1-1,0-1 1,-1 1 0,0-1 0,3 12 0,-5-14-220,-1 0 0,1-1 0,-1 1 0,0 0 0,0-1 0,0 1 0,-1 0 0,1-1 0,-1 1 0,0 0 0,0-1 0,0 1 0,-1-1 0,1 0 0,-1 1 1,0-1-1,0 0 0,-3 5 0,-3 1-1017,1 0 0,-2-1 0,1 0 0,-13 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1244,'1'-4'1190,"0"-1"0,0 1 1,1-1-1,-1 1 0,1 0 0,0 0 0,2-5 1,0 4-769,-1 1 1,1-1 0,0 1 0,0 0 0,0 0-1,1 0 1,-1 1 0,9-6 0,-12 8-198,2 0-3,-2 1-181,0-1 1,0 1-1,0-1 0,0 1 1,1-1-1,-1 1 1,0 0-1,0 0 0,0 0 1,1 0-1,-1 0 0,0 0 1,0 0-1,0 0 0,1 0 1,-1 0-1,0 1 1,0-1-1,0 0 0,0 1 1,0-1-1,1 1 0,-1-1 1,1 2-1,0 0-21,-1 0-1,0-1 1,1 1-1,-1 0 0,0 0 1,0 0-1,-1 0 1,1 0-1,0 0 1,-1 0-1,1 0 1,-1 0-1,0 0 1,1 0-1,-1 0 1,0 0-1,0 0 1,-1 3-1,0 25-213,2-1 0,3 31-1,-1-53 3,-1 0-1,1 0 1,0 0-1,0 0 0,1-1 1,0 1-1,6 8 0,-4-8-150,-1 1-1,-1-1 1,7 16 0,-10-21 79,-2 2-567,0-1 382,-7 13 116,-6-3-4684,-8 3 2326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1 242 932,'26'126'4677,"-7"-33"-2927,-1 26-79,-4-24-686,-11-77-850,7 38 377,3-1 1,21 61-1,-28-107-895,-2-2-5070</inkml:trace>
  <inkml:trace contextRef="#ctx0" brushRef="#br0" timeOffset="1">326 14 1744,'0'-1'405,"4"-9"-47,-3 10-278,-1 0 0,0 0 0,0 0 0,0-1 1,0 1-1,0 0 0,0 0 0,0 0 0,0 0 0,0 0 0,0-1 1,0 1-1,0 0 0,0 0 0,1 0 0,-1 0 0,0 0 0,0 0 1,0 0-1,0 0 0,0-1 0,0 1 0,1 0 0,-1 0 0,0 0 1,0 0-1,0 0 0,0 0 0,0 0 0,1 0 0,-1 0 0,0 0 1,0 0-1,0 0 0,0 0 0,1 0 0,-1 0 0,0 0 0,0 0 1,0 0-1,0 0 0,0 0 0,1 0 0,-1 0 0,0 1 0,0-1 1,0 0-1,0 0 0,0 0 0,0 0 0,1 0 0,-1 0 0,0 0 1,0 0-1,0 1 0,0-1 0,0 0 0,0 0 0,0 0 0,0 0 1,0 0-1,0 1 0,0-1 0,0 0 0,0 0 0,0 0 0,0 0 1,0 1-1,69 217 2501,7 26-1195,-29-105-806,-21-56-355,5-1 0,42 83 0,-64-148-489,0-2 0,1 1 0,11 13 0,-14-22-854,-1 0 0,1 0-1,1-1 1,11 8-1,-3-4-1856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131 107 1200,'-15'0'3262,"-1"1"-1,-18 3 0,10 2-1507,3-1 113,18-4-1312,1-1-229,-9 4-219,11-4-69,0 0 0,0 0-1,0 0 1,0 0-1,-1 0 1,1 0-1,0 0 1,0 0 0,0 0-1,0 0 1,0 0-1,-1 0 1,1 0-1,0 0 1,0 0 0,0 0-1,0 0 1,0 0-1,-1 1 1,1-1-1,0 0 1,0 0 0,0 0-1,0 0 1,0 0-1,0 0 1,0 0-1,-1 1 1,1-1-1,0 0 1,0 0 0,0 0-1,0 0 1,0 0-1,0 1 1,0-1-1,0 0 1,0 0 0,0 0-1,0 0 1,0 0-1,0 1 1,0-1-1,0 0 1,0 0 0,3 3-9,-2-2-20,0 0 1,0 0-1,0 0 0,1-1 0,-1 1 0,0 0 1,0 0-1,1-1 0,-1 1 0,1-1 0,-1 1 0,1-1 1,-1 0-1,1 1 0,-1-1 0,1 0 0,-1 0 1,1 0-1,1-1 0,217-17 268,226-57-87,-366 62-158,-29 6-28,-49 7 9,29-5 292,-18 2 100,-12 3-250,0 0-186,3 0 103,-1-1 0,0 1-1,1-1 1,-1 0 0,0 1 0,1-1 0,3-2 0,-6 2-65,0 0-1,0 0 1,0 1 0,0-1 0,0 0 0,0 1 0,0-1-1,0 1 1,0-1 0,0 1 0,1-1 0,-1 1 0,2 0-1,16-7 42,-18 6-33,19 1 432,-18 1-413,-1 2 6,12 85 124,-8-60-467,-2 0 0,-1 0 0,-1 0 0,-1 1 0,-6 38 0,1-26-2709,-1-14-3065,2-14 1705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1032,'1'-2'655,"1"-3"-809,4-17 8059,-4 13-5039,0-6-694,1 12-2287,-3 2 140,0 1 1,0 0-1,0 0 0,0 0 0,0 0 0,0 0 0,0 0 1,1 0-1,-1 0 0,0 0 0,0 0 0,0 0 1,0-1-1,0 1 0,0 0 0,0 0 0,0 0 0,0 0 1,1 0-1,-1 0 0,0 0 0,0 0 0,0 0 1,0 0-1,0 0 0,0 0 0,0 0 0,0 0 0,1 0 1,-1 0-1,0 0 0,0 0 0,0 0 0,0 0 1,0 0-1,0 0 0,0 1 0,0-1 0,0 0 0,1 0 1,-1 0-1,0 0 0,0 0 0,0 0 0,0 0 1,0 0-1,0 0 0,0 0 0,0 0 0,0 0 0,0 1 1,0-1-1,0 0 0,0 0 0,0 0 0,0 0 1,0 0-1,0 0 0,0 0 0,0 0 0,0 1 0,0-1 1,0 0-1,9 70 414,-4-34-217,1-1 1,21 67 0,-18-75-126,1 0 0,1-1 1,14 27-1,-23-51-75,-1 0-12,0 1-1,1-1 1,0 1-1,0-1 1,0 0 0,3 3-1,-3-3-6,0 0 14,10 5 31,-8-5-20,21 6-44,-22-7-8,1-1 18,70 0 106,20-11-107,-43 3 14,25-3-21,-47 6 21,0-1 0,51-19-1,-58 18 1,6 0-31,-13 3 27,43-12 12,-36 7-28,13-7-14,-26 12 18,-8 3 3,1 0 16,18-11-28,-18 11 31,0 0 0,6-3-3,26-14 3,-32 16-10,10-4-10,16-8-25,-26 13 24,0 0-7,40-15 98,-40 15-83,0 1-79,6-2 83,-6 2 24,7 0 772,-4 0-3158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102 197 940,'0'0'1930,"-4"1"-1053,-75 23 5101,78-23-5466,-16 6 1689,17-7-2153,0 1 0,0-1 0,0 0 0,0 0-1,1 0 1,-1 0 0,0 0 0,0 0 0,0 0 0,0 0 0,0 0 0,0 0 48,0 0-48,0 0 0,0 0 0,0 0 0,0 0 0,0 0 0,0 0 0,0 0-1,0 1 1,0-1 0,0 0 0,0 0 0,0 0 0,0 0 0,0 0 0,0 0 0,0 0 0,0 0 0,0 0 0,0 0 0,0 0 0,0 1 0,0-1 0,0 0-1,0 0 1,0 0 0,0 0 0,0 0 0,0 0 0,0 0 0,0 0 0,0 0 0,0 0 0,0 0 0,0 0 48,0 1-48,0-1 0,0 0 0,0 0 0,0 0-1,0 0 1,0 0 0,-1 0 0,1 0 0,0 0 0,0 0 0,0 0 0,0 0 0,0 0 0,13 3 471,-6-2-539,0-1 0,0 0 0,0 0 0,10-2 0,225-35 594,-140 17-446,186-39 39,-223 43-115,0-3 0,64-28 0,-123 45-51,29-6 23,6-4 2,-38 11-34,10-2 5,-10 2 6,25-5 18,-26 6-21,1-1 24,1 1-147,17-3 1328,-20 3-1189,0 0 1,-1 0-1,1 0 0,0 0 0,-1 1 0,1-1 1,-1 0-1,1 0 0,0 1 0,-1-1 0,1 0 0,-1 1 1,1-1-1,-1 0 0,1 1 0,-1-1 0,1 1 1,-1-1-1,1 1 0,-1-1 0,0 1 0,1-1 1,-1 1-1,0-1 0,1 1 0,-1 0 0,0-1 1,0 1-1,1-1 0,-1 1 0,0 0 0,0-1 1,0 1-1,0 1 0,-2 137 73,0-42-667,-1-25-996,-4-22-6919,4-33 4754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 1396,'0'0'2156,"-2"-2"-1513,-16-19 6668,18 21-7043,-6-5-265,6 5 41,0 0 1,0 0-1,0 0 1,0 0-1,-1 0 1,1 0-1,0 0 1,0 0-1,0 0 1,0 0-1,0 0 1,-1 0-1,1 0 1,0 0-1,0 0 1,0 0-1,0 0 0,0 0 1,-1 0-1,1 0 1,0 0-1,0 0 1,0 0-1,0 0 1,0 0-1,0 0 1,0 1-1,-1-1 1,1 0-1,0 0 1,0 0-1,0 0 0,0 0 1,0 0-1,0 0 1,0 0-1,0 1 1,0-1-1,-1 0 1,1 0-1,0 0 1,0 0-1,0 0 1,0 0-1,0 1 1,0-1-1,0 0 1,0 0-1,0 0 0,0 0 1,0 0-1,0 1 1,0-1-1,0 0 1,0 0-1,-1 14 143,0-1 1,1 1-1,0-1 0,1 0 0,4 23 0,2-1 45,-4-16-68,1 0 0,11 30 1,-12-39-138,1-1 0,0 0 1,1 1-1,0-1 0,0-1 0,1 1 1,0-1-1,8 9 0,-11-16-21,0 0 0,0 0 0,0 0 0,0 0 0,0-1 0,0 1-1,1-1 1,-1 0 0,0 1 0,0-2 0,4 1 0,1 0-10,56-4 45,-23-3-40,90-18 3,-93 16-4,52-17 14,-81 22-14,-5 2-2,1 0-1,-1 1 0,1 0 0,0-1 0,0 1 0,-1 1 0,9-1 0,9-3 15,39-12-1,42-11 9,-99 26-26,4-2-5,65-19-15,-34 11 43,62-17-25,-99 27-3,11-3 26,-9 2-10,27-5-49,-28 6 64,22-3-39,-23 4-4,1 0 16,7-1 12,-8 1 8,1 0-4,6-1-5,-7 1 11,1-1-27,7 1 11,-7 0 7,3-1 732,-3 1-2921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1608,'0'0'1253,"2"4"-114,2 6-284,-1 0 1,0 0-1,0 1 1,1 20-1,-2-14-48,8 27 1,-5-29-435,1 0 1,0-1 0,10 18 0,-12-25-193,1 0 0,0-1 0,0 1 0,0-1 0,1 0 0,-1 0 0,14 9 0,-16-14-105,-1 0 0,0 0 0,1 0 0,-1 0 0,1-1 1,-1 1-1,1-1 0,-1 1 0,5-1 0,-5 0-53,0 0 8,-1 0-1,1-1 1,-1 1 0,1 0-1,-1-1 1,1 1-1,-1-1 1,1 0-1,-1 1 1,0-1 0,1 0-1,-1 0 1,0 0-1,1 0 1,-1 0-1,0 0 1,2-2 0,13-20 228,-12 12-151,0-1 0,0 0-1,-1 1 1,-1-1-1,0-1 1,-1 1 0,0 0-1,-1 0 1,0-1 0,-1 1-1,-2-12 1,1 14-126,0 0 0,0 0 0,-2 0 0,-5-14 0,8 23-380,0-1-147,-8-9-457,4 2-5157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1536,'1'3'1201,"10"18"1653,15 40 0,15 76-422,-30-99-1930,-6 5-3695</inkml:trace>
  <inkml:trace contextRef="#ctx0" brushRef="#br0" timeOffset="1">0 54 1552,'1'-3'214,"-1"1"1,0-1-1,1 1 0,-1 0 0,1-1 1,0 1-1,-1 0 0,1 0 0,0 0 1,1 0-1,-1-1 0,0 1 1,1 1-1,-1-1 0,1 0 0,-1 0 1,1 0-1,0 1 0,0-1 0,0 1 1,0 0-1,0-1 0,0 1 0,0 0 1,0 0-1,0 0 0,0 0 0,1 1 1,-1-1-1,0 1 0,1-1 0,-1 1 1,1 0-1,-1 0 0,0 0 0,1 0 1,-1 0-1,5 2 0,2-1 69,-1 1 0,1 0 0,0 1 0,-1 0 0,0 0 0,0 1 0,0 0 0,0 0 0,0 1 1,-1 0-1,9 8 0,-13-11-177,-1 1 1,1-1 0,-1 1 0,0 0 0,0 0 0,0 0-1,0 0 1,0 1 0,-1-1 0,1 0 0,-1 1 0,0-1-1,0 1 1,-1 0 0,1-1 0,-1 1 0,1-1 0,-1 1 0,-1 4-1,1-1-5,-2 0-1,1 0 0,-1 0 0,0-1 1,0 1-1,-1-1 0,0 0 1,0 1-1,-7 8 0,7-10-243,-1 0-1,0 0 1,0 0 0,-1 0-1,1-1 1,-1 1 0,0-1-1,-1 0 1,1-1 0,0 1-1,-1-1 1,0-1 0,-10 5-1,15-7 7,0 1 1,0-1-1,0 0 0,1 0 0,-1 0 0,0 0 0,0 1 0,0-1 0,0 0 0,1 0 0,-1-1 0,0 1 1,0 0-1,0 0 0,1 0 0,-2-1 0,-1 1-621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27 932,'1'-3'753,"1"1"-1,0-1 0,0 1 1,0 0-1,0 0 1,1 0-1,-1 0 1,0 0-1,1 0 0,4-1 1,-6 2-620,1 1-1,0 0 1,-1-1 0,1 1-1,0 0 1,-1 0 0,1 0-1,0 1 1,-1-1 0,1 0-1,0 0 1,-1 1 0,1-1-1,-1 1 1,1 0 0,-1-1-1,1 1 1,-1 0 0,1 0-1,2 2 1,0 1 20,0 0 1,0 0-1,0 0 1,-1 0-1,1 1 0,-1-1 1,0 1-1,0 0 0,0 0 1,-1 0-1,0 0 1,0 1-1,0-1 0,-1 1 1,0-1-1,0 1 1,0-1-1,0 12 0,-1 8 149,-1 0 1,-7 44-1,8-64-205,-1-4-82,1 0 0,0-1-1,0 1 1,0 0-1,0 0 1,0 0-1,0 0 1,0 0-1,0 0 1,0-1 0,0 1-1,0 0 1,0 0-1,1 0 1,-1 0-1,0-1 1,1 1-1,-1 0 1,1 0 0,-1-1-1,0 1 1,1 0-1,0 0 1,-1-1-1,1 1 1,-1-1-1,1 1 1,0-1 0,-1 1-1,1-1 1,0 1-1,0-1 1,0 1-1,-1-1 1,1 0-1,0 1 1,1-1 0,3 1-40,-1-1 1,0 0-1,0 0 1,0 0-1,1-1 1,3-1 0,-1 1 5,115-22-2365,-44 3-3126,-73 19 4909,32-8-2965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1212,'11'-21'7536,"-7"24"-6988,3 6-42,0 0 1,-1 1-1,9 16 1,-2 1 746,2-1 0,34 48 0,-48-73-1192,0 1-1,0-1 0,0 0 0,0 0 0,0 0 0,1 0 0,-1-1 1,0 1-1,0 0 0,1 0 0,-1-1 0,1 1 0,-1-1 1,1 1-1,-1-1 0,1 0 0,-1 1 0,1-1 0,-1 0 1,1 0-1,-1 0 0,1 0 0,-1 0 0,1-1 0,-1 1 0,1 0 1,-1-1-1,1 1 0,-1-1 0,3 0 0,-1-1 25,1 0 1,-1 0-1,0 0 0,0 0 0,1-1 1,-1 1-1,-1-1 0,1 0 0,0 1 0,4-8 1,-2 2 5,-1-1 1,0 1 0,-1-1 0,1-1 0,-2 1-1,1 0 1,-1-1 0,-1 1 0,0-1 0,0 1-1,-1-1 1,0-10 0,0 18-187,-1-1-1,1 1 1,-1 0-1,1-1 1,-1 1-1,0 0 1,0-1-1,0 1 1,0 0-1,0 0 1,-1 0 0,-1-3-1,-5-3-2802,1 1-3469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81 120 832,'80'81'9028,"-56"-54"-9842,1-1-3324</inkml:trace>
  <inkml:trace contextRef="#ctx0" brushRef="#br0" timeOffset="1">3 30 856,'-1'-3'1320,"-1"-9"2875,4 10-3301,0 0-792,-1 1-4,-1 0 0,1 0 0,0 1 0,0-1 0,-1 0 0,1 1 1,0-1-1,0 0 0,0 1 0,0-1 0,0 1 0,0 0 0,0-1 0,0 1 0,0 0 0,0-1 0,0 1 1,0 0-1,0 0 0,0 0 0,1 0 0,-1 0 0,0 0 0,0 0 0,0 0 0,0 1 0,0-1 1,1 1-1,100 28 2210,-88-24-1995,1 1 1,-1 0-1,0 1 1,-1 1-1,15 10 1,-25-16-220,0 0 0,0 1 0,0-1 0,-1 1 0,1 0 0,-1 0 0,1 0 0,-1 0 0,0 0 0,0 0 0,-1 1 0,1-1 0,-1 0 0,2 5 0,-3-6 71,-1 2-1,-2 1-123,0 0 0,0 1 0,0-1 0,0 0 0,-1-1 0,0 1 0,0-1 0,0 1 0,-1-1 0,1 0 0,-7 3 0,-10 7-500,-31 15 0,47-25 276,-22 8-1758,16-10-4480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1852,'0'0'1950,"1"1"-1092,6 4-70,-5-4 623,-2 2-765,-3 54 2286,1 22-915,2-78-1997,0 0-1,0 0 1,0-1-1,0 1 1,1 0-1,-1 0 0,0 0 1,1 0-1,-1 0 1,0-1-1,1 1 1,0 0-1,-1 0 0,1-1 1,-1 1-1,1 0 1,0-1-1,-1 1 1,1-1-1,0 1 0,0-1 1,-1 1-1,1-1 1,0 1-1,0-1 0,0 0 1,0 1-1,-1-1 1,1 0-1,0 0 1,0 0-1,0 0 0,0 0 1,0 0-1,0 0 1,0 0-1,1 0 1,6-1 19,-1 0 0,1 0 0,11-5 1,-11 4-13,175-59-2734,-182 60 2633,3 0-326,7-4-91,-2-1-3491,2-3 1451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160 390 1856,'0'0'4047,"-3"6"-3448,0 0-430,0-1 1,1 1-1,0 0 1,0 0-1,0 0 1,1 1-1,0-1 1,-1 9-1,1 68 1363,13 113-1,-13-196-1519,1 0 0,0 0-1,0 0 1,0 0 0,0 0 0,0 1-1,0-1 1,0 0 0,0 0-1,0 0 1,0 0 0,0 0-1,0 0 1,0 1 0,0-1-1,0 0 1,0 0 0,0 0 0,0 0-1,0 0 1,0 0 0,0 1-1,1-1 1,-1 0 0,0 0-1,0 0 1,0 0 0,0 0 0,0 0-1,0 0 1,0 0 0,0 0-1,0 1 1,1-1 0,-1 0-1,0 0 1,0 0 0,0 0-1,0 0 1,0 0 0,0 0 0,0 0-1,1 0 1,-1 0 0,0 0-1,0 0 1,0 0 0,0 0-1,5-7 101,2-12-108,-5 11 26,-1 1-1,0-1 1,-1 0-1,0-12 1,0 2 9,-3-65 433,-15-104 0,1 39 453,13 107-627,1 19-36,1-1 0,0-25 0,3 43-205,-1-1 0,0 1 0,1 0 0,0-1 0,1 1 0,-1 0 0,1 0 0,0 0-1,0 0 1,0 0 0,1 0 0,0 0 0,6-8 0,-7 12-47,-1 0 0,0-1-1,1 1 1,-1 0 0,1 0 0,-1 0 0,1 0-1,-1 0 1,1 0 0,0 1 0,0-1 0,-1 0-1,1 1 1,0-1 0,0 1 0,0 0 0,-1 0-1,1 0 1,0 0 0,0 0 0,0 0 0,0 0-1,-1 0 1,1 1 0,0-1 0,0 1 0,0-1-1,-1 1 1,3 1 0,0 0-2,-1 0 1,1 0-1,-1 0 0,1 1 1,-1 0-1,0-1 0,0 1 1,0 1-1,-1-1 0,1 0 1,3 6-1,-3-2 0,0 1-1,0-1 0,-1 1 1,1 0-1,-2 0 1,1 0-1,-1 0 0,0 0 1,-1 0-1,0 0 1,0 0-1,-1 0 0,0 0 1,0 0-1,-1 0 1,0 0-1,0 0 0,-6 10 1,1-1-44,-1-1 0,0 0 1,-1-1-1,-1 1 0,-1-2 1,0 1-1,-16 14 0,10-11-89,-2 0-1,-1-1 0,0-1 0,-1-1 1,-26 15-1,43-29 60,4-1 63,-1 0 0,1 0 0,0 0 0,0 0 0,0 0 0,0 0 0,0 0 0,0 0 0,0 0 0,0 0 0,-1 0 0,1 0 0,0 0 0,0 0 0,0 0 0,0 0 0,0 0 0,0 0 0,0 0 0,-1 0 0,1 0 0,0 0 0,0 0 0,0 0 0,0 0 0,0 0 0,0 0 0,0 0 0,0 1 0,0-1 0,-1 0 0,1 0 0,0 0 0,0 0 0,0 0 0,0 0-1,0 0 1,0 0 0,0 0 0,0 0 0,0 1 0,0-1 0,0 0 0,0 0 0,0 0 0,0 0 0,0 0 0,0 0 0,0 0 0,0 1 0,0-1 0,0 0 0,0 0 0,0 0 0,0 0 0,0 0 0,0 0 0,0 0 0,0 0 0,0 1 0,0-1 0,0 0 0,0 0 0,0 0 0,0 0 0,116 121-50,13 13-113,-123-128-36,1-1 0,-1 0 0,1 0 0,11 6 0,-14-9-759,0 0-1,-1-1 1,1 0-1,0 1 1,0-1-1,6 0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1396,'0'0'6035,"-6"0"-5403,-22-4 1039,27 5-1583,0-1 0,0 1 0,0-1 1,0 1-1,0 0 0,0-1 1,0 1-1,0 0 0,0 0 1,-2 1-1,2 0 22,-1 0 0,1 0 0,-1-1 0,1 1 0,-1 0 0,1 0 1,0 0-1,0 1 0,0-1 0,0 0 0,1 0 0,-1 1 0,0-1 0,1 0 0,0 1 0,-1-1 0,1 0 0,1 5 1,-1 8 143,0 1 0,2-1 0,0 0 0,7 26 1,0-12-2396,19 45 0,-23-64-924,1-1 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132 188 1256,'-67'-1'6659,"3"-1"2338,66 2-8957,-1 0 0,1 0 0,0 0-1,0-1 1,0 1 0,-1-1 0,1 1-1,0-1 1,2-2 0,5-1 36,102-24 452,143-17 0,-134 26-349,126-29 80,-84 15-83,-161 33-158,1 0-1,0-1 0,0 1 0,0 0 0,0 0 0,-1 0 0,1 0 0,0 0 0,0 1 1,0-1-1,-1 0 0,1 1 0,0-1 0,0 1 0,-1 0 0,1 0 0,0-1 0,-1 1 0,1 0 1,-1 0-1,1 1 0,-1-1 0,0 0 0,1 0 0,-1 1 0,0-1 0,0 1 0,0-1 1,0 1-1,0-1 0,0 1 0,0 2 0,3 5 116,-2 1-1,1-1 1,-1 1-1,1 19 1,0-7-44,2 13 164,0 50 0,-5-70-703,0 1 0,-1 0 0,-1-1 0,-1 1 0,-7 22 0,9-35 67,0-1 1,-1 1-1,0-1 0,0 0 0,1 1 1,-1-1-1,-1 0 0,1 0 0,-4 3 1,3-2-1140,-16 1-6608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4:5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39 1448,'-27'-10'1025,"13"4"-412,-1 1 0,1 1 0,-1 0 0,0 1 0,0 0-1,0 1 1,-18 0 0,5 3-47,-1 0-1,1 2 1,-1 1 0,1 2-1,0 0 1,0 2 0,1 1-1,-49 23 1,55-20 36,1 0 0,-36 30-1,49-37-455,2 0-1,-1 1 0,1 0 0,-1 0 0,2 0 0,-1 0 1,1 1-1,0 0 0,0 0 0,1 0 0,0 1 0,-3 9 0,5-16-124,1 0-1,0 0 0,0 0 0,0 0 0,0 0 1,1 0-1,-1 0 0,0 0 0,0 0 0,1 0 0,-1 0 1,0 0-1,1 0 0,-1 0 0,1 0 0,-1 0 0,2 1 1,-1-1 34,3 7 130,4-2-130,-1 0 0,1-1-1,0 0 1,1 0 0,-1 0 0,1-1 0,0-1 0,0 1 0,0-2-1,11 3 1,7 0 21,-1-1 0,2-1 1,46-2-1,79-14 66,-51-2-373,-1-5 0,148-48 0,-97 21-1904,-51 18-5383,-71 21 4111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1640,'0'0'7920,"0"5"-7493,-1 7-99,1 0 0,0 0 1,1 0-1,0 0 0,6 21 1,-2-14 16,1 0 0,0 0 1,10 18-1,-13-31-225,1-1 1,-1 0 0,1 0-1,0 0 1,1-1 0,-1 1-1,1-1 1,5 4-1,-10-8-79,1 1 1,0-1-1,0 1 0,0-1 0,0 1 0,0-1 0,-1 0 0,1 1 0,0-1 1,0 0-1,0 0 0,0 1 0,0-1 0,0 0 0,0 0 0,0 0 1,0 0-1,0 0 0,0-1 0,0 1 0,0 0 0,0 0 0,2-1 0,-2-1 16,1 1 0,0 0 0,-1 0-1,1-1 1,-1 1 0,1 0-1,-1-1 1,0 0 0,1 1-1,-1-1 1,1-2 0,1-2 99,0-1 0,0 0 0,0 0 1,-1-1-1,2-8 0,-3 6-249,1 0-1,-1 0 1,-1 0-1,0-1 0,0 1 1,-1 0-1,0 0 1,-3-11-1,3 20-671,-3-6-1594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1632,'3'3'517,"0"-1"0,0 1 0,0-1 1,-1 1-1,1 0 0,-1 0 0,0 0 0,0 1 0,0-1 0,1 4 0,15 41 1166,-5-13-930,36 66 900,-15-37-3730,-33-62 663,4 8-3440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2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6 179 1500,'-1'-7'986,"-1"1"-1,1 0 0,1 0 1,-1-1-1,1-6 1,0 10-282,1 1-64,2 0-512,-1 0 1,1 1-1,0-1 1,-1 1-1,1-1 1,0 1-1,0 0 1,0 0-1,0 0 0,0 0 1,0 0-1,0 1 1,0-1-1,0 1 1,0 0-1,0 0 1,0 0-1,5 1 1,3 0 103,0 1-1,0-1 1,0 2 0,12 4 0,-12-4-18,-1 2-1,1 0 1,-1 0-1,15 11 1,-20-13-112,-1 0 0,0 0 0,-1 1 0,1 0 0,-1 0 0,1 0 0,-1 0 1,0 0-1,-1 1 0,1-1 0,-1 1 0,2 5 0,-3-7-56,-1 0 0,0 0 0,0 0 0,0 0 0,-1 0 0,1 0 0,0 0 0,-1 0 0,0-1 0,0 1 0,0 0 0,0 0 0,0 0 0,-1-1 0,1 1 0,-1-1 0,0 1-1,0-1 1,-4 5 0,0-1-182,-1-1 0,0 0-1,-1 0 1,1 0-1,-1-1 1,0 0-1,0 0 1,0-1 0,0 0-1,-1 0 1,1-1-1,-12 2 1,17-4-542,0-1 1,0 1-1,0 0 1,0-1-1,0 1 0,0-1 1,0 0-1,0 0 1,-5-3-1,7 4 565</inkml:trace>
  <inkml:trace contextRef="#ctx0" brushRef="#br0" timeOffset="1">227 1 1648,'4'4'494,"-1"1"1,1-1-1,-1 1 0,0 0 0,0 1 1,-1-1-1,0 0 0,0 1 0,0 0 1,0-1-1,-1 1 0,1 7 0,7 21 479,-1-15-491,0 1 0,1-1 0,15 24 0,-17-33-312,0 0 1,0 0-1,1-1 0,0 0 0,1-1 1,0 0-1,13 10 0,-18-16-112,0 0-1,0 0 0,0 0 1,0-1-1,1 1 0,-1-1 1,0 0-1,1 0 1,-1-1-1,1 1 0,-1-1 1,1 0-1,-1 0 0,1-1 1,-1 1-1,1-1 0,-1 0 1,1 0-1,-1-1 0,0 1 1,0-1-1,0 0 0,0 0 1,0 0-1,0-1 0,0 1 1,0-1-1,-1 0 0,0 0 1,1 0-1,-1 0 0,0-1 1,-1 0-1,1 1 0,-1-1 1,1 0-1,-1 0 0,0 0 1,-1 0-1,1-1 0,1-7 1,-2 9-13,0-1 0,0 0 1,-1 1-1,1-1 1,-1 0-1,0 1 1,0-1-1,-1 0 0,1 1 1,-1-1-1,1 1 1,-1-1-1,0 1 0,-1-1 1,1 1-1,0-1 1,-1 1-1,0 0 0,0 0 1,0 0-1,0 0 1,0 0-1,-1 0 0,0 1 1,1-1-1,-1 1 1,0-1-1,0 1 0,0 0 1,0 0-1,0 1 1,-1-1-1,1 1 0,0-1 1,-1 1-1,1 0 1,-1 0-1,0 1 0,1-1 1,-5 1-1,-19-1-398,0 1 0,-1 1 0,1 2 0,-54 12 0,70-13-39,-29 8-5710,26-7 2255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1 892,'0'0'8788,"3"4"-8496,107 149 3528,-109-153-3737,-1 1 1,0-1-1,1 1 1,-1-1-1,1 0 1,-1 1-1,1-1 1,-1 0-1,0 1 1,1-1 0,-1 0-1,1 0 1,-1 0-1,1 1 1,0-1-1,-1 0 1,1 0-1,-1 0 1,1 0-1,-1 0 1,1 0-1,-1 0 1,1 0-1,-1 0 1,1 0-1,-1 0 1,1-1-1,-1 1 1,1 0-1,-1 0 1,1 0-1,-1-1 1,1 1-1,-1 0 1,1 0-1,-1-1 1,1 1-1,-1-1 1,0 1-1,1-1 1,12-15 337,-10 6-31,-1 0 0,0 0 1,0 0-1,-1 0 0,-1-16 0,0-7-3105,-1 5-6875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1 872,'0'0'4204,"1"2"-3646,4 15 563,-2-1 0,0 1-1,-1-1 1,0 30 0,1-3 736,-1-23 227,-4-32-371,-3-28-836,5 38-802,0 0-60,0 1 0,0 0 1,0-1-1,0 1 0,0 0 0,1-1 0,-1 1 0,0 0 0,1-1 0,-1 1 0,1 0 0,-1 0 0,1 0 0,0-1 0,0 1 0,-1 0 1,1 0-1,0 0 0,0 0 0,0 0 0,0 0 0,2-1 0,-1 2 2,12 2 81,-1 5-30,0 0-1,-1 1 1,0 1-1,14 13 0,-24-21-54,-1 0 93,2-3-95,-1 1-7,0-1 0,1 0 1,-1 0-1,0 0 0,0 0 0,0-1 0,0 1 0,0-1 0,-1 1 1,3-5-1,13-32 121,-7 16-49,-10 22-70,0-1 0,1 1 0,-1 0 0,1 0 0,-1 0 0,1 0 0,-1 0 0,1 0 0,0 0 0,0 0 0,0 0 0,-1 0 0,1 0 0,0 0 0,0 0 0,0 1 0,0-1 1,0 0-1,0 1 0,3-2 0,-3 3-37,0-1 1,0 1-1,0-1 0,1 1 1,-1 0-1,0-1 1,0 1-1,0 0 1,0 0-1,-1 0 0,1 0 1,0 0-1,0 0 1,0 0-1,-1 0 1,1 0-1,-1 0 1,1 1-1,-1-1 0,1 0 1,-1 0-1,1 3 1,6 19-1173,-1-2-1806,2-5-3221,-3-6 2556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 1004,'-1'-2'1404,"-6"-17"2351,0 7 6225,7 12-9887,-2 17 285,2 26 0,4-4-3,3 50-701,-5-29-2654,-4-30-2982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1528,'-2'-1'822,"-7"-1"-86,7 1 530,-17-10 3752,16 9-4273,1 1-545,0 0 0,0 1 0,1-1 0,-1 0 0,1-1 0,-1 1 0,1 0 0,0 0-1,-1-1 1,1 1 0,0-1 0,0 1 0,0-1 0,0 1 0,0-1 0,0 0 0,0 1 0,1-1-1,-1 0 1,0-3 0,0 3 22,4 1-210,-2 0-10,1 1 0,-1-1-1,1 1 1,0 0 0,-1-1-1,1 1 1,-1 0 0,1 0-1,-1 0 1,1 0-1,-1 0 1,1 1 0,0-1-1,-1 0 1,1 1 0,-1-1-1,1 1 1,1 1 0,0-1 4,-1 1 0,1 0 0,-1 0 0,1 0 0,-1 0 0,0 1 0,0-1 0,0 1 0,2 2 0,0 2 4,-1 0 1,1 1-1,-1-1 1,-1 1-1,1-1 1,-1 1-1,2 11 1,-3-8-6,0 1 0,-1 0 1,0 0-1,0 0 1,-1-1-1,-1 1 0,0 0 1,-1-1-1,-4 14 1,-6 6 27,-27 51 1,31-67 22,-10 17 717,19-30-315,4-2-530,1 0 1,-1-1 0,1 0-1,0 1 1,-1-1 0,1-1-1,-1 1 1,0-1-1,1 0 1,5-3 0,13-12-2340,-2-3-3617,-15 13 2905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1528,'-1'0'7066,"2"26"-4943,0-14-1905,0-1-1,1 1 1,4 14-1,-6-24-164,1 0 0,0 0-1,-1 0 1,1 0 0,0 0 0,0 0 0,0 0-1,1 0 1,-1 0 0,0-1 0,1 1-1,-1 0 1,1-1 0,-1 1 0,1-1 0,0 0-1,0 1 1,0-1 0,0 0 0,-1 0-1,1 0 1,5 1 0,-4-2-23,0 0-1,0 0 1,1 0 0,-1 0-1,0 0 1,0-1 0,1 0-1,-1 1 1,0-1 0,0 0 0,0-1-1,0 1 1,5-4 0,72-44 344,-79 48-174,7 35-23,-8-28-154,1 0 0,-1 0 1,1-1-1,0 1 0,0 0 0,0 0 0,1-1 1,3 9-1,-3-10-12,0-1 1,0 0-1,0 0 1,1 0-1,-1 0 0,1 0 1,-1 0-1,1-1 1,0 1-1,0-1 0,0 0 1,5 3-1,-6-4-7,-1-1 1,1 1-1,0-1 0,0 1 0,-1-1 0,1 0 0,0 0 0,0 1 1,-1-1-1,1 0 0,3-1 0,4 1 16,-2-1-10,1 1 0,-1-2 0,0 1 0,0-1-1,0 0 1,0 0 0,0-1 0,0 0 0,11-7 0,-10 5 7,4-2 84,-1 0 1,0-1 0,0-1-1,-1 0 1,0 0 0,-1-1 0,0 0-1,0 0 1,-1-1 0,-1-1-1,0 1 1,0-1 0,-1 0-1,5-17 1,-10 27-9,0 0 16,2-2-126,-1 7 441,7 75-277,-4-51-82,-4-25-45,7 0 32,-7-1-49,0-1 1,0 0-1,0 1 1,1-1 0,-1 0-1,0 0 1,1 0-1,-1 0 1,0 0 0,0 0-1,1 0 1,-1 0-1,0 0 1,0-1-1,1 1 1,-1-1 0,0 1-1,2-1 1,10-5 8,-6 3-12,0 0 0,0 0 0,1 1-1,-1 0 1,1 1 0,10-2 0,-13 3 5,-1-1-1,0 1 0,0 1 1,1-1-1,-1 1 1,0-1-1,0 1 1,0 1-1,0-1 0,0 0 1,0 1-1,0 0 1,0 0-1,0 0 1,-1 0-1,1 1 0,3 3 1,-2 0-145,0 0 0,-1 0 0,0 0 0,0 1 0,0 0 0,4 12 0,-3-10-359,2 8-761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1092,'0'-17'3116,"0"16"-2290,0-5-59,-1 4-73,1 7 3584,0 12-3837,0 0-1,2 0 1,7 34 0,-5-40-275,2 6 3215,-3-20-3217,0 0-117,-2 2-33,0 0-1,0 0 1,0 0-1,0 0 1,0 0 0,0 0-1,-1-1 1,1 1 0,0 0-1,-1 0 1,1-1-1,-1 1 1,0 0 0,1-1-1,-1 1 1,0 0 0,0-1-1,0-2 1,5-64-1636,-5 65 968,-1-12-3118,-1 5-2805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5:3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1332,'3'9'2834,"-1"0"-1989,0 1-1,0 0 1,-1-1 0,0 14 0,2 20 6290,-2-48-7029,8-27 156,-9 31-196,1-2-24,0 1-1,0 0 0,0 0 0,0 0 0,0 0 0,1 0 0,1-2 0,-1 4-32,0 0-1,0 0 0,-1 0 1,1 1-1,0-1 1,0 1-1,0-1 1,-1 1-1,1 0 0,0-1 1,-1 1-1,1 0 1,-1 0-1,1 0 1,-1 0-1,1 0 0,1 2 1,24 26 53,-26-28-58,0 0-1,12 10 30,-11-10-25,-2-1-5,1 0-1,-1 0 0,1 1 1,-1-1-1,1 0 0,-1 0 1,1 0-1,-1 0 0,1 1 1,-1-1-1,1 0 1,0 0-1,-1 0 0,1 0 1,-1-1-1,1 1 0,-1 0 1,1 0-1,-1 0 0,1 0 1,0-1-1,7-6 8,0 0-1,0-1 1,-1 0 0,12-17-1,2-2-16,-20 25 4,-1 1 0,1 0 0,0 0 1,-1 0-1,1 0 0,0 0 0,0 0 0,0 0 0,0 0 1,0 0-1,0 0 0,0 1 0,0-1 0,0 0 0,0 1 1,1-1-1,-1 1 0,0-1 0,3 0 0,-4 2-12,1-1 0,0 0 0,0 1 0,0-1 0,-1 1 0,1-1 0,0 1 0,0-1 0,-1 1 0,1 0 0,-1-1 0,1 1 0,0 0 0,-1-1 0,1 1 0,-1 0 0,0 0 0,1 0 0,-1-1 0,1 2 0,4 15-765,-4-9-725,0 1 0,-1-1 0,-1 1 0,-2 14 0,3-19 1013,-4 17-2918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0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1512 103 856,'0'2'317,"0"2"-995,0 12 10589,-6-14-5568,-12-13-4002,-12-9 268,-2 2 1,-39-17-1,42 25-454,-1 1 0,1 2 0,-1 1-1,-1 1 1,-34-1 0,-154 7 98,165 3-230,1 3 0,0 1 0,1 3 0,0 3 0,-78 29 0,-122 65 7,218-90-27,-40 28 0,63-38-3,1 0 1,0 1 0,0 0-1,1 0 1,0 1-1,0 1 1,-9 15-1,13-19-5,-6 11 2,1 0 1,1 1 0,0-1-1,-8 27 1,12-24 0,0-1 0,1 1 0,-2 38 0,6-49 2,0 0-1,1 1 1,0-1-1,0 1 1,1-1-1,1 0 1,0 0-1,0 0 1,8 16-1,-2-10 2,0-1-1,0 0 1,1 0-1,1-1 1,1 0-1,0-1 1,0 0-1,2-1 0,-1-1 1,2 0-1,-1-1 1,25 13-1,-2-3 7,2-2-1,1-1 1,0-2-1,0-2 1,57 11-1,112 17 19,-161-33-18,14 3-18,65 2 1,62-14-38,15-4 92,89-11-48,-209 8 2,0-3-1,88-25 1,-132 22 16,0-1 0,38-22 0,-21 9-20,-33 15 5,-1 0-1,0-2 1,36-31 0,-39 30 21,-10 6-13,0 0-1,-1-1 0,0 1 0,-1-2 1,0 1-1,11-24 0,6-22-37,-20 45 38,0-1 0,-1 1 0,-1-1 0,0 1-1,1-22 1,-4 26-10,0-1 0,0 1 0,-1 0 0,0-1 0,-1 1 0,0 0-1,0 0 1,-7-16 0,8 22 6,-3-8 12,0 1 0,-1 1-1,0-1 1,-1 1 0,1 0 0,-1 0 0,-1 0-1,0 1 1,-9-8 0,-4-1 87,-1 1 0,-31-17-1,31 21-16,-1 1 0,0 0-1,-35-9 1,-71-11 176,80 20-195,-281-47 336,146 43-41,78 3 233,35 6-325,69 5-261,-32-3 51,27 3-63,4 0 9,0-1 2,-4 0-7,5 1-4,-1 0 8,-4-1-1,5 1 15,-3 0-189,2 0 247,0 0 0,0 0-1,0 0 1,-1 0 0,1 0 0,0 0-1,0-1 1,-2 0 0,3 0-50,1 1 1,0-1 0,-1 1 0,1-1-1,0 1 1,-1-1 0,1 1-1,0-1 1,0 1 0,0-1-1,0 0 1,0 1 0,-1-1-1,1 1 1,0-1 0,0 0 0,1 1-1,-1-1 1,0 1 0,0-1-1,0 1 1,0-1 0,0 0-1,1 1 1,-1-1 0,0 0-1,1-2-521,-33 16-11292,19-8 7036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27 352 1668,'-11'1'3332,"9"-1"-2395,-11 0 5296,19-3-5943,64-20 320,111-21-1,-120 30-489,131-24 196,77-6 115,-238 40-376,82-12 103,200-36 205,-160 4-315,-125 38-52,12-5 5,-28 10 9,0 0-1,15-3 1,13-7 34,-38 15-3,20-8 17,-20 8 49,-1 0-105,0 0-1,0 0 1,0 0-1,0 0 1,0 0-1,0 1 1,0-1-1,0 0 1,0 1-1,0-1 1,0 1 0,2 0-1,-2 0 0,3 0 6,-3 2 18,6 15 5,-2 1-1,0 0 1,0 0 0,-2 1 0,1 24 0,0-13 4,22 264 252,-5-45-78,-10-84-113,0 7-29,6 160 276,-13-185-242,-5 206 155,-2-143-158,9-72-32,26 159 0,2-89-6,19 189 19,-49-315-63,32 386-335,8-238 128,7-72-16,-33-109 27,19 39-3040,-36-87 2138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1356,'0'0'4133,"2"-2"-3691,7-6 1934,-7 14-2084,20 76 892,2 127-233,-23-200-915,2 244 739,-3-157-568,7 138 329,-1-76-288,16 77 75,-11-144-221,56 340 474,-11-81-194,17 203 18,-48-87-131,-23-353-199,0 139 83,-8 52 22,1-246-174,2-29 9,2 43 0,1-46-12,-1-19 1,1-1-1,0 1 0,1 0 0,-1 0 1,1 0-1,1-1 0,-1 1 0,1-1 1,5 13-1,-6-18 4,0 1 1,-1-1-1,1 1 1,0-1-1,1 0 1,-1 1-1,0-1 0,0 0 1,1 0-1,-1 1 1,0-1-1,1 0 1,-1-1-1,1 1 0,-1 0 1,1 0-1,0-1 1,1 1-1,-1 0 5,2-1 2,2 0-7,-1 1 1,1-1-1,-1-1 0,1 1 1,-1-1-1,1 0 0,8-2 1,-2-1-3,465-124 155,-146 33 75,-296 85-222,179-62 205,-172 54-194,33-11 14,86-25 18,-98 28-39,49-9-21,-107 33 7,4-2-1,-1 0 1,1 1 0,18-5-1,-3 1 6,-17 4 124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2104,'3'-2'9662,"37"142"-8066,-27-86-855,-13-52-349,-1-11 974,-14-95-1017,-20-120-78,33 205-248,0-2-20,1 0 1,1 0-1,3-29 1,-3 47-11,0 0 1,0-1 0,1 1 0,0-1-1,-1 1 1,1 0 0,0-1 0,1 1 0,-1 0-1,3-6 1,0 3-27,-3 5-15,1-1-48,-1 1-1,0 1 26,0-1 0,-1 0 0,1 1 0,0-1 0,0 1-1,-1-1 1,1 1 0,0 0 0,0-1 0,0 1 0,0 0 0,0 0 0,0-1 0,0 1 0,0 0 0,-1 0 0,1 0 0,0 0 0,0 0 0,0 0 0,0 1 0,0-1 0,0 0 0,1 1 0,29 12-1582,-11 2-4499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 1660,'-2'1'668,"1"1"-1,-1-1 1,1 1 0,0-1-1,-1 1 1,1 0 0,0-1-1,0 1 1,-1 2-1,2-4-642,0 1 0,0-1 0,0 0 0,0 0-1,0 0 1,0 1 0,0-1 0,0 0 0,0 0-1,0 0 1,0 1 0,0-1 0,1 0 0,-1 0 0,0 0-1,0 1 1,0-1 0,0 0 0,0 0 0,0 0-1,1 0 1,-1 0 0,0 1 0,0-1 0,0 0-1,0 0 1,1 0 0,-1 0 0,0 0 0,0 0-1,0 0 1,0 0 0,1 0 0,-1 0 0,0 0-1,0 0 1,0 0 0,1 0 0,-1 0 0,0 0 0,0 0-1,0 0 1,1 0 0,-1 0 0,0 0 0,1 0-1,4-1-253,0 0 0,0 0-1,-1-1 1,1 0-1,0 0 1,6-3 0,7-8-2996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1368,'0'0'822,"12"0"4174,-6 13-4505,-1 0 1,0 1-1,-1 0 1,4 22-1,3 9 82,-7-30-488,7 26-48,1-1 0,2 0 0,22 42 0,-25-65-4735</inkml:trace>
  <inkml:trace contextRef="#ctx0" brushRef="#br0" timeOffset="1">7 102 964,'-1'-3'616,"-1"1"0,2-1 0,-1 0-1,0 0 1,0 0 0,1 1 0,0-1 0,-1 0 0,1 0 0,0 0-1,0 0 1,1-3 0,0 3-206,1 1-26,2-1-259,0 0 0,0 1 1,0 0-1,0-1 1,1 2-1,-1-1 0,1 0 1,0 1-1,-1 0 1,1 0-1,0 0 0,0 1 1,0 0-1,0-1 1,-1 2-1,1-1 0,0 1 1,0-1-1,7 3 1,7 2 82,0 1 0,-1 1 1,30 14-1,-40-17-122,-1 0 0,1 0 0,-1 1-1,1 0 1,-1 1 0,-1-1 0,1 1 0,-1 0 0,0 1-1,0 0 1,-1 0 0,0 0 0,0 0 0,-1 1 0,0 0-1,0 0 1,3 9 0,-7-13-41,1-1 1,-1 1-1,0-1 0,-1 0 0,1 1 1,0-1-1,-1 1 0,0-1 1,0 0-1,-2 6 0,1-3 16,-1 1 0,0-1 0,0 0-1,-6 8 1,1-5 17,0 0 1,-1 0-1,-16 12 0,22-19-223,0-1 0,0 0-1,-1 0 1,1 0-1,0 0 1,0 0 0,0-1-1,-1 1 1,1-1-1,0 0 1,-1 0 0,-5-1-1,6 1-538,1-2-267,-8-4-146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1940,'0'0'1070,"4"-6"46,-1 5-476,-2 6 3279,-1 17-3346,2 0 0,1 0 0,9 40 0,-8-48-379,1 0 0,0 0 1,0 0-1,2-1 1,0 0-1,0 0 0,11 14 1,-15-23-61,1 0 0,-1 0 1,1 0-1,-1-1 0,1 0 0,0 0 0,0 0 1,8 4-1,-10-6 86,-2-1-212,0 0 0,0-1 0,1 1 0,-1 0 1,0 0-1,0 0 0,0 0 0,0 0 0,1 0 0,-1 0 0,0 0 1,0 0-1,0 0 0,0 0 0,1 0 0,-1 0 0,0 0 0,0 0 0,0 0 1,1 0-1,-1 0 0,0 0 0,0 0 0,0 0 0,0 0 0,1 0 1,-1 0-1,0 0 0,0 0 0,0 0 0,0 0 0,1 1 0,-1-1 0,0 0 19,1 0-1,-1 1 0,1-1 0,-1 0 1,0 0-1,1 0 0,-1 0 0,1 0 0,-1 1 1,1-1-1,-1 0 0,1 0 0,-1 0 0,1 0 1,-1 0-1,0 0 0,1-1 0,-1 1 1,1 0-1,-1 0 0,1 0 0,-1 0 0,1 0 1,-1-1-1,0 1 0,1 0 0,-1 0 0,1-1 1,1-1 13,0-1 1,0 1 0,-1-1-1,1 1 1,-1-1 0,0 0-1,1 0 1,-1 0-1,-1 1 1,1-1 0,0 0-1,-1 0 1,1 0 0,-1 0-1,0 0 1,0 0-1,0 0 1,-1-5 0,0 0 5,-1 1 1,1 0-1,-1 0 0,-1 0 1,0 0-1,-6-12 0,1 6-194,0 0 0,-1 0 0,-15-14-1,-17-11-7784,27 27 4474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101 103 1012,'-85'4'8211,"82"-4"-7398,1 0-462,-8 3 2107,22-5-2346,222-23 295,-58 12-235,53-5 3,-160 13-118,16-3 12,-64 7-44,-15 0-16,0 1 1,0-1 0,-1 0 0,1 0 0,0-1-1,0 1 1,-1-1 0,8-4 0,35-10 112,-46 15-117,-1 1 3,6-2-5,2 0-2,12 0 7,-20 2-6,0 1-1,1 0 0,-1-1 0,0 1 0,0-1 0,0 1 0,0 0 1,0 0-1,0 0 0,-1 0 0,1 0 0,0 0 0,0 0 0,1 1 1,1 4 4,0 1 1,0-1-1,0 0 1,-1 1-1,0 0 1,0-1-1,0 1 1,0 7-1,5 19 18,3 0-9,43 159 108,-39-113-1146,-14-77 495,-1 3-161,1-4 615,-8 22-1219,-3-7-2962,3-9 1346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 2084,'-31'-4'4048,"27"4"-2529,1 1-865,-11 3-48,11-3-38,1 4 143,2-5-688,-1 1 0,1-1 0,0 0-1,0 1 1,0-1 0,-1 1 0,1-1 0,0 1-1,0-1 1,0 1 0,0-1 0,0 0 0,0 1 0,0-1-1,0 1 1,0-1 0,0 1 0,0-1 0,0 1-1,0-1 1,0 1 0,0-1 0,1 0 0,-1 1-1,0-1 1,0 1 0,1-1 0,-1 0 0,0 1 0,0-1-1,1 0 1,-1 1 0,25 30 587,1-1 1,43 40-1,26 29 396,-92-96-946,0 0-1,0 1 1,-1 0 0,1 0-1,-1-1 1,0 1 0,0 1 0,0-1-1,-1 0 1,0 0 0,0 1-1,0-1 1,0 0 0,0 6 0,-1-8-80,0 0 0,-1 1 0,1-1 1,-1 1-1,0-1 0,0 0 1,0 0-1,0 1 0,0-1 0,0 0 1,0 0-1,-1 0 0,1 0 0,-1 0 1,1-1-1,-1 1 0,0 0 1,1-1-1,-1 1 0,0-1 0,0 0 1,0 1-1,-1-1 0,1 0 0,0 0 1,0 0-1,-3 0 0,-3 2-914,0-1 0,0 0 0,0-1 0,0 0-1,0 0 1,-12 0 0,-6-2-2530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1512,'-11'-8'2962,"8"7"-2733,-1-1 1,0 1-1,1 0 0,-1-1 1,0 2-1,0-1 1,1 0-1,-1 1 1,0 0-1,0 0 1,0 0-1,0 0 0,0 0 1,1 1-1,-1 0 1,-4 1-1,-4 3-29,1 1 1,0 0-1,0 0 0,0 1 0,1 1 0,0 0 1,0 0-1,1 1 0,0 0 0,1 1 0,0 0 1,-8 13-1,10-14-121,0 0 0,1 0 0,1 1 0,0 0 0,0-1 0,1 1 0,0 0 0,1 1 0,0-1 0,0 0 0,1 1 0,0-1 0,1 1 0,1-1 0,2 18 0,-2-22-55,1 0-1,0 0 1,0 0-1,1 0 1,0 0-1,0-1 1,0 1-1,0-1 0,1 0 1,0 0-1,0 0 1,1 0-1,-1-1 1,1 0-1,0 0 1,0 0-1,0-1 1,1 1-1,-1-1 1,1 0-1,6 2 1,8 2 5,0-1 0,1-1 1,-1 0-1,1-1 1,22 0-1,11-2 10,1-2 1,-1-2-1,92-17 0,205-47-346,-258 46-2353,-90 19 1893,0 0-653,6 0-1028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85 168 1004,'-2'0'904,"-68"-4"6381,67 4-5611,-5-1-1382,8 1-259,0 0-1,0 0 1,0 0-1,0 0 1,0 0-1,0 0 0,0 0 1,0 0-1,0-1 1,0 1-1,0 0 1,0 0-1,0 0 1,0 0-1,0 0 1,0 0-1,0 0 1,0 0-1,0 0 0,0 0 1,0 0-1,0-1 1,0 1-1,0 0 1,0 0-1,0 0 1,0 0-1,0 0 1,0 0-1,0 0 1,0 0-1,0 0 1,0 0-1,0 0 0,0 0 1,-1 0-1,1 0 1,0-1-1,0 1 1,0 0-1,0 0 1,0 0-1,50-16 189,1 2-1,82-11 1,-33 6-77,200-42 145,-256 51-239,67-4 0,-105 14-47,-1 0 1,1 1-1,-1-1 0,1 1 1,-1 0-1,0 1 1,1 0-1,-1-1 0,0 2 1,0-1-1,0 1 1,0-1-1,0 1 0,-1 1 1,1-1-1,-1 1 1,0-1-1,0 1 0,0 0 1,-1 1-1,6 7 1,0 2 9,0 0 0,-2 1 0,1 0 0,-2 0 1,9 30-1,-12-30-253,-1 0 0,0 0 0,-1 0 1,-1-1-1,0 1 0,-4 26 0,4-39 26,-1 0 0,1 0 0,-1 0 0,1 1 0,-1-1 0,1 0 0,-1 0 0,0 0 0,-2 2 0,2-1-665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6:5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38 872,'-14'-7'1551,"-1"0"0,-20-6 0,25 10-1315,-1 1 0,1 0 0,-1 0 0,0 1 0,0 1 0,1 0 0,-15 1 0,5 1-8,1 1 1,0 0-1,0 1 1,0 1-1,1 1 1,0 1 0,0 0-1,0 1 1,1 1-1,0 1 1,1 0-1,0 2 1,1-1-1,-18 18 1,18-13-101,0 0 1,1 0-1,1 1 0,0 1 1,2 0-1,0 1 0,1 0 0,-9 24 1,17-37-96,0 0 0,0 0 0,0 1 1,1-1-1,0 0 0,1 1 0,0-1 0,-1 0 1,2 1-1,1 10 0,-1-12-19,0-1-1,1 1 1,-1-1-1,1 1 1,0-1-1,0 0 1,1 0-1,-1 0 1,1 0 0,0-1-1,0 1 1,0-1-1,0 1 1,1-1-1,5 4 1,-1-2-9,0 0 1,1-1-1,-1-1 1,1 1-1,-1-1 0,1-1 1,0 1-1,1-1 1,-1-1-1,0 0 1,18 0-1,7-3-92,62-9 0,-89 9 72,409-86-681,-230 39 388,-137 37 217,33-12-69,31-14 17,-82 31 111,-25 5-454,8-3-638,-6 4-3288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 1180,'0'0'1081,"0"-3"-638,-1 0 358,0-1 1,0 0 0,0 1 0,0-1 0,-1 1 0,0 0-1,-3-6 1390,5 11-2161,-1-1 0,1 1 0,0-1 0,-1 1 0,1-1 0,0 1 0,0-1 0,0 1 1,0-1-1,0 1 0,0 0 0,1 1 0,-1 1 40,4 200 2082,-2-155-1644,2 6 523,-4-51-771,0-2 18,0 7 14,0-7 282,0 10 1290,0-5-1583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1300,'1'-2'895,"-1"-5"-548,0-20 6731,-1 17-6598,1 7 2011,3 9-2327,32 78 688,-28-65-427,0-1 0,2 1 0,17 26 1665,-21-48-1907,-2 1-148,0-1 1,0 0 0,0 0-1,0 0 1,0-1-1,0 1 1,-1-1-1,0 1 1,0-1-1,0 0 1,0 0-1,0 0 1,-1 0 0,0 0-1,2-8 1,35-190 3,-37 192 143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1364,'0'0'2275,"6"11"-19,-5-2-1790,0-7-11,-1 1-40,8 52 2148,-7-53-2401,2 12 142,0-7 5404,0-24-5664,11-30 1,-13 44-42,0 3-4,0-1-1,-1 0 0,1 0 1,0 0-1,0 0 1,0 1-1,0-1 1,0 0-1,0 1 1,1-1-1,-1 1 0,0-1 1,0 1-1,0 0 1,0-1-1,1 1 1,-1 0-1,0 0 0,0 0 1,0 0-1,1 0 1,-1 0-1,0 0 1,0 0-1,1 0 1,-1 1-1,0-1 0,0 0 1,0 1-1,0-1 1,0 1-1,1 0 1,-1-1-1,0 1 1,0 0-1,0-1 0,1 2 1,1 1-1,1-1 4,5 7-16,-8-8 31,1 1 1,-1-1-1,0 1 0,1-1 1,-1 1-1,1-1 1,-1 0-1,1 0 0,-1 0 1,1 0-1,0 0 0,2 1 1,-1-5-24,0 0 1,0 0 0,0-1-1,0 1 1,0 0 0,-1-1-1,3-5 1,-3 7-6,12-17-11,-12 16 14,0 1-16,13 6-325,-15-4 343,0 0 0,0 0-1,0 0 1,0 0 0,0 0 0,1 0 0,-1 0-1,0 0 1,0 0 0,0 0 0,0 0 0,0 0-1,1 0 1,-1 0 0,0 1 0,0-1 0,0 0-1,0 0 1,0 0 0,0 0 0,0 0-1,1 0 1,-1 0 0,0 1 0,0-1 0,0 0-1,0 0 1,0 0 0,0 0 0,0 0 0,0 1-1,0-1 1,0 0 0,0 0 0,0 0 0,0 0-1,0 1 1,1 4-374,0 1-1,-1 0 1,1-1-1,-1 1 1,-1 0-1,1 0 1,-1-1 0,-2 10-1,-4 13-3548,5-23 2875,-3 15-2175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94 1880,'-5'-42'6073,"5"39"-5264,1 0-464,0-1-145,1 0 0,-1 0 1,1 0-1,0 0 0,1 1 1,-1-1-1,0 1 0,1-1 0,6-5 1,-8 8 50,2 1-167,-1-1-61,-1 1 0,0 0-1,1 0 1,-1 0 0,1 0 0,-1 0 0,0 0 0,1 0 0,-1 1 0,0-1 0,1 0-1,-1 1 1,0-1 0,0 1 0,1 0 0,-1-1 0,0 1 0,0 0 0,0-1-1,0 1 1,0 0 0,0 0 0,0 0 0,0 0 0,1 2 0,0 3 3,0-1 1,-1 1-1,0-1 0,-1 1 1,1 0-1,-1 0 1,0-1-1,0 1 1,-1 0-1,1-1 0,-1 1 1,-1 0-1,1-1 1,-1 1-1,-4 9 1,-2 4-16,-1-2 1,-1 1-1,-16 22 0,0-2-63,-26 39-1,51-75 83,0 0-29,1-2-2,-1 0-1,1 0 1,0 0-1,0 0 1,0 0-1,0 1 1,0-1-1,-1 0 0,1 0 1,0 0-1,0 0 1,0 0-1,0 1 1,0-1-1,0 0 1,0 0-1,0 0 1,-1 0-1,1 1 1,0-1-1,0 0 0,0 0 1,0 0-1,0 1 1,0-1-1,0 0 1,0 0-1,0 0 1,0 0-1,0 1 1,0-1-1,0 0 1,0 0-1,1 0 0,-1 1 1,0-1-1,0 0 1,0 0-1,0 0 1,0 0-1,0 0 1,0 1-1,0-1 1,1 0-1,-1 0 1,0 0-1,0 0 0,0 0 1,0 0-1,0 1 1,1-1-1,-1 0 1,0 0-1,0 0 1,0 0-1,1 0 1,-1 0-1,20-2-93,-14 1-43,-2 0-50,22-9-300,-25 9 174,3 0-49,23-7-735,3-2-3493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40 944,'-1'-4'882,"-1"1"-287,-5-13 6197,3 20-6389,-11 13-34,10-9-35,3 10-32,0-1 1,0 1 0,2 0-1,0-1 1,2 1-1,-1-1 1,2 1-1,5 17 1,-8-33-172,6 11 178,-6-13-272,0 0 1,0 1-1,0-1 1,1 0 0,-1 1-1,0-1 1,0 0-1,0 1 1,0-1-1,1 0 1,-1 0 0,0 1-1,0-1 1,1 0-1,-1 0 1,0 1 0,0-1-1,1 0 1,-1 0-1,0 0 1,1 1-1,-1-1 1,0 0 0,1 0-1,-1 0 1,0 0-1,1 0 1,-1 0-1,0 0 1,1 0 0,-1 0-1,0 0 1,1 0-1,-1 0 1,1 0 0,-1 0-1,0 0 1,1 0-1,-1 0 1,0 0-1,1 0 1,-1-1 0,0 1-1,1 0 1,17-18 124,-17 17-151,0 1 1,-1-1-1,1 0 0,0 0 0,0 0 0,-1 0 0,1 1 0,0-1 0,-1 0 0,1 0 0,-1 0 0,0 0 0,1-1 0,-1 1 0,0 0 0,1 0 0,-1 0 1,0 0-1,0-2 0,1-2 26,5-24 154,0-1 0,1-31 0,-4-4-1673,-3 62 894,-2-7-1484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0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1792,'9'54'4295,"-8"-52"-3773,-1 1-53,4 44 1495,-2-29 2809,-2-22-4764,0-18 315,4-24-1,-4 43-213,5-13 190,-4 15-286,0 1-1,0-1 0,0 1 1,0-1-1,0 1 1,0-1-1,0 1 0,0-1 1,0 1-1,1 0 0,-1 0 1,0 0-1,0 0 1,0-1-1,0 2 0,3-1 1,-1 0 58,0 2-35,64 45 166,-66-46-180,3 1 7,-4-2-28,0 0 1,0 0 0,0 1 0,1-1-1,-1 0 1,0 0 0,0 0-1,0 1 1,0-1 0,1 0-1,-1 0 1,0 0 0,0 0-1,1 0 1,-1 1 0,0-1 0,0 0-1,1 0 1,-1 0 0,0 0-1,0 0 1,1 0 0,-1 0-1,0 0 1,0 0 0,1 0-1,-1 0 1,0 0 0,0 0-1,1 0 1,-1 0 0,0 0 0,0 0-1,1-1 1,-1 1 0,0 0-1,0 0 1,1 0 0,-1 0-1,0-1 1,5-3 5,-1-1-1,0 0 1,0 0-1,0-1 1,-1 1-1,0-1 1,5-11 0,-4 7-3,1 0 1,1 0-1,0 0 1,0 1 0,14-16-1,-20 24-7,1 1 1,-1-1-1,1 1 1,-1 0-1,1-1 0,0 1 1,-1 0-1,1-1 1,-1 1-1,1 0 0,0 0 1,-1 0-1,1 0 1,0-1-1,-1 1 0,1 0 1,0 0-1,-1 0 0,1 0 1,0 1-1,-1-1 1,1 0-1,0 0 0,-1 0 1,1 0-1,-1 1 1,1-1-1,0 0 0,-1 1 1,1-1-1,-1 0 1,1 1-1,-1-1 0,1 1 1,1 1-97,0-1 1,0 1 0,-1-1-1,1 1 1,-1 0 0,1 0 0,-1 0-1,2 3 1,1 8-448,5 25-6497,-9-34 3791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1908,'-15'-16'5743,"17"24"-2127,4 10-3374,12 23 1,36 53 609,119 156 0,36 12-327,80 72 124,-10-46-175,-173-181-346,352 384 511,-282-268-401,-150-187-397,-1 1 0,-2 1 0,32 70 0,-54-105-226,2 2 273,-2-1-1541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81 1584,'-14'0'4232,"30"-3"-885,73-16-2874,-34 9-235,123-18 326,-38 11 276,-138 16-654,1 1 21,23-3 4366,-26 7-4527,5 121 59,5-1-1,44 202 1,47 48 3,-86-323-92,59 161 36,3 10-22,-71-202-21,-1 0 1,0 0 0,-2 1-1,2 25 1,-5-39-5,0 0 0,0-1-1,-1 1 1,0 0 0,0-1 0,-1 1-1,0-1 1,0 0 0,0 1 0,-1-1 0,0 0-1,0 0 1,-1 0 0,1-1 0,-1 1 0,-1-1-1,-4 6 1,-3-1 0,0-1-1,0 0 1,-1 0-1,0-2 1,0 1-1,-1-2 1,0 1-1,0-2 1,-25 7-1,13-6 6,0-1 0,0-2 0,0 0 0,-48-2 1,64-1-37,0-2 1,0 1 0,0-1 0,-14-5-1,20 6-90,0 0-1,0-1 0,1 0 1,-1 1-1,1-1 1,-1-1-1,1 1 0,0 0 1,0-1-1,0 0 1,0 0-1,0 1 0,-2-5 1,4 5 0,0 1 0,0-1 0,0 0 0,1 1 0,-1-1 0,0 0 0,1 0 0,0 1 0,-1-1 0,1 0 0,0 0 0,0 0 0,0-2 0,0-2-248,0 2-104,1 0 0,-1 1 0,1-1 0,-1 0 0,1 1 0,0-1 0,0 1 0,0-1 0,1 1 0,-1-1 0,3-3 0,14-26-3045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7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429 286 1084,'0'-4'657,"2"-33"1001,-2-1 0,-1 1-1,-10-54 1,7 68-1010,-6-21 1067,9 42-1362,-2-5-188,3 6-149,0 1 0,0 0 0,0 0 0,0 0 0,0 0 0,0 0 0,0 0 0,0-1 0,0 1 1,-1 0-1,1 0 0,0 0 0,0 0 0,0 0 0,0 0 0,0 0 0,0 0 0,-1 0 0,1-1 0,0 1 0,0 0 0,0 0 0,0 0 0,0 0 0,-1 0 0,1 0 0,0 0 0,0 0 0,0 0 0,0 0 0,-1 0 0,1 0 0,0 0 0,0 0 0,0 0 0,0 1 0,0-1 0,-1 0 0,1 0 0,0 0 0,0 0 0,0 0 0,0 0 0,0 0 0,0 0 0,0 0 0,-1 0 0,1 1 0,0-1 0,0 0 0,0 0 0,0 0 0,0 0 0,0 0 0,0 1 0,-6 9 29,0 0 0,1 0 0,1 1-1,-1 0 1,2 0 0,-4 17-1,-13 83 355,14-71-285,-87 536 1692,8-21-223,-32 558 846,117-1012-2205,1-49-95,2-12 36,-3-37-115,0 0-6,-1 9-6,1-9-14,-40-27-14880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39 134 1056,'-27'-6'2563,"16"0"3338,11 6-5821,712-46 1587,-513 32-1307,155-18 3040,-336 32-2434,-16 0-496,1-1-19,9-2-26,-9 2 324,17-12 967,-18 12-1741,3-9-2351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23 1092,'-3'-1'709,"-19"-4"1670,-37-5 1,52 9-1966,-40-4 4494,47 8-4716,1 1-136,0 0 1,0 1-1,1-1 1,-1 0 0,1 0-1,0 0 1,0 0-1,0-1 1,1 1 0,-1 0-1,1-1 1,0 0-1,0 1 1,0-1-1,6 5 1,5 3 88,1 0 0,25 15 0,-21-14 43,1-2-1,1 0 1,0-1 0,0-1 0,29 7 0,-17-13 521,-29-2-160,1 1-318,-4-1-204,-1 0 1,1-1 0,-1 1 0,0 0-1,1 0 1,-1 0 0,1 0-1,-1 0 1,0 0 0,1 0 0,-1 0-1,1 0 1,-1 0 0,0 1-1,1-1 1,-1 0 0,1 0-1,-1 0 1,0 0 0,1 1 0,-1-1-1,0 0 1,1 0 0,-1 1-1,0-1 1,1 0 0,-1 1-1,0-1 1,1 1 0,-2 4-1,0 0 0,0 0 1,0 0-1,0 0 0,-1 0 0,0 0 1,0 0-1,0 0 0,-1 0 1,0-1-1,-5 7 0,-5 12 29,-50 99-1066,62-121 305,-4 13-2566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1376,'-2'6'1062,"-11"43"398,2 1 0,2-1 1,2 1-1,1 60 1,6-85-832,5 28 1,1 12 1003,-6-62-1295,1 5 53,0-7-191,-1-7 1010,0-55-837,3-168 776,-2 212-999,1-1 1,0 1 0,1 0-1,1 0 1,10-27-1,-13 42-140,0 1 1,0-1-1,1 1 0,-1 0 0,0-1 0,1 1 1,-1 0-1,1 0 0,-1 0 0,1 0 0,0 0 1,-1 0-1,1 0 0,2 0 0,-3 0 5,4 0-1,0-1 0,0 1 1,0 0-1,0 1 0,0-1 0,0 1 0,1 0 0,-1 0 0,0 1 0,0-1 0,0 1 1,0 0-1,8 3 0,1 1 4,0 1-1,-1 0 1,19 11 0,-14-7-9,-1 2 0,0 0 0,0 0-1,-1 2 1,-1 0 0,19 22 0,-34-35-7,0-1-1,1 0 1,-1 1 0,0-1 0,1 0-1,-1 1 1,0-1 0,1 0 0,-1 0 0,1 1-1,-1-1 1,1 0 0,-1 0 0,0 0-1,1 1 1,-1-1 0,1 0 0,-1 0-1,1 0 1,-1 0 0,1 0 0,-1 0-1,1 0 1,-1 0 0,1 0 0,-1 0-1,1-1 1,-1 1 0,0 0 0,1 0-1,-1 0 1,1-1 0,1 0 0,-1 0 0,1 0 1,-1-1-1,1 1 0,-1-1 1,0 1-1,1-1 0,-1 1 0,1-3 1,20-26 6,-6 20-10,-12 8 5,0 0-4,-1 1 0,1 0 0,0 0 0,-1 0 1,1 0-1,0 1 0,0 0 0,0-1 0,-1 1 0,1 1 1,0-1-1,0 1 0,-1-1 0,1 1 0,0 0 0,-1 0 1,1 1-1,-1-1 0,1 1 0,3 2 0,4 2 0,-1 1 0,-1 0 0,0 1-1,15 14 1,-7-4-167,-1 1-1,0 1 0,-1 0 1,-2 1-1,0 0 0,-1 1 1,-1 1-1,-1-1 1,-1 2-1,-1-1 0,-1 1 1,-1 1-1,5 44 0,-7-42-1735,-1-4-3466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0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28 844,'0'0'6272,"-5"7"-686,6-6-5593,3 11 390,1-1-1,0 0 1,0 0 0,13 17 0,-16-26-347,-1-1-1,1 0 1,0 0 0,0 1 0,0-1 0,0 0 0,0 0 0,0-1 0,0 1-1,0 0 1,0-1 0,0 1 0,0-1 0,1 0 0,3 0 0,33-3 194,-36 3-209,35-8 180,-1-2 1,0-1-1,51-24 0,4-1 1256,-91 36-1357,30-10 713,-5 2 1168,-20 7-5270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0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 1564,'0'0'1796,"0"-1"-1664,0 1-1,-1-1 0,1 1 0,0-1 0,-1 1 0,1-1 1,0 1-1,-1 0 0,1-1 0,0 1 0,-1-1 1,1 1-1,-1 0 0,1-1 0,0 1 0,-1 0 1,1-1-1,-1 1 0,1 0 0,-1 0 0,1 0 1,-1-1-1,0 1 0,1 0 0,-1 0 0,-6 2 99,0 0-1,1 1 1,0 0-1,0 0 1,-1 0-1,2 1 1,-1 0-1,0 0 1,1 0 0,-9 9-1,-7 10 478,-20 25-1,27-31-495,2 0 0,0 1 1,1 1-1,0 0 0,2 0 0,0 1 0,-10 38 0,18-54-159,0 1-1,0 0 0,1 0 0,0 0 0,0-1 0,0 1 0,0 0 0,1 0 0,0-1 0,2 9 0,-3-12-32,1 0-1,0 0 1,-1 1 0,1-1-1,0 0 1,0 0 0,0 0-1,0 0 1,0 0 0,0 0-1,0 0 1,0 0 0,0-1-1,0 1 1,1 0 0,1 0-1,-1 0 47,1-1-16,-1 1-39,-1-1 1,1 0-1,0 0 1,0 0 0,0-1-1,0 1 1,0 0-1,0-1 1,0 1 0,-1-1-1,1 1 1,0-1-1,0 0 1,-1 0 0,1 0-1,-1 0 1,1 0-1,-1 0 1,3-3 0,-1 0 2,0 1 1,0-1-1,0 0 1,-1 0-1,0 0 1,0 0-1,3-9 1,0-3 16,-1 0 0,-1-1 0,2-26 0,-3 18 25,12-103 1248,-14 113-1133,0 12-102,0 1 14,2-5-110,-2 7 34,0 0 0,0 0 0,0 0-1,0 0 1,0 0 0,0 0 0,0 0 0,0 0-1,0 0 1,1 0 0,-1 0 0,0 0 0,0-1 0,0 1-1,0 0 1,0 0 0,0 0 0,0 0 0,0 0-1,0 0 1,0 0 0,0 0 0,1 0 0,-1 0-1,0 0 1,0 0 0,0 0 0,0 0 0,0 0-1,0 0 1,0 0 0,0 0 0,0 0 0,1 0-1,-1 0 1,0 0 0,0 0 0,0 0 0,0 0-1,0 0 1,0 0 0,0 0 0,0 0 0,0 1-1,0-1 1,0 0 0,1 0 0,-1 0 0,0 0 0,0 0-1,0 0 1,0 0 0,0 0 0,0 0 0,0 0-1,0 0 1,0 1 0,0-1 0,0 0 0,0 0-1,0 0 1,0 0 0,0 0 0,24 43 93,37 89 0,-56-119-96,1 1-114,23 53-451,-6-27-2751,-23-39 3125,0-1 0,1 0 0,-1 1 0,0-1 0,1 0 1,-1 0-1,0 1 0,1-1 0,-1 0 0,1 0 0,-1 0 0,0 1 1,1-1-1,-1 0 0,1 0 0,-1 0 0,0 0 0,1 0 0,-1 0 0,1 0 1,-1 0-1,1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40 884,'0'-2'1207,"0"-2"-194,-1 0 1,1 0-1,-1 1 1,0-1-1,0 0 0,-3-6 1,3 8-431,-1 2 22,2-1-548,-1 1 0,0 0-1,0-1 1,0 1 0,0 0 0,0 0-1,0 0 1,0 0 0,0 0 0,0 0-1,0 0 1,0 0 0,-2 0 0,-4 5 113,1 0 0,-1 0 0,1 1 0,0 0 1,0 0-1,0 0 0,1 1 0,0-1 0,0 1 1,1 1-1,0-1 0,-3 9 0,0 0 14,1 1 0,0-1 0,1 1 0,1 0 1,-1 18-1,4-29-125,1 1 0,0-1 0,0 0 0,0 0 1,1 1-1,0-1 0,4 11 0,-5-14-33,1-1 0,0 1 0,0-1-1,0 1 1,1-1 0,-1 0 0,0 1 0,1-1-1,0 0 1,-1 0 0,1 0 0,0-1 0,0 1-1,0 0 1,0-1 0,1 1 0,-1-1 0,0 1-1,1-1 1,4 1 0,2 1-40,0-2 0,1 1 0,-1-2 0,1 1 0,-1-1-1,1 0 1,-1-1 0,1-1 0,-1 1 0,1-1 0,-1-1 0,0 1 0,0-2-1,11-5 1,-9 4-384,0-1 0,-1-1-1,0 0 1,13-11 0,-14 10-769,-1 0 0,0-1 0,-1 0 0,11-16 0,-6 4-2239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1704,'-9'-8'3021,"3"9"-647,-1 15-683,6-13-1966,-2 11 490,0 1 1,2-1-1,0 0 1,0 1-1,2-1 0,-1 0 1,5 18-1,-2 0 85,3 35 409,2 1 0,28 102 0,-31-152-552,-1-3 240,11 27-1,-15-42-367,0 1 0,0-1 0,0 0 0,1 1 0,-1-1 0,0 0 0,0 1 0,0-1 0,0 0 0,0 0 0,1 1 0,-1-1 0,0 0 0,0 0 0,0 1 0,1-1 0,-1 0 0,0 0 0,0 0 0,1 0 0,-1 1 0,0-1 0,1 0 0,-1 0 0,0 0 0,1 0 0,-1 0 0,0 0 0,0 0 0,1 0 0,-1 0 0,0 0 0,1 0-1,-1 0 1,0 0 0,1 0 0,-1 0 0,0 0 0,1 0 0,-1 0 0,0 0 0,1 0 0,-1 0 0,0-1 0,0 1 0,1 0 0,-1 0 0,0 0 0,0 0 0,1-1 0,-1 1 0,0 0 0,0 0 0,0-1 0,1 1 0,-1 0 0,0-1 0,0 1 0,0 0 0,0-1 0,15-26 358,-6 9-55,-6 14-264,1-1 0,0 1 0,1 0 0,-1 0 0,1 1-1,-1 0 1,1-1 0,6-1 0,-8 3-52,0 1 0,-1 0-1,1 1 1,0-1 0,0 0 0,0 1 0,0 0-1,0-1 1,0 1 0,0 0 0,0 1-1,0-1 1,0 0 0,0 1 0,0 0 0,0 0-1,0 0 1,3 1 0,1 2 29,0 0 1,0 0-1,0 1 0,0 0 1,-1 0-1,0 0 0,0 1 1,7 8-1,-2 0-1265,-1 1 0,14 26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104 386 1180,'1'-2'1024,"6"-7"1146,-2 11 93,4 22-858,32 170-520,-41-192-966</inkml:trace>
  <inkml:trace contextRef="#ctx0" brushRef="#br0" timeOffset="1">16 29 1620,'-3'-11'1896,"-3"4"117,0-3-153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1308,'26'165'6502,"4"-29"-3118,-29-134-2807,-1-2-549,0 0 1,0 1-1,1-1 0,-1 0 1,0 0-1,0 1 0,1-1 0,-1 0 1,0 0-1,0 1 0,1-1 1,-1 0-1,0 0 0,1 0 0,-1 0 1,0 1-1,0-1 0,1 0 1,-1 0-1,1 0 0,-1 0 0,0 0 1,1 0-1,-1 0 0,0 0 1,1 0-1,-1 0 0,0 0 1,1 0-1,-1 0 0,0 0 0,1 0 1,-1-1-1,0 1 0,1 0 1,-1 0-1,13-22 250,-2 0 1,-1-1 0,-1 0-1,8-30 1,14-36 698,-21 67-595,-9 20-272,3 1 3,-4 1-106,1 0 0,-1-1-1,0 1 1,1 0 0,-1 0 0,1 0 0,-1 0 0,0 0 0,1 0-1,-1-1 1,1 1 0,-1 0 0,1 0 0,-1 0 0,0 0 0,1 1-1,-1-1 1,1 0 0,-1 0 0,1 0 0,-1 0 0,0 0-1,1 1 1,-1-1 0,1 0 0,-1 0 0,0 0 0,1 1 0,-1-1-1,0 0 1,1 1 0,16 21 93,-1 1 1,-1 1-1,15 31 0,22 37-775,-51-91 361,0 0-1,0 1 1,0-1-1,0 0 1,0 0-1,0 0 1,0 0 0,0 0-1,0 0 1,0 0-1,0 0 1,1-1-1,-1 1 1,0 0-1,2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1704,'4'2'851,"9"7"-100,-9-6 2040,8-2-1998,-8-2-669,-1 0-1,1-1 1,-1 1-1,0-1 1,1 0-1,-1 0 1,0 0-1,0 0 1,-1 0 0,5-5-1,-1 2 73,-2 1-10,0 1 0,0-1 1,0 0-1,-1-1 0,0 1 1,0-1-1,0 1 0,0-1 1,-1 0-1,0 0 0,0 0 0,0 0 1,2-9-1,-6-7 739,-9 9-292,9 12-616,1 1 0,-1-1 1,1 0-1,-1 1 0,1-1 0,0 1 0,-1-1 0,1 1 1,0-1-1,-1 1 0,1 0 0,-1 1 0,-2 0 24,2-1-25,1 0 0,-1 0 1,0 0-1,1 0 1,-1 1-1,0-1 1,1 0-1,-1 1 0,1 0 1,0-1-1,0 1 1,0 0-1,-1-1 1,1 1-1,1 0 0,-2 3 1,-1 1 32,-3 4 9,2-1 0,-1 1 0,2 0 0,-1 0-1,1 0 1,1 0 0,-3 17 0,5-23-41,0 0-1,0 1 1,0-1 0,0 0-1,1 0 1,-1 0 0,1 0 0,0 0-1,0 0 1,1 0 0,-1 0-1,1-1 1,0 1 0,0 0-1,0-1 1,0 0 0,1 1-1,0-1 1,-1 0 0,1 0 0,0 0-1,5 3 1,1-1 1,0 0 0,0 0 0,0-1 0,1 0 0,0-1 0,0 0 0,0 0 0,0-1 0,0 0 0,0-1 0,1 0 0,-1-1 0,19-2 0,-7 0-290,0-1 1,0-1 0,-1-1-1,1-1 1,31-13 0,-34 9-2432,32-21-1,-48 29 2307,23-15-2709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 1480,'0'0'3168,"1"-2"-2386,4 17 2879,6 46-2776,-4-26-357,38 175 1104,-28-149-1709,33 82 0,-46-136-142,0 0-783</inkml:trace>
  <inkml:trace contextRef="#ctx0" brushRef="#br0" timeOffset="1">2 106 1212,'0'-4'1064,"0"2"-883,0 0-31,-1-1 1,1 1-1,0 0 1,0 0-1,0-1 1,0 1-1,0 0 1,1 0-1,-1-1 1,1 1-1,-1 0 1,1 0-1,0 0 1,0 0-1,0 0 1,0 0-1,0 0 1,0 0-1,1 0 1,-1 0 0,1 1-1,-1-1 1,1 1-1,-1-1 1,1 1-1,2-2 1,6-1 32,-1 0 0,1 0 0,0 1 0,0 1 0,1-1 1,-1 2-1,0-1 0,1 2 0,-1-1 0,1 1 0,-1 1 0,1 0 1,19 4-1,-10 0-26,0 1 0,0 0 0,0 1 0,-1 1 0,0 1 0,22 14 0,-32-17-58,0 0-1,0 1 1,0 0 0,-1 0-1,-1 1 1,1 0-1,-1 0 1,11 18 0,-15-20-34,0-1 0,0 1 0,-1 0 0,0-1 1,0 1-1,0 0 0,-1 0 0,0 0 1,0 1-1,-1-1 0,0 0 0,0 0 1,0 0-1,-1 0 0,0 0 0,0 1 1,-3 9-1,0-5 23,-1 0 1,0 0-1,-1 0 1,0-1-1,-1 1 1,0-1-1,-1-1 1,1 0-1,-15 13 1,2-4 103,-2-1 1,0-1 0,-28 16-1,36-24-82,0-1 0,0-1 0,-1 0-1,0-1 1,-29 6 0,29-11-502,12-1 273,-1 1-382,0-2-222,-10-6-321,14 8 893,-1 0 0,1 0 0,0 0 0,-1-1 1,1 1-1,0 0 0,-1 0 0,1-1 0,0 1 0,-1 0 0,1 0 0,0-1 0,0 1 0,-1 0 0,1-1 1,0 1-1,0-1 0,0 1 0,-1 0 0,1-1 0,0 1 0,0 0 0,0-1 0,0 1 0,0-1 0,0 1 1,0 0-1,0-1 0,0 1 0,0-1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4 151 872,'5'2'461,"0"-1"0,1 0 0,-1 0 0,0-1 0,1 1 0,-1-1 0,1-1-1,-1 1 1,1-1 0,-1 0 0,0 0 0,11-4 0,-4 1-173,0-1-1,-1 0 0,0-1 1,17-11-1,-24 15-154,0-1 1,0 0-1,0 0 0,0 0 0,-1-1 0,1 1 0,-1-1 0,0 0 0,0 0 0,-1 0 0,1 0 0,-1-1 0,0 1 0,0-1 0,0 1 0,-1-1 0,2-7 0,-3 10 94,0 0-178,-1 0 0,0 0 0,0 0 0,0 0 0,0 1 0,0-1 0,0 0 0,-1 1 0,1-1 0,0 1 0,-1-1 0,-3-1 0,3 1 27,-1 1 0,1 0 1,-1 0-1,0 0 0,1 1 0,-1-1 1,0 0-1,0 1 0,0 0 0,-5 0 1,6 0-52,0 0-1,0-1 0,0 1 0,0 0 1,1 0-1,-1 1 0,0-1 0,0 0 1,0 1-1,1-1 0,-1 1 0,0-1 1,-2 2-1,-2 1 32,-2 0-9,1 0 0,0 0 0,0 1 0,0 0 0,0 0 0,1 1 0,-1 0 0,1 0 0,1 0 0,-1 1 0,1 0 0,0 0 0,0 1 0,0-1 0,1 1 0,0 0 0,1 0 1,-1 0-1,1 0 0,1 1 0,-1 0 0,-1 9 0,3-10-26,0-1 0,0 0 0,1 1 1,-1-1-1,1 0 0,1 1 0,-1-1 1,1 1-1,0-1 0,0 0 1,1 0-1,0 0 0,0 1 0,1-2 1,0 1-1,-1 0 0,2-1 0,-1 1 1,1-1-1,0 0 0,0 0 0,0 0 1,1-1-1,0 1 0,-1-1 0,2 0 1,6 4-1,-3-3-41,0-1 1,0 0-1,1-1 0,-1 0 1,1-1-1,0 1 1,0-2-1,17 2 0,-12-3-272,0-1-1,1 0 1,-1 0 0,29-8-1,-37 6 5,1 1-1,-1-1 0,0 0 1,0-1-1,8-5 0,11-13-4478,-18 12 1929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24 1456,'1'0'346,"5"-15"2316,-6 15-2567,0 0 0,0-1 1,0 1-1,1 0 0,-1 0 0,0 0 0,0 0 0,0 0 0,0-1 0,0 1 0,0 0 0,0 0 0,0 0 1,0-1-1,1 1 0,-1 0 0,0 0 0,0 0 0,0-1 0,0 1 0,0 0 0,0 0 0,0 0 0,0-1 0,0 1 1,0 0-1,0 0 0,-1 0 0,1 0 0,0-1 0,0 1 0,0 0 0,0 0 0,0 0 0,0-1 0,0 1 0,0 0 1,-1 0-1,1 0 0,0 0 0,0 0 0,0 0 0,0-1 0,0 1 0,-1 0 0,1 0 0,0 0 0,0 0 0,0 0 1,-1 0-1,1 0 0,0 0 0,0 0 0,0 0 0,0 0 0,-1 0 0,1 0 0,0 0 0,0 0 0,0 0 0,-1 0 1,1 0-1,0 0 0,0 0 0,0 0 0,-1 0 0,-6 3-54,3-2-21,0 0-1,0 1 0,0-1 0,1 1 1,-1 0-1,1 1 0,-1-1 0,1 0 0,0 1 1,0 0-1,0 0 0,-4 4 0,-8 13 114,0 1-1,1 0 1,1 1-1,1 0 0,1 1 1,-10 31-1,17-40-51,1 0 0,1 1-1,0-1 1,1 0 0,1 19 0,0-32-72,0 0 0,0 0 1,0 0-1,0 0 1,1 0-1,-1 0 0,0 0 1,1 0-1,-1 0 0,0-1 1,1 1-1,-1 0 0,1 0 1,-1 0-1,1 0 0,0-1 1,-1 1-1,1 0 0,0 0 1,0-1-1,-1 1 0,1-1 1,1 2-1,6 5 44,7-8-3,-13 1-26,4-3 2,-3 2-22,1-1 0,0 0-1,0 0 1,0 0 0,0-1-1,0 0 1,-1 1 0,1-1-1,-1 0 1,0-1 0,6-6-1,2-9 35,0-1-1,-1-1 1,-1 0 0,10-36-1,-15 40 215,13-26 0,-17 41 141,5 7-352,-2-1-33,0 0-1,0 0 0,0 0 1,0 0-1,-1 0 0,1 1 1,-1-1-1,0 1 0,1 5 1,1 6-63,1-1 1,1 1 0,1-1 0,0 0 0,0-1-1,2 0 1,0 0 0,0-1 0,1 0 0,1 0-1,0-1 1,22 18 0,-15-22-849,8-2-4713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1288,'0'-1'3317,"0"9"-1347,3 23-774,6 47-704,1-19 121,2-1 1,3-1 0,35 88 0,-37-115-466,-9-18-233,1 0 1,1 0-1,0 0 1,0-1-1,1 1 1,1-2-1,9 13 1,4-11-4450,-20-12 4378</inkml:trace>
  <inkml:trace contextRef="#ctx0" brushRef="#br0" timeOffset="1">281 10 1928,'1'-7'1228,"0"5"-450,2 8 4035,6 28-3996,3 34 1,10 95 826,-12-100-1323,3-1 0,2 0 0,24 62 0,-27-99-2391,-11-24 1856,-1-1 0,1 1 0,-1-1 0,1 1 0,0-1 0,-1 0-1,1 1 1,0-1 0,0 0 0,-1 0 0,1 1 0,0-1 0,0 0-1,-1 0 1,1 0 0,0 0 0,0 0 0,-1 0 0,1 0 0,0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1384,'0'0'1306,"8"-15"5766,5 71-6391,-8-30-333,1 0 0,10 26 0,-14-48-269,0 1 0,0 0 0,0-1 0,1 0 0,-1 0 0,1 1 0,0-1 0,0-1 0,7 7 1,-8-8-41,1-1 0,-1 1 0,1-1 0,0 0 1,-1 0-1,1 0 0,0 0 0,0 0 0,0 0 1,0-1-1,0 1 0,0-1 0,0 0 0,0 0 1,0 0-1,0 0 0,4-2 0,13-3 61,0-1 0,0 0 0,-1-2 0,0 0 0,34-21 0,-48 26-78,101-62 487,17-9 532,-67 42-75,-54 31-844,1 0-59,1 0 0,0 0 0,-1-1-1,1 1 1,-1-1 0,5-2 0,-5 2-84,-1 1 121,7-7-1254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1356,'0'0'2794,"-3"5"-2054,-1 0-581,1 0 108,0 0 0,0-1 0,0 1 0,1 0 0,0 1 0,0-1 0,0 0 0,0 1 0,-1 8 0,2 0 146,0 1 1,1-1-1,2 22 0,-1-31-319,-1 0-1,1 0 1,1-1-1,-1 1 1,1 0-1,0-1 1,0 1-1,0-1 1,0 1-1,1-1 1,0 0-1,0 0 1,0 0-1,4 4 1,-5-6-55,0-1-1,0 0 1,0 1 0,1-1 0,-1 0-1,0 0 1,0 0 0,1 0 0,-1-1-1,0 1 1,1 0 0,-1-1-1,1 0 1,-1 0 0,0 1 0,1-2-1,-1 1 1,1 0 0,-1 0 0,4-2-1,-4 2 21,0-1-1,0 1 0,0-1 0,-1 0 1,1 0-1,0 0 0,-1 0 0,1 0 1,-1 0-1,1 0 0,-1-1 0,0 1 1,1 0-1,-1-1 0,0 1 0,0-1 0,0 0 1,0 1-1,0-1 0,0 0 0,-1 1 1,1-1-1,0 0 0,-1 0 0,1 0 1,-1 0-1,0-3 0,1-7 179,-1 9-40,-1-2-9,0 0-118,1 3-45,0 0 0,-1 1 0,1-1 1,-1 0-1,1 0 0,-1 0 0,0 1 1,1-1-1,-1 0 0,0 1 0,0-1 0,0 0 1,0 1-1,-1-1 0,1 1 0,0 0 0,-3-3 1,-5-2 49,0-1 1,0 1-1,-1 1 1,1-1-1,-15-4 1,-30-6-131,9 3-2225,19 4-3178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1868,'0'0'4932,"-2"5"-4154,-15 31 1005,9-20-1206,1 0 0,1 1 0,-7 25 0,10-26-259,0-1-1,1 1 0,1 0 1,0 21-1,2-32-275,-1 1 0,1-1 0,0 1-1,0 0 1,1-1 0,0 0 0,0 1-1,0-1 1,0 0 0,1 0 0,0 0 0,0 0-1,0-1 1,1 1 0,4 4 0,-6-8-184,0 1 1,0-1-1,1 0 1,-1 0-1,0 0 0,1 0 1,-1-1-1,1 1 1,-1 0-1,1-1 1,-1 0-1,1 0 1,-1 0-1,3 0 1,34-4-4616,-17-2 1560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146 377 1268,'0'0'2992,"-3"-3"-2164,-13-16 1326,11 20-1887,0 0 1,1 1-1,-1-1 0,1 1 0,-1 0 1,1 0-1,-8 5 0,7-3-105,0 0-1,0 0 1,0 1-1,0 0 1,1 0-1,0 0 1,0 1-1,-4 6 1,1 0 138,2-6-167,2 1 1,-1-1 0,1 1 0,0 0 0,0 0 0,1 0-1,0 0 1,0 1 0,1-1 0,0 1 0,0-1-1,1 10 1,0-14-42,1 0-7,0-2-84,0 1 0,0-1-1,0 1 1,0-1 0,0 0 0,1 1 0,-1-1 0,0 0 0,1 0-1,-1 0 1,1 0 0,-1 0 0,1-1 0,-1 1 0,1 0 0,0-1-1,-1 1 1,1-1 0,0 1 0,0-1 0,-1 0 0,1 0-1,0 0 1,2 0 0,-2 0-39,3-1 8,0-1 18,-1 0 1,1 0 0,-1 0 0,0-1 0,1 0 0,-1 0 0,0 0 0,6-6 0,13-23-45,1-6 62,-17 28-10,-6 9 15,3 4-22,-1-1 14,0 1-7,-1 0 0,2 0 1,-1 0-1,0-1 0,0 1 1,1-1-1,4 3 1,-6-4 1,1 0 0,-1 0 0,0-1 0,0 1 1,0 0-1,0-1 0,1 1 0,-1-1 0,0 0 1,0 0-1,1 0 0,-1 0 0,0 0 0,0 0 1,1-1-1,-1 1 0,3-2 0,3 0-1,4 0 2,-1-1 1,1 0 0,-1 0 0,0-1 0,0 0 0,17-10 0,-22 10 1,0 0-1,-1 0 0,1 0 0,-1 0 1,-1-1-1,1 0 0,0 0 0,-1 0 1,0-1-1,0 1 0,-1-1 1,6-12-1,-2-3 73,0 0 1,-2 0 0,0 0-1,3-42 1,-4-89 1385,-4 123-958,-1-12 462,1 38-94,0 14-782,-1 41 67,8 70-1,19 50 299,-16-124-1792,23 70 0,-27-104-5051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1092,'0'0'4402,"5"-3"-3653,41-20 883,58-20 1,46-22-191,-23-9-1804,-110 64-122,7-5-4206,-10 5 2312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30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5 631 1040,'0'3'690,"-2"10"-64,2-10-58,-1 1-44,0 8-30,0-8 905,3-2-997,-1-1-287,-1 0-48,1-1 0,0 1 0,0 0-1,-1 0 1,1-1 0,0 1 0,-1 0 0,1 0 0,-1 0 0,1 0 0,-1 0-1,1 1 1,3-3 197,6-2-167,-1 0 0,0-1 0,-1 0 0,1 0 0,-1-1 0,0 0 0,0 0-1,0-1 1,-1 0 0,0 0 0,0-1 0,0 0 0,-1 0 0,0-1 0,-1 0-1,1 0 1,-1 0 0,6-15 0,-10 20-22,0 0 0,-1 1 0,1-1 1,-1 0-1,0 1 0,1-1 0,-1 0 0,0 0 0,-1 1 0,1-1 0,0 0 0,-1 1 0,0-1 1,1 0-1,-1 1 0,0-1 0,0 1 0,-1-1 0,1 1 0,0 0 0,-1-1 0,1 1 1,-1 0-1,0 0 0,0 0 0,0 0 0,0 0 0,0 1 0,0-1 0,-4-2 0,5 4-53,0 0 0,1-1-1,-1 1 1,0-1-1,0 1 1,1 0-1,-1-1 1,0 1 0,0 0-1,0 0 1,1 0-1,-1 0 1,0 0-1,0 0 1,0 0 0,0 0-1,0 0 1,-5 0 245,5 1-242,-1-1 1,1 0-1,-1 1 0,1-1 0,0 1 0,-1-1 0,1 1 0,-1 0 0,1 0 0,0-1 0,0 1 0,-2 2 0,-1-1 31,0 2 11,0-1 0,0 1 0,0 0 0,0 0 0,0 0 0,1 1 0,0-1 0,0 1 1,0 0-1,0 0 0,1 0 0,0 0 0,-3 10 0,1-3-3,2 1 0,-1-1 1,1 1-1,1 0 0,0-1 1,1 1-1,0 0 1,3 18-1,-2-28-57,0-1 0,0 1 0,0 0 0,0 0 1,0 0-1,0-1 0,1 1 0,-1-1 0,1 1 0,0-1 0,0 0 0,0 1 1,0-1-1,0 0 0,0 0 0,1 0 0,-1-1 0,1 1 0,-1-1 0,1 1 1,0-1-1,-1 0 0,1 0 0,0 0 0,0 0 0,0 0 0,4 0 0,8 1-76,0-1-1,0-1 1,0 0-1,17-2 0,-19 1 25,23-2-94,-1-1 1,1-2-1,-1-2 0,0-1 1,46-18-1,-61 18 63,-1 0 0,0-1 0,-1-1 1,0 0-1,-1-2 0,0 0 0,0-1 0,-2 0 0,0-2 1,17-21-1,-28 30 175,0 0 1,0 1-1,-1-2 1,0 1 0,3-14-1,-5 18 144,-3-1-130,-8-12-1,9 16-109,1-1 1,0 1-1,0 0 0,0 0 0,0 0 0,0-1 1,0 1-1,0 0 0,0 0 0,-1 0 1,1 0-1,0-1 0,0 1 0,0 0 0,0 0 1,-1 0-1,1 0 0,0 0 0,0-1 0,0 1 1,0 0-1,-1 0 0,1 0 0,0 0 1,0 0-1,-1 0 0,1 0 0,0 0 0,0 0 1,0 0-1,-1 0 0,1 0 0,0 0 1,-5 0 31,0 0 0,0 1 0,0 0 0,0 0 0,0 0 0,1 1 0,-1-1 0,1 1 0,-1 0 0,1 0 0,-5 4 0,1-1 1,1 1-1,0 0 0,0 0 0,1 0 0,-10 12 1,5-3 0,1 1 0,1-1 1,0 1-1,1 1 0,-9 27 1,15-38-17,1 0 1,0 0-1,0 0 0,0 0 1,1 0-1,0 0 1,1 7-1,-1 7 53,0-19-79,1-1-1,-1 1 0,0-1 0,0 1 0,1-1 1,-1 0-1,0 1 0,1-1 0,-1 0 1,0 1-1,1-1 0,-1 0 0,0 1 0,1-1 1,-1 0-1,1 0 0,-1 0 0,1 1 1,-1-1-1,0 0 0,1 0 0,-1 0 1,1 0-1,-1 0 0,1 0 0,-1 0 0,1 0 1,-1 0-1,1 0 0,-1 0 0,1 0 1,-1 0-1,1 0 0,-1 0 0,1-1 0,-1 1 1,0 0-1,1 0 0,-1 0 0,1-1 1,14-4-165,-7-1 25,-2-1 74,0 0-1,0 0 1,-1 0-1,0-1 1,0 0 0,-1 0-1,0 0 1,4-13-1,0-17-52,-2 1 0,-1-1-1,-2 0 1,-2-50 0,-24-153 52,19 206 353,-17-61 1,21 94-261,-1 1 0,1 0 1,-1-1-1,1 1 1,-1 0-1,0 0 1,0 0-1,1-1 1,-1 1-1,0 0 0,-2-1 1,2 1 53,-1 7-5,-2 6-35,1 2 0,0-1 0,1 0 0,1 0 0,-1 24 0,10 73 93,-5-84-100,2 28-55,3-1-1,2-1 1,2 0 0,3 0-1,2-2 1,36 77 0,-49-121-468,14 24-18,-17-28-123,1 0 1,-1-1-1,1 1 1,-1-1-1,1 1 1,0-1-1,0 0 1,3 2 0,8 3-2307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41 1276,'16'-18'637,"-13"14"524,1-8 1091,-5 5 2891,1 7-5090,-5 6-20,1 1 0,0-1 1,1 1-1,-1 0 0,1 0 1,1 0-1,-1 1 0,1-1 1,-1 11-1,-11 103 271,3 176 0,10-200-206,3 47-3,2 182 14,0-206-72,11 454 47,-3-159-61,3-200-26,-3-37 1,-2 158 4,-7-235-13,-2 53-10,-8 49 41,4-138-14,-33 388 73,8-85-71,24-271 17,-3 237-13,1-244-4,-1 148 23,7 29-4,-3-41-9,5-177-17,19 632 69,-19-632-55,27 408 71,59 282 134,-72-601-158,9 56 43,-17-130-79,-7-44 62,0 0-1,-4 38 1,1-39 365,2-17-13,-1 15 166,1-16-599,1 0-1,-1 0 0,1 0 0,0 0 1,0 0-1,-1 0 0,1 0 1,0-1-1,0 1 0,0 0 0,0 0 1,0 0-1,0-1 0,0 1 1,0-1-1,0 1 0,1-1 0,-1 1 1,0-1-1,2 1 0,32 2 49,-6 0-25,122 17 28,-109-15-65,169 16 43,22-7 32,-117-10-44,23-3-8,-66-2-18,128-3-9,24-5 23,-61-1 2,16-1-1,-110 12-1,-17 0 1,0-2-1,95-13 1,-110 9-41,-13 1 25,120-24-15,-82 14 13,-36 7-1,-25 7 12,2-1-2,30-3 21,-31 4-22,1-1 0,34-2 16,-26 1-29,-8 2-16,-1 0 18,12-1 14,-11 1-4,11-3-11,-12 3 15,39-5-3,20-4-13,-59 8 8,12-1 11,-12 1-12,11-1-3,-11 2 26,0-1-18,47-6-20,-47 7-5,12-2 18,-4 2 9,54-7-30,-62 7 40,-1 0 1,7-2-10,-7 2 1,1-1 0,8-1 1,28-6 16,-37 8-17,15-5-51,6 1 52,-20 4-8,18-11-28,-18 11 33,6-2-6,-7 2 14,12-1-8,-11 0 11,23-2-6,-24 2 8,8 0 271,3 0-1199,-2-18-9568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111 124 1180,'0'0'2111,"-2"7"-1492,-2 1-408,2-5-86,0 0 1,0 1-1,1 0 1,0-1-1,0 1 1,-2 7-1,1 10 851,1 41 0,1-9-216,-1-4 197,11 75-1,-10-120-880,1-1 80,0 1 83,0 1-240,-1-8 1100,-3-53-557,7-100 0,-2 134-470,1 0 0,1 1 0,1 0 0,1 0 0,1 0 0,0 1 0,2 0 0,12-22 0,-21 42-72,6-10 30,1 0 0,11-13 0,-16 20-18,0 1 1,1 0 0,-1-1-1,1 1 1,-1 0-1,1 0 1,0 1-1,0-1 1,-1 0-1,1 1 1,1 0-1,-1 0 1,0 0-1,0 0 1,3 0-1,-4 0-2,0 1 0,-1 0 0,1 0-1,0 1 1,-1-1 0,1 0 0,-1 0-1,1 1 1,-1-1 0,1 1 0,0-1-1,-1 1 1,0 0 0,1 0 0,-1 0 0,1-1-1,-1 1 1,0 1 0,0-1 0,1 0-1,-1 0 1,0 0 0,0 0 0,0 1 0,0-1-1,-1 1 1,1-1 0,0 1 0,-1-1-1,1 1 1,0-1 0,-1 1 0,0-1-1,1 3 1,-1 3 13,1 1-1,-1 0 1,-1-1-1,1 1 0,-1-1 1,-1 1-1,1-1 1,-1 1-1,-1-1 0,-3 9 1,-2 2 6,-1-1 0,-19 29 0,11-23-46,-1 0-1,-1 0 1,0-2-1,-2-1 0,-31 25 1,48-42 8,0-1 1,0 1-1,0-1 1,0 0-1,-1 0 1,1-1-1,0 1 1,-1-1-1,1 0 1,-1 0-1,-8 0 1,11-1-9,-1-1-6,-9-4 5,9 4 1,3 1-14,0 0 29,1-1-1,-1 1 0,0 0 1,1-1-1,-1 1 1,0 0-1,1 0 1,-1-1-1,1 1 1,-1 0-1,0 0 1,1 0-1,-1 0 1,1 0-1,-1-1 0,1 1 1,-1 0-1,1 0 1,-1 0-1,0 0 1,1 0-1,-1 0 1,1 1-1,-1-1 1,1 0-1,-1 0 1,1 0-1,-1 0 1,1 1-1,22 9-14,27 24 28,-45-31-17,158 125-2188,-156-124 831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 1108,'0'0'792,"-1"-2"-94,1 0-483,0 1-1,0-1 1,0 1 0,-1 0-1,1-1 1,-1 1-1,1-1 1,-1 1-1,0 0 1,1-1 0,-3-1 1354,-1 5-1116,-1 1-261,0 0-1,0 1 0,1 0 0,-1 0 1,1 0-1,-7 9 0,2-1 142,-34 54 1028,38-57-1215,1-1 0,1 1 0,-1 0 0,1 0 0,1 0 0,-2 14 0,2-14-7,2 0 0,-1 1 0,1-1 0,3 18 0,-3-22-87,1-1 0,1 1-1,-1-1 1,1 0 0,-1 1 0,1-1 0,1 0-1,-1 0 1,0 0 0,1 0 0,4 5-1,-6-8-33,0-1 0,1 1 0,-1 0-1,0 0 1,0 0 0,1-1 0,-1 1-1,0 0 1,1-1 0,-1 1-1,0-1 1,1 0 0,-1 0 0,1 1-1,1-1 1,-2 0-26,2 0 77,1-2-37,-1-1-23,1 0 0,0 0 0,-1 0 0,0 0 0,1-1 0,-1 0 0,-1 1 0,1-1 0,0 0 0,-1 0 0,0 0 0,0-1 0,3-7 0,9-30 90,-10 32 37,-1 0 0,1-1 0,2-17 1,-6 27-123,0 1 0,0-1 0,0 0 1,0 0-1,0 1 0,0-1 0,1 0 1,-1 1-1,0-1 0,0 0 0,1 1 1,-1-1-1,0 0 0,1 1 0,-1-1 1,1 0-1,-1 1 0,1-1 0,-1 1 1,1-1-1,0 0 0,-1 1-5,1 0 0,0 0 0,-1 0 1,1 0-1,-1 0 0,1 0 0,-1 0 0,1 0 0,-1 0 0,1 1 0,-1-1 0,1 0 0,-1 0 0,1 0 0,-1 1 0,1-1 1,-1 0-1,1 1 0,-1-1 0,1 0 0,0 1 0,3 4 21,1 0 1,0 1-1,5 8 0,-6-8-52,4 5-297,-5-6 104,0-1-1,0 0 0,0 0 0,0 0 1,6 4-1,-8-7-303,1 0 1,0 0-1,0 0 0,-1 0 0,1 0 1,0 0-1,0-1 0,0 1 0,0-1 1,0 1-1,2-1 0,9 2-2294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7 884,'0'0'3556,"-1"-1"-2546,-2-3-807,3 4-100,0 0-1,-1-1 0,1 1 1,0 0-1,0 0 1,-1 0-1,1 0 0,0 0 1,0 0-1,0-1 1,-1 1-1,1 0 0,0 0 1,0 0-1,-1 0 1,1 0-1,0 0 0,-1 0 1,1 0-1,0 0 1,0 0-1,-1 0 0,1 0 1,0 0-1,0 1 1,0-1-1,-1 0 0,1 0 1,0 0-1,0 0 0,-1 0 1,1 0-1,0 1 1,0-1-1,0 0 0,-1 0 1,1 1-1,-5 4 253,0 1 0,0 1-1,0-1 1,1 1 0,0 0-1,0 0 1,-4 11 0,3-1 117,1-1 1,0 1 0,-2 31-1,5-41-337,1 1 0,0 0 0,0 0 0,1-1 0,0 1 0,0 0 0,1-1 0,0 1 0,1-1 0,4 12 0,-5-15-152,0-1 0,1 0 0,-1 0-1,0 0 1,1-1 0,0 1 0,-1-1-1,1 1 1,0-1 0,0 0 0,1 0-1,-1 0 1,0-1 0,1 1 0,-1-1-1,1 1 1,-1-1 0,1 0 0,-1-1-1,1 1 1,0-1 0,0 1-1,-1-1 1,1 0 0,0-1 0,6 0-1,-2 0-372,0-1-1,-1 0 1,1 0-1,-1-1 0,8-3 1,-8 3-754,1-1 1,-1 0 0,0-1 0,7-6-1,2-2-2143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1268,'0'0'910,"-1"-2"-86,-4-8 2177,4 15-2320,-4 18 54,1 0 0,1 0 0,0 38 0,10 73 737,-1-47-592,-3-59-467,1 1 1,2-1-1,17 51 0,-7-29 271,-16-48-584,0-2-91,0 0 0,1-1-1,-1 1 1,0 0-1,0 0 1,0 0 0,1-1-1,-1 1 1,0 0 0,0 0-1,0 0 1,1 0-1,-1 0 1,0-1 0,0 1-1,1 0 1,-1 0-1,0 0 1,1 0 0,-1 0-1,0 0 1,0 0 0,1 0-1,-1 0 1,0 0-1,0 0 1,1 0 0,-1 0-1,0 0 1,1 0-1,-1 0 1,0 0 0,0 0-1,1 1 1,-1-1 0,0 0-1,0 0 1,1 0-1,-1 0 1,0 1 0,0-1-1,0 0 1,1 0 0,-1 0-1,0 1 1,0-1-1,0 0 1,0 0 0,0 1-1,1-1 1,-1 0-1,0 0 1,0 1 0,0-1-1,0 0 1,0 0 0,0 1-1,0-1 1,0 0-1,0 0 1,0 1 0,0-1-1,0 0 1,0 1-1,0-1 1,0 1 0,12-16 141,-9 10-133,0-1 1,-1 1-1,1-1 0,-1 0 1,0 0-1,1-12 1,2-4 4,61-159 13,-57 160-42,-7 15 12,1-2-18,0 1 1,0 0-1,5-8 0,-6 13 8,-2 2 10,0 0 3,0 0-1,0 0 0,0 0 0,0 0 0,0 0 1,0 0-1,-1 0 0,1 0 0,0 0 1,0 0-1,0 1 0,1-1 0,-1 0 0,0 0 1,0 0-1,0 0 0,0 0 0,0 0 1,0 0-1,0 0 0,0 0 0,0 0 0,0 0 1,0 0-1,0 0 0,0 0 0,0 0 1,0 0-1,0 0 0,0 0 0,0 0 0,0 0 1,0 0-1,0 0 0,0 0 0,0 0 1,0 0-1,0 1 0,0-1 0,0 0 0,0 0 1,0 0-1,1 0 0,-1 0 0,0 0 1,-5 10 54,3-6-58,-1 0 1,1 0 0,-1 0-1,0 0 1,0-1-1,-4 4 1,-23 21 86,-9 7-92,38-33 1,1 0 7,-1 6-7,1-6 1,3 2 0,14 15-330,1-1 0,0 0 0,1-2 0,28 19 1,-23-16-1595,-17-10-3409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1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97 964,'10'-3'2281,"1"2"5880,-7 6-7914,-1 1 0,0 0-1,0 0 1,0 0-1,-1 0 1,0 1 0,0-1-1,2 13 1,-2-8 45,1 0 0,6 16 0,-6-20-149,1-1 1,-1 1-1,1-1 0,0 0 1,1 0-1,6 6 0,-9-11-116,0 0-1,-1 0 1,1 0-1,0 0 0,0 0 1,0 0-1,0-1 1,0 1-1,0-1 0,0 0 1,0 1-1,0-1 1,0 0-1,0 0 0,1 0 1,-1-1-1,2 1 0,38-11 175,30-17 15,-2-4 0,68-41 0,-77 40-15,50-28 1091,-110 60-1169,12-4 371,15-10 332,-27 14-702,6-6-172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17 1296,'0'0'6876,"-3"-3"-6245,-8-7-34,5 7-48,-2 3-161,0 1 0,0 0-1,1 1 1,-1 0 0,-11 4 0,14-4-246,1 0-1,0 0 1,-1 0 0,1 0 0,0 1-1,0 0 1,1 0 0,-1 0-1,0 0 1,1 1 0,-4 4 0,6-6-94,0 0 0,0 0 1,0 0-1,1 0 0,-1 1 1,1-1-1,-1 0 0,1 0 0,0 0 1,0 0-1,0 1 0,0-1 1,1 3-1,-1-4-30,0 2 10,1 1 0,0-1 0,1 0 0,-1 0 0,0 0 0,1 0 0,0 0 0,-1 0 0,1 0 0,0-1 0,1 1 0,-1-1 0,0 1-1,5 2 1,0 2 41,11 10 69,23 17 1,-27-24 55,-1 1-1,0 1 1,16 18 0,-29-29-154,1 1 1,-1-1-1,1 0 1,-1 0-1,0 1 1,1-1-1,-1 0 1,0 1-1,0-1 1,0 0-1,0 1 0,0-1 1,0 0-1,-1 0 1,1 1-1,0-1 1,-1 0-1,1 0 1,0 1-1,-1-1 1,0 0-1,1 0 1,-1 0-1,0 0 1,0 0-1,1 0 0,-1 0 1,-2 2-1,2-2-107,-1 1 91,0 0 0,0 0 0,0 0 0,0 0 1,-1-1-1,1 1 0,0-1 0,-1 1 0,-3 0 0,1 1-31,-10 5-202,0-1 1,-25 8-1,15-10-2502,-1-3-3746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2746 545 876,'0'0'1562,"17"-14"6000,-17 12-7310,3-6-17,-2 6 583,-3-1-613,-2-5-53,0 0 1,-1 0-1,0 1 1,-1 0-1,1 0 1,-1 0-1,-1 1 1,-6-6 0,-67-49 420,35 28-399,-58-39 89,35 26-125,29 19-92,0 3 0,-2 1-1,-1 2 1,-47-17-1,33 19-26,0 3-1,-106-18 1,66 20-10,-1 4 1,-99 3 0,147 8-15,-234 17-22,-93 45-6,255-39 16,-50 12 10,79-11-2,-96 28-10,104-29-31,75-22 56,7-2 4,0 1-12,-6 1 11,-4 1-10,1 0 1,-15 7-1,25-9-8,-1-1 13,-4 3-2,5-3 1,-6 3-15,-6 2 271,13-5-246,0 1 1,0-1-1,0 0 0,0 0 1,0 0-1,-1 0 1,1 0-1,0 0 0,0 0 1,0 0-1,0 0 1,0 0-1,0 0 0,0 0 1,-1 1-1,1-1 1,0 0-1,0 0 0,0 0 1,0 0-1,0 0 1,0 0-1,0 0 0,-1 0 1,1 0-1,0 0 1,0 0-1,0 0 1,0 0-1,0-1 0,0 1 1,-1 0-1,1 0 1,0 0-1,0 0 0,0 0 1,0 0-1,0 0 1,0 0-1,0 0 0,0 0 1,-1 0-1,1 0 1,0-1-1,0 1 0,0 0 1,0 0-1,0 0 1,0 0-1,0 0 0,0 0 1,0 0-1,0-1 1,0 1-1,0 0 0,0 0 1,0 0-1,0 0 1,0 0-1,0 0 0,0-1 1,0 1-1,0 0 1,15-35 6,2 2 0,2-1-1,1 2 1,1 1 0,26-30 0,-46 60 19,-5 6-43,-82 78 90,22-22-56,63-60-42,-1 0 0,1 1 0,-1-1 0,1 1 0,0-1-1,0 1 1,0-1 0,0 1 0,0 0 0,0-1 0,0 1-1,1 0 1,-1 0 0,0-1 0,1 1 0,0 0-1,-1 0 1,1 0 0,0 0 0,0 0 0,0 3 0,1-3-54,0 1 1,0-1-1,0 0 1,0 1-1,0-1 1,1 0-1,-1 0 1,1 0-1,-1 0 1,1 0 0,0 0-1,0 0 1,4 3-1,5 2-456,1 0-1,0 0 0,0-1 1,20 7-1,-32-13 500,68 22-5471,-43-14 2695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66 235 1692,'0'0'2897,"-1"3"-2292,-1 3-283,0-1 0,0 1 0,1 0 0,0 1 0,0-1-1,0 11 1,3 44 785,0-29-527,6 67 4153,-10-107-4622,-17-62 177,-12-42 368,26 89-525,1 0 0,1 0 0,0-23-1,3 37-106,1-1 0,0 1-1,0-1 1,1 1-1,0 0 1,1-1-1,0 1 1,0 0-1,1 1 1,0-1 0,0 1-1,1 0 1,1 0-1,6-8 1,-8 11-139,-1 1 0,2 0 0,-1 0 0,0 1 0,1 0 0,0-1-1,8-3 1,-12 7 44,1-1-289,0 0-281,6 1 492,-3 2-2836,-4-1 2797,8 11-683,-5-1-3324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80 1108,'-21'9'6399,"15"-5"-5799,4-2-217,7-3 1938,41-11-1931,0-3 0,58-25 0,-75 28-1388,8-3-4925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7 836,'3'-1'762,"13"-4"5764,-20 8-3486,-2 0-2861,1 0 0,0 0-1,0 1 1,-7 6 0,6-3-50,-1 0 1,1 1 0,1 0-1,-1 0 1,1 0 0,1 1 0,0 0-1,0 0 1,0 0 0,1 0-1,1 0 1,-1 1 0,0 14-1,2-19-77,1 0-1,0 0 1,0 0-1,0 0 0,1 0 1,0 0-1,-1-1 1,2 1-1,-1 0 0,1 0 1,-1-1-1,1 1 1,1-1-1,-1 0 1,6 8-1,-7-11-2,2 1 1,25 5 61,-26-7-16,2-2-63,-1 1-27,-1 0 4,0 1 0,1-1 0,-1 0 0,0 0-1,0 0 1,0 0 0,0 0 0,0-1 0,-1 1 0,1 0 0,0-1 0,2-3-1,1-2 13,-1 0-1,-1-1 1,1 1-1,-2-1 1,5-13-1,-7 18-12,1 0-31,3-9 23,1-5 14,-4 14-30,0 1 20,10-38 44,-10 37-31,2 9-30,2 3 8,-1 1 1,8 19-1,14 35-1606,-25-61 1000,0-1-1076,3 5 656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1780,'0'0'7458,"0"9"-7204,0 4-135,4 30 659,-4-41-585,9 13 675,-6-11-848,-3-4 4,0 0 0,0 1 0,1-1 0,-1 0 0,0 0-1,1 0 1,-1 1 0,0-1 0,1 0 0,-1 0 0,0 0 0,1 0 0,-1 0 0,0 0 0,1 0-1,-1 0 1,0 0 0,1 0 0,-1 0 0,0 0 0,1 0 0,-1 0 0,0 0 0,1 0 0,-1 0-1,0 0 1,1-1 0,-1 1 0,1 0 0,15-11 100,0-1-1,21-18 1,-36 28-90,6 0 6,-7 2-37,1 0-1,-1-1 0,0 1 1,0 0-1,1 0 0,-1 0 0,0-1 1,1 1-1,-1 0 0,1 0 1,-1 0-1,0 0 0,1 0 1,-1 0-1,0 0 0,1 0 0,-1 0 1,1 0-1,-1 0 0,0 0 1,1 0-1,-1 0 0,0 0 1,1 0-1,-1 0 0,1 0 0,-1 1 1,0-1-1,1 0 0,-1 0 1,0 0-1,1 1 0,-1-1 0,9 7-9,-1 0-1,0 0 0,-1 0 0,0 1 0,0 0 0,-1 1 0,6 9 0,17 20-4066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1388,'5'-1'5723,"-5"1"-5632,0 0 0,6 16 1412,6 33-1958,-11-41 1112,41 182 1332,-29-161-2697,-12-27 157,4 12-6225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1564,'0'0'5498,"2"8"-4971,17 149 1806,-10-69-1403,-4-62-399,14 49 0,-13-53-237,-5-20-266,0-1 0,-1 1-1,1 0 1,0-1 0,0 1 0,0 0 0,0-1 0,1 0 0,-1 1 0,0-1 0,0 0-1,1 1 1,-1-1 0,1 0 0,-1 0 0,3 1 0,-2-2-126,1-1-2384,1 0 2045,3-2-112,1 2-2659</inkml:trace>
  <inkml:trace contextRef="#ctx0" brushRef="#br0" timeOffset="1">19 280 984,'-1'0'260,"0"0"1,0 0-1,0-1 0,1 1 0,-1 0 0,0 0 1,0 0-1,0-1 0,0 1 0,0 0 1,0-1-1,1 1 0,-1-1 0,0 1 1,0-1-1,1 1 0,-1-1 0,0 1 0,1-1 1,-1 0-1,0 0 0,1-1-16,1 1 0,0 0 0,-1 0 0,1 0 0,0 0 0,-1 0 0,1 0 0,0 0 0,0 0 0,0 1 0,0-1 0,0 0 0,1 0 0,2-2-1081,69-52 1944,-1 2-984,-64 47-402,17-18-575,-12 7-3166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1252,'2'1'395,"0"1"-1,0-1 1,0 0-1,-1 0 1,1 1-1,0-1 1,0 1-1,-1 0 1,1-1-1,-1 1 1,1 0-1,-1 0 1,0 0-1,0 0 1,0 0 0,2 4-1,12 43 939,-10-30-630,74 264 2785,-77-276-3685,5 18 1,-1-11-2753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1076,'0'-3'889,"0"2"-722,0-1 1,0 0 0,0 1-1,0-1 1,1 0 0,-1 1-1,0-1 1,1 0-1,-1 1 1,1-1 0,0 1-1,-1-1 1,1 1 0,0-1-1,0 1 1,0 0-1,0-1 1,0 1 0,0 0-1,1 0 1,-1 0 0,0 0-1,3-2 1,-1 2-49,0-1 0,0 1 0,1 0 0,-1 0 0,1 0 0,-1 1 0,1-1 0,-1 1 0,1 0 0,-1 0 0,1 0 0,5 1 0,-2 0 25,0 1 0,-1 0 0,0 0 0,1 0 1,-1 1-1,8 4 0,-2 1 127,1 1 1,-1 0 0,0 0-1,-1 1 1,14 17 0,-19-20-120,-1 0 0,0 0 1,0 0-1,-1 1 0,0 0 1,0 0-1,-1 0 1,0 0-1,-1 0 0,0 1 1,0-1-1,0 1 0,-1-1 1,0 14-1,-1-17-88,-1 1 0,1-1 0,-1 0 0,0 0 0,0 1 0,0-1 0,-1 0 0,0 0 0,0 0 0,0-1 0,-1 1 1,0 0-1,1-1 0,-2 1 0,1-1 0,0 0 0,-1 0 0,0-1 0,0 1 0,0-1 0,0 1 0,0-1 0,-1-1 0,-6 4 0,9-5-277,-1 0 0,1 0 0,0-1 0,0 1 0,-1-1 0,1 1 0,0-1 0,-1 0 0,1 0 0,0 0 1,-1 0-1,1-1 0,0 1 0,0-1 0,-4 0 0,3 0-322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2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1200,'0'0'3499,"4"1"-3070,-2 0-260,0 0 0,0 0-1,0 0 1,0 0-1,0 0 1,0 1 0,0-1-1,0 0 1,0 1-1,-1 0 1,1-1 0,-1 1-1,1 0 1,-1 0-1,2 2 1,26 41 2025,12 16-94,-39-57-1984,1-1-1,0 1 1,-1-1 0,1 0 0,1 0 0,-1 0-1,0-1 1,0 1 0,1-1 0,0 1 0,-1-1 0,1 0-1,0-1 1,0 1 0,0-1 0,0 0 0,0 0-1,1 0 1,-1 0 0,0-1 0,0 1 0,1-1-1,-1 0 1,0-1 0,0 1 0,8-2 0,6-2 69,-1-1 1,1-1 0,28-13-1,48-31 266,-57 30-302,10-6 34,98-49 215,-124 65-247,21-15 0,-27 16-442,0 1 1,0 0-1,18-7 1,-32 15-385,4-8-1438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1536,'0'0'4276,"-2"4"-3681,-1-1-420,3-2-123,-1 0 0,0 0 0,0 0 0,0 0 0,1 0 0,-1 0 0,1 0 0,-1 0 0,1 1 0,-1-1 0,1 0 0,-1 0 0,1 0 0,0 1 0,0-1 0,0 0 0,0 2 0,-1 10 186,-2 7 457,2 1-1,1 0 0,4 40 1,-3-56-572,0 0-1,0 0 1,1 0 0,-1 0 0,1-1 0,0 1 0,1 0 0,-1-1 0,1 0-1,0 1 1,0-1 0,0 0 0,0 0 0,1-1 0,7 7 0,-10-10 39,20 2 142,-16-2-159,-1-1 5,-2 0-115,1 0 0,-1 0 0,1 0-1,-1 0 1,0-1 0,1 1 0,-1-1-1,0 1 1,0-1 0,0 0 0,0 0 0,0 0-1,0 0 1,-1 0 0,1 0 0,-1 0-1,1-1 1,-1 1 0,0 0 0,0-1 0,0 1-1,0-1 1,0 0 0,0-2 0,0-2 35,0 1 0,-1-1 0,1 0 1,-1 0-1,-1 1 0,1-1 0,-1 1 1,0-1-1,-4-10 0,4 13-197,-1 0-1,0-1 1,0 1-1,-1 0 1,1 0-1,-5-5 0,4 5-487,-1 1 0,1-1 0,-1 1 0,0 0 0,0 0-1,-8-4 1,1 2-2403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1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1396,'0'3'814,"41"175"8506,-40-176-9035,0 0 15,4 9 31,-3-9 852,1 3 2796,-2-17-3763,2-13-302,-2 24 99,-1 0 1,1 0-1,0 0 1,0 0-1,0 0 1,0 0-1,-1 0 1,1 1-1,0-1 1,0 0-1,0 0 1,1 1-1,-1-1 1,0 1 0,0-1-1,0 1 1,0 0-1,1-1 1,0 1-1,-1 0-22,2-1 82,2 2-47,2 2-8,1 1-1,-1-1 0,0 1 0,1 0 0,10 10 1,-16-13-16,1 2-31,9 6 28,-12-9 3,0 0-1,1 1 1,-1-1-1,1 0 1,-1 0-1,0 1 0,1-1 1,-1 0-1,1 0 1,-1 0-1,1 0 1,-1 0-1,0 0 1,1 0-1,-1 0 1,1 0-1,-1 0 0,1 0 1,-1 0-1,1 0 1,-1 0-1,0 0 1,1 0-1,-1-1 1,1 1-1,-1 0 1,1-1-1,10-12-17,0-1-1,14-24 1,-7 13 2,-17 23 13,5-1-18,-6 3 18,0-1-1,0 1 0,1 0 1,-1 0-1,0-1 0,1 1 1,-1 0-1,0 0 1,1-1-1,-1 1 0,0 0 1,1 0-1,-1 0 1,1 0-1,-1 0 0,0 0 1,1 0-1,-1 0 0,1 0 1,-1 0-1,0 0 1,1 0-1,-1 0 0,1 0 1,-1 0-1,0 0 1,1 0-1,-1 0 0,1 0 1,-1 1-1,0-1 1,1 0-1,-1 0 0,1 1 1,7 3-32,0 1 0,0 1-1,-1-1 1,13 12 0,19 36-4437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2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 1144,'0'0'2378,"-1"-3"-1758,-4-9-77,4 9 1677,-2 8-1846,-3 3-140,1-1-1,1 1 1,-8 16 0,5-1 106,0 1-1,2-1 1,1 1 0,-2 26-1,6-45-272,-1 0-1,1 1 1,0-1-1,0 0 0,1 0 1,0 0-1,0 0 1,0 0-1,0 0 1,1 0-1,0 0 1,0-1-1,0 1 1,4 5-1,-4-8 17,-2-1-67,1 0 1,0 0-1,0 0 1,-1 0-1,1 0 1,0-1-1,0 1 1,0 0-1,0 0 1,0-1-1,1 1 1,-1-1-1,0 1 1,0-1-1,0 1 1,0-1-1,0 0 1,1 0-1,0 1 1,1-1 144,2-2-108,15-7 1,-19 8-42,0 1 1,1-1-1,-1 0 0,0 0 0,0 0 0,1 0 0,-1-1 0,0 1 0,0 0 0,0 0 0,-1-1 0,1 1 0,0 0 0,0-1 0,-1 1 0,1-1 0,-1 1 1,1-2-1,3-29 246,-4-1 87,0 29-238,0 0-11,-9-48 425,8 48-371,0-4-90,1 5-1,2 5 314,39 67-263,-34-57-50,1-1 1,0-1-1,1 1 0,17 15 0,-25-25-23,2-1-21,11 1 0,-11-1 17,-2-1-31,-1 0 0,1 0 0,0 0-1,-1 0 1,1 0 0,0 0 0,0 1 0,0-1 0,0 0 0,0 1 0,0-1-1,1 0 1,1-1 1,0 0 5,-3 1-6,0-1-1,1 1 1,0 0-1,-1 0 1,1 0-1,0 0 1,-1 0 0,1 0-1,0 0 1,0 1-1,2-3 1,-2 2 3,11-20 143,-11 18-66,4-12 225,-4 13-224,3-7-3,-4 7 123,2 0-174,0-1-36,-1 2 15,-1 1 0,0 0 0,0 0 0,0-1 0,1 1 0,-1 0 0,0 0 0,1 0 0,-1 0 0,0 0 0,0 0 0,1-1 0,-1 1 0,0 0 0,1 0 0,-1 0 0,0 0 0,0 0 0,1 0 0,-1 0 0,0 0 0,1 0 1,-1 0-1,0 0 0,1 0 0,-1 1 0,0-1 0,0 0 0,1 0 0,-1 0 0,1 1 0,5 2-5,1 2 28,0 0 0,1 0 0,12 4-1,-17-8-10,-2-1-15,1 1 0,0-1 0,-1 1 0,1-1 0,0 0 0,-1 0 0,1 0 0,0 0 0,-1 0 0,1 0 0,0 0-1,0 0 1,-1-1 0,1 1 0,0-1 0,2 0 0,-3 0-12,2 0 2,0 0 3,0 0 3,-2 1 0,0 0-1,0 0 1,0 0-1,-1-1 1,1 1-1,0 0 1,0-1-1,0 1 1,0-1-1,-1 1 1,1-1-1,0 1 1,-1-1 0,2-1-1,14-12 3,-15 12-3,13-18 10,1-4 10,-13 22-12,-1 0-14,4-5 0,-4 6 185,2 6-156,0-1-19,-1 0 6,1 0 0,-1-1 0,0 1 0,0 0 0,-1 0 0,1 0 0,-1 1 0,0-1 0,0 0 0,0 1 0,0 5 0,10 14 214,-10-22 140,2-2-335,10-2-5,-10 2-10,1-3-2,0-1-8,23-10 44,-25 14-57,0-1 0,0 0 0,0 1 1,0 0-1,1 0 0,-1-1 0,0 1 0,0 1 0,0-1 0,1 0 0,-1 0 0,0 1 0,0-1 0,4 2 0,-4-1 1,0 0-92,-1-1 0,1 1 1,-1 0-1,1 0 1,-1 0-1,1 0 1,-1 0-1,1 0 1,-1 0-1,0 0 1,2 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1632,'0'0'1656,"-7"-16"-1500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22 201 1108,'-22'2'7101,"33"1"-7010,0 1 0,0-1 1,0-1-1,23 2 0,54-1 147,-57-3-164,442-5 494,79 2-317,-387 1-195,194-28-1,32-9-41,-201 13 1,-76 9 7,230-50-31,-287 46 429,-56 21-335,1-2-30,1 1 0,-1 0 0,0-1 0,1 1 0,-1 0 0,1 0-1,-1 0 1,1 1 0,3-2 0,-5 4-52,1-1-1,-1 1 1,0-1-1,0 1 1,0-1-1,0 1 1,0 0-1,0 0 1,-1-1 0,1 1-1,0 0 1,-1 0-1,1 0 1,-1 0-1,0 0 1,0 2 0,0 39 9,-1-27-7,-12 157 18,2-43-4,-1 41 12,-5 108 1,25 248-17,7-256-16,-4 16-2,-16 51 8,4-295 28,-9 618 625,27-389-581,-7-152-54,10 136-14,13 230 7,-27-153 7,-5-268-21,6 91 11,-1-47-5,-4 77 7,0 72 22,1-11 14,1-32 5,-5-65-5,0 14-26,2 178 77,9-65-31,-4-148-52,9 57 42,-3-49 5,13 173 20,-9-118-11,16 134 770,-23-263-712,-5-35-59,2 32-1,-5-50-51,0 1 0,1 0-1,4 11 1,-4-14 5,0 1-1,0 0 0,0 14 1,1-14-134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1276,'-5'-2'6975,"-5"117"-6217,-9 233 439,25-214-960,-2-38-98,9 35 22,-1-26-78,1 29 5,3 37 13,-10-73-1,0 72 88,-2 422 237,-6-325-315,-1-91 144,-11 146 91,3-86-210,8-147-105,-6 470 77,6-463-94,1 32-36,1 294 26,-2-167 25,13 249 29,-9-482-53,20 630 4,-14-515 8,2 64 8,2 84 4,-2 48-12,-1-117 7,-1-65-35,7 104-9,-12-232 12,1 24 21,19 161 11,-8-79-17,-6-43 20,-2-33-35,24 318 98,-25-338-59,-4-30-20,-1-1-3,2 9-4,-2-8-17,0-2-25,0-1 38,0 0 1,1 1-1,-1-1 1,0 0-1,0 1 0,0-1 1,0 0-1,0 1 1,0-1-1,1 0 0,-1 0 1,0 1-1,0-1 1,0 0-1,1 1 0,-1-1 1,0 0-1,0 0 1,1 0-1,-1 1 0,0-1 1,1 0-1,-1 0 1,0 0-1,0 0 0,1 1 1,0-1-1,12 1 0,129-3-7,101 5 29,-237-3-22,96 6-6,125-10 0,17-11 56,77-19-5,-212 20-43,96-14-3,-120 18 15,154-34 57,-179 38-63,-39 5-5,-1-2 1,40-8-1,-14 2-4,-16 5-6,17-5 9,-22 5 6,44-13-1,-52 11-1,4 0-24,1 0 1,34-5 0,-54 11 22,12-4-8,-9 3-3,8-1 8,-1-2 4,10-4 6,-2 3-1,24-9 1,-33 11-12,-9 3-1,0-1 5,46-16 4,-46 16-12,0 0 10,8-3-3,32-12-26,-21 8 32,-19 7-2,1 0-24,5-2 18,-6 2 7,12-7-48,-10 6 37,2-1 2,0-1 0,1 1 0,12-4 0,-17 6 8,0 1-12,7-4-1,-6 4 20,-1-1-8,7 0-6,-7 0 17,-2 1-15,0 0-1,0-1 1,0 1-1,1 0 0,-1 0 1,0-1-1,0 1 1,0 0-1,0 0 1,1 0-1,-1-1 1,0 1-1,0 0 0,1 0 1,-1 0-1,0-1 1,0 1-1,1 0 1,-1 0-1,0 0 1,0 0-1,1 0 0,-1 0 1,0 0-1,0 0 1,1 0-1,0-1 2,1 1 0,-1 0 0,0-1 0,0 1 0,0-1 0,1 1 0,-1-1 0,0 0 0,0 1-1,0-1 1,0 0 0,0 0 0,0 0 0,0 0 0,-1 1 0,1-1 0,0-1 0,1-1 0,-1 2 16,1-3-11,0 2-7,-1-17 0,-1 17 14,0-2-14,0 1 2,0-2-1,-8-14 17,7 16-19,0 1 2,0-6-32,-1 0-1,0-17 1,1 10 16,1 12 20,-2 10-75,-3 18 5,3-19-48,2-3-1504,0-2 1150,-2 6 770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12 150 892,'-11'5'2514,"11"-1"-88,15 0-164,-9-3-2806,12 1 738,0-1 1,0-1-1,26-2 1,-5 0-8,331-13 792,44 0-480,98-5-152,-47-9-164,-383 22-158,115-9 18,63-4 15,-39 2-17,-53 0 138,-133 14 678,-34 4-243,1 0-512,-1 1-83,0-1-1,-1 1 0,1-1 0,0 1 0,-1-1 0,1 1 0,-1-1 0,1 1 0,-1-1 0,1 1 0,-1 0 0,0-1 0,1 1 0,-1 0 0,0-1 0,1 1 0,-1 0 0,0 0 0,0-1 0,0 1 0,1 0 0,-1 0 0,0-1 0,0 1 1,0 0-1,0 0 0,-1 1 0,-3 29 46,1-17 8,-39 268 166,21-104-180,5-37-6,-2 187 1,17-264-35,11 390-6,19-166-5,-16-186 0,21 125 37,5 51-41,-16 126-8,-21-300 12,-2 46 12,-5 40-21,0 11-2,-18 197 35,20-355-29,-1 124 10,-3 11-5,1-2 7,8-98-2,22 338 28,9-94-13,-25-231-4,1 74-3,18 153 13,7 238 20,-17-351-28,1 6-24,0-2 19,27 330 73,-29-373-94,13 121 2,-22-237 14,-3-13-671,-4-35 364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51 239 1800,'0'0'4314,"-2"7"-3642,0 13-145,1 0 0,0 0 0,2-1 0,0 1 0,6 28 0,2-3 865,23 64 0,-29-99 743,-5-20-1921,-42-181 920,41 179-1068,-39-173 1247,39 174-1206,2 1-1,0-1 1,0 0 0,1 0-1,2-21 1,-2 29-145,1-1 1,0 1-1,0-1 1,0 1-1,0 0 1,0-1-1,1 1 1,0 0-1,-1 0 0,1 0 1,0 0-1,1 0 1,-1 1-1,0-1 1,1 1-1,-1-1 1,1 1-1,0 0 1,0 0-1,0 0 1,0 0-1,0 1 0,5-3 1,-4 3-187,0 0-1,1 0 1,-1 0 0,0 0-1,1 1 1,-1-1 0,0 1 0,1 0-1,-1 0 1,1 1 0,-1 0-1,5 1 1,-5-1-585,0 0 0,0 1 1,0-1-1,0 1 0,-1 0 0,1 0 1,-1 1-1,4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9 228 1064,'-9'9'3419,"10"-4"-923,13-3-853,-11-2-1988,1 0 546,1-1-24,18-7-320,-1 0 0,24-14 1,-32 15-1176,-1-1 0,17-13 1,-17 10-489</inkml:trace>
  <inkml:trace contextRef="#ctx0" brushRef="#br0" timeOffset="1">412 1 1236,'1'2'870,"9"72"2549,-5-32-2502,2 1 0,17 53-1,-21-87-1386,1 5 340,-1-2-3011,-1-2 1207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22 183 1252,'-4'-9'1222,"0"0"1,1 0-1,0 0 0,0 0 0,-1-13 1,4 18-990,-1 0 0,1 0 1,0 0-1,1 0 0,-1-1 1,1 1-1,-1 0 0,1 0 1,1 0-1,-1 0 0,0 1 1,1-1-1,0 0 0,0 1 1,0-1-1,3-3 0,-3 4-162,0 0 20,0 0 0,1 0-1,-1 0 1,1 1 0,0-1 0,0 0 0,0 1 0,0 0 0,0 0 0,5-2 0,-4 1-26,-2 2-31,1 0 0,-1-1 1,0 1-1,1 0 0,-1 0 1,1 1-1,0-1 0,-1 0 1,1 1-1,0-1 0,-1 1 0,1 0 1,4 0-1,4 2 10,0 0-1,0 0 1,-1 1-1,0 0 1,1 1-1,-1 0 1,0 0-1,-1 1 1,16 11-1,-14-7 9,0 0-1,-1 1 0,0 1 0,0-1 0,-2 2 0,10 13 1,-15-20-17,0 1 0,0-1 1,-1 1-1,0 0 0,0-1 1,0 1-1,-1 0 1,1 0-1,-2 0 0,1 0 1,-1 0-1,0 0 0,0 1 1,0-1-1,-1 0 0,-2 11 1,0-10 0,1 0 0,-1 0 1,-1 0-1,1 0 0,-1-1 1,0 0-1,-1 1 0,0-1 0,0-1 1,0 1-1,0-1 0,-1 0 1,-8 6-1,5-5-3,1-1 0,-1 1 0,-1-2 1,1 1-1,-1-2 0,1 1 0,-1-1 0,-19 3 1,25-5-174,0-1 1,0 0-1,0 0 1,0-1 0,0 1-1,0-1 1,0 0 0,0 0-1,0 0 1,0-1 0,0 1-1,0-1 1,1 0 0,-6-4-1,7 5-244,1 0 0,0 0-1,0 0 1,0-1 0,0 1-1,0 0 1,0-1-1,0 1 1,0-1 0,1 1-1,-1-1 1,1 1 0,-1-1-1,1 0 1,-1 1 0,1-4-1,0 4-154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1020,'0'0'2290,"4"-2"-1825,-1 0-327,-2 1-81,0 1-1,0-1 1,0 0 0,0 1-1,1-1 1,8-1 8328,-8 3-8210,1 1-63,0 0 1,0 1-1,0-1 0,0 1 1,-1 0-1,0-1 0,1 1 1,-1 1-1,0-1 0,0 0 0,1 4 1,0-1-24,1 0 1,0 0 0,7 9-1,-7-12-48,0 1-1,0-1 1,0 0 0,0 0-1,0-1 1,0 1-1,1-1 1,-1 0-1,1 0 1,0 0 0,7 1-1,-4-1-6,0-1 1,0 0-1,1-1 1,-1 0-1,0 0 0,11-2 1,7-4 16,0 0 0,0-1 0,31-15 0,44-20 453,142-80 1,-123 51 1511,-82 50-748,-37 20-1058,19-12 347,-14 9 664,-1 3-4213,-3 33-11072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1040,'0'0'3148,"2"0"-2251,-1 0-525,0 1-1,-1-1 0,1 0 1,0 0-1,0 0 1,0 0-1,0 0 1,0 0-1,-1 0 1,1 0-1,0 0 0,0 0 1,0-1-1,0 1 1,0 0-1,0-1 1,4-2-740,-3 2 752,0-1-26,9-16 534,-1 1-1,-1-2 0,11-27 0,-19 43-652,5-12 629,-2 10-449,-1 6 130,25 193-335,-17-95-155,-3 77-36,-8-172-52,0 0 1,-1 0-1,0 1 0,0-1 0,0 0 0,-3 7 0,-1 2-530,13-16 462,56-28-398,1-1-2465,-25 13-3214,-23 12 2891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1032,'0'0'955,"1"0"-809,-1 0 1,1 0-1,-1 0 0,0 0 1,1 0-1,-1 0 1,1 0-1,-1 0 0,1 0 1,-1 0-1,1 0 1,-1 0-1,0 0 0,1 0 1,-1 1-1,1-1 1,-1 0-1,0 0 0,1 1 1,-1-1-1,0 0 1,1 0-1,-1 1 0,0-1 1,1 0-1,-1 1 0,0 0 1,8 28 1307,-1 1 1,4 51-1,2 6 7,-9-50-425,-4-35-747,0 1 23,-1-1 1314,-2-6-688,-7-17-459,4 8-455,1 0 0,-4-18 0,2-5 217,1 0 1,0-48-1,6 66-180,0 0 0,2 0 0,0 0 0,1 1-1,1-1 1,9-28 0,-11 42-64,-1 0-1,1 0 0,-1 0 1,1 0-1,0 1 0,1-1 1,-1 1-1,1-1 1,-1 1-1,1 0 0,0 0 1,0 0-1,0 0 0,7-3 1,-9 5-129,15 0-958,-13 3 617,-2-2 372,19 12-1618,-19-11 1204,0 0 1,-1 0-1,1 0 0,0 0 0,0 0 1,0 0-1,-1 0 0,1 0 0,-1 0 1,1 0-1,-1 0 0,1 2 0,1 6-2936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1572,'0'0'5211,"3"2"-4903,11 4-33,-13-5-256,0-1 0,0 0 0,-1 0 0,1 1 0,0-1 0,0 0 0,0 0 0,0 0 0,-1 0 0,1 0 1,0 0-1,0 0 0,0 0 0,0-1 0,-1 1 0,1 0 0,0 0 0,0-1 0,0 1 0,-1 0 0,1-1 0,1 0 0,-2 1 35,16-4-184,0-1 0,18-9 0,6-7-3124,-24 12 1484</inkml:trace>
  <inkml:trace contextRef="#ctx0" brushRef="#br0" timeOffset="1">312 1 1668,'0'0'3971,"1"2"-3263,4 8-248,0 0 1,-1 0-1,0 0 0,-1 0 0,0 0 0,-1 0 1,2 21-1,7 24 307,2-15-230,26 57 0,-28-72-939,-10-23 44,3 10-423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11 159 1176,'-1'-4'1028,"-1"-4"-356,0-1 1,0 1-1,1-1 1,0 1-1,0-1 1,1 1-1,0-1 1,0 0-1,1 1 1,0-1-1,4-13 1,-4 20-596,0 0 0,0 0 1,0 0-1,0 0 0,0 0 0,0 0 1,1 0-1,-1 0 0,0 0 1,1 0-1,0 1 0,-1-1 1,1 0-1,0 1 0,0 0 1,0-1-1,0 1 0,0 0 1,0 0-1,0 0 0,1 0 1,-1 1-1,0-1 0,0 0 0,1 1 1,-1 0-1,4-1 0,1 1 13,0 0-1,1 1 1,-1-1-1,0 2 1,0-1 0,0 1-1,10 3 1,-4 0-3,0 1 1,0 0 0,0 1-1,-1 0 1,0 1 0,-1 1 0,1 0-1,14 16 1,-20-20-26,-1 2 1,1-1-1,-1 0 0,-1 1 1,0 0-1,0 0 0,0 0 1,-1 1-1,0-1 0,0 1 0,-1 0 1,0 0-1,0 0 0,-1 0 1,0 0-1,0 13 0,-1-17-22,-1 1 0,0 0 0,0-1 0,-1 1 0,0 0 0,1-1 0,-1 0 0,-1 1 0,1-1 0,-1 0 0,1 0 0,-1 0-1,0-1 1,-1 1 0,1-1 0,-1 1 0,1-1 0,-1 0 0,0 0 0,0-1 0,0 1 0,-7 2 0,1 0-107,-1-1 0,0 0 0,1 0 0,-1-1 0,0-1 0,-1 0 0,1 0 0,-16-1 0,25-1-137,-1 0-1,1 0 1,0-1 0,-1 1 0,1-1-1,0 0 1,0 0 0,0 0 0,-1 0 0,1 0-1,-2-2 1,-9-8-4967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1116,'4'-8'1974,"-2"3"1593,-4-40 1619,2 42-4536,0 0-60,1-23 834,0 24-1054,0-2-37,0 1-242,0 0 0,1-1 0,-1 1 1,1 0-1,0 0 0,0 0 0,0 0 0,0 1 0,1-1 0,-1 0 0,1 1 0,-1 0 1,1-1-1,0 1 0,0 0 0,0 1 0,6-4 0,16 0 226,-22 5-246,0 1-3,-1 0-57,-1 0-1,1 0 1,0 1-1,0-1 1,0 0 0,-1 1-1,1-1 1,-1 1-1,1 0 1,-1-1-1,0 1 1,0 0-1,1 0 1,-1 0-1,-1 0 1,2 2 0,0 2 3,0-1 0,-1 0 0,0 0 0,0 1 0,-1-1 0,1 8 0,-3 15-86,-2 0 1,0-1-1,-2 1 0,-1-1 0,-11 27 0,-11 51-227,29-103 276,-1 0 0,1 0 0,0 0 0,0 0 0,0 0 0,1 0 0,-1 0 0,0 0 0,1 0 0,-1 0 0,1-1 0,0 1 0,1 3 0,-1-3-84,2-1-19,5 1 4,1 0 0,0 0-1,-1-1 1,1 0 0,0-1-1,0 0 1,11-1 0,66-13-1960,-25 3-2826,-57 9 2328,7-3 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55 964,'-21'2'3436,"19"-1"-2503,-12-3 710,11 2-206,-9 5 618,12-5-1953,-1 0 0,1 0 0,0 0 0,0 0 0,-1 0 0,1 0 0,0 0 0,0 0 0,-1 0 0,1 0 0,0 0 0,0 1-1,-1-1 1,1 0 0,0 0 0,0 0 0,-1 0 0,1 1 0,0-1 0,0 0 0,0 0 0,0 0 0,-1 1 0,1-1 0,0 0 0,0 0 0,0 0 0,0 1 0,0-1 0,0 0 0,0 0 0,0 1 0,-1-1 0,50 11 170,84 7 0,59-7-67,-95-6-139,247 6 87,-170-4-114,57 5 12,88-3 33,-220-8-64,68-1-16,167-14 12,-238 8-38,93-6 43,-112 4 2,140-16 13,-159 15-56,94-28-1,-60 13-11,-80 20 31,1 1 7,-4 0 0,-7 2-9,1 0 0,-1 0 0,1 0 0,-1 0 0,1 1-1,-1-1 1,1 1 0,-1 0 0,1-1 0,0 1-1,-1 0 1,1 1 0,0-1 0,-1 0 0,1 1 0,-1-1-1,1 1 1,-1 0 0,1 0 0,3 2 0,-5-2 4,1 1-4,1 1 2,-1-1-3,0 0 0,0 1 0,-1-1 0,1 1 1,-1 0-1,0 0 0,0-1 0,2 6 0,10 29 13,-2 0 0,-1 1 0,6 45 0,-6-27 8,11 55-25,18 86 26,17 175-15,-30 191 12,-36-295 48,-35 176 58,24-285 13,14-104-89,-39 378 159,16-115-183,3-29 44,15-157-43,-1 34-19,-3 685 22,15-698-26,6 221-3,10-94 19,16 169 37,-24-328-45,12 95 19,3 30-21,-19 415 48,-11-216-6,5-240-86,9 231 133,4-302-37,0 15-436,-9-138 14,-2 0 0,-1 15 0,1-22-654,1-1 0,-1 0 0,0 0 1,0 0-1,-1 1 0,-2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4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1116,'0'0'8126,"-2"4"-7935,-7 10-20,6-10 139,1-2-225,0 1 1,0 0 0,0 0 0,0 0 0,1 0 0,-1 0-1,-1 6 1,-4 13 55,2 0 0,0 1 0,2 0 0,-1 25 0,4 94 72,1-92-147,21 221 136,-20-253-194,26 267 126,-10 350 1,-18-208-61,1-349-57,15 377 43,-7-227-45,-1-103 15,-10 128-1,-22 52 35,-26 195-30,19 75 25,25-415-56,-28 330 32,-8 3-43,12-232 23,-9 93 26,29 156 10,21-338-29,-1-32-10,24 232 28,28 187-4,-41-402 2,1 4-48,16 164 73,-38-322-63,2 2-8,0-3 7,-1 16 4,-1-18-4,0 1 0,0 0 0,0-1 1,1 1-1,-1 0 0,0-1 0,0 1 0,0-1 0,1 1 0,-1 0 0,0-1 0,1 1 0,-1-1 0,0 1 1,1-1-1,-1 1 0,2 0 0,12 18 36,-12-14-39,0-3 6,-1 0 1,1 1-1,0-1 0,0 0 0,0-1 0,0 1 0,0 0 1,0-1-1,4 3 0,7 5 4,1-1 0,1 0 1,0-1-1,0-1 0,0 0 0,1-1 1,17 3-1,-2-1-1,1-1 0,0-2 0,0-1 0,54-2 0,10-7 9,159-31 0,-105 13-3,-50 10-6,137-26 19,-167 28-27,44-9-16,191-44 26,-218 53-17,-10 2 2,-1-1-17,30-6 15,-75 10 31,64-5-1,-26 4-3,-61 7-13,11 1-20,1 1 12,87 9 26,-58-8-15,58 5-12,-70-4 7,60-3 0,-8-6-13,38-11-31,-68 5 43,-47 11 8,-9 0-7,0 1-1,0-1 1,0 0 0,0 0 0,0 0-1,4-2 1,-1 0-6,-4 2-7,1 0 13,62-14 9,-23 7-27,-39 8 17,-1-1-5,6-2 6,22-2 14,-28 5-19,15-3-120,5-9-2203,-20 10 734,7-11-3901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49:5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0 212 892,'9'-3'6841,"17"147"-3956,14 70-904,-28-163-1189,-11-49-385,1 3-214,-1-4-46,-1-6 735,-38-182 269,23 100-727,-2-5-56,13 74-287,1 0-1,1 0 1,0-1 0,2-24-1,0 34-63,1-1 0,0 0 0,1 1 0,0-1 0,0 1 0,1 0 0,0 0 0,1 0 0,8-17 0,-11 24-96,1 0 1,-1 0 0,1 0-1,-1 0 1,1 1-1,0-1 1,0 0 0,-1 1-1,1-1 1,0 1 0,1 0-1,-1-1 1,0 1-1,0 0 1,0 0 0,1 1-1,-1-1 1,0 0 0,1 1-1,-1-1 1,1 1-1,-1 0 1,4 0 0,-4 0-378,11 5-642,-11-3 486,7 9-790,-8-9 998,3 6-118,-1 1-4142,0 6 1739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26 932,'-22'27'5929,"20"-26"-5356,1 2 208,0 4 2270,4-6-3004,0 0 0,0 0 0,1 0 0,-1-1-1,0 1 1,0-1 0,0 0 0,0 0 0,1 0 0,-1 0 0,0 0 0,0-1 0,0 1 0,0-1 0,0 0 0,4-2 0,12-3-453,23-13 0,-38 18 284,52-26-4937,-37 18 2356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1320,'0'0'8932,"0"5"-8460,3 47 359,2-1-1,2 1 1,21 78 0,-20-87-2867,-8-40 1111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1788,'0'0'9682,"4"3"-9274,-2-1-332,0-1 1,0 1 0,0 0-1,0 0 1,-1 1 0,1-1-1,0 0 1,-1 1 0,0-1-1,0 1 1,1-1 0,-1 1 0,-1-1-1,1 1 1,0 3 0,0-1 38,20 77 1231,-18-74-1216,0 1 0,1 0 1,0-1-1,0 0 1,1 0-1,0 0 0,7 8 1,-9-14-100,-1 1 1,1-1-1,0 1 1,0-1 0,1 0-1,-1 0 1,0-1-1,1 1 1,-1-1-1,1 1 1,0-1 0,-1 0-1,1-1 1,0 1-1,0 0 1,-1-1-1,1 0 1,0 0 0,0 0-1,0-1 1,-1 1-1,7-2 1,8-3 15,0 0 0,-1-1 0,24-12 0,-20 8-6,79-42 118,-69 34 31,1 1 0,39-14 1,-37 24 61,-33 6-220,28-1 459,-26 2-458,8 0-257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1296,'6'7'11124,"-5"-21"-6681,2 3-6441,2-1 2141,0 0 1,1 1-1,1 0 1,0 0-1,0 1 1,11-11-1,-16 18-130,1 0 0,0 1 0,-1-1 0,1 1 0,0 0-1,1 0 1,-1 0 0,0 1 0,0-1 0,1 1 0,-1-1 0,1 1-1,-1 0 1,1 0 0,0 1 0,6-1 0,-5 1-6,-1 1-1,1 0 1,0 0 0,-1 0 0,1 1 0,-1-1 0,0 1-1,0 0 1,1 0 0,-1 1 0,-1-1 0,1 1 0,3 3-1,5 4 20,0 1-1,-2-1 1,1 2-1,-1 0 1,-1 0-1,0 1 1,-1 0-1,0 0 0,-1 1 1,-1 0-1,0 0 1,7 27-1,-12-34 7,-1 1-1,0-1 0,0 1 1,-1-1-1,1 1 0,-2-1 1,1 1-1,-1-1 1,0 0-1,-1 0 0,1 0 1,-1 0-1,-1 0 0,1 0 1,-1-1-1,-6 7 1,5-7 14,0 0 0,0 0-1,-1-1 1,1 0 0,-1 0 0,-1 0 0,-7 4 0,5-5-9,-1 0 0,0-1-1,1 0 1,-1 0 0,0-1 0,-14 1-1,22-3-130,-1 0-86,1 0 4,0 0-1,0 0 0,-1-1 0,1 1 1,0-1-1,0 1 0,0-1 1,0 0-1,-3-1 0,3 1-684,0 0 1,1 0-1,-1 0 0,1-1 0,-1 1 0,1 0 1,0-1-1,-3-2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1388,'1'-4'7624,"-6"22"-7090,0 1-1,1 0 1,-2 33 0,5-39-323,0 1 0,2 0 0,-1-1 1,2 1-1,0 0 0,5 18 0,-6-28-166,1-1 1,-1 0-1,0 1 0,1-1 1,-1 0-1,1 0 0,0 0 0,0 0 1,0-1-1,0 1 0,1-1 1,-1 1-1,1-1 0,0 0 0,-1 0 1,1 0-1,0 0 0,0 0 1,0 0-1,1-1 0,-1 0 0,0 0 1,6 2-1,-6-3-10,0 0-1,0-1 1,0 1 0,0-1 0,0 1-1,0-1 1,-1 0 0,1 0 0,0 0-1,0 0 1,-1-1 0,1 1 0,-1-1-1,1 1 1,-1-1 0,4-4 0,-6 6-33,3-2 52,-1-1-1,0 0 1,1 0 0,-1 0-1,-1 0 1,1-1-1,0 1 1,-1-1 0,0 1-1,1-1 1,-1 1-1,-1-1 1,1 1-1,0-1 1,-1 0 0,0 1-1,0-1 1,-1-6-1,1 1-2,-1 0 0,0-1 1,-1 1-1,0 0 0,-1 0 0,-4-9 0,4 10-176,-1 0 1,0 1-1,-1-1 1,0 1-1,0 0 1,0 0-1,-1 1 1,0 0-1,-7-6 1,2 9-745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0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1445 55 1300,'0'0'3982,"4"-4"-3530,-4 4-414,0 0 0,0 0 0,0 0 1,0 0-1,-1 0 0,1 0 0,0 0 0,0 0 0,0 0 0,0 0 1,0 1-1,0-1 0,0 0 0,0 0 0,0 0 0,-1 0 1,1 0-1,0 0 0,0 0 0,0-1 0,0 1 0,0 0 0,0 0 1,0 0-1,0 0 0,0 0 0,-1 0 0,1 0 0,0 0 1,0 0-1,0 0 0,0 0 0,0 0 0,0 0 0,0 0 0,0 0 1,0 0-1,0 0 0,0-1 0,0 1 0,0 0 0,0 0 1,0 0-1,-1 0 0,1 0 0,0 0 0,0 0 0,0 0 0,0 0 1,0 0-1,0-1 0,0 1 0,0 0 0,0 0 0,0 0 1,0 0-1,0 0 0,0 0 0,1 0 0,-1 0 0,0 0 0,0-1 1,0 1-1,0 0 0,0 0 0,-124 15 1284,-287 18-243,230-17-804,-145 0 414,42-32 84,188 8-186,83 7-516,12 2-64,1-1-1,0 0 1,-1 0-1,1 0 1,0 0-1,0 0 1,-1 0-1,1 0 1,0 0-1,-1 0 1,1 0-1,0 0 1,-1 0-1,1 0 1,0 0-1,-1 0 1,1 0-1,0-1 1,0 1-1,-1 0 1,1 0-1,0 0 1,0 0-1,-1-1 0,1 1 1,0 0-1,0 0 1,-1 0-1,1-1 1,0 1-1,0 0 1,0 0-1,0-1 1,-1 1-1,1 0 1,0-1-1,0 1 1,0 0-1,19-22-18,-14 18 5,2 1 7,85-61 426,-91 63-376,2-1 14,-1-1-68,-4 4 477,-5 1-469,4-2-2,1 1 1,-1-1-1,1 1 0,0 0 1,0 0-1,-1 0 0,1 0 0,0 1 1,0-1-1,0 1 0,-2 2 1,-12 8 24,15-11-24,-1 1-1,1-1 1,-1 0-1,1 0 1,0 0-1,0 1 1,-1-1 0,1 0-1,0 1 1,0-1-1,0 1 1,1 0 0,-1-1-1,0 1 1,0 2-1,0-1 0,0 0 0,1 0 0,0 0 0,-1 0-1,1 0 1,0 0 0,0 0 0,1 0 0,-1-1-1,1 1 1,-1 0 0,1 0 0,0 0 0,0 0-1,0-1 1,2 4 0,1-1-187,0 0 1,0 0-1,1 0 1,0 0-1,6 5 1,17 7-6091,-18-12 3083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1388,'0'0'1757,"-2"0"-1244,-34-4 6500,45 4-6978,376-32 242,-85 1-213,288-22 63,-535 44-112,61-7-18,-95 14 7,43-6 16,-32 1-4,234-29-24,-245 31 12,-12 2-3,0 1 0,1 0 1,-1 1-1,1-1 0,0 2 0,8-1 0,24-4-5,-37 4 4,-1 1 4,-1 0-26,4 0 137,-1 0 0,1-1 0,0 1 1,0-1-1,0 0 0,5-2 0,-6 7-79,-4-4-32,1 1-1,-1-1 1,0 0-1,1 0 0,-1 1 1,1-1-1,-1 0 1,1 1-1,-1-1 1,0 0-1,1 1 0,-1-1 1,0 0-1,1 1 1,-1-1-1,0 1 1,0-1-1,1 1 0,-1-1 1,0 1-1,0-1 1,0 2-1,9 29 34,-2 1 1,5 56-1,6 51 31,0 15-284,-16-64-1096,-7-33-3750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13 1388,'0'0'1398,"-2"-1"-1004,-10-2 41,1 0 0,-1 1 0,0 1 1,0 0-1,0 0 0,0 1 0,1 0 1,-1 1-1,-14 3 0,10-1-228,1 1 1,0 0-1,0 2 0,1-1 0,0 2 1,-22 12-1,31-16-160,0 0 1,0 1 0,1 0-1,-1 0 1,1 0-1,-1 1 1,1-1 0,1 1-1,-1 0 1,1 0-1,-1 0 1,2 0 0,-1 1-1,0 0 1,1-1-1,0 1 1,1 0 0,-1 0-1,1 0 1,-1 7-1,2-2-22,0 0-1,1-1 0,0 1 1,1 0-1,0-1 0,0 1 1,1-1-1,1 1 1,0-1-1,7 14 0,-3-9-14,1-1 0,1 0 1,0-1-1,0 0 0,1 0 0,1-1 0,0 0 0,1-1 0,0-1 0,1 0 0,0-1 0,0 0 0,1-1 0,0-1 1,18 6-1,-2 0-4,1-2 1,0-2-1,0 0 1,0-2-1,1-2 0,57 2 1,-59-7-4,284-9 29,-232 1-16,67-6 7,173-17 17,-249 22-35,-8-2-3,-32 5 1,1 1 0,38 1-1,134-3 20,-75-11-12,-125 17-6,105-23 41,-78 16-60,-28 6 13,-4 1 8,2 1 0,11-3-492,-1 0 0,19-7-1,-18 6-246,-12 3 107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47 237 1320,'-2'1'596,"-35"9"2138,36-10-1930,-1 2-436,-3 1-483,5-3 145,0 0 0,0 0 0,0 0 0,0 0 0,0 0 0,0 1 0,0-1 0,0 0 0,0 0 0,0 0 0,0 0 0,0 0-1,0 0 1,0 0 0,0 0 0,0 0 0,0 0 0,0 0 0,0 1 0,0-1 0,0 0 0,0 0 0,0 0 0,0 0 0,0 0 0,0 0 0,0 0 0,0 0 0,1 0 0,-1 0 0,0 0 0,0 0 0,0 0 0,0 0 0,0 1 0,0-1 0,0 0 0,0 0 0,0 0-1,0 0 1,0 0 0,0 0 0,1 0 0,-1 0 0,0 0 0,0 0 0,0 0 0,0 0 0,0 0 0,0 0 0,0 0 0,0 0 0,0 0 0,0 0 0,0 0 0,1 0 0,-1 0 0,0 0 0,0 0 0,0 0 0,0-1 0,21 3 154,0-1 1,-1-1 0,26-3-1,101-17 260,-58 9-242,107-11 173,27-3-107,-129 11-181,282-45 173,-239 33-186,46-3-18,-43 8 101,-73 6-80,-13 5 15,-51 10-79,23-2 32,-24 2-28,48 0 55,-47 1-38,-3-1-32,0 1 0,0-1 0,0 0 0,0 0 0,0 1-1,0-1 1,0 0 0,1 0 0,-1 1 0,0-1 0,0 0 0,0 0-1,0 1 1,1-1 0,-1 0 0,0 0 0,0 0 0,0 0-1,1 1 1,-1-1 0,0 0 0,0 0 0,1 0 0,-1 0 0,0 0-1,1 1 1,7 6 58,17 53 158,-3 1 0,17 82 0,-35-128-232,0 1 0,-2-1-1,0 1 1,-1 0 0,0 16-1,-2-23-495,0 0 1,0 0-1,-1-1 0,0 1 0,-1 0 0,0-1 0,0 1 0,-1-1 1,0 0-1,-7 10 0,-2 3-1984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11 952,'0'0'1196,"-3"-1"-678,-15-2 96,0 0 1,0 1 0,0 1 0,-1 0 0,1 2 0,0 0 0,-24 5 0,17-1-341,0 1-1,0 2 1,-44 19 0,62-23-222,0-1 0,0 1 0,1 0 0,-1 1 0,1-1 0,0 1 0,0 0 0,1 1 0,-1 0 0,1-1 0,1 2 0,-1-1 0,1 0 0,0 1 0,0 0 0,1 0 0,0 0 0,0 0 0,1 1 0,0-1 0,0 1 0,0 9 0,0-3-9,1 0-1,0 0 1,1 0 0,3 26-1,-1-30-27,-1 0 0,2-1 0,-1 1 0,1-1 0,1 1-1,0-1 1,9 16 0,-7-17-9,0 0-1,1 0 1,0-1-1,1 0 1,0 0-1,0-1 1,0 0-1,1-1 1,-1 1-1,1-2 0,1 1 1,-1-1-1,1 0 1,-1-1-1,13 2 1,16 3 6,0-2 0,63 1 0,-82-6-10,97-3 22,-64 0-18,119-13 27,-162 14-32,311-55 27,-275 47-22,334-73-21,-173 30 33,-105 26 5,-79 21-18,45-6 0,-8 2-7,-49 8 15,12-2-14,30-8 43,-49 10-51,13 0-29,-13 1-9,3-2 363,12-6-5668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0:5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16 145 920,'-2'1'377,"1"0"0,-1 0 1,1 0-1,0 0 0,0 0 0,-1 0 0,1 1 1,0-1-1,0 0 0,-2 5 1728,7-5-1829,10 3-93,0 0 0,0-1 1,0-1-1,0 0 1,20 0-1,80-7 157,-77 3-212,335-24 463,-212 10-470,11 0-32,37-1-7,-125 9-46,36-10 19,-19 2-20,31-4 7,47-5-30,-151 20-20,-14 3 7,-1 1 0,1 0 0,16 0 0,0 1-25,-26 0 20,-1 0-8,2 4 12,0 0-1,0 0 0,0 0 1,0 0-1,-1 0 0,0 1 1,0-1-1,0 1 0,0 0 1,-1 0-1,2 6 0,25 40 9,-17-32-2,-1 1-1,0 0 0,-2 1 1,0 0-1,10 40 0,-14-43-150,5 33 1,-8 2-4622,-3-34 2813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1288,'-13'-1'497,"0"0"1,0 1-1,0 0 0,0 1 1,0 0-1,0 1 0,-16 5 1,23-5-376,-1 0 1,1 1-1,1-1 0,-1 1 1,0 1-1,1-1 1,0 1-1,-1 0 1,2 0-1,-1 0 1,0 1-1,1 0 1,0 0-1,0 0 1,0 0-1,-5 11 1,2-2-58,0 1 0,1 0 0,0 0-1,1 0 1,1 1 0,1 0 0,0 0 0,1 0 0,0 0 0,2 0 0,0 1 0,0-1 0,2 0 0,0 0 0,1 0 0,5 17 0,-4-20-50,1-1 1,0 1 0,1-1-1,0 0 1,1 0-1,0-1 1,1 0 0,1 0-1,-1-1 1,2 0-1,-1-1 1,1 0-1,1 0 1,-1-1 0,1 0-1,1-1 1,19 9-1,-12-8-2,1 0-1,0-2 0,0 0 1,0-1-1,31 3 0,1-5 8,103-6 0,50-22 14,-125 14-30,42-7 7,146-18-13,-111 19 24,294-36-2,-427 49-12,249-43 4,-195 31 0,-51 11-9,45-13 1,-9-4-390,-60 21 226,-2-1-66,5-4 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5 275 1356,'-4'2'2784,"7"0"-1512,16 1-594,34 1-631,202-29 1018,-247 24-1056,166-32 322,-50 9-142,106-26 87,-107 21-147,-3 0-29,127-26 60,-188 43-123,60-8 24,-96 17-49,-13 1-5,-1 1 0,1 0 1,-1 0-1,1 1 0,0 1 0,-1-1 0,1 2 1,-1-1-1,18 6 0,-23-5-2,0 0 0,1 0 0,-1 0 0,0 1 0,0-1 0,0 1 0,-1 0 0,1 0 0,-1 0 0,1 1 0,-1-1 0,0 1 0,0 0 0,-1 0 0,1 0 0,-1 0 0,0 0 0,0 1 0,0-1 0,-1 1 0,2 6-1,4 16 26,-1 1-1,-2 0 0,-1 0 0,-1 0 1,-3 55-1,7 127 111,-3-156-97,-1-21-30,5 33-1,-4-49-288,-1 0-1,0 0 0,-1 0 1,-1 0-1,-2 18 0,-4-20-2117,3-11 1790,-3 7-1269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5:03:5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54 952,'0'0'3840,"8"-6"2384,-8 6-6146,1 0 0,0 1-1,-1-1 1,1 0 0,0 0 0,-1 0 0,1 0 0,-1 0 0,1 1 0,0-1 0,-1 0 0,1 1 0,-1-1 0,1 0 0,-1 1 0,1-1 0,-1 0 0,1 1 0,-1-1-1,1 1 1,-1-1 0,0 1 0,1-1 0,-1 1 0,0 0 0,1-1 0,-1 1 0,0-1 0,1 2 0,12 27 31,-6-13 263,-6-14-350,8 16 363,1 1-1,1-2 0,25 32 1,-34-47-347,1 0 0,-1 0 0,1 0 1,0 0-1,0 0 0,0 0 0,0-1 0,0 1 1,0-1-1,0 0 0,0 0 0,1 0 0,-1 0 1,0-1-1,1 0 0,-1 1 0,0-1 0,1 0 1,5-1-1,4-1 39,0-1 0,0 0 1,19-8-1,-21 7-27,31-12 145,0-2 0,49-29 0,73-56 664,-156 97-843,-5 4-42,1-1 0,0 0 0,0 1 0,0 0 0,1 0 0,6-3 0,-9 5-372,-1 2-941,0 0 873,0-1 0,-1 1 0,1 0 0,-1 0 0,1-1 0,-1 1 0,1 0-1,-1 0 1,0-1 0,0 1 0,0 0 0,0 0 0,0 0 0,0 0 0,-1 1-1,-4 20-3502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16 892,'-2'0'20,"-15"-5"902,0 1 1,-29-2-1,26 6-632,1 0 0,-1 2-1,1 0 1,-1 1 0,1 1 0,0 1-1,-20 8 1,15-3 36,1 0 1,-42 28-1,-41 36 272,71-48-423,25-18-131,1 0 0,1 0 0,-1 1 0,1 0 0,-9 14 0,-28 52 170,42-71-202,2 0-1,-1 0 0,0 0 0,1 0 0,0 0 0,0 0 1,0 0-1,0 1 0,1-1 0,0 0 0,-1 0 0,2 1 1,-1-1-1,0 0 0,1 0 0,0 1 0,0-1 0,0 0 1,0 0-1,1 0 0,0 0 0,0 0 0,2 4 0,1-1 0,0 0-1,1-1 0,-1 0 0,1 0 0,1 0 0,-1 0 0,1-1 0,0 0 1,0-1-1,14 8 0,1-3 4,1-1 1,-1 0 0,2-2-1,-1-1 1,0 0 0,45 1-1,148-9 65,-150-1-29,317-34 541,-240 20-383,327-54 232,-209 28-318,-19-9-54,-138 27-47,-48 15-7,36-9-31,-89 19-40,0 1-53,1-1-38,1 1 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21 217 1436,'-3'-1'607,"-12"-5"2144,13 3-794,20 2-238,-2 1-1970,428-47 1527,-342 32-1124,101-15 44,166-20 95,-267 35-232,19-2 3,-28 3-26,0 0 13,-77 12-44,-4 1-6,0 2 20,0-1-14,-9 0 31,-1 2-12,1 0-7,-1 1 1,0-1 0,0 1 0,0-1 0,0 1 0,-1 0-1,1 0 1,-1-1 0,0 1 0,1 0 0,-1 1 0,-1-1-1,1 0 1,0 0 0,-1 0 0,1 0 0,-1 5 0,0 10 64,-3 35 1,2-36-33,-7 160 159,-2-37-2040,10-139 1774,0-1 1,0 1-1,0 0 1,0-1 0,0 1-1,0 0 1,-1-1 0,1 1-1,0 0 1,0-1 0,0 1-1,-1-1 1,1 1 0,0-1-1,-1 1 1,1 0 0,-1-1-1,1 1 1,-1 0 0,-2 6-3070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9 952,'-49'-4'1369,"30"2"-409,-30-1 1,13 4-97,24-2-609,0 1 1,0 0 0,0 1-1,0 1 1,0 0-1,1 0 1,-1 1-1,1 1 1,-12 4-1,5 1 21,1 1-1,0 0 1,1 1-1,0 1 1,-24 23-1,28-23-150,1 1-1,0 0 1,1 0-1,0 1 1,1 0-1,1 1 0,0 0 1,2 1-1,-1-1 1,2 1-1,0 0 1,-4 23-1,7-28-79,1-1-1,1 0 1,-1 1-1,2-1 1,-1 1-1,1-1 1,1 0-1,0 0 1,0 1-1,5 8 1,-5-12-28,1-1 1,0 0 0,0 0-1,1-1 1,0 1 0,0-1-1,0 0 1,0 0 0,1 0-1,0 0 1,0-1 0,0 0-1,1 0 1,-1 0-1,1-1 1,10 5 0,1-2 2,1 0 0,0-1 0,1 0 0,-1-2 0,1 0 0,31 0 0,1-3 4,60-9 1,250-59 50,-184 29-53,123-28 20,-199 43-26,191-62 3,-261 77-26,-9 2-234,0-1 0,0 0 0,-1-2 0,38-22 0,-55 29-191,-1 1-367,1-1 1,-1 0-1,0 0 0,0 1 1,4-7-1,3-5-1698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5 235 1072,'0'0'908,"-5"8"4666,16-5-5474,-1-1 0,1 0 0,0 0 0,-1-1 0,1-1-1,0 0 1,17-2 0,-9 1-42,282-27 515,-1-19-311,-87 12-116,274-46 76,-364 56-147,-61 10-26,21-2-38,-80 17-12,-1-1-1,1 1 1,0-1 0,0 1 0,-1 0 0,1 0-1,0 0 1,-1 1 0,4 0 0,-4 0 10,0 0 1,-1 0-1,1 0 1,-1 0 0,1 0-1,-1 1 1,1-1-1,-1 1 1,0-1 0,0 1-1,0-1 1,0 1-1,1 2 1,7 13 103,-1-1 0,0 2 0,-2-1 0,6 21-1,12 77 246,-5-22-123,56 288 342,-72-363-600,-1 32-1,-2-45-124,0 0 1,0 0-1,-1 1 0,0-1 0,0 0 0,-1 0 0,1 0 0,-1 0 0,0 0 0,-3 5 0,3-9-77,1 1-1,-1 0 1,1-1-1,-1 1 1,1-1 0,-1 0-1,0 1 1,0-1 0,0 0-1,0 0 1,0 0 0,0 0-1,0-1 1,0 1 0,-3 0-1,-2 1-692,-13 4-1453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1148,'-8'2'288,"0"0"0,0 0 0,0 1-1,0 0 1,0 1 0,1-1 0,0 1 0,-8 6 0,-3 3 497,-29 27 0,38-30-656,0 0 0,0 1 0,1 0 0,0 0 0,1 1 0,0 0 0,1 0 1,0 0-1,1 1 0,0 0 0,1 0 0,1 1 0,0-1 0,1 1 0,0 0 0,1-1 0,1 25 0,1-33-111,0-1 0,0 1-1,0-1 1,0 0 0,1 0 0,0 0 0,0 0 0,0 0-1,0 0 1,0 0 0,1 0 0,0-1 0,0 0 0,0 1-1,0-1 1,0 0 0,1 0 0,-1-1 0,1 1-1,0-1 1,-1 0 0,7 3 0,2 0 3,0 0 0,1 0 1,0-1-1,0-1 0,0 0 0,17 1 1,43 1 64,110-6 1,71-22-19,-36 3-19,337-44 99,-281 10-129,-175 32-10,-28 2-606,-69 19 238,3-1-360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7 185 1352,'-3'0'488,"0"2"1288,4 0-750,11 0-504,26-2-524,274-41 875,150-22-479,-330 45-264,48-3-10,96-14-10,-249 30-93,0 1-1,1 2 0,-1 1 0,35 2 1,-55 0 12,-1 0 1,0 0-1,0 1 1,0 0-1,0 0 1,0 0 0,0 1-1,0 0 1,-1 0-1,1 0 1,-1 1-1,6 5 1,-6-3 31,1-1 1,-1 1-1,-1 1 0,1-1 0,-1 1 1,-1-1-1,1 1 0,-1 0 1,5 14-1,1 10 95,-1-1-1,-2 2 1,-1-1-1,2 58 0,-7-66-109,0 0-1,-2-1 0,-1 1 0,-1-1 0,0 0 0,-2 0 1,-14 35-1,16-48-146,0 0-1,-2 0 1,1 0 0,-1 0-1,0-1 1,-1 0 0,-7 8 0,6-9-816,0-1 0,0 1 1,-18 10-1,6-7-1013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1144,'-10'-1'275,"0"1"1,0 0-1,0 1 0,0 0 0,0 0 1,0 1-1,1 0 0,-1 1 0,0 0 1,1 1-1,0 0 0,0 0 0,0 1 1,0 0-1,1 0 0,-9 8 1,1 1-13,1 1 0,0 0 0,1 1 1,1 0-1,0 1 0,-16 30 1,22-34-173,0-1 0,1 1 0,1 1 1,0-1-1,1 1 0,0 0 0,1 0 1,1 0-1,-1 16 0,2-24-73,1 0 0,0 0-1,1 0 1,0 0 0,0 0 0,0 0 0,0 0-1,1-1 1,0 1 0,1 0 0,-1-1-1,1 0 1,0 1 0,0-1 0,0 0 0,1 0-1,0-1 1,0 1 0,0-1 0,1 0-1,-1 0 1,1 0 0,0-1 0,6 4-1,4 1 4,0-1 0,0-1-1,1-1 1,0 0 0,30 6-1,87 1 69,-65-8-55,-10 1 0,81-4 0,-29-10-19,90-3 32,102-1 18,-267 10-53,158-15 2,-164 15-12,108-22-246,-28 4-913,-71 11-1072,-29 7 830,0 0-501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42 188 1188,'-11'-2'681,"8"2"-188,1-1 0,-1 1 0,0-1 0,0 0 0,1 0 0,-1 0 0,0 0 0,1 0 0,-5-3 1634,13 3-1831,47-5 202,58 0-1,-9 1-267,929-120 18,-957 113-252,-40 5 5,1 2 1,-1 1-1,62 1 1,-92 3 12,0 1 1,0-1 0,1 1 0,-1 0-1,0 0 1,0 1 0,0-1 0,0 1 0,-1 0-1,1 0 1,0 0 0,-1 1 0,1-1-1,4 6 1,-3-3 21,-1 0 0,0 1-1,0-1 1,0 1-1,-1 0 1,0 0 0,0 0-1,3 10 1,0 7 67,-1 0 0,-1 0 0,-1 1 0,0 25 0,-3 115 247,-1-82-1361,1-81 756,0 0 0,0 1 0,0-1 0,0 1 0,0-1 0,-1 0 0,1 1 0,0-1-1,-1 0 1,1 1 0,-1-1 0,0 0 0,1 0 0,-1 0 0,0 1 0,0-1 0,1 0 0,-1 0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 1312,'-53'-2'1340,"1"3"1,-60 8-1,96-7-1050,0 1 0,0 1-1,0 1 1,0 0 0,1 1-1,-1 0 1,1 2 0,-26 17-1,34-20-214,0 0 0,1 0-1,0 1 1,0 0 0,1 0-1,0 1 1,0 0 0,0 0-1,1 0 1,0 0 0,0 1-1,1-1 1,-1 1 0,2 0-1,-1 0 1,1 0 0,1 1-1,0-1 1,-1 12 0,2-13-48,0-1 0,0 0 0,1 1 0,0-1 0,0 0 0,0 0 0,1 1 1,0-1-1,0 0 0,1 0 0,-1-1 0,1 1 0,1-1 0,-1 1 1,1-1-1,0 0 0,0 0 0,0-1 0,1 1 0,-1-1 0,1 0 0,11 7 1,5 1 7,1-1 0,0 0 0,1-2 0,0-1 1,36 9-1,-14-8 3,1-3-1,54 2 1,29-5 35,221-24 0,8-38 6,-242 38-104,29-10 92,-6 2-2861,-136 29 1605,-1-1-830,10-2 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6:51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10 202 1168,'-8'2'960,"6"-2"-302,12-1 3343,163-30-3235,92-14-170,-56 3-320,189-20 153,-305 51-346,118 0 323,-168 12-340,0 2-1,77 15 1,-107-15-56,1 1-1,-1 1 0,0 0 1,0 1-1,-1 0 0,0 1 1,0 0-1,0 1 0,-1 1 1,0-1-1,-1 2 0,0-1 1,0 2-1,-1-1 0,-1 1 1,1 0-1,-2 1 0,0 0 1,7 16-1,-9-16-56,-1 1 0,-1-1 0,0 1 0,-1 0 0,0 0 1,-1 1-1,0-1 0,-1 0 0,-1 0 0,0 0 0,0 0 0,-2 0 0,0 0 1,0 0-1,-1 0 0,0-1 0,-1 0 0,-1 0 0,0 0 0,-1-1 0,-10 15 0,13-22-417,1 0 0,-1 0 0,1-1 0,-1 1-1,0-1 1,-5 3 0,6-4-222,-8 6-1362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85E9-D73C-82A4-D7D1-16B1B9C3E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5C7CB-994A-7677-E0EB-E818D6AA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A811C-CF1E-BF46-9DFF-168A044C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8A04-5CC8-0332-EF1E-E577FC9E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5E80-3D54-6742-7A26-3F3BA9A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5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7D96-7209-A060-4AA0-3876CC1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E1B1-B855-656B-E0CF-F2ECCB9B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47959-5A48-46A3-0CCA-FF175F88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8960-5D3E-5117-2262-A58CED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F116-BAB9-B11B-104D-F1D6BC4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326E4-F649-D77C-52A8-7F6FE0924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75E8-A8D9-6EB1-67D4-C3820921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5931-C796-5BD2-C4EA-A4D44CE7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780D-C997-F66C-874D-BE19E02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1572-251A-D921-0968-0593C003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F7EA-E446-8F25-B65F-FA88AAFF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7D5D-D695-B724-6D39-4A370060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7B75-1E1B-2529-BAB1-830C8F20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BC15-A39E-DD52-1A0E-86AB0844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7276-28EF-2F08-BCC9-0921D0BC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EB56-254B-319E-5204-63BB07A5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0361-10A2-9D45-F791-1D1F4A03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690A7-622B-461D-A5C6-A4ADB26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098D-FF04-9158-6271-4E89E0F1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D7D3-2B74-C91F-7F4A-156A3BA4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E5BF-7490-9C33-27AE-1923BD9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B275-6C1E-19D9-F43A-418B790F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73DB7-776A-9071-27E6-8B2D8950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7009-691D-2421-5665-F91E07B7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0414D-7BA6-1B3B-F0FE-0599C14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0E687-781F-F2AD-DFCD-356932DB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4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6FBA-5B75-B529-06A9-5C5891FE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13F7-5DFF-DD07-918D-E7E51859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32E7-C1E7-1C21-05DB-D9270A79D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CD023-7781-1F4E-651D-C1706D13A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39E4F-B072-834E-B494-FCF94958D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B6E39-C222-F472-9715-7E284D5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A4C12-FC11-9ADE-3E61-ED84314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C962A-9599-94D7-D6FE-E19B57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3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9958-D7E1-E708-EBD6-DDB47E6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3BC0-9045-DD9E-2842-2FD57590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9CC5D-37CF-C7D9-DE8C-D0BCB86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BF991-51FF-CC03-9E74-F26A482C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B5980-4F0D-46AB-84E9-ABDB96E7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B4ED3-3EC0-111D-F127-BE7D6EC4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5FA7-0F42-D12E-648C-3EAF214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B2FE-06BB-D319-FC80-5753080C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4DD4-22A4-8A12-8AEB-5CE49BEE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3F39-48E6-ECAA-C8C3-E1E83587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B1123-A8FA-8176-5F5C-8E028CC7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AE36C-A21F-6F26-BA25-FBFBE316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A5E8-DE46-3B3C-8E1F-89D07F8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B82E-786B-E0C6-DF20-A745F70F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F517-D955-7C29-5375-825043811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1FBD-F931-212A-3669-B9654B61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168C-3B76-CB9A-1B30-7EFD9791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2F4AE-1D1C-5A48-5DC3-55C70C6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6C93-80D3-E0A8-F405-9DF16D79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54A6A-2B48-AA20-042B-0EEAD197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8CFA-73CD-6F8E-144F-775555C4A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8BA6-F6F7-A228-B20D-415B7794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A3A6-10CB-4C2C-B86A-7E9B7CA6026A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C98A-93EB-5822-1F7E-05D43FF8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EDB3-923B-1D61-F52E-978729E3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AC5A-B284-4B2F-ABE1-7CEC9F6CE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3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0.png"/><Relationship Id="rId21" Type="http://schemas.openxmlformats.org/officeDocument/2006/relationships/image" Target="../media/image21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4.png"/><Relationship Id="rId50" Type="http://schemas.openxmlformats.org/officeDocument/2006/relationships/customXml" Target="../ink/ink35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68" Type="http://schemas.openxmlformats.org/officeDocument/2006/relationships/customXml" Target="../ink/ink44.xml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29.png"/><Relationship Id="rId40" Type="http://schemas.openxmlformats.org/officeDocument/2006/relationships/customXml" Target="../ink/ink30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9.xml"/><Relationship Id="rId66" Type="http://schemas.openxmlformats.org/officeDocument/2006/relationships/customXml" Target="../ink/ink43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61" Type="http://schemas.openxmlformats.org/officeDocument/2006/relationships/image" Target="../media/image41.png"/><Relationship Id="rId10" Type="http://schemas.openxmlformats.org/officeDocument/2006/relationships/customXml" Target="../ink/ink1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3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4.png"/><Relationship Id="rId30" Type="http://schemas.openxmlformats.org/officeDocument/2006/relationships/customXml" Target="../ink/ink25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64" Type="http://schemas.openxmlformats.org/officeDocument/2006/relationships/customXml" Target="../ink/ink42.xml"/><Relationship Id="rId69" Type="http://schemas.openxmlformats.org/officeDocument/2006/relationships/image" Target="../media/image45.png"/><Relationship Id="rId8" Type="http://schemas.openxmlformats.org/officeDocument/2006/relationships/customXml" Target="../ink/ink14.xml"/><Relationship Id="rId51" Type="http://schemas.openxmlformats.org/officeDocument/2006/relationships/image" Target="../media/image36.png"/><Relationship Id="rId3" Type="http://schemas.openxmlformats.org/officeDocument/2006/relationships/image" Target="../media/image12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20.xml"/><Relationship Id="rId41" Type="http://schemas.openxmlformats.org/officeDocument/2006/relationships/image" Target="../media/image31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99" Type="http://schemas.openxmlformats.org/officeDocument/2006/relationships/customXml" Target="../ink/ink194.xml"/><Relationship Id="rId21" Type="http://schemas.openxmlformats.org/officeDocument/2006/relationships/image" Target="../media/image55.png"/><Relationship Id="rId63" Type="http://schemas.openxmlformats.org/officeDocument/2006/relationships/image" Target="../media/image76.png"/><Relationship Id="rId159" Type="http://schemas.openxmlformats.org/officeDocument/2006/relationships/image" Target="../media/image124.png"/><Relationship Id="rId324" Type="http://schemas.openxmlformats.org/officeDocument/2006/relationships/image" Target="../media/image206.png"/><Relationship Id="rId366" Type="http://schemas.openxmlformats.org/officeDocument/2006/relationships/image" Target="../media/image227.png"/><Relationship Id="rId170" Type="http://schemas.openxmlformats.org/officeDocument/2006/relationships/customXml" Target="../ink/ink129.xml"/><Relationship Id="rId226" Type="http://schemas.openxmlformats.org/officeDocument/2006/relationships/customXml" Target="../ink/ink157.xml"/><Relationship Id="rId268" Type="http://schemas.openxmlformats.org/officeDocument/2006/relationships/customXml" Target="../ink/ink178.xml"/><Relationship Id="rId32" Type="http://schemas.openxmlformats.org/officeDocument/2006/relationships/customXml" Target="../ink/ink60.xml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335" Type="http://schemas.openxmlformats.org/officeDocument/2006/relationships/customXml" Target="../ink/ink212.xml"/><Relationship Id="rId377" Type="http://schemas.openxmlformats.org/officeDocument/2006/relationships/customXml" Target="../ink/ink233.xml"/><Relationship Id="rId5" Type="http://schemas.openxmlformats.org/officeDocument/2006/relationships/image" Target="../media/image47.png"/><Relationship Id="rId181" Type="http://schemas.openxmlformats.org/officeDocument/2006/relationships/image" Target="../media/image135.png"/><Relationship Id="rId237" Type="http://schemas.openxmlformats.org/officeDocument/2006/relationships/image" Target="../media/image163.png"/><Relationship Id="rId402" Type="http://schemas.openxmlformats.org/officeDocument/2006/relationships/image" Target="../media/image245.png"/><Relationship Id="rId279" Type="http://schemas.openxmlformats.org/officeDocument/2006/relationships/image" Target="../media/image184.png"/><Relationship Id="rId43" Type="http://schemas.openxmlformats.org/officeDocument/2006/relationships/image" Target="../media/image66.png"/><Relationship Id="rId139" Type="http://schemas.openxmlformats.org/officeDocument/2006/relationships/image" Target="../media/image114.png"/><Relationship Id="rId290" Type="http://schemas.openxmlformats.org/officeDocument/2006/relationships/image" Target="../media/image189.png"/><Relationship Id="rId304" Type="http://schemas.openxmlformats.org/officeDocument/2006/relationships/image" Target="../media/image196.png"/><Relationship Id="rId346" Type="http://schemas.openxmlformats.org/officeDocument/2006/relationships/image" Target="../media/image217.png"/><Relationship Id="rId388" Type="http://schemas.openxmlformats.org/officeDocument/2006/relationships/image" Target="../media/image238.png"/><Relationship Id="rId85" Type="http://schemas.openxmlformats.org/officeDocument/2006/relationships/image" Target="../media/image87.png"/><Relationship Id="rId150" Type="http://schemas.openxmlformats.org/officeDocument/2006/relationships/customXml" Target="../ink/ink119.xml"/><Relationship Id="rId171" Type="http://schemas.openxmlformats.org/officeDocument/2006/relationships/image" Target="../media/image130.png"/><Relationship Id="rId192" Type="http://schemas.openxmlformats.org/officeDocument/2006/relationships/customXml" Target="../ink/ink140.xml"/><Relationship Id="rId206" Type="http://schemas.openxmlformats.org/officeDocument/2006/relationships/customXml" Target="../ink/ink147.xml"/><Relationship Id="rId227" Type="http://schemas.openxmlformats.org/officeDocument/2006/relationships/image" Target="../media/image158.png"/><Relationship Id="rId413" Type="http://schemas.openxmlformats.org/officeDocument/2006/relationships/customXml" Target="../ink/ink251.xml"/><Relationship Id="rId248" Type="http://schemas.openxmlformats.org/officeDocument/2006/relationships/customXml" Target="../ink/ink168.xml"/><Relationship Id="rId269" Type="http://schemas.openxmlformats.org/officeDocument/2006/relationships/image" Target="../media/image179.png"/><Relationship Id="rId12" Type="http://schemas.openxmlformats.org/officeDocument/2006/relationships/customXml" Target="../ink/ink50.xml"/><Relationship Id="rId33" Type="http://schemas.openxmlformats.org/officeDocument/2006/relationships/image" Target="../media/image61.png"/><Relationship Id="rId108" Type="http://schemas.openxmlformats.org/officeDocument/2006/relationships/customXml" Target="../ink/ink98.xml"/><Relationship Id="rId129" Type="http://schemas.openxmlformats.org/officeDocument/2006/relationships/image" Target="../media/image109.png"/><Relationship Id="rId280" Type="http://schemas.openxmlformats.org/officeDocument/2006/relationships/customXml" Target="../ink/ink184.xml"/><Relationship Id="rId315" Type="http://schemas.openxmlformats.org/officeDocument/2006/relationships/customXml" Target="../ink/ink202.xml"/><Relationship Id="rId336" Type="http://schemas.openxmlformats.org/officeDocument/2006/relationships/image" Target="../media/image212.png"/><Relationship Id="rId357" Type="http://schemas.openxmlformats.org/officeDocument/2006/relationships/customXml" Target="../ink/ink223.xml"/><Relationship Id="rId54" Type="http://schemas.openxmlformats.org/officeDocument/2006/relationships/customXml" Target="../ink/ink71.xml"/><Relationship Id="rId75" Type="http://schemas.openxmlformats.org/officeDocument/2006/relationships/image" Target="../media/image82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125.png"/><Relationship Id="rId182" Type="http://schemas.openxmlformats.org/officeDocument/2006/relationships/customXml" Target="../ink/ink135.xml"/><Relationship Id="rId217" Type="http://schemas.openxmlformats.org/officeDocument/2006/relationships/image" Target="../media/image153.png"/><Relationship Id="rId378" Type="http://schemas.openxmlformats.org/officeDocument/2006/relationships/image" Target="../media/image233.png"/><Relationship Id="rId399" Type="http://schemas.openxmlformats.org/officeDocument/2006/relationships/customXml" Target="../ink/ink244.xml"/><Relationship Id="rId403" Type="http://schemas.openxmlformats.org/officeDocument/2006/relationships/customXml" Target="../ink/ink246.xml"/><Relationship Id="rId6" Type="http://schemas.openxmlformats.org/officeDocument/2006/relationships/customXml" Target="../ink/ink47.xml"/><Relationship Id="rId238" Type="http://schemas.openxmlformats.org/officeDocument/2006/relationships/customXml" Target="../ink/ink163.xml"/><Relationship Id="rId259" Type="http://schemas.openxmlformats.org/officeDocument/2006/relationships/image" Target="../media/image174.png"/><Relationship Id="rId424" Type="http://schemas.openxmlformats.org/officeDocument/2006/relationships/image" Target="../media/image256.png"/><Relationship Id="rId23" Type="http://schemas.openxmlformats.org/officeDocument/2006/relationships/image" Target="../media/image56.png"/><Relationship Id="rId119" Type="http://schemas.openxmlformats.org/officeDocument/2006/relationships/image" Target="../media/image104.png"/><Relationship Id="rId270" Type="http://schemas.openxmlformats.org/officeDocument/2006/relationships/customXml" Target="../ink/ink179.xml"/><Relationship Id="rId291" Type="http://schemas.openxmlformats.org/officeDocument/2006/relationships/customXml" Target="../ink/ink190.xml"/><Relationship Id="rId305" Type="http://schemas.openxmlformats.org/officeDocument/2006/relationships/customXml" Target="../ink/ink197.xml"/><Relationship Id="rId326" Type="http://schemas.openxmlformats.org/officeDocument/2006/relationships/image" Target="../media/image207.png"/><Relationship Id="rId347" Type="http://schemas.openxmlformats.org/officeDocument/2006/relationships/customXml" Target="../ink/ink218.xml"/><Relationship Id="rId44" Type="http://schemas.openxmlformats.org/officeDocument/2006/relationships/customXml" Target="../ink/ink66.xml"/><Relationship Id="rId65" Type="http://schemas.openxmlformats.org/officeDocument/2006/relationships/image" Target="../media/image77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120.png"/><Relationship Id="rId368" Type="http://schemas.openxmlformats.org/officeDocument/2006/relationships/image" Target="../media/image228.png"/><Relationship Id="rId389" Type="http://schemas.openxmlformats.org/officeDocument/2006/relationships/customXml" Target="../ink/ink239.xml"/><Relationship Id="rId172" Type="http://schemas.openxmlformats.org/officeDocument/2006/relationships/customXml" Target="../ink/ink130.xml"/><Relationship Id="rId193" Type="http://schemas.openxmlformats.org/officeDocument/2006/relationships/image" Target="../media/image141.png"/><Relationship Id="rId207" Type="http://schemas.openxmlformats.org/officeDocument/2006/relationships/image" Target="../media/image148.png"/><Relationship Id="rId228" Type="http://schemas.openxmlformats.org/officeDocument/2006/relationships/customXml" Target="../ink/ink158.xml"/><Relationship Id="rId249" Type="http://schemas.openxmlformats.org/officeDocument/2006/relationships/image" Target="../media/image169.png"/><Relationship Id="rId414" Type="http://schemas.openxmlformats.org/officeDocument/2006/relationships/image" Target="../media/image251.png"/><Relationship Id="rId13" Type="http://schemas.openxmlformats.org/officeDocument/2006/relationships/image" Target="../media/image51.png"/><Relationship Id="rId109" Type="http://schemas.openxmlformats.org/officeDocument/2006/relationships/image" Target="../media/image99.png"/><Relationship Id="rId260" Type="http://schemas.openxmlformats.org/officeDocument/2006/relationships/customXml" Target="../ink/ink174.xml"/><Relationship Id="rId281" Type="http://schemas.openxmlformats.org/officeDocument/2006/relationships/image" Target="../media/image185.png"/><Relationship Id="rId316" Type="http://schemas.openxmlformats.org/officeDocument/2006/relationships/image" Target="../media/image202.png"/><Relationship Id="rId337" Type="http://schemas.openxmlformats.org/officeDocument/2006/relationships/customXml" Target="../ink/ink213.xml"/><Relationship Id="rId34" Type="http://schemas.openxmlformats.org/officeDocument/2006/relationships/customXml" Target="../ink/ink61.xml"/><Relationship Id="rId55" Type="http://schemas.openxmlformats.org/officeDocument/2006/relationships/image" Target="../media/image72.png"/><Relationship Id="rId76" Type="http://schemas.openxmlformats.org/officeDocument/2006/relationships/customXml" Target="../ink/ink82.xml"/><Relationship Id="rId97" Type="http://schemas.openxmlformats.org/officeDocument/2006/relationships/image" Target="../media/image93.png"/><Relationship Id="rId120" Type="http://schemas.openxmlformats.org/officeDocument/2006/relationships/customXml" Target="../ink/ink104.xml"/><Relationship Id="rId141" Type="http://schemas.openxmlformats.org/officeDocument/2006/relationships/image" Target="../media/image115.png"/><Relationship Id="rId358" Type="http://schemas.openxmlformats.org/officeDocument/2006/relationships/image" Target="../media/image223.png"/><Relationship Id="rId379" Type="http://schemas.openxmlformats.org/officeDocument/2006/relationships/customXml" Target="../ink/ink234.xml"/><Relationship Id="rId7" Type="http://schemas.openxmlformats.org/officeDocument/2006/relationships/image" Target="../media/image48.png"/><Relationship Id="rId162" Type="http://schemas.openxmlformats.org/officeDocument/2006/relationships/customXml" Target="../ink/ink125.xml"/><Relationship Id="rId183" Type="http://schemas.openxmlformats.org/officeDocument/2006/relationships/image" Target="../media/image136.png"/><Relationship Id="rId218" Type="http://schemas.openxmlformats.org/officeDocument/2006/relationships/customXml" Target="../ink/ink153.xml"/><Relationship Id="rId239" Type="http://schemas.openxmlformats.org/officeDocument/2006/relationships/image" Target="../media/image164.png"/><Relationship Id="rId390" Type="http://schemas.openxmlformats.org/officeDocument/2006/relationships/image" Target="../media/image239.png"/><Relationship Id="rId404" Type="http://schemas.openxmlformats.org/officeDocument/2006/relationships/image" Target="../media/image246.png"/><Relationship Id="rId425" Type="http://schemas.openxmlformats.org/officeDocument/2006/relationships/customXml" Target="../ink/ink257.xml"/><Relationship Id="rId250" Type="http://schemas.openxmlformats.org/officeDocument/2006/relationships/customXml" Target="../ink/ink169.xml"/><Relationship Id="rId271" Type="http://schemas.openxmlformats.org/officeDocument/2006/relationships/image" Target="../media/image180.png"/><Relationship Id="rId292" Type="http://schemas.openxmlformats.org/officeDocument/2006/relationships/image" Target="../media/image190.png"/><Relationship Id="rId306" Type="http://schemas.openxmlformats.org/officeDocument/2006/relationships/image" Target="../media/image197.png"/><Relationship Id="rId24" Type="http://schemas.openxmlformats.org/officeDocument/2006/relationships/customXml" Target="../ink/ink56.xml"/><Relationship Id="rId45" Type="http://schemas.openxmlformats.org/officeDocument/2006/relationships/image" Target="../media/image67.png"/><Relationship Id="rId66" Type="http://schemas.openxmlformats.org/officeDocument/2006/relationships/customXml" Target="../ink/ink77.xml"/><Relationship Id="rId87" Type="http://schemas.openxmlformats.org/officeDocument/2006/relationships/image" Target="../media/image88.png"/><Relationship Id="rId110" Type="http://schemas.openxmlformats.org/officeDocument/2006/relationships/customXml" Target="../ink/ink99.xml"/><Relationship Id="rId131" Type="http://schemas.openxmlformats.org/officeDocument/2006/relationships/image" Target="../media/image110.png"/><Relationship Id="rId327" Type="http://schemas.openxmlformats.org/officeDocument/2006/relationships/customXml" Target="../ink/ink208.xml"/><Relationship Id="rId348" Type="http://schemas.openxmlformats.org/officeDocument/2006/relationships/image" Target="../media/image218.png"/><Relationship Id="rId369" Type="http://schemas.openxmlformats.org/officeDocument/2006/relationships/customXml" Target="../ink/ink229.xml"/><Relationship Id="rId152" Type="http://schemas.openxmlformats.org/officeDocument/2006/relationships/customXml" Target="../ink/ink120.xml"/><Relationship Id="rId173" Type="http://schemas.openxmlformats.org/officeDocument/2006/relationships/image" Target="../media/image131.png"/><Relationship Id="rId194" Type="http://schemas.openxmlformats.org/officeDocument/2006/relationships/customXml" Target="../ink/ink141.xml"/><Relationship Id="rId208" Type="http://schemas.openxmlformats.org/officeDocument/2006/relationships/customXml" Target="../ink/ink148.xml"/><Relationship Id="rId229" Type="http://schemas.openxmlformats.org/officeDocument/2006/relationships/image" Target="../media/image159.png"/><Relationship Id="rId380" Type="http://schemas.openxmlformats.org/officeDocument/2006/relationships/image" Target="../media/image234.png"/><Relationship Id="rId415" Type="http://schemas.openxmlformats.org/officeDocument/2006/relationships/customXml" Target="../ink/ink252.xml"/><Relationship Id="rId240" Type="http://schemas.openxmlformats.org/officeDocument/2006/relationships/customXml" Target="../ink/ink164.xml"/><Relationship Id="rId261" Type="http://schemas.openxmlformats.org/officeDocument/2006/relationships/image" Target="../media/image175.png"/><Relationship Id="rId14" Type="http://schemas.openxmlformats.org/officeDocument/2006/relationships/customXml" Target="../ink/ink51.xml"/><Relationship Id="rId35" Type="http://schemas.openxmlformats.org/officeDocument/2006/relationships/image" Target="../media/image62.png"/><Relationship Id="rId56" Type="http://schemas.openxmlformats.org/officeDocument/2006/relationships/customXml" Target="../ink/ink72.xml"/><Relationship Id="rId77" Type="http://schemas.openxmlformats.org/officeDocument/2006/relationships/image" Target="../media/image83.png"/><Relationship Id="rId100" Type="http://schemas.openxmlformats.org/officeDocument/2006/relationships/customXml" Target="../ink/ink94.xml"/><Relationship Id="rId282" Type="http://schemas.openxmlformats.org/officeDocument/2006/relationships/customXml" Target="../ink/ink185.xml"/><Relationship Id="rId317" Type="http://schemas.openxmlformats.org/officeDocument/2006/relationships/customXml" Target="../ink/ink203.xml"/><Relationship Id="rId338" Type="http://schemas.openxmlformats.org/officeDocument/2006/relationships/image" Target="../media/image213.png"/><Relationship Id="rId359" Type="http://schemas.openxmlformats.org/officeDocument/2006/relationships/customXml" Target="../ink/ink224.xml"/><Relationship Id="rId8" Type="http://schemas.openxmlformats.org/officeDocument/2006/relationships/customXml" Target="../ink/ink48.xml"/><Relationship Id="rId98" Type="http://schemas.openxmlformats.org/officeDocument/2006/relationships/customXml" Target="../ink/ink93.xml"/><Relationship Id="rId121" Type="http://schemas.openxmlformats.org/officeDocument/2006/relationships/image" Target="../media/image105.png"/><Relationship Id="rId142" Type="http://schemas.openxmlformats.org/officeDocument/2006/relationships/customXml" Target="../ink/ink115.xml"/><Relationship Id="rId163" Type="http://schemas.openxmlformats.org/officeDocument/2006/relationships/image" Target="../media/image126.png"/><Relationship Id="rId184" Type="http://schemas.openxmlformats.org/officeDocument/2006/relationships/customXml" Target="../ink/ink136.xml"/><Relationship Id="rId219" Type="http://schemas.openxmlformats.org/officeDocument/2006/relationships/image" Target="../media/image154.png"/><Relationship Id="rId370" Type="http://schemas.openxmlformats.org/officeDocument/2006/relationships/image" Target="../media/image229.png"/><Relationship Id="rId391" Type="http://schemas.openxmlformats.org/officeDocument/2006/relationships/customXml" Target="../ink/ink240.xml"/><Relationship Id="rId405" Type="http://schemas.openxmlformats.org/officeDocument/2006/relationships/customXml" Target="../ink/ink247.xml"/><Relationship Id="rId426" Type="http://schemas.openxmlformats.org/officeDocument/2006/relationships/image" Target="../media/image257.png"/><Relationship Id="rId230" Type="http://schemas.openxmlformats.org/officeDocument/2006/relationships/customXml" Target="../ink/ink159.xml"/><Relationship Id="rId251" Type="http://schemas.openxmlformats.org/officeDocument/2006/relationships/image" Target="../media/image170.png"/><Relationship Id="rId25" Type="http://schemas.openxmlformats.org/officeDocument/2006/relationships/image" Target="../media/image57.png"/><Relationship Id="rId46" Type="http://schemas.openxmlformats.org/officeDocument/2006/relationships/customXml" Target="../ink/ink67.xml"/><Relationship Id="rId67" Type="http://schemas.openxmlformats.org/officeDocument/2006/relationships/image" Target="../media/image78.png"/><Relationship Id="rId272" Type="http://schemas.openxmlformats.org/officeDocument/2006/relationships/customXml" Target="../ink/ink180.xml"/><Relationship Id="rId293" Type="http://schemas.openxmlformats.org/officeDocument/2006/relationships/customXml" Target="../ink/ink191.xml"/><Relationship Id="rId307" Type="http://schemas.openxmlformats.org/officeDocument/2006/relationships/customXml" Target="../ink/ink198.xml"/><Relationship Id="rId328" Type="http://schemas.openxmlformats.org/officeDocument/2006/relationships/image" Target="../media/image208.png"/><Relationship Id="rId349" Type="http://schemas.openxmlformats.org/officeDocument/2006/relationships/customXml" Target="../ink/ink219.xml"/><Relationship Id="rId88" Type="http://schemas.openxmlformats.org/officeDocument/2006/relationships/customXml" Target="../ink/ink88.xml"/><Relationship Id="rId111" Type="http://schemas.openxmlformats.org/officeDocument/2006/relationships/image" Target="../media/image100.png"/><Relationship Id="rId132" Type="http://schemas.openxmlformats.org/officeDocument/2006/relationships/customXml" Target="../ink/ink110.xml"/><Relationship Id="rId153" Type="http://schemas.openxmlformats.org/officeDocument/2006/relationships/image" Target="../media/image121.png"/><Relationship Id="rId174" Type="http://schemas.openxmlformats.org/officeDocument/2006/relationships/customXml" Target="../ink/ink131.xml"/><Relationship Id="rId195" Type="http://schemas.openxmlformats.org/officeDocument/2006/relationships/image" Target="../media/image142.png"/><Relationship Id="rId209" Type="http://schemas.openxmlformats.org/officeDocument/2006/relationships/image" Target="../media/image149.png"/><Relationship Id="rId360" Type="http://schemas.openxmlformats.org/officeDocument/2006/relationships/image" Target="../media/image224.png"/><Relationship Id="rId381" Type="http://schemas.openxmlformats.org/officeDocument/2006/relationships/customXml" Target="../ink/ink235.xml"/><Relationship Id="rId416" Type="http://schemas.openxmlformats.org/officeDocument/2006/relationships/image" Target="../media/image252.png"/><Relationship Id="rId220" Type="http://schemas.openxmlformats.org/officeDocument/2006/relationships/customXml" Target="../ink/ink154.xml"/><Relationship Id="rId241" Type="http://schemas.openxmlformats.org/officeDocument/2006/relationships/image" Target="../media/image165.png"/><Relationship Id="rId15" Type="http://schemas.openxmlformats.org/officeDocument/2006/relationships/image" Target="../media/image52.png"/><Relationship Id="rId36" Type="http://schemas.openxmlformats.org/officeDocument/2006/relationships/customXml" Target="../ink/ink62.xml"/><Relationship Id="rId57" Type="http://schemas.openxmlformats.org/officeDocument/2006/relationships/image" Target="../media/image73.png"/><Relationship Id="rId262" Type="http://schemas.openxmlformats.org/officeDocument/2006/relationships/customXml" Target="../ink/ink175.xml"/><Relationship Id="rId283" Type="http://schemas.openxmlformats.org/officeDocument/2006/relationships/image" Target="../media/image186.png"/><Relationship Id="rId318" Type="http://schemas.openxmlformats.org/officeDocument/2006/relationships/image" Target="../media/image203.png"/><Relationship Id="rId339" Type="http://schemas.openxmlformats.org/officeDocument/2006/relationships/customXml" Target="../ink/ink214.xml"/><Relationship Id="rId78" Type="http://schemas.openxmlformats.org/officeDocument/2006/relationships/customXml" Target="../ink/ink83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05.xml"/><Relationship Id="rId143" Type="http://schemas.openxmlformats.org/officeDocument/2006/relationships/image" Target="../media/image116.png"/><Relationship Id="rId164" Type="http://schemas.openxmlformats.org/officeDocument/2006/relationships/customXml" Target="../ink/ink126.xml"/><Relationship Id="rId185" Type="http://schemas.openxmlformats.org/officeDocument/2006/relationships/image" Target="../media/image137.png"/><Relationship Id="rId350" Type="http://schemas.openxmlformats.org/officeDocument/2006/relationships/image" Target="../media/image219.png"/><Relationship Id="rId371" Type="http://schemas.openxmlformats.org/officeDocument/2006/relationships/customXml" Target="../ink/ink230.xml"/><Relationship Id="rId406" Type="http://schemas.openxmlformats.org/officeDocument/2006/relationships/image" Target="../media/image247.png"/><Relationship Id="rId9" Type="http://schemas.openxmlformats.org/officeDocument/2006/relationships/image" Target="../media/image49.png"/><Relationship Id="rId210" Type="http://schemas.openxmlformats.org/officeDocument/2006/relationships/customXml" Target="../ink/ink149.xml"/><Relationship Id="rId392" Type="http://schemas.openxmlformats.org/officeDocument/2006/relationships/image" Target="../media/image240.png"/><Relationship Id="rId427" Type="http://schemas.openxmlformats.org/officeDocument/2006/relationships/customXml" Target="../ink/ink258.xml"/><Relationship Id="rId26" Type="http://schemas.openxmlformats.org/officeDocument/2006/relationships/customXml" Target="../ink/ink57.xml"/><Relationship Id="rId231" Type="http://schemas.openxmlformats.org/officeDocument/2006/relationships/image" Target="../media/image160.png"/><Relationship Id="rId252" Type="http://schemas.openxmlformats.org/officeDocument/2006/relationships/customXml" Target="../ink/ink170.xml"/><Relationship Id="rId273" Type="http://schemas.openxmlformats.org/officeDocument/2006/relationships/image" Target="../media/image181.png"/><Relationship Id="rId294" Type="http://schemas.openxmlformats.org/officeDocument/2006/relationships/image" Target="../media/image191.png"/><Relationship Id="rId308" Type="http://schemas.openxmlformats.org/officeDocument/2006/relationships/image" Target="../media/image198.png"/><Relationship Id="rId329" Type="http://schemas.openxmlformats.org/officeDocument/2006/relationships/customXml" Target="../ink/ink209.xml"/><Relationship Id="rId47" Type="http://schemas.openxmlformats.org/officeDocument/2006/relationships/image" Target="../media/image68.png"/><Relationship Id="rId68" Type="http://schemas.openxmlformats.org/officeDocument/2006/relationships/customXml" Target="../ink/ink78.xml"/><Relationship Id="rId89" Type="http://schemas.openxmlformats.org/officeDocument/2006/relationships/image" Target="../media/image89.png"/><Relationship Id="rId112" Type="http://schemas.openxmlformats.org/officeDocument/2006/relationships/customXml" Target="../ink/ink100.xml"/><Relationship Id="rId133" Type="http://schemas.openxmlformats.org/officeDocument/2006/relationships/image" Target="../media/image111.png"/><Relationship Id="rId154" Type="http://schemas.openxmlformats.org/officeDocument/2006/relationships/customXml" Target="../ink/ink121.xml"/><Relationship Id="rId175" Type="http://schemas.openxmlformats.org/officeDocument/2006/relationships/image" Target="../media/image132.png"/><Relationship Id="rId340" Type="http://schemas.openxmlformats.org/officeDocument/2006/relationships/image" Target="../media/image214.png"/><Relationship Id="rId361" Type="http://schemas.openxmlformats.org/officeDocument/2006/relationships/customXml" Target="../ink/ink225.xml"/><Relationship Id="rId196" Type="http://schemas.openxmlformats.org/officeDocument/2006/relationships/customXml" Target="../ink/ink142.xml"/><Relationship Id="rId200" Type="http://schemas.openxmlformats.org/officeDocument/2006/relationships/customXml" Target="../ink/ink144.xml"/><Relationship Id="rId382" Type="http://schemas.openxmlformats.org/officeDocument/2006/relationships/image" Target="../media/image235.png"/><Relationship Id="rId417" Type="http://schemas.openxmlformats.org/officeDocument/2006/relationships/customXml" Target="../ink/ink253.xml"/><Relationship Id="rId16" Type="http://schemas.openxmlformats.org/officeDocument/2006/relationships/customXml" Target="../ink/ink52.xml"/><Relationship Id="rId221" Type="http://schemas.openxmlformats.org/officeDocument/2006/relationships/image" Target="../media/image155.png"/><Relationship Id="rId242" Type="http://schemas.openxmlformats.org/officeDocument/2006/relationships/customXml" Target="../ink/ink165.xml"/><Relationship Id="rId263" Type="http://schemas.openxmlformats.org/officeDocument/2006/relationships/image" Target="../media/image176.png"/><Relationship Id="rId284" Type="http://schemas.openxmlformats.org/officeDocument/2006/relationships/customXml" Target="../ink/ink186.xml"/><Relationship Id="rId319" Type="http://schemas.openxmlformats.org/officeDocument/2006/relationships/customXml" Target="../ink/ink204.xml"/><Relationship Id="rId37" Type="http://schemas.openxmlformats.org/officeDocument/2006/relationships/image" Target="../media/image63.png"/><Relationship Id="rId58" Type="http://schemas.openxmlformats.org/officeDocument/2006/relationships/customXml" Target="../ink/ink73.xml"/><Relationship Id="rId79" Type="http://schemas.openxmlformats.org/officeDocument/2006/relationships/image" Target="../media/image84.png"/><Relationship Id="rId102" Type="http://schemas.openxmlformats.org/officeDocument/2006/relationships/customXml" Target="../ink/ink95.xml"/><Relationship Id="rId123" Type="http://schemas.openxmlformats.org/officeDocument/2006/relationships/image" Target="../media/image106.png"/><Relationship Id="rId144" Type="http://schemas.openxmlformats.org/officeDocument/2006/relationships/customXml" Target="../ink/ink116.xml"/><Relationship Id="rId330" Type="http://schemas.openxmlformats.org/officeDocument/2006/relationships/image" Target="../media/image209.png"/><Relationship Id="rId90" Type="http://schemas.openxmlformats.org/officeDocument/2006/relationships/customXml" Target="../ink/ink89.xml"/><Relationship Id="rId165" Type="http://schemas.openxmlformats.org/officeDocument/2006/relationships/image" Target="../media/image127.png"/><Relationship Id="rId186" Type="http://schemas.openxmlformats.org/officeDocument/2006/relationships/customXml" Target="../ink/ink137.xml"/><Relationship Id="rId351" Type="http://schemas.openxmlformats.org/officeDocument/2006/relationships/customXml" Target="../ink/ink220.xml"/><Relationship Id="rId372" Type="http://schemas.openxmlformats.org/officeDocument/2006/relationships/image" Target="../media/image230.png"/><Relationship Id="rId393" Type="http://schemas.openxmlformats.org/officeDocument/2006/relationships/customXml" Target="../ink/ink241.xml"/><Relationship Id="rId407" Type="http://schemas.openxmlformats.org/officeDocument/2006/relationships/customXml" Target="../ink/ink248.xml"/><Relationship Id="rId428" Type="http://schemas.openxmlformats.org/officeDocument/2006/relationships/image" Target="../media/image258.png"/><Relationship Id="rId211" Type="http://schemas.openxmlformats.org/officeDocument/2006/relationships/image" Target="../media/image150.png"/><Relationship Id="rId232" Type="http://schemas.openxmlformats.org/officeDocument/2006/relationships/customXml" Target="../ink/ink160.xml"/><Relationship Id="rId253" Type="http://schemas.openxmlformats.org/officeDocument/2006/relationships/image" Target="../media/image171.png"/><Relationship Id="rId274" Type="http://schemas.openxmlformats.org/officeDocument/2006/relationships/customXml" Target="../ink/ink181.xml"/><Relationship Id="rId295" Type="http://schemas.openxmlformats.org/officeDocument/2006/relationships/customXml" Target="../ink/ink192.xml"/><Relationship Id="rId309" Type="http://schemas.openxmlformats.org/officeDocument/2006/relationships/customXml" Target="../ink/ink199.xml"/><Relationship Id="rId27" Type="http://schemas.openxmlformats.org/officeDocument/2006/relationships/image" Target="../media/image58.png"/><Relationship Id="rId48" Type="http://schemas.openxmlformats.org/officeDocument/2006/relationships/customXml" Target="../ink/ink68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34" Type="http://schemas.openxmlformats.org/officeDocument/2006/relationships/customXml" Target="../ink/ink111.xml"/><Relationship Id="rId320" Type="http://schemas.openxmlformats.org/officeDocument/2006/relationships/image" Target="../media/image204.png"/><Relationship Id="rId80" Type="http://schemas.openxmlformats.org/officeDocument/2006/relationships/customXml" Target="../ink/ink84.xml"/><Relationship Id="rId155" Type="http://schemas.openxmlformats.org/officeDocument/2006/relationships/image" Target="../media/image122.png"/><Relationship Id="rId176" Type="http://schemas.openxmlformats.org/officeDocument/2006/relationships/customXml" Target="../ink/ink132.xml"/><Relationship Id="rId197" Type="http://schemas.openxmlformats.org/officeDocument/2006/relationships/image" Target="../media/image143.png"/><Relationship Id="rId341" Type="http://schemas.openxmlformats.org/officeDocument/2006/relationships/customXml" Target="../ink/ink215.xml"/><Relationship Id="rId362" Type="http://schemas.openxmlformats.org/officeDocument/2006/relationships/image" Target="../media/image225.png"/><Relationship Id="rId383" Type="http://schemas.openxmlformats.org/officeDocument/2006/relationships/customXml" Target="../ink/ink236.xml"/><Relationship Id="rId418" Type="http://schemas.openxmlformats.org/officeDocument/2006/relationships/image" Target="../media/image253.png"/><Relationship Id="rId201" Type="http://schemas.openxmlformats.org/officeDocument/2006/relationships/image" Target="../media/image145.png"/><Relationship Id="rId222" Type="http://schemas.openxmlformats.org/officeDocument/2006/relationships/customXml" Target="../ink/ink155.xml"/><Relationship Id="rId243" Type="http://schemas.openxmlformats.org/officeDocument/2006/relationships/image" Target="../media/image166.png"/><Relationship Id="rId264" Type="http://schemas.openxmlformats.org/officeDocument/2006/relationships/customXml" Target="../ink/ink176.xml"/><Relationship Id="rId285" Type="http://schemas.openxmlformats.org/officeDocument/2006/relationships/image" Target="../media/image187.png"/><Relationship Id="rId17" Type="http://schemas.openxmlformats.org/officeDocument/2006/relationships/image" Target="../media/image53.png"/><Relationship Id="rId38" Type="http://schemas.openxmlformats.org/officeDocument/2006/relationships/customXml" Target="../ink/ink63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24" Type="http://schemas.openxmlformats.org/officeDocument/2006/relationships/customXml" Target="../ink/ink106.xml"/><Relationship Id="rId310" Type="http://schemas.openxmlformats.org/officeDocument/2006/relationships/image" Target="../media/image199.png"/><Relationship Id="rId70" Type="http://schemas.openxmlformats.org/officeDocument/2006/relationships/customXml" Target="../ink/ink79.xml"/><Relationship Id="rId91" Type="http://schemas.openxmlformats.org/officeDocument/2006/relationships/image" Target="../media/image90.png"/><Relationship Id="rId145" Type="http://schemas.openxmlformats.org/officeDocument/2006/relationships/image" Target="../media/image117.png"/><Relationship Id="rId166" Type="http://schemas.openxmlformats.org/officeDocument/2006/relationships/customXml" Target="../ink/ink127.xml"/><Relationship Id="rId187" Type="http://schemas.openxmlformats.org/officeDocument/2006/relationships/image" Target="../media/image138.png"/><Relationship Id="rId331" Type="http://schemas.openxmlformats.org/officeDocument/2006/relationships/customXml" Target="../ink/ink210.xml"/><Relationship Id="rId352" Type="http://schemas.openxmlformats.org/officeDocument/2006/relationships/image" Target="../media/image220.png"/><Relationship Id="rId373" Type="http://schemas.openxmlformats.org/officeDocument/2006/relationships/customXml" Target="../ink/ink231.xml"/><Relationship Id="rId394" Type="http://schemas.openxmlformats.org/officeDocument/2006/relationships/image" Target="../media/image241.png"/><Relationship Id="rId408" Type="http://schemas.openxmlformats.org/officeDocument/2006/relationships/image" Target="../media/image248.png"/><Relationship Id="rId429" Type="http://schemas.openxmlformats.org/officeDocument/2006/relationships/customXml" Target="../ink/ink25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0.xml"/><Relationship Id="rId233" Type="http://schemas.openxmlformats.org/officeDocument/2006/relationships/image" Target="../media/image161.png"/><Relationship Id="rId254" Type="http://schemas.openxmlformats.org/officeDocument/2006/relationships/customXml" Target="../ink/ink171.xml"/><Relationship Id="rId28" Type="http://schemas.openxmlformats.org/officeDocument/2006/relationships/customXml" Target="../ink/ink58.xml"/><Relationship Id="rId49" Type="http://schemas.openxmlformats.org/officeDocument/2006/relationships/image" Target="../media/image69.png"/><Relationship Id="rId114" Type="http://schemas.openxmlformats.org/officeDocument/2006/relationships/customXml" Target="../ink/ink101.xml"/><Relationship Id="rId275" Type="http://schemas.openxmlformats.org/officeDocument/2006/relationships/image" Target="../media/image182.png"/><Relationship Id="rId296" Type="http://schemas.openxmlformats.org/officeDocument/2006/relationships/image" Target="../media/image192.png"/><Relationship Id="rId300" Type="http://schemas.openxmlformats.org/officeDocument/2006/relationships/image" Target="../media/image194.png"/><Relationship Id="rId60" Type="http://schemas.openxmlformats.org/officeDocument/2006/relationships/customXml" Target="../ink/ink74.xml"/><Relationship Id="rId81" Type="http://schemas.openxmlformats.org/officeDocument/2006/relationships/image" Target="../media/image85.png"/><Relationship Id="rId135" Type="http://schemas.openxmlformats.org/officeDocument/2006/relationships/image" Target="../media/image112.png"/><Relationship Id="rId156" Type="http://schemas.openxmlformats.org/officeDocument/2006/relationships/customXml" Target="../ink/ink122.xml"/><Relationship Id="rId177" Type="http://schemas.openxmlformats.org/officeDocument/2006/relationships/image" Target="../media/image133.png"/><Relationship Id="rId198" Type="http://schemas.openxmlformats.org/officeDocument/2006/relationships/customXml" Target="../ink/ink143.xml"/><Relationship Id="rId321" Type="http://schemas.openxmlformats.org/officeDocument/2006/relationships/customXml" Target="../ink/ink205.xml"/><Relationship Id="rId342" Type="http://schemas.openxmlformats.org/officeDocument/2006/relationships/image" Target="../media/image215.png"/><Relationship Id="rId363" Type="http://schemas.openxmlformats.org/officeDocument/2006/relationships/customXml" Target="../ink/ink226.xml"/><Relationship Id="rId384" Type="http://schemas.openxmlformats.org/officeDocument/2006/relationships/image" Target="../media/image236.png"/><Relationship Id="rId419" Type="http://schemas.openxmlformats.org/officeDocument/2006/relationships/customXml" Target="../ink/ink254.xml"/><Relationship Id="rId202" Type="http://schemas.openxmlformats.org/officeDocument/2006/relationships/customXml" Target="../ink/ink145.xml"/><Relationship Id="rId223" Type="http://schemas.openxmlformats.org/officeDocument/2006/relationships/image" Target="../media/image156.png"/><Relationship Id="rId244" Type="http://schemas.openxmlformats.org/officeDocument/2006/relationships/customXml" Target="../ink/ink166.xml"/><Relationship Id="rId430" Type="http://schemas.openxmlformats.org/officeDocument/2006/relationships/image" Target="../media/image259.png"/><Relationship Id="rId18" Type="http://schemas.openxmlformats.org/officeDocument/2006/relationships/customXml" Target="../ink/ink53.xml"/><Relationship Id="rId39" Type="http://schemas.openxmlformats.org/officeDocument/2006/relationships/image" Target="../media/image64.png"/><Relationship Id="rId265" Type="http://schemas.openxmlformats.org/officeDocument/2006/relationships/image" Target="../media/image177.png"/><Relationship Id="rId286" Type="http://schemas.openxmlformats.org/officeDocument/2006/relationships/customXml" Target="../ink/ink187.xml"/><Relationship Id="rId50" Type="http://schemas.openxmlformats.org/officeDocument/2006/relationships/customXml" Target="../ink/ink69.xml"/><Relationship Id="rId104" Type="http://schemas.openxmlformats.org/officeDocument/2006/relationships/customXml" Target="../ink/ink96.xml"/><Relationship Id="rId125" Type="http://schemas.openxmlformats.org/officeDocument/2006/relationships/image" Target="../media/image107.png"/><Relationship Id="rId146" Type="http://schemas.openxmlformats.org/officeDocument/2006/relationships/customXml" Target="../ink/ink117.xml"/><Relationship Id="rId167" Type="http://schemas.openxmlformats.org/officeDocument/2006/relationships/image" Target="../media/image128.png"/><Relationship Id="rId188" Type="http://schemas.openxmlformats.org/officeDocument/2006/relationships/customXml" Target="../ink/ink138.xml"/><Relationship Id="rId311" Type="http://schemas.openxmlformats.org/officeDocument/2006/relationships/customXml" Target="../ink/ink200.xml"/><Relationship Id="rId332" Type="http://schemas.openxmlformats.org/officeDocument/2006/relationships/image" Target="../media/image210.png"/><Relationship Id="rId353" Type="http://schemas.openxmlformats.org/officeDocument/2006/relationships/customXml" Target="../ink/ink221.xml"/><Relationship Id="rId374" Type="http://schemas.openxmlformats.org/officeDocument/2006/relationships/image" Target="../media/image231.png"/><Relationship Id="rId395" Type="http://schemas.openxmlformats.org/officeDocument/2006/relationships/customXml" Target="../ink/ink242.xml"/><Relationship Id="rId409" Type="http://schemas.openxmlformats.org/officeDocument/2006/relationships/customXml" Target="../ink/ink249.xml"/><Relationship Id="rId71" Type="http://schemas.openxmlformats.org/officeDocument/2006/relationships/image" Target="../media/image80.png"/><Relationship Id="rId92" Type="http://schemas.openxmlformats.org/officeDocument/2006/relationships/customXml" Target="../ink/ink90.xml"/><Relationship Id="rId213" Type="http://schemas.openxmlformats.org/officeDocument/2006/relationships/image" Target="../media/image151.png"/><Relationship Id="rId234" Type="http://schemas.openxmlformats.org/officeDocument/2006/relationships/customXml" Target="../ink/ink161.xml"/><Relationship Id="rId420" Type="http://schemas.openxmlformats.org/officeDocument/2006/relationships/image" Target="../media/image254.png"/><Relationship Id="rId2" Type="http://schemas.openxmlformats.org/officeDocument/2006/relationships/customXml" Target="../ink/ink45.xml"/><Relationship Id="rId29" Type="http://schemas.openxmlformats.org/officeDocument/2006/relationships/image" Target="../media/image59.png"/><Relationship Id="rId255" Type="http://schemas.openxmlformats.org/officeDocument/2006/relationships/image" Target="../media/image172.png"/><Relationship Id="rId276" Type="http://schemas.openxmlformats.org/officeDocument/2006/relationships/customXml" Target="../ink/ink182.xml"/><Relationship Id="rId297" Type="http://schemas.openxmlformats.org/officeDocument/2006/relationships/customXml" Target="../ink/ink193.xml"/><Relationship Id="rId40" Type="http://schemas.openxmlformats.org/officeDocument/2006/relationships/customXml" Target="../ink/ink64.xml"/><Relationship Id="rId115" Type="http://schemas.openxmlformats.org/officeDocument/2006/relationships/image" Target="../media/image102.png"/><Relationship Id="rId136" Type="http://schemas.openxmlformats.org/officeDocument/2006/relationships/customXml" Target="../ink/ink112.xml"/><Relationship Id="rId157" Type="http://schemas.openxmlformats.org/officeDocument/2006/relationships/image" Target="../media/image123.png"/><Relationship Id="rId178" Type="http://schemas.openxmlformats.org/officeDocument/2006/relationships/customXml" Target="../ink/ink133.xml"/><Relationship Id="rId301" Type="http://schemas.openxmlformats.org/officeDocument/2006/relationships/customXml" Target="../ink/ink195.xml"/><Relationship Id="rId322" Type="http://schemas.openxmlformats.org/officeDocument/2006/relationships/image" Target="../media/image205.png"/><Relationship Id="rId343" Type="http://schemas.openxmlformats.org/officeDocument/2006/relationships/customXml" Target="../ink/ink216.xml"/><Relationship Id="rId364" Type="http://schemas.openxmlformats.org/officeDocument/2006/relationships/image" Target="../media/image226.png"/><Relationship Id="rId61" Type="http://schemas.openxmlformats.org/officeDocument/2006/relationships/image" Target="../media/image75.png"/><Relationship Id="rId82" Type="http://schemas.openxmlformats.org/officeDocument/2006/relationships/customXml" Target="../ink/ink85.xml"/><Relationship Id="rId199" Type="http://schemas.openxmlformats.org/officeDocument/2006/relationships/image" Target="../media/image144.png"/><Relationship Id="rId203" Type="http://schemas.openxmlformats.org/officeDocument/2006/relationships/image" Target="../media/image146.png"/><Relationship Id="rId385" Type="http://schemas.openxmlformats.org/officeDocument/2006/relationships/customXml" Target="../ink/ink237.xml"/><Relationship Id="rId19" Type="http://schemas.openxmlformats.org/officeDocument/2006/relationships/image" Target="../media/image54.png"/><Relationship Id="rId224" Type="http://schemas.openxmlformats.org/officeDocument/2006/relationships/customXml" Target="../ink/ink156.xml"/><Relationship Id="rId245" Type="http://schemas.openxmlformats.org/officeDocument/2006/relationships/image" Target="../media/image167.png"/><Relationship Id="rId266" Type="http://schemas.openxmlformats.org/officeDocument/2006/relationships/customXml" Target="../ink/ink177.xml"/><Relationship Id="rId287" Type="http://schemas.openxmlformats.org/officeDocument/2006/relationships/customXml" Target="../ink/ink188.xml"/><Relationship Id="rId410" Type="http://schemas.openxmlformats.org/officeDocument/2006/relationships/image" Target="../media/image249.png"/><Relationship Id="rId431" Type="http://schemas.openxmlformats.org/officeDocument/2006/relationships/customXml" Target="../ink/ink260.xml"/><Relationship Id="rId30" Type="http://schemas.openxmlformats.org/officeDocument/2006/relationships/customXml" Target="../ink/ink59.xml"/><Relationship Id="rId105" Type="http://schemas.openxmlformats.org/officeDocument/2006/relationships/image" Target="../media/image97.png"/><Relationship Id="rId126" Type="http://schemas.openxmlformats.org/officeDocument/2006/relationships/customXml" Target="../ink/ink107.xml"/><Relationship Id="rId147" Type="http://schemas.openxmlformats.org/officeDocument/2006/relationships/image" Target="../media/image118.png"/><Relationship Id="rId168" Type="http://schemas.openxmlformats.org/officeDocument/2006/relationships/customXml" Target="../ink/ink128.xml"/><Relationship Id="rId312" Type="http://schemas.openxmlformats.org/officeDocument/2006/relationships/image" Target="../media/image200.png"/><Relationship Id="rId333" Type="http://schemas.openxmlformats.org/officeDocument/2006/relationships/customXml" Target="../ink/ink211.xml"/><Relationship Id="rId354" Type="http://schemas.openxmlformats.org/officeDocument/2006/relationships/image" Target="../media/image221.png"/><Relationship Id="rId51" Type="http://schemas.openxmlformats.org/officeDocument/2006/relationships/image" Target="../media/image70.png"/><Relationship Id="rId72" Type="http://schemas.openxmlformats.org/officeDocument/2006/relationships/customXml" Target="../ink/ink80.xml"/><Relationship Id="rId93" Type="http://schemas.openxmlformats.org/officeDocument/2006/relationships/image" Target="../media/image91.png"/><Relationship Id="rId189" Type="http://schemas.openxmlformats.org/officeDocument/2006/relationships/image" Target="../media/image139.png"/><Relationship Id="rId375" Type="http://schemas.openxmlformats.org/officeDocument/2006/relationships/customXml" Target="../ink/ink232.xml"/><Relationship Id="rId396" Type="http://schemas.openxmlformats.org/officeDocument/2006/relationships/image" Target="../media/image242.png"/><Relationship Id="rId3" Type="http://schemas.openxmlformats.org/officeDocument/2006/relationships/image" Target="../media/image46.png"/><Relationship Id="rId214" Type="http://schemas.openxmlformats.org/officeDocument/2006/relationships/customXml" Target="../ink/ink151.xml"/><Relationship Id="rId235" Type="http://schemas.openxmlformats.org/officeDocument/2006/relationships/image" Target="../media/image162.png"/><Relationship Id="rId256" Type="http://schemas.openxmlformats.org/officeDocument/2006/relationships/customXml" Target="../ink/ink172.xml"/><Relationship Id="rId277" Type="http://schemas.openxmlformats.org/officeDocument/2006/relationships/image" Target="../media/image183.png"/><Relationship Id="rId298" Type="http://schemas.openxmlformats.org/officeDocument/2006/relationships/image" Target="../media/image193.png"/><Relationship Id="rId400" Type="http://schemas.openxmlformats.org/officeDocument/2006/relationships/image" Target="../media/image244.png"/><Relationship Id="rId421" Type="http://schemas.openxmlformats.org/officeDocument/2006/relationships/customXml" Target="../ink/ink255.xml"/><Relationship Id="rId116" Type="http://schemas.openxmlformats.org/officeDocument/2006/relationships/customXml" Target="../ink/ink102.xml"/><Relationship Id="rId137" Type="http://schemas.openxmlformats.org/officeDocument/2006/relationships/image" Target="../media/image113.png"/><Relationship Id="rId158" Type="http://schemas.openxmlformats.org/officeDocument/2006/relationships/customXml" Target="../ink/ink123.xml"/><Relationship Id="rId302" Type="http://schemas.openxmlformats.org/officeDocument/2006/relationships/image" Target="../media/image195.png"/><Relationship Id="rId323" Type="http://schemas.openxmlformats.org/officeDocument/2006/relationships/customXml" Target="../ink/ink206.xml"/><Relationship Id="rId344" Type="http://schemas.openxmlformats.org/officeDocument/2006/relationships/image" Target="../media/image216.png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62" Type="http://schemas.openxmlformats.org/officeDocument/2006/relationships/customXml" Target="../ink/ink75.xml"/><Relationship Id="rId83" Type="http://schemas.openxmlformats.org/officeDocument/2006/relationships/image" Target="../media/image86.png"/><Relationship Id="rId179" Type="http://schemas.openxmlformats.org/officeDocument/2006/relationships/image" Target="../media/image134.png"/><Relationship Id="rId365" Type="http://schemas.openxmlformats.org/officeDocument/2006/relationships/customXml" Target="../ink/ink227.xml"/><Relationship Id="rId386" Type="http://schemas.openxmlformats.org/officeDocument/2006/relationships/image" Target="../media/image237.png"/><Relationship Id="rId190" Type="http://schemas.openxmlformats.org/officeDocument/2006/relationships/customXml" Target="../ink/ink139.xml"/><Relationship Id="rId204" Type="http://schemas.openxmlformats.org/officeDocument/2006/relationships/customXml" Target="../ink/ink146.xml"/><Relationship Id="rId225" Type="http://schemas.openxmlformats.org/officeDocument/2006/relationships/image" Target="../media/image157.png"/><Relationship Id="rId246" Type="http://schemas.openxmlformats.org/officeDocument/2006/relationships/customXml" Target="../ink/ink167.xml"/><Relationship Id="rId267" Type="http://schemas.openxmlformats.org/officeDocument/2006/relationships/image" Target="../media/image178.png"/><Relationship Id="rId288" Type="http://schemas.openxmlformats.org/officeDocument/2006/relationships/image" Target="../media/image188.png"/><Relationship Id="rId411" Type="http://schemas.openxmlformats.org/officeDocument/2006/relationships/customXml" Target="../ink/ink250.xml"/><Relationship Id="rId432" Type="http://schemas.openxmlformats.org/officeDocument/2006/relationships/image" Target="../media/image260.png"/><Relationship Id="rId106" Type="http://schemas.openxmlformats.org/officeDocument/2006/relationships/customXml" Target="../ink/ink97.xml"/><Relationship Id="rId127" Type="http://schemas.openxmlformats.org/officeDocument/2006/relationships/image" Target="../media/image108.png"/><Relationship Id="rId313" Type="http://schemas.openxmlformats.org/officeDocument/2006/relationships/customXml" Target="../ink/ink201.xml"/><Relationship Id="rId10" Type="http://schemas.openxmlformats.org/officeDocument/2006/relationships/customXml" Target="../ink/ink49.xml"/><Relationship Id="rId31" Type="http://schemas.openxmlformats.org/officeDocument/2006/relationships/image" Target="../media/image60.png"/><Relationship Id="rId52" Type="http://schemas.openxmlformats.org/officeDocument/2006/relationships/customXml" Target="../ink/ink70.xml"/><Relationship Id="rId73" Type="http://schemas.openxmlformats.org/officeDocument/2006/relationships/image" Target="../media/image81.png"/><Relationship Id="rId94" Type="http://schemas.openxmlformats.org/officeDocument/2006/relationships/customXml" Target="../ink/ink91.xml"/><Relationship Id="rId148" Type="http://schemas.openxmlformats.org/officeDocument/2006/relationships/customXml" Target="../ink/ink118.xml"/><Relationship Id="rId169" Type="http://schemas.openxmlformats.org/officeDocument/2006/relationships/image" Target="../media/image129.png"/><Relationship Id="rId334" Type="http://schemas.openxmlformats.org/officeDocument/2006/relationships/image" Target="../media/image211.png"/><Relationship Id="rId355" Type="http://schemas.openxmlformats.org/officeDocument/2006/relationships/customXml" Target="../ink/ink222.xml"/><Relationship Id="rId376" Type="http://schemas.openxmlformats.org/officeDocument/2006/relationships/image" Target="../media/image232.png"/><Relationship Id="rId397" Type="http://schemas.openxmlformats.org/officeDocument/2006/relationships/customXml" Target="../ink/ink243.xml"/><Relationship Id="rId4" Type="http://schemas.openxmlformats.org/officeDocument/2006/relationships/customXml" Target="../ink/ink46.xml"/><Relationship Id="rId180" Type="http://schemas.openxmlformats.org/officeDocument/2006/relationships/customXml" Target="../ink/ink134.xml"/><Relationship Id="rId215" Type="http://schemas.openxmlformats.org/officeDocument/2006/relationships/image" Target="../media/image152.png"/><Relationship Id="rId236" Type="http://schemas.openxmlformats.org/officeDocument/2006/relationships/customXml" Target="../ink/ink162.xml"/><Relationship Id="rId257" Type="http://schemas.openxmlformats.org/officeDocument/2006/relationships/image" Target="../media/image173.png"/><Relationship Id="rId278" Type="http://schemas.openxmlformats.org/officeDocument/2006/relationships/customXml" Target="../ink/ink183.xml"/><Relationship Id="rId401" Type="http://schemas.openxmlformats.org/officeDocument/2006/relationships/customXml" Target="../ink/ink245.xml"/><Relationship Id="rId422" Type="http://schemas.openxmlformats.org/officeDocument/2006/relationships/image" Target="../media/image255.png"/><Relationship Id="rId303" Type="http://schemas.openxmlformats.org/officeDocument/2006/relationships/customXml" Target="../ink/ink196.xml"/><Relationship Id="rId42" Type="http://schemas.openxmlformats.org/officeDocument/2006/relationships/customXml" Target="../ink/ink65.xml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345" Type="http://schemas.openxmlformats.org/officeDocument/2006/relationships/customXml" Target="../ink/ink217.xml"/><Relationship Id="rId387" Type="http://schemas.openxmlformats.org/officeDocument/2006/relationships/customXml" Target="../ink/ink238.xml"/><Relationship Id="rId191" Type="http://schemas.openxmlformats.org/officeDocument/2006/relationships/image" Target="../media/image140.png"/><Relationship Id="rId205" Type="http://schemas.openxmlformats.org/officeDocument/2006/relationships/image" Target="../media/image147.png"/><Relationship Id="rId247" Type="http://schemas.openxmlformats.org/officeDocument/2006/relationships/image" Target="../media/image168.png"/><Relationship Id="rId412" Type="http://schemas.openxmlformats.org/officeDocument/2006/relationships/image" Target="../media/image250.png"/><Relationship Id="rId107" Type="http://schemas.openxmlformats.org/officeDocument/2006/relationships/image" Target="../media/image98.png"/><Relationship Id="rId289" Type="http://schemas.openxmlformats.org/officeDocument/2006/relationships/customXml" Target="../ink/ink189.xml"/><Relationship Id="rId11" Type="http://schemas.openxmlformats.org/officeDocument/2006/relationships/image" Target="../media/image50.png"/><Relationship Id="rId53" Type="http://schemas.openxmlformats.org/officeDocument/2006/relationships/image" Target="../media/image71.png"/><Relationship Id="rId149" Type="http://schemas.openxmlformats.org/officeDocument/2006/relationships/image" Target="../media/image119.png"/><Relationship Id="rId314" Type="http://schemas.openxmlformats.org/officeDocument/2006/relationships/image" Target="../media/image201.png"/><Relationship Id="rId356" Type="http://schemas.openxmlformats.org/officeDocument/2006/relationships/image" Target="../media/image222.png"/><Relationship Id="rId398" Type="http://schemas.openxmlformats.org/officeDocument/2006/relationships/image" Target="../media/image243.png"/><Relationship Id="rId95" Type="http://schemas.openxmlformats.org/officeDocument/2006/relationships/image" Target="../media/image92.png"/><Relationship Id="rId160" Type="http://schemas.openxmlformats.org/officeDocument/2006/relationships/customXml" Target="../ink/ink124.xml"/><Relationship Id="rId216" Type="http://schemas.openxmlformats.org/officeDocument/2006/relationships/customXml" Target="../ink/ink152.xml"/><Relationship Id="rId423" Type="http://schemas.openxmlformats.org/officeDocument/2006/relationships/customXml" Target="../ink/ink256.xml"/><Relationship Id="rId258" Type="http://schemas.openxmlformats.org/officeDocument/2006/relationships/customXml" Target="../ink/ink173.xml"/><Relationship Id="rId22" Type="http://schemas.openxmlformats.org/officeDocument/2006/relationships/customXml" Target="../ink/ink55.xml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325" Type="http://schemas.openxmlformats.org/officeDocument/2006/relationships/customXml" Target="../ink/ink207.xml"/><Relationship Id="rId367" Type="http://schemas.openxmlformats.org/officeDocument/2006/relationships/customXml" Target="../ink/ink2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403-E0C0-A8F1-331E-A41F44943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3A9FC-D9ED-BCC4-829C-3E5CEF0F8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9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C902-65E7-4098-5824-DC4CF95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A89C-FC14-7AAE-AFC4-B160CE48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1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983D-58CA-D07C-96D3-44D8203F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CBFD-CEE5-5308-DF0F-82A273AC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RDP – 3389</a:t>
            </a:r>
          </a:p>
          <a:p>
            <a:r>
              <a:rPr lang="en-US" dirty="0"/>
              <a:t>Linux SSH – 22</a:t>
            </a:r>
          </a:p>
        </p:txBody>
      </p:sp>
    </p:spTree>
    <p:extLst>
      <p:ext uri="{BB962C8B-B14F-4D97-AF65-F5344CB8AC3E}">
        <p14:creationId xmlns:p14="http://schemas.microsoft.com/office/powerpoint/2010/main" val="36795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9354DF-D4BA-D340-391B-284DFBFC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938213"/>
            <a:ext cx="7915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D4EAA2-498D-07D1-AF5E-54A548C2DD09}"/>
                  </a:ext>
                </a:extLst>
              </p14:cNvPr>
              <p14:cNvContentPartPr/>
              <p14:nvPr/>
            </p14:nvContentPartPr>
            <p14:xfrm>
              <a:off x="4072047" y="1268321"/>
              <a:ext cx="367200" cy="21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D4EAA2-498D-07D1-AF5E-54A548C2D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3407" y="1259681"/>
                <a:ext cx="384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470941-830B-942C-0BB1-68622ACF2B60}"/>
                  </a:ext>
                </a:extLst>
              </p14:cNvPr>
              <p14:cNvContentPartPr/>
              <p14:nvPr/>
            </p14:nvContentPartPr>
            <p14:xfrm>
              <a:off x="5123967" y="1320161"/>
              <a:ext cx="270720" cy="8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470941-830B-942C-0BB1-68622ACF2B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15327" y="1311521"/>
                <a:ext cx="2883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966766-7CC5-96FD-4CC6-90EC2DA56FFE}"/>
                  </a:ext>
                </a:extLst>
              </p14:cNvPr>
              <p14:cNvContentPartPr/>
              <p14:nvPr/>
            </p14:nvContentPartPr>
            <p14:xfrm>
              <a:off x="5294247" y="1663241"/>
              <a:ext cx="170280" cy="4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966766-7CC5-96FD-4CC6-90EC2DA56F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5247" y="1654241"/>
                <a:ext cx="187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11001D-2F4C-0408-B6F3-0126787B6351}"/>
                  </a:ext>
                </a:extLst>
              </p14:cNvPr>
              <p14:cNvContentPartPr/>
              <p14:nvPr/>
            </p14:nvContentPartPr>
            <p14:xfrm>
              <a:off x="4100127" y="2607161"/>
              <a:ext cx="223560" cy="9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11001D-2F4C-0408-B6F3-0126787B63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1127" y="2598161"/>
                <a:ext cx="241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A6FA1B-59B5-B3F1-7D5F-6A7C71BEFBF1}"/>
                  </a:ext>
                </a:extLst>
              </p14:cNvPr>
              <p14:cNvContentPartPr/>
              <p14:nvPr/>
            </p14:nvContentPartPr>
            <p14:xfrm>
              <a:off x="5469567" y="2585921"/>
              <a:ext cx="244080" cy="9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A6FA1B-59B5-B3F1-7D5F-6A7C71BEFB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60567" y="2576921"/>
                <a:ext cx="2617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E734EF-D631-2ED0-0289-40A2C735732A}"/>
                  </a:ext>
                </a:extLst>
              </p14:cNvPr>
              <p14:cNvContentPartPr/>
              <p14:nvPr/>
            </p14:nvContentPartPr>
            <p14:xfrm>
              <a:off x="5464527" y="3740441"/>
              <a:ext cx="28116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E734EF-D631-2ED0-0289-40A2C73573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55527" y="3731441"/>
                <a:ext cx="2988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51CC2F-6AEE-8842-C0DE-42860D40688D}"/>
                  </a:ext>
                </a:extLst>
              </p14:cNvPr>
              <p14:cNvContentPartPr/>
              <p14:nvPr/>
            </p14:nvContentPartPr>
            <p14:xfrm>
              <a:off x="6842607" y="1876001"/>
              <a:ext cx="316080" cy="11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51CC2F-6AEE-8842-C0DE-42860D4068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3967" y="1867001"/>
                <a:ext cx="333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1AC7EC-F38E-D40D-A2C5-556F3A5F8665}"/>
                  </a:ext>
                </a:extLst>
              </p14:cNvPr>
              <p14:cNvContentPartPr/>
              <p14:nvPr/>
            </p14:nvContentPartPr>
            <p14:xfrm>
              <a:off x="6838287" y="3829721"/>
              <a:ext cx="217080" cy="83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1AC7EC-F38E-D40D-A2C5-556F3A5F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9287" y="3821081"/>
                <a:ext cx="234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621329-6A0A-917F-4BD7-1D09B5783BB4}"/>
                  </a:ext>
                </a:extLst>
              </p14:cNvPr>
              <p14:cNvContentPartPr/>
              <p14:nvPr/>
            </p14:nvContentPartPr>
            <p14:xfrm>
              <a:off x="6909567" y="2542721"/>
              <a:ext cx="234360" cy="8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621329-6A0A-917F-4BD7-1D09B5783B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00927" y="2533721"/>
                <a:ext cx="252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3CB6B8-7D23-0936-E334-F66E2E881505}"/>
                  </a:ext>
                </a:extLst>
              </p14:cNvPr>
              <p14:cNvContentPartPr/>
              <p14:nvPr/>
            </p14:nvContentPartPr>
            <p14:xfrm>
              <a:off x="6884367" y="3086681"/>
              <a:ext cx="156960" cy="9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3CB6B8-7D23-0936-E334-F66E2E8815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75727" y="3077681"/>
                <a:ext cx="17460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90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B50-ECCA-4AD6-AA0D-EC60867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7A00-9135-412A-815B-88A3FE63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Shutdown</a:t>
            </a:r>
          </a:p>
          <a:p>
            <a:r>
              <a:rPr lang="en-US" dirty="0"/>
              <a:t>Close the RDP</a:t>
            </a:r>
          </a:p>
          <a:p>
            <a:r>
              <a:rPr lang="en-US" dirty="0"/>
              <a:t>Portal</a:t>
            </a:r>
          </a:p>
          <a:p>
            <a:r>
              <a:rPr lang="en-US" dirty="0"/>
              <a:t>CLI</a:t>
            </a:r>
          </a:p>
          <a:p>
            <a:endParaRPr lang="en-US" dirty="0"/>
          </a:p>
          <a:p>
            <a:r>
              <a:rPr lang="en-US" dirty="0"/>
              <a:t>20.25.106.203</a:t>
            </a:r>
          </a:p>
          <a:p>
            <a:r>
              <a:rPr lang="en-US" dirty="0"/>
              <a:t>20.232.186.56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C77CED-4D37-20BC-1767-39041CBD996A}"/>
                  </a:ext>
                </a:extLst>
              </p14:cNvPr>
              <p14:cNvContentPartPr/>
              <p14:nvPr/>
            </p14:nvContentPartPr>
            <p14:xfrm>
              <a:off x="3318927" y="1850081"/>
              <a:ext cx="332640" cy="60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C77CED-4D37-20BC-1767-39041CBD9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0287" y="1841081"/>
                <a:ext cx="3502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F29CA1-8285-F7C2-3E20-B89FE7F7D57C}"/>
                  </a:ext>
                </a:extLst>
              </p14:cNvPr>
              <p14:cNvContentPartPr/>
              <p14:nvPr/>
            </p14:nvContentPartPr>
            <p14:xfrm>
              <a:off x="3913647" y="2195681"/>
              <a:ext cx="249120" cy="10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F29CA1-8285-F7C2-3E20-B89FE7F7D5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647" y="2187041"/>
                <a:ext cx="26676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41917-09A2-D30C-50A6-236DA35D24F7}"/>
              </a:ext>
            </a:extLst>
          </p:cNvPr>
          <p:cNvGrpSpPr/>
          <p:nvPr/>
        </p:nvGrpSpPr>
        <p:grpSpPr>
          <a:xfrm>
            <a:off x="4343127" y="2048081"/>
            <a:ext cx="1199520" cy="313560"/>
            <a:chOff x="4343127" y="2048081"/>
            <a:chExt cx="119952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B1B963-C79F-36A8-E783-7192F816D1CD}"/>
                    </a:ext>
                  </a:extLst>
                </p14:cNvPr>
                <p14:cNvContentPartPr/>
                <p14:nvPr/>
              </p14:nvContentPartPr>
              <p14:xfrm>
                <a:off x="4343127" y="2221241"/>
                <a:ext cx="171000" cy="10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B1B963-C79F-36A8-E783-7192F816D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4127" y="2212601"/>
                  <a:ext cx="188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2D0C6E-9BFC-F1DC-55B4-8EC5C97A5864}"/>
                    </a:ext>
                  </a:extLst>
                </p14:cNvPr>
                <p14:cNvContentPartPr/>
                <p14:nvPr/>
              </p14:nvContentPartPr>
              <p14:xfrm>
                <a:off x="4577487" y="2213681"/>
                <a:ext cx="71280" cy="10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2D0C6E-9BFC-F1DC-55B4-8EC5C97A58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68847" y="2205041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62416B-DB1D-4C56-9186-F1ACCB916687}"/>
                    </a:ext>
                  </a:extLst>
                </p14:cNvPr>
                <p14:cNvContentPartPr/>
                <p14:nvPr/>
              </p14:nvContentPartPr>
              <p14:xfrm>
                <a:off x="4721127" y="2202521"/>
                <a:ext cx="114120" cy="12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62416B-DB1D-4C56-9186-F1ACCB9166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2487" y="2193881"/>
                  <a:ext cx="131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97B2DF-E141-58AD-272C-E5D24BF62A96}"/>
                    </a:ext>
                  </a:extLst>
                </p14:cNvPr>
                <p14:cNvContentPartPr/>
                <p14:nvPr/>
              </p14:nvContentPartPr>
              <p14:xfrm>
                <a:off x="4889247" y="2048081"/>
                <a:ext cx="244440" cy="28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97B2DF-E141-58AD-272C-E5D24BF62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0247" y="2039441"/>
                  <a:ext cx="262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03DAD9-D0BD-DAF3-FC30-459F1757B9C3}"/>
                    </a:ext>
                  </a:extLst>
                </p14:cNvPr>
                <p14:cNvContentPartPr/>
                <p14:nvPr/>
              </p14:nvContentPartPr>
              <p14:xfrm>
                <a:off x="5063487" y="2050241"/>
                <a:ext cx="239040" cy="28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03DAD9-D0BD-DAF3-FC30-459F1757B9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4487" y="2041601"/>
                  <a:ext cx="256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D3928-14F2-45C7-FD4C-CF62CC59CB04}"/>
                    </a:ext>
                  </a:extLst>
                </p14:cNvPr>
                <p14:cNvContentPartPr/>
                <p14:nvPr/>
              </p14:nvContentPartPr>
              <p14:xfrm>
                <a:off x="5349687" y="2212601"/>
                <a:ext cx="192960" cy="14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D3928-14F2-45C7-FD4C-CF62CC59CB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047" y="2203961"/>
                  <a:ext cx="2106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9C76D-1341-6651-CDC0-88AE5BAB12B9}"/>
              </a:ext>
            </a:extLst>
          </p:cNvPr>
          <p:cNvGrpSpPr/>
          <p:nvPr/>
        </p:nvGrpSpPr>
        <p:grpSpPr>
          <a:xfrm>
            <a:off x="5834967" y="1981841"/>
            <a:ext cx="1380960" cy="383040"/>
            <a:chOff x="5834967" y="1981841"/>
            <a:chExt cx="138096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DEB62A-695F-AB2D-1C10-70E8ABEF1415}"/>
                    </a:ext>
                  </a:extLst>
                </p14:cNvPr>
                <p14:cNvContentPartPr/>
                <p14:nvPr/>
              </p14:nvContentPartPr>
              <p14:xfrm>
                <a:off x="5834967" y="2174441"/>
                <a:ext cx="10188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DEB62A-695F-AB2D-1C10-70E8ABEF14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5967" y="2165801"/>
                  <a:ext cx="119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1060BC-089A-A9DC-A4C9-26A21A9625A9}"/>
                    </a:ext>
                  </a:extLst>
                </p14:cNvPr>
                <p14:cNvContentPartPr/>
                <p14:nvPr/>
              </p14:nvContentPartPr>
              <p14:xfrm>
                <a:off x="5994807" y="2069681"/>
                <a:ext cx="67320" cy="24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1060BC-089A-A9DC-A4C9-26A21A9625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5807" y="2060681"/>
                  <a:ext cx="84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75F532-0EFE-1E8E-BBFD-9BBCC9698DDB}"/>
                    </a:ext>
                  </a:extLst>
                </p14:cNvPr>
                <p14:cNvContentPartPr/>
                <p14:nvPr/>
              </p14:nvContentPartPr>
              <p14:xfrm>
                <a:off x="5927847" y="2048081"/>
                <a:ext cx="217800" cy="268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75F532-0EFE-1E8E-BBFD-9BBCC9698D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8847" y="2039441"/>
                  <a:ext cx="235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D6A7F7-16EE-8C88-FBF7-4B04641556DB}"/>
                    </a:ext>
                  </a:extLst>
                </p14:cNvPr>
                <p14:cNvContentPartPr/>
                <p14:nvPr/>
              </p14:nvContentPartPr>
              <p14:xfrm>
                <a:off x="6173727" y="1981841"/>
                <a:ext cx="277560" cy="38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D6A7F7-16EE-8C88-FBF7-4B04641556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65087" y="1972841"/>
                  <a:ext cx="2952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EE71F-0416-6919-3CDE-D9D95091A9A2}"/>
                    </a:ext>
                  </a:extLst>
                </p14:cNvPr>
                <p14:cNvContentPartPr/>
                <p14:nvPr/>
              </p14:nvContentPartPr>
              <p14:xfrm>
                <a:off x="6594927" y="2027561"/>
                <a:ext cx="11628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EE71F-0416-6919-3CDE-D9D95091A9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6287" y="2018921"/>
                  <a:ext cx="133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971B7B-B0F4-669F-BCDB-2A01E829BD5D}"/>
                    </a:ext>
                  </a:extLst>
                </p14:cNvPr>
                <p14:cNvContentPartPr/>
                <p14:nvPr/>
              </p14:nvContentPartPr>
              <p14:xfrm>
                <a:off x="6767007" y="2200721"/>
                <a:ext cx="269640" cy="7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971B7B-B0F4-669F-BCDB-2A01E829BD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58367" y="2191721"/>
                  <a:ext cx="287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8E3CB-7247-16D4-C3FE-563AEE73BC1D}"/>
                    </a:ext>
                  </a:extLst>
                </p14:cNvPr>
                <p14:cNvContentPartPr/>
                <p14:nvPr/>
              </p14:nvContentPartPr>
              <p14:xfrm>
                <a:off x="7127007" y="2170121"/>
                <a:ext cx="8892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8E3CB-7247-16D4-C3FE-563AEE73BC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8367" y="2161481"/>
                  <a:ext cx="1065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00B8CD-2C34-3AF3-4494-DD641377FCEA}"/>
              </a:ext>
            </a:extLst>
          </p:cNvPr>
          <p:cNvGrpSpPr/>
          <p:nvPr/>
        </p:nvGrpSpPr>
        <p:grpSpPr>
          <a:xfrm>
            <a:off x="2331447" y="3016121"/>
            <a:ext cx="3826440" cy="641880"/>
            <a:chOff x="2331447" y="3016121"/>
            <a:chExt cx="382644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C89AC8-E774-BD3A-80E6-77729BB16BA5}"/>
                    </a:ext>
                  </a:extLst>
                </p14:cNvPr>
                <p14:cNvContentPartPr/>
                <p14:nvPr/>
              </p14:nvContentPartPr>
              <p14:xfrm>
                <a:off x="2331447" y="3016121"/>
                <a:ext cx="313200" cy="64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C89AC8-E774-BD3A-80E6-77729BB16B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2447" y="3007121"/>
                  <a:ext cx="33084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1214CE-FF2C-5619-85DE-B6C68E8E81D7}"/>
                    </a:ext>
                  </a:extLst>
                </p14:cNvPr>
                <p14:cNvContentPartPr/>
                <p14:nvPr/>
              </p14:nvContentPartPr>
              <p14:xfrm>
                <a:off x="2780007" y="3294401"/>
                <a:ext cx="479160" cy="4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1214CE-FF2C-5619-85DE-B6C68E8E81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1367" y="3285761"/>
                  <a:ext cx="496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A3ED9E-118C-FCDA-B582-21BD4957AA64}"/>
                    </a:ext>
                  </a:extLst>
                </p14:cNvPr>
                <p14:cNvContentPartPr/>
                <p14:nvPr/>
              </p14:nvContentPartPr>
              <p14:xfrm>
                <a:off x="3178167" y="3229241"/>
                <a:ext cx="113400" cy="149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A3ED9E-118C-FCDA-B582-21BD4957AA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9167" y="3220601"/>
                  <a:ext cx="131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BD664F-B4F2-E786-D5D0-73D055F67FE7}"/>
                    </a:ext>
                  </a:extLst>
                </p14:cNvPr>
                <p14:cNvContentPartPr/>
                <p14:nvPr/>
              </p14:nvContentPartPr>
              <p14:xfrm>
                <a:off x="3430887" y="3267761"/>
                <a:ext cx="266760" cy="20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BD664F-B4F2-E786-D5D0-73D055F67F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2247" y="3258761"/>
                  <a:ext cx="284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D0EB1-5B33-4333-9F20-D660D72A44B8}"/>
                    </a:ext>
                  </a:extLst>
                </p14:cNvPr>
                <p14:cNvContentPartPr/>
                <p14:nvPr/>
              </p14:nvContentPartPr>
              <p14:xfrm>
                <a:off x="3711687" y="3304841"/>
                <a:ext cx="102960" cy="13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D0EB1-5B33-4333-9F20-D660D72A44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3047" y="3295841"/>
                  <a:ext cx="120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A44B57-F947-0BF2-7784-005876086ACB}"/>
                    </a:ext>
                  </a:extLst>
                </p14:cNvPr>
                <p14:cNvContentPartPr/>
                <p14:nvPr/>
              </p14:nvContentPartPr>
              <p14:xfrm>
                <a:off x="3847047" y="3322481"/>
                <a:ext cx="117360" cy="114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A44B57-F947-0BF2-7784-005876086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38407" y="3313841"/>
                  <a:ext cx="13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002A7F-E327-991C-23A8-4A47AF47C76C}"/>
                    </a:ext>
                  </a:extLst>
                </p14:cNvPr>
                <p14:cNvContentPartPr/>
                <p14:nvPr/>
              </p14:nvContentPartPr>
              <p14:xfrm>
                <a:off x="3965847" y="3197921"/>
                <a:ext cx="121320" cy="21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002A7F-E327-991C-23A8-4A47AF47C7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6847" y="3188921"/>
                  <a:ext cx="138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0AF27B-BFEB-A90A-2B9D-DAB34ABBC980}"/>
                    </a:ext>
                  </a:extLst>
                </p14:cNvPr>
                <p14:cNvContentPartPr/>
                <p14:nvPr/>
              </p14:nvContentPartPr>
              <p14:xfrm>
                <a:off x="4092207" y="3217721"/>
                <a:ext cx="60120" cy="21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0AF27B-BFEB-A90A-2B9D-DAB34ABBC9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83567" y="3209081"/>
                  <a:ext cx="77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6AB1E0-879C-BDFE-12F1-304FF93E7E57}"/>
                    </a:ext>
                  </a:extLst>
                </p14:cNvPr>
                <p14:cNvContentPartPr/>
                <p14:nvPr/>
              </p14:nvContentPartPr>
              <p14:xfrm>
                <a:off x="4239087" y="3345881"/>
                <a:ext cx="121320" cy="11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6AB1E0-879C-BDFE-12F1-304FF93E7E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30087" y="3337241"/>
                  <a:ext cx="138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036E40-EE20-1826-38C5-EE990E2436D9}"/>
                    </a:ext>
                  </a:extLst>
                </p14:cNvPr>
                <p14:cNvContentPartPr/>
                <p14:nvPr/>
              </p14:nvContentPartPr>
              <p14:xfrm>
                <a:off x="4392087" y="3339041"/>
                <a:ext cx="173880" cy="9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036E40-EE20-1826-38C5-EE990E243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83087" y="3330041"/>
                  <a:ext cx="19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108C0AF-5E30-1067-FB06-457F374CD854}"/>
                    </a:ext>
                  </a:extLst>
                </p14:cNvPr>
                <p14:cNvContentPartPr/>
                <p14:nvPr/>
              </p14:nvContentPartPr>
              <p14:xfrm>
                <a:off x="4688727" y="3251921"/>
                <a:ext cx="162360" cy="19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108C0AF-5E30-1067-FB06-457F374CD8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80087" y="3243281"/>
                  <a:ext cx="180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8D9B08-7DCA-6435-00F8-CDB566ADA545}"/>
                    </a:ext>
                  </a:extLst>
                </p14:cNvPr>
                <p14:cNvContentPartPr/>
                <p14:nvPr/>
              </p14:nvContentPartPr>
              <p14:xfrm>
                <a:off x="4912287" y="3299441"/>
                <a:ext cx="132120" cy="122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8D9B08-7DCA-6435-00F8-CDB566ADA5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3287" y="3290441"/>
                  <a:ext cx="149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106F0B-1890-7EFB-A6E9-F657F51646AD}"/>
                    </a:ext>
                  </a:extLst>
                </p14:cNvPr>
                <p14:cNvContentPartPr/>
                <p14:nvPr/>
              </p14:nvContentPartPr>
              <p14:xfrm>
                <a:off x="5049807" y="3298721"/>
                <a:ext cx="136080" cy="13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106F0B-1890-7EFB-A6E9-F657F51646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1167" y="3290081"/>
                  <a:ext cx="153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7ABC1-B38F-BEAD-02A4-E3759CDA556B}"/>
                    </a:ext>
                  </a:extLst>
                </p14:cNvPr>
                <p14:cNvContentPartPr/>
                <p14:nvPr/>
              </p14:nvContentPartPr>
              <p14:xfrm>
                <a:off x="5185527" y="3221321"/>
                <a:ext cx="156600" cy="22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7ABC1-B38F-BEAD-02A4-E3759CDA55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76887" y="3212681"/>
                  <a:ext cx="174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F66070-C597-CE7E-6B80-807DD234BCC3}"/>
                    </a:ext>
                  </a:extLst>
                </p14:cNvPr>
                <p14:cNvContentPartPr/>
                <p14:nvPr/>
              </p14:nvContentPartPr>
              <p14:xfrm>
                <a:off x="5399007" y="3341201"/>
                <a:ext cx="77400" cy="8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F66070-C597-CE7E-6B80-807DD234BC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0007" y="3332561"/>
                  <a:ext cx="95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910BA9-59A8-70C7-ABED-F7436B73C803}"/>
                    </a:ext>
                  </a:extLst>
                </p14:cNvPr>
                <p14:cNvContentPartPr/>
                <p14:nvPr/>
              </p14:nvContentPartPr>
              <p14:xfrm>
                <a:off x="5521047" y="3300161"/>
                <a:ext cx="49320" cy="118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910BA9-59A8-70C7-ABED-F7436B73C8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12047" y="3291161"/>
                  <a:ext cx="66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651E6F-7655-0D03-93D8-AF9BCF25F96D}"/>
                    </a:ext>
                  </a:extLst>
                </p14:cNvPr>
                <p14:cNvContentPartPr/>
                <p14:nvPr/>
              </p14:nvContentPartPr>
              <p14:xfrm>
                <a:off x="5643087" y="3198281"/>
                <a:ext cx="185040" cy="20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651E6F-7655-0D03-93D8-AF9BCF25F9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4447" y="3189641"/>
                  <a:ext cx="202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4E3459-B552-A9D1-811D-A8E302B0D21D}"/>
                    </a:ext>
                  </a:extLst>
                </p14:cNvPr>
                <p14:cNvContentPartPr/>
                <p14:nvPr/>
              </p14:nvContentPartPr>
              <p14:xfrm>
                <a:off x="5727687" y="3228161"/>
                <a:ext cx="175680" cy="88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4E3459-B552-A9D1-811D-A8E302B0D2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19047" y="3219521"/>
                  <a:ext cx="193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E5E84B-A4F3-333A-6F7B-ECCA4F6D49D6}"/>
                    </a:ext>
                  </a:extLst>
                </p14:cNvPr>
                <p14:cNvContentPartPr/>
                <p14:nvPr/>
              </p14:nvContentPartPr>
              <p14:xfrm>
                <a:off x="5903727" y="3087401"/>
                <a:ext cx="254160" cy="27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E5E84B-A4F3-333A-6F7B-ECCA4F6D49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94727" y="3078401"/>
                  <a:ext cx="271800" cy="28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22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BFC-2237-F865-0512-BD9C66B70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Availability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9733-246D-AAD2-81E0-01F2616C0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6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211C-2F63-7BD4-E4A4-8430E25B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Downtime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D46F-F500-1462-1DA2-A607B68D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Unplanned Hardware Maintenance – Live Migration</a:t>
            </a:r>
          </a:p>
          <a:p>
            <a:r>
              <a:rPr lang="en-US" dirty="0"/>
              <a:t>Unexpected Downtime - Heals</a:t>
            </a:r>
          </a:p>
          <a:p>
            <a:r>
              <a:rPr lang="en-US" dirty="0"/>
              <a:t>Planned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06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17CE-57C2-7C1C-1784-05D66B53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281A-22E3-6ACC-43B2-2336E922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 – Prevent from Rack level failure</a:t>
            </a:r>
          </a:p>
          <a:p>
            <a:r>
              <a:rPr lang="en-US" dirty="0"/>
              <a:t>Availability Zone – Prevent from Datacenter level failure</a:t>
            </a:r>
          </a:p>
          <a:p>
            <a:r>
              <a:rPr lang="en-US" dirty="0"/>
              <a:t>Virtual Machine Scale Sets – Auto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04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787B-1D76-F2C8-FF53-1B851042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4CF4-37DB-3181-DC8A-4B6D1B31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VM with Premium Disk – 99.90%</a:t>
            </a:r>
          </a:p>
          <a:p>
            <a:r>
              <a:rPr lang="en-US" dirty="0"/>
              <a:t>Availability Set – 99.95%</a:t>
            </a:r>
          </a:p>
          <a:p>
            <a:r>
              <a:rPr lang="en-US" dirty="0"/>
              <a:t>Availability Zone – 99.99%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2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99A4-4063-D7E6-4303-FFDCBC9C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3674-0049-2ED4-EC0C-B0D803D5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logical feature used to ensure that a group of related VMs are deployed so that they are not all subjected to single point of failure.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BBB759-B200-19D1-64AA-E58B4F4CE07A}"/>
                  </a:ext>
                </a:extLst>
              </p14:cNvPr>
              <p14:cNvContentPartPr/>
              <p14:nvPr/>
            </p14:nvContentPartPr>
            <p14:xfrm>
              <a:off x="5251407" y="1341041"/>
              <a:ext cx="1183320" cy="291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BBB759-B200-19D1-64AA-E58B4F4CE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2407" y="1332041"/>
                <a:ext cx="1200960" cy="29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9B2BE80-E24B-595F-DD0D-D8C00BDEF0B5}"/>
              </a:ext>
            </a:extLst>
          </p:cNvPr>
          <p:cNvGrpSpPr/>
          <p:nvPr/>
        </p:nvGrpSpPr>
        <p:grpSpPr>
          <a:xfrm>
            <a:off x="749967" y="741641"/>
            <a:ext cx="5676120" cy="3858120"/>
            <a:chOff x="749967" y="741641"/>
            <a:chExt cx="5676120" cy="38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73BA59-9373-654F-3291-28507C308ECA}"/>
                    </a:ext>
                  </a:extLst>
                </p14:cNvPr>
                <p14:cNvContentPartPr/>
                <p14:nvPr/>
              </p14:nvContentPartPr>
              <p14:xfrm>
                <a:off x="1117527" y="1194881"/>
                <a:ext cx="103680" cy="19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73BA59-9373-654F-3291-28507C308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8887" y="1185881"/>
                  <a:ext cx="121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4878EA-0F4E-38C6-B77E-2357CA3939DC}"/>
                    </a:ext>
                  </a:extLst>
                </p14:cNvPr>
                <p14:cNvContentPartPr/>
                <p14:nvPr/>
              </p14:nvContentPartPr>
              <p14:xfrm>
                <a:off x="1246407" y="1276961"/>
                <a:ext cx="90360" cy="115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4878EA-0F4E-38C6-B77E-2357CA393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7407" y="1268321"/>
                  <a:ext cx="10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0B3374-48C4-C994-988B-6268232DAA16}"/>
                    </a:ext>
                  </a:extLst>
                </p14:cNvPr>
                <p14:cNvContentPartPr/>
                <p14:nvPr/>
              </p14:nvContentPartPr>
              <p14:xfrm>
                <a:off x="1375647" y="1289921"/>
                <a:ext cx="79920" cy="10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0B3374-48C4-C994-988B-6268232DAA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7007" y="1280921"/>
                  <a:ext cx="97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81A886-C883-D1B4-5591-52EB2B015C8F}"/>
                    </a:ext>
                  </a:extLst>
                </p14:cNvPr>
                <p14:cNvContentPartPr/>
                <p14:nvPr/>
              </p14:nvContentPartPr>
              <p14:xfrm>
                <a:off x="1483287" y="1189841"/>
                <a:ext cx="94680" cy="20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81A886-C883-D1B4-5591-52EB2B015C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4287" y="1180841"/>
                  <a:ext cx="112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1B553E-D274-89C8-BBE2-17E44E5823DA}"/>
                    </a:ext>
                  </a:extLst>
                </p14:cNvPr>
                <p14:cNvContentPartPr/>
                <p14:nvPr/>
              </p14:nvContentPartPr>
              <p14:xfrm>
                <a:off x="1656087" y="1267961"/>
                <a:ext cx="6084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1B553E-D274-89C8-BBE2-17E44E5823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7447" y="1259321"/>
                  <a:ext cx="78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8E830F-A912-902C-80C9-A6E4369DC058}"/>
                    </a:ext>
                  </a:extLst>
                </p14:cNvPr>
                <p14:cNvContentPartPr/>
                <p14:nvPr/>
              </p14:nvContentPartPr>
              <p14:xfrm>
                <a:off x="1927887" y="835961"/>
                <a:ext cx="996120" cy="19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8E830F-A912-902C-80C9-A6E4369DC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9247" y="827321"/>
                  <a:ext cx="1013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6D1076-DE08-AF9A-346C-22C0A83DB5E8}"/>
                    </a:ext>
                  </a:extLst>
                </p14:cNvPr>
                <p14:cNvContentPartPr/>
                <p14:nvPr/>
              </p14:nvContentPartPr>
              <p14:xfrm>
                <a:off x="766167" y="794561"/>
                <a:ext cx="45720" cy="174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6D1076-DE08-AF9A-346C-22C0A83DB5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167" y="785921"/>
                  <a:ext cx="63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CBF3C8-B149-8804-88A7-776E11529C0B}"/>
                    </a:ext>
                  </a:extLst>
                </p14:cNvPr>
                <p14:cNvContentPartPr/>
                <p14:nvPr/>
              </p14:nvContentPartPr>
              <p14:xfrm>
                <a:off x="749967" y="864041"/>
                <a:ext cx="96480" cy="3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CBF3C8-B149-8804-88A7-776E11529C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327" y="855041"/>
                  <a:ext cx="11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977D74-7AA7-D878-DC09-97920C161412}"/>
                    </a:ext>
                  </a:extLst>
                </p14:cNvPr>
                <p14:cNvContentPartPr/>
                <p14:nvPr/>
              </p14:nvContentPartPr>
              <p14:xfrm>
                <a:off x="901527" y="866921"/>
                <a:ext cx="71280" cy="9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977D74-7AA7-D878-DC09-97920C1614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887" y="858281"/>
                  <a:ext cx="88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464430-9A11-E96D-3EBA-B0261B739096}"/>
                    </a:ext>
                  </a:extLst>
                </p14:cNvPr>
                <p14:cNvContentPartPr/>
                <p14:nvPr/>
              </p14:nvContentPartPr>
              <p14:xfrm>
                <a:off x="1001967" y="886001"/>
                <a:ext cx="75240" cy="5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464430-9A11-E96D-3EBA-B0261B7390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3327" y="877001"/>
                  <a:ext cx="9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16CB39-101A-FD7D-B8DC-61F9ACE3DA57}"/>
                    </a:ext>
                  </a:extLst>
                </p14:cNvPr>
                <p14:cNvContentPartPr/>
                <p14:nvPr/>
              </p14:nvContentPartPr>
              <p14:xfrm>
                <a:off x="1097007" y="831641"/>
                <a:ext cx="30960" cy="11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16CB39-101A-FD7D-B8DC-61F9ACE3DA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8007" y="823001"/>
                  <a:ext cx="48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615E03-0000-AE84-B5B9-EBB8B8628317}"/>
                    </a:ext>
                  </a:extLst>
                </p14:cNvPr>
                <p14:cNvContentPartPr/>
                <p14:nvPr/>
              </p14:nvContentPartPr>
              <p14:xfrm>
                <a:off x="1143807" y="793121"/>
                <a:ext cx="75240" cy="14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615E03-0000-AE84-B5B9-EBB8B86283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35167" y="784481"/>
                  <a:ext cx="9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F57F84-DC6B-8491-A718-60FEEF27C4A0}"/>
                    </a:ext>
                  </a:extLst>
                </p14:cNvPr>
                <p14:cNvContentPartPr/>
                <p14:nvPr/>
              </p14:nvContentPartPr>
              <p14:xfrm>
                <a:off x="1289967" y="798161"/>
                <a:ext cx="51840" cy="15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F57F84-DC6B-8491-A718-60FEEF27C4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1327" y="789161"/>
                  <a:ext cx="69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65A4F0-1FC8-97B9-155D-908DBAF28C44}"/>
                    </a:ext>
                  </a:extLst>
                </p14:cNvPr>
                <p14:cNvContentPartPr/>
                <p14:nvPr/>
              </p14:nvContentPartPr>
              <p14:xfrm>
                <a:off x="1281687" y="804281"/>
                <a:ext cx="92520" cy="12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65A4F0-1FC8-97B9-155D-908DBAF28C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2687" y="795641"/>
                  <a:ext cx="110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D1FEAD-F985-B38A-96DD-85E15D702BE2}"/>
                    </a:ext>
                  </a:extLst>
                </p14:cNvPr>
                <p14:cNvContentPartPr/>
                <p14:nvPr/>
              </p14:nvContentPartPr>
              <p14:xfrm>
                <a:off x="1393647" y="840641"/>
                <a:ext cx="4608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D1FEAD-F985-B38A-96DD-85E15D702B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5007" y="831641"/>
                  <a:ext cx="63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5B8768-4E4B-4492-CDEF-E393D0685CAD}"/>
                    </a:ext>
                  </a:extLst>
                </p14:cNvPr>
                <p14:cNvContentPartPr/>
                <p14:nvPr/>
              </p14:nvContentPartPr>
              <p14:xfrm>
                <a:off x="1468167" y="841001"/>
                <a:ext cx="124920" cy="73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5B8768-4E4B-4492-CDEF-E393D0685C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9527" y="832001"/>
                  <a:ext cx="142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2A3ACE-F6BF-7545-1D20-7512ED882F0C}"/>
                    </a:ext>
                  </a:extLst>
                </p14:cNvPr>
                <p14:cNvContentPartPr/>
                <p14:nvPr/>
              </p14:nvContentPartPr>
              <p14:xfrm>
                <a:off x="1637007" y="820481"/>
                <a:ext cx="208080" cy="10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2A3ACE-F6BF-7545-1D20-7512ED882F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8007" y="811841"/>
                  <a:ext cx="225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47BEF6-0EAB-3570-34A3-62CA314F88B9}"/>
                    </a:ext>
                  </a:extLst>
                </p14:cNvPr>
                <p14:cNvContentPartPr/>
                <p14:nvPr/>
              </p14:nvContentPartPr>
              <p14:xfrm>
                <a:off x="1717647" y="741641"/>
                <a:ext cx="3240" cy="6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47BEF6-0EAB-3570-34A3-62CA314F88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9007" y="733001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806E7B-4E1C-FA0A-E4AE-8369C1170384}"/>
                    </a:ext>
                  </a:extLst>
                </p14:cNvPr>
                <p14:cNvContentPartPr/>
                <p14:nvPr/>
              </p14:nvContentPartPr>
              <p14:xfrm>
                <a:off x="3887727" y="1304681"/>
                <a:ext cx="1121400" cy="29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806E7B-4E1C-FA0A-E4AE-8369C11703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8727" y="1295681"/>
                  <a:ext cx="1139040" cy="29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2AD198-D353-562A-068C-B705F20CDFF6}"/>
                    </a:ext>
                  </a:extLst>
                </p14:cNvPr>
                <p14:cNvContentPartPr/>
                <p14:nvPr/>
              </p14:nvContentPartPr>
              <p14:xfrm>
                <a:off x="3898887" y="1384241"/>
                <a:ext cx="1102320" cy="301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2AD198-D353-562A-068C-B705F20CDF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9887" y="1375241"/>
                  <a:ext cx="1119960" cy="30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33CA79-6C3F-52D5-B7FD-46D8AB6A3F60}"/>
                    </a:ext>
                  </a:extLst>
                </p14:cNvPr>
                <p14:cNvContentPartPr/>
                <p14:nvPr/>
              </p14:nvContentPartPr>
              <p14:xfrm>
                <a:off x="5282007" y="1281281"/>
                <a:ext cx="1144080" cy="290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33CA79-6C3F-52D5-B7FD-46D8AB6A3F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3367" y="1272641"/>
                  <a:ext cx="1161720" cy="29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10B3C8-D5A7-FE7F-8F7F-CCC78953373A}"/>
                    </a:ext>
                  </a:extLst>
                </p14:cNvPr>
                <p14:cNvContentPartPr/>
                <p14:nvPr/>
              </p14:nvContentPartPr>
              <p14:xfrm>
                <a:off x="4194807" y="1076801"/>
                <a:ext cx="55800" cy="20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10B3C8-D5A7-FE7F-8F7F-CCC7895337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86167" y="1067801"/>
                  <a:ext cx="73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195E5-57BD-13D6-C196-ACFBBD7BFFB4}"/>
                    </a:ext>
                  </a:extLst>
                </p14:cNvPr>
                <p14:cNvContentPartPr/>
                <p14:nvPr/>
              </p14:nvContentPartPr>
              <p14:xfrm>
                <a:off x="4214607" y="1106681"/>
                <a:ext cx="16992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195E5-57BD-13D6-C196-ACFBBD7BFF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05607" y="1098041"/>
                  <a:ext cx="187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909DCF-4BC4-CDC9-FA0D-7D4A4FA8E0D0}"/>
                    </a:ext>
                  </a:extLst>
                </p14:cNvPr>
                <p14:cNvContentPartPr/>
                <p14:nvPr/>
              </p14:nvContentPartPr>
              <p14:xfrm>
                <a:off x="4334487" y="1112441"/>
                <a:ext cx="114840" cy="13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909DCF-4BC4-CDC9-FA0D-7D4A4FA8E0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5487" y="1103441"/>
                  <a:ext cx="132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F26F18-DF16-18B6-F91F-A98010C31180}"/>
                    </a:ext>
                  </a:extLst>
                </p14:cNvPr>
                <p14:cNvContentPartPr/>
                <p14:nvPr/>
              </p14:nvContentPartPr>
              <p14:xfrm>
                <a:off x="4458327" y="1083641"/>
                <a:ext cx="114840" cy="18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F26F18-DF16-18B6-F91F-A98010C311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49687" y="1074641"/>
                  <a:ext cx="132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27AA9C-AB02-E5E7-80B2-EA99E1D4DC97}"/>
                    </a:ext>
                  </a:extLst>
                </p14:cNvPr>
                <p14:cNvContentPartPr/>
                <p14:nvPr/>
              </p14:nvContentPartPr>
              <p14:xfrm>
                <a:off x="5498727" y="1055921"/>
                <a:ext cx="43200" cy="16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27AA9C-AB02-E5E7-80B2-EA99E1D4DC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89727" y="1046921"/>
                  <a:ext cx="6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F8EE0D-7AD0-7236-D3A8-31FCE1360098}"/>
                    </a:ext>
                  </a:extLst>
                </p14:cNvPr>
                <p14:cNvContentPartPr/>
                <p14:nvPr/>
              </p14:nvContentPartPr>
              <p14:xfrm>
                <a:off x="5503047" y="1081481"/>
                <a:ext cx="151920" cy="12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F8EE0D-7AD0-7236-D3A8-31FCE13600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94407" y="1072841"/>
                  <a:ext cx="169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1AA0D0-91BC-5178-C23A-13B6402D1410}"/>
                    </a:ext>
                  </a:extLst>
                </p14:cNvPr>
                <p14:cNvContentPartPr/>
                <p14:nvPr/>
              </p14:nvContentPartPr>
              <p14:xfrm>
                <a:off x="5622207" y="1079681"/>
                <a:ext cx="111240" cy="124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1AA0D0-91BC-5178-C23A-13B6402D14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13567" y="1070681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88DC7D-2EAB-D122-A6BB-9200C747AE75}"/>
                    </a:ext>
                  </a:extLst>
                </p14:cNvPr>
                <p14:cNvContentPartPr/>
                <p14:nvPr/>
              </p14:nvContentPartPr>
              <p14:xfrm>
                <a:off x="5806887" y="1044761"/>
                <a:ext cx="10800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88DC7D-2EAB-D122-A6BB-9200C747A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8247" y="1036121"/>
                  <a:ext cx="12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20E7C2-A7C5-DFF3-460D-7561AB4C8889}"/>
                    </a:ext>
                  </a:extLst>
                </p14:cNvPr>
                <p14:cNvContentPartPr/>
                <p14:nvPr/>
              </p14:nvContentPartPr>
              <p14:xfrm>
                <a:off x="2413527" y="1407641"/>
                <a:ext cx="1200600" cy="3094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20E7C2-A7C5-DFF3-460D-7561AB4C88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04527" y="1398641"/>
                  <a:ext cx="1218240" cy="31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BFCBEE5-DFD1-4920-5728-52163141DFD3}"/>
                    </a:ext>
                  </a:extLst>
                </p14:cNvPr>
                <p14:cNvContentPartPr/>
                <p14:nvPr/>
              </p14:nvContentPartPr>
              <p14:xfrm>
                <a:off x="2339367" y="1413041"/>
                <a:ext cx="1236600" cy="3186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BFCBEE5-DFD1-4920-5728-52163141DF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0727" y="1404041"/>
                  <a:ext cx="1254240" cy="32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A9D15C-5980-C8D3-0488-4363EB6CA855}"/>
                    </a:ext>
                  </a:extLst>
                </p14:cNvPr>
                <p14:cNvContentPartPr/>
                <p14:nvPr/>
              </p14:nvContentPartPr>
              <p14:xfrm>
                <a:off x="2822487" y="1108841"/>
                <a:ext cx="46440" cy="22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A9D15C-5980-C8D3-0488-4363EB6CA8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3487" y="1100201"/>
                  <a:ext cx="64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F05217-17C2-D194-444D-73E56F0962F4}"/>
                    </a:ext>
                  </a:extLst>
                </p14:cNvPr>
                <p14:cNvContentPartPr/>
                <p14:nvPr/>
              </p14:nvContentPartPr>
              <p14:xfrm>
                <a:off x="2829327" y="1220081"/>
                <a:ext cx="71280" cy="2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F05217-17C2-D194-444D-73E56F0962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20327" y="1211441"/>
                  <a:ext cx="88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4ADC42-2CD8-81E4-D93E-9D6B07667FF2}"/>
                    </a:ext>
                  </a:extLst>
                </p14:cNvPr>
                <p14:cNvContentPartPr/>
                <p14:nvPr/>
              </p14:nvContentPartPr>
              <p14:xfrm>
                <a:off x="2976927" y="1162841"/>
                <a:ext cx="18720" cy="12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4ADC42-2CD8-81E4-D93E-9D6B07667F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67927" y="1153841"/>
                  <a:ext cx="3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BB9D24-9D9B-72F4-AF16-E34E13CE16C9}"/>
                    </a:ext>
                  </a:extLst>
                </p14:cNvPr>
                <p14:cNvContentPartPr/>
                <p14:nvPr/>
              </p14:nvContentPartPr>
              <p14:xfrm>
                <a:off x="2954967" y="1159601"/>
                <a:ext cx="112680" cy="14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BB9D24-9D9B-72F4-AF16-E34E13CE16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6327" y="1150961"/>
                  <a:ext cx="130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26F057-6E9B-F6AC-B50D-914365B17C45}"/>
                    </a:ext>
                  </a:extLst>
                </p14:cNvPr>
                <p14:cNvContentPartPr/>
                <p14:nvPr/>
              </p14:nvContentPartPr>
              <p14:xfrm>
                <a:off x="3123447" y="1172201"/>
                <a:ext cx="53640" cy="101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26F057-6E9B-F6AC-B50D-914365B17C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4447" y="1163561"/>
                  <a:ext cx="71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51682C-F7D1-0217-A9F6-B7AE958D5FDF}"/>
                    </a:ext>
                  </a:extLst>
                </p14:cNvPr>
                <p14:cNvContentPartPr/>
                <p14:nvPr/>
              </p14:nvContentPartPr>
              <p14:xfrm>
                <a:off x="2142087" y="1225481"/>
                <a:ext cx="521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51682C-F7D1-0217-A9F6-B7AE958D5F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33447" y="1216481"/>
                  <a:ext cx="539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A998E4-CCB5-52DA-DBDB-2C7100D6DDE1}"/>
                    </a:ext>
                  </a:extLst>
                </p14:cNvPr>
                <p14:cNvContentPartPr/>
                <p14:nvPr/>
              </p14:nvContentPartPr>
              <p14:xfrm>
                <a:off x="2615127" y="1635881"/>
                <a:ext cx="744120" cy="21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A998E4-CCB5-52DA-DBDB-2C7100D6DD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6127" y="1627241"/>
                  <a:ext cx="761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F2E91F-4546-B2D0-5CAD-BF09CAF055D5}"/>
                    </a:ext>
                  </a:extLst>
                </p14:cNvPr>
                <p14:cNvContentPartPr/>
                <p14:nvPr/>
              </p14:nvContentPartPr>
              <p14:xfrm>
                <a:off x="2537727" y="1707521"/>
                <a:ext cx="825480" cy="19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F2E91F-4546-B2D0-5CAD-BF09CAF055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8727" y="1698881"/>
                  <a:ext cx="843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2B2D4B-DAD0-6D7F-6730-4A681FD6DCB8}"/>
                    </a:ext>
                  </a:extLst>
                </p14:cNvPr>
                <p14:cNvContentPartPr/>
                <p14:nvPr/>
              </p14:nvContentPartPr>
              <p14:xfrm>
                <a:off x="2618727" y="1979681"/>
                <a:ext cx="725400" cy="18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2B2D4B-DAD0-6D7F-6730-4A681FD6DC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09727" y="1971041"/>
                  <a:ext cx="743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D43801-EB73-F78B-94C3-3C946ADD3C2B}"/>
                    </a:ext>
                  </a:extLst>
                </p14:cNvPr>
                <p14:cNvContentPartPr/>
                <p14:nvPr/>
              </p14:nvContentPartPr>
              <p14:xfrm>
                <a:off x="2589927" y="2076881"/>
                <a:ext cx="739080" cy="18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D43801-EB73-F78B-94C3-3C946ADD3C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81287" y="2067881"/>
                  <a:ext cx="756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08760E-13AE-E783-8997-886204CCEA1A}"/>
                    </a:ext>
                  </a:extLst>
                </p14:cNvPr>
                <p14:cNvContentPartPr/>
                <p14:nvPr/>
              </p14:nvContentPartPr>
              <p14:xfrm>
                <a:off x="2601807" y="2336441"/>
                <a:ext cx="744480" cy="14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08760E-13AE-E783-8997-886204CCEA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2807" y="2327801"/>
                  <a:ext cx="76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A970F1-FC61-FCD8-5254-BF28221FA05C}"/>
                    </a:ext>
                  </a:extLst>
                </p14:cNvPr>
                <p14:cNvContentPartPr/>
                <p14:nvPr/>
              </p14:nvContentPartPr>
              <p14:xfrm>
                <a:off x="2570847" y="2398361"/>
                <a:ext cx="853920" cy="219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A970F1-FC61-FCD8-5254-BF28221FA0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2207" y="2389721"/>
                  <a:ext cx="871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0D06C8-1F3C-6983-EE2E-78A0F22F736C}"/>
                    </a:ext>
                  </a:extLst>
                </p14:cNvPr>
                <p14:cNvContentPartPr/>
                <p14:nvPr/>
              </p14:nvContentPartPr>
              <p14:xfrm>
                <a:off x="2705127" y="2698241"/>
                <a:ext cx="643320" cy="298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0D06C8-1F3C-6983-EE2E-78A0F22F7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96487" y="2689241"/>
                  <a:ext cx="660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70861A-4385-250C-6F73-8D6EF3F4B87F}"/>
                    </a:ext>
                  </a:extLst>
                </p14:cNvPr>
                <p14:cNvContentPartPr/>
                <p14:nvPr/>
              </p14:nvContentPartPr>
              <p14:xfrm>
                <a:off x="2531607" y="2839721"/>
                <a:ext cx="846720" cy="19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70861A-4385-250C-6F73-8D6EF3F4B8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22607" y="2831081"/>
                  <a:ext cx="864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BA0C2D-6AFD-ACD8-EA75-A509CF751842}"/>
                    </a:ext>
                  </a:extLst>
                </p14:cNvPr>
                <p14:cNvContentPartPr/>
                <p14:nvPr/>
              </p14:nvContentPartPr>
              <p14:xfrm>
                <a:off x="2702967" y="3125561"/>
                <a:ext cx="591840" cy="17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BA0C2D-6AFD-ACD8-EA75-A509CF7518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4327" y="3116921"/>
                  <a:ext cx="609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450D34-A1BF-8649-B35D-F069E2F4CC3F}"/>
                    </a:ext>
                  </a:extLst>
                </p14:cNvPr>
                <p14:cNvContentPartPr/>
                <p14:nvPr/>
              </p14:nvContentPartPr>
              <p14:xfrm>
                <a:off x="2647167" y="3206201"/>
                <a:ext cx="671760" cy="202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450D34-A1BF-8649-B35D-F069E2F4CC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38167" y="3197201"/>
                  <a:ext cx="689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1222624-A1CD-9509-0DB0-00F940D64F38}"/>
                    </a:ext>
                  </a:extLst>
                </p14:cNvPr>
                <p14:cNvContentPartPr/>
                <p14:nvPr/>
              </p14:nvContentPartPr>
              <p14:xfrm>
                <a:off x="4097967" y="1521041"/>
                <a:ext cx="686880" cy="315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1222624-A1CD-9509-0DB0-00F940D64F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88967" y="1512041"/>
                  <a:ext cx="704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8884D7-A910-A557-CD1C-86EAC70828B1}"/>
                    </a:ext>
                  </a:extLst>
                </p14:cNvPr>
                <p14:cNvContentPartPr/>
                <p14:nvPr/>
              </p14:nvContentPartPr>
              <p14:xfrm>
                <a:off x="4067727" y="1632281"/>
                <a:ext cx="68508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8884D7-A910-A557-CD1C-86EAC70828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8727" y="1623281"/>
                  <a:ext cx="702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9ECB06-713F-EE50-E434-A33EF0AE584E}"/>
                    </a:ext>
                  </a:extLst>
                </p14:cNvPr>
                <p14:cNvContentPartPr/>
                <p14:nvPr/>
              </p14:nvContentPartPr>
              <p14:xfrm>
                <a:off x="4126047" y="1886801"/>
                <a:ext cx="630000" cy="240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9ECB06-713F-EE50-E434-A33EF0AE584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17407" y="1878161"/>
                  <a:ext cx="6476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76F760-97F8-21AB-419C-DEA3BAC48E44}"/>
                    </a:ext>
                  </a:extLst>
                </p14:cNvPr>
                <p14:cNvContentPartPr/>
                <p14:nvPr/>
              </p14:nvContentPartPr>
              <p14:xfrm>
                <a:off x="4070607" y="1917401"/>
                <a:ext cx="635400" cy="194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76F760-97F8-21AB-419C-DEA3BAC48E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1607" y="1908401"/>
                  <a:ext cx="653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DF355E-B3AB-13C1-B50C-E3C72F37A31A}"/>
                    </a:ext>
                  </a:extLst>
                </p14:cNvPr>
                <p14:cNvContentPartPr/>
                <p14:nvPr/>
              </p14:nvContentPartPr>
              <p14:xfrm>
                <a:off x="4034967" y="2264081"/>
                <a:ext cx="610920" cy="181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DF355E-B3AB-13C1-B50C-E3C72F37A3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5967" y="2255441"/>
                  <a:ext cx="628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67C752-089F-E530-2406-436BB9C7A485}"/>
                    </a:ext>
                  </a:extLst>
                </p14:cNvPr>
                <p14:cNvContentPartPr/>
                <p14:nvPr/>
              </p14:nvContentPartPr>
              <p14:xfrm>
                <a:off x="4045407" y="2306561"/>
                <a:ext cx="607320" cy="163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67C752-089F-E530-2406-436BB9C7A4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6767" y="2297561"/>
                  <a:ext cx="624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5857E6-72DC-869A-1C6F-BF74266C8397}"/>
                    </a:ext>
                  </a:extLst>
                </p14:cNvPr>
                <p14:cNvContentPartPr/>
                <p14:nvPr/>
              </p14:nvContentPartPr>
              <p14:xfrm>
                <a:off x="4095087" y="2582321"/>
                <a:ext cx="650160" cy="192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5857E6-72DC-869A-1C6F-BF74266C83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6087" y="2573681"/>
                  <a:ext cx="667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71DDB7-ECE5-45A6-9178-99CADAC11133}"/>
                    </a:ext>
                  </a:extLst>
                </p14:cNvPr>
                <p14:cNvContentPartPr/>
                <p14:nvPr/>
              </p14:nvContentPartPr>
              <p14:xfrm>
                <a:off x="4061607" y="2597801"/>
                <a:ext cx="627120" cy="24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71DDB7-ECE5-45A6-9178-99CADAC111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52967" y="2588801"/>
                  <a:ext cx="644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A2BEF7-EE6E-F9FF-C104-40D513FD1DCB}"/>
                    </a:ext>
                  </a:extLst>
                </p14:cNvPr>
                <p14:cNvContentPartPr/>
                <p14:nvPr/>
              </p14:nvContentPartPr>
              <p14:xfrm>
                <a:off x="4145127" y="2907041"/>
                <a:ext cx="489600" cy="155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A2BEF7-EE6E-F9FF-C104-40D513FD1D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36487" y="2898401"/>
                  <a:ext cx="507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0822E7-666B-800C-936C-06196834CF50}"/>
                    </a:ext>
                  </a:extLst>
                </p14:cNvPr>
                <p14:cNvContentPartPr/>
                <p14:nvPr/>
              </p14:nvContentPartPr>
              <p14:xfrm>
                <a:off x="4049007" y="2978321"/>
                <a:ext cx="682200" cy="18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0822E7-666B-800C-936C-06196834CF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40367" y="2969681"/>
                  <a:ext cx="699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89DE16-ABF3-6214-A1F1-C2D91E08ED99}"/>
                    </a:ext>
                  </a:extLst>
                </p14:cNvPr>
                <p14:cNvContentPartPr/>
                <p14:nvPr/>
              </p14:nvContentPartPr>
              <p14:xfrm>
                <a:off x="2101767" y="1765121"/>
                <a:ext cx="555840" cy="20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89DE16-ABF3-6214-A1F1-C2D91E08ED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93127" y="1756481"/>
                  <a:ext cx="573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2027E3-F689-B680-84CA-3DD505DBA9B3}"/>
                    </a:ext>
                  </a:extLst>
                </p14:cNvPr>
                <p14:cNvContentPartPr/>
                <p14:nvPr/>
              </p14:nvContentPartPr>
              <p14:xfrm>
                <a:off x="804327" y="2047721"/>
                <a:ext cx="8748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2027E3-F689-B680-84CA-3DD505DBA9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5687" y="2038721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A083F4E-EC78-82C4-A1C1-7C4E26BC85F8}"/>
                    </a:ext>
                  </a:extLst>
                </p14:cNvPr>
                <p14:cNvContentPartPr/>
                <p14:nvPr/>
              </p14:nvContentPartPr>
              <p14:xfrm>
                <a:off x="936087" y="2099201"/>
                <a:ext cx="54360" cy="13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A083F4E-EC78-82C4-A1C1-7C4E26BC85F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7447" y="2090201"/>
                  <a:ext cx="7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E81842-E3D2-A475-F71E-35C3312AFA43}"/>
                    </a:ext>
                  </a:extLst>
                </p14:cNvPr>
                <p14:cNvContentPartPr/>
                <p14:nvPr/>
              </p14:nvContentPartPr>
              <p14:xfrm>
                <a:off x="1039407" y="1987241"/>
                <a:ext cx="90000" cy="177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E81842-E3D2-A475-F71E-35C3312AFA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0767" y="1978601"/>
                  <a:ext cx="107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809594-5655-96A0-1396-B9E028374D13}"/>
                    </a:ext>
                  </a:extLst>
                </p14:cNvPr>
                <p14:cNvContentPartPr/>
                <p14:nvPr/>
              </p14:nvContentPartPr>
              <p14:xfrm>
                <a:off x="1145607" y="1979321"/>
                <a:ext cx="309240" cy="171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809594-5655-96A0-1396-B9E028374D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6607" y="1970321"/>
                  <a:ext cx="326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713139-11A0-AEF9-861A-EA6AC8EE2A4C}"/>
                    </a:ext>
                  </a:extLst>
                </p14:cNvPr>
                <p14:cNvContentPartPr/>
                <p14:nvPr/>
              </p14:nvContentPartPr>
              <p14:xfrm>
                <a:off x="1233087" y="1967081"/>
                <a:ext cx="119160" cy="96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713139-11A0-AEF9-861A-EA6AC8EE2A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24087" y="1958441"/>
                  <a:ext cx="13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9AA8C6D-9768-3963-D481-465A629C672A}"/>
                    </a:ext>
                  </a:extLst>
                </p14:cNvPr>
                <p14:cNvContentPartPr/>
                <p14:nvPr/>
              </p14:nvContentPartPr>
              <p14:xfrm>
                <a:off x="1448007" y="1936481"/>
                <a:ext cx="102600" cy="155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9AA8C6D-9768-3963-D481-465A629C67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39007" y="1927841"/>
                  <a:ext cx="120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8436A-C19A-18CD-5F7B-1689783B0DE4}"/>
                    </a:ext>
                  </a:extLst>
                </p14:cNvPr>
                <p14:cNvContentPartPr/>
                <p14:nvPr/>
              </p14:nvContentPartPr>
              <p14:xfrm>
                <a:off x="1586967" y="1977161"/>
                <a:ext cx="69480" cy="68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8436A-C19A-18CD-5F7B-1689783B0D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77967" y="1968161"/>
                  <a:ext cx="87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24E507C-4C37-4F1F-D889-D0D2F33EC1E4}"/>
                    </a:ext>
                  </a:extLst>
                </p14:cNvPr>
                <p14:cNvContentPartPr/>
                <p14:nvPr/>
              </p14:nvContentPartPr>
              <p14:xfrm>
                <a:off x="1675167" y="1914521"/>
                <a:ext cx="378360" cy="114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24E507C-4C37-4F1F-D889-D0D2F33EC1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66167" y="1905881"/>
                  <a:ext cx="396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7B2A3C-4CBE-0FAB-98C4-72088B418038}"/>
                    </a:ext>
                  </a:extLst>
                </p14:cNvPr>
                <p14:cNvContentPartPr/>
                <p14:nvPr/>
              </p14:nvContentPartPr>
              <p14:xfrm>
                <a:off x="1921767" y="1834241"/>
                <a:ext cx="468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7B2A3C-4CBE-0FAB-98C4-72088B4180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12767" y="1825241"/>
                  <a:ext cx="22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205C67-DC7C-7232-7113-77D302AFF2E5}"/>
                    </a:ext>
                  </a:extLst>
                </p14:cNvPr>
                <p14:cNvContentPartPr/>
                <p14:nvPr/>
              </p14:nvContentPartPr>
              <p14:xfrm>
                <a:off x="2880447" y="1751801"/>
                <a:ext cx="72360" cy="98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205C67-DC7C-7232-7113-77D302AFF2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71807" y="1742801"/>
                  <a:ext cx="90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009530-0151-159E-BBED-0BC3002901AC}"/>
                    </a:ext>
                  </a:extLst>
                </p14:cNvPr>
                <p14:cNvContentPartPr/>
                <p14:nvPr/>
              </p14:nvContentPartPr>
              <p14:xfrm>
                <a:off x="3008967" y="1737761"/>
                <a:ext cx="33480" cy="11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009530-0151-159E-BBED-0BC3002901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00327" y="1728761"/>
                  <a:ext cx="51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AE966A-E34A-644A-D0DB-7EA1ACA01F8E}"/>
                    </a:ext>
                  </a:extLst>
                </p14:cNvPr>
                <p14:cNvContentPartPr/>
                <p14:nvPr/>
              </p14:nvContentPartPr>
              <p14:xfrm>
                <a:off x="2977287" y="1750361"/>
                <a:ext cx="115560" cy="10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AE966A-E34A-644A-D0DB-7EA1ACA01F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68287" y="1741721"/>
                  <a:ext cx="133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85CB06-1DDF-3BB5-4D17-E38FFCB396A3}"/>
                    </a:ext>
                  </a:extLst>
                </p14:cNvPr>
                <p14:cNvContentPartPr/>
                <p14:nvPr/>
              </p14:nvContentPartPr>
              <p14:xfrm>
                <a:off x="3106167" y="1750001"/>
                <a:ext cx="75240" cy="77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85CB06-1DDF-3BB5-4D17-E38FFCB396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97167" y="1741361"/>
                  <a:ext cx="92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F96268-FDAA-403E-198D-38C26B14C576}"/>
                    </a:ext>
                  </a:extLst>
                </p14:cNvPr>
                <p14:cNvContentPartPr/>
                <p14:nvPr/>
              </p14:nvContentPartPr>
              <p14:xfrm>
                <a:off x="4253127" y="1616441"/>
                <a:ext cx="64080" cy="11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F96268-FDAA-403E-198D-38C26B14C5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44127" y="1607801"/>
                  <a:ext cx="81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33E8A6-6A9A-5194-1D88-E245F93C3706}"/>
                    </a:ext>
                  </a:extLst>
                </p14:cNvPr>
                <p14:cNvContentPartPr/>
                <p14:nvPr/>
              </p14:nvContentPartPr>
              <p14:xfrm>
                <a:off x="4368327" y="1600961"/>
                <a:ext cx="56160" cy="16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33E8A6-6A9A-5194-1D88-E245F93C37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59327" y="1591961"/>
                  <a:ext cx="73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F61429-B712-DC82-0728-B309D98EEEAD}"/>
                    </a:ext>
                  </a:extLst>
                </p14:cNvPr>
                <p14:cNvContentPartPr/>
                <p14:nvPr/>
              </p14:nvContentPartPr>
              <p14:xfrm>
                <a:off x="4375167" y="1590521"/>
                <a:ext cx="18828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F61429-B712-DC82-0728-B309D98EEE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66167" y="1581881"/>
                  <a:ext cx="205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84F4EE-1946-A6ED-8A15-586CB3C841A9}"/>
                    </a:ext>
                  </a:extLst>
                </p14:cNvPr>
                <p14:cNvContentPartPr/>
                <p14:nvPr/>
              </p14:nvContentPartPr>
              <p14:xfrm>
                <a:off x="2843367" y="2077601"/>
                <a:ext cx="86400" cy="101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84F4EE-1946-A6ED-8A15-586CB3C841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34367" y="2068601"/>
                  <a:ext cx="104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C539AF-DFA6-B18A-FE79-71424E424A55}"/>
                    </a:ext>
                  </a:extLst>
                </p14:cNvPr>
                <p14:cNvContentPartPr/>
                <p14:nvPr/>
              </p14:nvContentPartPr>
              <p14:xfrm>
                <a:off x="2963247" y="2097041"/>
                <a:ext cx="44280" cy="86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C539AF-DFA6-B18A-FE79-71424E424A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54607" y="2088041"/>
                  <a:ext cx="61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DC9E78-0ECA-A007-CE7B-D09EDED790D3}"/>
                    </a:ext>
                  </a:extLst>
                </p14:cNvPr>
                <p14:cNvContentPartPr/>
                <p14:nvPr/>
              </p14:nvContentPartPr>
              <p14:xfrm>
                <a:off x="2959287" y="2063561"/>
                <a:ext cx="102960" cy="129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DC9E78-0ECA-A007-CE7B-D09EDED790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50287" y="2054561"/>
                  <a:ext cx="120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A6AFEB-D206-0238-9D12-566BB24668EC}"/>
                    </a:ext>
                  </a:extLst>
                </p14:cNvPr>
                <p14:cNvContentPartPr/>
                <p14:nvPr/>
              </p14:nvContentPartPr>
              <p14:xfrm>
                <a:off x="3055767" y="2045921"/>
                <a:ext cx="101160" cy="15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A6AFEB-D206-0238-9D12-566BB24668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6767" y="2036921"/>
                  <a:ext cx="118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10AE5A-FD82-FD86-46B0-133351FEA50B}"/>
                    </a:ext>
                  </a:extLst>
                </p14:cNvPr>
                <p14:cNvContentPartPr/>
                <p14:nvPr/>
              </p14:nvContentPartPr>
              <p14:xfrm>
                <a:off x="4331967" y="1943681"/>
                <a:ext cx="100080" cy="83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10AE5A-FD82-FD86-46B0-133351FEA5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22967" y="1934681"/>
                  <a:ext cx="11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A8A8EF-8380-293A-9B2A-5ACF2D0633FA}"/>
                    </a:ext>
                  </a:extLst>
                </p14:cNvPr>
                <p14:cNvContentPartPr/>
                <p14:nvPr/>
              </p14:nvContentPartPr>
              <p14:xfrm>
                <a:off x="4439247" y="1926041"/>
                <a:ext cx="119880" cy="178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A8A8EF-8380-293A-9B2A-5ACF2D0633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30607" y="1917041"/>
                  <a:ext cx="137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0532B3-19A7-FBAF-E815-62CBC9BC709C}"/>
                    </a:ext>
                  </a:extLst>
                </p14:cNvPr>
                <p14:cNvContentPartPr/>
                <p14:nvPr/>
              </p14:nvContentPartPr>
              <p14:xfrm>
                <a:off x="4542207" y="1934321"/>
                <a:ext cx="123840" cy="192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0532B3-19A7-FBAF-E815-62CBC9BC70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33207" y="1925681"/>
                  <a:ext cx="141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91AD4B-44B6-2F0A-1643-7287395EE436}"/>
                    </a:ext>
                  </a:extLst>
                </p14:cNvPr>
                <p14:cNvContentPartPr/>
                <p14:nvPr/>
              </p14:nvContentPartPr>
              <p14:xfrm>
                <a:off x="5552727" y="1463441"/>
                <a:ext cx="464760" cy="25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91AD4B-44B6-2F0A-1643-7287395EE4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43727" y="1454441"/>
                  <a:ext cx="48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5A2BE3-19EA-5848-4090-867B5B93FE6D}"/>
                    </a:ext>
                  </a:extLst>
                </p14:cNvPr>
                <p14:cNvContentPartPr/>
                <p14:nvPr/>
              </p14:nvContentPartPr>
              <p14:xfrm>
                <a:off x="5506287" y="1489001"/>
                <a:ext cx="499680" cy="20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5A2BE3-19EA-5848-4090-867B5B93FE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97287" y="1480001"/>
                  <a:ext cx="51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94F1AF-3180-594E-134A-E833E94F65F3}"/>
                    </a:ext>
                  </a:extLst>
                </p14:cNvPr>
                <p14:cNvContentPartPr/>
                <p14:nvPr/>
              </p14:nvContentPartPr>
              <p14:xfrm>
                <a:off x="5543727" y="1788881"/>
                <a:ext cx="443160" cy="226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94F1AF-3180-594E-134A-E833E94F65F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5087" y="1779881"/>
                  <a:ext cx="46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ACD87A-A0DD-E142-C198-F4419AE1494C}"/>
                    </a:ext>
                  </a:extLst>
                </p14:cNvPr>
                <p14:cNvContentPartPr/>
                <p14:nvPr/>
              </p14:nvContentPartPr>
              <p14:xfrm>
                <a:off x="5470647" y="1809041"/>
                <a:ext cx="585720" cy="194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ACD87A-A0DD-E142-C198-F4419AE149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62007" y="1800401"/>
                  <a:ext cx="60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B19A5C-71D7-5141-A45A-EE5A341869F2}"/>
                    </a:ext>
                  </a:extLst>
                </p14:cNvPr>
                <p14:cNvContentPartPr/>
                <p14:nvPr/>
              </p14:nvContentPartPr>
              <p14:xfrm>
                <a:off x="5588007" y="2138441"/>
                <a:ext cx="365040" cy="18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B19A5C-71D7-5141-A45A-EE5A341869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79367" y="2129801"/>
                  <a:ext cx="38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9D931F-05E9-A00C-1E87-F16A9099B39F}"/>
                    </a:ext>
                  </a:extLst>
                </p14:cNvPr>
                <p14:cNvContentPartPr/>
                <p14:nvPr/>
              </p14:nvContentPartPr>
              <p14:xfrm>
                <a:off x="5526447" y="2156441"/>
                <a:ext cx="469080" cy="15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9D931F-05E9-A00C-1E87-F16A9099B39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17807" y="2147441"/>
                  <a:ext cx="486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67FD2B-3406-D70B-6178-9BCEC0140A18}"/>
                    </a:ext>
                  </a:extLst>
                </p14:cNvPr>
                <p14:cNvContentPartPr/>
                <p14:nvPr/>
              </p14:nvContentPartPr>
              <p14:xfrm>
                <a:off x="5576487" y="2405561"/>
                <a:ext cx="428400" cy="18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67FD2B-3406-D70B-6178-9BCEC0140A1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7847" y="2396561"/>
                  <a:ext cx="446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A5967C-E6E0-8E0C-DD74-DEDC09004B50}"/>
                    </a:ext>
                  </a:extLst>
                </p14:cNvPr>
                <p14:cNvContentPartPr/>
                <p14:nvPr/>
              </p14:nvContentPartPr>
              <p14:xfrm>
                <a:off x="5503767" y="2432561"/>
                <a:ext cx="470520" cy="134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A5967C-E6E0-8E0C-DD74-DEDC09004B5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4767" y="2423921"/>
                  <a:ext cx="488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4F597F-7EF5-6BF2-557A-23825B3FF8FF}"/>
                    </a:ext>
                  </a:extLst>
                </p14:cNvPr>
                <p14:cNvContentPartPr/>
                <p14:nvPr/>
              </p14:nvContentPartPr>
              <p14:xfrm>
                <a:off x="5486127" y="2778161"/>
                <a:ext cx="599400" cy="164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4F597F-7EF5-6BF2-557A-23825B3FF8F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77127" y="2769161"/>
                  <a:ext cx="617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D1A286-3E6A-6B1B-6849-B53511AA85D0}"/>
                    </a:ext>
                  </a:extLst>
                </p14:cNvPr>
                <p14:cNvContentPartPr/>
                <p14:nvPr/>
              </p14:nvContentPartPr>
              <p14:xfrm>
                <a:off x="5483607" y="2800481"/>
                <a:ext cx="645840" cy="18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D1A286-3E6A-6B1B-6849-B53511AA85D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74967" y="2791841"/>
                  <a:ext cx="663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CB086C-13CF-48D6-2CED-E0CC2B82302F}"/>
                    </a:ext>
                  </a:extLst>
                </p14:cNvPr>
                <p14:cNvContentPartPr/>
                <p14:nvPr/>
              </p14:nvContentPartPr>
              <p14:xfrm>
                <a:off x="5663967" y="1522481"/>
                <a:ext cx="68040" cy="128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CB086C-13CF-48D6-2CED-E0CC2B8230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54967" y="1513481"/>
                  <a:ext cx="85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8020F5-8211-A14B-8DD3-B083C3013281}"/>
                    </a:ext>
                  </a:extLst>
                </p14:cNvPr>
                <p14:cNvContentPartPr/>
                <p14:nvPr/>
              </p14:nvContentPartPr>
              <p14:xfrm>
                <a:off x="5748927" y="1514201"/>
                <a:ext cx="46800" cy="155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8020F5-8211-A14B-8DD3-B083C301328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39927" y="1505201"/>
                  <a:ext cx="64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70DF44B-3B1E-F7CE-B6AB-D3DA3F98FA20}"/>
                    </a:ext>
                  </a:extLst>
                </p14:cNvPr>
                <p14:cNvContentPartPr/>
                <p14:nvPr/>
              </p14:nvContentPartPr>
              <p14:xfrm>
                <a:off x="5756847" y="1519241"/>
                <a:ext cx="282960" cy="142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70DF44B-3B1E-F7CE-B6AB-D3DA3F98FA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47847" y="1510241"/>
                  <a:ext cx="300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80812C-DF86-9BB2-6468-FB531EEC32B9}"/>
                    </a:ext>
                  </a:extLst>
                </p14:cNvPr>
                <p14:cNvContentPartPr/>
                <p14:nvPr/>
              </p14:nvContentPartPr>
              <p14:xfrm>
                <a:off x="5582607" y="1860521"/>
                <a:ext cx="57600" cy="81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80812C-DF86-9BB2-6468-FB531EEC32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73967" y="1851881"/>
                  <a:ext cx="75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03BDA05-07EE-CA0F-43E7-E1E0D12321FC}"/>
                    </a:ext>
                  </a:extLst>
                </p14:cNvPr>
                <p14:cNvContentPartPr/>
                <p14:nvPr/>
              </p14:nvContentPartPr>
              <p14:xfrm>
                <a:off x="5674047" y="1886801"/>
                <a:ext cx="42120" cy="120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03BDA05-07EE-CA0F-43E7-E1E0D12321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65407" y="1878161"/>
                  <a:ext cx="59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E1830E-6B31-5DA7-2193-EF94D437C261}"/>
                    </a:ext>
                  </a:extLst>
                </p14:cNvPr>
                <p14:cNvContentPartPr/>
                <p14:nvPr/>
              </p14:nvContentPartPr>
              <p14:xfrm>
                <a:off x="5659287" y="1896881"/>
                <a:ext cx="89640" cy="140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E1830E-6B31-5DA7-2193-EF94D437C2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50287" y="1888241"/>
                  <a:ext cx="107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0E98C-A06E-F9A5-0D84-6D7DD72445EA}"/>
                    </a:ext>
                  </a:extLst>
                </p14:cNvPr>
                <p14:cNvContentPartPr/>
                <p14:nvPr/>
              </p14:nvContentPartPr>
              <p14:xfrm>
                <a:off x="5762247" y="1840721"/>
                <a:ext cx="63720" cy="159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0E98C-A06E-F9A5-0D84-6D7DD72445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53607" y="1831721"/>
                  <a:ext cx="81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F05650-62B2-7EB2-35B3-64BF556D9D34}"/>
              </a:ext>
            </a:extLst>
          </p:cNvPr>
          <p:cNvGrpSpPr/>
          <p:nvPr/>
        </p:nvGrpSpPr>
        <p:grpSpPr>
          <a:xfrm>
            <a:off x="823767" y="5186201"/>
            <a:ext cx="1253160" cy="322920"/>
            <a:chOff x="823767" y="5186201"/>
            <a:chExt cx="12531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0B30991-FE0B-2DAF-7A78-8044375E1842}"/>
                    </a:ext>
                  </a:extLst>
                </p14:cNvPr>
                <p14:cNvContentPartPr/>
                <p14:nvPr/>
              </p14:nvContentPartPr>
              <p14:xfrm>
                <a:off x="827727" y="5395361"/>
                <a:ext cx="148680" cy="113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0B30991-FE0B-2DAF-7A78-8044375E18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8727" y="5386361"/>
                  <a:ext cx="16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F1FD6C-BD83-33B6-AD44-A065418B7E10}"/>
                    </a:ext>
                  </a:extLst>
                </p14:cNvPr>
                <p14:cNvContentPartPr/>
                <p14:nvPr/>
              </p14:nvContentPartPr>
              <p14:xfrm>
                <a:off x="1018167" y="5416601"/>
                <a:ext cx="36360" cy="6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F1FD6C-BD83-33B6-AD44-A065418B7E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9527" y="5407601"/>
                  <a:ext cx="5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08CBD8B-1A82-FC5E-DCB1-07DFEE3C6DEA}"/>
                    </a:ext>
                  </a:extLst>
                </p14:cNvPr>
                <p14:cNvContentPartPr/>
                <p14:nvPr/>
              </p14:nvContentPartPr>
              <p14:xfrm>
                <a:off x="952287" y="5294921"/>
                <a:ext cx="20160" cy="26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08CBD8B-1A82-FC5E-DCB1-07DFEE3C6D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3287" y="5286281"/>
                  <a:ext cx="37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AD6F11-0E2F-1E50-DFE5-E3735B3B2ED0}"/>
                    </a:ext>
                  </a:extLst>
                </p14:cNvPr>
                <p14:cNvContentPartPr/>
                <p14:nvPr/>
              </p14:nvContentPartPr>
              <p14:xfrm>
                <a:off x="1079007" y="5351081"/>
                <a:ext cx="109080" cy="127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AD6F11-0E2F-1E50-DFE5-E3735B3B2E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0007" y="5342441"/>
                  <a:ext cx="12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FA108C7-3F88-2695-6CA2-A39FD48BA5E6}"/>
                    </a:ext>
                  </a:extLst>
                </p14:cNvPr>
                <p14:cNvContentPartPr/>
                <p14:nvPr/>
              </p14:nvContentPartPr>
              <p14:xfrm>
                <a:off x="1257927" y="5304281"/>
                <a:ext cx="174600" cy="143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FA108C7-3F88-2695-6CA2-A39FD48BA5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49287" y="5295641"/>
                  <a:ext cx="192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15B0D31-9F5B-5826-79A5-604C3D63DAB0}"/>
                    </a:ext>
                  </a:extLst>
                </p14:cNvPr>
                <p14:cNvContentPartPr/>
                <p14:nvPr/>
              </p14:nvContentPartPr>
              <p14:xfrm>
                <a:off x="1559967" y="5265401"/>
                <a:ext cx="112320" cy="163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15B0D31-9F5B-5826-79A5-604C3D63DAB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50967" y="5256761"/>
                  <a:ext cx="1299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DEB17A-4040-D21A-4B81-39F2F1EA99B1}"/>
                    </a:ext>
                  </a:extLst>
                </p14:cNvPr>
                <p14:cNvContentPartPr/>
                <p14:nvPr/>
              </p14:nvContentPartPr>
              <p14:xfrm>
                <a:off x="1700367" y="5256401"/>
                <a:ext cx="9396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DEB17A-4040-D21A-4B81-39F2F1EA99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91367" y="5247761"/>
                  <a:ext cx="111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C7155C-B942-CBA7-0382-D24649D2C151}"/>
                    </a:ext>
                  </a:extLst>
                </p14:cNvPr>
                <p14:cNvContentPartPr/>
                <p14:nvPr/>
              </p14:nvContentPartPr>
              <p14:xfrm>
                <a:off x="1803687" y="5186201"/>
                <a:ext cx="148320" cy="15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C7155C-B942-CBA7-0382-D24649D2C15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94687" y="5177561"/>
                  <a:ext cx="165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E53483D-B392-FE40-B034-7BFFE03A5674}"/>
                    </a:ext>
                  </a:extLst>
                </p14:cNvPr>
                <p14:cNvContentPartPr/>
                <p14:nvPr/>
              </p14:nvContentPartPr>
              <p14:xfrm>
                <a:off x="1991247" y="5206361"/>
                <a:ext cx="85680" cy="189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E53483D-B392-FE40-B034-7BFFE03A567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82247" y="5197361"/>
                  <a:ext cx="103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012F40-682E-C90E-CBE2-C43574111BE1}"/>
                    </a:ext>
                  </a:extLst>
                </p14:cNvPr>
                <p14:cNvContentPartPr/>
                <p14:nvPr/>
              </p14:nvContentPartPr>
              <p14:xfrm>
                <a:off x="823767" y="5404001"/>
                <a:ext cx="41400" cy="83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012F40-682E-C90E-CBE2-C43574111BE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5127" y="5395001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B95BB9-26EC-3E87-5EA9-16A1651F9910}"/>
                    </a:ext>
                  </a:extLst>
                </p14:cNvPr>
                <p14:cNvContentPartPr/>
                <p14:nvPr/>
              </p14:nvContentPartPr>
              <p14:xfrm>
                <a:off x="848607" y="5383841"/>
                <a:ext cx="8640" cy="31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B95BB9-26EC-3E87-5EA9-16A1651F991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9607" y="5375201"/>
                  <a:ext cx="262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18B236-1475-79EF-5EC4-8B72E9F531D9}"/>
              </a:ext>
            </a:extLst>
          </p:cNvPr>
          <p:cNvGrpSpPr/>
          <p:nvPr/>
        </p:nvGrpSpPr>
        <p:grpSpPr>
          <a:xfrm>
            <a:off x="8836647" y="658841"/>
            <a:ext cx="325080" cy="248760"/>
            <a:chOff x="8836647" y="658841"/>
            <a:chExt cx="3250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7446D27-3B8D-3375-3B89-F9092ED4333F}"/>
                    </a:ext>
                  </a:extLst>
                </p14:cNvPr>
                <p14:cNvContentPartPr/>
                <p14:nvPr/>
              </p14:nvContentPartPr>
              <p14:xfrm>
                <a:off x="8841327" y="658841"/>
                <a:ext cx="69120" cy="248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7446D27-3B8D-3375-3B89-F9092ED433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32327" y="650201"/>
                  <a:ext cx="86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320DC6-A157-983A-3FCF-E1956F255735}"/>
                    </a:ext>
                  </a:extLst>
                </p14:cNvPr>
                <p14:cNvContentPartPr/>
                <p14:nvPr/>
              </p14:nvContentPartPr>
              <p14:xfrm>
                <a:off x="8836647" y="809321"/>
                <a:ext cx="120240" cy="30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320DC6-A157-983A-3FCF-E1956F2557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827647" y="800681"/>
                  <a:ext cx="137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9DD151-7196-DF57-4C7A-9D51E60A9FFA}"/>
                    </a:ext>
                  </a:extLst>
                </p14:cNvPr>
                <p14:cNvContentPartPr/>
                <p14:nvPr/>
              </p14:nvContentPartPr>
              <p14:xfrm>
                <a:off x="9060567" y="751001"/>
                <a:ext cx="35640" cy="150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9DD151-7196-DF57-4C7A-9D51E60A9F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051927" y="742001"/>
                  <a:ext cx="53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7CB301-B8D5-3058-9EED-C4CA90D3D217}"/>
                    </a:ext>
                  </a:extLst>
                </p14:cNvPr>
                <p14:cNvContentPartPr/>
                <p14:nvPr/>
              </p14:nvContentPartPr>
              <p14:xfrm>
                <a:off x="9011967" y="730121"/>
                <a:ext cx="149760" cy="16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7CB301-B8D5-3058-9EED-C4CA90D3D21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03327" y="721121"/>
                  <a:ext cx="1674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9E151B9-32BC-0EB8-406B-E9ECCB2BBB65}"/>
              </a:ext>
            </a:extLst>
          </p:cNvPr>
          <p:cNvGrpSpPr/>
          <p:nvPr/>
        </p:nvGrpSpPr>
        <p:grpSpPr>
          <a:xfrm>
            <a:off x="8801007" y="1217201"/>
            <a:ext cx="372240" cy="186480"/>
            <a:chOff x="8801007" y="1217201"/>
            <a:chExt cx="372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7F989B5-5E65-91FF-1823-34F5FBC57436}"/>
                    </a:ext>
                  </a:extLst>
                </p14:cNvPr>
                <p14:cNvContentPartPr/>
                <p14:nvPr/>
              </p14:nvContentPartPr>
              <p14:xfrm>
                <a:off x="8801007" y="1217201"/>
                <a:ext cx="152280" cy="142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7F989B5-5E65-91FF-1823-34F5FBC574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2367" y="1208561"/>
                  <a:ext cx="169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010FDD-664A-575C-376E-9A2F04C94BDA}"/>
                    </a:ext>
                  </a:extLst>
                </p14:cNvPr>
                <p14:cNvContentPartPr/>
                <p14:nvPr/>
              </p14:nvContentPartPr>
              <p14:xfrm>
                <a:off x="9082167" y="1249601"/>
                <a:ext cx="1512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010FDD-664A-575C-376E-9A2F04C94B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73527" y="1240601"/>
                  <a:ext cx="32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67C61D7-4A16-BE5F-69DA-9D53B8D20E55}"/>
                    </a:ext>
                  </a:extLst>
                </p14:cNvPr>
                <p14:cNvContentPartPr/>
                <p14:nvPr/>
              </p14:nvContentPartPr>
              <p14:xfrm>
                <a:off x="9022407" y="1232321"/>
                <a:ext cx="150840" cy="17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67C61D7-4A16-BE5F-69DA-9D53B8D20E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13407" y="1223681"/>
                  <a:ext cx="1684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88118BA-F7EC-DB1A-C73C-EAE3C9A99BE8}"/>
                  </a:ext>
                </a:extLst>
              </p14:cNvPr>
              <p14:cNvContentPartPr/>
              <p14:nvPr/>
            </p14:nvContentPartPr>
            <p14:xfrm>
              <a:off x="9284487" y="806801"/>
              <a:ext cx="307440" cy="91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88118BA-F7EC-DB1A-C73C-EAE3C9A99BE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275847" y="798161"/>
                <a:ext cx="3250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191440B-5F18-CB5C-B146-E3B7D65B5240}"/>
              </a:ext>
            </a:extLst>
          </p:cNvPr>
          <p:cNvGrpSpPr/>
          <p:nvPr/>
        </p:nvGrpSpPr>
        <p:grpSpPr>
          <a:xfrm>
            <a:off x="9775527" y="713201"/>
            <a:ext cx="909000" cy="196200"/>
            <a:chOff x="9775527" y="713201"/>
            <a:chExt cx="909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5B3658-1462-107A-315E-A4A970CFE941}"/>
                    </a:ext>
                  </a:extLst>
                </p14:cNvPr>
                <p14:cNvContentPartPr/>
                <p14:nvPr/>
              </p14:nvContentPartPr>
              <p14:xfrm>
                <a:off x="9775527" y="783761"/>
                <a:ext cx="173520" cy="66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5B3658-1462-107A-315E-A4A970CFE94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66527" y="775121"/>
                  <a:ext cx="19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0983C9-C44D-E8D9-B4F3-082604948541}"/>
                    </a:ext>
                  </a:extLst>
                </p14:cNvPr>
                <p14:cNvContentPartPr/>
                <p14:nvPr/>
              </p14:nvContentPartPr>
              <p14:xfrm>
                <a:off x="10034727" y="732281"/>
                <a:ext cx="174240" cy="142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0983C9-C44D-E8D9-B4F3-0826049485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26087" y="723641"/>
                  <a:ext cx="191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7CFA45-ADD5-B404-5A66-824560C91FE6}"/>
                    </a:ext>
                  </a:extLst>
                </p14:cNvPr>
                <p14:cNvContentPartPr/>
                <p14:nvPr/>
              </p14:nvContentPartPr>
              <p14:xfrm>
                <a:off x="10248567" y="759641"/>
                <a:ext cx="87120" cy="10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7CFA45-ADD5-B404-5A66-824560C91FE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39927" y="751001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AA95D9-01D1-25CF-1411-361EB5A2A1F7}"/>
                    </a:ext>
                  </a:extLst>
                </p14:cNvPr>
                <p14:cNvContentPartPr/>
                <p14:nvPr/>
              </p14:nvContentPartPr>
              <p14:xfrm>
                <a:off x="10437207" y="713201"/>
                <a:ext cx="74520" cy="175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AA95D9-01D1-25CF-1411-361EB5A2A1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428207" y="704561"/>
                  <a:ext cx="92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2FB397-B8F8-4E4A-A844-FEFFAB63CDA3}"/>
                    </a:ext>
                  </a:extLst>
                </p14:cNvPr>
                <p14:cNvContentPartPr/>
                <p14:nvPr/>
              </p14:nvContentPartPr>
              <p14:xfrm>
                <a:off x="10450887" y="766841"/>
                <a:ext cx="233640" cy="14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2FB397-B8F8-4E4A-A844-FEFFAB63CD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41887" y="758201"/>
                  <a:ext cx="25128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0C7383F-C77D-31BB-1022-EE384C98B5F8}"/>
                  </a:ext>
                </a:extLst>
              </p14:cNvPr>
              <p14:cNvContentPartPr/>
              <p14:nvPr/>
            </p14:nvContentPartPr>
            <p14:xfrm>
              <a:off x="10885047" y="758921"/>
              <a:ext cx="68400" cy="230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0C7383F-C77D-31BB-1022-EE384C98B5F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876407" y="750281"/>
                <a:ext cx="86040" cy="24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87DF0DA-4FC9-A81C-66C2-FEC88F63B397}"/>
              </a:ext>
            </a:extLst>
          </p:cNvPr>
          <p:cNvGrpSpPr/>
          <p:nvPr/>
        </p:nvGrpSpPr>
        <p:grpSpPr>
          <a:xfrm>
            <a:off x="9386727" y="1339241"/>
            <a:ext cx="1644480" cy="280440"/>
            <a:chOff x="9386727" y="1339241"/>
            <a:chExt cx="164448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89765B-068E-5EE2-9DA4-B43216EB1A06}"/>
                    </a:ext>
                  </a:extLst>
                </p14:cNvPr>
                <p14:cNvContentPartPr/>
                <p14:nvPr/>
              </p14:nvContentPartPr>
              <p14:xfrm>
                <a:off x="9386727" y="1339241"/>
                <a:ext cx="257400" cy="102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89765B-068E-5EE2-9DA4-B43216EB1A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78087" y="1330601"/>
                  <a:ext cx="275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3CF70EC-3AD1-3E5C-7855-17840EC86BEE}"/>
                    </a:ext>
                  </a:extLst>
                </p14:cNvPr>
                <p14:cNvContentPartPr/>
                <p14:nvPr/>
              </p14:nvContentPartPr>
              <p14:xfrm>
                <a:off x="9771207" y="1386401"/>
                <a:ext cx="20592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3CF70EC-3AD1-3E5C-7855-17840EC86B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62207" y="1377761"/>
                  <a:ext cx="22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5850B5-33EB-017A-8678-22E94F0B386A}"/>
                    </a:ext>
                  </a:extLst>
                </p14:cNvPr>
                <p14:cNvContentPartPr/>
                <p14:nvPr/>
              </p14:nvContentPartPr>
              <p14:xfrm>
                <a:off x="10075767" y="1400441"/>
                <a:ext cx="137880" cy="134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5850B5-33EB-017A-8678-22E94F0B386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67127" y="1391441"/>
                  <a:ext cx="155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05B8EC-2142-3188-AED9-23DBD838F8F6}"/>
                    </a:ext>
                  </a:extLst>
                </p14:cNvPr>
                <p14:cNvContentPartPr/>
                <p14:nvPr/>
              </p14:nvContentPartPr>
              <p14:xfrm>
                <a:off x="10217967" y="1440761"/>
                <a:ext cx="75240" cy="7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05B8EC-2142-3188-AED9-23DBD838F8F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09327" y="1432121"/>
                  <a:ext cx="92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C60724-7877-3F70-9BD8-FA39DDB256A3}"/>
                    </a:ext>
                  </a:extLst>
                </p14:cNvPr>
                <p14:cNvContentPartPr/>
                <p14:nvPr/>
              </p14:nvContentPartPr>
              <p14:xfrm>
                <a:off x="10253247" y="1430681"/>
                <a:ext cx="604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C60724-7877-3F70-9BD8-FA39DDB256A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244247" y="1421681"/>
                  <a:ext cx="78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FDCB99F-E95B-9724-5006-3615BBD3ED26}"/>
                    </a:ext>
                  </a:extLst>
                </p14:cNvPr>
                <p14:cNvContentPartPr/>
                <p14:nvPr/>
              </p14:nvContentPartPr>
              <p14:xfrm>
                <a:off x="10405167" y="1415201"/>
                <a:ext cx="206280" cy="174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FDCB99F-E95B-9724-5006-3615BBD3ED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96527" y="1406201"/>
                  <a:ext cx="223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8BB802-6CED-21E7-DA9B-6DA06EDB0B23}"/>
                    </a:ext>
                  </a:extLst>
                </p14:cNvPr>
                <p14:cNvContentPartPr/>
                <p14:nvPr/>
              </p14:nvContentPartPr>
              <p14:xfrm>
                <a:off x="10567887" y="1441841"/>
                <a:ext cx="96120" cy="140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8BB802-6CED-21E7-DA9B-6DA06EDB0B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58887" y="1432841"/>
                  <a:ext cx="113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673980-219F-2819-CF3D-19B31A2B5B5B}"/>
                    </a:ext>
                  </a:extLst>
                </p14:cNvPr>
                <p14:cNvContentPartPr/>
                <p14:nvPr/>
              </p14:nvContentPartPr>
              <p14:xfrm>
                <a:off x="10806927" y="1460201"/>
                <a:ext cx="119160" cy="159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673980-219F-2819-CF3D-19B31A2B5B5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797927" y="1451561"/>
                  <a:ext cx="136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14E1BD-7FCA-ADBC-BFE3-419BCB974772}"/>
                    </a:ext>
                  </a:extLst>
                </p14:cNvPr>
                <p14:cNvContentPartPr/>
                <p14:nvPr/>
              </p14:nvContentPartPr>
              <p14:xfrm>
                <a:off x="10954527" y="1481081"/>
                <a:ext cx="76680" cy="119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14E1BD-7FCA-ADBC-BFE3-419BCB97477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45527" y="1472441"/>
                  <a:ext cx="943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42318EB-31AB-D5DF-D998-F53562F8EDBE}"/>
              </a:ext>
            </a:extLst>
          </p:cNvPr>
          <p:cNvGrpSpPr/>
          <p:nvPr/>
        </p:nvGrpSpPr>
        <p:grpSpPr>
          <a:xfrm>
            <a:off x="8062647" y="2617241"/>
            <a:ext cx="293400" cy="185760"/>
            <a:chOff x="8062647" y="2617241"/>
            <a:chExt cx="293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BE60213-8BD9-3D3A-6C30-CDA8870505A4}"/>
                    </a:ext>
                  </a:extLst>
                </p14:cNvPr>
                <p14:cNvContentPartPr/>
                <p14:nvPr/>
              </p14:nvContentPartPr>
              <p14:xfrm>
                <a:off x="8123127" y="2617241"/>
                <a:ext cx="60840" cy="30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BE60213-8BD9-3D3A-6C30-CDA8870505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14127" y="2608241"/>
                  <a:ext cx="7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F75EE59-EE4A-8273-8268-B1C711203EA5}"/>
                    </a:ext>
                  </a:extLst>
                </p14:cNvPr>
                <p14:cNvContentPartPr/>
                <p14:nvPr/>
              </p14:nvContentPartPr>
              <p14:xfrm>
                <a:off x="8062647" y="2646761"/>
                <a:ext cx="57960" cy="156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F75EE59-EE4A-8273-8268-B1C711203EA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53647" y="2637761"/>
                  <a:ext cx="75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7E01BD8-F89A-BE46-5B1B-DB437B65F266}"/>
                    </a:ext>
                  </a:extLst>
                </p14:cNvPr>
                <p14:cNvContentPartPr/>
                <p14:nvPr/>
              </p14:nvContentPartPr>
              <p14:xfrm>
                <a:off x="8080647" y="2705441"/>
                <a:ext cx="35280" cy="11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7E01BD8-F89A-BE46-5B1B-DB437B65F26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71647" y="2696441"/>
                  <a:ext cx="52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3B5DAF5-36E9-FD27-05F3-F07A2311130D}"/>
                    </a:ext>
                  </a:extLst>
                </p14:cNvPr>
                <p14:cNvContentPartPr/>
                <p14:nvPr/>
              </p14:nvContentPartPr>
              <p14:xfrm>
                <a:off x="8136087" y="2694641"/>
                <a:ext cx="151200" cy="9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3B5DAF5-36E9-FD27-05F3-F07A2311130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27087" y="2686001"/>
                  <a:ext cx="168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4C78B9-23E9-1F91-1082-811A4596F51D}"/>
                    </a:ext>
                  </a:extLst>
                </p14:cNvPr>
                <p14:cNvContentPartPr/>
                <p14:nvPr/>
              </p14:nvContentPartPr>
              <p14:xfrm>
                <a:off x="8337687" y="2634881"/>
                <a:ext cx="18360" cy="129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4C78B9-23E9-1F91-1082-811A4596F5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329047" y="2626241"/>
                  <a:ext cx="36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CDD4F2-C8F0-B681-D698-49957D812EEC}"/>
              </a:ext>
            </a:extLst>
          </p:cNvPr>
          <p:cNvGrpSpPr/>
          <p:nvPr/>
        </p:nvGrpSpPr>
        <p:grpSpPr>
          <a:xfrm>
            <a:off x="8659527" y="2595641"/>
            <a:ext cx="456480" cy="227160"/>
            <a:chOff x="8659527" y="2595641"/>
            <a:chExt cx="45648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C6299BF-FFEB-AB65-B9D0-5A4B6429EF24}"/>
                    </a:ext>
                  </a:extLst>
                </p14:cNvPr>
                <p14:cNvContentPartPr/>
                <p14:nvPr/>
              </p14:nvContentPartPr>
              <p14:xfrm>
                <a:off x="8659527" y="2658281"/>
                <a:ext cx="100800" cy="164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C6299BF-FFEB-AB65-B9D0-5A4B6429EF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0887" y="2649641"/>
                  <a:ext cx="118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C61C93F-E47E-964E-C588-AE8C20C038E0}"/>
                    </a:ext>
                  </a:extLst>
                </p14:cNvPr>
                <p14:cNvContentPartPr/>
                <p14:nvPr/>
              </p14:nvContentPartPr>
              <p14:xfrm>
                <a:off x="8841327" y="2595641"/>
                <a:ext cx="31680" cy="15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C61C93F-E47E-964E-C588-AE8C20C038E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32327" y="2587001"/>
                  <a:ext cx="4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1FDDB64-63F6-54C2-A101-92EF70D9A98A}"/>
                    </a:ext>
                  </a:extLst>
                </p14:cNvPr>
                <p14:cNvContentPartPr/>
                <p14:nvPr/>
              </p14:nvContentPartPr>
              <p14:xfrm>
                <a:off x="8837007" y="2634521"/>
                <a:ext cx="171000" cy="134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1FDDB64-63F6-54C2-A101-92EF70D9A9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28007" y="2625881"/>
                  <a:ext cx="188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CCE31D-D815-404C-A984-6AF7D811802B}"/>
                    </a:ext>
                  </a:extLst>
                </p14:cNvPr>
                <p14:cNvContentPartPr/>
                <p14:nvPr/>
              </p14:nvContentPartPr>
              <p14:xfrm>
                <a:off x="8939967" y="2614001"/>
                <a:ext cx="176040" cy="164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CCE31D-D815-404C-A984-6AF7D81180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31327" y="2605361"/>
                  <a:ext cx="1936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542E4F3-CF1F-EDDA-2AE6-0A3153E64C03}"/>
              </a:ext>
            </a:extLst>
          </p:cNvPr>
          <p:cNvGrpSpPr/>
          <p:nvPr/>
        </p:nvGrpSpPr>
        <p:grpSpPr>
          <a:xfrm>
            <a:off x="9370167" y="2589161"/>
            <a:ext cx="414360" cy="168120"/>
            <a:chOff x="9370167" y="2589161"/>
            <a:chExt cx="4143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F77DC5D-76B5-3F4F-6808-76443074F468}"/>
                    </a:ext>
                  </a:extLst>
                </p14:cNvPr>
                <p14:cNvContentPartPr/>
                <p14:nvPr/>
              </p14:nvContentPartPr>
              <p14:xfrm>
                <a:off x="9422727" y="2589161"/>
                <a:ext cx="97920" cy="3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F77DC5D-76B5-3F4F-6808-76443074F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3727" y="2580161"/>
                  <a:ext cx="11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A52BDBF-2F01-9218-EAF7-FA2B26C0898E}"/>
                    </a:ext>
                  </a:extLst>
                </p14:cNvPr>
                <p14:cNvContentPartPr/>
                <p14:nvPr/>
              </p14:nvContentPartPr>
              <p14:xfrm>
                <a:off x="9370167" y="2617961"/>
                <a:ext cx="72360" cy="139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A52BDBF-2F01-9218-EAF7-FA2B26C0898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61167" y="2609321"/>
                  <a:ext cx="90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7187361-2275-8675-7711-07062DC5E9CA}"/>
                    </a:ext>
                  </a:extLst>
                </p14:cNvPr>
                <p14:cNvContentPartPr/>
                <p14:nvPr/>
              </p14:nvContentPartPr>
              <p14:xfrm>
                <a:off x="9572847" y="2648561"/>
                <a:ext cx="94680" cy="105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7187361-2275-8675-7711-07062DC5E9C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64207" y="2639561"/>
                  <a:ext cx="112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1A0AFE7-65B0-5728-5832-0268901616C4}"/>
                    </a:ext>
                  </a:extLst>
                </p14:cNvPr>
                <p14:cNvContentPartPr/>
                <p14:nvPr/>
              </p14:nvContentPartPr>
              <p14:xfrm>
                <a:off x="9703167" y="2643161"/>
                <a:ext cx="33120" cy="88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1A0AFE7-65B0-5728-5832-0268901616C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94167" y="2634161"/>
                  <a:ext cx="50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80A9E3-2067-7A0B-E905-95E28EB784BD}"/>
                    </a:ext>
                  </a:extLst>
                </p14:cNvPr>
                <p14:cNvContentPartPr/>
                <p14:nvPr/>
              </p14:nvContentPartPr>
              <p14:xfrm>
                <a:off x="9698127" y="2630201"/>
                <a:ext cx="86400" cy="113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80A9E3-2067-7A0B-E905-95E28EB784B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89127" y="2621201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8DE002-87F1-67CD-1BDE-55B418097DFF}"/>
                  </a:ext>
                </a:extLst>
              </p14:cNvPr>
              <p14:cNvContentPartPr/>
              <p14:nvPr/>
            </p14:nvContentPartPr>
            <p14:xfrm>
              <a:off x="10015287" y="2661521"/>
              <a:ext cx="226440" cy="68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8DE002-87F1-67CD-1BDE-55B418097DF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006647" y="2652521"/>
                <a:ext cx="24408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B3E331-143F-905F-89BD-0A19B575CA16}"/>
              </a:ext>
            </a:extLst>
          </p:cNvPr>
          <p:cNvGrpSpPr/>
          <p:nvPr/>
        </p:nvGrpSpPr>
        <p:grpSpPr>
          <a:xfrm>
            <a:off x="10441167" y="2561441"/>
            <a:ext cx="320760" cy="186480"/>
            <a:chOff x="10441167" y="2561441"/>
            <a:chExt cx="3207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50E22D9-BABC-F92D-559F-AF9705DD256F}"/>
                    </a:ext>
                  </a:extLst>
                </p14:cNvPr>
                <p14:cNvContentPartPr/>
                <p14:nvPr/>
              </p14:nvContentPartPr>
              <p14:xfrm>
                <a:off x="10459887" y="2561441"/>
                <a:ext cx="98280" cy="186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50E22D9-BABC-F92D-559F-AF9705DD25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50887" y="2552801"/>
                  <a:ext cx="115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AFC1D0-85AC-F68C-A7FC-867B2018E90B}"/>
                    </a:ext>
                  </a:extLst>
                </p14:cNvPr>
                <p14:cNvContentPartPr/>
                <p14:nvPr/>
              </p14:nvContentPartPr>
              <p14:xfrm>
                <a:off x="10441167" y="2640641"/>
                <a:ext cx="104760" cy="43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AFC1D0-85AC-F68C-A7FC-867B2018E90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32527" y="2631641"/>
                  <a:ext cx="12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A4907AF-E1B7-9B6C-6A3F-C2FC91813771}"/>
                    </a:ext>
                  </a:extLst>
                </p14:cNvPr>
                <p14:cNvContentPartPr/>
                <p14:nvPr/>
              </p14:nvContentPartPr>
              <p14:xfrm>
                <a:off x="10667607" y="2589521"/>
                <a:ext cx="94320" cy="150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A4907AF-E1B7-9B6C-6A3F-C2FC9181377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658607" y="2580881"/>
                  <a:ext cx="1119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286527B-7335-CE3C-CDFE-888D7E7F3E32}"/>
              </a:ext>
            </a:extLst>
          </p:cNvPr>
          <p:cNvGrpSpPr/>
          <p:nvPr/>
        </p:nvGrpSpPr>
        <p:grpSpPr>
          <a:xfrm>
            <a:off x="8531727" y="3016121"/>
            <a:ext cx="1703160" cy="2405160"/>
            <a:chOff x="8531727" y="3016121"/>
            <a:chExt cx="1703160" cy="24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C07DD8C-CBA7-C767-89AF-D892AC955644}"/>
                    </a:ext>
                  </a:extLst>
                </p14:cNvPr>
                <p14:cNvContentPartPr/>
                <p14:nvPr/>
              </p14:nvContentPartPr>
              <p14:xfrm>
                <a:off x="8754927" y="3067601"/>
                <a:ext cx="120600" cy="228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C07DD8C-CBA7-C767-89AF-D892AC95564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745927" y="3058601"/>
                  <a:ext cx="138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9B857C-AE02-ED6C-3A7B-23040E47D2B3}"/>
                    </a:ext>
                  </a:extLst>
                </p14:cNvPr>
                <p14:cNvContentPartPr/>
                <p14:nvPr/>
              </p14:nvContentPartPr>
              <p14:xfrm>
                <a:off x="8930607" y="3128801"/>
                <a:ext cx="102960" cy="170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9B857C-AE02-ED6C-3A7B-23040E47D2B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21607" y="3120161"/>
                  <a:ext cx="120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56B3A9F-A37F-A8DE-EEAA-3DCF460CE6B7}"/>
                    </a:ext>
                  </a:extLst>
                </p14:cNvPr>
                <p14:cNvContentPartPr/>
                <p14:nvPr/>
              </p14:nvContentPartPr>
              <p14:xfrm>
                <a:off x="9089007" y="3147521"/>
                <a:ext cx="129960" cy="115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56B3A9F-A37F-A8DE-EEAA-3DCF460CE6B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80007" y="3138521"/>
                  <a:ext cx="14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21063BE-BF5E-80CC-6D1A-FB93D5DBDC2B}"/>
                    </a:ext>
                  </a:extLst>
                </p14:cNvPr>
                <p14:cNvContentPartPr/>
                <p14:nvPr/>
              </p14:nvContentPartPr>
              <p14:xfrm>
                <a:off x="9238767" y="3148601"/>
                <a:ext cx="111240" cy="163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21063BE-BF5E-80CC-6D1A-FB93D5DBD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230127" y="3139601"/>
                  <a:ext cx="128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77BA78-6692-DD78-AE7F-0648FFDBCCC8}"/>
                    </a:ext>
                  </a:extLst>
                </p14:cNvPr>
                <p14:cNvContentPartPr/>
                <p14:nvPr/>
              </p14:nvContentPartPr>
              <p14:xfrm>
                <a:off x="8531727" y="3716681"/>
                <a:ext cx="760320" cy="1704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77BA78-6692-DD78-AE7F-0648FFDBCCC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22727" y="3708041"/>
                  <a:ext cx="777960" cy="17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35FAA3-3E3F-2A7C-246E-E70F63AEF3F3}"/>
                    </a:ext>
                  </a:extLst>
                </p14:cNvPr>
                <p14:cNvContentPartPr/>
                <p14:nvPr/>
              </p14:nvContentPartPr>
              <p14:xfrm>
                <a:off x="9455847" y="3587801"/>
                <a:ext cx="779040" cy="1607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35FAA3-3E3F-2A7C-246E-E70F63AEF3F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47207" y="3579161"/>
                  <a:ext cx="796680" cy="16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EA3BE9-452A-3ED1-A6CA-0A2A5CE329A2}"/>
                    </a:ext>
                  </a:extLst>
                </p14:cNvPr>
                <p14:cNvContentPartPr/>
                <p14:nvPr/>
              </p14:nvContentPartPr>
              <p14:xfrm>
                <a:off x="9610287" y="3762401"/>
                <a:ext cx="282240" cy="188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EA3BE9-452A-3ED1-A6CA-0A2A5CE329A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01647" y="3753761"/>
                  <a:ext cx="299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0075226-373E-6DDD-DA06-2900DE0E9ED9}"/>
                    </a:ext>
                  </a:extLst>
                </p14:cNvPr>
                <p14:cNvContentPartPr/>
                <p14:nvPr/>
              </p14:nvContentPartPr>
              <p14:xfrm>
                <a:off x="9500487" y="3820361"/>
                <a:ext cx="339840" cy="92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0075226-373E-6DDD-DA06-2900DE0E9ED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91847" y="3811361"/>
                  <a:ext cx="35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C00C5A7-5D24-313F-26C1-F53BC461C3A8}"/>
                    </a:ext>
                  </a:extLst>
                </p14:cNvPr>
                <p14:cNvContentPartPr/>
                <p14:nvPr/>
              </p14:nvContentPartPr>
              <p14:xfrm>
                <a:off x="9613167" y="4011161"/>
                <a:ext cx="298440" cy="152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C00C5A7-5D24-313F-26C1-F53BC461C3A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604167" y="4002161"/>
                  <a:ext cx="316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60CB403-BDE1-5BB8-7CBE-69073AE12374}"/>
                    </a:ext>
                  </a:extLst>
                </p14:cNvPr>
                <p14:cNvContentPartPr/>
                <p14:nvPr/>
              </p14:nvContentPartPr>
              <p14:xfrm>
                <a:off x="9558087" y="4095761"/>
                <a:ext cx="344880" cy="125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60CB403-BDE1-5BB8-7CBE-69073AE1237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49447" y="4086761"/>
                  <a:ext cx="362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F29EF0-854E-C5FB-5F9F-DCD882E662AF}"/>
                    </a:ext>
                  </a:extLst>
                </p14:cNvPr>
                <p14:cNvContentPartPr/>
                <p14:nvPr/>
              </p14:nvContentPartPr>
              <p14:xfrm>
                <a:off x="8762847" y="3564041"/>
                <a:ext cx="35640" cy="149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F29EF0-854E-C5FB-5F9F-DCD882E662A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753847" y="3555041"/>
                  <a:ext cx="53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9E9750-E2A9-0777-C5D1-F8F3B8DED216}"/>
                    </a:ext>
                  </a:extLst>
                </p14:cNvPr>
                <p14:cNvContentPartPr/>
                <p14:nvPr/>
              </p14:nvContentPartPr>
              <p14:xfrm>
                <a:off x="8778327" y="3637121"/>
                <a:ext cx="32760" cy="24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9E9750-E2A9-0777-C5D1-F8F3B8DED21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769687" y="3628121"/>
                  <a:ext cx="50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672092B-CB10-3B2C-302F-B2DF596A2AB6}"/>
                    </a:ext>
                  </a:extLst>
                </p14:cNvPr>
                <p14:cNvContentPartPr/>
                <p14:nvPr/>
              </p14:nvContentPartPr>
              <p14:xfrm>
                <a:off x="8901447" y="3591761"/>
                <a:ext cx="34200" cy="108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672092B-CB10-3B2C-302F-B2DF596A2A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892447" y="3583121"/>
                  <a:ext cx="5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A778067-701B-4D6E-84CB-742395151F1A}"/>
                    </a:ext>
                  </a:extLst>
                </p14:cNvPr>
                <p14:cNvContentPartPr/>
                <p14:nvPr/>
              </p14:nvContentPartPr>
              <p14:xfrm>
                <a:off x="8857167" y="3588881"/>
                <a:ext cx="128880" cy="113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A778067-701B-4D6E-84CB-742395151F1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848167" y="3579881"/>
                  <a:ext cx="146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45B3243-CE1D-8C46-56EE-FC984E68A636}"/>
                    </a:ext>
                  </a:extLst>
                </p14:cNvPr>
                <p14:cNvContentPartPr/>
                <p14:nvPr/>
              </p14:nvContentPartPr>
              <p14:xfrm>
                <a:off x="9058047" y="3586361"/>
                <a:ext cx="107280" cy="108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45B3243-CE1D-8C46-56EE-FC984E68A63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049407" y="3577721"/>
                  <a:ext cx="12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0270E04-B1BA-D97B-1111-885AA6724641}"/>
                    </a:ext>
                  </a:extLst>
                </p14:cNvPr>
                <p14:cNvContentPartPr/>
                <p14:nvPr/>
              </p14:nvContentPartPr>
              <p14:xfrm>
                <a:off x="9601647" y="3377561"/>
                <a:ext cx="59040" cy="198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0270E04-B1BA-D97B-1111-885AA672464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92647" y="3368561"/>
                  <a:ext cx="76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0A83C10-B32D-506E-74CB-8AB5E773A9FA}"/>
                    </a:ext>
                  </a:extLst>
                </p14:cNvPr>
                <p14:cNvContentPartPr/>
                <p14:nvPr/>
              </p14:nvContentPartPr>
              <p14:xfrm>
                <a:off x="9578607" y="3479801"/>
                <a:ext cx="108000" cy="64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0A83C10-B32D-506E-74CB-8AB5E773A9F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569607" y="3471161"/>
                  <a:ext cx="125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75BED84-30B4-0D0B-178B-02D86392DE1F}"/>
                    </a:ext>
                  </a:extLst>
                </p14:cNvPr>
                <p14:cNvContentPartPr/>
                <p14:nvPr/>
              </p14:nvContentPartPr>
              <p14:xfrm>
                <a:off x="9706767" y="3438761"/>
                <a:ext cx="82440" cy="126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75BED84-30B4-0D0B-178B-02D86392DE1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697767" y="3429761"/>
                  <a:ext cx="100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4AB688C-F782-D6E5-FE91-3ACB6E700DF4}"/>
                    </a:ext>
                  </a:extLst>
                </p14:cNvPr>
                <p14:cNvContentPartPr/>
                <p14:nvPr/>
              </p14:nvContentPartPr>
              <p14:xfrm>
                <a:off x="9833847" y="3406361"/>
                <a:ext cx="23760" cy="182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4AB688C-F782-D6E5-FE91-3ACB6E700DF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25207" y="3397361"/>
                  <a:ext cx="41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DB62D5-6C6C-621F-69E9-5245FB0F81AC}"/>
                    </a:ext>
                  </a:extLst>
                </p14:cNvPr>
                <p14:cNvContentPartPr/>
                <p14:nvPr/>
              </p14:nvContentPartPr>
              <p14:xfrm>
                <a:off x="9596967" y="3808481"/>
                <a:ext cx="89280" cy="119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DB62D5-6C6C-621F-69E9-5245FB0F81A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588327" y="3799841"/>
                  <a:ext cx="106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9DE933D-82B2-3D85-4F93-8DE9DD96F89E}"/>
                    </a:ext>
                  </a:extLst>
                </p14:cNvPr>
                <p14:cNvContentPartPr/>
                <p14:nvPr/>
              </p14:nvContentPartPr>
              <p14:xfrm>
                <a:off x="9646647" y="3803441"/>
                <a:ext cx="104760" cy="11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9DE933D-82B2-3D85-4F93-8DE9DD96F89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638007" y="3794441"/>
                  <a:ext cx="1224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8D9B0-4FBC-E841-03FF-3C78F151B3B5}"/>
                    </a:ext>
                  </a:extLst>
                </p14:cNvPr>
                <p14:cNvContentPartPr/>
                <p14:nvPr/>
              </p14:nvContentPartPr>
              <p14:xfrm>
                <a:off x="9650247" y="4118081"/>
                <a:ext cx="38520" cy="65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8D9B0-4FBC-E841-03FF-3C78F151B3B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1607" y="4109441"/>
                  <a:ext cx="5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0A513AB-8393-399C-043A-EECB72EB4F59}"/>
                    </a:ext>
                  </a:extLst>
                </p14:cNvPr>
                <p14:cNvContentPartPr/>
                <p14:nvPr/>
              </p14:nvContentPartPr>
              <p14:xfrm>
                <a:off x="9693087" y="4097921"/>
                <a:ext cx="56520" cy="92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0A513AB-8393-399C-043A-EECB72EB4F5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84087" y="4089281"/>
                  <a:ext cx="74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391BDD9-2456-B72F-565F-BD3834A00B3F}"/>
                    </a:ext>
                  </a:extLst>
                </p14:cNvPr>
                <p14:cNvContentPartPr/>
                <p14:nvPr/>
              </p14:nvContentPartPr>
              <p14:xfrm>
                <a:off x="9774807" y="4096841"/>
                <a:ext cx="60840" cy="117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391BDD9-2456-B72F-565F-BD3834A00B3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65807" y="4088201"/>
                  <a:ext cx="78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6EE679-BA00-A0F7-9BF9-B97578C5593C}"/>
                    </a:ext>
                  </a:extLst>
                </p14:cNvPr>
                <p14:cNvContentPartPr/>
                <p14:nvPr/>
              </p14:nvContentPartPr>
              <p14:xfrm>
                <a:off x="8667087" y="4187201"/>
                <a:ext cx="357480" cy="137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6EE679-BA00-A0F7-9BF9-B97578C5593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658447" y="4178201"/>
                  <a:ext cx="375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1EF00FA-FE1A-B617-956F-D8677A0C7FB6}"/>
                    </a:ext>
                  </a:extLst>
                </p14:cNvPr>
                <p14:cNvContentPartPr/>
                <p14:nvPr/>
              </p14:nvContentPartPr>
              <p14:xfrm>
                <a:off x="8655567" y="4233281"/>
                <a:ext cx="359280" cy="152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1EF00FA-FE1A-B617-956F-D8677A0C7FB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46567" y="4224281"/>
                  <a:ext cx="376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54FE6F0-A422-15E5-E407-D2ADA59EB0FC}"/>
                    </a:ext>
                  </a:extLst>
                </p14:cNvPr>
                <p14:cNvContentPartPr/>
                <p14:nvPr/>
              </p14:nvContentPartPr>
              <p14:xfrm>
                <a:off x="8711727" y="4458641"/>
                <a:ext cx="404640" cy="14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54FE6F0-A422-15E5-E407-D2ADA59EB0F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703087" y="4450001"/>
                  <a:ext cx="422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87F972E-F7A7-179F-225D-93634D8E4C06}"/>
                    </a:ext>
                  </a:extLst>
                </p14:cNvPr>
                <p14:cNvContentPartPr/>
                <p14:nvPr/>
              </p14:nvContentPartPr>
              <p14:xfrm>
                <a:off x="8715687" y="4533161"/>
                <a:ext cx="396000" cy="117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87F972E-F7A7-179F-225D-93634D8E4C0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707047" y="4524521"/>
                  <a:ext cx="413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6CDC6AF-984C-695B-C302-3CE77BACAAB2}"/>
                    </a:ext>
                  </a:extLst>
                </p14:cNvPr>
                <p14:cNvContentPartPr/>
                <p14:nvPr/>
              </p14:nvContentPartPr>
              <p14:xfrm>
                <a:off x="8741967" y="4267481"/>
                <a:ext cx="77040" cy="100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6CDC6AF-984C-695B-C302-3CE77BACAAB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32967" y="4258481"/>
                  <a:ext cx="94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6823C4D-7A10-AB71-F236-1C4559771774}"/>
                    </a:ext>
                  </a:extLst>
                </p14:cNvPr>
                <p14:cNvContentPartPr/>
                <p14:nvPr/>
              </p14:nvContentPartPr>
              <p14:xfrm>
                <a:off x="8820087" y="4255241"/>
                <a:ext cx="73080" cy="112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6823C4D-7A10-AB71-F236-1C455977177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11087" y="4246601"/>
                  <a:ext cx="90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C7FBE37-514E-AE32-17E4-DF8EC9DF54DC}"/>
                    </a:ext>
                  </a:extLst>
                </p14:cNvPr>
                <p14:cNvContentPartPr/>
                <p14:nvPr/>
              </p14:nvContentPartPr>
              <p14:xfrm>
                <a:off x="8918727" y="4203401"/>
                <a:ext cx="145080" cy="95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C7FBE37-514E-AE32-17E4-DF8EC9DF54D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910087" y="4194401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9769C56-BF93-D3B4-4A5A-99850FC8BF00}"/>
                    </a:ext>
                  </a:extLst>
                </p14:cNvPr>
                <p14:cNvContentPartPr/>
                <p14:nvPr/>
              </p14:nvContentPartPr>
              <p14:xfrm>
                <a:off x="8735847" y="4548641"/>
                <a:ext cx="87120" cy="77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9769C56-BF93-D3B4-4A5A-99850FC8BF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727207" y="4539641"/>
                  <a:ext cx="104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B0886AE-6B1A-84A0-63F7-E7403667B71B}"/>
                    </a:ext>
                  </a:extLst>
                </p14:cNvPr>
                <p14:cNvContentPartPr/>
                <p14:nvPr/>
              </p14:nvContentPartPr>
              <p14:xfrm>
                <a:off x="8833047" y="4509401"/>
                <a:ext cx="96840" cy="92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B0886AE-6B1A-84A0-63F7-E7403667B7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824047" y="4500761"/>
                  <a:ext cx="114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83AD0D1-F81B-FF1D-7D3F-B1D1E145DB52}"/>
                    </a:ext>
                  </a:extLst>
                </p14:cNvPr>
                <p14:cNvContentPartPr/>
                <p14:nvPr/>
              </p14:nvContentPartPr>
              <p14:xfrm>
                <a:off x="8967687" y="4472681"/>
                <a:ext cx="108000" cy="60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83AD0D1-F81B-FF1D-7D3F-B1D1E145DB5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959047" y="4464041"/>
                  <a:ext cx="125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4E05C42-E323-ABF3-44B7-DCF868516C76}"/>
                    </a:ext>
                  </a:extLst>
                </p14:cNvPr>
                <p14:cNvContentPartPr/>
                <p14:nvPr/>
              </p14:nvContentPartPr>
              <p14:xfrm>
                <a:off x="9059127" y="4492121"/>
                <a:ext cx="23040" cy="100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4E05C42-E323-ABF3-44B7-DCF868516C7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50127" y="4483121"/>
                  <a:ext cx="40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6267E2-9F2C-B071-E87F-CA0009ECBA92}"/>
                    </a:ext>
                  </a:extLst>
                </p14:cNvPr>
                <p14:cNvContentPartPr/>
                <p14:nvPr/>
              </p14:nvContentPartPr>
              <p14:xfrm>
                <a:off x="8670687" y="3938081"/>
                <a:ext cx="360360" cy="139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6267E2-9F2C-B071-E87F-CA0009ECBA9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662047" y="3929441"/>
                  <a:ext cx="378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4884F94-E318-ED97-DDB9-72839823FA76}"/>
                    </a:ext>
                  </a:extLst>
                </p14:cNvPr>
                <p14:cNvContentPartPr/>
                <p14:nvPr/>
              </p14:nvContentPartPr>
              <p14:xfrm>
                <a:off x="8615967" y="3989201"/>
                <a:ext cx="417240" cy="115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4884F94-E318-ED97-DDB9-72839823FA7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6967" y="3980201"/>
                  <a:ext cx="434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3517E7F-5FDE-1AD8-3B14-CE21CCD4B9AC}"/>
                    </a:ext>
                  </a:extLst>
                </p14:cNvPr>
                <p14:cNvContentPartPr/>
                <p14:nvPr/>
              </p14:nvContentPartPr>
              <p14:xfrm>
                <a:off x="8705247" y="4014041"/>
                <a:ext cx="53640" cy="878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3517E7F-5FDE-1AD8-3B14-CE21CCD4B9A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696607" y="4005041"/>
                  <a:ext cx="71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125D289-CC3C-990B-962B-986119D472A4}"/>
                    </a:ext>
                  </a:extLst>
                </p14:cNvPr>
                <p14:cNvContentPartPr/>
                <p14:nvPr/>
              </p14:nvContentPartPr>
              <p14:xfrm>
                <a:off x="8786247" y="4025561"/>
                <a:ext cx="53280" cy="106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125D289-CC3C-990B-962B-986119D472A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77247" y="4016561"/>
                  <a:ext cx="70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52E039F-9E61-69A9-DC0E-D9E55D1C601C}"/>
                    </a:ext>
                  </a:extLst>
                </p14:cNvPr>
                <p14:cNvContentPartPr/>
                <p14:nvPr/>
              </p14:nvContentPartPr>
              <p14:xfrm>
                <a:off x="8783727" y="3988841"/>
                <a:ext cx="199440" cy="119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52E039F-9E61-69A9-DC0E-D9E55D1C601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775087" y="3980201"/>
                  <a:ext cx="21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CC32DDF-33DB-C144-ED98-B789585FB403}"/>
                    </a:ext>
                  </a:extLst>
                </p14:cNvPr>
                <p14:cNvContentPartPr/>
                <p14:nvPr/>
              </p14:nvContentPartPr>
              <p14:xfrm>
                <a:off x="8816127" y="3915041"/>
                <a:ext cx="56520" cy="58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CC32DDF-33DB-C144-ED98-B789585FB40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807487" y="3906401"/>
                  <a:ext cx="74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0C3B4B0-304E-3BC4-4432-F1435C3262EA}"/>
                    </a:ext>
                  </a:extLst>
                </p14:cNvPr>
                <p14:cNvContentPartPr/>
                <p14:nvPr/>
              </p14:nvContentPartPr>
              <p14:xfrm>
                <a:off x="8901447" y="3937001"/>
                <a:ext cx="86760" cy="64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0C3B4B0-304E-3BC4-4432-F1435C3262E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892447" y="3928361"/>
                  <a:ext cx="104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32D58F4-0E93-8337-B09D-7D0EBC100EE5}"/>
                    </a:ext>
                  </a:extLst>
                </p14:cNvPr>
                <p14:cNvContentPartPr/>
                <p14:nvPr/>
              </p14:nvContentPartPr>
              <p14:xfrm>
                <a:off x="9022047" y="3868241"/>
                <a:ext cx="6480" cy="100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32D58F4-0E93-8337-B09D-7D0EBC100EE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13407" y="3859241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C7AB966-A8FA-6023-7222-675134D92C72}"/>
                    </a:ext>
                  </a:extLst>
                </p14:cNvPr>
                <p14:cNvContentPartPr/>
                <p14:nvPr/>
              </p14:nvContentPartPr>
              <p14:xfrm>
                <a:off x="9852207" y="3732161"/>
                <a:ext cx="38520" cy="141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C7AB966-A8FA-6023-7222-675134D92C7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43567" y="3723161"/>
                  <a:ext cx="56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EB3208A-C8BA-138A-3DA9-4606636CEB50}"/>
                    </a:ext>
                  </a:extLst>
                </p14:cNvPr>
                <p14:cNvContentPartPr/>
                <p14:nvPr/>
              </p14:nvContentPartPr>
              <p14:xfrm>
                <a:off x="9912687" y="3774281"/>
                <a:ext cx="16200" cy="48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EB3208A-C8BA-138A-3DA9-4606636CEB5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04047" y="3765281"/>
                  <a:ext cx="33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F7D25BC-134C-8027-4AD1-0369C85B601F}"/>
                    </a:ext>
                  </a:extLst>
                </p14:cNvPr>
                <p14:cNvContentPartPr/>
                <p14:nvPr/>
              </p14:nvContentPartPr>
              <p14:xfrm>
                <a:off x="9953727" y="3767441"/>
                <a:ext cx="85320" cy="45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F7D25BC-134C-8027-4AD1-0369C85B601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945087" y="3758801"/>
                  <a:ext cx="102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BAF93E2-51FD-6806-8BDF-A76007B73FE3}"/>
                    </a:ext>
                  </a:extLst>
                </p14:cNvPr>
                <p14:cNvContentPartPr/>
                <p14:nvPr/>
              </p14:nvContentPartPr>
              <p14:xfrm>
                <a:off x="8559447" y="3016121"/>
                <a:ext cx="884520" cy="387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BAF93E2-51FD-6806-8BDF-A76007B73FE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550807" y="3007121"/>
                  <a:ext cx="90216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D4F6A4B-FF11-FF11-0C81-AA4F52553714}"/>
              </a:ext>
            </a:extLst>
          </p:cNvPr>
          <p:cNvGrpSpPr/>
          <p:nvPr/>
        </p:nvGrpSpPr>
        <p:grpSpPr>
          <a:xfrm>
            <a:off x="10963527" y="2721641"/>
            <a:ext cx="779040" cy="1940400"/>
            <a:chOff x="10963527" y="2721641"/>
            <a:chExt cx="779040" cy="19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8C1AB09-A59E-55F8-B8C1-85A2B65B687D}"/>
                    </a:ext>
                  </a:extLst>
                </p14:cNvPr>
                <p14:cNvContentPartPr/>
                <p14:nvPr/>
              </p14:nvContentPartPr>
              <p14:xfrm>
                <a:off x="10963887" y="3039881"/>
                <a:ext cx="731160" cy="1525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8C1AB09-A59E-55F8-B8C1-85A2B65B687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955247" y="3031241"/>
                  <a:ext cx="748800" cy="15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3EAA9AB-C243-AB66-20E5-381C06F6F991}"/>
                    </a:ext>
                  </a:extLst>
                </p14:cNvPr>
                <p14:cNvContentPartPr/>
                <p14:nvPr/>
              </p14:nvContentPartPr>
              <p14:xfrm>
                <a:off x="10963527" y="3175241"/>
                <a:ext cx="730440" cy="1486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3EAA9AB-C243-AB66-20E5-381C06F6F99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54527" y="3166601"/>
                  <a:ext cx="748080" cy="15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11B1C04-3184-0981-6899-6C40A59A72F2}"/>
                    </a:ext>
                  </a:extLst>
                </p14:cNvPr>
                <p14:cNvContentPartPr/>
                <p14:nvPr/>
              </p14:nvContentPartPr>
              <p14:xfrm>
                <a:off x="11147847" y="2843321"/>
                <a:ext cx="34920" cy="189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11B1C04-3184-0981-6899-6C40A59A72F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9207" y="2834321"/>
                  <a:ext cx="52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C737BB7-00F6-A3E9-0B16-9A5D4F433C8D}"/>
                    </a:ext>
                  </a:extLst>
                </p14:cNvPr>
                <p14:cNvContentPartPr/>
                <p14:nvPr/>
              </p14:nvContentPartPr>
              <p14:xfrm>
                <a:off x="11158287" y="2937281"/>
                <a:ext cx="23760" cy="10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C737BB7-00F6-A3E9-0B16-9A5D4F433C8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149647" y="2928281"/>
                  <a:ext cx="41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3A1B8D-0FFC-4DCD-019F-07B7894BA6FA}"/>
                    </a:ext>
                  </a:extLst>
                </p14:cNvPr>
                <p14:cNvContentPartPr/>
                <p14:nvPr/>
              </p14:nvContentPartPr>
              <p14:xfrm>
                <a:off x="11220927" y="2886881"/>
                <a:ext cx="114480" cy="133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3A1B8D-0FFC-4DCD-019F-07B7894BA6F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211927" y="2878241"/>
                  <a:ext cx="132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3CD8DF0-30E3-D6EE-BEED-6D091DF64023}"/>
                    </a:ext>
                  </a:extLst>
                </p14:cNvPr>
                <p14:cNvContentPartPr/>
                <p14:nvPr/>
              </p14:nvContentPartPr>
              <p14:xfrm>
                <a:off x="11382567" y="2885801"/>
                <a:ext cx="58680" cy="105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3CD8DF0-30E3-D6EE-BEED-6D091DF6402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373567" y="2876801"/>
                  <a:ext cx="76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4D8956-73EA-8C76-E3CB-C81FB55D854E}"/>
                    </a:ext>
                  </a:extLst>
                </p14:cNvPr>
                <p14:cNvContentPartPr/>
                <p14:nvPr/>
              </p14:nvContentPartPr>
              <p14:xfrm>
                <a:off x="11111847" y="3216641"/>
                <a:ext cx="394920" cy="169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4D8956-73EA-8C76-E3CB-C81FB55D854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103207" y="3207641"/>
                  <a:ext cx="412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AF7D7DF-B09E-35F1-CC3C-CDCB3545DAB6}"/>
                    </a:ext>
                  </a:extLst>
                </p14:cNvPr>
                <p14:cNvContentPartPr/>
                <p14:nvPr/>
              </p14:nvContentPartPr>
              <p14:xfrm>
                <a:off x="11085927" y="3248681"/>
                <a:ext cx="363600" cy="157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AF7D7DF-B09E-35F1-CC3C-CDCB3545DAB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76927" y="3240041"/>
                  <a:ext cx="38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95F2A4D-51EF-C81C-D747-3A4E26B247D1}"/>
                    </a:ext>
                  </a:extLst>
                </p14:cNvPr>
                <p14:cNvContentPartPr/>
                <p14:nvPr/>
              </p14:nvContentPartPr>
              <p14:xfrm>
                <a:off x="11180967" y="3481241"/>
                <a:ext cx="346680" cy="1206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95F2A4D-51EF-C81C-D747-3A4E26B247D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172327" y="3472601"/>
                  <a:ext cx="364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6BD4141-E476-8E01-ACCC-D5CF3888D289}"/>
                    </a:ext>
                  </a:extLst>
                </p14:cNvPr>
                <p14:cNvContentPartPr/>
                <p14:nvPr/>
              </p14:nvContentPartPr>
              <p14:xfrm>
                <a:off x="11110407" y="3496721"/>
                <a:ext cx="436320" cy="176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6BD4141-E476-8E01-ACCC-D5CF3888D28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101407" y="3488081"/>
                  <a:ext cx="453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304DE1D-B1BB-7E98-8D46-37943351E010}"/>
                    </a:ext>
                  </a:extLst>
                </p14:cNvPr>
                <p14:cNvContentPartPr/>
                <p14:nvPr/>
              </p14:nvContentPartPr>
              <p14:xfrm>
                <a:off x="11205447" y="3267401"/>
                <a:ext cx="6480" cy="1335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304DE1D-B1BB-7E98-8D46-37943351E01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196807" y="3258401"/>
                  <a:ext cx="24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12B5C71-85D6-466D-F998-DC2D70F38ABE}"/>
                    </a:ext>
                  </a:extLst>
                </p14:cNvPr>
                <p14:cNvContentPartPr/>
                <p14:nvPr/>
              </p14:nvContentPartPr>
              <p14:xfrm>
                <a:off x="11247567" y="3247601"/>
                <a:ext cx="61200" cy="100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12B5C71-85D6-466D-F998-DC2D70F38AB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38567" y="3238961"/>
                  <a:ext cx="7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095FFD0-91AC-DB7C-DE6C-BCA891783889}"/>
                    </a:ext>
                  </a:extLst>
                </p14:cNvPr>
                <p14:cNvContentPartPr/>
                <p14:nvPr/>
              </p14:nvContentPartPr>
              <p14:xfrm>
                <a:off x="11342967" y="3277481"/>
                <a:ext cx="68040" cy="46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095FFD0-91AC-DB7C-DE6C-BCA89178388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333967" y="3268841"/>
                  <a:ext cx="85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46132EB-BC2C-C20D-8AC8-1C347A553E6F}"/>
                    </a:ext>
                  </a:extLst>
                </p14:cNvPr>
                <p14:cNvContentPartPr/>
                <p14:nvPr/>
              </p14:nvContentPartPr>
              <p14:xfrm>
                <a:off x="11173407" y="3532361"/>
                <a:ext cx="54000" cy="120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46132EB-BC2C-C20D-8AC8-1C347A553E6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164407" y="3523721"/>
                  <a:ext cx="71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98468C7-B925-8A4D-860C-D7ECA8D3E145}"/>
                    </a:ext>
                  </a:extLst>
                </p14:cNvPr>
                <p14:cNvContentPartPr/>
                <p14:nvPr/>
              </p14:nvContentPartPr>
              <p14:xfrm>
                <a:off x="11261967" y="3557201"/>
                <a:ext cx="30600" cy="878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98468C7-B925-8A4D-860C-D7ECA8D3E14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252967" y="3548201"/>
                  <a:ext cx="48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DA21A53-0BBE-DCA3-6E4F-3B84D9DC55DF}"/>
                    </a:ext>
                  </a:extLst>
                </p14:cNvPr>
                <p14:cNvContentPartPr/>
                <p14:nvPr/>
              </p14:nvContentPartPr>
              <p14:xfrm>
                <a:off x="11329287" y="3562241"/>
                <a:ext cx="96120" cy="63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DA21A53-0BBE-DCA3-6E4F-3B84D9DC55D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320647" y="3553241"/>
                  <a:ext cx="113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071F9C2-1D34-E73F-6CC1-610BD3DB457D}"/>
                    </a:ext>
                  </a:extLst>
                </p14:cNvPr>
                <p14:cNvContentPartPr/>
                <p14:nvPr/>
              </p14:nvContentPartPr>
              <p14:xfrm>
                <a:off x="11056767" y="2829281"/>
                <a:ext cx="685800" cy="845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071F9C2-1D34-E73F-6CC1-610BD3DB457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048127" y="2820641"/>
                  <a:ext cx="70344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3D93549-6639-A7E5-6864-C4900EDE9000}"/>
                    </a:ext>
                  </a:extLst>
                </p14:cNvPr>
                <p14:cNvContentPartPr/>
                <p14:nvPr/>
              </p14:nvContentPartPr>
              <p14:xfrm>
                <a:off x="11260887" y="2721641"/>
                <a:ext cx="155160" cy="973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3D93549-6639-A7E5-6864-C4900EDE900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252247" y="2712641"/>
                  <a:ext cx="172800" cy="9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91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902-601D-5F26-A65A-C104A59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5D34-29E2-E408-51E8-4B395E68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On-demand, scalable computing resource</a:t>
            </a:r>
          </a:p>
          <a:p>
            <a:r>
              <a:rPr lang="en-US" dirty="0"/>
              <a:t>Need more control over computing environment</a:t>
            </a:r>
          </a:p>
          <a:p>
            <a:r>
              <a:rPr lang="en-US" dirty="0"/>
              <a:t>IaaS is an instant computing infrastructure, provisioned and managed over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55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428D-507C-5D39-4C82-977A3B92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E55A-DDDA-4ECB-1C2A-9875C894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development</a:t>
            </a:r>
          </a:p>
          <a:p>
            <a:r>
              <a:rPr lang="en-US" dirty="0"/>
              <a:t>Website hosting</a:t>
            </a:r>
          </a:p>
          <a:p>
            <a:r>
              <a:rPr lang="en-US" dirty="0"/>
              <a:t>Storage, backup and recovery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High-performance computing</a:t>
            </a:r>
          </a:p>
          <a:p>
            <a:r>
              <a:rPr lang="en-US" dirty="0"/>
              <a:t>Big data analysis</a:t>
            </a:r>
          </a:p>
          <a:p>
            <a:r>
              <a:rPr lang="en-US" dirty="0"/>
              <a:t>Extended Datacenter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4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719-FA3F-BFFA-430D-7641C9BC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5DF4-3F25-8D85-2D98-B2C7A974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Network</a:t>
            </a:r>
          </a:p>
          <a:p>
            <a:r>
              <a:rPr lang="en-US" dirty="0"/>
              <a:t>Name the VM</a:t>
            </a:r>
          </a:p>
          <a:p>
            <a:r>
              <a:rPr lang="en-US" dirty="0"/>
              <a:t>Decide the location of the VM</a:t>
            </a:r>
          </a:p>
          <a:p>
            <a:r>
              <a:rPr lang="en-US" dirty="0"/>
              <a:t>Determine the size of the VM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0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08D-3758-50D6-FC39-0F136C9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VM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E3DCA-86F3-C31D-83B9-9A78BCF4B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90957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758366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910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1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Dev, prod, QA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9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uw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0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01, 02, 03, 04, 05, 06, 07, 08, 09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9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or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6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Sql</a:t>
                      </a:r>
                      <a:r>
                        <a:rPr lang="en-US" dirty="0"/>
                        <a:t>, web, 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58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F95B4-9C8C-67B4-D19E-3604A8BAE2B3}"/>
              </a:ext>
            </a:extLst>
          </p:cNvPr>
          <p:cNvSpPr txBox="1"/>
          <p:nvPr/>
        </p:nvSpPr>
        <p:spPr>
          <a:xfrm>
            <a:off x="2102069" y="4850524"/>
            <a:ext cx="859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Ex: Devusc-webvm01 – First development web server hosted in US South Central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0A1-8CF3-4516-3FC6-63CC71F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FEE5-EF34-BE53-4F51-C64557D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location can limit your available options</a:t>
            </a:r>
          </a:p>
          <a:p>
            <a:r>
              <a:rPr lang="en-US" dirty="0"/>
              <a:t>There are price differences between locations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96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1184-5EB6-9E7E-7F51-B2F113D2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605E-88BF-980D-48A1-BF9EFC6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– Compute expenses are priced on a per-hour basis but billed on a per-minute basis.</a:t>
            </a:r>
          </a:p>
          <a:p>
            <a:pPr lvl="1"/>
            <a:r>
              <a:rPr lang="en-US" dirty="0"/>
              <a:t>Consumption-based – Pay-As-You-Go</a:t>
            </a:r>
          </a:p>
          <a:p>
            <a:pPr lvl="1"/>
            <a:r>
              <a:rPr lang="en-US" dirty="0"/>
              <a:t>Reserved Virtual machine</a:t>
            </a:r>
          </a:p>
          <a:p>
            <a:r>
              <a:rPr lang="en-US" dirty="0"/>
              <a:t>Storage – You are charged separately  for the storage that VM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95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E273-70BE-1DFE-1C7B-B41C1A19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446F-DC01-6F25-0F06-10D7B89E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</a:t>
            </a:r>
          </a:p>
          <a:p>
            <a:r>
              <a:rPr lang="en-US" dirty="0"/>
              <a:t>Compute Optimized</a:t>
            </a:r>
          </a:p>
          <a:p>
            <a:r>
              <a:rPr lang="en-US" dirty="0"/>
              <a:t>Memory Optimized</a:t>
            </a:r>
          </a:p>
          <a:p>
            <a:r>
              <a:rPr lang="en-US" dirty="0"/>
              <a:t>Storage Optimized</a:t>
            </a:r>
          </a:p>
          <a:p>
            <a:r>
              <a:rPr lang="en-US" dirty="0"/>
              <a:t>GPU</a:t>
            </a:r>
          </a:p>
          <a:p>
            <a:r>
              <a:rPr lang="en-US" dirty="0"/>
              <a:t>High Performance Compute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 Be cautious when resizing production VMs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8DC9-059C-99C0-9C5F-47961187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A1C4-5E97-5F34-DDF3-F7ABEFC8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Disk – OS disk has OS pre-installed</a:t>
            </a:r>
          </a:p>
          <a:p>
            <a:r>
              <a:rPr lang="en-US" dirty="0"/>
              <a:t>Temporary Disk – Non-persistent storage</a:t>
            </a:r>
          </a:p>
          <a:p>
            <a:r>
              <a:rPr lang="en-US" dirty="0"/>
              <a:t>Data Disk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08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341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Azure Virtual Machines</vt:lpstr>
      <vt:lpstr>IaaS Cloud Services</vt:lpstr>
      <vt:lpstr>Business Scenarios</vt:lpstr>
      <vt:lpstr>Planning Checklist</vt:lpstr>
      <vt:lpstr>Name the VM</vt:lpstr>
      <vt:lpstr>Location</vt:lpstr>
      <vt:lpstr>Pricing</vt:lpstr>
      <vt:lpstr>Virtual Machine Sizing</vt:lpstr>
      <vt:lpstr>Virtual Machine Disks</vt:lpstr>
      <vt:lpstr>Supported Operating System</vt:lpstr>
      <vt:lpstr>Connect to VM</vt:lpstr>
      <vt:lpstr>PowerPoint Presentation</vt:lpstr>
      <vt:lpstr>Stop VM</vt:lpstr>
      <vt:lpstr>Virtual Machine Availability</vt:lpstr>
      <vt:lpstr>Maintenance and Downtime</vt:lpstr>
      <vt:lpstr>Availability Options</vt:lpstr>
      <vt:lpstr>SLA</vt:lpstr>
      <vt:lpstr>Availability 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Virtual Machines</dc:title>
  <dc:creator>Ayush Rathi</dc:creator>
  <cp:lastModifiedBy>Ayush Rathi</cp:lastModifiedBy>
  <cp:revision>2</cp:revision>
  <dcterms:created xsi:type="dcterms:W3CDTF">2022-07-16T03:45:38Z</dcterms:created>
  <dcterms:modified xsi:type="dcterms:W3CDTF">2022-07-16T07:17:48Z</dcterms:modified>
</cp:coreProperties>
</file>