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3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File:C-DAC LogoTransp.png - Wikipedia"/>
          <p:cNvPicPr/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96200" y="40444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05200"/>
            <a:ext cx="7772400" cy="21558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Map Reduce Framework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/>
              <a:t>By Priti Bhardwaj, Cdac Noida</a:t>
            </a:r>
            <a:br>
              <a:rPr lang="en-US" sz="2700" b="1" dirty="0" smtClean="0"/>
            </a:br>
            <a:endParaRPr lang="en-US" sz="2700" b="1" dirty="0"/>
          </a:p>
        </p:txBody>
      </p:sp>
      <p:pic>
        <p:nvPicPr>
          <p:cNvPr id="4" name="Picture 3" descr="tit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6702778" cy="3810000"/>
          </a:xfrm>
          <a:prstGeom prst="rect">
            <a:avLst/>
          </a:prstGeom>
        </p:spPr>
      </p:pic>
      <p:pic>
        <p:nvPicPr>
          <p:cNvPr id="6" name="Picture 5" descr="File:C-DAC LogoTransp.png - Wikipedi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40444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6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YARN Map reduce application execution flow</a:t>
            </a:r>
            <a:endParaRPr lang="en-US" dirty="0"/>
          </a:p>
        </p:txBody>
      </p:sp>
      <p:pic>
        <p:nvPicPr>
          <p:cNvPr id="4" name="Content Placeholder 3" descr="b7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127" y="1962678"/>
            <a:ext cx="5153745" cy="3801006"/>
          </a:xfrm>
        </p:spPr>
      </p:pic>
    </p:spTree>
    <p:extLst>
      <p:ext uri="{BB962C8B-B14F-4D97-AF65-F5344CB8AC3E}">
        <p14:creationId xmlns:p14="http://schemas.microsoft.com/office/powerpoint/2010/main" xmlns="" val="363940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7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9258"/>
            <a:ext cx="8229600" cy="3547846"/>
          </a:xfrm>
        </p:spPr>
      </p:pic>
    </p:spTree>
    <p:extLst>
      <p:ext uri="{BB962C8B-B14F-4D97-AF65-F5344CB8AC3E}">
        <p14:creationId xmlns:p14="http://schemas.microsoft.com/office/powerpoint/2010/main" xmlns="" val="236297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7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0849"/>
            <a:ext cx="8229600" cy="3764664"/>
          </a:xfrm>
        </p:spPr>
      </p:pic>
    </p:spTree>
    <p:extLst>
      <p:ext uri="{BB962C8B-B14F-4D97-AF65-F5344CB8AC3E}">
        <p14:creationId xmlns:p14="http://schemas.microsoft.com/office/powerpoint/2010/main" xmlns="" val="21752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8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1610"/>
            <a:ext cx="8229600" cy="3783143"/>
          </a:xfrm>
        </p:spPr>
      </p:pic>
    </p:spTree>
    <p:extLst>
      <p:ext uri="{BB962C8B-B14F-4D97-AF65-F5344CB8AC3E}">
        <p14:creationId xmlns:p14="http://schemas.microsoft.com/office/powerpoint/2010/main" xmlns="" val="144636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8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3830"/>
            <a:ext cx="8229600" cy="3938703"/>
          </a:xfrm>
        </p:spPr>
      </p:pic>
    </p:spTree>
    <p:extLst>
      <p:ext uri="{BB962C8B-B14F-4D97-AF65-F5344CB8AC3E}">
        <p14:creationId xmlns:p14="http://schemas.microsoft.com/office/powerpoint/2010/main" xmlns="" val="192388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29" y="533400"/>
            <a:ext cx="8229600" cy="1143000"/>
          </a:xfrm>
        </p:spPr>
        <p:txBody>
          <a:bodyPr/>
          <a:lstStyle/>
          <a:p>
            <a:r>
              <a:rPr lang="en-US" dirty="0" smtClean="0"/>
              <a:t>Hadoop 2.x:yarn workflow</a:t>
            </a:r>
            <a:endParaRPr lang="en-US" dirty="0"/>
          </a:p>
        </p:txBody>
      </p:sp>
      <p:pic>
        <p:nvPicPr>
          <p:cNvPr id="4" name="Content Placeholder 3" descr="b8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2492"/>
            <a:ext cx="8229600" cy="3661378"/>
          </a:xfrm>
        </p:spPr>
      </p:pic>
    </p:spTree>
    <p:extLst>
      <p:ext uri="{BB962C8B-B14F-4D97-AF65-F5344CB8AC3E}">
        <p14:creationId xmlns:p14="http://schemas.microsoft.com/office/powerpoint/2010/main" xmlns="" val="37941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Summary: application workflow</a:t>
            </a:r>
            <a:endParaRPr lang="en-US" dirty="0"/>
          </a:p>
        </p:txBody>
      </p:sp>
      <p:pic>
        <p:nvPicPr>
          <p:cNvPr id="4" name="Content Placeholder 3" descr="b8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8322"/>
            <a:ext cx="8229600" cy="3949719"/>
          </a:xfrm>
        </p:spPr>
      </p:pic>
    </p:spTree>
    <p:extLst>
      <p:ext uri="{BB962C8B-B14F-4D97-AF65-F5344CB8AC3E}">
        <p14:creationId xmlns:p14="http://schemas.microsoft.com/office/powerpoint/2010/main" xmlns="" val="12824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66" y="533400"/>
            <a:ext cx="8229600" cy="1143000"/>
          </a:xfrm>
        </p:spPr>
        <p:txBody>
          <a:bodyPr/>
          <a:lstStyle/>
          <a:p>
            <a:r>
              <a:rPr lang="en-US" dirty="0" smtClean="0"/>
              <a:t>Map reduce paradigm</a:t>
            </a:r>
            <a:endParaRPr lang="en-US" dirty="0"/>
          </a:p>
        </p:txBody>
      </p:sp>
      <p:pic>
        <p:nvPicPr>
          <p:cNvPr id="4" name="Content Placeholder 3" descr="b8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0850"/>
            <a:ext cx="8229600" cy="3564663"/>
          </a:xfrm>
        </p:spPr>
      </p:pic>
    </p:spTree>
    <p:extLst>
      <p:ext uri="{BB962C8B-B14F-4D97-AF65-F5344CB8AC3E}">
        <p14:creationId xmlns:p14="http://schemas.microsoft.com/office/powerpoint/2010/main" xmlns="" val="133842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1143000"/>
          </a:xfrm>
        </p:spPr>
        <p:txBody>
          <a:bodyPr/>
          <a:lstStyle/>
          <a:p>
            <a:r>
              <a:rPr lang="en-US" dirty="0" smtClean="0"/>
              <a:t>Anatomy of map reduce program</a:t>
            </a:r>
            <a:endParaRPr lang="en-US" dirty="0"/>
          </a:p>
        </p:txBody>
      </p:sp>
      <p:pic>
        <p:nvPicPr>
          <p:cNvPr id="4" name="Content Placeholder 3" descr="b8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3346"/>
            <a:ext cx="8229600" cy="3639671"/>
          </a:xfrm>
        </p:spPr>
      </p:pic>
    </p:spTree>
    <p:extLst>
      <p:ext uri="{BB962C8B-B14F-4D97-AF65-F5344CB8AC3E}">
        <p14:creationId xmlns:p14="http://schemas.microsoft.com/office/powerpoint/2010/main" xmlns="" val="259596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Input splits</a:t>
            </a:r>
            <a:endParaRPr lang="en-US" dirty="0"/>
          </a:p>
        </p:txBody>
      </p:sp>
      <p:pic>
        <p:nvPicPr>
          <p:cNvPr id="4" name="Content Placeholder 3" descr="b8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16343"/>
            <a:ext cx="8229600" cy="2693676"/>
          </a:xfrm>
        </p:spPr>
      </p:pic>
    </p:spTree>
    <p:extLst>
      <p:ext uri="{BB962C8B-B14F-4D97-AF65-F5344CB8AC3E}">
        <p14:creationId xmlns:p14="http://schemas.microsoft.com/office/powerpoint/2010/main" xmlns="" val="22310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Where map reduce is used?</a:t>
            </a:r>
            <a:endParaRPr lang="en-US" dirty="0"/>
          </a:p>
        </p:txBody>
      </p:sp>
      <p:pic>
        <p:nvPicPr>
          <p:cNvPr id="4" name="Content Placeholder 3" descr="b7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5029200"/>
          </a:xfrm>
        </p:spPr>
      </p:pic>
    </p:spTree>
    <p:extLst>
      <p:ext uri="{BB962C8B-B14F-4D97-AF65-F5344CB8AC3E}">
        <p14:creationId xmlns:p14="http://schemas.microsoft.com/office/powerpoint/2010/main" xmlns="" val="1238541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Relation between input splits and HDFS blocks</a:t>
            </a:r>
            <a:endParaRPr lang="en-US" dirty="0"/>
          </a:p>
        </p:txBody>
      </p:sp>
      <p:pic>
        <p:nvPicPr>
          <p:cNvPr id="4" name="Content Placeholder 3" descr="b8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0084"/>
            <a:ext cx="8229600" cy="3206195"/>
          </a:xfrm>
        </p:spPr>
      </p:pic>
    </p:spTree>
    <p:extLst>
      <p:ext uri="{BB962C8B-B14F-4D97-AF65-F5344CB8AC3E}">
        <p14:creationId xmlns:p14="http://schemas.microsoft.com/office/powerpoint/2010/main" xmlns="" val="230627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/>
          <a:lstStyle/>
          <a:p>
            <a:r>
              <a:rPr lang="en-US" dirty="0" smtClean="0"/>
              <a:t>Map reduce job submission flow</a:t>
            </a:r>
            <a:endParaRPr lang="en-US" dirty="0"/>
          </a:p>
        </p:txBody>
      </p:sp>
      <p:pic>
        <p:nvPicPr>
          <p:cNvPr id="4" name="Content Placeholder 3" descr="b8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0621"/>
            <a:ext cx="8229600" cy="3845120"/>
          </a:xfrm>
        </p:spPr>
      </p:pic>
    </p:spTree>
    <p:extLst>
      <p:ext uri="{BB962C8B-B14F-4D97-AF65-F5344CB8AC3E}">
        <p14:creationId xmlns:p14="http://schemas.microsoft.com/office/powerpoint/2010/main" xmlns="" val="237654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F3A33085-E899-45AF-8C5B-C9AAD047A767}"/>
              </a:ext>
            </a:extLst>
          </p:cNvPr>
          <p:cNvSpPr/>
          <p:nvPr/>
        </p:nvSpPr>
        <p:spPr>
          <a:xfrm>
            <a:off x="1981200" y="2514600"/>
            <a:ext cx="5638800" cy="1549709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49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610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49" y="457200"/>
            <a:ext cx="8229600" cy="1143000"/>
          </a:xfrm>
        </p:spPr>
        <p:txBody>
          <a:bodyPr/>
          <a:lstStyle/>
          <a:p>
            <a:r>
              <a:rPr lang="en-US" dirty="0" smtClean="0"/>
              <a:t>The Traditional way</a:t>
            </a:r>
            <a:endParaRPr lang="en-US" dirty="0"/>
          </a:p>
        </p:txBody>
      </p:sp>
      <p:pic>
        <p:nvPicPr>
          <p:cNvPr id="4" name="Content Placeholder 3" descr="b7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80038"/>
            <a:ext cx="8229600" cy="2966286"/>
          </a:xfrm>
        </p:spPr>
      </p:pic>
    </p:spTree>
    <p:extLst>
      <p:ext uri="{BB962C8B-B14F-4D97-AF65-F5344CB8AC3E}">
        <p14:creationId xmlns:p14="http://schemas.microsoft.com/office/powerpoint/2010/main" xmlns="" val="320943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Map Reduce way</a:t>
            </a:r>
            <a:endParaRPr lang="en-US" dirty="0"/>
          </a:p>
        </p:txBody>
      </p:sp>
      <p:pic>
        <p:nvPicPr>
          <p:cNvPr id="4" name="Content Placeholder 3" descr="b7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7237"/>
            <a:ext cx="8229600" cy="3111889"/>
          </a:xfrm>
        </p:spPr>
      </p:pic>
    </p:spTree>
    <p:extLst>
      <p:ext uri="{BB962C8B-B14F-4D97-AF65-F5344CB8AC3E}">
        <p14:creationId xmlns:p14="http://schemas.microsoft.com/office/powerpoint/2010/main" xmlns="" val="1026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29" y="457200"/>
            <a:ext cx="8229600" cy="1143000"/>
          </a:xfrm>
        </p:spPr>
        <p:txBody>
          <a:bodyPr/>
          <a:lstStyle/>
          <a:p>
            <a:r>
              <a:rPr lang="en-US" dirty="0" smtClean="0"/>
              <a:t>Why MAP REDUCE</a:t>
            </a:r>
            <a:endParaRPr lang="en-US" dirty="0"/>
          </a:p>
        </p:txBody>
      </p:sp>
      <p:pic>
        <p:nvPicPr>
          <p:cNvPr id="4" name="Content Placeholder 3" descr="b7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5690"/>
            <a:ext cx="8229600" cy="4054983"/>
          </a:xfrm>
        </p:spPr>
      </p:pic>
    </p:spTree>
    <p:extLst>
      <p:ext uri="{BB962C8B-B14F-4D97-AF65-F5344CB8AC3E}">
        <p14:creationId xmlns:p14="http://schemas.microsoft.com/office/powerpoint/2010/main" xmlns="" val="148066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Solving the problem with map reduce</a:t>
            </a:r>
            <a:endParaRPr lang="en-US" dirty="0"/>
          </a:p>
        </p:txBody>
      </p:sp>
      <p:pic>
        <p:nvPicPr>
          <p:cNvPr id="4" name="Content Placeholder 3" descr="b7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189"/>
            <a:ext cx="8229600" cy="4443984"/>
          </a:xfrm>
        </p:spPr>
      </p:pic>
    </p:spTree>
    <p:extLst>
      <p:ext uri="{BB962C8B-B14F-4D97-AF65-F5344CB8AC3E}">
        <p14:creationId xmlns:p14="http://schemas.microsoft.com/office/powerpoint/2010/main" xmlns="" val="24974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CSV= comma separated variable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919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Hadoop 2.x map reduce architecture</a:t>
            </a:r>
            <a:endParaRPr lang="en-US" dirty="0"/>
          </a:p>
        </p:txBody>
      </p:sp>
      <p:pic>
        <p:nvPicPr>
          <p:cNvPr id="4" name="Content Placeholder 3" descr="b7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1269"/>
            <a:ext cx="8229600" cy="3663825"/>
          </a:xfrm>
        </p:spPr>
      </p:pic>
    </p:spTree>
    <p:extLst>
      <p:ext uri="{BB962C8B-B14F-4D97-AF65-F5344CB8AC3E}">
        <p14:creationId xmlns:p14="http://schemas.microsoft.com/office/powerpoint/2010/main" xmlns="" val="6399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49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Hadoop 2.x map reduce components</a:t>
            </a:r>
            <a:endParaRPr lang="en-US" b="1" dirty="0"/>
          </a:p>
        </p:txBody>
      </p:sp>
      <p:pic>
        <p:nvPicPr>
          <p:cNvPr id="4" name="Content Placeholder 3" descr="b7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8422"/>
            <a:ext cx="8229600" cy="3849519"/>
          </a:xfrm>
        </p:spPr>
      </p:pic>
    </p:spTree>
    <p:extLst>
      <p:ext uri="{BB962C8B-B14F-4D97-AF65-F5344CB8AC3E}">
        <p14:creationId xmlns:p14="http://schemas.microsoft.com/office/powerpoint/2010/main" xmlns="" val="55751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2694</TotalTime>
  <Words>77</Words>
  <Application>Microsoft Office PowerPoint</Application>
  <PresentationFormat>On-screen Show (4:3)</PresentationFormat>
  <Paragraphs>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Map Reduce Framework  By Priti Bhardwaj, Cdac Noida </vt:lpstr>
      <vt:lpstr>Where map reduce is used?</vt:lpstr>
      <vt:lpstr>The Traditional way</vt:lpstr>
      <vt:lpstr>Map Reduce way</vt:lpstr>
      <vt:lpstr>Why MAP REDUCE</vt:lpstr>
      <vt:lpstr>Solving the problem with map reduce</vt:lpstr>
      <vt:lpstr>Slide 7</vt:lpstr>
      <vt:lpstr>Hadoop 2.x map reduce architecture</vt:lpstr>
      <vt:lpstr>Hadoop 2.x map reduce components</vt:lpstr>
      <vt:lpstr>YARN Map reduce application execution flow</vt:lpstr>
      <vt:lpstr>Slide 11</vt:lpstr>
      <vt:lpstr>Slide 12</vt:lpstr>
      <vt:lpstr>Slide 13</vt:lpstr>
      <vt:lpstr>Slide 14</vt:lpstr>
      <vt:lpstr>Hadoop 2.x:yarn workflow</vt:lpstr>
      <vt:lpstr>Summary: application workflow</vt:lpstr>
      <vt:lpstr>Map reduce paradigm</vt:lpstr>
      <vt:lpstr>Anatomy of map reduce program</vt:lpstr>
      <vt:lpstr>Input splits</vt:lpstr>
      <vt:lpstr>Relation between input splits and HDFS blocks</vt:lpstr>
      <vt:lpstr>Map reduce job submission flow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BIG DATA AND HADOOP</dc:title>
  <dc:creator>PRITI</dc:creator>
  <cp:lastModifiedBy>cdac</cp:lastModifiedBy>
  <cp:revision>116</cp:revision>
  <dcterms:created xsi:type="dcterms:W3CDTF">2006-08-16T00:00:00Z</dcterms:created>
  <dcterms:modified xsi:type="dcterms:W3CDTF">2023-12-01T04:40:45Z</dcterms:modified>
</cp:coreProperties>
</file>