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 id="2147483662" r:id="rId3"/>
  </p:sldMasterIdLst>
  <p:notesMasterIdLst>
    <p:notesMasterId r:id="rId5"/>
  </p:notesMasterIdLst>
  <p:sldIdLst>
    <p:sldId id="256" r:id="rId4"/>
    <p:sldId id="257" r:id="rId6"/>
    <p:sldId id="258" r:id="rId7"/>
    <p:sldId id="259" r:id="rId8"/>
    <p:sldId id="260" r:id="rId9"/>
    <p:sldId id="261" r:id="rId10"/>
    <p:sldId id="262" r:id="rId11"/>
    <p:sldId id="263" r:id="rId12"/>
    <p:sldId id="264" r:id="rId13"/>
    <p:sldId id="265" r:id="rId14"/>
    <p:sldId id="266" r:id="rId15"/>
    <p:sldId id="267" r:id="rId16"/>
  </p:sldIdLst>
  <p:sldSz cx="9144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000000"/>
          </p15:clr>
        </p15:guide>
        <p15:guide id="2" pos="2880"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 name="Google Shape;4;n"/>
          <p:cNvSpPr txBox="1"/>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 name="Google Shape;5;n"/>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 name="Google Shape;7;n"/>
          <p:cNvSpPr txBox="1"/>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 name="Google Shape;8;n"/>
          <p:cNvSpPr txBox="1"/>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US" sz="1200" b="0" i="0" u="none" strike="noStrike" cap="none">
                <a:solidFill>
                  <a:srgbClr val="000000"/>
                </a:solidFill>
                <a:latin typeface="Calibri" panose="020F0502020204030204"/>
                <a:ea typeface="Calibri" panose="020F0502020204030204"/>
                <a:cs typeface="Calibri" panose="020F0502020204030204"/>
                <a:sym typeface="Calibri" panose="020F0502020204030204"/>
              </a:rPr>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84"/>
        <p:cNvGrpSpPr/>
        <p:nvPr/>
      </p:nvGrpSpPr>
      <p:grpSpPr>
        <a:xfrm>
          <a:off x="0" y="0"/>
          <a:ext cx="0" cy="0"/>
          <a:chOff x="0" y="0"/>
          <a:chExt cx="0" cy="0"/>
        </a:xfrm>
      </p:grpSpPr>
      <p:sp>
        <p:nvSpPr>
          <p:cNvPr id="85" name="Google Shape;85;p1: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86" name="Google Shape;86;p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33f38bfe5d7_0_2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3f38bfe5d7_0_2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0" name="Google Shape;160;g33f38bfe5d7_0_20:notes"/>
          <p:cNvSpPr txBox="1"/>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panose="020F0502020204030204"/>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p8: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67" name="Google Shape;167;p8: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1" name="Shape 171"/>
        <p:cNvGrpSpPr/>
        <p:nvPr/>
      </p:nvGrpSpPr>
      <p:grpSpPr>
        <a:xfrm>
          <a:off x="0" y="0"/>
          <a:ext cx="0" cy="0"/>
          <a:chOff x="0" y="0"/>
          <a:chExt cx="0" cy="0"/>
        </a:xfrm>
      </p:grpSpPr>
      <p:sp>
        <p:nvSpPr>
          <p:cNvPr id="172" name="Google Shape;172;p9: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73" name="Google Shape;173;p9: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p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96" name="Google Shape;96;p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p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03" name="Google Shape;103;p3: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04" name="Google Shape;104;p3:notes"/>
          <p:cNvSpPr txBox="1"/>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109"/>
        <p:cNvGrpSpPr/>
        <p:nvPr/>
      </p:nvGrpSpPr>
      <p:grpSpPr>
        <a:xfrm>
          <a:off x="0" y="0"/>
          <a:ext cx="0" cy="0"/>
          <a:chOff x="0" y="0"/>
          <a:chExt cx="0" cy="0"/>
        </a:xfrm>
      </p:grpSpPr>
      <p:sp>
        <p:nvSpPr>
          <p:cNvPr id="110" name="Google Shape;110;p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11" name="Google Shape;111;p4: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12" name="Google Shape;112;p4:notes"/>
          <p:cNvSpPr txBox="1"/>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117"/>
        <p:cNvGrpSpPr/>
        <p:nvPr/>
      </p:nvGrpSpPr>
      <p:grpSpPr>
        <a:xfrm>
          <a:off x="0" y="0"/>
          <a:ext cx="0" cy="0"/>
          <a:chOff x="0" y="0"/>
          <a:chExt cx="0" cy="0"/>
        </a:xfrm>
      </p:grpSpPr>
      <p:sp>
        <p:nvSpPr>
          <p:cNvPr id="118" name="Google Shape;118;p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19" name="Google Shape;119;p5: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20" name="Google Shape;120;p5:notes"/>
          <p:cNvSpPr txBox="1"/>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5" name="Shape 125"/>
        <p:cNvGrpSpPr/>
        <p:nvPr/>
      </p:nvGrpSpPr>
      <p:grpSpPr>
        <a:xfrm>
          <a:off x="0" y="0"/>
          <a:ext cx="0" cy="0"/>
          <a:chOff x="0" y="0"/>
          <a:chExt cx="0" cy="0"/>
        </a:xfrm>
      </p:grpSpPr>
      <p:sp>
        <p:nvSpPr>
          <p:cNvPr id="126" name="Google Shape;126;p6: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27" name="Google Shape;127;p6: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28" name="Google Shape;128;p6:notes"/>
          <p:cNvSpPr txBox="1"/>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3" name="Shape 133"/>
        <p:cNvGrpSpPr/>
        <p:nvPr/>
      </p:nvGrpSpPr>
      <p:grpSpPr>
        <a:xfrm>
          <a:off x="0" y="0"/>
          <a:ext cx="0" cy="0"/>
          <a:chOff x="0" y="0"/>
          <a:chExt cx="0" cy="0"/>
        </a:xfrm>
      </p:grpSpPr>
      <p:sp>
        <p:nvSpPr>
          <p:cNvPr id="134" name="Google Shape;134;p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35" name="Google Shape;135;p7: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36" name="Google Shape;136;p7:notes"/>
          <p:cNvSpPr txBox="1"/>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 name="Shape 141"/>
        <p:cNvGrpSpPr/>
        <p:nvPr/>
      </p:nvGrpSpPr>
      <p:grpSpPr>
        <a:xfrm>
          <a:off x="0" y="0"/>
          <a:ext cx="0" cy="0"/>
          <a:chOff x="0" y="0"/>
          <a:chExt cx="0" cy="0"/>
        </a:xfrm>
      </p:grpSpPr>
      <p:sp>
        <p:nvSpPr>
          <p:cNvPr id="142" name="Google Shape;142;g33f38bfe5d7_0_2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3f38bfe5d7_0_2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4" name="Google Shape;144;g33f38bfe5d7_0_27:notes"/>
          <p:cNvSpPr txBox="1"/>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panose="020F0502020204030204"/>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149"/>
        <p:cNvGrpSpPr/>
        <p:nvPr/>
      </p:nvGrpSpPr>
      <p:grpSpPr>
        <a:xfrm>
          <a:off x="0" y="0"/>
          <a:ext cx="0" cy="0"/>
          <a:chOff x="0" y="0"/>
          <a:chExt cx="0" cy="0"/>
        </a:xfrm>
      </p:grpSpPr>
      <p:sp>
        <p:nvSpPr>
          <p:cNvPr id="150" name="Google Shape;150;g33f38bfe5d7_0_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3f38bfe5d7_0_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2" name="Google Shape;152;g33f38bfe5d7_0_2:notes"/>
          <p:cNvSpPr txBox="1"/>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panose="020F0502020204030204"/>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2"/>
          <p:cNvSpPr txBox="1"/>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480"/>
              </a:spcBef>
              <a:spcAft>
                <a:spcPts val="0"/>
              </a:spcAft>
              <a:buClr>
                <a:schemeClr val="dk1"/>
              </a:buClr>
              <a:buSzPts val="2400"/>
              <a:buFont typeface="Arial" panose="020B0604020202020204"/>
              <a:buNone/>
              <a:defRPr/>
            </a:lvl1pPr>
            <a:lvl2pPr lvl="1" algn="ctr">
              <a:lnSpc>
                <a:spcPct val="100000"/>
              </a:lnSpc>
              <a:spcBef>
                <a:spcPts val="400"/>
              </a:spcBef>
              <a:spcAft>
                <a:spcPts val="0"/>
              </a:spcAft>
              <a:buClr>
                <a:schemeClr val="dk1"/>
              </a:buClr>
              <a:buSzPts val="2000"/>
              <a:buFont typeface="Arial" panose="020B0604020202020204"/>
              <a:buNone/>
              <a:defRPr/>
            </a:lvl2pPr>
            <a:lvl3pPr lvl="2" algn="ctr">
              <a:lnSpc>
                <a:spcPct val="100000"/>
              </a:lnSpc>
              <a:spcBef>
                <a:spcPts val="480"/>
              </a:spcBef>
              <a:spcAft>
                <a:spcPts val="0"/>
              </a:spcAft>
              <a:buClr>
                <a:schemeClr val="dk1"/>
              </a:buClr>
              <a:buSzPts val="2400"/>
              <a:buFont typeface="Arial" panose="020B0604020202020204"/>
              <a:buNone/>
              <a:defRPr/>
            </a:lvl3pPr>
            <a:lvl4pPr lvl="3" algn="ctr">
              <a:lnSpc>
                <a:spcPct val="100000"/>
              </a:lnSpc>
              <a:spcBef>
                <a:spcPts val="320"/>
              </a:spcBef>
              <a:spcAft>
                <a:spcPts val="0"/>
              </a:spcAft>
              <a:buClr>
                <a:schemeClr val="dk1"/>
              </a:buClr>
              <a:buSzPts val="1600"/>
              <a:buFont typeface="Arial" panose="020B0604020202020204"/>
              <a:buNone/>
              <a:defRPr/>
            </a:lvl4pPr>
            <a:lvl5pPr lvl="4" algn="ctr">
              <a:lnSpc>
                <a:spcPct val="100000"/>
              </a:lnSpc>
              <a:spcBef>
                <a:spcPts val="280"/>
              </a:spcBef>
              <a:spcAft>
                <a:spcPts val="0"/>
              </a:spcAft>
              <a:buClr>
                <a:schemeClr val="dk1"/>
              </a:buClr>
              <a:buSzPts val="1400"/>
              <a:buFont typeface="Arial" panose="020B0604020202020204"/>
              <a:buNone/>
              <a:defRPr/>
            </a:lvl5pPr>
            <a:lvl6pPr lvl="5" algn="ctr">
              <a:lnSpc>
                <a:spcPct val="100000"/>
              </a:lnSpc>
              <a:spcBef>
                <a:spcPts val="280"/>
              </a:spcBef>
              <a:spcAft>
                <a:spcPts val="0"/>
              </a:spcAft>
              <a:buClr>
                <a:schemeClr val="dk1"/>
              </a:buClr>
              <a:buSzPts val="1400"/>
              <a:buFont typeface="Arial" panose="020B0604020202020204"/>
              <a:buNone/>
              <a:defRPr/>
            </a:lvl6pPr>
            <a:lvl7pPr lvl="6" algn="ctr">
              <a:lnSpc>
                <a:spcPct val="100000"/>
              </a:lnSpc>
              <a:spcBef>
                <a:spcPts val="280"/>
              </a:spcBef>
              <a:spcAft>
                <a:spcPts val="0"/>
              </a:spcAft>
              <a:buClr>
                <a:schemeClr val="dk1"/>
              </a:buClr>
              <a:buSzPts val="1400"/>
              <a:buFont typeface="Arial" panose="020B0604020202020204"/>
              <a:buNone/>
              <a:defRPr/>
            </a:lvl7pPr>
            <a:lvl8pPr lvl="7" algn="ctr">
              <a:lnSpc>
                <a:spcPct val="100000"/>
              </a:lnSpc>
              <a:spcBef>
                <a:spcPts val="280"/>
              </a:spcBef>
              <a:spcAft>
                <a:spcPts val="0"/>
              </a:spcAft>
              <a:buClr>
                <a:schemeClr val="dk1"/>
              </a:buClr>
              <a:buSzPts val="1400"/>
              <a:buFont typeface="Arial" panose="020B0604020202020204"/>
              <a:buNone/>
              <a:defRPr/>
            </a:lvl8pPr>
            <a:lvl9pPr lvl="8" algn="ctr">
              <a:lnSpc>
                <a:spcPct val="100000"/>
              </a:lnSpc>
              <a:spcBef>
                <a:spcPts val="280"/>
              </a:spcBef>
              <a:spcAft>
                <a:spcPts val="0"/>
              </a:spcAft>
              <a:buClr>
                <a:schemeClr val="dk1"/>
              </a:buClr>
              <a:buSzPts val="1400"/>
              <a:buFont typeface="Arial" panose="020B0604020202020204"/>
              <a:buNone/>
              <a:defRPr/>
            </a:lvl9pPr>
          </a:lstStyle>
          <a:p/>
        </p:txBody>
      </p:sp>
      <p:sp>
        <p:nvSpPr>
          <p:cNvPr id="18" name="Google Shape;18;p2"/>
          <p:cNvSpPr txBox="1"/>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3" name="Shape 53"/>
        <p:cNvGrpSpPr/>
        <p:nvPr/>
      </p:nvGrpSpPr>
      <p:grpSpPr>
        <a:xfrm>
          <a:off x="0" y="0"/>
          <a:ext cx="0" cy="0"/>
          <a:chOff x="0" y="0"/>
          <a:chExt cx="0" cy="0"/>
        </a:xfrm>
      </p:grpSpPr>
      <p:sp>
        <p:nvSpPr>
          <p:cNvPr id="54" name="Google Shape;54;p11"/>
          <p:cNvSpPr txBox="1"/>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 name="Google Shape;55;p11"/>
          <p:cNvSpPr txBox="1"/>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56" name="Shape 56"/>
        <p:cNvGrpSpPr/>
        <p:nvPr/>
      </p:nvGrpSpPr>
      <p:grpSpPr>
        <a:xfrm>
          <a:off x="0" y="0"/>
          <a:ext cx="0" cy="0"/>
          <a:chOff x="0" y="0"/>
          <a:chExt cx="0" cy="0"/>
        </a:xfrm>
      </p:grpSpPr>
      <p:sp>
        <p:nvSpPr>
          <p:cNvPr id="57" name="Google Shape;57;p12"/>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8" name="Google Shape;58;p12"/>
          <p:cNvSpPr txBox="1"/>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Font typeface="Arial" panose="020B0604020202020204"/>
              <a:buNone/>
              <a:defRPr sz="2400" b="1"/>
            </a:lvl1pPr>
            <a:lvl2pPr marL="914400" lvl="1" indent="-228600" algn="l">
              <a:lnSpc>
                <a:spcPct val="100000"/>
              </a:lnSpc>
              <a:spcBef>
                <a:spcPts val="400"/>
              </a:spcBef>
              <a:spcAft>
                <a:spcPts val="0"/>
              </a:spcAft>
              <a:buClr>
                <a:schemeClr val="dk1"/>
              </a:buClr>
              <a:buSzPts val="2000"/>
              <a:buFont typeface="Arial" panose="020B0604020202020204"/>
              <a:buNone/>
              <a:defRPr sz="2000" b="1"/>
            </a:lvl2pPr>
            <a:lvl3pPr marL="1371600" lvl="2" indent="-228600" algn="l">
              <a:lnSpc>
                <a:spcPct val="100000"/>
              </a:lnSpc>
              <a:spcBef>
                <a:spcPts val="360"/>
              </a:spcBef>
              <a:spcAft>
                <a:spcPts val="0"/>
              </a:spcAft>
              <a:buClr>
                <a:schemeClr val="dk1"/>
              </a:buClr>
              <a:buSzPts val="1800"/>
              <a:buFont typeface="Arial" panose="020B0604020202020204"/>
              <a:buNone/>
              <a:defRPr sz="1800" b="1"/>
            </a:lvl3pPr>
            <a:lvl4pPr marL="1828800" lvl="3" indent="-228600" algn="l">
              <a:lnSpc>
                <a:spcPct val="100000"/>
              </a:lnSpc>
              <a:spcBef>
                <a:spcPts val="320"/>
              </a:spcBef>
              <a:spcAft>
                <a:spcPts val="0"/>
              </a:spcAft>
              <a:buClr>
                <a:schemeClr val="dk1"/>
              </a:buClr>
              <a:buSzPts val="1600"/>
              <a:buFont typeface="Arial" panose="020B0604020202020204"/>
              <a:buNone/>
              <a:defRPr sz="1600" b="1"/>
            </a:lvl4pPr>
            <a:lvl5pPr marL="2286000" lvl="4" indent="-228600" algn="l">
              <a:lnSpc>
                <a:spcPct val="100000"/>
              </a:lnSpc>
              <a:spcBef>
                <a:spcPts val="320"/>
              </a:spcBef>
              <a:spcAft>
                <a:spcPts val="0"/>
              </a:spcAft>
              <a:buClr>
                <a:schemeClr val="dk1"/>
              </a:buClr>
              <a:buSzPts val="1600"/>
              <a:buFont typeface="Arial" panose="020B0604020202020204"/>
              <a:buNone/>
              <a:defRPr sz="1600" b="1"/>
            </a:lvl5pPr>
            <a:lvl6pPr marL="2743200" lvl="5" indent="-228600" algn="l">
              <a:lnSpc>
                <a:spcPct val="100000"/>
              </a:lnSpc>
              <a:spcBef>
                <a:spcPts val="320"/>
              </a:spcBef>
              <a:spcAft>
                <a:spcPts val="0"/>
              </a:spcAft>
              <a:buClr>
                <a:schemeClr val="dk1"/>
              </a:buClr>
              <a:buSzPts val="1600"/>
              <a:buFont typeface="Arial" panose="020B0604020202020204"/>
              <a:buNone/>
              <a:defRPr sz="1600" b="1"/>
            </a:lvl6pPr>
            <a:lvl7pPr marL="3200400" lvl="6" indent="-228600" algn="l">
              <a:lnSpc>
                <a:spcPct val="100000"/>
              </a:lnSpc>
              <a:spcBef>
                <a:spcPts val="320"/>
              </a:spcBef>
              <a:spcAft>
                <a:spcPts val="0"/>
              </a:spcAft>
              <a:buClr>
                <a:schemeClr val="dk1"/>
              </a:buClr>
              <a:buSzPts val="1600"/>
              <a:buFont typeface="Arial" panose="020B0604020202020204"/>
              <a:buNone/>
              <a:defRPr sz="1600" b="1"/>
            </a:lvl7pPr>
            <a:lvl8pPr marL="3657600" lvl="7" indent="-228600" algn="l">
              <a:lnSpc>
                <a:spcPct val="100000"/>
              </a:lnSpc>
              <a:spcBef>
                <a:spcPts val="320"/>
              </a:spcBef>
              <a:spcAft>
                <a:spcPts val="0"/>
              </a:spcAft>
              <a:buClr>
                <a:schemeClr val="dk1"/>
              </a:buClr>
              <a:buSzPts val="1600"/>
              <a:buFont typeface="Arial" panose="020B0604020202020204"/>
              <a:buNone/>
              <a:defRPr sz="1600" b="1"/>
            </a:lvl8pPr>
            <a:lvl9pPr marL="4114800" lvl="8" indent="-228600" algn="l">
              <a:lnSpc>
                <a:spcPct val="100000"/>
              </a:lnSpc>
              <a:spcBef>
                <a:spcPts val="320"/>
              </a:spcBef>
              <a:spcAft>
                <a:spcPts val="0"/>
              </a:spcAft>
              <a:buClr>
                <a:schemeClr val="dk1"/>
              </a:buClr>
              <a:buSzPts val="1600"/>
              <a:buFont typeface="Arial" panose="020B0604020202020204"/>
              <a:buNone/>
              <a:defRPr sz="1600" b="1"/>
            </a:lvl9pPr>
          </a:lstStyle>
          <a:p/>
        </p:txBody>
      </p:sp>
      <p:sp>
        <p:nvSpPr>
          <p:cNvPr id="59" name="Google Shape;59;p12"/>
          <p:cNvSpPr txBox="1"/>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Font typeface="Arial" panose="020B0604020202020204"/>
              <a:buChar char="•"/>
              <a:defRPr sz="2400"/>
            </a:lvl1pPr>
            <a:lvl2pPr marL="914400" lvl="1" indent="-355600" algn="l">
              <a:lnSpc>
                <a:spcPct val="100000"/>
              </a:lnSpc>
              <a:spcBef>
                <a:spcPts val="400"/>
              </a:spcBef>
              <a:spcAft>
                <a:spcPts val="0"/>
              </a:spcAft>
              <a:buClr>
                <a:schemeClr val="dk1"/>
              </a:buClr>
              <a:buSzPts val="2000"/>
              <a:buFont typeface="Arial" panose="020B0604020202020204"/>
              <a:buChar char="–"/>
              <a:defRPr sz="2000"/>
            </a:lvl2pPr>
            <a:lvl3pPr marL="1371600" lvl="2" indent="-342900" algn="l">
              <a:lnSpc>
                <a:spcPct val="100000"/>
              </a:lnSpc>
              <a:spcBef>
                <a:spcPts val="360"/>
              </a:spcBef>
              <a:spcAft>
                <a:spcPts val="0"/>
              </a:spcAft>
              <a:buClr>
                <a:schemeClr val="dk1"/>
              </a:buClr>
              <a:buSzPts val="1800"/>
              <a:buFont typeface="Arial" panose="020B0604020202020204"/>
              <a:buChar char="•"/>
              <a:defRPr sz="1800"/>
            </a:lvl3pPr>
            <a:lvl4pPr marL="1828800" lvl="3" indent="-330200" algn="l">
              <a:lnSpc>
                <a:spcPct val="100000"/>
              </a:lnSpc>
              <a:spcBef>
                <a:spcPts val="320"/>
              </a:spcBef>
              <a:spcAft>
                <a:spcPts val="0"/>
              </a:spcAft>
              <a:buClr>
                <a:schemeClr val="dk1"/>
              </a:buClr>
              <a:buSzPts val="1600"/>
              <a:buFont typeface="Arial" panose="020B0604020202020204"/>
              <a:buChar char="–"/>
              <a:defRPr sz="1600"/>
            </a:lvl4pPr>
            <a:lvl5pPr marL="2286000" lvl="4" indent="-330200" algn="l">
              <a:lnSpc>
                <a:spcPct val="100000"/>
              </a:lnSpc>
              <a:spcBef>
                <a:spcPts val="320"/>
              </a:spcBef>
              <a:spcAft>
                <a:spcPts val="0"/>
              </a:spcAft>
              <a:buClr>
                <a:schemeClr val="dk1"/>
              </a:buClr>
              <a:buSzPts val="1600"/>
              <a:buFont typeface="Arial" panose="020B0604020202020204"/>
              <a:buChar char="»"/>
              <a:defRPr sz="1600"/>
            </a:lvl5pPr>
            <a:lvl6pPr marL="2743200" lvl="5" indent="-330200" algn="l">
              <a:lnSpc>
                <a:spcPct val="100000"/>
              </a:lnSpc>
              <a:spcBef>
                <a:spcPts val="320"/>
              </a:spcBef>
              <a:spcAft>
                <a:spcPts val="0"/>
              </a:spcAft>
              <a:buClr>
                <a:schemeClr val="dk1"/>
              </a:buClr>
              <a:buSzPts val="1600"/>
              <a:buFont typeface="Arial" panose="020B0604020202020204"/>
              <a:buChar char="»"/>
              <a:defRPr sz="1600"/>
            </a:lvl6pPr>
            <a:lvl7pPr marL="3200400" lvl="6" indent="-330200" algn="l">
              <a:lnSpc>
                <a:spcPct val="100000"/>
              </a:lnSpc>
              <a:spcBef>
                <a:spcPts val="320"/>
              </a:spcBef>
              <a:spcAft>
                <a:spcPts val="0"/>
              </a:spcAft>
              <a:buClr>
                <a:schemeClr val="dk1"/>
              </a:buClr>
              <a:buSzPts val="1600"/>
              <a:buFont typeface="Arial" panose="020B0604020202020204"/>
              <a:buChar char="»"/>
              <a:defRPr sz="1600"/>
            </a:lvl7pPr>
            <a:lvl8pPr marL="3657600" lvl="7" indent="-330200" algn="l">
              <a:lnSpc>
                <a:spcPct val="100000"/>
              </a:lnSpc>
              <a:spcBef>
                <a:spcPts val="320"/>
              </a:spcBef>
              <a:spcAft>
                <a:spcPts val="0"/>
              </a:spcAft>
              <a:buClr>
                <a:schemeClr val="dk1"/>
              </a:buClr>
              <a:buSzPts val="1600"/>
              <a:buFont typeface="Arial" panose="020B0604020202020204"/>
              <a:buChar char="»"/>
              <a:defRPr sz="1600"/>
            </a:lvl8pPr>
            <a:lvl9pPr marL="4114800" lvl="8" indent="-330200" algn="l">
              <a:lnSpc>
                <a:spcPct val="100000"/>
              </a:lnSpc>
              <a:spcBef>
                <a:spcPts val="320"/>
              </a:spcBef>
              <a:spcAft>
                <a:spcPts val="0"/>
              </a:spcAft>
              <a:buClr>
                <a:schemeClr val="dk1"/>
              </a:buClr>
              <a:buSzPts val="1600"/>
              <a:buFont typeface="Arial" panose="020B0604020202020204"/>
              <a:buChar char="»"/>
              <a:defRPr sz="1600"/>
            </a:lvl9pPr>
          </a:lstStyle>
          <a:p/>
        </p:txBody>
      </p:sp>
      <p:sp>
        <p:nvSpPr>
          <p:cNvPr id="60" name="Google Shape;60;p12"/>
          <p:cNvSpPr txBox="1"/>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Font typeface="Arial" panose="020B0604020202020204"/>
              <a:buNone/>
              <a:defRPr sz="2400" b="1"/>
            </a:lvl1pPr>
            <a:lvl2pPr marL="914400" lvl="1" indent="-228600" algn="l">
              <a:lnSpc>
                <a:spcPct val="100000"/>
              </a:lnSpc>
              <a:spcBef>
                <a:spcPts val="400"/>
              </a:spcBef>
              <a:spcAft>
                <a:spcPts val="0"/>
              </a:spcAft>
              <a:buClr>
                <a:schemeClr val="dk1"/>
              </a:buClr>
              <a:buSzPts val="2000"/>
              <a:buFont typeface="Arial" panose="020B0604020202020204"/>
              <a:buNone/>
              <a:defRPr sz="2000" b="1"/>
            </a:lvl2pPr>
            <a:lvl3pPr marL="1371600" lvl="2" indent="-228600" algn="l">
              <a:lnSpc>
                <a:spcPct val="100000"/>
              </a:lnSpc>
              <a:spcBef>
                <a:spcPts val="360"/>
              </a:spcBef>
              <a:spcAft>
                <a:spcPts val="0"/>
              </a:spcAft>
              <a:buClr>
                <a:schemeClr val="dk1"/>
              </a:buClr>
              <a:buSzPts val="1800"/>
              <a:buFont typeface="Arial" panose="020B0604020202020204"/>
              <a:buNone/>
              <a:defRPr sz="1800" b="1"/>
            </a:lvl3pPr>
            <a:lvl4pPr marL="1828800" lvl="3" indent="-228600" algn="l">
              <a:lnSpc>
                <a:spcPct val="100000"/>
              </a:lnSpc>
              <a:spcBef>
                <a:spcPts val="320"/>
              </a:spcBef>
              <a:spcAft>
                <a:spcPts val="0"/>
              </a:spcAft>
              <a:buClr>
                <a:schemeClr val="dk1"/>
              </a:buClr>
              <a:buSzPts val="1600"/>
              <a:buFont typeface="Arial" panose="020B0604020202020204"/>
              <a:buNone/>
              <a:defRPr sz="1600" b="1"/>
            </a:lvl4pPr>
            <a:lvl5pPr marL="2286000" lvl="4" indent="-228600" algn="l">
              <a:lnSpc>
                <a:spcPct val="100000"/>
              </a:lnSpc>
              <a:spcBef>
                <a:spcPts val="320"/>
              </a:spcBef>
              <a:spcAft>
                <a:spcPts val="0"/>
              </a:spcAft>
              <a:buClr>
                <a:schemeClr val="dk1"/>
              </a:buClr>
              <a:buSzPts val="1600"/>
              <a:buFont typeface="Arial" panose="020B0604020202020204"/>
              <a:buNone/>
              <a:defRPr sz="1600" b="1"/>
            </a:lvl5pPr>
            <a:lvl6pPr marL="2743200" lvl="5" indent="-228600" algn="l">
              <a:lnSpc>
                <a:spcPct val="100000"/>
              </a:lnSpc>
              <a:spcBef>
                <a:spcPts val="320"/>
              </a:spcBef>
              <a:spcAft>
                <a:spcPts val="0"/>
              </a:spcAft>
              <a:buClr>
                <a:schemeClr val="dk1"/>
              </a:buClr>
              <a:buSzPts val="1600"/>
              <a:buFont typeface="Arial" panose="020B0604020202020204"/>
              <a:buNone/>
              <a:defRPr sz="1600" b="1"/>
            </a:lvl6pPr>
            <a:lvl7pPr marL="3200400" lvl="6" indent="-228600" algn="l">
              <a:lnSpc>
                <a:spcPct val="100000"/>
              </a:lnSpc>
              <a:spcBef>
                <a:spcPts val="320"/>
              </a:spcBef>
              <a:spcAft>
                <a:spcPts val="0"/>
              </a:spcAft>
              <a:buClr>
                <a:schemeClr val="dk1"/>
              </a:buClr>
              <a:buSzPts val="1600"/>
              <a:buFont typeface="Arial" panose="020B0604020202020204"/>
              <a:buNone/>
              <a:defRPr sz="1600" b="1"/>
            </a:lvl7pPr>
            <a:lvl8pPr marL="3657600" lvl="7" indent="-228600" algn="l">
              <a:lnSpc>
                <a:spcPct val="100000"/>
              </a:lnSpc>
              <a:spcBef>
                <a:spcPts val="320"/>
              </a:spcBef>
              <a:spcAft>
                <a:spcPts val="0"/>
              </a:spcAft>
              <a:buClr>
                <a:schemeClr val="dk1"/>
              </a:buClr>
              <a:buSzPts val="1600"/>
              <a:buFont typeface="Arial" panose="020B0604020202020204"/>
              <a:buNone/>
              <a:defRPr sz="1600" b="1"/>
            </a:lvl8pPr>
            <a:lvl9pPr marL="4114800" lvl="8" indent="-228600" algn="l">
              <a:lnSpc>
                <a:spcPct val="100000"/>
              </a:lnSpc>
              <a:spcBef>
                <a:spcPts val="320"/>
              </a:spcBef>
              <a:spcAft>
                <a:spcPts val="0"/>
              </a:spcAft>
              <a:buClr>
                <a:schemeClr val="dk1"/>
              </a:buClr>
              <a:buSzPts val="1600"/>
              <a:buFont typeface="Arial" panose="020B0604020202020204"/>
              <a:buNone/>
              <a:defRPr sz="1600" b="1"/>
            </a:lvl9pPr>
          </a:lstStyle>
          <a:p/>
        </p:txBody>
      </p:sp>
      <p:sp>
        <p:nvSpPr>
          <p:cNvPr id="61" name="Google Shape;61;p12"/>
          <p:cNvSpPr txBox="1"/>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Font typeface="Arial" panose="020B0604020202020204"/>
              <a:buChar char="•"/>
              <a:defRPr sz="2400"/>
            </a:lvl1pPr>
            <a:lvl2pPr marL="914400" lvl="1" indent="-355600" algn="l">
              <a:lnSpc>
                <a:spcPct val="100000"/>
              </a:lnSpc>
              <a:spcBef>
                <a:spcPts val="400"/>
              </a:spcBef>
              <a:spcAft>
                <a:spcPts val="0"/>
              </a:spcAft>
              <a:buClr>
                <a:schemeClr val="dk1"/>
              </a:buClr>
              <a:buSzPts val="2000"/>
              <a:buFont typeface="Arial" panose="020B0604020202020204"/>
              <a:buChar char="–"/>
              <a:defRPr sz="2000"/>
            </a:lvl2pPr>
            <a:lvl3pPr marL="1371600" lvl="2" indent="-342900" algn="l">
              <a:lnSpc>
                <a:spcPct val="100000"/>
              </a:lnSpc>
              <a:spcBef>
                <a:spcPts val="360"/>
              </a:spcBef>
              <a:spcAft>
                <a:spcPts val="0"/>
              </a:spcAft>
              <a:buClr>
                <a:schemeClr val="dk1"/>
              </a:buClr>
              <a:buSzPts val="1800"/>
              <a:buFont typeface="Arial" panose="020B0604020202020204"/>
              <a:buChar char="•"/>
              <a:defRPr sz="1800"/>
            </a:lvl3pPr>
            <a:lvl4pPr marL="1828800" lvl="3" indent="-330200" algn="l">
              <a:lnSpc>
                <a:spcPct val="100000"/>
              </a:lnSpc>
              <a:spcBef>
                <a:spcPts val="320"/>
              </a:spcBef>
              <a:spcAft>
                <a:spcPts val="0"/>
              </a:spcAft>
              <a:buClr>
                <a:schemeClr val="dk1"/>
              </a:buClr>
              <a:buSzPts val="1600"/>
              <a:buFont typeface="Arial" panose="020B0604020202020204"/>
              <a:buChar char="–"/>
              <a:defRPr sz="1600"/>
            </a:lvl4pPr>
            <a:lvl5pPr marL="2286000" lvl="4" indent="-330200" algn="l">
              <a:lnSpc>
                <a:spcPct val="100000"/>
              </a:lnSpc>
              <a:spcBef>
                <a:spcPts val="320"/>
              </a:spcBef>
              <a:spcAft>
                <a:spcPts val="0"/>
              </a:spcAft>
              <a:buClr>
                <a:schemeClr val="dk1"/>
              </a:buClr>
              <a:buSzPts val="1600"/>
              <a:buFont typeface="Arial" panose="020B0604020202020204"/>
              <a:buChar char="»"/>
              <a:defRPr sz="1600"/>
            </a:lvl5pPr>
            <a:lvl6pPr marL="2743200" lvl="5" indent="-330200" algn="l">
              <a:lnSpc>
                <a:spcPct val="100000"/>
              </a:lnSpc>
              <a:spcBef>
                <a:spcPts val="320"/>
              </a:spcBef>
              <a:spcAft>
                <a:spcPts val="0"/>
              </a:spcAft>
              <a:buClr>
                <a:schemeClr val="dk1"/>
              </a:buClr>
              <a:buSzPts val="1600"/>
              <a:buFont typeface="Arial" panose="020B0604020202020204"/>
              <a:buChar char="»"/>
              <a:defRPr sz="1600"/>
            </a:lvl6pPr>
            <a:lvl7pPr marL="3200400" lvl="6" indent="-330200" algn="l">
              <a:lnSpc>
                <a:spcPct val="100000"/>
              </a:lnSpc>
              <a:spcBef>
                <a:spcPts val="320"/>
              </a:spcBef>
              <a:spcAft>
                <a:spcPts val="0"/>
              </a:spcAft>
              <a:buClr>
                <a:schemeClr val="dk1"/>
              </a:buClr>
              <a:buSzPts val="1600"/>
              <a:buFont typeface="Arial" panose="020B0604020202020204"/>
              <a:buChar char="»"/>
              <a:defRPr sz="1600"/>
            </a:lvl7pPr>
            <a:lvl8pPr marL="3657600" lvl="7" indent="-330200" algn="l">
              <a:lnSpc>
                <a:spcPct val="100000"/>
              </a:lnSpc>
              <a:spcBef>
                <a:spcPts val="320"/>
              </a:spcBef>
              <a:spcAft>
                <a:spcPts val="0"/>
              </a:spcAft>
              <a:buClr>
                <a:schemeClr val="dk1"/>
              </a:buClr>
              <a:buSzPts val="1600"/>
              <a:buFont typeface="Arial" panose="020B0604020202020204"/>
              <a:buChar char="»"/>
              <a:defRPr sz="1600"/>
            </a:lvl8pPr>
            <a:lvl9pPr marL="4114800" lvl="8" indent="-330200" algn="l">
              <a:lnSpc>
                <a:spcPct val="100000"/>
              </a:lnSpc>
              <a:spcBef>
                <a:spcPts val="320"/>
              </a:spcBef>
              <a:spcAft>
                <a:spcPts val="0"/>
              </a:spcAft>
              <a:buClr>
                <a:schemeClr val="dk1"/>
              </a:buClr>
              <a:buSzPts val="1600"/>
              <a:buFont typeface="Arial" panose="020B0604020202020204"/>
              <a:buChar char="»"/>
              <a:defRPr sz="1600"/>
            </a:lvl9pPr>
          </a:lstStyle>
          <a:p/>
        </p:txBody>
      </p:sp>
      <p:sp>
        <p:nvSpPr>
          <p:cNvPr id="62" name="Google Shape;62;p12"/>
          <p:cNvSpPr txBox="1"/>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63" name="Shape 63"/>
        <p:cNvGrpSpPr/>
        <p:nvPr/>
      </p:nvGrpSpPr>
      <p:grpSpPr>
        <a:xfrm>
          <a:off x="0" y="0"/>
          <a:ext cx="0" cy="0"/>
          <a:chOff x="0" y="0"/>
          <a:chExt cx="0" cy="0"/>
        </a:xfrm>
      </p:grpSpPr>
      <p:sp>
        <p:nvSpPr>
          <p:cNvPr id="64" name="Google Shape;64;p13"/>
          <p:cNvSpPr txBox="1"/>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5" name="Google Shape;65;p13"/>
          <p:cNvSpPr txBox="1"/>
          <p:nvPr>
            <p:ph type="body" idx="1"/>
          </p:nvPr>
        </p:nvSpPr>
        <p:spPr>
          <a:xfrm>
            <a:off x="457200" y="1066800"/>
            <a:ext cx="4038600" cy="51816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Font typeface="Arial" panose="020B0604020202020204"/>
              <a:buChar char="•"/>
              <a:defRPr sz="2800"/>
            </a:lvl1pPr>
            <a:lvl2pPr marL="914400" lvl="1" indent="-381000" algn="l">
              <a:lnSpc>
                <a:spcPct val="100000"/>
              </a:lnSpc>
              <a:spcBef>
                <a:spcPts val="480"/>
              </a:spcBef>
              <a:spcAft>
                <a:spcPts val="0"/>
              </a:spcAft>
              <a:buClr>
                <a:schemeClr val="dk1"/>
              </a:buClr>
              <a:buSzPts val="2400"/>
              <a:buFont typeface="Arial" panose="020B0604020202020204"/>
              <a:buChar char="–"/>
              <a:defRPr sz="2400"/>
            </a:lvl2pPr>
            <a:lvl3pPr marL="1371600" lvl="2" indent="-355600" algn="l">
              <a:lnSpc>
                <a:spcPct val="100000"/>
              </a:lnSpc>
              <a:spcBef>
                <a:spcPts val="400"/>
              </a:spcBef>
              <a:spcAft>
                <a:spcPts val="0"/>
              </a:spcAft>
              <a:buClr>
                <a:schemeClr val="dk1"/>
              </a:buClr>
              <a:buSzPts val="2000"/>
              <a:buFont typeface="Arial" panose="020B0604020202020204"/>
              <a:buChar char="•"/>
              <a:defRPr sz="2000"/>
            </a:lvl3pPr>
            <a:lvl4pPr marL="1828800" lvl="3" indent="-342900" algn="l">
              <a:lnSpc>
                <a:spcPct val="100000"/>
              </a:lnSpc>
              <a:spcBef>
                <a:spcPts val="360"/>
              </a:spcBef>
              <a:spcAft>
                <a:spcPts val="0"/>
              </a:spcAft>
              <a:buClr>
                <a:schemeClr val="dk1"/>
              </a:buClr>
              <a:buSzPts val="1800"/>
              <a:buFont typeface="Arial" panose="020B0604020202020204"/>
              <a:buChar char="–"/>
              <a:defRPr sz="1800"/>
            </a:lvl4pPr>
            <a:lvl5pPr marL="2286000" lvl="4" indent="-342900" algn="l">
              <a:lnSpc>
                <a:spcPct val="100000"/>
              </a:lnSpc>
              <a:spcBef>
                <a:spcPts val="360"/>
              </a:spcBef>
              <a:spcAft>
                <a:spcPts val="0"/>
              </a:spcAft>
              <a:buClr>
                <a:schemeClr val="dk1"/>
              </a:buClr>
              <a:buSzPts val="1800"/>
              <a:buFont typeface="Arial" panose="020B0604020202020204"/>
              <a:buChar char="»"/>
              <a:defRPr sz="1800"/>
            </a:lvl5pPr>
            <a:lvl6pPr marL="2743200" lvl="5" indent="-342900" algn="l">
              <a:lnSpc>
                <a:spcPct val="100000"/>
              </a:lnSpc>
              <a:spcBef>
                <a:spcPts val="360"/>
              </a:spcBef>
              <a:spcAft>
                <a:spcPts val="0"/>
              </a:spcAft>
              <a:buClr>
                <a:schemeClr val="dk1"/>
              </a:buClr>
              <a:buSzPts val="1800"/>
              <a:buFont typeface="Arial" panose="020B0604020202020204"/>
              <a:buChar char="»"/>
              <a:defRPr sz="1800"/>
            </a:lvl6pPr>
            <a:lvl7pPr marL="3200400" lvl="6" indent="-342900" algn="l">
              <a:lnSpc>
                <a:spcPct val="100000"/>
              </a:lnSpc>
              <a:spcBef>
                <a:spcPts val="360"/>
              </a:spcBef>
              <a:spcAft>
                <a:spcPts val="0"/>
              </a:spcAft>
              <a:buClr>
                <a:schemeClr val="dk1"/>
              </a:buClr>
              <a:buSzPts val="1800"/>
              <a:buFont typeface="Arial" panose="020B0604020202020204"/>
              <a:buChar char="»"/>
              <a:defRPr sz="1800"/>
            </a:lvl7pPr>
            <a:lvl8pPr marL="3657600" lvl="7" indent="-342900" algn="l">
              <a:lnSpc>
                <a:spcPct val="100000"/>
              </a:lnSpc>
              <a:spcBef>
                <a:spcPts val="360"/>
              </a:spcBef>
              <a:spcAft>
                <a:spcPts val="0"/>
              </a:spcAft>
              <a:buClr>
                <a:schemeClr val="dk1"/>
              </a:buClr>
              <a:buSzPts val="1800"/>
              <a:buFont typeface="Arial" panose="020B0604020202020204"/>
              <a:buChar char="»"/>
              <a:defRPr sz="1800"/>
            </a:lvl8pPr>
            <a:lvl9pPr marL="4114800" lvl="8" indent="-342900" algn="l">
              <a:lnSpc>
                <a:spcPct val="100000"/>
              </a:lnSpc>
              <a:spcBef>
                <a:spcPts val="360"/>
              </a:spcBef>
              <a:spcAft>
                <a:spcPts val="0"/>
              </a:spcAft>
              <a:buClr>
                <a:schemeClr val="dk1"/>
              </a:buClr>
              <a:buSzPts val="1800"/>
              <a:buFont typeface="Arial" panose="020B0604020202020204"/>
              <a:buChar char="»"/>
              <a:defRPr sz="1800"/>
            </a:lvl9pPr>
          </a:lstStyle>
          <a:p/>
        </p:txBody>
      </p:sp>
      <p:sp>
        <p:nvSpPr>
          <p:cNvPr id="66" name="Google Shape;66;p13"/>
          <p:cNvSpPr txBox="1"/>
          <p:nvPr>
            <p:ph type="body" idx="2"/>
          </p:nvPr>
        </p:nvSpPr>
        <p:spPr>
          <a:xfrm>
            <a:off x="4648200" y="1066800"/>
            <a:ext cx="4038600" cy="51816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Font typeface="Arial" panose="020B0604020202020204"/>
              <a:buChar char="•"/>
              <a:defRPr sz="2800"/>
            </a:lvl1pPr>
            <a:lvl2pPr marL="914400" lvl="1" indent="-381000" algn="l">
              <a:lnSpc>
                <a:spcPct val="100000"/>
              </a:lnSpc>
              <a:spcBef>
                <a:spcPts val="480"/>
              </a:spcBef>
              <a:spcAft>
                <a:spcPts val="0"/>
              </a:spcAft>
              <a:buClr>
                <a:schemeClr val="dk1"/>
              </a:buClr>
              <a:buSzPts val="2400"/>
              <a:buFont typeface="Arial" panose="020B0604020202020204"/>
              <a:buChar char="–"/>
              <a:defRPr sz="2400"/>
            </a:lvl2pPr>
            <a:lvl3pPr marL="1371600" lvl="2" indent="-355600" algn="l">
              <a:lnSpc>
                <a:spcPct val="100000"/>
              </a:lnSpc>
              <a:spcBef>
                <a:spcPts val="400"/>
              </a:spcBef>
              <a:spcAft>
                <a:spcPts val="0"/>
              </a:spcAft>
              <a:buClr>
                <a:schemeClr val="dk1"/>
              </a:buClr>
              <a:buSzPts val="2000"/>
              <a:buFont typeface="Arial" panose="020B0604020202020204"/>
              <a:buChar char="•"/>
              <a:defRPr sz="2000"/>
            </a:lvl3pPr>
            <a:lvl4pPr marL="1828800" lvl="3" indent="-342900" algn="l">
              <a:lnSpc>
                <a:spcPct val="100000"/>
              </a:lnSpc>
              <a:spcBef>
                <a:spcPts val="360"/>
              </a:spcBef>
              <a:spcAft>
                <a:spcPts val="0"/>
              </a:spcAft>
              <a:buClr>
                <a:schemeClr val="dk1"/>
              </a:buClr>
              <a:buSzPts val="1800"/>
              <a:buFont typeface="Arial" panose="020B0604020202020204"/>
              <a:buChar char="–"/>
              <a:defRPr sz="1800"/>
            </a:lvl4pPr>
            <a:lvl5pPr marL="2286000" lvl="4" indent="-342900" algn="l">
              <a:lnSpc>
                <a:spcPct val="100000"/>
              </a:lnSpc>
              <a:spcBef>
                <a:spcPts val="360"/>
              </a:spcBef>
              <a:spcAft>
                <a:spcPts val="0"/>
              </a:spcAft>
              <a:buClr>
                <a:schemeClr val="dk1"/>
              </a:buClr>
              <a:buSzPts val="1800"/>
              <a:buFont typeface="Arial" panose="020B0604020202020204"/>
              <a:buChar char="»"/>
              <a:defRPr sz="1800"/>
            </a:lvl5pPr>
            <a:lvl6pPr marL="2743200" lvl="5" indent="-342900" algn="l">
              <a:lnSpc>
                <a:spcPct val="100000"/>
              </a:lnSpc>
              <a:spcBef>
                <a:spcPts val="360"/>
              </a:spcBef>
              <a:spcAft>
                <a:spcPts val="0"/>
              </a:spcAft>
              <a:buClr>
                <a:schemeClr val="dk1"/>
              </a:buClr>
              <a:buSzPts val="1800"/>
              <a:buFont typeface="Arial" panose="020B0604020202020204"/>
              <a:buChar char="»"/>
              <a:defRPr sz="1800"/>
            </a:lvl6pPr>
            <a:lvl7pPr marL="3200400" lvl="6" indent="-342900" algn="l">
              <a:lnSpc>
                <a:spcPct val="100000"/>
              </a:lnSpc>
              <a:spcBef>
                <a:spcPts val="360"/>
              </a:spcBef>
              <a:spcAft>
                <a:spcPts val="0"/>
              </a:spcAft>
              <a:buClr>
                <a:schemeClr val="dk1"/>
              </a:buClr>
              <a:buSzPts val="1800"/>
              <a:buFont typeface="Arial" panose="020B0604020202020204"/>
              <a:buChar char="»"/>
              <a:defRPr sz="1800"/>
            </a:lvl7pPr>
            <a:lvl8pPr marL="3657600" lvl="7" indent="-342900" algn="l">
              <a:lnSpc>
                <a:spcPct val="100000"/>
              </a:lnSpc>
              <a:spcBef>
                <a:spcPts val="360"/>
              </a:spcBef>
              <a:spcAft>
                <a:spcPts val="0"/>
              </a:spcAft>
              <a:buClr>
                <a:schemeClr val="dk1"/>
              </a:buClr>
              <a:buSzPts val="1800"/>
              <a:buFont typeface="Arial" panose="020B0604020202020204"/>
              <a:buChar char="»"/>
              <a:defRPr sz="1800"/>
            </a:lvl8pPr>
            <a:lvl9pPr marL="4114800" lvl="8" indent="-342900" algn="l">
              <a:lnSpc>
                <a:spcPct val="100000"/>
              </a:lnSpc>
              <a:spcBef>
                <a:spcPts val="360"/>
              </a:spcBef>
              <a:spcAft>
                <a:spcPts val="0"/>
              </a:spcAft>
              <a:buClr>
                <a:schemeClr val="dk1"/>
              </a:buClr>
              <a:buSzPts val="1800"/>
              <a:buFont typeface="Arial" panose="020B0604020202020204"/>
              <a:buChar char="»"/>
              <a:defRPr sz="1800"/>
            </a:lvl9pPr>
          </a:lstStyle>
          <a:p/>
        </p:txBody>
      </p:sp>
      <p:sp>
        <p:nvSpPr>
          <p:cNvPr id="67" name="Google Shape;67;p13"/>
          <p:cNvSpPr txBox="1"/>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68" name="Shape 68"/>
        <p:cNvGrpSpPr/>
        <p:nvPr/>
      </p:nvGrpSpPr>
      <p:grpSpPr>
        <a:xfrm>
          <a:off x="0" y="0"/>
          <a:ext cx="0" cy="0"/>
          <a:chOff x="0" y="0"/>
          <a:chExt cx="0" cy="0"/>
        </a:xfrm>
      </p:grpSpPr>
      <p:sp>
        <p:nvSpPr>
          <p:cNvPr id="69" name="Google Shape;69;p14"/>
          <p:cNvSpPr txBox="1"/>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0" name="Google Shape;70;p14"/>
          <p:cNvSpPr txBox="1"/>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chemeClr val="dk1"/>
              </a:buClr>
              <a:buSzPts val="2000"/>
              <a:buFont typeface="Arial" panose="020B0604020202020204"/>
              <a:buNone/>
              <a:defRPr sz="2000"/>
            </a:lvl1pPr>
            <a:lvl2pPr marL="914400" lvl="1" indent="-228600" algn="l">
              <a:lnSpc>
                <a:spcPct val="100000"/>
              </a:lnSpc>
              <a:spcBef>
                <a:spcPts val="360"/>
              </a:spcBef>
              <a:spcAft>
                <a:spcPts val="0"/>
              </a:spcAft>
              <a:buClr>
                <a:schemeClr val="dk1"/>
              </a:buClr>
              <a:buSzPts val="1800"/>
              <a:buFont typeface="Arial" panose="020B0604020202020204"/>
              <a:buNone/>
              <a:defRPr sz="1800"/>
            </a:lvl2pPr>
            <a:lvl3pPr marL="1371600" lvl="2" indent="-228600" algn="l">
              <a:lnSpc>
                <a:spcPct val="100000"/>
              </a:lnSpc>
              <a:spcBef>
                <a:spcPts val="320"/>
              </a:spcBef>
              <a:spcAft>
                <a:spcPts val="0"/>
              </a:spcAft>
              <a:buClr>
                <a:schemeClr val="dk1"/>
              </a:buClr>
              <a:buSzPts val="1600"/>
              <a:buFont typeface="Arial" panose="020B0604020202020204"/>
              <a:buNone/>
              <a:defRPr sz="1600"/>
            </a:lvl3pPr>
            <a:lvl4pPr marL="1828800" lvl="3" indent="-228600" algn="l">
              <a:lnSpc>
                <a:spcPct val="100000"/>
              </a:lnSpc>
              <a:spcBef>
                <a:spcPts val="280"/>
              </a:spcBef>
              <a:spcAft>
                <a:spcPts val="0"/>
              </a:spcAft>
              <a:buClr>
                <a:schemeClr val="dk1"/>
              </a:buClr>
              <a:buSzPts val="1400"/>
              <a:buFont typeface="Arial" panose="020B0604020202020204"/>
              <a:buNone/>
              <a:defRPr sz="1400"/>
            </a:lvl4pPr>
            <a:lvl5pPr marL="2286000" lvl="4" indent="-228600" algn="l">
              <a:lnSpc>
                <a:spcPct val="100000"/>
              </a:lnSpc>
              <a:spcBef>
                <a:spcPts val="280"/>
              </a:spcBef>
              <a:spcAft>
                <a:spcPts val="0"/>
              </a:spcAft>
              <a:buClr>
                <a:schemeClr val="dk1"/>
              </a:buClr>
              <a:buSzPts val="1400"/>
              <a:buFont typeface="Arial" panose="020B0604020202020204"/>
              <a:buNone/>
              <a:defRPr sz="1400"/>
            </a:lvl5pPr>
            <a:lvl6pPr marL="2743200" lvl="5" indent="-228600" algn="l">
              <a:lnSpc>
                <a:spcPct val="100000"/>
              </a:lnSpc>
              <a:spcBef>
                <a:spcPts val="280"/>
              </a:spcBef>
              <a:spcAft>
                <a:spcPts val="0"/>
              </a:spcAft>
              <a:buClr>
                <a:schemeClr val="dk1"/>
              </a:buClr>
              <a:buSzPts val="1400"/>
              <a:buFont typeface="Arial" panose="020B0604020202020204"/>
              <a:buNone/>
              <a:defRPr sz="1400"/>
            </a:lvl6pPr>
            <a:lvl7pPr marL="3200400" lvl="6" indent="-228600" algn="l">
              <a:lnSpc>
                <a:spcPct val="100000"/>
              </a:lnSpc>
              <a:spcBef>
                <a:spcPts val="280"/>
              </a:spcBef>
              <a:spcAft>
                <a:spcPts val="0"/>
              </a:spcAft>
              <a:buClr>
                <a:schemeClr val="dk1"/>
              </a:buClr>
              <a:buSzPts val="1400"/>
              <a:buFont typeface="Arial" panose="020B0604020202020204"/>
              <a:buNone/>
              <a:defRPr sz="1400"/>
            </a:lvl7pPr>
            <a:lvl8pPr marL="3657600" lvl="7" indent="-228600" algn="l">
              <a:lnSpc>
                <a:spcPct val="100000"/>
              </a:lnSpc>
              <a:spcBef>
                <a:spcPts val="280"/>
              </a:spcBef>
              <a:spcAft>
                <a:spcPts val="0"/>
              </a:spcAft>
              <a:buClr>
                <a:schemeClr val="dk1"/>
              </a:buClr>
              <a:buSzPts val="1400"/>
              <a:buFont typeface="Arial" panose="020B0604020202020204"/>
              <a:buNone/>
              <a:defRPr sz="1400"/>
            </a:lvl8pPr>
            <a:lvl9pPr marL="4114800" lvl="8" indent="-228600" algn="l">
              <a:lnSpc>
                <a:spcPct val="100000"/>
              </a:lnSpc>
              <a:spcBef>
                <a:spcPts val="280"/>
              </a:spcBef>
              <a:spcAft>
                <a:spcPts val="0"/>
              </a:spcAft>
              <a:buClr>
                <a:schemeClr val="dk1"/>
              </a:buClr>
              <a:buSzPts val="1400"/>
              <a:buFont typeface="Arial" panose="020B0604020202020204"/>
              <a:buNone/>
              <a:defRPr sz="1400"/>
            </a:lvl9pPr>
          </a:lstStyle>
          <a:p/>
        </p:txBody>
      </p:sp>
      <p:sp>
        <p:nvSpPr>
          <p:cNvPr id="71" name="Google Shape;71;p14"/>
          <p:cNvSpPr txBox="1"/>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80" name="Shape 80"/>
        <p:cNvGrpSpPr/>
        <p:nvPr/>
      </p:nvGrpSpPr>
      <p:grpSpPr>
        <a:xfrm>
          <a:off x="0" y="0"/>
          <a:ext cx="0" cy="0"/>
          <a:chOff x="0" y="0"/>
          <a:chExt cx="0" cy="0"/>
        </a:xfrm>
      </p:grpSpPr>
      <p:sp>
        <p:nvSpPr>
          <p:cNvPr id="81" name="Google Shape;81;p16"/>
          <p:cNvSpPr txBox="1"/>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2" name="Google Shape;82;p16"/>
          <p:cNvSpPr txBox="1"/>
          <p:nvPr>
            <p:ph type="body" idx="1"/>
          </p:nvPr>
        </p:nvSpPr>
        <p:spPr>
          <a:xfrm>
            <a:off x="457200" y="1066800"/>
            <a:ext cx="8229600" cy="5181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83" name="Google Shape;83;p16"/>
          <p:cNvSpPr txBox="1"/>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bl" matchingName="Title and Table">
  <p:cSld name="TABLE">
    <p:spTree>
      <p:nvGrpSpPr>
        <p:cNvPr id="19" name="Shape 19"/>
        <p:cNvGrpSpPr/>
        <p:nvPr/>
      </p:nvGrpSpPr>
      <p:grpSpPr>
        <a:xfrm>
          <a:off x="0" y="0"/>
          <a:ext cx="0" cy="0"/>
          <a:chOff x="0" y="0"/>
          <a:chExt cx="0" cy="0"/>
        </a:xfrm>
      </p:grpSpPr>
      <p:sp>
        <p:nvSpPr>
          <p:cNvPr id="20" name="Google Shape;20;p3"/>
          <p:cNvSpPr txBox="1"/>
          <p:nvPr>
            <p:ph type="title"/>
          </p:nvPr>
        </p:nvSpPr>
        <p:spPr>
          <a:xfrm>
            <a:off x="457200" y="122238"/>
            <a:ext cx="8229600" cy="63976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 name="Google Shape;21;p3"/>
          <p:cNvSpPr txBox="1"/>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matchingName="Title, Text, and 2 Content">
  <p:cSld name="TEXT_AND_TWO_OBJECTS">
    <p:spTree>
      <p:nvGrpSpPr>
        <p:cNvPr id="22" name="Shape 22"/>
        <p:cNvGrpSpPr/>
        <p:nvPr/>
      </p:nvGrpSpPr>
      <p:grpSpPr>
        <a:xfrm>
          <a:off x="0" y="0"/>
          <a:ext cx="0" cy="0"/>
          <a:chOff x="0" y="0"/>
          <a:chExt cx="0" cy="0"/>
        </a:xfrm>
      </p:grpSpPr>
      <p:sp>
        <p:nvSpPr>
          <p:cNvPr id="23" name="Google Shape;23;p4"/>
          <p:cNvSpPr txBox="1"/>
          <p:nvPr>
            <p:ph type="title"/>
          </p:nvPr>
        </p:nvSpPr>
        <p:spPr>
          <a:xfrm>
            <a:off x="457200" y="122238"/>
            <a:ext cx="8229600" cy="63976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 name="Google Shape;24;p4"/>
          <p:cNvSpPr txBox="1"/>
          <p:nvPr>
            <p:ph type="body" idx="1"/>
          </p:nvPr>
        </p:nvSpPr>
        <p:spPr>
          <a:xfrm>
            <a:off x="457200" y="1066800"/>
            <a:ext cx="4038600" cy="5181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25" name="Google Shape;25;p4"/>
          <p:cNvSpPr txBox="1"/>
          <p:nvPr>
            <p:ph type="body" idx="2"/>
          </p:nvPr>
        </p:nvSpPr>
        <p:spPr>
          <a:xfrm>
            <a:off x="4648200" y="1066800"/>
            <a:ext cx="4038600" cy="2514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26" name="Google Shape;26;p4"/>
          <p:cNvSpPr txBox="1"/>
          <p:nvPr>
            <p:ph type="body" idx="3"/>
          </p:nvPr>
        </p:nvSpPr>
        <p:spPr>
          <a:xfrm>
            <a:off x="4648200" y="3733800"/>
            <a:ext cx="4038600" cy="2514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27" name="Google Shape;27;p4"/>
          <p:cNvSpPr txBox="1"/>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matchingName="Title, Text, and Content">
  <p:cSld name="TEXT_AND_OBJECT">
    <p:spTree>
      <p:nvGrpSpPr>
        <p:cNvPr id="28" name="Shape 28"/>
        <p:cNvGrpSpPr/>
        <p:nvPr/>
      </p:nvGrpSpPr>
      <p:grpSpPr>
        <a:xfrm>
          <a:off x="0" y="0"/>
          <a:ext cx="0" cy="0"/>
          <a:chOff x="0" y="0"/>
          <a:chExt cx="0" cy="0"/>
        </a:xfrm>
      </p:grpSpPr>
      <p:sp>
        <p:nvSpPr>
          <p:cNvPr id="29" name="Google Shape;29;p5"/>
          <p:cNvSpPr txBox="1"/>
          <p:nvPr>
            <p:ph type="title"/>
          </p:nvPr>
        </p:nvSpPr>
        <p:spPr>
          <a:xfrm>
            <a:off x="457200" y="122238"/>
            <a:ext cx="8229600" cy="63976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 name="Google Shape;30;p5"/>
          <p:cNvSpPr txBox="1"/>
          <p:nvPr>
            <p:ph type="body" idx="1"/>
          </p:nvPr>
        </p:nvSpPr>
        <p:spPr>
          <a:xfrm>
            <a:off x="457200" y="1066800"/>
            <a:ext cx="4038600" cy="5181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31" name="Google Shape;31;p5"/>
          <p:cNvSpPr txBox="1"/>
          <p:nvPr>
            <p:ph type="body" idx="2"/>
          </p:nvPr>
        </p:nvSpPr>
        <p:spPr>
          <a:xfrm>
            <a:off x="4648200" y="1066800"/>
            <a:ext cx="4038600" cy="5181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32" name="Google Shape;32;p5"/>
          <p:cNvSpPr txBox="1"/>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33" name="Shape 33"/>
        <p:cNvGrpSpPr/>
        <p:nvPr/>
      </p:nvGrpSpPr>
      <p:grpSpPr>
        <a:xfrm>
          <a:off x="0" y="0"/>
          <a:ext cx="0" cy="0"/>
          <a:chOff x="0" y="0"/>
          <a:chExt cx="0" cy="0"/>
        </a:xfrm>
      </p:grpSpPr>
      <p:sp>
        <p:nvSpPr>
          <p:cNvPr id="34" name="Google Shape;34;p6"/>
          <p:cNvSpPr txBox="1"/>
          <p:nvPr>
            <p:ph type="title"/>
          </p:nvPr>
        </p:nvSpPr>
        <p:spPr>
          <a:xfrm rot="5400000">
            <a:off x="4595019" y="2156619"/>
            <a:ext cx="6126162"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 name="Google Shape;35;p6"/>
          <p:cNvSpPr txBox="1"/>
          <p:nvPr>
            <p:ph type="body" idx="1"/>
          </p:nvPr>
        </p:nvSpPr>
        <p:spPr>
          <a:xfrm rot="5400000">
            <a:off x="404019" y="175419"/>
            <a:ext cx="6126162"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36" name="Google Shape;36;p6"/>
          <p:cNvSpPr txBox="1"/>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37" name="Shape 37"/>
        <p:cNvGrpSpPr/>
        <p:nvPr/>
      </p:nvGrpSpPr>
      <p:grpSpPr>
        <a:xfrm>
          <a:off x="0" y="0"/>
          <a:ext cx="0" cy="0"/>
          <a:chOff x="0" y="0"/>
          <a:chExt cx="0" cy="0"/>
        </a:xfrm>
      </p:grpSpPr>
      <p:sp>
        <p:nvSpPr>
          <p:cNvPr id="38" name="Google Shape;38;p7"/>
          <p:cNvSpPr txBox="1"/>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 name="Google Shape;39;p7"/>
          <p:cNvSpPr txBox="1"/>
          <p:nvPr>
            <p:ph type="body" idx="1"/>
          </p:nvPr>
        </p:nvSpPr>
        <p:spPr>
          <a:xfrm rot="5400000">
            <a:off x="1981200" y="-457200"/>
            <a:ext cx="5181600"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40" name="Google Shape;40;p7"/>
          <p:cNvSpPr txBox="1"/>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41" name="Shape 41"/>
        <p:cNvGrpSpPr/>
        <p:nvPr/>
      </p:nvGrpSpPr>
      <p:grpSpPr>
        <a:xfrm>
          <a:off x="0" y="0"/>
          <a:ext cx="0" cy="0"/>
          <a:chOff x="0" y="0"/>
          <a:chExt cx="0" cy="0"/>
        </a:xfrm>
      </p:grpSpPr>
      <p:sp>
        <p:nvSpPr>
          <p:cNvPr id="42" name="Google Shape;42;p8"/>
          <p:cNvSpPr txBox="1"/>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3" name="Google Shape;43;p8"/>
          <p:cNvSpPr/>
          <p:nvPr>
            <p:ph type="pic" idx="2"/>
          </p:nvPr>
        </p:nvSpPr>
        <p:spPr>
          <a:xfrm>
            <a:off x="1792288" y="612775"/>
            <a:ext cx="5486400" cy="4114800"/>
          </a:xfrm>
          <a:prstGeom prst="rect">
            <a:avLst/>
          </a:prstGeom>
          <a:noFill/>
          <a:ln>
            <a:noFill/>
          </a:ln>
        </p:spPr>
      </p:sp>
      <p:sp>
        <p:nvSpPr>
          <p:cNvPr id="44" name="Google Shape;44;p8"/>
          <p:cNvSpPr txBox="1"/>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Font typeface="Arial" panose="020B0604020202020204"/>
              <a:buNone/>
              <a:defRPr sz="1400"/>
            </a:lvl1pPr>
            <a:lvl2pPr marL="914400" lvl="1" indent="-228600" algn="l">
              <a:lnSpc>
                <a:spcPct val="100000"/>
              </a:lnSpc>
              <a:spcBef>
                <a:spcPts val="240"/>
              </a:spcBef>
              <a:spcAft>
                <a:spcPts val="0"/>
              </a:spcAft>
              <a:buClr>
                <a:schemeClr val="dk1"/>
              </a:buClr>
              <a:buSzPts val="1200"/>
              <a:buFont typeface="Arial" panose="020B0604020202020204"/>
              <a:buNone/>
              <a:defRPr sz="1200"/>
            </a:lvl2pPr>
            <a:lvl3pPr marL="1371600" lvl="2" indent="-228600" algn="l">
              <a:lnSpc>
                <a:spcPct val="100000"/>
              </a:lnSpc>
              <a:spcBef>
                <a:spcPts val="200"/>
              </a:spcBef>
              <a:spcAft>
                <a:spcPts val="0"/>
              </a:spcAft>
              <a:buClr>
                <a:schemeClr val="dk1"/>
              </a:buClr>
              <a:buSzPts val="1000"/>
              <a:buFont typeface="Arial" panose="020B0604020202020204"/>
              <a:buNone/>
              <a:defRPr sz="1000"/>
            </a:lvl3pPr>
            <a:lvl4pPr marL="1828800" lvl="3" indent="-228600" algn="l">
              <a:lnSpc>
                <a:spcPct val="100000"/>
              </a:lnSpc>
              <a:spcBef>
                <a:spcPts val="180"/>
              </a:spcBef>
              <a:spcAft>
                <a:spcPts val="0"/>
              </a:spcAft>
              <a:buClr>
                <a:schemeClr val="dk1"/>
              </a:buClr>
              <a:buSzPts val="900"/>
              <a:buFont typeface="Arial" panose="020B0604020202020204"/>
              <a:buNone/>
              <a:defRPr sz="900"/>
            </a:lvl4pPr>
            <a:lvl5pPr marL="2286000" lvl="4" indent="-228600" algn="l">
              <a:lnSpc>
                <a:spcPct val="100000"/>
              </a:lnSpc>
              <a:spcBef>
                <a:spcPts val="180"/>
              </a:spcBef>
              <a:spcAft>
                <a:spcPts val="0"/>
              </a:spcAft>
              <a:buClr>
                <a:schemeClr val="dk1"/>
              </a:buClr>
              <a:buSzPts val="900"/>
              <a:buFont typeface="Arial" panose="020B0604020202020204"/>
              <a:buNone/>
              <a:defRPr sz="900"/>
            </a:lvl5pPr>
            <a:lvl6pPr marL="2743200" lvl="5" indent="-228600" algn="l">
              <a:lnSpc>
                <a:spcPct val="100000"/>
              </a:lnSpc>
              <a:spcBef>
                <a:spcPts val="180"/>
              </a:spcBef>
              <a:spcAft>
                <a:spcPts val="0"/>
              </a:spcAft>
              <a:buClr>
                <a:schemeClr val="dk1"/>
              </a:buClr>
              <a:buSzPts val="900"/>
              <a:buFont typeface="Arial" panose="020B0604020202020204"/>
              <a:buNone/>
              <a:defRPr sz="900"/>
            </a:lvl6pPr>
            <a:lvl7pPr marL="3200400" lvl="6" indent="-228600" algn="l">
              <a:lnSpc>
                <a:spcPct val="100000"/>
              </a:lnSpc>
              <a:spcBef>
                <a:spcPts val="180"/>
              </a:spcBef>
              <a:spcAft>
                <a:spcPts val="0"/>
              </a:spcAft>
              <a:buClr>
                <a:schemeClr val="dk1"/>
              </a:buClr>
              <a:buSzPts val="900"/>
              <a:buFont typeface="Arial" panose="020B0604020202020204"/>
              <a:buNone/>
              <a:defRPr sz="900"/>
            </a:lvl7pPr>
            <a:lvl8pPr marL="3657600" lvl="7" indent="-228600" algn="l">
              <a:lnSpc>
                <a:spcPct val="100000"/>
              </a:lnSpc>
              <a:spcBef>
                <a:spcPts val="180"/>
              </a:spcBef>
              <a:spcAft>
                <a:spcPts val="0"/>
              </a:spcAft>
              <a:buClr>
                <a:schemeClr val="dk1"/>
              </a:buClr>
              <a:buSzPts val="900"/>
              <a:buFont typeface="Arial" panose="020B0604020202020204"/>
              <a:buNone/>
              <a:defRPr sz="900"/>
            </a:lvl8pPr>
            <a:lvl9pPr marL="4114800" lvl="8" indent="-228600" algn="l">
              <a:lnSpc>
                <a:spcPct val="100000"/>
              </a:lnSpc>
              <a:spcBef>
                <a:spcPts val="180"/>
              </a:spcBef>
              <a:spcAft>
                <a:spcPts val="0"/>
              </a:spcAft>
              <a:buClr>
                <a:schemeClr val="dk1"/>
              </a:buClr>
              <a:buSzPts val="900"/>
              <a:buFont typeface="Arial" panose="020B0604020202020204"/>
              <a:buNone/>
              <a:defRPr sz="900"/>
            </a:lvl9pPr>
          </a:lstStyle>
          <a:p/>
        </p:txBody>
      </p:sp>
      <p:sp>
        <p:nvSpPr>
          <p:cNvPr id="45" name="Google Shape;45;p8"/>
          <p:cNvSpPr txBox="1"/>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46" name="Shape 46"/>
        <p:cNvGrpSpPr/>
        <p:nvPr/>
      </p:nvGrpSpPr>
      <p:grpSpPr>
        <a:xfrm>
          <a:off x="0" y="0"/>
          <a:ext cx="0" cy="0"/>
          <a:chOff x="0" y="0"/>
          <a:chExt cx="0" cy="0"/>
        </a:xfrm>
      </p:grpSpPr>
      <p:sp>
        <p:nvSpPr>
          <p:cNvPr id="47" name="Google Shape;47;p9"/>
          <p:cNvSpPr txBox="1"/>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8" name="Google Shape;48;p9"/>
          <p:cNvSpPr txBox="1"/>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Font typeface="Arial" panose="020B0604020202020204"/>
              <a:buChar char="•"/>
              <a:defRPr sz="3200"/>
            </a:lvl1pPr>
            <a:lvl2pPr marL="914400" lvl="1" indent="-406400" algn="l">
              <a:lnSpc>
                <a:spcPct val="100000"/>
              </a:lnSpc>
              <a:spcBef>
                <a:spcPts val="560"/>
              </a:spcBef>
              <a:spcAft>
                <a:spcPts val="0"/>
              </a:spcAft>
              <a:buClr>
                <a:schemeClr val="dk1"/>
              </a:buClr>
              <a:buSzPts val="2800"/>
              <a:buFont typeface="Arial" panose="020B0604020202020204"/>
              <a:buChar char="–"/>
              <a:defRPr sz="2800"/>
            </a:lvl2pPr>
            <a:lvl3pPr marL="1371600" lvl="2" indent="-381000" algn="l">
              <a:lnSpc>
                <a:spcPct val="100000"/>
              </a:lnSpc>
              <a:spcBef>
                <a:spcPts val="480"/>
              </a:spcBef>
              <a:spcAft>
                <a:spcPts val="0"/>
              </a:spcAft>
              <a:buClr>
                <a:schemeClr val="dk1"/>
              </a:buClr>
              <a:buSzPts val="2400"/>
              <a:buFont typeface="Arial" panose="020B0604020202020204"/>
              <a:buChar char="•"/>
              <a:defRPr sz="2400"/>
            </a:lvl3pPr>
            <a:lvl4pPr marL="1828800" lvl="3" indent="-355600" algn="l">
              <a:lnSpc>
                <a:spcPct val="100000"/>
              </a:lnSpc>
              <a:spcBef>
                <a:spcPts val="400"/>
              </a:spcBef>
              <a:spcAft>
                <a:spcPts val="0"/>
              </a:spcAft>
              <a:buClr>
                <a:schemeClr val="dk1"/>
              </a:buClr>
              <a:buSzPts val="2000"/>
              <a:buFont typeface="Arial" panose="020B0604020202020204"/>
              <a:buChar char="–"/>
              <a:defRPr sz="2000"/>
            </a:lvl4pPr>
            <a:lvl5pPr marL="2286000" lvl="4" indent="-355600" algn="l">
              <a:lnSpc>
                <a:spcPct val="100000"/>
              </a:lnSpc>
              <a:spcBef>
                <a:spcPts val="400"/>
              </a:spcBef>
              <a:spcAft>
                <a:spcPts val="0"/>
              </a:spcAft>
              <a:buClr>
                <a:schemeClr val="dk1"/>
              </a:buClr>
              <a:buSzPts val="2000"/>
              <a:buFont typeface="Arial" panose="020B0604020202020204"/>
              <a:buChar char="»"/>
              <a:defRPr sz="2000"/>
            </a:lvl5pPr>
            <a:lvl6pPr marL="2743200" lvl="5" indent="-355600" algn="l">
              <a:lnSpc>
                <a:spcPct val="100000"/>
              </a:lnSpc>
              <a:spcBef>
                <a:spcPts val="400"/>
              </a:spcBef>
              <a:spcAft>
                <a:spcPts val="0"/>
              </a:spcAft>
              <a:buClr>
                <a:schemeClr val="dk1"/>
              </a:buClr>
              <a:buSzPts val="2000"/>
              <a:buFont typeface="Arial" panose="020B0604020202020204"/>
              <a:buChar char="»"/>
              <a:defRPr sz="2000"/>
            </a:lvl6pPr>
            <a:lvl7pPr marL="3200400" lvl="6" indent="-355600" algn="l">
              <a:lnSpc>
                <a:spcPct val="100000"/>
              </a:lnSpc>
              <a:spcBef>
                <a:spcPts val="400"/>
              </a:spcBef>
              <a:spcAft>
                <a:spcPts val="0"/>
              </a:spcAft>
              <a:buClr>
                <a:schemeClr val="dk1"/>
              </a:buClr>
              <a:buSzPts val="2000"/>
              <a:buFont typeface="Arial" panose="020B0604020202020204"/>
              <a:buChar char="»"/>
              <a:defRPr sz="2000"/>
            </a:lvl7pPr>
            <a:lvl8pPr marL="3657600" lvl="7" indent="-355600" algn="l">
              <a:lnSpc>
                <a:spcPct val="100000"/>
              </a:lnSpc>
              <a:spcBef>
                <a:spcPts val="400"/>
              </a:spcBef>
              <a:spcAft>
                <a:spcPts val="0"/>
              </a:spcAft>
              <a:buClr>
                <a:schemeClr val="dk1"/>
              </a:buClr>
              <a:buSzPts val="2000"/>
              <a:buFont typeface="Arial" panose="020B0604020202020204"/>
              <a:buChar char="»"/>
              <a:defRPr sz="2000"/>
            </a:lvl8pPr>
            <a:lvl9pPr marL="4114800" lvl="8" indent="-355600" algn="l">
              <a:lnSpc>
                <a:spcPct val="100000"/>
              </a:lnSpc>
              <a:spcBef>
                <a:spcPts val="400"/>
              </a:spcBef>
              <a:spcAft>
                <a:spcPts val="0"/>
              </a:spcAft>
              <a:buClr>
                <a:schemeClr val="dk1"/>
              </a:buClr>
              <a:buSzPts val="2000"/>
              <a:buFont typeface="Arial" panose="020B0604020202020204"/>
              <a:buChar char="»"/>
              <a:defRPr sz="2000"/>
            </a:lvl9pPr>
          </a:lstStyle>
          <a:p/>
        </p:txBody>
      </p:sp>
      <p:sp>
        <p:nvSpPr>
          <p:cNvPr id="49" name="Google Shape;49;p9"/>
          <p:cNvSpPr txBox="1"/>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Font typeface="Arial" panose="020B0604020202020204"/>
              <a:buNone/>
              <a:defRPr sz="1400"/>
            </a:lvl1pPr>
            <a:lvl2pPr marL="914400" lvl="1" indent="-228600" algn="l">
              <a:lnSpc>
                <a:spcPct val="100000"/>
              </a:lnSpc>
              <a:spcBef>
                <a:spcPts val="240"/>
              </a:spcBef>
              <a:spcAft>
                <a:spcPts val="0"/>
              </a:spcAft>
              <a:buClr>
                <a:schemeClr val="dk1"/>
              </a:buClr>
              <a:buSzPts val="1200"/>
              <a:buFont typeface="Arial" panose="020B0604020202020204"/>
              <a:buNone/>
              <a:defRPr sz="1200"/>
            </a:lvl2pPr>
            <a:lvl3pPr marL="1371600" lvl="2" indent="-228600" algn="l">
              <a:lnSpc>
                <a:spcPct val="100000"/>
              </a:lnSpc>
              <a:spcBef>
                <a:spcPts val="200"/>
              </a:spcBef>
              <a:spcAft>
                <a:spcPts val="0"/>
              </a:spcAft>
              <a:buClr>
                <a:schemeClr val="dk1"/>
              </a:buClr>
              <a:buSzPts val="1000"/>
              <a:buFont typeface="Arial" panose="020B0604020202020204"/>
              <a:buNone/>
              <a:defRPr sz="1000"/>
            </a:lvl3pPr>
            <a:lvl4pPr marL="1828800" lvl="3" indent="-228600" algn="l">
              <a:lnSpc>
                <a:spcPct val="100000"/>
              </a:lnSpc>
              <a:spcBef>
                <a:spcPts val="180"/>
              </a:spcBef>
              <a:spcAft>
                <a:spcPts val="0"/>
              </a:spcAft>
              <a:buClr>
                <a:schemeClr val="dk1"/>
              </a:buClr>
              <a:buSzPts val="900"/>
              <a:buFont typeface="Arial" panose="020B0604020202020204"/>
              <a:buNone/>
              <a:defRPr sz="900"/>
            </a:lvl4pPr>
            <a:lvl5pPr marL="2286000" lvl="4" indent="-228600" algn="l">
              <a:lnSpc>
                <a:spcPct val="100000"/>
              </a:lnSpc>
              <a:spcBef>
                <a:spcPts val="180"/>
              </a:spcBef>
              <a:spcAft>
                <a:spcPts val="0"/>
              </a:spcAft>
              <a:buClr>
                <a:schemeClr val="dk1"/>
              </a:buClr>
              <a:buSzPts val="900"/>
              <a:buFont typeface="Arial" panose="020B0604020202020204"/>
              <a:buNone/>
              <a:defRPr sz="900"/>
            </a:lvl5pPr>
            <a:lvl6pPr marL="2743200" lvl="5" indent="-228600" algn="l">
              <a:lnSpc>
                <a:spcPct val="100000"/>
              </a:lnSpc>
              <a:spcBef>
                <a:spcPts val="180"/>
              </a:spcBef>
              <a:spcAft>
                <a:spcPts val="0"/>
              </a:spcAft>
              <a:buClr>
                <a:schemeClr val="dk1"/>
              </a:buClr>
              <a:buSzPts val="900"/>
              <a:buFont typeface="Arial" panose="020B0604020202020204"/>
              <a:buNone/>
              <a:defRPr sz="900"/>
            </a:lvl6pPr>
            <a:lvl7pPr marL="3200400" lvl="6" indent="-228600" algn="l">
              <a:lnSpc>
                <a:spcPct val="100000"/>
              </a:lnSpc>
              <a:spcBef>
                <a:spcPts val="180"/>
              </a:spcBef>
              <a:spcAft>
                <a:spcPts val="0"/>
              </a:spcAft>
              <a:buClr>
                <a:schemeClr val="dk1"/>
              </a:buClr>
              <a:buSzPts val="900"/>
              <a:buFont typeface="Arial" panose="020B0604020202020204"/>
              <a:buNone/>
              <a:defRPr sz="900"/>
            </a:lvl7pPr>
            <a:lvl8pPr marL="3657600" lvl="7" indent="-228600" algn="l">
              <a:lnSpc>
                <a:spcPct val="100000"/>
              </a:lnSpc>
              <a:spcBef>
                <a:spcPts val="180"/>
              </a:spcBef>
              <a:spcAft>
                <a:spcPts val="0"/>
              </a:spcAft>
              <a:buClr>
                <a:schemeClr val="dk1"/>
              </a:buClr>
              <a:buSzPts val="900"/>
              <a:buFont typeface="Arial" panose="020B0604020202020204"/>
              <a:buNone/>
              <a:defRPr sz="900"/>
            </a:lvl8pPr>
            <a:lvl9pPr marL="4114800" lvl="8" indent="-228600" algn="l">
              <a:lnSpc>
                <a:spcPct val="100000"/>
              </a:lnSpc>
              <a:spcBef>
                <a:spcPts val="180"/>
              </a:spcBef>
              <a:spcAft>
                <a:spcPts val="0"/>
              </a:spcAft>
              <a:buClr>
                <a:schemeClr val="dk1"/>
              </a:buClr>
              <a:buSzPts val="900"/>
              <a:buFont typeface="Arial" panose="020B0604020202020204"/>
              <a:buNone/>
              <a:defRPr sz="900"/>
            </a:lvl9pPr>
          </a:lstStyle>
          <a:p/>
        </p:txBody>
      </p:sp>
      <p:sp>
        <p:nvSpPr>
          <p:cNvPr id="50" name="Google Shape;50;p9"/>
          <p:cNvSpPr txBox="1"/>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1" name="Shape 51"/>
        <p:cNvGrpSpPr/>
        <p:nvPr/>
      </p:nvGrpSpPr>
      <p:grpSpPr>
        <a:xfrm>
          <a:off x="0" y="0"/>
          <a:ext cx="0" cy="0"/>
          <a:chOff x="0" y="0"/>
          <a:chExt cx="0" cy="0"/>
        </a:xfrm>
      </p:grpSpPr>
      <p:sp>
        <p:nvSpPr>
          <p:cNvPr id="52" name="Google Shape;52;p10"/>
          <p:cNvSpPr txBox="1"/>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1.png"/><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1400"/>
              <a:buFont typeface="Arial" panose="020B0604020202020204"/>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1400"/>
              <a:buFont typeface="Arial" panose="020B0604020202020204"/>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1400"/>
              <a:buFont typeface="Arial" panose="020B0604020202020204"/>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1400"/>
              <a:buFont typeface="Arial" panose="020B0604020202020204"/>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1400"/>
              <a:buFont typeface="Arial" panose="020B0604020202020204"/>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1400"/>
              <a:buFont typeface="Arial" panose="020B0604020202020204"/>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1400"/>
              <a:buFont typeface="Arial" panose="020B0604020202020204"/>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1400"/>
              <a:buFont typeface="Arial" panose="020B0604020202020204"/>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11" name="Google Shape;11;p1"/>
          <p:cNvSpPr txBox="1"/>
          <p:nvPr>
            <p:ph type="body" idx="1"/>
          </p:nvPr>
        </p:nvSpPr>
        <p:spPr>
          <a:xfrm>
            <a:off x="457200" y="1066800"/>
            <a:ext cx="8229600" cy="51816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00000"/>
              </a:lnSpc>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00000"/>
              </a:lnSpc>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00000"/>
              </a:lnSpc>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00000"/>
              </a:lnSpc>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00000"/>
              </a:lnSpc>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2" name="Google Shape;12;p1"/>
          <p:cNvSpPr txBox="1"/>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a:solidFill>
                <a:srgbClr val="000000"/>
              </a:solidFill>
            </a:endParaRPr>
          </a:p>
        </p:txBody>
      </p:sp>
      <p:cxnSp>
        <p:nvCxnSpPr>
          <p:cNvPr id="13" name="Google Shape;13;p1"/>
          <p:cNvCxnSpPr/>
          <p:nvPr/>
        </p:nvCxnSpPr>
        <p:spPr>
          <a:xfrm>
            <a:off x="0" y="914400"/>
            <a:ext cx="9144000" cy="0"/>
          </a:xfrm>
          <a:prstGeom prst="straightConnector1">
            <a:avLst/>
          </a:prstGeom>
          <a:noFill/>
          <a:ln w="28575" cap="flat" cmpd="sng">
            <a:solidFill>
              <a:schemeClr val="accent2"/>
            </a:solidFill>
            <a:prstDash val="solid"/>
            <a:miter lim="800000"/>
            <a:headEnd type="none" w="sm" len="sm"/>
            <a:tailEnd type="none" w="sm" len="sm"/>
          </a:ln>
        </p:spPr>
      </p:cxnSp>
      <p:cxnSp>
        <p:nvCxnSpPr>
          <p:cNvPr id="14" name="Google Shape;14;p1"/>
          <p:cNvCxnSpPr/>
          <p:nvPr/>
        </p:nvCxnSpPr>
        <p:spPr>
          <a:xfrm>
            <a:off x="0" y="6324600"/>
            <a:ext cx="9144000" cy="0"/>
          </a:xfrm>
          <a:prstGeom prst="straightConnector1">
            <a:avLst/>
          </a:prstGeom>
          <a:noFill/>
          <a:ln w="28575" cap="flat" cmpd="sng">
            <a:solidFill>
              <a:schemeClr val="accent2"/>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2" name="Shape 72"/>
        <p:cNvGrpSpPr/>
        <p:nvPr/>
      </p:nvGrpSpPr>
      <p:grpSpPr>
        <a:xfrm>
          <a:off x="0" y="0"/>
          <a:ext cx="0" cy="0"/>
          <a:chOff x="0" y="0"/>
          <a:chExt cx="0" cy="0"/>
        </a:xfrm>
      </p:grpSpPr>
      <p:cxnSp>
        <p:nvCxnSpPr>
          <p:cNvPr id="73" name="Google Shape;73;p15"/>
          <p:cNvCxnSpPr/>
          <p:nvPr/>
        </p:nvCxnSpPr>
        <p:spPr>
          <a:xfrm>
            <a:off x="0" y="914400"/>
            <a:ext cx="9144000" cy="0"/>
          </a:xfrm>
          <a:prstGeom prst="straightConnector1">
            <a:avLst/>
          </a:prstGeom>
          <a:noFill/>
          <a:ln w="28575" cap="flat" cmpd="sng">
            <a:solidFill>
              <a:schemeClr val="accent2"/>
            </a:solidFill>
            <a:prstDash val="solid"/>
            <a:miter lim="800000"/>
            <a:headEnd type="none" w="sm" len="sm"/>
            <a:tailEnd type="none" w="sm" len="sm"/>
          </a:ln>
        </p:spPr>
      </p:cxnSp>
      <p:cxnSp>
        <p:nvCxnSpPr>
          <p:cNvPr id="74" name="Google Shape;74;p15"/>
          <p:cNvCxnSpPr/>
          <p:nvPr/>
        </p:nvCxnSpPr>
        <p:spPr>
          <a:xfrm>
            <a:off x="0" y="6324600"/>
            <a:ext cx="9144000" cy="0"/>
          </a:xfrm>
          <a:prstGeom prst="straightConnector1">
            <a:avLst/>
          </a:prstGeom>
          <a:noFill/>
          <a:ln w="28575" cap="flat" cmpd="sng">
            <a:solidFill>
              <a:schemeClr val="accent2"/>
            </a:solidFill>
            <a:prstDash val="solid"/>
            <a:miter lim="800000"/>
            <a:headEnd type="none" w="sm" len="sm"/>
            <a:tailEnd type="none" w="sm" len="sm"/>
          </a:ln>
        </p:spPr>
      </p:cxnSp>
      <p:sp>
        <p:nvSpPr>
          <p:cNvPr id="75" name="Google Shape;75;p15"/>
          <p:cNvSpPr txBox="1"/>
          <p:nvPr/>
        </p:nvSpPr>
        <p:spPr>
          <a:xfrm>
            <a:off x="3556000" y="6362700"/>
            <a:ext cx="1905000" cy="4572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76" name="Google Shape;76;p15"/>
          <p:cNvPicPr preferRelativeResize="0"/>
          <p:nvPr/>
        </p:nvPicPr>
        <p:blipFill rotWithShape="1">
          <a:blip r:embed="rId2"/>
          <a:srcRect/>
          <a:stretch>
            <a:fillRect/>
          </a:stretch>
        </p:blipFill>
        <p:spPr>
          <a:xfrm>
            <a:off x="76200" y="6381750"/>
            <a:ext cx="762000" cy="476250"/>
          </a:xfrm>
          <a:prstGeom prst="rect">
            <a:avLst/>
          </a:prstGeom>
          <a:noFill/>
          <a:ln>
            <a:noFill/>
          </a:ln>
        </p:spPr>
      </p:pic>
      <p:sp>
        <p:nvSpPr>
          <p:cNvPr id="77" name="Google Shape;77;p15"/>
          <p:cNvSpPr txBox="1"/>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1400"/>
              <a:buFont typeface="Arial" panose="020B0604020202020204"/>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1400"/>
              <a:buFont typeface="Arial" panose="020B0604020202020204"/>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1400"/>
              <a:buFont typeface="Arial" panose="020B0604020202020204"/>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1400"/>
              <a:buFont typeface="Arial" panose="020B0604020202020204"/>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1400"/>
              <a:buFont typeface="Arial" panose="020B0604020202020204"/>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1400"/>
              <a:buFont typeface="Arial" panose="020B0604020202020204"/>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1400"/>
              <a:buFont typeface="Arial" panose="020B0604020202020204"/>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1400"/>
              <a:buFont typeface="Arial" panose="020B0604020202020204"/>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78" name="Google Shape;78;p15"/>
          <p:cNvSpPr txBox="1"/>
          <p:nvPr>
            <p:ph type="body" idx="1"/>
          </p:nvPr>
        </p:nvSpPr>
        <p:spPr>
          <a:xfrm>
            <a:off x="457200" y="1066800"/>
            <a:ext cx="8229600" cy="51816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00000"/>
              </a:lnSpc>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00000"/>
              </a:lnSpc>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00000"/>
              </a:lnSpc>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00000"/>
              </a:lnSpc>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00000"/>
              </a:lnSpc>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9" name="Google Shape;79;p15"/>
          <p:cNvSpPr txBox="1"/>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6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7" name="Shape 87"/>
        <p:cNvGrpSpPr/>
        <p:nvPr/>
      </p:nvGrpSpPr>
      <p:grpSpPr>
        <a:xfrm>
          <a:off x="0" y="0"/>
          <a:ext cx="0" cy="0"/>
          <a:chOff x="0" y="0"/>
          <a:chExt cx="0" cy="0"/>
        </a:xfrm>
      </p:grpSpPr>
      <p:sp>
        <p:nvSpPr>
          <p:cNvPr id="88" name="Google Shape;88;p17"/>
          <p:cNvSpPr txBox="1"/>
          <p:nvPr>
            <p:ph type="ctrTitle"/>
          </p:nvPr>
        </p:nvSpPr>
        <p:spPr>
          <a:xfrm>
            <a:off x="1295400" y="2446558"/>
            <a:ext cx="6400800" cy="954067"/>
          </a:xfrm>
          <a:prstGeom prst="rect">
            <a:avLst/>
          </a:prstGeom>
          <a:noFill/>
          <a:ln>
            <a:noFill/>
          </a:ln>
        </p:spPr>
        <p:txBody>
          <a:bodyPr spcFirstLastPara="1" wrap="square" lIns="91425" tIns="45700" rIns="91425" bIns="45700" anchor="ctr" anchorCtr="0">
            <a:noAutofit/>
          </a:bodyPr>
          <a:lstStyle/>
          <a:p>
            <a:pPr marL="457200" lvl="0" indent="0" algn="ctr" rtl="0">
              <a:lnSpc>
                <a:spcPct val="100000"/>
              </a:lnSpc>
              <a:spcBef>
                <a:spcPts val="0"/>
              </a:spcBef>
              <a:spcAft>
                <a:spcPts val="0"/>
              </a:spcAft>
              <a:buClr>
                <a:schemeClr val="dk1"/>
              </a:buClr>
              <a:buSzPts val="1100"/>
              <a:buFont typeface="Arial" panose="020B0604020202020204"/>
              <a:buNone/>
            </a:pPr>
            <a:r>
              <a:rPr lang="en-US" b="1">
                <a:solidFill>
                  <a:srgbClr val="202124"/>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Covid19 Data Analysis</a:t>
            </a:r>
            <a:endParaRPr lang="en-US" b="1">
              <a:solidFill>
                <a:srgbClr val="202124"/>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p:txBody>
      </p:sp>
      <p:sp>
        <p:nvSpPr>
          <p:cNvPr id="89" name="Google Shape;89;p17"/>
          <p:cNvSpPr txBox="1"/>
          <p:nvPr/>
        </p:nvSpPr>
        <p:spPr>
          <a:xfrm>
            <a:off x="495300" y="3457376"/>
            <a:ext cx="8153400" cy="2590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800"/>
              <a:buFont typeface="Times New Roman" panose="02020603050405020304"/>
              <a:buNone/>
            </a:pP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Ayush Raut</a:t>
            </a:r>
            <a:r>
              <a:rPr lang="en-US"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[EU</a:t>
            </a: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12</a:t>
            </a:r>
            <a:r>
              <a:rPr lang="en-US"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16006]</a:t>
            </a:r>
            <a:endParaRPr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chemeClr val="dk1"/>
              </a:buClr>
              <a:buSzPts val="2800"/>
              <a:buFont typeface="Times New Roman" panose="02020603050405020304"/>
              <a:buNone/>
            </a:pPr>
            <a:r>
              <a:rPr lang="en-US"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chemeClr val="dk1"/>
              </a:buClr>
              <a:buSzPts val="2400"/>
              <a:buFont typeface="Arial" panose="020B0604020202020204"/>
              <a:buNone/>
            </a:pP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chemeClr val="dk1"/>
              </a:buClr>
              <a:buSzPts val="2400"/>
              <a:buFont typeface="Times New Roman" panose="02020603050405020304"/>
              <a:buNone/>
            </a:pPr>
            <a:r>
              <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March 1</a:t>
            </a:r>
            <a:r>
              <a:rPr lang="en-US"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2</a:t>
            </a:r>
            <a:r>
              <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2025</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0" name="Google Shape;90;p17"/>
          <p:cNvSpPr txBox="1"/>
          <p:nvPr/>
        </p:nvSpPr>
        <p:spPr>
          <a:xfrm>
            <a:off x="620712" y="990600"/>
            <a:ext cx="8131175"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800"/>
              <a:buFont typeface="Times New Roman" panose="02020603050405020304"/>
              <a:buNone/>
            </a:pPr>
            <a:r>
              <a:rPr lang="en-US" sz="2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DEPARTMENT OF ARTIFICIAL INTELLIGENCE AND MACHINE LEARNING</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91" name="Google Shape;91;p17"/>
          <p:cNvPicPr preferRelativeResize="0"/>
          <p:nvPr/>
        </p:nvPicPr>
        <p:blipFill rotWithShape="1">
          <a:blip r:embed="rId1"/>
          <a:srcRect/>
          <a:stretch>
            <a:fillRect/>
          </a:stretch>
        </p:blipFill>
        <p:spPr>
          <a:xfrm>
            <a:off x="215900" y="76200"/>
            <a:ext cx="1079500" cy="787400"/>
          </a:xfrm>
          <a:prstGeom prst="rect">
            <a:avLst/>
          </a:prstGeom>
          <a:noFill/>
          <a:ln>
            <a:noFill/>
          </a:ln>
        </p:spPr>
      </p:pic>
      <p:pic>
        <p:nvPicPr>
          <p:cNvPr id="92" name="Google Shape;92;p17"/>
          <p:cNvPicPr preferRelativeResize="0"/>
          <p:nvPr/>
        </p:nvPicPr>
        <p:blipFill rotWithShape="1">
          <a:blip r:embed="rId2"/>
          <a:srcRect/>
          <a:stretch>
            <a:fillRect/>
          </a:stretch>
        </p:blipFill>
        <p:spPr>
          <a:xfrm>
            <a:off x="8324850" y="101600"/>
            <a:ext cx="590550" cy="736600"/>
          </a:xfrm>
          <a:prstGeom prst="rect">
            <a:avLst/>
          </a:prstGeom>
          <a:noFill/>
          <a:ln>
            <a:noFill/>
          </a:ln>
        </p:spPr>
      </p:pic>
      <p:sp>
        <p:nvSpPr>
          <p:cNvPr id="93" name="Google Shape;93;p17"/>
          <p:cNvSpPr txBox="1"/>
          <p:nvPr/>
        </p:nvSpPr>
        <p:spPr>
          <a:xfrm>
            <a:off x="0" y="-19050"/>
            <a:ext cx="9144000" cy="97458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00000"/>
              </a:buClr>
              <a:buSzPts val="1400"/>
              <a:buFont typeface="Times New Roman" panose="02020603050405020304"/>
              <a:buNone/>
            </a:pPr>
            <a:r>
              <a:rPr lang="en-US" sz="1400" b="1" i="0" u="none" strike="noStrike" cap="none">
                <a:solidFill>
                  <a:srgbClr val="C00000"/>
                </a:solidFill>
                <a:latin typeface="Times New Roman" panose="02020603050405020304"/>
                <a:ea typeface="Times New Roman" panose="02020603050405020304"/>
                <a:cs typeface="Times New Roman" panose="02020603050405020304"/>
                <a:sym typeface="Times New Roman" panose="02020603050405020304"/>
              </a:rPr>
              <a:t>Aldel Education Trust’s</a:t>
            </a:r>
            <a:endParaRPr sz="1100" b="0" i="0" u="none" strike="noStrike" cap="none">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800"/>
              </a:spcBef>
              <a:spcAft>
                <a:spcPts val="0"/>
              </a:spcAft>
              <a:buClr>
                <a:srgbClr val="002060"/>
              </a:buClr>
              <a:buSzPts val="1800"/>
              <a:buFont typeface="Times New Roman" panose="02020603050405020304"/>
              <a:buNone/>
            </a:pPr>
            <a:r>
              <a:rPr lang="en-US" sz="1800" b="1" i="0" u="none" strike="noStrike" cap="none">
                <a:solidFill>
                  <a:srgbClr val="002060"/>
                </a:solidFill>
                <a:latin typeface="Times New Roman" panose="02020603050405020304"/>
                <a:ea typeface="Times New Roman" panose="02020603050405020304"/>
                <a:cs typeface="Times New Roman" panose="02020603050405020304"/>
                <a:sym typeface="Times New Roman" panose="02020603050405020304"/>
              </a:rPr>
              <a:t>St. John College of Engineering and Management, Palghar</a:t>
            </a:r>
            <a:endParaRPr lang="en-US" sz="1800" b="1" i="0" u="none" strike="noStrike" cap="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800"/>
              </a:spcBef>
              <a:spcAft>
                <a:spcPts val="0"/>
              </a:spcAft>
              <a:buClr>
                <a:srgbClr val="FF0000"/>
              </a:buClr>
              <a:buSzPts val="1200"/>
              <a:buFont typeface="Times New Roman" panose="02020603050405020304"/>
              <a:buNone/>
            </a:pPr>
            <a:r>
              <a:rPr lang="en-US" sz="12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An Autonomous Institution | NAAC Accredited with Grade A+ | NBA Accredited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457200" y="122237"/>
            <a:ext cx="8229600" cy="639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Times New Roman" panose="02020603050405020304"/>
                <a:ea typeface="Times New Roman" panose="02020603050405020304"/>
                <a:cs typeface="Times New Roman" panose="02020603050405020304"/>
                <a:sym typeface="Times New Roman" panose="02020603050405020304"/>
              </a:rPr>
              <a:t>References</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63" name="Google Shape;163;p26"/>
          <p:cNvSpPr txBox="1"/>
          <p:nvPr>
            <p:ph type="body" idx="1"/>
          </p:nvPr>
        </p:nvSpPr>
        <p:spPr>
          <a:xfrm>
            <a:off x="457200" y="1066800"/>
            <a:ext cx="8229600" cy="51816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Kaggle Dataset: </a:t>
            </a:r>
            <a:r>
              <a:rPr lang="en-US" altLang="en-US" sz="1800">
                <a:latin typeface="Times New Roman" panose="02020603050405020304"/>
                <a:ea typeface="Times New Roman" panose="02020603050405020304"/>
                <a:cs typeface="Times New Roman" panose="02020603050405020304"/>
                <a:sym typeface="Times New Roman" panose="02020603050405020304"/>
              </a:rPr>
              <a:t>https://www.kaggle.com/datasets/meirnizri/covid19-dataset</a:t>
            </a:r>
            <a:endParaRPr lang="en-US" altLang="en-US" sz="1800">
              <a:latin typeface="Times New Roman" panose="02020603050405020304"/>
              <a:ea typeface="Times New Roman" panose="02020603050405020304"/>
              <a:cs typeface="Times New Roman" panose="02020603050405020304"/>
              <a:sym typeface="Times New Roman" panose="02020603050405020304"/>
            </a:endParaRPr>
          </a:p>
        </p:txBody>
      </p:sp>
      <p:sp>
        <p:nvSpPr>
          <p:cNvPr id="164" name="Google Shape;164;p26"/>
          <p:cNvSpPr txBox="1"/>
          <p:nvPr>
            <p:ph type="sldNum" idx="12"/>
          </p:nvPr>
        </p:nvSpPr>
        <p:spPr>
          <a:xfrm>
            <a:off x="6553200" y="6378575"/>
            <a:ext cx="21336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Arial" panose="020B0604020202020204"/>
              <a:buNone/>
            </a:pPr>
            <a:fld id="{00000000-1234-1234-1234-123412341234}" type="slidenum">
              <a:rPr lang="en-US"/>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766330" y="3109119"/>
            <a:ext cx="8229600" cy="6397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9600"/>
              <a:buFont typeface="Times New Roman" panose="02020603050405020304"/>
              <a:buNone/>
            </a:pPr>
            <a:r>
              <a:rPr lang="en-US" sz="9600" b="0" i="0" u="none">
                <a:solidFill>
                  <a:schemeClr val="dk2"/>
                </a:solidFill>
                <a:latin typeface="Times New Roman" panose="02020603050405020304"/>
                <a:ea typeface="Times New Roman" panose="02020603050405020304"/>
                <a:cs typeface="Times New Roman" panose="02020603050405020304"/>
                <a:sym typeface="Times New Roman" panose="02020603050405020304"/>
              </a:rPr>
              <a:t>Thank You !!!</a:t>
            </a:r>
            <a:endParaRPr lang="en-US" sz="9600" b="0" i="0" u="none">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70" name="Google Shape;170;p27"/>
          <p:cNvSpPr txBox="1"/>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US" sz="14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447675" y="2713037"/>
            <a:ext cx="8229600" cy="6397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9600"/>
              <a:buFont typeface="Times New Roman" panose="02020603050405020304"/>
              <a:buNone/>
            </a:pPr>
            <a:r>
              <a:rPr lang="en-US" sz="9600" b="0" i="0" u="none">
                <a:solidFill>
                  <a:schemeClr val="dk2"/>
                </a:solidFill>
                <a:latin typeface="Times New Roman" panose="02020603050405020304"/>
                <a:ea typeface="Times New Roman" panose="02020603050405020304"/>
                <a:cs typeface="Times New Roman" panose="02020603050405020304"/>
                <a:sym typeface="Times New Roman" panose="02020603050405020304"/>
              </a:rPr>
              <a:t>Q &amp; A</a:t>
            </a:r>
            <a:endParaRPr lang="en-US" sz="9600" b="0" i="0" u="none">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76" name="Google Shape;176;p28"/>
          <p:cNvSpPr txBox="1"/>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US" sz="14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latin typeface="Times New Roman" panose="02020603050405020304"/>
                <a:ea typeface="Times New Roman" panose="02020603050405020304"/>
                <a:cs typeface="Times New Roman" panose="02020603050405020304"/>
                <a:sym typeface="Times New Roman" panose="02020603050405020304"/>
              </a:rPr>
              <a:t>Contents</a:t>
            </a:r>
            <a:endParaRPr lang="en-US" b="1">
              <a:latin typeface="Times New Roman" panose="02020603050405020304"/>
              <a:ea typeface="Times New Roman" panose="02020603050405020304"/>
              <a:cs typeface="Times New Roman" panose="02020603050405020304"/>
              <a:sym typeface="Times New Roman" panose="02020603050405020304"/>
            </a:endParaRPr>
          </a:p>
        </p:txBody>
      </p:sp>
      <p:sp>
        <p:nvSpPr>
          <p:cNvPr id="99" name="Google Shape;99;p18"/>
          <p:cNvSpPr txBox="1"/>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fld id="{00000000-1234-1234-1234-123412341234}" type="slidenum">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0" name="Google Shape;100;p18"/>
          <p:cNvSpPr txBox="1"/>
          <p:nvPr>
            <p:ph type="body" idx="1"/>
          </p:nvPr>
        </p:nvSpPr>
        <p:spPr>
          <a:xfrm>
            <a:off x="457200" y="900545"/>
            <a:ext cx="8229600" cy="5320146"/>
          </a:xfrm>
          <a:prstGeom prst="rect">
            <a:avLst/>
          </a:prstGeom>
          <a:noFill/>
          <a:ln>
            <a:noFill/>
          </a:ln>
        </p:spPr>
        <p:txBody>
          <a:bodyPr spcFirstLastPara="1" wrap="square" lIns="91425" tIns="45700" rIns="91425" bIns="45700" anchor="t" anchorCtr="0">
            <a:noAutofit/>
          </a:bodyPr>
          <a:lstStyle/>
          <a:p>
            <a:pPr marL="457200" lvl="0" indent="-342900" algn="just" rtl="0">
              <a:lnSpc>
                <a:spcPct val="100000"/>
              </a:lnSpc>
              <a:spcBef>
                <a:spcPts val="360"/>
              </a:spcBef>
              <a:spcAft>
                <a:spcPts val="0"/>
              </a:spcAft>
              <a:buSzPts val="1800"/>
              <a:buChar char="•"/>
            </a:pPr>
            <a:r>
              <a:rPr lang="en-US" sz="1600" b="1">
                <a:latin typeface="Times New Roman" panose="02020603050405020304"/>
                <a:ea typeface="Times New Roman" panose="02020603050405020304"/>
                <a:cs typeface="Times New Roman" panose="02020603050405020304"/>
                <a:sym typeface="Times New Roman" panose="02020603050405020304"/>
              </a:rPr>
              <a:t>Introduction</a:t>
            </a:r>
            <a:endParaRPr lang="en-US" sz="1600" b="1">
              <a:latin typeface="Times New Roman" panose="02020603050405020304"/>
              <a:ea typeface="Times New Roman" panose="02020603050405020304"/>
              <a:cs typeface="Times New Roman" panose="02020603050405020304"/>
              <a:sym typeface="Times New Roman" panose="02020603050405020304"/>
            </a:endParaRPr>
          </a:p>
          <a:p>
            <a:pPr marL="914400" lvl="1" indent="-342900" algn="just" rtl="0">
              <a:lnSpc>
                <a:spcPct val="100000"/>
              </a:lnSpc>
              <a:spcBef>
                <a:spcPts val="360"/>
              </a:spcBef>
              <a:spcAft>
                <a:spcPts val="0"/>
              </a:spcAft>
              <a:buSzPts val="1800"/>
              <a:buFont typeface="Noto Sans Symbols"/>
              <a:buChar char="❑"/>
            </a:pPr>
            <a:r>
              <a:rPr lang="en-US" sz="1600">
                <a:latin typeface="Times New Roman" panose="02020603050405020304"/>
                <a:ea typeface="Times New Roman" panose="02020603050405020304"/>
                <a:cs typeface="Times New Roman" panose="02020603050405020304"/>
                <a:sym typeface="Times New Roman" panose="02020603050405020304"/>
              </a:rPr>
              <a:t>Motivation</a:t>
            </a:r>
            <a:endParaRPr lang="en-US" sz="1600">
              <a:latin typeface="Times New Roman" panose="02020603050405020304"/>
              <a:ea typeface="Times New Roman" panose="02020603050405020304"/>
              <a:cs typeface="Times New Roman" panose="02020603050405020304"/>
              <a:sym typeface="Times New Roman" panose="02020603050405020304"/>
            </a:endParaRPr>
          </a:p>
          <a:p>
            <a:pPr marL="914400" lvl="1" indent="-342900" algn="just" rtl="0">
              <a:lnSpc>
                <a:spcPct val="100000"/>
              </a:lnSpc>
              <a:spcBef>
                <a:spcPts val="360"/>
              </a:spcBef>
              <a:spcAft>
                <a:spcPts val="0"/>
              </a:spcAft>
              <a:buSzPts val="1800"/>
              <a:buFont typeface="Noto Sans Symbols"/>
              <a:buChar char="❑"/>
            </a:pPr>
            <a:r>
              <a:rPr lang="en-US" sz="1600">
                <a:latin typeface="Times New Roman" panose="02020603050405020304"/>
                <a:ea typeface="Times New Roman" panose="02020603050405020304"/>
                <a:cs typeface="Times New Roman" panose="02020603050405020304"/>
                <a:sym typeface="Times New Roman" panose="02020603050405020304"/>
              </a:rPr>
              <a:t>Problem Statement</a:t>
            </a:r>
            <a:endParaRPr lang="en-US" sz="1600">
              <a:latin typeface="Times New Roman" panose="02020603050405020304"/>
              <a:ea typeface="Times New Roman" panose="02020603050405020304"/>
              <a:cs typeface="Times New Roman" panose="02020603050405020304"/>
              <a:sym typeface="Times New Roman" panose="02020603050405020304"/>
            </a:endParaRPr>
          </a:p>
          <a:p>
            <a:pPr marL="914400" lvl="1" indent="-342900" algn="just" rtl="0">
              <a:lnSpc>
                <a:spcPct val="100000"/>
              </a:lnSpc>
              <a:spcBef>
                <a:spcPts val="360"/>
              </a:spcBef>
              <a:spcAft>
                <a:spcPts val="0"/>
              </a:spcAft>
              <a:buSzPts val="1800"/>
              <a:buFont typeface="Noto Sans Symbols"/>
              <a:buChar char="❑"/>
            </a:pPr>
            <a:r>
              <a:rPr lang="en-US" sz="1600">
                <a:latin typeface="Times New Roman" panose="02020603050405020304"/>
                <a:ea typeface="Times New Roman" panose="02020603050405020304"/>
                <a:cs typeface="Times New Roman" panose="02020603050405020304"/>
                <a:sym typeface="Times New Roman" panose="02020603050405020304"/>
              </a:rPr>
              <a:t>Objectives</a:t>
            </a:r>
            <a:endParaRPr lang="en-US" sz="1600">
              <a:latin typeface="Times New Roman" panose="02020603050405020304"/>
              <a:ea typeface="Times New Roman" panose="02020603050405020304"/>
              <a:cs typeface="Times New Roman" panose="02020603050405020304"/>
              <a:sym typeface="Times New Roman" panose="02020603050405020304"/>
            </a:endParaRPr>
          </a:p>
          <a:p>
            <a:pPr marL="914400" lvl="1" indent="-342900" algn="just" rtl="0">
              <a:lnSpc>
                <a:spcPct val="100000"/>
              </a:lnSpc>
              <a:spcBef>
                <a:spcPts val="360"/>
              </a:spcBef>
              <a:spcAft>
                <a:spcPts val="0"/>
              </a:spcAft>
              <a:buSzPts val="1800"/>
              <a:buFont typeface="Noto Sans Symbols"/>
              <a:buChar char="❑"/>
            </a:pPr>
            <a:r>
              <a:rPr lang="en-US" sz="1600">
                <a:latin typeface="Times New Roman" panose="02020603050405020304"/>
                <a:ea typeface="Times New Roman" panose="02020603050405020304"/>
                <a:cs typeface="Times New Roman" panose="02020603050405020304"/>
                <a:sym typeface="Times New Roman" panose="02020603050405020304"/>
              </a:rPr>
              <a:t>Scope</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just" rtl="0">
              <a:lnSpc>
                <a:spcPct val="100000"/>
              </a:lnSpc>
              <a:spcBef>
                <a:spcPts val="360"/>
              </a:spcBef>
              <a:spcAft>
                <a:spcPts val="0"/>
              </a:spcAft>
              <a:buSzPts val="1600"/>
              <a:buFont typeface="Times New Roman" panose="02020603050405020304"/>
              <a:buChar char="•"/>
            </a:pPr>
            <a:r>
              <a:rPr lang="en-US" sz="1600" b="1">
                <a:latin typeface="Times New Roman" panose="02020603050405020304"/>
                <a:ea typeface="Times New Roman" panose="02020603050405020304"/>
                <a:cs typeface="Times New Roman" panose="02020603050405020304"/>
                <a:sym typeface="Times New Roman" panose="02020603050405020304"/>
              </a:rPr>
              <a:t>Methodology</a:t>
            </a:r>
            <a:endParaRPr sz="1600" b="1">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just" rtl="0">
              <a:lnSpc>
                <a:spcPct val="100000"/>
              </a:lnSpc>
              <a:spcBef>
                <a:spcPts val="360"/>
              </a:spcBef>
              <a:spcAft>
                <a:spcPts val="0"/>
              </a:spcAft>
              <a:buSzPts val="1600"/>
              <a:buFont typeface="Times New Roman" panose="02020603050405020304"/>
              <a:buChar char="•"/>
            </a:pPr>
            <a:r>
              <a:rPr lang="en-US" sz="1600" b="1">
                <a:latin typeface="Times New Roman" panose="02020603050405020304"/>
                <a:ea typeface="Times New Roman" panose="02020603050405020304"/>
                <a:cs typeface="Times New Roman" panose="02020603050405020304"/>
                <a:sym typeface="Times New Roman" panose="02020603050405020304"/>
              </a:rPr>
              <a:t>Conclusion</a:t>
            </a:r>
            <a:endParaRPr sz="1600" b="1">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just" rtl="0">
              <a:lnSpc>
                <a:spcPct val="100000"/>
              </a:lnSpc>
              <a:spcBef>
                <a:spcPts val="360"/>
              </a:spcBef>
              <a:spcAft>
                <a:spcPts val="0"/>
              </a:spcAft>
              <a:buSzPts val="1600"/>
              <a:buFont typeface="Times New Roman" panose="02020603050405020304"/>
              <a:buChar char="•"/>
            </a:pPr>
            <a:r>
              <a:rPr lang="en-US" sz="1600" b="1">
                <a:latin typeface="Times New Roman" panose="02020603050405020304"/>
                <a:ea typeface="Times New Roman" panose="02020603050405020304"/>
                <a:cs typeface="Times New Roman" panose="02020603050405020304"/>
                <a:sym typeface="Times New Roman" panose="02020603050405020304"/>
              </a:rPr>
              <a:t>References</a:t>
            </a:r>
            <a:endParaRPr sz="1600" b="1">
              <a:latin typeface="Times New Roman" panose="02020603050405020304"/>
              <a:ea typeface="Times New Roman" panose="02020603050405020304"/>
              <a:cs typeface="Times New Roman" panose="02020603050405020304"/>
              <a:sym typeface="Times New Roman" panose="02020603050405020304"/>
            </a:endParaRPr>
          </a:p>
          <a:p>
            <a:pPr marL="114300" lvl="0" indent="0" algn="just" rtl="0">
              <a:lnSpc>
                <a:spcPct val="100000"/>
              </a:lnSpc>
              <a:spcBef>
                <a:spcPts val="360"/>
              </a:spcBef>
              <a:spcAft>
                <a:spcPts val="0"/>
              </a:spcAft>
              <a:buSzPts val="1800"/>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457200" y="122237"/>
            <a:ext cx="8229600" cy="639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latin typeface="Times New Roman" panose="02020603050405020304"/>
                <a:ea typeface="Times New Roman" panose="02020603050405020304"/>
                <a:cs typeface="Times New Roman" panose="02020603050405020304"/>
                <a:sym typeface="Times New Roman" panose="02020603050405020304"/>
              </a:rPr>
              <a:t>Introduction</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07" name="Google Shape;107;p19"/>
          <p:cNvSpPr txBox="1"/>
          <p:nvPr>
            <p:ph type="body" idx="1"/>
          </p:nvPr>
        </p:nvSpPr>
        <p:spPr>
          <a:xfrm>
            <a:off x="457200" y="979556"/>
            <a:ext cx="8229600" cy="5181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150000"/>
              </a:lnSpc>
              <a:spcBef>
                <a:spcPts val="1200"/>
              </a:spcBef>
              <a:spcAft>
                <a:spcPts val="0"/>
              </a:spcAft>
              <a:buSzPts val="1800"/>
              <a:buFont typeface="Times New Roman" panose="02020603050405020304"/>
              <a:buChar char="•"/>
            </a:pPr>
            <a:r>
              <a:rPr lang="en-US" sz="1800">
                <a:latin typeface="Times New Roman" panose="02020603050405020304"/>
                <a:ea typeface="Times New Roman" panose="02020603050405020304"/>
                <a:cs typeface="Times New Roman" panose="02020603050405020304"/>
                <a:sym typeface="Times New Roman" panose="02020603050405020304"/>
              </a:rPr>
              <a:t> </a:t>
            </a:r>
            <a:r>
              <a:rPr lang="en-US" altLang="en-US" sz="1800">
                <a:latin typeface="Times New Roman" panose="02020603050405020304"/>
                <a:ea typeface="Times New Roman" panose="02020603050405020304"/>
                <a:cs typeface="Times New Roman" panose="02020603050405020304"/>
                <a:sym typeface="Times New Roman" panose="02020603050405020304"/>
              </a:rPr>
              <a:t>Global Impact of COVID-19: The COVID-19 pandemic has significantly affected public health, economies, and social structures worldwide, making it one of the most impactful global crises in recent history.</a:t>
            </a:r>
            <a:r>
              <a:rPr lang="en-US" sz="1800">
                <a:latin typeface="Times New Roman" panose="02020603050405020304"/>
                <a:ea typeface="Times New Roman" panose="02020603050405020304"/>
                <a:cs typeface="Times New Roman" panose="02020603050405020304"/>
                <a:sym typeface="Times New Roman" panose="02020603050405020304"/>
              </a:rPr>
              <a:t> </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150000"/>
              </a:lnSpc>
              <a:spcBef>
                <a:spcPts val="0"/>
              </a:spcBef>
              <a:spcAft>
                <a:spcPts val="0"/>
              </a:spcAft>
              <a:buSzPts val="1800"/>
              <a:buFont typeface="Times New Roman" panose="02020603050405020304"/>
              <a:buChar char="•"/>
            </a:pPr>
            <a:r>
              <a:rPr lang="en-US" altLang="en-US" sz="1800">
                <a:latin typeface="Times New Roman" panose="02020603050405020304"/>
                <a:ea typeface="Times New Roman" panose="02020603050405020304"/>
                <a:cs typeface="Times New Roman" panose="02020603050405020304"/>
                <a:sym typeface="Times New Roman" panose="02020603050405020304"/>
              </a:rPr>
              <a:t>Role of Data Analysis: Data analysis plays a crucial role in understanding COVID-19 trends by identifying infection rates, mortality patterns, and recovery statistics, helping governments and healthcare institutions make informed decisions.</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150000"/>
              </a:lnSpc>
              <a:spcBef>
                <a:spcPts val="0"/>
              </a:spcBef>
              <a:spcAft>
                <a:spcPts val="0"/>
              </a:spcAft>
              <a:buSzPts val="1800"/>
              <a:buFont typeface="Times New Roman" panose="02020603050405020304"/>
              <a:buChar char="•"/>
            </a:pPr>
            <a:r>
              <a:rPr lang="en-US" sz="1800">
                <a:latin typeface="Times New Roman" panose="02020603050405020304"/>
                <a:ea typeface="Times New Roman" panose="02020603050405020304"/>
                <a:cs typeface="Times New Roman" panose="02020603050405020304"/>
                <a:sym typeface="Times New Roman" panose="02020603050405020304"/>
              </a:rPr>
              <a:t> </a:t>
            </a:r>
            <a:r>
              <a:rPr lang="en-US" altLang="en-US" sz="1800">
                <a:latin typeface="Times New Roman" panose="02020603050405020304"/>
                <a:ea typeface="Times New Roman" panose="02020603050405020304"/>
                <a:cs typeface="Times New Roman" panose="02020603050405020304"/>
                <a:sym typeface="Times New Roman" panose="02020603050405020304"/>
              </a:rPr>
              <a:t>Predictive Insights for Better Preparedness: By leveraging data analysis techniques, it becomes possible to predict outbreak trends, assess healthcare capacity, and develop proactive strategies to mitigate future risks.</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120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p:txBody>
      </p:sp>
      <p:sp>
        <p:nvSpPr>
          <p:cNvPr id="108" name="Google Shape;108;p19"/>
          <p:cNvSpPr txBox="1"/>
          <p:nvPr>
            <p:ph type="sldNum" idx="12"/>
          </p:nvPr>
        </p:nvSpPr>
        <p:spPr>
          <a:xfrm>
            <a:off x="6553200" y="637857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US"/>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457200" y="122237"/>
            <a:ext cx="8229600" cy="639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latin typeface="Times New Roman" panose="02020603050405020304"/>
                <a:ea typeface="Times New Roman" panose="02020603050405020304"/>
                <a:cs typeface="Times New Roman" panose="02020603050405020304"/>
                <a:sym typeface="Times New Roman" panose="02020603050405020304"/>
              </a:rPr>
              <a:t>Introduction</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15" name="Google Shape;115;p20"/>
          <p:cNvSpPr txBox="1"/>
          <p:nvPr>
            <p:ph type="body" idx="1"/>
          </p:nvPr>
        </p:nvSpPr>
        <p:spPr>
          <a:xfrm>
            <a:off x="457200" y="979550"/>
            <a:ext cx="8229600" cy="5181600"/>
          </a:xfrm>
          <a:prstGeom prst="rect">
            <a:avLst/>
          </a:prstGeom>
          <a:noFill/>
          <a:ln>
            <a:noFill/>
          </a:ln>
        </p:spPr>
        <p:txBody>
          <a:bodyPr spcFirstLastPara="1" wrap="square" lIns="91425" tIns="45700" rIns="91425" bIns="45700" anchor="t" anchorCtr="0">
            <a:noAutofit/>
          </a:bodyPr>
          <a:lstStyle/>
          <a:p>
            <a:pPr marL="457200" lvl="0" indent="-400050" algn="just" rtl="0">
              <a:lnSpc>
                <a:spcPct val="100000"/>
              </a:lnSpc>
              <a:spcBef>
                <a:spcPts val="360"/>
              </a:spcBef>
              <a:spcAft>
                <a:spcPts val="0"/>
              </a:spcAft>
              <a:buSzPts val="2700"/>
              <a:buFont typeface="Times New Roman" panose="02020603050405020304"/>
              <a:buChar char="❏"/>
            </a:pPr>
            <a:r>
              <a:rPr lang="en-US" sz="2700" b="1">
                <a:latin typeface="Times New Roman" panose="02020603050405020304"/>
                <a:ea typeface="Times New Roman" panose="02020603050405020304"/>
                <a:cs typeface="Times New Roman" panose="02020603050405020304"/>
                <a:sym typeface="Times New Roman" panose="02020603050405020304"/>
              </a:rPr>
              <a:t>Motivation</a:t>
            </a:r>
            <a:endParaRPr sz="2700" b="1">
              <a:latin typeface="Times New Roman" panose="02020603050405020304"/>
              <a:ea typeface="Times New Roman" panose="02020603050405020304"/>
              <a:cs typeface="Times New Roman" panose="02020603050405020304"/>
              <a:sym typeface="Times New Roman" panose="02020603050405020304"/>
            </a:endParaRPr>
          </a:p>
          <a:p>
            <a:pPr marL="914400" lvl="0" indent="0" algn="just" rtl="0">
              <a:lnSpc>
                <a:spcPct val="100000"/>
              </a:lnSpc>
              <a:spcBef>
                <a:spcPts val="360"/>
              </a:spcBef>
              <a:spcAft>
                <a:spcPts val="0"/>
              </a:spcAft>
              <a:buSzPts val="1800"/>
              <a:buNone/>
            </a:pPr>
            <a:endParaRPr sz="1600" b="1">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150000"/>
              </a:lnSpc>
              <a:spcBef>
                <a:spcPts val="1200"/>
              </a:spcBef>
              <a:spcAft>
                <a:spcPts val="0"/>
              </a:spcAft>
              <a:buSzPts val="1800"/>
              <a:buFont typeface="Times New Roman" panose="02020603050405020304"/>
              <a:buChar char="➢"/>
            </a:pPr>
            <a:r>
              <a:rPr lang="en-US" altLang="en-US" sz="1800">
                <a:latin typeface="Times New Roman" panose="02020603050405020304"/>
                <a:ea typeface="Times New Roman" panose="02020603050405020304"/>
                <a:cs typeface="Times New Roman" panose="02020603050405020304"/>
                <a:sym typeface="Times New Roman" panose="02020603050405020304"/>
              </a:rPr>
              <a:t>Understanding Infection Patterns: Analyzing COVID-19 data helps identify infection trends across different regions, age groups, and demographics, aiding in targeted intervention strategies.</a:t>
            </a:r>
            <a:r>
              <a:rPr lang="en-US" sz="1800">
                <a:latin typeface="Times New Roman" panose="02020603050405020304"/>
                <a:ea typeface="Times New Roman" panose="02020603050405020304"/>
                <a:cs typeface="Times New Roman" panose="02020603050405020304"/>
                <a:sym typeface="Times New Roman" panose="02020603050405020304"/>
              </a:rPr>
              <a:t> </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150000"/>
              </a:lnSpc>
              <a:spcBef>
                <a:spcPts val="0"/>
              </a:spcBef>
              <a:spcAft>
                <a:spcPts val="0"/>
              </a:spcAft>
              <a:buSzPts val="1800"/>
              <a:buFont typeface="Times New Roman" panose="02020603050405020304"/>
              <a:buChar char="➢"/>
            </a:pPr>
            <a:r>
              <a:rPr lang="en-US" altLang="en-US" sz="1800">
                <a:latin typeface="Times New Roman" panose="02020603050405020304"/>
                <a:ea typeface="Times New Roman" panose="02020603050405020304"/>
                <a:cs typeface="Times New Roman" panose="02020603050405020304"/>
                <a:sym typeface="Times New Roman" panose="02020603050405020304"/>
              </a:rPr>
              <a:t>Tracking Fatality Rates: By studying fatality trends, policymakers can better understand the virus's severity and allocate healthcare resources effectively.</a:t>
            </a:r>
            <a:r>
              <a:rPr lang="en-US" sz="1800">
                <a:latin typeface="Times New Roman" panose="02020603050405020304"/>
                <a:ea typeface="Times New Roman" panose="02020603050405020304"/>
                <a:cs typeface="Times New Roman" panose="02020603050405020304"/>
                <a:sym typeface="Times New Roman" panose="02020603050405020304"/>
              </a:rPr>
              <a:t> </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150000"/>
              </a:lnSpc>
              <a:spcBef>
                <a:spcPts val="0"/>
              </a:spcBef>
              <a:spcAft>
                <a:spcPts val="0"/>
              </a:spcAft>
              <a:buSzPts val="1800"/>
              <a:buFont typeface="Times New Roman" panose="02020603050405020304"/>
              <a:buChar char="➢"/>
            </a:pPr>
            <a:r>
              <a:rPr lang="en-US" altLang="en-US" sz="1800">
                <a:latin typeface="Times New Roman" panose="02020603050405020304"/>
                <a:ea typeface="Times New Roman" panose="02020603050405020304"/>
                <a:cs typeface="Times New Roman" panose="02020603050405020304"/>
                <a:sym typeface="Times New Roman" panose="02020603050405020304"/>
              </a:rPr>
              <a:t>Monitoring Recovery Patterns: Insight into recovery rates helps assess the effectiveness of treatments, vaccination programs, and public health policies.</a:t>
            </a:r>
            <a:r>
              <a:rPr lang="en-US" sz="1800">
                <a:latin typeface="Times New Roman" panose="02020603050405020304"/>
                <a:ea typeface="Times New Roman" panose="02020603050405020304"/>
                <a:cs typeface="Times New Roman" panose="02020603050405020304"/>
                <a:sym typeface="Times New Roman" panose="02020603050405020304"/>
              </a:rPr>
              <a:t> </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150000"/>
              </a:lnSpc>
              <a:spcBef>
                <a:spcPts val="0"/>
              </a:spcBef>
              <a:spcAft>
                <a:spcPts val="0"/>
              </a:spcAft>
              <a:buSzPts val="1800"/>
              <a:buFont typeface="Times New Roman" panose="02020603050405020304"/>
              <a:buChar char="➢"/>
            </a:pPr>
            <a:r>
              <a:rPr lang="en-US" altLang="en-US" sz="1800">
                <a:latin typeface="Times New Roman" panose="02020603050405020304"/>
                <a:ea typeface="Times New Roman" panose="02020603050405020304"/>
                <a:cs typeface="Times New Roman" panose="02020603050405020304"/>
                <a:sym typeface="Times New Roman" panose="02020603050405020304"/>
              </a:rPr>
              <a:t>Informed Decision-Making: Accurate data analysis enables authorities to implement timely lockdowns, vaccination drives, and resource distribution to minimize the pandemic's impact.</a:t>
            </a:r>
            <a:r>
              <a:rPr lang="en-US" sz="1800">
                <a:latin typeface="Times New Roman" panose="02020603050405020304"/>
                <a:ea typeface="Times New Roman" panose="02020603050405020304"/>
                <a:cs typeface="Times New Roman" panose="02020603050405020304"/>
                <a:sym typeface="Times New Roman" panose="02020603050405020304"/>
              </a:rPr>
              <a:t> </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116" name="Google Shape;116;p20"/>
          <p:cNvSpPr txBox="1"/>
          <p:nvPr>
            <p:ph type="sldNum" idx="12"/>
          </p:nvPr>
        </p:nvSpPr>
        <p:spPr>
          <a:xfrm>
            <a:off x="6553200" y="637857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US"/>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457200" y="122237"/>
            <a:ext cx="8229600" cy="639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latin typeface="Times New Roman" panose="02020603050405020304"/>
                <a:ea typeface="Times New Roman" panose="02020603050405020304"/>
                <a:cs typeface="Times New Roman" panose="02020603050405020304"/>
                <a:sym typeface="Times New Roman" panose="02020603050405020304"/>
              </a:rPr>
              <a:t>Introduction</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23" name="Google Shape;123;p21"/>
          <p:cNvSpPr txBox="1"/>
          <p:nvPr>
            <p:ph type="body" idx="1"/>
          </p:nvPr>
        </p:nvSpPr>
        <p:spPr>
          <a:xfrm>
            <a:off x="457200" y="979556"/>
            <a:ext cx="8229600" cy="5181600"/>
          </a:xfrm>
          <a:prstGeom prst="rect">
            <a:avLst/>
          </a:prstGeom>
          <a:noFill/>
          <a:ln>
            <a:noFill/>
          </a:ln>
        </p:spPr>
        <p:txBody>
          <a:bodyPr spcFirstLastPara="1" wrap="square" lIns="91425" tIns="45700" rIns="91425" bIns="45700" anchor="t" anchorCtr="0">
            <a:noAutofit/>
          </a:bodyPr>
          <a:lstStyle/>
          <a:p>
            <a:pPr marL="457200" lvl="0" indent="-400050" algn="just" rtl="0">
              <a:lnSpc>
                <a:spcPct val="100000"/>
              </a:lnSpc>
              <a:spcBef>
                <a:spcPts val="360"/>
              </a:spcBef>
              <a:spcAft>
                <a:spcPts val="0"/>
              </a:spcAft>
              <a:buSzPts val="2700"/>
              <a:buFont typeface="Times New Roman" panose="02020603050405020304"/>
              <a:buChar char="❏"/>
            </a:pPr>
            <a:r>
              <a:rPr lang="en-US" sz="2700" b="1">
                <a:latin typeface="Times New Roman" panose="02020603050405020304"/>
                <a:ea typeface="Times New Roman" panose="02020603050405020304"/>
                <a:cs typeface="Times New Roman" panose="02020603050405020304"/>
                <a:sym typeface="Times New Roman" panose="02020603050405020304"/>
              </a:rPr>
              <a:t>Problem Statement</a:t>
            </a:r>
            <a:endParaRPr sz="2000">
              <a:latin typeface="Times New Roman" panose="02020603050405020304"/>
              <a:ea typeface="Times New Roman" panose="02020603050405020304"/>
              <a:cs typeface="Times New Roman" panose="02020603050405020304"/>
              <a:sym typeface="Times New Roman" panose="02020603050405020304"/>
            </a:endParaRPr>
          </a:p>
          <a:p>
            <a:pPr marL="914400" lvl="0" indent="0" algn="just" rtl="0">
              <a:lnSpc>
                <a:spcPct val="100000"/>
              </a:lnSpc>
              <a:spcBef>
                <a:spcPts val="360"/>
              </a:spcBef>
              <a:spcAft>
                <a:spcPts val="0"/>
              </a:spcAft>
              <a:buSzPts val="1800"/>
              <a:buNone/>
            </a:pP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150000"/>
              </a:lnSpc>
              <a:spcBef>
                <a:spcPts val="1200"/>
              </a:spcBef>
              <a:spcAft>
                <a:spcPts val="0"/>
              </a:spcAft>
              <a:buSzPts val="1800"/>
              <a:buFont typeface="Times New Roman" panose="02020603050405020304"/>
              <a:buChar char="➢"/>
            </a:pPr>
            <a:r>
              <a:rPr lang="en-US" altLang="en-US" sz="1800">
                <a:latin typeface="Times New Roman" panose="02020603050405020304"/>
                <a:ea typeface="Times New Roman" panose="02020603050405020304"/>
                <a:cs typeface="Times New Roman" panose="02020603050405020304"/>
                <a:sym typeface="Times New Roman" panose="02020603050405020304"/>
              </a:rPr>
              <a:t>Data Quality and Completeness: COVID-19 datasets often contain missing values, inconsistencies, and errors, posing challenges in ensuring data reliability and accuracy.</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150000"/>
              </a:lnSpc>
              <a:spcBef>
                <a:spcPts val="0"/>
              </a:spcBef>
              <a:spcAft>
                <a:spcPts val="0"/>
              </a:spcAft>
              <a:buSzPts val="1800"/>
              <a:buFont typeface="Times New Roman" panose="02020603050405020304"/>
              <a:buChar char="➢"/>
            </a:pPr>
            <a:r>
              <a:rPr lang="en-US" altLang="en-US" sz="1800">
                <a:latin typeface="Times New Roman" panose="02020603050405020304"/>
                <a:ea typeface="Times New Roman" panose="02020603050405020304"/>
                <a:cs typeface="Times New Roman" panose="02020603050405020304"/>
                <a:sym typeface="Times New Roman" panose="02020603050405020304"/>
              </a:rPr>
              <a:t>Predictive and Analytical Challenges: Developing accurate models to predict infection rates, fatalities, and recoveries is complex due to rapidly changing data patterns, regional differences, and the vast volume of information.</a:t>
            </a:r>
            <a:r>
              <a:rPr lang="en-US" sz="1800">
                <a:latin typeface="Times New Roman" panose="02020603050405020304"/>
                <a:ea typeface="Times New Roman" panose="02020603050405020304"/>
                <a:cs typeface="Times New Roman" panose="02020603050405020304"/>
                <a:sym typeface="Times New Roman" panose="02020603050405020304"/>
              </a:rPr>
              <a:t> </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120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p:txBody>
      </p:sp>
      <p:sp>
        <p:nvSpPr>
          <p:cNvPr id="124" name="Google Shape;124;p21"/>
          <p:cNvSpPr txBox="1"/>
          <p:nvPr>
            <p:ph type="sldNum" idx="12"/>
          </p:nvPr>
        </p:nvSpPr>
        <p:spPr>
          <a:xfrm>
            <a:off x="6553200" y="637857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457200" y="122237"/>
            <a:ext cx="8229600" cy="639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100"/>
              <a:buFont typeface="Arial" panose="020B0604020202020204"/>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Introduction</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31" name="Google Shape;131;p22"/>
          <p:cNvSpPr txBox="1"/>
          <p:nvPr>
            <p:ph type="body" idx="1"/>
          </p:nvPr>
        </p:nvSpPr>
        <p:spPr>
          <a:xfrm>
            <a:off x="457200" y="1066800"/>
            <a:ext cx="8517300" cy="5181600"/>
          </a:xfrm>
          <a:prstGeom prst="rect">
            <a:avLst/>
          </a:prstGeom>
          <a:noFill/>
          <a:ln>
            <a:noFill/>
          </a:ln>
        </p:spPr>
        <p:txBody>
          <a:bodyPr spcFirstLastPara="1" wrap="square" lIns="91425" tIns="45700" rIns="91425" bIns="45700" anchor="t" anchorCtr="0">
            <a:noAutofit/>
          </a:bodyPr>
          <a:lstStyle/>
          <a:p>
            <a:pPr marL="457200" lvl="0" indent="-400050" algn="l" rtl="0">
              <a:lnSpc>
                <a:spcPct val="150000"/>
              </a:lnSpc>
              <a:spcBef>
                <a:spcPts val="0"/>
              </a:spcBef>
              <a:spcAft>
                <a:spcPts val="0"/>
              </a:spcAft>
              <a:buSzPts val="2700"/>
              <a:buFont typeface="Times New Roman" panose="02020603050405020304"/>
              <a:buChar char="❏"/>
            </a:pPr>
            <a:r>
              <a:rPr lang="en-US" sz="2700" b="1">
                <a:latin typeface="Times New Roman" panose="02020603050405020304"/>
                <a:ea typeface="Times New Roman" panose="02020603050405020304"/>
                <a:cs typeface="Times New Roman" panose="02020603050405020304"/>
                <a:sym typeface="Times New Roman" panose="02020603050405020304"/>
              </a:rPr>
              <a:t>Objectives</a:t>
            </a:r>
            <a:endParaRPr sz="2700" b="1">
              <a:latin typeface="Times New Roman" panose="02020603050405020304"/>
              <a:ea typeface="Times New Roman" panose="02020603050405020304"/>
              <a:cs typeface="Times New Roman" panose="02020603050405020304"/>
              <a:sym typeface="Times New Roman" panose="02020603050405020304"/>
            </a:endParaRPr>
          </a:p>
          <a:p>
            <a:pPr marL="457200" lvl="0" indent="-285750" algn="l" rtl="0">
              <a:lnSpc>
                <a:spcPct val="150000"/>
              </a:lnSpc>
              <a:spcBef>
                <a:spcPts val="0"/>
              </a:spcBef>
              <a:spcAft>
                <a:spcPts val="0"/>
              </a:spcAft>
              <a:buSzPts val="900"/>
              <a:buFont typeface="Times New Roman" panose="02020603050405020304"/>
              <a:buChar char="➢"/>
            </a:pPr>
            <a:r>
              <a:rPr lang="en-US" sz="1800">
                <a:latin typeface="Times New Roman" panose="02020603050405020304"/>
                <a:ea typeface="Times New Roman" panose="02020603050405020304"/>
                <a:cs typeface="Times New Roman" panose="02020603050405020304"/>
                <a:sym typeface="Times New Roman" panose="02020603050405020304"/>
              </a:rPr>
              <a:t> </a:t>
            </a:r>
            <a:r>
              <a:rPr lang="en-US" altLang="en-US" sz="1800">
                <a:latin typeface="Times New Roman" panose="02020603050405020304"/>
                <a:ea typeface="Times New Roman" panose="02020603050405020304"/>
                <a:cs typeface="Times New Roman" panose="02020603050405020304"/>
                <a:sym typeface="Times New Roman" panose="02020603050405020304"/>
              </a:rPr>
              <a:t>Data Cleaning and Preprocessing</a:t>
            </a:r>
            <a:r>
              <a:rPr lang="en-US" sz="1800">
                <a:latin typeface="Times New Roman" panose="02020603050405020304"/>
                <a:ea typeface="Times New Roman" panose="02020603050405020304"/>
                <a:cs typeface="Times New Roman" panose="02020603050405020304"/>
                <a:sym typeface="Times New Roman" panose="02020603050405020304"/>
              </a:rPr>
              <a:t>.</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285750" algn="l" rtl="0">
              <a:lnSpc>
                <a:spcPct val="150000"/>
              </a:lnSpc>
              <a:spcBef>
                <a:spcPts val="0"/>
              </a:spcBef>
              <a:spcAft>
                <a:spcPts val="0"/>
              </a:spcAft>
              <a:buSzPts val="900"/>
              <a:buFont typeface="Times New Roman" panose="02020603050405020304"/>
              <a:buChar char="➢"/>
            </a:pPr>
            <a:r>
              <a:rPr lang="en-US" sz="1800">
                <a:latin typeface="Times New Roman" panose="02020603050405020304"/>
                <a:ea typeface="Times New Roman" panose="02020603050405020304"/>
                <a:cs typeface="Times New Roman" panose="02020603050405020304"/>
                <a:sym typeface="Times New Roman" panose="02020603050405020304"/>
              </a:rPr>
              <a:t> </a:t>
            </a:r>
            <a:r>
              <a:rPr lang="en-US" altLang="en-US" sz="1800">
                <a:latin typeface="Times New Roman" panose="02020603050405020304"/>
                <a:ea typeface="Times New Roman" panose="02020603050405020304"/>
                <a:cs typeface="Times New Roman" panose="02020603050405020304"/>
                <a:sym typeface="Times New Roman" panose="02020603050405020304"/>
              </a:rPr>
              <a:t>Exploratory Data Analysis (EDA)</a:t>
            </a:r>
            <a:r>
              <a:rPr lang="en-US" sz="1800">
                <a:latin typeface="Times New Roman" panose="02020603050405020304"/>
                <a:ea typeface="Times New Roman" panose="02020603050405020304"/>
                <a:cs typeface="Times New Roman" panose="02020603050405020304"/>
                <a:sym typeface="Times New Roman" panose="02020603050405020304"/>
              </a:rPr>
              <a:t>.</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285750" algn="l" rtl="0">
              <a:lnSpc>
                <a:spcPct val="150000"/>
              </a:lnSpc>
              <a:spcBef>
                <a:spcPts val="0"/>
              </a:spcBef>
              <a:spcAft>
                <a:spcPts val="0"/>
              </a:spcAft>
              <a:buSzPts val="900"/>
              <a:buFont typeface="Times New Roman" panose="02020603050405020304"/>
              <a:buChar char="➢"/>
            </a:pPr>
            <a:r>
              <a:rPr lang="en-US" altLang="en-US" sz="1800">
                <a:latin typeface="Times New Roman" panose="02020603050405020304"/>
                <a:ea typeface="Times New Roman" panose="02020603050405020304"/>
                <a:cs typeface="Times New Roman" panose="02020603050405020304"/>
                <a:sym typeface="Times New Roman" panose="02020603050405020304"/>
              </a:rPr>
              <a:t>Predictive Modeling</a:t>
            </a:r>
            <a:endParaRPr lang="en-US" altLang="en-US" sz="1800">
              <a:latin typeface="Times New Roman" panose="02020603050405020304"/>
              <a:ea typeface="Times New Roman" panose="02020603050405020304"/>
              <a:cs typeface="Times New Roman" panose="02020603050405020304"/>
              <a:sym typeface="Times New Roman" panose="02020603050405020304"/>
            </a:endParaRPr>
          </a:p>
          <a:p>
            <a:pPr marL="457200" lvl="0" indent="-285750" algn="l" rtl="0">
              <a:lnSpc>
                <a:spcPct val="150000"/>
              </a:lnSpc>
              <a:spcBef>
                <a:spcPts val="0"/>
              </a:spcBef>
              <a:spcAft>
                <a:spcPts val="0"/>
              </a:spcAft>
              <a:buSzPts val="900"/>
              <a:buFont typeface="Times New Roman" panose="02020603050405020304"/>
              <a:buChar char="➢"/>
            </a:pPr>
            <a:r>
              <a:rPr lang="en-US" sz="1800">
                <a:latin typeface="Times New Roman" panose="02020603050405020304"/>
                <a:ea typeface="Times New Roman" panose="02020603050405020304"/>
                <a:cs typeface="Times New Roman" panose="02020603050405020304"/>
                <a:sym typeface="Times New Roman" panose="02020603050405020304"/>
              </a:rPr>
              <a:t> </a:t>
            </a:r>
            <a:r>
              <a:rPr lang="en-US" altLang="en-US" sz="1800">
                <a:latin typeface="Times New Roman" panose="02020603050405020304"/>
                <a:ea typeface="Times New Roman" panose="02020603050405020304"/>
                <a:cs typeface="Times New Roman" panose="02020603050405020304"/>
                <a:sym typeface="Times New Roman" panose="02020603050405020304"/>
              </a:rPr>
              <a:t>Insight Generation and Recommendations</a:t>
            </a:r>
            <a:r>
              <a:rPr lang="en-US" sz="1800">
                <a:latin typeface="Times New Roman" panose="02020603050405020304"/>
                <a:ea typeface="Times New Roman" panose="02020603050405020304"/>
                <a:cs typeface="Times New Roman" panose="02020603050405020304"/>
                <a:sym typeface="Times New Roman" panose="02020603050405020304"/>
              </a:rPr>
              <a:t>.</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50000"/>
              </a:lnSpc>
              <a:spcBef>
                <a:spcPts val="1200"/>
              </a:spcBef>
              <a:spcAft>
                <a:spcPts val="0"/>
              </a:spcAft>
              <a:buNone/>
            </a:pP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132" name="Google Shape;132;p22"/>
          <p:cNvSpPr txBox="1"/>
          <p:nvPr>
            <p:ph type="sldNum" idx="12"/>
          </p:nvPr>
        </p:nvSpPr>
        <p:spPr>
          <a:xfrm>
            <a:off x="6553200" y="637857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457200" y="122237"/>
            <a:ext cx="8229600" cy="639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latin typeface="Times New Roman" panose="02020603050405020304"/>
                <a:ea typeface="Times New Roman" panose="02020603050405020304"/>
                <a:cs typeface="Times New Roman" panose="02020603050405020304"/>
                <a:sym typeface="Times New Roman" panose="02020603050405020304"/>
              </a:rPr>
              <a:t>Introduction</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39" name="Google Shape;139;p23"/>
          <p:cNvSpPr txBox="1"/>
          <p:nvPr>
            <p:ph type="body" idx="1"/>
          </p:nvPr>
        </p:nvSpPr>
        <p:spPr>
          <a:xfrm>
            <a:off x="457200" y="979550"/>
            <a:ext cx="8229600" cy="5181600"/>
          </a:xfrm>
          <a:prstGeom prst="rect">
            <a:avLst/>
          </a:prstGeom>
          <a:noFill/>
          <a:ln>
            <a:noFill/>
          </a:ln>
        </p:spPr>
        <p:txBody>
          <a:bodyPr spcFirstLastPara="1" wrap="square" lIns="91425" tIns="45700" rIns="91425" bIns="45700" anchor="t" anchorCtr="0">
            <a:noAutofit/>
          </a:bodyPr>
          <a:lstStyle/>
          <a:p>
            <a:pPr marL="457200" lvl="0" indent="-400050" algn="just" rtl="0">
              <a:lnSpc>
                <a:spcPct val="150000"/>
              </a:lnSpc>
              <a:spcBef>
                <a:spcPts val="360"/>
              </a:spcBef>
              <a:spcAft>
                <a:spcPts val="0"/>
              </a:spcAft>
              <a:buSzPts val="2700"/>
              <a:buFont typeface="Times New Roman" panose="02020603050405020304"/>
              <a:buChar char="❏"/>
            </a:pPr>
            <a:r>
              <a:rPr lang="en-US" sz="2700" b="1">
                <a:latin typeface="Times New Roman" panose="02020603050405020304"/>
                <a:ea typeface="Times New Roman" panose="02020603050405020304"/>
                <a:cs typeface="Times New Roman" panose="02020603050405020304"/>
                <a:sym typeface="Times New Roman" panose="02020603050405020304"/>
              </a:rPr>
              <a:t>Scope</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150000"/>
              </a:lnSpc>
              <a:spcBef>
                <a:spcPts val="0"/>
              </a:spcBef>
              <a:spcAft>
                <a:spcPts val="0"/>
              </a:spcAft>
              <a:buSzPts val="1800"/>
              <a:buChar char="➢"/>
            </a:pPr>
            <a:r>
              <a:rPr lang="en-US" sz="1800">
                <a:latin typeface="Times New Roman" panose="02020603050405020304"/>
                <a:ea typeface="Times New Roman" panose="02020603050405020304"/>
                <a:cs typeface="Times New Roman" panose="02020603050405020304"/>
                <a:sym typeface="Times New Roman" panose="02020603050405020304"/>
              </a:rPr>
              <a:t> </a:t>
            </a:r>
            <a:r>
              <a:rPr lang="en-US" altLang="en-US" sz="1800">
                <a:latin typeface="Times New Roman" panose="02020603050405020304"/>
                <a:ea typeface="Times New Roman" panose="02020603050405020304"/>
                <a:cs typeface="Times New Roman" panose="02020603050405020304"/>
                <a:sym typeface="Times New Roman" panose="02020603050405020304"/>
              </a:rPr>
              <a:t>The analysis will focus on COVID-19 data from specific regions or countries, depending on the dataset's coverage.</a:t>
            </a:r>
            <a:endParaRPr lang="en-US" altLang="en-US"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150000"/>
              </a:lnSpc>
              <a:spcBef>
                <a:spcPts val="0"/>
              </a:spcBef>
              <a:spcAft>
                <a:spcPts val="0"/>
              </a:spcAft>
              <a:buSzPts val="1800"/>
              <a:buChar char="➢"/>
            </a:pPr>
            <a:r>
              <a:rPr lang="en-US" sz="1800">
                <a:latin typeface="Times New Roman" panose="02020603050405020304"/>
                <a:ea typeface="Times New Roman" panose="02020603050405020304"/>
                <a:cs typeface="Times New Roman" panose="02020603050405020304"/>
                <a:sym typeface="Times New Roman" panose="02020603050405020304"/>
              </a:rPr>
              <a:t> </a:t>
            </a:r>
            <a:r>
              <a:rPr lang="en-US" altLang="en-US" sz="1800">
                <a:latin typeface="Times New Roman" panose="02020603050405020304"/>
                <a:ea typeface="Times New Roman" panose="02020603050405020304"/>
                <a:cs typeface="Times New Roman" panose="02020603050405020304"/>
                <a:sym typeface="Times New Roman" panose="02020603050405020304"/>
              </a:rPr>
              <a:t>The study will analyze data collected over a defined period, enabling insights into pandemic trends and developments during that time.</a:t>
            </a:r>
            <a:endParaRPr lang="en-US" altLang="en-US"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150000"/>
              </a:lnSpc>
              <a:spcBef>
                <a:spcPts val="0"/>
              </a:spcBef>
              <a:spcAft>
                <a:spcPts val="0"/>
              </a:spcAft>
              <a:buSzPts val="1800"/>
              <a:buChar char="➢"/>
            </a:pPr>
            <a:r>
              <a:rPr lang="en-US" altLang="en-US" sz="1800">
                <a:latin typeface="Times New Roman" panose="02020603050405020304"/>
                <a:ea typeface="Times New Roman" panose="02020603050405020304"/>
                <a:cs typeface="Times New Roman" panose="02020603050405020304"/>
                <a:sym typeface="Times New Roman" panose="02020603050405020304"/>
              </a:rPr>
              <a:t> The analysis will include key attributes such as infection counts, fatalities, recoveries, and demographic details to explore various patterns.</a:t>
            </a:r>
            <a:endParaRPr lang="en-US" altLang="en-US"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150000"/>
              </a:lnSpc>
              <a:spcBef>
                <a:spcPts val="0"/>
              </a:spcBef>
              <a:spcAft>
                <a:spcPts val="0"/>
              </a:spcAft>
              <a:buSzPts val="1800"/>
              <a:buChar char="➢"/>
            </a:pPr>
            <a:r>
              <a:rPr lang="en-US" altLang="en-US" sz="1800">
                <a:latin typeface="Times New Roman" panose="02020603050405020304"/>
                <a:ea typeface="Times New Roman" panose="02020603050405020304"/>
                <a:cs typeface="Times New Roman" panose="02020603050405020304"/>
                <a:sym typeface="Times New Roman" panose="02020603050405020304"/>
              </a:rPr>
              <a:t>The project will employ data visualization, statistical analysis, and machine learning models to extract insights and predict outcomes.</a:t>
            </a:r>
            <a:endParaRPr lang="en-US" altLang="en-US"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150000"/>
              </a:lnSpc>
              <a:spcBef>
                <a:spcPts val="0"/>
              </a:spcBef>
              <a:spcAft>
                <a:spcPts val="0"/>
              </a:spcAft>
              <a:buSzPts val="1800"/>
              <a:buChar char="➢"/>
            </a:pPr>
            <a:r>
              <a:rPr lang="en-US" sz="1800">
                <a:latin typeface="Times New Roman" panose="02020603050405020304"/>
                <a:ea typeface="Times New Roman" panose="02020603050405020304"/>
                <a:cs typeface="Times New Roman" panose="02020603050405020304"/>
                <a:sym typeface="Times New Roman" panose="02020603050405020304"/>
              </a:rPr>
              <a:t> </a:t>
            </a:r>
            <a:r>
              <a:rPr lang="en-US" altLang="en-US" sz="1800">
                <a:latin typeface="Times New Roman" panose="02020603050405020304"/>
                <a:ea typeface="Times New Roman" panose="02020603050405020304"/>
                <a:cs typeface="Times New Roman" panose="02020603050405020304"/>
                <a:sym typeface="Times New Roman" panose="02020603050405020304"/>
              </a:rPr>
              <a:t>The analysis will acknowledge constraints such as incomplete data, reporting biases, and evolving virus mutations that may impact conclusions.</a:t>
            </a:r>
            <a:endParaRPr lang="en-US" altLang="en-US" sz="1800">
              <a:latin typeface="Times New Roman" panose="02020603050405020304"/>
              <a:ea typeface="Times New Roman" panose="02020603050405020304"/>
              <a:cs typeface="Times New Roman" panose="02020603050405020304"/>
              <a:sym typeface="Times New Roman" panose="02020603050405020304"/>
            </a:endParaRPr>
          </a:p>
        </p:txBody>
      </p:sp>
      <p:sp>
        <p:nvSpPr>
          <p:cNvPr id="140" name="Google Shape;140;p23"/>
          <p:cNvSpPr txBox="1"/>
          <p:nvPr>
            <p:ph type="sldNum" idx="12"/>
          </p:nvPr>
        </p:nvSpPr>
        <p:spPr>
          <a:xfrm>
            <a:off x="6553200" y="637857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457200" y="122237"/>
            <a:ext cx="8229600" cy="639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Times New Roman" panose="02020603050405020304"/>
                <a:ea typeface="Times New Roman" panose="02020603050405020304"/>
                <a:cs typeface="Times New Roman" panose="02020603050405020304"/>
                <a:sym typeface="Times New Roman" panose="02020603050405020304"/>
              </a:rPr>
              <a:t>Methodology</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47" name="Google Shape;147;p24"/>
          <p:cNvSpPr txBox="1"/>
          <p:nvPr>
            <p:ph type="body" idx="1"/>
          </p:nvPr>
        </p:nvSpPr>
        <p:spPr>
          <a:xfrm>
            <a:off x="457200" y="1066800"/>
            <a:ext cx="8229600" cy="5181600"/>
          </a:xfrm>
          <a:prstGeom prst="rect">
            <a:avLst/>
          </a:prstGeom>
        </p:spPr>
        <p:txBody>
          <a:bodyPr spcFirstLastPara="1" wrap="square" lIns="91425" tIns="45700" rIns="91425" bIns="45700" anchor="t" anchorCtr="0">
            <a:noAutofit/>
          </a:bodyPr>
          <a:lstStyle/>
          <a:p>
            <a:pPr marL="457200" lvl="0" indent="-342900" algn="l" rtl="0">
              <a:lnSpc>
                <a:spcPct val="150000"/>
              </a:lnSpc>
              <a:spcBef>
                <a:spcPts val="1200"/>
              </a:spcBef>
              <a:spcAft>
                <a:spcPts val="0"/>
              </a:spcAft>
              <a:buSzPts val="1800"/>
              <a:buChar char="●"/>
            </a:pPr>
            <a:r>
              <a:rPr lang="en-US" sz="1800" b="1">
                <a:latin typeface="Times New Roman" panose="02020603050405020304"/>
                <a:ea typeface="Times New Roman" panose="02020603050405020304"/>
                <a:cs typeface="Times New Roman" panose="02020603050405020304"/>
                <a:sym typeface="Times New Roman" panose="02020603050405020304"/>
              </a:rPr>
              <a:t>Data Collection &amp; Cleaning:</a:t>
            </a:r>
            <a:r>
              <a:rPr lang="en-US" sz="1800">
                <a:latin typeface="Times New Roman" panose="02020603050405020304"/>
                <a:ea typeface="Times New Roman" panose="02020603050405020304"/>
                <a:cs typeface="Times New Roman" panose="02020603050405020304"/>
                <a:sym typeface="Times New Roman" panose="02020603050405020304"/>
              </a:rPr>
              <a:t> Removing inconsistencies, missing values, and duplicate records.</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150000"/>
              </a:lnSpc>
              <a:spcBef>
                <a:spcPts val="0"/>
              </a:spcBef>
              <a:spcAft>
                <a:spcPts val="0"/>
              </a:spcAft>
              <a:buSzPts val="1800"/>
              <a:buChar char="●"/>
            </a:pPr>
            <a:r>
              <a:rPr lang="en-US" sz="1800" b="1">
                <a:latin typeface="Times New Roman" panose="02020603050405020304"/>
                <a:ea typeface="Times New Roman" panose="02020603050405020304"/>
                <a:cs typeface="Times New Roman" panose="02020603050405020304"/>
                <a:sym typeface="Times New Roman" panose="02020603050405020304"/>
              </a:rPr>
              <a:t>Exploratory Data Analysis (EDA):</a:t>
            </a:r>
            <a:r>
              <a:rPr lang="en-US" sz="1800">
                <a:latin typeface="Times New Roman" panose="02020603050405020304"/>
                <a:ea typeface="Times New Roman" panose="02020603050405020304"/>
                <a:cs typeface="Times New Roman" panose="02020603050405020304"/>
                <a:sym typeface="Times New Roman" panose="02020603050405020304"/>
              </a:rPr>
              <a:t> Generating insights using statistical measures and visualizations.</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150000"/>
              </a:lnSpc>
              <a:spcBef>
                <a:spcPts val="0"/>
              </a:spcBef>
              <a:spcAft>
                <a:spcPts val="0"/>
              </a:spcAft>
              <a:buSzPts val="1800"/>
              <a:buChar char="●"/>
            </a:pPr>
            <a:r>
              <a:rPr lang="en-US" sz="1800" b="1">
                <a:latin typeface="Times New Roman" panose="02020603050405020304"/>
                <a:ea typeface="Times New Roman" panose="02020603050405020304"/>
                <a:cs typeface="Times New Roman" panose="02020603050405020304"/>
                <a:sym typeface="Times New Roman" panose="02020603050405020304"/>
              </a:rPr>
              <a:t>Feature Engineering:</a:t>
            </a:r>
            <a:r>
              <a:rPr lang="en-US" sz="1800">
                <a:latin typeface="Times New Roman" panose="02020603050405020304"/>
                <a:ea typeface="Times New Roman" panose="02020603050405020304"/>
                <a:cs typeface="Times New Roman" panose="02020603050405020304"/>
                <a:sym typeface="Times New Roman" panose="02020603050405020304"/>
              </a:rPr>
              <a:t> Selecting relevant variables based on correlation and domain knowledge.</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150000"/>
              </a:lnSpc>
              <a:spcBef>
                <a:spcPts val="0"/>
              </a:spcBef>
              <a:spcAft>
                <a:spcPts val="0"/>
              </a:spcAft>
              <a:buSzPts val="1800"/>
              <a:buChar char="●"/>
            </a:pPr>
            <a:r>
              <a:rPr lang="en-US" sz="1800" b="1">
                <a:latin typeface="Times New Roman" panose="02020603050405020304"/>
                <a:ea typeface="Times New Roman" panose="02020603050405020304"/>
                <a:cs typeface="Times New Roman" panose="02020603050405020304"/>
                <a:sym typeface="Times New Roman" panose="02020603050405020304"/>
              </a:rPr>
              <a:t>Model Evaluation : </a:t>
            </a:r>
            <a:r>
              <a:rPr lang="en-US" altLang="en-US" sz="1800">
                <a:latin typeface="Times New Roman" panose="02020603050405020304"/>
                <a:ea typeface="Times New Roman" panose="02020603050405020304"/>
                <a:cs typeface="Times New Roman" panose="02020603050405020304"/>
                <a:sym typeface="Times New Roman" panose="02020603050405020304"/>
              </a:rPr>
              <a:t>Model accuracy was assessed using metrics such as accuracy_score and classification_report to ensure the model's reliability.</a:t>
            </a:r>
            <a:endParaRPr lang="en-US" altLang="en-US" sz="1800" b="1">
              <a:latin typeface="Times New Roman" panose="02020603050405020304"/>
              <a:ea typeface="Times New Roman" panose="02020603050405020304"/>
              <a:cs typeface="Times New Roman" panose="02020603050405020304"/>
              <a:sym typeface="Times New Roman" panose="02020603050405020304"/>
            </a:endParaRPr>
          </a:p>
          <a:p>
            <a:pPr lvl="0" algn="l" rtl="0">
              <a:lnSpc>
                <a:spcPct val="150000"/>
              </a:lnSpc>
              <a:spcBef>
                <a:spcPts val="0"/>
              </a:spcBef>
              <a:spcAft>
                <a:spcPts val="0"/>
              </a:spcAft>
              <a:buSzPct val="120000"/>
              <a:buFont typeface="Arial" panose="020B0604020202020204" pitchFamily="34" charset="0"/>
              <a:buChar char="•"/>
            </a:pPr>
            <a:r>
              <a:rPr lang="en-US" altLang="en-US" sz="1800" b="1">
                <a:latin typeface="Times New Roman" panose="02020603050405020304" charset="0"/>
                <a:cs typeface="Times New Roman" panose="02020603050405020304" charset="0"/>
              </a:rPr>
              <a:t>Insights and Recommendations</a:t>
            </a:r>
            <a:r>
              <a:rPr lang="en-US" altLang="en-US" sz="1800">
                <a:latin typeface="Times New Roman" panose="02020603050405020304" charset="0"/>
                <a:cs typeface="Times New Roman" panose="02020603050405020304" charset="0"/>
              </a:rPr>
              <a:t>: The findings from the data analysis and model predictions were interpreted to provide actionable insights for healthcare decision-making.</a:t>
            </a:r>
            <a:endParaRPr lang="en-US" altLang="en-US" sz="1800">
              <a:latin typeface="Times New Roman" panose="02020603050405020304" charset="0"/>
              <a:cs typeface="Times New Roman" panose="02020603050405020304" charset="0"/>
            </a:endParaRPr>
          </a:p>
        </p:txBody>
      </p:sp>
      <p:sp>
        <p:nvSpPr>
          <p:cNvPr id="148" name="Google Shape;148;p24"/>
          <p:cNvSpPr txBox="1"/>
          <p:nvPr>
            <p:ph type="sldNum" idx="12"/>
          </p:nvPr>
        </p:nvSpPr>
        <p:spPr>
          <a:xfrm>
            <a:off x="6553200" y="6378575"/>
            <a:ext cx="21336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Arial" panose="020B0604020202020204"/>
              <a:buNone/>
            </a:pPr>
            <a:fld id="{00000000-1234-1234-1234-123412341234}" type="slidenum">
              <a:rPr lang="en-US"/>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457200" y="122237"/>
            <a:ext cx="8229600" cy="639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Times New Roman" panose="02020603050405020304"/>
                <a:ea typeface="Times New Roman" panose="02020603050405020304"/>
                <a:cs typeface="Times New Roman" panose="02020603050405020304"/>
                <a:sym typeface="Times New Roman" panose="02020603050405020304"/>
              </a:rPr>
              <a:t>Conclusion</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55" name="Google Shape;155;p25"/>
          <p:cNvSpPr txBox="1"/>
          <p:nvPr>
            <p:ph type="body" idx="1"/>
          </p:nvPr>
        </p:nvSpPr>
        <p:spPr>
          <a:xfrm>
            <a:off x="457200" y="1066800"/>
            <a:ext cx="8229600" cy="5181600"/>
          </a:xfrm>
          <a:prstGeom prst="rect">
            <a:avLst/>
          </a:prstGeom>
        </p:spPr>
        <p:txBody>
          <a:bodyPr spcFirstLastPara="1" wrap="square" lIns="91425" tIns="45700" rIns="91425" bIns="45700" anchor="t" anchorCtr="0">
            <a:noAutofit/>
          </a:bodyPr>
          <a:lstStyle/>
          <a:p>
            <a:pPr marL="457200" lvl="0" indent="-342900" algn="l" rtl="0">
              <a:lnSpc>
                <a:spcPct val="150000"/>
              </a:lnSpc>
              <a:spcBef>
                <a:spcPts val="1200"/>
              </a:spcBef>
              <a:spcAft>
                <a:spcPts val="0"/>
              </a:spcAft>
              <a:buSzPts val="1800"/>
              <a:buFont typeface="Times New Roman" panose="02020603050405020304"/>
              <a:buChar char="•"/>
            </a:pPr>
            <a:r>
              <a:rPr lang="en-US" altLang="en-US" sz="1800">
                <a:latin typeface="Times New Roman" panose="02020603050405020304"/>
                <a:ea typeface="Times New Roman" panose="02020603050405020304"/>
                <a:cs typeface="Times New Roman" panose="02020603050405020304"/>
                <a:sym typeface="Times New Roman" panose="02020603050405020304"/>
              </a:rPr>
              <a:t>The COVID-19 data analysis project effectively utilized data cleaning, visualization, and predictive modeling techniques to gain valuable insights into the pandemic's trends. Key findings include patterns in infection rates, recovery statistics, and fatality trends, which can inform healthcare strategies and resource allocation.</a:t>
            </a:r>
            <a:endParaRPr lang="en-US" altLang="en-US"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150000"/>
              </a:lnSpc>
              <a:spcBef>
                <a:spcPts val="0"/>
              </a:spcBef>
              <a:spcAft>
                <a:spcPts val="0"/>
              </a:spcAft>
              <a:buSzPts val="1800"/>
              <a:buFont typeface="Times New Roman" panose="02020603050405020304"/>
              <a:buChar char="•"/>
            </a:pPr>
            <a:r>
              <a:rPr lang="en-US" sz="1800">
                <a:latin typeface="Times New Roman" panose="02020603050405020304"/>
                <a:ea typeface="Times New Roman" panose="02020603050405020304"/>
                <a:cs typeface="Times New Roman" panose="02020603050405020304"/>
                <a:sym typeface="Times New Roman" panose="02020603050405020304"/>
              </a:rPr>
              <a:t> </a:t>
            </a:r>
            <a:r>
              <a:rPr lang="en-US" altLang="en-US" sz="1800">
                <a:latin typeface="Times New Roman" panose="02020603050405020304"/>
                <a:ea typeface="Times New Roman" panose="02020603050405020304"/>
                <a:cs typeface="Times New Roman" panose="02020603050405020304"/>
                <a:sym typeface="Times New Roman" panose="02020603050405020304"/>
              </a:rPr>
              <a:t>The RandomForestClassifier model provided reasonable accuracy in predicting COVID-19 outcomes, demonstrating the potential of data-driven approaches in supporting public health decision-making.</a:t>
            </a:r>
            <a:endParaRPr lang="en-US" altLang="en-US" sz="1800">
              <a:latin typeface="Times New Roman" panose="02020603050405020304"/>
              <a:ea typeface="Times New Roman" panose="02020603050405020304"/>
              <a:cs typeface="Times New Roman" panose="02020603050405020304"/>
              <a:sym typeface="Times New Roman" panose="02020603050405020304"/>
            </a:endParaRPr>
          </a:p>
        </p:txBody>
      </p:sp>
      <p:sp>
        <p:nvSpPr>
          <p:cNvPr id="156" name="Google Shape;156;p25"/>
          <p:cNvSpPr txBox="1"/>
          <p:nvPr>
            <p:ph type="sldNum" idx="12"/>
          </p:nvPr>
        </p:nvSpPr>
        <p:spPr>
          <a:xfrm>
            <a:off x="6553200" y="6378575"/>
            <a:ext cx="21336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Arial" panose="020B0604020202020204"/>
              <a:buNone/>
            </a:pPr>
            <a:fld id="{00000000-1234-1234-1234-123412341234}" type="slidenum">
              <a:rPr lang="en-US"/>
            </a:fld>
            <a:endParaRPr lang="en-US"/>
          </a:p>
        </p:txBody>
      </p:sp>
    </p:spTree>
  </p:cSld>
  <p:clrMapOvr>
    <a:masterClrMapping/>
  </p:clrMapOvr>
</p:sld>
</file>

<file path=ppt/theme/theme1.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4255</Words>
  <Application>WPS Presentation</Application>
  <PresentationFormat/>
  <Paragraphs>110</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12</vt:i4>
      </vt:variant>
    </vt:vector>
  </HeadingPairs>
  <TitlesOfParts>
    <vt:vector size="25" baseType="lpstr">
      <vt:lpstr>Arial</vt:lpstr>
      <vt:lpstr>SimSun</vt:lpstr>
      <vt:lpstr>Wingdings</vt:lpstr>
      <vt:lpstr>Arial</vt:lpstr>
      <vt:lpstr>Calibri</vt:lpstr>
      <vt:lpstr>Times New Roman</vt:lpstr>
      <vt:lpstr>Noto Sans Symbols</vt:lpstr>
      <vt:lpstr>Segoe Print</vt:lpstr>
      <vt:lpstr>Times New Roman</vt:lpstr>
      <vt:lpstr>Microsoft YaHei</vt:lpstr>
      <vt:lpstr>Arial Unicode MS</vt:lpstr>
      <vt:lpstr>Theme1</vt:lpstr>
      <vt:lpstr>1_Theme1</vt:lpstr>
      <vt:lpstr>Covid19 Data Analysis</vt:lpstr>
      <vt:lpstr>Contents</vt:lpstr>
      <vt:lpstr>Introduction</vt:lpstr>
      <vt:lpstr>Introduction</vt:lpstr>
      <vt:lpstr>Introduction</vt:lpstr>
      <vt:lpstr>Introduction</vt:lpstr>
      <vt:lpstr>Introduction</vt:lpstr>
      <vt:lpstr>Methodology</vt:lpstr>
      <vt:lpstr>Conclusion</vt:lpstr>
      <vt:lpstr>References</vt:lpstr>
      <vt:lpstr>Thank You !!!</vt:lpstr>
      <vt:lpstr>Q &amp; 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Analysis</dc:title>
  <dc:creator/>
  <cp:lastModifiedBy>Ayush Raut</cp:lastModifiedBy>
  <cp:revision>4</cp:revision>
  <dcterms:created xsi:type="dcterms:W3CDTF">2025-03-12T05:34:00Z</dcterms:created>
  <dcterms:modified xsi:type="dcterms:W3CDTF">2025-03-13T05:06:05Z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E72BB7D0E909408EAB38B391A951A9AB_12</vt:lpwstr>
  </property>
  <property fmtid="{D5CDD505-2E9C-101B-9397-08002B2CF9AE}" pid="3" name="KSOProductBuildVer">
    <vt:lpwstr>1033-12.2.0.20326</vt:lpwstr>
  </property>
</Properties>
</file>