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Neighbourhoods_of_Delhi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Opening a New Restaurant in the Capital City of India-Delhi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1656000"/>
            <a:ext cx="917964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Cluster 2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936000" y="2068200"/>
            <a:ext cx="7775640" cy="469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60000" y="1656000"/>
            <a:ext cx="9179640" cy="11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Cluster 3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437840" y="2037960"/>
            <a:ext cx="7345800" cy="451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360000" y="1692000"/>
            <a:ext cx="9179640" cy="8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Cluster 4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168920" y="2097360"/>
            <a:ext cx="7902720" cy="445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HeatMap of Neighbourhoods with lower density of Food Venues and Indian Restaurants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784800" y="1488960"/>
            <a:ext cx="8524080" cy="510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Recommended Neighbourhoods near Popular Neighbourhoods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395720" y="2232000"/>
            <a:ext cx="2275920" cy="157392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1224000" y="1656000"/>
            <a:ext cx="2591640" cy="3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Source Sans Pro"/>
              </a:rPr>
              <a:t>Near Connaught Place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688000" y="1656000"/>
            <a:ext cx="3239640" cy="3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Source Sans Pro"/>
              </a:rPr>
              <a:t>Near Defence Colony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5844960" y="2229840"/>
            <a:ext cx="2218680" cy="1513800"/>
          </a:xfrm>
          <a:prstGeom prst="rect">
            <a:avLst/>
          </a:prstGeom>
          <a:ln>
            <a:noFill/>
          </a:ln>
        </p:spPr>
      </p:pic>
      <p:sp>
        <p:nvSpPr>
          <p:cNvPr id="113" name="CustomShape 4"/>
          <p:cNvSpPr/>
          <p:nvPr/>
        </p:nvSpPr>
        <p:spPr>
          <a:xfrm>
            <a:off x="3384000" y="4176000"/>
            <a:ext cx="2591640" cy="3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Source Sans Pro"/>
              </a:rPr>
              <a:t>Near Hauz Khas Village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3528000" y="4721400"/>
            <a:ext cx="2285280" cy="154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Final Recommendations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123920" y="2382120"/>
            <a:ext cx="2475720" cy="316152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4896000" y="2232000"/>
            <a:ext cx="4246920" cy="404712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5040000" y="1872000"/>
            <a:ext cx="4679640" cy="9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Source Sans Pro"/>
              </a:rPr>
              <a:t>Visualizing the Recommended Locations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080000" y="1996920"/>
            <a:ext cx="3095640" cy="6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Source Sans Pro"/>
              </a:rPr>
              <a:t>List of Recommendations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Conclusions and Future Directions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Times New Roman"/>
              </a:rPr>
              <a:t>Built a Recommendation system that recommends Neighbourhoods with low density of a particular type of Food Venue and high demand based on number of venues in the Neighbourhoods.</a:t>
            </a:r>
            <a:endParaRPr b="0" lang="en-IN" sz="26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Times New Roman"/>
              </a:rPr>
              <a:t>In future, we can add the features of the kind of ratings food venues get at different neighbourhoods and the income of the surrounding areas to target a specific set of customers.</a:t>
            </a:r>
            <a:endParaRPr b="0" lang="en-IN" sz="26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Times New Roman"/>
              </a:rPr>
              <a:t>More research and data can result in a better performance of the recommendation system.</a:t>
            </a:r>
            <a:endParaRPr b="0" lang="en-IN" sz="2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Looking for a location to open a Restaurant is valuable for potential Restaurant Owners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1c1c1c"/>
                </a:solidFill>
                <a:latin typeface="Times New Roman"/>
              </a:rPr>
              <a:t>Generally, finding a location is a problem for people looking to invest in a restaurant business.</a:t>
            </a:r>
            <a:endParaRPr b="0" lang="en-IN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1c1c1c"/>
                </a:solidFill>
                <a:latin typeface="Times New Roman"/>
              </a:rPr>
              <a:t>Potential owners have a hard time to figure out what factors to consider before making a decision.</a:t>
            </a:r>
            <a:endParaRPr b="0" lang="en-IN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1c1c1c"/>
                </a:solidFill>
                <a:latin typeface="Times New Roman"/>
              </a:rPr>
              <a:t>A Location/Neighbourhood recommendation system helps the potential owners.</a:t>
            </a:r>
            <a:endParaRPr b="0" lang="en-IN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1c1c1c"/>
                </a:solidFill>
                <a:latin typeface="Times New Roman"/>
              </a:rPr>
              <a:t>A recommendation system uses data to drive decisions.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Data acquisition and cleaning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1c1c1c"/>
                </a:solidFill>
                <a:latin typeface="Times New Roman"/>
              </a:rPr>
              <a:t>Borough and Neighbourhood Data from Wikipedia Page of </a:t>
            </a:r>
            <a:r>
              <a:rPr b="0" lang="en-IN" sz="2600" spc="-1" strike="noStrike" u="sng">
                <a:solidFill>
                  <a:srgbClr val="0000ff"/>
                </a:solidFill>
                <a:uFillTx/>
                <a:latin typeface="Times New Roman"/>
                <a:hlinkClick r:id="rId1"/>
              </a:rPr>
              <a:t>Neighbourhoods of Delhi</a:t>
            </a:r>
            <a:r>
              <a:rPr b="0" lang="en-IN" sz="2600" spc="-1" strike="noStrike">
                <a:solidFill>
                  <a:srgbClr val="1c1c1c"/>
                </a:solidFill>
                <a:latin typeface="Times New Roman"/>
              </a:rPr>
              <a:t>.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1c1c1c"/>
                </a:solidFill>
                <a:latin typeface="Times New Roman"/>
              </a:rPr>
              <a:t>City and Neighbourhood coordinates from geocoder library.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1c1c1c"/>
                </a:solidFill>
                <a:latin typeface="Times New Roman"/>
              </a:rPr>
              <a:t>Venue details using Foursquare API.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1c1c1c"/>
                </a:solidFill>
                <a:latin typeface="Times New Roman"/>
              </a:rPr>
              <a:t>In total, 519 rows and 7 features in dataset.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Neighbourhood Spread of Delhi Visualized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792000" y="1701720"/>
            <a:ext cx="8178840" cy="492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10 most common Venues for different Neighbourhoods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78800" y="1979640"/>
            <a:ext cx="8941680" cy="467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Cluster Classification</a:t>
            </a: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20000" y="1539000"/>
            <a:ext cx="8600400" cy="522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Different Clusters Visualized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20000" y="1584000"/>
            <a:ext cx="8505000" cy="50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Analysis of Cluster Data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0000" y="1584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Cluster 0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512000" y="2058120"/>
            <a:ext cx="6744240" cy="420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24000" y="1656000"/>
            <a:ext cx="925164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Cluster 1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758160" y="2021400"/>
            <a:ext cx="8457480" cy="431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LibreOffice/6.4.5.2$Windows_X86_64 LibreOffice_project/a726b36747cf2001e06b58ad5db1aa3a9a1872d6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2020-07-15T18:59:22Z</dcterms:created>
  <dc:creator/>
  <dc:description/>
  <dc:language>en-IN</dc:language>
  <cp:lastModifiedBy/>
  <dcterms:modified xsi:type="dcterms:W3CDTF">2020-07-15T23:09:42Z</dcterms:modified>
  <cp:revision>10</cp:revision>
  <dc:subject/>
  <dc:title>Alizarin</dc:title>
</cp:coreProperties>
</file>