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300700" cy="10299700"/>
  <p:notesSz cx="18300700" cy="102997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rgbClr val="332C2C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rgbClr val="332C2C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332C2C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750" b="0" i="0">
                <a:solidFill>
                  <a:srgbClr val="332C2C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332C2C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332C2C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-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5F2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0750" y="1429499"/>
            <a:ext cx="15466372" cy="9547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rgbClr val="332C2C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617291" y="3420110"/>
            <a:ext cx="7364094" cy="38461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rgbClr val="332C2C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ayushrawat220804.github.io/" TargetMode="External"/><Relationship Id="rId2" Type="http://schemas.openxmlformats.org/officeDocument/2006/relationships/hyperlink" Target="mailto:ayushrawat220804@email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2356" y="2734234"/>
            <a:ext cx="11451590" cy="4745990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12700" marR="5080" indent="2540" algn="ctr">
              <a:lnSpc>
                <a:spcPts val="12370"/>
              </a:lnSpc>
              <a:spcBef>
                <a:spcPts val="350"/>
              </a:spcBef>
            </a:pPr>
            <a:r>
              <a:rPr sz="10350" spc="-585" dirty="0"/>
              <a:t>WEB</a:t>
            </a:r>
            <a:r>
              <a:rPr sz="10350" spc="-260" dirty="0"/>
              <a:t> </a:t>
            </a:r>
            <a:r>
              <a:rPr sz="10350" spc="-10" dirty="0"/>
              <a:t>SCRAPER </a:t>
            </a:r>
            <a:r>
              <a:rPr sz="10350" spc="-120" dirty="0"/>
              <a:t>AUTOMATING</a:t>
            </a:r>
            <a:r>
              <a:rPr sz="10350" spc="-390" dirty="0"/>
              <a:t> </a:t>
            </a:r>
            <a:r>
              <a:rPr sz="10350" spc="-120" dirty="0"/>
              <a:t>DATA </a:t>
            </a:r>
            <a:r>
              <a:rPr sz="10350" spc="-10" dirty="0"/>
              <a:t>EXTRACTION</a:t>
            </a:r>
            <a:endParaRPr sz="10350"/>
          </a:p>
        </p:txBody>
      </p:sp>
      <p:sp>
        <p:nvSpPr>
          <p:cNvPr id="3" name="object 3"/>
          <p:cNvSpPr/>
          <p:nvPr/>
        </p:nvSpPr>
        <p:spPr>
          <a:xfrm>
            <a:off x="0" y="12"/>
            <a:ext cx="18288000" cy="2550795"/>
          </a:xfrm>
          <a:custGeom>
            <a:avLst/>
            <a:gdLst/>
            <a:ahLst/>
            <a:cxnLst/>
            <a:rect l="l" t="t" r="r" b="b"/>
            <a:pathLst>
              <a:path w="18288000" h="2550795">
                <a:moveTo>
                  <a:pt x="18287988" y="526821"/>
                </a:moveTo>
                <a:lnTo>
                  <a:pt x="3380956" y="526821"/>
                </a:lnTo>
                <a:lnTo>
                  <a:pt x="3399358" y="512914"/>
                </a:lnTo>
                <a:lnTo>
                  <a:pt x="3439884" y="483222"/>
                </a:lnTo>
                <a:lnTo>
                  <a:pt x="3480841" y="454215"/>
                </a:lnTo>
                <a:lnTo>
                  <a:pt x="3522243" y="425958"/>
                </a:lnTo>
                <a:lnTo>
                  <a:pt x="3564115" y="398475"/>
                </a:lnTo>
                <a:lnTo>
                  <a:pt x="3606482" y="371843"/>
                </a:lnTo>
                <a:lnTo>
                  <a:pt x="3649370" y="346113"/>
                </a:lnTo>
                <a:lnTo>
                  <a:pt x="3692779" y="321335"/>
                </a:lnTo>
                <a:lnTo>
                  <a:pt x="3733800" y="298945"/>
                </a:lnTo>
                <a:lnTo>
                  <a:pt x="3775430" y="277202"/>
                </a:lnTo>
                <a:lnTo>
                  <a:pt x="3817683" y="256120"/>
                </a:lnTo>
                <a:lnTo>
                  <a:pt x="3860584" y="235686"/>
                </a:lnTo>
                <a:lnTo>
                  <a:pt x="3904119" y="215900"/>
                </a:lnTo>
                <a:lnTo>
                  <a:pt x="3948328" y="196748"/>
                </a:lnTo>
                <a:lnTo>
                  <a:pt x="3993210" y="178231"/>
                </a:lnTo>
                <a:lnTo>
                  <a:pt x="4038790" y="160350"/>
                </a:lnTo>
                <a:lnTo>
                  <a:pt x="4085056" y="143078"/>
                </a:lnTo>
                <a:lnTo>
                  <a:pt x="4132046" y="126441"/>
                </a:lnTo>
                <a:lnTo>
                  <a:pt x="4179747" y="110413"/>
                </a:lnTo>
                <a:lnTo>
                  <a:pt x="4228198" y="94996"/>
                </a:lnTo>
                <a:lnTo>
                  <a:pt x="4277398" y="80187"/>
                </a:lnTo>
                <a:lnTo>
                  <a:pt x="4327360" y="65989"/>
                </a:lnTo>
                <a:lnTo>
                  <a:pt x="4378096" y="52387"/>
                </a:lnTo>
                <a:lnTo>
                  <a:pt x="4429620" y="39370"/>
                </a:lnTo>
                <a:lnTo>
                  <a:pt x="4481931" y="26949"/>
                </a:lnTo>
                <a:lnTo>
                  <a:pt x="4535068" y="15113"/>
                </a:lnTo>
                <a:lnTo>
                  <a:pt x="4589030" y="3860"/>
                </a:lnTo>
                <a:lnTo>
                  <a:pt x="4608830" y="0"/>
                </a:lnTo>
                <a:lnTo>
                  <a:pt x="4355033" y="0"/>
                </a:lnTo>
                <a:lnTo>
                  <a:pt x="4311916" y="11557"/>
                </a:lnTo>
                <a:lnTo>
                  <a:pt x="4261091" y="26022"/>
                </a:lnTo>
                <a:lnTo>
                  <a:pt x="4211028" y="41097"/>
                </a:lnTo>
                <a:lnTo>
                  <a:pt x="4161739" y="56794"/>
                </a:lnTo>
                <a:lnTo>
                  <a:pt x="4113187" y="73113"/>
                </a:lnTo>
                <a:lnTo>
                  <a:pt x="4065371" y="90068"/>
                </a:lnTo>
                <a:lnTo>
                  <a:pt x="4018280" y="107645"/>
                </a:lnTo>
                <a:lnTo>
                  <a:pt x="3971887" y="125882"/>
                </a:lnTo>
                <a:lnTo>
                  <a:pt x="3926192" y="144741"/>
                </a:lnTo>
                <a:lnTo>
                  <a:pt x="3881170" y="164261"/>
                </a:lnTo>
                <a:lnTo>
                  <a:pt x="3836809" y="184429"/>
                </a:lnTo>
                <a:lnTo>
                  <a:pt x="3793096" y="205257"/>
                </a:lnTo>
                <a:lnTo>
                  <a:pt x="3750030" y="226745"/>
                </a:lnTo>
                <a:lnTo>
                  <a:pt x="3707574" y="248907"/>
                </a:lnTo>
                <a:lnTo>
                  <a:pt x="3665728" y="271741"/>
                </a:lnTo>
                <a:lnTo>
                  <a:pt x="3621519" y="297053"/>
                </a:lnTo>
                <a:lnTo>
                  <a:pt x="3577869" y="323291"/>
                </a:lnTo>
                <a:lnTo>
                  <a:pt x="3534778" y="350418"/>
                </a:lnTo>
                <a:lnTo>
                  <a:pt x="3492233" y="378345"/>
                </a:lnTo>
                <a:lnTo>
                  <a:pt x="3450183" y="407060"/>
                </a:lnTo>
                <a:lnTo>
                  <a:pt x="3408616" y="436486"/>
                </a:lnTo>
                <a:lnTo>
                  <a:pt x="3367519" y="466585"/>
                </a:lnTo>
                <a:lnTo>
                  <a:pt x="3326866" y="497293"/>
                </a:lnTo>
                <a:lnTo>
                  <a:pt x="3288868" y="526821"/>
                </a:lnTo>
                <a:lnTo>
                  <a:pt x="0" y="526821"/>
                </a:lnTo>
                <a:lnTo>
                  <a:pt x="0" y="574446"/>
                </a:lnTo>
                <a:lnTo>
                  <a:pt x="3229508" y="574446"/>
                </a:lnTo>
                <a:lnTo>
                  <a:pt x="3207308" y="592582"/>
                </a:lnTo>
                <a:lnTo>
                  <a:pt x="3168180" y="625233"/>
                </a:lnTo>
                <a:lnTo>
                  <a:pt x="3129381" y="658241"/>
                </a:lnTo>
                <a:lnTo>
                  <a:pt x="3090888" y="691553"/>
                </a:lnTo>
                <a:lnTo>
                  <a:pt x="3052673" y="725119"/>
                </a:lnTo>
                <a:lnTo>
                  <a:pt x="2976981" y="792784"/>
                </a:lnTo>
                <a:lnTo>
                  <a:pt x="2739758" y="1009802"/>
                </a:lnTo>
                <a:lnTo>
                  <a:pt x="2637764" y="1102182"/>
                </a:lnTo>
                <a:lnTo>
                  <a:pt x="2532392" y="1195946"/>
                </a:lnTo>
                <a:lnTo>
                  <a:pt x="2460269" y="1258951"/>
                </a:lnTo>
                <a:lnTo>
                  <a:pt x="2386660" y="1322158"/>
                </a:lnTo>
                <a:lnTo>
                  <a:pt x="2311577" y="1385404"/>
                </a:lnTo>
                <a:lnTo>
                  <a:pt x="2235035" y="1448523"/>
                </a:lnTo>
                <a:lnTo>
                  <a:pt x="2157044" y="1511350"/>
                </a:lnTo>
                <a:lnTo>
                  <a:pt x="2117496" y="1542605"/>
                </a:lnTo>
                <a:lnTo>
                  <a:pt x="2077593" y="1573733"/>
                </a:lnTo>
                <a:lnTo>
                  <a:pt x="2037321" y="1604695"/>
                </a:lnTo>
                <a:lnTo>
                  <a:pt x="1996706" y="1635493"/>
                </a:lnTo>
                <a:lnTo>
                  <a:pt x="1955723" y="1666087"/>
                </a:lnTo>
                <a:lnTo>
                  <a:pt x="1914385" y="1696466"/>
                </a:lnTo>
                <a:lnTo>
                  <a:pt x="1872703" y="1726603"/>
                </a:lnTo>
                <a:lnTo>
                  <a:pt x="1830654" y="1756486"/>
                </a:lnTo>
                <a:lnTo>
                  <a:pt x="1788261" y="1786089"/>
                </a:lnTo>
                <a:lnTo>
                  <a:pt x="1745513" y="1815388"/>
                </a:lnTo>
                <a:lnTo>
                  <a:pt x="1702409" y="1844382"/>
                </a:lnTo>
                <a:lnTo>
                  <a:pt x="1658962" y="1873021"/>
                </a:lnTo>
                <a:lnTo>
                  <a:pt x="1615160" y="1901317"/>
                </a:lnTo>
                <a:lnTo>
                  <a:pt x="1571028" y="1929218"/>
                </a:lnTo>
                <a:lnTo>
                  <a:pt x="1526527" y="1956714"/>
                </a:lnTo>
                <a:lnTo>
                  <a:pt x="1481696" y="1983803"/>
                </a:lnTo>
                <a:lnTo>
                  <a:pt x="1436522" y="2010435"/>
                </a:lnTo>
                <a:lnTo>
                  <a:pt x="1390992" y="2036610"/>
                </a:lnTo>
                <a:lnTo>
                  <a:pt x="1345133" y="2062302"/>
                </a:lnTo>
                <a:lnTo>
                  <a:pt x="1298930" y="2087486"/>
                </a:lnTo>
                <a:lnTo>
                  <a:pt x="1252270" y="2112200"/>
                </a:lnTo>
                <a:lnTo>
                  <a:pt x="1204734" y="2136648"/>
                </a:lnTo>
                <a:lnTo>
                  <a:pt x="1157046" y="2160397"/>
                </a:lnTo>
                <a:lnTo>
                  <a:pt x="1109319" y="2183396"/>
                </a:lnTo>
                <a:lnTo>
                  <a:pt x="1061554" y="2205634"/>
                </a:lnTo>
                <a:lnTo>
                  <a:pt x="1013764" y="2227122"/>
                </a:lnTo>
                <a:lnTo>
                  <a:pt x="965962" y="2247862"/>
                </a:lnTo>
                <a:lnTo>
                  <a:pt x="918133" y="2267839"/>
                </a:lnTo>
                <a:lnTo>
                  <a:pt x="870305" y="2287066"/>
                </a:lnTo>
                <a:lnTo>
                  <a:pt x="822464" y="2305532"/>
                </a:lnTo>
                <a:lnTo>
                  <a:pt x="774623" y="2323236"/>
                </a:lnTo>
                <a:lnTo>
                  <a:pt x="726782" y="2340191"/>
                </a:lnTo>
                <a:lnTo>
                  <a:pt x="678954" y="2356383"/>
                </a:lnTo>
                <a:lnTo>
                  <a:pt x="631139" y="2371801"/>
                </a:lnTo>
                <a:lnTo>
                  <a:pt x="583349" y="2386469"/>
                </a:lnTo>
                <a:lnTo>
                  <a:pt x="535584" y="2400376"/>
                </a:lnTo>
                <a:lnTo>
                  <a:pt x="487845" y="2413520"/>
                </a:lnTo>
                <a:lnTo>
                  <a:pt x="440143" y="2425903"/>
                </a:lnTo>
                <a:lnTo>
                  <a:pt x="392480" y="2437511"/>
                </a:lnTo>
                <a:lnTo>
                  <a:pt x="344855" y="2448356"/>
                </a:lnTo>
                <a:lnTo>
                  <a:pt x="297294" y="2458440"/>
                </a:lnTo>
                <a:lnTo>
                  <a:pt x="249783" y="2467749"/>
                </a:lnTo>
                <a:lnTo>
                  <a:pt x="202323" y="2476296"/>
                </a:lnTo>
                <a:lnTo>
                  <a:pt x="154940" y="2484082"/>
                </a:lnTo>
                <a:lnTo>
                  <a:pt x="107251" y="2490000"/>
                </a:lnTo>
                <a:lnTo>
                  <a:pt x="59728" y="2493099"/>
                </a:lnTo>
                <a:lnTo>
                  <a:pt x="12458" y="2493441"/>
                </a:lnTo>
                <a:lnTo>
                  <a:pt x="0" y="2492819"/>
                </a:lnTo>
                <a:lnTo>
                  <a:pt x="0" y="2549702"/>
                </a:lnTo>
                <a:lnTo>
                  <a:pt x="13512" y="2550083"/>
                </a:lnTo>
                <a:lnTo>
                  <a:pt x="30060" y="2550249"/>
                </a:lnTo>
                <a:lnTo>
                  <a:pt x="58394" y="2549702"/>
                </a:lnTo>
                <a:lnTo>
                  <a:pt x="61785" y="2549702"/>
                </a:lnTo>
                <a:lnTo>
                  <a:pt x="129921" y="2544508"/>
                </a:lnTo>
                <a:lnTo>
                  <a:pt x="211213" y="2532215"/>
                </a:lnTo>
                <a:lnTo>
                  <a:pt x="259473" y="2523591"/>
                </a:lnTo>
                <a:lnTo>
                  <a:pt x="307784" y="2514181"/>
                </a:lnTo>
                <a:lnTo>
                  <a:pt x="356146" y="2503982"/>
                </a:lnTo>
                <a:lnTo>
                  <a:pt x="402564" y="2493441"/>
                </a:lnTo>
                <a:lnTo>
                  <a:pt x="453009" y="2481211"/>
                </a:lnTo>
                <a:lnTo>
                  <a:pt x="501484" y="2468651"/>
                </a:lnTo>
                <a:lnTo>
                  <a:pt x="550011" y="2455303"/>
                </a:lnTo>
                <a:lnTo>
                  <a:pt x="598551" y="2441181"/>
                </a:lnTo>
                <a:lnTo>
                  <a:pt x="647115" y="2426284"/>
                </a:lnTo>
                <a:lnTo>
                  <a:pt x="695693" y="2410599"/>
                </a:lnTo>
                <a:lnTo>
                  <a:pt x="744283" y="2394140"/>
                </a:lnTo>
                <a:lnTo>
                  <a:pt x="792873" y="2376906"/>
                </a:lnTo>
                <a:lnTo>
                  <a:pt x="841463" y="2358910"/>
                </a:lnTo>
                <a:lnTo>
                  <a:pt x="889914" y="2340191"/>
                </a:lnTo>
                <a:lnTo>
                  <a:pt x="938631" y="2320594"/>
                </a:lnTo>
                <a:lnTo>
                  <a:pt x="987196" y="2300287"/>
                </a:lnTo>
                <a:lnTo>
                  <a:pt x="1035748" y="2279218"/>
                </a:lnTo>
                <a:lnTo>
                  <a:pt x="1084275" y="2257374"/>
                </a:lnTo>
                <a:lnTo>
                  <a:pt x="1132763" y="2234781"/>
                </a:lnTo>
                <a:lnTo>
                  <a:pt x="1181214" y="2211425"/>
                </a:lnTo>
                <a:lnTo>
                  <a:pt x="1229639" y="2187321"/>
                </a:lnTo>
                <a:lnTo>
                  <a:pt x="1278001" y="2162454"/>
                </a:lnTo>
                <a:lnTo>
                  <a:pt x="1325003" y="2137587"/>
                </a:lnTo>
                <a:lnTo>
                  <a:pt x="1371650" y="2112200"/>
                </a:lnTo>
                <a:lnTo>
                  <a:pt x="1417955" y="2086305"/>
                </a:lnTo>
                <a:lnTo>
                  <a:pt x="1463903" y="2059927"/>
                </a:lnTo>
                <a:lnTo>
                  <a:pt x="1509509" y="2033066"/>
                </a:lnTo>
                <a:lnTo>
                  <a:pt x="1554759" y="2005774"/>
                </a:lnTo>
                <a:lnTo>
                  <a:pt x="1599653" y="1978050"/>
                </a:lnTo>
                <a:lnTo>
                  <a:pt x="1644192" y="1949919"/>
                </a:lnTo>
                <a:lnTo>
                  <a:pt x="1688376" y="1921395"/>
                </a:lnTo>
                <a:lnTo>
                  <a:pt x="1732216" y="1892528"/>
                </a:lnTo>
                <a:lnTo>
                  <a:pt x="1775688" y="1863305"/>
                </a:lnTo>
                <a:lnTo>
                  <a:pt x="1818805" y="1833765"/>
                </a:lnTo>
                <a:lnTo>
                  <a:pt x="1861553" y="1803920"/>
                </a:lnTo>
                <a:lnTo>
                  <a:pt x="1903945" y="1773796"/>
                </a:lnTo>
                <a:lnTo>
                  <a:pt x="1945982" y="1743417"/>
                </a:lnTo>
                <a:lnTo>
                  <a:pt x="1987651" y="1712798"/>
                </a:lnTo>
                <a:lnTo>
                  <a:pt x="2028964" y="1681962"/>
                </a:lnTo>
                <a:lnTo>
                  <a:pt x="2069909" y="1650923"/>
                </a:lnTo>
                <a:lnTo>
                  <a:pt x="2110486" y="1619707"/>
                </a:lnTo>
                <a:lnTo>
                  <a:pt x="2150707" y="1588350"/>
                </a:lnTo>
                <a:lnTo>
                  <a:pt x="2190546" y="1556842"/>
                </a:lnTo>
                <a:lnTo>
                  <a:pt x="2269134" y="1493532"/>
                </a:lnTo>
                <a:lnTo>
                  <a:pt x="2346236" y="1429918"/>
                </a:lnTo>
                <a:lnTo>
                  <a:pt x="2421852" y="1366202"/>
                </a:lnTo>
                <a:lnTo>
                  <a:pt x="2495969" y="1302512"/>
                </a:lnTo>
                <a:lnTo>
                  <a:pt x="2568575" y="1239050"/>
                </a:lnTo>
                <a:lnTo>
                  <a:pt x="2674645" y="1144612"/>
                </a:lnTo>
                <a:lnTo>
                  <a:pt x="2777274" y="1051598"/>
                </a:lnTo>
                <a:lnTo>
                  <a:pt x="3013252" y="835710"/>
                </a:lnTo>
                <a:lnTo>
                  <a:pt x="3088195" y="768667"/>
                </a:lnTo>
                <a:lnTo>
                  <a:pt x="3126016" y="735418"/>
                </a:lnTo>
                <a:lnTo>
                  <a:pt x="3164103" y="702437"/>
                </a:lnTo>
                <a:lnTo>
                  <a:pt x="3202482" y="669759"/>
                </a:lnTo>
                <a:lnTo>
                  <a:pt x="3241167" y="637451"/>
                </a:lnTo>
                <a:lnTo>
                  <a:pt x="3280168" y="605548"/>
                </a:lnTo>
                <a:lnTo>
                  <a:pt x="3319119" y="574446"/>
                </a:lnTo>
                <a:lnTo>
                  <a:pt x="18287988" y="574446"/>
                </a:lnTo>
                <a:lnTo>
                  <a:pt x="18287988" y="526821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7892605"/>
            <a:ext cx="18288000" cy="2394585"/>
          </a:xfrm>
          <a:custGeom>
            <a:avLst/>
            <a:gdLst/>
            <a:ahLst/>
            <a:cxnLst/>
            <a:rect l="l" t="t" r="r" b="b"/>
            <a:pathLst>
              <a:path w="18288000" h="2394584">
                <a:moveTo>
                  <a:pt x="18287988" y="0"/>
                </a:moveTo>
                <a:lnTo>
                  <a:pt x="18231523" y="5473"/>
                </a:lnTo>
                <a:lnTo>
                  <a:pt x="18154549" y="18618"/>
                </a:lnTo>
                <a:lnTo>
                  <a:pt x="18108041" y="27863"/>
                </a:lnTo>
                <a:lnTo>
                  <a:pt x="18061496" y="37909"/>
                </a:lnTo>
                <a:lnTo>
                  <a:pt x="18014912" y="48768"/>
                </a:lnTo>
                <a:lnTo>
                  <a:pt x="17968303" y="60413"/>
                </a:lnTo>
                <a:lnTo>
                  <a:pt x="17921669" y="72859"/>
                </a:lnTo>
                <a:lnTo>
                  <a:pt x="17875009" y="86106"/>
                </a:lnTo>
                <a:lnTo>
                  <a:pt x="17828337" y="100139"/>
                </a:lnTo>
                <a:lnTo>
                  <a:pt x="17781664" y="114960"/>
                </a:lnTo>
                <a:lnTo>
                  <a:pt x="17734966" y="130568"/>
                </a:lnTo>
                <a:lnTo>
                  <a:pt x="17688281" y="146964"/>
                </a:lnTo>
                <a:lnTo>
                  <a:pt x="17641596" y="164147"/>
                </a:lnTo>
                <a:lnTo>
                  <a:pt x="17594936" y="182105"/>
                </a:lnTo>
                <a:lnTo>
                  <a:pt x="17548276" y="200850"/>
                </a:lnTo>
                <a:lnTo>
                  <a:pt x="17501642" y="220370"/>
                </a:lnTo>
                <a:lnTo>
                  <a:pt x="17455033" y="240665"/>
                </a:lnTo>
                <a:lnTo>
                  <a:pt x="17408462" y="261734"/>
                </a:lnTo>
                <a:lnTo>
                  <a:pt x="17361916" y="283578"/>
                </a:lnTo>
                <a:lnTo>
                  <a:pt x="17315422" y="306197"/>
                </a:lnTo>
                <a:lnTo>
                  <a:pt x="17268978" y="329577"/>
                </a:lnTo>
                <a:lnTo>
                  <a:pt x="17222572" y="353720"/>
                </a:lnTo>
                <a:lnTo>
                  <a:pt x="17176230" y="378637"/>
                </a:lnTo>
                <a:lnTo>
                  <a:pt x="17129405" y="404558"/>
                </a:lnTo>
                <a:lnTo>
                  <a:pt x="17082974" y="431063"/>
                </a:lnTo>
                <a:lnTo>
                  <a:pt x="17036936" y="458114"/>
                </a:lnTo>
                <a:lnTo>
                  <a:pt x="16991292" y="485698"/>
                </a:lnTo>
                <a:lnTo>
                  <a:pt x="16946042" y="513765"/>
                </a:lnTo>
                <a:lnTo>
                  <a:pt x="16901186" y="542302"/>
                </a:lnTo>
                <a:lnTo>
                  <a:pt x="16856736" y="571296"/>
                </a:lnTo>
                <a:lnTo>
                  <a:pt x="16812667" y="600710"/>
                </a:lnTo>
                <a:lnTo>
                  <a:pt x="16769004" y="630529"/>
                </a:lnTo>
                <a:lnTo>
                  <a:pt x="16725735" y="660717"/>
                </a:lnTo>
                <a:lnTo>
                  <a:pt x="16682860" y="691248"/>
                </a:lnTo>
                <a:lnTo>
                  <a:pt x="16640391" y="722109"/>
                </a:lnTo>
                <a:lnTo>
                  <a:pt x="16598329" y="753262"/>
                </a:lnTo>
                <a:lnTo>
                  <a:pt x="16556660" y="784682"/>
                </a:lnTo>
                <a:lnTo>
                  <a:pt x="16515385" y="816368"/>
                </a:lnTo>
                <a:lnTo>
                  <a:pt x="16474529" y="848271"/>
                </a:lnTo>
                <a:lnTo>
                  <a:pt x="16434067" y="880364"/>
                </a:lnTo>
                <a:lnTo>
                  <a:pt x="16393998" y="912647"/>
                </a:lnTo>
                <a:lnTo>
                  <a:pt x="16354349" y="945070"/>
                </a:lnTo>
                <a:lnTo>
                  <a:pt x="16315106" y="977620"/>
                </a:lnTo>
                <a:lnTo>
                  <a:pt x="16276257" y="1010259"/>
                </a:lnTo>
                <a:lnTo>
                  <a:pt x="16237827" y="1042987"/>
                </a:lnTo>
                <a:lnTo>
                  <a:pt x="16199790" y="1075766"/>
                </a:lnTo>
                <a:lnTo>
                  <a:pt x="16162173" y="1108557"/>
                </a:lnTo>
                <a:lnTo>
                  <a:pt x="16088157" y="1174127"/>
                </a:lnTo>
                <a:lnTo>
                  <a:pt x="16015792" y="1239494"/>
                </a:lnTo>
                <a:lnTo>
                  <a:pt x="15945066" y="1304467"/>
                </a:lnTo>
                <a:lnTo>
                  <a:pt x="15842069" y="1400746"/>
                </a:lnTo>
                <a:lnTo>
                  <a:pt x="15617203" y="1614512"/>
                </a:lnTo>
                <a:lnTo>
                  <a:pt x="15542121" y="1684680"/>
                </a:lnTo>
                <a:lnTo>
                  <a:pt x="15504198" y="1719491"/>
                </a:lnTo>
                <a:lnTo>
                  <a:pt x="15465971" y="1754047"/>
                </a:lnTo>
                <a:lnTo>
                  <a:pt x="15427427" y="1788274"/>
                </a:lnTo>
                <a:lnTo>
                  <a:pt x="15388527" y="1822094"/>
                </a:lnTo>
                <a:lnTo>
                  <a:pt x="15349258" y="1855457"/>
                </a:lnTo>
                <a:lnTo>
                  <a:pt x="15341003" y="1862289"/>
                </a:lnTo>
                <a:lnTo>
                  <a:pt x="0" y="1862289"/>
                </a:lnTo>
                <a:lnTo>
                  <a:pt x="0" y="1909914"/>
                </a:lnTo>
                <a:lnTo>
                  <a:pt x="15282698" y="1909914"/>
                </a:lnTo>
                <a:lnTo>
                  <a:pt x="15269490" y="1920532"/>
                </a:lnTo>
                <a:lnTo>
                  <a:pt x="15228926" y="1952117"/>
                </a:lnTo>
                <a:lnTo>
                  <a:pt x="15187879" y="1982965"/>
                </a:lnTo>
                <a:lnTo>
                  <a:pt x="15146325" y="2013026"/>
                </a:lnTo>
                <a:lnTo>
                  <a:pt x="15104225" y="2042223"/>
                </a:lnTo>
                <a:lnTo>
                  <a:pt x="15061565" y="2070493"/>
                </a:lnTo>
                <a:lnTo>
                  <a:pt x="15018309" y="2097773"/>
                </a:lnTo>
                <a:lnTo>
                  <a:pt x="14974431" y="2123998"/>
                </a:lnTo>
                <a:lnTo>
                  <a:pt x="14932660" y="2147773"/>
                </a:lnTo>
                <a:lnTo>
                  <a:pt x="14890166" y="2170798"/>
                </a:lnTo>
                <a:lnTo>
                  <a:pt x="14846948" y="2193099"/>
                </a:lnTo>
                <a:lnTo>
                  <a:pt x="14802866" y="2214727"/>
                </a:lnTo>
                <a:lnTo>
                  <a:pt x="14758264" y="2235530"/>
                </a:lnTo>
                <a:lnTo>
                  <a:pt x="14712760" y="2255672"/>
                </a:lnTo>
                <a:lnTo>
                  <a:pt x="14666468" y="2275103"/>
                </a:lnTo>
                <a:lnTo>
                  <a:pt x="14619364" y="2293836"/>
                </a:lnTo>
                <a:lnTo>
                  <a:pt x="14571434" y="2311870"/>
                </a:lnTo>
                <a:lnTo>
                  <a:pt x="14522666" y="2329218"/>
                </a:lnTo>
                <a:lnTo>
                  <a:pt x="14473047" y="2345893"/>
                </a:lnTo>
                <a:lnTo>
                  <a:pt x="14422552" y="2361869"/>
                </a:lnTo>
                <a:lnTo>
                  <a:pt x="14371168" y="2377198"/>
                </a:lnTo>
                <a:lnTo>
                  <a:pt x="14318882" y="2391841"/>
                </a:lnTo>
                <a:lnTo>
                  <a:pt x="14309179" y="2394394"/>
                </a:lnTo>
                <a:lnTo>
                  <a:pt x="14492897" y="2394394"/>
                </a:lnTo>
                <a:lnTo>
                  <a:pt x="14566392" y="2369375"/>
                </a:lnTo>
                <a:lnTo>
                  <a:pt x="14612988" y="2352306"/>
                </a:lnTo>
                <a:lnTo>
                  <a:pt x="14658835" y="2334603"/>
                </a:lnTo>
                <a:lnTo>
                  <a:pt x="14703946" y="2316251"/>
                </a:lnTo>
                <a:lnTo>
                  <a:pt x="14748332" y="2297265"/>
                </a:lnTo>
                <a:lnTo>
                  <a:pt x="14792008" y="2277618"/>
                </a:lnTo>
                <a:lnTo>
                  <a:pt x="14834985" y="2257323"/>
                </a:lnTo>
                <a:lnTo>
                  <a:pt x="14877276" y="2236355"/>
                </a:lnTo>
                <a:lnTo>
                  <a:pt x="14918906" y="2214727"/>
                </a:lnTo>
                <a:lnTo>
                  <a:pt x="14959876" y="2192426"/>
                </a:lnTo>
                <a:lnTo>
                  <a:pt x="15000212" y="2169452"/>
                </a:lnTo>
                <a:lnTo>
                  <a:pt x="15042693" y="2144039"/>
                </a:lnTo>
                <a:lnTo>
                  <a:pt x="15084565" y="2117687"/>
                </a:lnTo>
                <a:lnTo>
                  <a:pt x="15125853" y="2090458"/>
                </a:lnTo>
                <a:lnTo>
                  <a:pt x="15166594" y="2062416"/>
                </a:lnTo>
                <a:lnTo>
                  <a:pt x="15206802" y="2033600"/>
                </a:lnTo>
                <a:lnTo>
                  <a:pt x="15246503" y="2004072"/>
                </a:lnTo>
                <a:lnTo>
                  <a:pt x="15285733" y="1973897"/>
                </a:lnTo>
                <a:lnTo>
                  <a:pt x="15324506" y="1943112"/>
                </a:lnTo>
                <a:lnTo>
                  <a:pt x="15362860" y="1911781"/>
                </a:lnTo>
                <a:lnTo>
                  <a:pt x="15365083" y="1909914"/>
                </a:lnTo>
                <a:lnTo>
                  <a:pt x="18287988" y="1909914"/>
                </a:lnTo>
                <a:lnTo>
                  <a:pt x="18287988" y="1862289"/>
                </a:lnTo>
                <a:lnTo>
                  <a:pt x="15421394" y="1862289"/>
                </a:lnTo>
                <a:lnTo>
                  <a:pt x="15438374" y="1847710"/>
                </a:lnTo>
                <a:lnTo>
                  <a:pt x="15475611" y="1815071"/>
                </a:lnTo>
                <a:lnTo>
                  <a:pt x="15512504" y="1782114"/>
                </a:lnTo>
                <a:lnTo>
                  <a:pt x="15549106" y="1748878"/>
                </a:lnTo>
                <a:lnTo>
                  <a:pt x="15585428" y="1715439"/>
                </a:lnTo>
                <a:lnTo>
                  <a:pt x="15657373" y="1648104"/>
                </a:lnTo>
                <a:lnTo>
                  <a:pt x="15877286" y="1439024"/>
                </a:lnTo>
                <a:lnTo>
                  <a:pt x="15979610" y="1343406"/>
                </a:lnTo>
                <a:lnTo>
                  <a:pt x="16049867" y="1278902"/>
                </a:lnTo>
                <a:lnTo>
                  <a:pt x="16121749" y="1214005"/>
                </a:lnTo>
                <a:lnTo>
                  <a:pt x="16195243" y="1148930"/>
                </a:lnTo>
                <a:lnTo>
                  <a:pt x="16270364" y="1083856"/>
                </a:lnTo>
                <a:lnTo>
                  <a:pt x="16308515" y="1051382"/>
                </a:lnTo>
                <a:lnTo>
                  <a:pt x="16347085" y="1018984"/>
                </a:lnTo>
                <a:lnTo>
                  <a:pt x="16386036" y="986688"/>
                </a:lnTo>
                <a:lnTo>
                  <a:pt x="16425393" y="954519"/>
                </a:lnTo>
                <a:lnTo>
                  <a:pt x="16465144" y="922489"/>
                </a:lnTo>
                <a:lnTo>
                  <a:pt x="16505301" y="890638"/>
                </a:lnTo>
                <a:lnTo>
                  <a:pt x="16545840" y="858989"/>
                </a:lnTo>
                <a:lnTo>
                  <a:pt x="16586784" y="827557"/>
                </a:lnTo>
                <a:lnTo>
                  <a:pt x="16628110" y="796378"/>
                </a:lnTo>
                <a:lnTo>
                  <a:pt x="16669842" y="765479"/>
                </a:lnTo>
                <a:lnTo>
                  <a:pt x="16711956" y="734860"/>
                </a:lnTo>
                <a:lnTo>
                  <a:pt x="16754475" y="704570"/>
                </a:lnTo>
                <a:lnTo>
                  <a:pt x="16797376" y="674636"/>
                </a:lnTo>
                <a:lnTo>
                  <a:pt x="16840657" y="645058"/>
                </a:lnTo>
                <a:lnTo>
                  <a:pt x="16884333" y="615873"/>
                </a:lnTo>
                <a:lnTo>
                  <a:pt x="16928402" y="587121"/>
                </a:lnTo>
                <a:lnTo>
                  <a:pt x="16972852" y="558800"/>
                </a:lnTo>
                <a:lnTo>
                  <a:pt x="17017683" y="530961"/>
                </a:lnTo>
                <a:lnTo>
                  <a:pt x="17062908" y="503605"/>
                </a:lnTo>
                <a:lnTo>
                  <a:pt x="17108513" y="476770"/>
                </a:lnTo>
                <a:lnTo>
                  <a:pt x="17154500" y="450481"/>
                </a:lnTo>
                <a:lnTo>
                  <a:pt x="17200868" y="424764"/>
                </a:lnTo>
                <a:lnTo>
                  <a:pt x="17248670" y="399072"/>
                </a:lnTo>
                <a:lnTo>
                  <a:pt x="17296537" y="374218"/>
                </a:lnTo>
                <a:lnTo>
                  <a:pt x="17344454" y="350189"/>
                </a:lnTo>
                <a:lnTo>
                  <a:pt x="17392422" y="326999"/>
                </a:lnTo>
                <a:lnTo>
                  <a:pt x="17440440" y="304660"/>
                </a:lnTo>
                <a:lnTo>
                  <a:pt x="17488485" y="283146"/>
                </a:lnTo>
                <a:lnTo>
                  <a:pt x="17536567" y="262470"/>
                </a:lnTo>
                <a:lnTo>
                  <a:pt x="17584662" y="242646"/>
                </a:lnTo>
                <a:lnTo>
                  <a:pt x="17632782" y="223659"/>
                </a:lnTo>
                <a:lnTo>
                  <a:pt x="17680915" y="205511"/>
                </a:lnTo>
                <a:lnTo>
                  <a:pt x="17729048" y="188201"/>
                </a:lnTo>
                <a:lnTo>
                  <a:pt x="17777194" y="171742"/>
                </a:lnTo>
                <a:lnTo>
                  <a:pt x="17825314" y="156133"/>
                </a:lnTo>
                <a:lnTo>
                  <a:pt x="17873434" y="141363"/>
                </a:lnTo>
                <a:lnTo>
                  <a:pt x="17921529" y="127457"/>
                </a:lnTo>
                <a:lnTo>
                  <a:pt x="17969611" y="114388"/>
                </a:lnTo>
                <a:lnTo>
                  <a:pt x="18017655" y="102171"/>
                </a:lnTo>
                <a:lnTo>
                  <a:pt x="18065649" y="90805"/>
                </a:lnTo>
                <a:lnTo>
                  <a:pt x="18113617" y="80289"/>
                </a:lnTo>
                <a:lnTo>
                  <a:pt x="18161521" y="70637"/>
                </a:lnTo>
                <a:lnTo>
                  <a:pt x="18209375" y="61836"/>
                </a:lnTo>
                <a:lnTo>
                  <a:pt x="18257381" y="55105"/>
                </a:lnTo>
                <a:lnTo>
                  <a:pt x="18287988" y="52781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500" y="3902"/>
            <a:ext cx="18300700" cy="10295890"/>
            <a:chOff x="-12500" y="3902"/>
            <a:chExt cx="18300700" cy="10295890"/>
          </a:xfrm>
        </p:grpSpPr>
        <p:sp>
          <p:nvSpPr>
            <p:cNvPr id="3" name="object 3"/>
            <p:cNvSpPr/>
            <p:nvPr/>
          </p:nvSpPr>
          <p:spPr>
            <a:xfrm>
              <a:off x="0" y="4840146"/>
              <a:ext cx="5176520" cy="5447030"/>
            </a:xfrm>
            <a:custGeom>
              <a:avLst/>
              <a:gdLst/>
              <a:ahLst/>
              <a:cxnLst/>
              <a:rect l="l" t="t" r="r" b="b"/>
              <a:pathLst>
                <a:path w="5176520" h="5447030">
                  <a:moveTo>
                    <a:pt x="0" y="0"/>
                  </a:moveTo>
                  <a:lnTo>
                    <a:pt x="56648" y="10442"/>
                  </a:lnTo>
                  <a:lnTo>
                    <a:pt x="101517" y="19836"/>
                  </a:lnTo>
                  <a:lnTo>
                    <a:pt x="145914" y="30065"/>
                  </a:lnTo>
                  <a:lnTo>
                    <a:pt x="189846" y="41122"/>
                  </a:lnTo>
                  <a:lnTo>
                    <a:pt x="233318" y="52994"/>
                  </a:lnTo>
                  <a:lnTo>
                    <a:pt x="276336" y="65674"/>
                  </a:lnTo>
                  <a:lnTo>
                    <a:pt x="318906" y="79149"/>
                  </a:lnTo>
                  <a:lnTo>
                    <a:pt x="361033" y="93411"/>
                  </a:lnTo>
                  <a:lnTo>
                    <a:pt x="402722" y="108449"/>
                  </a:lnTo>
                  <a:lnTo>
                    <a:pt x="443981" y="124253"/>
                  </a:lnTo>
                  <a:lnTo>
                    <a:pt x="484813" y="140813"/>
                  </a:lnTo>
                  <a:lnTo>
                    <a:pt x="525226" y="158119"/>
                  </a:lnTo>
                  <a:lnTo>
                    <a:pt x="565224" y="176161"/>
                  </a:lnTo>
                  <a:lnTo>
                    <a:pt x="604813" y="194929"/>
                  </a:lnTo>
                  <a:lnTo>
                    <a:pt x="643999" y="214412"/>
                  </a:lnTo>
                  <a:lnTo>
                    <a:pt x="682788" y="234601"/>
                  </a:lnTo>
                  <a:lnTo>
                    <a:pt x="721185" y="255486"/>
                  </a:lnTo>
                  <a:lnTo>
                    <a:pt x="759197" y="277055"/>
                  </a:lnTo>
                  <a:lnTo>
                    <a:pt x="796827" y="299301"/>
                  </a:lnTo>
                  <a:lnTo>
                    <a:pt x="834084" y="322211"/>
                  </a:lnTo>
                  <a:lnTo>
                    <a:pt x="870971" y="345777"/>
                  </a:lnTo>
                  <a:lnTo>
                    <a:pt x="907495" y="369988"/>
                  </a:lnTo>
                  <a:lnTo>
                    <a:pt x="943661" y="394834"/>
                  </a:lnTo>
                  <a:lnTo>
                    <a:pt x="979476" y="420305"/>
                  </a:lnTo>
                  <a:lnTo>
                    <a:pt x="1014944" y="446391"/>
                  </a:lnTo>
                  <a:lnTo>
                    <a:pt x="1050071" y="473082"/>
                  </a:lnTo>
                  <a:lnTo>
                    <a:pt x="1084864" y="500367"/>
                  </a:lnTo>
                  <a:lnTo>
                    <a:pt x="1119327" y="528238"/>
                  </a:lnTo>
                  <a:lnTo>
                    <a:pt x="1153467" y="556682"/>
                  </a:lnTo>
                  <a:lnTo>
                    <a:pt x="1187289" y="585691"/>
                  </a:lnTo>
                  <a:lnTo>
                    <a:pt x="1220799" y="615255"/>
                  </a:lnTo>
                  <a:lnTo>
                    <a:pt x="1254002" y="645363"/>
                  </a:lnTo>
                  <a:lnTo>
                    <a:pt x="1286904" y="676005"/>
                  </a:lnTo>
                  <a:lnTo>
                    <a:pt x="1319511" y="707172"/>
                  </a:lnTo>
                  <a:lnTo>
                    <a:pt x="1351829" y="738852"/>
                  </a:lnTo>
                  <a:lnTo>
                    <a:pt x="1383863" y="771036"/>
                  </a:lnTo>
                  <a:lnTo>
                    <a:pt x="1415618" y="803715"/>
                  </a:lnTo>
                  <a:lnTo>
                    <a:pt x="1447102" y="836877"/>
                  </a:lnTo>
                  <a:lnTo>
                    <a:pt x="1478318" y="870513"/>
                  </a:lnTo>
                  <a:lnTo>
                    <a:pt x="1509273" y="904613"/>
                  </a:lnTo>
                  <a:lnTo>
                    <a:pt x="1539973" y="939166"/>
                  </a:lnTo>
                  <a:lnTo>
                    <a:pt x="1570423" y="974163"/>
                  </a:lnTo>
                  <a:lnTo>
                    <a:pt x="1600629" y="1009593"/>
                  </a:lnTo>
                  <a:lnTo>
                    <a:pt x="1630596" y="1045447"/>
                  </a:lnTo>
                  <a:lnTo>
                    <a:pt x="1660331" y="1081714"/>
                  </a:lnTo>
                  <a:lnTo>
                    <a:pt x="1689839" y="1118384"/>
                  </a:lnTo>
                  <a:lnTo>
                    <a:pt x="1719125" y="1155448"/>
                  </a:lnTo>
                  <a:lnTo>
                    <a:pt x="1748196" y="1192894"/>
                  </a:lnTo>
                  <a:lnTo>
                    <a:pt x="1777057" y="1230713"/>
                  </a:lnTo>
                  <a:lnTo>
                    <a:pt x="1805713" y="1268896"/>
                  </a:lnTo>
                  <a:lnTo>
                    <a:pt x="1834170" y="1307431"/>
                  </a:lnTo>
                  <a:lnTo>
                    <a:pt x="1862435" y="1346309"/>
                  </a:lnTo>
                  <a:lnTo>
                    <a:pt x="1890512" y="1385519"/>
                  </a:lnTo>
                  <a:lnTo>
                    <a:pt x="1918408" y="1425052"/>
                  </a:lnTo>
                  <a:lnTo>
                    <a:pt x="1946127" y="1464897"/>
                  </a:lnTo>
                  <a:lnTo>
                    <a:pt x="1973677" y="1505045"/>
                  </a:lnTo>
                  <a:lnTo>
                    <a:pt x="2001061" y="1545486"/>
                  </a:lnTo>
                  <a:lnTo>
                    <a:pt x="2028287" y="1586208"/>
                  </a:lnTo>
                  <a:lnTo>
                    <a:pt x="2055360" y="1627203"/>
                  </a:lnTo>
                  <a:lnTo>
                    <a:pt x="2082285" y="1668460"/>
                  </a:lnTo>
                  <a:lnTo>
                    <a:pt x="2109068" y="1709968"/>
                  </a:lnTo>
                  <a:lnTo>
                    <a:pt x="2135714" y="1751719"/>
                  </a:lnTo>
                  <a:lnTo>
                    <a:pt x="2162231" y="1793702"/>
                  </a:lnTo>
                  <a:lnTo>
                    <a:pt x="2188622" y="1835906"/>
                  </a:lnTo>
                  <a:lnTo>
                    <a:pt x="2214894" y="1878322"/>
                  </a:lnTo>
                  <a:lnTo>
                    <a:pt x="2241053" y="1920940"/>
                  </a:lnTo>
                  <a:lnTo>
                    <a:pt x="2267103" y="1963749"/>
                  </a:lnTo>
                  <a:lnTo>
                    <a:pt x="2293052" y="2006739"/>
                  </a:lnTo>
                  <a:lnTo>
                    <a:pt x="2318904" y="2049901"/>
                  </a:lnTo>
                  <a:lnTo>
                    <a:pt x="2344665" y="2093225"/>
                  </a:lnTo>
                  <a:lnTo>
                    <a:pt x="2370341" y="2136699"/>
                  </a:lnTo>
                  <a:lnTo>
                    <a:pt x="2395938" y="2180315"/>
                  </a:lnTo>
                  <a:lnTo>
                    <a:pt x="2421461" y="2224061"/>
                  </a:lnTo>
                  <a:lnTo>
                    <a:pt x="2446916" y="2267929"/>
                  </a:lnTo>
                  <a:lnTo>
                    <a:pt x="2472308" y="2311908"/>
                  </a:lnTo>
                  <a:lnTo>
                    <a:pt x="2497643" y="2355987"/>
                  </a:lnTo>
                  <a:lnTo>
                    <a:pt x="2522928" y="2400157"/>
                  </a:lnTo>
                  <a:lnTo>
                    <a:pt x="2548167" y="2444408"/>
                  </a:lnTo>
                  <a:lnTo>
                    <a:pt x="2573366" y="2488729"/>
                  </a:lnTo>
                  <a:lnTo>
                    <a:pt x="2598532" y="2533111"/>
                  </a:lnTo>
                  <a:lnTo>
                    <a:pt x="2623668" y="2577543"/>
                  </a:lnTo>
                  <a:lnTo>
                    <a:pt x="2648783" y="2622016"/>
                  </a:lnTo>
                  <a:lnTo>
                    <a:pt x="2673880" y="2666518"/>
                  </a:lnTo>
                  <a:lnTo>
                    <a:pt x="2698966" y="2711041"/>
                  </a:lnTo>
                  <a:lnTo>
                    <a:pt x="2724046" y="2755574"/>
                  </a:lnTo>
                  <a:lnTo>
                    <a:pt x="2749126" y="2800107"/>
                  </a:lnTo>
                  <a:lnTo>
                    <a:pt x="2774212" y="2844629"/>
                  </a:lnTo>
                  <a:lnTo>
                    <a:pt x="2799309" y="2889132"/>
                  </a:lnTo>
                  <a:lnTo>
                    <a:pt x="2824423" y="2933604"/>
                  </a:lnTo>
                  <a:lnTo>
                    <a:pt x="2849560" y="2978036"/>
                  </a:lnTo>
                  <a:lnTo>
                    <a:pt x="2874725" y="3022417"/>
                  </a:lnTo>
                  <a:lnTo>
                    <a:pt x="2899924" y="3066738"/>
                  </a:lnTo>
                  <a:lnTo>
                    <a:pt x="2925164" y="3110989"/>
                  </a:lnTo>
                  <a:lnTo>
                    <a:pt x="2950448" y="3155158"/>
                  </a:lnTo>
                  <a:lnTo>
                    <a:pt x="2975784" y="3199238"/>
                  </a:lnTo>
                  <a:lnTo>
                    <a:pt x="3001176" y="3243216"/>
                  </a:lnTo>
                  <a:lnTo>
                    <a:pt x="3026631" y="3287083"/>
                  </a:lnTo>
                  <a:lnTo>
                    <a:pt x="3052154" y="3330830"/>
                  </a:lnTo>
                  <a:lnTo>
                    <a:pt x="3077750" y="3374445"/>
                  </a:lnTo>
                  <a:lnTo>
                    <a:pt x="3103427" y="3417919"/>
                  </a:lnTo>
                  <a:lnTo>
                    <a:pt x="3129188" y="3461243"/>
                  </a:lnTo>
                  <a:lnTo>
                    <a:pt x="3155040" y="3504404"/>
                  </a:lnTo>
                  <a:lnTo>
                    <a:pt x="3180989" y="3547395"/>
                  </a:lnTo>
                  <a:lnTo>
                    <a:pt x="3207040" y="3590204"/>
                  </a:lnTo>
                  <a:lnTo>
                    <a:pt x="3233198" y="3632821"/>
                  </a:lnTo>
                  <a:lnTo>
                    <a:pt x="3259470" y="3675237"/>
                  </a:lnTo>
                  <a:lnTo>
                    <a:pt x="3285862" y="3717442"/>
                  </a:lnTo>
                  <a:lnTo>
                    <a:pt x="3312378" y="3759424"/>
                  </a:lnTo>
                  <a:lnTo>
                    <a:pt x="3339025" y="3801175"/>
                  </a:lnTo>
                  <a:lnTo>
                    <a:pt x="3365808" y="3842683"/>
                  </a:lnTo>
                  <a:lnTo>
                    <a:pt x="3392733" y="3883940"/>
                  </a:lnTo>
                  <a:lnTo>
                    <a:pt x="3419806" y="3924935"/>
                  </a:lnTo>
                  <a:lnTo>
                    <a:pt x="3447032" y="3965657"/>
                  </a:lnTo>
                  <a:lnTo>
                    <a:pt x="3474417" y="4006097"/>
                  </a:lnTo>
                  <a:lnTo>
                    <a:pt x="3501966" y="4046245"/>
                  </a:lnTo>
                  <a:lnTo>
                    <a:pt x="3529686" y="4086091"/>
                  </a:lnTo>
                  <a:lnTo>
                    <a:pt x="3557581" y="4125624"/>
                  </a:lnTo>
                  <a:lnTo>
                    <a:pt x="3585659" y="4164834"/>
                  </a:lnTo>
                  <a:lnTo>
                    <a:pt x="3613924" y="4203712"/>
                  </a:lnTo>
                  <a:lnTo>
                    <a:pt x="3642381" y="4242247"/>
                  </a:lnTo>
                  <a:lnTo>
                    <a:pt x="3671038" y="4280429"/>
                  </a:lnTo>
                  <a:lnTo>
                    <a:pt x="3699898" y="4318249"/>
                  </a:lnTo>
                  <a:lnTo>
                    <a:pt x="3728969" y="4355695"/>
                  </a:lnTo>
                  <a:lnTo>
                    <a:pt x="3758256" y="4392759"/>
                  </a:lnTo>
                  <a:lnTo>
                    <a:pt x="3787763" y="4429429"/>
                  </a:lnTo>
                  <a:lnTo>
                    <a:pt x="3817498" y="4465696"/>
                  </a:lnTo>
                  <a:lnTo>
                    <a:pt x="3847466" y="4501550"/>
                  </a:lnTo>
                  <a:lnTo>
                    <a:pt x="3877672" y="4536980"/>
                  </a:lnTo>
                  <a:lnTo>
                    <a:pt x="3908122" y="4571977"/>
                  </a:lnTo>
                  <a:lnTo>
                    <a:pt x="3938822" y="4606530"/>
                  </a:lnTo>
                  <a:lnTo>
                    <a:pt x="3969778" y="4640630"/>
                  </a:lnTo>
                  <a:lnTo>
                    <a:pt x="4000994" y="4674266"/>
                  </a:lnTo>
                  <a:lnTo>
                    <a:pt x="4032478" y="4707429"/>
                  </a:lnTo>
                  <a:lnTo>
                    <a:pt x="4064233" y="4740107"/>
                  </a:lnTo>
                  <a:lnTo>
                    <a:pt x="4096267" y="4772292"/>
                  </a:lnTo>
                  <a:lnTo>
                    <a:pt x="4128585" y="4803972"/>
                  </a:lnTo>
                  <a:lnTo>
                    <a:pt x="4161192" y="4835139"/>
                  </a:lnTo>
                  <a:lnTo>
                    <a:pt x="4194095" y="4865781"/>
                  </a:lnTo>
                  <a:lnTo>
                    <a:pt x="4227298" y="4895889"/>
                  </a:lnTo>
                  <a:lnTo>
                    <a:pt x="4260808" y="4925453"/>
                  </a:lnTo>
                  <a:lnTo>
                    <a:pt x="4294630" y="4954462"/>
                  </a:lnTo>
                  <a:lnTo>
                    <a:pt x="4328770" y="4982907"/>
                  </a:lnTo>
                  <a:lnTo>
                    <a:pt x="4363234" y="5010777"/>
                  </a:lnTo>
                  <a:lnTo>
                    <a:pt x="4398027" y="5038063"/>
                  </a:lnTo>
                  <a:lnTo>
                    <a:pt x="4433154" y="5064754"/>
                  </a:lnTo>
                  <a:lnTo>
                    <a:pt x="4468623" y="5090840"/>
                  </a:lnTo>
                  <a:lnTo>
                    <a:pt x="4504437" y="5116311"/>
                  </a:lnTo>
                  <a:lnTo>
                    <a:pt x="4540604" y="5141157"/>
                  </a:lnTo>
                  <a:lnTo>
                    <a:pt x="4577128" y="5165368"/>
                  </a:lnTo>
                  <a:lnTo>
                    <a:pt x="4614015" y="5188934"/>
                  </a:lnTo>
                  <a:lnTo>
                    <a:pt x="4651272" y="5211845"/>
                  </a:lnTo>
                  <a:lnTo>
                    <a:pt x="4688903" y="5234091"/>
                  </a:lnTo>
                  <a:lnTo>
                    <a:pt x="4726914" y="5255661"/>
                  </a:lnTo>
                  <a:lnTo>
                    <a:pt x="4765312" y="5276545"/>
                  </a:lnTo>
                  <a:lnTo>
                    <a:pt x="4804101" y="5296734"/>
                  </a:lnTo>
                  <a:lnTo>
                    <a:pt x="4843287" y="5316218"/>
                  </a:lnTo>
                  <a:lnTo>
                    <a:pt x="4882877" y="5334986"/>
                  </a:lnTo>
                  <a:lnTo>
                    <a:pt x="4922875" y="5353028"/>
                  </a:lnTo>
                  <a:lnTo>
                    <a:pt x="4963287" y="5370334"/>
                  </a:lnTo>
                  <a:lnTo>
                    <a:pt x="5004120" y="5386894"/>
                  </a:lnTo>
                  <a:lnTo>
                    <a:pt x="5045379" y="5402698"/>
                  </a:lnTo>
                  <a:lnTo>
                    <a:pt x="5087068" y="5417736"/>
                  </a:lnTo>
                  <a:lnTo>
                    <a:pt x="5129195" y="5431998"/>
                  </a:lnTo>
                  <a:lnTo>
                    <a:pt x="5171765" y="5445474"/>
                  </a:lnTo>
                  <a:lnTo>
                    <a:pt x="5176439" y="5446851"/>
                  </a:lnTo>
                </a:path>
              </a:pathLst>
            </a:custGeom>
            <a:ln w="25000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902"/>
              <a:ext cx="7993176" cy="1027747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054" y="548843"/>
              <a:ext cx="18287365" cy="9251950"/>
            </a:xfrm>
            <a:custGeom>
              <a:avLst/>
              <a:gdLst/>
              <a:ahLst/>
              <a:cxnLst/>
              <a:rect l="l" t="t" r="r" b="b"/>
              <a:pathLst>
                <a:path w="18287365" h="9251950">
                  <a:moveTo>
                    <a:pt x="18286934" y="9203842"/>
                  </a:moveTo>
                  <a:lnTo>
                    <a:pt x="304" y="9203842"/>
                  </a:lnTo>
                  <a:lnTo>
                    <a:pt x="304" y="9251467"/>
                  </a:lnTo>
                  <a:lnTo>
                    <a:pt x="18286934" y="9251467"/>
                  </a:lnTo>
                  <a:lnTo>
                    <a:pt x="18286934" y="9203842"/>
                  </a:lnTo>
                  <a:close/>
                </a:path>
                <a:path w="18287365" h="9251950">
                  <a:moveTo>
                    <a:pt x="18286934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86934" y="47625"/>
                  </a:lnTo>
                  <a:lnTo>
                    <a:pt x="18286934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749" rIns="0" bIns="0" rtlCol="0">
            <a:spAutoFit/>
          </a:bodyPr>
          <a:lstStyle/>
          <a:p>
            <a:pPr marL="8037195">
              <a:lnSpc>
                <a:spcPct val="100000"/>
              </a:lnSpc>
              <a:spcBef>
                <a:spcPts val="100"/>
              </a:spcBef>
            </a:pPr>
            <a:r>
              <a:rPr sz="4800" spc="-65" dirty="0"/>
              <a:t>Introduction</a:t>
            </a:r>
            <a:r>
              <a:rPr sz="4800" spc="-165" dirty="0"/>
              <a:t> </a:t>
            </a:r>
            <a:r>
              <a:rPr sz="4800" spc="-90" dirty="0"/>
              <a:t>to</a:t>
            </a:r>
            <a:r>
              <a:rPr sz="4800" spc="-155" dirty="0"/>
              <a:t> </a:t>
            </a:r>
            <a:r>
              <a:rPr sz="4800" spc="-254" dirty="0"/>
              <a:t>Web</a:t>
            </a:r>
            <a:r>
              <a:rPr sz="4800" spc="-150" dirty="0"/>
              <a:t> </a:t>
            </a:r>
            <a:r>
              <a:rPr sz="4800" spc="-10" dirty="0"/>
              <a:t>Scraping</a:t>
            </a:r>
            <a:endParaRPr sz="48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640163" y="3508590"/>
            <a:ext cx="2385047" cy="34380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637001" y="4356315"/>
            <a:ext cx="1304544" cy="275869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15334361" y="3972509"/>
            <a:ext cx="480695" cy="240665"/>
          </a:xfrm>
          <a:custGeom>
            <a:avLst/>
            <a:gdLst/>
            <a:ahLst/>
            <a:cxnLst/>
            <a:rect l="l" t="t" r="r" b="b"/>
            <a:pathLst>
              <a:path w="480694" h="240664">
                <a:moveTo>
                  <a:pt x="168910" y="153517"/>
                </a:moveTo>
                <a:lnTo>
                  <a:pt x="168821" y="116446"/>
                </a:lnTo>
                <a:lnTo>
                  <a:pt x="167665" y="100723"/>
                </a:lnTo>
                <a:lnTo>
                  <a:pt x="167551" y="99136"/>
                </a:lnTo>
                <a:lnTo>
                  <a:pt x="147193" y="58597"/>
                </a:lnTo>
                <a:lnTo>
                  <a:pt x="105181" y="40106"/>
                </a:lnTo>
                <a:lnTo>
                  <a:pt x="86995" y="38862"/>
                </a:lnTo>
                <a:lnTo>
                  <a:pt x="75679" y="39306"/>
                </a:lnTo>
                <a:lnTo>
                  <a:pt x="32715" y="49974"/>
                </a:lnTo>
                <a:lnTo>
                  <a:pt x="2794" y="69456"/>
                </a:lnTo>
                <a:lnTo>
                  <a:pt x="21590" y="100723"/>
                </a:lnTo>
                <a:lnTo>
                  <a:pt x="29845" y="93954"/>
                </a:lnTo>
                <a:lnTo>
                  <a:pt x="37871" y="88341"/>
                </a:lnTo>
                <a:lnTo>
                  <a:pt x="76403" y="75438"/>
                </a:lnTo>
                <a:lnTo>
                  <a:pt x="84582" y="75095"/>
                </a:lnTo>
                <a:lnTo>
                  <a:pt x="95338" y="75755"/>
                </a:lnTo>
                <a:lnTo>
                  <a:pt x="126707" y="98564"/>
                </a:lnTo>
                <a:lnTo>
                  <a:pt x="129413" y="116446"/>
                </a:lnTo>
                <a:lnTo>
                  <a:pt x="129413" y="120370"/>
                </a:lnTo>
                <a:lnTo>
                  <a:pt x="129413" y="153517"/>
                </a:lnTo>
                <a:lnTo>
                  <a:pt x="129413" y="172758"/>
                </a:lnTo>
                <a:lnTo>
                  <a:pt x="124663" y="181610"/>
                </a:lnTo>
                <a:lnTo>
                  <a:pt x="95211" y="204597"/>
                </a:lnTo>
                <a:lnTo>
                  <a:pt x="94742" y="204597"/>
                </a:lnTo>
                <a:lnTo>
                  <a:pt x="87109" y="206019"/>
                </a:lnTo>
                <a:lnTo>
                  <a:pt x="86512" y="206019"/>
                </a:lnTo>
                <a:lnTo>
                  <a:pt x="78232" y="206489"/>
                </a:lnTo>
                <a:lnTo>
                  <a:pt x="69088" y="206019"/>
                </a:lnTo>
                <a:lnTo>
                  <a:pt x="38989" y="187236"/>
                </a:lnTo>
                <a:lnTo>
                  <a:pt x="38989" y="171919"/>
                </a:lnTo>
                <a:lnTo>
                  <a:pt x="78994" y="153517"/>
                </a:lnTo>
                <a:lnTo>
                  <a:pt x="129413" y="153517"/>
                </a:lnTo>
                <a:lnTo>
                  <a:pt x="129413" y="120370"/>
                </a:lnTo>
                <a:lnTo>
                  <a:pt x="78232" y="120370"/>
                </a:lnTo>
                <a:lnTo>
                  <a:pt x="64985" y="120878"/>
                </a:lnTo>
                <a:lnTo>
                  <a:pt x="25044" y="132740"/>
                </a:lnTo>
                <a:lnTo>
                  <a:pt x="1917" y="164211"/>
                </a:lnTo>
                <a:lnTo>
                  <a:pt x="0" y="179832"/>
                </a:lnTo>
                <a:lnTo>
                  <a:pt x="482" y="187236"/>
                </a:lnTo>
                <a:lnTo>
                  <a:pt x="20358" y="223964"/>
                </a:lnTo>
                <a:lnTo>
                  <a:pt x="63677" y="240118"/>
                </a:lnTo>
                <a:lnTo>
                  <a:pt x="74422" y="240576"/>
                </a:lnTo>
                <a:lnTo>
                  <a:pt x="88011" y="239839"/>
                </a:lnTo>
                <a:lnTo>
                  <a:pt x="124968" y="226707"/>
                </a:lnTo>
                <a:lnTo>
                  <a:pt x="130556" y="222288"/>
                </a:lnTo>
                <a:lnTo>
                  <a:pt x="130556" y="238874"/>
                </a:lnTo>
                <a:lnTo>
                  <a:pt x="168910" y="238874"/>
                </a:lnTo>
                <a:lnTo>
                  <a:pt x="168910" y="222288"/>
                </a:lnTo>
                <a:lnTo>
                  <a:pt x="168910" y="206489"/>
                </a:lnTo>
                <a:lnTo>
                  <a:pt x="168910" y="153517"/>
                </a:lnTo>
                <a:close/>
              </a:path>
              <a:path w="480694" h="240664">
                <a:moveTo>
                  <a:pt x="328676" y="38862"/>
                </a:moveTo>
                <a:lnTo>
                  <a:pt x="283375" y="45745"/>
                </a:lnTo>
                <a:lnTo>
                  <a:pt x="257175" y="63754"/>
                </a:lnTo>
                <a:lnTo>
                  <a:pt x="260096" y="40652"/>
                </a:lnTo>
                <a:lnTo>
                  <a:pt x="221869" y="40652"/>
                </a:lnTo>
                <a:lnTo>
                  <a:pt x="221869" y="238874"/>
                </a:lnTo>
                <a:lnTo>
                  <a:pt x="261112" y="238874"/>
                </a:lnTo>
                <a:lnTo>
                  <a:pt x="261112" y="137795"/>
                </a:lnTo>
                <a:lnTo>
                  <a:pt x="262013" y="123837"/>
                </a:lnTo>
                <a:lnTo>
                  <a:pt x="283413" y="85928"/>
                </a:lnTo>
                <a:lnTo>
                  <a:pt x="311505" y="77571"/>
                </a:lnTo>
                <a:lnTo>
                  <a:pt x="328676" y="77571"/>
                </a:lnTo>
                <a:lnTo>
                  <a:pt x="328676" y="63754"/>
                </a:lnTo>
                <a:lnTo>
                  <a:pt x="328676" y="38862"/>
                </a:lnTo>
                <a:close/>
              </a:path>
              <a:path w="480694" h="240664">
                <a:moveTo>
                  <a:pt x="480441" y="222123"/>
                </a:moveTo>
                <a:lnTo>
                  <a:pt x="471982" y="204787"/>
                </a:lnTo>
                <a:lnTo>
                  <a:pt x="465201" y="190855"/>
                </a:lnTo>
                <a:lnTo>
                  <a:pt x="457339" y="196951"/>
                </a:lnTo>
                <a:lnTo>
                  <a:pt x="449770" y="201307"/>
                </a:lnTo>
                <a:lnTo>
                  <a:pt x="442480" y="203923"/>
                </a:lnTo>
                <a:lnTo>
                  <a:pt x="435483" y="204787"/>
                </a:lnTo>
                <a:lnTo>
                  <a:pt x="427355" y="204787"/>
                </a:lnTo>
                <a:lnTo>
                  <a:pt x="421259" y="202590"/>
                </a:lnTo>
                <a:lnTo>
                  <a:pt x="417068" y="198208"/>
                </a:lnTo>
                <a:lnTo>
                  <a:pt x="413004" y="193814"/>
                </a:lnTo>
                <a:lnTo>
                  <a:pt x="410845" y="187210"/>
                </a:lnTo>
                <a:lnTo>
                  <a:pt x="410845" y="75768"/>
                </a:lnTo>
                <a:lnTo>
                  <a:pt x="466979" y="75768"/>
                </a:lnTo>
                <a:lnTo>
                  <a:pt x="466979" y="40652"/>
                </a:lnTo>
                <a:lnTo>
                  <a:pt x="410845" y="40652"/>
                </a:lnTo>
                <a:lnTo>
                  <a:pt x="410845" y="0"/>
                </a:lnTo>
                <a:lnTo>
                  <a:pt x="371602" y="0"/>
                </a:lnTo>
                <a:lnTo>
                  <a:pt x="371602" y="40652"/>
                </a:lnTo>
                <a:lnTo>
                  <a:pt x="338709" y="40652"/>
                </a:lnTo>
                <a:lnTo>
                  <a:pt x="338709" y="75768"/>
                </a:lnTo>
                <a:lnTo>
                  <a:pt x="371602" y="75768"/>
                </a:lnTo>
                <a:lnTo>
                  <a:pt x="371602" y="179832"/>
                </a:lnTo>
                <a:lnTo>
                  <a:pt x="372592" y="193332"/>
                </a:lnTo>
                <a:lnTo>
                  <a:pt x="396570" y="231597"/>
                </a:lnTo>
                <a:lnTo>
                  <a:pt x="432689" y="240576"/>
                </a:lnTo>
                <a:lnTo>
                  <a:pt x="440690" y="240576"/>
                </a:lnTo>
                <a:lnTo>
                  <a:pt x="474218" y="227355"/>
                </a:lnTo>
                <a:lnTo>
                  <a:pt x="480441" y="222123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 marR="160655" indent="2506980">
              <a:lnSpc>
                <a:spcPct val="102299"/>
              </a:lnSpc>
              <a:spcBef>
                <a:spcPts val="30"/>
              </a:spcBef>
              <a:tabLst>
                <a:tab pos="6283325" algn="l"/>
              </a:tabLst>
            </a:pPr>
            <a:r>
              <a:rPr spc="185" dirty="0"/>
              <a:t>is</a:t>
            </a:r>
            <a:r>
              <a:rPr spc="105" dirty="0"/>
              <a:t> </a:t>
            </a:r>
            <a:r>
              <a:rPr spc="290" dirty="0"/>
              <a:t>the</a:t>
            </a:r>
            <a:r>
              <a:rPr spc="105" dirty="0"/>
              <a:t> </a:t>
            </a:r>
            <a:r>
              <a:rPr spc="275" dirty="0"/>
              <a:t>process</a:t>
            </a:r>
            <a:r>
              <a:rPr spc="110" dirty="0"/>
              <a:t> </a:t>
            </a:r>
            <a:r>
              <a:rPr spc="180" dirty="0"/>
              <a:t>of</a:t>
            </a:r>
            <a:r>
              <a:rPr spc="110" dirty="0"/>
              <a:t> </a:t>
            </a:r>
            <a:r>
              <a:rPr spc="254" dirty="0"/>
              <a:t>extracting </a:t>
            </a:r>
            <a:r>
              <a:rPr spc="290" dirty="0"/>
              <a:t>data</a:t>
            </a:r>
            <a:r>
              <a:rPr spc="105" dirty="0"/>
              <a:t> </a:t>
            </a:r>
            <a:r>
              <a:rPr spc="285" dirty="0"/>
              <a:t>from</a:t>
            </a:r>
            <a:r>
              <a:rPr spc="110" dirty="0"/>
              <a:t> </a:t>
            </a:r>
            <a:r>
              <a:rPr spc="225" dirty="0"/>
              <a:t>websites.</a:t>
            </a:r>
            <a:r>
              <a:rPr spc="114" dirty="0"/>
              <a:t> </a:t>
            </a:r>
            <a:r>
              <a:rPr spc="160" dirty="0"/>
              <a:t>It</a:t>
            </a:r>
            <a:r>
              <a:rPr spc="114" dirty="0"/>
              <a:t> </a:t>
            </a:r>
            <a:r>
              <a:rPr spc="340" dirty="0"/>
              <a:t>combines</a:t>
            </a:r>
            <a:r>
              <a:rPr dirty="0"/>
              <a:t>	</a:t>
            </a:r>
            <a:r>
              <a:rPr spc="340" dirty="0"/>
              <a:t>and</a:t>
            </a:r>
          </a:p>
          <a:p>
            <a:pPr marL="12700" marR="24765" indent="1403350">
              <a:lnSpc>
                <a:spcPts val="3379"/>
              </a:lnSpc>
              <a:spcBef>
                <a:spcPts val="45"/>
              </a:spcBef>
            </a:pPr>
            <a:r>
              <a:rPr spc="200" dirty="0"/>
              <a:t>to</a:t>
            </a:r>
            <a:r>
              <a:rPr spc="105" dirty="0"/>
              <a:t> </a:t>
            </a:r>
            <a:r>
              <a:rPr spc="310" dirty="0"/>
              <a:t>gather</a:t>
            </a:r>
            <a:r>
              <a:rPr spc="114" dirty="0"/>
              <a:t> </a:t>
            </a:r>
            <a:r>
              <a:rPr spc="260" dirty="0"/>
              <a:t>valuable</a:t>
            </a:r>
            <a:r>
              <a:rPr spc="105" dirty="0"/>
              <a:t> </a:t>
            </a:r>
            <a:r>
              <a:rPr spc="265" dirty="0"/>
              <a:t>information</a:t>
            </a:r>
            <a:r>
              <a:rPr spc="110" dirty="0"/>
              <a:t> </a:t>
            </a:r>
            <a:r>
              <a:rPr spc="130" dirty="0"/>
              <a:t>for </a:t>
            </a:r>
            <a:r>
              <a:rPr spc="200" dirty="0"/>
              <a:t>analysis.</a:t>
            </a:r>
            <a:r>
              <a:rPr spc="125" dirty="0"/>
              <a:t> </a:t>
            </a:r>
            <a:r>
              <a:rPr spc="325" dirty="0"/>
              <a:t>Understanding</a:t>
            </a:r>
            <a:r>
              <a:rPr spc="120" dirty="0"/>
              <a:t> </a:t>
            </a:r>
            <a:r>
              <a:rPr spc="290" dirty="0"/>
              <a:t>the</a:t>
            </a:r>
            <a:r>
              <a:rPr spc="120" dirty="0"/>
              <a:t> </a:t>
            </a:r>
            <a:r>
              <a:rPr spc="245" dirty="0"/>
              <a:t>principles</a:t>
            </a:r>
          </a:p>
          <a:p>
            <a:pPr marL="12700" marR="5080">
              <a:lnSpc>
                <a:spcPts val="3300"/>
              </a:lnSpc>
              <a:spcBef>
                <a:spcPts val="55"/>
              </a:spcBef>
            </a:pPr>
            <a:r>
              <a:rPr spc="335" dirty="0"/>
              <a:t>behind</a:t>
            </a:r>
            <a:r>
              <a:rPr spc="105" dirty="0"/>
              <a:t> </a:t>
            </a:r>
            <a:r>
              <a:rPr spc="365" dirty="0"/>
              <a:t>web</a:t>
            </a:r>
            <a:r>
              <a:rPr spc="110" dirty="0"/>
              <a:t> </a:t>
            </a:r>
            <a:r>
              <a:rPr spc="300" dirty="0"/>
              <a:t>scraping</a:t>
            </a:r>
            <a:r>
              <a:rPr spc="110" dirty="0"/>
              <a:t> </a:t>
            </a:r>
            <a:r>
              <a:rPr spc="360" dirty="0"/>
              <a:t>can</a:t>
            </a:r>
            <a:r>
              <a:rPr spc="105" dirty="0"/>
              <a:t> </a:t>
            </a:r>
            <a:r>
              <a:rPr spc="340" dirty="0"/>
              <a:t>empower </a:t>
            </a:r>
            <a:r>
              <a:rPr spc="290" dirty="0"/>
              <a:t>businesses</a:t>
            </a:r>
            <a:r>
              <a:rPr spc="120" dirty="0"/>
              <a:t> </a:t>
            </a:r>
            <a:r>
              <a:rPr spc="365" dirty="0"/>
              <a:t>and</a:t>
            </a:r>
            <a:r>
              <a:rPr spc="120" dirty="0"/>
              <a:t> </a:t>
            </a:r>
            <a:r>
              <a:rPr spc="245" dirty="0"/>
              <a:t>researchers</a:t>
            </a:r>
            <a:r>
              <a:rPr spc="120" dirty="0"/>
              <a:t> </a:t>
            </a:r>
            <a:r>
              <a:rPr spc="200" dirty="0"/>
              <a:t>to</a:t>
            </a:r>
            <a:r>
              <a:rPr spc="120" dirty="0"/>
              <a:t> </a:t>
            </a:r>
            <a:r>
              <a:rPr spc="405" dirty="0"/>
              <a:t>make</a:t>
            </a:r>
            <a:r>
              <a:rPr spc="120" dirty="0"/>
              <a:t> </a:t>
            </a:r>
            <a:r>
              <a:rPr spc="265" dirty="0"/>
              <a:t>data-</a:t>
            </a:r>
          </a:p>
          <a:p>
            <a:pPr marL="12700">
              <a:lnSpc>
                <a:spcPts val="3265"/>
              </a:lnSpc>
            </a:pPr>
            <a:r>
              <a:rPr spc="250" dirty="0"/>
              <a:t>driven</a:t>
            </a:r>
            <a:r>
              <a:rPr spc="114" dirty="0"/>
              <a:t> </a:t>
            </a:r>
            <a:r>
              <a:rPr spc="229" dirty="0"/>
              <a:t>decisions.</a:t>
            </a:r>
            <a:r>
              <a:rPr spc="125" dirty="0"/>
              <a:t> </a:t>
            </a:r>
            <a:r>
              <a:rPr spc="250" dirty="0"/>
              <a:t>This</a:t>
            </a:r>
            <a:r>
              <a:rPr spc="120" dirty="0"/>
              <a:t> </a:t>
            </a:r>
            <a:r>
              <a:rPr spc="265" dirty="0"/>
              <a:t>presentation</a:t>
            </a:r>
            <a:r>
              <a:rPr spc="114" dirty="0"/>
              <a:t> </a:t>
            </a:r>
            <a:r>
              <a:rPr spc="170" dirty="0"/>
              <a:t>will</a:t>
            </a:r>
          </a:p>
          <a:p>
            <a:pPr marL="12700" marR="873760">
              <a:lnSpc>
                <a:spcPct val="100000"/>
              </a:lnSpc>
              <a:spcBef>
                <a:spcPts val="75"/>
              </a:spcBef>
            </a:pPr>
            <a:r>
              <a:rPr spc="240" dirty="0"/>
              <a:t>explore</a:t>
            </a:r>
            <a:r>
              <a:rPr spc="105" dirty="0"/>
              <a:t> </a:t>
            </a:r>
            <a:r>
              <a:rPr spc="265" dirty="0"/>
              <a:t>techniques,</a:t>
            </a:r>
            <a:r>
              <a:rPr spc="110" dirty="0"/>
              <a:t> </a:t>
            </a:r>
            <a:r>
              <a:rPr spc="155" dirty="0"/>
              <a:t>tools,</a:t>
            </a:r>
            <a:r>
              <a:rPr spc="110" dirty="0"/>
              <a:t> </a:t>
            </a:r>
            <a:r>
              <a:rPr spc="365" dirty="0"/>
              <a:t>and</a:t>
            </a:r>
            <a:r>
              <a:rPr spc="105" dirty="0"/>
              <a:t> </a:t>
            </a:r>
            <a:r>
              <a:rPr spc="240" dirty="0"/>
              <a:t>ethical </a:t>
            </a:r>
            <a:r>
              <a:rPr spc="254" dirty="0"/>
              <a:t>considerations</a:t>
            </a:r>
            <a:r>
              <a:rPr spc="114" dirty="0"/>
              <a:t> </a:t>
            </a:r>
            <a:r>
              <a:rPr spc="254" dirty="0"/>
              <a:t>in</a:t>
            </a:r>
            <a:r>
              <a:rPr spc="120" dirty="0"/>
              <a:t> </a:t>
            </a:r>
            <a:r>
              <a:rPr spc="365" dirty="0"/>
              <a:t>web</a:t>
            </a:r>
            <a:r>
              <a:rPr spc="120" dirty="0"/>
              <a:t> </a:t>
            </a:r>
            <a:r>
              <a:rPr spc="245" dirty="0"/>
              <a:t>scraping.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096307" y="3131096"/>
            <a:ext cx="7204709" cy="7168515"/>
            <a:chOff x="11096307" y="3131096"/>
            <a:chExt cx="7204709" cy="7168515"/>
          </a:xfrm>
        </p:grpSpPr>
        <p:sp>
          <p:nvSpPr>
            <p:cNvPr id="3" name="object 3"/>
            <p:cNvSpPr/>
            <p:nvPr/>
          </p:nvSpPr>
          <p:spPr>
            <a:xfrm>
              <a:off x="13042213" y="5610076"/>
              <a:ext cx="5246370" cy="4677410"/>
            </a:xfrm>
            <a:custGeom>
              <a:avLst/>
              <a:gdLst/>
              <a:ahLst/>
              <a:cxnLst/>
              <a:rect l="l" t="t" r="r" b="b"/>
              <a:pathLst>
                <a:path w="5246369" h="4677409">
                  <a:moveTo>
                    <a:pt x="5245785" y="0"/>
                  </a:moveTo>
                  <a:lnTo>
                    <a:pt x="5190872" y="5807"/>
                  </a:lnTo>
                  <a:lnTo>
                    <a:pt x="5140122" y="12097"/>
                  </a:lnTo>
                  <a:lnTo>
                    <a:pt x="5089918" y="19185"/>
                  </a:lnTo>
                  <a:lnTo>
                    <a:pt x="5040254" y="27063"/>
                  </a:lnTo>
                  <a:lnTo>
                    <a:pt x="4991124" y="35720"/>
                  </a:lnTo>
                  <a:lnTo>
                    <a:pt x="4942520" y="45146"/>
                  </a:lnTo>
                  <a:lnTo>
                    <a:pt x="4894437" y="55333"/>
                  </a:lnTo>
                  <a:lnTo>
                    <a:pt x="4846867" y="66271"/>
                  </a:lnTo>
                  <a:lnTo>
                    <a:pt x="4799805" y="77951"/>
                  </a:lnTo>
                  <a:lnTo>
                    <a:pt x="4753244" y="90362"/>
                  </a:lnTo>
                  <a:lnTo>
                    <a:pt x="4707177" y="103495"/>
                  </a:lnTo>
                  <a:lnTo>
                    <a:pt x="4661597" y="117341"/>
                  </a:lnTo>
                  <a:lnTo>
                    <a:pt x="4616499" y="131891"/>
                  </a:lnTo>
                  <a:lnTo>
                    <a:pt x="4571876" y="147134"/>
                  </a:lnTo>
                  <a:lnTo>
                    <a:pt x="4527722" y="163062"/>
                  </a:lnTo>
                  <a:lnTo>
                    <a:pt x="4484029" y="179664"/>
                  </a:lnTo>
                  <a:lnTo>
                    <a:pt x="4440791" y="196932"/>
                  </a:lnTo>
                  <a:lnTo>
                    <a:pt x="4398002" y="214855"/>
                  </a:lnTo>
                  <a:lnTo>
                    <a:pt x="4355656" y="233425"/>
                  </a:lnTo>
                  <a:lnTo>
                    <a:pt x="4313745" y="252632"/>
                  </a:lnTo>
                  <a:lnTo>
                    <a:pt x="4272263" y="272466"/>
                  </a:lnTo>
                  <a:lnTo>
                    <a:pt x="4231205" y="292917"/>
                  </a:lnTo>
                  <a:lnTo>
                    <a:pt x="4190562" y="313977"/>
                  </a:lnTo>
                  <a:lnTo>
                    <a:pt x="4150330" y="335636"/>
                  </a:lnTo>
                  <a:lnTo>
                    <a:pt x="4110500" y="357884"/>
                  </a:lnTo>
                  <a:lnTo>
                    <a:pt x="4071068" y="380712"/>
                  </a:lnTo>
                  <a:lnTo>
                    <a:pt x="4032026" y="404110"/>
                  </a:lnTo>
                  <a:lnTo>
                    <a:pt x="3993367" y="428069"/>
                  </a:lnTo>
                  <a:lnTo>
                    <a:pt x="3955086" y="452579"/>
                  </a:lnTo>
                  <a:lnTo>
                    <a:pt x="3917175" y="477630"/>
                  </a:lnTo>
                  <a:lnTo>
                    <a:pt x="3879629" y="503214"/>
                  </a:lnTo>
                  <a:lnTo>
                    <a:pt x="3842441" y="529321"/>
                  </a:lnTo>
                  <a:lnTo>
                    <a:pt x="3805604" y="555941"/>
                  </a:lnTo>
                  <a:lnTo>
                    <a:pt x="3769111" y="583065"/>
                  </a:lnTo>
                  <a:lnTo>
                    <a:pt x="3732957" y="610683"/>
                  </a:lnTo>
                  <a:lnTo>
                    <a:pt x="3697135" y="638786"/>
                  </a:lnTo>
                  <a:lnTo>
                    <a:pt x="3661638" y="667364"/>
                  </a:lnTo>
                  <a:lnTo>
                    <a:pt x="3626459" y="696407"/>
                  </a:lnTo>
                  <a:lnTo>
                    <a:pt x="3591593" y="725907"/>
                  </a:lnTo>
                  <a:lnTo>
                    <a:pt x="3557033" y="755853"/>
                  </a:lnTo>
                  <a:lnTo>
                    <a:pt x="3522771" y="786237"/>
                  </a:lnTo>
                  <a:lnTo>
                    <a:pt x="3488803" y="817049"/>
                  </a:lnTo>
                  <a:lnTo>
                    <a:pt x="3455121" y="848278"/>
                  </a:lnTo>
                  <a:lnTo>
                    <a:pt x="3421718" y="879917"/>
                  </a:lnTo>
                  <a:lnTo>
                    <a:pt x="3388589" y="911954"/>
                  </a:lnTo>
                  <a:lnTo>
                    <a:pt x="3355726" y="944381"/>
                  </a:lnTo>
                  <a:lnTo>
                    <a:pt x="3323124" y="977189"/>
                  </a:lnTo>
                  <a:lnTo>
                    <a:pt x="3290775" y="1010367"/>
                  </a:lnTo>
                  <a:lnTo>
                    <a:pt x="3258674" y="1043906"/>
                  </a:lnTo>
                  <a:lnTo>
                    <a:pt x="3226813" y="1077797"/>
                  </a:lnTo>
                  <a:lnTo>
                    <a:pt x="3195186" y="1112030"/>
                  </a:lnTo>
                  <a:lnTo>
                    <a:pt x="3163788" y="1146595"/>
                  </a:lnTo>
                  <a:lnTo>
                    <a:pt x="3132610" y="1181484"/>
                  </a:lnTo>
                  <a:lnTo>
                    <a:pt x="3101647" y="1216687"/>
                  </a:lnTo>
                  <a:lnTo>
                    <a:pt x="3070892" y="1252193"/>
                  </a:lnTo>
                  <a:lnTo>
                    <a:pt x="3040339" y="1287995"/>
                  </a:lnTo>
                  <a:lnTo>
                    <a:pt x="3009981" y="1324081"/>
                  </a:lnTo>
                  <a:lnTo>
                    <a:pt x="2979812" y="1360443"/>
                  </a:lnTo>
                  <a:lnTo>
                    <a:pt x="2949825" y="1397071"/>
                  </a:lnTo>
                  <a:lnTo>
                    <a:pt x="2920014" y="1433956"/>
                  </a:lnTo>
                  <a:lnTo>
                    <a:pt x="2890371" y="1471088"/>
                  </a:lnTo>
                  <a:lnTo>
                    <a:pt x="2860892" y="1508457"/>
                  </a:lnTo>
                  <a:lnTo>
                    <a:pt x="2831569" y="1546055"/>
                  </a:lnTo>
                  <a:lnTo>
                    <a:pt x="2802395" y="1583871"/>
                  </a:lnTo>
                  <a:lnTo>
                    <a:pt x="2773364" y="1621897"/>
                  </a:lnTo>
                  <a:lnTo>
                    <a:pt x="2744470" y="1660121"/>
                  </a:lnTo>
                  <a:lnTo>
                    <a:pt x="2715707" y="1698536"/>
                  </a:lnTo>
                  <a:lnTo>
                    <a:pt x="2687067" y="1737132"/>
                  </a:lnTo>
                  <a:lnTo>
                    <a:pt x="2658544" y="1775899"/>
                  </a:lnTo>
                  <a:lnTo>
                    <a:pt x="2630131" y="1814827"/>
                  </a:lnTo>
                  <a:lnTo>
                    <a:pt x="2601823" y="1853907"/>
                  </a:lnTo>
                  <a:lnTo>
                    <a:pt x="2573613" y="1893130"/>
                  </a:lnTo>
                  <a:lnTo>
                    <a:pt x="2545493" y="1932486"/>
                  </a:lnTo>
                  <a:lnTo>
                    <a:pt x="2517458" y="1971966"/>
                  </a:lnTo>
                  <a:lnTo>
                    <a:pt x="2489502" y="2011559"/>
                  </a:lnTo>
                  <a:lnTo>
                    <a:pt x="2461617" y="2051258"/>
                  </a:lnTo>
                  <a:lnTo>
                    <a:pt x="2433797" y="2091051"/>
                  </a:lnTo>
                  <a:lnTo>
                    <a:pt x="2406036" y="2130930"/>
                  </a:lnTo>
                  <a:lnTo>
                    <a:pt x="2378327" y="2170884"/>
                  </a:lnTo>
                  <a:lnTo>
                    <a:pt x="2350663" y="2210906"/>
                  </a:lnTo>
                  <a:lnTo>
                    <a:pt x="2323039" y="2250984"/>
                  </a:lnTo>
                  <a:lnTo>
                    <a:pt x="2295447" y="2291110"/>
                  </a:lnTo>
                  <a:lnTo>
                    <a:pt x="2267881" y="2331274"/>
                  </a:lnTo>
                  <a:lnTo>
                    <a:pt x="2240335" y="2371466"/>
                  </a:lnTo>
                  <a:lnTo>
                    <a:pt x="2212802" y="2411678"/>
                  </a:lnTo>
                  <a:lnTo>
                    <a:pt x="2185275" y="2451899"/>
                  </a:lnTo>
                  <a:lnTo>
                    <a:pt x="2157749" y="2492120"/>
                  </a:lnTo>
                  <a:lnTo>
                    <a:pt x="2130216" y="2532331"/>
                  </a:lnTo>
                  <a:lnTo>
                    <a:pt x="2102670" y="2572523"/>
                  </a:lnTo>
                  <a:lnTo>
                    <a:pt x="2075104" y="2612687"/>
                  </a:lnTo>
                  <a:lnTo>
                    <a:pt x="2047512" y="2652812"/>
                  </a:lnTo>
                  <a:lnTo>
                    <a:pt x="2019888" y="2692891"/>
                  </a:lnTo>
                  <a:lnTo>
                    <a:pt x="1992224" y="2732912"/>
                  </a:lnTo>
                  <a:lnTo>
                    <a:pt x="1964515" y="2772866"/>
                  </a:lnTo>
                  <a:lnTo>
                    <a:pt x="1936754" y="2812745"/>
                  </a:lnTo>
                  <a:lnTo>
                    <a:pt x="1908934" y="2852538"/>
                  </a:lnTo>
                  <a:lnTo>
                    <a:pt x="1881049" y="2892236"/>
                  </a:lnTo>
                  <a:lnTo>
                    <a:pt x="1853093" y="2931829"/>
                  </a:lnTo>
                  <a:lnTo>
                    <a:pt x="1825058" y="2971309"/>
                  </a:lnTo>
                  <a:lnTo>
                    <a:pt x="1796939" y="3010665"/>
                  </a:lnTo>
                  <a:lnTo>
                    <a:pt x="1768728" y="3049888"/>
                  </a:lnTo>
                  <a:lnTo>
                    <a:pt x="1740420" y="3088968"/>
                  </a:lnTo>
                  <a:lnTo>
                    <a:pt x="1712008" y="3127896"/>
                  </a:lnTo>
                  <a:lnTo>
                    <a:pt x="1683485" y="3166663"/>
                  </a:lnTo>
                  <a:lnTo>
                    <a:pt x="1654845" y="3205258"/>
                  </a:lnTo>
                  <a:lnTo>
                    <a:pt x="1626082" y="3243673"/>
                  </a:lnTo>
                  <a:lnTo>
                    <a:pt x="1597188" y="3281898"/>
                  </a:lnTo>
                  <a:lnTo>
                    <a:pt x="1568157" y="3319923"/>
                  </a:lnTo>
                  <a:lnTo>
                    <a:pt x="1538984" y="3357739"/>
                  </a:lnTo>
                  <a:lnTo>
                    <a:pt x="1509661" y="3395337"/>
                  </a:lnTo>
                  <a:lnTo>
                    <a:pt x="1480182" y="3432706"/>
                  </a:lnTo>
                  <a:lnTo>
                    <a:pt x="1450540" y="3469838"/>
                  </a:lnTo>
                  <a:lnTo>
                    <a:pt x="1420728" y="3506723"/>
                  </a:lnTo>
                  <a:lnTo>
                    <a:pt x="1390742" y="3543351"/>
                  </a:lnTo>
                  <a:lnTo>
                    <a:pt x="1360573" y="3579713"/>
                  </a:lnTo>
                  <a:lnTo>
                    <a:pt x="1330215" y="3615800"/>
                  </a:lnTo>
                  <a:lnTo>
                    <a:pt x="1299663" y="3651601"/>
                  </a:lnTo>
                  <a:lnTo>
                    <a:pt x="1268908" y="3687107"/>
                  </a:lnTo>
                  <a:lnTo>
                    <a:pt x="1237946" y="3722310"/>
                  </a:lnTo>
                  <a:lnTo>
                    <a:pt x="1206768" y="3757199"/>
                  </a:lnTo>
                  <a:lnTo>
                    <a:pt x="1175370" y="3791764"/>
                  </a:lnTo>
                  <a:lnTo>
                    <a:pt x="1143744" y="3825998"/>
                  </a:lnTo>
                  <a:lnTo>
                    <a:pt x="1111884" y="3859888"/>
                  </a:lnTo>
                  <a:lnTo>
                    <a:pt x="1079783" y="3893428"/>
                  </a:lnTo>
                  <a:lnTo>
                    <a:pt x="1047435" y="3926606"/>
                  </a:lnTo>
                  <a:lnTo>
                    <a:pt x="1014833" y="3959413"/>
                  </a:lnTo>
                  <a:lnTo>
                    <a:pt x="981971" y="3991840"/>
                  </a:lnTo>
                  <a:lnTo>
                    <a:pt x="948842" y="4023878"/>
                  </a:lnTo>
                  <a:lnTo>
                    <a:pt x="915441" y="4055516"/>
                  </a:lnTo>
                  <a:lnTo>
                    <a:pt x="881759" y="4086746"/>
                  </a:lnTo>
                  <a:lnTo>
                    <a:pt x="847791" y="4117557"/>
                  </a:lnTo>
                  <a:lnTo>
                    <a:pt x="813531" y="4147941"/>
                  </a:lnTo>
                  <a:lnTo>
                    <a:pt x="778971" y="4177888"/>
                  </a:lnTo>
                  <a:lnTo>
                    <a:pt x="744106" y="4207388"/>
                  </a:lnTo>
                  <a:lnTo>
                    <a:pt x="708929" y="4236431"/>
                  </a:lnTo>
                  <a:lnTo>
                    <a:pt x="673432" y="4265009"/>
                  </a:lnTo>
                  <a:lnTo>
                    <a:pt x="637611" y="4293112"/>
                  </a:lnTo>
                  <a:lnTo>
                    <a:pt x="601458" y="4320730"/>
                  </a:lnTo>
                  <a:lnTo>
                    <a:pt x="564967" y="4347854"/>
                  </a:lnTo>
                  <a:lnTo>
                    <a:pt x="528131" y="4374474"/>
                  </a:lnTo>
                  <a:lnTo>
                    <a:pt x="490943" y="4400581"/>
                  </a:lnTo>
                  <a:lnTo>
                    <a:pt x="453398" y="4426165"/>
                  </a:lnTo>
                  <a:lnTo>
                    <a:pt x="415489" y="4451217"/>
                  </a:lnTo>
                  <a:lnTo>
                    <a:pt x="377209" y="4475727"/>
                  </a:lnTo>
                  <a:lnTo>
                    <a:pt x="338552" y="4499686"/>
                  </a:lnTo>
                  <a:lnTo>
                    <a:pt x="299511" y="4523084"/>
                  </a:lnTo>
                  <a:lnTo>
                    <a:pt x="260080" y="4545912"/>
                  </a:lnTo>
                  <a:lnTo>
                    <a:pt x="220252" y="4568160"/>
                  </a:lnTo>
                  <a:lnTo>
                    <a:pt x="180021" y="4589819"/>
                  </a:lnTo>
                  <a:lnTo>
                    <a:pt x="139380" y="4610879"/>
                  </a:lnTo>
                  <a:lnTo>
                    <a:pt x="98323" y="4631331"/>
                  </a:lnTo>
                  <a:lnTo>
                    <a:pt x="56844" y="4651165"/>
                  </a:lnTo>
                  <a:lnTo>
                    <a:pt x="14935" y="4670371"/>
                  </a:lnTo>
                  <a:lnTo>
                    <a:pt x="0" y="4676921"/>
                  </a:lnTo>
                </a:path>
              </a:pathLst>
            </a:custGeom>
            <a:ln w="24995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096307" y="3131096"/>
              <a:ext cx="5229225" cy="5229225"/>
            </a:xfrm>
            <a:custGeom>
              <a:avLst/>
              <a:gdLst/>
              <a:ahLst/>
              <a:cxnLst/>
              <a:rect l="l" t="t" r="r" b="b"/>
              <a:pathLst>
                <a:path w="5229225" h="5229225">
                  <a:moveTo>
                    <a:pt x="5229225" y="0"/>
                  </a:moveTo>
                  <a:lnTo>
                    <a:pt x="0" y="0"/>
                  </a:lnTo>
                  <a:lnTo>
                    <a:pt x="0" y="5229225"/>
                  </a:lnTo>
                  <a:lnTo>
                    <a:pt x="5229225" y="5229225"/>
                  </a:lnTo>
                  <a:lnTo>
                    <a:pt x="5229225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73549" y="3209823"/>
              <a:ext cx="5076824" cy="5076824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0" y="548220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97549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35620" y="3518230"/>
            <a:ext cx="2385047" cy="34380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95939" y="4794580"/>
            <a:ext cx="757783" cy="275882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612734" y="3429749"/>
            <a:ext cx="7497445" cy="29984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indent="2506980">
              <a:lnSpc>
                <a:spcPct val="101499"/>
              </a:lnSpc>
              <a:spcBef>
                <a:spcPts val="55"/>
              </a:spcBef>
              <a:tabLst>
                <a:tab pos="4058920" algn="l"/>
              </a:tabLst>
            </a:pPr>
            <a:r>
              <a:rPr sz="2750" spc="225" dirty="0">
                <a:solidFill>
                  <a:srgbClr val="332C2C"/>
                </a:solidFill>
                <a:latin typeface="Calibri"/>
                <a:cs typeface="Calibri"/>
              </a:rPr>
              <a:t>involves</a:t>
            </a:r>
            <a:r>
              <a:rPr sz="2750" spc="110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350" dirty="0">
                <a:solidFill>
                  <a:srgbClr val="332C2C"/>
                </a:solidFill>
                <a:latin typeface="Calibri"/>
                <a:cs typeface="Calibri"/>
              </a:rPr>
              <a:t>sending</a:t>
            </a:r>
            <a:r>
              <a:rPr sz="2750" spc="114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270" dirty="0">
                <a:solidFill>
                  <a:srgbClr val="332C2C"/>
                </a:solidFill>
                <a:latin typeface="Calibri"/>
                <a:cs typeface="Calibri"/>
              </a:rPr>
              <a:t>requests</a:t>
            </a:r>
            <a:r>
              <a:rPr sz="2750" spc="114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175" dirty="0">
                <a:solidFill>
                  <a:srgbClr val="332C2C"/>
                </a:solidFill>
                <a:latin typeface="Calibri"/>
                <a:cs typeface="Calibri"/>
              </a:rPr>
              <a:t>to </a:t>
            </a:r>
            <a:r>
              <a:rPr sz="2750" spc="300" dirty="0">
                <a:solidFill>
                  <a:srgbClr val="332C2C"/>
                </a:solidFill>
                <a:latin typeface="Calibri"/>
                <a:cs typeface="Calibri"/>
              </a:rPr>
              <a:t>a</a:t>
            </a:r>
            <a:r>
              <a:rPr sz="2750" spc="105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225" dirty="0">
                <a:solidFill>
                  <a:srgbClr val="332C2C"/>
                </a:solidFill>
                <a:latin typeface="Calibri"/>
                <a:cs typeface="Calibri"/>
              </a:rPr>
              <a:t>server</a:t>
            </a:r>
            <a:r>
              <a:rPr sz="2750" spc="114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365" dirty="0">
                <a:solidFill>
                  <a:srgbClr val="332C2C"/>
                </a:solidFill>
                <a:latin typeface="Calibri"/>
                <a:cs typeface="Calibri"/>
              </a:rPr>
              <a:t>and</a:t>
            </a:r>
            <a:r>
              <a:rPr sz="2750" spc="110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235" dirty="0">
                <a:solidFill>
                  <a:srgbClr val="332C2C"/>
                </a:solidFill>
                <a:latin typeface="Calibri"/>
                <a:cs typeface="Calibri"/>
              </a:rPr>
              <a:t>retrieving</a:t>
            </a:r>
            <a:r>
              <a:rPr sz="2750" spc="110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290" dirty="0">
                <a:solidFill>
                  <a:srgbClr val="332C2C"/>
                </a:solidFill>
                <a:latin typeface="Calibri"/>
                <a:cs typeface="Calibri"/>
              </a:rPr>
              <a:t>the</a:t>
            </a:r>
            <a:r>
              <a:rPr sz="2750" spc="110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365" dirty="0">
                <a:solidFill>
                  <a:srgbClr val="332C2C"/>
                </a:solidFill>
                <a:latin typeface="Calibri"/>
                <a:cs typeface="Calibri"/>
              </a:rPr>
              <a:t>HTML</a:t>
            </a:r>
            <a:r>
              <a:rPr sz="2750" spc="110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280" dirty="0">
                <a:solidFill>
                  <a:srgbClr val="332C2C"/>
                </a:solidFill>
                <a:latin typeface="Calibri"/>
                <a:cs typeface="Calibri"/>
              </a:rPr>
              <a:t>content </a:t>
            </a:r>
            <a:r>
              <a:rPr sz="2750" spc="180" dirty="0">
                <a:solidFill>
                  <a:srgbClr val="332C2C"/>
                </a:solidFill>
                <a:latin typeface="Calibri"/>
                <a:cs typeface="Calibri"/>
              </a:rPr>
              <a:t>of</a:t>
            </a:r>
            <a:r>
              <a:rPr sz="2750" spc="105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300" dirty="0">
                <a:solidFill>
                  <a:srgbClr val="332C2C"/>
                </a:solidFill>
                <a:latin typeface="Calibri"/>
                <a:cs typeface="Calibri"/>
              </a:rPr>
              <a:t>a</a:t>
            </a:r>
            <a:r>
              <a:rPr sz="2750" spc="105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315" dirty="0">
                <a:solidFill>
                  <a:srgbClr val="332C2C"/>
                </a:solidFill>
                <a:latin typeface="Calibri"/>
                <a:cs typeface="Calibri"/>
              </a:rPr>
              <a:t>webpage.</a:t>
            </a:r>
            <a:r>
              <a:rPr sz="2750" spc="110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250" dirty="0">
                <a:solidFill>
                  <a:srgbClr val="332C2C"/>
                </a:solidFill>
                <a:latin typeface="Calibri"/>
                <a:cs typeface="Calibri"/>
              </a:rPr>
              <a:t>This</a:t>
            </a:r>
            <a:r>
              <a:rPr sz="2750" spc="105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290" dirty="0">
                <a:solidFill>
                  <a:srgbClr val="332C2C"/>
                </a:solidFill>
                <a:latin typeface="Calibri"/>
                <a:cs typeface="Calibri"/>
              </a:rPr>
              <a:t>content</a:t>
            </a:r>
            <a:r>
              <a:rPr sz="2750" spc="100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185" dirty="0">
                <a:solidFill>
                  <a:srgbClr val="332C2C"/>
                </a:solidFill>
                <a:latin typeface="Calibri"/>
                <a:cs typeface="Calibri"/>
              </a:rPr>
              <a:t>is</a:t>
            </a:r>
            <a:r>
              <a:rPr sz="2750" spc="105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320" dirty="0">
                <a:solidFill>
                  <a:srgbClr val="332C2C"/>
                </a:solidFill>
                <a:latin typeface="Calibri"/>
                <a:cs typeface="Calibri"/>
              </a:rPr>
              <a:t>then</a:t>
            </a:r>
            <a:r>
              <a:rPr sz="2750" spc="105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285" dirty="0">
                <a:solidFill>
                  <a:srgbClr val="332C2C"/>
                </a:solidFill>
                <a:latin typeface="Calibri"/>
                <a:cs typeface="Calibri"/>
              </a:rPr>
              <a:t>parsed </a:t>
            </a:r>
            <a:r>
              <a:rPr sz="2750" spc="200" dirty="0">
                <a:solidFill>
                  <a:srgbClr val="332C2C"/>
                </a:solidFill>
                <a:latin typeface="Calibri"/>
                <a:cs typeface="Calibri"/>
              </a:rPr>
              <a:t>to</a:t>
            </a:r>
            <a:r>
              <a:rPr sz="2750" spc="100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225" dirty="0">
                <a:solidFill>
                  <a:srgbClr val="332C2C"/>
                </a:solidFill>
                <a:latin typeface="Calibri"/>
                <a:cs typeface="Calibri"/>
              </a:rPr>
              <a:t>extract</a:t>
            </a:r>
            <a:r>
              <a:rPr sz="2750" spc="110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220" dirty="0">
                <a:solidFill>
                  <a:srgbClr val="332C2C"/>
                </a:solidFill>
                <a:latin typeface="Calibri"/>
                <a:cs typeface="Calibri"/>
              </a:rPr>
              <a:t>relevant</a:t>
            </a:r>
            <a:r>
              <a:rPr sz="2750" dirty="0">
                <a:solidFill>
                  <a:srgbClr val="332C2C"/>
                </a:solidFill>
                <a:latin typeface="Calibri"/>
                <a:cs typeface="Calibri"/>
              </a:rPr>
              <a:t>	.</a:t>
            </a:r>
            <a:r>
              <a:rPr sz="2750" spc="65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310" dirty="0">
                <a:solidFill>
                  <a:srgbClr val="332C2C"/>
                </a:solidFill>
                <a:latin typeface="Calibri"/>
                <a:cs typeface="Calibri"/>
              </a:rPr>
              <a:t>The</a:t>
            </a:r>
            <a:r>
              <a:rPr sz="2750" spc="65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275" dirty="0">
                <a:solidFill>
                  <a:srgbClr val="332C2C"/>
                </a:solidFill>
                <a:latin typeface="Calibri"/>
                <a:cs typeface="Calibri"/>
              </a:rPr>
              <a:t>process</a:t>
            </a:r>
            <a:r>
              <a:rPr sz="2750" spc="65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335" dirty="0">
                <a:solidFill>
                  <a:srgbClr val="332C2C"/>
                </a:solidFill>
                <a:latin typeface="Calibri"/>
                <a:cs typeface="Calibri"/>
              </a:rPr>
              <a:t>can </a:t>
            </a:r>
            <a:r>
              <a:rPr sz="2750" spc="350" dirty="0">
                <a:solidFill>
                  <a:srgbClr val="332C2C"/>
                </a:solidFill>
                <a:latin typeface="Calibri"/>
                <a:cs typeface="Calibri"/>
              </a:rPr>
              <a:t>be</a:t>
            </a:r>
            <a:r>
              <a:rPr sz="2750" spc="114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320" dirty="0">
                <a:solidFill>
                  <a:srgbClr val="332C2C"/>
                </a:solidFill>
                <a:latin typeface="Calibri"/>
                <a:cs typeface="Calibri"/>
              </a:rPr>
              <a:t>automated</a:t>
            </a:r>
            <a:r>
              <a:rPr sz="2750" spc="114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345" dirty="0">
                <a:solidFill>
                  <a:srgbClr val="332C2C"/>
                </a:solidFill>
                <a:latin typeface="Calibri"/>
                <a:cs typeface="Calibri"/>
              </a:rPr>
              <a:t>using</a:t>
            </a:r>
            <a:r>
              <a:rPr sz="2750" spc="114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229" dirty="0">
                <a:solidFill>
                  <a:srgbClr val="332C2C"/>
                </a:solidFill>
                <a:latin typeface="Calibri"/>
                <a:cs typeface="Calibri"/>
              </a:rPr>
              <a:t>various</a:t>
            </a:r>
            <a:r>
              <a:rPr sz="2750" spc="114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365" dirty="0">
                <a:solidFill>
                  <a:srgbClr val="332C2C"/>
                </a:solidFill>
                <a:latin typeface="Calibri"/>
                <a:cs typeface="Calibri"/>
              </a:rPr>
              <a:t>programming </a:t>
            </a:r>
            <a:r>
              <a:rPr sz="2750" spc="355" dirty="0">
                <a:solidFill>
                  <a:srgbClr val="332C2C"/>
                </a:solidFill>
                <a:latin typeface="Calibri"/>
                <a:cs typeface="Calibri"/>
              </a:rPr>
              <a:t>languages</a:t>
            </a:r>
            <a:r>
              <a:rPr sz="2750" spc="110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365" dirty="0">
                <a:solidFill>
                  <a:srgbClr val="332C2C"/>
                </a:solidFill>
                <a:latin typeface="Calibri"/>
                <a:cs typeface="Calibri"/>
              </a:rPr>
              <a:t>and</a:t>
            </a:r>
            <a:r>
              <a:rPr sz="2750" spc="110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155" dirty="0">
                <a:solidFill>
                  <a:srgbClr val="332C2C"/>
                </a:solidFill>
                <a:latin typeface="Calibri"/>
                <a:cs typeface="Calibri"/>
              </a:rPr>
              <a:t>libraries,</a:t>
            </a:r>
            <a:r>
              <a:rPr sz="2750" spc="120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409" dirty="0">
                <a:solidFill>
                  <a:srgbClr val="332C2C"/>
                </a:solidFill>
                <a:latin typeface="Calibri"/>
                <a:cs typeface="Calibri"/>
              </a:rPr>
              <a:t>making</a:t>
            </a:r>
            <a:r>
              <a:rPr sz="2750" spc="110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145" dirty="0">
                <a:solidFill>
                  <a:srgbClr val="332C2C"/>
                </a:solidFill>
                <a:latin typeface="Calibri"/>
                <a:cs typeface="Calibri"/>
              </a:rPr>
              <a:t>it</a:t>
            </a:r>
            <a:r>
              <a:rPr sz="2750" spc="114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229" dirty="0">
                <a:solidFill>
                  <a:srgbClr val="332C2C"/>
                </a:solidFill>
                <a:latin typeface="Calibri"/>
                <a:cs typeface="Calibri"/>
              </a:rPr>
              <a:t>efﬁcient </a:t>
            </a:r>
            <a:r>
              <a:rPr sz="2750" spc="155" dirty="0">
                <a:solidFill>
                  <a:srgbClr val="332C2C"/>
                </a:solidFill>
                <a:latin typeface="Calibri"/>
                <a:cs typeface="Calibri"/>
              </a:rPr>
              <a:t>for</a:t>
            </a:r>
            <a:r>
              <a:rPr sz="2750" spc="120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265" dirty="0">
                <a:solidFill>
                  <a:srgbClr val="332C2C"/>
                </a:solidFill>
                <a:latin typeface="Calibri"/>
                <a:cs typeface="Calibri"/>
              </a:rPr>
              <a:t>large-scale</a:t>
            </a:r>
            <a:r>
              <a:rPr sz="2750" spc="114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290" dirty="0">
                <a:solidFill>
                  <a:srgbClr val="332C2C"/>
                </a:solidFill>
                <a:latin typeface="Calibri"/>
                <a:cs typeface="Calibri"/>
              </a:rPr>
              <a:t>data</a:t>
            </a:r>
            <a:r>
              <a:rPr sz="2750" spc="120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204" dirty="0">
                <a:solidFill>
                  <a:srgbClr val="332C2C"/>
                </a:solidFill>
                <a:latin typeface="Calibri"/>
                <a:cs typeface="Calibri"/>
              </a:rPr>
              <a:t>collection.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897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850" spc="-70" dirty="0"/>
              <a:t>Understanding</a:t>
            </a:r>
            <a:r>
              <a:rPr sz="4850" spc="-140" dirty="0"/>
              <a:t> </a:t>
            </a:r>
            <a:r>
              <a:rPr sz="4850" spc="-229" dirty="0"/>
              <a:t>Web</a:t>
            </a:r>
            <a:r>
              <a:rPr sz="4850" spc="-145" dirty="0"/>
              <a:t> </a:t>
            </a:r>
            <a:r>
              <a:rPr sz="4850" spc="-10" dirty="0"/>
              <a:t>Scraping</a:t>
            </a:r>
            <a:endParaRPr sz="485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096307" y="3131096"/>
            <a:ext cx="7204709" cy="7168515"/>
            <a:chOff x="11096307" y="3131096"/>
            <a:chExt cx="7204709" cy="7168515"/>
          </a:xfrm>
        </p:grpSpPr>
        <p:sp>
          <p:nvSpPr>
            <p:cNvPr id="3" name="object 3"/>
            <p:cNvSpPr/>
            <p:nvPr/>
          </p:nvSpPr>
          <p:spPr>
            <a:xfrm>
              <a:off x="13042213" y="5610076"/>
              <a:ext cx="5246370" cy="4677410"/>
            </a:xfrm>
            <a:custGeom>
              <a:avLst/>
              <a:gdLst/>
              <a:ahLst/>
              <a:cxnLst/>
              <a:rect l="l" t="t" r="r" b="b"/>
              <a:pathLst>
                <a:path w="5246369" h="4677409">
                  <a:moveTo>
                    <a:pt x="5245785" y="0"/>
                  </a:moveTo>
                  <a:lnTo>
                    <a:pt x="5190872" y="5807"/>
                  </a:lnTo>
                  <a:lnTo>
                    <a:pt x="5140122" y="12097"/>
                  </a:lnTo>
                  <a:lnTo>
                    <a:pt x="5089918" y="19185"/>
                  </a:lnTo>
                  <a:lnTo>
                    <a:pt x="5040254" y="27063"/>
                  </a:lnTo>
                  <a:lnTo>
                    <a:pt x="4991124" y="35720"/>
                  </a:lnTo>
                  <a:lnTo>
                    <a:pt x="4942520" y="45146"/>
                  </a:lnTo>
                  <a:lnTo>
                    <a:pt x="4894437" y="55333"/>
                  </a:lnTo>
                  <a:lnTo>
                    <a:pt x="4846867" y="66271"/>
                  </a:lnTo>
                  <a:lnTo>
                    <a:pt x="4799805" y="77951"/>
                  </a:lnTo>
                  <a:lnTo>
                    <a:pt x="4753244" y="90362"/>
                  </a:lnTo>
                  <a:lnTo>
                    <a:pt x="4707177" y="103495"/>
                  </a:lnTo>
                  <a:lnTo>
                    <a:pt x="4661597" y="117341"/>
                  </a:lnTo>
                  <a:lnTo>
                    <a:pt x="4616499" y="131891"/>
                  </a:lnTo>
                  <a:lnTo>
                    <a:pt x="4571876" y="147134"/>
                  </a:lnTo>
                  <a:lnTo>
                    <a:pt x="4527722" y="163062"/>
                  </a:lnTo>
                  <a:lnTo>
                    <a:pt x="4484029" y="179664"/>
                  </a:lnTo>
                  <a:lnTo>
                    <a:pt x="4440791" y="196932"/>
                  </a:lnTo>
                  <a:lnTo>
                    <a:pt x="4398002" y="214855"/>
                  </a:lnTo>
                  <a:lnTo>
                    <a:pt x="4355656" y="233425"/>
                  </a:lnTo>
                  <a:lnTo>
                    <a:pt x="4313745" y="252632"/>
                  </a:lnTo>
                  <a:lnTo>
                    <a:pt x="4272263" y="272466"/>
                  </a:lnTo>
                  <a:lnTo>
                    <a:pt x="4231205" y="292917"/>
                  </a:lnTo>
                  <a:lnTo>
                    <a:pt x="4190562" y="313977"/>
                  </a:lnTo>
                  <a:lnTo>
                    <a:pt x="4150330" y="335636"/>
                  </a:lnTo>
                  <a:lnTo>
                    <a:pt x="4110500" y="357884"/>
                  </a:lnTo>
                  <a:lnTo>
                    <a:pt x="4071068" y="380712"/>
                  </a:lnTo>
                  <a:lnTo>
                    <a:pt x="4032026" y="404110"/>
                  </a:lnTo>
                  <a:lnTo>
                    <a:pt x="3993367" y="428069"/>
                  </a:lnTo>
                  <a:lnTo>
                    <a:pt x="3955086" y="452579"/>
                  </a:lnTo>
                  <a:lnTo>
                    <a:pt x="3917175" y="477630"/>
                  </a:lnTo>
                  <a:lnTo>
                    <a:pt x="3879629" y="503214"/>
                  </a:lnTo>
                  <a:lnTo>
                    <a:pt x="3842441" y="529321"/>
                  </a:lnTo>
                  <a:lnTo>
                    <a:pt x="3805604" y="555941"/>
                  </a:lnTo>
                  <a:lnTo>
                    <a:pt x="3769111" y="583065"/>
                  </a:lnTo>
                  <a:lnTo>
                    <a:pt x="3732957" y="610683"/>
                  </a:lnTo>
                  <a:lnTo>
                    <a:pt x="3697135" y="638786"/>
                  </a:lnTo>
                  <a:lnTo>
                    <a:pt x="3661638" y="667364"/>
                  </a:lnTo>
                  <a:lnTo>
                    <a:pt x="3626459" y="696407"/>
                  </a:lnTo>
                  <a:lnTo>
                    <a:pt x="3591593" y="725907"/>
                  </a:lnTo>
                  <a:lnTo>
                    <a:pt x="3557033" y="755853"/>
                  </a:lnTo>
                  <a:lnTo>
                    <a:pt x="3522771" y="786237"/>
                  </a:lnTo>
                  <a:lnTo>
                    <a:pt x="3488803" y="817049"/>
                  </a:lnTo>
                  <a:lnTo>
                    <a:pt x="3455121" y="848278"/>
                  </a:lnTo>
                  <a:lnTo>
                    <a:pt x="3421718" y="879917"/>
                  </a:lnTo>
                  <a:lnTo>
                    <a:pt x="3388589" y="911954"/>
                  </a:lnTo>
                  <a:lnTo>
                    <a:pt x="3355726" y="944381"/>
                  </a:lnTo>
                  <a:lnTo>
                    <a:pt x="3323124" y="977189"/>
                  </a:lnTo>
                  <a:lnTo>
                    <a:pt x="3290775" y="1010367"/>
                  </a:lnTo>
                  <a:lnTo>
                    <a:pt x="3258674" y="1043906"/>
                  </a:lnTo>
                  <a:lnTo>
                    <a:pt x="3226813" y="1077797"/>
                  </a:lnTo>
                  <a:lnTo>
                    <a:pt x="3195186" y="1112030"/>
                  </a:lnTo>
                  <a:lnTo>
                    <a:pt x="3163788" y="1146595"/>
                  </a:lnTo>
                  <a:lnTo>
                    <a:pt x="3132610" y="1181484"/>
                  </a:lnTo>
                  <a:lnTo>
                    <a:pt x="3101647" y="1216687"/>
                  </a:lnTo>
                  <a:lnTo>
                    <a:pt x="3070892" y="1252193"/>
                  </a:lnTo>
                  <a:lnTo>
                    <a:pt x="3040339" y="1287995"/>
                  </a:lnTo>
                  <a:lnTo>
                    <a:pt x="3009981" y="1324081"/>
                  </a:lnTo>
                  <a:lnTo>
                    <a:pt x="2979812" y="1360443"/>
                  </a:lnTo>
                  <a:lnTo>
                    <a:pt x="2949825" y="1397071"/>
                  </a:lnTo>
                  <a:lnTo>
                    <a:pt x="2920014" y="1433956"/>
                  </a:lnTo>
                  <a:lnTo>
                    <a:pt x="2890371" y="1471088"/>
                  </a:lnTo>
                  <a:lnTo>
                    <a:pt x="2860892" y="1508457"/>
                  </a:lnTo>
                  <a:lnTo>
                    <a:pt x="2831569" y="1546055"/>
                  </a:lnTo>
                  <a:lnTo>
                    <a:pt x="2802395" y="1583871"/>
                  </a:lnTo>
                  <a:lnTo>
                    <a:pt x="2773364" y="1621897"/>
                  </a:lnTo>
                  <a:lnTo>
                    <a:pt x="2744470" y="1660121"/>
                  </a:lnTo>
                  <a:lnTo>
                    <a:pt x="2715707" y="1698536"/>
                  </a:lnTo>
                  <a:lnTo>
                    <a:pt x="2687067" y="1737132"/>
                  </a:lnTo>
                  <a:lnTo>
                    <a:pt x="2658544" y="1775899"/>
                  </a:lnTo>
                  <a:lnTo>
                    <a:pt x="2630131" y="1814827"/>
                  </a:lnTo>
                  <a:lnTo>
                    <a:pt x="2601823" y="1853907"/>
                  </a:lnTo>
                  <a:lnTo>
                    <a:pt x="2573613" y="1893130"/>
                  </a:lnTo>
                  <a:lnTo>
                    <a:pt x="2545493" y="1932486"/>
                  </a:lnTo>
                  <a:lnTo>
                    <a:pt x="2517458" y="1971966"/>
                  </a:lnTo>
                  <a:lnTo>
                    <a:pt x="2489502" y="2011559"/>
                  </a:lnTo>
                  <a:lnTo>
                    <a:pt x="2461617" y="2051258"/>
                  </a:lnTo>
                  <a:lnTo>
                    <a:pt x="2433797" y="2091051"/>
                  </a:lnTo>
                  <a:lnTo>
                    <a:pt x="2406036" y="2130930"/>
                  </a:lnTo>
                  <a:lnTo>
                    <a:pt x="2378327" y="2170884"/>
                  </a:lnTo>
                  <a:lnTo>
                    <a:pt x="2350663" y="2210906"/>
                  </a:lnTo>
                  <a:lnTo>
                    <a:pt x="2323039" y="2250984"/>
                  </a:lnTo>
                  <a:lnTo>
                    <a:pt x="2295447" y="2291110"/>
                  </a:lnTo>
                  <a:lnTo>
                    <a:pt x="2267881" y="2331274"/>
                  </a:lnTo>
                  <a:lnTo>
                    <a:pt x="2240335" y="2371466"/>
                  </a:lnTo>
                  <a:lnTo>
                    <a:pt x="2212802" y="2411678"/>
                  </a:lnTo>
                  <a:lnTo>
                    <a:pt x="2185275" y="2451899"/>
                  </a:lnTo>
                  <a:lnTo>
                    <a:pt x="2157749" y="2492120"/>
                  </a:lnTo>
                  <a:lnTo>
                    <a:pt x="2130216" y="2532331"/>
                  </a:lnTo>
                  <a:lnTo>
                    <a:pt x="2102670" y="2572523"/>
                  </a:lnTo>
                  <a:lnTo>
                    <a:pt x="2075104" y="2612687"/>
                  </a:lnTo>
                  <a:lnTo>
                    <a:pt x="2047512" y="2652812"/>
                  </a:lnTo>
                  <a:lnTo>
                    <a:pt x="2019888" y="2692891"/>
                  </a:lnTo>
                  <a:lnTo>
                    <a:pt x="1992224" y="2732912"/>
                  </a:lnTo>
                  <a:lnTo>
                    <a:pt x="1964515" y="2772866"/>
                  </a:lnTo>
                  <a:lnTo>
                    <a:pt x="1936754" y="2812745"/>
                  </a:lnTo>
                  <a:lnTo>
                    <a:pt x="1908934" y="2852538"/>
                  </a:lnTo>
                  <a:lnTo>
                    <a:pt x="1881049" y="2892236"/>
                  </a:lnTo>
                  <a:lnTo>
                    <a:pt x="1853093" y="2931829"/>
                  </a:lnTo>
                  <a:lnTo>
                    <a:pt x="1825058" y="2971309"/>
                  </a:lnTo>
                  <a:lnTo>
                    <a:pt x="1796939" y="3010665"/>
                  </a:lnTo>
                  <a:lnTo>
                    <a:pt x="1768728" y="3049888"/>
                  </a:lnTo>
                  <a:lnTo>
                    <a:pt x="1740420" y="3088968"/>
                  </a:lnTo>
                  <a:lnTo>
                    <a:pt x="1712008" y="3127896"/>
                  </a:lnTo>
                  <a:lnTo>
                    <a:pt x="1683485" y="3166663"/>
                  </a:lnTo>
                  <a:lnTo>
                    <a:pt x="1654845" y="3205258"/>
                  </a:lnTo>
                  <a:lnTo>
                    <a:pt x="1626082" y="3243673"/>
                  </a:lnTo>
                  <a:lnTo>
                    <a:pt x="1597188" y="3281898"/>
                  </a:lnTo>
                  <a:lnTo>
                    <a:pt x="1568157" y="3319923"/>
                  </a:lnTo>
                  <a:lnTo>
                    <a:pt x="1538984" y="3357739"/>
                  </a:lnTo>
                  <a:lnTo>
                    <a:pt x="1509661" y="3395337"/>
                  </a:lnTo>
                  <a:lnTo>
                    <a:pt x="1480182" y="3432706"/>
                  </a:lnTo>
                  <a:lnTo>
                    <a:pt x="1450540" y="3469838"/>
                  </a:lnTo>
                  <a:lnTo>
                    <a:pt x="1420728" y="3506723"/>
                  </a:lnTo>
                  <a:lnTo>
                    <a:pt x="1390742" y="3543351"/>
                  </a:lnTo>
                  <a:lnTo>
                    <a:pt x="1360573" y="3579713"/>
                  </a:lnTo>
                  <a:lnTo>
                    <a:pt x="1330215" y="3615800"/>
                  </a:lnTo>
                  <a:lnTo>
                    <a:pt x="1299663" y="3651601"/>
                  </a:lnTo>
                  <a:lnTo>
                    <a:pt x="1268908" y="3687107"/>
                  </a:lnTo>
                  <a:lnTo>
                    <a:pt x="1237946" y="3722310"/>
                  </a:lnTo>
                  <a:lnTo>
                    <a:pt x="1206768" y="3757199"/>
                  </a:lnTo>
                  <a:lnTo>
                    <a:pt x="1175370" y="3791764"/>
                  </a:lnTo>
                  <a:lnTo>
                    <a:pt x="1143744" y="3825998"/>
                  </a:lnTo>
                  <a:lnTo>
                    <a:pt x="1111884" y="3859888"/>
                  </a:lnTo>
                  <a:lnTo>
                    <a:pt x="1079783" y="3893428"/>
                  </a:lnTo>
                  <a:lnTo>
                    <a:pt x="1047435" y="3926606"/>
                  </a:lnTo>
                  <a:lnTo>
                    <a:pt x="1014833" y="3959413"/>
                  </a:lnTo>
                  <a:lnTo>
                    <a:pt x="981971" y="3991840"/>
                  </a:lnTo>
                  <a:lnTo>
                    <a:pt x="948842" y="4023878"/>
                  </a:lnTo>
                  <a:lnTo>
                    <a:pt x="915441" y="4055516"/>
                  </a:lnTo>
                  <a:lnTo>
                    <a:pt x="881759" y="4086746"/>
                  </a:lnTo>
                  <a:lnTo>
                    <a:pt x="847791" y="4117557"/>
                  </a:lnTo>
                  <a:lnTo>
                    <a:pt x="813531" y="4147941"/>
                  </a:lnTo>
                  <a:lnTo>
                    <a:pt x="778971" y="4177888"/>
                  </a:lnTo>
                  <a:lnTo>
                    <a:pt x="744106" y="4207388"/>
                  </a:lnTo>
                  <a:lnTo>
                    <a:pt x="708929" y="4236431"/>
                  </a:lnTo>
                  <a:lnTo>
                    <a:pt x="673432" y="4265009"/>
                  </a:lnTo>
                  <a:lnTo>
                    <a:pt x="637611" y="4293112"/>
                  </a:lnTo>
                  <a:lnTo>
                    <a:pt x="601458" y="4320730"/>
                  </a:lnTo>
                  <a:lnTo>
                    <a:pt x="564967" y="4347854"/>
                  </a:lnTo>
                  <a:lnTo>
                    <a:pt x="528131" y="4374474"/>
                  </a:lnTo>
                  <a:lnTo>
                    <a:pt x="490943" y="4400581"/>
                  </a:lnTo>
                  <a:lnTo>
                    <a:pt x="453398" y="4426165"/>
                  </a:lnTo>
                  <a:lnTo>
                    <a:pt x="415489" y="4451217"/>
                  </a:lnTo>
                  <a:lnTo>
                    <a:pt x="377209" y="4475727"/>
                  </a:lnTo>
                  <a:lnTo>
                    <a:pt x="338552" y="4499686"/>
                  </a:lnTo>
                  <a:lnTo>
                    <a:pt x="299511" y="4523084"/>
                  </a:lnTo>
                  <a:lnTo>
                    <a:pt x="260080" y="4545912"/>
                  </a:lnTo>
                  <a:lnTo>
                    <a:pt x="220252" y="4568160"/>
                  </a:lnTo>
                  <a:lnTo>
                    <a:pt x="180021" y="4589819"/>
                  </a:lnTo>
                  <a:lnTo>
                    <a:pt x="139380" y="4610879"/>
                  </a:lnTo>
                  <a:lnTo>
                    <a:pt x="98323" y="4631331"/>
                  </a:lnTo>
                  <a:lnTo>
                    <a:pt x="56844" y="4651165"/>
                  </a:lnTo>
                  <a:lnTo>
                    <a:pt x="14935" y="4670371"/>
                  </a:lnTo>
                  <a:lnTo>
                    <a:pt x="0" y="4676921"/>
                  </a:lnTo>
                </a:path>
              </a:pathLst>
            </a:custGeom>
            <a:ln w="24995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096307" y="3131096"/>
              <a:ext cx="5229225" cy="5229225"/>
            </a:xfrm>
            <a:custGeom>
              <a:avLst/>
              <a:gdLst/>
              <a:ahLst/>
              <a:cxnLst/>
              <a:rect l="l" t="t" r="r" b="b"/>
              <a:pathLst>
                <a:path w="5229225" h="5229225">
                  <a:moveTo>
                    <a:pt x="5229225" y="0"/>
                  </a:moveTo>
                  <a:lnTo>
                    <a:pt x="0" y="0"/>
                  </a:lnTo>
                  <a:lnTo>
                    <a:pt x="0" y="5229225"/>
                  </a:lnTo>
                  <a:lnTo>
                    <a:pt x="5229225" y="5229225"/>
                  </a:lnTo>
                  <a:lnTo>
                    <a:pt x="5229225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73549" y="3209823"/>
              <a:ext cx="5076824" cy="5076824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0" y="548220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97549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96758" y="3959415"/>
            <a:ext cx="851535" cy="264160"/>
          </a:xfrm>
          <a:custGeom>
            <a:avLst/>
            <a:gdLst/>
            <a:ahLst/>
            <a:cxnLst/>
            <a:rect l="l" t="t" r="r" b="b"/>
            <a:pathLst>
              <a:path w="851534" h="264160">
                <a:moveTo>
                  <a:pt x="106959" y="2133"/>
                </a:moveTo>
                <a:lnTo>
                  <a:pt x="0" y="2133"/>
                </a:lnTo>
                <a:lnTo>
                  <a:pt x="0" y="261607"/>
                </a:lnTo>
                <a:lnTo>
                  <a:pt x="106959" y="261607"/>
                </a:lnTo>
                <a:lnTo>
                  <a:pt x="126857" y="260576"/>
                </a:lnTo>
                <a:lnTo>
                  <a:pt x="179235" y="245122"/>
                </a:lnTo>
                <a:lnTo>
                  <a:pt x="207697" y="224701"/>
                </a:lnTo>
                <a:lnTo>
                  <a:pt x="40411" y="224701"/>
                </a:lnTo>
                <a:lnTo>
                  <a:pt x="40411" y="39052"/>
                </a:lnTo>
                <a:lnTo>
                  <a:pt x="207742" y="39052"/>
                </a:lnTo>
                <a:lnTo>
                  <a:pt x="207049" y="38300"/>
                </a:lnTo>
                <a:lnTo>
                  <a:pt x="162994" y="11413"/>
                </a:lnTo>
                <a:lnTo>
                  <a:pt x="126857" y="3164"/>
                </a:lnTo>
                <a:lnTo>
                  <a:pt x="106959" y="2133"/>
                </a:lnTo>
                <a:close/>
              </a:path>
              <a:path w="851534" h="264160">
                <a:moveTo>
                  <a:pt x="207742" y="39052"/>
                </a:moveTo>
                <a:lnTo>
                  <a:pt x="105600" y="39052"/>
                </a:lnTo>
                <a:lnTo>
                  <a:pt x="120442" y="39793"/>
                </a:lnTo>
                <a:lnTo>
                  <a:pt x="134219" y="42017"/>
                </a:lnTo>
                <a:lnTo>
                  <a:pt x="169087" y="57413"/>
                </a:lnTo>
                <a:lnTo>
                  <a:pt x="198462" y="94221"/>
                </a:lnTo>
                <a:lnTo>
                  <a:pt x="205384" y="131838"/>
                </a:lnTo>
                <a:lnTo>
                  <a:pt x="204615" y="145135"/>
                </a:lnTo>
                <a:lnTo>
                  <a:pt x="186341" y="189964"/>
                </a:lnTo>
                <a:lnTo>
                  <a:pt x="146930" y="218019"/>
                </a:lnTo>
                <a:lnTo>
                  <a:pt x="105600" y="224701"/>
                </a:lnTo>
                <a:lnTo>
                  <a:pt x="207697" y="224701"/>
                </a:lnTo>
                <a:lnTo>
                  <a:pt x="235599" y="184002"/>
                </a:lnTo>
                <a:lnTo>
                  <a:pt x="245452" y="131838"/>
                </a:lnTo>
                <a:lnTo>
                  <a:pt x="244357" y="113400"/>
                </a:lnTo>
                <a:lnTo>
                  <a:pt x="241072" y="96032"/>
                </a:lnTo>
                <a:lnTo>
                  <a:pt x="235599" y="79733"/>
                </a:lnTo>
                <a:lnTo>
                  <a:pt x="227939" y="64503"/>
                </a:lnTo>
                <a:lnTo>
                  <a:pt x="218359" y="50584"/>
                </a:lnTo>
                <a:lnTo>
                  <a:pt x="207742" y="39052"/>
                </a:lnTo>
                <a:close/>
              </a:path>
              <a:path w="851534" h="264160">
                <a:moveTo>
                  <a:pt x="403326" y="0"/>
                </a:moveTo>
                <a:lnTo>
                  <a:pt x="361910" y="5529"/>
                </a:lnTo>
                <a:lnTo>
                  <a:pt x="326045" y="21639"/>
                </a:lnTo>
                <a:lnTo>
                  <a:pt x="297336" y="46977"/>
                </a:lnTo>
                <a:lnTo>
                  <a:pt x="277482" y="79540"/>
                </a:lnTo>
                <a:lnTo>
                  <a:pt x="267945" y="117927"/>
                </a:lnTo>
                <a:lnTo>
                  <a:pt x="267309" y="131838"/>
                </a:lnTo>
                <a:lnTo>
                  <a:pt x="267946" y="145788"/>
                </a:lnTo>
                <a:lnTo>
                  <a:pt x="277482" y="184200"/>
                </a:lnTo>
                <a:lnTo>
                  <a:pt x="297336" y="216769"/>
                </a:lnTo>
                <a:lnTo>
                  <a:pt x="326167" y="242111"/>
                </a:lnTo>
                <a:lnTo>
                  <a:pt x="362135" y="258217"/>
                </a:lnTo>
                <a:lnTo>
                  <a:pt x="403326" y="263740"/>
                </a:lnTo>
                <a:lnTo>
                  <a:pt x="417583" y="263126"/>
                </a:lnTo>
                <a:lnTo>
                  <a:pt x="457149" y="253923"/>
                </a:lnTo>
                <a:lnTo>
                  <a:pt x="490708" y="234716"/>
                </a:lnTo>
                <a:lnTo>
                  <a:pt x="500456" y="226148"/>
                </a:lnTo>
                <a:lnTo>
                  <a:pt x="405090" y="226148"/>
                </a:lnTo>
                <a:lnTo>
                  <a:pt x="393297" y="225639"/>
                </a:lnTo>
                <a:lnTo>
                  <a:pt x="348944" y="210712"/>
                </a:lnTo>
                <a:lnTo>
                  <a:pt x="318712" y="177784"/>
                </a:lnTo>
                <a:lnTo>
                  <a:pt x="307852" y="141908"/>
                </a:lnTo>
                <a:lnTo>
                  <a:pt x="307832" y="141770"/>
                </a:lnTo>
                <a:lnTo>
                  <a:pt x="307378" y="131838"/>
                </a:lnTo>
                <a:lnTo>
                  <a:pt x="307832" y="121766"/>
                </a:lnTo>
                <a:lnTo>
                  <a:pt x="309195" y="112141"/>
                </a:lnTo>
                <a:lnTo>
                  <a:pt x="328735" y="71140"/>
                </a:lnTo>
                <a:lnTo>
                  <a:pt x="365137" y="44691"/>
                </a:lnTo>
                <a:lnTo>
                  <a:pt x="403326" y="37680"/>
                </a:lnTo>
                <a:lnTo>
                  <a:pt x="500527" y="37680"/>
                </a:lnTo>
                <a:lnTo>
                  <a:pt x="500291" y="37426"/>
                </a:lnTo>
                <a:lnTo>
                  <a:pt x="469159" y="15215"/>
                </a:lnTo>
                <a:lnTo>
                  <a:pt x="431304" y="2457"/>
                </a:lnTo>
                <a:lnTo>
                  <a:pt x="417583" y="614"/>
                </a:lnTo>
                <a:lnTo>
                  <a:pt x="403326" y="0"/>
                </a:lnTo>
                <a:close/>
              </a:path>
              <a:path w="851534" h="264160">
                <a:moveTo>
                  <a:pt x="500527" y="37680"/>
                </a:moveTo>
                <a:lnTo>
                  <a:pt x="403326" y="37680"/>
                </a:lnTo>
                <a:lnTo>
                  <a:pt x="413453" y="38119"/>
                </a:lnTo>
                <a:lnTo>
                  <a:pt x="423165" y="39433"/>
                </a:lnTo>
                <a:lnTo>
                  <a:pt x="464927" y="58462"/>
                </a:lnTo>
                <a:lnTo>
                  <a:pt x="491413" y="94234"/>
                </a:lnTo>
                <a:lnTo>
                  <a:pt x="498589" y="131838"/>
                </a:lnTo>
                <a:lnTo>
                  <a:pt x="498145" y="141770"/>
                </a:lnTo>
                <a:lnTo>
                  <a:pt x="498139" y="141908"/>
                </a:lnTo>
                <a:lnTo>
                  <a:pt x="496821" y="151333"/>
                </a:lnTo>
                <a:lnTo>
                  <a:pt x="496792" y="151544"/>
                </a:lnTo>
                <a:lnTo>
                  <a:pt x="494603" y="160524"/>
                </a:lnTo>
                <a:lnTo>
                  <a:pt x="494549" y="160744"/>
                </a:lnTo>
                <a:lnTo>
                  <a:pt x="491472" y="169341"/>
                </a:lnTo>
                <a:lnTo>
                  <a:pt x="464842" y="205420"/>
                </a:lnTo>
                <a:lnTo>
                  <a:pt x="423165" y="224340"/>
                </a:lnTo>
                <a:lnTo>
                  <a:pt x="401545" y="226148"/>
                </a:lnTo>
                <a:lnTo>
                  <a:pt x="500456" y="226148"/>
                </a:lnTo>
                <a:lnTo>
                  <a:pt x="528828" y="184378"/>
                </a:lnTo>
                <a:lnTo>
                  <a:pt x="538436" y="145788"/>
                </a:lnTo>
                <a:lnTo>
                  <a:pt x="539076" y="131838"/>
                </a:lnTo>
                <a:lnTo>
                  <a:pt x="538436" y="117927"/>
                </a:lnTo>
                <a:lnTo>
                  <a:pt x="528888" y="79540"/>
                </a:lnTo>
                <a:lnTo>
                  <a:pt x="523342" y="67947"/>
                </a:lnTo>
                <a:lnTo>
                  <a:pt x="523231" y="67716"/>
                </a:lnTo>
                <a:lnTo>
                  <a:pt x="516612" y="56838"/>
                </a:lnTo>
                <a:lnTo>
                  <a:pt x="508966" y="46742"/>
                </a:lnTo>
                <a:lnTo>
                  <a:pt x="500527" y="37680"/>
                </a:lnTo>
                <a:close/>
              </a:path>
              <a:path w="851534" h="264160">
                <a:moveTo>
                  <a:pt x="615378" y="2133"/>
                </a:moveTo>
                <a:lnTo>
                  <a:pt x="582574" y="2133"/>
                </a:lnTo>
                <a:lnTo>
                  <a:pt x="582574" y="261607"/>
                </a:lnTo>
                <a:lnTo>
                  <a:pt x="621957" y="261607"/>
                </a:lnTo>
                <a:lnTo>
                  <a:pt x="621957" y="86271"/>
                </a:lnTo>
                <a:lnTo>
                  <a:pt x="664687" y="86271"/>
                </a:lnTo>
                <a:lnTo>
                  <a:pt x="615378" y="2133"/>
                </a:lnTo>
                <a:close/>
              </a:path>
              <a:path w="851534" h="264160">
                <a:moveTo>
                  <a:pt x="851522" y="85267"/>
                </a:moveTo>
                <a:lnTo>
                  <a:pt x="812139" y="85267"/>
                </a:lnTo>
                <a:lnTo>
                  <a:pt x="812139" y="261607"/>
                </a:lnTo>
                <a:lnTo>
                  <a:pt x="851522" y="261607"/>
                </a:lnTo>
                <a:lnTo>
                  <a:pt x="851522" y="85267"/>
                </a:lnTo>
                <a:close/>
              </a:path>
              <a:path w="851534" h="264160">
                <a:moveTo>
                  <a:pt x="664687" y="86271"/>
                </a:moveTo>
                <a:lnTo>
                  <a:pt x="621957" y="86271"/>
                </a:lnTo>
                <a:lnTo>
                  <a:pt x="706716" y="230428"/>
                </a:lnTo>
                <a:lnTo>
                  <a:pt x="727379" y="230428"/>
                </a:lnTo>
                <a:lnTo>
                  <a:pt x="758947" y="176364"/>
                </a:lnTo>
                <a:lnTo>
                  <a:pt x="717486" y="176364"/>
                </a:lnTo>
                <a:lnTo>
                  <a:pt x="664687" y="86271"/>
                </a:lnTo>
                <a:close/>
              </a:path>
              <a:path w="851534" h="264160">
                <a:moveTo>
                  <a:pt x="851522" y="2133"/>
                </a:moveTo>
                <a:lnTo>
                  <a:pt x="818718" y="2133"/>
                </a:lnTo>
                <a:lnTo>
                  <a:pt x="717486" y="176364"/>
                </a:lnTo>
                <a:lnTo>
                  <a:pt x="758947" y="176364"/>
                </a:lnTo>
                <a:lnTo>
                  <a:pt x="812139" y="85267"/>
                </a:lnTo>
                <a:lnTo>
                  <a:pt x="851522" y="85267"/>
                </a:lnTo>
                <a:lnTo>
                  <a:pt x="851522" y="2133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66415" y="3518230"/>
            <a:ext cx="1960295" cy="342087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90185" y="3946855"/>
            <a:ext cx="2380500" cy="343801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60131" y="4365955"/>
            <a:ext cx="2320671" cy="342087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933251" y="4365955"/>
            <a:ext cx="2580157" cy="275882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7696758" y="3959415"/>
            <a:ext cx="851535" cy="264160"/>
          </a:xfrm>
          <a:custGeom>
            <a:avLst/>
            <a:gdLst/>
            <a:ahLst/>
            <a:cxnLst/>
            <a:rect l="l" t="t" r="r" b="b"/>
            <a:pathLst>
              <a:path w="851534" h="264160">
                <a:moveTo>
                  <a:pt x="106959" y="2133"/>
                </a:moveTo>
                <a:lnTo>
                  <a:pt x="0" y="2133"/>
                </a:lnTo>
                <a:lnTo>
                  <a:pt x="0" y="261607"/>
                </a:lnTo>
                <a:lnTo>
                  <a:pt x="106959" y="261607"/>
                </a:lnTo>
                <a:lnTo>
                  <a:pt x="126857" y="260576"/>
                </a:lnTo>
                <a:lnTo>
                  <a:pt x="179235" y="245122"/>
                </a:lnTo>
                <a:lnTo>
                  <a:pt x="207697" y="224701"/>
                </a:lnTo>
                <a:lnTo>
                  <a:pt x="40411" y="224701"/>
                </a:lnTo>
                <a:lnTo>
                  <a:pt x="40411" y="39052"/>
                </a:lnTo>
                <a:lnTo>
                  <a:pt x="207742" y="39052"/>
                </a:lnTo>
                <a:lnTo>
                  <a:pt x="207049" y="38300"/>
                </a:lnTo>
                <a:lnTo>
                  <a:pt x="162994" y="11413"/>
                </a:lnTo>
                <a:lnTo>
                  <a:pt x="126857" y="3164"/>
                </a:lnTo>
                <a:lnTo>
                  <a:pt x="106959" y="2133"/>
                </a:lnTo>
                <a:close/>
              </a:path>
              <a:path w="851534" h="264160">
                <a:moveTo>
                  <a:pt x="207742" y="39052"/>
                </a:moveTo>
                <a:lnTo>
                  <a:pt x="105600" y="39052"/>
                </a:lnTo>
                <a:lnTo>
                  <a:pt x="120442" y="39793"/>
                </a:lnTo>
                <a:lnTo>
                  <a:pt x="134219" y="42017"/>
                </a:lnTo>
                <a:lnTo>
                  <a:pt x="169087" y="57413"/>
                </a:lnTo>
                <a:lnTo>
                  <a:pt x="198462" y="94221"/>
                </a:lnTo>
                <a:lnTo>
                  <a:pt x="205384" y="131838"/>
                </a:lnTo>
                <a:lnTo>
                  <a:pt x="204615" y="145135"/>
                </a:lnTo>
                <a:lnTo>
                  <a:pt x="186341" y="189964"/>
                </a:lnTo>
                <a:lnTo>
                  <a:pt x="146930" y="218019"/>
                </a:lnTo>
                <a:lnTo>
                  <a:pt x="105600" y="224701"/>
                </a:lnTo>
                <a:lnTo>
                  <a:pt x="207697" y="224701"/>
                </a:lnTo>
                <a:lnTo>
                  <a:pt x="235599" y="184002"/>
                </a:lnTo>
                <a:lnTo>
                  <a:pt x="245452" y="131838"/>
                </a:lnTo>
                <a:lnTo>
                  <a:pt x="244357" y="113400"/>
                </a:lnTo>
                <a:lnTo>
                  <a:pt x="241072" y="96032"/>
                </a:lnTo>
                <a:lnTo>
                  <a:pt x="235599" y="79733"/>
                </a:lnTo>
                <a:lnTo>
                  <a:pt x="227939" y="64503"/>
                </a:lnTo>
                <a:lnTo>
                  <a:pt x="218359" y="50584"/>
                </a:lnTo>
                <a:lnTo>
                  <a:pt x="207742" y="39052"/>
                </a:lnTo>
                <a:close/>
              </a:path>
              <a:path w="851534" h="264160">
                <a:moveTo>
                  <a:pt x="403326" y="0"/>
                </a:moveTo>
                <a:lnTo>
                  <a:pt x="361910" y="5529"/>
                </a:lnTo>
                <a:lnTo>
                  <a:pt x="326045" y="21639"/>
                </a:lnTo>
                <a:lnTo>
                  <a:pt x="297336" y="46977"/>
                </a:lnTo>
                <a:lnTo>
                  <a:pt x="277482" y="79540"/>
                </a:lnTo>
                <a:lnTo>
                  <a:pt x="267945" y="117927"/>
                </a:lnTo>
                <a:lnTo>
                  <a:pt x="267309" y="131838"/>
                </a:lnTo>
                <a:lnTo>
                  <a:pt x="267946" y="145788"/>
                </a:lnTo>
                <a:lnTo>
                  <a:pt x="277482" y="184200"/>
                </a:lnTo>
                <a:lnTo>
                  <a:pt x="297336" y="216769"/>
                </a:lnTo>
                <a:lnTo>
                  <a:pt x="326167" y="242111"/>
                </a:lnTo>
                <a:lnTo>
                  <a:pt x="362135" y="258217"/>
                </a:lnTo>
                <a:lnTo>
                  <a:pt x="403326" y="263740"/>
                </a:lnTo>
                <a:lnTo>
                  <a:pt x="417583" y="263126"/>
                </a:lnTo>
                <a:lnTo>
                  <a:pt x="457149" y="253923"/>
                </a:lnTo>
                <a:lnTo>
                  <a:pt x="490708" y="234716"/>
                </a:lnTo>
                <a:lnTo>
                  <a:pt x="500456" y="226148"/>
                </a:lnTo>
                <a:lnTo>
                  <a:pt x="405090" y="226148"/>
                </a:lnTo>
                <a:lnTo>
                  <a:pt x="393297" y="225639"/>
                </a:lnTo>
                <a:lnTo>
                  <a:pt x="348944" y="210712"/>
                </a:lnTo>
                <a:lnTo>
                  <a:pt x="318712" y="177784"/>
                </a:lnTo>
                <a:lnTo>
                  <a:pt x="307852" y="141908"/>
                </a:lnTo>
                <a:lnTo>
                  <a:pt x="307832" y="141770"/>
                </a:lnTo>
                <a:lnTo>
                  <a:pt x="307378" y="131838"/>
                </a:lnTo>
                <a:lnTo>
                  <a:pt x="307832" y="121766"/>
                </a:lnTo>
                <a:lnTo>
                  <a:pt x="309195" y="112141"/>
                </a:lnTo>
                <a:lnTo>
                  <a:pt x="328735" y="71140"/>
                </a:lnTo>
                <a:lnTo>
                  <a:pt x="365137" y="44691"/>
                </a:lnTo>
                <a:lnTo>
                  <a:pt x="403326" y="37680"/>
                </a:lnTo>
                <a:lnTo>
                  <a:pt x="500527" y="37680"/>
                </a:lnTo>
                <a:lnTo>
                  <a:pt x="500291" y="37426"/>
                </a:lnTo>
                <a:lnTo>
                  <a:pt x="469159" y="15215"/>
                </a:lnTo>
                <a:lnTo>
                  <a:pt x="431304" y="2457"/>
                </a:lnTo>
                <a:lnTo>
                  <a:pt x="417583" y="614"/>
                </a:lnTo>
                <a:lnTo>
                  <a:pt x="403326" y="0"/>
                </a:lnTo>
                <a:close/>
              </a:path>
              <a:path w="851534" h="264160">
                <a:moveTo>
                  <a:pt x="500527" y="37680"/>
                </a:moveTo>
                <a:lnTo>
                  <a:pt x="403326" y="37680"/>
                </a:lnTo>
                <a:lnTo>
                  <a:pt x="413453" y="38119"/>
                </a:lnTo>
                <a:lnTo>
                  <a:pt x="423165" y="39433"/>
                </a:lnTo>
                <a:lnTo>
                  <a:pt x="464927" y="58462"/>
                </a:lnTo>
                <a:lnTo>
                  <a:pt x="491413" y="94234"/>
                </a:lnTo>
                <a:lnTo>
                  <a:pt x="498589" y="131838"/>
                </a:lnTo>
                <a:lnTo>
                  <a:pt x="498145" y="141770"/>
                </a:lnTo>
                <a:lnTo>
                  <a:pt x="498139" y="141908"/>
                </a:lnTo>
                <a:lnTo>
                  <a:pt x="496821" y="151333"/>
                </a:lnTo>
                <a:lnTo>
                  <a:pt x="496792" y="151544"/>
                </a:lnTo>
                <a:lnTo>
                  <a:pt x="494603" y="160524"/>
                </a:lnTo>
                <a:lnTo>
                  <a:pt x="494549" y="160744"/>
                </a:lnTo>
                <a:lnTo>
                  <a:pt x="491472" y="169341"/>
                </a:lnTo>
                <a:lnTo>
                  <a:pt x="464842" y="205420"/>
                </a:lnTo>
                <a:lnTo>
                  <a:pt x="423165" y="224340"/>
                </a:lnTo>
                <a:lnTo>
                  <a:pt x="401545" y="226148"/>
                </a:lnTo>
                <a:lnTo>
                  <a:pt x="500456" y="226148"/>
                </a:lnTo>
                <a:lnTo>
                  <a:pt x="528828" y="184378"/>
                </a:lnTo>
                <a:lnTo>
                  <a:pt x="538436" y="145788"/>
                </a:lnTo>
                <a:lnTo>
                  <a:pt x="539076" y="131838"/>
                </a:lnTo>
                <a:lnTo>
                  <a:pt x="538436" y="117927"/>
                </a:lnTo>
                <a:lnTo>
                  <a:pt x="528888" y="79540"/>
                </a:lnTo>
                <a:lnTo>
                  <a:pt x="523342" y="67947"/>
                </a:lnTo>
                <a:lnTo>
                  <a:pt x="523231" y="67716"/>
                </a:lnTo>
                <a:lnTo>
                  <a:pt x="516612" y="56838"/>
                </a:lnTo>
                <a:lnTo>
                  <a:pt x="508966" y="46742"/>
                </a:lnTo>
                <a:lnTo>
                  <a:pt x="500527" y="37680"/>
                </a:lnTo>
                <a:close/>
              </a:path>
              <a:path w="851534" h="264160">
                <a:moveTo>
                  <a:pt x="615378" y="2133"/>
                </a:moveTo>
                <a:lnTo>
                  <a:pt x="582574" y="2133"/>
                </a:lnTo>
                <a:lnTo>
                  <a:pt x="582574" y="261607"/>
                </a:lnTo>
                <a:lnTo>
                  <a:pt x="621957" y="261607"/>
                </a:lnTo>
                <a:lnTo>
                  <a:pt x="621957" y="86271"/>
                </a:lnTo>
                <a:lnTo>
                  <a:pt x="664687" y="86271"/>
                </a:lnTo>
                <a:lnTo>
                  <a:pt x="615378" y="2133"/>
                </a:lnTo>
                <a:close/>
              </a:path>
              <a:path w="851534" h="264160">
                <a:moveTo>
                  <a:pt x="851522" y="85267"/>
                </a:moveTo>
                <a:lnTo>
                  <a:pt x="812139" y="85267"/>
                </a:lnTo>
                <a:lnTo>
                  <a:pt x="812139" y="261607"/>
                </a:lnTo>
                <a:lnTo>
                  <a:pt x="851522" y="261607"/>
                </a:lnTo>
                <a:lnTo>
                  <a:pt x="851522" y="85267"/>
                </a:lnTo>
                <a:close/>
              </a:path>
              <a:path w="851534" h="264160">
                <a:moveTo>
                  <a:pt x="664687" y="86271"/>
                </a:moveTo>
                <a:lnTo>
                  <a:pt x="621957" y="86271"/>
                </a:lnTo>
                <a:lnTo>
                  <a:pt x="706716" y="230428"/>
                </a:lnTo>
                <a:lnTo>
                  <a:pt x="727379" y="230428"/>
                </a:lnTo>
                <a:lnTo>
                  <a:pt x="758947" y="176364"/>
                </a:lnTo>
                <a:lnTo>
                  <a:pt x="717486" y="176364"/>
                </a:lnTo>
                <a:lnTo>
                  <a:pt x="664687" y="86271"/>
                </a:lnTo>
                <a:close/>
              </a:path>
              <a:path w="851534" h="264160">
                <a:moveTo>
                  <a:pt x="851522" y="2133"/>
                </a:moveTo>
                <a:lnTo>
                  <a:pt x="818718" y="2133"/>
                </a:lnTo>
                <a:lnTo>
                  <a:pt x="717486" y="176364"/>
                </a:lnTo>
                <a:lnTo>
                  <a:pt x="758947" y="176364"/>
                </a:lnTo>
                <a:lnTo>
                  <a:pt x="812139" y="85267"/>
                </a:lnTo>
                <a:lnTo>
                  <a:pt x="851522" y="85267"/>
                </a:lnTo>
                <a:lnTo>
                  <a:pt x="851522" y="2133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612747" y="3429749"/>
            <a:ext cx="3359150" cy="12934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750" spc="215" dirty="0">
                <a:solidFill>
                  <a:srgbClr val="332C2C"/>
                </a:solidFill>
                <a:latin typeface="Calibri"/>
                <a:cs typeface="Calibri"/>
              </a:rPr>
              <a:t>Several</a:t>
            </a:r>
            <a:endParaRPr sz="2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2750" spc="254" dirty="0">
                <a:solidFill>
                  <a:srgbClr val="332C2C"/>
                </a:solidFill>
                <a:latin typeface="Calibri"/>
                <a:cs typeface="Calibri"/>
              </a:rPr>
              <a:t>scraping,</a:t>
            </a:r>
            <a:r>
              <a:rPr sz="2750" spc="125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305" dirty="0">
                <a:solidFill>
                  <a:srgbClr val="332C2C"/>
                </a:solidFill>
                <a:latin typeface="Calibri"/>
                <a:cs typeface="Calibri"/>
              </a:rPr>
              <a:t>including</a:t>
            </a:r>
            <a:endParaRPr sz="2750">
              <a:latin typeface="Calibri"/>
              <a:cs typeface="Calibri"/>
            </a:endParaRPr>
          </a:p>
          <a:p>
            <a:pPr marL="2385695">
              <a:lnSpc>
                <a:spcPct val="100000"/>
              </a:lnSpc>
            </a:pPr>
            <a:r>
              <a:rPr sz="2750" dirty="0">
                <a:solidFill>
                  <a:srgbClr val="332C2C"/>
                </a:solidFill>
                <a:latin typeface="Calibri"/>
                <a:cs typeface="Calibri"/>
              </a:rPr>
              <a:t>,</a:t>
            </a:r>
            <a:r>
              <a:rPr sz="2750" spc="-10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340" dirty="0">
                <a:solidFill>
                  <a:srgbClr val="332C2C"/>
                </a:solidFill>
                <a:latin typeface="Calibri"/>
                <a:cs typeface="Calibri"/>
              </a:rPr>
              <a:t>and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002001" y="3429749"/>
            <a:ext cx="3696970" cy="12934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750" spc="229" dirty="0">
                <a:solidFill>
                  <a:srgbClr val="332C2C"/>
                </a:solidFill>
                <a:latin typeface="Calibri"/>
                <a:cs typeface="Calibri"/>
              </a:rPr>
              <a:t>are</a:t>
            </a:r>
            <a:r>
              <a:rPr sz="2750" spc="105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325" dirty="0">
                <a:solidFill>
                  <a:srgbClr val="332C2C"/>
                </a:solidFill>
                <a:latin typeface="Calibri"/>
                <a:cs typeface="Calibri"/>
              </a:rPr>
              <a:t>employed</a:t>
            </a:r>
            <a:r>
              <a:rPr sz="2750" spc="105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254" dirty="0">
                <a:solidFill>
                  <a:srgbClr val="332C2C"/>
                </a:solidFill>
                <a:latin typeface="Calibri"/>
                <a:cs typeface="Calibri"/>
              </a:rPr>
              <a:t>in</a:t>
            </a:r>
            <a:r>
              <a:rPr sz="2750" spc="105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340" dirty="0">
                <a:solidFill>
                  <a:srgbClr val="332C2C"/>
                </a:solidFill>
                <a:latin typeface="Calibri"/>
                <a:cs typeface="Calibri"/>
              </a:rPr>
              <a:t>web</a:t>
            </a:r>
            <a:endParaRPr sz="2750">
              <a:latin typeface="Calibri"/>
              <a:cs typeface="Calibri"/>
            </a:endParaRPr>
          </a:p>
          <a:p>
            <a:pPr marL="2488565">
              <a:lnSpc>
                <a:spcPct val="100000"/>
              </a:lnSpc>
              <a:spcBef>
                <a:spcPts val="75"/>
              </a:spcBef>
            </a:pPr>
            <a:r>
              <a:rPr sz="2750" spc="-50" dirty="0">
                <a:solidFill>
                  <a:srgbClr val="332C2C"/>
                </a:solidFill>
                <a:latin typeface="Calibri"/>
                <a:cs typeface="Calibri"/>
              </a:rPr>
              <a:t>,</a:t>
            </a:r>
            <a:endParaRPr sz="2750">
              <a:latin typeface="Calibri"/>
              <a:cs typeface="Calibri"/>
            </a:endParaRPr>
          </a:p>
          <a:p>
            <a:pPr marL="2529205">
              <a:lnSpc>
                <a:spcPct val="100000"/>
              </a:lnSpc>
            </a:pPr>
            <a:r>
              <a:rPr sz="2750" dirty="0">
                <a:solidFill>
                  <a:srgbClr val="332C2C"/>
                </a:solidFill>
                <a:latin typeface="Calibri"/>
                <a:cs typeface="Calibri"/>
              </a:rPr>
              <a:t>.</a:t>
            </a:r>
            <a:r>
              <a:rPr sz="2750" spc="-20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360" dirty="0">
                <a:solidFill>
                  <a:srgbClr val="332C2C"/>
                </a:solidFill>
                <a:latin typeface="Calibri"/>
                <a:cs typeface="Calibri"/>
              </a:rPr>
              <a:t>Each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12747" y="4706099"/>
            <a:ext cx="7512050" cy="215074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1699"/>
              </a:lnSpc>
              <a:spcBef>
                <a:spcPts val="50"/>
              </a:spcBef>
            </a:pPr>
            <a:r>
              <a:rPr sz="2750" spc="305" dirty="0">
                <a:solidFill>
                  <a:srgbClr val="332C2C"/>
                </a:solidFill>
                <a:latin typeface="Calibri"/>
                <a:cs typeface="Calibri"/>
              </a:rPr>
              <a:t>technique</a:t>
            </a:r>
            <a:r>
              <a:rPr sz="2750" spc="105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320" dirty="0">
                <a:solidFill>
                  <a:srgbClr val="332C2C"/>
                </a:solidFill>
                <a:latin typeface="Calibri"/>
                <a:cs typeface="Calibri"/>
              </a:rPr>
              <a:t>has</a:t>
            </a:r>
            <a:r>
              <a:rPr sz="2750" spc="110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185" dirty="0">
                <a:solidFill>
                  <a:srgbClr val="332C2C"/>
                </a:solidFill>
                <a:latin typeface="Calibri"/>
                <a:cs typeface="Calibri"/>
              </a:rPr>
              <a:t>its</a:t>
            </a:r>
            <a:r>
              <a:rPr sz="2750" spc="105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295" dirty="0">
                <a:solidFill>
                  <a:srgbClr val="332C2C"/>
                </a:solidFill>
                <a:latin typeface="Calibri"/>
                <a:cs typeface="Calibri"/>
              </a:rPr>
              <a:t>strengths</a:t>
            </a:r>
            <a:r>
              <a:rPr sz="2750" spc="110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340" dirty="0">
                <a:solidFill>
                  <a:srgbClr val="332C2C"/>
                </a:solidFill>
                <a:latin typeface="Calibri"/>
                <a:cs typeface="Calibri"/>
              </a:rPr>
              <a:t>and </a:t>
            </a:r>
            <a:r>
              <a:rPr sz="2750" spc="270" dirty="0">
                <a:solidFill>
                  <a:srgbClr val="332C2C"/>
                </a:solidFill>
                <a:latin typeface="Calibri"/>
                <a:cs typeface="Calibri"/>
              </a:rPr>
              <a:t>weaknesses,</a:t>
            </a:r>
            <a:r>
              <a:rPr sz="2750" spc="114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365" dirty="0">
                <a:solidFill>
                  <a:srgbClr val="332C2C"/>
                </a:solidFill>
                <a:latin typeface="Calibri"/>
                <a:cs typeface="Calibri"/>
              </a:rPr>
              <a:t>and</a:t>
            </a:r>
            <a:r>
              <a:rPr sz="2750" spc="114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290" dirty="0">
                <a:solidFill>
                  <a:srgbClr val="332C2C"/>
                </a:solidFill>
                <a:latin typeface="Calibri"/>
                <a:cs typeface="Calibri"/>
              </a:rPr>
              <a:t>the</a:t>
            </a:r>
            <a:r>
              <a:rPr sz="2750" spc="114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295" dirty="0">
                <a:solidFill>
                  <a:srgbClr val="332C2C"/>
                </a:solidFill>
                <a:latin typeface="Calibri"/>
                <a:cs typeface="Calibri"/>
              </a:rPr>
              <a:t>choice</a:t>
            </a:r>
            <a:r>
              <a:rPr sz="2750" spc="110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350" dirty="0">
                <a:solidFill>
                  <a:srgbClr val="332C2C"/>
                </a:solidFill>
                <a:latin typeface="Calibri"/>
                <a:cs typeface="Calibri"/>
              </a:rPr>
              <a:t>depends</a:t>
            </a:r>
            <a:r>
              <a:rPr sz="2750" spc="114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310" dirty="0">
                <a:solidFill>
                  <a:srgbClr val="332C2C"/>
                </a:solidFill>
                <a:latin typeface="Calibri"/>
                <a:cs typeface="Calibri"/>
              </a:rPr>
              <a:t>on </a:t>
            </a:r>
            <a:r>
              <a:rPr sz="2750" spc="290" dirty="0">
                <a:solidFill>
                  <a:srgbClr val="332C2C"/>
                </a:solidFill>
                <a:latin typeface="Calibri"/>
                <a:cs typeface="Calibri"/>
              </a:rPr>
              <a:t>the</a:t>
            </a:r>
            <a:r>
              <a:rPr sz="2750" spc="105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270" dirty="0">
                <a:solidFill>
                  <a:srgbClr val="332C2C"/>
                </a:solidFill>
                <a:latin typeface="Calibri"/>
                <a:cs typeface="Calibri"/>
              </a:rPr>
              <a:t>target</a:t>
            </a:r>
            <a:r>
              <a:rPr sz="2750" spc="114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225" dirty="0">
                <a:solidFill>
                  <a:srgbClr val="332C2C"/>
                </a:solidFill>
                <a:latin typeface="Calibri"/>
                <a:cs typeface="Calibri"/>
              </a:rPr>
              <a:t>website's</a:t>
            </a:r>
            <a:r>
              <a:rPr sz="2750" spc="105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254" dirty="0">
                <a:solidFill>
                  <a:srgbClr val="332C2C"/>
                </a:solidFill>
                <a:latin typeface="Calibri"/>
                <a:cs typeface="Calibri"/>
              </a:rPr>
              <a:t>structure</a:t>
            </a:r>
            <a:r>
              <a:rPr sz="2750" spc="110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365" dirty="0">
                <a:solidFill>
                  <a:srgbClr val="332C2C"/>
                </a:solidFill>
                <a:latin typeface="Calibri"/>
                <a:cs typeface="Calibri"/>
              </a:rPr>
              <a:t>and</a:t>
            </a:r>
            <a:r>
              <a:rPr sz="2750" spc="105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290" dirty="0">
                <a:solidFill>
                  <a:srgbClr val="332C2C"/>
                </a:solidFill>
                <a:latin typeface="Calibri"/>
                <a:cs typeface="Calibri"/>
              </a:rPr>
              <a:t>the</a:t>
            </a:r>
            <a:r>
              <a:rPr sz="2750" spc="110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270" dirty="0">
                <a:solidFill>
                  <a:srgbClr val="332C2C"/>
                </a:solidFill>
                <a:latin typeface="Calibri"/>
                <a:cs typeface="Calibri"/>
              </a:rPr>
              <a:t>data </a:t>
            </a:r>
            <a:r>
              <a:rPr sz="2750" spc="215" dirty="0">
                <a:solidFill>
                  <a:srgbClr val="332C2C"/>
                </a:solidFill>
                <a:latin typeface="Calibri"/>
                <a:cs typeface="Calibri"/>
              </a:rPr>
              <a:t>required.</a:t>
            </a:r>
            <a:r>
              <a:rPr sz="2750" spc="120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325" dirty="0">
                <a:solidFill>
                  <a:srgbClr val="332C2C"/>
                </a:solidFill>
                <a:latin typeface="Calibri"/>
                <a:cs typeface="Calibri"/>
              </a:rPr>
              <a:t>Understanding</a:t>
            </a:r>
            <a:r>
              <a:rPr sz="2750" spc="120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285" dirty="0">
                <a:solidFill>
                  <a:srgbClr val="332C2C"/>
                </a:solidFill>
                <a:latin typeface="Calibri"/>
                <a:cs typeface="Calibri"/>
              </a:rPr>
              <a:t>these</a:t>
            </a:r>
            <a:r>
              <a:rPr sz="2750" spc="114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290" dirty="0">
                <a:solidFill>
                  <a:srgbClr val="332C2C"/>
                </a:solidFill>
                <a:latin typeface="Calibri"/>
                <a:cs typeface="Calibri"/>
              </a:rPr>
              <a:t>techniques </a:t>
            </a:r>
            <a:r>
              <a:rPr sz="2750" spc="185" dirty="0">
                <a:solidFill>
                  <a:srgbClr val="332C2C"/>
                </a:solidFill>
                <a:latin typeface="Calibri"/>
                <a:cs typeface="Calibri"/>
              </a:rPr>
              <a:t>is</a:t>
            </a:r>
            <a:r>
              <a:rPr sz="2750" spc="105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250" dirty="0">
                <a:solidFill>
                  <a:srgbClr val="332C2C"/>
                </a:solidFill>
                <a:latin typeface="Calibri"/>
                <a:cs typeface="Calibri"/>
              </a:rPr>
              <a:t>crucial</a:t>
            </a:r>
            <a:r>
              <a:rPr sz="2750" spc="110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155" dirty="0">
                <a:solidFill>
                  <a:srgbClr val="332C2C"/>
                </a:solidFill>
                <a:latin typeface="Calibri"/>
                <a:cs typeface="Calibri"/>
              </a:rPr>
              <a:t>for</a:t>
            </a:r>
            <a:r>
              <a:rPr sz="2750" spc="105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215" dirty="0">
                <a:solidFill>
                  <a:srgbClr val="332C2C"/>
                </a:solidFill>
                <a:latin typeface="Calibri"/>
                <a:cs typeface="Calibri"/>
              </a:rPr>
              <a:t>effective</a:t>
            </a:r>
            <a:r>
              <a:rPr sz="2750" spc="105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245" dirty="0">
                <a:solidFill>
                  <a:srgbClr val="332C2C"/>
                </a:solidFill>
                <a:latin typeface="Calibri"/>
                <a:cs typeface="Calibri"/>
              </a:rPr>
              <a:t>scraping.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Common</a:t>
            </a:r>
            <a:r>
              <a:rPr spc="-185" dirty="0"/>
              <a:t> </a:t>
            </a:r>
            <a:r>
              <a:rPr spc="-75" dirty="0"/>
              <a:t>Techniques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19999" y="3112503"/>
            <a:ext cx="5229225" cy="5229225"/>
            <a:chOff x="1619999" y="3112503"/>
            <a:chExt cx="5229225" cy="5229225"/>
          </a:xfrm>
        </p:grpSpPr>
        <p:sp>
          <p:nvSpPr>
            <p:cNvPr id="3" name="object 3"/>
            <p:cNvSpPr/>
            <p:nvPr/>
          </p:nvSpPr>
          <p:spPr>
            <a:xfrm>
              <a:off x="1619999" y="3112503"/>
              <a:ext cx="5229225" cy="5229225"/>
            </a:xfrm>
            <a:custGeom>
              <a:avLst/>
              <a:gdLst/>
              <a:ahLst/>
              <a:cxnLst/>
              <a:rect l="l" t="t" r="r" b="b"/>
              <a:pathLst>
                <a:path w="5229225" h="5229225">
                  <a:moveTo>
                    <a:pt x="5229225" y="0"/>
                  </a:moveTo>
                  <a:lnTo>
                    <a:pt x="0" y="0"/>
                  </a:lnTo>
                  <a:lnTo>
                    <a:pt x="0" y="5229225"/>
                  </a:lnTo>
                  <a:lnTo>
                    <a:pt x="5229225" y="5229225"/>
                  </a:lnTo>
                  <a:lnTo>
                    <a:pt x="5229225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0611" y="3171736"/>
              <a:ext cx="5095874" cy="5095874"/>
            </a:xfrm>
            <a:prstGeom prst="rect">
              <a:avLst/>
            </a:prstGeom>
          </p:spPr>
        </p:pic>
      </p:grpSp>
      <p:sp>
        <p:nvSpPr>
          <p:cNvPr id="5" name="object 5"/>
          <p:cNvSpPr/>
          <p:nvPr/>
        </p:nvSpPr>
        <p:spPr>
          <a:xfrm>
            <a:off x="13042213" y="5610076"/>
            <a:ext cx="5246370" cy="4677410"/>
          </a:xfrm>
          <a:custGeom>
            <a:avLst/>
            <a:gdLst/>
            <a:ahLst/>
            <a:cxnLst/>
            <a:rect l="l" t="t" r="r" b="b"/>
            <a:pathLst>
              <a:path w="5246369" h="4677409">
                <a:moveTo>
                  <a:pt x="5245785" y="0"/>
                </a:moveTo>
                <a:lnTo>
                  <a:pt x="5190872" y="5807"/>
                </a:lnTo>
                <a:lnTo>
                  <a:pt x="5140122" y="12097"/>
                </a:lnTo>
                <a:lnTo>
                  <a:pt x="5089918" y="19185"/>
                </a:lnTo>
                <a:lnTo>
                  <a:pt x="5040254" y="27063"/>
                </a:lnTo>
                <a:lnTo>
                  <a:pt x="4991124" y="35720"/>
                </a:lnTo>
                <a:lnTo>
                  <a:pt x="4942520" y="45146"/>
                </a:lnTo>
                <a:lnTo>
                  <a:pt x="4894437" y="55333"/>
                </a:lnTo>
                <a:lnTo>
                  <a:pt x="4846867" y="66271"/>
                </a:lnTo>
                <a:lnTo>
                  <a:pt x="4799805" y="77951"/>
                </a:lnTo>
                <a:lnTo>
                  <a:pt x="4753244" y="90362"/>
                </a:lnTo>
                <a:lnTo>
                  <a:pt x="4707177" y="103495"/>
                </a:lnTo>
                <a:lnTo>
                  <a:pt x="4661597" y="117341"/>
                </a:lnTo>
                <a:lnTo>
                  <a:pt x="4616499" y="131891"/>
                </a:lnTo>
                <a:lnTo>
                  <a:pt x="4571876" y="147134"/>
                </a:lnTo>
                <a:lnTo>
                  <a:pt x="4527722" y="163062"/>
                </a:lnTo>
                <a:lnTo>
                  <a:pt x="4484029" y="179664"/>
                </a:lnTo>
                <a:lnTo>
                  <a:pt x="4440791" y="196932"/>
                </a:lnTo>
                <a:lnTo>
                  <a:pt x="4398002" y="214855"/>
                </a:lnTo>
                <a:lnTo>
                  <a:pt x="4355656" y="233425"/>
                </a:lnTo>
                <a:lnTo>
                  <a:pt x="4313745" y="252632"/>
                </a:lnTo>
                <a:lnTo>
                  <a:pt x="4272263" y="272466"/>
                </a:lnTo>
                <a:lnTo>
                  <a:pt x="4231205" y="292917"/>
                </a:lnTo>
                <a:lnTo>
                  <a:pt x="4190562" y="313977"/>
                </a:lnTo>
                <a:lnTo>
                  <a:pt x="4150330" y="335636"/>
                </a:lnTo>
                <a:lnTo>
                  <a:pt x="4110500" y="357884"/>
                </a:lnTo>
                <a:lnTo>
                  <a:pt x="4071068" y="380712"/>
                </a:lnTo>
                <a:lnTo>
                  <a:pt x="4032026" y="404110"/>
                </a:lnTo>
                <a:lnTo>
                  <a:pt x="3993367" y="428069"/>
                </a:lnTo>
                <a:lnTo>
                  <a:pt x="3955086" y="452579"/>
                </a:lnTo>
                <a:lnTo>
                  <a:pt x="3917175" y="477630"/>
                </a:lnTo>
                <a:lnTo>
                  <a:pt x="3879629" y="503214"/>
                </a:lnTo>
                <a:lnTo>
                  <a:pt x="3842441" y="529321"/>
                </a:lnTo>
                <a:lnTo>
                  <a:pt x="3805604" y="555941"/>
                </a:lnTo>
                <a:lnTo>
                  <a:pt x="3769111" y="583065"/>
                </a:lnTo>
                <a:lnTo>
                  <a:pt x="3732957" y="610683"/>
                </a:lnTo>
                <a:lnTo>
                  <a:pt x="3697135" y="638786"/>
                </a:lnTo>
                <a:lnTo>
                  <a:pt x="3661638" y="667364"/>
                </a:lnTo>
                <a:lnTo>
                  <a:pt x="3626459" y="696407"/>
                </a:lnTo>
                <a:lnTo>
                  <a:pt x="3591593" y="725907"/>
                </a:lnTo>
                <a:lnTo>
                  <a:pt x="3557033" y="755853"/>
                </a:lnTo>
                <a:lnTo>
                  <a:pt x="3522771" y="786237"/>
                </a:lnTo>
                <a:lnTo>
                  <a:pt x="3488803" y="817049"/>
                </a:lnTo>
                <a:lnTo>
                  <a:pt x="3455121" y="848278"/>
                </a:lnTo>
                <a:lnTo>
                  <a:pt x="3421718" y="879917"/>
                </a:lnTo>
                <a:lnTo>
                  <a:pt x="3388589" y="911954"/>
                </a:lnTo>
                <a:lnTo>
                  <a:pt x="3355726" y="944381"/>
                </a:lnTo>
                <a:lnTo>
                  <a:pt x="3323124" y="977189"/>
                </a:lnTo>
                <a:lnTo>
                  <a:pt x="3290775" y="1010367"/>
                </a:lnTo>
                <a:lnTo>
                  <a:pt x="3258674" y="1043906"/>
                </a:lnTo>
                <a:lnTo>
                  <a:pt x="3226813" y="1077797"/>
                </a:lnTo>
                <a:lnTo>
                  <a:pt x="3195186" y="1112030"/>
                </a:lnTo>
                <a:lnTo>
                  <a:pt x="3163788" y="1146595"/>
                </a:lnTo>
                <a:lnTo>
                  <a:pt x="3132610" y="1181484"/>
                </a:lnTo>
                <a:lnTo>
                  <a:pt x="3101647" y="1216687"/>
                </a:lnTo>
                <a:lnTo>
                  <a:pt x="3070892" y="1252193"/>
                </a:lnTo>
                <a:lnTo>
                  <a:pt x="3040339" y="1287995"/>
                </a:lnTo>
                <a:lnTo>
                  <a:pt x="3009981" y="1324081"/>
                </a:lnTo>
                <a:lnTo>
                  <a:pt x="2979812" y="1360443"/>
                </a:lnTo>
                <a:lnTo>
                  <a:pt x="2949825" y="1397071"/>
                </a:lnTo>
                <a:lnTo>
                  <a:pt x="2920014" y="1433956"/>
                </a:lnTo>
                <a:lnTo>
                  <a:pt x="2890371" y="1471088"/>
                </a:lnTo>
                <a:lnTo>
                  <a:pt x="2860892" y="1508457"/>
                </a:lnTo>
                <a:lnTo>
                  <a:pt x="2831569" y="1546055"/>
                </a:lnTo>
                <a:lnTo>
                  <a:pt x="2802395" y="1583871"/>
                </a:lnTo>
                <a:lnTo>
                  <a:pt x="2773364" y="1621897"/>
                </a:lnTo>
                <a:lnTo>
                  <a:pt x="2744470" y="1660121"/>
                </a:lnTo>
                <a:lnTo>
                  <a:pt x="2715707" y="1698536"/>
                </a:lnTo>
                <a:lnTo>
                  <a:pt x="2687067" y="1737132"/>
                </a:lnTo>
                <a:lnTo>
                  <a:pt x="2658544" y="1775899"/>
                </a:lnTo>
                <a:lnTo>
                  <a:pt x="2630131" y="1814827"/>
                </a:lnTo>
                <a:lnTo>
                  <a:pt x="2601823" y="1853907"/>
                </a:lnTo>
                <a:lnTo>
                  <a:pt x="2573613" y="1893130"/>
                </a:lnTo>
                <a:lnTo>
                  <a:pt x="2545493" y="1932486"/>
                </a:lnTo>
                <a:lnTo>
                  <a:pt x="2517458" y="1971966"/>
                </a:lnTo>
                <a:lnTo>
                  <a:pt x="2489502" y="2011559"/>
                </a:lnTo>
                <a:lnTo>
                  <a:pt x="2461617" y="2051258"/>
                </a:lnTo>
                <a:lnTo>
                  <a:pt x="2433797" y="2091051"/>
                </a:lnTo>
                <a:lnTo>
                  <a:pt x="2406036" y="2130930"/>
                </a:lnTo>
                <a:lnTo>
                  <a:pt x="2378327" y="2170884"/>
                </a:lnTo>
                <a:lnTo>
                  <a:pt x="2350663" y="2210906"/>
                </a:lnTo>
                <a:lnTo>
                  <a:pt x="2323039" y="2250984"/>
                </a:lnTo>
                <a:lnTo>
                  <a:pt x="2295447" y="2291110"/>
                </a:lnTo>
                <a:lnTo>
                  <a:pt x="2267881" y="2331274"/>
                </a:lnTo>
                <a:lnTo>
                  <a:pt x="2240335" y="2371466"/>
                </a:lnTo>
                <a:lnTo>
                  <a:pt x="2212802" y="2411678"/>
                </a:lnTo>
                <a:lnTo>
                  <a:pt x="2185275" y="2451899"/>
                </a:lnTo>
                <a:lnTo>
                  <a:pt x="2157749" y="2492120"/>
                </a:lnTo>
                <a:lnTo>
                  <a:pt x="2130216" y="2532331"/>
                </a:lnTo>
                <a:lnTo>
                  <a:pt x="2102670" y="2572523"/>
                </a:lnTo>
                <a:lnTo>
                  <a:pt x="2075104" y="2612687"/>
                </a:lnTo>
                <a:lnTo>
                  <a:pt x="2047512" y="2652812"/>
                </a:lnTo>
                <a:lnTo>
                  <a:pt x="2019888" y="2692891"/>
                </a:lnTo>
                <a:lnTo>
                  <a:pt x="1992224" y="2732912"/>
                </a:lnTo>
                <a:lnTo>
                  <a:pt x="1964515" y="2772866"/>
                </a:lnTo>
                <a:lnTo>
                  <a:pt x="1936754" y="2812745"/>
                </a:lnTo>
                <a:lnTo>
                  <a:pt x="1908934" y="2852538"/>
                </a:lnTo>
                <a:lnTo>
                  <a:pt x="1881049" y="2892236"/>
                </a:lnTo>
                <a:lnTo>
                  <a:pt x="1853093" y="2931829"/>
                </a:lnTo>
                <a:lnTo>
                  <a:pt x="1825058" y="2971309"/>
                </a:lnTo>
                <a:lnTo>
                  <a:pt x="1796939" y="3010665"/>
                </a:lnTo>
                <a:lnTo>
                  <a:pt x="1768728" y="3049888"/>
                </a:lnTo>
                <a:lnTo>
                  <a:pt x="1740420" y="3088968"/>
                </a:lnTo>
                <a:lnTo>
                  <a:pt x="1712008" y="3127896"/>
                </a:lnTo>
                <a:lnTo>
                  <a:pt x="1683485" y="3166663"/>
                </a:lnTo>
                <a:lnTo>
                  <a:pt x="1654845" y="3205258"/>
                </a:lnTo>
                <a:lnTo>
                  <a:pt x="1626082" y="3243673"/>
                </a:lnTo>
                <a:lnTo>
                  <a:pt x="1597188" y="3281898"/>
                </a:lnTo>
                <a:lnTo>
                  <a:pt x="1568157" y="3319923"/>
                </a:lnTo>
                <a:lnTo>
                  <a:pt x="1538984" y="3357739"/>
                </a:lnTo>
                <a:lnTo>
                  <a:pt x="1509661" y="3395337"/>
                </a:lnTo>
                <a:lnTo>
                  <a:pt x="1480182" y="3432706"/>
                </a:lnTo>
                <a:lnTo>
                  <a:pt x="1450540" y="3469838"/>
                </a:lnTo>
                <a:lnTo>
                  <a:pt x="1420728" y="3506723"/>
                </a:lnTo>
                <a:lnTo>
                  <a:pt x="1390742" y="3543351"/>
                </a:lnTo>
                <a:lnTo>
                  <a:pt x="1360573" y="3579713"/>
                </a:lnTo>
                <a:lnTo>
                  <a:pt x="1330215" y="3615800"/>
                </a:lnTo>
                <a:lnTo>
                  <a:pt x="1299663" y="3651601"/>
                </a:lnTo>
                <a:lnTo>
                  <a:pt x="1268908" y="3687107"/>
                </a:lnTo>
                <a:lnTo>
                  <a:pt x="1237946" y="3722310"/>
                </a:lnTo>
                <a:lnTo>
                  <a:pt x="1206768" y="3757199"/>
                </a:lnTo>
                <a:lnTo>
                  <a:pt x="1175370" y="3791764"/>
                </a:lnTo>
                <a:lnTo>
                  <a:pt x="1143744" y="3825998"/>
                </a:lnTo>
                <a:lnTo>
                  <a:pt x="1111884" y="3859888"/>
                </a:lnTo>
                <a:lnTo>
                  <a:pt x="1079783" y="3893428"/>
                </a:lnTo>
                <a:lnTo>
                  <a:pt x="1047435" y="3926606"/>
                </a:lnTo>
                <a:lnTo>
                  <a:pt x="1014833" y="3959413"/>
                </a:lnTo>
                <a:lnTo>
                  <a:pt x="981971" y="3991840"/>
                </a:lnTo>
                <a:lnTo>
                  <a:pt x="948842" y="4023878"/>
                </a:lnTo>
                <a:lnTo>
                  <a:pt x="915441" y="4055516"/>
                </a:lnTo>
                <a:lnTo>
                  <a:pt x="881759" y="4086746"/>
                </a:lnTo>
                <a:lnTo>
                  <a:pt x="847791" y="4117557"/>
                </a:lnTo>
                <a:lnTo>
                  <a:pt x="813531" y="4147941"/>
                </a:lnTo>
                <a:lnTo>
                  <a:pt x="778971" y="4177888"/>
                </a:lnTo>
                <a:lnTo>
                  <a:pt x="744106" y="4207388"/>
                </a:lnTo>
                <a:lnTo>
                  <a:pt x="708929" y="4236431"/>
                </a:lnTo>
                <a:lnTo>
                  <a:pt x="673432" y="4265009"/>
                </a:lnTo>
                <a:lnTo>
                  <a:pt x="637611" y="4293112"/>
                </a:lnTo>
                <a:lnTo>
                  <a:pt x="601458" y="4320730"/>
                </a:lnTo>
                <a:lnTo>
                  <a:pt x="564967" y="4347854"/>
                </a:lnTo>
                <a:lnTo>
                  <a:pt x="528131" y="4374474"/>
                </a:lnTo>
                <a:lnTo>
                  <a:pt x="490943" y="4400581"/>
                </a:lnTo>
                <a:lnTo>
                  <a:pt x="453398" y="4426165"/>
                </a:lnTo>
                <a:lnTo>
                  <a:pt x="415489" y="4451217"/>
                </a:lnTo>
                <a:lnTo>
                  <a:pt x="377209" y="4475727"/>
                </a:lnTo>
                <a:lnTo>
                  <a:pt x="338552" y="4499686"/>
                </a:lnTo>
                <a:lnTo>
                  <a:pt x="299511" y="4523084"/>
                </a:lnTo>
                <a:lnTo>
                  <a:pt x="260080" y="4545912"/>
                </a:lnTo>
                <a:lnTo>
                  <a:pt x="220252" y="4568160"/>
                </a:lnTo>
                <a:lnTo>
                  <a:pt x="180021" y="4589819"/>
                </a:lnTo>
                <a:lnTo>
                  <a:pt x="139380" y="4610879"/>
                </a:lnTo>
                <a:lnTo>
                  <a:pt x="98323" y="4631331"/>
                </a:lnTo>
                <a:lnTo>
                  <a:pt x="56844" y="4651165"/>
                </a:lnTo>
                <a:lnTo>
                  <a:pt x="14935" y="4670371"/>
                </a:lnTo>
                <a:lnTo>
                  <a:pt x="0" y="4676921"/>
                </a:lnTo>
              </a:path>
            </a:pathLst>
          </a:custGeom>
          <a:ln w="24995">
            <a:solidFill>
              <a:srgbClr val="332C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5482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97549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193069" y="4363516"/>
            <a:ext cx="1167282" cy="33124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063666" y="3503231"/>
            <a:ext cx="836739" cy="275882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795120" y="3503231"/>
            <a:ext cx="1338453" cy="275882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457844" y="4349165"/>
            <a:ext cx="2552712" cy="343877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3294994" y="4350956"/>
            <a:ext cx="1635760" cy="276301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8405253" y="3414751"/>
            <a:ext cx="7292340" cy="342709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 marR="1262380">
              <a:lnSpc>
                <a:spcPct val="102299"/>
              </a:lnSpc>
              <a:spcBef>
                <a:spcPts val="30"/>
              </a:spcBef>
              <a:tabLst>
                <a:tab pos="4582795" algn="l"/>
              </a:tabLst>
            </a:pPr>
            <a:r>
              <a:rPr sz="2750" spc="265" dirty="0">
                <a:solidFill>
                  <a:srgbClr val="332C2C"/>
                </a:solidFill>
                <a:latin typeface="Calibri"/>
                <a:cs typeface="Calibri"/>
              </a:rPr>
              <a:t>There</a:t>
            </a:r>
            <a:r>
              <a:rPr sz="2750" spc="95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229" dirty="0">
                <a:solidFill>
                  <a:srgbClr val="332C2C"/>
                </a:solidFill>
                <a:latin typeface="Calibri"/>
                <a:cs typeface="Calibri"/>
              </a:rPr>
              <a:t>are</a:t>
            </a:r>
            <a:r>
              <a:rPr sz="2750" spc="95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340" dirty="0">
                <a:solidFill>
                  <a:srgbClr val="332C2C"/>
                </a:solidFill>
                <a:latin typeface="Calibri"/>
                <a:cs typeface="Calibri"/>
              </a:rPr>
              <a:t>numerous</a:t>
            </a:r>
            <a:r>
              <a:rPr sz="2750" dirty="0">
                <a:solidFill>
                  <a:srgbClr val="332C2C"/>
                </a:solidFill>
                <a:latin typeface="Calibri"/>
                <a:cs typeface="Calibri"/>
              </a:rPr>
              <a:t>	</a:t>
            </a:r>
            <a:r>
              <a:rPr sz="2750" spc="340" dirty="0">
                <a:solidFill>
                  <a:srgbClr val="332C2C"/>
                </a:solidFill>
                <a:latin typeface="Calibri"/>
                <a:cs typeface="Calibri"/>
              </a:rPr>
              <a:t>and </a:t>
            </a:r>
            <a:r>
              <a:rPr sz="2750" spc="229" dirty="0">
                <a:solidFill>
                  <a:srgbClr val="332C2C"/>
                </a:solidFill>
                <a:latin typeface="Calibri"/>
                <a:cs typeface="Calibri"/>
              </a:rPr>
              <a:t>available</a:t>
            </a:r>
            <a:r>
              <a:rPr sz="2750" spc="110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155" dirty="0">
                <a:solidFill>
                  <a:srgbClr val="332C2C"/>
                </a:solidFill>
                <a:latin typeface="Calibri"/>
                <a:cs typeface="Calibri"/>
              </a:rPr>
              <a:t>for</a:t>
            </a:r>
            <a:r>
              <a:rPr sz="2750" spc="110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365" dirty="0">
                <a:solidFill>
                  <a:srgbClr val="332C2C"/>
                </a:solidFill>
                <a:latin typeface="Calibri"/>
                <a:cs typeface="Calibri"/>
              </a:rPr>
              <a:t>web</a:t>
            </a:r>
            <a:r>
              <a:rPr sz="2750" spc="114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254" dirty="0">
                <a:solidFill>
                  <a:srgbClr val="332C2C"/>
                </a:solidFill>
                <a:latin typeface="Calibri"/>
                <a:cs typeface="Calibri"/>
              </a:rPr>
              <a:t>scraping,</a:t>
            </a:r>
            <a:r>
              <a:rPr sz="2750" spc="114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350" dirty="0">
                <a:solidFill>
                  <a:srgbClr val="332C2C"/>
                </a:solidFill>
                <a:latin typeface="Calibri"/>
                <a:cs typeface="Calibri"/>
              </a:rPr>
              <a:t>such</a:t>
            </a:r>
            <a:r>
              <a:rPr sz="2750" spc="110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254" dirty="0">
                <a:solidFill>
                  <a:srgbClr val="332C2C"/>
                </a:solidFill>
                <a:latin typeface="Calibri"/>
                <a:cs typeface="Calibri"/>
              </a:rPr>
              <a:t>as</a:t>
            </a:r>
            <a:endParaRPr sz="2750">
              <a:latin typeface="Calibri"/>
              <a:cs typeface="Calibri"/>
            </a:endParaRPr>
          </a:p>
          <a:p>
            <a:pPr marL="2606675">
              <a:lnSpc>
                <a:spcPct val="100000"/>
              </a:lnSpc>
              <a:tabLst>
                <a:tab pos="3936365" algn="l"/>
                <a:tab pos="6543675" algn="l"/>
              </a:tabLst>
            </a:pPr>
            <a:r>
              <a:rPr sz="2750" spc="-50" dirty="0">
                <a:solidFill>
                  <a:srgbClr val="332C2C"/>
                </a:solidFill>
                <a:latin typeface="Calibri"/>
                <a:cs typeface="Calibri"/>
              </a:rPr>
              <a:t>,</a:t>
            </a:r>
            <a:r>
              <a:rPr sz="2750" dirty="0">
                <a:solidFill>
                  <a:srgbClr val="332C2C"/>
                </a:solidFill>
                <a:latin typeface="Calibri"/>
                <a:cs typeface="Calibri"/>
              </a:rPr>
              <a:t>	,</a:t>
            </a:r>
            <a:r>
              <a:rPr sz="2750" spc="-10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340" dirty="0">
                <a:solidFill>
                  <a:srgbClr val="332C2C"/>
                </a:solidFill>
                <a:latin typeface="Calibri"/>
                <a:cs typeface="Calibri"/>
              </a:rPr>
              <a:t>and</a:t>
            </a:r>
            <a:r>
              <a:rPr sz="2750" dirty="0">
                <a:solidFill>
                  <a:srgbClr val="332C2C"/>
                </a:solidFill>
                <a:latin typeface="Calibri"/>
                <a:cs typeface="Calibri"/>
              </a:rPr>
              <a:t>	</a:t>
            </a:r>
            <a:r>
              <a:rPr sz="2750" spc="-50" dirty="0">
                <a:solidFill>
                  <a:srgbClr val="332C2C"/>
                </a:solidFill>
                <a:latin typeface="Calibri"/>
                <a:cs typeface="Calibri"/>
              </a:rPr>
              <a:t>.</a:t>
            </a:r>
            <a:endParaRPr sz="2750">
              <a:latin typeface="Calibri"/>
              <a:cs typeface="Calibri"/>
            </a:endParaRPr>
          </a:p>
          <a:p>
            <a:pPr marL="12700" marR="5080">
              <a:lnSpc>
                <a:spcPct val="101699"/>
              </a:lnSpc>
              <a:spcBef>
                <a:spcPts val="15"/>
              </a:spcBef>
            </a:pPr>
            <a:r>
              <a:rPr sz="2750" spc="295" dirty="0">
                <a:solidFill>
                  <a:srgbClr val="332C2C"/>
                </a:solidFill>
                <a:latin typeface="Calibri"/>
                <a:cs typeface="Calibri"/>
              </a:rPr>
              <a:t>These</a:t>
            </a:r>
            <a:r>
              <a:rPr sz="2750" spc="110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204" dirty="0">
                <a:solidFill>
                  <a:srgbClr val="332C2C"/>
                </a:solidFill>
                <a:latin typeface="Calibri"/>
                <a:cs typeface="Calibri"/>
              </a:rPr>
              <a:t>tools</a:t>
            </a:r>
            <a:r>
              <a:rPr sz="2750" spc="114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254" dirty="0">
                <a:solidFill>
                  <a:srgbClr val="332C2C"/>
                </a:solidFill>
                <a:latin typeface="Calibri"/>
                <a:cs typeface="Calibri"/>
              </a:rPr>
              <a:t>simplify</a:t>
            </a:r>
            <a:r>
              <a:rPr sz="2750" spc="114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290" dirty="0">
                <a:solidFill>
                  <a:srgbClr val="332C2C"/>
                </a:solidFill>
                <a:latin typeface="Calibri"/>
                <a:cs typeface="Calibri"/>
              </a:rPr>
              <a:t>the</a:t>
            </a:r>
            <a:r>
              <a:rPr sz="2750" spc="110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300" dirty="0">
                <a:solidFill>
                  <a:srgbClr val="332C2C"/>
                </a:solidFill>
                <a:latin typeface="Calibri"/>
                <a:cs typeface="Calibri"/>
              </a:rPr>
              <a:t>scraping</a:t>
            </a:r>
            <a:r>
              <a:rPr sz="2750" spc="114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215" dirty="0">
                <a:solidFill>
                  <a:srgbClr val="332C2C"/>
                </a:solidFill>
                <a:latin typeface="Calibri"/>
                <a:cs typeface="Calibri"/>
              </a:rPr>
              <a:t>process, </a:t>
            </a:r>
            <a:r>
              <a:rPr sz="2750" spc="285" dirty="0">
                <a:solidFill>
                  <a:srgbClr val="332C2C"/>
                </a:solidFill>
                <a:latin typeface="Calibri"/>
                <a:cs typeface="Calibri"/>
              </a:rPr>
              <a:t>allowing</a:t>
            </a:r>
            <a:r>
              <a:rPr sz="2750" spc="105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260" dirty="0">
                <a:solidFill>
                  <a:srgbClr val="332C2C"/>
                </a:solidFill>
                <a:latin typeface="Calibri"/>
                <a:cs typeface="Calibri"/>
              </a:rPr>
              <a:t>developers</a:t>
            </a:r>
            <a:r>
              <a:rPr sz="2750" spc="110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200" dirty="0">
                <a:solidFill>
                  <a:srgbClr val="332C2C"/>
                </a:solidFill>
                <a:latin typeface="Calibri"/>
                <a:cs typeface="Calibri"/>
              </a:rPr>
              <a:t>to</a:t>
            </a:r>
            <a:r>
              <a:rPr sz="2750" spc="110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270" dirty="0">
                <a:solidFill>
                  <a:srgbClr val="332C2C"/>
                </a:solidFill>
                <a:latin typeface="Calibri"/>
                <a:cs typeface="Calibri"/>
              </a:rPr>
              <a:t>focus</a:t>
            </a:r>
            <a:r>
              <a:rPr sz="2750" spc="110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335" dirty="0">
                <a:solidFill>
                  <a:srgbClr val="332C2C"/>
                </a:solidFill>
                <a:latin typeface="Calibri"/>
                <a:cs typeface="Calibri"/>
              </a:rPr>
              <a:t>on</a:t>
            </a:r>
            <a:r>
              <a:rPr sz="2750" spc="110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270" dirty="0">
                <a:solidFill>
                  <a:srgbClr val="332C2C"/>
                </a:solidFill>
                <a:latin typeface="Calibri"/>
                <a:cs typeface="Calibri"/>
              </a:rPr>
              <a:t>data </a:t>
            </a:r>
            <a:r>
              <a:rPr sz="2750" spc="235" dirty="0">
                <a:solidFill>
                  <a:srgbClr val="332C2C"/>
                </a:solidFill>
                <a:latin typeface="Calibri"/>
                <a:cs typeface="Calibri"/>
              </a:rPr>
              <a:t>extraction</a:t>
            </a:r>
            <a:r>
              <a:rPr sz="2750" spc="105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215" dirty="0">
                <a:solidFill>
                  <a:srgbClr val="332C2C"/>
                </a:solidFill>
                <a:latin typeface="Calibri"/>
                <a:cs typeface="Calibri"/>
              </a:rPr>
              <a:t>rather</a:t>
            </a:r>
            <a:r>
              <a:rPr sz="2750" spc="114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320" dirty="0">
                <a:solidFill>
                  <a:srgbClr val="332C2C"/>
                </a:solidFill>
                <a:latin typeface="Calibri"/>
                <a:cs typeface="Calibri"/>
              </a:rPr>
              <a:t>than</a:t>
            </a:r>
            <a:r>
              <a:rPr sz="2750" spc="110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290" dirty="0">
                <a:solidFill>
                  <a:srgbClr val="332C2C"/>
                </a:solidFill>
                <a:latin typeface="Calibri"/>
                <a:cs typeface="Calibri"/>
              </a:rPr>
              <a:t>the</a:t>
            </a:r>
            <a:r>
              <a:rPr sz="2750" spc="105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290" dirty="0">
                <a:solidFill>
                  <a:srgbClr val="332C2C"/>
                </a:solidFill>
                <a:latin typeface="Calibri"/>
                <a:cs typeface="Calibri"/>
              </a:rPr>
              <a:t>underlying </a:t>
            </a:r>
            <a:r>
              <a:rPr sz="2750" spc="220" dirty="0">
                <a:solidFill>
                  <a:srgbClr val="332C2C"/>
                </a:solidFill>
                <a:latin typeface="Calibri"/>
                <a:cs typeface="Calibri"/>
              </a:rPr>
              <a:t>technicalities.</a:t>
            </a:r>
            <a:r>
              <a:rPr sz="2750" spc="105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350" dirty="0">
                <a:solidFill>
                  <a:srgbClr val="332C2C"/>
                </a:solidFill>
                <a:latin typeface="Calibri"/>
                <a:cs typeface="Calibri"/>
              </a:rPr>
              <a:t>Choosing</a:t>
            </a:r>
            <a:r>
              <a:rPr sz="2750" spc="105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290" dirty="0">
                <a:solidFill>
                  <a:srgbClr val="332C2C"/>
                </a:solidFill>
                <a:latin typeface="Calibri"/>
                <a:cs typeface="Calibri"/>
              </a:rPr>
              <a:t>the</a:t>
            </a:r>
            <a:r>
              <a:rPr sz="2750" spc="100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275" dirty="0">
                <a:solidFill>
                  <a:srgbClr val="332C2C"/>
                </a:solidFill>
                <a:latin typeface="Calibri"/>
                <a:cs typeface="Calibri"/>
              </a:rPr>
              <a:t>right</a:t>
            </a:r>
            <a:r>
              <a:rPr sz="2750" spc="110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195" dirty="0">
                <a:solidFill>
                  <a:srgbClr val="332C2C"/>
                </a:solidFill>
                <a:latin typeface="Calibri"/>
                <a:cs typeface="Calibri"/>
              </a:rPr>
              <a:t>tool</a:t>
            </a:r>
            <a:r>
              <a:rPr sz="2750" spc="105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335" dirty="0">
                <a:solidFill>
                  <a:srgbClr val="332C2C"/>
                </a:solidFill>
                <a:latin typeface="Calibri"/>
                <a:cs typeface="Calibri"/>
              </a:rPr>
              <a:t>can </a:t>
            </a:r>
            <a:r>
              <a:rPr sz="2750" spc="350" dirty="0">
                <a:solidFill>
                  <a:srgbClr val="332C2C"/>
                </a:solidFill>
                <a:latin typeface="Calibri"/>
                <a:cs typeface="Calibri"/>
              </a:rPr>
              <a:t>enhance</a:t>
            </a:r>
            <a:r>
              <a:rPr sz="2750" spc="105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260" dirty="0">
                <a:solidFill>
                  <a:srgbClr val="332C2C"/>
                </a:solidFill>
                <a:latin typeface="Calibri"/>
                <a:cs typeface="Calibri"/>
              </a:rPr>
              <a:t>efﬁciency</a:t>
            </a:r>
            <a:r>
              <a:rPr sz="2750" spc="105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365" dirty="0">
                <a:solidFill>
                  <a:srgbClr val="332C2C"/>
                </a:solidFill>
                <a:latin typeface="Calibri"/>
                <a:cs typeface="Calibri"/>
              </a:rPr>
              <a:t>and</a:t>
            </a:r>
            <a:r>
              <a:rPr sz="2750" spc="105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310" dirty="0">
                <a:solidFill>
                  <a:srgbClr val="332C2C"/>
                </a:solidFill>
                <a:latin typeface="Calibri"/>
                <a:cs typeface="Calibri"/>
              </a:rPr>
              <a:t>success</a:t>
            </a:r>
            <a:r>
              <a:rPr sz="2750" spc="105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135" dirty="0">
                <a:solidFill>
                  <a:srgbClr val="332C2C"/>
                </a:solidFill>
                <a:latin typeface="Calibri"/>
                <a:cs typeface="Calibri"/>
              </a:rPr>
              <a:t>rates.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804659">
              <a:lnSpc>
                <a:spcPct val="100000"/>
              </a:lnSpc>
              <a:spcBef>
                <a:spcPts val="100"/>
              </a:spcBef>
            </a:pPr>
            <a:r>
              <a:rPr spc="-140" dirty="0"/>
              <a:t>Tools</a:t>
            </a:r>
            <a:r>
              <a:rPr spc="-195" dirty="0"/>
              <a:t> </a:t>
            </a:r>
            <a:r>
              <a:rPr spc="-85" dirty="0"/>
              <a:t>and</a:t>
            </a:r>
            <a:r>
              <a:rPr spc="-220" dirty="0"/>
              <a:t> </a:t>
            </a:r>
            <a:r>
              <a:rPr spc="-105" dirty="0"/>
              <a:t>Libraries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096307" y="3131096"/>
            <a:ext cx="7204709" cy="7168515"/>
            <a:chOff x="11096307" y="3131096"/>
            <a:chExt cx="7204709" cy="7168515"/>
          </a:xfrm>
        </p:grpSpPr>
        <p:sp>
          <p:nvSpPr>
            <p:cNvPr id="3" name="object 3"/>
            <p:cNvSpPr/>
            <p:nvPr/>
          </p:nvSpPr>
          <p:spPr>
            <a:xfrm>
              <a:off x="13042213" y="5610076"/>
              <a:ext cx="5246370" cy="4677410"/>
            </a:xfrm>
            <a:custGeom>
              <a:avLst/>
              <a:gdLst/>
              <a:ahLst/>
              <a:cxnLst/>
              <a:rect l="l" t="t" r="r" b="b"/>
              <a:pathLst>
                <a:path w="5246369" h="4677409">
                  <a:moveTo>
                    <a:pt x="5245785" y="0"/>
                  </a:moveTo>
                  <a:lnTo>
                    <a:pt x="5190872" y="5807"/>
                  </a:lnTo>
                  <a:lnTo>
                    <a:pt x="5140122" y="12097"/>
                  </a:lnTo>
                  <a:lnTo>
                    <a:pt x="5089918" y="19185"/>
                  </a:lnTo>
                  <a:lnTo>
                    <a:pt x="5040254" y="27063"/>
                  </a:lnTo>
                  <a:lnTo>
                    <a:pt x="4991124" y="35720"/>
                  </a:lnTo>
                  <a:lnTo>
                    <a:pt x="4942520" y="45146"/>
                  </a:lnTo>
                  <a:lnTo>
                    <a:pt x="4894437" y="55333"/>
                  </a:lnTo>
                  <a:lnTo>
                    <a:pt x="4846867" y="66271"/>
                  </a:lnTo>
                  <a:lnTo>
                    <a:pt x="4799805" y="77951"/>
                  </a:lnTo>
                  <a:lnTo>
                    <a:pt x="4753244" y="90362"/>
                  </a:lnTo>
                  <a:lnTo>
                    <a:pt x="4707177" y="103495"/>
                  </a:lnTo>
                  <a:lnTo>
                    <a:pt x="4661597" y="117341"/>
                  </a:lnTo>
                  <a:lnTo>
                    <a:pt x="4616499" y="131891"/>
                  </a:lnTo>
                  <a:lnTo>
                    <a:pt x="4571876" y="147134"/>
                  </a:lnTo>
                  <a:lnTo>
                    <a:pt x="4527722" y="163062"/>
                  </a:lnTo>
                  <a:lnTo>
                    <a:pt x="4484029" y="179664"/>
                  </a:lnTo>
                  <a:lnTo>
                    <a:pt x="4440791" y="196932"/>
                  </a:lnTo>
                  <a:lnTo>
                    <a:pt x="4398002" y="214855"/>
                  </a:lnTo>
                  <a:lnTo>
                    <a:pt x="4355656" y="233425"/>
                  </a:lnTo>
                  <a:lnTo>
                    <a:pt x="4313745" y="252632"/>
                  </a:lnTo>
                  <a:lnTo>
                    <a:pt x="4272263" y="272466"/>
                  </a:lnTo>
                  <a:lnTo>
                    <a:pt x="4231205" y="292917"/>
                  </a:lnTo>
                  <a:lnTo>
                    <a:pt x="4190562" y="313977"/>
                  </a:lnTo>
                  <a:lnTo>
                    <a:pt x="4150330" y="335636"/>
                  </a:lnTo>
                  <a:lnTo>
                    <a:pt x="4110500" y="357884"/>
                  </a:lnTo>
                  <a:lnTo>
                    <a:pt x="4071068" y="380712"/>
                  </a:lnTo>
                  <a:lnTo>
                    <a:pt x="4032026" y="404110"/>
                  </a:lnTo>
                  <a:lnTo>
                    <a:pt x="3993367" y="428069"/>
                  </a:lnTo>
                  <a:lnTo>
                    <a:pt x="3955086" y="452579"/>
                  </a:lnTo>
                  <a:lnTo>
                    <a:pt x="3917175" y="477630"/>
                  </a:lnTo>
                  <a:lnTo>
                    <a:pt x="3879629" y="503214"/>
                  </a:lnTo>
                  <a:lnTo>
                    <a:pt x="3842441" y="529321"/>
                  </a:lnTo>
                  <a:lnTo>
                    <a:pt x="3805604" y="555941"/>
                  </a:lnTo>
                  <a:lnTo>
                    <a:pt x="3769111" y="583065"/>
                  </a:lnTo>
                  <a:lnTo>
                    <a:pt x="3732957" y="610683"/>
                  </a:lnTo>
                  <a:lnTo>
                    <a:pt x="3697135" y="638786"/>
                  </a:lnTo>
                  <a:lnTo>
                    <a:pt x="3661638" y="667364"/>
                  </a:lnTo>
                  <a:lnTo>
                    <a:pt x="3626459" y="696407"/>
                  </a:lnTo>
                  <a:lnTo>
                    <a:pt x="3591593" y="725907"/>
                  </a:lnTo>
                  <a:lnTo>
                    <a:pt x="3557033" y="755853"/>
                  </a:lnTo>
                  <a:lnTo>
                    <a:pt x="3522771" y="786237"/>
                  </a:lnTo>
                  <a:lnTo>
                    <a:pt x="3488803" y="817049"/>
                  </a:lnTo>
                  <a:lnTo>
                    <a:pt x="3455121" y="848278"/>
                  </a:lnTo>
                  <a:lnTo>
                    <a:pt x="3421718" y="879917"/>
                  </a:lnTo>
                  <a:lnTo>
                    <a:pt x="3388589" y="911954"/>
                  </a:lnTo>
                  <a:lnTo>
                    <a:pt x="3355726" y="944381"/>
                  </a:lnTo>
                  <a:lnTo>
                    <a:pt x="3323124" y="977189"/>
                  </a:lnTo>
                  <a:lnTo>
                    <a:pt x="3290775" y="1010367"/>
                  </a:lnTo>
                  <a:lnTo>
                    <a:pt x="3258674" y="1043906"/>
                  </a:lnTo>
                  <a:lnTo>
                    <a:pt x="3226813" y="1077797"/>
                  </a:lnTo>
                  <a:lnTo>
                    <a:pt x="3195186" y="1112030"/>
                  </a:lnTo>
                  <a:lnTo>
                    <a:pt x="3163788" y="1146595"/>
                  </a:lnTo>
                  <a:lnTo>
                    <a:pt x="3132610" y="1181484"/>
                  </a:lnTo>
                  <a:lnTo>
                    <a:pt x="3101647" y="1216687"/>
                  </a:lnTo>
                  <a:lnTo>
                    <a:pt x="3070892" y="1252193"/>
                  </a:lnTo>
                  <a:lnTo>
                    <a:pt x="3040339" y="1287995"/>
                  </a:lnTo>
                  <a:lnTo>
                    <a:pt x="3009981" y="1324081"/>
                  </a:lnTo>
                  <a:lnTo>
                    <a:pt x="2979812" y="1360443"/>
                  </a:lnTo>
                  <a:lnTo>
                    <a:pt x="2949825" y="1397071"/>
                  </a:lnTo>
                  <a:lnTo>
                    <a:pt x="2920014" y="1433956"/>
                  </a:lnTo>
                  <a:lnTo>
                    <a:pt x="2890371" y="1471088"/>
                  </a:lnTo>
                  <a:lnTo>
                    <a:pt x="2860892" y="1508457"/>
                  </a:lnTo>
                  <a:lnTo>
                    <a:pt x="2831569" y="1546055"/>
                  </a:lnTo>
                  <a:lnTo>
                    <a:pt x="2802395" y="1583871"/>
                  </a:lnTo>
                  <a:lnTo>
                    <a:pt x="2773364" y="1621897"/>
                  </a:lnTo>
                  <a:lnTo>
                    <a:pt x="2744470" y="1660121"/>
                  </a:lnTo>
                  <a:lnTo>
                    <a:pt x="2715707" y="1698536"/>
                  </a:lnTo>
                  <a:lnTo>
                    <a:pt x="2687067" y="1737132"/>
                  </a:lnTo>
                  <a:lnTo>
                    <a:pt x="2658544" y="1775899"/>
                  </a:lnTo>
                  <a:lnTo>
                    <a:pt x="2630131" y="1814827"/>
                  </a:lnTo>
                  <a:lnTo>
                    <a:pt x="2601823" y="1853907"/>
                  </a:lnTo>
                  <a:lnTo>
                    <a:pt x="2573613" y="1893130"/>
                  </a:lnTo>
                  <a:lnTo>
                    <a:pt x="2545493" y="1932486"/>
                  </a:lnTo>
                  <a:lnTo>
                    <a:pt x="2517458" y="1971966"/>
                  </a:lnTo>
                  <a:lnTo>
                    <a:pt x="2489502" y="2011559"/>
                  </a:lnTo>
                  <a:lnTo>
                    <a:pt x="2461617" y="2051258"/>
                  </a:lnTo>
                  <a:lnTo>
                    <a:pt x="2433797" y="2091051"/>
                  </a:lnTo>
                  <a:lnTo>
                    <a:pt x="2406036" y="2130930"/>
                  </a:lnTo>
                  <a:lnTo>
                    <a:pt x="2378327" y="2170884"/>
                  </a:lnTo>
                  <a:lnTo>
                    <a:pt x="2350663" y="2210906"/>
                  </a:lnTo>
                  <a:lnTo>
                    <a:pt x="2323039" y="2250984"/>
                  </a:lnTo>
                  <a:lnTo>
                    <a:pt x="2295447" y="2291110"/>
                  </a:lnTo>
                  <a:lnTo>
                    <a:pt x="2267881" y="2331274"/>
                  </a:lnTo>
                  <a:lnTo>
                    <a:pt x="2240335" y="2371466"/>
                  </a:lnTo>
                  <a:lnTo>
                    <a:pt x="2212802" y="2411678"/>
                  </a:lnTo>
                  <a:lnTo>
                    <a:pt x="2185275" y="2451899"/>
                  </a:lnTo>
                  <a:lnTo>
                    <a:pt x="2157749" y="2492120"/>
                  </a:lnTo>
                  <a:lnTo>
                    <a:pt x="2130216" y="2532331"/>
                  </a:lnTo>
                  <a:lnTo>
                    <a:pt x="2102670" y="2572523"/>
                  </a:lnTo>
                  <a:lnTo>
                    <a:pt x="2075104" y="2612687"/>
                  </a:lnTo>
                  <a:lnTo>
                    <a:pt x="2047512" y="2652812"/>
                  </a:lnTo>
                  <a:lnTo>
                    <a:pt x="2019888" y="2692891"/>
                  </a:lnTo>
                  <a:lnTo>
                    <a:pt x="1992224" y="2732912"/>
                  </a:lnTo>
                  <a:lnTo>
                    <a:pt x="1964515" y="2772866"/>
                  </a:lnTo>
                  <a:lnTo>
                    <a:pt x="1936754" y="2812745"/>
                  </a:lnTo>
                  <a:lnTo>
                    <a:pt x="1908934" y="2852538"/>
                  </a:lnTo>
                  <a:lnTo>
                    <a:pt x="1881049" y="2892236"/>
                  </a:lnTo>
                  <a:lnTo>
                    <a:pt x="1853093" y="2931829"/>
                  </a:lnTo>
                  <a:lnTo>
                    <a:pt x="1825058" y="2971309"/>
                  </a:lnTo>
                  <a:lnTo>
                    <a:pt x="1796939" y="3010665"/>
                  </a:lnTo>
                  <a:lnTo>
                    <a:pt x="1768728" y="3049888"/>
                  </a:lnTo>
                  <a:lnTo>
                    <a:pt x="1740420" y="3088968"/>
                  </a:lnTo>
                  <a:lnTo>
                    <a:pt x="1712008" y="3127896"/>
                  </a:lnTo>
                  <a:lnTo>
                    <a:pt x="1683485" y="3166663"/>
                  </a:lnTo>
                  <a:lnTo>
                    <a:pt x="1654845" y="3205258"/>
                  </a:lnTo>
                  <a:lnTo>
                    <a:pt x="1626082" y="3243673"/>
                  </a:lnTo>
                  <a:lnTo>
                    <a:pt x="1597188" y="3281898"/>
                  </a:lnTo>
                  <a:lnTo>
                    <a:pt x="1568157" y="3319923"/>
                  </a:lnTo>
                  <a:lnTo>
                    <a:pt x="1538984" y="3357739"/>
                  </a:lnTo>
                  <a:lnTo>
                    <a:pt x="1509661" y="3395337"/>
                  </a:lnTo>
                  <a:lnTo>
                    <a:pt x="1480182" y="3432706"/>
                  </a:lnTo>
                  <a:lnTo>
                    <a:pt x="1450540" y="3469838"/>
                  </a:lnTo>
                  <a:lnTo>
                    <a:pt x="1420728" y="3506723"/>
                  </a:lnTo>
                  <a:lnTo>
                    <a:pt x="1390742" y="3543351"/>
                  </a:lnTo>
                  <a:lnTo>
                    <a:pt x="1360573" y="3579713"/>
                  </a:lnTo>
                  <a:lnTo>
                    <a:pt x="1330215" y="3615800"/>
                  </a:lnTo>
                  <a:lnTo>
                    <a:pt x="1299663" y="3651601"/>
                  </a:lnTo>
                  <a:lnTo>
                    <a:pt x="1268908" y="3687107"/>
                  </a:lnTo>
                  <a:lnTo>
                    <a:pt x="1237946" y="3722310"/>
                  </a:lnTo>
                  <a:lnTo>
                    <a:pt x="1206768" y="3757199"/>
                  </a:lnTo>
                  <a:lnTo>
                    <a:pt x="1175370" y="3791764"/>
                  </a:lnTo>
                  <a:lnTo>
                    <a:pt x="1143744" y="3825998"/>
                  </a:lnTo>
                  <a:lnTo>
                    <a:pt x="1111884" y="3859888"/>
                  </a:lnTo>
                  <a:lnTo>
                    <a:pt x="1079783" y="3893428"/>
                  </a:lnTo>
                  <a:lnTo>
                    <a:pt x="1047435" y="3926606"/>
                  </a:lnTo>
                  <a:lnTo>
                    <a:pt x="1014833" y="3959413"/>
                  </a:lnTo>
                  <a:lnTo>
                    <a:pt x="981971" y="3991840"/>
                  </a:lnTo>
                  <a:lnTo>
                    <a:pt x="948842" y="4023878"/>
                  </a:lnTo>
                  <a:lnTo>
                    <a:pt x="915441" y="4055516"/>
                  </a:lnTo>
                  <a:lnTo>
                    <a:pt x="881759" y="4086746"/>
                  </a:lnTo>
                  <a:lnTo>
                    <a:pt x="847791" y="4117557"/>
                  </a:lnTo>
                  <a:lnTo>
                    <a:pt x="813531" y="4147941"/>
                  </a:lnTo>
                  <a:lnTo>
                    <a:pt x="778971" y="4177888"/>
                  </a:lnTo>
                  <a:lnTo>
                    <a:pt x="744106" y="4207388"/>
                  </a:lnTo>
                  <a:lnTo>
                    <a:pt x="708929" y="4236431"/>
                  </a:lnTo>
                  <a:lnTo>
                    <a:pt x="673432" y="4265009"/>
                  </a:lnTo>
                  <a:lnTo>
                    <a:pt x="637611" y="4293112"/>
                  </a:lnTo>
                  <a:lnTo>
                    <a:pt x="601458" y="4320730"/>
                  </a:lnTo>
                  <a:lnTo>
                    <a:pt x="564967" y="4347854"/>
                  </a:lnTo>
                  <a:lnTo>
                    <a:pt x="528131" y="4374474"/>
                  </a:lnTo>
                  <a:lnTo>
                    <a:pt x="490943" y="4400581"/>
                  </a:lnTo>
                  <a:lnTo>
                    <a:pt x="453398" y="4426165"/>
                  </a:lnTo>
                  <a:lnTo>
                    <a:pt x="415489" y="4451217"/>
                  </a:lnTo>
                  <a:lnTo>
                    <a:pt x="377209" y="4475727"/>
                  </a:lnTo>
                  <a:lnTo>
                    <a:pt x="338552" y="4499686"/>
                  </a:lnTo>
                  <a:lnTo>
                    <a:pt x="299511" y="4523084"/>
                  </a:lnTo>
                  <a:lnTo>
                    <a:pt x="260080" y="4545912"/>
                  </a:lnTo>
                  <a:lnTo>
                    <a:pt x="220252" y="4568160"/>
                  </a:lnTo>
                  <a:lnTo>
                    <a:pt x="180021" y="4589819"/>
                  </a:lnTo>
                  <a:lnTo>
                    <a:pt x="139380" y="4610879"/>
                  </a:lnTo>
                  <a:lnTo>
                    <a:pt x="98323" y="4631331"/>
                  </a:lnTo>
                  <a:lnTo>
                    <a:pt x="56844" y="4651165"/>
                  </a:lnTo>
                  <a:lnTo>
                    <a:pt x="14935" y="4670371"/>
                  </a:lnTo>
                  <a:lnTo>
                    <a:pt x="0" y="4676921"/>
                  </a:lnTo>
                </a:path>
              </a:pathLst>
            </a:custGeom>
            <a:ln w="24995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096307" y="3131096"/>
              <a:ext cx="5229225" cy="5229225"/>
            </a:xfrm>
            <a:custGeom>
              <a:avLst/>
              <a:gdLst/>
              <a:ahLst/>
              <a:cxnLst/>
              <a:rect l="l" t="t" r="r" b="b"/>
              <a:pathLst>
                <a:path w="5229225" h="5229225">
                  <a:moveTo>
                    <a:pt x="5229225" y="0"/>
                  </a:moveTo>
                  <a:lnTo>
                    <a:pt x="0" y="0"/>
                  </a:lnTo>
                  <a:lnTo>
                    <a:pt x="0" y="5229225"/>
                  </a:lnTo>
                  <a:lnTo>
                    <a:pt x="5229225" y="5229225"/>
                  </a:lnTo>
                  <a:lnTo>
                    <a:pt x="5229225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73549" y="3209823"/>
              <a:ext cx="5076824" cy="5076824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0" y="5482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97549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96790" y="3946855"/>
            <a:ext cx="1145400" cy="27588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660756" y="3946855"/>
            <a:ext cx="790879" cy="343801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60131" y="4794580"/>
            <a:ext cx="1637880" cy="275882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612747" y="3429749"/>
            <a:ext cx="7211059" cy="384619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 marR="260985">
              <a:lnSpc>
                <a:spcPct val="102299"/>
              </a:lnSpc>
              <a:spcBef>
                <a:spcPts val="30"/>
              </a:spcBef>
              <a:tabLst>
                <a:tab pos="4241165" algn="l"/>
              </a:tabLst>
            </a:pPr>
            <a:r>
              <a:rPr sz="2750" spc="295" dirty="0">
                <a:solidFill>
                  <a:srgbClr val="332C2C"/>
                </a:solidFill>
                <a:latin typeface="Calibri"/>
                <a:cs typeface="Calibri"/>
              </a:rPr>
              <a:t>While</a:t>
            </a:r>
            <a:r>
              <a:rPr sz="2750" spc="110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365" dirty="0">
                <a:solidFill>
                  <a:srgbClr val="332C2C"/>
                </a:solidFill>
                <a:latin typeface="Calibri"/>
                <a:cs typeface="Calibri"/>
              </a:rPr>
              <a:t>web</a:t>
            </a:r>
            <a:r>
              <a:rPr sz="2750" spc="110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300" dirty="0">
                <a:solidFill>
                  <a:srgbClr val="332C2C"/>
                </a:solidFill>
                <a:latin typeface="Calibri"/>
                <a:cs typeface="Calibri"/>
              </a:rPr>
              <a:t>scraping</a:t>
            </a:r>
            <a:r>
              <a:rPr sz="2750" spc="110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360" dirty="0">
                <a:solidFill>
                  <a:srgbClr val="332C2C"/>
                </a:solidFill>
                <a:latin typeface="Calibri"/>
                <a:cs typeface="Calibri"/>
              </a:rPr>
              <a:t>can</a:t>
            </a:r>
            <a:r>
              <a:rPr sz="2750" spc="110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350" dirty="0">
                <a:solidFill>
                  <a:srgbClr val="332C2C"/>
                </a:solidFill>
                <a:latin typeface="Calibri"/>
                <a:cs typeface="Calibri"/>
              </a:rPr>
              <a:t>be</a:t>
            </a:r>
            <a:r>
              <a:rPr sz="2750" spc="110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235" dirty="0">
                <a:solidFill>
                  <a:srgbClr val="332C2C"/>
                </a:solidFill>
                <a:latin typeface="Calibri"/>
                <a:cs typeface="Calibri"/>
              </a:rPr>
              <a:t>beneﬁcial,</a:t>
            </a:r>
            <a:r>
              <a:rPr sz="2750" spc="114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120" dirty="0">
                <a:solidFill>
                  <a:srgbClr val="332C2C"/>
                </a:solidFill>
                <a:latin typeface="Calibri"/>
                <a:cs typeface="Calibri"/>
              </a:rPr>
              <a:t>it </a:t>
            </a:r>
            <a:r>
              <a:rPr sz="2750" spc="204" dirty="0">
                <a:solidFill>
                  <a:srgbClr val="332C2C"/>
                </a:solidFill>
                <a:latin typeface="Calibri"/>
                <a:cs typeface="Calibri"/>
              </a:rPr>
              <a:t>raises</a:t>
            </a:r>
            <a:r>
              <a:rPr sz="2750" spc="100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290" dirty="0">
                <a:solidFill>
                  <a:srgbClr val="332C2C"/>
                </a:solidFill>
                <a:latin typeface="Calibri"/>
                <a:cs typeface="Calibri"/>
              </a:rPr>
              <a:t>important</a:t>
            </a:r>
            <a:r>
              <a:rPr sz="2750" dirty="0">
                <a:solidFill>
                  <a:srgbClr val="332C2C"/>
                </a:solidFill>
                <a:latin typeface="Calibri"/>
                <a:cs typeface="Calibri"/>
              </a:rPr>
              <a:t>	</a:t>
            </a:r>
            <a:r>
              <a:rPr sz="2750" spc="340" dirty="0">
                <a:solidFill>
                  <a:srgbClr val="332C2C"/>
                </a:solidFill>
                <a:latin typeface="Calibri"/>
                <a:cs typeface="Calibri"/>
              </a:rPr>
              <a:t>and</a:t>
            </a:r>
            <a:endParaRPr sz="2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750" spc="245" dirty="0">
                <a:solidFill>
                  <a:srgbClr val="332C2C"/>
                </a:solidFill>
                <a:latin typeface="Calibri"/>
                <a:cs typeface="Calibri"/>
              </a:rPr>
              <a:t>questions.</a:t>
            </a:r>
            <a:r>
              <a:rPr sz="2750" spc="100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340" dirty="0">
                <a:solidFill>
                  <a:srgbClr val="332C2C"/>
                </a:solidFill>
                <a:latin typeface="Calibri"/>
                <a:cs typeface="Calibri"/>
              </a:rPr>
              <a:t>Respecting</a:t>
            </a:r>
            <a:r>
              <a:rPr sz="2750" spc="100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300" dirty="0">
                <a:solidFill>
                  <a:srgbClr val="332C2C"/>
                </a:solidFill>
                <a:latin typeface="Calibri"/>
                <a:cs typeface="Calibri"/>
              </a:rPr>
              <a:t>a</a:t>
            </a:r>
            <a:r>
              <a:rPr sz="2750" spc="100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215" dirty="0">
                <a:solidFill>
                  <a:srgbClr val="332C2C"/>
                </a:solidFill>
                <a:latin typeface="Calibri"/>
                <a:cs typeface="Calibri"/>
              </a:rPr>
              <a:t>website's</a:t>
            </a:r>
            <a:endParaRPr sz="2750">
              <a:latin typeface="Calibri"/>
              <a:cs typeface="Calibri"/>
            </a:endParaRPr>
          </a:p>
          <a:p>
            <a:pPr marL="12700" marR="5080" indent="1758314">
              <a:lnSpc>
                <a:spcPct val="101400"/>
              </a:lnSpc>
              <a:spcBef>
                <a:spcPts val="25"/>
              </a:spcBef>
            </a:pPr>
            <a:r>
              <a:rPr sz="2750" spc="125" dirty="0">
                <a:solidFill>
                  <a:srgbClr val="332C2C"/>
                </a:solidFill>
                <a:latin typeface="Calibri"/>
                <a:cs typeface="Calibri"/>
              </a:rPr>
              <a:t>ﬁle,</a:t>
            </a:r>
            <a:r>
              <a:rPr sz="2750" spc="110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325" dirty="0">
                <a:solidFill>
                  <a:srgbClr val="332C2C"/>
                </a:solidFill>
                <a:latin typeface="Calibri"/>
                <a:cs typeface="Calibri"/>
              </a:rPr>
              <a:t>understanding</a:t>
            </a:r>
            <a:r>
              <a:rPr sz="2750" spc="105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275" dirty="0">
                <a:solidFill>
                  <a:srgbClr val="332C2C"/>
                </a:solidFill>
                <a:latin typeface="Calibri"/>
                <a:cs typeface="Calibri"/>
              </a:rPr>
              <a:t>copyright </a:t>
            </a:r>
            <a:r>
              <a:rPr sz="2750" spc="190" dirty="0">
                <a:solidFill>
                  <a:srgbClr val="332C2C"/>
                </a:solidFill>
                <a:latin typeface="Calibri"/>
                <a:cs typeface="Calibri"/>
              </a:rPr>
              <a:t>laws,</a:t>
            </a:r>
            <a:r>
              <a:rPr sz="2750" spc="114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365" dirty="0">
                <a:solidFill>
                  <a:srgbClr val="332C2C"/>
                </a:solidFill>
                <a:latin typeface="Calibri"/>
                <a:cs typeface="Calibri"/>
              </a:rPr>
              <a:t>and</a:t>
            </a:r>
            <a:r>
              <a:rPr sz="2750" spc="114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290" dirty="0">
                <a:solidFill>
                  <a:srgbClr val="332C2C"/>
                </a:solidFill>
                <a:latin typeface="Calibri"/>
                <a:cs typeface="Calibri"/>
              </a:rPr>
              <a:t>avoiding</a:t>
            </a:r>
            <a:r>
              <a:rPr sz="2750" spc="110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250" dirty="0">
                <a:solidFill>
                  <a:srgbClr val="332C2C"/>
                </a:solidFill>
                <a:latin typeface="Calibri"/>
                <a:cs typeface="Calibri"/>
              </a:rPr>
              <a:t>excessive</a:t>
            </a:r>
            <a:r>
              <a:rPr sz="2750" spc="114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270" dirty="0">
                <a:solidFill>
                  <a:srgbClr val="332C2C"/>
                </a:solidFill>
                <a:latin typeface="Calibri"/>
                <a:cs typeface="Calibri"/>
              </a:rPr>
              <a:t>requests</a:t>
            </a:r>
            <a:r>
              <a:rPr sz="2750" spc="110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204" dirty="0">
                <a:solidFill>
                  <a:srgbClr val="332C2C"/>
                </a:solidFill>
                <a:latin typeface="Calibri"/>
                <a:cs typeface="Calibri"/>
              </a:rPr>
              <a:t>are </a:t>
            </a:r>
            <a:r>
              <a:rPr sz="2750" spc="245" dirty="0">
                <a:solidFill>
                  <a:srgbClr val="332C2C"/>
                </a:solidFill>
                <a:latin typeface="Calibri"/>
                <a:cs typeface="Calibri"/>
              </a:rPr>
              <a:t>essential</a:t>
            </a:r>
            <a:r>
              <a:rPr sz="2750" spc="105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200" dirty="0">
                <a:solidFill>
                  <a:srgbClr val="332C2C"/>
                </a:solidFill>
                <a:latin typeface="Calibri"/>
                <a:cs typeface="Calibri"/>
              </a:rPr>
              <a:t>to</a:t>
            </a:r>
            <a:r>
              <a:rPr sz="2750" spc="105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310" dirty="0">
                <a:solidFill>
                  <a:srgbClr val="332C2C"/>
                </a:solidFill>
                <a:latin typeface="Calibri"/>
                <a:cs typeface="Calibri"/>
              </a:rPr>
              <a:t>maintain</a:t>
            </a:r>
            <a:r>
              <a:rPr sz="2750" spc="100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300" dirty="0">
                <a:solidFill>
                  <a:srgbClr val="332C2C"/>
                </a:solidFill>
                <a:latin typeface="Calibri"/>
                <a:cs typeface="Calibri"/>
              </a:rPr>
              <a:t>a</a:t>
            </a:r>
            <a:r>
              <a:rPr sz="2750" spc="105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380" dirty="0">
                <a:solidFill>
                  <a:srgbClr val="332C2C"/>
                </a:solidFill>
                <a:latin typeface="Calibri"/>
                <a:cs typeface="Calibri"/>
              </a:rPr>
              <a:t>good</a:t>
            </a:r>
            <a:r>
              <a:rPr sz="2750" spc="100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229" dirty="0">
                <a:solidFill>
                  <a:srgbClr val="332C2C"/>
                </a:solidFill>
                <a:latin typeface="Calibri"/>
                <a:cs typeface="Calibri"/>
              </a:rPr>
              <a:t>relationship </a:t>
            </a:r>
            <a:r>
              <a:rPr sz="2750" spc="285" dirty="0">
                <a:solidFill>
                  <a:srgbClr val="332C2C"/>
                </a:solidFill>
                <a:latin typeface="Calibri"/>
                <a:cs typeface="Calibri"/>
              </a:rPr>
              <a:t>with</a:t>
            </a:r>
            <a:r>
              <a:rPr sz="2750" spc="110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290" dirty="0">
                <a:solidFill>
                  <a:srgbClr val="332C2C"/>
                </a:solidFill>
                <a:latin typeface="Calibri"/>
                <a:cs typeface="Calibri"/>
              </a:rPr>
              <a:t>data</a:t>
            </a:r>
            <a:r>
              <a:rPr sz="2750" spc="110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200" dirty="0">
                <a:solidFill>
                  <a:srgbClr val="332C2C"/>
                </a:solidFill>
                <a:latin typeface="Calibri"/>
                <a:cs typeface="Calibri"/>
              </a:rPr>
              <a:t>providers.</a:t>
            </a:r>
            <a:r>
              <a:rPr sz="2750" spc="114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275" dirty="0">
                <a:solidFill>
                  <a:srgbClr val="332C2C"/>
                </a:solidFill>
                <a:latin typeface="Calibri"/>
                <a:cs typeface="Calibri"/>
              </a:rPr>
              <a:t>Ethical</a:t>
            </a:r>
            <a:r>
              <a:rPr sz="2750" spc="114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290" dirty="0">
                <a:solidFill>
                  <a:srgbClr val="332C2C"/>
                </a:solidFill>
                <a:latin typeface="Calibri"/>
                <a:cs typeface="Calibri"/>
              </a:rPr>
              <a:t>scraping </a:t>
            </a:r>
            <a:r>
              <a:rPr sz="2750" spc="254" dirty="0">
                <a:solidFill>
                  <a:srgbClr val="332C2C"/>
                </a:solidFill>
                <a:latin typeface="Calibri"/>
                <a:cs typeface="Calibri"/>
              </a:rPr>
              <a:t>practices</a:t>
            </a:r>
            <a:r>
              <a:rPr sz="2750" spc="110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305" dirty="0">
                <a:solidFill>
                  <a:srgbClr val="332C2C"/>
                </a:solidFill>
                <a:latin typeface="Calibri"/>
                <a:cs typeface="Calibri"/>
              </a:rPr>
              <a:t>promote</a:t>
            </a:r>
            <a:r>
              <a:rPr sz="2750" spc="110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235" dirty="0">
                <a:solidFill>
                  <a:srgbClr val="332C2C"/>
                </a:solidFill>
                <a:latin typeface="Calibri"/>
                <a:cs typeface="Calibri"/>
              </a:rPr>
              <a:t>sustainability</a:t>
            </a:r>
            <a:r>
              <a:rPr sz="2750" spc="114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254" dirty="0">
                <a:solidFill>
                  <a:srgbClr val="332C2C"/>
                </a:solidFill>
                <a:latin typeface="Calibri"/>
                <a:cs typeface="Calibri"/>
              </a:rPr>
              <a:t>in</a:t>
            </a:r>
            <a:r>
              <a:rPr sz="2750" spc="110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270" dirty="0">
                <a:solidFill>
                  <a:srgbClr val="332C2C"/>
                </a:solidFill>
                <a:latin typeface="Calibri"/>
                <a:cs typeface="Calibri"/>
              </a:rPr>
              <a:t>data </a:t>
            </a:r>
            <a:r>
              <a:rPr sz="2750" spc="204" dirty="0">
                <a:solidFill>
                  <a:srgbClr val="332C2C"/>
                </a:solidFill>
                <a:latin typeface="Calibri"/>
                <a:cs typeface="Calibri"/>
              </a:rPr>
              <a:t>collection.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532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75" dirty="0"/>
              <a:t>Ethics</a:t>
            </a:r>
            <a:r>
              <a:rPr sz="4500" spc="-170" dirty="0"/>
              <a:t> </a:t>
            </a:r>
            <a:r>
              <a:rPr sz="4500" spc="-60" dirty="0"/>
              <a:t>and</a:t>
            </a:r>
            <a:r>
              <a:rPr sz="4500" spc="-160" dirty="0"/>
              <a:t> </a:t>
            </a:r>
            <a:r>
              <a:rPr sz="4500" spc="-110" dirty="0"/>
              <a:t>Legal</a:t>
            </a:r>
            <a:r>
              <a:rPr sz="4500" spc="-140" dirty="0"/>
              <a:t> </a:t>
            </a:r>
            <a:r>
              <a:rPr sz="4500" spc="-45" dirty="0"/>
              <a:t>Considerations</a:t>
            </a:r>
            <a:endParaRPr sz="4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091970"/>
            <a:ext cx="2929255" cy="4195445"/>
          </a:xfrm>
          <a:custGeom>
            <a:avLst/>
            <a:gdLst/>
            <a:ahLst/>
            <a:cxnLst/>
            <a:rect l="l" t="t" r="r" b="b"/>
            <a:pathLst>
              <a:path w="2929255" h="4195445">
                <a:moveTo>
                  <a:pt x="0" y="0"/>
                </a:moveTo>
                <a:lnTo>
                  <a:pt x="35896" y="29865"/>
                </a:lnTo>
                <a:lnTo>
                  <a:pt x="69718" y="58874"/>
                </a:lnTo>
                <a:lnTo>
                  <a:pt x="103228" y="88438"/>
                </a:lnTo>
                <a:lnTo>
                  <a:pt x="136431" y="118546"/>
                </a:lnTo>
                <a:lnTo>
                  <a:pt x="169333" y="149188"/>
                </a:lnTo>
                <a:lnTo>
                  <a:pt x="201940" y="180354"/>
                </a:lnTo>
                <a:lnTo>
                  <a:pt x="234258" y="212035"/>
                </a:lnTo>
                <a:lnTo>
                  <a:pt x="266292" y="244219"/>
                </a:lnTo>
                <a:lnTo>
                  <a:pt x="298048" y="276898"/>
                </a:lnTo>
                <a:lnTo>
                  <a:pt x="329531" y="310060"/>
                </a:lnTo>
                <a:lnTo>
                  <a:pt x="360747" y="343696"/>
                </a:lnTo>
                <a:lnTo>
                  <a:pt x="391703" y="377796"/>
                </a:lnTo>
                <a:lnTo>
                  <a:pt x="422402" y="412349"/>
                </a:lnTo>
                <a:lnTo>
                  <a:pt x="452853" y="447346"/>
                </a:lnTo>
                <a:lnTo>
                  <a:pt x="483059" y="482776"/>
                </a:lnTo>
                <a:lnTo>
                  <a:pt x="513026" y="518630"/>
                </a:lnTo>
                <a:lnTo>
                  <a:pt x="542761" y="554897"/>
                </a:lnTo>
                <a:lnTo>
                  <a:pt x="572269" y="591567"/>
                </a:lnTo>
                <a:lnTo>
                  <a:pt x="601555" y="628630"/>
                </a:lnTo>
                <a:lnTo>
                  <a:pt x="630626" y="666077"/>
                </a:lnTo>
                <a:lnTo>
                  <a:pt x="659487" y="703896"/>
                </a:lnTo>
                <a:lnTo>
                  <a:pt x="688143" y="742078"/>
                </a:lnTo>
                <a:lnTo>
                  <a:pt x="716600" y="780613"/>
                </a:lnTo>
                <a:lnTo>
                  <a:pt x="744865" y="819491"/>
                </a:lnTo>
                <a:lnTo>
                  <a:pt x="772942" y="858702"/>
                </a:lnTo>
                <a:lnTo>
                  <a:pt x="800838" y="898235"/>
                </a:lnTo>
                <a:lnTo>
                  <a:pt x="828558" y="938080"/>
                </a:lnTo>
                <a:lnTo>
                  <a:pt x="856107" y="978228"/>
                </a:lnTo>
                <a:lnTo>
                  <a:pt x="883492" y="1018668"/>
                </a:lnTo>
                <a:lnTo>
                  <a:pt x="910718" y="1059391"/>
                </a:lnTo>
                <a:lnTo>
                  <a:pt x="937790" y="1100385"/>
                </a:lnTo>
                <a:lnTo>
                  <a:pt x="964715" y="1141642"/>
                </a:lnTo>
                <a:lnTo>
                  <a:pt x="991498" y="1183151"/>
                </a:lnTo>
                <a:lnTo>
                  <a:pt x="1018145" y="1224902"/>
                </a:lnTo>
                <a:lnTo>
                  <a:pt x="1044661" y="1266884"/>
                </a:lnTo>
                <a:lnTo>
                  <a:pt x="1071053" y="1309089"/>
                </a:lnTo>
                <a:lnTo>
                  <a:pt x="1097325" y="1351505"/>
                </a:lnTo>
                <a:lnTo>
                  <a:pt x="1123484" y="1394122"/>
                </a:lnTo>
                <a:lnTo>
                  <a:pt x="1149534" y="1436931"/>
                </a:lnTo>
                <a:lnTo>
                  <a:pt x="1175483" y="1479922"/>
                </a:lnTo>
                <a:lnTo>
                  <a:pt x="1201335" y="1523084"/>
                </a:lnTo>
                <a:lnTo>
                  <a:pt x="1227096" y="1566407"/>
                </a:lnTo>
                <a:lnTo>
                  <a:pt x="1252773" y="1609882"/>
                </a:lnTo>
                <a:lnTo>
                  <a:pt x="1278369" y="1653497"/>
                </a:lnTo>
                <a:lnTo>
                  <a:pt x="1303892" y="1697244"/>
                </a:lnTo>
                <a:lnTo>
                  <a:pt x="1329347" y="1741112"/>
                </a:lnTo>
                <a:lnTo>
                  <a:pt x="1354739" y="1785090"/>
                </a:lnTo>
                <a:lnTo>
                  <a:pt x="1380075" y="1829170"/>
                </a:lnTo>
                <a:lnTo>
                  <a:pt x="1405359" y="1873340"/>
                </a:lnTo>
                <a:lnTo>
                  <a:pt x="1430598" y="1917590"/>
                </a:lnTo>
                <a:lnTo>
                  <a:pt x="1455798" y="1961912"/>
                </a:lnTo>
                <a:lnTo>
                  <a:pt x="1480963" y="2006293"/>
                </a:lnTo>
                <a:lnTo>
                  <a:pt x="1506100" y="2050726"/>
                </a:lnTo>
                <a:lnTo>
                  <a:pt x="1531214" y="2095198"/>
                </a:lnTo>
                <a:lnTo>
                  <a:pt x="1556311" y="2139701"/>
                </a:lnTo>
                <a:lnTo>
                  <a:pt x="1581397" y="2184224"/>
                </a:lnTo>
                <a:lnTo>
                  <a:pt x="1606477" y="2228757"/>
                </a:lnTo>
                <a:lnTo>
                  <a:pt x="1631557" y="2273290"/>
                </a:lnTo>
                <a:lnTo>
                  <a:pt x="1656643" y="2317812"/>
                </a:lnTo>
                <a:lnTo>
                  <a:pt x="1681740" y="2362315"/>
                </a:lnTo>
                <a:lnTo>
                  <a:pt x="1706854" y="2406787"/>
                </a:lnTo>
                <a:lnTo>
                  <a:pt x="1731991" y="2451219"/>
                </a:lnTo>
                <a:lnTo>
                  <a:pt x="1757157" y="2495600"/>
                </a:lnTo>
                <a:lnTo>
                  <a:pt x="1782356" y="2539921"/>
                </a:lnTo>
                <a:lnTo>
                  <a:pt x="1807595" y="2584172"/>
                </a:lnTo>
                <a:lnTo>
                  <a:pt x="1832879" y="2628342"/>
                </a:lnTo>
                <a:lnTo>
                  <a:pt x="1858215" y="2672421"/>
                </a:lnTo>
                <a:lnTo>
                  <a:pt x="1883607" y="2716399"/>
                </a:lnTo>
                <a:lnTo>
                  <a:pt x="1909062" y="2760266"/>
                </a:lnTo>
                <a:lnTo>
                  <a:pt x="1934585" y="2804013"/>
                </a:lnTo>
                <a:lnTo>
                  <a:pt x="1960181" y="2847628"/>
                </a:lnTo>
                <a:lnTo>
                  <a:pt x="1985857" y="2891103"/>
                </a:lnTo>
                <a:lnTo>
                  <a:pt x="2011618" y="2934426"/>
                </a:lnTo>
                <a:lnTo>
                  <a:pt x="2037470" y="2977588"/>
                </a:lnTo>
                <a:lnTo>
                  <a:pt x="2063419" y="3020578"/>
                </a:lnTo>
                <a:lnTo>
                  <a:pt x="2089470" y="3063387"/>
                </a:lnTo>
                <a:lnTo>
                  <a:pt x="2115628" y="3106005"/>
                </a:lnTo>
                <a:lnTo>
                  <a:pt x="2141900" y="3148420"/>
                </a:lnTo>
                <a:lnTo>
                  <a:pt x="2168292" y="3190625"/>
                </a:lnTo>
                <a:lnTo>
                  <a:pt x="2194808" y="3232607"/>
                </a:lnTo>
                <a:lnTo>
                  <a:pt x="2221455" y="3274358"/>
                </a:lnTo>
                <a:lnTo>
                  <a:pt x="2248237" y="3315866"/>
                </a:lnTo>
                <a:lnTo>
                  <a:pt x="2275162" y="3357123"/>
                </a:lnTo>
                <a:lnTo>
                  <a:pt x="2302235" y="3398118"/>
                </a:lnTo>
                <a:lnTo>
                  <a:pt x="2329460" y="3438840"/>
                </a:lnTo>
                <a:lnTo>
                  <a:pt x="2356845" y="3479280"/>
                </a:lnTo>
                <a:lnTo>
                  <a:pt x="2384394" y="3519428"/>
                </a:lnTo>
                <a:lnTo>
                  <a:pt x="2412114" y="3559274"/>
                </a:lnTo>
                <a:lnTo>
                  <a:pt x="2440010" y="3598807"/>
                </a:lnTo>
                <a:lnTo>
                  <a:pt x="2468087" y="3638017"/>
                </a:lnTo>
                <a:lnTo>
                  <a:pt x="2496351" y="3676895"/>
                </a:lnTo>
                <a:lnTo>
                  <a:pt x="2524809" y="3715430"/>
                </a:lnTo>
                <a:lnTo>
                  <a:pt x="2553465" y="3753612"/>
                </a:lnTo>
                <a:lnTo>
                  <a:pt x="2582326" y="3791431"/>
                </a:lnTo>
                <a:lnTo>
                  <a:pt x="2611396" y="3828878"/>
                </a:lnTo>
                <a:lnTo>
                  <a:pt x="2640682" y="3865941"/>
                </a:lnTo>
                <a:lnTo>
                  <a:pt x="2670190" y="3902611"/>
                </a:lnTo>
                <a:lnTo>
                  <a:pt x="2699925" y="3938878"/>
                </a:lnTo>
                <a:lnTo>
                  <a:pt x="2729892" y="3974732"/>
                </a:lnTo>
                <a:lnTo>
                  <a:pt x="2760098" y="4010162"/>
                </a:lnTo>
                <a:lnTo>
                  <a:pt x="2790548" y="4045159"/>
                </a:lnTo>
                <a:lnTo>
                  <a:pt x="2821248" y="4079712"/>
                </a:lnTo>
                <a:lnTo>
                  <a:pt x="2852203" y="4113812"/>
                </a:lnTo>
                <a:lnTo>
                  <a:pt x="2883419" y="4147448"/>
                </a:lnTo>
                <a:lnTo>
                  <a:pt x="2914903" y="4180611"/>
                </a:lnTo>
                <a:lnTo>
                  <a:pt x="2928913" y="4195028"/>
                </a:lnTo>
              </a:path>
            </a:pathLst>
          </a:custGeom>
          <a:ln w="24997">
            <a:solidFill>
              <a:srgbClr val="332C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061" y="9993"/>
            <a:ext cx="18287365" cy="10277475"/>
            <a:chOff x="1061" y="9993"/>
            <a:chExt cx="18287365" cy="102774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67505" y="9993"/>
              <a:ext cx="8020494" cy="1027700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054" y="548843"/>
              <a:ext cx="18287365" cy="9251950"/>
            </a:xfrm>
            <a:custGeom>
              <a:avLst/>
              <a:gdLst/>
              <a:ahLst/>
              <a:cxnLst/>
              <a:rect l="l" t="t" r="r" b="b"/>
              <a:pathLst>
                <a:path w="18287365" h="9251950">
                  <a:moveTo>
                    <a:pt x="7087260" y="3991038"/>
                  </a:moveTo>
                  <a:lnTo>
                    <a:pt x="7087171" y="3953954"/>
                  </a:lnTo>
                  <a:lnTo>
                    <a:pt x="7086016" y="3938232"/>
                  </a:lnTo>
                  <a:lnTo>
                    <a:pt x="7085901" y="3936644"/>
                  </a:lnTo>
                  <a:lnTo>
                    <a:pt x="7065556" y="3896106"/>
                  </a:lnTo>
                  <a:lnTo>
                    <a:pt x="7023608" y="3877614"/>
                  </a:lnTo>
                  <a:lnTo>
                    <a:pt x="7005409" y="3876370"/>
                  </a:lnTo>
                  <a:lnTo>
                    <a:pt x="6994080" y="3876814"/>
                  </a:lnTo>
                  <a:lnTo>
                    <a:pt x="6951129" y="3887482"/>
                  </a:lnTo>
                  <a:lnTo>
                    <a:pt x="6921170" y="3906964"/>
                  </a:lnTo>
                  <a:lnTo>
                    <a:pt x="6940055" y="3938232"/>
                  </a:lnTo>
                  <a:lnTo>
                    <a:pt x="6948259" y="3931462"/>
                  </a:lnTo>
                  <a:lnTo>
                    <a:pt x="6956260" y="3925849"/>
                  </a:lnTo>
                  <a:lnTo>
                    <a:pt x="6994792" y="3912946"/>
                  </a:lnTo>
                  <a:lnTo>
                    <a:pt x="7002932" y="3912603"/>
                  </a:lnTo>
                  <a:lnTo>
                    <a:pt x="7013702" y="3913263"/>
                  </a:lnTo>
                  <a:lnTo>
                    <a:pt x="7045134" y="3936073"/>
                  </a:lnTo>
                  <a:lnTo>
                    <a:pt x="7047878" y="3953954"/>
                  </a:lnTo>
                  <a:lnTo>
                    <a:pt x="7047878" y="3957878"/>
                  </a:lnTo>
                  <a:lnTo>
                    <a:pt x="7047878" y="3991038"/>
                  </a:lnTo>
                  <a:lnTo>
                    <a:pt x="7047878" y="4010279"/>
                  </a:lnTo>
                  <a:lnTo>
                    <a:pt x="7043115" y="4019131"/>
                  </a:lnTo>
                  <a:lnTo>
                    <a:pt x="7013613" y="4042105"/>
                  </a:lnTo>
                  <a:lnTo>
                    <a:pt x="7013156" y="4042105"/>
                  </a:lnTo>
                  <a:lnTo>
                    <a:pt x="7005523" y="4043527"/>
                  </a:lnTo>
                  <a:lnTo>
                    <a:pt x="7004952" y="4043527"/>
                  </a:lnTo>
                  <a:lnTo>
                    <a:pt x="6996697" y="4043997"/>
                  </a:lnTo>
                  <a:lnTo>
                    <a:pt x="6987514" y="4043527"/>
                  </a:lnTo>
                  <a:lnTo>
                    <a:pt x="6957403" y="4024757"/>
                  </a:lnTo>
                  <a:lnTo>
                    <a:pt x="6957403" y="4009428"/>
                  </a:lnTo>
                  <a:lnTo>
                    <a:pt x="6997382" y="3991038"/>
                  </a:lnTo>
                  <a:lnTo>
                    <a:pt x="7047878" y="3991038"/>
                  </a:lnTo>
                  <a:lnTo>
                    <a:pt x="7047878" y="3957878"/>
                  </a:lnTo>
                  <a:lnTo>
                    <a:pt x="6996697" y="3957878"/>
                  </a:lnTo>
                  <a:lnTo>
                    <a:pt x="6983425" y="3958386"/>
                  </a:lnTo>
                  <a:lnTo>
                    <a:pt x="6943407" y="3970248"/>
                  </a:lnTo>
                  <a:lnTo>
                    <a:pt x="6920306" y="4001719"/>
                  </a:lnTo>
                  <a:lnTo>
                    <a:pt x="6918350" y="4017340"/>
                  </a:lnTo>
                  <a:lnTo>
                    <a:pt x="6918833" y="4024757"/>
                  </a:lnTo>
                  <a:lnTo>
                    <a:pt x="6938772" y="4061472"/>
                  </a:lnTo>
                  <a:lnTo>
                    <a:pt x="6982079" y="4077627"/>
                  </a:lnTo>
                  <a:lnTo>
                    <a:pt x="6992861" y="4078097"/>
                  </a:lnTo>
                  <a:lnTo>
                    <a:pt x="7006425" y="4077360"/>
                  </a:lnTo>
                  <a:lnTo>
                    <a:pt x="7043407" y="4064216"/>
                  </a:lnTo>
                  <a:lnTo>
                    <a:pt x="7048894" y="4059796"/>
                  </a:lnTo>
                  <a:lnTo>
                    <a:pt x="7048894" y="4076382"/>
                  </a:lnTo>
                  <a:lnTo>
                    <a:pt x="7087260" y="4076382"/>
                  </a:lnTo>
                  <a:lnTo>
                    <a:pt x="7087260" y="4059796"/>
                  </a:lnTo>
                  <a:lnTo>
                    <a:pt x="7087260" y="4043997"/>
                  </a:lnTo>
                  <a:lnTo>
                    <a:pt x="7087260" y="3991038"/>
                  </a:lnTo>
                  <a:close/>
                </a:path>
                <a:path w="18287365" h="9251950">
                  <a:moveTo>
                    <a:pt x="7247141" y="3876370"/>
                  </a:moveTo>
                  <a:lnTo>
                    <a:pt x="7201751" y="3883253"/>
                  </a:lnTo>
                  <a:lnTo>
                    <a:pt x="7175601" y="3901275"/>
                  </a:lnTo>
                  <a:lnTo>
                    <a:pt x="7178522" y="3878173"/>
                  </a:lnTo>
                  <a:lnTo>
                    <a:pt x="7140257" y="3878173"/>
                  </a:lnTo>
                  <a:lnTo>
                    <a:pt x="7140257" y="4076382"/>
                  </a:lnTo>
                  <a:lnTo>
                    <a:pt x="7179551" y="4076382"/>
                  </a:lnTo>
                  <a:lnTo>
                    <a:pt x="7179551" y="3975316"/>
                  </a:lnTo>
                  <a:lnTo>
                    <a:pt x="7180440" y="3961346"/>
                  </a:lnTo>
                  <a:lnTo>
                    <a:pt x="7201840" y="3923449"/>
                  </a:lnTo>
                  <a:lnTo>
                    <a:pt x="7229894" y="3915079"/>
                  </a:lnTo>
                  <a:lnTo>
                    <a:pt x="7247141" y="3915079"/>
                  </a:lnTo>
                  <a:lnTo>
                    <a:pt x="7247141" y="3901275"/>
                  </a:lnTo>
                  <a:lnTo>
                    <a:pt x="7247141" y="3876370"/>
                  </a:lnTo>
                  <a:close/>
                </a:path>
                <a:path w="18287365" h="9251950">
                  <a:moveTo>
                    <a:pt x="7398842" y="4059631"/>
                  </a:moveTo>
                  <a:lnTo>
                    <a:pt x="7390409" y="4042295"/>
                  </a:lnTo>
                  <a:lnTo>
                    <a:pt x="7383640" y="4028363"/>
                  </a:lnTo>
                  <a:lnTo>
                    <a:pt x="7375779" y="4034459"/>
                  </a:lnTo>
                  <a:lnTo>
                    <a:pt x="7368210" y="4038816"/>
                  </a:lnTo>
                  <a:lnTo>
                    <a:pt x="7360907" y="4041432"/>
                  </a:lnTo>
                  <a:lnTo>
                    <a:pt x="7353897" y="4042295"/>
                  </a:lnTo>
                  <a:lnTo>
                    <a:pt x="7345756" y="4042295"/>
                  </a:lnTo>
                  <a:lnTo>
                    <a:pt x="7339609" y="4040098"/>
                  </a:lnTo>
                  <a:lnTo>
                    <a:pt x="7335456" y="4035717"/>
                  </a:lnTo>
                  <a:lnTo>
                    <a:pt x="7331354" y="4031335"/>
                  </a:lnTo>
                  <a:lnTo>
                    <a:pt x="7329297" y="4024719"/>
                  </a:lnTo>
                  <a:lnTo>
                    <a:pt x="7329297" y="3913289"/>
                  </a:lnTo>
                  <a:lnTo>
                    <a:pt x="7385342" y="3913289"/>
                  </a:lnTo>
                  <a:lnTo>
                    <a:pt x="7385342" y="3878173"/>
                  </a:lnTo>
                  <a:lnTo>
                    <a:pt x="7329297" y="3878173"/>
                  </a:lnTo>
                  <a:lnTo>
                    <a:pt x="7329297" y="3837495"/>
                  </a:lnTo>
                  <a:lnTo>
                    <a:pt x="7289990" y="3837495"/>
                  </a:lnTo>
                  <a:lnTo>
                    <a:pt x="7289990" y="3878173"/>
                  </a:lnTo>
                  <a:lnTo>
                    <a:pt x="7257110" y="3878173"/>
                  </a:lnTo>
                  <a:lnTo>
                    <a:pt x="7257110" y="3913289"/>
                  </a:lnTo>
                  <a:lnTo>
                    <a:pt x="7289990" y="3913289"/>
                  </a:lnTo>
                  <a:lnTo>
                    <a:pt x="7289990" y="4017340"/>
                  </a:lnTo>
                  <a:lnTo>
                    <a:pt x="7290994" y="4030840"/>
                  </a:lnTo>
                  <a:lnTo>
                    <a:pt x="7315009" y="4069105"/>
                  </a:lnTo>
                  <a:lnTo>
                    <a:pt x="7351090" y="4078097"/>
                  </a:lnTo>
                  <a:lnTo>
                    <a:pt x="7359066" y="4078097"/>
                  </a:lnTo>
                  <a:lnTo>
                    <a:pt x="7392619" y="4064876"/>
                  </a:lnTo>
                  <a:lnTo>
                    <a:pt x="7398842" y="4059631"/>
                  </a:lnTo>
                  <a:close/>
                </a:path>
                <a:path w="18287365" h="9251950">
                  <a:moveTo>
                    <a:pt x="18286934" y="9203842"/>
                  </a:moveTo>
                  <a:lnTo>
                    <a:pt x="304" y="9203842"/>
                  </a:lnTo>
                  <a:lnTo>
                    <a:pt x="304" y="9251467"/>
                  </a:lnTo>
                  <a:lnTo>
                    <a:pt x="18286934" y="9251467"/>
                  </a:lnTo>
                  <a:lnTo>
                    <a:pt x="18286934" y="9203842"/>
                  </a:lnTo>
                  <a:close/>
                </a:path>
                <a:path w="18287365" h="9251950">
                  <a:moveTo>
                    <a:pt x="18286934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86934" y="47625"/>
                  </a:lnTo>
                  <a:lnTo>
                    <a:pt x="18286934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21289" y="3503333"/>
              <a:ext cx="2328456" cy="34380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34947" y="4779683"/>
              <a:ext cx="1304544" cy="275882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6919404" y="4386338"/>
              <a:ext cx="480695" cy="240665"/>
            </a:xfrm>
            <a:custGeom>
              <a:avLst/>
              <a:gdLst/>
              <a:ahLst/>
              <a:cxnLst/>
              <a:rect l="l" t="t" r="r" b="b"/>
              <a:pathLst>
                <a:path w="480695" h="240664">
                  <a:moveTo>
                    <a:pt x="159436" y="75107"/>
                  </a:moveTo>
                  <a:lnTo>
                    <a:pt x="84582" y="75107"/>
                  </a:lnTo>
                  <a:lnTo>
                    <a:pt x="95359" y="75764"/>
                  </a:lnTo>
                  <a:lnTo>
                    <a:pt x="104621" y="77735"/>
                  </a:lnTo>
                  <a:lnTo>
                    <a:pt x="129527" y="116459"/>
                  </a:lnTo>
                  <a:lnTo>
                    <a:pt x="129527" y="120383"/>
                  </a:lnTo>
                  <a:lnTo>
                    <a:pt x="78346" y="120383"/>
                  </a:lnTo>
                  <a:lnTo>
                    <a:pt x="65077" y="120885"/>
                  </a:lnTo>
                  <a:lnTo>
                    <a:pt x="25065" y="132746"/>
                  </a:lnTo>
                  <a:lnTo>
                    <a:pt x="1963" y="164215"/>
                  </a:lnTo>
                  <a:lnTo>
                    <a:pt x="0" y="179844"/>
                  </a:lnTo>
                  <a:lnTo>
                    <a:pt x="490" y="187261"/>
                  </a:lnTo>
                  <a:lnTo>
                    <a:pt x="20424" y="223977"/>
                  </a:lnTo>
                  <a:lnTo>
                    <a:pt x="63733" y="240130"/>
                  </a:lnTo>
                  <a:lnTo>
                    <a:pt x="74510" y="240601"/>
                  </a:lnTo>
                  <a:lnTo>
                    <a:pt x="88081" y="239853"/>
                  </a:lnTo>
                  <a:lnTo>
                    <a:pt x="125056" y="226720"/>
                  </a:lnTo>
                  <a:lnTo>
                    <a:pt x="130543" y="222300"/>
                  </a:lnTo>
                  <a:lnTo>
                    <a:pt x="168910" y="222300"/>
                  </a:lnTo>
                  <a:lnTo>
                    <a:pt x="168910" y="206502"/>
                  </a:lnTo>
                  <a:lnTo>
                    <a:pt x="78346" y="206502"/>
                  </a:lnTo>
                  <a:lnTo>
                    <a:pt x="69168" y="206027"/>
                  </a:lnTo>
                  <a:lnTo>
                    <a:pt x="39052" y="187261"/>
                  </a:lnTo>
                  <a:lnTo>
                    <a:pt x="39052" y="171932"/>
                  </a:lnTo>
                  <a:lnTo>
                    <a:pt x="79032" y="153543"/>
                  </a:lnTo>
                  <a:lnTo>
                    <a:pt x="168910" y="153543"/>
                  </a:lnTo>
                  <a:lnTo>
                    <a:pt x="168828" y="116459"/>
                  </a:lnTo>
                  <a:lnTo>
                    <a:pt x="167671" y="100736"/>
                  </a:lnTo>
                  <a:lnTo>
                    <a:pt x="167554" y="99142"/>
                  </a:lnTo>
                  <a:lnTo>
                    <a:pt x="163487" y="83177"/>
                  </a:lnTo>
                  <a:lnTo>
                    <a:pt x="159436" y="75107"/>
                  </a:lnTo>
                  <a:close/>
                </a:path>
                <a:path w="480695" h="240664">
                  <a:moveTo>
                    <a:pt x="168910" y="222300"/>
                  </a:moveTo>
                  <a:lnTo>
                    <a:pt x="130543" y="222300"/>
                  </a:lnTo>
                  <a:lnTo>
                    <a:pt x="130543" y="238887"/>
                  </a:lnTo>
                  <a:lnTo>
                    <a:pt x="168910" y="238887"/>
                  </a:lnTo>
                  <a:lnTo>
                    <a:pt x="168910" y="222300"/>
                  </a:lnTo>
                  <a:close/>
                </a:path>
                <a:path w="480695" h="240664">
                  <a:moveTo>
                    <a:pt x="168910" y="153543"/>
                  </a:moveTo>
                  <a:lnTo>
                    <a:pt x="129527" y="153543"/>
                  </a:lnTo>
                  <a:lnTo>
                    <a:pt x="129527" y="172783"/>
                  </a:lnTo>
                  <a:lnTo>
                    <a:pt x="124769" y="181627"/>
                  </a:lnTo>
                  <a:lnTo>
                    <a:pt x="95274" y="204604"/>
                  </a:lnTo>
                  <a:lnTo>
                    <a:pt x="94810" y="204604"/>
                  </a:lnTo>
                  <a:lnTo>
                    <a:pt x="87183" y="206027"/>
                  </a:lnTo>
                  <a:lnTo>
                    <a:pt x="86606" y="206027"/>
                  </a:lnTo>
                  <a:lnTo>
                    <a:pt x="78346" y="206502"/>
                  </a:lnTo>
                  <a:lnTo>
                    <a:pt x="168910" y="206502"/>
                  </a:lnTo>
                  <a:lnTo>
                    <a:pt x="168910" y="153543"/>
                  </a:lnTo>
                  <a:close/>
                </a:path>
                <a:path w="480695" h="240664">
                  <a:moveTo>
                    <a:pt x="87058" y="38874"/>
                  </a:moveTo>
                  <a:lnTo>
                    <a:pt x="43319" y="45796"/>
                  </a:lnTo>
                  <a:lnTo>
                    <a:pt x="2819" y="69469"/>
                  </a:lnTo>
                  <a:lnTo>
                    <a:pt x="21704" y="100736"/>
                  </a:lnTo>
                  <a:lnTo>
                    <a:pt x="29919" y="93966"/>
                  </a:lnTo>
                  <a:lnTo>
                    <a:pt x="37912" y="88347"/>
                  </a:lnTo>
                  <a:lnTo>
                    <a:pt x="76442" y="75450"/>
                  </a:lnTo>
                  <a:lnTo>
                    <a:pt x="84582" y="75107"/>
                  </a:lnTo>
                  <a:lnTo>
                    <a:pt x="159436" y="75107"/>
                  </a:lnTo>
                  <a:lnTo>
                    <a:pt x="156704" y="69666"/>
                  </a:lnTo>
                  <a:lnTo>
                    <a:pt x="147205" y="58610"/>
                  </a:lnTo>
                  <a:lnTo>
                    <a:pt x="135344" y="49976"/>
                  </a:lnTo>
                  <a:lnTo>
                    <a:pt x="121365" y="43808"/>
                  </a:lnTo>
                  <a:lnTo>
                    <a:pt x="105270" y="40108"/>
                  </a:lnTo>
                  <a:lnTo>
                    <a:pt x="87058" y="38874"/>
                  </a:lnTo>
                  <a:close/>
                </a:path>
                <a:path w="480695" h="240664">
                  <a:moveTo>
                    <a:pt x="260172" y="40678"/>
                  </a:moveTo>
                  <a:lnTo>
                    <a:pt x="221907" y="40678"/>
                  </a:lnTo>
                  <a:lnTo>
                    <a:pt x="221907" y="238887"/>
                  </a:lnTo>
                  <a:lnTo>
                    <a:pt x="261200" y="238887"/>
                  </a:lnTo>
                  <a:lnTo>
                    <a:pt x="261200" y="137820"/>
                  </a:lnTo>
                  <a:lnTo>
                    <a:pt x="262098" y="123849"/>
                  </a:lnTo>
                  <a:lnTo>
                    <a:pt x="283493" y="85942"/>
                  </a:lnTo>
                  <a:lnTo>
                    <a:pt x="311550" y="77584"/>
                  </a:lnTo>
                  <a:lnTo>
                    <a:pt x="328790" y="77584"/>
                  </a:lnTo>
                  <a:lnTo>
                    <a:pt x="328790" y="63779"/>
                  </a:lnTo>
                  <a:lnTo>
                    <a:pt x="257251" y="63779"/>
                  </a:lnTo>
                  <a:lnTo>
                    <a:pt x="260172" y="40678"/>
                  </a:lnTo>
                  <a:close/>
                </a:path>
                <a:path w="480695" h="240664">
                  <a:moveTo>
                    <a:pt x="328790" y="38874"/>
                  </a:moveTo>
                  <a:lnTo>
                    <a:pt x="283407" y="45754"/>
                  </a:lnTo>
                  <a:lnTo>
                    <a:pt x="257251" y="63779"/>
                  </a:lnTo>
                  <a:lnTo>
                    <a:pt x="328790" y="63779"/>
                  </a:lnTo>
                  <a:lnTo>
                    <a:pt x="328790" y="38874"/>
                  </a:lnTo>
                  <a:close/>
                </a:path>
                <a:path w="480695" h="240664">
                  <a:moveTo>
                    <a:pt x="410946" y="75793"/>
                  </a:moveTo>
                  <a:lnTo>
                    <a:pt x="371640" y="75793"/>
                  </a:lnTo>
                  <a:lnTo>
                    <a:pt x="371640" y="179844"/>
                  </a:lnTo>
                  <a:lnTo>
                    <a:pt x="372644" y="193339"/>
                  </a:lnTo>
                  <a:lnTo>
                    <a:pt x="375535" y="204800"/>
                  </a:lnTo>
                  <a:lnTo>
                    <a:pt x="375658" y="205285"/>
                  </a:lnTo>
                  <a:lnTo>
                    <a:pt x="407041" y="236583"/>
                  </a:lnTo>
                  <a:lnTo>
                    <a:pt x="432739" y="240601"/>
                  </a:lnTo>
                  <a:lnTo>
                    <a:pt x="440715" y="240601"/>
                  </a:lnTo>
                  <a:lnTo>
                    <a:pt x="480491" y="222135"/>
                  </a:lnTo>
                  <a:lnTo>
                    <a:pt x="472063" y="204800"/>
                  </a:lnTo>
                  <a:lnTo>
                    <a:pt x="427405" y="204800"/>
                  </a:lnTo>
                  <a:lnTo>
                    <a:pt x="421259" y="202603"/>
                  </a:lnTo>
                  <a:lnTo>
                    <a:pt x="417106" y="198221"/>
                  </a:lnTo>
                  <a:lnTo>
                    <a:pt x="413004" y="193840"/>
                  </a:lnTo>
                  <a:lnTo>
                    <a:pt x="410946" y="187223"/>
                  </a:lnTo>
                  <a:lnTo>
                    <a:pt x="410946" y="75793"/>
                  </a:lnTo>
                  <a:close/>
                </a:path>
                <a:path w="480695" h="240664">
                  <a:moveTo>
                    <a:pt x="465289" y="190868"/>
                  </a:moveTo>
                  <a:lnTo>
                    <a:pt x="457438" y="196961"/>
                  </a:lnTo>
                  <a:lnTo>
                    <a:pt x="449865" y="201315"/>
                  </a:lnTo>
                  <a:lnTo>
                    <a:pt x="442569" y="203928"/>
                  </a:lnTo>
                  <a:lnTo>
                    <a:pt x="435546" y="204800"/>
                  </a:lnTo>
                  <a:lnTo>
                    <a:pt x="472063" y="204800"/>
                  </a:lnTo>
                  <a:lnTo>
                    <a:pt x="465289" y="190868"/>
                  </a:lnTo>
                  <a:close/>
                </a:path>
                <a:path w="480695" h="240664">
                  <a:moveTo>
                    <a:pt x="466991" y="40678"/>
                  </a:moveTo>
                  <a:lnTo>
                    <a:pt x="338759" y="40678"/>
                  </a:lnTo>
                  <a:lnTo>
                    <a:pt x="338759" y="75793"/>
                  </a:lnTo>
                  <a:lnTo>
                    <a:pt x="466991" y="75793"/>
                  </a:lnTo>
                  <a:lnTo>
                    <a:pt x="466991" y="40678"/>
                  </a:lnTo>
                  <a:close/>
                </a:path>
                <a:path w="480695" h="240664">
                  <a:moveTo>
                    <a:pt x="410946" y="0"/>
                  </a:moveTo>
                  <a:lnTo>
                    <a:pt x="371640" y="0"/>
                  </a:lnTo>
                  <a:lnTo>
                    <a:pt x="371640" y="40678"/>
                  </a:lnTo>
                  <a:lnTo>
                    <a:pt x="410946" y="40678"/>
                  </a:lnTo>
                  <a:lnTo>
                    <a:pt x="410946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615249" y="3414852"/>
            <a:ext cx="7455534" cy="342709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292735">
              <a:lnSpc>
                <a:spcPct val="101099"/>
              </a:lnSpc>
              <a:spcBef>
                <a:spcPts val="70"/>
              </a:spcBef>
              <a:tabLst>
                <a:tab pos="4946015" algn="l"/>
                <a:tab pos="5870575" algn="l"/>
              </a:tabLst>
            </a:pPr>
            <a:r>
              <a:rPr sz="2750" spc="270" dirty="0">
                <a:solidFill>
                  <a:srgbClr val="332C2C"/>
                </a:solidFill>
                <a:latin typeface="Calibri"/>
                <a:cs typeface="Calibri"/>
              </a:rPr>
              <a:t>In</a:t>
            </a:r>
            <a:r>
              <a:rPr sz="2750" spc="100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245" dirty="0">
                <a:solidFill>
                  <a:srgbClr val="332C2C"/>
                </a:solidFill>
                <a:latin typeface="Calibri"/>
                <a:cs typeface="Calibri"/>
              </a:rPr>
              <a:t>conclusion,</a:t>
            </a:r>
            <a:r>
              <a:rPr sz="2750" dirty="0">
                <a:solidFill>
                  <a:srgbClr val="332C2C"/>
                </a:solidFill>
                <a:latin typeface="Calibri"/>
                <a:cs typeface="Calibri"/>
              </a:rPr>
              <a:t>	</a:t>
            </a:r>
            <a:r>
              <a:rPr sz="2750" spc="185" dirty="0">
                <a:solidFill>
                  <a:srgbClr val="332C2C"/>
                </a:solidFill>
                <a:latin typeface="Calibri"/>
                <a:cs typeface="Calibri"/>
              </a:rPr>
              <a:t>is</a:t>
            </a:r>
            <a:r>
              <a:rPr sz="2750" spc="95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300" dirty="0">
                <a:solidFill>
                  <a:srgbClr val="332C2C"/>
                </a:solidFill>
                <a:latin typeface="Calibri"/>
                <a:cs typeface="Calibri"/>
              </a:rPr>
              <a:t>a</a:t>
            </a:r>
            <a:r>
              <a:rPr sz="2750" spc="100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245" dirty="0">
                <a:solidFill>
                  <a:srgbClr val="332C2C"/>
                </a:solidFill>
                <a:latin typeface="Calibri"/>
                <a:cs typeface="Calibri"/>
              </a:rPr>
              <a:t>powerful </a:t>
            </a:r>
            <a:r>
              <a:rPr sz="2750" spc="195" dirty="0">
                <a:solidFill>
                  <a:srgbClr val="332C2C"/>
                </a:solidFill>
                <a:latin typeface="Calibri"/>
                <a:cs typeface="Calibri"/>
              </a:rPr>
              <a:t>tool</a:t>
            </a:r>
            <a:r>
              <a:rPr sz="2750" spc="105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155" dirty="0">
                <a:solidFill>
                  <a:srgbClr val="332C2C"/>
                </a:solidFill>
                <a:latin typeface="Calibri"/>
                <a:cs typeface="Calibri"/>
              </a:rPr>
              <a:t>for</a:t>
            </a:r>
            <a:r>
              <a:rPr sz="2750" spc="105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290" dirty="0">
                <a:solidFill>
                  <a:srgbClr val="332C2C"/>
                </a:solidFill>
                <a:latin typeface="Calibri"/>
                <a:cs typeface="Calibri"/>
              </a:rPr>
              <a:t>data</a:t>
            </a:r>
            <a:r>
              <a:rPr sz="2750" spc="100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250" dirty="0">
                <a:solidFill>
                  <a:srgbClr val="332C2C"/>
                </a:solidFill>
                <a:latin typeface="Calibri"/>
                <a:cs typeface="Calibri"/>
              </a:rPr>
              <a:t>collection</a:t>
            </a:r>
            <a:r>
              <a:rPr sz="2750" spc="105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385" dirty="0">
                <a:solidFill>
                  <a:srgbClr val="332C2C"/>
                </a:solidFill>
                <a:latin typeface="Calibri"/>
                <a:cs typeface="Calibri"/>
              </a:rPr>
              <a:t>when</a:t>
            </a:r>
            <a:r>
              <a:rPr sz="2750" spc="105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320" dirty="0">
                <a:solidFill>
                  <a:srgbClr val="332C2C"/>
                </a:solidFill>
                <a:latin typeface="Calibri"/>
                <a:cs typeface="Calibri"/>
              </a:rPr>
              <a:t>done </a:t>
            </a:r>
            <a:r>
              <a:rPr sz="2750" spc="215" dirty="0">
                <a:solidFill>
                  <a:srgbClr val="332C2C"/>
                </a:solidFill>
                <a:latin typeface="Calibri"/>
                <a:cs typeface="Calibri"/>
              </a:rPr>
              <a:t>responsibly.</a:t>
            </a:r>
            <a:r>
              <a:rPr sz="2750" spc="114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400" dirty="0">
                <a:solidFill>
                  <a:srgbClr val="332C2C"/>
                </a:solidFill>
                <a:latin typeface="Calibri"/>
                <a:cs typeface="Calibri"/>
              </a:rPr>
              <a:t>By</a:t>
            </a:r>
            <a:r>
              <a:rPr sz="2750" spc="114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320" dirty="0">
                <a:solidFill>
                  <a:srgbClr val="332C2C"/>
                </a:solidFill>
                <a:latin typeface="Calibri"/>
                <a:cs typeface="Calibri"/>
              </a:rPr>
              <a:t>mastering</a:t>
            </a:r>
            <a:r>
              <a:rPr sz="2750" spc="114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265" dirty="0">
                <a:solidFill>
                  <a:srgbClr val="332C2C"/>
                </a:solidFill>
                <a:latin typeface="Calibri"/>
                <a:cs typeface="Calibri"/>
              </a:rPr>
              <a:t>the</a:t>
            </a:r>
            <a:r>
              <a:rPr sz="2750" dirty="0">
                <a:solidFill>
                  <a:srgbClr val="332C2C"/>
                </a:solidFill>
                <a:latin typeface="Calibri"/>
                <a:cs typeface="Calibri"/>
              </a:rPr>
              <a:t>	</a:t>
            </a:r>
            <a:r>
              <a:rPr sz="2750" spc="340" dirty="0">
                <a:solidFill>
                  <a:srgbClr val="332C2C"/>
                </a:solidFill>
                <a:latin typeface="Calibri"/>
                <a:cs typeface="Calibri"/>
              </a:rPr>
              <a:t>and</a:t>
            </a:r>
            <a:endParaRPr sz="2750">
              <a:latin typeface="Calibri"/>
              <a:cs typeface="Calibri"/>
            </a:endParaRPr>
          </a:p>
          <a:p>
            <a:pPr marL="12700" marR="5080" indent="1403350">
              <a:lnSpc>
                <a:spcPct val="101699"/>
              </a:lnSpc>
              <a:spcBef>
                <a:spcPts val="15"/>
              </a:spcBef>
            </a:pPr>
            <a:r>
              <a:rPr sz="2750" spc="180" dirty="0">
                <a:solidFill>
                  <a:srgbClr val="332C2C"/>
                </a:solidFill>
                <a:latin typeface="Calibri"/>
                <a:cs typeface="Calibri"/>
              </a:rPr>
              <a:t>of</a:t>
            </a:r>
            <a:r>
              <a:rPr sz="2750" spc="114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254" dirty="0">
                <a:solidFill>
                  <a:srgbClr val="332C2C"/>
                </a:solidFill>
                <a:latin typeface="Calibri"/>
                <a:cs typeface="Calibri"/>
              </a:rPr>
              <a:t>scraping,</a:t>
            </a:r>
            <a:r>
              <a:rPr sz="2750" spc="120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254" dirty="0">
                <a:solidFill>
                  <a:srgbClr val="332C2C"/>
                </a:solidFill>
                <a:latin typeface="Calibri"/>
                <a:cs typeface="Calibri"/>
              </a:rPr>
              <a:t>individuals</a:t>
            </a:r>
            <a:r>
              <a:rPr sz="2750" spc="110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340" dirty="0">
                <a:solidFill>
                  <a:srgbClr val="332C2C"/>
                </a:solidFill>
                <a:latin typeface="Calibri"/>
                <a:cs typeface="Calibri"/>
              </a:rPr>
              <a:t>and </a:t>
            </a:r>
            <a:r>
              <a:rPr sz="2750" spc="275" dirty="0">
                <a:solidFill>
                  <a:srgbClr val="332C2C"/>
                </a:solidFill>
                <a:latin typeface="Calibri"/>
                <a:cs typeface="Calibri"/>
              </a:rPr>
              <a:t>organizations</a:t>
            </a:r>
            <a:r>
              <a:rPr sz="2750" spc="100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360" dirty="0">
                <a:solidFill>
                  <a:srgbClr val="332C2C"/>
                </a:solidFill>
                <a:latin typeface="Calibri"/>
                <a:cs typeface="Calibri"/>
              </a:rPr>
              <a:t>can</a:t>
            </a:r>
            <a:r>
              <a:rPr sz="2750" spc="105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320" dirty="0">
                <a:solidFill>
                  <a:srgbClr val="332C2C"/>
                </a:solidFill>
                <a:latin typeface="Calibri"/>
                <a:cs typeface="Calibri"/>
              </a:rPr>
              <a:t>unlock</a:t>
            </a:r>
            <a:r>
              <a:rPr sz="2750" spc="105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260" dirty="0">
                <a:solidFill>
                  <a:srgbClr val="332C2C"/>
                </a:solidFill>
                <a:latin typeface="Calibri"/>
                <a:cs typeface="Calibri"/>
              </a:rPr>
              <a:t>valuable</a:t>
            </a:r>
            <a:r>
              <a:rPr sz="2750" spc="100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275" dirty="0">
                <a:solidFill>
                  <a:srgbClr val="332C2C"/>
                </a:solidFill>
                <a:latin typeface="Calibri"/>
                <a:cs typeface="Calibri"/>
              </a:rPr>
              <a:t>insights </a:t>
            </a:r>
            <a:r>
              <a:rPr sz="2750" spc="285" dirty="0">
                <a:solidFill>
                  <a:srgbClr val="332C2C"/>
                </a:solidFill>
                <a:latin typeface="Calibri"/>
                <a:cs typeface="Calibri"/>
              </a:rPr>
              <a:t>from</a:t>
            </a:r>
            <a:r>
              <a:rPr sz="2750" spc="110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290" dirty="0">
                <a:solidFill>
                  <a:srgbClr val="332C2C"/>
                </a:solidFill>
                <a:latin typeface="Calibri"/>
                <a:cs typeface="Calibri"/>
              </a:rPr>
              <a:t>the</a:t>
            </a:r>
            <a:r>
              <a:rPr sz="2750" spc="110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235" dirty="0">
                <a:solidFill>
                  <a:srgbClr val="332C2C"/>
                </a:solidFill>
                <a:latin typeface="Calibri"/>
                <a:cs typeface="Calibri"/>
              </a:rPr>
              <a:t>web.</a:t>
            </a:r>
            <a:r>
              <a:rPr sz="2750" spc="120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270" dirty="0">
                <a:solidFill>
                  <a:srgbClr val="332C2C"/>
                </a:solidFill>
                <a:latin typeface="Calibri"/>
                <a:cs typeface="Calibri"/>
              </a:rPr>
              <a:t>Always</a:t>
            </a:r>
            <a:r>
              <a:rPr sz="2750" spc="110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275" dirty="0">
                <a:solidFill>
                  <a:srgbClr val="332C2C"/>
                </a:solidFill>
                <a:latin typeface="Calibri"/>
                <a:cs typeface="Calibri"/>
              </a:rPr>
              <a:t>consider</a:t>
            </a:r>
            <a:r>
              <a:rPr sz="2750" spc="120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240" dirty="0">
                <a:solidFill>
                  <a:srgbClr val="332C2C"/>
                </a:solidFill>
                <a:latin typeface="Calibri"/>
                <a:cs typeface="Calibri"/>
              </a:rPr>
              <a:t>ethical </a:t>
            </a:r>
            <a:r>
              <a:rPr sz="2750" spc="275" dirty="0">
                <a:solidFill>
                  <a:srgbClr val="332C2C"/>
                </a:solidFill>
                <a:latin typeface="Calibri"/>
                <a:cs typeface="Calibri"/>
              </a:rPr>
              <a:t>implications</a:t>
            </a:r>
            <a:r>
              <a:rPr sz="2750" spc="105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200" dirty="0">
                <a:solidFill>
                  <a:srgbClr val="332C2C"/>
                </a:solidFill>
                <a:latin typeface="Calibri"/>
                <a:cs typeface="Calibri"/>
              </a:rPr>
              <a:t>to</a:t>
            </a:r>
            <a:r>
              <a:rPr sz="2750" spc="105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290" dirty="0">
                <a:solidFill>
                  <a:srgbClr val="332C2C"/>
                </a:solidFill>
                <a:latin typeface="Calibri"/>
                <a:cs typeface="Calibri"/>
              </a:rPr>
              <a:t>ensure</a:t>
            </a:r>
            <a:r>
              <a:rPr sz="2750" spc="105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260" dirty="0">
                <a:solidFill>
                  <a:srgbClr val="332C2C"/>
                </a:solidFill>
                <a:latin typeface="Calibri"/>
                <a:cs typeface="Calibri"/>
              </a:rPr>
              <a:t>sustainable </a:t>
            </a:r>
            <a:r>
              <a:rPr sz="2750" spc="254" dirty="0">
                <a:solidFill>
                  <a:srgbClr val="332C2C"/>
                </a:solidFill>
                <a:latin typeface="Calibri"/>
                <a:cs typeface="Calibri"/>
              </a:rPr>
              <a:t>practices</a:t>
            </a:r>
            <a:r>
              <a:rPr sz="2750" spc="105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254" dirty="0">
                <a:solidFill>
                  <a:srgbClr val="332C2C"/>
                </a:solidFill>
                <a:latin typeface="Calibri"/>
                <a:cs typeface="Calibri"/>
              </a:rPr>
              <a:t>in</a:t>
            </a:r>
            <a:r>
              <a:rPr sz="2750" spc="105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290" dirty="0">
                <a:solidFill>
                  <a:srgbClr val="332C2C"/>
                </a:solidFill>
                <a:latin typeface="Calibri"/>
                <a:cs typeface="Calibri"/>
              </a:rPr>
              <a:t>data</a:t>
            </a:r>
            <a:r>
              <a:rPr sz="2750" spc="105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190" dirty="0">
                <a:solidFill>
                  <a:srgbClr val="332C2C"/>
                </a:solidFill>
                <a:latin typeface="Calibri"/>
                <a:cs typeface="Calibri"/>
              </a:rPr>
              <a:t>extraction.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Conclusion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340886" y="7929340"/>
            <a:ext cx="2947670" cy="2357755"/>
          </a:xfrm>
          <a:custGeom>
            <a:avLst/>
            <a:gdLst/>
            <a:ahLst/>
            <a:cxnLst/>
            <a:rect l="l" t="t" r="r" b="b"/>
            <a:pathLst>
              <a:path w="2947669" h="2357754">
                <a:moveTo>
                  <a:pt x="2947150" y="0"/>
                </a:moveTo>
                <a:lnTo>
                  <a:pt x="2907962" y="8920"/>
                </a:lnTo>
                <a:lnTo>
                  <a:pt x="2858388" y="21372"/>
                </a:lnTo>
                <a:lnTo>
                  <a:pt x="2809639" y="34776"/>
                </a:lnTo>
                <a:lnTo>
                  <a:pt x="2761698" y="49113"/>
                </a:lnTo>
                <a:lnTo>
                  <a:pt x="2714546" y="64362"/>
                </a:lnTo>
                <a:lnTo>
                  <a:pt x="2668165" y="80502"/>
                </a:lnTo>
                <a:lnTo>
                  <a:pt x="2622539" y="97512"/>
                </a:lnTo>
                <a:lnTo>
                  <a:pt x="2577648" y="115372"/>
                </a:lnTo>
                <a:lnTo>
                  <a:pt x="2533474" y="134061"/>
                </a:lnTo>
                <a:lnTo>
                  <a:pt x="2490001" y="153558"/>
                </a:lnTo>
                <a:lnTo>
                  <a:pt x="2447209" y="173843"/>
                </a:lnTo>
                <a:lnTo>
                  <a:pt x="2405082" y="194894"/>
                </a:lnTo>
                <a:lnTo>
                  <a:pt x="2363600" y="216692"/>
                </a:lnTo>
                <a:lnTo>
                  <a:pt x="2322746" y="239215"/>
                </a:lnTo>
                <a:lnTo>
                  <a:pt x="2282503" y="262442"/>
                </a:lnTo>
                <a:lnTo>
                  <a:pt x="2242851" y="286353"/>
                </a:lnTo>
                <a:lnTo>
                  <a:pt x="2203774" y="310928"/>
                </a:lnTo>
                <a:lnTo>
                  <a:pt x="2165253" y="336144"/>
                </a:lnTo>
                <a:lnTo>
                  <a:pt x="2127270" y="361983"/>
                </a:lnTo>
                <a:lnTo>
                  <a:pt x="2089808" y="388422"/>
                </a:lnTo>
                <a:lnTo>
                  <a:pt x="2052848" y="415442"/>
                </a:lnTo>
                <a:lnTo>
                  <a:pt x="2016372" y="443021"/>
                </a:lnTo>
                <a:lnTo>
                  <a:pt x="1980363" y="471140"/>
                </a:lnTo>
                <a:lnTo>
                  <a:pt x="1944803" y="499776"/>
                </a:lnTo>
                <a:lnTo>
                  <a:pt x="1909673" y="528909"/>
                </a:lnTo>
                <a:lnTo>
                  <a:pt x="1874956" y="558519"/>
                </a:lnTo>
                <a:lnTo>
                  <a:pt x="1840634" y="588585"/>
                </a:lnTo>
                <a:lnTo>
                  <a:pt x="1806688" y="619087"/>
                </a:lnTo>
                <a:lnTo>
                  <a:pt x="1773102" y="650003"/>
                </a:lnTo>
                <a:lnTo>
                  <a:pt x="1739856" y="681312"/>
                </a:lnTo>
                <a:lnTo>
                  <a:pt x="1706933" y="712995"/>
                </a:lnTo>
                <a:lnTo>
                  <a:pt x="1674316" y="745029"/>
                </a:lnTo>
                <a:lnTo>
                  <a:pt x="1641985" y="777396"/>
                </a:lnTo>
                <a:lnTo>
                  <a:pt x="1609924" y="810073"/>
                </a:lnTo>
                <a:lnTo>
                  <a:pt x="1578113" y="843041"/>
                </a:lnTo>
                <a:lnTo>
                  <a:pt x="1546536" y="876277"/>
                </a:lnTo>
                <a:lnTo>
                  <a:pt x="1515175" y="909763"/>
                </a:lnTo>
                <a:lnTo>
                  <a:pt x="1484011" y="943476"/>
                </a:lnTo>
                <a:lnTo>
                  <a:pt x="1453026" y="977397"/>
                </a:lnTo>
                <a:lnTo>
                  <a:pt x="1422202" y="1011504"/>
                </a:lnTo>
                <a:lnTo>
                  <a:pt x="1391523" y="1045777"/>
                </a:lnTo>
                <a:lnTo>
                  <a:pt x="1360969" y="1080195"/>
                </a:lnTo>
                <a:lnTo>
                  <a:pt x="1330522" y="1114738"/>
                </a:lnTo>
                <a:lnTo>
                  <a:pt x="1300165" y="1149384"/>
                </a:lnTo>
                <a:lnTo>
                  <a:pt x="1269880" y="1184113"/>
                </a:lnTo>
                <a:lnTo>
                  <a:pt x="1239649" y="1218904"/>
                </a:lnTo>
                <a:lnTo>
                  <a:pt x="1209454" y="1253737"/>
                </a:lnTo>
                <a:lnTo>
                  <a:pt x="1179276" y="1288590"/>
                </a:lnTo>
                <a:lnTo>
                  <a:pt x="1149093" y="1323443"/>
                </a:lnTo>
                <a:lnTo>
                  <a:pt x="1118891" y="1358276"/>
                </a:lnTo>
                <a:lnTo>
                  <a:pt x="1088654" y="1393067"/>
                </a:lnTo>
                <a:lnTo>
                  <a:pt x="1058363" y="1427796"/>
                </a:lnTo>
                <a:lnTo>
                  <a:pt x="1028001" y="1462442"/>
                </a:lnTo>
                <a:lnTo>
                  <a:pt x="997549" y="1496984"/>
                </a:lnTo>
                <a:lnTo>
                  <a:pt x="966990" y="1531403"/>
                </a:lnTo>
                <a:lnTo>
                  <a:pt x="936305" y="1565676"/>
                </a:lnTo>
                <a:lnTo>
                  <a:pt x="905477" y="1599783"/>
                </a:lnTo>
                <a:lnTo>
                  <a:pt x="874488" y="1633704"/>
                </a:lnTo>
                <a:lnTo>
                  <a:pt x="843319" y="1667417"/>
                </a:lnTo>
                <a:lnTo>
                  <a:pt x="811954" y="1700903"/>
                </a:lnTo>
                <a:lnTo>
                  <a:pt x="780373" y="1734140"/>
                </a:lnTo>
                <a:lnTo>
                  <a:pt x="748560" y="1767107"/>
                </a:lnTo>
                <a:lnTo>
                  <a:pt x="716495" y="1799784"/>
                </a:lnTo>
                <a:lnTo>
                  <a:pt x="684161" y="1832151"/>
                </a:lnTo>
                <a:lnTo>
                  <a:pt x="651541" y="1864186"/>
                </a:lnTo>
                <a:lnTo>
                  <a:pt x="618615" y="1895868"/>
                </a:lnTo>
                <a:lnTo>
                  <a:pt x="585367" y="1927178"/>
                </a:lnTo>
                <a:lnTo>
                  <a:pt x="551779" y="1958094"/>
                </a:lnTo>
                <a:lnTo>
                  <a:pt x="517831" y="1988595"/>
                </a:lnTo>
                <a:lnTo>
                  <a:pt x="483507" y="2018661"/>
                </a:lnTo>
                <a:lnTo>
                  <a:pt x="448789" y="2048272"/>
                </a:lnTo>
                <a:lnTo>
                  <a:pt x="413658" y="2077405"/>
                </a:lnTo>
                <a:lnTo>
                  <a:pt x="378096" y="2106042"/>
                </a:lnTo>
                <a:lnTo>
                  <a:pt x="342087" y="2134160"/>
                </a:lnTo>
                <a:lnTo>
                  <a:pt x="305610" y="2161739"/>
                </a:lnTo>
                <a:lnTo>
                  <a:pt x="268650" y="2188759"/>
                </a:lnTo>
                <a:lnTo>
                  <a:pt x="231188" y="2215199"/>
                </a:lnTo>
                <a:lnTo>
                  <a:pt x="193205" y="2241037"/>
                </a:lnTo>
                <a:lnTo>
                  <a:pt x="154684" y="2266254"/>
                </a:lnTo>
                <a:lnTo>
                  <a:pt x="115608" y="2290829"/>
                </a:lnTo>
                <a:lnTo>
                  <a:pt x="75957" y="2314740"/>
                </a:lnTo>
                <a:lnTo>
                  <a:pt x="35714" y="2337967"/>
                </a:lnTo>
                <a:lnTo>
                  <a:pt x="0" y="2357658"/>
                </a:lnTo>
              </a:path>
            </a:pathLst>
          </a:custGeom>
          <a:ln w="25012">
            <a:solidFill>
              <a:srgbClr val="332C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12506" y="-12505"/>
            <a:ext cx="18300700" cy="2339340"/>
            <a:chOff x="-12506" y="-12505"/>
            <a:chExt cx="18300700" cy="233934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2740660" cy="2314575"/>
            </a:xfrm>
            <a:custGeom>
              <a:avLst/>
              <a:gdLst/>
              <a:ahLst/>
              <a:cxnLst/>
              <a:rect l="l" t="t" r="r" b="b"/>
              <a:pathLst>
                <a:path w="2740660" h="2314575">
                  <a:moveTo>
                    <a:pt x="2740301" y="0"/>
                  </a:moveTo>
                  <a:lnTo>
                    <a:pt x="2677093" y="32654"/>
                  </a:lnTo>
                  <a:lnTo>
                    <a:pt x="2636239" y="55177"/>
                  </a:lnTo>
                  <a:lnTo>
                    <a:pt x="2595995" y="78404"/>
                  </a:lnTo>
                  <a:lnTo>
                    <a:pt x="2556344" y="102315"/>
                  </a:lnTo>
                  <a:lnTo>
                    <a:pt x="2517266" y="126889"/>
                  </a:lnTo>
                  <a:lnTo>
                    <a:pt x="2478744" y="152106"/>
                  </a:lnTo>
                  <a:lnTo>
                    <a:pt x="2440761" y="177944"/>
                  </a:lnTo>
                  <a:lnTo>
                    <a:pt x="2403298" y="204384"/>
                  </a:lnTo>
                  <a:lnTo>
                    <a:pt x="2366337" y="231404"/>
                  </a:lnTo>
                  <a:lnTo>
                    <a:pt x="2329861" y="258983"/>
                  </a:lnTo>
                  <a:lnTo>
                    <a:pt x="2293851" y="287101"/>
                  </a:lnTo>
                  <a:lnTo>
                    <a:pt x="2258290" y="315737"/>
                  </a:lnTo>
                  <a:lnTo>
                    <a:pt x="2223159" y="344870"/>
                  </a:lnTo>
                  <a:lnTo>
                    <a:pt x="2188441" y="374480"/>
                  </a:lnTo>
                  <a:lnTo>
                    <a:pt x="2154117" y="404546"/>
                  </a:lnTo>
                  <a:lnTo>
                    <a:pt x="2120170" y="435047"/>
                  </a:lnTo>
                  <a:lnTo>
                    <a:pt x="2086582" y="465963"/>
                  </a:lnTo>
                  <a:lnTo>
                    <a:pt x="2053335" y="497272"/>
                  </a:lnTo>
                  <a:lnTo>
                    <a:pt x="2020411" y="528955"/>
                  </a:lnTo>
                  <a:lnTo>
                    <a:pt x="1987792" y="560989"/>
                  </a:lnTo>
                  <a:lnTo>
                    <a:pt x="1955460" y="593356"/>
                  </a:lnTo>
                  <a:lnTo>
                    <a:pt x="1923397" y="626033"/>
                  </a:lnTo>
                  <a:lnTo>
                    <a:pt x="1891585" y="659000"/>
                  </a:lnTo>
                  <a:lnTo>
                    <a:pt x="1860006" y="692236"/>
                  </a:lnTo>
                  <a:lnTo>
                    <a:pt x="1828643" y="725722"/>
                  </a:lnTo>
                  <a:lnTo>
                    <a:pt x="1797477" y="759435"/>
                  </a:lnTo>
                  <a:lnTo>
                    <a:pt x="1766490" y="793356"/>
                  </a:lnTo>
                  <a:lnTo>
                    <a:pt x="1735665" y="827463"/>
                  </a:lnTo>
                  <a:lnTo>
                    <a:pt x="1704984" y="861735"/>
                  </a:lnTo>
                  <a:lnTo>
                    <a:pt x="1674428" y="896153"/>
                  </a:lnTo>
                  <a:lnTo>
                    <a:pt x="1643979" y="930695"/>
                  </a:lnTo>
                  <a:lnTo>
                    <a:pt x="1613621" y="965341"/>
                  </a:lnTo>
                  <a:lnTo>
                    <a:pt x="1583334" y="1000070"/>
                  </a:lnTo>
                  <a:lnTo>
                    <a:pt x="1553100" y="1034861"/>
                  </a:lnTo>
                  <a:lnTo>
                    <a:pt x="1522903" y="1069693"/>
                  </a:lnTo>
                  <a:lnTo>
                    <a:pt x="1492724" y="1104546"/>
                  </a:lnTo>
                  <a:lnTo>
                    <a:pt x="1462545" y="1139400"/>
                  </a:lnTo>
                  <a:lnTo>
                    <a:pt x="1432348" y="1174233"/>
                  </a:lnTo>
                  <a:lnTo>
                    <a:pt x="1402115" y="1209024"/>
                  </a:lnTo>
                  <a:lnTo>
                    <a:pt x="1371828" y="1243753"/>
                  </a:lnTo>
                  <a:lnTo>
                    <a:pt x="1341470" y="1278400"/>
                  </a:lnTo>
                  <a:lnTo>
                    <a:pt x="1311021" y="1312942"/>
                  </a:lnTo>
                  <a:lnTo>
                    <a:pt x="1280466" y="1347361"/>
                  </a:lnTo>
                  <a:lnTo>
                    <a:pt x="1249784" y="1381634"/>
                  </a:lnTo>
                  <a:lnTo>
                    <a:pt x="1218959" y="1415742"/>
                  </a:lnTo>
                  <a:lnTo>
                    <a:pt x="1187973" y="1449662"/>
                  </a:lnTo>
                  <a:lnTo>
                    <a:pt x="1156807" y="1483376"/>
                  </a:lnTo>
                  <a:lnTo>
                    <a:pt x="1125444" y="1516862"/>
                  </a:lnTo>
                  <a:lnTo>
                    <a:pt x="1093865" y="1550099"/>
                  </a:lnTo>
                  <a:lnTo>
                    <a:pt x="1062054" y="1583066"/>
                  </a:lnTo>
                  <a:lnTo>
                    <a:pt x="1029991" y="1615744"/>
                  </a:lnTo>
                  <a:lnTo>
                    <a:pt x="997659" y="1648111"/>
                  </a:lnTo>
                  <a:lnTo>
                    <a:pt x="965040" y="1680146"/>
                  </a:lnTo>
                  <a:lnTo>
                    <a:pt x="932116" y="1711828"/>
                  </a:lnTo>
                  <a:lnTo>
                    <a:pt x="898869" y="1743138"/>
                  </a:lnTo>
                  <a:lnTo>
                    <a:pt x="865281" y="1774054"/>
                  </a:lnTo>
                  <a:lnTo>
                    <a:pt x="831334" y="1804555"/>
                  </a:lnTo>
                  <a:lnTo>
                    <a:pt x="797011" y="1834621"/>
                  </a:lnTo>
                  <a:lnTo>
                    <a:pt x="762293" y="1864232"/>
                  </a:lnTo>
                  <a:lnTo>
                    <a:pt x="727162" y="1893365"/>
                  </a:lnTo>
                  <a:lnTo>
                    <a:pt x="691600" y="1922002"/>
                  </a:lnTo>
                  <a:lnTo>
                    <a:pt x="655591" y="1950120"/>
                  </a:lnTo>
                  <a:lnTo>
                    <a:pt x="619114" y="1977699"/>
                  </a:lnTo>
                  <a:lnTo>
                    <a:pt x="582154" y="2004719"/>
                  </a:lnTo>
                  <a:lnTo>
                    <a:pt x="544691" y="2031159"/>
                  </a:lnTo>
                  <a:lnTo>
                    <a:pt x="506707" y="2056997"/>
                  </a:lnTo>
                  <a:lnTo>
                    <a:pt x="468186" y="2082214"/>
                  </a:lnTo>
                  <a:lnTo>
                    <a:pt x="429108" y="2106789"/>
                  </a:lnTo>
                  <a:lnTo>
                    <a:pt x="389456" y="2130700"/>
                  </a:lnTo>
                  <a:lnTo>
                    <a:pt x="349212" y="2153927"/>
                  </a:lnTo>
                  <a:lnTo>
                    <a:pt x="308359" y="2176450"/>
                  </a:lnTo>
                  <a:lnTo>
                    <a:pt x="266877" y="2198248"/>
                  </a:lnTo>
                  <a:lnTo>
                    <a:pt x="224749" y="2219299"/>
                  </a:lnTo>
                  <a:lnTo>
                    <a:pt x="181958" y="2239584"/>
                  </a:lnTo>
                  <a:lnTo>
                    <a:pt x="138485" y="2259081"/>
                  </a:lnTo>
                  <a:lnTo>
                    <a:pt x="94312" y="2277770"/>
                  </a:lnTo>
                  <a:lnTo>
                    <a:pt x="49421" y="2295630"/>
                  </a:lnTo>
                  <a:lnTo>
                    <a:pt x="3795" y="2312640"/>
                  </a:lnTo>
                  <a:lnTo>
                    <a:pt x="0" y="2313961"/>
                  </a:lnTo>
                </a:path>
              </a:pathLst>
            </a:custGeom>
            <a:ln w="25012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566" y="536308"/>
              <a:ext cx="18277840" cy="47625"/>
            </a:xfrm>
            <a:custGeom>
              <a:avLst/>
              <a:gdLst/>
              <a:ahLst/>
              <a:cxnLst/>
              <a:rect l="l" t="t" r="r" b="b"/>
              <a:pathLst>
                <a:path w="18277840" h="47625">
                  <a:moveTo>
                    <a:pt x="18277421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77421" y="47625"/>
                  </a:lnTo>
                  <a:lnTo>
                    <a:pt x="18277421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0" y="9754514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076743" y="2265127"/>
            <a:ext cx="4137660" cy="15259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850" spc="-204" dirty="0"/>
              <a:t>Thanks!</a:t>
            </a:r>
            <a:endParaRPr sz="9850"/>
          </a:p>
        </p:txBody>
      </p:sp>
      <p:sp>
        <p:nvSpPr>
          <p:cNvPr id="8" name="object 8"/>
          <p:cNvSpPr txBox="1"/>
          <p:nvPr/>
        </p:nvSpPr>
        <p:spPr>
          <a:xfrm>
            <a:off x="6152526" y="4438548"/>
            <a:ext cx="5977890" cy="215074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228600" marR="220979" indent="-635" algn="ctr">
              <a:lnSpc>
                <a:spcPct val="102299"/>
              </a:lnSpc>
              <a:spcBef>
                <a:spcPts val="30"/>
              </a:spcBef>
            </a:pPr>
            <a:r>
              <a:rPr sz="2750" spc="420" dirty="0">
                <a:solidFill>
                  <a:srgbClr val="332C2C"/>
                </a:solidFill>
                <a:latin typeface="Calibri"/>
                <a:cs typeface="Calibri"/>
              </a:rPr>
              <a:t>Do</a:t>
            </a:r>
            <a:r>
              <a:rPr sz="2750" spc="105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280" dirty="0">
                <a:solidFill>
                  <a:srgbClr val="332C2C"/>
                </a:solidFill>
                <a:latin typeface="Calibri"/>
                <a:cs typeface="Calibri"/>
              </a:rPr>
              <a:t>you</a:t>
            </a:r>
            <a:r>
              <a:rPr sz="2750" spc="105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290" dirty="0">
                <a:solidFill>
                  <a:srgbClr val="332C2C"/>
                </a:solidFill>
                <a:latin typeface="Calibri"/>
                <a:cs typeface="Calibri"/>
              </a:rPr>
              <a:t>have</a:t>
            </a:r>
            <a:r>
              <a:rPr sz="2750" spc="105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300" dirty="0">
                <a:solidFill>
                  <a:srgbClr val="332C2C"/>
                </a:solidFill>
                <a:latin typeface="Calibri"/>
                <a:cs typeface="Calibri"/>
              </a:rPr>
              <a:t>any</a:t>
            </a:r>
            <a:r>
              <a:rPr sz="2750" spc="105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270" dirty="0">
                <a:solidFill>
                  <a:srgbClr val="332C2C"/>
                </a:solidFill>
                <a:latin typeface="Calibri"/>
                <a:cs typeface="Calibri"/>
              </a:rPr>
              <a:t>questions? </a:t>
            </a:r>
            <a:r>
              <a:rPr sz="2750" spc="280" dirty="0">
                <a:solidFill>
                  <a:srgbClr val="332C2C"/>
                </a:solidFill>
                <a:latin typeface="Calibri"/>
                <a:cs typeface="Calibri"/>
                <a:hlinkClick r:id="rId2"/>
              </a:rPr>
              <a:t>ayushrawat220804@email.com</a:t>
            </a:r>
            <a:endParaRPr sz="2750" dirty="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2750" dirty="0">
                <a:solidFill>
                  <a:srgbClr val="332C2C"/>
                </a:solidFill>
                <a:latin typeface="Calibri"/>
                <a:cs typeface="Calibri"/>
              </a:rPr>
              <a:t>+91</a:t>
            </a:r>
            <a:r>
              <a:rPr sz="2750" spc="155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140" dirty="0">
                <a:solidFill>
                  <a:srgbClr val="332C2C"/>
                </a:solidFill>
                <a:latin typeface="Calibri"/>
                <a:cs typeface="Calibri"/>
              </a:rPr>
              <a:t>8273012655</a:t>
            </a:r>
            <a:endParaRPr lang="en-IN" sz="2750" dirty="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2750" spc="250" dirty="0">
                <a:solidFill>
                  <a:srgbClr val="332C2C"/>
                </a:solidFill>
                <a:latin typeface="Calibri"/>
                <a:cs typeface="Calibri"/>
                <a:hlinkClick r:id="rId3"/>
              </a:rPr>
              <a:t>ayushrawat220804.github.io</a:t>
            </a:r>
            <a:r>
              <a:rPr sz="2750" spc="250" dirty="0">
                <a:solidFill>
                  <a:srgbClr val="332C2C"/>
                </a:solidFill>
                <a:latin typeface="Calibri"/>
                <a:cs typeface="Calibri"/>
              </a:rPr>
              <a:t> </a:t>
            </a:r>
            <a:r>
              <a:rPr sz="2750" spc="280" dirty="0">
                <a:solidFill>
                  <a:srgbClr val="332C2C"/>
                </a:solidFill>
                <a:latin typeface="Calibri"/>
                <a:cs typeface="Calibri"/>
              </a:rPr>
              <a:t>@ayushrawat220804</a:t>
            </a:r>
            <a:endParaRPr sz="2750" dirty="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057047" y="7320292"/>
            <a:ext cx="1095375" cy="1095375"/>
            <a:chOff x="7057047" y="7320292"/>
            <a:chExt cx="1095375" cy="1095375"/>
          </a:xfrm>
        </p:grpSpPr>
        <p:sp>
          <p:nvSpPr>
            <p:cNvPr id="10" name="object 10"/>
            <p:cNvSpPr/>
            <p:nvPr/>
          </p:nvSpPr>
          <p:spPr>
            <a:xfrm>
              <a:off x="7057047" y="7320292"/>
              <a:ext cx="1095375" cy="1095375"/>
            </a:xfrm>
            <a:custGeom>
              <a:avLst/>
              <a:gdLst/>
              <a:ahLst/>
              <a:cxnLst/>
              <a:rect l="l" t="t" r="r" b="b"/>
              <a:pathLst>
                <a:path w="1095375" h="1095375">
                  <a:moveTo>
                    <a:pt x="547687" y="0"/>
                  </a:moveTo>
                  <a:lnTo>
                    <a:pt x="500431" y="2010"/>
                  </a:lnTo>
                  <a:lnTo>
                    <a:pt x="454291" y="7931"/>
                  </a:lnTo>
                  <a:lnTo>
                    <a:pt x="409432" y="17599"/>
                  </a:lnTo>
                  <a:lnTo>
                    <a:pt x="366017" y="30849"/>
                  </a:lnTo>
                  <a:lnTo>
                    <a:pt x="324212" y="47517"/>
                  </a:lnTo>
                  <a:lnTo>
                    <a:pt x="284181" y="67438"/>
                  </a:lnTo>
                  <a:lnTo>
                    <a:pt x="246088" y="90448"/>
                  </a:lnTo>
                  <a:lnTo>
                    <a:pt x="210098" y="116383"/>
                  </a:lnTo>
                  <a:lnTo>
                    <a:pt x="176375" y="145079"/>
                  </a:lnTo>
                  <a:lnTo>
                    <a:pt x="145083" y="176370"/>
                  </a:lnTo>
                  <a:lnTo>
                    <a:pt x="116387" y="210093"/>
                  </a:lnTo>
                  <a:lnTo>
                    <a:pt x="90451" y="246083"/>
                  </a:lnTo>
                  <a:lnTo>
                    <a:pt x="67440" y="284176"/>
                  </a:lnTo>
                  <a:lnTo>
                    <a:pt x="47519" y="324207"/>
                  </a:lnTo>
                  <a:lnTo>
                    <a:pt x="30850" y="366012"/>
                  </a:lnTo>
                  <a:lnTo>
                    <a:pt x="17600" y="409427"/>
                  </a:lnTo>
                  <a:lnTo>
                    <a:pt x="7931" y="454288"/>
                  </a:lnTo>
                  <a:lnTo>
                    <a:pt x="2010" y="500429"/>
                  </a:lnTo>
                  <a:lnTo>
                    <a:pt x="0" y="547687"/>
                  </a:lnTo>
                  <a:lnTo>
                    <a:pt x="2056" y="595485"/>
                  </a:lnTo>
                  <a:lnTo>
                    <a:pt x="8114" y="642138"/>
                  </a:lnTo>
                  <a:lnTo>
                    <a:pt x="18002" y="687477"/>
                  </a:lnTo>
                  <a:lnTo>
                    <a:pt x="31550" y="731332"/>
                  </a:lnTo>
                  <a:lnTo>
                    <a:pt x="48588" y="773532"/>
                  </a:lnTo>
                  <a:lnTo>
                    <a:pt x="68945" y="813907"/>
                  </a:lnTo>
                  <a:lnTo>
                    <a:pt x="92452" y="852286"/>
                  </a:lnTo>
                  <a:lnTo>
                    <a:pt x="118939" y="888501"/>
                  </a:lnTo>
                  <a:lnTo>
                    <a:pt x="148235" y="922380"/>
                  </a:lnTo>
                  <a:lnTo>
                    <a:pt x="180169" y="953753"/>
                  </a:lnTo>
                  <a:lnTo>
                    <a:pt x="214573" y="982450"/>
                  </a:lnTo>
                  <a:lnTo>
                    <a:pt x="251275" y="1008302"/>
                  </a:lnTo>
                  <a:lnTo>
                    <a:pt x="290106" y="1031137"/>
                  </a:lnTo>
                  <a:lnTo>
                    <a:pt x="330894" y="1050785"/>
                  </a:lnTo>
                  <a:lnTo>
                    <a:pt x="373471" y="1067077"/>
                  </a:lnTo>
                  <a:lnTo>
                    <a:pt x="417666" y="1079842"/>
                  </a:lnTo>
                  <a:lnTo>
                    <a:pt x="463308" y="1088910"/>
                  </a:lnTo>
                  <a:lnTo>
                    <a:pt x="510317" y="1094119"/>
                  </a:lnTo>
                  <a:lnTo>
                    <a:pt x="545084" y="1095375"/>
                  </a:lnTo>
                  <a:lnTo>
                    <a:pt x="550316" y="1095375"/>
                  </a:lnTo>
                  <a:lnTo>
                    <a:pt x="599689" y="1092930"/>
                  </a:lnTo>
                  <a:lnTo>
                    <a:pt x="677721" y="1079842"/>
                  </a:lnTo>
                  <a:lnTo>
                    <a:pt x="721915" y="1067077"/>
                  </a:lnTo>
                  <a:lnTo>
                    <a:pt x="764491" y="1050785"/>
                  </a:lnTo>
                  <a:lnTo>
                    <a:pt x="805279" y="1031137"/>
                  </a:lnTo>
                  <a:lnTo>
                    <a:pt x="844109" y="1008302"/>
                  </a:lnTo>
                  <a:lnTo>
                    <a:pt x="880810" y="982450"/>
                  </a:lnTo>
                  <a:lnTo>
                    <a:pt x="915213" y="953753"/>
                  </a:lnTo>
                  <a:lnTo>
                    <a:pt x="947146" y="922380"/>
                  </a:lnTo>
                  <a:lnTo>
                    <a:pt x="976441" y="888501"/>
                  </a:lnTo>
                  <a:lnTo>
                    <a:pt x="1002926" y="852286"/>
                  </a:lnTo>
                  <a:lnTo>
                    <a:pt x="1026432" y="813907"/>
                  </a:lnTo>
                  <a:lnTo>
                    <a:pt x="1046789" y="773532"/>
                  </a:lnTo>
                  <a:lnTo>
                    <a:pt x="1063826" y="731332"/>
                  </a:lnTo>
                  <a:lnTo>
                    <a:pt x="1077373" y="687477"/>
                  </a:lnTo>
                  <a:lnTo>
                    <a:pt x="1087261" y="642138"/>
                  </a:lnTo>
                  <a:lnTo>
                    <a:pt x="1093318" y="595485"/>
                  </a:lnTo>
                  <a:lnTo>
                    <a:pt x="1095375" y="547687"/>
                  </a:lnTo>
                  <a:lnTo>
                    <a:pt x="1093364" y="500429"/>
                  </a:lnTo>
                  <a:lnTo>
                    <a:pt x="1087443" y="454288"/>
                  </a:lnTo>
                  <a:lnTo>
                    <a:pt x="1077775" y="409427"/>
                  </a:lnTo>
                  <a:lnTo>
                    <a:pt x="1064525" y="366012"/>
                  </a:lnTo>
                  <a:lnTo>
                    <a:pt x="1047857" y="324207"/>
                  </a:lnTo>
                  <a:lnTo>
                    <a:pt x="1027936" y="284176"/>
                  </a:lnTo>
                  <a:lnTo>
                    <a:pt x="1004926" y="246083"/>
                  </a:lnTo>
                  <a:lnTo>
                    <a:pt x="978991" y="210093"/>
                  </a:lnTo>
                  <a:lnTo>
                    <a:pt x="950295" y="176370"/>
                  </a:lnTo>
                  <a:lnTo>
                    <a:pt x="919004" y="145079"/>
                  </a:lnTo>
                  <a:lnTo>
                    <a:pt x="885281" y="116383"/>
                  </a:lnTo>
                  <a:lnTo>
                    <a:pt x="849291" y="90448"/>
                  </a:lnTo>
                  <a:lnTo>
                    <a:pt x="811198" y="67438"/>
                  </a:lnTo>
                  <a:lnTo>
                    <a:pt x="771167" y="47517"/>
                  </a:lnTo>
                  <a:lnTo>
                    <a:pt x="729362" y="30849"/>
                  </a:lnTo>
                  <a:lnTo>
                    <a:pt x="685947" y="17599"/>
                  </a:lnTo>
                  <a:lnTo>
                    <a:pt x="641086" y="7931"/>
                  </a:lnTo>
                  <a:lnTo>
                    <a:pt x="594945" y="2010"/>
                  </a:lnTo>
                  <a:lnTo>
                    <a:pt x="547687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057047" y="7320292"/>
              <a:ext cx="1095375" cy="1068070"/>
            </a:xfrm>
            <a:custGeom>
              <a:avLst/>
              <a:gdLst/>
              <a:ahLst/>
              <a:cxnLst/>
              <a:rect l="l" t="t" r="r" b="b"/>
              <a:pathLst>
                <a:path w="1095375" h="1068070">
                  <a:moveTo>
                    <a:pt x="547687" y="0"/>
                  </a:moveTo>
                  <a:lnTo>
                    <a:pt x="500438" y="2010"/>
                  </a:lnTo>
                  <a:lnTo>
                    <a:pt x="454304" y="7931"/>
                  </a:lnTo>
                  <a:lnTo>
                    <a:pt x="409449" y="17599"/>
                  </a:lnTo>
                  <a:lnTo>
                    <a:pt x="366037" y="30849"/>
                  </a:lnTo>
                  <a:lnTo>
                    <a:pt x="324234" y="47517"/>
                  </a:lnTo>
                  <a:lnTo>
                    <a:pt x="284204" y="67438"/>
                  </a:lnTo>
                  <a:lnTo>
                    <a:pt x="246111" y="90448"/>
                  </a:lnTo>
                  <a:lnTo>
                    <a:pt x="210120" y="116383"/>
                  </a:lnTo>
                  <a:lnTo>
                    <a:pt x="176395" y="145079"/>
                  </a:lnTo>
                  <a:lnTo>
                    <a:pt x="145101" y="176370"/>
                  </a:lnTo>
                  <a:lnTo>
                    <a:pt x="116403" y="210093"/>
                  </a:lnTo>
                  <a:lnTo>
                    <a:pt x="90465" y="246083"/>
                  </a:lnTo>
                  <a:lnTo>
                    <a:pt x="67451" y="284176"/>
                  </a:lnTo>
                  <a:lnTo>
                    <a:pt x="47526" y="324207"/>
                  </a:lnTo>
                  <a:lnTo>
                    <a:pt x="30855" y="366012"/>
                  </a:lnTo>
                  <a:lnTo>
                    <a:pt x="17603" y="409427"/>
                  </a:lnTo>
                  <a:lnTo>
                    <a:pt x="7933" y="454288"/>
                  </a:lnTo>
                  <a:lnTo>
                    <a:pt x="2010" y="500429"/>
                  </a:lnTo>
                  <a:lnTo>
                    <a:pt x="0" y="547687"/>
                  </a:lnTo>
                  <a:lnTo>
                    <a:pt x="213" y="563107"/>
                  </a:lnTo>
                  <a:lnTo>
                    <a:pt x="3378" y="608736"/>
                  </a:lnTo>
                  <a:lnTo>
                    <a:pt x="9410" y="649224"/>
                  </a:lnTo>
                  <a:lnTo>
                    <a:pt x="22446" y="703380"/>
                  </a:lnTo>
                  <a:lnTo>
                    <a:pt x="38273" y="749229"/>
                  </a:lnTo>
                  <a:lnTo>
                    <a:pt x="57946" y="793135"/>
                  </a:lnTo>
                  <a:lnTo>
                    <a:pt x="81260" y="834895"/>
                  </a:lnTo>
                  <a:lnTo>
                    <a:pt x="108014" y="874305"/>
                  </a:lnTo>
                  <a:lnTo>
                    <a:pt x="138004" y="911164"/>
                  </a:lnTo>
                  <a:lnTo>
                    <a:pt x="171027" y="945269"/>
                  </a:lnTo>
                  <a:lnTo>
                    <a:pt x="206881" y="976416"/>
                  </a:lnTo>
                  <a:lnTo>
                    <a:pt x="245361" y="1004404"/>
                  </a:lnTo>
                  <a:lnTo>
                    <a:pt x="286266" y="1029030"/>
                  </a:lnTo>
                  <a:lnTo>
                    <a:pt x="329391" y="1050091"/>
                  </a:lnTo>
                  <a:lnTo>
                    <a:pt x="374535" y="1067384"/>
                  </a:lnTo>
                  <a:lnTo>
                    <a:pt x="391935" y="1067436"/>
                  </a:lnTo>
                  <a:lnTo>
                    <a:pt x="403517" y="1061526"/>
                  </a:lnTo>
                  <a:lnTo>
                    <a:pt x="409965" y="1051953"/>
                  </a:lnTo>
                  <a:lnTo>
                    <a:pt x="411962" y="1041019"/>
                  </a:lnTo>
                  <a:lnTo>
                    <a:pt x="411881" y="1026020"/>
                  </a:lnTo>
                  <a:lnTo>
                    <a:pt x="411437" y="972464"/>
                  </a:lnTo>
                  <a:lnTo>
                    <a:pt x="411213" y="939063"/>
                  </a:lnTo>
                  <a:lnTo>
                    <a:pt x="322626" y="956684"/>
                  </a:lnTo>
                  <a:lnTo>
                    <a:pt x="273878" y="955825"/>
                  </a:lnTo>
                  <a:lnTo>
                    <a:pt x="247671" y="930428"/>
                  </a:lnTo>
                  <a:lnTo>
                    <a:pt x="226707" y="874433"/>
                  </a:lnTo>
                  <a:lnTo>
                    <a:pt x="211734" y="837583"/>
                  </a:lnTo>
                  <a:lnTo>
                    <a:pt x="200409" y="816952"/>
                  </a:lnTo>
                  <a:lnTo>
                    <a:pt x="187031" y="805028"/>
                  </a:lnTo>
                  <a:lnTo>
                    <a:pt x="165900" y="794296"/>
                  </a:lnTo>
                  <a:lnTo>
                    <a:pt x="137990" y="774659"/>
                  </a:lnTo>
                  <a:lnTo>
                    <a:pt x="129076" y="764646"/>
                  </a:lnTo>
                  <a:lnTo>
                    <a:pt x="139507" y="761136"/>
                  </a:lnTo>
                  <a:lnTo>
                    <a:pt x="169633" y="761009"/>
                  </a:lnTo>
                  <a:lnTo>
                    <a:pt x="201878" y="764070"/>
                  </a:lnTo>
                  <a:lnTo>
                    <a:pt x="221372" y="770969"/>
                  </a:lnTo>
                  <a:lnTo>
                    <a:pt x="235986" y="786998"/>
                  </a:lnTo>
                  <a:lnTo>
                    <a:pt x="253593" y="817448"/>
                  </a:lnTo>
                  <a:lnTo>
                    <a:pt x="294706" y="861856"/>
                  </a:lnTo>
                  <a:lnTo>
                    <a:pt x="339875" y="876866"/>
                  </a:lnTo>
                  <a:lnTo>
                    <a:pt x="381747" y="873553"/>
                  </a:lnTo>
                  <a:lnTo>
                    <a:pt x="412965" y="862990"/>
                  </a:lnTo>
                  <a:lnTo>
                    <a:pt x="418270" y="838530"/>
                  </a:lnTo>
                  <a:lnTo>
                    <a:pt x="426324" y="818214"/>
                  </a:lnTo>
                  <a:lnTo>
                    <a:pt x="436395" y="801973"/>
                  </a:lnTo>
                  <a:lnTo>
                    <a:pt x="447751" y="789736"/>
                  </a:lnTo>
                  <a:lnTo>
                    <a:pt x="400435" y="782407"/>
                  </a:lnTo>
                  <a:lnTo>
                    <a:pt x="354245" y="770045"/>
                  </a:lnTo>
                  <a:lnTo>
                    <a:pt x="310929" y="750958"/>
                  </a:lnTo>
                  <a:lnTo>
                    <a:pt x="272237" y="723453"/>
                  </a:lnTo>
                  <a:lnTo>
                    <a:pt x="239918" y="685834"/>
                  </a:lnTo>
                  <a:lnTo>
                    <a:pt x="215722" y="636409"/>
                  </a:lnTo>
                  <a:lnTo>
                    <a:pt x="202707" y="582839"/>
                  </a:lnTo>
                  <a:lnTo>
                    <a:pt x="198710" y="541597"/>
                  </a:lnTo>
                  <a:lnTo>
                    <a:pt x="198196" y="519061"/>
                  </a:lnTo>
                  <a:lnTo>
                    <a:pt x="202091" y="476274"/>
                  </a:lnTo>
                  <a:lnTo>
                    <a:pt x="213286" y="437535"/>
                  </a:lnTo>
                  <a:lnTo>
                    <a:pt x="231050" y="402809"/>
                  </a:lnTo>
                  <a:lnTo>
                    <a:pt x="254647" y="372059"/>
                  </a:lnTo>
                  <a:lnTo>
                    <a:pt x="248899" y="354203"/>
                  </a:lnTo>
                  <a:lnTo>
                    <a:pt x="244017" y="322708"/>
                  </a:lnTo>
                  <a:lnTo>
                    <a:pt x="245775" y="279653"/>
                  </a:lnTo>
                  <a:lnTo>
                    <a:pt x="259943" y="227114"/>
                  </a:lnTo>
                  <a:lnTo>
                    <a:pt x="268767" y="225923"/>
                  </a:lnTo>
                  <a:lnTo>
                    <a:pt x="296029" y="228619"/>
                  </a:lnTo>
                  <a:lnTo>
                    <a:pt x="342909" y="244602"/>
                  </a:lnTo>
                  <a:lnTo>
                    <a:pt x="410591" y="283273"/>
                  </a:lnTo>
                  <a:lnTo>
                    <a:pt x="443910" y="275300"/>
                  </a:lnTo>
                  <a:lnTo>
                    <a:pt x="478081" y="269581"/>
                  </a:lnTo>
                  <a:lnTo>
                    <a:pt x="512782" y="266098"/>
                  </a:lnTo>
                  <a:lnTo>
                    <a:pt x="547687" y="264833"/>
                  </a:lnTo>
                  <a:lnTo>
                    <a:pt x="582604" y="266098"/>
                  </a:lnTo>
                  <a:lnTo>
                    <a:pt x="617324" y="269581"/>
                  </a:lnTo>
                  <a:lnTo>
                    <a:pt x="651525" y="275300"/>
                  </a:lnTo>
                  <a:lnTo>
                    <a:pt x="684885" y="283273"/>
                  </a:lnTo>
                  <a:lnTo>
                    <a:pt x="746044" y="242533"/>
                  </a:lnTo>
                  <a:lnTo>
                    <a:pt x="782104" y="223104"/>
                  </a:lnTo>
                  <a:lnTo>
                    <a:pt x="807172" y="219719"/>
                  </a:lnTo>
                  <a:lnTo>
                    <a:pt x="835355" y="227114"/>
                  </a:lnTo>
                  <a:lnTo>
                    <a:pt x="849574" y="279653"/>
                  </a:lnTo>
                  <a:lnTo>
                    <a:pt x="851355" y="322708"/>
                  </a:lnTo>
                  <a:lnTo>
                    <a:pt x="846476" y="354203"/>
                  </a:lnTo>
                  <a:lnTo>
                    <a:pt x="840714" y="372059"/>
                  </a:lnTo>
                  <a:lnTo>
                    <a:pt x="864339" y="402807"/>
                  </a:lnTo>
                  <a:lnTo>
                    <a:pt x="882076" y="437530"/>
                  </a:lnTo>
                  <a:lnTo>
                    <a:pt x="893230" y="476268"/>
                  </a:lnTo>
                  <a:lnTo>
                    <a:pt x="897102" y="519061"/>
                  </a:lnTo>
                  <a:lnTo>
                    <a:pt x="896588" y="541606"/>
                  </a:lnTo>
                  <a:lnTo>
                    <a:pt x="892596" y="582862"/>
                  </a:lnTo>
                  <a:lnTo>
                    <a:pt x="884008" y="622909"/>
                  </a:lnTo>
                  <a:lnTo>
                    <a:pt x="855366" y="685888"/>
                  </a:lnTo>
                  <a:lnTo>
                    <a:pt x="822986" y="723479"/>
                  </a:lnTo>
                  <a:lnTo>
                    <a:pt x="784204" y="750900"/>
                  </a:lnTo>
                  <a:lnTo>
                    <a:pt x="740777" y="769866"/>
                  </a:lnTo>
                  <a:lnTo>
                    <a:pt x="694461" y="782096"/>
                  </a:lnTo>
                  <a:lnTo>
                    <a:pt x="647014" y="789305"/>
                  </a:lnTo>
                  <a:lnTo>
                    <a:pt x="661094" y="805136"/>
                  </a:lnTo>
                  <a:lnTo>
                    <a:pt x="672939" y="827230"/>
                  </a:lnTo>
                  <a:lnTo>
                    <a:pt x="681105" y="855720"/>
                  </a:lnTo>
                  <a:lnTo>
                    <a:pt x="684149" y="890739"/>
                  </a:lnTo>
                  <a:lnTo>
                    <a:pt x="684049" y="942599"/>
                  </a:lnTo>
                  <a:lnTo>
                    <a:pt x="683831" y="986596"/>
                  </a:lnTo>
                  <a:lnTo>
                    <a:pt x="683613" y="1020234"/>
                  </a:lnTo>
                  <a:lnTo>
                    <a:pt x="683514" y="1041019"/>
                  </a:lnTo>
                  <a:lnTo>
                    <a:pt x="685489" y="1052043"/>
                  </a:lnTo>
                  <a:lnTo>
                    <a:pt x="691918" y="1061656"/>
                  </a:lnTo>
                  <a:lnTo>
                    <a:pt x="703552" y="1067525"/>
                  </a:lnTo>
                  <a:lnTo>
                    <a:pt x="721144" y="1067320"/>
                  </a:lnTo>
                  <a:lnTo>
                    <a:pt x="766258" y="1050016"/>
                  </a:lnTo>
                  <a:lnTo>
                    <a:pt x="809354" y="1028947"/>
                  </a:lnTo>
                  <a:lnTo>
                    <a:pt x="850227" y="1004315"/>
                  </a:lnTo>
                  <a:lnTo>
                    <a:pt x="888677" y="976324"/>
                  </a:lnTo>
                  <a:lnTo>
                    <a:pt x="924501" y="945177"/>
                  </a:lnTo>
                  <a:lnTo>
                    <a:pt x="957495" y="911075"/>
                  </a:lnTo>
                  <a:lnTo>
                    <a:pt x="987459" y="874223"/>
                  </a:lnTo>
                  <a:lnTo>
                    <a:pt x="1014188" y="834822"/>
                  </a:lnTo>
                  <a:lnTo>
                    <a:pt x="1037481" y="793075"/>
                  </a:lnTo>
                  <a:lnTo>
                    <a:pt x="1057136" y="749186"/>
                  </a:lnTo>
                  <a:lnTo>
                    <a:pt x="1072949" y="703356"/>
                  </a:lnTo>
                  <a:lnTo>
                    <a:pt x="1084719" y="655789"/>
                  </a:lnTo>
                  <a:lnTo>
                    <a:pt x="1091247" y="615467"/>
                  </a:lnTo>
                  <a:lnTo>
                    <a:pt x="1095163" y="563107"/>
                  </a:lnTo>
                  <a:lnTo>
                    <a:pt x="1095375" y="547687"/>
                  </a:lnTo>
                  <a:lnTo>
                    <a:pt x="1093364" y="500429"/>
                  </a:lnTo>
                  <a:lnTo>
                    <a:pt x="1087442" y="454288"/>
                  </a:lnTo>
                  <a:lnTo>
                    <a:pt x="1077774" y="409427"/>
                  </a:lnTo>
                  <a:lnTo>
                    <a:pt x="1064523" y="366012"/>
                  </a:lnTo>
                  <a:lnTo>
                    <a:pt x="1047854" y="324207"/>
                  </a:lnTo>
                  <a:lnTo>
                    <a:pt x="1027931" y="284176"/>
                  </a:lnTo>
                  <a:lnTo>
                    <a:pt x="1004919" y="246083"/>
                  </a:lnTo>
                  <a:lnTo>
                    <a:pt x="978983" y="210093"/>
                  </a:lnTo>
                  <a:lnTo>
                    <a:pt x="950286" y="176370"/>
                  </a:lnTo>
                  <a:lnTo>
                    <a:pt x="918994" y="145079"/>
                  </a:lnTo>
                  <a:lnTo>
                    <a:pt x="885270" y="116383"/>
                  </a:lnTo>
                  <a:lnTo>
                    <a:pt x="849280" y="90448"/>
                  </a:lnTo>
                  <a:lnTo>
                    <a:pt x="811187" y="67438"/>
                  </a:lnTo>
                  <a:lnTo>
                    <a:pt x="771156" y="47517"/>
                  </a:lnTo>
                  <a:lnTo>
                    <a:pt x="729352" y="30849"/>
                  </a:lnTo>
                  <a:lnTo>
                    <a:pt x="685938" y="17599"/>
                  </a:lnTo>
                  <a:lnTo>
                    <a:pt x="641080" y="7931"/>
                  </a:lnTo>
                  <a:lnTo>
                    <a:pt x="594941" y="2010"/>
                  </a:lnTo>
                  <a:lnTo>
                    <a:pt x="547687" y="0"/>
                  </a:lnTo>
                  <a:close/>
                </a:path>
              </a:pathLst>
            </a:custGeom>
            <a:solidFill>
              <a:srgbClr val="2221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48906" y="8096504"/>
              <a:ext cx="131038" cy="120827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7399947" y="8200161"/>
              <a:ext cx="66040" cy="22860"/>
            </a:xfrm>
            <a:custGeom>
              <a:avLst/>
              <a:gdLst/>
              <a:ahLst/>
              <a:cxnLst/>
              <a:rect l="l" t="t" r="r" b="b"/>
              <a:pathLst>
                <a:path w="66040" h="22859">
                  <a:moveTo>
                    <a:pt x="23698" y="18732"/>
                  </a:moveTo>
                  <a:lnTo>
                    <a:pt x="23545" y="14224"/>
                  </a:lnTo>
                  <a:lnTo>
                    <a:pt x="23545" y="9753"/>
                  </a:lnTo>
                  <a:lnTo>
                    <a:pt x="18199" y="6108"/>
                  </a:lnTo>
                  <a:lnTo>
                    <a:pt x="11696" y="6235"/>
                  </a:lnTo>
                  <a:lnTo>
                    <a:pt x="5143" y="6350"/>
                  </a:lnTo>
                  <a:lnTo>
                    <a:pt x="0" y="10033"/>
                  </a:lnTo>
                  <a:lnTo>
                    <a:pt x="0" y="14605"/>
                  </a:lnTo>
                  <a:lnTo>
                    <a:pt x="76" y="19050"/>
                  </a:lnTo>
                  <a:lnTo>
                    <a:pt x="5372" y="22720"/>
                  </a:lnTo>
                  <a:lnTo>
                    <a:pt x="11912" y="22555"/>
                  </a:lnTo>
                  <a:lnTo>
                    <a:pt x="18427" y="22491"/>
                  </a:lnTo>
                  <a:lnTo>
                    <a:pt x="23698" y="18732"/>
                  </a:lnTo>
                  <a:close/>
                </a:path>
                <a:path w="66040" h="22859">
                  <a:moveTo>
                    <a:pt x="66014" y="11531"/>
                  </a:moveTo>
                  <a:lnTo>
                    <a:pt x="65252" y="7137"/>
                  </a:lnTo>
                  <a:lnTo>
                    <a:pt x="64427" y="2641"/>
                  </a:lnTo>
                  <a:lnTo>
                    <a:pt x="58623" y="0"/>
                  </a:lnTo>
                  <a:lnTo>
                    <a:pt x="52158" y="1117"/>
                  </a:lnTo>
                  <a:lnTo>
                    <a:pt x="45783" y="2286"/>
                  </a:lnTo>
                  <a:lnTo>
                    <a:pt x="41186" y="6819"/>
                  </a:lnTo>
                  <a:lnTo>
                    <a:pt x="42786" y="15697"/>
                  </a:lnTo>
                  <a:lnTo>
                    <a:pt x="48666" y="18427"/>
                  </a:lnTo>
                  <a:lnTo>
                    <a:pt x="61506" y="16052"/>
                  </a:lnTo>
                  <a:lnTo>
                    <a:pt x="66014" y="11531"/>
                  </a:lnTo>
                  <a:close/>
                </a:path>
              </a:pathLst>
            </a:custGeom>
            <a:solidFill>
              <a:srgbClr val="2221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10078885" y="7324115"/>
            <a:ext cx="1095375" cy="1095375"/>
            <a:chOff x="10078885" y="7324115"/>
            <a:chExt cx="1095375" cy="1095375"/>
          </a:xfrm>
        </p:grpSpPr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305656" y="7518794"/>
              <a:ext cx="64185" cy="64185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0078885" y="7324115"/>
              <a:ext cx="1095375" cy="1095375"/>
            </a:xfrm>
            <a:custGeom>
              <a:avLst/>
              <a:gdLst/>
              <a:ahLst/>
              <a:cxnLst/>
              <a:rect l="l" t="t" r="r" b="b"/>
              <a:pathLst>
                <a:path w="1095375" h="1095375">
                  <a:moveTo>
                    <a:pt x="290944" y="451408"/>
                  </a:moveTo>
                  <a:lnTo>
                    <a:pt x="226771" y="451408"/>
                  </a:lnTo>
                  <a:lnTo>
                    <a:pt x="226771" y="900684"/>
                  </a:lnTo>
                  <a:lnTo>
                    <a:pt x="290944" y="900684"/>
                  </a:lnTo>
                  <a:lnTo>
                    <a:pt x="290944" y="451408"/>
                  </a:lnTo>
                  <a:close/>
                </a:path>
                <a:path w="1095375" h="1095375">
                  <a:moveTo>
                    <a:pt x="868591" y="587362"/>
                  </a:moveTo>
                  <a:lnTo>
                    <a:pt x="860513" y="540905"/>
                  </a:lnTo>
                  <a:lnTo>
                    <a:pt x="837209" y="500380"/>
                  </a:lnTo>
                  <a:lnTo>
                    <a:pt x="800087" y="469658"/>
                  </a:lnTo>
                  <a:lnTo>
                    <a:pt x="750544" y="452577"/>
                  </a:lnTo>
                  <a:lnTo>
                    <a:pt x="713333" y="450735"/>
                  </a:lnTo>
                  <a:lnTo>
                    <a:pt x="677265" y="457009"/>
                  </a:lnTo>
                  <a:lnTo>
                    <a:pt x="644563" y="470738"/>
                  </a:lnTo>
                  <a:lnTo>
                    <a:pt x="617423" y="491223"/>
                  </a:lnTo>
                  <a:lnTo>
                    <a:pt x="605840" y="502869"/>
                  </a:lnTo>
                  <a:lnTo>
                    <a:pt x="594652" y="511797"/>
                  </a:lnTo>
                  <a:lnTo>
                    <a:pt x="582371" y="515937"/>
                  </a:lnTo>
                  <a:lnTo>
                    <a:pt x="567474" y="513156"/>
                  </a:lnTo>
                  <a:lnTo>
                    <a:pt x="559320" y="508266"/>
                  </a:lnTo>
                  <a:lnTo>
                    <a:pt x="553085" y="501345"/>
                  </a:lnTo>
                  <a:lnTo>
                    <a:pt x="549084" y="492912"/>
                  </a:lnTo>
                  <a:lnTo>
                    <a:pt x="547674" y="483501"/>
                  </a:lnTo>
                  <a:lnTo>
                    <a:pt x="547674" y="451408"/>
                  </a:lnTo>
                  <a:lnTo>
                    <a:pt x="483501" y="451408"/>
                  </a:lnTo>
                  <a:lnTo>
                    <a:pt x="483501" y="900684"/>
                  </a:lnTo>
                  <a:lnTo>
                    <a:pt x="547674" y="900684"/>
                  </a:lnTo>
                  <a:lnTo>
                    <a:pt x="547674" y="643966"/>
                  </a:lnTo>
                  <a:lnTo>
                    <a:pt x="557784" y="594042"/>
                  </a:lnTo>
                  <a:lnTo>
                    <a:pt x="585317" y="553237"/>
                  </a:lnTo>
                  <a:lnTo>
                    <a:pt x="626122" y="525703"/>
                  </a:lnTo>
                  <a:lnTo>
                    <a:pt x="676046" y="515594"/>
                  </a:lnTo>
                  <a:lnTo>
                    <a:pt x="725957" y="525703"/>
                  </a:lnTo>
                  <a:lnTo>
                    <a:pt x="766762" y="553237"/>
                  </a:lnTo>
                  <a:lnTo>
                    <a:pt x="794296" y="594042"/>
                  </a:lnTo>
                  <a:lnTo>
                    <a:pt x="804405" y="643966"/>
                  </a:lnTo>
                  <a:lnTo>
                    <a:pt x="804405" y="900684"/>
                  </a:lnTo>
                  <a:lnTo>
                    <a:pt x="868591" y="900684"/>
                  </a:lnTo>
                  <a:lnTo>
                    <a:pt x="868591" y="587362"/>
                  </a:lnTo>
                  <a:close/>
                </a:path>
                <a:path w="1095375" h="1095375">
                  <a:moveTo>
                    <a:pt x="1095375" y="162598"/>
                  </a:moveTo>
                  <a:lnTo>
                    <a:pt x="1090942" y="130505"/>
                  </a:lnTo>
                  <a:lnTo>
                    <a:pt x="1089469" y="119837"/>
                  </a:lnTo>
                  <a:lnTo>
                    <a:pt x="1072870" y="81127"/>
                  </a:lnTo>
                  <a:lnTo>
                    <a:pt x="1047242" y="48133"/>
                  </a:lnTo>
                  <a:lnTo>
                    <a:pt x="1014247" y="22504"/>
                  </a:lnTo>
                  <a:lnTo>
                    <a:pt x="975537" y="5905"/>
                  </a:lnTo>
                  <a:lnTo>
                    <a:pt x="932776" y="0"/>
                  </a:lnTo>
                  <a:lnTo>
                    <a:pt x="932776" y="587362"/>
                  </a:lnTo>
                  <a:lnTo>
                    <a:pt x="932776" y="932776"/>
                  </a:lnTo>
                  <a:lnTo>
                    <a:pt x="930249" y="945286"/>
                  </a:lnTo>
                  <a:lnTo>
                    <a:pt x="923378" y="955484"/>
                  </a:lnTo>
                  <a:lnTo>
                    <a:pt x="913168" y="962355"/>
                  </a:lnTo>
                  <a:lnTo>
                    <a:pt x="900684" y="964869"/>
                  </a:lnTo>
                  <a:lnTo>
                    <a:pt x="772312" y="964869"/>
                  </a:lnTo>
                  <a:lnTo>
                    <a:pt x="759815" y="962355"/>
                  </a:lnTo>
                  <a:lnTo>
                    <a:pt x="749617" y="955484"/>
                  </a:lnTo>
                  <a:lnTo>
                    <a:pt x="742734" y="945286"/>
                  </a:lnTo>
                  <a:lnTo>
                    <a:pt x="740219" y="932776"/>
                  </a:lnTo>
                  <a:lnTo>
                    <a:pt x="740219" y="643966"/>
                  </a:lnTo>
                  <a:lnTo>
                    <a:pt x="735164" y="619010"/>
                  </a:lnTo>
                  <a:lnTo>
                    <a:pt x="721398" y="598601"/>
                  </a:lnTo>
                  <a:lnTo>
                    <a:pt x="700989" y="584835"/>
                  </a:lnTo>
                  <a:lnTo>
                    <a:pt x="676046" y="579780"/>
                  </a:lnTo>
                  <a:lnTo>
                    <a:pt x="651078" y="584835"/>
                  </a:lnTo>
                  <a:lnTo>
                    <a:pt x="630682" y="598601"/>
                  </a:lnTo>
                  <a:lnTo>
                    <a:pt x="616902" y="619010"/>
                  </a:lnTo>
                  <a:lnTo>
                    <a:pt x="611860" y="643966"/>
                  </a:lnTo>
                  <a:lnTo>
                    <a:pt x="611860" y="932776"/>
                  </a:lnTo>
                  <a:lnTo>
                    <a:pt x="609333" y="945286"/>
                  </a:lnTo>
                  <a:lnTo>
                    <a:pt x="602462" y="955484"/>
                  </a:lnTo>
                  <a:lnTo>
                    <a:pt x="592264" y="962355"/>
                  </a:lnTo>
                  <a:lnTo>
                    <a:pt x="579767" y="964869"/>
                  </a:lnTo>
                  <a:lnTo>
                    <a:pt x="451408" y="964869"/>
                  </a:lnTo>
                  <a:lnTo>
                    <a:pt x="438912" y="962355"/>
                  </a:lnTo>
                  <a:lnTo>
                    <a:pt x="428713" y="955484"/>
                  </a:lnTo>
                  <a:lnTo>
                    <a:pt x="421830" y="945286"/>
                  </a:lnTo>
                  <a:lnTo>
                    <a:pt x="419315" y="932776"/>
                  </a:lnTo>
                  <a:lnTo>
                    <a:pt x="419315" y="419328"/>
                  </a:lnTo>
                  <a:lnTo>
                    <a:pt x="421830" y="406831"/>
                  </a:lnTo>
                  <a:lnTo>
                    <a:pt x="428713" y="396633"/>
                  </a:lnTo>
                  <a:lnTo>
                    <a:pt x="438772" y="389851"/>
                  </a:lnTo>
                  <a:lnTo>
                    <a:pt x="438442" y="389851"/>
                  </a:lnTo>
                  <a:lnTo>
                    <a:pt x="451408" y="387235"/>
                  </a:lnTo>
                  <a:lnTo>
                    <a:pt x="579767" y="387235"/>
                  </a:lnTo>
                  <a:lnTo>
                    <a:pt x="591426" y="389432"/>
                  </a:lnTo>
                  <a:lnTo>
                    <a:pt x="601179" y="395439"/>
                  </a:lnTo>
                  <a:lnTo>
                    <a:pt x="608190" y="404444"/>
                  </a:lnTo>
                  <a:lnTo>
                    <a:pt x="611644" y="415594"/>
                  </a:lnTo>
                  <a:lnTo>
                    <a:pt x="645795" y="399757"/>
                  </a:lnTo>
                  <a:lnTo>
                    <a:pt x="682815" y="389851"/>
                  </a:lnTo>
                  <a:lnTo>
                    <a:pt x="710730" y="387235"/>
                  </a:lnTo>
                  <a:lnTo>
                    <a:pt x="721525" y="386232"/>
                  </a:lnTo>
                  <a:lnTo>
                    <a:pt x="760818" y="389204"/>
                  </a:lnTo>
                  <a:lnTo>
                    <a:pt x="809790" y="403110"/>
                  </a:lnTo>
                  <a:lnTo>
                    <a:pt x="851776" y="426834"/>
                  </a:lnTo>
                  <a:lnTo>
                    <a:pt x="885926" y="458736"/>
                  </a:lnTo>
                  <a:lnTo>
                    <a:pt x="911377" y="497217"/>
                  </a:lnTo>
                  <a:lnTo>
                    <a:pt x="927277" y="540626"/>
                  </a:lnTo>
                  <a:lnTo>
                    <a:pt x="932776" y="587362"/>
                  </a:lnTo>
                  <a:lnTo>
                    <a:pt x="932776" y="0"/>
                  </a:lnTo>
                  <a:lnTo>
                    <a:pt x="355130" y="0"/>
                  </a:lnTo>
                  <a:lnTo>
                    <a:pt x="355130" y="226771"/>
                  </a:lnTo>
                  <a:lnTo>
                    <a:pt x="355130" y="419328"/>
                  </a:lnTo>
                  <a:lnTo>
                    <a:pt x="355130" y="932776"/>
                  </a:lnTo>
                  <a:lnTo>
                    <a:pt x="352602" y="945286"/>
                  </a:lnTo>
                  <a:lnTo>
                    <a:pt x="345732" y="955484"/>
                  </a:lnTo>
                  <a:lnTo>
                    <a:pt x="335534" y="962355"/>
                  </a:lnTo>
                  <a:lnTo>
                    <a:pt x="323049" y="964869"/>
                  </a:lnTo>
                  <a:lnTo>
                    <a:pt x="194678" y="964869"/>
                  </a:lnTo>
                  <a:lnTo>
                    <a:pt x="182181" y="962355"/>
                  </a:lnTo>
                  <a:lnTo>
                    <a:pt x="171983" y="955484"/>
                  </a:lnTo>
                  <a:lnTo>
                    <a:pt x="165100" y="945286"/>
                  </a:lnTo>
                  <a:lnTo>
                    <a:pt x="162585" y="932776"/>
                  </a:lnTo>
                  <a:lnTo>
                    <a:pt x="162585" y="419328"/>
                  </a:lnTo>
                  <a:lnTo>
                    <a:pt x="165100" y="406831"/>
                  </a:lnTo>
                  <a:lnTo>
                    <a:pt x="171983" y="396633"/>
                  </a:lnTo>
                  <a:lnTo>
                    <a:pt x="182041" y="389851"/>
                  </a:lnTo>
                  <a:lnTo>
                    <a:pt x="181711" y="389851"/>
                  </a:lnTo>
                  <a:lnTo>
                    <a:pt x="194678" y="387235"/>
                  </a:lnTo>
                  <a:lnTo>
                    <a:pt x="323049" y="387235"/>
                  </a:lnTo>
                  <a:lnTo>
                    <a:pt x="336003" y="389851"/>
                  </a:lnTo>
                  <a:lnTo>
                    <a:pt x="335673" y="389851"/>
                  </a:lnTo>
                  <a:lnTo>
                    <a:pt x="345732" y="396633"/>
                  </a:lnTo>
                  <a:lnTo>
                    <a:pt x="352602" y="406831"/>
                  </a:lnTo>
                  <a:lnTo>
                    <a:pt x="355130" y="419328"/>
                  </a:lnTo>
                  <a:lnTo>
                    <a:pt x="355130" y="226771"/>
                  </a:lnTo>
                  <a:lnTo>
                    <a:pt x="347548" y="264210"/>
                  </a:lnTo>
                  <a:lnTo>
                    <a:pt x="326898" y="294817"/>
                  </a:lnTo>
                  <a:lnTo>
                    <a:pt x="296291" y="315480"/>
                  </a:lnTo>
                  <a:lnTo>
                    <a:pt x="258864" y="323049"/>
                  </a:lnTo>
                  <a:lnTo>
                    <a:pt x="221424" y="315480"/>
                  </a:lnTo>
                  <a:lnTo>
                    <a:pt x="190817" y="294817"/>
                  </a:lnTo>
                  <a:lnTo>
                    <a:pt x="170154" y="264210"/>
                  </a:lnTo>
                  <a:lnTo>
                    <a:pt x="162585" y="226771"/>
                  </a:lnTo>
                  <a:lnTo>
                    <a:pt x="170154" y="189344"/>
                  </a:lnTo>
                  <a:lnTo>
                    <a:pt x="190817" y="158737"/>
                  </a:lnTo>
                  <a:lnTo>
                    <a:pt x="221424" y="138087"/>
                  </a:lnTo>
                  <a:lnTo>
                    <a:pt x="258864" y="130505"/>
                  </a:lnTo>
                  <a:lnTo>
                    <a:pt x="296291" y="138087"/>
                  </a:lnTo>
                  <a:lnTo>
                    <a:pt x="326898" y="158737"/>
                  </a:lnTo>
                  <a:lnTo>
                    <a:pt x="347548" y="189344"/>
                  </a:lnTo>
                  <a:lnTo>
                    <a:pt x="355130" y="226771"/>
                  </a:lnTo>
                  <a:lnTo>
                    <a:pt x="355130" y="0"/>
                  </a:lnTo>
                  <a:lnTo>
                    <a:pt x="162585" y="0"/>
                  </a:lnTo>
                  <a:lnTo>
                    <a:pt x="119811" y="5905"/>
                  </a:lnTo>
                  <a:lnTo>
                    <a:pt x="81102" y="22504"/>
                  </a:lnTo>
                  <a:lnTo>
                    <a:pt x="48107" y="48133"/>
                  </a:lnTo>
                  <a:lnTo>
                    <a:pt x="22491" y="81127"/>
                  </a:lnTo>
                  <a:lnTo>
                    <a:pt x="5892" y="119837"/>
                  </a:lnTo>
                  <a:lnTo>
                    <a:pt x="0" y="162598"/>
                  </a:lnTo>
                  <a:lnTo>
                    <a:pt x="0" y="932776"/>
                  </a:lnTo>
                  <a:lnTo>
                    <a:pt x="5892" y="975550"/>
                  </a:lnTo>
                  <a:lnTo>
                    <a:pt x="22491" y="1014260"/>
                  </a:lnTo>
                  <a:lnTo>
                    <a:pt x="48107" y="1047254"/>
                  </a:lnTo>
                  <a:lnTo>
                    <a:pt x="81102" y="1072883"/>
                  </a:lnTo>
                  <a:lnTo>
                    <a:pt x="119811" y="1089482"/>
                  </a:lnTo>
                  <a:lnTo>
                    <a:pt x="162585" y="1095375"/>
                  </a:lnTo>
                  <a:lnTo>
                    <a:pt x="932776" y="1095375"/>
                  </a:lnTo>
                  <a:lnTo>
                    <a:pt x="975537" y="1089482"/>
                  </a:lnTo>
                  <a:lnTo>
                    <a:pt x="1014247" y="1072883"/>
                  </a:lnTo>
                  <a:lnTo>
                    <a:pt x="1047242" y="1047254"/>
                  </a:lnTo>
                  <a:lnTo>
                    <a:pt x="1072870" y="1014260"/>
                  </a:lnTo>
                  <a:lnTo>
                    <a:pt x="1089469" y="975550"/>
                  </a:lnTo>
                  <a:lnTo>
                    <a:pt x="1090942" y="964869"/>
                  </a:lnTo>
                  <a:lnTo>
                    <a:pt x="1095375" y="932776"/>
                  </a:lnTo>
                  <a:lnTo>
                    <a:pt x="1095375" y="386232"/>
                  </a:lnTo>
                  <a:lnTo>
                    <a:pt x="1095375" y="323049"/>
                  </a:lnTo>
                  <a:lnTo>
                    <a:pt x="1095375" y="162598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32C2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327</Words>
  <Application>Microsoft Office PowerPoint</Application>
  <PresentationFormat>Custom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Calibri</vt:lpstr>
      <vt:lpstr>Cambria</vt:lpstr>
      <vt:lpstr>Office Theme</vt:lpstr>
      <vt:lpstr>WEB SCRAPER AUTOMATING DATA EXTRACTION</vt:lpstr>
      <vt:lpstr>Introduction to Web Scraping</vt:lpstr>
      <vt:lpstr>Understanding Web Scraping</vt:lpstr>
      <vt:lpstr>Common Techniques</vt:lpstr>
      <vt:lpstr>Tools and Libraries</vt:lpstr>
      <vt:lpstr>Ethics and Legal Considerations</vt:lpstr>
      <vt:lpstr>Conclusion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Rohit Rawat</dc:creator>
  <cp:lastModifiedBy>Rohit Rawat</cp:lastModifiedBy>
  <cp:revision>2</cp:revision>
  <dcterms:created xsi:type="dcterms:W3CDTF">2024-10-07T06:57:55Z</dcterms:created>
  <dcterms:modified xsi:type="dcterms:W3CDTF">2024-12-04T19:14:37Z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2024-10-07T00:00:00Z</vt:filetime>
  </property>
  <property fmtid="{D5CDD505-2E9C-101B-9397-08002B2CF9AE}" pid="3" name="Creator">
    <vt:lpwstr>Chromium</vt:lpwstr>
  </property>
  <property fmtid="{D5CDD505-2E9C-101B-9397-08002B2CF9AE}" pid="4" name="LastSaved">
    <vt:filetime>2024-10-07T00:00:00Z</vt:filetime>
  </property>
  <property fmtid="{D5CDD505-2E9C-101B-9397-08002B2CF9AE}" pid="5" name="Producer">
    <vt:lpwstr>GPL Ghostscript 10.02.0</vt:lpwstr>
  </property>
</Properties>
</file>