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6BC"/>
    <a:srgbClr val="E6F3FE"/>
    <a:srgbClr val="E6F7FE"/>
    <a:srgbClr val="E7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7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5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1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8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1FB7-DD63-43C0-A4AC-D70EB56E6CA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4E9E-04DF-4BBE-8CDD-A2E1F779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.png"/><Relationship Id="rId4" Type="http://schemas.openxmlformats.org/officeDocument/2006/relationships/image" Target="../media/image1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206" y="576160"/>
            <a:ext cx="1453439" cy="10980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/>
              <a:t>Test Server</a:t>
            </a:r>
            <a:endParaRPr lang="en-US" sz="1350" dirty="0"/>
          </a:p>
        </p:txBody>
      </p:sp>
      <p:sp>
        <p:nvSpPr>
          <p:cNvPr id="156" name="Rectangle 155"/>
          <p:cNvSpPr/>
          <p:nvPr/>
        </p:nvSpPr>
        <p:spPr>
          <a:xfrm>
            <a:off x="2353681" y="1586249"/>
            <a:ext cx="9296114" cy="4194057"/>
          </a:xfrm>
          <a:prstGeom prst="rect">
            <a:avLst/>
          </a:prstGeom>
          <a:gradFill>
            <a:gsLst>
              <a:gs pos="10000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bIns="0" rtlCol="0" anchor="b" anchorCtr="0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1986645" y="721170"/>
            <a:ext cx="9538605" cy="2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4846630" y="721170"/>
            <a:ext cx="399" cy="12608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4805387" y="696996"/>
            <a:ext cx="77419" cy="69420"/>
          </a:xfrm>
          <a:prstGeom prst="ellipse">
            <a:avLst/>
          </a:prstGeom>
          <a:solidFill>
            <a:srgbClr val="FF0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6" name="Rectangle 135"/>
          <p:cNvSpPr/>
          <p:nvPr/>
        </p:nvSpPr>
        <p:spPr>
          <a:xfrm>
            <a:off x="5009733" y="2517661"/>
            <a:ext cx="1544078" cy="541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MOSFET Driver array with feedback diode</a:t>
            </a:r>
          </a:p>
        </p:txBody>
      </p:sp>
      <p:sp>
        <p:nvSpPr>
          <p:cNvPr id="25" name="Freeform 24"/>
          <p:cNvSpPr/>
          <p:nvPr/>
        </p:nvSpPr>
        <p:spPr>
          <a:xfrm>
            <a:off x="3489367" y="3064320"/>
            <a:ext cx="1654133" cy="1104900"/>
          </a:xfrm>
          <a:custGeom>
            <a:avLst/>
            <a:gdLst>
              <a:gd name="connsiteX0" fmla="*/ 0 w 1524000"/>
              <a:gd name="connsiteY0" fmla="*/ 1104900 h 1104900"/>
              <a:gd name="connsiteX1" fmla="*/ 0 w 1524000"/>
              <a:gd name="connsiteY1" fmla="*/ 190500 h 1104900"/>
              <a:gd name="connsiteX2" fmla="*/ 1524000 w 1524000"/>
              <a:gd name="connsiteY2" fmla="*/ 190500 h 1104900"/>
              <a:gd name="connsiteX3" fmla="*/ 1524000 w 1524000"/>
              <a:gd name="connsiteY3" fmla="*/ 0 h 1104900"/>
              <a:gd name="connsiteX4" fmla="*/ 1524000 w 1524000"/>
              <a:gd name="connsiteY4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104900">
                <a:moveTo>
                  <a:pt x="0" y="1104900"/>
                </a:moveTo>
                <a:lnTo>
                  <a:pt x="0" y="190500"/>
                </a:lnTo>
                <a:lnTo>
                  <a:pt x="1524000" y="190500"/>
                </a:lnTo>
                <a:lnTo>
                  <a:pt x="1524000" y="0"/>
                </a:lnTo>
                <a:lnTo>
                  <a:pt x="152400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4361654" y="3171849"/>
            <a:ext cx="1074408" cy="878159"/>
          </a:xfrm>
          <a:prstGeom prst="bentConnector3">
            <a:avLst>
              <a:gd name="adj1" fmla="val 703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rot="16200000" flipV="1">
            <a:off x="5675655" y="3177454"/>
            <a:ext cx="1012889" cy="803010"/>
          </a:xfrm>
          <a:prstGeom prst="bentConnector3">
            <a:avLst>
              <a:gd name="adj1" fmla="val 68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reeform 152"/>
          <p:cNvSpPr/>
          <p:nvPr/>
        </p:nvSpPr>
        <p:spPr>
          <a:xfrm>
            <a:off x="5988050" y="3073845"/>
            <a:ext cx="1638959" cy="1069975"/>
          </a:xfrm>
          <a:custGeom>
            <a:avLst/>
            <a:gdLst>
              <a:gd name="connsiteX0" fmla="*/ 0 w 1806575"/>
              <a:gd name="connsiteY0" fmla="*/ 0 h 1069975"/>
              <a:gd name="connsiteX1" fmla="*/ 3175 w 1806575"/>
              <a:gd name="connsiteY1" fmla="*/ 139700 h 1069975"/>
              <a:gd name="connsiteX2" fmla="*/ 1806575 w 1806575"/>
              <a:gd name="connsiteY2" fmla="*/ 139700 h 1069975"/>
              <a:gd name="connsiteX3" fmla="*/ 1806575 w 1806575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575" h="1069975">
                <a:moveTo>
                  <a:pt x="0" y="0"/>
                </a:moveTo>
                <a:cubicBezTo>
                  <a:pt x="1058" y="46567"/>
                  <a:pt x="2117" y="93133"/>
                  <a:pt x="3175" y="139700"/>
                </a:cubicBezTo>
                <a:lnTo>
                  <a:pt x="1806575" y="139700"/>
                </a:lnTo>
                <a:lnTo>
                  <a:pt x="1806575" y="106997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6472488" y="3073845"/>
            <a:ext cx="3785081" cy="1079500"/>
          </a:xfrm>
          <a:custGeom>
            <a:avLst/>
            <a:gdLst>
              <a:gd name="connsiteX0" fmla="*/ 0 w 2076450"/>
              <a:gd name="connsiteY0" fmla="*/ 0 h 1079500"/>
              <a:gd name="connsiteX1" fmla="*/ 0 w 2076450"/>
              <a:gd name="connsiteY1" fmla="*/ 63500 h 1079500"/>
              <a:gd name="connsiteX2" fmla="*/ 2076450 w 2076450"/>
              <a:gd name="connsiteY2" fmla="*/ 63500 h 1079500"/>
              <a:gd name="connsiteX3" fmla="*/ 2073275 w 2076450"/>
              <a:gd name="connsiteY3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50" h="1079500">
                <a:moveTo>
                  <a:pt x="0" y="0"/>
                </a:moveTo>
                <a:lnTo>
                  <a:pt x="0" y="63500"/>
                </a:lnTo>
                <a:lnTo>
                  <a:pt x="2076450" y="63500"/>
                </a:lnTo>
                <a:cubicBezTo>
                  <a:pt x="2075392" y="402167"/>
                  <a:pt x="2074333" y="740833"/>
                  <a:pt x="2073275" y="107950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 rot="16200000" flipH="1">
            <a:off x="9306171" y="4227873"/>
            <a:ext cx="1121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Up to 12 relays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2038401" y="5281150"/>
            <a:ext cx="9647337" cy="0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986645" y="5489821"/>
            <a:ext cx="9647337" cy="0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Object 2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559633"/>
              </p:ext>
            </p:extLst>
          </p:nvPr>
        </p:nvGraphicFramePr>
        <p:xfrm>
          <a:off x="3803722" y="3768037"/>
          <a:ext cx="329250" cy="27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Image" r:id="rId3" imgW="2374560" imgH="2018880" progId="Photoshop.Image.12">
                  <p:embed/>
                </p:oleObj>
              </mc:Choice>
              <mc:Fallback>
                <p:oleObj name="Image" r:id="rId3" imgW="2374560" imgH="20188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3722" y="3768037"/>
                        <a:ext cx="329250" cy="27995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" name="Object 2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065005"/>
              </p:ext>
            </p:extLst>
          </p:nvPr>
        </p:nvGraphicFramePr>
        <p:xfrm>
          <a:off x="4848686" y="3768037"/>
          <a:ext cx="329250" cy="27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" name="Image" r:id="rId5" imgW="2374560" imgH="2018880" progId="Photoshop.Image.12">
                  <p:embed/>
                </p:oleObj>
              </mc:Choice>
              <mc:Fallback>
                <p:oleObj name="Image" r:id="rId5" imgW="2374560" imgH="20188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8686" y="3768037"/>
                        <a:ext cx="329250" cy="27995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Objec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840490"/>
              </p:ext>
            </p:extLst>
          </p:nvPr>
        </p:nvGraphicFramePr>
        <p:xfrm>
          <a:off x="5880390" y="3768037"/>
          <a:ext cx="329250" cy="27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" name="Image" r:id="rId6" imgW="2374560" imgH="2018880" progId="Photoshop.Image.12">
                  <p:embed/>
                </p:oleObj>
              </mc:Choice>
              <mc:Fallback>
                <p:oleObj name="Image" r:id="rId6" imgW="2374560" imgH="20188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0390" y="3768037"/>
                        <a:ext cx="329250" cy="27995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ct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800111"/>
              </p:ext>
            </p:extLst>
          </p:nvPr>
        </p:nvGraphicFramePr>
        <p:xfrm>
          <a:off x="6916464" y="3772634"/>
          <a:ext cx="329250" cy="27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" name="Image" r:id="rId7" imgW="2374560" imgH="2018880" progId="Photoshop.Image.12">
                  <p:embed/>
                </p:oleObj>
              </mc:Choice>
              <mc:Fallback>
                <p:oleObj name="Image" r:id="rId7" imgW="2374560" imgH="20188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6464" y="3772634"/>
                        <a:ext cx="329250" cy="27995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03147"/>
              </p:ext>
            </p:extLst>
          </p:nvPr>
        </p:nvGraphicFramePr>
        <p:xfrm>
          <a:off x="7958767" y="3775898"/>
          <a:ext cx="329250" cy="27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" name="Image" r:id="rId8" imgW="2374560" imgH="2018880" progId="Photoshop.Image.12">
                  <p:embed/>
                </p:oleObj>
              </mc:Choice>
              <mc:Fallback>
                <p:oleObj name="Image" r:id="rId8" imgW="2374560" imgH="20188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767" y="3775898"/>
                        <a:ext cx="329250" cy="27995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1" name="Straight Connector 230"/>
          <p:cNvCxnSpPr/>
          <p:nvPr/>
        </p:nvCxnSpPr>
        <p:spPr>
          <a:xfrm>
            <a:off x="1986645" y="3618595"/>
            <a:ext cx="9647337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964353" y="3647123"/>
            <a:ext cx="0" cy="99445"/>
          </a:xfrm>
          <a:prstGeom prst="line">
            <a:avLst/>
          </a:prstGeom>
          <a:ln w="222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5009733" y="3647123"/>
            <a:ext cx="0" cy="99445"/>
          </a:xfrm>
          <a:prstGeom prst="line">
            <a:avLst/>
          </a:prstGeom>
          <a:ln w="222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039348" y="3647122"/>
            <a:ext cx="0" cy="99445"/>
          </a:xfrm>
          <a:prstGeom prst="line">
            <a:avLst/>
          </a:prstGeom>
          <a:ln w="222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7077777" y="3645732"/>
            <a:ext cx="0" cy="99445"/>
          </a:xfrm>
          <a:prstGeom prst="line">
            <a:avLst/>
          </a:prstGeom>
          <a:ln w="222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114097" y="3653352"/>
            <a:ext cx="0" cy="99445"/>
          </a:xfrm>
          <a:prstGeom prst="line">
            <a:avLst/>
          </a:prstGeom>
          <a:ln w="222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706540" y="343197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1720483" y="50812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1711857" y="52963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graphicFrame>
        <p:nvGraphicFramePr>
          <p:cNvPr id="245" name="Object 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826531"/>
              </p:ext>
            </p:extLst>
          </p:nvPr>
        </p:nvGraphicFramePr>
        <p:xfrm>
          <a:off x="10578168" y="3763198"/>
          <a:ext cx="329250" cy="27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" name="Image" r:id="rId9" imgW="2374560" imgH="2018880" progId="Photoshop.Image.12">
                  <p:embed/>
                </p:oleObj>
              </mc:Choice>
              <mc:Fallback>
                <p:oleObj name="Image" r:id="rId9" imgW="2374560" imgH="20188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8168" y="3763198"/>
                        <a:ext cx="329250" cy="27995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7" name="Straight Connector 246"/>
          <p:cNvCxnSpPr/>
          <p:nvPr/>
        </p:nvCxnSpPr>
        <p:spPr>
          <a:xfrm>
            <a:off x="10733498" y="3640652"/>
            <a:ext cx="0" cy="99445"/>
          </a:xfrm>
          <a:prstGeom prst="line">
            <a:avLst/>
          </a:prstGeom>
          <a:ln w="222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5780592" y="2359780"/>
            <a:ext cx="0" cy="157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972845" y="75370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4853048" y="1846832"/>
            <a:ext cx="297607" cy="2240"/>
          </a:xfrm>
          <a:prstGeom prst="line">
            <a:avLst/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H="1" flipV="1">
            <a:off x="5149608" y="1659411"/>
            <a:ext cx="1047" cy="183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5245041" y="162355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VBUS (5V)</a:t>
            </a:r>
            <a:endParaRPr lang="en-US" sz="1100" dirty="0"/>
          </a:p>
        </p:txBody>
      </p:sp>
      <p:sp>
        <p:nvSpPr>
          <p:cNvPr id="98" name="Rectangle 97"/>
          <p:cNvSpPr/>
          <p:nvPr/>
        </p:nvSpPr>
        <p:spPr>
          <a:xfrm>
            <a:off x="3754002" y="1985653"/>
            <a:ext cx="2234048" cy="379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µC with USB or Arduino</a:t>
            </a:r>
            <a:endParaRPr lang="en-US" sz="105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5928" y="4059683"/>
            <a:ext cx="691568" cy="1457526"/>
            <a:chOff x="3405928" y="3814763"/>
            <a:chExt cx="691568" cy="1457526"/>
          </a:xfrm>
        </p:grpSpPr>
        <p:cxnSp>
          <p:nvCxnSpPr>
            <p:cNvPr id="198" name="Straight Connector 197"/>
            <p:cNvCxnSpPr/>
            <p:nvPr/>
          </p:nvCxnSpPr>
          <p:spPr>
            <a:xfrm flipH="1">
              <a:off x="3829341" y="4360125"/>
              <a:ext cx="8716" cy="660865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3884109" y="3821174"/>
              <a:ext cx="2382" cy="199818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4067173" y="3814763"/>
              <a:ext cx="4765" cy="1430138"/>
            </a:xfrm>
            <a:prstGeom prst="lin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4036984" y="5210674"/>
              <a:ext cx="60512" cy="6161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4" name="Oval 253"/>
            <p:cNvSpPr/>
            <p:nvPr/>
          </p:nvSpPr>
          <p:spPr>
            <a:xfrm>
              <a:off x="3806307" y="5007385"/>
              <a:ext cx="60512" cy="616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286" name="Picture 28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5400000" flipH="1">
              <a:off x="3720514" y="4687454"/>
              <a:ext cx="264480" cy="123615"/>
            </a:xfrm>
            <a:prstGeom prst="rect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</p:pic>
        <p:sp>
          <p:nvSpPr>
            <p:cNvPr id="292" name="TextBox 291"/>
            <p:cNvSpPr txBox="1"/>
            <p:nvPr/>
          </p:nvSpPr>
          <p:spPr>
            <a:xfrm rot="16200000">
              <a:off x="3377746" y="4631189"/>
              <a:ext cx="64472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MANUAL SWITCH</a:t>
              </a:r>
              <a:endParaRPr lang="en-US" sz="500" dirty="0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H="1" flipV="1">
              <a:off x="3494005" y="4192939"/>
              <a:ext cx="1" cy="70005"/>
            </a:xfrm>
            <a:prstGeom prst="straightConnector1">
              <a:avLst/>
            </a:prstGeom>
            <a:ln w="9525" cap="flat">
              <a:solidFill>
                <a:schemeClr val="tx1">
                  <a:alpha val="98000"/>
                </a:schemeClr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 rot="16200000">
              <a:off x="3320969" y="4322013"/>
              <a:ext cx="3545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VBUS</a:t>
              </a:r>
              <a:endParaRPr lang="en-US" sz="6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25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594" y="4025754"/>
              <a:ext cx="436879" cy="334371"/>
            </a:xfrm>
            <a:prstGeom prst="rect">
              <a:avLst/>
            </a:prstGeom>
          </p:spPr>
        </p:pic>
        <p:sp>
          <p:nvSpPr>
            <p:cNvPr id="19" name="Freeform 18"/>
            <p:cNvSpPr/>
            <p:nvPr/>
          </p:nvSpPr>
          <p:spPr>
            <a:xfrm>
              <a:off x="3490912" y="4260056"/>
              <a:ext cx="90488" cy="23813"/>
            </a:xfrm>
            <a:custGeom>
              <a:avLst/>
              <a:gdLst>
                <a:gd name="connsiteX0" fmla="*/ 90488 w 90488"/>
                <a:gd name="connsiteY0" fmla="*/ 23813 h 23813"/>
                <a:gd name="connsiteX1" fmla="*/ 0 w 90488"/>
                <a:gd name="connsiteY1" fmla="*/ 23813 h 23813"/>
                <a:gd name="connsiteX2" fmla="*/ 2382 w 90488"/>
                <a:gd name="connsiteY2" fmla="*/ 0 h 2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8" h="23813">
                  <a:moveTo>
                    <a:pt x="90488" y="23813"/>
                  </a:moveTo>
                  <a:lnTo>
                    <a:pt x="0" y="23813"/>
                  </a:lnTo>
                  <a:lnTo>
                    <a:pt x="238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489367" y="3917156"/>
              <a:ext cx="84889" cy="221457"/>
            </a:xfrm>
            <a:custGeom>
              <a:avLst/>
              <a:gdLst>
                <a:gd name="connsiteX0" fmla="*/ 83343 w 83343"/>
                <a:gd name="connsiteY0" fmla="*/ 221457 h 221457"/>
                <a:gd name="connsiteX1" fmla="*/ 2381 w 83343"/>
                <a:gd name="connsiteY1" fmla="*/ 221457 h 221457"/>
                <a:gd name="connsiteX2" fmla="*/ 0 w 83343"/>
                <a:gd name="connsiteY2" fmla="*/ 0 h 22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43" h="221457">
                  <a:moveTo>
                    <a:pt x="83343" y="221457"/>
                  </a:moveTo>
                  <a:lnTo>
                    <a:pt x="2381" y="221457"/>
                  </a:lnTo>
                  <a:cubicBezTo>
                    <a:pt x="1587" y="147638"/>
                    <a:pt x="794" y="73819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63309" y="3867870"/>
              <a:ext cx="39305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RELAY 1</a:t>
              </a:r>
              <a:endParaRPr lang="en-US" sz="500" dirty="0"/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H="1">
            <a:off x="4859853" y="4600173"/>
            <a:ext cx="8716" cy="66086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4917002" y="4063603"/>
            <a:ext cx="2382" cy="19981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097685" y="4054811"/>
            <a:ext cx="4765" cy="143013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5067496" y="5450722"/>
            <a:ext cx="60512" cy="6161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3" name="Oval 132"/>
          <p:cNvSpPr/>
          <p:nvPr/>
        </p:nvSpPr>
        <p:spPr>
          <a:xfrm>
            <a:off x="4832056" y="5247433"/>
            <a:ext cx="60512" cy="6161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 flipH="1">
            <a:off x="4751026" y="4927502"/>
            <a:ext cx="264480" cy="123615"/>
          </a:xfrm>
          <a:prstGeom prst="rect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</p:pic>
      <p:sp>
        <p:nvSpPr>
          <p:cNvPr id="138" name="TextBox 137"/>
          <p:cNvSpPr txBox="1"/>
          <p:nvPr/>
        </p:nvSpPr>
        <p:spPr>
          <a:xfrm rot="16200000">
            <a:off x="4408258" y="4871237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MANUAL SWITCH</a:t>
            </a:r>
            <a:endParaRPr lang="en-US" sz="500" dirty="0"/>
          </a:p>
        </p:txBody>
      </p:sp>
      <p:cxnSp>
        <p:nvCxnSpPr>
          <p:cNvPr id="139" name="Straight Arrow Connector 138"/>
          <p:cNvCxnSpPr/>
          <p:nvPr/>
        </p:nvCxnSpPr>
        <p:spPr>
          <a:xfrm flipH="1" flipV="1">
            <a:off x="4524517" y="4432987"/>
            <a:ext cx="1" cy="70005"/>
          </a:xfrm>
          <a:prstGeom prst="straightConnector1">
            <a:avLst/>
          </a:prstGeom>
          <a:ln w="9525" cap="flat">
            <a:solidFill>
              <a:schemeClr val="tx1">
                <a:alpha val="98000"/>
              </a:schemeClr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 rot="16200000">
            <a:off x="4351481" y="4562061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VBUS</a:t>
            </a:r>
            <a:endParaRPr lang="en-US" sz="600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06" y="4265802"/>
            <a:ext cx="436879" cy="334371"/>
          </a:xfrm>
          <a:prstGeom prst="rect">
            <a:avLst/>
          </a:prstGeom>
        </p:spPr>
      </p:pic>
      <p:sp>
        <p:nvSpPr>
          <p:cNvPr id="151" name="Freeform 150"/>
          <p:cNvSpPr/>
          <p:nvPr/>
        </p:nvSpPr>
        <p:spPr>
          <a:xfrm>
            <a:off x="4521424" y="4500104"/>
            <a:ext cx="90488" cy="23813"/>
          </a:xfrm>
          <a:custGeom>
            <a:avLst/>
            <a:gdLst>
              <a:gd name="connsiteX0" fmla="*/ 90488 w 90488"/>
              <a:gd name="connsiteY0" fmla="*/ 23813 h 23813"/>
              <a:gd name="connsiteX1" fmla="*/ 0 w 90488"/>
              <a:gd name="connsiteY1" fmla="*/ 23813 h 23813"/>
              <a:gd name="connsiteX2" fmla="*/ 2382 w 90488"/>
              <a:gd name="connsiteY2" fmla="*/ 0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8" h="23813">
                <a:moveTo>
                  <a:pt x="90488" y="23813"/>
                </a:moveTo>
                <a:lnTo>
                  <a:pt x="0" y="23813"/>
                </a:lnTo>
                <a:lnTo>
                  <a:pt x="2382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4459536" y="4143820"/>
            <a:ext cx="147614" cy="234841"/>
          </a:xfrm>
          <a:custGeom>
            <a:avLst/>
            <a:gdLst>
              <a:gd name="connsiteX0" fmla="*/ 83343 w 83343"/>
              <a:gd name="connsiteY0" fmla="*/ 221457 h 221457"/>
              <a:gd name="connsiteX1" fmla="*/ 2381 w 83343"/>
              <a:gd name="connsiteY1" fmla="*/ 221457 h 221457"/>
              <a:gd name="connsiteX2" fmla="*/ 0 w 83343"/>
              <a:gd name="connsiteY2" fmla="*/ 0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3" h="221457">
                <a:moveTo>
                  <a:pt x="83343" y="221457"/>
                </a:moveTo>
                <a:lnTo>
                  <a:pt x="2381" y="221457"/>
                </a:lnTo>
                <a:cubicBezTo>
                  <a:pt x="1587" y="147638"/>
                  <a:pt x="794" y="7381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4493821" y="4107918"/>
            <a:ext cx="3930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RELAY 2</a:t>
            </a:r>
            <a:endParaRPr lang="en-US" sz="500" dirty="0"/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5902139" y="4602930"/>
            <a:ext cx="8716" cy="66086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5956907" y="4066360"/>
            <a:ext cx="2382" cy="19981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6139971" y="4057568"/>
            <a:ext cx="4765" cy="143013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6109782" y="5453479"/>
            <a:ext cx="60512" cy="6161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1" name="Oval 160"/>
          <p:cNvSpPr/>
          <p:nvPr/>
        </p:nvSpPr>
        <p:spPr>
          <a:xfrm>
            <a:off x="5874342" y="5250190"/>
            <a:ext cx="60512" cy="6161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 flipH="1">
            <a:off x="5793312" y="4930259"/>
            <a:ext cx="264480" cy="123615"/>
          </a:xfrm>
          <a:prstGeom prst="rect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</p:pic>
      <p:sp>
        <p:nvSpPr>
          <p:cNvPr id="163" name="TextBox 162"/>
          <p:cNvSpPr txBox="1"/>
          <p:nvPr/>
        </p:nvSpPr>
        <p:spPr>
          <a:xfrm rot="16200000">
            <a:off x="5450544" y="4873994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MANUAL SWITCH</a:t>
            </a:r>
            <a:endParaRPr lang="en-US" sz="500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 flipV="1">
            <a:off x="5566803" y="4435744"/>
            <a:ext cx="1" cy="70005"/>
          </a:xfrm>
          <a:prstGeom prst="straightConnector1">
            <a:avLst/>
          </a:prstGeom>
          <a:ln w="9525" cap="flat">
            <a:solidFill>
              <a:schemeClr val="tx1">
                <a:alpha val="98000"/>
              </a:schemeClr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 rot="16200000">
            <a:off x="5393767" y="4564818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VBUS</a:t>
            </a:r>
            <a:endParaRPr lang="en-US" sz="600" dirty="0"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92" y="4268559"/>
            <a:ext cx="436879" cy="334371"/>
          </a:xfrm>
          <a:prstGeom prst="rect">
            <a:avLst/>
          </a:prstGeom>
        </p:spPr>
      </p:pic>
      <p:sp>
        <p:nvSpPr>
          <p:cNvPr id="167" name="Freeform 166"/>
          <p:cNvSpPr/>
          <p:nvPr/>
        </p:nvSpPr>
        <p:spPr>
          <a:xfrm>
            <a:off x="5563710" y="4502861"/>
            <a:ext cx="90488" cy="23813"/>
          </a:xfrm>
          <a:custGeom>
            <a:avLst/>
            <a:gdLst>
              <a:gd name="connsiteX0" fmla="*/ 90488 w 90488"/>
              <a:gd name="connsiteY0" fmla="*/ 23813 h 23813"/>
              <a:gd name="connsiteX1" fmla="*/ 0 w 90488"/>
              <a:gd name="connsiteY1" fmla="*/ 23813 h 23813"/>
              <a:gd name="connsiteX2" fmla="*/ 2382 w 90488"/>
              <a:gd name="connsiteY2" fmla="*/ 0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8" h="23813">
                <a:moveTo>
                  <a:pt x="90488" y="23813"/>
                </a:moveTo>
                <a:lnTo>
                  <a:pt x="0" y="23813"/>
                </a:lnTo>
                <a:lnTo>
                  <a:pt x="2382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5562165" y="3072511"/>
            <a:ext cx="84889" cy="1308907"/>
          </a:xfrm>
          <a:custGeom>
            <a:avLst/>
            <a:gdLst>
              <a:gd name="connsiteX0" fmla="*/ 83343 w 83343"/>
              <a:gd name="connsiteY0" fmla="*/ 221457 h 221457"/>
              <a:gd name="connsiteX1" fmla="*/ 2381 w 83343"/>
              <a:gd name="connsiteY1" fmla="*/ 221457 h 221457"/>
              <a:gd name="connsiteX2" fmla="*/ 0 w 83343"/>
              <a:gd name="connsiteY2" fmla="*/ 0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3" h="221457">
                <a:moveTo>
                  <a:pt x="83343" y="221457"/>
                </a:moveTo>
                <a:lnTo>
                  <a:pt x="2381" y="221457"/>
                </a:lnTo>
                <a:cubicBezTo>
                  <a:pt x="1587" y="147638"/>
                  <a:pt x="794" y="7381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5536107" y="4110675"/>
            <a:ext cx="3930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RELAY 3</a:t>
            </a:r>
            <a:endParaRPr lang="en-US" sz="500" dirty="0"/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6922033" y="4607698"/>
            <a:ext cx="8716" cy="66086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6976008" y="4070334"/>
            <a:ext cx="2382" cy="19981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7159865" y="4062336"/>
            <a:ext cx="4765" cy="143013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7129676" y="5458247"/>
            <a:ext cx="60512" cy="6161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8" name="Oval 177"/>
          <p:cNvSpPr/>
          <p:nvPr/>
        </p:nvSpPr>
        <p:spPr>
          <a:xfrm>
            <a:off x="6894236" y="5254958"/>
            <a:ext cx="60512" cy="6161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 flipH="1">
            <a:off x="6813206" y="4935027"/>
            <a:ext cx="264480" cy="123615"/>
          </a:xfrm>
          <a:prstGeom prst="rect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</p:pic>
      <p:sp>
        <p:nvSpPr>
          <p:cNvPr id="181" name="TextBox 180"/>
          <p:cNvSpPr txBox="1"/>
          <p:nvPr/>
        </p:nvSpPr>
        <p:spPr>
          <a:xfrm rot="16200000">
            <a:off x="6470438" y="4878762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MANUAL SWITCH</a:t>
            </a:r>
            <a:endParaRPr lang="en-US" sz="500" dirty="0"/>
          </a:p>
        </p:txBody>
      </p:sp>
      <p:cxnSp>
        <p:nvCxnSpPr>
          <p:cNvPr id="182" name="Straight Arrow Connector 181"/>
          <p:cNvCxnSpPr/>
          <p:nvPr/>
        </p:nvCxnSpPr>
        <p:spPr>
          <a:xfrm flipH="1" flipV="1">
            <a:off x="6586697" y="4440512"/>
            <a:ext cx="1" cy="70005"/>
          </a:xfrm>
          <a:prstGeom prst="straightConnector1">
            <a:avLst/>
          </a:prstGeom>
          <a:ln w="9525" cap="flat">
            <a:solidFill>
              <a:schemeClr val="tx1">
                <a:alpha val="98000"/>
              </a:schemeClr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16200000">
            <a:off x="6413661" y="4569586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VBUS</a:t>
            </a:r>
            <a:endParaRPr lang="en-US" sz="600" dirty="0"/>
          </a:p>
        </p:txBody>
      </p:sp>
      <p:pic>
        <p:nvPicPr>
          <p:cNvPr id="185" name="Picture 184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6" y="4273327"/>
            <a:ext cx="436879" cy="334371"/>
          </a:xfrm>
          <a:prstGeom prst="rect">
            <a:avLst/>
          </a:prstGeom>
        </p:spPr>
      </p:pic>
      <p:sp>
        <p:nvSpPr>
          <p:cNvPr id="186" name="Freeform 185"/>
          <p:cNvSpPr/>
          <p:nvPr/>
        </p:nvSpPr>
        <p:spPr>
          <a:xfrm>
            <a:off x="6583604" y="4507629"/>
            <a:ext cx="90488" cy="23813"/>
          </a:xfrm>
          <a:custGeom>
            <a:avLst/>
            <a:gdLst>
              <a:gd name="connsiteX0" fmla="*/ 90488 w 90488"/>
              <a:gd name="connsiteY0" fmla="*/ 23813 h 23813"/>
              <a:gd name="connsiteX1" fmla="*/ 0 w 90488"/>
              <a:gd name="connsiteY1" fmla="*/ 23813 h 23813"/>
              <a:gd name="connsiteX2" fmla="*/ 2382 w 90488"/>
              <a:gd name="connsiteY2" fmla="*/ 0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8" h="23813">
                <a:moveTo>
                  <a:pt x="90488" y="23813"/>
                </a:moveTo>
                <a:lnTo>
                  <a:pt x="0" y="23813"/>
                </a:lnTo>
                <a:lnTo>
                  <a:pt x="2382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6"/>
          <p:cNvSpPr/>
          <p:nvPr/>
        </p:nvSpPr>
        <p:spPr>
          <a:xfrm>
            <a:off x="6583604" y="4069097"/>
            <a:ext cx="83344" cy="317089"/>
          </a:xfrm>
          <a:custGeom>
            <a:avLst/>
            <a:gdLst>
              <a:gd name="connsiteX0" fmla="*/ 83343 w 83343"/>
              <a:gd name="connsiteY0" fmla="*/ 221457 h 221457"/>
              <a:gd name="connsiteX1" fmla="*/ 2381 w 83343"/>
              <a:gd name="connsiteY1" fmla="*/ 221457 h 221457"/>
              <a:gd name="connsiteX2" fmla="*/ 0 w 83343"/>
              <a:gd name="connsiteY2" fmla="*/ 0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3" h="221457">
                <a:moveTo>
                  <a:pt x="83343" y="221457"/>
                </a:moveTo>
                <a:lnTo>
                  <a:pt x="2381" y="221457"/>
                </a:lnTo>
                <a:cubicBezTo>
                  <a:pt x="1587" y="147638"/>
                  <a:pt x="794" y="7381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6556001" y="4115443"/>
            <a:ext cx="3930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RELAY 4</a:t>
            </a:r>
            <a:endParaRPr lang="en-US" sz="500" dirty="0"/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7970202" y="4609346"/>
            <a:ext cx="8716" cy="66086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8024177" y="4071982"/>
            <a:ext cx="2382" cy="19981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8208034" y="4063984"/>
            <a:ext cx="4765" cy="143013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8177845" y="5459895"/>
            <a:ext cx="60512" cy="6161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9" name="Oval 198"/>
          <p:cNvSpPr/>
          <p:nvPr/>
        </p:nvSpPr>
        <p:spPr>
          <a:xfrm>
            <a:off x="7942405" y="5251843"/>
            <a:ext cx="60512" cy="6161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05" name="Picture 2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 flipH="1">
            <a:off x="7861375" y="4936675"/>
            <a:ext cx="264480" cy="123615"/>
          </a:xfrm>
          <a:prstGeom prst="rect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</p:pic>
      <p:sp>
        <p:nvSpPr>
          <p:cNvPr id="207" name="TextBox 206"/>
          <p:cNvSpPr txBox="1"/>
          <p:nvPr/>
        </p:nvSpPr>
        <p:spPr>
          <a:xfrm rot="16200000">
            <a:off x="7518607" y="4880410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MANUAL SWITCH</a:t>
            </a:r>
            <a:endParaRPr lang="en-US" sz="500" dirty="0"/>
          </a:p>
        </p:txBody>
      </p:sp>
      <p:cxnSp>
        <p:nvCxnSpPr>
          <p:cNvPr id="217" name="Straight Arrow Connector 216"/>
          <p:cNvCxnSpPr/>
          <p:nvPr/>
        </p:nvCxnSpPr>
        <p:spPr>
          <a:xfrm flipH="1" flipV="1">
            <a:off x="7634866" y="4442160"/>
            <a:ext cx="1" cy="70005"/>
          </a:xfrm>
          <a:prstGeom prst="straightConnector1">
            <a:avLst/>
          </a:prstGeom>
          <a:ln w="9525" cap="flat">
            <a:solidFill>
              <a:schemeClr val="tx1">
                <a:alpha val="98000"/>
              </a:schemeClr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 rot="16200000">
            <a:off x="7461830" y="4571234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VBUS</a:t>
            </a:r>
            <a:endParaRPr lang="en-US" sz="600" dirty="0"/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55" y="4274975"/>
            <a:ext cx="436879" cy="334371"/>
          </a:xfrm>
          <a:prstGeom prst="rect">
            <a:avLst/>
          </a:prstGeom>
        </p:spPr>
      </p:pic>
      <p:sp>
        <p:nvSpPr>
          <p:cNvPr id="250" name="Freeform 249"/>
          <p:cNvSpPr/>
          <p:nvPr/>
        </p:nvSpPr>
        <p:spPr>
          <a:xfrm>
            <a:off x="7631773" y="4509277"/>
            <a:ext cx="90488" cy="23813"/>
          </a:xfrm>
          <a:custGeom>
            <a:avLst/>
            <a:gdLst>
              <a:gd name="connsiteX0" fmla="*/ 90488 w 90488"/>
              <a:gd name="connsiteY0" fmla="*/ 23813 h 23813"/>
              <a:gd name="connsiteX1" fmla="*/ 0 w 90488"/>
              <a:gd name="connsiteY1" fmla="*/ 23813 h 23813"/>
              <a:gd name="connsiteX2" fmla="*/ 2382 w 90488"/>
              <a:gd name="connsiteY2" fmla="*/ 0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8" h="23813">
                <a:moveTo>
                  <a:pt x="90488" y="23813"/>
                </a:moveTo>
                <a:lnTo>
                  <a:pt x="0" y="23813"/>
                </a:lnTo>
                <a:lnTo>
                  <a:pt x="2382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0"/>
          <p:cNvSpPr/>
          <p:nvPr/>
        </p:nvSpPr>
        <p:spPr>
          <a:xfrm>
            <a:off x="7627096" y="4143821"/>
            <a:ext cx="90403" cy="244014"/>
          </a:xfrm>
          <a:custGeom>
            <a:avLst/>
            <a:gdLst>
              <a:gd name="connsiteX0" fmla="*/ 83343 w 83343"/>
              <a:gd name="connsiteY0" fmla="*/ 221457 h 221457"/>
              <a:gd name="connsiteX1" fmla="*/ 2381 w 83343"/>
              <a:gd name="connsiteY1" fmla="*/ 221457 h 221457"/>
              <a:gd name="connsiteX2" fmla="*/ 0 w 83343"/>
              <a:gd name="connsiteY2" fmla="*/ 0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3" h="221457">
                <a:moveTo>
                  <a:pt x="83343" y="221457"/>
                </a:moveTo>
                <a:lnTo>
                  <a:pt x="2381" y="221457"/>
                </a:lnTo>
                <a:cubicBezTo>
                  <a:pt x="1587" y="147638"/>
                  <a:pt x="794" y="7381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/>
          <p:cNvSpPr txBox="1"/>
          <p:nvPr/>
        </p:nvSpPr>
        <p:spPr>
          <a:xfrm>
            <a:off x="7605388" y="4117091"/>
            <a:ext cx="391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RELAY 5</a:t>
            </a:r>
            <a:endParaRPr lang="en-US" sz="500" dirty="0"/>
          </a:p>
        </p:txBody>
      </p:sp>
      <p:cxnSp>
        <p:nvCxnSpPr>
          <p:cNvPr id="262" name="Straight Connector 261"/>
          <p:cNvCxnSpPr/>
          <p:nvPr/>
        </p:nvCxnSpPr>
        <p:spPr>
          <a:xfrm flipH="1">
            <a:off x="10592779" y="4601006"/>
            <a:ext cx="8716" cy="66086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>
            <a:off x="10647548" y="4062055"/>
            <a:ext cx="2382" cy="199818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10830611" y="4055644"/>
            <a:ext cx="4765" cy="1430138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/>
          <p:nvPr/>
        </p:nvSpPr>
        <p:spPr>
          <a:xfrm>
            <a:off x="10800422" y="5451555"/>
            <a:ext cx="60512" cy="6161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6" name="Oval 265"/>
          <p:cNvSpPr/>
          <p:nvPr/>
        </p:nvSpPr>
        <p:spPr>
          <a:xfrm>
            <a:off x="10569745" y="5248266"/>
            <a:ext cx="60512" cy="6161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 rot="5400000" flipH="1">
            <a:off x="10483952" y="4928335"/>
            <a:ext cx="264480" cy="12361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sp>
        <p:nvSpPr>
          <p:cNvPr id="268" name="TextBox 267"/>
          <p:cNvSpPr txBox="1"/>
          <p:nvPr/>
        </p:nvSpPr>
        <p:spPr>
          <a:xfrm rot="16200000">
            <a:off x="10141184" y="4872070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solidFill>
                  <a:schemeClr val="bg1">
                    <a:lumMod val="50000"/>
                  </a:schemeClr>
                </a:solidFill>
              </a:rPr>
              <a:t>MANUAL SWITCH</a:t>
            </a:r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 flipH="1" flipV="1">
            <a:off x="10257443" y="4433820"/>
            <a:ext cx="1" cy="70005"/>
          </a:xfrm>
          <a:prstGeom prst="straightConnector1">
            <a:avLst/>
          </a:prstGeom>
          <a:ln w="9525" cap="flat">
            <a:solidFill>
              <a:schemeClr val="bg1">
                <a:lumMod val="50000"/>
                <a:alpha val="98000"/>
              </a:schemeClr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 rot="16200000">
            <a:off x="10084407" y="4562894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VBUS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1" name="Picture 270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032" y="4266635"/>
            <a:ext cx="436879" cy="334371"/>
          </a:xfrm>
          <a:prstGeom prst="rect">
            <a:avLst/>
          </a:prstGeom>
        </p:spPr>
      </p:pic>
      <p:sp>
        <p:nvSpPr>
          <p:cNvPr id="272" name="Freeform 271"/>
          <p:cNvSpPr/>
          <p:nvPr/>
        </p:nvSpPr>
        <p:spPr>
          <a:xfrm>
            <a:off x="10254350" y="4500937"/>
            <a:ext cx="90488" cy="23813"/>
          </a:xfrm>
          <a:custGeom>
            <a:avLst/>
            <a:gdLst>
              <a:gd name="connsiteX0" fmla="*/ 90488 w 90488"/>
              <a:gd name="connsiteY0" fmla="*/ 23813 h 23813"/>
              <a:gd name="connsiteX1" fmla="*/ 0 w 90488"/>
              <a:gd name="connsiteY1" fmla="*/ 23813 h 23813"/>
              <a:gd name="connsiteX2" fmla="*/ 2382 w 90488"/>
              <a:gd name="connsiteY2" fmla="*/ 0 h 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8" h="23813">
                <a:moveTo>
                  <a:pt x="90488" y="23813"/>
                </a:moveTo>
                <a:lnTo>
                  <a:pt x="0" y="23813"/>
                </a:lnTo>
                <a:lnTo>
                  <a:pt x="2382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2"/>
          <p:cNvSpPr/>
          <p:nvPr/>
        </p:nvSpPr>
        <p:spPr>
          <a:xfrm>
            <a:off x="10252805" y="4158037"/>
            <a:ext cx="84889" cy="221457"/>
          </a:xfrm>
          <a:custGeom>
            <a:avLst/>
            <a:gdLst>
              <a:gd name="connsiteX0" fmla="*/ 83343 w 83343"/>
              <a:gd name="connsiteY0" fmla="*/ 221457 h 221457"/>
              <a:gd name="connsiteX1" fmla="*/ 2381 w 83343"/>
              <a:gd name="connsiteY1" fmla="*/ 221457 h 221457"/>
              <a:gd name="connsiteX2" fmla="*/ 0 w 83343"/>
              <a:gd name="connsiteY2" fmla="*/ 0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3" h="221457">
                <a:moveTo>
                  <a:pt x="83343" y="221457"/>
                </a:moveTo>
                <a:lnTo>
                  <a:pt x="2381" y="221457"/>
                </a:lnTo>
                <a:cubicBezTo>
                  <a:pt x="1587" y="147638"/>
                  <a:pt x="794" y="73819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10226747" y="4108751"/>
            <a:ext cx="4251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RELAY 12</a:t>
            </a:r>
            <a:endParaRPr lang="en-US" sz="500" dirty="0"/>
          </a:p>
        </p:txBody>
      </p:sp>
      <p:sp>
        <p:nvSpPr>
          <p:cNvPr id="36" name="TextBox 35"/>
          <p:cNvSpPr txBox="1"/>
          <p:nvPr/>
        </p:nvSpPr>
        <p:spPr>
          <a:xfrm>
            <a:off x="7411717" y="1963146"/>
            <a:ext cx="435568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Note:</a:t>
            </a:r>
          </a:p>
          <a:p>
            <a:r>
              <a:rPr lang="en-US" sz="1050" dirty="0" smtClean="0"/>
              <a:t>Fuse and Optional LED indicators not shown</a:t>
            </a:r>
          </a:p>
          <a:p>
            <a:r>
              <a:rPr lang="en-US" sz="1050" dirty="0" smtClean="0"/>
              <a:t>SPDT relays are being used. They can be configured as SPST NC or SPST NO</a:t>
            </a:r>
          </a:p>
        </p:txBody>
      </p:sp>
    </p:spTree>
    <p:extLst>
      <p:ext uri="{BB962C8B-B14F-4D97-AF65-F5344CB8AC3E}">
        <p14:creationId xmlns:p14="http://schemas.microsoft.com/office/powerpoint/2010/main" val="28418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80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Image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Sagar</dc:creator>
  <cp:lastModifiedBy>Sunny</cp:lastModifiedBy>
  <cp:revision>138</cp:revision>
  <dcterms:created xsi:type="dcterms:W3CDTF">2013-05-15T20:54:31Z</dcterms:created>
  <dcterms:modified xsi:type="dcterms:W3CDTF">2013-10-11T17:48:57Z</dcterms:modified>
</cp:coreProperties>
</file>