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6"/>
  </p:notesMasterIdLst>
  <p:sldIdLst>
    <p:sldId id="268" r:id="rId2"/>
    <p:sldId id="269" r:id="rId3"/>
    <p:sldId id="270" r:id="rId4"/>
    <p:sldId id="267" r:id="rId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81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96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07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66b7cade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66b7cade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516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182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8624D31-43A5-475A-80CF-332C9F6DCF35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8296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8624D31-43A5-475A-80CF-332C9F6DCF35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385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98624D31-43A5-475A-80CF-332C9F6DCF35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413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459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687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3868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E26F7E3A-B166-407D-9866-32884E7D5B37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994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579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20EBB0C4-6273-4C6E-B9BD-2EDC30F1CD52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0777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671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00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3646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8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538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743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75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71700" y="884664"/>
            <a:ext cx="7800600" cy="1356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Internship Presentation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757370" y="2150158"/>
            <a:ext cx="5411399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Id no.   : 22CP011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Name  : Ayush Sarvaiya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kern="1300" dirty="0"/>
              <a:t>Topic</a:t>
            </a:r>
            <a:r>
              <a:rPr lang="en-GB" sz="1800" b="1" dirty="0"/>
              <a:t>   : Web Development</a:t>
            </a:r>
          </a:p>
          <a:p>
            <a:pPr marL="0" indent="0"/>
            <a:endParaRPr lang="en-IN" sz="300" b="1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en-IN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</a:t>
            </a:r>
            <a:r>
              <a:rPr lang="en-IN" b="1" kern="1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 – Tech </a:t>
            </a:r>
            <a:r>
              <a:rPr lang="en-IN" b="1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Elecone</a:t>
            </a:r>
            <a:endParaRPr lang="en-IN" b="1" kern="100" dirty="0">
              <a:effectLst/>
              <a:latin typeface="Nun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en-IN" b="1" kern="100" dirty="0"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Mode – Offline (4 Weeks)</a:t>
            </a:r>
            <a:endParaRPr lang="en-IN" b="1" kern="100" dirty="0">
              <a:effectLst/>
              <a:latin typeface="Nunito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40163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089536" y="0"/>
            <a:ext cx="7800600" cy="13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Tech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Elecon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28187" y="971620"/>
            <a:ext cx="8206508" cy="2978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Tech </a:t>
            </a:r>
            <a:r>
              <a:rPr lang="en-US" dirty="0" err="1"/>
              <a:t>Elecon</a:t>
            </a:r>
            <a:r>
              <a:rPr lang="en-US" dirty="0"/>
              <a:t> is the IT division of the </a:t>
            </a:r>
            <a:r>
              <a:rPr lang="en-US" dirty="0" err="1"/>
              <a:t>Elecon</a:t>
            </a:r>
            <a:r>
              <a:rPr lang="en-US" dirty="0"/>
              <a:t> group of companies and has an experience of more than 25 years in the field of hardware, software and networking solutions.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Situated in the heart of Vitthal Udyognagar an Industrial Estate and in the proximity of the educational town of Vallabh Vidyanagar, Tech </a:t>
            </a:r>
            <a:r>
              <a:rPr lang="en-US" dirty="0" err="1"/>
              <a:t>Elecon</a:t>
            </a:r>
            <a:r>
              <a:rPr lang="en-US" dirty="0"/>
              <a:t> is all set to reach new heights in the field of IT solutions.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Tech </a:t>
            </a:r>
            <a:r>
              <a:rPr lang="en-US" dirty="0" err="1"/>
              <a:t>Elecon</a:t>
            </a:r>
            <a:r>
              <a:rPr lang="en-US" dirty="0"/>
              <a:t> provides OEM level products, packaged products, and ready to install systems for wireless Data and Voice for industrial, and military, and government client.</a:t>
            </a:r>
          </a:p>
        </p:txBody>
      </p:sp>
    </p:spTree>
    <p:extLst>
      <p:ext uri="{BB962C8B-B14F-4D97-AF65-F5344CB8AC3E}">
        <p14:creationId xmlns:p14="http://schemas.microsoft.com/office/powerpoint/2010/main" val="19706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604577" y="-67300"/>
            <a:ext cx="7800600" cy="1268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Experience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74344" y="978350"/>
            <a:ext cx="8248073" cy="2978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</a:t>
            </a:r>
            <a:r>
              <a:rPr lang="en-US" sz="1600" b="1" dirty="0" err="1"/>
              <a:t>Langauges</a:t>
            </a:r>
            <a:r>
              <a:rPr lang="en-US" sz="1600" dirty="0"/>
              <a:t> : HTML, CSS, JAVASCRIPT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</a:t>
            </a:r>
            <a:r>
              <a:rPr lang="en-US" sz="1600" b="1" dirty="0"/>
              <a:t>Framework</a:t>
            </a:r>
            <a:r>
              <a:rPr lang="en-US" sz="1600" dirty="0"/>
              <a:t> : Bootstrap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During my summer internship, I focused on web development using HTML, CSS, JavaScript, and Bootstrap.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This experience helped me gain a solid understanding of front-end technologies.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I learned how to structure web pages with HTML, style them using CSS, enhance interactivity with JavaScript, and streamline development with Bootstrap.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This hands-on experience in building and integrating web components has prepared me for future web development projects.</a:t>
            </a:r>
            <a:endParaRPr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4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ctrTitle"/>
          </p:nvPr>
        </p:nvSpPr>
        <p:spPr>
          <a:xfrm>
            <a:off x="2326514" y="1142070"/>
            <a:ext cx="4490971" cy="19059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…THANK YOU…</a:t>
            </a:r>
            <a:endParaRPr sz="40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749</TotalTime>
  <Words>223</Words>
  <Application>Microsoft Office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Nunito</vt:lpstr>
      <vt:lpstr>Century Gothic</vt:lpstr>
      <vt:lpstr>Cambria</vt:lpstr>
      <vt:lpstr>Courier New</vt:lpstr>
      <vt:lpstr>Vapor Trail</vt:lpstr>
      <vt:lpstr>Internship Presentation</vt:lpstr>
      <vt:lpstr>Tech Elecon</vt:lpstr>
      <vt:lpstr>Experience</vt:lpstr>
      <vt:lpstr>…THANK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2CP05- COMPUTER ORGANIZATION         AND ARCHITECTURE</dc:title>
  <dc:creator>Priyansh</dc:creator>
  <cp:lastModifiedBy>Ayush Sarvaiya</cp:lastModifiedBy>
  <cp:revision>18</cp:revision>
  <dcterms:modified xsi:type="dcterms:W3CDTF">2024-07-24T08:57:18Z</dcterms:modified>
</cp:coreProperties>
</file>