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Josefin Sans" panose="020B0604020202020204" charset="0"/>
      <p:regular r:id="rId19"/>
      <p:bold r:id="rId20"/>
      <p:italic r:id="rId21"/>
      <p:boldItalic r:id="rId22"/>
    </p:embeddedFont>
    <p:embeddedFont>
      <p:font typeface="Lilita One" panose="020B0604020202020204" charset="0"/>
      <p:regular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539f25c0a_7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539f25c0a_7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707a6dabb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707a6dabb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6b11a8b499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6b11a8b499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70bd74dec0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70bd74dec0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539f25c0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539f25c0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9539f25c0a_7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9539f25c0a_7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9539f25c0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9539f25c0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5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6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7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6845725" y="13592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2"/>
          </p:nvPr>
        </p:nvSpPr>
        <p:spPr>
          <a:xfrm>
            <a:off x="6845725" y="16365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3"/>
          </p:nvPr>
        </p:nvSpPr>
        <p:spPr>
          <a:xfrm>
            <a:off x="6845725" y="32348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4"/>
          </p:nvPr>
        </p:nvSpPr>
        <p:spPr>
          <a:xfrm>
            <a:off x="6845725" y="35121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5"/>
          </p:nvPr>
        </p:nvSpPr>
        <p:spPr>
          <a:xfrm>
            <a:off x="6845725" y="22970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6"/>
          </p:nvPr>
        </p:nvSpPr>
        <p:spPr>
          <a:xfrm>
            <a:off x="6845725" y="25743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CUSTOM_1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rwGtzysg8ds9zl85nyKt5VEHMt13JV-ntsMprVdMdfA/co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apeda.gov.in/apedawebsite/SubHead_Products/Jaggery_and_Confectionary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ey.com/Publication/vwLUAssets/ey-blockchain-and-the-supply-chain-three/$FILE/ey-blockchain-and-the-supply-chain-three.pdf" TargetMode="External"/><Relationship Id="rId5" Type="http://schemas.openxmlformats.org/officeDocument/2006/relationships/hyperlink" Target="https://ethereum.org/en/" TargetMode="External"/><Relationship Id="rId4" Type="http://schemas.openxmlformats.org/officeDocument/2006/relationships/hyperlink" Target="https://www.multichai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C4587"/>
                </a:solidFill>
              </a:rPr>
              <a:t>Supply Chain Traceability for Organic Jaggery using Blockchain</a:t>
            </a:r>
            <a:endParaRPr sz="4000">
              <a:solidFill>
                <a:srgbClr val="1C4587"/>
              </a:solidFill>
            </a:endParaRPr>
          </a:p>
        </p:txBody>
      </p:sp>
      <p:pic>
        <p:nvPicPr>
          <p:cNvPr id="858" name="Google Shape;8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725" y="1270838"/>
            <a:ext cx="2971523" cy="273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1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-DAVE WATERS</a:t>
            </a:r>
            <a:endParaRPr/>
          </a:p>
        </p:txBody>
      </p:sp>
      <p:sp>
        <p:nvSpPr>
          <p:cNvPr id="1215" name="Google Shape;1215;p41"/>
          <p:cNvSpPr txBox="1">
            <a:spLocks noGrp="1"/>
          </p:cNvSpPr>
          <p:nvPr>
            <p:ph type="subTitle" idx="1"/>
          </p:nvPr>
        </p:nvSpPr>
        <p:spPr>
          <a:xfrm>
            <a:off x="3422100" y="2031900"/>
            <a:ext cx="3684300" cy="12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</a:rPr>
              <a:t>“Blockchain provides supply chain capabilities that were not possible in the recent past.”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41"/>
          <p:cNvGrpSpPr/>
          <p:nvPr/>
        </p:nvGrpSpPr>
        <p:grpSpPr>
          <a:xfrm>
            <a:off x="-393843" y="1145227"/>
            <a:ext cx="3521236" cy="3529918"/>
            <a:chOff x="-393843" y="1145227"/>
            <a:chExt cx="3521236" cy="3529918"/>
          </a:xfrm>
        </p:grpSpPr>
        <p:sp>
          <p:nvSpPr>
            <p:cNvPr id="1217" name="Google Shape;1217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17" name="Google Shape;131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2"/>
          <p:cNvSpPr txBox="1">
            <a:spLocks noGrp="1"/>
          </p:cNvSpPr>
          <p:nvPr>
            <p:ph type="body" idx="4294967295"/>
          </p:nvPr>
        </p:nvSpPr>
        <p:spPr>
          <a:xfrm>
            <a:off x="1147950" y="1276782"/>
            <a:ext cx="7368900" cy="3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Supply Chain for Walmart Food stores- Developed by IBM (Hyperledger Fabric).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Tracing yellowfin and skipjack tuna fish in Indonesia- Provenance pilot blockchain technology.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Supply chain journey of the beans of coffee for Starbucks -  Developed by Microsoft.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Amazon is also planning to develop a Blockchain-based application that will trace products in the Supply Chain.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Trace organic fruits and vegetables- Deployed by Sahyadri Farms, Nashik using the MultiChain platform.</a:t>
            </a:r>
            <a:endParaRPr sz="14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Supply chain finance(SCF)- Developed by Kryptech company based out of Mumbai.</a:t>
            </a:r>
            <a:endParaRPr sz="1400"/>
          </a:p>
          <a:p>
            <a:pPr marL="9144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23" name="Google Shape;1323;p42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&amp; NATIONAL STATUS</a:t>
            </a:r>
            <a:endParaRPr/>
          </a:p>
        </p:txBody>
      </p:sp>
      <p:pic>
        <p:nvPicPr>
          <p:cNvPr id="1324" name="Google Shape;132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330" name="Google Shape;1330;p43"/>
          <p:cNvSpPr/>
          <p:nvPr/>
        </p:nvSpPr>
        <p:spPr>
          <a:xfrm>
            <a:off x="2286445" y="3273448"/>
            <a:ext cx="5048164" cy="381703"/>
          </a:xfrm>
          <a:custGeom>
            <a:avLst/>
            <a:gdLst/>
            <a:ahLst/>
            <a:cxnLst/>
            <a:rect l="l" t="t" r="r" b="b"/>
            <a:pathLst>
              <a:path w="217875" h="16474" extrusionOk="0">
                <a:moveTo>
                  <a:pt x="439" y="0"/>
                </a:moveTo>
                <a:lnTo>
                  <a:pt x="1" y="16345"/>
                </a:lnTo>
                <a:cubicBezTo>
                  <a:pt x="1" y="16345"/>
                  <a:pt x="22573" y="16473"/>
                  <a:pt x="53283" y="16473"/>
                </a:cubicBezTo>
                <a:cubicBezTo>
                  <a:pt x="112089" y="16473"/>
                  <a:pt x="200736" y="16005"/>
                  <a:pt x="217875" y="13275"/>
                </a:cubicBezTo>
                <a:lnTo>
                  <a:pt x="217344" y="601"/>
                </a:lnTo>
                <a:lnTo>
                  <a:pt x="43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1105864" y="3147681"/>
            <a:ext cx="2846921" cy="645725"/>
          </a:xfrm>
          <a:custGeom>
            <a:avLst/>
            <a:gdLst/>
            <a:ahLst/>
            <a:cxnLst/>
            <a:rect l="l" t="t" r="r" b="b"/>
            <a:pathLst>
              <a:path w="122871" h="27869" extrusionOk="0">
                <a:moveTo>
                  <a:pt x="50143" y="0"/>
                </a:moveTo>
                <a:cubicBezTo>
                  <a:pt x="30137" y="0"/>
                  <a:pt x="8192" y="1462"/>
                  <a:pt x="1663" y="7206"/>
                </a:cubicBezTo>
                <a:cubicBezTo>
                  <a:pt x="93" y="8568"/>
                  <a:pt x="0" y="10969"/>
                  <a:pt x="1432" y="12493"/>
                </a:cubicBezTo>
                <a:cubicBezTo>
                  <a:pt x="5576" y="16794"/>
                  <a:pt x="18441" y="26455"/>
                  <a:pt x="50207" y="26455"/>
                </a:cubicBezTo>
                <a:cubicBezTo>
                  <a:pt x="51005" y="26455"/>
                  <a:pt x="51816" y="26449"/>
                  <a:pt x="52639" y="26437"/>
                </a:cubicBezTo>
                <a:lnTo>
                  <a:pt x="80367" y="27868"/>
                </a:lnTo>
                <a:lnTo>
                  <a:pt x="80367" y="27868"/>
                </a:lnTo>
                <a:lnTo>
                  <a:pt x="79928" y="5982"/>
                </a:lnTo>
                <a:lnTo>
                  <a:pt x="79928" y="5982"/>
                </a:lnTo>
                <a:cubicBezTo>
                  <a:pt x="79929" y="5982"/>
                  <a:pt x="95303" y="6571"/>
                  <a:pt x="107638" y="6571"/>
                </a:cubicBezTo>
                <a:cubicBezTo>
                  <a:pt x="115890" y="6571"/>
                  <a:pt x="122783" y="6307"/>
                  <a:pt x="122801" y="5428"/>
                </a:cubicBezTo>
                <a:cubicBezTo>
                  <a:pt x="122870" y="3235"/>
                  <a:pt x="100106" y="2381"/>
                  <a:pt x="82699" y="1134"/>
                </a:cubicBezTo>
                <a:cubicBezTo>
                  <a:pt x="76310" y="669"/>
                  <a:pt x="63670" y="0"/>
                  <a:pt x="501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1109617" y="3166472"/>
            <a:ext cx="2843168" cy="626401"/>
          </a:xfrm>
          <a:custGeom>
            <a:avLst/>
            <a:gdLst/>
            <a:ahLst/>
            <a:cxnLst/>
            <a:rect l="l" t="t" r="r" b="b"/>
            <a:pathLst>
              <a:path w="122709" h="27035" extrusionOk="0">
                <a:moveTo>
                  <a:pt x="77596" y="0"/>
                </a:moveTo>
                <a:lnTo>
                  <a:pt x="78058" y="21678"/>
                </a:lnTo>
                <a:lnTo>
                  <a:pt x="50330" y="20316"/>
                </a:lnTo>
                <a:cubicBezTo>
                  <a:pt x="49383" y="20333"/>
                  <a:pt x="48452" y="20341"/>
                  <a:pt x="47537" y="20341"/>
                </a:cubicBezTo>
                <a:cubicBezTo>
                  <a:pt x="19023" y="20341"/>
                  <a:pt x="5832" y="12501"/>
                  <a:pt x="508" y="7826"/>
                </a:cubicBezTo>
                <a:lnTo>
                  <a:pt x="508" y="7826"/>
                </a:lnTo>
                <a:cubicBezTo>
                  <a:pt x="0" y="9142"/>
                  <a:pt x="300" y="10643"/>
                  <a:pt x="1270" y="11659"/>
                </a:cubicBezTo>
                <a:cubicBezTo>
                  <a:pt x="5414" y="15983"/>
                  <a:pt x="18279" y="25644"/>
                  <a:pt x="50045" y="25644"/>
                </a:cubicBezTo>
                <a:cubicBezTo>
                  <a:pt x="50844" y="25644"/>
                  <a:pt x="51654" y="25638"/>
                  <a:pt x="52477" y="25626"/>
                </a:cubicBezTo>
                <a:lnTo>
                  <a:pt x="80205" y="27034"/>
                </a:lnTo>
                <a:lnTo>
                  <a:pt x="80205" y="27034"/>
                </a:lnTo>
                <a:lnTo>
                  <a:pt x="79766" y="5171"/>
                </a:lnTo>
                <a:lnTo>
                  <a:pt x="79766" y="5171"/>
                </a:lnTo>
                <a:cubicBezTo>
                  <a:pt x="79767" y="5171"/>
                  <a:pt x="95141" y="5760"/>
                  <a:pt x="107476" y="5760"/>
                </a:cubicBezTo>
                <a:cubicBezTo>
                  <a:pt x="115728" y="5760"/>
                  <a:pt x="122621" y="5496"/>
                  <a:pt x="122639" y="4617"/>
                </a:cubicBezTo>
                <a:cubicBezTo>
                  <a:pt x="122708" y="2424"/>
                  <a:pt x="99944" y="1570"/>
                  <a:pt x="82537" y="323"/>
                </a:cubicBezTo>
                <a:cubicBezTo>
                  <a:pt x="81151" y="231"/>
                  <a:pt x="79489" y="115"/>
                  <a:pt x="77596" y="0"/>
                </a:cubicBezTo>
                <a:close/>
              </a:path>
            </a:pathLst>
          </a:custGeom>
          <a:solidFill>
            <a:srgbClr val="263238">
              <a:alpha val="32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7322282" y="3287350"/>
            <a:ext cx="438654" cy="294236"/>
          </a:xfrm>
          <a:custGeom>
            <a:avLst/>
            <a:gdLst/>
            <a:ahLst/>
            <a:cxnLst/>
            <a:rect l="l" t="t" r="r" b="b"/>
            <a:pathLst>
              <a:path w="18932" h="12699" extrusionOk="0">
                <a:moveTo>
                  <a:pt x="1" y="1"/>
                </a:moveTo>
                <a:lnTo>
                  <a:pt x="347" y="12698"/>
                </a:lnTo>
                <a:cubicBezTo>
                  <a:pt x="347" y="12698"/>
                  <a:pt x="18932" y="8566"/>
                  <a:pt x="17501" y="5957"/>
                </a:cubicBezTo>
                <a:cubicBezTo>
                  <a:pt x="16092" y="3348"/>
                  <a:pt x="1" y="1"/>
                  <a:pt x="1" y="1"/>
                </a:cubicBezTo>
                <a:close/>
              </a:path>
            </a:pathLst>
          </a:custGeom>
          <a:solidFill>
            <a:srgbClr val="045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 txBox="1">
            <a:spLocks noGrp="1"/>
          </p:cNvSpPr>
          <p:nvPr>
            <p:ph type="subTitle" idx="4294967295"/>
          </p:nvPr>
        </p:nvSpPr>
        <p:spPr>
          <a:xfrm>
            <a:off x="2955750" y="2132625"/>
            <a:ext cx="15369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To connect to and configure the sensors </a:t>
            </a:r>
            <a:endParaRPr sz="1200"/>
          </a:p>
        </p:txBody>
      </p:sp>
      <p:sp>
        <p:nvSpPr>
          <p:cNvPr id="1335" name="Google Shape;1335;p43"/>
          <p:cNvSpPr txBox="1">
            <a:spLocks noGrp="1"/>
          </p:cNvSpPr>
          <p:nvPr>
            <p:ph type="subTitle" idx="4294967295"/>
          </p:nvPr>
        </p:nvSpPr>
        <p:spPr>
          <a:xfrm>
            <a:off x="3018300" y="1855321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Raspberry Pi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36" name="Google Shape;1336;p43"/>
          <p:cNvSpPr txBox="1">
            <a:spLocks noGrp="1"/>
          </p:cNvSpPr>
          <p:nvPr>
            <p:ph type="subTitle" idx="4294967295"/>
          </p:nvPr>
        </p:nvSpPr>
        <p:spPr>
          <a:xfrm>
            <a:off x="2061000" y="3808800"/>
            <a:ext cx="50454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₹</a:t>
            </a:r>
            <a:r>
              <a:rPr lang="en" sz="27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 10,000/-</a:t>
            </a:r>
            <a:endParaRPr sz="27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37" name="Google Shape;1337;p43"/>
          <p:cNvSpPr txBox="1">
            <a:spLocks noGrp="1"/>
          </p:cNvSpPr>
          <p:nvPr>
            <p:ph type="subTitle" idx="4294967295"/>
          </p:nvPr>
        </p:nvSpPr>
        <p:spPr>
          <a:xfrm>
            <a:off x="3018300" y="1293025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40%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38" name="Google Shape;1338;p43"/>
          <p:cNvSpPr/>
          <p:nvPr/>
        </p:nvSpPr>
        <p:spPr>
          <a:xfrm>
            <a:off x="3572700" y="1729507"/>
            <a:ext cx="303000" cy="12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3"/>
          <p:cNvSpPr txBox="1">
            <a:spLocks noGrp="1"/>
          </p:cNvSpPr>
          <p:nvPr>
            <p:ph type="subTitle" idx="4294967295"/>
          </p:nvPr>
        </p:nvSpPr>
        <p:spPr>
          <a:xfrm>
            <a:off x="4713900" y="1855321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AWS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40" name="Google Shape;1340;p43"/>
          <p:cNvSpPr txBox="1">
            <a:spLocks noGrp="1"/>
          </p:cNvSpPr>
          <p:nvPr>
            <p:ph type="subTitle" idx="4294967295"/>
          </p:nvPr>
        </p:nvSpPr>
        <p:spPr>
          <a:xfrm>
            <a:off x="4713900" y="1293025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20%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41" name="Google Shape;1341;p43"/>
          <p:cNvSpPr/>
          <p:nvPr/>
        </p:nvSpPr>
        <p:spPr>
          <a:xfrm>
            <a:off x="5268300" y="1729507"/>
            <a:ext cx="303000" cy="1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43"/>
          <p:cNvSpPr txBox="1">
            <a:spLocks noGrp="1"/>
          </p:cNvSpPr>
          <p:nvPr>
            <p:ph type="subTitle" idx="4294967295"/>
          </p:nvPr>
        </p:nvSpPr>
        <p:spPr>
          <a:xfrm>
            <a:off x="6337950" y="2132625"/>
            <a:ext cx="15369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Publishing Research Paper in IJSER.</a:t>
            </a:r>
            <a:endParaRPr sz="1200"/>
          </a:p>
        </p:txBody>
      </p:sp>
      <p:sp>
        <p:nvSpPr>
          <p:cNvPr id="1343" name="Google Shape;1343;p43"/>
          <p:cNvSpPr txBox="1">
            <a:spLocks noGrp="1"/>
          </p:cNvSpPr>
          <p:nvPr>
            <p:ph type="subTitle" idx="4294967295"/>
          </p:nvPr>
        </p:nvSpPr>
        <p:spPr>
          <a:xfrm>
            <a:off x="6400425" y="1855321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Publication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44" name="Google Shape;1344;p43"/>
          <p:cNvSpPr txBox="1">
            <a:spLocks noGrp="1"/>
          </p:cNvSpPr>
          <p:nvPr>
            <p:ph type="subTitle" idx="4294967295"/>
          </p:nvPr>
        </p:nvSpPr>
        <p:spPr>
          <a:xfrm>
            <a:off x="6400425" y="1293025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30%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45" name="Google Shape;1345;p43"/>
          <p:cNvSpPr/>
          <p:nvPr/>
        </p:nvSpPr>
        <p:spPr>
          <a:xfrm>
            <a:off x="6954900" y="1729507"/>
            <a:ext cx="303000" cy="12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43"/>
          <p:cNvSpPr txBox="1">
            <a:spLocks noGrp="1"/>
          </p:cNvSpPr>
          <p:nvPr>
            <p:ph type="subTitle" idx="4294967295"/>
          </p:nvPr>
        </p:nvSpPr>
        <p:spPr>
          <a:xfrm>
            <a:off x="1262000" y="2132625"/>
            <a:ext cx="15369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DHT22 AM2302 Sensor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347" name="Google Shape;1347;p43"/>
          <p:cNvSpPr txBox="1">
            <a:spLocks noGrp="1"/>
          </p:cNvSpPr>
          <p:nvPr>
            <p:ph type="subTitle" idx="4294967295"/>
          </p:nvPr>
        </p:nvSpPr>
        <p:spPr>
          <a:xfrm>
            <a:off x="1324500" y="1855321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Sensor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48" name="Google Shape;1348;p43"/>
          <p:cNvSpPr txBox="1">
            <a:spLocks noGrp="1"/>
          </p:cNvSpPr>
          <p:nvPr>
            <p:ph type="subTitle" idx="4294967295"/>
          </p:nvPr>
        </p:nvSpPr>
        <p:spPr>
          <a:xfrm>
            <a:off x="1324500" y="1293025"/>
            <a:ext cx="14118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10%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49" name="Google Shape;1349;p43"/>
          <p:cNvSpPr/>
          <p:nvPr/>
        </p:nvSpPr>
        <p:spPr>
          <a:xfrm>
            <a:off x="1878900" y="1729507"/>
            <a:ext cx="303000" cy="1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3"/>
          <p:cNvSpPr txBox="1">
            <a:spLocks noGrp="1"/>
          </p:cNvSpPr>
          <p:nvPr>
            <p:ph type="subTitle" idx="4294967295"/>
          </p:nvPr>
        </p:nvSpPr>
        <p:spPr>
          <a:xfrm>
            <a:off x="4646825" y="2132625"/>
            <a:ext cx="15369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To host the nodes on AWS Cloud EC2</a:t>
            </a:r>
            <a:endParaRPr sz="1200"/>
          </a:p>
        </p:txBody>
      </p:sp>
      <p:pic>
        <p:nvPicPr>
          <p:cNvPr id="1351" name="Google Shape;135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43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5750" y="3118100"/>
            <a:ext cx="4378850" cy="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pic>
        <p:nvPicPr>
          <p:cNvPr id="1358" name="Google Shape;135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450" y="75000"/>
            <a:ext cx="3282550" cy="45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44"/>
          <p:cNvSpPr txBox="1"/>
          <p:nvPr/>
        </p:nvSpPr>
        <p:spPr>
          <a:xfrm>
            <a:off x="720000" y="1407450"/>
            <a:ext cx="4744200" cy="30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lita One"/>
              <a:buChar char="●"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Traceability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lita One"/>
              <a:buChar char="●"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Transparency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lita One"/>
              <a:buChar char="●"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Developing trust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lita One"/>
              <a:buChar char="●"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Security 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lita One"/>
              <a:buChar char="●"/>
            </a:pPr>
            <a:r>
              <a:rPr lang="en"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Reduction in cost and time</a:t>
            </a: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/>
          <p:nvPr/>
        </p:nvSpPr>
        <p:spPr>
          <a:xfrm>
            <a:off x="0" y="2799675"/>
            <a:ext cx="8152500" cy="1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6" name="Google Shape;1366;p45"/>
          <p:cNvGrpSpPr/>
          <p:nvPr/>
        </p:nvGrpSpPr>
        <p:grpSpPr>
          <a:xfrm rot="10800000">
            <a:off x="7733277" y="-2063518"/>
            <a:ext cx="992854" cy="5056344"/>
            <a:chOff x="7591902" y="2582984"/>
            <a:chExt cx="992854" cy="5056344"/>
          </a:xfrm>
        </p:grpSpPr>
        <p:sp>
          <p:nvSpPr>
            <p:cNvPr id="1367" name="Google Shape;1367;p45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7928730" y="3521225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373" name="Google Shape;1373;p45"/>
          <p:cNvGrpSpPr/>
          <p:nvPr/>
        </p:nvGrpSpPr>
        <p:grpSpPr>
          <a:xfrm>
            <a:off x="6588957" y="2269852"/>
            <a:ext cx="448251" cy="379803"/>
            <a:chOff x="6449106" y="2036772"/>
            <a:chExt cx="448251" cy="448251"/>
          </a:xfrm>
        </p:grpSpPr>
        <p:sp>
          <p:nvSpPr>
            <p:cNvPr id="1374" name="Google Shape;1374;p45"/>
            <p:cNvSpPr/>
            <p:nvPr/>
          </p:nvSpPr>
          <p:spPr>
            <a:xfrm>
              <a:off x="6449106" y="2167948"/>
              <a:ext cx="448251" cy="271021"/>
            </a:xfrm>
            <a:custGeom>
              <a:avLst/>
              <a:gdLst/>
              <a:ahLst/>
              <a:cxnLst/>
              <a:rect l="l" t="t" r="r" b="b"/>
              <a:pathLst>
                <a:path w="12254" h="7409" extrusionOk="0">
                  <a:moveTo>
                    <a:pt x="1" y="1"/>
                  </a:moveTo>
                  <a:lnTo>
                    <a:pt x="1" y="6764"/>
                  </a:lnTo>
                  <a:lnTo>
                    <a:pt x="1260" y="6764"/>
                  </a:lnTo>
                  <a:lnTo>
                    <a:pt x="1260" y="7409"/>
                  </a:lnTo>
                  <a:lnTo>
                    <a:pt x="1904" y="7409"/>
                  </a:lnTo>
                  <a:lnTo>
                    <a:pt x="1904" y="3807"/>
                  </a:lnTo>
                  <a:lnTo>
                    <a:pt x="10351" y="3807"/>
                  </a:lnTo>
                  <a:lnTo>
                    <a:pt x="10351" y="7409"/>
                  </a:lnTo>
                  <a:lnTo>
                    <a:pt x="10995" y="7409"/>
                  </a:lnTo>
                  <a:lnTo>
                    <a:pt x="10995" y="6764"/>
                  </a:lnTo>
                  <a:lnTo>
                    <a:pt x="12254" y="6764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6449106" y="2167948"/>
              <a:ext cx="448251" cy="139297"/>
            </a:xfrm>
            <a:custGeom>
              <a:avLst/>
              <a:gdLst/>
              <a:ahLst/>
              <a:cxnLst/>
              <a:rect l="l" t="t" r="r" b="b"/>
              <a:pathLst>
                <a:path w="12254" h="3808" extrusionOk="0">
                  <a:moveTo>
                    <a:pt x="1" y="1"/>
                  </a:moveTo>
                  <a:lnTo>
                    <a:pt x="1" y="3807"/>
                  </a:lnTo>
                  <a:lnTo>
                    <a:pt x="12254" y="3807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6495160" y="2307208"/>
              <a:ext cx="356143" cy="131761"/>
            </a:xfrm>
            <a:custGeom>
              <a:avLst/>
              <a:gdLst/>
              <a:ahLst/>
              <a:cxnLst/>
              <a:rect l="l" t="t" r="r" b="b"/>
              <a:pathLst>
                <a:path w="9736" h="3602" extrusionOk="0">
                  <a:moveTo>
                    <a:pt x="1" y="0"/>
                  </a:moveTo>
                  <a:lnTo>
                    <a:pt x="1" y="3602"/>
                  </a:lnTo>
                  <a:lnTo>
                    <a:pt x="9736" y="3602"/>
                  </a:lnTo>
                  <a:lnTo>
                    <a:pt x="97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6518718" y="2036772"/>
              <a:ext cx="309028" cy="131212"/>
            </a:xfrm>
            <a:custGeom>
              <a:avLst/>
              <a:gdLst/>
              <a:ahLst/>
              <a:cxnLst/>
              <a:rect l="l" t="t" r="r" b="b"/>
              <a:pathLst>
                <a:path w="8448" h="3587" extrusionOk="0">
                  <a:moveTo>
                    <a:pt x="1" y="0"/>
                  </a:moveTo>
                  <a:lnTo>
                    <a:pt x="1" y="3587"/>
                  </a:lnTo>
                  <a:lnTo>
                    <a:pt x="8448" y="3587"/>
                  </a:lnTo>
                  <a:lnTo>
                    <a:pt x="8448" y="1479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6518718" y="2307208"/>
              <a:ext cx="309028" cy="177815"/>
            </a:xfrm>
            <a:custGeom>
              <a:avLst/>
              <a:gdLst/>
              <a:ahLst/>
              <a:cxnLst/>
              <a:rect l="l" t="t" r="r" b="b"/>
              <a:pathLst>
                <a:path w="8448" h="4861" extrusionOk="0">
                  <a:moveTo>
                    <a:pt x="1" y="0"/>
                  </a:moveTo>
                  <a:lnTo>
                    <a:pt x="1" y="4861"/>
                  </a:lnTo>
                  <a:lnTo>
                    <a:pt x="8448" y="4861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6570149" y="2361273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6570149" y="2399828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6797201" y="2206539"/>
              <a:ext cx="61601" cy="62149"/>
            </a:xfrm>
            <a:custGeom>
              <a:avLst/>
              <a:gdLst/>
              <a:ahLst/>
              <a:cxnLst/>
              <a:rect l="l" t="t" r="r" b="b"/>
              <a:pathLst>
                <a:path w="1684" h="1699" extrusionOk="0">
                  <a:moveTo>
                    <a:pt x="835" y="0"/>
                  </a:moveTo>
                  <a:cubicBezTo>
                    <a:pt x="366" y="0"/>
                    <a:pt x="0" y="381"/>
                    <a:pt x="0" y="849"/>
                  </a:cubicBezTo>
                  <a:cubicBezTo>
                    <a:pt x="0" y="1318"/>
                    <a:pt x="366" y="1698"/>
                    <a:pt x="835" y="1698"/>
                  </a:cubicBezTo>
                  <a:cubicBezTo>
                    <a:pt x="1303" y="1698"/>
                    <a:pt x="1684" y="1318"/>
                    <a:pt x="1684" y="849"/>
                  </a:cubicBezTo>
                  <a:cubicBezTo>
                    <a:pt x="1684" y="381"/>
                    <a:pt x="1303" y="0"/>
                    <a:pt x="83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2" name="Google Shape;1382;p45"/>
          <p:cNvCxnSpPr/>
          <p:nvPr/>
        </p:nvCxnSpPr>
        <p:spPr>
          <a:xfrm>
            <a:off x="23408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3" name="Google Shape;1383;p45"/>
          <p:cNvSpPr/>
          <p:nvPr/>
        </p:nvSpPr>
        <p:spPr>
          <a:xfrm>
            <a:off x="22810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4" name="Google Shape;1384;p45"/>
          <p:cNvCxnSpPr/>
          <p:nvPr/>
        </p:nvCxnSpPr>
        <p:spPr>
          <a:xfrm>
            <a:off x="45720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5" name="Google Shape;1385;p45"/>
          <p:cNvSpPr/>
          <p:nvPr/>
        </p:nvSpPr>
        <p:spPr>
          <a:xfrm>
            <a:off x="45122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6" name="Google Shape;1386;p45"/>
          <p:cNvCxnSpPr/>
          <p:nvPr/>
        </p:nvCxnSpPr>
        <p:spPr>
          <a:xfrm>
            <a:off x="68032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7" name="Google Shape;1387;p45"/>
          <p:cNvSpPr/>
          <p:nvPr/>
        </p:nvSpPr>
        <p:spPr>
          <a:xfrm>
            <a:off x="67434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8" name="Google Shape;1388;p45"/>
          <p:cNvCxnSpPr/>
          <p:nvPr/>
        </p:nvCxnSpPr>
        <p:spPr>
          <a:xfrm rot="10800000">
            <a:off x="5687600" y="2229750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9" name="Google Shape;1389;p45"/>
          <p:cNvSpPr/>
          <p:nvPr/>
        </p:nvSpPr>
        <p:spPr>
          <a:xfrm rot="10800000">
            <a:off x="5627888" y="21102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0" name="Google Shape;1390;p45"/>
          <p:cNvCxnSpPr/>
          <p:nvPr/>
        </p:nvCxnSpPr>
        <p:spPr>
          <a:xfrm rot="10800000">
            <a:off x="3451400" y="2229750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1" name="Google Shape;1391;p45"/>
          <p:cNvSpPr/>
          <p:nvPr/>
        </p:nvSpPr>
        <p:spPr>
          <a:xfrm rot="10800000">
            <a:off x="3391688" y="21102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45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 - Aug 2020</a:t>
            </a:r>
            <a:endParaRPr/>
          </a:p>
        </p:txBody>
      </p:sp>
      <p:sp>
        <p:nvSpPr>
          <p:cNvPr id="1393" name="Google Shape;1393;p45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about SCM and Various - blockchain Platforms</a:t>
            </a:r>
            <a:endParaRPr/>
          </a:p>
        </p:txBody>
      </p:sp>
      <p:sp>
        <p:nvSpPr>
          <p:cNvPr id="1394" name="Google Shape;1394;p45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 20 - Jan 21 </a:t>
            </a:r>
            <a:endParaRPr/>
          </a:p>
        </p:txBody>
      </p:sp>
      <p:sp>
        <p:nvSpPr>
          <p:cNvPr id="1395" name="Google Shape;1395;p45"/>
          <p:cNvSpPr txBox="1">
            <a:spLocks noGrp="1"/>
          </p:cNvSpPr>
          <p:nvPr>
            <p:ph type="subTitle" idx="4"/>
          </p:nvPr>
        </p:nvSpPr>
        <p:spPr>
          <a:xfrm>
            <a:off x="3724200" y="4018057"/>
            <a:ext cx="1695600" cy="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Migrating to the cloud and implementing special cases</a:t>
            </a:r>
            <a:endParaRPr/>
          </a:p>
        </p:txBody>
      </p:sp>
      <p:sp>
        <p:nvSpPr>
          <p:cNvPr id="1396" name="Google Shape;1396;p45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- June 2021 </a:t>
            </a:r>
            <a:endParaRPr/>
          </a:p>
        </p:txBody>
      </p:sp>
      <p:sp>
        <p:nvSpPr>
          <p:cNvPr id="1397" name="Google Shape;1397;p45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Submission and Paper Publication</a:t>
            </a:r>
            <a:endParaRPr/>
          </a:p>
        </p:txBody>
      </p:sp>
      <p:sp>
        <p:nvSpPr>
          <p:cNvPr id="1398" name="Google Shape;1398;p45"/>
          <p:cNvSpPr txBox="1">
            <a:spLocks noGrp="1"/>
          </p:cNvSpPr>
          <p:nvPr>
            <p:ph type="subTitle" idx="7"/>
          </p:nvPr>
        </p:nvSpPr>
        <p:spPr>
          <a:xfrm>
            <a:off x="2591325" y="17539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 - Oct 2020</a:t>
            </a:r>
            <a:endParaRPr/>
          </a:p>
        </p:txBody>
      </p:sp>
      <p:sp>
        <p:nvSpPr>
          <p:cNvPr id="1399" name="Google Shape;1399;p45"/>
          <p:cNvSpPr txBox="1">
            <a:spLocks noGrp="1"/>
          </p:cNvSpPr>
          <p:nvPr>
            <p:ph type="subTitle" idx="8"/>
          </p:nvPr>
        </p:nvSpPr>
        <p:spPr>
          <a:xfrm>
            <a:off x="2591350" y="986050"/>
            <a:ext cx="16956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Basic Traceability and Creating Documentation</a:t>
            </a:r>
            <a:endParaRPr/>
          </a:p>
        </p:txBody>
      </p:sp>
      <p:sp>
        <p:nvSpPr>
          <p:cNvPr id="1400" name="Google Shape;1400;p45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 - Apr 2021</a:t>
            </a:r>
            <a:endParaRPr/>
          </a:p>
        </p:txBody>
      </p:sp>
      <p:sp>
        <p:nvSpPr>
          <p:cNvPr id="1401" name="Google Shape;1401;p45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IoT in the application</a:t>
            </a:r>
            <a:endParaRPr/>
          </a:p>
        </p:txBody>
      </p:sp>
      <p:pic>
        <p:nvPicPr>
          <p:cNvPr id="1402" name="Google Shape;140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3" name="Google Shape;1403;p45"/>
          <p:cNvGrpSpPr/>
          <p:nvPr/>
        </p:nvGrpSpPr>
        <p:grpSpPr>
          <a:xfrm>
            <a:off x="2038496" y="2264275"/>
            <a:ext cx="579244" cy="345447"/>
            <a:chOff x="3952456" y="1524280"/>
            <a:chExt cx="370195" cy="300154"/>
          </a:xfrm>
        </p:grpSpPr>
        <p:sp>
          <p:nvSpPr>
            <p:cNvPr id="1404" name="Google Shape;1404;p45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rgbClr val="90A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5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rgbClr val="223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45"/>
          <p:cNvGrpSpPr/>
          <p:nvPr/>
        </p:nvGrpSpPr>
        <p:grpSpPr>
          <a:xfrm>
            <a:off x="4285053" y="2284755"/>
            <a:ext cx="569302" cy="382776"/>
            <a:chOff x="6633976" y="2459552"/>
            <a:chExt cx="387781" cy="286680"/>
          </a:xfrm>
        </p:grpSpPr>
        <p:sp>
          <p:nvSpPr>
            <p:cNvPr id="1411" name="Google Shape;1411;p45"/>
            <p:cNvSpPr/>
            <p:nvPr/>
          </p:nvSpPr>
          <p:spPr>
            <a:xfrm>
              <a:off x="6635473" y="2459552"/>
              <a:ext cx="386285" cy="205773"/>
            </a:xfrm>
            <a:custGeom>
              <a:avLst/>
              <a:gdLst/>
              <a:ahLst/>
              <a:cxnLst/>
              <a:rect l="l" t="t" r="r" b="b"/>
              <a:pathLst>
                <a:path w="14710" h="7836" extrusionOk="0">
                  <a:moveTo>
                    <a:pt x="5944" y="1"/>
                  </a:moveTo>
                  <a:cubicBezTo>
                    <a:pt x="4569" y="1"/>
                    <a:pt x="3205" y="834"/>
                    <a:pt x="2747" y="2380"/>
                  </a:cubicBezTo>
                  <a:lnTo>
                    <a:pt x="2728" y="2380"/>
                  </a:lnTo>
                  <a:cubicBezTo>
                    <a:pt x="1216" y="2380"/>
                    <a:pt x="0" y="3596"/>
                    <a:pt x="0" y="5108"/>
                  </a:cubicBezTo>
                  <a:cubicBezTo>
                    <a:pt x="0" y="6610"/>
                    <a:pt x="1216" y="7835"/>
                    <a:pt x="2728" y="7835"/>
                  </a:cubicBezTo>
                  <a:lnTo>
                    <a:pt x="12451" y="7835"/>
                  </a:lnTo>
                  <a:cubicBezTo>
                    <a:pt x="13696" y="7835"/>
                    <a:pt x="14710" y="6821"/>
                    <a:pt x="14710" y="5577"/>
                  </a:cubicBezTo>
                  <a:cubicBezTo>
                    <a:pt x="14710" y="4333"/>
                    <a:pt x="13696" y="3328"/>
                    <a:pt x="12451" y="3328"/>
                  </a:cubicBezTo>
                  <a:cubicBezTo>
                    <a:pt x="12375" y="3328"/>
                    <a:pt x="12298" y="3328"/>
                    <a:pt x="12212" y="3337"/>
                  </a:cubicBezTo>
                  <a:cubicBezTo>
                    <a:pt x="11852" y="2172"/>
                    <a:pt x="10772" y="1424"/>
                    <a:pt x="9614" y="1424"/>
                  </a:cubicBezTo>
                  <a:cubicBezTo>
                    <a:pt x="9327" y="1424"/>
                    <a:pt x="9035" y="1470"/>
                    <a:pt x="8748" y="1567"/>
                  </a:cubicBezTo>
                  <a:cubicBezTo>
                    <a:pt x="8087" y="504"/>
                    <a:pt x="7012" y="1"/>
                    <a:pt x="594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6633976" y="2522051"/>
              <a:ext cx="352856" cy="143012"/>
            </a:xfrm>
            <a:custGeom>
              <a:avLst/>
              <a:gdLst/>
              <a:ahLst/>
              <a:cxnLst/>
              <a:rect l="l" t="t" r="r" b="b"/>
              <a:pathLst>
                <a:path w="13437" h="5446" extrusionOk="0">
                  <a:moveTo>
                    <a:pt x="2661" y="0"/>
                  </a:moveTo>
                  <a:cubicBezTo>
                    <a:pt x="1168" y="67"/>
                    <a:pt x="0" y="1321"/>
                    <a:pt x="48" y="2814"/>
                  </a:cubicBezTo>
                  <a:cubicBezTo>
                    <a:pt x="96" y="4307"/>
                    <a:pt x="1378" y="5446"/>
                    <a:pt x="2862" y="5446"/>
                  </a:cubicBezTo>
                  <a:lnTo>
                    <a:pt x="12690" y="5446"/>
                  </a:lnTo>
                  <a:cubicBezTo>
                    <a:pt x="13437" y="5388"/>
                    <a:pt x="13370" y="4269"/>
                    <a:pt x="12623" y="4269"/>
                  </a:cubicBezTo>
                  <a:lnTo>
                    <a:pt x="10738" y="4269"/>
                  </a:lnTo>
                  <a:cubicBezTo>
                    <a:pt x="10604" y="4269"/>
                    <a:pt x="10499" y="4154"/>
                    <a:pt x="10499" y="4029"/>
                  </a:cubicBezTo>
                  <a:lnTo>
                    <a:pt x="10499" y="3273"/>
                  </a:lnTo>
                  <a:cubicBezTo>
                    <a:pt x="10499" y="3024"/>
                    <a:pt x="10393" y="2776"/>
                    <a:pt x="10221" y="2603"/>
                  </a:cubicBezTo>
                  <a:lnTo>
                    <a:pt x="8833" y="1216"/>
                  </a:lnTo>
                  <a:cubicBezTo>
                    <a:pt x="8652" y="1043"/>
                    <a:pt x="8412" y="938"/>
                    <a:pt x="8163" y="938"/>
                  </a:cubicBezTo>
                  <a:lnTo>
                    <a:pt x="5034" y="938"/>
                  </a:lnTo>
                  <a:cubicBezTo>
                    <a:pt x="4642" y="938"/>
                    <a:pt x="4316" y="1263"/>
                    <a:pt x="4316" y="1656"/>
                  </a:cubicBezTo>
                  <a:lnTo>
                    <a:pt x="4316" y="3867"/>
                  </a:lnTo>
                  <a:cubicBezTo>
                    <a:pt x="4316" y="4000"/>
                    <a:pt x="4206" y="4102"/>
                    <a:pt x="4082" y="4102"/>
                  </a:cubicBezTo>
                  <a:cubicBezTo>
                    <a:pt x="4055" y="4102"/>
                    <a:pt x="4028" y="4097"/>
                    <a:pt x="4000" y="4087"/>
                  </a:cubicBezTo>
                  <a:cubicBezTo>
                    <a:pt x="2316" y="3503"/>
                    <a:pt x="1646" y="1474"/>
                    <a:pt x="266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6759867" y="2559235"/>
              <a:ext cx="137261" cy="186997"/>
            </a:xfrm>
            <a:custGeom>
              <a:avLst/>
              <a:gdLst/>
              <a:ahLst/>
              <a:cxnLst/>
              <a:rect l="l" t="t" r="r" b="b"/>
              <a:pathLst>
                <a:path w="5227" h="7121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lnTo>
                    <a:pt x="1" y="6882"/>
                  </a:lnTo>
                  <a:cubicBezTo>
                    <a:pt x="1" y="7016"/>
                    <a:pt x="106" y="7121"/>
                    <a:pt x="240" y="7121"/>
                  </a:cubicBezTo>
                  <a:lnTo>
                    <a:pt x="4987" y="7121"/>
                  </a:lnTo>
                  <a:cubicBezTo>
                    <a:pt x="5121" y="7121"/>
                    <a:pt x="5226" y="7016"/>
                    <a:pt x="5226" y="6882"/>
                  </a:cubicBezTo>
                  <a:lnTo>
                    <a:pt x="5226" y="1857"/>
                  </a:lnTo>
                  <a:cubicBezTo>
                    <a:pt x="5226" y="1733"/>
                    <a:pt x="5178" y="1608"/>
                    <a:pt x="5092" y="1522"/>
                  </a:cubicBezTo>
                  <a:lnTo>
                    <a:pt x="3704" y="144"/>
                  </a:lnTo>
                  <a:cubicBezTo>
                    <a:pt x="3618" y="48"/>
                    <a:pt x="3494" y="1"/>
                    <a:pt x="3369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6792613" y="2632553"/>
              <a:ext cx="72189" cy="84163"/>
            </a:xfrm>
            <a:custGeom>
              <a:avLst/>
              <a:gdLst/>
              <a:ahLst/>
              <a:cxnLst/>
              <a:rect l="l" t="t" r="r" b="b"/>
              <a:pathLst>
                <a:path w="2749" h="3205" extrusionOk="0">
                  <a:moveTo>
                    <a:pt x="1371" y="1"/>
                  </a:moveTo>
                  <a:cubicBezTo>
                    <a:pt x="1285" y="1"/>
                    <a:pt x="1199" y="37"/>
                    <a:pt x="1137" y="108"/>
                  </a:cubicBezTo>
                  <a:lnTo>
                    <a:pt x="189" y="1295"/>
                  </a:lnTo>
                  <a:cubicBezTo>
                    <a:pt x="1" y="1526"/>
                    <a:pt x="205" y="1792"/>
                    <a:pt x="422" y="1792"/>
                  </a:cubicBezTo>
                  <a:cubicBezTo>
                    <a:pt x="502" y="1792"/>
                    <a:pt x="584" y="1756"/>
                    <a:pt x="649" y="1668"/>
                  </a:cubicBezTo>
                  <a:lnTo>
                    <a:pt x="1070" y="1142"/>
                  </a:lnTo>
                  <a:lnTo>
                    <a:pt x="1070" y="2903"/>
                  </a:lnTo>
                  <a:cubicBezTo>
                    <a:pt x="1070" y="3104"/>
                    <a:pt x="1220" y="3204"/>
                    <a:pt x="1371" y="3204"/>
                  </a:cubicBezTo>
                  <a:cubicBezTo>
                    <a:pt x="1522" y="3204"/>
                    <a:pt x="1673" y="3104"/>
                    <a:pt x="1673" y="2903"/>
                  </a:cubicBezTo>
                  <a:lnTo>
                    <a:pt x="1673" y="1142"/>
                  </a:lnTo>
                  <a:lnTo>
                    <a:pt x="2094" y="1668"/>
                  </a:lnTo>
                  <a:cubicBezTo>
                    <a:pt x="2161" y="1756"/>
                    <a:pt x="2245" y="1792"/>
                    <a:pt x="2326" y="1792"/>
                  </a:cubicBezTo>
                  <a:cubicBezTo>
                    <a:pt x="2546" y="1792"/>
                    <a:pt x="2749" y="1526"/>
                    <a:pt x="2553" y="1295"/>
                  </a:cubicBezTo>
                  <a:lnTo>
                    <a:pt x="1606" y="108"/>
                  </a:lnTo>
                  <a:cubicBezTo>
                    <a:pt x="1543" y="37"/>
                    <a:pt x="1457" y="1"/>
                    <a:pt x="1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6792429" y="2477882"/>
              <a:ext cx="58875" cy="39416"/>
            </a:xfrm>
            <a:custGeom>
              <a:avLst/>
              <a:gdLst/>
              <a:ahLst/>
              <a:cxnLst/>
              <a:rect l="l" t="t" r="r" b="b"/>
              <a:pathLst>
                <a:path w="2242" h="1501" extrusionOk="0">
                  <a:moveTo>
                    <a:pt x="416" y="1"/>
                  </a:moveTo>
                  <a:cubicBezTo>
                    <a:pt x="87" y="1"/>
                    <a:pt x="0" y="519"/>
                    <a:pt x="369" y="591"/>
                  </a:cubicBezTo>
                  <a:cubicBezTo>
                    <a:pt x="866" y="687"/>
                    <a:pt x="1306" y="974"/>
                    <a:pt x="1613" y="1376"/>
                  </a:cubicBezTo>
                  <a:cubicBezTo>
                    <a:pt x="1670" y="1453"/>
                    <a:pt x="1756" y="1500"/>
                    <a:pt x="1852" y="1500"/>
                  </a:cubicBezTo>
                  <a:cubicBezTo>
                    <a:pt x="1856" y="1501"/>
                    <a:pt x="1860" y="1501"/>
                    <a:pt x="1864" y="1501"/>
                  </a:cubicBezTo>
                  <a:cubicBezTo>
                    <a:pt x="2105" y="1501"/>
                    <a:pt x="2242" y="1220"/>
                    <a:pt x="2091" y="1022"/>
                  </a:cubicBezTo>
                  <a:cubicBezTo>
                    <a:pt x="1699" y="496"/>
                    <a:pt x="1125" y="141"/>
                    <a:pt x="483" y="7"/>
                  </a:cubicBezTo>
                  <a:cubicBezTo>
                    <a:pt x="460" y="3"/>
                    <a:pt x="437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6891823" y="2516720"/>
              <a:ext cx="47005" cy="38024"/>
            </a:xfrm>
            <a:custGeom>
              <a:avLst/>
              <a:gdLst/>
              <a:ahLst/>
              <a:cxnLst/>
              <a:rect l="l" t="t" r="r" b="b"/>
              <a:pathLst>
                <a:path w="1790" h="1448" extrusionOk="0">
                  <a:moveTo>
                    <a:pt x="425" y="1"/>
                  </a:moveTo>
                  <a:cubicBezTo>
                    <a:pt x="127" y="1"/>
                    <a:pt x="1" y="465"/>
                    <a:pt x="335" y="576"/>
                  </a:cubicBezTo>
                  <a:cubicBezTo>
                    <a:pt x="689" y="701"/>
                    <a:pt x="986" y="959"/>
                    <a:pt x="1158" y="1285"/>
                  </a:cubicBezTo>
                  <a:cubicBezTo>
                    <a:pt x="1206" y="1380"/>
                    <a:pt x="1311" y="1447"/>
                    <a:pt x="1417" y="1447"/>
                  </a:cubicBezTo>
                  <a:cubicBezTo>
                    <a:pt x="1646" y="1447"/>
                    <a:pt x="1790" y="1208"/>
                    <a:pt x="1685" y="1007"/>
                  </a:cubicBezTo>
                  <a:cubicBezTo>
                    <a:pt x="1436" y="548"/>
                    <a:pt x="1024" y="194"/>
                    <a:pt x="536" y="21"/>
                  </a:cubicBezTo>
                  <a:cubicBezTo>
                    <a:pt x="497" y="7"/>
                    <a:pt x="460" y="1"/>
                    <a:pt x="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6841036" y="2559235"/>
              <a:ext cx="56091" cy="56328"/>
            </a:xfrm>
            <a:custGeom>
              <a:avLst/>
              <a:gdLst/>
              <a:ahLst/>
              <a:cxnLst/>
              <a:rect l="l" t="t" r="r" b="b"/>
              <a:pathLst>
                <a:path w="2136" h="2145" extrusionOk="0">
                  <a:moveTo>
                    <a:pt x="1" y="1"/>
                  </a:moveTo>
                  <a:lnTo>
                    <a:pt x="1" y="1666"/>
                  </a:lnTo>
                  <a:cubicBezTo>
                    <a:pt x="1" y="1924"/>
                    <a:pt x="211" y="2144"/>
                    <a:pt x="479" y="2144"/>
                  </a:cubicBezTo>
                  <a:lnTo>
                    <a:pt x="2135" y="2144"/>
                  </a:lnTo>
                  <a:lnTo>
                    <a:pt x="2135" y="1867"/>
                  </a:lnTo>
                  <a:cubicBezTo>
                    <a:pt x="2126" y="1800"/>
                    <a:pt x="2116" y="1733"/>
                    <a:pt x="2087" y="1666"/>
                  </a:cubicBezTo>
                  <a:lnTo>
                    <a:pt x="470" y="1666"/>
                  </a:lnTo>
                  <a:lnTo>
                    <a:pt x="470" y="48"/>
                  </a:lnTo>
                  <a:cubicBezTo>
                    <a:pt x="412" y="20"/>
                    <a:pt x="345" y="1"/>
                    <a:pt x="278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</p:grpSp>
      <p:grpSp>
        <p:nvGrpSpPr>
          <p:cNvPr id="1418" name="Google Shape;1418;p45"/>
          <p:cNvGrpSpPr/>
          <p:nvPr/>
        </p:nvGrpSpPr>
        <p:grpSpPr>
          <a:xfrm>
            <a:off x="3261622" y="3135571"/>
            <a:ext cx="389567" cy="390329"/>
            <a:chOff x="4877760" y="2887459"/>
            <a:chExt cx="389567" cy="390329"/>
          </a:xfrm>
        </p:grpSpPr>
        <p:sp>
          <p:nvSpPr>
            <p:cNvPr id="1419" name="Google Shape;1419;p45"/>
            <p:cNvSpPr/>
            <p:nvPr/>
          </p:nvSpPr>
          <p:spPr>
            <a:xfrm>
              <a:off x="5124079" y="2893052"/>
              <a:ext cx="118695" cy="91411"/>
            </a:xfrm>
            <a:custGeom>
              <a:avLst/>
              <a:gdLst/>
              <a:ahLst/>
              <a:cxnLst/>
              <a:rect l="l" t="t" r="r" b="b"/>
              <a:pathLst>
                <a:path w="4520" h="3481" extrusionOk="0">
                  <a:moveTo>
                    <a:pt x="340" y="0"/>
                  </a:moveTo>
                  <a:cubicBezTo>
                    <a:pt x="97" y="0"/>
                    <a:pt x="0" y="361"/>
                    <a:pt x="248" y="467"/>
                  </a:cubicBezTo>
                  <a:cubicBezTo>
                    <a:pt x="1799" y="974"/>
                    <a:pt x="3129" y="2008"/>
                    <a:pt x="4010" y="3376"/>
                  </a:cubicBezTo>
                  <a:cubicBezTo>
                    <a:pt x="4061" y="3450"/>
                    <a:pt x="4130" y="3481"/>
                    <a:pt x="4199" y="3481"/>
                  </a:cubicBezTo>
                  <a:cubicBezTo>
                    <a:pt x="4362" y="3481"/>
                    <a:pt x="4519" y="3306"/>
                    <a:pt x="4412" y="3118"/>
                  </a:cubicBezTo>
                  <a:cubicBezTo>
                    <a:pt x="3474" y="1654"/>
                    <a:pt x="2057" y="553"/>
                    <a:pt x="402" y="7"/>
                  </a:cubicBezTo>
                  <a:cubicBezTo>
                    <a:pt x="380" y="2"/>
                    <a:pt x="360" y="0"/>
                    <a:pt x="34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4903390" y="2892396"/>
              <a:ext cx="120139" cy="92278"/>
            </a:xfrm>
            <a:custGeom>
              <a:avLst/>
              <a:gdLst/>
              <a:ahLst/>
              <a:cxnLst/>
              <a:rect l="l" t="t" r="r" b="b"/>
              <a:pathLst>
                <a:path w="4575" h="3514" extrusionOk="0">
                  <a:moveTo>
                    <a:pt x="4240" y="0"/>
                  </a:moveTo>
                  <a:cubicBezTo>
                    <a:pt x="4207" y="0"/>
                    <a:pt x="4172" y="7"/>
                    <a:pt x="4135" y="23"/>
                  </a:cubicBezTo>
                  <a:cubicBezTo>
                    <a:pt x="2461" y="559"/>
                    <a:pt x="1025" y="1659"/>
                    <a:pt x="68" y="3143"/>
                  </a:cubicBezTo>
                  <a:cubicBezTo>
                    <a:pt x="1" y="3258"/>
                    <a:pt x="30" y="3401"/>
                    <a:pt x="144" y="3478"/>
                  </a:cubicBezTo>
                  <a:cubicBezTo>
                    <a:pt x="185" y="3502"/>
                    <a:pt x="230" y="3513"/>
                    <a:pt x="273" y="3513"/>
                  </a:cubicBezTo>
                  <a:cubicBezTo>
                    <a:pt x="352" y="3513"/>
                    <a:pt x="427" y="3475"/>
                    <a:pt x="470" y="3401"/>
                  </a:cubicBezTo>
                  <a:cubicBezTo>
                    <a:pt x="1369" y="2014"/>
                    <a:pt x="2709" y="980"/>
                    <a:pt x="4279" y="473"/>
                  </a:cubicBezTo>
                  <a:cubicBezTo>
                    <a:pt x="4574" y="397"/>
                    <a:pt x="4482" y="0"/>
                    <a:pt x="424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4901735" y="3179155"/>
              <a:ext cx="100313" cy="84347"/>
            </a:xfrm>
            <a:custGeom>
              <a:avLst/>
              <a:gdLst/>
              <a:ahLst/>
              <a:cxnLst/>
              <a:rect l="l" t="t" r="r" b="b"/>
              <a:pathLst>
                <a:path w="3820" h="3212" extrusionOk="0">
                  <a:moveTo>
                    <a:pt x="335" y="0"/>
                  </a:moveTo>
                  <a:cubicBezTo>
                    <a:pt x="166" y="0"/>
                    <a:pt x="1" y="193"/>
                    <a:pt x="140" y="386"/>
                  </a:cubicBezTo>
                  <a:cubicBezTo>
                    <a:pt x="916" y="1602"/>
                    <a:pt x="2035" y="2578"/>
                    <a:pt x="3356" y="3181"/>
                  </a:cubicBezTo>
                  <a:cubicBezTo>
                    <a:pt x="3398" y="3202"/>
                    <a:pt x="3438" y="3212"/>
                    <a:pt x="3475" y="3212"/>
                  </a:cubicBezTo>
                  <a:cubicBezTo>
                    <a:pt x="3701" y="3212"/>
                    <a:pt x="3819" y="2857"/>
                    <a:pt x="3548" y="2750"/>
                  </a:cubicBezTo>
                  <a:cubicBezTo>
                    <a:pt x="2313" y="2176"/>
                    <a:pt x="1270" y="1267"/>
                    <a:pt x="533" y="128"/>
                  </a:cubicBezTo>
                  <a:cubicBezTo>
                    <a:pt x="483" y="37"/>
                    <a:pt x="409" y="0"/>
                    <a:pt x="33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5145428" y="3179759"/>
              <a:ext cx="97346" cy="82929"/>
            </a:xfrm>
            <a:custGeom>
              <a:avLst/>
              <a:gdLst/>
              <a:ahLst/>
              <a:cxnLst/>
              <a:rect l="l" t="t" r="r" b="b"/>
              <a:pathLst>
                <a:path w="3707" h="3158" extrusionOk="0">
                  <a:moveTo>
                    <a:pt x="3386" y="0"/>
                  </a:moveTo>
                  <a:cubicBezTo>
                    <a:pt x="3317" y="0"/>
                    <a:pt x="3248" y="31"/>
                    <a:pt x="3197" y="105"/>
                  </a:cubicBezTo>
                  <a:cubicBezTo>
                    <a:pt x="2469" y="1234"/>
                    <a:pt x="1445" y="2134"/>
                    <a:pt x="230" y="2698"/>
                  </a:cubicBezTo>
                  <a:cubicBezTo>
                    <a:pt x="0" y="2813"/>
                    <a:pt x="77" y="3148"/>
                    <a:pt x="335" y="3158"/>
                  </a:cubicBezTo>
                  <a:cubicBezTo>
                    <a:pt x="373" y="3158"/>
                    <a:pt x="402" y="3148"/>
                    <a:pt x="440" y="3129"/>
                  </a:cubicBezTo>
                  <a:cubicBezTo>
                    <a:pt x="1732" y="2526"/>
                    <a:pt x="2823" y="1560"/>
                    <a:pt x="3599" y="363"/>
                  </a:cubicBezTo>
                  <a:cubicBezTo>
                    <a:pt x="3706" y="175"/>
                    <a:pt x="3549" y="0"/>
                    <a:pt x="338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4878784" y="3101320"/>
              <a:ext cx="125680" cy="66438"/>
            </a:xfrm>
            <a:custGeom>
              <a:avLst/>
              <a:gdLst/>
              <a:ahLst/>
              <a:cxnLst/>
              <a:rect l="l" t="t" r="r" b="b"/>
              <a:pathLst>
                <a:path w="4786" h="2530" extrusionOk="0">
                  <a:moveTo>
                    <a:pt x="1818" y="1"/>
                  </a:moveTo>
                  <a:lnTo>
                    <a:pt x="727" y="441"/>
                  </a:lnTo>
                  <a:cubicBezTo>
                    <a:pt x="622" y="479"/>
                    <a:pt x="526" y="537"/>
                    <a:pt x="440" y="613"/>
                  </a:cubicBezTo>
                  <a:lnTo>
                    <a:pt x="412" y="632"/>
                  </a:lnTo>
                  <a:lnTo>
                    <a:pt x="392" y="642"/>
                  </a:lnTo>
                  <a:lnTo>
                    <a:pt x="383" y="661"/>
                  </a:lnTo>
                  <a:lnTo>
                    <a:pt x="354" y="680"/>
                  </a:lnTo>
                  <a:cubicBezTo>
                    <a:pt x="163" y="872"/>
                    <a:pt x="29" y="1130"/>
                    <a:pt x="0" y="1398"/>
                  </a:cubicBezTo>
                  <a:lnTo>
                    <a:pt x="0" y="1446"/>
                  </a:lnTo>
                  <a:lnTo>
                    <a:pt x="0" y="1465"/>
                  </a:lnTo>
                  <a:lnTo>
                    <a:pt x="0" y="1503"/>
                  </a:lnTo>
                  <a:lnTo>
                    <a:pt x="0" y="1532"/>
                  </a:lnTo>
                  <a:lnTo>
                    <a:pt x="0" y="1589"/>
                  </a:lnTo>
                  <a:lnTo>
                    <a:pt x="0" y="1771"/>
                  </a:lnTo>
                  <a:lnTo>
                    <a:pt x="0" y="2307"/>
                  </a:lnTo>
                  <a:cubicBezTo>
                    <a:pt x="0" y="2430"/>
                    <a:pt x="106" y="2529"/>
                    <a:pt x="227" y="2529"/>
                  </a:cubicBezTo>
                  <a:cubicBezTo>
                    <a:pt x="237" y="2529"/>
                    <a:pt x="248" y="2529"/>
                    <a:pt x="258" y="2527"/>
                  </a:cubicBezTo>
                  <a:lnTo>
                    <a:pt x="4517" y="2527"/>
                  </a:lnTo>
                  <a:cubicBezTo>
                    <a:pt x="4528" y="2529"/>
                    <a:pt x="4538" y="2529"/>
                    <a:pt x="4549" y="2529"/>
                  </a:cubicBezTo>
                  <a:cubicBezTo>
                    <a:pt x="4670" y="2529"/>
                    <a:pt x="4776" y="2430"/>
                    <a:pt x="4785" y="2307"/>
                  </a:cubicBezTo>
                  <a:lnTo>
                    <a:pt x="4785" y="1781"/>
                  </a:lnTo>
                  <a:lnTo>
                    <a:pt x="4756" y="1599"/>
                  </a:lnTo>
                  <a:lnTo>
                    <a:pt x="4756" y="1541"/>
                  </a:lnTo>
                  <a:lnTo>
                    <a:pt x="4756" y="1532"/>
                  </a:lnTo>
                  <a:lnTo>
                    <a:pt x="4756" y="1503"/>
                  </a:lnTo>
                  <a:lnTo>
                    <a:pt x="4756" y="1474"/>
                  </a:lnTo>
                  <a:lnTo>
                    <a:pt x="4756" y="1455"/>
                  </a:lnTo>
                  <a:lnTo>
                    <a:pt x="4756" y="1407"/>
                  </a:lnTo>
                  <a:cubicBezTo>
                    <a:pt x="4728" y="1140"/>
                    <a:pt x="4603" y="881"/>
                    <a:pt x="4402" y="690"/>
                  </a:cubicBezTo>
                  <a:lnTo>
                    <a:pt x="4374" y="671"/>
                  </a:lnTo>
                  <a:lnTo>
                    <a:pt x="4364" y="651"/>
                  </a:lnTo>
                  <a:lnTo>
                    <a:pt x="4345" y="642"/>
                  </a:lnTo>
                  <a:lnTo>
                    <a:pt x="4316" y="623"/>
                  </a:lnTo>
                  <a:cubicBezTo>
                    <a:pt x="4230" y="546"/>
                    <a:pt x="4134" y="489"/>
                    <a:pt x="4029" y="450"/>
                  </a:cubicBezTo>
                  <a:lnTo>
                    <a:pt x="2929" y="10"/>
                  </a:lnTo>
                  <a:lnTo>
                    <a:pt x="2651" y="288"/>
                  </a:lnTo>
                  <a:lnTo>
                    <a:pt x="2373" y="556"/>
                  </a:lnTo>
                  <a:lnTo>
                    <a:pt x="2096" y="288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4877760" y="3101819"/>
              <a:ext cx="51049" cy="65939"/>
            </a:xfrm>
            <a:custGeom>
              <a:avLst/>
              <a:gdLst/>
              <a:ahLst/>
              <a:cxnLst/>
              <a:rect l="l" t="t" r="r" b="b"/>
              <a:pathLst>
                <a:path w="1944" h="2511" extrusionOk="0">
                  <a:moveTo>
                    <a:pt x="1848" y="1"/>
                  </a:moveTo>
                  <a:lnTo>
                    <a:pt x="766" y="422"/>
                  </a:lnTo>
                  <a:cubicBezTo>
                    <a:pt x="297" y="613"/>
                    <a:pt x="1" y="1073"/>
                    <a:pt x="20" y="1580"/>
                  </a:cubicBezTo>
                  <a:lnTo>
                    <a:pt x="20" y="2288"/>
                  </a:lnTo>
                  <a:cubicBezTo>
                    <a:pt x="20" y="2411"/>
                    <a:pt x="125" y="2510"/>
                    <a:pt x="247" y="2510"/>
                  </a:cubicBezTo>
                  <a:cubicBezTo>
                    <a:pt x="257" y="2510"/>
                    <a:pt x="268" y="2510"/>
                    <a:pt x="278" y="2508"/>
                  </a:cubicBezTo>
                  <a:lnTo>
                    <a:pt x="336" y="2508"/>
                  </a:lnTo>
                  <a:lnTo>
                    <a:pt x="336" y="1580"/>
                  </a:lnTo>
                  <a:cubicBezTo>
                    <a:pt x="317" y="1073"/>
                    <a:pt x="613" y="613"/>
                    <a:pt x="1082" y="422"/>
                  </a:cubicBezTo>
                  <a:lnTo>
                    <a:pt x="1944" y="8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4901131" y="2997278"/>
              <a:ext cx="79463" cy="56328"/>
            </a:xfrm>
            <a:custGeom>
              <a:avLst/>
              <a:gdLst/>
              <a:ahLst/>
              <a:cxnLst/>
              <a:rect l="l" t="t" r="r" b="b"/>
              <a:pathLst>
                <a:path w="3026" h="2145" extrusionOk="0">
                  <a:moveTo>
                    <a:pt x="2690" y="1828"/>
                  </a:moveTo>
                  <a:lnTo>
                    <a:pt x="2661" y="1848"/>
                  </a:lnTo>
                  <a:lnTo>
                    <a:pt x="2671" y="1838"/>
                  </a:lnTo>
                  <a:lnTo>
                    <a:pt x="2690" y="1828"/>
                  </a:lnTo>
                  <a:close/>
                  <a:moveTo>
                    <a:pt x="2661" y="1838"/>
                  </a:moveTo>
                  <a:lnTo>
                    <a:pt x="2652" y="1848"/>
                  </a:lnTo>
                  <a:lnTo>
                    <a:pt x="2623" y="1867"/>
                  </a:lnTo>
                  <a:lnTo>
                    <a:pt x="2661" y="1838"/>
                  </a:lnTo>
                  <a:close/>
                  <a:moveTo>
                    <a:pt x="1455" y="1"/>
                  </a:moveTo>
                  <a:cubicBezTo>
                    <a:pt x="652" y="1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26" y="2106"/>
                    <a:pt x="364" y="1943"/>
                  </a:cubicBezTo>
                  <a:cubicBezTo>
                    <a:pt x="384" y="1934"/>
                    <a:pt x="393" y="1915"/>
                    <a:pt x="403" y="1895"/>
                  </a:cubicBezTo>
                  <a:cubicBezTo>
                    <a:pt x="594" y="1895"/>
                    <a:pt x="1465" y="1886"/>
                    <a:pt x="1972" y="1273"/>
                  </a:cubicBezTo>
                  <a:cubicBezTo>
                    <a:pt x="2078" y="1570"/>
                    <a:pt x="2317" y="1800"/>
                    <a:pt x="2623" y="1886"/>
                  </a:cubicBezTo>
                  <a:cubicBezTo>
                    <a:pt x="2633" y="1905"/>
                    <a:pt x="2642" y="1924"/>
                    <a:pt x="2661" y="1943"/>
                  </a:cubicBezTo>
                  <a:cubicBezTo>
                    <a:pt x="2700" y="2106"/>
                    <a:pt x="3025" y="2135"/>
                    <a:pt x="3025" y="2135"/>
                  </a:cubicBezTo>
                  <a:lnTo>
                    <a:pt x="3025" y="1455"/>
                  </a:lnTo>
                  <a:cubicBezTo>
                    <a:pt x="3025" y="651"/>
                    <a:pt x="2374" y="1"/>
                    <a:pt x="15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4901131" y="2997541"/>
              <a:ext cx="43250" cy="56065"/>
            </a:xfrm>
            <a:custGeom>
              <a:avLst/>
              <a:gdLst/>
              <a:ahLst/>
              <a:cxnLst/>
              <a:rect l="l" t="t" r="r" b="b"/>
              <a:pathLst>
                <a:path w="1647" h="2135" extrusionOk="0">
                  <a:moveTo>
                    <a:pt x="1455" y="0"/>
                  </a:moveTo>
                  <a:cubicBezTo>
                    <a:pt x="652" y="0"/>
                    <a:pt x="1" y="651"/>
                    <a:pt x="1" y="1455"/>
                  </a:cubicBezTo>
                  <a:lnTo>
                    <a:pt x="1" y="2134"/>
                  </a:lnTo>
                  <a:cubicBezTo>
                    <a:pt x="87" y="2125"/>
                    <a:pt x="173" y="2106"/>
                    <a:pt x="259" y="2067"/>
                  </a:cubicBezTo>
                  <a:lnTo>
                    <a:pt x="259" y="1828"/>
                  </a:lnTo>
                  <a:lnTo>
                    <a:pt x="259" y="1455"/>
                  </a:lnTo>
                  <a:cubicBezTo>
                    <a:pt x="259" y="680"/>
                    <a:pt x="872" y="38"/>
                    <a:pt x="16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4969749" y="3047802"/>
              <a:ext cx="17620" cy="23371"/>
            </a:xfrm>
            <a:custGeom>
              <a:avLst/>
              <a:gdLst/>
              <a:ahLst/>
              <a:cxnLst/>
              <a:rect l="l" t="t" r="r" b="b"/>
              <a:pathLst>
                <a:path w="671" h="890" extrusionOk="0">
                  <a:moveTo>
                    <a:pt x="240" y="0"/>
                  </a:moveTo>
                  <a:lnTo>
                    <a:pt x="240" y="10"/>
                  </a:lnTo>
                  <a:cubicBezTo>
                    <a:pt x="221" y="4"/>
                    <a:pt x="202" y="1"/>
                    <a:pt x="183" y="1"/>
                  </a:cubicBezTo>
                  <a:cubicBezTo>
                    <a:pt x="88" y="1"/>
                    <a:pt x="0" y="78"/>
                    <a:pt x="0" y="182"/>
                  </a:cubicBezTo>
                  <a:lnTo>
                    <a:pt x="0" y="699"/>
                  </a:lnTo>
                  <a:cubicBezTo>
                    <a:pt x="0" y="804"/>
                    <a:pt x="90" y="889"/>
                    <a:pt x="187" y="889"/>
                  </a:cubicBezTo>
                  <a:cubicBezTo>
                    <a:pt x="205" y="889"/>
                    <a:pt x="222" y="886"/>
                    <a:pt x="240" y="881"/>
                  </a:cubicBezTo>
                  <a:cubicBezTo>
                    <a:pt x="278" y="862"/>
                    <a:pt x="316" y="852"/>
                    <a:pt x="345" y="833"/>
                  </a:cubicBezTo>
                  <a:cubicBezTo>
                    <a:pt x="374" y="795"/>
                    <a:pt x="412" y="766"/>
                    <a:pt x="450" y="747"/>
                  </a:cubicBezTo>
                  <a:cubicBezTo>
                    <a:pt x="670" y="498"/>
                    <a:pt x="556" y="105"/>
                    <a:pt x="240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4894592" y="3047802"/>
              <a:ext cx="17620" cy="23371"/>
            </a:xfrm>
            <a:custGeom>
              <a:avLst/>
              <a:gdLst/>
              <a:ahLst/>
              <a:cxnLst/>
              <a:rect l="l" t="t" r="r" b="b"/>
              <a:pathLst>
                <a:path w="671" h="890" extrusionOk="0">
                  <a:moveTo>
                    <a:pt x="489" y="0"/>
                  </a:moveTo>
                  <a:cubicBezTo>
                    <a:pt x="470" y="0"/>
                    <a:pt x="451" y="3"/>
                    <a:pt x="432" y="10"/>
                  </a:cubicBezTo>
                  <a:cubicBezTo>
                    <a:pt x="1" y="144"/>
                    <a:pt x="1" y="747"/>
                    <a:pt x="432" y="881"/>
                  </a:cubicBezTo>
                  <a:cubicBezTo>
                    <a:pt x="449" y="887"/>
                    <a:pt x="467" y="889"/>
                    <a:pt x="485" y="889"/>
                  </a:cubicBezTo>
                  <a:cubicBezTo>
                    <a:pt x="582" y="889"/>
                    <a:pt x="671" y="806"/>
                    <a:pt x="671" y="708"/>
                  </a:cubicBezTo>
                  <a:lnTo>
                    <a:pt x="671" y="182"/>
                  </a:lnTo>
                  <a:cubicBezTo>
                    <a:pt x="671" y="125"/>
                    <a:pt x="642" y="67"/>
                    <a:pt x="594" y="38"/>
                  </a:cubicBezTo>
                  <a:cubicBezTo>
                    <a:pt x="562" y="13"/>
                    <a:pt x="526" y="0"/>
                    <a:pt x="4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5"/>
            <p:cNvSpPr/>
            <p:nvPr/>
          </p:nvSpPr>
          <p:spPr>
            <a:xfrm>
              <a:off x="4926262" y="3088610"/>
              <a:ext cx="29437" cy="33350"/>
            </a:xfrm>
            <a:custGeom>
              <a:avLst/>
              <a:gdLst/>
              <a:ahLst/>
              <a:cxnLst/>
              <a:rect l="l" t="t" r="r" b="b"/>
              <a:pathLst>
                <a:path w="1121" h="1270" extrusionOk="0">
                  <a:moveTo>
                    <a:pt x="186" y="1"/>
                  </a:moveTo>
                  <a:cubicBezTo>
                    <a:pt x="88" y="1"/>
                    <a:pt x="1" y="80"/>
                    <a:pt x="1" y="188"/>
                  </a:cubicBezTo>
                  <a:lnTo>
                    <a:pt x="1" y="724"/>
                  </a:lnTo>
                  <a:cubicBezTo>
                    <a:pt x="1" y="772"/>
                    <a:pt x="20" y="829"/>
                    <a:pt x="58" y="858"/>
                  </a:cubicBezTo>
                  <a:lnTo>
                    <a:pt x="431" y="1222"/>
                  </a:lnTo>
                  <a:cubicBezTo>
                    <a:pt x="460" y="1250"/>
                    <a:pt x="508" y="1269"/>
                    <a:pt x="556" y="1269"/>
                  </a:cubicBezTo>
                  <a:cubicBezTo>
                    <a:pt x="604" y="1269"/>
                    <a:pt x="652" y="1250"/>
                    <a:pt x="690" y="1212"/>
                  </a:cubicBezTo>
                  <a:lnTo>
                    <a:pt x="1063" y="820"/>
                  </a:lnTo>
                  <a:cubicBezTo>
                    <a:pt x="1101" y="791"/>
                    <a:pt x="1111" y="743"/>
                    <a:pt x="1121" y="695"/>
                  </a:cubicBezTo>
                  <a:lnTo>
                    <a:pt x="1121" y="188"/>
                  </a:lnTo>
                  <a:cubicBezTo>
                    <a:pt x="1111" y="140"/>
                    <a:pt x="1092" y="92"/>
                    <a:pt x="1063" y="64"/>
                  </a:cubicBezTo>
                  <a:cubicBezTo>
                    <a:pt x="1025" y="25"/>
                    <a:pt x="977" y="6"/>
                    <a:pt x="929" y="6"/>
                  </a:cubicBezTo>
                  <a:lnTo>
                    <a:pt x="891" y="6"/>
                  </a:lnTo>
                  <a:cubicBezTo>
                    <a:pt x="814" y="25"/>
                    <a:pt x="747" y="35"/>
                    <a:pt x="671" y="35"/>
                  </a:cubicBezTo>
                  <a:lnTo>
                    <a:pt x="451" y="35"/>
                  </a:lnTo>
                  <a:cubicBezTo>
                    <a:pt x="374" y="35"/>
                    <a:pt x="298" y="25"/>
                    <a:pt x="231" y="6"/>
                  </a:cubicBezTo>
                  <a:cubicBezTo>
                    <a:pt x="216" y="2"/>
                    <a:pt x="201" y="1"/>
                    <a:pt x="18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4926262" y="3088952"/>
              <a:ext cx="17883" cy="33245"/>
            </a:xfrm>
            <a:custGeom>
              <a:avLst/>
              <a:gdLst/>
              <a:ahLst/>
              <a:cxnLst/>
              <a:rect l="l" t="t" r="r" b="b"/>
              <a:pathLst>
                <a:path w="681" h="1266" extrusionOk="0">
                  <a:moveTo>
                    <a:pt x="189" y="0"/>
                  </a:moveTo>
                  <a:cubicBezTo>
                    <a:pt x="87" y="0"/>
                    <a:pt x="1" y="81"/>
                    <a:pt x="1" y="185"/>
                  </a:cubicBezTo>
                  <a:lnTo>
                    <a:pt x="1" y="720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31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2" y="1247"/>
                    <a:pt x="680" y="1209"/>
                  </a:cubicBezTo>
                  <a:cubicBezTo>
                    <a:pt x="652" y="1209"/>
                    <a:pt x="613" y="1189"/>
                    <a:pt x="594" y="1161"/>
                  </a:cubicBezTo>
                  <a:lnTo>
                    <a:pt x="221" y="797"/>
                  </a:lnTo>
                  <a:cubicBezTo>
                    <a:pt x="183" y="759"/>
                    <a:pt x="164" y="711"/>
                    <a:pt x="173" y="653"/>
                  </a:cubicBezTo>
                  <a:lnTo>
                    <a:pt x="173" y="127"/>
                  </a:lnTo>
                  <a:cubicBezTo>
                    <a:pt x="173" y="79"/>
                    <a:pt x="192" y="31"/>
                    <a:pt x="221" y="3"/>
                  </a:cubicBezTo>
                  <a:cubicBezTo>
                    <a:pt x="210" y="1"/>
                    <a:pt x="199" y="0"/>
                    <a:pt x="1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4909692" y="3030261"/>
              <a:ext cx="62341" cy="66805"/>
            </a:xfrm>
            <a:custGeom>
              <a:avLst/>
              <a:gdLst/>
              <a:ahLst/>
              <a:cxnLst/>
              <a:rect l="l" t="t" r="r" b="b"/>
              <a:pathLst>
                <a:path w="2374" h="2544" extrusionOk="0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2" y="544"/>
                  </a:cubicBezTo>
                  <a:cubicBezTo>
                    <a:pt x="77" y="544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44"/>
                    <a:pt x="1082" y="2544"/>
                  </a:cubicBezTo>
                  <a:lnTo>
                    <a:pt x="1302" y="2544"/>
                  </a:lnTo>
                  <a:cubicBezTo>
                    <a:pt x="1895" y="2544"/>
                    <a:pt x="2374" y="2065"/>
                    <a:pt x="2374" y="1472"/>
                  </a:cubicBezTo>
                  <a:lnTo>
                    <a:pt x="2374" y="697"/>
                  </a:lnTo>
                  <a:cubicBezTo>
                    <a:pt x="2374" y="620"/>
                    <a:pt x="2335" y="553"/>
                    <a:pt x="2259" y="525"/>
                  </a:cubicBezTo>
                  <a:cubicBezTo>
                    <a:pt x="2240" y="515"/>
                    <a:pt x="2221" y="505"/>
                    <a:pt x="2201" y="496"/>
                  </a:cubicBezTo>
                  <a:cubicBezTo>
                    <a:pt x="1991" y="410"/>
                    <a:pt x="1819" y="257"/>
                    <a:pt x="1713" y="56"/>
                  </a:cubicBez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4909692" y="3030261"/>
              <a:ext cx="45509" cy="67068"/>
            </a:xfrm>
            <a:custGeom>
              <a:avLst/>
              <a:gdLst/>
              <a:ahLst/>
              <a:cxnLst/>
              <a:rect l="l" t="t" r="r" b="b"/>
              <a:pathLst>
                <a:path w="1733" h="2554" extrusionOk="0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2" y="544"/>
                  </a:cubicBezTo>
                  <a:cubicBezTo>
                    <a:pt x="77" y="553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54"/>
                    <a:pt x="1082" y="2554"/>
                  </a:cubicBezTo>
                  <a:lnTo>
                    <a:pt x="1302" y="2554"/>
                  </a:lnTo>
                  <a:cubicBezTo>
                    <a:pt x="699" y="2554"/>
                    <a:pt x="220" y="2065"/>
                    <a:pt x="220" y="1472"/>
                  </a:cubicBezTo>
                  <a:lnTo>
                    <a:pt x="220" y="726"/>
                  </a:lnTo>
                  <a:cubicBezTo>
                    <a:pt x="220" y="630"/>
                    <a:pt x="297" y="553"/>
                    <a:pt x="393" y="544"/>
                  </a:cubicBezTo>
                  <a:cubicBezTo>
                    <a:pt x="488" y="534"/>
                    <a:pt x="584" y="525"/>
                    <a:pt x="680" y="505"/>
                  </a:cubicBezTo>
                  <a:cubicBezTo>
                    <a:pt x="775" y="486"/>
                    <a:pt x="871" y="467"/>
                    <a:pt x="967" y="439"/>
                  </a:cubicBezTo>
                  <a:cubicBezTo>
                    <a:pt x="1235" y="362"/>
                    <a:pt x="1493" y="247"/>
                    <a:pt x="1732" y="84"/>
                  </a:cubicBezTo>
                  <a:lnTo>
                    <a:pt x="1713" y="56"/>
                  </a:ln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5142408" y="3101583"/>
              <a:ext cx="124919" cy="66175"/>
            </a:xfrm>
            <a:custGeom>
              <a:avLst/>
              <a:gdLst/>
              <a:ahLst/>
              <a:cxnLst/>
              <a:rect l="l" t="t" r="r" b="b"/>
              <a:pathLst>
                <a:path w="4757" h="2520" extrusionOk="0">
                  <a:moveTo>
                    <a:pt x="1819" y="0"/>
                  </a:moveTo>
                  <a:lnTo>
                    <a:pt x="728" y="440"/>
                  </a:lnTo>
                  <a:cubicBezTo>
                    <a:pt x="622" y="479"/>
                    <a:pt x="527" y="536"/>
                    <a:pt x="441" y="613"/>
                  </a:cubicBezTo>
                  <a:lnTo>
                    <a:pt x="412" y="632"/>
                  </a:lnTo>
                  <a:lnTo>
                    <a:pt x="393" y="641"/>
                  </a:lnTo>
                  <a:lnTo>
                    <a:pt x="383" y="661"/>
                  </a:lnTo>
                  <a:lnTo>
                    <a:pt x="354" y="680"/>
                  </a:lnTo>
                  <a:cubicBezTo>
                    <a:pt x="163" y="871"/>
                    <a:pt x="29" y="1130"/>
                    <a:pt x="0" y="1397"/>
                  </a:cubicBezTo>
                  <a:lnTo>
                    <a:pt x="0" y="1445"/>
                  </a:lnTo>
                  <a:lnTo>
                    <a:pt x="0" y="1464"/>
                  </a:lnTo>
                  <a:lnTo>
                    <a:pt x="0" y="1493"/>
                  </a:lnTo>
                  <a:lnTo>
                    <a:pt x="0" y="1522"/>
                  </a:lnTo>
                  <a:lnTo>
                    <a:pt x="0" y="1531"/>
                  </a:lnTo>
                  <a:lnTo>
                    <a:pt x="0" y="1589"/>
                  </a:lnTo>
                  <a:lnTo>
                    <a:pt x="0" y="1771"/>
                  </a:lnTo>
                  <a:lnTo>
                    <a:pt x="0" y="2297"/>
                  </a:lnTo>
                  <a:cubicBezTo>
                    <a:pt x="0" y="2420"/>
                    <a:pt x="106" y="2519"/>
                    <a:pt x="227" y="2519"/>
                  </a:cubicBezTo>
                  <a:cubicBezTo>
                    <a:pt x="237" y="2519"/>
                    <a:pt x="248" y="2519"/>
                    <a:pt x="259" y="2517"/>
                  </a:cubicBezTo>
                  <a:lnTo>
                    <a:pt x="4489" y="2517"/>
                  </a:lnTo>
                  <a:cubicBezTo>
                    <a:pt x="4499" y="2519"/>
                    <a:pt x="4510" y="2519"/>
                    <a:pt x="4520" y="2519"/>
                  </a:cubicBezTo>
                  <a:cubicBezTo>
                    <a:pt x="4642" y="2519"/>
                    <a:pt x="4748" y="2420"/>
                    <a:pt x="4757" y="2297"/>
                  </a:cubicBezTo>
                  <a:lnTo>
                    <a:pt x="4757" y="1771"/>
                  </a:lnTo>
                  <a:lnTo>
                    <a:pt x="4757" y="1589"/>
                  </a:lnTo>
                  <a:lnTo>
                    <a:pt x="4747" y="1589"/>
                  </a:lnTo>
                  <a:lnTo>
                    <a:pt x="4747" y="1531"/>
                  </a:lnTo>
                  <a:lnTo>
                    <a:pt x="4747" y="1522"/>
                  </a:lnTo>
                  <a:lnTo>
                    <a:pt x="4747" y="1493"/>
                  </a:lnTo>
                  <a:lnTo>
                    <a:pt x="4747" y="1464"/>
                  </a:lnTo>
                  <a:lnTo>
                    <a:pt x="4747" y="1445"/>
                  </a:lnTo>
                  <a:lnTo>
                    <a:pt x="4747" y="1397"/>
                  </a:lnTo>
                  <a:cubicBezTo>
                    <a:pt x="4709" y="1130"/>
                    <a:pt x="4584" y="871"/>
                    <a:pt x="4393" y="680"/>
                  </a:cubicBezTo>
                  <a:lnTo>
                    <a:pt x="4364" y="661"/>
                  </a:lnTo>
                  <a:lnTo>
                    <a:pt x="4345" y="641"/>
                  </a:lnTo>
                  <a:lnTo>
                    <a:pt x="4336" y="632"/>
                  </a:lnTo>
                  <a:lnTo>
                    <a:pt x="4307" y="613"/>
                  </a:lnTo>
                  <a:cubicBezTo>
                    <a:pt x="4221" y="536"/>
                    <a:pt x="4125" y="479"/>
                    <a:pt x="4010" y="440"/>
                  </a:cubicBezTo>
                  <a:lnTo>
                    <a:pt x="2929" y="0"/>
                  </a:lnTo>
                  <a:lnTo>
                    <a:pt x="2651" y="287"/>
                  </a:lnTo>
                  <a:lnTo>
                    <a:pt x="2374" y="555"/>
                  </a:lnTo>
                  <a:lnTo>
                    <a:pt x="2096" y="287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5140885" y="3101819"/>
              <a:ext cx="51049" cy="65939"/>
            </a:xfrm>
            <a:custGeom>
              <a:avLst/>
              <a:gdLst/>
              <a:ahLst/>
              <a:cxnLst/>
              <a:rect l="l" t="t" r="r" b="b"/>
              <a:pathLst>
                <a:path w="1944" h="2511" extrusionOk="0">
                  <a:moveTo>
                    <a:pt x="1858" y="1"/>
                  </a:moveTo>
                  <a:lnTo>
                    <a:pt x="776" y="422"/>
                  </a:lnTo>
                  <a:cubicBezTo>
                    <a:pt x="298" y="613"/>
                    <a:pt x="1" y="1073"/>
                    <a:pt x="20" y="1580"/>
                  </a:cubicBezTo>
                  <a:lnTo>
                    <a:pt x="20" y="2288"/>
                  </a:lnTo>
                  <a:cubicBezTo>
                    <a:pt x="29" y="2411"/>
                    <a:pt x="135" y="2510"/>
                    <a:pt x="256" y="2510"/>
                  </a:cubicBezTo>
                  <a:cubicBezTo>
                    <a:pt x="267" y="2510"/>
                    <a:pt x="277" y="2510"/>
                    <a:pt x="288" y="2508"/>
                  </a:cubicBezTo>
                  <a:lnTo>
                    <a:pt x="345" y="2508"/>
                  </a:lnTo>
                  <a:lnTo>
                    <a:pt x="345" y="1580"/>
                  </a:lnTo>
                  <a:cubicBezTo>
                    <a:pt x="317" y="1073"/>
                    <a:pt x="623" y="613"/>
                    <a:pt x="1092" y="422"/>
                  </a:cubicBezTo>
                  <a:lnTo>
                    <a:pt x="1944" y="87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5164256" y="2997278"/>
              <a:ext cx="79699" cy="56328"/>
            </a:xfrm>
            <a:custGeom>
              <a:avLst/>
              <a:gdLst/>
              <a:ahLst/>
              <a:cxnLst/>
              <a:rect l="l" t="t" r="r" b="b"/>
              <a:pathLst>
                <a:path w="3035" h="2145" extrusionOk="0">
                  <a:moveTo>
                    <a:pt x="2671" y="1838"/>
                  </a:moveTo>
                  <a:lnTo>
                    <a:pt x="2661" y="1848"/>
                  </a:lnTo>
                  <a:lnTo>
                    <a:pt x="2633" y="1867"/>
                  </a:lnTo>
                  <a:lnTo>
                    <a:pt x="2671" y="1838"/>
                  </a:lnTo>
                  <a:close/>
                  <a:moveTo>
                    <a:pt x="1456" y="1"/>
                  </a:moveTo>
                  <a:cubicBezTo>
                    <a:pt x="652" y="1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36" y="2106"/>
                    <a:pt x="374" y="1943"/>
                  </a:cubicBezTo>
                  <a:cubicBezTo>
                    <a:pt x="393" y="1934"/>
                    <a:pt x="403" y="1915"/>
                    <a:pt x="412" y="1895"/>
                  </a:cubicBezTo>
                  <a:cubicBezTo>
                    <a:pt x="594" y="1895"/>
                    <a:pt x="1475" y="1886"/>
                    <a:pt x="1972" y="1273"/>
                  </a:cubicBezTo>
                  <a:cubicBezTo>
                    <a:pt x="2087" y="1570"/>
                    <a:pt x="2326" y="1800"/>
                    <a:pt x="2633" y="1886"/>
                  </a:cubicBezTo>
                  <a:cubicBezTo>
                    <a:pt x="2633" y="1905"/>
                    <a:pt x="2652" y="1924"/>
                    <a:pt x="2661" y="1943"/>
                  </a:cubicBezTo>
                  <a:cubicBezTo>
                    <a:pt x="2700" y="2106"/>
                    <a:pt x="3035" y="2135"/>
                    <a:pt x="3035" y="2135"/>
                  </a:cubicBezTo>
                  <a:lnTo>
                    <a:pt x="3035" y="1455"/>
                  </a:lnTo>
                  <a:cubicBezTo>
                    <a:pt x="3035" y="651"/>
                    <a:pt x="2384" y="1"/>
                    <a:pt x="15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5164256" y="2997541"/>
              <a:ext cx="43250" cy="56065"/>
            </a:xfrm>
            <a:custGeom>
              <a:avLst/>
              <a:gdLst/>
              <a:ahLst/>
              <a:cxnLst/>
              <a:rect l="l" t="t" r="r" b="b"/>
              <a:pathLst>
                <a:path w="1647" h="2135" extrusionOk="0">
                  <a:moveTo>
                    <a:pt x="1456" y="0"/>
                  </a:moveTo>
                  <a:cubicBezTo>
                    <a:pt x="652" y="0"/>
                    <a:pt x="1" y="651"/>
                    <a:pt x="1" y="1455"/>
                  </a:cubicBezTo>
                  <a:lnTo>
                    <a:pt x="1" y="2134"/>
                  </a:lnTo>
                  <a:cubicBezTo>
                    <a:pt x="97" y="2125"/>
                    <a:pt x="183" y="2106"/>
                    <a:pt x="259" y="2067"/>
                  </a:cubicBezTo>
                  <a:lnTo>
                    <a:pt x="259" y="1828"/>
                  </a:lnTo>
                  <a:lnTo>
                    <a:pt x="259" y="1455"/>
                  </a:lnTo>
                  <a:cubicBezTo>
                    <a:pt x="259" y="680"/>
                    <a:pt x="872" y="38"/>
                    <a:pt x="16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5233136" y="3047802"/>
              <a:ext cx="17358" cy="23371"/>
            </a:xfrm>
            <a:custGeom>
              <a:avLst/>
              <a:gdLst/>
              <a:ahLst/>
              <a:cxnLst/>
              <a:rect l="l" t="t" r="r" b="b"/>
              <a:pathLst>
                <a:path w="661" h="890" extrusionOk="0">
                  <a:moveTo>
                    <a:pt x="239" y="0"/>
                  </a:moveTo>
                  <a:lnTo>
                    <a:pt x="239" y="10"/>
                  </a:lnTo>
                  <a:cubicBezTo>
                    <a:pt x="219" y="4"/>
                    <a:pt x="199" y="1"/>
                    <a:pt x="180" y="1"/>
                  </a:cubicBezTo>
                  <a:cubicBezTo>
                    <a:pt x="81" y="1"/>
                    <a:pt x="0" y="78"/>
                    <a:pt x="0" y="182"/>
                  </a:cubicBezTo>
                  <a:lnTo>
                    <a:pt x="0" y="699"/>
                  </a:lnTo>
                  <a:cubicBezTo>
                    <a:pt x="0" y="804"/>
                    <a:pt x="83" y="889"/>
                    <a:pt x="184" y="889"/>
                  </a:cubicBezTo>
                  <a:cubicBezTo>
                    <a:pt x="202" y="889"/>
                    <a:pt x="221" y="886"/>
                    <a:pt x="239" y="881"/>
                  </a:cubicBezTo>
                  <a:cubicBezTo>
                    <a:pt x="268" y="862"/>
                    <a:pt x="306" y="852"/>
                    <a:pt x="335" y="833"/>
                  </a:cubicBezTo>
                  <a:cubicBezTo>
                    <a:pt x="373" y="795"/>
                    <a:pt x="402" y="766"/>
                    <a:pt x="440" y="747"/>
                  </a:cubicBezTo>
                  <a:cubicBezTo>
                    <a:pt x="661" y="498"/>
                    <a:pt x="555" y="105"/>
                    <a:pt x="239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5157980" y="3047802"/>
              <a:ext cx="17358" cy="23371"/>
            </a:xfrm>
            <a:custGeom>
              <a:avLst/>
              <a:gdLst/>
              <a:ahLst/>
              <a:cxnLst/>
              <a:rect l="l" t="t" r="r" b="b"/>
              <a:pathLst>
                <a:path w="661" h="890" extrusionOk="0">
                  <a:moveTo>
                    <a:pt x="479" y="0"/>
                  </a:moveTo>
                  <a:cubicBezTo>
                    <a:pt x="460" y="0"/>
                    <a:pt x="441" y="3"/>
                    <a:pt x="422" y="10"/>
                  </a:cubicBezTo>
                  <a:cubicBezTo>
                    <a:pt x="1" y="144"/>
                    <a:pt x="1" y="747"/>
                    <a:pt x="422" y="881"/>
                  </a:cubicBezTo>
                  <a:cubicBezTo>
                    <a:pt x="441" y="887"/>
                    <a:pt x="460" y="889"/>
                    <a:pt x="478" y="889"/>
                  </a:cubicBezTo>
                  <a:cubicBezTo>
                    <a:pt x="579" y="889"/>
                    <a:pt x="661" y="806"/>
                    <a:pt x="661" y="708"/>
                  </a:cubicBezTo>
                  <a:lnTo>
                    <a:pt x="661" y="182"/>
                  </a:lnTo>
                  <a:cubicBezTo>
                    <a:pt x="661" y="125"/>
                    <a:pt x="632" y="67"/>
                    <a:pt x="584" y="38"/>
                  </a:cubicBezTo>
                  <a:cubicBezTo>
                    <a:pt x="553" y="13"/>
                    <a:pt x="516" y="0"/>
                    <a:pt x="47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5189387" y="3088610"/>
              <a:ext cx="29700" cy="33587"/>
            </a:xfrm>
            <a:custGeom>
              <a:avLst/>
              <a:gdLst/>
              <a:ahLst/>
              <a:cxnLst/>
              <a:rect l="l" t="t" r="r" b="b"/>
              <a:pathLst>
                <a:path w="1131" h="1279" extrusionOk="0">
                  <a:moveTo>
                    <a:pt x="186" y="1"/>
                  </a:moveTo>
                  <a:cubicBezTo>
                    <a:pt x="90" y="1"/>
                    <a:pt x="11" y="80"/>
                    <a:pt x="11" y="188"/>
                  </a:cubicBezTo>
                  <a:lnTo>
                    <a:pt x="11" y="724"/>
                  </a:lnTo>
                  <a:cubicBezTo>
                    <a:pt x="1" y="781"/>
                    <a:pt x="30" y="829"/>
                    <a:pt x="68" y="877"/>
                  </a:cubicBezTo>
                  <a:lnTo>
                    <a:pt x="441" y="1231"/>
                  </a:lnTo>
                  <a:cubicBezTo>
                    <a:pt x="470" y="1260"/>
                    <a:pt x="518" y="1279"/>
                    <a:pt x="566" y="1279"/>
                  </a:cubicBezTo>
                  <a:cubicBezTo>
                    <a:pt x="613" y="1279"/>
                    <a:pt x="661" y="1260"/>
                    <a:pt x="690" y="1222"/>
                  </a:cubicBezTo>
                  <a:lnTo>
                    <a:pt x="1073" y="829"/>
                  </a:lnTo>
                  <a:cubicBezTo>
                    <a:pt x="1102" y="800"/>
                    <a:pt x="1121" y="753"/>
                    <a:pt x="1121" y="705"/>
                  </a:cubicBezTo>
                  <a:lnTo>
                    <a:pt x="1121" y="198"/>
                  </a:lnTo>
                  <a:cubicBezTo>
                    <a:pt x="1130" y="150"/>
                    <a:pt x="1102" y="92"/>
                    <a:pt x="1063" y="64"/>
                  </a:cubicBezTo>
                  <a:cubicBezTo>
                    <a:pt x="1025" y="25"/>
                    <a:pt x="977" y="6"/>
                    <a:pt x="929" y="6"/>
                  </a:cubicBezTo>
                  <a:lnTo>
                    <a:pt x="891" y="6"/>
                  </a:lnTo>
                  <a:cubicBezTo>
                    <a:pt x="824" y="25"/>
                    <a:pt x="747" y="35"/>
                    <a:pt x="680" y="35"/>
                  </a:cubicBezTo>
                  <a:lnTo>
                    <a:pt x="451" y="35"/>
                  </a:lnTo>
                  <a:cubicBezTo>
                    <a:pt x="384" y="35"/>
                    <a:pt x="307" y="25"/>
                    <a:pt x="231" y="6"/>
                  </a:cubicBezTo>
                  <a:cubicBezTo>
                    <a:pt x="216" y="2"/>
                    <a:pt x="201" y="1"/>
                    <a:pt x="18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5189650" y="3088952"/>
              <a:ext cx="17857" cy="33245"/>
            </a:xfrm>
            <a:custGeom>
              <a:avLst/>
              <a:gdLst/>
              <a:ahLst/>
              <a:cxnLst/>
              <a:rect l="l" t="t" r="r" b="b"/>
              <a:pathLst>
                <a:path w="680" h="1266" extrusionOk="0">
                  <a:moveTo>
                    <a:pt x="181" y="0"/>
                  </a:moveTo>
                  <a:cubicBezTo>
                    <a:pt x="87" y="0"/>
                    <a:pt x="1" y="81"/>
                    <a:pt x="1" y="185"/>
                  </a:cubicBezTo>
                  <a:lnTo>
                    <a:pt x="1" y="720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31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3" y="1266"/>
                    <a:pt x="651" y="1247"/>
                    <a:pt x="680" y="1209"/>
                  </a:cubicBezTo>
                  <a:cubicBezTo>
                    <a:pt x="642" y="1209"/>
                    <a:pt x="613" y="1189"/>
                    <a:pt x="584" y="1161"/>
                  </a:cubicBezTo>
                  <a:lnTo>
                    <a:pt x="221" y="797"/>
                  </a:lnTo>
                  <a:cubicBezTo>
                    <a:pt x="182" y="759"/>
                    <a:pt x="163" y="711"/>
                    <a:pt x="163" y="653"/>
                  </a:cubicBezTo>
                  <a:lnTo>
                    <a:pt x="163" y="127"/>
                  </a:lnTo>
                  <a:cubicBezTo>
                    <a:pt x="163" y="79"/>
                    <a:pt x="182" y="31"/>
                    <a:pt x="211" y="3"/>
                  </a:cubicBezTo>
                  <a:cubicBezTo>
                    <a:pt x="201" y="1"/>
                    <a:pt x="191" y="0"/>
                    <a:pt x="181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5173054" y="3030261"/>
              <a:ext cx="62368" cy="66805"/>
            </a:xfrm>
            <a:custGeom>
              <a:avLst/>
              <a:gdLst/>
              <a:ahLst/>
              <a:cxnLst/>
              <a:rect l="l" t="t" r="r" b="b"/>
              <a:pathLst>
                <a:path w="2375" h="2544" extrusionOk="0">
                  <a:moveTo>
                    <a:pt x="1649" y="1"/>
                  </a:moveTo>
                  <a:cubicBezTo>
                    <a:pt x="1634" y="1"/>
                    <a:pt x="1620" y="6"/>
                    <a:pt x="1609" y="17"/>
                  </a:cubicBezTo>
                  <a:cubicBezTo>
                    <a:pt x="1350" y="209"/>
                    <a:pt x="1054" y="352"/>
                    <a:pt x="747" y="439"/>
                  </a:cubicBezTo>
                  <a:cubicBezTo>
                    <a:pt x="652" y="467"/>
                    <a:pt x="556" y="486"/>
                    <a:pt x="460" y="505"/>
                  </a:cubicBezTo>
                  <a:cubicBezTo>
                    <a:pt x="365" y="525"/>
                    <a:pt x="269" y="534"/>
                    <a:pt x="173" y="544"/>
                  </a:cubicBezTo>
                  <a:cubicBezTo>
                    <a:pt x="68" y="544"/>
                    <a:pt x="1" y="630"/>
                    <a:pt x="1" y="726"/>
                  </a:cubicBezTo>
                  <a:lnTo>
                    <a:pt x="1" y="1472"/>
                  </a:lnTo>
                  <a:cubicBezTo>
                    <a:pt x="1" y="2065"/>
                    <a:pt x="479" y="2544"/>
                    <a:pt x="1073" y="2544"/>
                  </a:cubicBezTo>
                  <a:lnTo>
                    <a:pt x="1302" y="2544"/>
                  </a:lnTo>
                  <a:cubicBezTo>
                    <a:pt x="1896" y="2544"/>
                    <a:pt x="2374" y="2065"/>
                    <a:pt x="2374" y="1472"/>
                  </a:cubicBezTo>
                  <a:lnTo>
                    <a:pt x="2374" y="697"/>
                  </a:lnTo>
                  <a:cubicBezTo>
                    <a:pt x="2374" y="620"/>
                    <a:pt x="2326" y="553"/>
                    <a:pt x="2259" y="525"/>
                  </a:cubicBezTo>
                  <a:cubicBezTo>
                    <a:pt x="2240" y="515"/>
                    <a:pt x="2221" y="505"/>
                    <a:pt x="2192" y="496"/>
                  </a:cubicBezTo>
                  <a:cubicBezTo>
                    <a:pt x="1982" y="410"/>
                    <a:pt x="1810" y="257"/>
                    <a:pt x="1714" y="56"/>
                  </a:cubicBezTo>
                  <a:lnTo>
                    <a:pt x="1704" y="37"/>
                  </a:lnTo>
                  <a:cubicBezTo>
                    <a:pt x="1693" y="13"/>
                    <a:pt x="1671" y="1"/>
                    <a:pt x="1649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5172817" y="3030261"/>
              <a:ext cx="45509" cy="67068"/>
            </a:xfrm>
            <a:custGeom>
              <a:avLst/>
              <a:gdLst/>
              <a:ahLst/>
              <a:cxnLst/>
              <a:rect l="l" t="t" r="r" b="b"/>
              <a:pathLst>
                <a:path w="1733" h="2554" extrusionOk="0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3" y="544"/>
                  </a:cubicBezTo>
                  <a:cubicBezTo>
                    <a:pt x="77" y="553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54"/>
                    <a:pt x="1082" y="2554"/>
                  </a:cubicBezTo>
                  <a:lnTo>
                    <a:pt x="1302" y="2554"/>
                  </a:lnTo>
                  <a:cubicBezTo>
                    <a:pt x="699" y="2554"/>
                    <a:pt x="220" y="2065"/>
                    <a:pt x="220" y="1472"/>
                  </a:cubicBezTo>
                  <a:lnTo>
                    <a:pt x="220" y="726"/>
                  </a:lnTo>
                  <a:cubicBezTo>
                    <a:pt x="220" y="630"/>
                    <a:pt x="297" y="553"/>
                    <a:pt x="393" y="544"/>
                  </a:cubicBezTo>
                  <a:cubicBezTo>
                    <a:pt x="488" y="534"/>
                    <a:pt x="584" y="525"/>
                    <a:pt x="680" y="505"/>
                  </a:cubicBezTo>
                  <a:cubicBezTo>
                    <a:pt x="775" y="486"/>
                    <a:pt x="871" y="467"/>
                    <a:pt x="967" y="439"/>
                  </a:cubicBezTo>
                  <a:cubicBezTo>
                    <a:pt x="1235" y="362"/>
                    <a:pt x="1493" y="247"/>
                    <a:pt x="1733" y="84"/>
                  </a:cubicBezTo>
                  <a:lnTo>
                    <a:pt x="1713" y="56"/>
                  </a:ln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5009953" y="2992000"/>
              <a:ext cx="125680" cy="66149"/>
            </a:xfrm>
            <a:custGeom>
              <a:avLst/>
              <a:gdLst/>
              <a:ahLst/>
              <a:cxnLst/>
              <a:rect l="l" t="t" r="r" b="b"/>
              <a:pathLst>
                <a:path w="4786" h="2519" extrusionOk="0">
                  <a:moveTo>
                    <a:pt x="1848" y="1"/>
                  </a:moveTo>
                  <a:lnTo>
                    <a:pt x="766" y="431"/>
                  </a:lnTo>
                  <a:cubicBezTo>
                    <a:pt x="642" y="470"/>
                    <a:pt x="537" y="527"/>
                    <a:pt x="441" y="604"/>
                  </a:cubicBezTo>
                  <a:lnTo>
                    <a:pt x="412" y="623"/>
                  </a:lnTo>
                  <a:lnTo>
                    <a:pt x="403" y="642"/>
                  </a:lnTo>
                  <a:lnTo>
                    <a:pt x="384" y="651"/>
                  </a:lnTo>
                  <a:lnTo>
                    <a:pt x="364" y="671"/>
                  </a:lnTo>
                  <a:cubicBezTo>
                    <a:pt x="163" y="862"/>
                    <a:pt x="39" y="1120"/>
                    <a:pt x="1" y="1388"/>
                  </a:cubicBezTo>
                  <a:lnTo>
                    <a:pt x="1" y="1436"/>
                  </a:lnTo>
                  <a:lnTo>
                    <a:pt x="1" y="1455"/>
                  </a:lnTo>
                  <a:lnTo>
                    <a:pt x="1" y="1494"/>
                  </a:lnTo>
                  <a:lnTo>
                    <a:pt x="1" y="1522"/>
                  </a:lnTo>
                  <a:lnTo>
                    <a:pt x="1" y="1532"/>
                  </a:lnTo>
                  <a:lnTo>
                    <a:pt x="1" y="1589"/>
                  </a:lnTo>
                  <a:lnTo>
                    <a:pt x="1" y="1762"/>
                  </a:lnTo>
                  <a:lnTo>
                    <a:pt x="1" y="2288"/>
                  </a:lnTo>
                  <a:cubicBezTo>
                    <a:pt x="10" y="2416"/>
                    <a:pt x="116" y="2518"/>
                    <a:pt x="251" y="2518"/>
                  </a:cubicBezTo>
                  <a:cubicBezTo>
                    <a:pt x="257" y="2518"/>
                    <a:pt x="263" y="2518"/>
                    <a:pt x="269" y="2518"/>
                  </a:cubicBezTo>
                  <a:lnTo>
                    <a:pt x="4527" y="2518"/>
                  </a:lnTo>
                  <a:cubicBezTo>
                    <a:pt x="4533" y="2518"/>
                    <a:pt x="4539" y="2518"/>
                    <a:pt x="4544" y="2518"/>
                  </a:cubicBezTo>
                  <a:cubicBezTo>
                    <a:pt x="4671" y="2518"/>
                    <a:pt x="4777" y="2416"/>
                    <a:pt x="4786" y="2288"/>
                  </a:cubicBezTo>
                  <a:lnTo>
                    <a:pt x="4786" y="1762"/>
                  </a:lnTo>
                  <a:lnTo>
                    <a:pt x="4786" y="1589"/>
                  </a:lnTo>
                  <a:lnTo>
                    <a:pt x="4776" y="1589"/>
                  </a:lnTo>
                  <a:lnTo>
                    <a:pt x="4776" y="1532"/>
                  </a:lnTo>
                  <a:lnTo>
                    <a:pt x="4776" y="1522"/>
                  </a:lnTo>
                  <a:lnTo>
                    <a:pt x="4776" y="1494"/>
                  </a:lnTo>
                  <a:lnTo>
                    <a:pt x="4776" y="1455"/>
                  </a:lnTo>
                  <a:lnTo>
                    <a:pt x="4776" y="1446"/>
                  </a:lnTo>
                  <a:lnTo>
                    <a:pt x="4776" y="1398"/>
                  </a:lnTo>
                  <a:cubicBezTo>
                    <a:pt x="4748" y="1120"/>
                    <a:pt x="4614" y="862"/>
                    <a:pt x="4422" y="680"/>
                  </a:cubicBezTo>
                  <a:lnTo>
                    <a:pt x="4394" y="651"/>
                  </a:lnTo>
                  <a:lnTo>
                    <a:pt x="4384" y="642"/>
                  </a:lnTo>
                  <a:lnTo>
                    <a:pt x="4365" y="623"/>
                  </a:lnTo>
                  <a:lnTo>
                    <a:pt x="4336" y="604"/>
                  </a:lnTo>
                  <a:cubicBezTo>
                    <a:pt x="4250" y="537"/>
                    <a:pt x="4154" y="479"/>
                    <a:pt x="4049" y="431"/>
                  </a:cubicBezTo>
                  <a:lnTo>
                    <a:pt x="2958" y="1"/>
                  </a:lnTo>
                  <a:lnTo>
                    <a:pt x="2680" y="278"/>
                  </a:lnTo>
                  <a:lnTo>
                    <a:pt x="2403" y="556"/>
                  </a:lnTo>
                  <a:lnTo>
                    <a:pt x="2125" y="278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5009217" y="2992262"/>
              <a:ext cx="51286" cy="65913"/>
            </a:xfrm>
            <a:custGeom>
              <a:avLst/>
              <a:gdLst/>
              <a:ahLst/>
              <a:cxnLst/>
              <a:rect l="l" t="t" r="r" b="b"/>
              <a:pathLst>
                <a:path w="1953" h="2510" extrusionOk="0">
                  <a:moveTo>
                    <a:pt x="1857" y="0"/>
                  </a:moveTo>
                  <a:lnTo>
                    <a:pt x="775" y="421"/>
                  </a:lnTo>
                  <a:cubicBezTo>
                    <a:pt x="306" y="613"/>
                    <a:pt x="0" y="1072"/>
                    <a:pt x="29" y="1579"/>
                  </a:cubicBezTo>
                  <a:lnTo>
                    <a:pt x="29" y="2278"/>
                  </a:lnTo>
                  <a:cubicBezTo>
                    <a:pt x="29" y="2410"/>
                    <a:pt x="134" y="2510"/>
                    <a:pt x="256" y="2510"/>
                  </a:cubicBezTo>
                  <a:cubicBezTo>
                    <a:pt x="266" y="2510"/>
                    <a:pt x="277" y="2509"/>
                    <a:pt x="287" y="2508"/>
                  </a:cubicBezTo>
                  <a:lnTo>
                    <a:pt x="345" y="2508"/>
                  </a:lnTo>
                  <a:lnTo>
                    <a:pt x="345" y="1579"/>
                  </a:lnTo>
                  <a:cubicBezTo>
                    <a:pt x="325" y="1072"/>
                    <a:pt x="622" y="613"/>
                    <a:pt x="1091" y="421"/>
                  </a:cubicBezTo>
                  <a:lnTo>
                    <a:pt x="1952" y="86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5032825" y="2887695"/>
              <a:ext cx="79436" cy="56091"/>
            </a:xfrm>
            <a:custGeom>
              <a:avLst/>
              <a:gdLst/>
              <a:ahLst/>
              <a:cxnLst/>
              <a:rect l="l" t="t" r="r" b="b"/>
              <a:pathLst>
                <a:path w="3025" h="2136" extrusionOk="0">
                  <a:moveTo>
                    <a:pt x="1455" y="1"/>
                  </a:moveTo>
                  <a:cubicBezTo>
                    <a:pt x="651" y="1"/>
                    <a:pt x="1" y="652"/>
                    <a:pt x="1" y="1456"/>
                  </a:cubicBezTo>
                  <a:lnTo>
                    <a:pt x="1" y="2135"/>
                  </a:lnTo>
                  <a:cubicBezTo>
                    <a:pt x="1" y="2135"/>
                    <a:pt x="326" y="2106"/>
                    <a:pt x="364" y="1944"/>
                  </a:cubicBezTo>
                  <a:cubicBezTo>
                    <a:pt x="383" y="1925"/>
                    <a:pt x="393" y="1915"/>
                    <a:pt x="403" y="1896"/>
                  </a:cubicBezTo>
                  <a:cubicBezTo>
                    <a:pt x="584" y="1896"/>
                    <a:pt x="1465" y="1877"/>
                    <a:pt x="1972" y="1274"/>
                  </a:cubicBezTo>
                  <a:cubicBezTo>
                    <a:pt x="2077" y="1570"/>
                    <a:pt x="2317" y="1800"/>
                    <a:pt x="2623" y="1886"/>
                  </a:cubicBezTo>
                  <a:cubicBezTo>
                    <a:pt x="2632" y="1905"/>
                    <a:pt x="2642" y="1925"/>
                    <a:pt x="2652" y="1944"/>
                  </a:cubicBezTo>
                  <a:cubicBezTo>
                    <a:pt x="2699" y="2106"/>
                    <a:pt x="3025" y="2135"/>
                    <a:pt x="3025" y="2135"/>
                  </a:cubicBezTo>
                  <a:lnTo>
                    <a:pt x="3025" y="1456"/>
                  </a:lnTo>
                  <a:cubicBezTo>
                    <a:pt x="3025" y="652"/>
                    <a:pt x="2374" y="1"/>
                    <a:pt x="15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5032825" y="2887459"/>
              <a:ext cx="43014" cy="56328"/>
            </a:xfrm>
            <a:custGeom>
              <a:avLst/>
              <a:gdLst/>
              <a:ahLst/>
              <a:cxnLst/>
              <a:rect l="l" t="t" r="r" b="b"/>
              <a:pathLst>
                <a:path w="1638" h="2145" extrusionOk="0"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87" y="2135"/>
                    <a:pt x="173" y="2106"/>
                    <a:pt x="249" y="2068"/>
                  </a:cubicBezTo>
                  <a:lnTo>
                    <a:pt x="259" y="1838"/>
                  </a:lnTo>
                  <a:lnTo>
                    <a:pt x="259" y="1455"/>
                  </a:lnTo>
                  <a:cubicBezTo>
                    <a:pt x="259" y="680"/>
                    <a:pt x="862" y="39"/>
                    <a:pt x="1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5101442" y="2937983"/>
              <a:ext cx="17358" cy="23371"/>
            </a:xfrm>
            <a:custGeom>
              <a:avLst/>
              <a:gdLst/>
              <a:ahLst/>
              <a:cxnLst/>
              <a:rect l="l" t="t" r="r" b="b"/>
              <a:pathLst>
                <a:path w="661" h="890" extrusionOk="0">
                  <a:moveTo>
                    <a:pt x="183" y="0"/>
                  </a:moveTo>
                  <a:cubicBezTo>
                    <a:pt x="87" y="0"/>
                    <a:pt x="0" y="78"/>
                    <a:pt x="0" y="182"/>
                  </a:cubicBezTo>
                  <a:lnTo>
                    <a:pt x="0" y="708"/>
                  </a:lnTo>
                  <a:cubicBezTo>
                    <a:pt x="0" y="812"/>
                    <a:pt x="87" y="890"/>
                    <a:pt x="183" y="890"/>
                  </a:cubicBezTo>
                  <a:cubicBezTo>
                    <a:pt x="202" y="890"/>
                    <a:pt x="221" y="887"/>
                    <a:pt x="240" y="880"/>
                  </a:cubicBezTo>
                  <a:cubicBezTo>
                    <a:pt x="278" y="871"/>
                    <a:pt x="307" y="852"/>
                    <a:pt x="345" y="833"/>
                  </a:cubicBezTo>
                  <a:cubicBezTo>
                    <a:pt x="374" y="804"/>
                    <a:pt x="412" y="775"/>
                    <a:pt x="450" y="746"/>
                  </a:cubicBezTo>
                  <a:cubicBezTo>
                    <a:pt x="661" y="498"/>
                    <a:pt x="555" y="105"/>
                    <a:pt x="240" y="10"/>
                  </a:cubicBezTo>
                  <a:cubicBezTo>
                    <a:pt x="221" y="3"/>
                    <a:pt x="202" y="0"/>
                    <a:pt x="183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5026286" y="2937957"/>
              <a:ext cx="17620" cy="23398"/>
            </a:xfrm>
            <a:custGeom>
              <a:avLst/>
              <a:gdLst/>
              <a:ahLst/>
              <a:cxnLst/>
              <a:rect l="l" t="t" r="r" b="b"/>
              <a:pathLst>
                <a:path w="671" h="891" extrusionOk="0">
                  <a:moveTo>
                    <a:pt x="484" y="1"/>
                  </a:moveTo>
                  <a:cubicBezTo>
                    <a:pt x="466" y="1"/>
                    <a:pt x="447" y="4"/>
                    <a:pt x="431" y="11"/>
                  </a:cubicBezTo>
                  <a:cubicBezTo>
                    <a:pt x="1" y="145"/>
                    <a:pt x="1" y="747"/>
                    <a:pt x="431" y="881"/>
                  </a:cubicBezTo>
                  <a:cubicBezTo>
                    <a:pt x="450" y="888"/>
                    <a:pt x="469" y="891"/>
                    <a:pt x="488" y="891"/>
                  </a:cubicBezTo>
                  <a:cubicBezTo>
                    <a:pt x="584" y="891"/>
                    <a:pt x="671" y="813"/>
                    <a:pt x="671" y="709"/>
                  </a:cubicBezTo>
                  <a:lnTo>
                    <a:pt x="671" y="183"/>
                  </a:lnTo>
                  <a:cubicBezTo>
                    <a:pt x="661" y="125"/>
                    <a:pt x="632" y="78"/>
                    <a:pt x="594" y="39"/>
                  </a:cubicBezTo>
                  <a:cubicBezTo>
                    <a:pt x="562" y="14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5057956" y="2979027"/>
              <a:ext cx="29175" cy="33350"/>
            </a:xfrm>
            <a:custGeom>
              <a:avLst/>
              <a:gdLst/>
              <a:ahLst/>
              <a:cxnLst/>
              <a:rect l="l" t="t" r="r" b="b"/>
              <a:pathLst>
                <a:path w="1111" h="1270" extrusionOk="0">
                  <a:moveTo>
                    <a:pt x="185" y="1"/>
                  </a:moveTo>
                  <a:cubicBezTo>
                    <a:pt x="87" y="1"/>
                    <a:pt x="1" y="79"/>
                    <a:pt x="1" y="179"/>
                  </a:cubicBezTo>
                  <a:lnTo>
                    <a:pt x="1" y="715"/>
                  </a:lnTo>
                  <a:cubicBezTo>
                    <a:pt x="1" y="772"/>
                    <a:pt x="20" y="820"/>
                    <a:pt x="58" y="858"/>
                  </a:cubicBezTo>
                  <a:lnTo>
                    <a:pt x="422" y="1222"/>
                  </a:lnTo>
                  <a:cubicBezTo>
                    <a:pt x="460" y="1251"/>
                    <a:pt x="508" y="1270"/>
                    <a:pt x="556" y="1270"/>
                  </a:cubicBezTo>
                  <a:cubicBezTo>
                    <a:pt x="604" y="1270"/>
                    <a:pt x="651" y="1251"/>
                    <a:pt x="680" y="1212"/>
                  </a:cubicBezTo>
                  <a:lnTo>
                    <a:pt x="1063" y="820"/>
                  </a:lnTo>
                  <a:cubicBezTo>
                    <a:pt x="1092" y="782"/>
                    <a:pt x="1111" y="743"/>
                    <a:pt x="1111" y="696"/>
                  </a:cubicBezTo>
                  <a:lnTo>
                    <a:pt x="1111" y="188"/>
                  </a:lnTo>
                  <a:cubicBezTo>
                    <a:pt x="1111" y="140"/>
                    <a:pt x="1092" y="93"/>
                    <a:pt x="1063" y="54"/>
                  </a:cubicBezTo>
                  <a:cubicBezTo>
                    <a:pt x="1025" y="26"/>
                    <a:pt x="977" y="7"/>
                    <a:pt x="919" y="7"/>
                  </a:cubicBezTo>
                  <a:lnTo>
                    <a:pt x="881" y="7"/>
                  </a:lnTo>
                  <a:cubicBezTo>
                    <a:pt x="814" y="26"/>
                    <a:pt x="738" y="26"/>
                    <a:pt x="671" y="26"/>
                  </a:cubicBezTo>
                  <a:lnTo>
                    <a:pt x="450" y="26"/>
                  </a:lnTo>
                  <a:cubicBezTo>
                    <a:pt x="374" y="26"/>
                    <a:pt x="297" y="16"/>
                    <a:pt x="230" y="7"/>
                  </a:cubicBezTo>
                  <a:cubicBezTo>
                    <a:pt x="215" y="3"/>
                    <a:pt x="200" y="1"/>
                    <a:pt x="185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5057956" y="2979369"/>
              <a:ext cx="17883" cy="33271"/>
            </a:xfrm>
            <a:custGeom>
              <a:avLst/>
              <a:gdLst/>
              <a:ahLst/>
              <a:cxnLst/>
              <a:rect l="l" t="t" r="r" b="b"/>
              <a:pathLst>
                <a:path w="681" h="1267" extrusionOk="0">
                  <a:moveTo>
                    <a:pt x="189" y="0"/>
                  </a:moveTo>
                  <a:cubicBezTo>
                    <a:pt x="87" y="0"/>
                    <a:pt x="1" y="80"/>
                    <a:pt x="1" y="175"/>
                  </a:cubicBezTo>
                  <a:lnTo>
                    <a:pt x="1" y="711"/>
                  </a:lnTo>
                  <a:cubicBezTo>
                    <a:pt x="1" y="769"/>
                    <a:pt x="20" y="817"/>
                    <a:pt x="58" y="855"/>
                  </a:cubicBezTo>
                  <a:lnTo>
                    <a:pt x="422" y="1219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1" y="1247"/>
                    <a:pt x="680" y="1209"/>
                  </a:cubicBezTo>
                  <a:cubicBezTo>
                    <a:pt x="642" y="1199"/>
                    <a:pt x="613" y="1180"/>
                    <a:pt x="594" y="1152"/>
                  </a:cubicBezTo>
                  <a:lnTo>
                    <a:pt x="221" y="797"/>
                  </a:lnTo>
                  <a:cubicBezTo>
                    <a:pt x="183" y="759"/>
                    <a:pt x="163" y="711"/>
                    <a:pt x="163" y="654"/>
                  </a:cubicBezTo>
                  <a:lnTo>
                    <a:pt x="163" y="118"/>
                  </a:lnTo>
                  <a:cubicBezTo>
                    <a:pt x="163" y="70"/>
                    <a:pt x="183" y="32"/>
                    <a:pt x="221" y="3"/>
                  </a:cubicBezTo>
                  <a:cubicBezTo>
                    <a:pt x="210" y="1"/>
                    <a:pt x="199" y="0"/>
                    <a:pt x="1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5041386" y="2920520"/>
              <a:ext cx="62341" cy="66989"/>
            </a:xfrm>
            <a:custGeom>
              <a:avLst/>
              <a:gdLst/>
              <a:ahLst/>
              <a:cxnLst/>
              <a:rect l="l" t="t" r="r" b="b"/>
              <a:pathLst>
                <a:path w="2374" h="2551" extrusionOk="0">
                  <a:moveTo>
                    <a:pt x="1641" y="0"/>
                  </a:moveTo>
                  <a:cubicBezTo>
                    <a:pt x="1629" y="0"/>
                    <a:pt x="1617" y="5"/>
                    <a:pt x="1608" y="14"/>
                  </a:cubicBezTo>
                  <a:cubicBezTo>
                    <a:pt x="1349" y="206"/>
                    <a:pt x="1053" y="349"/>
                    <a:pt x="747" y="445"/>
                  </a:cubicBezTo>
                  <a:cubicBezTo>
                    <a:pt x="651" y="464"/>
                    <a:pt x="555" y="493"/>
                    <a:pt x="459" y="512"/>
                  </a:cubicBezTo>
                  <a:cubicBezTo>
                    <a:pt x="364" y="521"/>
                    <a:pt x="268" y="541"/>
                    <a:pt x="172" y="541"/>
                  </a:cubicBezTo>
                  <a:cubicBezTo>
                    <a:pt x="77" y="550"/>
                    <a:pt x="0" y="627"/>
                    <a:pt x="0" y="722"/>
                  </a:cubicBezTo>
                  <a:lnTo>
                    <a:pt x="0" y="1478"/>
                  </a:lnTo>
                  <a:cubicBezTo>
                    <a:pt x="0" y="2072"/>
                    <a:pt x="479" y="2550"/>
                    <a:pt x="1072" y="2550"/>
                  </a:cubicBezTo>
                  <a:lnTo>
                    <a:pt x="1302" y="2550"/>
                  </a:lnTo>
                  <a:cubicBezTo>
                    <a:pt x="1895" y="2550"/>
                    <a:pt x="2373" y="2072"/>
                    <a:pt x="2373" y="1478"/>
                  </a:cubicBezTo>
                  <a:lnTo>
                    <a:pt x="2373" y="694"/>
                  </a:lnTo>
                  <a:cubicBezTo>
                    <a:pt x="2373" y="617"/>
                    <a:pt x="2326" y="550"/>
                    <a:pt x="2259" y="531"/>
                  </a:cubicBezTo>
                  <a:cubicBezTo>
                    <a:pt x="2239" y="521"/>
                    <a:pt x="2220" y="512"/>
                    <a:pt x="2201" y="502"/>
                  </a:cubicBezTo>
                  <a:cubicBezTo>
                    <a:pt x="1991" y="416"/>
                    <a:pt x="1818" y="253"/>
                    <a:pt x="1713" y="52"/>
                  </a:cubicBezTo>
                  <a:lnTo>
                    <a:pt x="1704" y="43"/>
                  </a:lnTo>
                  <a:cubicBezTo>
                    <a:pt x="1691" y="17"/>
                    <a:pt x="1665" y="0"/>
                    <a:pt x="1641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5041386" y="2920625"/>
              <a:ext cx="45246" cy="66884"/>
            </a:xfrm>
            <a:custGeom>
              <a:avLst/>
              <a:gdLst/>
              <a:ahLst/>
              <a:cxnLst/>
              <a:rect l="l" t="t" r="r" b="b"/>
              <a:pathLst>
                <a:path w="1723" h="2547" extrusionOk="0">
                  <a:moveTo>
                    <a:pt x="1641" y="1"/>
                  </a:moveTo>
                  <a:cubicBezTo>
                    <a:pt x="1629" y="1"/>
                    <a:pt x="1617" y="4"/>
                    <a:pt x="1608" y="10"/>
                  </a:cubicBezTo>
                  <a:cubicBezTo>
                    <a:pt x="1349" y="211"/>
                    <a:pt x="1053" y="355"/>
                    <a:pt x="747" y="441"/>
                  </a:cubicBezTo>
                  <a:cubicBezTo>
                    <a:pt x="651" y="470"/>
                    <a:pt x="555" y="489"/>
                    <a:pt x="459" y="508"/>
                  </a:cubicBezTo>
                  <a:cubicBezTo>
                    <a:pt x="364" y="527"/>
                    <a:pt x="268" y="537"/>
                    <a:pt x="172" y="546"/>
                  </a:cubicBezTo>
                  <a:cubicBezTo>
                    <a:pt x="67" y="546"/>
                    <a:pt x="0" y="632"/>
                    <a:pt x="0" y="728"/>
                  </a:cubicBezTo>
                  <a:lnTo>
                    <a:pt x="0" y="1474"/>
                  </a:lnTo>
                  <a:cubicBezTo>
                    <a:pt x="0" y="2068"/>
                    <a:pt x="479" y="2546"/>
                    <a:pt x="1072" y="2546"/>
                  </a:cubicBezTo>
                  <a:lnTo>
                    <a:pt x="1292" y="2546"/>
                  </a:lnTo>
                  <a:cubicBezTo>
                    <a:pt x="699" y="2546"/>
                    <a:pt x="220" y="2068"/>
                    <a:pt x="220" y="1474"/>
                  </a:cubicBezTo>
                  <a:lnTo>
                    <a:pt x="220" y="728"/>
                  </a:lnTo>
                  <a:cubicBezTo>
                    <a:pt x="220" y="632"/>
                    <a:pt x="287" y="546"/>
                    <a:pt x="392" y="546"/>
                  </a:cubicBezTo>
                  <a:cubicBezTo>
                    <a:pt x="488" y="537"/>
                    <a:pt x="584" y="527"/>
                    <a:pt x="680" y="508"/>
                  </a:cubicBezTo>
                  <a:cubicBezTo>
                    <a:pt x="775" y="489"/>
                    <a:pt x="871" y="470"/>
                    <a:pt x="967" y="441"/>
                  </a:cubicBezTo>
                  <a:cubicBezTo>
                    <a:pt x="1235" y="364"/>
                    <a:pt x="1493" y="240"/>
                    <a:pt x="1723" y="87"/>
                  </a:cubicBezTo>
                  <a:lnTo>
                    <a:pt x="1713" y="58"/>
                  </a:lnTo>
                  <a:lnTo>
                    <a:pt x="1704" y="39"/>
                  </a:lnTo>
                  <a:cubicBezTo>
                    <a:pt x="1691" y="13"/>
                    <a:pt x="1665" y="1"/>
                    <a:pt x="1641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5010714" y="3211139"/>
              <a:ext cx="125680" cy="66648"/>
            </a:xfrm>
            <a:custGeom>
              <a:avLst/>
              <a:gdLst/>
              <a:ahLst/>
              <a:cxnLst/>
              <a:rect l="l" t="t" r="r" b="b"/>
              <a:pathLst>
                <a:path w="4786" h="2538" extrusionOk="0">
                  <a:moveTo>
                    <a:pt x="1819" y="1"/>
                  </a:moveTo>
                  <a:lnTo>
                    <a:pt x="737" y="441"/>
                  </a:lnTo>
                  <a:cubicBezTo>
                    <a:pt x="623" y="479"/>
                    <a:pt x="527" y="537"/>
                    <a:pt x="441" y="604"/>
                  </a:cubicBezTo>
                  <a:lnTo>
                    <a:pt x="412" y="632"/>
                  </a:lnTo>
                  <a:lnTo>
                    <a:pt x="402" y="642"/>
                  </a:lnTo>
                  <a:lnTo>
                    <a:pt x="383" y="652"/>
                  </a:lnTo>
                  <a:lnTo>
                    <a:pt x="355" y="680"/>
                  </a:lnTo>
                  <a:cubicBezTo>
                    <a:pt x="163" y="872"/>
                    <a:pt x="29" y="1121"/>
                    <a:pt x="0" y="1398"/>
                  </a:cubicBezTo>
                  <a:lnTo>
                    <a:pt x="0" y="1446"/>
                  </a:lnTo>
                  <a:lnTo>
                    <a:pt x="0" y="1475"/>
                  </a:lnTo>
                  <a:lnTo>
                    <a:pt x="0" y="1503"/>
                  </a:lnTo>
                  <a:lnTo>
                    <a:pt x="0" y="1532"/>
                  </a:lnTo>
                  <a:lnTo>
                    <a:pt x="0" y="1542"/>
                  </a:lnTo>
                  <a:lnTo>
                    <a:pt x="0" y="1599"/>
                  </a:lnTo>
                  <a:lnTo>
                    <a:pt x="0" y="1771"/>
                  </a:lnTo>
                  <a:lnTo>
                    <a:pt x="0" y="2307"/>
                  </a:lnTo>
                  <a:cubicBezTo>
                    <a:pt x="0" y="2436"/>
                    <a:pt x="115" y="2538"/>
                    <a:pt x="242" y="2538"/>
                  </a:cubicBezTo>
                  <a:cubicBezTo>
                    <a:pt x="248" y="2538"/>
                    <a:pt x="253" y="2537"/>
                    <a:pt x="259" y="2537"/>
                  </a:cubicBezTo>
                  <a:lnTo>
                    <a:pt x="4518" y="2537"/>
                  </a:lnTo>
                  <a:cubicBezTo>
                    <a:pt x="4524" y="2537"/>
                    <a:pt x="4530" y="2538"/>
                    <a:pt x="4536" y="2538"/>
                  </a:cubicBezTo>
                  <a:cubicBezTo>
                    <a:pt x="4671" y="2538"/>
                    <a:pt x="4776" y="2436"/>
                    <a:pt x="4786" y="2307"/>
                  </a:cubicBezTo>
                  <a:lnTo>
                    <a:pt x="4786" y="1771"/>
                  </a:lnTo>
                  <a:lnTo>
                    <a:pt x="4786" y="1590"/>
                  </a:lnTo>
                  <a:lnTo>
                    <a:pt x="4747" y="1590"/>
                  </a:lnTo>
                  <a:lnTo>
                    <a:pt x="4747" y="1532"/>
                  </a:lnTo>
                  <a:lnTo>
                    <a:pt x="4747" y="1523"/>
                  </a:lnTo>
                  <a:lnTo>
                    <a:pt x="4747" y="1494"/>
                  </a:lnTo>
                  <a:lnTo>
                    <a:pt x="4747" y="1456"/>
                  </a:lnTo>
                  <a:lnTo>
                    <a:pt x="4747" y="1446"/>
                  </a:lnTo>
                  <a:lnTo>
                    <a:pt x="4747" y="1398"/>
                  </a:lnTo>
                  <a:cubicBezTo>
                    <a:pt x="4719" y="1121"/>
                    <a:pt x="4585" y="872"/>
                    <a:pt x="4393" y="680"/>
                  </a:cubicBezTo>
                  <a:lnTo>
                    <a:pt x="4365" y="652"/>
                  </a:lnTo>
                  <a:lnTo>
                    <a:pt x="4355" y="642"/>
                  </a:lnTo>
                  <a:lnTo>
                    <a:pt x="4336" y="632"/>
                  </a:lnTo>
                  <a:lnTo>
                    <a:pt x="4307" y="604"/>
                  </a:lnTo>
                  <a:cubicBezTo>
                    <a:pt x="4221" y="537"/>
                    <a:pt x="4125" y="479"/>
                    <a:pt x="4020" y="441"/>
                  </a:cubicBezTo>
                  <a:lnTo>
                    <a:pt x="2929" y="1"/>
                  </a:lnTo>
                  <a:lnTo>
                    <a:pt x="2651" y="288"/>
                  </a:lnTo>
                  <a:lnTo>
                    <a:pt x="2374" y="556"/>
                  </a:lnTo>
                  <a:lnTo>
                    <a:pt x="2096" y="288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5009217" y="3211402"/>
              <a:ext cx="51286" cy="65939"/>
            </a:xfrm>
            <a:custGeom>
              <a:avLst/>
              <a:gdLst/>
              <a:ahLst/>
              <a:cxnLst/>
              <a:rect l="l" t="t" r="r" b="b"/>
              <a:pathLst>
                <a:path w="1953" h="2511" extrusionOk="0">
                  <a:moveTo>
                    <a:pt x="1857" y="0"/>
                  </a:moveTo>
                  <a:lnTo>
                    <a:pt x="775" y="422"/>
                  </a:lnTo>
                  <a:cubicBezTo>
                    <a:pt x="306" y="613"/>
                    <a:pt x="0" y="1072"/>
                    <a:pt x="29" y="1580"/>
                  </a:cubicBezTo>
                  <a:lnTo>
                    <a:pt x="29" y="2288"/>
                  </a:lnTo>
                  <a:cubicBezTo>
                    <a:pt x="29" y="2411"/>
                    <a:pt x="134" y="2510"/>
                    <a:pt x="255" y="2510"/>
                  </a:cubicBezTo>
                  <a:cubicBezTo>
                    <a:pt x="266" y="2510"/>
                    <a:pt x="277" y="2509"/>
                    <a:pt x="287" y="2508"/>
                  </a:cubicBezTo>
                  <a:lnTo>
                    <a:pt x="345" y="2508"/>
                  </a:lnTo>
                  <a:lnTo>
                    <a:pt x="345" y="1580"/>
                  </a:lnTo>
                  <a:cubicBezTo>
                    <a:pt x="325" y="1072"/>
                    <a:pt x="622" y="613"/>
                    <a:pt x="1091" y="422"/>
                  </a:cubicBezTo>
                  <a:lnTo>
                    <a:pt x="1952" y="8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5032825" y="3106861"/>
              <a:ext cx="79436" cy="56301"/>
            </a:xfrm>
            <a:custGeom>
              <a:avLst/>
              <a:gdLst/>
              <a:ahLst/>
              <a:cxnLst/>
              <a:rect l="l" t="t" r="r" b="b"/>
              <a:pathLst>
                <a:path w="3025" h="2144" extrusionOk="0">
                  <a:moveTo>
                    <a:pt x="2661" y="1847"/>
                  </a:moveTo>
                  <a:lnTo>
                    <a:pt x="2652" y="1857"/>
                  </a:lnTo>
                  <a:lnTo>
                    <a:pt x="2623" y="1876"/>
                  </a:lnTo>
                  <a:lnTo>
                    <a:pt x="2623" y="1876"/>
                  </a:lnTo>
                  <a:lnTo>
                    <a:pt x="2661" y="1847"/>
                  </a:lnTo>
                  <a:close/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26" y="2106"/>
                    <a:pt x="364" y="1943"/>
                  </a:cubicBezTo>
                  <a:cubicBezTo>
                    <a:pt x="383" y="1933"/>
                    <a:pt x="393" y="1914"/>
                    <a:pt x="403" y="1895"/>
                  </a:cubicBezTo>
                  <a:cubicBezTo>
                    <a:pt x="584" y="1895"/>
                    <a:pt x="1465" y="1886"/>
                    <a:pt x="1972" y="1273"/>
                  </a:cubicBezTo>
                  <a:cubicBezTo>
                    <a:pt x="2077" y="1570"/>
                    <a:pt x="2317" y="1799"/>
                    <a:pt x="2623" y="1886"/>
                  </a:cubicBezTo>
                  <a:cubicBezTo>
                    <a:pt x="2632" y="1905"/>
                    <a:pt x="2642" y="1924"/>
                    <a:pt x="2652" y="1943"/>
                  </a:cubicBezTo>
                  <a:cubicBezTo>
                    <a:pt x="2699" y="2106"/>
                    <a:pt x="3025" y="2134"/>
                    <a:pt x="3025" y="2134"/>
                  </a:cubicBezTo>
                  <a:lnTo>
                    <a:pt x="3025" y="1455"/>
                  </a:lnTo>
                  <a:cubicBezTo>
                    <a:pt x="3025" y="651"/>
                    <a:pt x="2374" y="0"/>
                    <a:pt x="15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5032825" y="3106861"/>
              <a:ext cx="43014" cy="56301"/>
            </a:xfrm>
            <a:custGeom>
              <a:avLst/>
              <a:gdLst/>
              <a:ahLst/>
              <a:cxnLst/>
              <a:rect l="l" t="t" r="r" b="b"/>
              <a:pathLst>
                <a:path w="1638" h="2144" extrusionOk="0"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87" y="2134"/>
                    <a:pt x="173" y="2106"/>
                    <a:pt x="249" y="2067"/>
                  </a:cubicBezTo>
                  <a:lnTo>
                    <a:pt x="249" y="1828"/>
                  </a:lnTo>
                  <a:lnTo>
                    <a:pt x="259" y="1838"/>
                  </a:lnTo>
                  <a:lnTo>
                    <a:pt x="259" y="1455"/>
                  </a:lnTo>
                  <a:cubicBezTo>
                    <a:pt x="259" y="680"/>
                    <a:pt x="862" y="38"/>
                    <a:pt x="1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5101442" y="3157385"/>
              <a:ext cx="17358" cy="23345"/>
            </a:xfrm>
            <a:custGeom>
              <a:avLst/>
              <a:gdLst/>
              <a:ahLst/>
              <a:cxnLst/>
              <a:rect l="l" t="t" r="r" b="b"/>
              <a:pathLst>
                <a:path w="661" h="889" extrusionOk="0">
                  <a:moveTo>
                    <a:pt x="183" y="0"/>
                  </a:moveTo>
                  <a:cubicBezTo>
                    <a:pt x="87" y="0"/>
                    <a:pt x="0" y="78"/>
                    <a:pt x="0" y="182"/>
                  </a:cubicBezTo>
                  <a:lnTo>
                    <a:pt x="0" y="708"/>
                  </a:lnTo>
                  <a:cubicBezTo>
                    <a:pt x="0" y="805"/>
                    <a:pt x="90" y="889"/>
                    <a:pt x="187" y="889"/>
                  </a:cubicBezTo>
                  <a:cubicBezTo>
                    <a:pt x="204" y="889"/>
                    <a:pt x="222" y="886"/>
                    <a:pt x="240" y="880"/>
                  </a:cubicBezTo>
                  <a:cubicBezTo>
                    <a:pt x="278" y="871"/>
                    <a:pt x="307" y="852"/>
                    <a:pt x="345" y="832"/>
                  </a:cubicBezTo>
                  <a:cubicBezTo>
                    <a:pt x="374" y="804"/>
                    <a:pt x="412" y="775"/>
                    <a:pt x="450" y="746"/>
                  </a:cubicBezTo>
                  <a:cubicBezTo>
                    <a:pt x="661" y="497"/>
                    <a:pt x="555" y="105"/>
                    <a:pt x="240" y="9"/>
                  </a:cubicBezTo>
                  <a:cubicBezTo>
                    <a:pt x="221" y="3"/>
                    <a:pt x="202" y="0"/>
                    <a:pt x="183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5026286" y="3157359"/>
              <a:ext cx="17620" cy="23371"/>
            </a:xfrm>
            <a:custGeom>
              <a:avLst/>
              <a:gdLst/>
              <a:ahLst/>
              <a:cxnLst/>
              <a:rect l="l" t="t" r="r" b="b"/>
              <a:pathLst>
                <a:path w="671" h="890" extrusionOk="0">
                  <a:moveTo>
                    <a:pt x="484" y="1"/>
                  </a:moveTo>
                  <a:cubicBezTo>
                    <a:pt x="466" y="1"/>
                    <a:pt x="447" y="4"/>
                    <a:pt x="431" y="10"/>
                  </a:cubicBezTo>
                  <a:cubicBezTo>
                    <a:pt x="1" y="144"/>
                    <a:pt x="1" y="747"/>
                    <a:pt x="431" y="881"/>
                  </a:cubicBezTo>
                  <a:cubicBezTo>
                    <a:pt x="449" y="887"/>
                    <a:pt x="467" y="890"/>
                    <a:pt x="484" y="890"/>
                  </a:cubicBezTo>
                  <a:cubicBezTo>
                    <a:pt x="581" y="890"/>
                    <a:pt x="671" y="805"/>
                    <a:pt x="671" y="699"/>
                  </a:cubicBezTo>
                  <a:lnTo>
                    <a:pt x="671" y="183"/>
                  </a:lnTo>
                  <a:cubicBezTo>
                    <a:pt x="661" y="125"/>
                    <a:pt x="632" y="68"/>
                    <a:pt x="594" y="39"/>
                  </a:cubicBezTo>
                  <a:cubicBezTo>
                    <a:pt x="562" y="14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5057956" y="3198272"/>
              <a:ext cx="29175" cy="33271"/>
            </a:xfrm>
            <a:custGeom>
              <a:avLst/>
              <a:gdLst/>
              <a:ahLst/>
              <a:cxnLst/>
              <a:rect l="l" t="t" r="r" b="b"/>
              <a:pathLst>
                <a:path w="1111" h="1267" extrusionOk="0">
                  <a:moveTo>
                    <a:pt x="198" y="0"/>
                  </a:moveTo>
                  <a:cubicBezTo>
                    <a:pt x="95" y="0"/>
                    <a:pt x="1" y="81"/>
                    <a:pt x="1" y="185"/>
                  </a:cubicBezTo>
                  <a:lnTo>
                    <a:pt x="1" y="721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22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1" y="1247"/>
                    <a:pt x="680" y="1218"/>
                  </a:cubicBezTo>
                  <a:lnTo>
                    <a:pt x="1063" y="816"/>
                  </a:lnTo>
                  <a:cubicBezTo>
                    <a:pt x="1092" y="788"/>
                    <a:pt x="1111" y="740"/>
                    <a:pt x="1111" y="692"/>
                  </a:cubicBezTo>
                  <a:lnTo>
                    <a:pt x="1111" y="194"/>
                  </a:lnTo>
                  <a:cubicBezTo>
                    <a:pt x="1111" y="137"/>
                    <a:pt x="1092" y="89"/>
                    <a:pt x="1063" y="60"/>
                  </a:cubicBezTo>
                  <a:cubicBezTo>
                    <a:pt x="1025" y="22"/>
                    <a:pt x="977" y="3"/>
                    <a:pt x="919" y="3"/>
                  </a:cubicBezTo>
                  <a:lnTo>
                    <a:pt x="881" y="3"/>
                  </a:lnTo>
                  <a:cubicBezTo>
                    <a:pt x="814" y="22"/>
                    <a:pt x="738" y="31"/>
                    <a:pt x="671" y="31"/>
                  </a:cubicBezTo>
                  <a:lnTo>
                    <a:pt x="450" y="31"/>
                  </a:lnTo>
                  <a:cubicBezTo>
                    <a:pt x="374" y="31"/>
                    <a:pt x="297" y="22"/>
                    <a:pt x="230" y="3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5057956" y="3198508"/>
              <a:ext cx="17883" cy="33350"/>
            </a:xfrm>
            <a:custGeom>
              <a:avLst/>
              <a:gdLst/>
              <a:ahLst/>
              <a:cxnLst/>
              <a:rect l="l" t="t" r="r" b="b"/>
              <a:pathLst>
                <a:path w="681" h="1270" extrusionOk="0">
                  <a:moveTo>
                    <a:pt x="189" y="1"/>
                  </a:moveTo>
                  <a:cubicBezTo>
                    <a:pt x="87" y="1"/>
                    <a:pt x="1" y="81"/>
                    <a:pt x="1" y="185"/>
                  </a:cubicBezTo>
                  <a:lnTo>
                    <a:pt x="1" y="721"/>
                  </a:lnTo>
                  <a:cubicBezTo>
                    <a:pt x="1" y="769"/>
                    <a:pt x="20" y="826"/>
                    <a:pt x="58" y="865"/>
                  </a:cubicBezTo>
                  <a:lnTo>
                    <a:pt x="422" y="1219"/>
                  </a:lnTo>
                  <a:cubicBezTo>
                    <a:pt x="453" y="1250"/>
                    <a:pt x="492" y="1269"/>
                    <a:pt x="531" y="1269"/>
                  </a:cubicBezTo>
                  <a:cubicBezTo>
                    <a:pt x="539" y="1269"/>
                    <a:pt x="548" y="1268"/>
                    <a:pt x="556" y="1267"/>
                  </a:cubicBezTo>
                  <a:cubicBezTo>
                    <a:pt x="604" y="1267"/>
                    <a:pt x="651" y="1247"/>
                    <a:pt x="680" y="1219"/>
                  </a:cubicBezTo>
                  <a:cubicBezTo>
                    <a:pt x="642" y="1209"/>
                    <a:pt x="613" y="1190"/>
                    <a:pt x="594" y="1161"/>
                  </a:cubicBezTo>
                  <a:lnTo>
                    <a:pt x="221" y="798"/>
                  </a:lnTo>
                  <a:cubicBezTo>
                    <a:pt x="183" y="759"/>
                    <a:pt x="163" y="712"/>
                    <a:pt x="163" y="664"/>
                  </a:cubicBezTo>
                  <a:lnTo>
                    <a:pt x="163" y="128"/>
                  </a:lnTo>
                  <a:cubicBezTo>
                    <a:pt x="163" y="80"/>
                    <a:pt x="183" y="42"/>
                    <a:pt x="221" y="3"/>
                  </a:cubicBezTo>
                  <a:cubicBezTo>
                    <a:pt x="210" y="2"/>
                    <a:pt x="199" y="1"/>
                    <a:pt x="189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5041386" y="3139844"/>
              <a:ext cx="62341" cy="66805"/>
            </a:xfrm>
            <a:custGeom>
              <a:avLst/>
              <a:gdLst/>
              <a:ahLst/>
              <a:cxnLst/>
              <a:rect l="l" t="t" r="r" b="b"/>
              <a:pathLst>
                <a:path w="2374" h="2544" extrusionOk="0">
                  <a:moveTo>
                    <a:pt x="1648" y="0"/>
                  </a:moveTo>
                  <a:cubicBezTo>
                    <a:pt x="1633" y="0"/>
                    <a:pt x="1619" y="6"/>
                    <a:pt x="1608" y="17"/>
                  </a:cubicBezTo>
                  <a:cubicBezTo>
                    <a:pt x="1349" y="208"/>
                    <a:pt x="1053" y="352"/>
                    <a:pt x="747" y="438"/>
                  </a:cubicBezTo>
                  <a:cubicBezTo>
                    <a:pt x="651" y="467"/>
                    <a:pt x="555" y="486"/>
                    <a:pt x="459" y="505"/>
                  </a:cubicBezTo>
                  <a:cubicBezTo>
                    <a:pt x="364" y="524"/>
                    <a:pt x="268" y="534"/>
                    <a:pt x="172" y="543"/>
                  </a:cubicBezTo>
                  <a:cubicBezTo>
                    <a:pt x="77" y="543"/>
                    <a:pt x="0" y="630"/>
                    <a:pt x="0" y="725"/>
                  </a:cubicBezTo>
                  <a:lnTo>
                    <a:pt x="0" y="1472"/>
                  </a:lnTo>
                  <a:cubicBezTo>
                    <a:pt x="0" y="2065"/>
                    <a:pt x="479" y="2544"/>
                    <a:pt x="1072" y="2544"/>
                  </a:cubicBezTo>
                  <a:lnTo>
                    <a:pt x="1302" y="2544"/>
                  </a:lnTo>
                  <a:cubicBezTo>
                    <a:pt x="1895" y="2544"/>
                    <a:pt x="2373" y="2065"/>
                    <a:pt x="2373" y="1472"/>
                  </a:cubicBezTo>
                  <a:lnTo>
                    <a:pt x="2373" y="697"/>
                  </a:lnTo>
                  <a:cubicBezTo>
                    <a:pt x="2373" y="620"/>
                    <a:pt x="2326" y="553"/>
                    <a:pt x="2259" y="524"/>
                  </a:cubicBezTo>
                  <a:cubicBezTo>
                    <a:pt x="2239" y="515"/>
                    <a:pt x="2220" y="505"/>
                    <a:pt x="2201" y="496"/>
                  </a:cubicBezTo>
                  <a:cubicBezTo>
                    <a:pt x="1991" y="409"/>
                    <a:pt x="1818" y="256"/>
                    <a:pt x="1713" y="55"/>
                  </a:cubicBezTo>
                  <a:lnTo>
                    <a:pt x="1704" y="36"/>
                  </a:lnTo>
                  <a:cubicBezTo>
                    <a:pt x="1692" y="13"/>
                    <a:pt x="1670" y="0"/>
                    <a:pt x="1648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5041386" y="3139844"/>
              <a:ext cx="45246" cy="67068"/>
            </a:xfrm>
            <a:custGeom>
              <a:avLst/>
              <a:gdLst/>
              <a:ahLst/>
              <a:cxnLst/>
              <a:rect l="l" t="t" r="r" b="b"/>
              <a:pathLst>
                <a:path w="1723" h="2554" extrusionOk="0">
                  <a:moveTo>
                    <a:pt x="1648" y="0"/>
                  </a:moveTo>
                  <a:cubicBezTo>
                    <a:pt x="1633" y="0"/>
                    <a:pt x="1619" y="6"/>
                    <a:pt x="1608" y="17"/>
                  </a:cubicBezTo>
                  <a:cubicBezTo>
                    <a:pt x="1349" y="208"/>
                    <a:pt x="1053" y="352"/>
                    <a:pt x="747" y="438"/>
                  </a:cubicBezTo>
                  <a:cubicBezTo>
                    <a:pt x="651" y="467"/>
                    <a:pt x="555" y="486"/>
                    <a:pt x="459" y="505"/>
                  </a:cubicBezTo>
                  <a:cubicBezTo>
                    <a:pt x="364" y="524"/>
                    <a:pt x="268" y="534"/>
                    <a:pt x="172" y="543"/>
                  </a:cubicBezTo>
                  <a:cubicBezTo>
                    <a:pt x="67" y="553"/>
                    <a:pt x="0" y="630"/>
                    <a:pt x="0" y="725"/>
                  </a:cubicBezTo>
                  <a:lnTo>
                    <a:pt x="0" y="1472"/>
                  </a:lnTo>
                  <a:cubicBezTo>
                    <a:pt x="0" y="2065"/>
                    <a:pt x="479" y="2553"/>
                    <a:pt x="1072" y="2553"/>
                  </a:cubicBezTo>
                  <a:lnTo>
                    <a:pt x="1292" y="2553"/>
                  </a:lnTo>
                  <a:cubicBezTo>
                    <a:pt x="699" y="2553"/>
                    <a:pt x="220" y="2065"/>
                    <a:pt x="220" y="1472"/>
                  </a:cubicBezTo>
                  <a:lnTo>
                    <a:pt x="220" y="725"/>
                  </a:lnTo>
                  <a:cubicBezTo>
                    <a:pt x="220" y="630"/>
                    <a:pt x="287" y="553"/>
                    <a:pt x="392" y="543"/>
                  </a:cubicBezTo>
                  <a:cubicBezTo>
                    <a:pt x="488" y="534"/>
                    <a:pt x="584" y="524"/>
                    <a:pt x="680" y="505"/>
                  </a:cubicBezTo>
                  <a:cubicBezTo>
                    <a:pt x="775" y="486"/>
                    <a:pt x="871" y="467"/>
                    <a:pt x="967" y="438"/>
                  </a:cubicBezTo>
                  <a:cubicBezTo>
                    <a:pt x="1235" y="362"/>
                    <a:pt x="1493" y="247"/>
                    <a:pt x="1723" y="84"/>
                  </a:cubicBezTo>
                  <a:lnTo>
                    <a:pt x="1713" y="55"/>
                  </a:lnTo>
                  <a:lnTo>
                    <a:pt x="1704" y="36"/>
                  </a:lnTo>
                  <a:cubicBezTo>
                    <a:pt x="1692" y="13"/>
                    <a:pt x="1670" y="0"/>
                    <a:pt x="1648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5"/>
          <p:cNvGrpSpPr/>
          <p:nvPr/>
        </p:nvGrpSpPr>
        <p:grpSpPr>
          <a:xfrm>
            <a:off x="5461980" y="3049142"/>
            <a:ext cx="448256" cy="511790"/>
            <a:chOff x="3082075" y="2871805"/>
            <a:chExt cx="318884" cy="379807"/>
          </a:xfrm>
        </p:grpSpPr>
        <p:sp>
          <p:nvSpPr>
            <p:cNvPr id="1464" name="Google Shape;1464;p45"/>
            <p:cNvSpPr/>
            <p:nvPr/>
          </p:nvSpPr>
          <p:spPr>
            <a:xfrm>
              <a:off x="3105357" y="2915584"/>
              <a:ext cx="248708" cy="281887"/>
            </a:xfrm>
            <a:custGeom>
              <a:avLst/>
              <a:gdLst/>
              <a:ahLst/>
              <a:cxnLst/>
              <a:rect l="l" t="t" r="r" b="b"/>
              <a:pathLst>
                <a:path w="16611" h="18827" extrusionOk="0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3210180" y="2990956"/>
              <a:ext cx="62974" cy="68005"/>
            </a:xfrm>
            <a:custGeom>
              <a:avLst/>
              <a:gdLst/>
              <a:ahLst/>
              <a:cxnLst/>
              <a:rect l="l" t="t" r="r" b="b"/>
              <a:pathLst>
                <a:path w="4206" h="4542" extrusionOk="0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3241667" y="3020542"/>
              <a:ext cx="31487" cy="163709"/>
            </a:xfrm>
            <a:custGeom>
              <a:avLst/>
              <a:gdLst/>
              <a:ahLst/>
              <a:cxnLst/>
              <a:rect l="l" t="t" r="r" b="b"/>
              <a:pathLst>
                <a:path w="2103" h="10934" extrusionOk="0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3210180" y="3020542"/>
              <a:ext cx="31502" cy="163709"/>
            </a:xfrm>
            <a:custGeom>
              <a:avLst/>
              <a:gdLst/>
              <a:ahLst/>
              <a:cxnLst/>
              <a:rect l="l" t="t" r="r" b="b"/>
              <a:pathLst>
                <a:path w="2104" h="10934" extrusionOk="0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3236307" y="3026845"/>
              <a:ext cx="10720" cy="157406"/>
            </a:xfrm>
            <a:custGeom>
              <a:avLst/>
              <a:gdLst/>
              <a:ahLst/>
              <a:cxnLst/>
              <a:rect l="l" t="t" r="r" b="b"/>
              <a:pathLst>
                <a:path w="716" h="10513" extrusionOk="0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3224673" y="2973318"/>
              <a:ext cx="33688" cy="30080"/>
            </a:xfrm>
            <a:custGeom>
              <a:avLst/>
              <a:gdLst/>
              <a:ahLst/>
              <a:cxnLst/>
              <a:rect l="l" t="t" r="r" b="b"/>
              <a:pathLst>
                <a:path w="2250" h="2009" extrusionOk="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3255651" y="2935558"/>
              <a:ext cx="81720" cy="99477"/>
            </a:xfrm>
            <a:custGeom>
              <a:avLst/>
              <a:gdLst/>
              <a:ahLst/>
              <a:cxnLst/>
              <a:rect l="l" t="t" r="r" b="b"/>
              <a:pathLst>
                <a:path w="5458" h="6644" extrusionOk="0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3230752" y="2932399"/>
              <a:ext cx="25304" cy="13880"/>
            </a:xfrm>
            <a:custGeom>
              <a:avLst/>
              <a:gdLst/>
              <a:ahLst/>
              <a:cxnLst/>
              <a:rect l="l" t="t" r="r" b="b"/>
              <a:pathLst>
                <a:path w="1690" h="927" extrusionOk="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3374817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3082075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3355623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3102213" y="3094371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3305001" y="2892257"/>
              <a:ext cx="19629" cy="20976"/>
            </a:xfrm>
            <a:custGeom>
              <a:avLst/>
              <a:gdLst/>
              <a:ahLst/>
              <a:cxnLst/>
              <a:rect l="l" t="t" r="r" b="b"/>
              <a:pathLst>
                <a:path w="1311" h="1401" extrusionOk="0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3236307" y="2871805"/>
              <a:ext cx="10406" cy="22833"/>
            </a:xfrm>
            <a:custGeom>
              <a:avLst/>
              <a:gdLst/>
              <a:ahLst/>
              <a:cxnLst/>
              <a:rect l="l" t="t" r="r" b="b"/>
              <a:pathLst>
                <a:path w="695" h="1525" extrusionOk="0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3158405" y="2892257"/>
              <a:ext cx="19689" cy="21276"/>
            </a:xfrm>
            <a:custGeom>
              <a:avLst/>
              <a:gdLst/>
              <a:ahLst/>
              <a:cxnLst/>
              <a:rect l="l" t="t" r="r" b="b"/>
              <a:pathLst>
                <a:path w="1315" h="1421" extrusionOk="0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3101884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3355278" y="3094371"/>
              <a:ext cx="25543" cy="16844"/>
            </a:xfrm>
            <a:custGeom>
              <a:avLst/>
              <a:gdLst/>
              <a:ahLst/>
              <a:cxnLst/>
              <a:rect l="l" t="t" r="r" b="b"/>
              <a:pathLst>
                <a:path w="1706" h="1125" extrusionOk="0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3223401" y="3230187"/>
              <a:ext cx="36533" cy="21426"/>
            </a:xfrm>
            <a:custGeom>
              <a:avLst/>
              <a:gdLst/>
              <a:ahLst/>
              <a:cxnLst/>
              <a:rect l="l" t="t" r="r" b="b"/>
              <a:pathLst>
                <a:path w="2440" h="1431" extrusionOk="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3188470" y="3173531"/>
              <a:ext cx="106095" cy="61088"/>
            </a:xfrm>
            <a:custGeom>
              <a:avLst/>
              <a:gdLst/>
              <a:ahLst/>
              <a:cxnLst/>
              <a:rect l="l" t="t" r="r" b="b"/>
              <a:pathLst>
                <a:path w="7086" h="4080" extrusionOk="0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3188470" y="3191153"/>
              <a:ext cx="106095" cy="13865"/>
            </a:xfrm>
            <a:custGeom>
              <a:avLst/>
              <a:gdLst/>
              <a:ahLst/>
              <a:cxnLst/>
              <a:rect l="l" t="t" r="r" b="b"/>
              <a:pathLst>
                <a:path w="7086" h="926" extrusionOk="0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6"/>
          <p:cNvSpPr txBox="1">
            <a:spLocks noGrp="1"/>
          </p:cNvSpPr>
          <p:nvPr>
            <p:ph type="title"/>
          </p:nvPr>
        </p:nvSpPr>
        <p:spPr>
          <a:xfrm>
            <a:off x="720000" y="15823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1489" name="Google Shape;1489;p46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1490" name="Google Shape;1490;p46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6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6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6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46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1586" name="Google Shape;1586;p46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6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9" name="Google Shape;1599;p46"/>
          <p:cNvSpPr txBox="1">
            <a:spLocks noGrp="1"/>
          </p:cNvSpPr>
          <p:nvPr>
            <p:ph type="subTitle" idx="1"/>
          </p:nvPr>
        </p:nvSpPr>
        <p:spPr>
          <a:xfrm>
            <a:off x="750100" y="2856975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0" name="Google Shape;160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46"/>
          <p:cNvSpPr/>
          <p:nvPr/>
        </p:nvSpPr>
        <p:spPr>
          <a:xfrm>
            <a:off x="750100" y="3804050"/>
            <a:ext cx="2743200" cy="50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grpSp>
        <p:nvGrpSpPr>
          <p:cNvPr id="1607" name="Google Shape;1607;p47"/>
          <p:cNvGrpSpPr/>
          <p:nvPr/>
        </p:nvGrpSpPr>
        <p:grpSpPr>
          <a:xfrm>
            <a:off x="6047895" y="4387536"/>
            <a:ext cx="576714" cy="283578"/>
            <a:chOff x="6546428" y="4405392"/>
            <a:chExt cx="521819" cy="256585"/>
          </a:xfrm>
        </p:grpSpPr>
        <p:sp>
          <p:nvSpPr>
            <p:cNvPr id="1608" name="Google Shape;1608;p47"/>
            <p:cNvSpPr/>
            <p:nvPr/>
          </p:nvSpPr>
          <p:spPr>
            <a:xfrm>
              <a:off x="6564492" y="4539811"/>
              <a:ext cx="503755" cy="122166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7"/>
            <p:cNvSpPr/>
            <p:nvPr/>
          </p:nvSpPr>
          <p:spPr>
            <a:xfrm>
              <a:off x="6592691" y="4470439"/>
              <a:ext cx="468349" cy="1055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7"/>
            <p:cNvSpPr/>
            <p:nvPr/>
          </p:nvSpPr>
          <p:spPr>
            <a:xfrm>
              <a:off x="6546428" y="4405392"/>
              <a:ext cx="471952" cy="65092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6592691" y="4470439"/>
              <a:ext cx="452447" cy="15946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6592691" y="4541973"/>
              <a:ext cx="460375" cy="34010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6844906" y="4504404"/>
              <a:ext cx="200232" cy="10135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6571023" y="4611345"/>
              <a:ext cx="149645" cy="10901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6710487" y="4428501"/>
              <a:ext cx="308614" cy="9460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47"/>
          <p:cNvGrpSpPr/>
          <p:nvPr/>
        </p:nvGrpSpPr>
        <p:grpSpPr>
          <a:xfrm>
            <a:off x="6715558" y="4159917"/>
            <a:ext cx="589572" cy="505624"/>
            <a:chOff x="5954517" y="4199439"/>
            <a:chExt cx="533452" cy="457495"/>
          </a:xfrm>
        </p:grpSpPr>
        <p:sp>
          <p:nvSpPr>
            <p:cNvPr id="1617" name="Google Shape;1617;p47"/>
            <p:cNvSpPr/>
            <p:nvPr/>
          </p:nvSpPr>
          <p:spPr>
            <a:xfrm>
              <a:off x="5956724" y="4199439"/>
              <a:ext cx="526876" cy="7086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6025375" y="4202322"/>
              <a:ext cx="6532" cy="66535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6013798" y="4200881"/>
              <a:ext cx="6532" cy="66535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6439487" y="4202322"/>
              <a:ext cx="6532" cy="66535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6427910" y="4200881"/>
              <a:ext cx="6532" cy="66535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6093305" y="4233404"/>
              <a:ext cx="268889" cy="653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5954517" y="4516702"/>
              <a:ext cx="526921" cy="140233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5956003" y="4528234"/>
              <a:ext cx="531966" cy="122259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7"/>
            <p:cNvSpPr/>
            <p:nvPr/>
          </p:nvSpPr>
          <p:spPr>
            <a:xfrm>
              <a:off x="5989034" y="4271694"/>
              <a:ext cx="479936" cy="244338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7"/>
            <p:cNvSpPr/>
            <p:nvPr/>
          </p:nvSpPr>
          <p:spPr>
            <a:xfrm>
              <a:off x="6065658" y="4280343"/>
              <a:ext cx="6532" cy="236409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6101786" y="4277460"/>
              <a:ext cx="6532" cy="233481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6411120" y="4269532"/>
              <a:ext cx="6532" cy="245734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6368461" y="4273135"/>
              <a:ext cx="6532" cy="239247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47"/>
          <p:cNvGrpSpPr/>
          <p:nvPr/>
        </p:nvGrpSpPr>
        <p:grpSpPr>
          <a:xfrm>
            <a:off x="6815870" y="1336101"/>
            <a:ext cx="1923577" cy="3335059"/>
            <a:chOff x="5554375" y="1878575"/>
            <a:chExt cx="1500450" cy="2601450"/>
          </a:xfrm>
        </p:grpSpPr>
        <p:sp>
          <p:nvSpPr>
            <p:cNvPr id="1631" name="Google Shape;1631;p47"/>
            <p:cNvSpPr/>
            <p:nvPr/>
          </p:nvSpPr>
          <p:spPr>
            <a:xfrm>
              <a:off x="5627475" y="1938300"/>
              <a:ext cx="1180900" cy="1193025"/>
            </a:xfrm>
            <a:custGeom>
              <a:avLst/>
              <a:gdLst/>
              <a:ahLst/>
              <a:cxnLst/>
              <a:rect l="l" t="t" r="r" b="b"/>
              <a:pathLst>
                <a:path w="47236" h="47721" extrusionOk="0">
                  <a:moveTo>
                    <a:pt x="2707" y="1"/>
                  </a:moveTo>
                  <a:lnTo>
                    <a:pt x="0" y="2490"/>
                  </a:lnTo>
                  <a:cubicBezTo>
                    <a:pt x="4495" y="8673"/>
                    <a:pt x="43994" y="47720"/>
                    <a:pt x="43994" y="47720"/>
                  </a:cubicBezTo>
                  <a:lnTo>
                    <a:pt x="47235" y="44295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6431975" y="2678950"/>
              <a:ext cx="622850" cy="658750"/>
            </a:xfrm>
            <a:custGeom>
              <a:avLst/>
              <a:gdLst/>
              <a:ahLst/>
              <a:cxnLst/>
              <a:rect l="l" t="t" r="r" b="b"/>
              <a:pathLst>
                <a:path w="24914" h="26350" extrusionOk="0">
                  <a:moveTo>
                    <a:pt x="525" y="1"/>
                  </a:moveTo>
                  <a:cubicBezTo>
                    <a:pt x="486" y="1"/>
                    <a:pt x="456" y="11"/>
                    <a:pt x="435" y="33"/>
                  </a:cubicBezTo>
                  <a:cubicBezTo>
                    <a:pt x="1" y="500"/>
                    <a:pt x="9107" y="8938"/>
                    <a:pt x="9107" y="8938"/>
                  </a:cubicBezTo>
                  <a:lnTo>
                    <a:pt x="4529" y="13333"/>
                  </a:lnTo>
                  <a:lnTo>
                    <a:pt x="10510" y="18713"/>
                  </a:lnTo>
                  <a:cubicBezTo>
                    <a:pt x="17119" y="25533"/>
                    <a:pt x="21869" y="26350"/>
                    <a:pt x="23728" y="26350"/>
                  </a:cubicBezTo>
                  <a:cubicBezTo>
                    <a:pt x="23768" y="26350"/>
                    <a:pt x="23807" y="26349"/>
                    <a:pt x="23844" y="26348"/>
                  </a:cubicBezTo>
                  <a:lnTo>
                    <a:pt x="23844" y="26332"/>
                  </a:lnTo>
                  <a:cubicBezTo>
                    <a:pt x="24445" y="26332"/>
                    <a:pt x="24913" y="25814"/>
                    <a:pt x="24880" y="25212"/>
                  </a:cubicBezTo>
                  <a:cubicBezTo>
                    <a:pt x="24612" y="21002"/>
                    <a:pt x="13000" y="10392"/>
                    <a:pt x="9525" y="7368"/>
                  </a:cubicBezTo>
                  <a:cubicBezTo>
                    <a:pt x="5879" y="4215"/>
                    <a:pt x="1323" y="1"/>
                    <a:pt x="5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6431975" y="2678950"/>
              <a:ext cx="619500" cy="658325"/>
            </a:xfrm>
            <a:custGeom>
              <a:avLst/>
              <a:gdLst/>
              <a:ahLst/>
              <a:cxnLst/>
              <a:rect l="l" t="t" r="r" b="b"/>
              <a:pathLst>
                <a:path w="24780" h="26333" extrusionOk="0">
                  <a:moveTo>
                    <a:pt x="525" y="1"/>
                  </a:moveTo>
                  <a:cubicBezTo>
                    <a:pt x="486" y="1"/>
                    <a:pt x="456" y="11"/>
                    <a:pt x="435" y="33"/>
                  </a:cubicBezTo>
                  <a:cubicBezTo>
                    <a:pt x="1" y="500"/>
                    <a:pt x="9107" y="8938"/>
                    <a:pt x="9107" y="8938"/>
                  </a:cubicBezTo>
                  <a:lnTo>
                    <a:pt x="4529" y="13333"/>
                  </a:lnTo>
                  <a:lnTo>
                    <a:pt x="10510" y="18713"/>
                  </a:lnTo>
                  <a:cubicBezTo>
                    <a:pt x="17116" y="25531"/>
                    <a:pt x="21865" y="26333"/>
                    <a:pt x="23726" y="26333"/>
                  </a:cubicBezTo>
                  <a:cubicBezTo>
                    <a:pt x="23766" y="26333"/>
                    <a:pt x="23806" y="26332"/>
                    <a:pt x="23844" y="26332"/>
                  </a:cubicBezTo>
                  <a:cubicBezTo>
                    <a:pt x="24262" y="26332"/>
                    <a:pt x="24629" y="26081"/>
                    <a:pt x="24780" y="25714"/>
                  </a:cubicBezTo>
                  <a:cubicBezTo>
                    <a:pt x="22674" y="25563"/>
                    <a:pt x="18163" y="24410"/>
                    <a:pt x="12031" y="18061"/>
                  </a:cubicBezTo>
                  <a:lnTo>
                    <a:pt x="6066" y="12664"/>
                  </a:lnTo>
                  <a:lnTo>
                    <a:pt x="10611" y="8320"/>
                  </a:lnTo>
                  <a:cubicBezTo>
                    <a:pt x="10193" y="7952"/>
                    <a:pt x="9825" y="7635"/>
                    <a:pt x="9525" y="7368"/>
                  </a:cubicBezTo>
                  <a:cubicBezTo>
                    <a:pt x="5895" y="4215"/>
                    <a:pt x="1324" y="1"/>
                    <a:pt x="525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5751100" y="2062375"/>
              <a:ext cx="809975" cy="812475"/>
            </a:xfrm>
            <a:custGeom>
              <a:avLst/>
              <a:gdLst/>
              <a:ahLst/>
              <a:cxnLst/>
              <a:rect l="l" t="t" r="r" b="b"/>
              <a:pathLst>
                <a:path w="32399" h="32499" extrusionOk="0">
                  <a:moveTo>
                    <a:pt x="1321" y="0"/>
                  </a:moveTo>
                  <a:lnTo>
                    <a:pt x="1" y="1203"/>
                  </a:lnTo>
                  <a:lnTo>
                    <a:pt x="31146" y="32498"/>
                  </a:lnTo>
                  <a:lnTo>
                    <a:pt x="32399" y="31162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5554375" y="1878575"/>
              <a:ext cx="234350" cy="213900"/>
            </a:xfrm>
            <a:custGeom>
              <a:avLst/>
              <a:gdLst/>
              <a:ahLst/>
              <a:cxnLst/>
              <a:rect l="l" t="t" r="r" b="b"/>
              <a:pathLst>
                <a:path w="9374" h="8556" extrusionOk="0">
                  <a:moveTo>
                    <a:pt x="950" y="0"/>
                  </a:moveTo>
                  <a:cubicBezTo>
                    <a:pt x="900" y="0"/>
                    <a:pt x="856" y="6"/>
                    <a:pt x="819" y="17"/>
                  </a:cubicBezTo>
                  <a:cubicBezTo>
                    <a:pt x="0" y="268"/>
                    <a:pt x="2941" y="4913"/>
                    <a:pt x="2941" y="4913"/>
                  </a:cubicBezTo>
                  <a:lnTo>
                    <a:pt x="3759" y="4211"/>
                  </a:lnTo>
                  <a:lnTo>
                    <a:pt x="7870" y="8555"/>
                  </a:lnTo>
                  <a:lnTo>
                    <a:pt x="9374" y="7519"/>
                  </a:lnTo>
                  <a:lnTo>
                    <a:pt x="4862" y="3175"/>
                  </a:lnTo>
                  <a:lnTo>
                    <a:pt x="5631" y="2390"/>
                  </a:lnTo>
                  <a:cubicBezTo>
                    <a:pt x="5631" y="2390"/>
                    <a:pt x="1993" y="0"/>
                    <a:pt x="9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6236900" y="2098525"/>
              <a:ext cx="220175" cy="432375"/>
            </a:xfrm>
            <a:custGeom>
              <a:avLst/>
              <a:gdLst/>
              <a:ahLst/>
              <a:cxnLst/>
              <a:rect l="l" t="t" r="r" b="b"/>
              <a:pathLst>
                <a:path w="8807" h="17295" extrusionOk="0">
                  <a:moveTo>
                    <a:pt x="3792" y="1"/>
                  </a:moveTo>
                  <a:cubicBezTo>
                    <a:pt x="2525" y="1"/>
                    <a:pt x="1255" y="291"/>
                    <a:pt x="84" y="877"/>
                  </a:cubicBezTo>
                  <a:cubicBezTo>
                    <a:pt x="84" y="877"/>
                    <a:pt x="1" y="6357"/>
                    <a:pt x="185" y="8730"/>
                  </a:cubicBezTo>
                  <a:cubicBezTo>
                    <a:pt x="352" y="11102"/>
                    <a:pt x="2758" y="11320"/>
                    <a:pt x="2758" y="11320"/>
                  </a:cubicBezTo>
                  <a:cubicBezTo>
                    <a:pt x="2758" y="11320"/>
                    <a:pt x="2808" y="12924"/>
                    <a:pt x="2858" y="14494"/>
                  </a:cubicBezTo>
                  <a:cubicBezTo>
                    <a:pt x="2922" y="16068"/>
                    <a:pt x="4211" y="17294"/>
                    <a:pt x="5746" y="17294"/>
                  </a:cubicBezTo>
                  <a:cubicBezTo>
                    <a:pt x="5824" y="17294"/>
                    <a:pt x="5903" y="17291"/>
                    <a:pt x="5982" y="17285"/>
                  </a:cubicBezTo>
                  <a:cubicBezTo>
                    <a:pt x="7486" y="17168"/>
                    <a:pt x="8656" y="15931"/>
                    <a:pt x="8673" y="14427"/>
                  </a:cubicBezTo>
                  <a:lnTo>
                    <a:pt x="8806" y="1662"/>
                  </a:lnTo>
                  <a:lnTo>
                    <a:pt x="8439" y="1428"/>
                  </a:lnTo>
                  <a:cubicBezTo>
                    <a:pt x="7039" y="480"/>
                    <a:pt x="5418" y="1"/>
                    <a:pt x="379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6134975" y="2042025"/>
              <a:ext cx="364700" cy="371875"/>
            </a:xfrm>
            <a:custGeom>
              <a:avLst/>
              <a:gdLst/>
              <a:ahLst/>
              <a:cxnLst/>
              <a:rect l="l" t="t" r="r" b="b"/>
              <a:pathLst>
                <a:path w="14588" h="14875" extrusionOk="0">
                  <a:moveTo>
                    <a:pt x="9241" y="0"/>
                  </a:moveTo>
                  <a:cubicBezTo>
                    <a:pt x="8760" y="0"/>
                    <a:pt x="8310" y="50"/>
                    <a:pt x="7737" y="113"/>
                  </a:cubicBezTo>
                  <a:cubicBezTo>
                    <a:pt x="6818" y="230"/>
                    <a:pt x="5899" y="597"/>
                    <a:pt x="5364" y="1282"/>
                  </a:cubicBezTo>
                  <a:cubicBezTo>
                    <a:pt x="5030" y="1717"/>
                    <a:pt x="4863" y="2251"/>
                    <a:pt x="4462" y="2652"/>
                  </a:cubicBezTo>
                  <a:cubicBezTo>
                    <a:pt x="4011" y="3103"/>
                    <a:pt x="3309" y="3337"/>
                    <a:pt x="3008" y="3872"/>
                  </a:cubicBezTo>
                  <a:cubicBezTo>
                    <a:pt x="2440" y="4908"/>
                    <a:pt x="3744" y="6194"/>
                    <a:pt x="3226" y="7264"/>
                  </a:cubicBezTo>
                  <a:cubicBezTo>
                    <a:pt x="2942" y="7899"/>
                    <a:pt x="2073" y="8216"/>
                    <a:pt x="1822" y="8868"/>
                  </a:cubicBezTo>
                  <a:cubicBezTo>
                    <a:pt x="1471" y="9737"/>
                    <a:pt x="2357" y="10672"/>
                    <a:pt x="2089" y="11558"/>
                  </a:cubicBezTo>
                  <a:cubicBezTo>
                    <a:pt x="1922" y="12126"/>
                    <a:pt x="1354" y="12494"/>
                    <a:pt x="886" y="12895"/>
                  </a:cubicBezTo>
                  <a:cubicBezTo>
                    <a:pt x="419" y="13296"/>
                    <a:pt x="1" y="13914"/>
                    <a:pt x="302" y="14432"/>
                  </a:cubicBezTo>
                  <a:cubicBezTo>
                    <a:pt x="2460" y="14728"/>
                    <a:pt x="4635" y="14875"/>
                    <a:pt x="6810" y="14875"/>
                  </a:cubicBezTo>
                  <a:cubicBezTo>
                    <a:pt x="9046" y="14875"/>
                    <a:pt x="11282" y="14720"/>
                    <a:pt x="13501" y="14415"/>
                  </a:cubicBezTo>
                  <a:cubicBezTo>
                    <a:pt x="13735" y="14415"/>
                    <a:pt x="13953" y="14332"/>
                    <a:pt x="14120" y="14181"/>
                  </a:cubicBezTo>
                  <a:cubicBezTo>
                    <a:pt x="14237" y="14031"/>
                    <a:pt x="14303" y="13830"/>
                    <a:pt x="14287" y="13646"/>
                  </a:cubicBezTo>
                  <a:cubicBezTo>
                    <a:pt x="14437" y="11073"/>
                    <a:pt x="14588" y="8500"/>
                    <a:pt x="14471" y="5944"/>
                  </a:cubicBezTo>
                  <a:cubicBezTo>
                    <a:pt x="14404" y="4624"/>
                    <a:pt x="14270" y="3287"/>
                    <a:pt x="13602" y="2118"/>
                  </a:cubicBezTo>
                  <a:cubicBezTo>
                    <a:pt x="12945" y="985"/>
                    <a:pt x="11659" y="62"/>
                    <a:pt x="10251" y="62"/>
                  </a:cubicBezTo>
                  <a:cubicBezTo>
                    <a:pt x="10226" y="62"/>
                    <a:pt x="10201" y="62"/>
                    <a:pt x="10176" y="62"/>
                  </a:cubicBezTo>
                  <a:cubicBezTo>
                    <a:pt x="9831" y="18"/>
                    <a:pt x="9530" y="0"/>
                    <a:pt x="9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6388125" y="2111650"/>
              <a:ext cx="201775" cy="294950"/>
            </a:xfrm>
            <a:custGeom>
              <a:avLst/>
              <a:gdLst/>
              <a:ahLst/>
              <a:cxnLst/>
              <a:rect l="l" t="t" r="r" b="b"/>
              <a:pathLst>
                <a:path w="8071" h="11798" extrusionOk="0">
                  <a:moveTo>
                    <a:pt x="3426" y="1"/>
                  </a:moveTo>
                  <a:lnTo>
                    <a:pt x="0" y="11730"/>
                  </a:lnTo>
                  <a:lnTo>
                    <a:pt x="7920" y="11797"/>
                  </a:lnTo>
                  <a:cubicBezTo>
                    <a:pt x="8020" y="10962"/>
                    <a:pt x="8071" y="9993"/>
                    <a:pt x="7469" y="9408"/>
                  </a:cubicBezTo>
                  <a:cubicBezTo>
                    <a:pt x="7035" y="8973"/>
                    <a:pt x="6333" y="8856"/>
                    <a:pt x="5982" y="8355"/>
                  </a:cubicBezTo>
                  <a:cubicBezTo>
                    <a:pt x="5431" y="7587"/>
                    <a:pt x="6049" y="6501"/>
                    <a:pt x="5832" y="5582"/>
                  </a:cubicBezTo>
                  <a:cubicBezTo>
                    <a:pt x="5665" y="4863"/>
                    <a:pt x="5046" y="4362"/>
                    <a:pt x="4746" y="3710"/>
                  </a:cubicBezTo>
                  <a:cubicBezTo>
                    <a:pt x="4462" y="3075"/>
                    <a:pt x="4478" y="2374"/>
                    <a:pt x="4395" y="1705"/>
                  </a:cubicBezTo>
                  <a:cubicBezTo>
                    <a:pt x="4311" y="1020"/>
                    <a:pt x="4044" y="285"/>
                    <a:pt x="3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6419875" y="2030650"/>
              <a:ext cx="210125" cy="179400"/>
            </a:xfrm>
            <a:custGeom>
              <a:avLst/>
              <a:gdLst/>
              <a:ahLst/>
              <a:cxnLst/>
              <a:rect l="l" t="t" r="r" b="b"/>
              <a:pathLst>
                <a:path w="8405" h="7176" extrusionOk="0">
                  <a:moveTo>
                    <a:pt x="2784" y="1"/>
                  </a:moveTo>
                  <a:cubicBezTo>
                    <a:pt x="1679" y="1"/>
                    <a:pt x="635" y="777"/>
                    <a:pt x="418" y="1971"/>
                  </a:cubicBezTo>
                  <a:lnTo>
                    <a:pt x="418" y="1754"/>
                  </a:lnTo>
                  <a:cubicBezTo>
                    <a:pt x="0" y="1888"/>
                    <a:pt x="67" y="2573"/>
                    <a:pt x="418" y="2840"/>
                  </a:cubicBezTo>
                  <a:cubicBezTo>
                    <a:pt x="769" y="3107"/>
                    <a:pt x="1237" y="3141"/>
                    <a:pt x="1654" y="3308"/>
                  </a:cubicBezTo>
                  <a:cubicBezTo>
                    <a:pt x="2573" y="3692"/>
                    <a:pt x="3024" y="4711"/>
                    <a:pt x="3526" y="5580"/>
                  </a:cubicBezTo>
                  <a:cubicBezTo>
                    <a:pt x="3982" y="6371"/>
                    <a:pt x="4715" y="7175"/>
                    <a:pt x="5586" y="7175"/>
                  </a:cubicBezTo>
                  <a:cubicBezTo>
                    <a:pt x="5672" y="7175"/>
                    <a:pt x="5759" y="7167"/>
                    <a:pt x="5848" y="7151"/>
                  </a:cubicBezTo>
                  <a:cubicBezTo>
                    <a:pt x="5684" y="6676"/>
                    <a:pt x="5505" y="6185"/>
                    <a:pt x="5340" y="5694"/>
                  </a:cubicBezTo>
                  <a:lnTo>
                    <a:pt x="5340" y="5694"/>
                  </a:lnTo>
                  <a:cubicBezTo>
                    <a:pt x="5497" y="6147"/>
                    <a:pt x="5875" y="6485"/>
                    <a:pt x="6333" y="6583"/>
                  </a:cubicBezTo>
                  <a:cubicBezTo>
                    <a:pt x="6387" y="6592"/>
                    <a:pt x="6441" y="6597"/>
                    <a:pt x="6494" y="6597"/>
                  </a:cubicBezTo>
                  <a:cubicBezTo>
                    <a:pt x="6918" y="6597"/>
                    <a:pt x="7300" y="6311"/>
                    <a:pt x="7419" y="5881"/>
                  </a:cubicBezTo>
                  <a:cubicBezTo>
                    <a:pt x="7494" y="5529"/>
                    <a:pt x="7257" y="5157"/>
                    <a:pt x="6936" y="5038"/>
                  </a:cubicBezTo>
                  <a:lnTo>
                    <a:pt x="6936" y="5038"/>
                  </a:lnTo>
                  <a:cubicBezTo>
                    <a:pt x="7001" y="5042"/>
                    <a:pt x="7066" y="5045"/>
                    <a:pt x="7131" y="5045"/>
                  </a:cubicBezTo>
                  <a:cubicBezTo>
                    <a:pt x="7357" y="5045"/>
                    <a:pt x="7580" y="5015"/>
                    <a:pt x="7786" y="4912"/>
                  </a:cubicBezTo>
                  <a:cubicBezTo>
                    <a:pt x="8154" y="4745"/>
                    <a:pt x="8405" y="4277"/>
                    <a:pt x="8204" y="3926"/>
                  </a:cubicBezTo>
                  <a:cubicBezTo>
                    <a:pt x="8004" y="3592"/>
                    <a:pt x="7552" y="3558"/>
                    <a:pt x="7185" y="3441"/>
                  </a:cubicBezTo>
                  <a:cubicBezTo>
                    <a:pt x="5765" y="3007"/>
                    <a:pt x="5313" y="1136"/>
                    <a:pt x="4044" y="367"/>
                  </a:cubicBezTo>
                  <a:cubicBezTo>
                    <a:pt x="3644" y="116"/>
                    <a:pt x="3209" y="1"/>
                    <a:pt x="27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6399825" y="2080700"/>
              <a:ext cx="42200" cy="57575"/>
            </a:xfrm>
            <a:custGeom>
              <a:avLst/>
              <a:gdLst/>
              <a:ahLst/>
              <a:cxnLst/>
              <a:rect l="l" t="t" r="r" b="b"/>
              <a:pathLst>
                <a:path w="1688" h="2303" extrusionOk="0">
                  <a:moveTo>
                    <a:pt x="799" y="0"/>
                  </a:moveTo>
                  <a:cubicBezTo>
                    <a:pt x="773" y="0"/>
                    <a:pt x="605" y="91"/>
                    <a:pt x="451" y="337"/>
                  </a:cubicBezTo>
                  <a:cubicBezTo>
                    <a:pt x="0" y="1055"/>
                    <a:pt x="368" y="2024"/>
                    <a:pt x="1203" y="2258"/>
                  </a:cubicBezTo>
                  <a:cubicBezTo>
                    <a:pt x="1284" y="2285"/>
                    <a:pt x="1374" y="2302"/>
                    <a:pt x="1463" y="2302"/>
                  </a:cubicBezTo>
                  <a:cubicBezTo>
                    <a:pt x="1541" y="2302"/>
                    <a:pt x="1618" y="2289"/>
                    <a:pt x="1688" y="2258"/>
                  </a:cubicBezTo>
                  <a:cubicBezTo>
                    <a:pt x="1688" y="2241"/>
                    <a:pt x="1504" y="2241"/>
                    <a:pt x="1253" y="2141"/>
                  </a:cubicBezTo>
                  <a:cubicBezTo>
                    <a:pt x="535" y="1891"/>
                    <a:pt x="201" y="1055"/>
                    <a:pt x="568" y="387"/>
                  </a:cubicBezTo>
                  <a:cubicBezTo>
                    <a:pt x="685" y="136"/>
                    <a:pt x="819" y="19"/>
                    <a:pt x="802" y="3"/>
                  </a:cubicBezTo>
                  <a:cubicBezTo>
                    <a:pt x="802" y="1"/>
                    <a:pt x="801" y="0"/>
                    <a:pt x="7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5970000" y="3919950"/>
              <a:ext cx="235175" cy="509200"/>
            </a:xfrm>
            <a:custGeom>
              <a:avLst/>
              <a:gdLst/>
              <a:ahLst/>
              <a:cxnLst/>
              <a:rect l="l" t="t" r="r" b="b"/>
              <a:pathLst>
                <a:path w="9407" h="20368" extrusionOk="0">
                  <a:moveTo>
                    <a:pt x="2373" y="0"/>
                  </a:moveTo>
                  <a:lnTo>
                    <a:pt x="0" y="20234"/>
                  </a:lnTo>
                  <a:lnTo>
                    <a:pt x="5363" y="20368"/>
                  </a:lnTo>
                  <a:lnTo>
                    <a:pt x="9407" y="1654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6569825" y="2657600"/>
              <a:ext cx="200525" cy="247750"/>
            </a:xfrm>
            <a:custGeom>
              <a:avLst/>
              <a:gdLst/>
              <a:ahLst/>
              <a:cxnLst/>
              <a:rect l="l" t="t" r="r" b="b"/>
              <a:pathLst>
                <a:path w="8021" h="9910" extrusionOk="0">
                  <a:moveTo>
                    <a:pt x="4512" y="1"/>
                  </a:moveTo>
                  <a:lnTo>
                    <a:pt x="1" y="3376"/>
                  </a:lnTo>
                  <a:lnTo>
                    <a:pt x="869" y="5398"/>
                  </a:lnTo>
                  <a:lnTo>
                    <a:pt x="5982" y="9909"/>
                  </a:lnTo>
                  <a:cubicBezTo>
                    <a:pt x="8021" y="6634"/>
                    <a:pt x="5598" y="1739"/>
                    <a:pt x="4746" y="369"/>
                  </a:cubicBezTo>
                  <a:cubicBezTo>
                    <a:pt x="4595" y="135"/>
                    <a:pt x="4512" y="1"/>
                    <a:pt x="451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6421550" y="3583275"/>
              <a:ext cx="230175" cy="830425"/>
            </a:xfrm>
            <a:custGeom>
              <a:avLst/>
              <a:gdLst/>
              <a:ahLst/>
              <a:cxnLst/>
              <a:rect l="l" t="t" r="r" b="b"/>
              <a:pathLst>
                <a:path w="9207" h="33217" extrusionOk="0">
                  <a:moveTo>
                    <a:pt x="7485" y="0"/>
                  </a:moveTo>
                  <a:lnTo>
                    <a:pt x="0" y="668"/>
                  </a:lnTo>
                  <a:lnTo>
                    <a:pt x="3943" y="33217"/>
                  </a:lnTo>
                  <a:lnTo>
                    <a:pt x="9206" y="31947"/>
                  </a:lnTo>
                  <a:lnTo>
                    <a:pt x="748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6026800" y="2406575"/>
              <a:ext cx="684250" cy="632025"/>
            </a:xfrm>
            <a:custGeom>
              <a:avLst/>
              <a:gdLst/>
              <a:ahLst/>
              <a:cxnLst/>
              <a:rect l="l" t="t" r="r" b="b"/>
              <a:pathLst>
                <a:path w="27370" h="25281" extrusionOk="0">
                  <a:moveTo>
                    <a:pt x="1471" y="0"/>
                  </a:moveTo>
                  <a:lnTo>
                    <a:pt x="0" y="6901"/>
                  </a:lnTo>
                  <a:lnTo>
                    <a:pt x="7436" y="8689"/>
                  </a:lnTo>
                  <a:lnTo>
                    <a:pt x="7853" y="14420"/>
                  </a:lnTo>
                  <a:lnTo>
                    <a:pt x="6834" y="17678"/>
                  </a:lnTo>
                  <a:cubicBezTo>
                    <a:pt x="6834" y="17795"/>
                    <a:pt x="5163" y="23292"/>
                    <a:pt x="5163" y="23292"/>
                  </a:cubicBezTo>
                  <a:lnTo>
                    <a:pt x="4629" y="25113"/>
                  </a:lnTo>
                  <a:lnTo>
                    <a:pt x="21605" y="25280"/>
                  </a:lnTo>
                  <a:cubicBezTo>
                    <a:pt x="21671" y="23309"/>
                    <a:pt x="20351" y="21354"/>
                    <a:pt x="20351" y="21354"/>
                  </a:cubicBezTo>
                  <a:cubicBezTo>
                    <a:pt x="19382" y="19716"/>
                    <a:pt x="19633" y="17243"/>
                    <a:pt x="20084" y="15355"/>
                  </a:cubicBezTo>
                  <a:cubicBezTo>
                    <a:pt x="20218" y="14770"/>
                    <a:pt x="20418" y="13785"/>
                    <a:pt x="20485" y="13183"/>
                  </a:cubicBezTo>
                  <a:lnTo>
                    <a:pt x="20502" y="13083"/>
                  </a:lnTo>
                  <a:lnTo>
                    <a:pt x="21471" y="14787"/>
                  </a:lnTo>
                  <a:lnTo>
                    <a:pt x="27369" y="10527"/>
                  </a:lnTo>
                  <a:cubicBezTo>
                    <a:pt x="25448" y="6834"/>
                    <a:pt x="22641" y="3108"/>
                    <a:pt x="22306" y="2824"/>
                  </a:cubicBezTo>
                  <a:cubicBezTo>
                    <a:pt x="21070" y="1805"/>
                    <a:pt x="19533" y="1237"/>
                    <a:pt x="17929" y="1220"/>
                  </a:cubicBezTo>
                  <a:lnTo>
                    <a:pt x="10610" y="1287"/>
                  </a:lnTo>
                  <a:cubicBezTo>
                    <a:pt x="10610" y="1287"/>
                    <a:pt x="4829" y="568"/>
                    <a:pt x="1471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6059800" y="2427025"/>
              <a:ext cx="555175" cy="114925"/>
            </a:xfrm>
            <a:custGeom>
              <a:avLst/>
              <a:gdLst/>
              <a:ahLst/>
              <a:cxnLst/>
              <a:rect l="l" t="t" r="r" b="b"/>
              <a:pathLst>
                <a:path w="22207" h="4597" extrusionOk="0">
                  <a:moveTo>
                    <a:pt x="0" y="1"/>
                  </a:moveTo>
                  <a:cubicBezTo>
                    <a:pt x="11" y="1"/>
                    <a:pt x="21" y="7"/>
                    <a:pt x="35" y="12"/>
                  </a:cubicBezTo>
                  <a:lnTo>
                    <a:pt x="35" y="12"/>
                  </a:lnTo>
                  <a:cubicBezTo>
                    <a:pt x="29" y="8"/>
                    <a:pt x="23" y="5"/>
                    <a:pt x="17" y="1"/>
                  </a:cubicBezTo>
                  <a:close/>
                  <a:moveTo>
                    <a:pt x="35" y="12"/>
                  </a:moveTo>
                  <a:cubicBezTo>
                    <a:pt x="295" y="175"/>
                    <a:pt x="540" y="340"/>
                    <a:pt x="769" y="552"/>
                  </a:cubicBezTo>
                  <a:cubicBezTo>
                    <a:pt x="1003" y="753"/>
                    <a:pt x="1254" y="1020"/>
                    <a:pt x="1554" y="1338"/>
                  </a:cubicBezTo>
                  <a:cubicBezTo>
                    <a:pt x="1888" y="1705"/>
                    <a:pt x="2239" y="2039"/>
                    <a:pt x="2640" y="2340"/>
                  </a:cubicBezTo>
                  <a:cubicBezTo>
                    <a:pt x="3676" y="3109"/>
                    <a:pt x="4929" y="3576"/>
                    <a:pt x="6216" y="3677"/>
                  </a:cubicBezTo>
                  <a:cubicBezTo>
                    <a:pt x="6391" y="3692"/>
                    <a:pt x="6566" y="3699"/>
                    <a:pt x="6741" y="3699"/>
                  </a:cubicBezTo>
                  <a:cubicBezTo>
                    <a:pt x="7333" y="3699"/>
                    <a:pt x="7921" y="3614"/>
                    <a:pt x="8488" y="3460"/>
                  </a:cubicBezTo>
                  <a:cubicBezTo>
                    <a:pt x="9257" y="3259"/>
                    <a:pt x="10009" y="2908"/>
                    <a:pt x="10794" y="2691"/>
                  </a:cubicBezTo>
                  <a:cubicBezTo>
                    <a:pt x="11178" y="2574"/>
                    <a:pt x="11579" y="2507"/>
                    <a:pt x="11980" y="2490"/>
                  </a:cubicBezTo>
                  <a:cubicBezTo>
                    <a:pt x="12381" y="2490"/>
                    <a:pt x="12766" y="2541"/>
                    <a:pt x="13150" y="2624"/>
                  </a:cubicBezTo>
                  <a:cubicBezTo>
                    <a:pt x="13868" y="2841"/>
                    <a:pt x="14570" y="3109"/>
                    <a:pt x="15239" y="3460"/>
                  </a:cubicBezTo>
                  <a:cubicBezTo>
                    <a:pt x="15840" y="3777"/>
                    <a:pt x="16475" y="4044"/>
                    <a:pt x="17110" y="4278"/>
                  </a:cubicBezTo>
                  <a:cubicBezTo>
                    <a:pt x="17678" y="4495"/>
                    <a:pt x="18280" y="4596"/>
                    <a:pt x="18881" y="4596"/>
                  </a:cubicBezTo>
                  <a:cubicBezTo>
                    <a:pt x="18915" y="4596"/>
                    <a:pt x="18949" y="4597"/>
                    <a:pt x="18983" y="4597"/>
                  </a:cubicBezTo>
                  <a:cubicBezTo>
                    <a:pt x="19832" y="4597"/>
                    <a:pt x="20649" y="4397"/>
                    <a:pt x="21404" y="4028"/>
                  </a:cubicBezTo>
                  <a:cubicBezTo>
                    <a:pt x="21621" y="3927"/>
                    <a:pt x="21822" y="3794"/>
                    <a:pt x="22006" y="3660"/>
                  </a:cubicBezTo>
                  <a:cubicBezTo>
                    <a:pt x="22072" y="3627"/>
                    <a:pt x="22139" y="3576"/>
                    <a:pt x="22206" y="3510"/>
                  </a:cubicBezTo>
                  <a:cubicBezTo>
                    <a:pt x="22205" y="3509"/>
                    <a:pt x="22205" y="3509"/>
                    <a:pt x="22203" y="3509"/>
                  </a:cubicBezTo>
                  <a:cubicBezTo>
                    <a:pt x="22170" y="3509"/>
                    <a:pt x="21902" y="3719"/>
                    <a:pt x="21371" y="3961"/>
                  </a:cubicBezTo>
                  <a:cubicBezTo>
                    <a:pt x="20662" y="4300"/>
                    <a:pt x="19881" y="4483"/>
                    <a:pt x="19082" y="4483"/>
                  </a:cubicBezTo>
                  <a:cubicBezTo>
                    <a:pt x="19015" y="4483"/>
                    <a:pt x="18948" y="4481"/>
                    <a:pt x="18881" y="4479"/>
                  </a:cubicBezTo>
                  <a:cubicBezTo>
                    <a:pt x="18296" y="4462"/>
                    <a:pt x="17711" y="4362"/>
                    <a:pt x="17160" y="4161"/>
                  </a:cubicBezTo>
                  <a:cubicBezTo>
                    <a:pt x="16525" y="3911"/>
                    <a:pt x="15907" y="3643"/>
                    <a:pt x="15305" y="3326"/>
                  </a:cubicBezTo>
                  <a:cubicBezTo>
                    <a:pt x="14637" y="2958"/>
                    <a:pt x="13919" y="2674"/>
                    <a:pt x="13183" y="2474"/>
                  </a:cubicBezTo>
                  <a:cubicBezTo>
                    <a:pt x="12799" y="2373"/>
                    <a:pt x="12381" y="2323"/>
                    <a:pt x="11980" y="2323"/>
                  </a:cubicBezTo>
                  <a:cubicBezTo>
                    <a:pt x="11563" y="2340"/>
                    <a:pt x="11145" y="2407"/>
                    <a:pt x="10744" y="2524"/>
                  </a:cubicBezTo>
                  <a:cubicBezTo>
                    <a:pt x="9942" y="2758"/>
                    <a:pt x="9190" y="3109"/>
                    <a:pt x="8438" y="3309"/>
                  </a:cubicBezTo>
                  <a:cubicBezTo>
                    <a:pt x="7871" y="3467"/>
                    <a:pt x="7294" y="3542"/>
                    <a:pt x="6707" y="3542"/>
                  </a:cubicBezTo>
                  <a:cubicBezTo>
                    <a:pt x="6549" y="3542"/>
                    <a:pt x="6391" y="3537"/>
                    <a:pt x="6233" y="3526"/>
                  </a:cubicBezTo>
                  <a:cubicBezTo>
                    <a:pt x="4963" y="3426"/>
                    <a:pt x="3743" y="2992"/>
                    <a:pt x="2707" y="2257"/>
                  </a:cubicBezTo>
                  <a:cubicBezTo>
                    <a:pt x="2323" y="1956"/>
                    <a:pt x="1955" y="1638"/>
                    <a:pt x="1621" y="1271"/>
                  </a:cubicBezTo>
                  <a:cubicBezTo>
                    <a:pt x="1370" y="1003"/>
                    <a:pt x="1103" y="753"/>
                    <a:pt x="819" y="502"/>
                  </a:cubicBezTo>
                  <a:cubicBezTo>
                    <a:pt x="635" y="352"/>
                    <a:pt x="452" y="218"/>
                    <a:pt x="234" y="101"/>
                  </a:cubicBezTo>
                  <a:cubicBezTo>
                    <a:pt x="184" y="68"/>
                    <a:pt x="117" y="51"/>
                    <a:pt x="67" y="18"/>
                  </a:cubicBezTo>
                  <a:cubicBezTo>
                    <a:pt x="54" y="18"/>
                    <a:pt x="44" y="15"/>
                    <a:pt x="35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6221875" y="2583675"/>
              <a:ext cx="438200" cy="100575"/>
            </a:xfrm>
            <a:custGeom>
              <a:avLst/>
              <a:gdLst/>
              <a:ahLst/>
              <a:cxnLst/>
              <a:rect l="l" t="t" r="r" b="b"/>
              <a:pathLst>
                <a:path w="17528" h="4023" extrusionOk="0">
                  <a:moveTo>
                    <a:pt x="17528" y="1"/>
                  </a:moveTo>
                  <a:cubicBezTo>
                    <a:pt x="17494" y="51"/>
                    <a:pt x="17444" y="101"/>
                    <a:pt x="17411" y="168"/>
                  </a:cubicBezTo>
                  <a:lnTo>
                    <a:pt x="17093" y="652"/>
                  </a:lnTo>
                  <a:cubicBezTo>
                    <a:pt x="16709" y="1254"/>
                    <a:pt x="16274" y="1822"/>
                    <a:pt x="15790" y="2340"/>
                  </a:cubicBezTo>
                  <a:cubicBezTo>
                    <a:pt x="15456" y="2707"/>
                    <a:pt x="15071" y="3008"/>
                    <a:pt x="14654" y="3275"/>
                  </a:cubicBezTo>
                  <a:cubicBezTo>
                    <a:pt x="14186" y="3559"/>
                    <a:pt x="13651" y="3760"/>
                    <a:pt x="13100" y="3827"/>
                  </a:cubicBezTo>
                  <a:cubicBezTo>
                    <a:pt x="12904" y="3848"/>
                    <a:pt x="12708" y="3859"/>
                    <a:pt x="12513" y="3859"/>
                  </a:cubicBezTo>
                  <a:cubicBezTo>
                    <a:pt x="12092" y="3859"/>
                    <a:pt x="11673" y="3807"/>
                    <a:pt x="11262" y="3693"/>
                  </a:cubicBezTo>
                  <a:cubicBezTo>
                    <a:pt x="10627" y="3526"/>
                    <a:pt x="9992" y="3292"/>
                    <a:pt x="9374" y="3025"/>
                  </a:cubicBezTo>
                  <a:cubicBezTo>
                    <a:pt x="8104" y="2490"/>
                    <a:pt x="6851" y="1972"/>
                    <a:pt x="5614" y="1939"/>
                  </a:cubicBezTo>
                  <a:cubicBezTo>
                    <a:pt x="5579" y="1938"/>
                    <a:pt x="5543" y="1937"/>
                    <a:pt x="5507" y="1937"/>
                  </a:cubicBezTo>
                  <a:cubicBezTo>
                    <a:pt x="4973" y="1937"/>
                    <a:pt x="4428" y="2054"/>
                    <a:pt x="3927" y="2273"/>
                  </a:cubicBezTo>
                  <a:cubicBezTo>
                    <a:pt x="3492" y="2507"/>
                    <a:pt x="3075" y="2757"/>
                    <a:pt x="2674" y="3058"/>
                  </a:cubicBezTo>
                  <a:cubicBezTo>
                    <a:pt x="2340" y="3309"/>
                    <a:pt x="1989" y="3493"/>
                    <a:pt x="1604" y="3610"/>
                  </a:cubicBezTo>
                  <a:cubicBezTo>
                    <a:pt x="1381" y="3672"/>
                    <a:pt x="1158" y="3706"/>
                    <a:pt x="935" y="3706"/>
                  </a:cubicBezTo>
                  <a:cubicBezTo>
                    <a:pt x="857" y="3706"/>
                    <a:pt x="780" y="3702"/>
                    <a:pt x="702" y="3693"/>
                  </a:cubicBezTo>
                  <a:cubicBezTo>
                    <a:pt x="451" y="3643"/>
                    <a:pt x="201" y="3543"/>
                    <a:pt x="0" y="3376"/>
                  </a:cubicBezTo>
                  <a:lnTo>
                    <a:pt x="0" y="3376"/>
                  </a:lnTo>
                  <a:cubicBezTo>
                    <a:pt x="50" y="3426"/>
                    <a:pt x="101" y="3476"/>
                    <a:pt x="151" y="3509"/>
                  </a:cubicBezTo>
                  <a:cubicBezTo>
                    <a:pt x="318" y="3643"/>
                    <a:pt x="502" y="3710"/>
                    <a:pt x="685" y="3743"/>
                  </a:cubicBezTo>
                  <a:cubicBezTo>
                    <a:pt x="818" y="3771"/>
                    <a:pt x="950" y="3785"/>
                    <a:pt x="1082" y="3785"/>
                  </a:cubicBezTo>
                  <a:cubicBezTo>
                    <a:pt x="1265" y="3785"/>
                    <a:pt x="1446" y="3759"/>
                    <a:pt x="1621" y="3710"/>
                  </a:cubicBezTo>
                  <a:cubicBezTo>
                    <a:pt x="2022" y="3593"/>
                    <a:pt x="2390" y="3409"/>
                    <a:pt x="2741" y="3158"/>
                  </a:cubicBezTo>
                  <a:cubicBezTo>
                    <a:pt x="3125" y="2874"/>
                    <a:pt x="3559" y="2624"/>
                    <a:pt x="3994" y="2390"/>
                  </a:cubicBezTo>
                  <a:cubicBezTo>
                    <a:pt x="4432" y="2200"/>
                    <a:pt x="4921" y="2100"/>
                    <a:pt x="5405" y="2100"/>
                  </a:cubicBezTo>
                  <a:cubicBezTo>
                    <a:pt x="5475" y="2100"/>
                    <a:pt x="5545" y="2102"/>
                    <a:pt x="5614" y="2106"/>
                  </a:cubicBezTo>
                  <a:cubicBezTo>
                    <a:pt x="6801" y="2139"/>
                    <a:pt x="8037" y="2641"/>
                    <a:pt x="9307" y="3192"/>
                  </a:cubicBezTo>
                  <a:cubicBezTo>
                    <a:pt x="9925" y="3459"/>
                    <a:pt x="10577" y="3676"/>
                    <a:pt x="11228" y="3860"/>
                  </a:cubicBezTo>
                  <a:cubicBezTo>
                    <a:pt x="11666" y="3967"/>
                    <a:pt x="12112" y="4023"/>
                    <a:pt x="12561" y="4023"/>
                  </a:cubicBezTo>
                  <a:cubicBezTo>
                    <a:pt x="12746" y="4023"/>
                    <a:pt x="12931" y="4013"/>
                    <a:pt x="13117" y="3994"/>
                  </a:cubicBezTo>
                  <a:cubicBezTo>
                    <a:pt x="13701" y="3910"/>
                    <a:pt x="14253" y="3710"/>
                    <a:pt x="14737" y="3392"/>
                  </a:cubicBezTo>
                  <a:cubicBezTo>
                    <a:pt x="15155" y="3125"/>
                    <a:pt x="15539" y="2791"/>
                    <a:pt x="15873" y="2423"/>
                  </a:cubicBezTo>
                  <a:cubicBezTo>
                    <a:pt x="16358" y="1889"/>
                    <a:pt x="16776" y="1304"/>
                    <a:pt x="17143" y="686"/>
                  </a:cubicBezTo>
                  <a:cubicBezTo>
                    <a:pt x="17277" y="468"/>
                    <a:pt x="17377" y="301"/>
                    <a:pt x="17444" y="184"/>
                  </a:cubicBezTo>
                  <a:cubicBezTo>
                    <a:pt x="17477" y="118"/>
                    <a:pt x="17511" y="67"/>
                    <a:pt x="17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6215600" y="2777800"/>
              <a:ext cx="302875" cy="48500"/>
            </a:xfrm>
            <a:custGeom>
              <a:avLst/>
              <a:gdLst/>
              <a:ahLst/>
              <a:cxnLst/>
              <a:rect l="l" t="t" r="r" b="b"/>
              <a:pathLst>
                <a:path w="12115" h="1940" extrusionOk="0">
                  <a:moveTo>
                    <a:pt x="8341" y="1"/>
                  </a:moveTo>
                  <a:cubicBezTo>
                    <a:pt x="7559" y="1"/>
                    <a:pt x="6769" y="168"/>
                    <a:pt x="6049" y="490"/>
                  </a:cubicBezTo>
                  <a:cubicBezTo>
                    <a:pt x="5214" y="824"/>
                    <a:pt x="4445" y="1241"/>
                    <a:pt x="3727" y="1492"/>
                  </a:cubicBezTo>
                  <a:cubicBezTo>
                    <a:pt x="3184" y="1701"/>
                    <a:pt x="2617" y="1805"/>
                    <a:pt x="2057" y="1805"/>
                  </a:cubicBezTo>
                  <a:cubicBezTo>
                    <a:pt x="1945" y="1805"/>
                    <a:pt x="1833" y="1801"/>
                    <a:pt x="1722" y="1793"/>
                  </a:cubicBezTo>
                  <a:cubicBezTo>
                    <a:pt x="1254" y="1776"/>
                    <a:pt x="803" y="1626"/>
                    <a:pt x="418" y="1392"/>
                  </a:cubicBezTo>
                  <a:cubicBezTo>
                    <a:pt x="149" y="1233"/>
                    <a:pt x="30" y="1090"/>
                    <a:pt x="4" y="1090"/>
                  </a:cubicBezTo>
                  <a:cubicBezTo>
                    <a:pt x="3" y="1090"/>
                    <a:pt x="2" y="1090"/>
                    <a:pt x="1" y="1091"/>
                  </a:cubicBezTo>
                  <a:cubicBezTo>
                    <a:pt x="1" y="1091"/>
                    <a:pt x="34" y="1125"/>
                    <a:pt x="84" y="1191"/>
                  </a:cubicBezTo>
                  <a:cubicBezTo>
                    <a:pt x="168" y="1292"/>
                    <a:pt x="268" y="1375"/>
                    <a:pt x="385" y="1459"/>
                  </a:cubicBezTo>
                  <a:cubicBezTo>
                    <a:pt x="769" y="1726"/>
                    <a:pt x="1237" y="1876"/>
                    <a:pt x="1705" y="1927"/>
                  </a:cubicBezTo>
                  <a:cubicBezTo>
                    <a:pt x="1823" y="1935"/>
                    <a:pt x="1941" y="1939"/>
                    <a:pt x="2059" y="1939"/>
                  </a:cubicBezTo>
                  <a:cubicBezTo>
                    <a:pt x="2642" y="1939"/>
                    <a:pt x="3221" y="1837"/>
                    <a:pt x="3777" y="1642"/>
                  </a:cubicBezTo>
                  <a:cubicBezTo>
                    <a:pt x="4529" y="1375"/>
                    <a:pt x="5281" y="974"/>
                    <a:pt x="6116" y="640"/>
                  </a:cubicBezTo>
                  <a:cubicBezTo>
                    <a:pt x="6820" y="334"/>
                    <a:pt x="7580" y="168"/>
                    <a:pt x="8345" y="168"/>
                  </a:cubicBezTo>
                  <a:cubicBezTo>
                    <a:pt x="8415" y="168"/>
                    <a:pt x="8485" y="169"/>
                    <a:pt x="8555" y="172"/>
                  </a:cubicBezTo>
                  <a:cubicBezTo>
                    <a:pt x="9241" y="206"/>
                    <a:pt x="9909" y="356"/>
                    <a:pt x="10527" y="640"/>
                  </a:cubicBezTo>
                  <a:cubicBezTo>
                    <a:pt x="11567" y="1127"/>
                    <a:pt x="12054" y="1694"/>
                    <a:pt x="12095" y="1694"/>
                  </a:cubicBezTo>
                  <a:cubicBezTo>
                    <a:pt x="12096" y="1694"/>
                    <a:pt x="12097" y="1694"/>
                    <a:pt x="12098" y="1693"/>
                  </a:cubicBezTo>
                  <a:cubicBezTo>
                    <a:pt x="12114" y="1693"/>
                    <a:pt x="12081" y="1659"/>
                    <a:pt x="12014" y="1592"/>
                  </a:cubicBezTo>
                  <a:cubicBezTo>
                    <a:pt x="11931" y="1492"/>
                    <a:pt x="11847" y="1409"/>
                    <a:pt x="11747" y="1325"/>
                  </a:cubicBezTo>
                  <a:cubicBezTo>
                    <a:pt x="11396" y="1008"/>
                    <a:pt x="11012" y="740"/>
                    <a:pt x="10577" y="540"/>
                  </a:cubicBezTo>
                  <a:cubicBezTo>
                    <a:pt x="9942" y="239"/>
                    <a:pt x="9257" y="55"/>
                    <a:pt x="8555" y="5"/>
                  </a:cubicBezTo>
                  <a:cubicBezTo>
                    <a:pt x="8484" y="2"/>
                    <a:pt x="8413" y="1"/>
                    <a:pt x="8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6170075" y="2916025"/>
              <a:ext cx="356325" cy="43650"/>
            </a:xfrm>
            <a:custGeom>
              <a:avLst/>
              <a:gdLst/>
              <a:ahLst/>
              <a:cxnLst/>
              <a:rect l="l" t="t" r="r" b="b"/>
              <a:pathLst>
                <a:path w="14253" h="1746" extrusionOk="0">
                  <a:moveTo>
                    <a:pt x="2561" y="1"/>
                  </a:moveTo>
                  <a:cubicBezTo>
                    <a:pt x="2381" y="1"/>
                    <a:pt x="2201" y="8"/>
                    <a:pt x="2022" y="23"/>
                  </a:cubicBezTo>
                  <a:cubicBezTo>
                    <a:pt x="1471" y="73"/>
                    <a:pt x="953" y="240"/>
                    <a:pt x="485" y="491"/>
                  </a:cubicBezTo>
                  <a:cubicBezTo>
                    <a:pt x="351" y="558"/>
                    <a:pt x="234" y="641"/>
                    <a:pt x="117" y="742"/>
                  </a:cubicBezTo>
                  <a:cubicBezTo>
                    <a:pt x="51" y="792"/>
                    <a:pt x="0" y="825"/>
                    <a:pt x="17" y="842"/>
                  </a:cubicBezTo>
                  <a:cubicBezTo>
                    <a:pt x="17" y="843"/>
                    <a:pt x="18" y="843"/>
                    <a:pt x="19" y="843"/>
                  </a:cubicBezTo>
                  <a:cubicBezTo>
                    <a:pt x="37" y="843"/>
                    <a:pt x="203" y="715"/>
                    <a:pt x="518" y="541"/>
                  </a:cubicBezTo>
                  <a:cubicBezTo>
                    <a:pt x="986" y="324"/>
                    <a:pt x="1504" y="190"/>
                    <a:pt x="2022" y="140"/>
                  </a:cubicBezTo>
                  <a:cubicBezTo>
                    <a:pt x="2169" y="131"/>
                    <a:pt x="2317" y="126"/>
                    <a:pt x="2464" y="126"/>
                  </a:cubicBezTo>
                  <a:cubicBezTo>
                    <a:pt x="3101" y="126"/>
                    <a:pt x="3734" y="214"/>
                    <a:pt x="4345" y="391"/>
                  </a:cubicBezTo>
                  <a:cubicBezTo>
                    <a:pt x="5197" y="625"/>
                    <a:pt x="6099" y="992"/>
                    <a:pt x="7085" y="1293"/>
                  </a:cubicBezTo>
                  <a:cubicBezTo>
                    <a:pt x="7958" y="1595"/>
                    <a:pt x="8876" y="1745"/>
                    <a:pt x="9797" y="1745"/>
                  </a:cubicBezTo>
                  <a:cubicBezTo>
                    <a:pt x="9845" y="1745"/>
                    <a:pt x="9894" y="1745"/>
                    <a:pt x="9942" y="1744"/>
                  </a:cubicBezTo>
                  <a:cubicBezTo>
                    <a:pt x="10744" y="1744"/>
                    <a:pt x="11529" y="1611"/>
                    <a:pt x="12281" y="1360"/>
                  </a:cubicBezTo>
                  <a:cubicBezTo>
                    <a:pt x="12799" y="1210"/>
                    <a:pt x="13284" y="992"/>
                    <a:pt x="13752" y="725"/>
                  </a:cubicBezTo>
                  <a:cubicBezTo>
                    <a:pt x="13919" y="641"/>
                    <a:pt x="14036" y="558"/>
                    <a:pt x="14119" y="508"/>
                  </a:cubicBezTo>
                  <a:cubicBezTo>
                    <a:pt x="14203" y="458"/>
                    <a:pt x="14253" y="424"/>
                    <a:pt x="14253" y="408"/>
                  </a:cubicBezTo>
                  <a:cubicBezTo>
                    <a:pt x="14252" y="406"/>
                    <a:pt x="14250" y="406"/>
                    <a:pt x="14248" y="406"/>
                  </a:cubicBezTo>
                  <a:cubicBezTo>
                    <a:pt x="14212" y="406"/>
                    <a:pt x="14031" y="518"/>
                    <a:pt x="13718" y="675"/>
                  </a:cubicBezTo>
                  <a:cubicBezTo>
                    <a:pt x="13250" y="909"/>
                    <a:pt x="12766" y="1109"/>
                    <a:pt x="12248" y="1260"/>
                  </a:cubicBezTo>
                  <a:cubicBezTo>
                    <a:pt x="11496" y="1477"/>
                    <a:pt x="10727" y="1594"/>
                    <a:pt x="9942" y="1594"/>
                  </a:cubicBezTo>
                  <a:cubicBezTo>
                    <a:pt x="8990" y="1594"/>
                    <a:pt x="8037" y="1443"/>
                    <a:pt x="7135" y="1143"/>
                  </a:cubicBezTo>
                  <a:cubicBezTo>
                    <a:pt x="6149" y="825"/>
                    <a:pt x="5247" y="474"/>
                    <a:pt x="4378" y="240"/>
                  </a:cubicBezTo>
                  <a:cubicBezTo>
                    <a:pt x="3785" y="86"/>
                    <a:pt x="3171" y="1"/>
                    <a:pt x="2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6016775" y="3022700"/>
              <a:ext cx="630775" cy="940700"/>
            </a:xfrm>
            <a:custGeom>
              <a:avLst/>
              <a:gdLst/>
              <a:ahLst/>
              <a:cxnLst/>
              <a:rect l="l" t="t" r="r" b="b"/>
              <a:pathLst>
                <a:path w="25231" h="37628" extrusionOk="0">
                  <a:moveTo>
                    <a:pt x="21989" y="0"/>
                  </a:moveTo>
                  <a:lnTo>
                    <a:pt x="4929" y="318"/>
                  </a:lnTo>
                  <a:lnTo>
                    <a:pt x="0" y="36141"/>
                  </a:lnTo>
                  <a:lnTo>
                    <a:pt x="8037" y="37628"/>
                  </a:lnTo>
                  <a:lnTo>
                    <a:pt x="13234" y="7452"/>
                  </a:lnTo>
                  <a:lnTo>
                    <a:pt x="17194" y="37360"/>
                  </a:lnTo>
                  <a:lnTo>
                    <a:pt x="25230" y="37310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6203500" y="3184625"/>
              <a:ext cx="308300" cy="36650"/>
            </a:xfrm>
            <a:custGeom>
              <a:avLst/>
              <a:gdLst/>
              <a:ahLst/>
              <a:cxnLst/>
              <a:rect l="l" t="t" r="r" b="b"/>
              <a:pathLst>
                <a:path w="12332" h="1466" extrusionOk="0">
                  <a:moveTo>
                    <a:pt x="48" y="0"/>
                  </a:moveTo>
                  <a:cubicBezTo>
                    <a:pt x="16" y="0"/>
                    <a:pt x="0" y="2"/>
                    <a:pt x="0" y="6"/>
                  </a:cubicBezTo>
                  <a:cubicBezTo>
                    <a:pt x="0" y="56"/>
                    <a:pt x="2757" y="407"/>
                    <a:pt x="6149" y="825"/>
                  </a:cubicBezTo>
                  <a:cubicBezTo>
                    <a:pt x="9295" y="1195"/>
                    <a:pt x="11901" y="1466"/>
                    <a:pt x="12283" y="1466"/>
                  </a:cubicBezTo>
                  <a:cubicBezTo>
                    <a:pt x="12315" y="1466"/>
                    <a:pt x="12331" y="1464"/>
                    <a:pt x="12331" y="1460"/>
                  </a:cubicBezTo>
                  <a:cubicBezTo>
                    <a:pt x="12331" y="1426"/>
                    <a:pt x="9574" y="1059"/>
                    <a:pt x="6166" y="658"/>
                  </a:cubicBezTo>
                  <a:cubicBezTo>
                    <a:pt x="3034" y="272"/>
                    <a:pt x="430" y="0"/>
                    <a:pt x="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7"/>
            <p:cNvSpPr/>
            <p:nvPr/>
          </p:nvSpPr>
          <p:spPr>
            <a:xfrm>
              <a:off x="5822950" y="4424550"/>
              <a:ext cx="281150" cy="54800"/>
            </a:xfrm>
            <a:custGeom>
              <a:avLst/>
              <a:gdLst/>
              <a:ahLst/>
              <a:cxnLst/>
              <a:rect l="l" t="t" r="r" b="b"/>
              <a:pathLst>
                <a:path w="11246" h="2192" extrusionOk="0">
                  <a:moveTo>
                    <a:pt x="5180" y="0"/>
                  </a:moveTo>
                  <a:lnTo>
                    <a:pt x="5164" y="602"/>
                  </a:lnTo>
                  <a:cubicBezTo>
                    <a:pt x="5164" y="602"/>
                    <a:pt x="1" y="1537"/>
                    <a:pt x="1220" y="1921"/>
                  </a:cubicBezTo>
                  <a:cubicBezTo>
                    <a:pt x="1925" y="2135"/>
                    <a:pt x="4961" y="2192"/>
                    <a:pt x="7499" y="2192"/>
                  </a:cubicBezTo>
                  <a:cubicBezTo>
                    <a:pt x="8933" y="2192"/>
                    <a:pt x="10208" y="2174"/>
                    <a:pt x="10811" y="2155"/>
                  </a:cubicBezTo>
                  <a:lnTo>
                    <a:pt x="11195" y="2155"/>
                  </a:lnTo>
                  <a:lnTo>
                    <a:pt x="11245" y="184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6048100" y="4436800"/>
              <a:ext cx="55575" cy="39550"/>
            </a:xfrm>
            <a:custGeom>
              <a:avLst/>
              <a:gdLst/>
              <a:ahLst/>
              <a:cxnLst/>
              <a:rect l="l" t="t" r="r" b="b"/>
              <a:pathLst>
                <a:path w="2223" h="1582" extrusionOk="0">
                  <a:moveTo>
                    <a:pt x="2015" y="1"/>
                  </a:moveTo>
                  <a:cubicBezTo>
                    <a:pt x="1585" y="1"/>
                    <a:pt x="1163" y="134"/>
                    <a:pt x="803" y="379"/>
                  </a:cubicBezTo>
                  <a:cubicBezTo>
                    <a:pt x="402" y="663"/>
                    <a:pt x="101" y="1081"/>
                    <a:pt x="1" y="1548"/>
                  </a:cubicBezTo>
                  <a:lnTo>
                    <a:pt x="2173" y="1582"/>
                  </a:lnTo>
                  <a:lnTo>
                    <a:pt x="2223" y="11"/>
                  </a:lnTo>
                  <a:cubicBezTo>
                    <a:pt x="2154" y="4"/>
                    <a:pt x="2084" y="1"/>
                    <a:pt x="2015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5843425" y="4452950"/>
              <a:ext cx="259000" cy="27075"/>
            </a:xfrm>
            <a:custGeom>
              <a:avLst/>
              <a:gdLst/>
              <a:ahLst/>
              <a:cxnLst/>
              <a:rect l="l" t="t" r="r" b="b"/>
              <a:pathLst>
                <a:path w="10360" h="1083" extrusionOk="0">
                  <a:moveTo>
                    <a:pt x="1822" y="0"/>
                  </a:moveTo>
                  <a:cubicBezTo>
                    <a:pt x="1822" y="0"/>
                    <a:pt x="0" y="435"/>
                    <a:pt x="218" y="719"/>
                  </a:cubicBezTo>
                  <a:cubicBezTo>
                    <a:pt x="378" y="928"/>
                    <a:pt x="4161" y="1083"/>
                    <a:pt x="7357" y="1083"/>
                  </a:cubicBezTo>
                  <a:cubicBezTo>
                    <a:pt x="8496" y="1083"/>
                    <a:pt x="9561" y="1063"/>
                    <a:pt x="10360" y="1019"/>
                  </a:cubicBezTo>
                  <a:lnTo>
                    <a:pt x="10360" y="886"/>
                  </a:lnTo>
                  <a:lnTo>
                    <a:pt x="2323" y="735"/>
                  </a:lnTo>
                  <a:cubicBezTo>
                    <a:pt x="2323" y="735"/>
                    <a:pt x="2172" y="34"/>
                    <a:pt x="182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5848850" y="4468400"/>
              <a:ext cx="256075" cy="7550"/>
            </a:xfrm>
            <a:custGeom>
              <a:avLst/>
              <a:gdLst/>
              <a:ahLst/>
              <a:cxnLst/>
              <a:rect l="l" t="t" r="r" b="b"/>
              <a:pathLst>
                <a:path w="10243" h="302" extrusionOk="0">
                  <a:moveTo>
                    <a:pt x="10143" y="268"/>
                  </a:moveTo>
                  <a:cubicBezTo>
                    <a:pt x="10154" y="273"/>
                    <a:pt x="10165" y="275"/>
                    <a:pt x="10176" y="275"/>
                  </a:cubicBezTo>
                  <a:cubicBezTo>
                    <a:pt x="10198" y="275"/>
                    <a:pt x="10221" y="268"/>
                    <a:pt x="10243" y="268"/>
                  </a:cubicBezTo>
                  <a:close/>
                  <a:moveTo>
                    <a:pt x="1" y="0"/>
                  </a:moveTo>
                  <a:cubicBezTo>
                    <a:pt x="34" y="17"/>
                    <a:pt x="67" y="17"/>
                    <a:pt x="101" y="17"/>
                  </a:cubicBezTo>
                  <a:cubicBezTo>
                    <a:pt x="201" y="34"/>
                    <a:pt x="285" y="34"/>
                    <a:pt x="402" y="51"/>
                  </a:cubicBezTo>
                  <a:cubicBezTo>
                    <a:pt x="702" y="67"/>
                    <a:pt x="1070" y="84"/>
                    <a:pt x="1504" y="117"/>
                  </a:cubicBezTo>
                  <a:cubicBezTo>
                    <a:pt x="2423" y="167"/>
                    <a:pt x="3710" y="234"/>
                    <a:pt x="5113" y="268"/>
                  </a:cubicBezTo>
                  <a:cubicBezTo>
                    <a:pt x="6534" y="301"/>
                    <a:pt x="7803" y="301"/>
                    <a:pt x="8739" y="301"/>
                  </a:cubicBezTo>
                  <a:lnTo>
                    <a:pt x="9842" y="284"/>
                  </a:lnTo>
                  <a:lnTo>
                    <a:pt x="10143" y="268"/>
                  </a:lnTo>
                  <a:lnTo>
                    <a:pt x="9842" y="251"/>
                  </a:lnTo>
                  <a:lnTo>
                    <a:pt x="8739" y="251"/>
                  </a:lnTo>
                  <a:cubicBezTo>
                    <a:pt x="7820" y="251"/>
                    <a:pt x="6534" y="234"/>
                    <a:pt x="5113" y="201"/>
                  </a:cubicBezTo>
                  <a:cubicBezTo>
                    <a:pt x="3710" y="167"/>
                    <a:pt x="2423" y="101"/>
                    <a:pt x="1504" y="67"/>
                  </a:cubicBezTo>
                  <a:cubicBezTo>
                    <a:pt x="1070" y="51"/>
                    <a:pt x="702" y="34"/>
                    <a:pt x="402" y="17"/>
                  </a:cubicBezTo>
                  <a:cubicBezTo>
                    <a:pt x="301" y="17"/>
                    <a:pt x="201" y="17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5887700" y="4451275"/>
              <a:ext cx="14650" cy="22575"/>
            </a:xfrm>
            <a:custGeom>
              <a:avLst/>
              <a:gdLst/>
              <a:ahLst/>
              <a:cxnLst/>
              <a:rect l="l" t="t" r="r" b="b"/>
              <a:pathLst>
                <a:path w="586" h="903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17"/>
                    <a:pt x="251" y="251"/>
                    <a:pt x="368" y="401"/>
                  </a:cubicBezTo>
                  <a:cubicBezTo>
                    <a:pt x="452" y="552"/>
                    <a:pt x="502" y="719"/>
                    <a:pt x="552" y="903"/>
                  </a:cubicBezTo>
                  <a:cubicBezTo>
                    <a:pt x="585" y="702"/>
                    <a:pt x="535" y="518"/>
                    <a:pt x="418" y="368"/>
                  </a:cubicBezTo>
                  <a:cubicBezTo>
                    <a:pt x="335" y="201"/>
                    <a:pt x="18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5938650" y="4442025"/>
              <a:ext cx="8400" cy="11825"/>
            </a:xfrm>
            <a:custGeom>
              <a:avLst/>
              <a:gdLst/>
              <a:ahLst/>
              <a:cxnLst/>
              <a:rect l="l" t="t" r="r" b="b"/>
              <a:pathLst>
                <a:path w="336" h="473" extrusionOk="0">
                  <a:moveTo>
                    <a:pt x="22" y="1"/>
                  </a:moveTo>
                  <a:cubicBezTo>
                    <a:pt x="20" y="1"/>
                    <a:pt x="19" y="2"/>
                    <a:pt x="18" y="3"/>
                  </a:cubicBezTo>
                  <a:cubicBezTo>
                    <a:pt x="1" y="3"/>
                    <a:pt x="51" y="120"/>
                    <a:pt x="135" y="253"/>
                  </a:cubicBezTo>
                  <a:cubicBezTo>
                    <a:pt x="212" y="377"/>
                    <a:pt x="289" y="472"/>
                    <a:pt x="314" y="472"/>
                  </a:cubicBezTo>
                  <a:cubicBezTo>
                    <a:pt x="316" y="472"/>
                    <a:pt x="317" y="472"/>
                    <a:pt x="318" y="471"/>
                  </a:cubicBezTo>
                  <a:cubicBezTo>
                    <a:pt x="335" y="454"/>
                    <a:pt x="285" y="354"/>
                    <a:pt x="201" y="220"/>
                  </a:cubicBezTo>
                  <a:cubicBezTo>
                    <a:pt x="124" y="96"/>
                    <a:pt x="47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5949525" y="4439925"/>
              <a:ext cx="10050" cy="8100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24" y="1"/>
                  </a:moveTo>
                  <a:cubicBezTo>
                    <a:pt x="21" y="1"/>
                    <a:pt x="19" y="1"/>
                    <a:pt x="17" y="3"/>
                  </a:cubicBezTo>
                  <a:cubicBezTo>
                    <a:pt x="0" y="20"/>
                    <a:pt x="67" y="103"/>
                    <a:pt x="167" y="187"/>
                  </a:cubicBezTo>
                  <a:cubicBezTo>
                    <a:pt x="255" y="275"/>
                    <a:pt x="342" y="324"/>
                    <a:pt x="374" y="324"/>
                  </a:cubicBezTo>
                  <a:cubicBezTo>
                    <a:pt x="379" y="324"/>
                    <a:pt x="382" y="323"/>
                    <a:pt x="385" y="321"/>
                  </a:cubicBezTo>
                  <a:cubicBezTo>
                    <a:pt x="401" y="321"/>
                    <a:pt x="318" y="237"/>
                    <a:pt x="218" y="137"/>
                  </a:cubicBezTo>
                  <a:cubicBezTo>
                    <a:pt x="128" y="62"/>
                    <a:pt x="51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5951600" y="4434050"/>
              <a:ext cx="15500" cy="1950"/>
            </a:xfrm>
            <a:custGeom>
              <a:avLst/>
              <a:gdLst/>
              <a:ahLst/>
              <a:cxnLst/>
              <a:rect l="l" t="t" r="r" b="b"/>
              <a:pathLst>
                <a:path w="620" h="78" extrusionOk="0">
                  <a:moveTo>
                    <a:pt x="310" y="0"/>
                  </a:moveTo>
                  <a:cubicBezTo>
                    <a:pt x="206" y="0"/>
                    <a:pt x="101" y="13"/>
                    <a:pt x="1" y="38"/>
                  </a:cubicBezTo>
                  <a:cubicBezTo>
                    <a:pt x="101" y="71"/>
                    <a:pt x="201" y="71"/>
                    <a:pt x="302" y="71"/>
                  </a:cubicBezTo>
                  <a:cubicBezTo>
                    <a:pt x="333" y="76"/>
                    <a:pt x="363" y="78"/>
                    <a:pt x="392" y="78"/>
                  </a:cubicBezTo>
                  <a:cubicBezTo>
                    <a:pt x="472" y="78"/>
                    <a:pt x="546" y="62"/>
                    <a:pt x="619" y="38"/>
                  </a:cubicBezTo>
                  <a:cubicBezTo>
                    <a:pt x="519" y="13"/>
                    <a:pt x="414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5952025" y="4425800"/>
              <a:ext cx="18000" cy="2250"/>
            </a:xfrm>
            <a:custGeom>
              <a:avLst/>
              <a:gdLst/>
              <a:ahLst/>
              <a:cxnLst/>
              <a:rect l="l" t="t" r="r" b="b"/>
              <a:pathLst>
                <a:path w="720" h="90" extrusionOk="0">
                  <a:moveTo>
                    <a:pt x="719" y="0"/>
                  </a:moveTo>
                  <a:cubicBezTo>
                    <a:pt x="485" y="17"/>
                    <a:pt x="251" y="17"/>
                    <a:pt x="1" y="34"/>
                  </a:cubicBezTo>
                  <a:cubicBezTo>
                    <a:pt x="88" y="71"/>
                    <a:pt x="185" y="90"/>
                    <a:pt x="278" y="90"/>
                  </a:cubicBezTo>
                  <a:cubicBezTo>
                    <a:pt x="309" y="90"/>
                    <a:pt x="339" y="88"/>
                    <a:pt x="368" y="84"/>
                  </a:cubicBezTo>
                  <a:cubicBezTo>
                    <a:pt x="388" y="87"/>
                    <a:pt x="409" y="88"/>
                    <a:pt x="430" y="88"/>
                  </a:cubicBezTo>
                  <a:cubicBezTo>
                    <a:pt x="530" y="88"/>
                    <a:pt x="636" y="56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5913600" y="4428400"/>
              <a:ext cx="28425" cy="15375"/>
            </a:xfrm>
            <a:custGeom>
              <a:avLst/>
              <a:gdLst/>
              <a:ahLst/>
              <a:cxnLst/>
              <a:rect l="l" t="t" r="r" b="b"/>
              <a:pathLst>
                <a:path w="1137" h="615" extrusionOk="0">
                  <a:moveTo>
                    <a:pt x="368" y="61"/>
                  </a:moveTo>
                  <a:cubicBezTo>
                    <a:pt x="442" y="61"/>
                    <a:pt x="515" y="73"/>
                    <a:pt x="585" y="97"/>
                  </a:cubicBezTo>
                  <a:cubicBezTo>
                    <a:pt x="702" y="130"/>
                    <a:pt x="819" y="214"/>
                    <a:pt x="903" y="297"/>
                  </a:cubicBezTo>
                  <a:cubicBezTo>
                    <a:pt x="958" y="364"/>
                    <a:pt x="999" y="430"/>
                    <a:pt x="1030" y="502"/>
                  </a:cubicBezTo>
                  <a:lnTo>
                    <a:pt x="1030" y="502"/>
                  </a:lnTo>
                  <a:cubicBezTo>
                    <a:pt x="963" y="493"/>
                    <a:pt x="868" y="481"/>
                    <a:pt x="752" y="464"/>
                  </a:cubicBezTo>
                  <a:cubicBezTo>
                    <a:pt x="619" y="431"/>
                    <a:pt x="485" y="397"/>
                    <a:pt x="351" y="347"/>
                  </a:cubicBezTo>
                  <a:cubicBezTo>
                    <a:pt x="284" y="331"/>
                    <a:pt x="218" y="297"/>
                    <a:pt x="151" y="264"/>
                  </a:cubicBezTo>
                  <a:cubicBezTo>
                    <a:pt x="67" y="230"/>
                    <a:pt x="51" y="147"/>
                    <a:pt x="117" y="113"/>
                  </a:cubicBezTo>
                  <a:cubicBezTo>
                    <a:pt x="198" y="78"/>
                    <a:pt x="283" y="61"/>
                    <a:pt x="368" y="61"/>
                  </a:cubicBezTo>
                  <a:close/>
                  <a:moveTo>
                    <a:pt x="372" y="1"/>
                  </a:moveTo>
                  <a:cubicBezTo>
                    <a:pt x="271" y="1"/>
                    <a:pt x="167" y="21"/>
                    <a:pt x="67" y="63"/>
                  </a:cubicBezTo>
                  <a:cubicBezTo>
                    <a:pt x="17" y="97"/>
                    <a:pt x="0" y="147"/>
                    <a:pt x="17" y="197"/>
                  </a:cubicBezTo>
                  <a:cubicBezTo>
                    <a:pt x="17" y="247"/>
                    <a:pt x="51" y="297"/>
                    <a:pt x="101" y="314"/>
                  </a:cubicBezTo>
                  <a:cubicBezTo>
                    <a:pt x="167" y="364"/>
                    <a:pt x="251" y="397"/>
                    <a:pt x="335" y="414"/>
                  </a:cubicBezTo>
                  <a:cubicBezTo>
                    <a:pt x="468" y="464"/>
                    <a:pt x="602" y="481"/>
                    <a:pt x="752" y="514"/>
                  </a:cubicBezTo>
                  <a:cubicBezTo>
                    <a:pt x="811" y="523"/>
                    <a:pt x="873" y="527"/>
                    <a:pt x="938" y="527"/>
                  </a:cubicBezTo>
                  <a:cubicBezTo>
                    <a:pt x="971" y="527"/>
                    <a:pt x="1005" y="526"/>
                    <a:pt x="1039" y="524"/>
                  </a:cubicBezTo>
                  <a:lnTo>
                    <a:pt x="1039" y="524"/>
                  </a:lnTo>
                  <a:cubicBezTo>
                    <a:pt x="1051" y="553"/>
                    <a:pt x="1061" y="583"/>
                    <a:pt x="1070" y="615"/>
                  </a:cubicBezTo>
                  <a:cubicBezTo>
                    <a:pt x="1070" y="615"/>
                    <a:pt x="1070" y="584"/>
                    <a:pt x="1070" y="521"/>
                  </a:cubicBezTo>
                  <a:lnTo>
                    <a:pt x="1070" y="521"/>
                  </a:lnTo>
                  <a:cubicBezTo>
                    <a:pt x="1092" y="519"/>
                    <a:pt x="1114" y="517"/>
                    <a:pt x="1137" y="514"/>
                  </a:cubicBezTo>
                  <a:cubicBezTo>
                    <a:pt x="1137" y="514"/>
                    <a:pt x="1112" y="512"/>
                    <a:pt x="1066" y="506"/>
                  </a:cubicBezTo>
                  <a:lnTo>
                    <a:pt x="1066" y="506"/>
                  </a:lnTo>
                  <a:cubicBezTo>
                    <a:pt x="1034" y="425"/>
                    <a:pt x="1001" y="345"/>
                    <a:pt x="953" y="280"/>
                  </a:cubicBezTo>
                  <a:cubicBezTo>
                    <a:pt x="804" y="97"/>
                    <a:pt x="593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5937825" y="4424550"/>
              <a:ext cx="15050" cy="17150"/>
            </a:xfrm>
            <a:custGeom>
              <a:avLst/>
              <a:gdLst/>
              <a:ahLst/>
              <a:cxnLst/>
              <a:rect l="l" t="t" r="r" b="b"/>
              <a:pathLst>
                <a:path w="602" h="686" extrusionOk="0">
                  <a:moveTo>
                    <a:pt x="468" y="0"/>
                  </a:moveTo>
                  <a:cubicBezTo>
                    <a:pt x="335" y="0"/>
                    <a:pt x="218" y="67"/>
                    <a:pt x="134" y="184"/>
                  </a:cubicBezTo>
                  <a:cubicBezTo>
                    <a:pt x="84" y="251"/>
                    <a:pt x="34" y="351"/>
                    <a:pt x="34" y="434"/>
                  </a:cubicBezTo>
                  <a:cubicBezTo>
                    <a:pt x="0" y="518"/>
                    <a:pt x="17" y="618"/>
                    <a:pt x="67" y="685"/>
                  </a:cubicBezTo>
                  <a:cubicBezTo>
                    <a:pt x="67" y="602"/>
                    <a:pt x="67" y="535"/>
                    <a:pt x="84" y="451"/>
                  </a:cubicBezTo>
                  <a:cubicBezTo>
                    <a:pt x="101" y="368"/>
                    <a:pt x="134" y="284"/>
                    <a:pt x="201" y="217"/>
                  </a:cubicBezTo>
                  <a:cubicBezTo>
                    <a:pt x="251" y="134"/>
                    <a:pt x="351" y="84"/>
                    <a:pt x="452" y="67"/>
                  </a:cubicBezTo>
                  <a:cubicBezTo>
                    <a:pt x="552" y="84"/>
                    <a:pt x="502" y="217"/>
                    <a:pt x="452" y="301"/>
                  </a:cubicBezTo>
                  <a:cubicBezTo>
                    <a:pt x="401" y="368"/>
                    <a:pt x="351" y="451"/>
                    <a:pt x="285" y="518"/>
                  </a:cubicBezTo>
                  <a:cubicBezTo>
                    <a:pt x="168" y="618"/>
                    <a:pt x="84" y="668"/>
                    <a:pt x="101" y="685"/>
                  </a:cubicBezTo>
                  <a:cubicBezTo>
                    <a:pt x="184" y="652"/>
                    <a:pt x="251" y="602"/>
                    <a:pt x="318" y="551"/>
                  </a:cubicBezTo>
                  <a:cubicBezTo>
                    <a:pt x="401" y="485"/>
                    <a:pt x="452" y="418"/>
                    <a:pt x="518" y="334"/>
                  </a:cubicBezTo>
                  <a:cubicBezTo>
                    <a:pt x="552" y="284"/>
                    <a:pt x="569" y="234"/>
                    <a:pt x="585" y="167"/>
                  </a:cubicBezTo>
                  <a:cubicBezTo>
                    <a:pt x="602" y="100"/>
                    <a:pt x="552" y="17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6048100" y="4435400"/>
              <a:ext cx="54750" cy="39325"/>
            </a:xfrm>
            <a:custGeom>
              <a:avLst/>
              <a:gdLst/>
              <a:ahLst/>
              <a:cxnLst/>
              <a:rect l="l" t="t" r="r" b="b"/>
              <a:pathLst>
                <a:path w="2190" h="1573" extrusionOk="0">
                  <a:moveTo>
                    <a:pt x="1738" y="0"/>
                  </a:moveTo>
                  <a:cubicBezTo>
                    <a:pt x="1371" y="17"/>
                    <a:pt x="1020" y="134"/>
                    <a:pt x="719" y="351"/>
                  </a:cubicBezTo>
                  <a:cubicBezTo>
                    <a:pt x="435" y="552"/>
                    <a:pt x="201" y="836"/>
                    <a:pt x="84" y="1170"/>
                  </a:cubicBezTo>
                  <a:cubicBezTo>
                    <a:pt x="51" y="1270"/>
                    <a:pt x="17" y="1371"/>
                    <a:pt x="1" y="1471"/>
                  </a:cubicBezTo>
                  <a:cubicBezTo>
                    <a:pt x="1" y="1504"/>
                    <a:pt x="1" y="1538"/>
                    <a:pt x="1" y="1571"/>
                  </a:cubicBezTo>
                  <a:cubicBezTo>
                    <a:pt x="1" y="1572"/>
                    <a:pt x="2" y="1572"/>
                    <a:pt x="3" y="1572"/>
                  </a:cubicBezTo>
                  <a:cubicBezTo>
                    <a:pt x="19" y="1572"/>
                    <a:pt x="39" y="1410"/>
                    <a:pt x="134" y="1187"/>
                  </a:cubicBezTo>
                  <a:cubicBezTo>
                    <a:pt x="268" y="869"/>
                    <a:pt x="485" y="602"/>
                    <a:pt x="769" y="401"/>
                  </a:cubicBezTo>
                  <a:cubicBezTo>
                    <a:pt x="1053" y="201"/>
                    <a:pt x="1387" y="84"/>
                    <a:pt x="1755" y="51"/>
                  </a:cubicBezTo>
                  <a:cubicBezTo>
                    <a:pt x="1811" y="47"/>
                    <a:pt x="1863" y="46"/>
                    <a:pt x="1910" y="46"/>
                  </a:cubicBezTo>
                  <a:cubicBezTo>
                    <a:pt x="2039" y="46"/>
                    <a:pt x="2129" y="55"/>
                    <a:pt x="2168" y="55"/>
                  </a:cubicBezTo>
                  <a:cubicBezTo>
                    <a:pt x="2182" y="55"/>
                    <a:pt x="2189" y="54"/>
                    <a:pt x="2189" y="51"/>
                  </a:cubicBezTo>
                  <a:cubicBezTo>
                    <a:pt x="2156" y="34"/>
                    <a:pt x="2123" y="17"/>
                    <a:pt x="2072" y="17"/>
                  </a:cubicBezTo>
                  <a:cubicBezTo>
                    <a:pt x="1972" y="0"/>
                    <a:pt x="1855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5985450" y="4460700"/>
              <a:ext cx="43875" cy="2375"/>
            </a:xfrm>
            <a:custGeom>
              <a:avLst/>
              <a:gdLst/>
              <a:ahLst/>
              <a:cxnLst/>
              <a:rect l="l" t="t" r="r" b="b"/>
              <a:pathLst>
                <a:path w="1755" h="95" extrusionOk="0">
                  <a:moveTo>
                    <a:pt x="92" y="1"/>
                  </a:moveTo>
                  <a:cubicBezTo>
                    <a:pt x="33" y="1"/>
                    <a:pt x="0" y="3"/>
                    <a:pt x="0" y="8"/>
                  </a:cubicBezTo>
                  <a:cubicBezTo>
                    <a:pt x="323" y="65"/>
                    <a:pt x="656" y="95"/>
                    <a:pt x="991" y="95"/>
                  </a:cubicBezTo>
                  <a:cubicBezTo>
                    <a:pt x="1246" y="95"/>
                    <a:pt x="1502" y="77"/>
                    <a:pt x="1755" y="41"/>
                  </a:cubicBezTo>
                  <a:lnTo>
                    <a:pt x="1755" y="24"/>
                  </a:lnTo>
                  <a:cubicBezTo>
                    <a:pt x="1755" y="19"/>
                    <a:pt x="1712" y="17"/>
                    <a:pt x="1636" y="17"/>
                  </a:cubicBezTo>
                  <a:cubicBezTo>
                    <a:pt x="1485" y="17"/>
                    <a:pt x="1203" y="24"/>
                    <a:pt x="869" y="24"/>
                  </a:cubicBezTo>
                  <a:cubicBezTo>
                    <a:pt x="526" y="13"/>
                    <a:pt x="234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6053950" y="4462050"/>
              <a:ext cx="5450" cy="8050"/>
            </a:xfrm>
            <a:custGeom>
              <a:avLst/>
              <a:gdLst/>
              <a:ahLst/>
              <a:cxnLst/>
              <a:rect l="l" t="t" r="r" b="b"/>
              <a:pathLst>
                <a:path w="218" h="322" extrusionOk="0">
                  <a:moveTo>
                    <a:pt x="192" y="1"/>
                  </a:moveTo>
                  <a:cubicBezTo>
                    <a:pt x="164" y="1"/>
                    <a:pt x="94" y="50"/>
                    <a:pt x="51" y="137"/>
                  </a:cubicBezTo>
                  <a:cubicBezTo>
                    <a:pt x="0" y="238"/>
                    <a:pt x="17" y="321"/>
                    <a:pt x="34" y="321"/>
                  </a:cubicBezTo>
                  <a:cubicBezTo>
                    <a:pt x="51" y="321"/>
                    <a:pt x="84" y="254"/>
                    <a:pt x="117" y="171"/>
                  </a:cubicBezTo>
                  <a:cubicBezTo>
                    <a:pt x="168" y="87"/>
                    <a:pt x="218" y="20"/>
                    <a:pt x="201" y="4"/>
                  </a:cubicBezTo>
                  <a:cubicBezTo>
                    <a:pt x="199" y="2"/>
                    <a:pt x="196" y="1"/>
                    <a:pt x="1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6064400" y="4449500"/>
              <a:ext cx="6275" cy="5550"/>
            </a:xfrm>
            <a:custGeom>
              <a:avLst/>
              <a:gdLst/>
              <a:ahLst/>
              <a:cxnLst/>
              <a:rect l="l" t="t" r="r" b="b"/>
              <a:pathLst>
                <a:path w="251" h="222" extrusionOk="0">
                  <a:moveTo>
                    <a:pt x="238" y="0"/>
                  </a:moveTo>
                  <a:cubicBezTo>
                    <a:pt x="211" y="0"/>
                    <a:pt x="156" y="33"/>
                    <a:pt x="100" y="88"/>
                  </a:cubicBezTo>
                  <a:cubicBezTo>
                    <a:pt x="34" y="138"/>
                    <a:pt x="0" y="205"/>
                    <a:pt x="17" y="222"/>
                  </a:cubicBezTo>
                  <a:cubicBezTo>
                    <a:pt x="34" y="222"/>
                    <a:pt x="84" y="188"/>
                    <a:pt x="151" y="138"/>
                  </a:cubicBezTo>
                  <a:cubicBezTo>
                    <a:pt x="217" y="71"/>
                    <a:pt x="251" y="21"/>
                    <a:pt x="251" y="5"/>
                  </a:cubicBezTo>
                  <a:cubicBezTo>
                    <a:pt x="248" y="2"/>
                    <a:pt x="244" y="0"/>
                    <a:pt x="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077750" y="4443400"/>
              <a:ext cx="9100" cy="3375"/>
            </a:xfrm>
            <a:custGeom>
              <a:avLst/>
              <a:gdLst/>
              <a:ahLst/>
              <a:cxnLst/>
              <a:rect l="l" t="t" r="r" b="b"/>
              <a:pathLst>
                <a:path w="364" h="135" extrusionOk="0">
                  <a:moveTo>
                    <a:pt x="252" y="0"/>
                  </a:moveTo>
                  <a:cubicBezTo>
                    <a:pt x="222" y="0"/>
                    <a:pt x="187" y="4"/>
                    <a:pt x="151" y="15"/>
                  </a:cubicBezTo>
                  <a:cubicBezTo>
                    <a:pt x="51" y="48"/>
                    <a:pt x="1" y="115"/>
                    <a:pt x="18" y="132"/>
                  </a:cubicBezTo>
                  <a:cubicBezTo>
                    <a:pt x="18" y="134"/>
                    <a:pt x="19" y="135"/>
                    <a:pt x="21" y="135"/>
                  </a:cubicBezTo>
                  <a:cubicBezTo>
                    <a:pt x="37" y="135"/>
                    <a:pt x="98" y="96"/>
                    <a:pt x="185" y="81"/>
                  </a:cubicBezTo>
                  <a:cubicBezTo>
                    <a:pt x="268" y="48"/>
                    <a:pt x="352" y="48"/>
                    <a:pt x="352" y="31"/>
                  </a:cubicBezTo>
                  <a:cubicBezTo>
                    <a:pt x="363" y="20"/>
                    <a:pt x="319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6093225" y="4441350"/>
              <a:ext cx="5025" cy="2325"/>
            </a:xfrm>
            <a:custGeom>
              <a:avLst/>
              <a:gdLst/>
              <a:ahLst/>
              <a:cxnLst/>
              <a:rect l="l" t="t" r="r" b="b"/>
              <a:pathLst>
                <a:path w="201" h="93" extrusionOk="0">
                  <a:moveTo>
                    <a:pt x="155" y="1"/>
                  </a:moveTo>
                  <a:cubicBezTo>
                    <a:pt x="134" y="1"/>
                    <a:pt x="109" y="5"/>
                    <a:pt x="84" y="13"/>
                  </a:cubicBezTo>
                  <a:cubicBezTo>
                    <a:pt x="33" y="30"/>
                    <a:pt x="0" y="63"/>
                    <a:pt x="17" y="80"/>
                  </a:cubicBezTo>
                  <a:cubicBezTo>
                    <a:pt x="17" y="88"/>
                    <a:pt x="29" y="92"/>
                    <a:pt x="48" y="92"/>
                  </a:cubicBezTo>
                  <a:cubicBezTo>
                    <a:pt x="67" y="92"/>
                    <a:pt x="92" y="88"/>
                    <a:pt x="117" y="80"/>
                  </a:cubicBezTo>
                  <a:cubicBezTo>
                    <a:pt x="167" y="63"/>
                    <a:pt x="201" y="30"/>
                    <a:pt x="201" y="13"/>
                  </a:cubicBezTo>
                  <a:cubicBezTo>
                    <a:pt x="192" y="5"/>
                    <a:pt x="176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6520125" y="4375250"/>
              <a:ext cx="157925" cy="98600"/>
            </a:xfrm>
            <a:custGeom>
              <a:avLst/>
              <a:gdLst/>
              <a:ahLst/>
              <a:cxnLst/>
              <a:rect l="l" t="t" r="r" b="b"/>
              <a:pathLst>
                <a:path w="6317" h="3944" extrusionOk="0">
                  <a:moveTo>
                    <a:pt x="5431" y="0"/>
                  </a:moveTo>
                  <a:lnTo>
                    <a:pt x="0" y="1371"/>
                  </a:lnTo>
                  <a:lnTo>
                    <a:pt x="251" y="3944"/>
                  </a:lnTo>
                  <a:lnTo>
                    <a:pt x="6316" y="394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6523450" y="4454450"/>
              <a:ext cx="150400" cy="6600"/>
            </a:xfrm>
            <a:custGeom>
              <a:avLst/>
              <a:gdLst/>
              <a:ahLst/>
              <a:cxnLst/>
              <a:rect l="l" t="t" r="r" b="b"/>
              <a:pathLst>
                <a:path w="6016" h="264" extrusionOk="0">
                  <a:moveTo>
                    <a:pt x="5363" y="1"/>
                  </a:moveTo>
                  <a:cubicBezTo>
                    <a:pt x="5290" y="1"/>
                    <a:pt x="5218" y="3"/>
                    <a:pt x="5147" y="7"/>
                  </a:cubicBezTo>
                  <a:cubicBezTo>
                    <a:pt x="4596" y="7"/>
                    <a:pt x="3844" y="24"/>
                    <a:pt x="3008" y="40"/>
                  </a:cubicBezTo>
                  <a:lnTo>
                    <a:pt x="886" y="141"/>
                  </a:lnTo>
                  <a:cubicBezTo>
                    <a:pt x="586" y="141"/>
                    <a:pt x="285" y="157"/>
                    <a:pt x="1" y="208"/>
                  </a:cubicBezTo>
                  <a:cubicBezTo>
                    <a:pt x="226" y="245"/>
                    <a:pt x="443" y="264"/>
                    <a:pt x="663" y="264"/>
                  </a:cubicBezTo>
                  <a:cubicBezTo>
                    <a:pt x="737" y="264"/>
                    <a:pt x="811" y="262"/>
                    <a:pt x="886" y="258"/>
                  </a:cubicBezTo>
                  <a:cubicBezTo>
                    <a:pt x="1438" y="258"/>
                    <a:pt x="2190" y="241"/>
                    <a:pt x="3008" y="208"/>
                  </a:cubicBezTo>
                  <a:lnTo>
                    <a:pt x="5147" y="124"/>
                  </a:lnTo>
                  <a:cubicBezTo>
                    <a:pt x="5431" y="124"/>
                    <a:pt x="5732" y="107"/>
                    <a:pt x="6016" y="57"/>
                  </a:cubicBezTo>
                  <a:cubicBezTo>
                    <a:pt x="5803" y="20"/>
                    <a:pt x="5581" y="1"/>
                    <a:pt x="5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6586525" y="4394475"/>
              <a:ext cx="6725" cy="63500"/>
            </a:xfrm>
            <a:custGeom>
              <a:avLst/>
              <a:gdLst/>
              <a:ahLst/>
              <a:cxnLst/>
              <a:rect l="l" t="t" r="r" b="b"/>
              <a:pathLst>
                <a:path w="269" h="2540" extrusionOk="0">
                  <a:moveTo>
                    <a:pt x="51" y="0"/>
                  </a:moveTo>
                  <a:cubicBezTo>
                    <a:pt x="1" y="0"/>
                    <a:pt x="1" y="568"/>
                    <a:pt x="51" y="1270"/>
                  </a:cubicBezTo>
                  <a:cubicBezTo>
                    <a:pt x="101" y="1972"/>
                    <a:pt x="168" y="2540"/>
                    <a:pt x="218" y="2540"/>
                  </a:cubicBezTo>
                  <a:cubicBezTo>
                    <a:pt x="268" y="2540"/>
                    <a:pt x="268" y="1972"/>
                    <a:pt x="218" y="1270"/>
                  </a:cubicBezTo>
                  <a:cubicBezTo>
                    <a:pt x="168" y="568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6525125" y="4455875"/>
              <a:ext cx="152925" cy="17975"/>
            </a:xfrm>
            <a:custGeom>
              <a:avLst/>
              <a:gdLst/>
              <a:ahLst/>
              <a:cxnLst/>
              <a:rect l="l" t="t" r="r" b="b"/>
              <a:pathLst>
                <a:path w="6117" h="719" extrusionOk="0">
                  <a:moveTo>
                    <a:pt x="6016" y="0"/>
                  </a:moveTo>
                  <a:lnTo>
                    <a:pt x="1" y="151"/>
                  </a:lnTo>
                  <a:lnTo>
                    <a:pt x="51" y="719"/>
                  </a:lnTo>
                  <a:lnTo>
                    <a:pt x="6116" y="719"/>
                  </a:lnTo>
                  <a:lnTo>
                    <a:pt x="6116" y="652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5692200" y="2077775"/>
              <a:ext cx="368050" cy="470850"/>
            </a:xfrm>
            <a:custGeom>
              <a:avLst/>
              <a:gdLst/>
              <a:ahLst/>
              <a:cxnLst/>
              <a:rect l="l" t="t" r="r" b="b"/>
              <a:pathLst>
                <a:path w="14722" h="18834" extrusionOk="0">
                  <a:moveTo>
                    <a:pt x="3424" y="1"/>
                  </a:moveTo>
                  <a:cubicBezTo>
                    <a:pt x="3277" y="1"/>
                    <a:pt x="2872" y="748"/>
                    <a:pt x="2858" y="1473"/>
                  </a:cubicBezTo>
                  <a:lnTo>
                    <a:pt x="636" y="688"/>
                  </a:lnTo>
                  <a:cubicBezTo>
                    <a:pt x="636" y="688"/>
                    <a:pt x="1" y="1439"/>
                    <a:pt x="218" y="2342"/>
                  </a:cubicBezTo>
                  <a:cubicBezTo>
                    <a:pt x="419" y="3044"/>
                    <a:pt x="669" y="3745"/>
                    <a:pt x="953" y="4414"/>
                  </a:cubicBezTo>
                  <a:lnTo>
                    <a:pt x="5348" y="14923"/>
                  </a:lnTo>
                  <a:cubicBezTo>
                    <a:pt x="5882" y="16227"/>
                    <a:pt x="7018" y="17196"/>
                    <a:pt x="8372" y="17530"/>
                  </a:cubicBezTo>
                  <a:lnTo>
                    <a:pt x="13652" y="18833"/>
                  </a:lnTo>
                  <a:lnTo>
                    <a:pt x="14721" y="13837"/>
                  </a:lnTo>
                  <a:lnTo>
                    <a:pt x="10928" y="13018"/>
                  </a:lnTo>
                  <a:cubicBezTo>
                    <a:pt x="10093" y="12885"/>
                    <a:pt x="8940" y="12150"/>
                    <a:pt x="8305" y="10863"/>
                  </a:cubicBezTo>
                  <a:lnTo>
                    <a:pt x="3693" y="2843"/>
                  </a:lnTo>
                  <a:cubicBezTo>
                    <a:pt x="3693" y="2843"/>
                    <a:pt x="3476" y="554"/>
                    <a:pt x="3476" y="120"/>
                  </a:cubicBezTo>
                  <a:cubicBezTo>
                    <a:pt x="3476" y="38"/>
                    <a:pt x="3456" y="1"/>
                    <a:pt x="34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3" name="Google Shape;167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47"/>
          <p:cNvSpPr txBox="1"/>
          <p:nvPr/>
        </p:nvSpPr>
        <p:spPr>
          <a:xfrm>
            <a:off x="720000" y="1101550"/>
            <a:ext cx="59955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https://www.multichain.com/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  <a:hlinkClick r:id="rId5"/>
              </a:rPr>
              <a:t>https://ethereum.org/en/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</a:rPr>
              <a:t>www</a:t>
            </a:r>
            <a:r>
              <a:rPr lang="e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</a:rPr>
              <a:t>coursera.org/learn/aws-fundamentals-going-cloud-native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  <a:hlinkClick r:id="rId6"/>
              </a:rPr>
              <a:t>https://www.ey.com/Publication/vwLUAssets/ey-blockchain-and-the-supply-chain-three/$FILE/ey-blockchain-and-the-supply-chain-three.pdf</a:t>
            </a:r>
            <a:endParaRPr u="sng">
              <a:solidFill>
                <a:schemeClr val="hlink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  <a:hlinkClick r:id="rId7"/>
              </a:rPr>
              <a:t>http://apeda.gov.in/apedawebsite/SubHead_Products/Jaggery_and_Confectionary.htm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</a:rPr>
              <a:t>https://ieeexplore.ieee.org/abstract/document/8842690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20000" y="376800"/>
            <a:ext cx="77040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2428325" y="8982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working on</a:t>
            </a:r>
            <a:endParaRPr/>
          </a:p>
        </p:txBody>
      </p:sp>
      <p:sp>
        <p:nvSpPr>
          <p:cNvPr id="866" name="Google Shape;866;p33"/>
          <p:cNvSpPr txBox="1">
            <a:spLocks noGrp="1"/>
          </p:cNvSpPr>
          <p:nvPr>
            <p:ph type="subTitle" idx="3"/>
          </p:nvPr>
        </p:nvSpPr>
        <p:spPr>
          <a:xfrm>
            <a:off x="2428325" y="2155350"/>
            <a:ext cx="2044800" cy="4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 of the project</a:t>
            </a:r>
            <a:endParaRPr/>
          </a:p>
        </p:txBody>
      </p:sp>
      <p:sp>
        <p:nvSpPr>
          <p:cNvPr id="867" name="Google Shape;867;p33"/>
          <p:cNvSpPr txBox="1">
            <a:spLocks noGrp="1"/>
          </p:cNvSpPr>
          <p:nvPr>
            <p:ph type="subTitle" idx="5"/>
          </p:nvPr>
        </p:nvSpPr>
        <p:spPr>
          <a:xfrm>
            <a:off x="2428321" y="318020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868" name="Google Shape;868;p33"/>
          <p:cNvSpPr txBox="1">
            <a:spLocks noGrp="1"/>
          </p:cNvSpPr>
          <p:nvPr>
            <p:ph type="subTitle" idx="7"/>
          </p:nvPr>
        </p:nvSpPr>
        <p:spPr>
          <a:xfrm>
            <a:off x="4637800" y="950400"/>
            <a:ext cx="2044800" cy="3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69" name="Google Shape;869;p33"/>
          <p:cNvSpPr txBox="1">
            <a:spLocks noGrp="1"/>
          </p:cNvSpPr>
          <p:nvPr>
            <p:ph type="subTitle" idx="14"/>
          </p:nvPr>
        </p:nvSpPr>
        <p:spPr>
          <a:xfrm>
            <a:off x="4637796" y="3330413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and Project Goals</a:t>
            </a:r>
            <a:endParaRPr/>
          </a:p>
        </p:txBody>
      </p:sp>
      <p:sp>
        <p:nvSpPr>
          <p:cNvPr id="870" name="Google Shape;870;p33"/>
          <p:cNvSpPr txBox="1">
            <a:spLocks noGrp="1"/>
          </p:cNvSpPr>
          <p:nvPr>
            <p:ph type="subTitle" idx="9"/>
          </p:nvPr>
        </p:nvSpPr>
        <p:spPr>
          <a:xfrm>
            <a:off x="4637800" y="2013024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&amp; National Status</a:t>
            </a:r>
            <a:endParaRPr/>
          </a:p>
        </p:txBody>
      </p:sp>
      <p:sp>
        <p:nvSpPr>
          <p:cNvPr id="871" name="Google Shape;871;p33"/>
          <p:cNvSpPr txBox="1">
            <a:spLocks noGrp="1"/>
          </p:cNvSpPr>
          <p:nvPr>
            <p:ph type="title" idx="16"/>
          </p:nvPr>
        </p:nvSpPr>
        <p:spPr>
          <a:xfrm>
            <a:off x="1768425" y="860400"/>
            <a:ext cx="6600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2" name="Google Shape;872;p33"/>
          <p:cNvSpPr txBox="1">
            <a:spLocks noGrp="1"/>
          </p:cNvSpPr>
          <p:nvPr>
            <p:ph type="title" idx="17"/>
          </p:nvPr>
        </p:nvSpPr>
        <p:spPr>
          <a:xfrm>
            <a:off x="1768425" y="20488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title" idx="18"/>
          </p:nvPr>
        </p:nvSpPr>
        <p:spPr>
          <a:xfrm>
            <a:off x="1768425" y="33417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4" name="Google Shape;874;p33"/>
          <p:cNvSpPr txBox="1">
            <a:spLocks noGrp="1"/>
          </p:cNvSpPr>
          <p:nvPr>
            <p:ph type="title" idx="19"/>
          </p:nvPr>
        </p:nvSpPr>
        <p:spPr>
          <a:xfrm flipH="1">
            <a:off x="6763300" y="898200"/>
            <a:ext cx="6600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5" name="Google Shape;875;p33"/>
          <p:cNvSpPr txBox="1">
            <a:spLocks noGrp="1"/>
          </p:cNvSpPr>
          <p:nvPr>
            <p:ph type="title" idx="21"/>
          </p:nvPr>
        </p:nvSpPr>
        <p:spPr>
          <a:xfrm flipH="1">
            <a:off x="6763300" y="33417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876" name="Google Shape;876;p33"/>
          <p:cNvGrpSpPr/>
          <p:nvPr/>
        </p:nvGrpSpPr>
        <p:grpSpPr>
          <a:xfrm>
            <a:off x="6913622" y="875965"/>
            <a:ext cx="1774160" cy="3771503"/>
            <a:chOff x="6795211" y="1526652"/>
            <a:chExt cx="1774160" cy="3142919"/>
          </a:xfrm>
        </p:grpSpPr>
        <p:sp>
          <p:nvSpPr>
            <p:cNvPr id="877" name="Google Shape;877;p33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3"/>
          <p:cNvGrpSpPr/>
          <p:nvPr/>
        </p:nvGrpSpPr>
        <p:grpSpPr>
          <a:xfrm>
            <a:off x="552717" y="860393"/>
            <a:ext cx="1774192" cy="3802657"/>
            <a:chOff x="575781" y="1520210"/>
            <a:chExt cx="1774192" cy="3142951"/>
          </a:xfrm>
        </p:grpSpPr>
        <p:sp>
          <p:nvSpPr>
            <p:cNvPr id="901" name="Google Shape;901;p33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4" name="Google Shape;92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33"/>
          <p:cNvSpPr txBox="1">
            <a:spLocks noGrp="1"/>
          </p:cNvSpPr>
          <p:nvPr>
            <p:ph type="title" idx="21"/>
          </p:nvPr>
        </p:nvSpPr>
        <p:spPr>
          <a:xfrm flipH="1">
            <a:off x="6822375" y="20488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34"/>
          <p:cNvGrpSpPr/>
          <p:nvPr/>
        </p:nvGrpSpPr>
        <p:grpSpPr>
          <a:xfrm>
            <a:off x="1447299" y="1248430"/>
            <a:ext cx="1510405" cy="3426812"/>
            <a:chOff x="1418399" y="1248430"/>
            <a:chExt cx="1510405" cy="3426812"/>
          </a:xfrm>
        </p:grpSpPr>
        <p:sp>
          <p:nvSpPr>
            <p:cNvPr id="931" name="Google Shape;931;p34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34"/>
          <p:cNvSpPr txBox="1">
            <a:spLocks noGrp="1"/>
          </p:cNvSpPr>
          <p:nvPr>
            <p:ph type="title"/>
          </p:nvPr>
        </p:nvSpPr>
        <p:spPr>
          <a:xfrm>
            <a:off x="2957700" y="124842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OUR PROJECT GUIDE</a:t>
            </a:r>
            <a:endParaRPr/>
          </a:p>
        </p:txBody>
      </p:sp>
      <p:sp>
        <p:nvSpPr>
          <p:cNvPr id="996" name="Google Shape;996;p34"/>
          <p:cNvSpPr txBox="1">
            <a:spLocks noGrp="1"/>
          </p:cNvSpPr>
          <p:nvPr>
            <p:ph type="subTitle" idx="2"/>
          </p:nvPr>
        </p:nvSpPr>
        <p:spPr>
          <a:xfrm>
            <a:off x="3341425" y="1947851"/>
            <a:ext cx="3353700" cy="4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Dr. Priya M. Shelke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Associate HOD, Department of I.T.</a:t>
            </a:r>
            <a:endParaRPr sz="1400"/>
          </a:p>
        </p:txBody>
      </p:sp>
      <p:pic>
        <p:nvPicPr>
          <p:cNvPr id="997" name="Google Shape;99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3091975" y="2529338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999" name="Google Shape;999;p34"/>
          <p:cNvSpPr txBox="1"/>
          <p:nvPr/>
        </p:nvSpPr>
        <p:spPr>
          <a:xfrm>
            <a:off x="3341424" y="3150075"/>
            <a:ext cx="3172789" cy="13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Josefin Sans"/>
              <a:buAutoNum type="arabicPeriod"/>
            </a:pPr>
            <a:r>
              <a:rPr lang="en" sz="1500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Aadesh Ingle, B.Y. I.T.</a:t>
            </a:r>
            <a:endParaRPr sz="1500" dirty="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Josefin Sans"/>
              <a:buAutoNum type="arabicPeriod"/>
            </a:pPr>
            <a:r>
              <a:rPr lang="en" sz="1500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Ashish Gole, B.Y. I.T.</a:t>
            </a:r>
            <a:endParaRPr sz="1500" dirty="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Josefin Sans"/>
              <a:buAutoNum type="arabicPeriod"/>
            </a:pPr>
            <a:r>
              <a:rPr lang="en" sz="1500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Ayush Bansal, B.Y. I.T.</a:t>
            </a:r>
            <a:endParaRPr sz="1500" dirty="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Josefin Sans"/>
              <a:buAutoNum type="arabicPeriod"/>
            </a:pPr>
            <a:r>
              <a:rPr lang="en" sz="1500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Lokesh Budhlani, B.Y. I.T.</a:t>
            </a:r>
            <a:endParaRPr sz="1500" dirty="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Josefin Sans"/>
              <a:buAutoNum type="arabicPeriod"/>
            </a:pPr>
            <a:r>
              <a:rPr lang="en" sz="1500" dirty="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Siddesh Vyavahare, B.Y. I.T.</a:t>
            </a:r>
            <a:endParaRPr sz="1500" dirty="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2068950" y="880350"/>
            <a:ext cx="47352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 OF THE PROJECT</a:t>
            </a:r>
            <a:endParaRPr/>
          </a:p>
        </p:txBody>
      </p:sp>
      <p:sp>
        <p:nvSpPr>
          <p:cNvPr id="1023" name="Google Shape;1023;p36"/>
          <p:cNvSpPr txBox="1">
            <a:spLocks noGrp="1"/>
          </p:cNvSpPr>
          <p:nvPr>
            <p:ph type="body" idx="1"/>
          </p:nvPr>
        </p:nvSpPr>
        <p:spPr>
          <a:xfrm>
            <a:off x="1140950" y="1717775"/>
            <a:ext cx="73266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A supply chain is a network between a company and its suppliers to produce and distribute a specific product to the final buyer.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steps include moving and transforming raw materials into finished products, transporting those products, and distributing them to the end-user.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Nowadays, the customers are unaware of the events happening to the items in the supply chain which creates a lack of trust in their minds.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So, the solution to this problem can be implemented efficiently using blockchain technology.</a:t>
            </a:r>
            <a:endParaRPr sz="1500"/>
          </a:p>
        </p:txBody>
      </p:sp>
      <p:pic>
        <p:nvPicPr>
          <p:cNvPr id="1024" name="Google Shape;10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sp>
        <p:nvSpPr>
          <p:cNvPr id="1005" name="Google Shape;1005;p35"/>
          <p:cNvSpPr txBox="1">
            <a:spLocks noGrp="1"/>
          </p:cNvSpPr>
          <p:nvPr>
            <p:ph type="subTitle" idx="2"/>
          </p:nvPr>
        </p:nvSpPr>
        <p:spPr>
          <a:xfrm>
            <a:off x="2030400" y="1543354"/>
            <a:ext cx="16956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MultiChain is an off­-the-­shelf platform for the creation and deployment of private blockchains. </a:t>
            </a:r>
            <a:endParaRPr/>
          </a:p>
        </p:txBody>
      </p:sp>
      <p:sp>
        <p:nvSpPr>
          <p:cNvPr id="1006" name="Google Shape;1006;p35"/>
          <p:cNvSpPr txBox="1">
            <a:spLocks noGrp="1"/>
          </p:cNvSpPr>
          <p:nvPr>
            <p:ph type="subTitle" idx="1"/>
          </p:nvPr>
        </p:nvSpPr>
        <p:spPr>
          <a:xfrm>
            <a:off x="2030400" y="11503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Multichain</a:t>
            </a:r>
            <a:endParaRPr/>
          </a:p>
        </p:txBody>
      </p:sp>
      <p:sp>
        <p:nvSpPr>
          <p:cNvPr id="1007" name="Google Shape;1007;p35"/>
          <p:cNvSpPr txBox="1">
            <a:spLocks noGrp="1"/>
          </p:cNvSpPr>
          <p:nvPr>
            <p:ph type="subTitle" idx="3"/>
          </p:nvPr>
        </p:nvSpPr>
        <p:spPr>
          <a:xfrm>
            <a:off x="5371325" y="116157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</a:t>
            </a:r>
            <a:endParaRPr/>
          </a:p>
        </p:txBody>
      </p:sp>
      <p:sp>
        <p:nvSpPr>
          <p:cNvPr id="1008" name="Google Shape;1008;p35"/>
          <p:cNvSpPr txBox="1">
            <a:spLocks noGrp="1"/>
          </p:cNvSpPr>
          <p:nvPr>
            <p:ph type="subTitle" idx="4"/>
          </p:nvPr>
        </p:nvSpPr>
        <p:spPr>
          <a:xfrm>
            <a:off x="5371325" y="1579125"/>
            <a:ext cx="16956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including light sensor, temperature &amp; humidity sensor are being used to verify the quality of the product. </a:t>
            </a:r>
            <a:endParaRPr/>
          </a:p>
        </p:txBody>
      </p:sp>
      <p:sp>
        <p:nvSpPr>
          <p:cNvPr id="1009" name="Google Shape;1009;p35"/>
          <p:cNvSpPr txBox="1">
            <a:spLocks noGrp="1"/>
          </p:cNvSpPr>
          <p:nvPr>
            <p:ph type="subTitle" idx="5"/>
          </p:nvPr>
        </p:nvSpPr>
        <p:spPr>
          <a:xfrm>
            <a:off x="2030400" y="27851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010" name="Google Shape;1010;p35"/>
          <p:cNvSpPr txBox="1">
            <a:spLocks noGrp="1"/>
          </p:cNvSpPr>
          <p:nvPr>
            <p:ph type="subTitle" idx="6"/>
          </p:nvPr>
        </p:nvSpPr>
        <p:spPr>
          <a:xfrm>
            <a:off x="1611325" y="3105500"/>
            <a:ext cx="21147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JavaScript is a lightweight, interpreted programming language. It is designed for creating network-centric applications.</a:t>
            </a:r>
            <a:endParaRPr/>
          </a:p>
        </p:txBody>
      </p:sp>
      <p:sp>
        <p:nvSpPr>
          <p:cNvPr id="1011" name="Google Shape;1011;p35"/>
          <p:cNvSpPr txBox="1">
            <a:spLocks noGrp="1"/>
          </p:cNvSpPr>
          <p:nvPr>
            <p:ph type="subTitle" idx="7"/>
          </p:nvPr>
        </p:nvSpPr>
        <p:spPr>
          <a:xfrm>
            <a:off x="5423950" y="27851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1012" name="Google Shape;1012;p35"/>
          <p:cNvSpPr txBox="1">
            <a:spLocks noGrp="1"/>
          </p:cNvSpPr>
          <p:nvPr>
            <p:ph type="subTitle" idx="8"/>
          </p:nvPr>
        </p:nvSpPr>
        <p:spPr>
          <a:xfrm>
            <a:off x="5424950" y="3105500"/>
            <a:ext cx="2311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 is a subsidiary of Amazon providing on-demand cloud computing platforms and APIs to individuals, companies, and governments, on a metered pay-as-you-go basis.</a:t>
            </a:r>
            <a:endParaRPr/>
          </a:p>
        </p:txBody>
      </p:sp>
      <p:pic>
        <p:nvPicPr>
          <p:cNvPr id="1013" name="Google Shape;10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000" y="1743038"/>
            <a:ext cx="602775" cy="6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950" y="3093926"/>
            <a:ext cx="1001190" cy="7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1901" y="1743038"/>
            <a:ext cx="763050" cy="60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8800" y="3192600"/>
            <a:ext cx="657175" cy="6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7"/>
          <p:cNvSpPr txBox="1">
            <a:spLocks noGrp="1"/>
          </p:cNvSpPr>
          <p:nvPr>
            <p:ph type="title" idx="4294967295"/>
          </p:nvPr>
        </p:nvSpPr>
        <p:spPr>
          <a:xfrm>
            <a:off x="2441850" y="716825"/>
            <a:ext cx="42603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IN SUPPLY CHAIN</a:t>
            </a:r>
            <a:endParaRPr/>
          </a:p>
        </p:txBody>
      </p:sp>
      <p:sp>
        <p:nvSpPr>
          <p:cNvPr id="1030" name="Google Shape;1030;p37"/>
          <p:cNvSpPr txBox="1">
            <a:spLocks noGrp="1"/>
          </p:cNvSpPr>
          <p:nvPr>
            <p:ph type="body" idx="4294967295"/>
          </p:nvPr>
        </p:nvSpPr>
        <p:spPr>
          <a:xfrm rot="10800000" flipH="1">
            <a:off x="1140950" y="1364375"/>
            <a:ext cx="3800400" cy="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1" name="Google Shape;1031;p37"/>
          <p:cNvPicPr preferRelativeResize="0"/>
          <p:nvPr/>
        </p:nvPicPr>
        <p:blipFill rotWithShape="1">
          <a:blip r:embed="rId3">
            <a:alphaModFix/>
          </a:blip>
          <a:srcRect t="24661" b="4123"/>
          <a:stretch/>
        </p:blipFill>
        <p:spPr>
          <a:xfrm>
            <a:off x="595225" y="1697850"/>
            <a:ext cx="7953549" cy="21990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1032" name="Google Shape;1032;p37"/>
          <p:cNvCxnSpPr>
            <a:stCxn id="1031" idx="3"/>
          </p:cNvCxnSpPr>
          <p:nvPr/>
        </p:nvCxnSpPr>
        <p:spPr>
          <a:xfrm flipH="1">
            <a:off x="8546074" y="2797375"/>
            <a:ext cx="2700" cy="5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3" name="Google Shape;103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grpSp>
        <p:nvGrpSpPr>
          <p:cNvPr id="1039" name="Google Shape;1039;p38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040" name="Google Shape;1040;p38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38"/>
          <p:cNvGrpSpPr/>
          <p:nvPr/>
        </p:nvGrpSpPr>
        <p:grpSpPr>
          <a:xfrm>
            <a:off x="806191" y="1734895"/>
            <a:ext cx="1359886" cy="2949793"/>
            <a:chOff x="760216" y="1734895"/>
            <a:chExt cx="1359886" cy="2949793"/>
          </a:xfrm>
        </p:grpSpPr>
        <p:sp>
          <p:nvSpPr>
            <p:cNvPr id="1112" name="Google Shape;1112;p38"/>
            <p:cNvSpPr/>
            <p:nvPr/>
          </p:nvSpPr>
          <p:spPr>
            <a:xfrm>
              <a:off x="1079544" y="4617058"/>
              <a:ext cx="262569" cy="60415"/>
            </a:xfrm>
            <a:custGeom>
              <a:avLst/>
              <a:gdLst/>
              <a:ahLst/>
              <a:cxnLst/>
              <a:rect l="l" t="t" r="r" b="b"/>
              <a:pathLst>
                <a:path w="8188" h="1884" extrusionOk="0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079544" y="4629308"/>
              <a:ext cx="51468" cy="40822"/>
            </a:xfrm>
            <a:custGeom>
              <a:avLst/>
              <a:gdLst/>
              <a:ahLst/>
              <a:cxnLst/>
              <a:rect l="l" t="t" r="r" b="b"/>
              <a:pathLst>
                <a:path w="1605" h="1273" extrusionOk="0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1079544" y="4652942"/>
              <a:ext cx="243296" cy="24147"/>
            </a:xfrm>
            <a:custGeom>
              <a:avLst/>
              <a:gdLst/>
              <a:ahLst/>
              <a:cxnLst/>
              <a:rect l="l" t="t" r="r" b="b"/>
              <a:pathLst>
                <a:path w="7587" h="753" extrusionOk="0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1077396" y="4667404"/>
              <a:ext cx="237941" cy="4874"/>
            </a:xfrm>
            <a:custGeom>
              <a:avLst/>
              <a:gdLst/>
              <a:ahLst/>
              <a:cxnLst/>
              <a:rect l="l" t="t" r="r" b="b"/>
              <a:pathLst>
                <a:path w="7420" h="152" extrusionOk="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1267620" y="4651338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226349" y="4640082"/>
              <a:ext cx="8081" cy="11833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215093" y="4637838"/>
              <a:ext cx="9139" cy="7760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1205986" y="4622958"/>
              <a:ext cx="16643" cy="2405"/>
            </a:xfrm>
            <a:custGeom>
              <a:avLst/>
              <a:gdLst/>
              <a:ahLst/>
              <a:cxnLst/>
              <a:rect l="l" t="t" r="r" b="b"/>
              <a:pathLst>
                <a:path w="519" h="75" extrusionOk="0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1231704" y="4626999"/>
              <a:ext cx="26840" cy="14719"/>
            </a:xfrm>
            <a:custGeom>
              <a:avLst/>
              <a:gdLst/>
              <a:ahLst/>
              <a:cxnLst/>
              <a:rect l="l" t="t" r="r" b="b"/>
              <a:pathLst>
                <a:path w="837" h="459" extrusionOk="0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1222084" y="4622413"/>
              <a:ext cx="13404" cy="17701"/>
            </a:xfrm>
            <a:custGeom>
              <a:avLst/>
              <a:gdLst/>
              <a:ahLst/>
              <a:cxnLst/>
              <a:rect l="l" t="t" r="r" b="b"/>
              <a:pathLst>
                <a:path w="418" h="552" extrusionOk="0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1080634" y="4628314"/>
              <a:ext cx="50378" cy="41271"/>
            </a:xfrm>
            <a:custGeom>
              <a:avLst/>
              <a:gdLst/>
              <a:ahLst/>
              <a:cxnLst/>
              <a:rect l="l" t="t" r="r" b="b"/>
              <a:pathLst>
                <a:path w="1571" h="1287" extrusionOk="0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1148682" y="4656533"/>
              <a:ext cx="41271" cy="2501"/>
            </a:xfrm>
            <a:custGeom>
              <a:avLst/>
              <a:gdLst/>
              <a:ahLst/>
              <a:cxnLst/>
              <a:rect l="l" t="t" r="r" b="b"/>
              <a:pathLst>
                <a:path w="1287" h="78" extrusionOk="0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1120815" y="4656148"/>
              <a:ext cx="4842" cy="8626"/>
            </a:xfrm>
            <a:custGeom>
              <a:avLst/>
              <a:gdLst/>
              <a:ahLst/>
              <a:cxnLst/>
              <a:rect l="l" t="t" r="r" b="b"/>
              <a:pathLst>
                <a:path w="151" h="269" extrusionOk="0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1110617" y="4643161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1095610" y="4636427"/>
              <a:ext cx="8626" cy="3688"/>
            </a:xfrm>
            <a:custGeom>
              <a:avLst/>
              <a:gdLst/>
              <a:ahLst/>
              <a:cxnLst/>
              <a:rect l="l" t="t" r="r" b="b"/>
              <a:pathLst>
                <a:path w="269" h="115" extrusionOk="0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084899" y="4633797"/>
              <a:ext cx="4874" cy="2437"/>
            </a:xfrm>
            <a:custGeom>
              <a:avLst/>
              <a:gdLst/>
              <a:ahLst/>
              <a:cxnLst/>
              <a:rect l="l" t="t" r="r" b="b"/>
              <a:pathLst>
                <a:path w="152" h="76" extrusionOk="0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1248315" y="4620265"/>
              <a:ext cx="263114" cy="64424"/>
            </a:xfrm>
            <a:custGeom>
              <a:avLst/>
              <a:gdLst/>
              <a:ahLst/>
              <a:cxnLst/>
              <a:rect l="l" t="t" r="r" b="b"/>
              <a:pathLst>
                <a:path w="8205" h="2009" extrusionOk="0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1248860" y="4632547"/>
              <a:ext cx="50923" cy="41880"/>
            </a:xfrm>
            <a:custGeom>
              <a:avLst/>
              <a:gdLst/>
              <a:ahLst/>
              <a:cxnLst/>
              <a:rect l="l" t="t" r="r" b="b"/>
              <a:pathLst>
                <a:path w="1588" h="1306" extrusionOk="0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248315" y="4660990"/>
              <a:ext cx="243841" cy="23057"/>
            </a:xfrm>
            <a:custGeom>
              <a:avLst/>
              <a:gdLst/>
              <a:ahLst/>
              <a:cxnLst/>
              <a:rect l="l" t="t" r="r" b="b"/>
              <a:pathLst>
                <a:path w="7604" h="719" extrusionOk="0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1246712" y="4670643"/>
              <a:ext cx="237396" cy="8594"/>
            </a:xfrm>
            <a:custGeom>
              <a:avLst/>
              <a:gdLst/>
              <a:ahLst/>
              <a:cxnLst/>
              <a:rect l="l" t="t" r="r" b="b"/>
              <a:pathLst>
                <a:path w="7403" h="268" extrusionOk="0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1436936" y="4658842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1395665" y="4646528"/>
              <a:ext cx="8626" cy="11801"/>
            </a:xfrm>
            <a:custGeom>
              <a:avLst/>
              <a:gdLst/>
              <a:ahLst/>
              <a:cxnLst/>
              <a:rect l="l" t="t" r="r" b="b"/>
              <a:pathLst>
                <a:path w="269" h="368" extrusionOk="0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1384410" y="4644283"/>
              <a:ext cx="9684" cy="7632"/>
            </a:xfrm>
            <a:custGeom>
              <a:avLst/>
              <a:gdLst/>
              <a:ahLst/>
              <a:cxnLst/>
              <a:rect l="l" t="t" r="r" b="b"/>
              <a:pathLst>
                <a:path w="302" h="238" extrusionOk="0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1375848" y="4628827"/>
              <a:ext cx="16643" cy="2565"/>
            </a:xfrm>
            <a:custGeom>
              <a:avLst/>
              <a:gdLst/>
              <a:ahLst/>
              <a:cxnLst/>
              <a:rect l="l" t="t" r="r" b="b"/>
              <a:pathLst>
                <a:path w="51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401021" y="4633797"/>
              <a:ext cx="27354" cy="14911"/>
            </a:xfrm>
            <a:custGeom>
              <a:avLst/>
              <a:gdLst/>
              <a:ahLst/>
              <a:cxnLst/>
              <a:rect l="l" t="t" r="r" b="b"/>
              <a:pathLst>
                <a:path w="853" h="465" extrusionOk="0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391914" y="4628827"/>
              <a:ext cx="13436" cy="17733"/>
            </a:xfrm>
            <a:custGeom>
              <a:avLst/>
              <a:gdLst/>
              <a:ahLst/>
              <a:cxnLst/>
              <a:rect l="l" t="t" r="r" b="b"/>
              <a:pathLst>
                <a:path w="419" h="553" extrusionOk="0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1250464" y="4631104"/>
              <a:ext cx="49320" cy="42778"/>
            </a:xfrm>
            <a:custGeom>
              <a:avLst/>
              <a:gdLst/>
              <a:ahLst/>
              <a:cxnLst/>
              <a:rect l="l" t="t" r="r" b="b"/>
              <a:pathLst>
                <a:path w="1538" h="1334" extrusionOk="0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1317966" y="4661375"/>
              <a:ext cx="41303" cy="2565"/>
            </a:xfrm>
            <a:custGeom>
              <a:avLst/>
              <a:gdLst/>
              <a:ahLst/>
              <a:cxnLst/>
              <a:rect l="l" t="t" r="r" b="b"/>
              <a:pathLst>
                <a:path w="1288" h="80" extrusionOk="0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1290131" y="4660349"/>
              <a:ext cx="4297" cy="8177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279934" y="4646913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265471" y="4639858"/>
              <a:ext cx="8594" cy="3624"/>
            </a:xfrm>
            <a:custGeom>
              <a:avLst/>
              <a:gdLst/>
              <a:ahLst/>
              <a:cxnLst/>
              <a:rect l="l" t="t" r="r" b="b"/>
              <a:pathLst>
                <a:path w="268" h="113" extrusionOk="0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254761" y="4637004"/>
              <a:ext cx="4842" cy="2437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995431" y="2916422"/>
              <a:ext cx="495122" cy="1711923"/>
            </a:xfrm>
            <a:custGeom>
              <a:avLst/>
              <a:gdLst/>
              <a:ahLst/>
              <a:cxnLst/>
              <a:rect l="l" t="t" r="r" b="b"/>
              <a:pathLst>
                <a:path w="15440" h="5338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891468" y="2896605"/>
              <a:ext cx="555153" cy="1746204"/>
            </a:xfrm>
            <a:custGeom>
              <a:avLst/>
              <a:gdLst/>
              <a:ahLst/>
              <a:cxnLst/>
              <a:rect l="l" t="t" r="r" b="b"/>
              <a:pathLst>
                <a:path w="17312" h="54454" extrusionOk="0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1052223" y="3526154"/>
              <a:ext cx="165051" cy="1100557"/>
            </a:xfrm>
            <a:custGeom>
              <a:avLst/>
              <a:gdLst/>
              <a:ahLst/>
              <a:cxnLst/>
              <a:rect l="l" t="t" r="r" b="b"/>
              <a:pathLst>
                <a:path w="5147" h="34320" extrusionOk="0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1293338" y="3038567"/>
              <a:ext cx="141482" cy="1008972"/>
            </a:xfrm>
            <a:custGeom>
              <a:avLst/>
              <a:gdLst/>
              <a:ahLst/>
              <a:cxnLst/>
              <a:rect l="l" t="t" r="r" b="b"/>
              <a:pathLst>
                <a:path w="4412" h="31464" extrusionOk="0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1307801" y="2985015"/>
              <a:ext cx="20940" cy="98062"/>
            </a:xfrm>
            <a:custGeom>
              <a:avLst/>
              <a:gdLst/>
              <a:ahLst/>
              <a:cxnLst/>
              <a:rect l="l" t="t" r="r" b="b"/>
              <a:pathLst>
                <a:path w="653" h="305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988985" y="2966255"/>
              <a:ext cx="139365" cy="74589"/>
            </a:xfrm>
            <a:custGeom>
              <a:avLst/>
              <a:gdLst/>
              <a:ahLst/>
              <a:cxnLst/>
              <a:rect l="l" t="t" r="r" b="b"/>
              <a:pathLst>
                <a:path w="4346" h="2326" extrusionOk="0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1889697" y="2467477"/>
              <a:ext cx="199877" cy="231784"/>
            </a:xfrm>
            <a:custGeom>
              <a:avLst/>
              <a:gdLst/>
              <a:ahLst/>
              <a:cxnLst/>
              <a:rect l="l" t="t" r="r" b="b"/>
              <a:pathLst>
                <a:path w="6233" h="7228" extrusionOk="0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1977562" y="2569227"/>
              <a:ext cx="75038" cy="45247"/>
            </a:xfrm>
            <a:custGeom>
              <a:avLst/>
              <a:gdLst/>
              <a:ahLst/>
              <a:cxnLst/>
              <a:rect l="l" t="t" r="r" b="b"/>
              <a:pathLst>
                <a:path w="2340" h="1411" extrusionOk="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1970604" y="2610466"/>
              <a:ext cx="61089" cy="34344"/>
            </a:xfrm>
            <a:custGeom>
              <a:avLst/>
              <a:gdLst/>
              <a:ahLst/>
              <a:cxnLst/>
              <a:rect l="l" t="t" r="r" b="b"/>
              <a:pathLst>
                <a:path w="1905" h="1071" extrusionOk="0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1960951" y="2632978"/>
              <a:ext cx="63237" cy="38834"/>
            </a:xfrm>
            <a:custGeom>
              <a:avLst/>
              <a:gdLst/>
              <a:ahLst/>
              <a:cxnLst/>
              <a:rect l="l" t="t" r="r" b="b"/>
              <a:pathLst>
                <a:path w="1972" h="1211" extrusionOk="0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1956109" y="2665398"/>
              <a:ext cx="51468" cy="32260"/>
            </a:xfrm>
            <a:custGeom>
              <a:avLst/>
              <a:gdLst/>
              <a:ahLst/>
              <a:cxnLst/>
              <a:rect l="l" t="t" r="r" b="b"/>
              <a:pathLst>
                <a:path w="1605" h="1006" extrusionOk="0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1191524" y="2320063"/>
              <a:ext cx="748552" cy="477998"/>
            </a:xfrm>
            <a:custGeom>
              <a:avLst/>
              <a:gdLst/>
              <a:ahLst/>
              <a:cxnLst/>
              <a:rect l="l" t="t" r="r" b="b"/>
              <a:pathLst>
                <a:path w="23343" h="14906" extrusionOk="0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1246712" y="2533857"/>
              <a:ext cx="693909" cy="272766"/>
            </a:xfrm>
            <a:custGeom>
              <a:avLst/>
              <a:gdLst/>
              <a:ahLst/>
              <a:cxnLst/>
              <a:rect l="l" t="t" r="r" b="b"/>
              <a:pathLst>
                <a:path w="21639" h="850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842180" y="2179704"/>
              <a:ext cx="611399" cy="807460"/>
            </a:xfrm>
            <a:custGeom>
              <a:avLst/>
              <a:gdLst/>
              <a:ahLst/>
              <a:cxnLst/>
              <a:rect l="l" t="t" r="r" b="b"/>
              <a:pathLst>
                <a:path w="19066" h="25180" extrusionOk="0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1357088" y="2401514"/>
              <a:ext cx="71286" cy="282386"/>
            </a:xfrm>
            <a:custGeom>
              <a:avLst/>
              <a:gdLst/>
              <a:ahLst/>
              <a:cxnLst/>
              <a:rect l="l" t="t" r="r" b="b"/>
              <a:pathLst>
                <a:path w="2223" h="8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1270827" y="2275072"/>
              <a:ext cx="65931" cy="67566"/>
            </a:xfrm>
            <a:custGeom>
              <a:avLst/>
              <a:gdLst/>
              <a:ahLst/>
              <a:cxnLst/>
              <a:rect l="l" t="t" r="r" b="b"/>
              <a:pathLst>
                <a:path w="2056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1114914" y="2384358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277272" y="2490470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431036" y="2585293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955250" y="2851582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1631426" y="2641027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1199573" y="2602449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279389" y="2890704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1797535" y="2579938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1175458" y="1831964"/>
              <a:ext cx="242751" cy="305956"/>
            </a:xfrm>
            <a:custGeom>
              <a:avLst/>
              <a:gdLst/>
              <a:ahLst/>
              <a:cxnLst/>
              <a:rect l="l" t="t" r="r" b="b"/>
              <a:pathLst>
                <a:path w="7570" h="9541" extrusionOk="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1045264" y="1753719"/>
              <a:ext cx="272221" cy="547713"/>
            </a:xfrm>
            <a:custGeom>
              <a:avLst/>
              <a:gdLst/>
              <a:ahLst/>
              <a:cxnLst/>
              <a:rect l="l" t="t" r="r" b="b"/>
              <a:pathLst>
                <a:path w="8489" h="17080" extrusionOk="0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1278876" y="1924126"/>
              <a:ext cx="20908" cy="18054"/>
            </a:xfrm>
            <a:custGeom>
              <a:avLst/>
              <a:gdLst/>
              <a:ahLst/>
              <a:cxnLst/>
              <a:rect l="l" t="t" r="r" b="b"/>
              <a:pathLst>
                <a:path w="652" h="563" extrusionOk="0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272430" y="1912549"/>
              <a:ext cx="36461" cy="11192"/>
            </a:xfrm>
            <a:custGeom>
              <a:avLst/>
              <a:gdLst/>
              <a:ahLst/>
              <a:cxnLst/>
              <a:rect l="l" t="t" r="r" b="b"/>
              <a:pathLst>
                <a:path w="1137" h="349" extrusionOk="0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1175458" y="1924126"/>
              <a:ext cx="20940" cy="18054"/>
            </a:xfrm>
            <a:custGeom>
              <a:avLst/>
              <a:gdLst/>
              <a:ahLst/>
              <a:cxnLst/>
              <a:rect l="l" t="t" r="r" b="b"/>
              <a:pathLst>
                <a:path w="653" h="563" extrusionOk="0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1166351" y="1912549"/>
              <a:ext cx="35916" cy="11192"/>
            </a:xfrm>
            <a:custGeom>
              <a:avLst/>
              <a:gdLst/>
              <a:ahLst/>
              <a:cxnLst/>
              <a:rect l="l" t="t" r="r" b="b"/>
              <a:pathLst>
                <a:path w="1120" h="349" extrusionOk="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1147046" y="2091807"/>
              <a:ext cx="92739" cy="49480"/>
            </a:xfrm>
            <a:custGeom>
              <a:avLst/>
              <a:gdLst/>
              <a:ahLst/>
              <a:cxnLst/>
              <a:rect l="l" t="t" r="r" b="b"/>
              <a:pathLst>
                <a:path w="2892" h="1543" extrusionOk="0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234943" y="1920887"/>
              <a:ext cx="26263" cy="84530"/>
            </a:xfrm>
            <a:custGeom>
              <a:avLst/>
              <a:gdLst/>
              <a:ahLst/>
              <a:cxnLst/>
              <a:rect l="l" t="t" r="r" b="b"/>
              <a:pathLst>
                <a:path w="819" h="263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1216184" y="2012536"/>
              <a:ext cx="23602" cy="21710"/>
            </a:xfrm>
            <a:custGeom>
              <a:avLst/>
              <a:gdLst/>
              <a:ahLst/>
              <a:cxnLst/>
              <a:rect l="l" t="t" r="r" b="b"/>
              <a:pathLst>
                <a:path w="736" h="677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214580" y="2011958"/>
              <a:ext cx="27354" cy="16419"/>
            </a:xfrm>
            <a:custGeom>
              <a:avLst/>
              <a:gdLst/>
              <a:ahLst/>
              <a:cxnLst/>
              <a:rect l="l" t="t" r="r" b="b"/>
              <a:pathLst>
                <a:path w="853" h="512" extrusionOk="0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084386" y="1734895"/>
              <a:ext cx="249710" cy="174030"/>
            </a:xfrm>
            <a:custGeom>
              <a:avLst/>
              <a:gdLst/>
              <a:ahLst/>
              <a:cxnLst/>
              <a:rect l="l" t="t" r="r" b="b"/>
              <a:pathLst>
                <a:path w="7787" h="5427" extrusionOk="0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904872" y="1753751"/>
              <a:ext cx="254552" cy="409887"/>
            </a:xfrm>
            <a:custGeom>
              <a:avLst/>
              <a:gdLst/>
              <a:ahLst/>
              <a:cxnLst/>
              <a:rect l="l" t="t" r="r" b="b"/>
              <a:pathLst>
                <a:path w="7938" h="12782" extrusionOk="0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932739" y="1746151"/>
              <a:ext cx="213281" cy="190545"/>
            </a:xfrm>
            <a:custGeom>
              <a:avLst/>
              <a:gdLst/>
              <a:ahLst/>
              <a:cxnLst/>
              <a:rect l="l" t="t" r="r" b="b"/>
              <a:pathLst>
                <a:path w="6651" h="5942" extrusionOk="0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1316363" y="1831964"/>
              <a:ext cx="98640" cy="183137"/>
            </a:xfrm>
            <a:custGeom>
              <a:avLst/>
              <a:gdLst/>
              <a:ahLst/>
              <a:cxnLst/>
              <a:rect l="l" t="t" r="r" b="b"/>
              <a:pathLst>
                <a:path w="3076" h="5711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1401021" y="2447595"/>
              <a:ext cx="719082" cy="357937"/>
            </a:xfrm>
            <a:custGeom>
              <a:avLst/>
              <a:gdLst/>
              <a:ahLst/>
              <a:cxnLst/>
              <a:rect l="l" t="t" r="r" b="b"/>
              <a:pathLst>
                <a:path w="22424" h="11162" extrusionOk="0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1537660" y="2605688"/>
              <a:ext cx="217033" cy="201448"/>
            </a:xfrm>
            <a:custGeom>
              <a:avLst/>
              <a:gdLst/>
              <a:ahLst/>
              <a:cxnLst/>
              <a:rect l="l" t="t" r="r" b="b"/>
              <a:pathLst>
                <a:path w="6768" h="6282" extrusionOk="0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760216" y="2179383"/>
              <a:ext cx="818747" cy="741369"/>
            </a:xfrm>
            <a:custGeom>
              <a:avLst/>
              <a:gdLst/>
              <a:ahLst/>
              <a:cxnLst/>
              <a:rect l="l" t="t" r="r" b="b"/>
              <a:pathLst>
                <a:path w="25532" h="23119" extrusionOk="0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886113" y="2270230"/>
              <a:ext cx="696570" cy="658250"/>
            </a:xfrm>
            <a:custGeom>
              <a:avLst/>
              <a:gdLst/>
              <a:ahLst/>
              <a:cxnLst/>
              <a:rect l="l" t="t" r="r" b="b"/>
              <a:pathLst>
                <a:path w="21722" h="20527" extrusionOk="0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847536" y="2430247"/>
              <a:ext cx="65418" cy="67662"/>
            </a:xfrm>
            <a:custGeom>
              <a:avLst/>
              <a:gdLst/>
              <a:ahLst/>
              <a:cxnLst/>
              <a:rect l="l" t="t" r="r" b="b"/>
              <a:pathLst>
                <a:path w="2040" h="2110" extrusionOk="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1444953" y="2739057"/>
              <a:ext cx="65418" cy="67598"/>
            </a:xfrm>
            <a:custGeom>
              <a:avLst/>
              <a:gdLst/>
              <a:ahLst/>
              <a:cxnLst/>
              <a:rect l="l" t="t" r="r" b="b"/>
              <a:pathLst>
                <a:path w="2040" h="2108" extrusionOk="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1231704" y="2717091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1036157" y="2787286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005596" y="2575449"/>
              <a:ext cx="65418" cy="67791"/>
            </a:xfrm>
            <a:custGeom>
              <a:avLst/>
              <a:gdLst/>
              <a:ahLst/>
              <a:cxnLst/>
              <a:rect l="l" t="t" r="r" b="b"/>
              <a:pathLst>
                <a:path w="2040" h="2114" extrusionOk="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911831" y="2258461"/>
              <a:ext cx="65418" cy="67566"/>
            </a:xfrm>
            <a:custGeom>
              <a:avLst/>
              <a:gdLst/>
              <a:ahLst/>
              <a:cxnLst/>
              <a:rect l="l" t="t" r="r" b="b"/>
              <a:pathLst>
                <a:path w="2040" h="2107" extrusionOk="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38"/>
          <p:cNvSpPr txBox="1">
            <a:spLocks noGrp="1"/>
          </p:cNvSpPr>
          <p:nvPr>
            <p:ph type="body" idx="1"/>
          </p:nvPr>
        </p:nvSpPr>
        <p:spPr>
          <a:xfrm>
            <a:off x="2166075" y="1514400"/>
            <a:ext cx="49077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Intended to explore transparency in the supply chain of organic products like Jaggery by the usage of Blockchain technology.</a:t>
            </a:r>
            <a:endParaRPr sz="14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Expected to replace the ongoing methods employed by the industry to trace products in the supply chain.</a:t>
            </a:r>
            <a:endParaRPr sz="14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Trace products in a reliable and tamper-proof environment with no central authority controlling the data.</a:t>
            </a:r>
            <a:endParaRPr sz="1400"/>
          </a:p>
          <a:p>
            <a:pPr marL="457200" marR="635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blockchain could also be deployed on cloud services to increase availability and reliability.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5" name="Google Shape;11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/>
          <p:cNvSpPr txBox="1">
            <a:spLocks noGrp="1"/>
          </p:cNvSpPr>
          <p:nvPr>
            <p:ph type="body" idx="1"/>
          </p:nvPr>
        </p:nvSpPr>
        <p:spPr>
          <a:xfrm>
            <a:off x="601550" y="919500"/>
            <a:ext cx="8076300" cy="33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600" dirty="0"/>
              <a:t>The </a:t>
            </a:r>
            <a:r>
              <a:rPr lang="en" sz="1600" b="1" dirty="0"/>
              <a:t>backend i.e. business logic</a:t>
            </a:r>
            <a:r>
              <a:rPr lang="en" sz="1600" dirty="0"/>
              <a:t> will be developed using </a:t>
            </a:r>
            <a:r>
              <a:rPr lang="en" sz="1600" b="1" dirty="0"/>
              <a:t>JavaScript</a:t>
            </a:r>
            <a:r>
              <a:rPr lang="en" sz="1600" dirty="0"/>
              <a:t> language on the</a:t>
            </a:r>
            <a:r>
              <a:rPr lang="en-US" sz="1600" dirty="0"/>
              <a:t> </a:t>
            </a:r>
            <a:r>
              <a:rPr lang="en-US" sz="1600" dirty="0" err="1"/>
              <a:t>MultiChain</a:t>
            </a:r>
            <a:r>
              <a:rPr lang="en-US" sz="1600" dirty="0"/>
              <a:t> framework which is based on Blockchain technology.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600" dirty="0"/>
              <a:t>The </a:t>
            </a:r>
            <a:r>
              <a:rPr lang="en" sz="1600" b="1" dirty="0"/>
              <a:t>frontend i.e. user interface</a:t>
            </a:r>
            <a:r>
              <a:rPr lang="en" sz="1600" dirty="0"/>
              <a:t> will be developed using </a:t>
            </a:r>
            <a:r>
              <a:rPr lang="en" sz="1600" b="1" dirty="0"/>
              <a:t>HTML, CSS, JavaScript</a:t>
            </a:r>
            <a:r>
              <a:rPr lang="en" sz="1600" dirty="0"/>
              <a:t>, and use of any particular frontend framework like </a:t>
            </a:r>
            <a:r>
              <a:rPr lang="en" sz="1600" b="1" dirty="0"/>
              <a:t>AngularJS, ReactJS</a:t>
            </a:r>
            <a:r>
              <a:rPr lang="en" sz="1600" dirty="0"/>
              <a:t>.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600" dirty="0"/>
              <a:t>The </a:t>
            </a:r>
            <a:r>
              <a:rPr lang="en" sz="1600" b="1" dirty="0"/>
              <a:t>nodes</a:t>
            </a:r>
            <a:r>
              <a:rPr lang="en" sz="1600" dirty="0"/>
              <a:t> representing the various actors will be deployed on </a:t>
            </a:r>
            <a:r>
              <a:rPr lang="en" sz="1600" b="1" dirty="0"/>
              <a:t>AWS Cloud Services </a:t>
            </a:r>
            <a:r>
              <a:rPr lang="en" sz="1600" dirty="0"/>
              <a:t>to ensure high availability and fault-tolerant working of the application.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201" name="Google Shape;1201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202" name="Google Shape;120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209" name="Google Shape;12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0" y="153225"/>
            <a:ext cx="569300" cy="60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roof of Existence Part 1 — Blockchain application on Multi-chain. | by  Sourabhh Sethii | DXSYS | Medium">
            <a:extLst>
              <a:ext uri="{FF2B5EF4-FFF2-40B4-BE49-F238E27FC236}">
                <a16:creationId xmlns:a16="http://schemas.microsoft.com/office/drawing/2014/main" id="{C15D97D1-2F5B-4956-85EF-ED1783CE9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76" y="1099259"/>
            <a:ext cx="5643673" cy="350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762</Words>
  <Application>Microsoft Office PowerPoint</Application>
  <PresentationFormat>On-screen Show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Lilita One</vt:lpstr>
      <vt:lpstr>Roboto</vt:lpstr>
      <vt:lpstr>Josefin Sans</vt:lpstr>
      <vt:lpstr>Arial</vt:lpstr>
      <vt:lpstr>Project research</vt:lpstr>
      <vt:lpstr>Supply Chain Traceability for Organic Jaggery using Blockchain</vt:lpstr>
      <vt:lpstr>TABLE OF CONTENTS</vt:lpstr>
      <vt:lpstr> OUR PROJECT GUIDE</vt:lpstr>
      <vt:lpstr>ORIGIN OF THE PROJECT</vt:lpstr>
      <vt:lpstr>WHAT WE ARE WORKING ON</vt:lpstr>
      <vt:lpstr>FLOW IN SUPPLY CHAIN</vt:lpstr>
      <vt:lpstr>ABOUT THE PROJECT</vt:lpstr>
      <vt:lpstr>METHODOLOGY</vt:lpstr>
      <vt:lpstr>METHODOLOGY</vt:lpstr>
      <vt:lpstr>-DAVE WATERS</vt:lpstr>
      <vt:lpstr>INTERNATIONAL &amp; NATIONAL STATUS</vt:lpstr>
      <vt:lpstr>BUDGET</vt:lpstr>
      <vt:lpstr>PROJECT GOALS</vt:lpstr>
      <vt:lpstr>TIMELINE</vt:lpstr>
      <vt:lpstr>THANKS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Traceability for Organic Jaggery using Blockchain</dc:title>
  <dc:creator>Ayush Bansal</dc:creator>
  <cp:lastModifiedBy>Ayush Bansal</cp:lastModifiedBy>
  <cp:revision>5</cp:revision>
  <dcterms:modified xsi:type="dcterms:W3CDTF">2020-09-10T05:57:26Z</dcterms:modified>
</cp:coreProperties>
</file>