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Locate a Socket – EV Charging Station Finder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/>
          <a:p>
            <a:r>
              <a:t>👋 About Me:</a:t>
            </a:r>
          </a:p>
          <a:p>
            <a:r>
              <a:t>Hi, I’m Ayush, a passionate web developer with expertise in Next.js, React, and AI-driven applications. </a:t>
            </a:r>
          </a:p>
          <a:p>
            <a:r>
              <a:t>I love building solutions that enhance user experience and solve real-world problems.</a:t>
            </a:r>
          </a:p>
          <a:p/>
          <a:p>
            <a:r>
              <a:t>🚗 Project Idea:</a:t>
            </a:r>
          </a:p>
          <a:p>
            <a:r>
              <a:t>Locate a Socket is a web-based platform that helps EV users locate charging stations. </a:t>
            </a:r>
          </a:p>
          <a:p>
            <a:r>
              <a:t>It uses location-based services to provide real-time station availability, navigation, and secure payments.</a:t>
            </a:r>
          </a:p>
          <a:p/>
          <a:p>
            <a:r>
              <a:t>✅ Why is this important?</a:t>
            </a:r>
          </a:p>
          <a:p>
            <a:r>
              <a:t>- Problem: Finding an EV charging station is challenging, leading to range anxiety for drivers.</a:t>
            </a:r>
          </a:p>
          <a:p>
            <a:r>
              <a:t>- Solution: Our platform simplifies charging station discovery, improving accessibility and encouraging EV adoption.</a:t>
            </a:r>
          </a:p>
          <a:p>
            <a:r>
              <a:t>- Impact: Supports sustainable transportation and enhances the EV charging ecosystem with a user-friendly solution.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