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3" r:id="rId4"/>
    <p:sldId id="259" r:id="rId6"/>
    <p:sldId id="260" r:id="rId7"/>
    <p:sldId id="274" r:id="rId8"/>
    <p:sldId id="275" r:id="rId9"/>
    <p:sldId id="276" r:id="rId10"/>
    <p:sldId id="284" r:id="rId11"/>
    <p:sldId id="277" r:id="rId12"/>
    <p:sldId id="278" r:id="rId13"/>
    <p:sldId id="279" r:id="rId14"/>
    <p:sldId id="280" r:id="rId15"/>
    <p:sldId id="281" r:id="rId16"/>
    <p:sldId id="282" r:id="rId17"/>
    <p:sldId id="28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32FD1-4360-4D71-875E-13401B6597C8}" type="datetimeFigureOut">
              <a:rPr lang="en-US"/>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33D00-44D7-40AB-A020-88A9D5762B89}"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6"/>
        <p:cNvGrpSpPr/>
        <p:nvPr/>
      </p:nvGrpSpPr>
      <p:grpSpPr>
        <a:xfrm>
          <a:off x="0" y="0"/>
          <a:ext cx="0" cy="0"/>
          <a:chOff x="0" y="0"/>
          <a:chExt cx="0" cy="0"/>
        </a:xfrm>
      </p:grpSpPr>
      <p:sp>
        <p:nvSpPr>
          <p:cNvPr id="3927" name="Google Shape;3927;g4ddab03cf4_0_300:notes"/>
          <p:cNvSpPr>
            <a:spLocks noGrp="true" noRot="true" noChangeAspect="true"/>
          </p:cNvSpPr>
          <p:nvPr>
            <p:ph type="sldImg" idx="2"/>
          </p:nvPr>
        </p:nvSpPr>
        <p:spPr>
          <a:xfrm>
            <a:off x="3810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3928" name="Google Shape;3928;g4ddab03cf4_0_300:notes"/>
          <p:cNvSpPr txBox="true">
            <a:spLocks noGrp="true"/>
          </p:cNvSpPr>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matchingName="BIG LAST TITTLE ">
  <p:cSld name="SECTION_HEADER">
    <p:spTree>
      <p:nvGrpSpPr>
        <p:cNvPr id="1" name="Shape 32"/>
        <p:cNvGrpSpPr/>
        <p:nvPr/>
      </p:nvGrpSpPr>
      <p:grpSpPr>
        <a:xfrm>
          <a:off x="0" y="0"/>
          <a:ext cx="0" cy="0"/>
          <a:chOff x="0" y="0"/>
          <a:chExt cx="0" cy="0"/>
        </a:xfrm>
      </p:grpSpPr>
      <p:sp>
        <p:nvSpPr>
          <p:cNvPr id="33" name="Google Shape;33;p3"/>
          <p:cNvSpPr/>
          <p:nvPr/>
        </p:nvSpPr>
        <p:spPr>
          <a:xfrm flipH="true">
            <a:off x="-71566" y="-18900"/>
            <a:ext cx="12354433" cy="6991901"/>
          </a:xfrm>
          <a:custGeom>
            <a:avLst/>
            <a:gdLst/>
            <a:ahLst/>
            <a:cxnLst/>
            <a:rect l="l" t="t" r="r" b="b"/>
            <a:pathLst>
              <a:path w="43967" h="25530" extrusionOk="false">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p>
        </p:txBody>
      </p:sp>
      <p:grpSp>
        <p:nvGrpSpPr>
          <p:cNvPr id="34" name="Google Shape;34;p3"/>
          <p:cNvGrpSpPr/>
          <p:nvPr/>
        </p:nvGrpSpPr>
        <p:grpSpPr>
          <a:xfrm flipH="true">
            <a:off x="-52946" y="-18896"/>
            <a:ext cx="12336100" cy="6887059"/>
            <a:chOff x="3655900" y="1642950"/>
            <a:chExt cx="1299175" cy="751250"/>
          </a:xfrm>
        </p:grpSpPr>
        <p:sp>
          <p:nvSpPr>
            <p:cNvPr id="35" name="Google Shape;35;p3"/>
            <p:cNvSpPr/>
            <p:nvPr/>
          </p:nvSpPr>
          <p:spPr>
            <a:xfrm>
              <a:off x="3655900" y="1891900"/>
              <a:ext cx="1299075" cy="436175"/>
            </a:xfrm>
            <a:custGeom>
              <a:avLst/>
              <a:gdLst/>
              <a:ahLst/>
              <a:cxnLst/>
              <a:rect l="l" t="t" r="r" b="b"/>
              <a:pathLst>
                <a:path w="51963" h="17447" extrusionOk="false">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 name="Google Shape;36;p3"/>
            <p:cNvSpPr/>
            <p:nvPr/>
          </p:nvSpPr>
          <p:spPr>
            <a:xfrm>
              <a:off x="4039825" y="1642950"/>
              <a:ext cx="915250" cy="258475"/>
            </a:xfrm>
            <a:custGeom>
              <a:avLst/>
              <a:gdLst/>
              <a:ahLst/>
              <a:cxnLst/>
              <a:rect l="l" t="t" r="r" b="b"/>
              <a:pathLst>
                <a:path w="36610" h="10339" extrusionOk="false">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 name="Google Shape;37;p3"/>
            <p:cNvSpPr/>
            <p:nvPr/>
          </p:nvSpPr>
          <p:spPr>
            <a:xfrm>
              <a:off x="3742950" y="2287000"/>
              <a:ext cx="725400" cy="107200"/>
            </a:xfrm>
            <a:custGeom>
              <a:avLst/>
              <a:gdLst/>
              <a:ahLst/>
              <a:cxnLst/>
              <a:rect l="l" t="t" r="r" b="b"/>
              <a:pathLst>
                <a:path w="29016" h="4288" extrusionOk="false">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38" name="Google Shape;38;p3"/>
          <p:cNvGrpSpPr/>
          <p:nvPr/>
        </p:nvGrpSpPr>
        <p:grpSpPr>
          <a:xfrm flipH="true">
            <a:off x="79" y="32140"/>
            <a:ext cx="12255733" cy="6833761"/>
            <a:chOff x="5820575" y="792900"/>
            <a:chExt cx="1357625" cy="786925"/>
          </a:xfrm>
        </p:grpSpPr>
        <p:sp>
          <p:nvSpPr>
            <p:cNvPr id="39" name="Google Shape;39;p3"/>
            <p:cNvSpPr/>
            <p:nvPr/>
          </p:nvSpPr>
          <p:spPr>
            <a:xfrm>
              <a:off x="6169125" y="1518150"/>
              <a:ext cx="388150" cy="61675"/>
            </a:xfrm>
            <a:custGeom>
              <a:avLst/>
              <a:gdLst/>
              <a:ahLst/>
              <a:cxnLst/>
              <a:rect l="l" t="t" r="r" b="b"/>
              <a:pathLst>
                <a:path w="15526" h="2467" extrusionOk="false">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0" name="Google Shape;40;p3"/>
            <p:cNvSpPr/>
            <p:nvPr/>
          </p:nvSpPr>
          <p:spPr>
            <a:xfrm>
              <a:off x="5820575" y="1099750"/>
              <a:ext cx="309925" cy="298425"/>
            </a:xfrm>
            <a:custGeom>
              <a:avLst/>
              <a:gdLst/>
              <a:ahLst/>
              <a:cxnLst/>
              <a:rect l="l" t="t" r="r" b="b"/>
              <a:pathLst>
                <a:path w="12397" h="11937" extrusionOk="false">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1" name="Google Shape;41;p3"/>
            <p:cNvSpPr/>
            <p:nvPr/>
          </p:nvSpPr>
          <p:spPr>
            <a:xfrm>
              <a:off x="6790500" y="1211675"/>
              <a:ext cx="387600" cy="233900"/>
            </a:xfrm>
            <a:custGeom>
              <a:avLst/>
              <a:gdLst/>
              <a:ahLst/>
              <a:cxnLst/>
              <a:rect l="l" t="t" r="r" b="b"/>
              <a:pathLst>
                <a:path w="15504" h="9356" extrusionOk="false">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42" name="Google Shape;42;p3"/>
            <p:cNvSpPr/>
            <p:nvPr/>
          </p:nvSpPr>
          <p:spPr>
            <a:xfrm>
              <a:off x="6830650" y="792900"/>
              <a:ext cx="347550" cy="168650"/>
            </a:xfrm>
            <a:custGeom>
              <a:avLst/>
              <a:gdLst/>
              <a:ahLst/>
              <a:cxnLst/>
              <a:rect l="l" t="t" r="r" b="b"/>
              <a:pathLst>
                <a:path w="13902" h="6746" extrusionOk="false">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pic>
        <p:nvPicPr>
          <p:cNvPr id="43" name="Google Shape;43;p3"/>
          <p:cNvPicPr preferRelativeResize="false"/>
          <p:nvPr/>
        </p:nvPicPr>
        <p:blipFill>
          <a:blip r:embed="rId2"/>
          <a:stretch>
            <a:fillRect/>
          </a:stretch>
        </p:blipFill>
        <p:spPr>
          <a:xfrm>
            <a:off x="-71100" y="-171139"/>
            <a:ext cx="12335869" cy="7315309"/>
          </a:xfrm>
          <a:prstGeom prst="rect">
            <a:avLst/>
          </a:prstGeom>
          <a:noFill/>
          <a:ln>
            <a:noFill/>
          </a:ln>
        </p:spPr>
      </p:pic>
      <p:sp>
        <p:nvSpPr>
          <p:cNvPr id="44" name="Google Shape;44;p3"/>
          <p:cNvSpPr/>
          <p:nvPr/>
        </p:nvSpPr>
        <p:spPr>
          <a:xfrm flipH="true">
            <a:off x="11509700" y="3458501"/>
            <a:ext cx="867" cy="833"/>
          </a:xfrm>
          <a:custGeom>
            <a:avLst/>
            <a:gdLst/>
            <a:ahLst/>
            <a:cxnLst/>
            <a:rect l="l" t="t" r="r" b="b"/>
            <a:pathLst>
              <a:path w="26" h="25" extrusionOk="false">
                <a:moveTo>
                  <a:pt x="26" y="0"/>
                </a:moveTo>
                <a:cubicBezTo>
                  <a:pt x="17" y="4"/>
                  <a:pt x="9" y="16"/>
                  <a:pt x="1" y="25"/>
                </a:cubicBezTo>
                <a:lnTo>
                  <a:pt x="26" y="0"/>
                </a:lnTo>
                <a:close/>
              </a:path>
            </a:pathLst>
          </a:custGeom>
          <a:solidFill>
            <a:srgbClr val="333031"/>
          </a:solid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p>
        </p:txBody>
      </p:sp>
      <p:sp>
        <p:nvSpPr>
          <p:cNvPr id="45" name="Google Shape;45;p3"/>
          <p:cNvSpPr txBox="true">
            <a:spLocks noGrp="true"/>
          </p:cNvSpPr>
          <p:nvPr>
            <p:ph type="sldNum" idx="12"/>
          </p:nvPr>
        </p:nvSpPr>
        <p:spPr>
          <a:xfrm flipH="true">
            <a:off x="183091" y="6217623"/>
            <a:ext cx="731600" cy="524800"/>
          </a:xfrm>
          <a:prstGeom prst="rect">
            <a:avLst/>
          </a:prstGeom>
        </p:spPr>
        <p:txBody>
          <a:bodyPr spcFirstLastPara="1" wrap="square" lIns="91425" tIns="91425" rIns="91425" bIns="91425" anchor="ctr" anchorCtr="false">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
        <p:nvSpPr>
          <p:cNvPr id="46" name="Google Shape;46;p3"/>
          <p:cNvSpPr txBox="true">
            <a:spLocks noGrp="true"/>
          </p:cNvSpPr>
          <p:nvPr>
            <p:ph type="sldNum" idx="2"/>
          </p:nvPr>
        </p:nvSpPr>
        <p:spPr>
          <a:xfrm>
            <a:off x="11296611" y="6217623"/>
            <a:ext cx="731600" cy="5248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
        <p:nvSpPr>
          <p:cNvPr id="47" name="Google Shape;47;p3"/>
          <p:cNvSpPr txBox="true">
            <a:spLocks noGrp="true"/>
          </p:cNvSpPr>
          <p:nvPr>
            <p:ph type="ctrTitle"/>
          </p:nvPr>
        </p:nvSpPr>
        <p:spPr>
          <a:xfrm>
            <a:off x="521533" y="2530251"/>
            <a:ext cx="11123600" cy="1893600"/>
          </a:xfrm>
          <a:prstGeom prst="rect">
            <a:avLst/>
          </a:prstGeom>
        </p:spPr>
        <p:txBody>
          <a:bodyPr spcFirstLastPara="1" wrap="square" lIns="91425" tIns="91425" rIns="91425" bIns="91425" anchor="b" anchorCtr="false">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SzPts val="5200"/>
              <a:buNone/>
              <a:defRPr sz="6900"/>
            </a:lvl2pPr>
            <a:lvl3pPr lvl="2" algn="ctr" rtl="0">
              <a:spcBef>
                <a:spcPts val="0"/>
              </a:spcBef>
              <a:spcAft>
                <a:spcPts val="0"/>
              </a:spcAft>
              <a:buSzPts val="5200"/>
              <a:buNone/>
              <a:defRPr sz="6900"/>
            </a:lvl3pPr>
            <a:lvl4pPr lvl="3" algn="ctr" rtl="0">
              <a:spcBef>
                <a:spcPts val="0"/>
              </a:spcBef>
              <a:spcAft>
                <a:spcPts val="0"/>
              </a:spcAft>
              <a:buSzPts val="5200"/>
              <a:buNone/>
              <a:defRPr sz="6900"/>
            </a:lvl4pPr>
            <a:lvl5pPr lvl="4" algn="ctr" rtl="0">
              <a:spcBef>
                <a:spcPts val="0"/>
              </a:spcBef>
              <a:spcAft>
                <a:spcPts val="0"/>
              </a:spcAft>
              <a:buSzPts val="5200"/>
              <a:buNone/>
              <a:defRPr sz="6900"/>
            </a:lvl5pPr>
            <a:lvl6pPr lvl="5" algn="ctr" rtl="0">
              <a:spcBef>
                <a:spcPts val="0"/>
              </a:spcBef>
              <a:spcAft>
                <a:spcPts val="0"/>
              </a:spcAft>
              <a:buSzPts val="5200"/>
              <a:buNone/>
              <a:defRPr sz="6900"/>
            </a:lvl6pPr>
            <a:lvl7pPr lvl="6" algn="ctr" rtl="0">
              <a:spcBef>
                <a:spcPts val="0"/>
              </a:spcBef>
              <a:spcAft>
                <a:spcPts val="0"/>
              </a:spcAft>
              <a:buSzPts val="5200"/>
              <a:buNone/>
              <a:defRPr sz="6900"/>
            </a:lvl7pPr>
            <a:lvl8pPr lvl="7" algn="ctr" rtl="0">
              <a:spcBef>
                <a:spcPts val="0"/>
              </a:spcBef>
              <a:spcAft>
                <a:spcPts val="0"/>
              </a:spcAft>
              <a:buSzPts val="5200"/>
              <a:buNone/>
              <a:defRPr sz="6900"/>
            </a:lvl8pPr>
            <a:lvl9pPr lvl="8" algn="ctr" rtl="0">
              <a:spcBef>
                <a:spcPts val="0"/>
              </a:spcBef>
              <a:spcAft>
                <a:spcPts val="0"/>
              </a:spcAft>
              <a:buSzPts val="5200"/>
              <a:buNone/>
              <a:defRPr sz="6900"/>
            </a:lvl9pPr>
          </a:lstStyle>
          <a:p/>
        </p:txBody>
      </p:sp>
      <p:sp>
        <p:nvSpPr>
          <p:cNvPr id="48" name="Google Shape;48;p3"/>
          <p:cNvSpPr txBox="true">
            <a:spLocks noGrp="true"/>
          </p:cNvSpPr>
          <p:nvPr>
            <p:ph type="subTitle" idx="1"/>
          </p:nvPr>
        </p:nvSpPr>
        <p:spPr>
          <a:xfrm>
            <a:off x="-44433" y="4331851"/>
            <a:ext cx="12255600" cy="3656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FFFFFF"/>
              </a:buClr>
              <a:buSzPts val="1400"/>
              <a:buNone/>
              <a:defRPr sz="1900">
                <a:solidFill>
                  <a:srgbClr val="FFFFFF"/>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p:txBody>
      </p:sp>
      <p:sp>
        <p:nvSpPr>
          <p:cNvPr id="49" name="Google Shape;49;p3"/>
          <p:cNvSpPr/>
          <p:nvPr/>
        </p:nvSpPr>
        <p:spPr>
          <a:xfrm flipH="true">
            <a:off x="-85549" y="3126564"/>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p>
        </p:txBody>
      </p:sp>
      <p:sp>
        <p:nvSpPr>
          <p:cNvPr id="50" name="Google Shape;50;p3"/>
          <p:cNvSpPr/>
          <p:nvPr/>
        </p:nvSpPr>
        <p:spPr>
          <a:xfrm rot="10800000" flipH="true">
            <a:off x="6996373" y="15"/>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LAND 1">
  <p:cSld name="CUSTOM">
    <p:spTree>
      <p:nvGrpSpPr>
        <p:cNvPr id="1" name="Shape 95"/>
        <p:cNvGrpSpPr/>
        <p:nvPr/>
      </p:nvGrpSpPr>
      <p:grpSpPr>
        <a:xfrm>
          <a:off x="0" y="0"/>
          <a:ext cx="0" cy="0"/>
          <a:chOff x="0" y="0"/>
          <a:chExt cx="0" cy="0"/>
        </a:xfrm>
      </p:grpSpPr>
      <p:sp>
        <p:nvSpPr>
          <p:cNvPr id="96" name="Google Shape;96;p7"/>
          <p:cNvSpPr/>
          <p:nvPr/>
        </p:nvSpPr>
        <p:spPr>
          <a:xfrm>
            <a:off x="-71566" y="-18900"/>
            <a:ext cx="12354433" cy="6991901"/>
          </a:xfrm>
          <a:custGeom>
            <a:avLst/>
            <a:gdLst/>
            <a:ahLst/>
            <a:cxnLst/>
            <a:rect l="l" t="t" r="r" b="b"/>
            <a:pathLst>
              <a:path w="43967" h="25530" extrusionOk="false">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p>
        </p:txBody>
      </p:sp>
      <p:grpSp>
        <p:nvGrpSpPr>
          <p:cNvPr id="97" name="Google Shape;97;p7"/>
          <p:cNvGrpSpPr/>
          <p:nvPr/>
        </p:nvGrpSpPr>
        <p:grpSpPr>
          <a:xfrm>
            <a:off x="-52946" y="-18896"/>
            <a:ext cx="12336100" cy="6887059"/>
            <a:chOff x="3655900" y="1642950"/>
            <a:chExt cx="1299175" cy="751250"/>
          </a:xfrm>
        </p:grpSpPr>
        <p:sp>
          <p:nvSpPr>
            <p:cNvPr id="98" name="Google Shape;98;p7"/>
            <p:cNvSpPr/>
            <p:nvPr/>
          </p:nvSpPr>
          <p:spPr>
            <a:xfrm>
              <a:off x="3655900" y="1891900"/>
              <a:ext cx="1299075" cy="436175"/>
            </a:xfrm>
            <a:custGeom>
              <a:avLst/>
              <a:gdLst/>
              <a:ahLst/>
              <a:cxnLst/>
              <a:rect l="l" t="t" r="r" b="b"/>
              <a:pathLst>
                <a:path w="51963" h="17447" extrusionOk="false">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99" name="Google Shape;99;p7"/>
            <p:cNvSpPr/>
            <p:nvPr/>
          </p:nvSpPr>
          <p:spPr>
            <a:xfrm>
              <a:off x="4039825" y="1642950"/>
              <a:ext cx="915250" cy="258475"/>
            </a:xfrm>
            <a:custGeom>
              <a:avLst/>
              <a:gdLst/>
              <a:ahLst/>
              <a:cxnLst/>
              <a:rect l="l" t="t" r="r" b="b"/>
              <a:pathLst>
                <a:path w="36610" h="10339" extrusionOk="false">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0" name="Google Shape;100;p7"/>
            <p:cNvSpPr/>
            <p:nvPr/>
          </p:nvSpPr>
          <p:spPr>
            <a:xfrm>
              <a:off x="3742950" y="2287000"/>
              <a:ext cx="725400" cy="107200"/>
            </a:xfrm>
            <a:custGeom>
              <a:avLst/>
              <a:gdLst/>
              <a:ahLst/>
              <a:cxnLst/>
              <a:rect l="l" t="t" r="r" b="b"/>
              <a:pathLst>
                <a:path w="29016" h="4288" extrusionOk="false">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101" name="Google Shape;101;p7"/>
          <p:cNvGrpSpPr/>
          <p:nvPr/>
        </p:nvGrpSpPr>
        <p:grpSpPr>
          <a:xfrm>
            <a:off x="-44512" y="32140"/>
            <a:ext cx="12255733" cy="6833761"/>
            <a:chOff x="5820575" y="792900"/>
            <a:chExt cx="1357625" cy="786925"/>
          </a:xfrm>
        </p:grpSpPr>
        <p:sp>
          <p:nvSpPr>
            <p:cNvPr id="102" name="Google Shape;102;p7"/>
            <p:cNvSpPr/>
            <p:nvPr/>
          </p:nvSpPr>
          <p:spPr>
            <a:xfrm>
              <a:off x="6169125" y="1518150"/>
              <a:ext cx="388150" cy="61675"/>
            </a:xfrm>
            <a:custGeom>
              <a:avLst/>
              <a:gdLst/>
              <a:ahLst/>
              <a:cxnLst/>
              <a:rect l="l" t="t" r="r" b="b"/>
              <a:pathLst>
                <a:path w="15526" h="2467" extrusionOk="false">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3" name="Google Shape;103;p7"/>
            <p:cNvSpPr/>
            <p:nvPr/>
          </p:nvSpPr>
          <p:spPr>
            <a:xfrm>
              <a:off x="5820575" y="1099750"/>
              <a:ext cx="309925" cy="298425"/>
            </a:xfrm>
            <a:custGeom>
              <a:avLst/>
              <a:gdLst/>
              <a:ahLst/>
              <a:cxnLst/>
              <a:rect l="l" t="t" r="r" b="b"/>
              <a:pathLst>
                <a:path w="12397" h="11937" extrusionOk="false">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4" name="Google Shape;104;p7"/>
            <p:cNvSpPr/>
            <p:nvPr/>
          </p:nvSpPr>
          <p:spPr>
            <a:xfrm>
              <a:off x="6790500" y="1211675"/>
              <a:ext cx="387600" cy="233900"/>
            </a:xfrm>
            <a:custGeom>
              <a:avLst/>
              <a:gdLst/>
              <a:ahLst/>
              <a:cxnLst/>
              <a:rect l="l" t="t" r="r" b="b"/>
              <a:pathLst>
                <a:path w="15504" h="9356" extrusionOk="false">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5" name="Google Shape;105;p7"/>
            <p:cNvSpPr/>
            <p:nvPr/>
          </p:nvSpPr>
          <p:spPr>
            <a:xfrm>
              <a:off x="6830650" y="792900"/>
              <a:ext cx="347550" cy="168650"/>
            </a:xfrm>
            <a:custGeom>
              <a:avLst/>
              <a:gdLst/>
              <a:ahLst/>
              <a:cxnLst/>
              <a:rect l="l" t="t" r="r" b="b"/>
              <a:pathLst>
                <a:path w="13902" h="6746" extrusionOk="false">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grpSp>
        <p:nvGrpSpPr>
          <p:cNvPr id="106" name="Google Shape;106;p7"/>
          <p:cNvGrpSpPr/>
          <p:nvPr/>
        </p:nvGrpSpPr>
        <p:grpSpPr>
          <a:xfrm>
            <a:off x="79" y="32140"/>
            <a:ext cx="12255733" cy="6833761"/>
            <a:chOff x="5820575" y="792900"/>
            <a:chExt cx="1357625" cy="786925"/>
          </a:xfrm>
        </p:grpSpPr>
        <p:sp>
          <p:nvSpPr>
            <p:cNvPr id="107" name="Google Shape;107;p7"/>
            <p:cNvSpPr/>
            <p:nvPr/>
          </p:nvSpPr>
          <p:spPr>
            <a:xfrm>
              <a:off x="6169125" y="1518150"/>
              <a:ext cx="388150" cy="61675"/>
            </a:xfrm>
            <a:custGeom>
              <a:avLst/>
              <a:gdLst/>
              <a:ahLst/>
              <a:cxnLst/>
              <a:rect l="l" t="t" r="r" b="b"/>
              <a:pathLst>
                <a:path w="15526" h="2467" extrusionOk="false">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 name="Google Shape;108;p7"/>
            <p:cNvSpPr/>
            <p:nvPr/>
          </p:nvSpPr>
          <p:spPr>
            <a:xfrm>
              <a:off x="5820575" y="1099750"/>
              <a:ext cx="309925" cy="298425"/>
            </a:xfrm>
            <a:custGeom>
              <a:avLst/>
              <a:gdLst/>
              <a:ahLst/>
              <a:cxnLst/>
              <a:rect l="l" t="t" r="r" b="b"/>
              <a:pathLst>
                <a:path w="12397" h="11937" extrusionOk="false">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9" name="Google Shape;109;p7"/>
            <p:cNvSpPr/>
            <p:nvPr/>
          </p:nvSpPr>
          <p:spPr>
            <a:xfrm>
              <a:off x="6790500" y="1211675"/>
              <a:ext cx="387600" cy="233900"/>
            </a:xfrm>
            <a:custGeom>
              <a:avLst/>
              <a:gdLst/>
              <a:ahLst/>
              <a:cxnLst/>
              <a:rect l="l" t="t" r="r" b="b"/>
              <a:pathLst>
                <a:path w="15504" h="9356" extrusionOk="false">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 name="Google Shape;110;p7"/>
            <p:cNvSpPr/>
            <p:nvPr/>
          </p:nvSpPr>
          <p:spPr>
            <a:xfrm>
              <a:off x="6830650" y="792900"/>
              <a:ext cx="347550" cy="168650"/>
            </a:xfrm>
            <a:custGeom>
              <a:avLst/>
              <a:gdLst/>
              <a:ahLst/>
              <a:cxnLst/>
              <a:rect l="l" t="t" r="r" b="b"/>
              <a:pathLst>
                <a:path w="13902" h="6746" extrusionOk="false">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111" name="Google Shape;111;p7"/>
          <p:cNvSpPr txBox="true">
            <a:spLocks noGrp="true"/>
          </p:cNvSpPr>
          <p:nvPr>
            <p:ph type="sldNum" idx="12"/>
          </p:nvPr>
        </p:nvSpPr>
        <p:spPr>
          <a:xfrm>
            <a:off x="11296611" y="6217623"/>
            <a:ext cx="731600" cy="524800"/>
          </a:xfrm>
          <a:prstGeom prst="rect">
            <a:avLst/>
          </a:prstGeom>
        </p:spPr>
        <p:txBody>
          <a:bodyPr spcFirstLastPara="1" wrap="square" lIns="91425" tIns="91425" rIns="91425" bIns="91425" anchor="ctr" anchorCtr="false">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
        <p:nvSpPr>
          <p:cNvPr id="112" name="Google Shape;112;p7"/>
          <p:cNvSpPr txBox="true">
            <a:spLocks noGrp="true"/>
          </p:cNvSpPr>
          <p:nvPr>
            <p:ph type="title"/>
          </p:nvPr>
        </p:nvSpPr>
        <p:spPr>
          <a:xfrm>
            <a:off x="-2235200" y="2942100"/>
            <a:ext cx="10668000" cy="524800"/>
          </a:xfrm>
          <a:prstGeom prst="rect">
            <a:avLst/>
          </a:prstGeom>
        </p:spPr>
        <p:txBody>
          <a:bodyPr spcFirstLastPara="1" wrap="square" lIns="91425" tIns="91425" rIns="91425" bIns="91425" anchor="t" anchorCtr="false">
            <a:noAutofit/>
          </a:bodyPr>
          <a:lstStyle>
            <a:lvl1pPr lvl="0" algn="ct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2800"/>
              <a:buNone/>
              <a:defRPr>
                <a:solidFill>
                  <a:srgbClr val="FFFFFF"/>
                </a:solidFill>
              </a:defRPr>
            </a:lvl2pPr>
            <a:lvl3pPr lvl="2" algn="ctr" rtl="0">
              <a:spcBef>
                <a:spcPts val="0"/>
              </a:spcBef>
              <a:spcAft>
                <a:spcPts val="0"/>
              </a:spcAft>
              <a:buClr>
                <a:srgbClr val="FFFFFF"/>
              </a:buClr>
              <a:buSzPts val="2800"/>
              <a:buNone/>
              <a:defRPr>
                <a:solidFill>
                  <a:srgbClr val="FFFFFF"/>
                </a:solidFill>
              </a:defRPr>
            </a:lvl3pPr>
            <a:lvl4pPr lvl="3" algn="ctr" rtl="0">
              <a:spcBef>
                <a:spcPts val="0"/>
              </a:spcBef>
              <a:spcAft>
                <a:spcPts val="0"/>
              </a:spcAft>
              <a:buClr>
                <a:srgbClr val="FFFFFF"/>
              </a:buClr>
              <a:buSzPts val="2800"/>
              <a:buNone/>
              <a:defRPr>
                <a:solidFill>
                  <a:srgbClr val="FFFFFF"/>
                </a:solidFill>
              </a:defRPr>
            </a:lvl4pPr>
            <a:lvl5pPr lvl="4" algn="ctr" rtl="0">
              <a:spcBef>
                <a:spcPts val="0"/>
              </a:spcBef>
              <a:spcAft>
                <a:spcPts val="0"/>
              </a:spcAft>
              <a:buClr>
                <a:srgbClr val="FFFFFF"/>
              </a:buClr>
              <a:buSzPts val="2800"/>
              <a:buNone/>
              <a:defRPr>
                <a:solidFill>
                  <a:srgbClr val="FFFFFF"/>
                </a:solidFill>
              </a:defRPr>
            </a:lvl5pPr>
            <a:lvl6pPr lvl="5" algn="ctr" rtl="0">
              <a:spcBef>
                <a:spcPts val="0"/>
              </a:spcBef>
              <a:spcAft>
                <a:spcPts val="0"/>
              </a:spcAft>
              <a:buClr>
                <a:srgbClr val="FFFFFF"/>
              </a:buClr>
              <a:buSzPts val="2800"/>
              <a:buNone/>
              <a:defRPr>
                <a:solidFill>
                  <a:srgbClr val="FFFFFF"/>
                </a:solidFill>
              </a:defRPr>
            </a:lvl6pPr>
            <a:lvl7pPr lvl="6" algn="ctr" rtl="0">
              <a:spcBef>
                <a:spcPts val="0"/>
              </a:spcBef>
              <a:spcAft>
                <a:spcPts val="0"/>
              </a:spcAft>
              <a:buClr>
                <a:srgbClr val="FFFFFF"/>
              </a:buClr>
              <a:buSzPts val="2800"/>
              <a:buNone/>
              <a:defRPr>
                <a:solidFill>
                  <a:srgbClr val="FFFFFF"/>
                </a:solidFill>
              </a:defRPr>
            </a:lvl7pPr>
            <a:lvl8pPr lvl="7" algn="ctr" rtl="0">
              <a:spcBef>
                <a:spcPts val="0"/>
              </a:spcBef>
              <a:spcAft>
                <a:spcPts val="0"/>
              </a:spcAft>
              <a:buClr>
                <a:srgbClr val="FFFFFF"/>
              </a:buClr>
              <a:buSzPts val="2800"/>
              <a:buNone/>
              <a:defRPr>
                <a:solidFill>
                  <a:srgbClr val="FFFFFF"/>
                </a:solidFill>
              </a:defRPr>
            </a:lvl8pPr>
            <a:lvl9pPr lvl="8" algn="ctr" rtl="0">
              <a:spcBef>
                <a:spcPts val="0"/>
              </a:spcBef>
              <a:spcAft>
                <a:spcPts val="0"/>
              </a:spcAft>
              <a:buClr>
                <a:srgbClr val="FFFFFF"/>
              </a:buClr>
              <a:buSzPts val="2800"/>
              <a:buNone/>
              <a:defRPr>
                <a:solidFill>
                  <a:srgbClr val="FFFFFF"/>
                </a:solidFill>
              </a:defRPr>
            </a:lvl9pPr>
          </a:lstStyle>
          <a:p/>
        </p:txBody>
      </p:sp>
      <p:sp>
        <p:nvSpPr>
          <p:cNvPr id="113" name="Google Shape;113;p7"/>
          <p:cNvSpPr txBox="true">
            <a:spLocks noGrp="true"/>
          </p:cNvSpPr>
          <p:nvPr>
            <p:ph type="subTitle" idx="1"/>
          </p:nvPr>
        </p:nvSpPr>
        <p:spPr>
          <a:xfrm>
            <a:off x="1270000" y="4964567"/>
            <a:ext cx="3657600" cy="6744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800"/>
              <a:buNone/>
              <a:defRPr sz="2400">
                <a:solidFill>
                  <a:srgbClr val="FFFFFF"/>
                </a:solidFill>
              </a:defRPr>
            </a:lvl2pPr>
            <a:lvl3pPr lvl="2" algn="ctr" rtl="0">
              <a:lnSpc>
                <a:spcPct val="100000"/>
              </a:lnSpc>
              <a:spcBef>
                <a:spcPts val="0"/>
              </a:spcBef>
              <a:spcAft>
                <a:spcPts val="0"/>
              </a:spcAft>
              <a:buClr>
                <a:srgbClr val="FFFFFF"/>
              </a:buClr>
              <a:buSzPts val="1800"/>
              <a:buNone/>
              <a:defRPr sz="2400">
                <a:solidFill>
                  <a:srgbClr val="FFFFFF"/>
                </a:solidFill>
              </a:defRPr>
            </a:lvl3pPr>
            <a:lvl4pPr lvl="3" algn="ctr" rtl="0">
              <a:lnSpc>
                <a:spcPct val="100000"/>
              </a:lnSpc>
              <a:spcBef>
                <a:spcPts val="0"/>
              </a:spcBef>
              <a:spcAft>
                <a:spcPts val="0"/>
              </a:spcAft>
              <a:buClr>
                <a:srgbClr val="FFFFFF"/>
              </a:buClr>
              <a:buSzPts val="1800"/>
              <a:buNone/>
              <a:defRPr sz="2400">
                <a:solidFill>
                  <a:srgbClr val="FFFFFF"/>
                </a:solidFill>
              </a:defRPr>
            </a:lvl4pPr>
            <a:lvl5pPr lvl="4" algn="ctr" rtl="0">
              <a:lnSpc>
                <a:spcPct val="100000"/>
              </a:lnSpc>
              <a:spcBef>
                <a:spcPts val="0"/>
              </a:spcBef>
              <a:spcAft>
                <a:spcPts val="0"/>
              </a:spcAft>
              <a:buClr>
                <a:srgbClr val="FFFFFF"/>
              </a:buClr>
              <a:buSzPts val="1800"/>
              <a:buNone/>
              <a:defRPr sz="2400">
                <a:solidFill>
                  <a:srgbClr val="FFFFFF"/>
                </a:solidFill>
              </a:defRPr>
            </a:lvl5pPr>
            <a:lvl6pPr lvl="5" algn="ctr" rtl="0">
              <a:lnSpc>
                <a:spcPct val="100000"/>
              </a:lnSpc>
              <a:spcBef>
                <a:spcPts val="0"/>
              </a:spcBef>
              <a:spcAft>
                <a:spcPts val="0"/>
              </a:spcAft>
              <a:buClr>
                <a:srgbClr val="FFFFFF"/>
              </a:buClr>
              <a:buSzPts val="1800"/>
              <a:buNone/>
              <a:defRPr sz="2400">
                <a:solidFill>
                  <a:srgbClr val="FFFFFF"/>
                </a:solidFill>
              </a:defRPr>
            </a:lvl6pPr>
            <a:lvl7pPr lvl="6" algn="ctr" rtl="0">
              <a:lnSpc>
                <a:spcPct val="100000"/>
              </a:lnSpc>
              <a:spcBef>
                <a:spcPts val="0"/>
              </a:spcBef>
              <a:spcAft>
                <a:spcPts val="0"/>
              </a:spcAft>
              <a:buClr>
                <a:srgbClr val="FFFFFF"/>
              </a:buClr>
              <a:buSzPts val="1800"/>
              <a:buNone/>
              <a:defRPr sz="2400">
                <a:solidFill>
                  <a:srgbClr val="FFFFFF"/>
                </a:solidFill>
              </a:defRPr>
            </a:lvl7pPr>
            <a:lvl8pPr lvl="7" algn="ctr" rtl="0">
              <a:lnSpc>
                <a:spcPct val="100000"/>
              </a:lnSpc>
              <a:spcBef>
                <a:spcPts val="0"/>
              </a:spcBef>
              <a:spcAft>
                <a:spcPts val="0"/>
              </a:spcAft>
              <a:buClr>
                <a:srgbClr val="FFFFFF"/>
              </a:buClr>
              <a:buSzPts val="1800"/>
              <a:buNone/>
              <a:defRPr sz="2400">
                <a:solidFill>
                  <a:srgbClr val="FFFFFF"/>
                </a:solidFill>
              </a:defRPr>
            </a:lvl8pPr>
            <a:lvl9pPr lvl="8" algn="ctr" rtl="0">
              <a:lnSpc>
                <a:spcPct val="100000"/>
              </a:lnSpc>
              <a:spcBef>
                <a:spcPts val="0"/>
              </a:spcBef>
              <a:spcAft>
                <a:spcPts val="0"/>
              </a:spcAft>
              <a:buClr>
                <a:srgbClr val="FFFFFF"/>
              </a:buClr>
              <a:buSzPts val="1800"/>
              <a:buNone/>
              <a:defRPr sz="2400">
                <a:solidFill>
                  <a:srgbClr val="FFFFFF"/>
                </a:solidFill>
              </a:defRPr>
            </a:lvl9pPr>
          </a:lstStyle>
          <a:p/>
        </p:txBody>
      </p:sp>
      <p:cxnSp>
        <p:nvCxnSpPr>
          <p:cNvPr id="114" name="Google Shape;114;p7"/>
          <p:cNvCxnSpPr/>
          <p:nvPr/>
        </p:nvCxnSpPr>
        <p:spPr>
          <a:xfrm>
            <a:off x="3098800" y="-88900"/>
            <a:ext cx="0" cy="2895600"/>
          </a:xfrm>
          <a:prstGeom prst="straightConnector1">
            <a:avLst/>
          </a:prstGeom>
          <a:noFill/>
          <a:ln w="28575" cap="flat" cmpd="sng">
            <a:solidFill>
              <a:srgbClr val="FFFFFF"/>
            </a:solidFill>
            <a:prstDash val="solid"/>
            <a:round/>
            <a:headEnd type="none" w="med" len="med"/>
            <a:tailEnd type="none" w="med" len="med"/>
          </a:ln>
        </p:spPr>
      </p:cxnSp>
      <p:cxnSp>
        <p:nvCxnSpPr>
          <p:cNvPr id="115" name="Google Shape;115;p7"/>
          <p:cNvCxnSpPr/>
          <p:nvPr/>
        </p:nvCxnSpPr>
        <p:spPr>
          <a:xfrm>
            <a:off x="2714600" y="2806700"/>
            <a:ext cx="768400" cy="0"/>
          </a:xfrm>
          <a:prstGeom prst="straightConnector1">
            <a:avLst/>
          </a:prstGeom>
          <a:noFill/>
          <a:ln w="28575" cap="flat" cmpd="sng">
            <a:solidFill>
              <a:srgbClr val="FFFFFF"/>
            </a:solidFill>
            <a:prstDash val="solid"/>
            <a:round/>
            <a:headEnd type="none" w="med" len="med"/>
            <a:tailEnd type="none" w="med" len="med"/>
          </a:ln>
        </p:spPr>
      </p:cxnSp>
      <p:sp>
        <p:nvSpPr>
          <p:cNvPr id="116" name="Google Shape;116;p7"/>
          <p:cNvSpPr txBox="true">
            <a:spLocks noGrp="true"/>
          </p:cNvSpPr>
          <p:nvPr>
            <p:ph type="title" idx="2"/>
          </p:nvPr>
        </p:nvSpPr>
        <p:spPr>
          <a:xfrm>
            <a:off x="217500" y="3708333"/>
            <a:ext cx="5762400" cy="1014800"/>
          </a:xfrm>
          <a:prstGeom prst="rect">
            <a:avLst/>
          </a:prstGeom>
        </p:spPr>
        <p:txBody>
          <a:bodyPr spcFirstLastPara="1" wrap="square" lIns="91425" tIns="91425" rIns="91425" bIns="91425" anchor="t" anchorCtr="false">
            <a:noAutofit/>
          </a:bodyPr>
          <a:lstStyle>
            <a:lvl1pPr lvl="0" algn="ctr" rtl="0">
              <a:spcBef>
                <a:spcPts val="0"/>
              </a:spcBef>
              <a:spcAft>
                <a:spcPts val="0"/>
              </a:spcAft>
              <a:buClr>
                <a:srgbClr val="FFFFFF"/>
              </a:buClr>
              <a:buSzPts val="2400"/>
              <a:buNone/>
              <a:defRPr sz="3200">
                <a:solidFill>
                  <a:srgbClr val="FFFFFF"/>
                </a:solidFill>
              </a:defRPr>
            </a:lvl1pPr>
            <a:lvl2pPr lvl="1" algn="ctr" rtl="0">
              <a:spcBef>
                <a:spcPts val="0"/>
              </a:spcBef>
              <a:spcAft>
                <a:spcPts val="0"/>
              </a:spcAft>
              <a:buClr>
                <a:srgbClr val="FFFFFF"/>
              </a:buClr>
              <a:buSzPts val="2400"/>
              <a:buNone/>
              <a:defRPr sz="3200">
                <a:solidFill>
                  <a:srgbClr val="FFFFFF"/>
                </a:solidFill>
              </a:defRPr>
            </a:lvl2pPr>
            <a:lvl3pPr lvl="2" algn="ctr" rtl="0">
              <a:spcBef>
                <a:spcPts val="0"/>
              </a:spcBef>
              <a:spcAft>
                <a:spcPts val="0"/>
              </a:spcAft>
              <a:buClr>
                <a:srgbClr val="FFFFFF"/>
              </a:buClr>
              <a:buSzPts val="2400"/>
              <a:buNone/>
              <a:defRPr sz="3200">
                <a:solidFill>
                  <a:srgbClr val="FFFFFF"/>
                </a:solidFill>
              </a:defRPr>
            </a:lvl3pPr>
            <a:lvl4pPr lvl="3" algn="ctr" rtl="0">
              <a:spcBef>
                <a:spcPts val="0"/>
              </a:spcBef>
              <a:spcAft>
                <a:spcPts val="0"/>
              </a:spcAft>
              <a:buClr>
                <a:srgbClr val="FFFFFF"/>
              </a:buClr>
              <a:buSzPts val="2400"/>
              <a:buNone/>
              <a:defRPr sz="3200">
                <a:solidFill>
                  <a:srgbClr val="FFFFFF"/>
                </a:solidFill>
              </a:defRPr>
            </a:lvl4pPr>
            <a:lvl5pPr lvl="4" algn="ctr" rtl="0">
              <a:spcBef>
                <a:spcPts val="0"/>
              </a:spcBef>
              <a:spcAft>
                <a:spcPts val="0"/>
              </a:spcAft>
              <a:buClr>
                <a:srgbClr val="FFFFFF"/>
              </a:buClr>
              <a:buSzPts val="2400"/>
              <a:buNone/>
              <a:defRPr sz="3200">
                <a:solidFill>
                  <a:srgbClr val="FFFFFF"/>
                </a:solidFill>
              </a:defRPr>
            </a:lvl5pPr>
            <a:lvl6pPr lvl="5" algn="ctr" rtl="0">
              <a:spcBef>
                <a:spcPts val="0"/>
              </a:spcBef>
              <a:spcAft>
                <a:spcPts val="0"/>
              </a:spcAft>
              <a:buClr>
                <a:srgbClr val="FFFFFF"/>
              </a:buClr>
              <a:buSzPts val="2400"/>
              <a:buNone/>
              <a:defRPr sz="3200">
                <a:solidFill>
                  <a:srgbClr val="FFFFFF"/>
                </a:solidFill>
              </a:defRPr>
            </a:lvl6pPr>
            <a:lvl7pPr lvl="6" algn="ctr" rtl="0">
              <a:spcBef>
                <a:spcPts val="0"/>
              </a:spcBef>
              <a:spcAft>
                <a:spcPts val="0"/>
              </a:spcAft>
              <a:buClr>
                <a:srgbClr val="FFFFFF"/>
              </a:buClr>
              <a:buSzPts val="2400"/>
              <a:buNone/>
              <a:defRPr sz="3200">
                <a:solidFill>
                  <a:srgbClr val="FFFFFF"/>
                </a:solidFill>
              </a:defRPr>
            </a:lvl7pPr>
            <a:lvl8pPr lvl="7" algn="ctr" rtl="0">
              <a:spcBef>
                <a:spcPts val="0"/>
              </a:spcBef>
              <a:spcAft>
                <a:spcPts val="0"/>
              </a:spcAft>
              <a:buClr>
                <a:srgbClr val="FFFFFF"/>
              </a:buClr>
              <a:buSzPts val="2400"/>
              <a:buNone/>
              <a:defRPr sz="3200">
                <a:solidFill>
                  <a:srgbClr val="FFFFFF"/>
                </a:solidFill>
              </a:defRPr>
            </a:lvl8pPr>
            <a:lvl9pPr lvl="8" algn="ctr" rtl="0">
              <a:spcBef>
                <a:spcPts val="0"/>
              </a:spcBef>
              <a:spcAft>
                <a:spcPts val="0"/>
              </a:spcAft>
              <a:buClr>
                <a:srgbClr val="FFFFFF"/>
              </a:buClr>
              <a:buSzPts val="2400"/>
              <a:buNone/>
              <a:defRPr sz="3200">
                <a:solidFill>
                  <a:srgbClr val="FFFFFF"/>
                </a:solidFill>
              </a:defRPr>
            </a:lvl9pPr>
          </a:lstStyle>
          <a:p/>
        </p:txBody>
      </p:sp>
      <p:sp>
        <p:nvSpPr>
          <p:cNvPr id="117" name="Google Shape;117;p7"/>
          <p:cNvSpPr/>
          <p:nvPr/>
        </p:nvSpPr>
        <p:spPr>
          <a:xfrm rot="10800000">
            <a:off x="-57400" y="-26185"/>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p>
        </p:txBody>
      </p:sp>
      <p:sp>
        <p:nvSpPr>
          <p:cNvPr id="118" name="Google Shape;118;p7"/>
          <p:cNvSpPr/>
          <p:nvPr/>
        </p:nvSpPr>
        <p:spPr>
          <a:xfrm>
            <a:off x="6996373" y="3119731"/>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p>
        </p:txBody>
      </p:sp>
      <p:pic>
        <p:nvPicPr>
          <p:cNvPr id="119" name="Google Shape;119;p7"/>
          <p:cNvPicPr preferRelativeResize="false"/>
          <p:nvPr/>
        </p:nvPicPr>
        <p:blipFill>
          <a:blip r:embed="rId2"/>
          <a:stretch>
            <a:fillRect/>
          </a:stretch>
        </p:blipFill>
        <p:spPr>
          <a:xfrm>
            <a:off x="-71100" y="-171139"/>
            <a:ext cx="12335869" cy="73153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true"/>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true"/>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true"/>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true"/>
          </p:cNvSpPr>
          <p:nvPr>
            <p:ph type="ftr" sz="quarter" idx="11"/>
          </p:nvPr>
        </p:nvSpPr>
        <p:spPr/>
        <p:txBody>
          <a:bodyPr/>
          <a:lstStyle/>
          <a:p>
            <a:endParaRPr lang="en-US"/>
          </a:p>
        </p:txBody>
      </p:sp>
      <p:sp>
        <p:nvSpPr>
          <p:cNvPr id="9" name="Slide Number Placeholder 8"/>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Date Placeholder 2"/>
          <p:cNvSpPr>
            <a:spLocks noGrp="true"/>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true"/>
          </p:cNvSpPr>
          <p:nvPr>
            <p:ph type="ftr" sz="quarter" idx="11"/>
          </p:nvPr>
        </p:nvSpPr>
        <p:spPr/>
        <p:txBody>
          <a:bodyPr/>
          <a:lstStyle/>
          <a:p>
            <a:endParaRPr lang="en-US"/>
          </a:p>
        </p:txBody>
      </p:sp>
      <p:sp>
        <p:nvSpPr>
          <p:cNvPr id="5" name="Slide Number Placeholder 4"/>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true"/>
          </p:cNvSpPr>
          <p:nvPr>
            <p:ph type="ftr" sz="quarter" idx="11"/>
          </p:nvPr>
        </p:nvSpPr>
        <p:spPr/>
        <p:txBody>
          <a:bodyPr/>
          <a:lstStyle/>
          <a:p>
            <a:endParaRPr lang="en-US"/>
          </a:p>
        </p:txBody>
      </p:sp>
      <p:sp>
        <p:nvSpPr>
          <p:cNvPr id="4" name="Slide Number Placeholder 3"/>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true" noChangeAspect="true"/>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true">
          <a:blip r:embed="rId3"/>
          <a:srcRect/>
          <a:stretch>
            <a:fillRect t="-13000" b="-13000"/>
          </a:stretch>
        </a:blipFill>
        <a:effectLst/>
      </p:bgPr>
    </p:bg>
    <p:spTree>
      <p:nvGrpSpPr>
        <p:cNvPr id="1" name="Shape 5"/>
        <p:cNvGrpSpPr/>
        <p:nvPr/>
      </p:nvGrpSpPr>
      <p:grpSpPr>
        <a:xfrm>
          <a:off x="0" y="0"/>
          <a:ext cx="0" cy="0"/>
          <a:chOff x="0" y="0"/>
          <a:chExt cx="0" cy="0"/>
        </a:xfrm>
      </p:grpSpPr>
      <p:sp>
        <p:nvSpPr>
          <p:cNvPr id="6" name="Google Shape;6;p1"/>
          <p:cNvSpPr txBox="true">
            <a:spLocks noGrp="true"/>
          </p:cNvSpPr>
          <p:nvPr>
            <p:ph type="title"/>
          </p:nvPr>
        </p:nvSpPr>
        <p:spPr>
          <a:xfrm>
            <a:off x="415600" y="593367"/>
            <a:ext cx="11360800" cy="763600"/>
          </a:xfrm>
          <a:prstGeom prst="rect">
            <a:avLst/>
          </a:prstGeom>
          <a:noFill/>
          <a:ln>
            <a:noFill/>
          </a:ln>
        </p:spPr>
        <p:txBody>
          <a:bodyPr spcFirstLastPara="1" wrap="square" lIns="91425" tIns="91425" rIns="91425" bIns="91425" anchor="t" anchorCtr="false">
            <a:noAutofit/>
          </a:bodyPr>
          <a:lstStyle>
            <a:lvl1pPr lvl="0">
              <a:spcBef>
                <a:spcPts val="0"/>
              </a:spcBef>
              <a:spcAft>
                <a:spcPts val="0"/>
              </a:spcAft>
              <a:buClr>
                <a:schemeClr val="dk1"/>
              </a:buClr>
              <a:buSzPts val="2800"/>
              <a:buFont typeface="Unica One"/>
              <a:buNone/>
              <a:defRPr sz="2800" b="1">
                <a:solidFill>
                  <a:schemeClr val="dk1"/>
                </a:solidFill>
                <a:latin typeface="Unica One"/>
                <a:ea typeface="Unica One"/>
                <a:cs typeface="Unica One"/>
                <a:sym typeface="Unic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true">
            <a:spLocks noGrp="true"/>
          </p:cNvSpPr>
          <p:nvPr>
            <p:ph type="body" idx="1"/>
          </p:nvPr>
        </p:nvSpPr>
        <p:spPr>
          <a:xfrm>
            <a:off x="318400" y="1968567"/>
            <a:ext cx="11360800" cy="4555200"/>
          </a:xfrm>
          <a:prstGeom prst="rect">
            <a:avLst/>
          </a:prstGeom>
          <a:noFill/>
          <a:ln>
            <a:noFill/>
          </a:ln>
        </p:spPr>
        <p:txBody>
          <a:bodyPr spcFirstLastPara="1" wrap="square" lIns="91425" tIns="91425" rIns="91425" bIns="91425" anchor="t" anchorCtr="false">
            <a:noAutofit/>
          </a:bodyPr>
          <a:lstStyle>
            <a:lvl1pPr marL="457200" lvl="0" indent="-304800">
              <a:lnSpc>
                <a:spcPct val="100000"/>
              </a:lnSpc>
              <a:spcBef>
                <a:spcPts val="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1pPr>
            <a:lvl2pPr marL="914400" lvl="1"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2pPr>
            <a:lvl3pPr marL="1371600" lvl="2"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3pPr>
            <a:lvl4pPr marL="1828800" lvl="3"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4pPr>
            <a:lvl5pPr marL="2286000" lvl="4"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5pPr>
            <a:lvl6pPr marL="2743200" lvl="5"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6pPr>
            <a:lvl7pPr marL="3200400" lvl="6"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7pPr>
            <a:lvl8pPr marL="3657600" lvl="7"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8pPr>
            <a:lvl9pPr marL="4114800" lvl="8" indent="-304800">
              <a:lnSpc>
                <a:spcPct val="100000"/>
              </a:lnSpc>
              <a:spcBef>
                <a:spcPts val="1600"/>
              </a:spcBef>
              <a:spcAft>
                <a:spcPts val="1600"/>
              </a:spcAft>
              <a:buClr>
                <a:schemeClr val="dk2"/>
              </a:buClr>
              <a:buSzPts val="1200"/>
              <a:buFont typeface="Scope One"/>
              <a:buChar char="■"/>
              <a:defRPr sz="1200">
                <a:solidFill>
                  <a:schemeClr val="dk2"/>
                </a:solidFill>
                <a:latin typeface="Scope One"/>
                <a:ea typeface="Scope One"/>
                <a:cs typeface="Scope One"/>
                <a:sym typeface="Scope One"/>
              </a:defRPr>
            </a:lvl9pPr>
          </a:lstStyle>
          <a:p/>
        </p:txBody>
      </p:sp>
      <p:sp>
        <p:nvSpPr>
          <p:cNvPr id="8" name="Google Shape;8;p1"/>
          <p:cNvSpPr txBox="true">
            <a:spLocks noGrp="true"/>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false">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9"/>
        <p:cNvGrpSpPr/>
        <p:nvPr/>
      </p:nvGrpSpPr>
      <p:grpSpPr>
        <a:xfrm>
          <a:off x="0" y="0"/>
          <a:ext cx="0" cy="0"/>
          <a:chOff x="0" y="0"/>
          <a:chExt cx="0" cy="0"/>
        </a:xfrm>
      </p:grpSpPr>
      <p:grpSp>
        <p:nvGrpSpPr>
          <p:cNvPr id="3932" name="Google Shape;3932;p50"/>
          <p:cNvGrpSpPr/>
          <p:nvPr/>
        </p:nvGrpSpPr>
        <p:grpSpPr>
          <a:xfrm rot="18426381">
            <a:off x="732302" y="228350"/>
            <a:ext cx="538692" cy="1211405"/>
            <a:chOff x="619975" y="3437025"/>
            <a:chExt cx="232225" cy="522225"/>
          </a:xfrm>
        </p:grpSpPr>
        <p:sp>
          <p:nvSpPr>
            <p:cNvPr id="3933" name="Google Shape;3933;p50"/>
            <p:cNvSpPr/>
            <p:nvPr/>
          </p:nvSpPr>
          <p:spPr>
            <a:xfrm>
              <a:off x="640900" y="3833650"/>
              <a:ext cx="190375" cy="125600"/>
            </a:xfrm>
            <a:custGeom>
              <a:avLst/>
              <a:gdLst/>
              <a:ahLst/>
              <a:cxnLst/>
              <a:rect l="l" t="t" r="r" b="b"/>
              <a:pathLst>
                <a:path w="7615" h="5024" extrusionOk="false">
                  <a:moveTo>
                    <a:pt x="4342" y="1"/>
                  </a:moveTo>
                  <a:cubicBezTo>
                    <a:pt x="4342" y="1"/>
                    <a:pt x="7615" y="2182"/>
                    <a:pt x="3809" y="5024"/>
                  </a:cubicBezTo>
                  <a:cubicBezTo>
                    <a:pt x="0" y="2182"/>
                    <a:pt x="3276" y="1"/>
                    <a:pt x="3276" y="1"/>
                  </a:cubicBezTo>
                  <a:close/>
                </a:path>
              </a:pathLst>
            </a:custGeom>
            <a:solidFill>
              <a:srgbClr val="8B30A1"/>
            </a:solidFill>
            <a:ln>
              <a:noFill/>
            </a:ln>
          </p:spPr>
          <p:txBody>
            <a:bodyPr spcFirstLastPara="1" wrap="square" lIns="121900" tIns="121900" rIns="121900" bIns="121900" anchor="ctr" anchorCtr="false">
              <a:noAutofit/>
            </a:bodyPr>
            <a:lstStyle/>
            <a:p/>
          </p:txBody>
        </p:sp>
        <p:sp>
          <p:nvSpPr>
            <p:cNvPr id="3934" name="Google Shape;3934;p50"/>
            <p:cNvSpPr/>
            <p:nvPr/>
          </p:nvSpPr>
          <p:spPr>
            <a:xfrm>
              <a:off x="673475" y="3833650"/>
              <a:ext cx="125000" cy="82350"/>
            </a:xfrm>
            <a:custGeom>
              <a:avLst/>
              <a:gdLst/>
              <a:ahLst/>
              <a:cxnLst/>
              <a:rect l="l" t="t" r="r" b="b"/>
              <a:pathLst>
                <a:path w="5000" h="3294" extrusionOk="false">
                  <a:moveTo>
                    <a:pt x="2855" y="1"/>
                  </a:moveTo>
                  <a:cubicBezTo>
                    <a:pt x="2855" y="1"/>
                    <a:pt x="5000" y="1428"/>
                    <a:pt x="2506" y="3293"/>
                  </a:cubicBezTo>
                  <a:cubicBezTo>
                    <a:pt x="1" y="1428"/>
                    <a:pt x="2154" y="1"/>
                    <a:pt x="2154" y="1"/>
                  </a:cubicBezTo>
                  <a:close/>
                </a:path>
              </a:pathLst>
            </a:custGeom>
            <a:solidFill>
              <a:srgbClr val="8B30A1"/>
            </a:solidFill>
            <a:ln>
              <a:noFill/>
            </a:ln>
          </p:spPr>
          <p:txBody>
            <a:bodyPr spcFirstLastPara="1" wrap="square" lIns="121900" tIns="121900" rIns="121900" bIns="121900" anchor="ctr" anchorCtr="false">
              <a:noAutofit/>
            </a:bodyPr>
            <a:lstStyle/>
            <a:p/>
          </p:txBody>
        </p:sp>
        <p:sp>
          <p:nvSpPr>
            <p:cNvPr id="3935" name="Google Shape;3935;p50"/>
            <p:cNvSpPr/>
            <p:nvPr/>
          </p:nvSpPr>
          <p:spPr>
            <a:xfrm>
              <a:off x="699225" y="3833650"/>
              <a:ext cx="73625" cy="48525"/>
            </a:xfrm>
            <a:custGeom>
              <a:avLst/>
              <a:gdLst/>
              <a:ahLst/>
              <a:cxnLst/>
              <a:rect l="l" t="t" r="r" b="b"/>
              <a:pathLst>
                <a:path w="2945" h="1941" extrusionOk="false">
                  <a:moveTo>
                    <a:pt x="1681" y="1"/>
                  </a:moveTo>
                  <a:cubicBezTo>
                    <a:pt x="1681" y="1"/>
                    <a:pt x="2944" y="845"/>
                    <a:pt x="1476" y="1940"/>
                  </a:cubicBezTo>
                  <a:cubicBezTo>
                    <a:pt x="0" y="841"/>
                    <a:pt x="1271" y="1"/>
                    <a:pt x="1271" y="1"/>
                  </a:cubicBezTo>
                  <a:close/>
                </a:path>
              </a:pathLst>
            </a:custGeom>
            <a:solidFill>
              <a:srgbClr val="5925A6"/>
            </a:solidFill>
            <a:ln>
              <a:noFill/>
            </a:ln>
          </p:spPr>
          <p:txBody>
            <a:bodyPr spcFirstLastPara="1" wrap="square" lIns="121900" tIns="121900" rIns="121900" bIns="121900" anchor="ctr" anchorCtr="false">
              <a:noAutofit/>
            </a:bodyPr>
            <a:lstStyle/>
            <a:p/>
          </p:txBody>
        </p:sp>
        <p:sp>
          <p:nvSpPr>
            <p:cNvPr id="3936" name="Google Shape;3936;p50"/>
            <p:cNvSpPr/>
            <p:nvPr/>
          </p:nvSpPr>
          <p:spPr>
            <a:xfrm>
              <a:off x="619975" y="3715975"/>
              <a:ext cx="83575" cy="139850"/>
            </a:xfrm>
            <a:custGeom>
              <a:avLst/>
              <a:gdLst/>
              <a:ahLst/>
              <a:cxnLst/>
              <a:rect l="l" t="t" r="r" b="b"/>
              <a:pathLst>
                <a:path w="3343" h="5594" extrusionOk="false">
                  <a:moveTo>
                    <a:pt x="1854" y="0"/>
                  </a:moveTo>
                  <a:lnTo>
                    <a:pt x="398" y="2461"/>
                  </a:lnTo>
                  <a:cubicBezTo>
                    <a:pt x="99" y="2969"/>
                    <a:pt x="1" y="3551"/>
                    <a:pt x="103" y="4125"/>
                  </a:cubicBezTo>
                  <a:lnTo>
                    <a:pt x="365" y="5593"/>
                  </a:lnTo>
                  <a:cubicBezTo>
                    <a:pt x="1145" y="5392"/>
                    <a:pt x="1682" y="4868"/>
                    <a:pt x="1801" y="4183"/>
                  </a:cubicBezTo>
                  <a:lnTo>
                    <a:pt x="1801" y="4179"/>
                  </a:lnTo>
                  <a:lnTo>
                    <a:pt x="3342" y="3457"/>
                  </a:lnTo>
                  <a:lnTo>
                    <a:pt x="1854" y="0"/>
                  </a:lnTo>
                  <a:close/>
                </a:path>
              </a:pathLst>
            </a:custGeom>
            <a:solidFill>
              <a:srgbClr val="7A41AA"/>
            </a:solidFill>
            <a:ln>
              <a:noFill/>
            </a:ln>
          </p:spPr>
          <p:txBody>
            <a:bodyPr spcFirstLastPara="1" wrap="square" lIns="121900" tIns="121900" rIns="121900" bIns="121900" anchor="ctr" anchorCtr="false">
              <a:noAutofit/>
            </a:bodyPr>
            <a:lstStyle/>
            <a:p/>
          </p:txBody>
        </p:sp>
        <p:sp>
          <p:nvSpPr>
            <p:cNvPr id="3937" name="Google Shape;3937;p50"/>
            <p:cNvSpPr/>
            <p:nvPr/>
          </p:nvSpPr>
          <p:spPr>
            <a:xfrm>
              <a:off x="619975" y="3715875"/>
              <a:ext cx="46475" cy="139750"/>
            </a:xfrm>
            <a:custGeom>
              <a:avLst/>
              <a:gdLst/>
              <a:ahLst/>
              <a:cxnLst/>
              <a:rect l="l" t="t" r="r" b="b"/>
              <a:pathLst>
                <a:path w="1859" h="5590" extrusionOk="false">
                  <a:moveTo>
                    <a:pt x="411" y="4207"/>
                  </a:moveTo>
                  <a:cubicBezTo>
                    <a:pt x="308" y="3633"/>
                    <a:pt x="411" y="2973"/>
                    <a:pt x="652" y="2428"/>
                  </a:cubicBezTo>
                  <a:cubicBezTo>
                    <a:pt x="1046" y="1546"/>
                    <a:pt x="1858" y="0"/>
                    <a:pt x="1858" y="0"/>
                  </a:cubicBezTo>
                  <a:lnTo>
                    <a:pt x="402" y="2460"/>
                  </a:lnTo>
                  <a:cubicBezTo>
                    <a:pt x="99" y="2969"/>
                    <a:pt x="1" y="3551"/>
                    <a:pt x="103" y="4125"/>
                  </a:cubicBezTo>
                  <a:lnTo>
                    <a:pt x="365" y="5589"/>
                  </a:lnTo>
                  <a:cubicBezTo>
                    <a:pt x="464" y="5565"/>
                    <a:pt x="558" y="5536"/>
                    <a:pt x="648" y="5499"/>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38" name="Google Shape;3938;p50"/>
            <p:cNvSpPr/>
            <p:nvPr/>
          </p:nvSpPr>
          <p:spPr>
            <a:xfrm>
              <a:off x="768625" y="3715975"/>
              <a:ext cx="83575" cy="139850"/>
            </a:xfrm>
            <a:custGeom>
              <a:avLst/>
              <a:gdLst/>
              <a:ahLst/>
              <a:cxnLst/>
              <a:rect l="l" t="t" r="r" b="b"/>
              <a:pathLst>
                <a:path w="3343" h="5594" extrusionOk="false">
                  <a:moveTo>
                    <a:pt x="1489" y="0"/>
                  </a:moveTo>
                  <a:lnTo>
                    <a:pt x="0" y="3457"/>
                  </a:lnTo>
                  <a:lnTo>
                    <a:pt x="1542" y="4179"/>
                  </a:lnTo>
                  <a:lnTo>
                    <a:pt x="1542" y="4183"/>
                  </a:lnTo>
                  <a:cubicBezTo>
                    <a:pt x="1661" y="4868"/>
                    <a:pt x="2198" y="5392"/>
                    <a:pt x="2977" y="5593"/>
                  </a:cubicBezTo>
                  <a:lnTo>
                    <a:pt x="3240" y="4125"/>
                  </a:lnTo>
                  <a:cubicBezTo>
                    <a:pt x="3342" y="3551"/>
                    <a:pt x="3244" y="2969"/>
                    <a:pt x="2944" y="2461"/>
                  </a:cubicBezTo>
                  <a:lnTo>
                    <a:pt x="1489" y="0"/>
                  </a:lnTo>
                  <a:close/>
                </a:path>
              </a:pathLst>
            </a:custGeom>
            <a:solidFill>
              <a:srgbClr val="7A41AA"/>
            </a:solidFill>
            <a:ln>
              <a:noFill/>
            </a:ln>
          </p:spPr>
          <p:txBody>
            <a:bodyPr spcFirstLastPara="1" wrap="square" lIns="121900" tIns="121900" rIns="121900" bIns="121900" anchor="ctr" anchorCtr="false">
              <a:noAutofit/>
            </a:bodyPr>
            <a:lstStyle/>
            <a:p/>
          </p:txBody>
        </p:sp>
        <p:sp>
          <p:nvSpPr>
            <p:cNvPr id="3939" name="Google Shape;3939;p50"/>
            <p:cNvSpPr/>
            <p:nvPr/>
          </p:nvSpPr>
          <p:spPr>
            <a:xfrm>
              <a:off x="805825" y="3715875"/>
              <a:ext cx="46375" cy="139750"/>
            </a:xfrm>
            <a:custGeom>
              <a:avLst/>
              <a:gdLst/>
              <a:ahLst/>
              <a:cxnLst/>
              <a:rect l="l" t="t" r="r" b="b"/>
              <a:pathLst>
                <a:path w="1855" h="5590" extrusionOk="false">
                  <a:moveTo>
                    <a:pt x="1444" y="4207"/>
                  </a:moveTo>
                  <a:cubicBezTo>
                    <a:pt x="1547" y="3633"/>
                    <a:pt x="1444" y="2973"/>
                    <a:pt x="1202" y="2428"/>
                  </a:cubicBezTo>
                  <a:cubicBezTo>
                    <a:pt x="809" y="1546"/>
                    <a:pt x="1" y="0"/>
                    <a:pt x="1" y="0"/>
                  </a:cubicBezTo>
                  <a:lnTo>
                    <a:pt x="1456" y="2460"/>
                  </a:lnTo>
                  <a:cubicBezTo>
                    <a:pt x="1756" y="2969"/>
                    <a:pt x="1854" y="3551"/>
                    <a:pt x="1752" y="4125"/>
                  </a:cubicBezTo>
                  <a:lnTo>
                    <a:pt x="1489" y="5589"/>
                  </a:lnTo>
                  <a:cubicBezTo>
                    <a:pt x="1395" y="5565"/>
                    <a:pt x="1297" y="5536"/>
                    <a:pt x="1210" y="5499"/>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40" name="Google Shape;3940;p50"/>
            <p:cNvSpPr/>
            <p:nvPr/>
          </p:nvSpPr>
          <p:spPr>
            <a:xfrm>
              <a:off x="628175" y="3483475"/>
              <a:ext cx="215925" cy="320575"/>
            </a:xfrm>
            <a:custGeom>
              <a:avLst/>
              <a:gdLst/>
              <a:ahLst/>
              <a:cxnLst/>
              <a:rect l="l" t="t" r="r" b="b"/>
              <a:pathLst>
                <a:path w="8637" h="12823" extrusionOk="false">
                  <a:moveTo>
                    <a:pt x="8091" y="2969"/>
                  </a:moveTo>
                  <a:cubicBezTo>
                    <a:pt x="7890" y="1694"/>
                    <a:pt x="7382" y="726"/>
                    <a:pt x="6803" y="0"/>
                  </a:cubicBezTo>
                  <a:lnTo>
                    <a:pt x="1842" y="0"/>
                  </a:lnTo>
                  <a:cubicBezTo>
                    <a:pt x="1259" y="726"/>
                    <a:pt x="755" y="1694"/>
                    <a:pt x="554" y="2969"/>
                  </a:cubicBezTo>
                  <a:cubicBezTo>
                    <a:pt x="1" y="6467"/>
                    <a:pt x="1866" y="10776"/>
                    <a:pt x="2896" y="12823"/>
                  </a:cubicBezTo>
                  <a:lnTo>
                    <a:pt x="5749" y="12823"/>
                  </a:lnTo>
                  <a:cubicBezTo>
                    <a:pt x="6771" y="10776"/>
                    <a:pt x="8636" y="6467"/>
                    <a:pt x="8091" y="2969"/>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41" name="Google Shape;3941;p50"/>
            <p:cNvSpPr/>
            <p:nvPr/>
          </p:nvSpPr>
          <p:spPr>
            <a:xfrm>
              <a:off x="700450" y="3804125"/>
              <a:ext cx="71375" cy="29650"/>
            </a:xfrm>
            <a:custGeom>
              <a:avLst/>
              <a:gdLst/>
              <a:ahLst/>
              <a:cxnLst/>
              <a:rect l="l" t="t" r="r" b="b"/>
              <a:pathLst>
                <a:path w="2855" h="1186" extrusionOk="false">
                  <a:moveTo>
                    <a:pt x="505" y="956"/>
                  </a:moveTo>
                  <a:cubicBezTo>
                    <a:pt x="579" y="1100"/>
                    <a:pt x="730" y="1186"/>
                    <a:pt x="894" y="1186"/>
                  </a:cubicBezTo>
                  <a:lnTo>
                    <a:pt x="1960" y="1186"/>
                  </a:lnTo>
                  <a:cubicBezTo>
                    <a:pt x="2124" y="1186"/>
                    <a:pt x="2272" y="1100"/>
                    <a:pt x="2350" y="956"/>
                  </a:cubicBezTo>
                  <a:cubicBezTo>
                    <a:pt x="2461" y="755"/>
                    <a:pt x="2641" y="427"/>
                    <a:pt x="2854" y="1"/>
                  </a:cubicBezTo>
                  <a:lnTo>
                    <a:pt x="0" y="1"/>
                  </a:lnTo>
                  <a:cubicBezTo>
                    <a:pt x="210" y="419"/>
                    <a:pt x="390" y="751"/>
                    <a:pt x="505" y="956"/>
                  </a:cubicBezTo>
                  <a:close/>
                </a:path>
              </a:pathLst>
            </a:custGeom>
            <a:solidFill>
              <a:srgbClr val="8B30A1"/>
            </a:solidFill>
            <a:ln>
              <a:noFill/>
            </a:ln>
          </p:spPr>
          <p:txBody>
            <a:bodyPr spcFirstLastPara="1" wrap="square" lIns="121900" tIns="121900" rIns="121900" bIns="121900" anchor="ctr" anchorCtr="false">
              <a:noAutofit/>
            </a:bodyPr>
            <a:lstStyle/>
            <a:p/>
          </p:txBody>
        </p:sp>
        <p:sp>
          <p:nvSpPr>
            <p:cNvPr id="3942" name="Google Shape;3942;p50"/>
            <p:cNvSpPr/>
            <p:nvPr/>
          </p:nvSpPr>
          <p:spPr>
            <a:xfrm>
              <a:off x="674100" y="3437025"/>
              <a:ext cx="124075" cy="46575"/>
            </a:xfrm>
            <a:custGeom>
              <a:avLst/>
              <a:gdLst/>
              <a:ahLst/>
              <a:cxnLst/>
              <a:rect l="l" t="t" r="r" b="b"/>
              <a:pathLst>
                <a:path w="4963" h="1863" extrusionOk="false">
                  <a:moveTo>
                    <a:pt x="2481" y="1"/>
                  </a:moveTo>
                  <a:cubicBezTo>
                    <a:pt x="2481" y="1"/>
                    <a:pt x="1108" y="481"/>
                    <a:pt x="1" y="1862"/>
                  </a:cubicBezTo>
                  <a:lnTo>
                    <a:pt x="4962" y="1862"/>
                  </a:lnTo>
                  <a:cubicBezTo>
                    <a:pt x="3855" y="481"/>
                    <a:pt x="2481" y="1"/>
                    <a:pt x="2481" y="1"/>
                  </a:cubicBezTo>
                  <a:close/>
                </a:path>
              </a:pathLst>
            </a:custGeom>
            <a:solidFill>
              <a:srgbClr val="8B30A1"/>
            </a:solidFill>
            <a:ln>
              <a:noFill/>
            </a:ln>
          </p:spPr>
          <p:txBody>
            <a:bodyPr spcFirstLastPara="1" wrap="square" lIns="121900" tIns="121900" rIns="121900" bIns="121900" anchor="ctr" anchorCtr="false">
              <a:noAutofit/>
            </a:bodyPr>
            <a:lstStyle/>
            <a:p/>
          </p:txBody>
        </p:sp>
        <p:sp>
          <p:nvSpPr>
            <p:cNvPr id="3943" name="Google Shape;3943;p50"/>
            <p:cNvSpPr/>
            <p:nvPr/>
          </p:nvSpPr>
          <p:spPr>
            <a:xfrm>
              <a:off x="628075" y="3437025"/>
              <a:ext cx="108075" cy="396650"/>
            </a:xfrm>
            <a:custGeom>
              <a:avLst/>
              <a:gdLst/>
              <a:ahLst/>
              <a:cxnLst/>
              <a:rect l="l" t="t" r="r" b="b"/>
              <a:pathLst>
                <a:path w="4323" h="15866" extrusionOk="false">
                  <a:moveTo>
                    <a:pt x="4322" y="1"/>
                  </a:moveTo>
                  <a:cubicBezTo>
                    <a:pt x="4322" y="1"/>
                    <a:pt x="2949" y="481"/>
                    <a:pt x="1842" y="1862"/>
                  </a:cubicBezTo>
                  <a:cubicBezTo>
                    <a:pt x="1259" y="2584"/>
                    <a:pt x="755" y="3552"/>
                    <a:pt x="554" y="4827"/>
                  </a:cubicBezTo>
                  <a:cubicBezTo>
                    <a:pt x="0" y="8325"/>
                    <a:pt x="1866" y="12634"/>
                    <a:pt x="2895" y="14681"/>
                  </a:cubicBezTo>
                  <a:cubicBezTo>
                    <a:pt x="3113" y="15107"/>
                    <a:pt x="3289" y="15435"/>
                    <a:pt x="3404" y="15632"/>
                  </a:cubicBezTo>
                  <a:cubicBezTo>
                    <a:pt x="3482" y="15775"/>
                    <a:pt x="3629" y="15866"/>
                    <a:pt x="3793" y="15866"/>
                  </a:cubicBezTo>
                  <a:cubicBezTo>
                    <a:pt x="54" y="6475"/>
                    <a:pt x="911" y="3470"/>
                    <a:pt x="4322" y="1"/>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44" name="Google Shape;3944;p50"/>
            <p:cNvSpPr/>
            <p:nvPr/>
          </p:nvSpPr>
          <p:spPr>
            <a:xfrm>
              <a:off x="676450" y="3505200"/>
              <a:ext cx="119250" cy="119150"/>
            </a:xfrm>
            <a:custGeom>
              <a:avLst/>
              <a:gdLst/>
              <a:ahLst/>
              <a:cxnLst/>
              <a:rect l="l" t="t" r="r" b="b"/>
              <a:pathLst>
                <a:path w="4770" h="4766" extrusionOk="false">
                  <a:moveTo>
                    <a:pt x="2387" y="1"/>
                  </a:moveTo>
                  <a:cubicBezTo>
                    <a:pt x="1067" y="1"/>
                    <a:pt x="1" y="1067"/>
                    <a:pt x="1" y="2383"/>
                  </a:cubicBezTo>
                  <a:cubicBezTo>
                    <a:pt x="1" y="3699"/>
                    <a:pt x="1067" y="4765"/>
                    <a:pt x="2387" y="4765"/>
                  </a:cubicBezTo>
                  <a:cubicBezTo>
                    <a:pt x="3704" y="4765"/>
                    <a:pt x="4770" y="3699"/>
                    <a:pt x="4770" y="2383"/>
                  </a:cubicBezTo>
                  <a:cubicBezTo>
                    <a:pt x="4770" y="1067"/>
                    <a:pt x="3704" y="1"/>
                    <a:pt x="2387" y="1"/>
                  </a:cubicBezTo>
                  <a:close/>
                </a:path>
              </a:pathLst>
            </a:custGeom>
            <a:solidFill>
              <a:srgbClr val="452CBF"/>
            </a:solidFill>
            <a:ln>
              <a:noFill/>
            </a:ln>
          </p:spPr>
          <p:txBody>
            <a:bodyPr spcFirstLastPara="1" wrap="square" lIns="121900" tIns="121900" rIns="121900" bIns="121900" anchor="ctr" anchorCtr="false">
              <a:noAutofit/>
            </a:bodyPr>
            <a:lstStyle/>
            <a:p/>
          </p:txBody>
        </p:sp>
        <p:sp>
          <p:nvSpPr>
            <p:cNvPr id="3945" name="Google Shape;3945;p50"/>
            <p:cNvSpPr/>
            <p:nvPr/>
          </p:nvSpPr>
          <p:spPr>
            <a:xfrm>
              <a:off x="677375" y="3503450"/>
              <a:ext cx="117400" cy="117400"/>
            </a:xfrm>
            <a:custGeom>
              <a:avLst/>
              <a:gdLst/>
              <a:ahLst/>
              <a:cxnLst/>
              <a:rect l="l" t="t" r="r" b="b"/>
              <a:pathLst>
                <a:path w="4696" h="4696" extrusionOk="false">
                  <a:moveTo>
                    <a:pt x="2350" y="1"/>
                  </a:moveTo>
                  <a:cubicBezTo>
                    <a:pt x="1051" y="1"/>
                    <a:pt x="1" y="1055"/>
                    <a:pt x="1" y="2350"/>
                  </a:cubicBezTo>
                  <a:cubicBezTo>
                    <a:pt x="1" y="3646"/>
                    <a:pt x="1051" y="4696"/>
                    <a:pt x="2350" y="4696"/>
                  </a:cubicBezTo>
                  <a:cubicBezTo>
                    <a:pt x="3646" y="4696"/>
                    <a:pt x="4696" y="3646"/>
                    <a:pt x="4696" y="2350"/>
                  </a:cubicBezTo>
                  <a:cubicBezTo>
                    <a:pt x="4696" y="1055"/>
                    <a:pt x="3646" y="1"/>
                    <a:pt x="2350" y="1"/>
                  </a:cubicBezTo>
                  <a:close/>
                </a:path>
              </a:pathLst>
            </a:custGeom>
            <a:solidFill>
              <a:srgbClr val="CED0D7"/>
            </a:solidFill>
            <a:ln>
              <a:noFill/>
            </a:ln>
          </p:spPr>
          <p:txBody>
            <a:bodyPr spcFirstLastPara="1" wrap="square" lIns="121900" tIns="121900" rIns="121900" bIns="121900" anchor="ctr" anchorCtr="false">
              <a:noAutofit/>
            </a:bodyPr>
            <a:lstStyle/>
            <a:p/>
          </p:txBody>
        </p:sp>
        <p:sp>
          <p:nvSpPr>
            <p:cNvPr id="3946" name="Google Shape;3946;p50"/>
            <p:cNvSpPr/>
            <p:nvPr/>
          </p:nvSpPr>
          <p:spPr>
            <a:xfrm>
              <a:off x="689275" y="3515450"/>
              <a:ext cx="93625" cy="93525"/>
            </a:xfrm>
            <a:custGeom>
              <a:avLst/>
              <a:gdLst/>
              <a:ahLst/>
              <a:cxnLst/>
              <a:rect l="l" t="t" r="r" b="b"/>
              <a:pathLst>
                <a:path w="3745" h="3741" extrusionOk="false">
                  <a:moveTo>
                    <a:pt x="3744" y="1870"/>
                  </a:moveTo>
                  <a:cubicBezTo>
                    <a:pt x="3744" y="2904"/>
                    <a:pt x="2904" y="3740"/>
                    <a:pt x="1874" y="3740"/>
                  </a:cubicBezTo>
                  <a:cubicBezTo>
                    <a:pt x="841" y="3740"/>
                    <a:pt x="0" y="2904"/>
                    <a:pt x="0" y="1870"/>
                  </a:cubicBezTo>
                  <a:cubicBezTo>
                    <a:pt x="0" y="837"/>
                    <a:pt x="841" y="1"/>
                    <a:pt x="1874" y="1"/>
                  </a:cubicBezTo>
                  <a:cubicBezTo>
                    <a:pt x="2904" y="1"/>
                    <a:pt x="3744" y="837"/>
                    <a:pt x="3744" y="1870"/>
                  </a:cubicBezTo>
                  <a:close/>
                </a:path>
              </a:pathLst>
            </a:custGeom>
            <a:solidFill>
              <a:srgbClr val="3E1AB1"/>
            </a:solidFill>
            <a:ln>
              <a:noFill/>
            </a:ln>
          </p:spPr>
          <p:txBody>
            <a:bodyPr spcFirstLastPara="1" wrap="square" lIns="121900" tIns="121900" rIns="121900" bIns="121900" anchor="ctr" anchorCtr="false">
              <a:noAutofit/>
            </a:bodyPr>
            <a:lstStyle/>
            <a:p/>
          </p:txBody>
        </p:sp>
        <p:sp>
          <p:nvSpPr>
            <p:cNvPr id="3947" name="Google Shape;3947;p50"/>
            <p:cNvSpPr/>
            <p:nvPr/>
          </p:nvSpPr>
          <p:spPr>
            <a:xfrm>
              <a:off x="697675" y="3523750"/>
              <a:ext cx="76925" cy="76925"/>
            </a:xfrm>
            <a:custGeom>
              <a:avLst/>
              <a:gdLst/>
              <a:ahLst/>
              <a:cxnLst/>
              <a:rect l="l" t="t" r="r" b="b"/>
              <a:pathLst>
                <a:path w="3077" h="3077" extrusionOk="false">
                  <a:moveTo>
                    <a:pt x="1538" y="1"/>
                  </a:moveTo>
                  <a:cubicBezTo>
                    <a:pt x="685" y="1"/>
                    <a:pt x="1" y="690"/>
                    <a:pt x="1" y="1538"/>
                  </a:cubicBezTo>
                  <a:cubicBezTo>
                    <a:pt x="1" y="2387"/>
                    <a:pt x="685" y="3076"/>
                    <a:pt x="1538" y="3076"/>
                  </a:cubicBezTo>
                  <a:cubicBezTo>
                    <a:pt x="2387" y="3076"/>
                    <a:pt x="3076" y="2387"/>
                    <a:pt x="3076" y="1538"/>
                  </a:cubicBezTo>
                  <a:cubicBezTo>
                    <a:pt x="3076" y="690"/>
                    <a:pt x="2387" y="1"/>
                    <a:pt x="1538" y="1"/>
                  </a:cubicBezTo>
                  <a:close/>
                </a:path>
              </a:pathLst>
            </a:custGeom>
            <a:solidFill>
              <a:srgbClr val="3B3B3B"/>
            </a:solidFill>
            <a:ln>
              <a:noFill/>
            </a:ln>
          </p:spPr>
          <p:txBody>
            <a:bodyPr spcFirstLastPara="1" wrap="square" lIns="121900" tIns="121900" rIns="121900" bIns="121900" anchor="ctr" anchorCtr="false">
              <a:noAutofit/>
            </a:bodyPr>
            <a:lstStyle/>
            <a:p/>
          </p:txBody>
        </p:sp>
        <p:sp>
          <p:nvSpPr>
            <p:cNvPr id="3948" name="Google Shape;3948;p50"/>
            <p:cNvSpPr/>
            <p:nvPr/>
          </p:nvSpPr>
          <p:spPr>
            <a:xfrm>
              <a:off x="706600" y="3532850"/>
              <a:ext cx="29550" cy="29375"/>
            </a:xfrm>
            <a:custGeom>
              <a:avLst/>
              <a:gdLst/>
              <a:ahLst/>
              <a:cxnLst/>
              <a:rect l="l" t="t" r="r" b="b"/>
              <a:pathLst>
                <a:path w="1182" h="1175" extrusionOk="false">
                  <a:moveTo>
                    <a:pt x="1129" y="0"/>
                  </a:moveTo>
                  <a:cubicBezTo>
                    <a:pt x="992" y="0"/>
                    <a:pt x="858" y="29"/>
                    <a:pt x="730" y="84"/>
                  </a:cubicBezTo>
                  <a:cubicBezTo>
                    <a:pt x="587" y="137"/>
                    <a:pt x="452" y="227"/>
                    <a:pt x="341" y="334"/>
                  </a:cubicBezTo>
                  <a:cubicBezTo>
                    <a:pt x="230" y="445"/>
                    <a:pt x="144" y="580"/>
                    <a:pt x="87" y="723"/>
                  </a:cubicBezTo>
                  <a:cubicBezTo>
                    <a:pt x="25" y="867"/>
                    <a:pt x="0" y="1019"/>
                    <a:pt x="5" y="1174"/>
                  </a:cubicBezTo>
                  <a:lnTo>
                    <a:pt x="33" y="1174"/>
                  </a:lnTo>
                  <a:cubicBezTo>
                    <a:pt x="128" y="1027"/>
                    <a:pt x="205" y="908"/>
                    <a:pt x="287" y="805"/>
                  </a:cubicBezTo>
                  <a:cubicBezTo>
                    <a:pt x="370" y="703"/>
                    <a:pt x="452" y="617"/>
                    <a:pt x="534" y="531"/>
                  </a:cubicBezTo>
                  <a:cubicBezTo>
                    <a:pt x="620" y="441"/>
                    <a:pt x="710" y="363"/>
                    <a:pt x="812" y="281"/>
                  </a:cubicBezTo>
                  <a:cubicBezTo>
                    <a:pt x="915" y="207"/>
                    <a:pt x="1030" y="125"/>
                    <a:pt x="1181" y="26"/>
                  </a:cubicBezTo>
                  <a:lnTo>
                    <a:pt x="1181" y="2"/>
                  </a:lnTo>
                  <a:cubicBezTo>
                    <a:pt x="1164" y="1"/>
                    <a:pt x="1147" y="0"/>
                    <a:pt x="1129" y="0"/>
                  </a:cubicBezTo>
                  <a:close/>
                </a:path>
              </a:pathLst>
            </a:custGeom>
            <a:solidFill>
              <a:srgbClr val="CED0D7"/>
            </a:solidFill>
            <a:ln>
              <a:noFill/>
            </a:ln>
          </p:spPr>
          <p:txBody>
            <a:bodyPr spcFirstLastPara="1" wrap="square" lIns="121900" tIns="121900" rIns="121900" bIns="121900" anchor="ctr" anchorCtr="false">
              <a:noAutofit/>
            </a:bodyPr>
            <a:lstStyle/>
            <a:p/>
          </p:txBody>
        </p:sp>
        <p:sp>
          <p:nvSpPr>
            <p:cNvPr id="3949" name="Google Shape;3949;p50"/>
            <p:cNvSpPr/>
            <p:nvPr/>
          </p:nvSpPr>
          <p:spPr>
            <a:xfrm>
              <a:off x="716950" y="3543125"/>
              <a:ext cx="55900" cy="55800"/>
            </a:xfrm>
            <a:custGeom>
              <a:avLst/>
              <a:gdLst/>
              <a:ahLst/>
              <a:cxnLst/>
              <a:rect l="l" t="t" r="r" b="b"/>
              <a:pathLst>
                <a:path w="2236" h="2232" extrusionOk="false">
                  <a:moveTo>
                    <a:pt x="2030" y="1"/>
                  </a:moveTo>
                  <a:lnTo>
                    <a:pt x="1" y="2031"/>
                  </a:lnTo>
                  <a:cubicBezTo>
                    <a:pt x="222" y="2158"/>
                    <a:pt x="472" y="2231"/>
                    <a:pt x="747" y="2231"/>
                  </a:cubicBezTo>
                  <a:cubicBezTo>
                    <a:pt x="1567" y="2231"/>
                    <a:pt x="2235" y="1563"/>
                    <a:pt x="2235" y="739"/>
                  </a:cubicBezTo>
                  <a:cubicBezTo>
                    <a:pt x="2231" y="472"/>
                    <a:pt x="2162" y="222"/>
                    <a:pt x="2030" y="1"/>
                  </a:cubicBezTo>
                  <a:close/>
                </a:path>
              </a:pathLst>
            </a:custGeom>
            <a:solidFill>
              <a:srgbClr val="CED0D7"/>
            </a:solidFill>
            <a:ln>
              <a:noFill/>
            </a:ln>
          </p:spPr>
          <p:txBody>
            <a:bodyPr spcFirstLastPara="1" wrap="square" lIns="121900" tIns="121900" rIns="121900" bIns="121900" anchor="ctr" anchorCtr="false">
              <a:noAutofit/>
            </a:bodyPr>
            <a:lstStyle/>
            <a:p/>
          </p:txBody>
        </p:sp>
        <p:sp>
          <p:nvSpPr>
            <p:cNvPr id="3950" name="Google Shape;3950;p50"/>
            <p:cNvSpPr/>
            <p:nvPr/>
          </p:nvSpPr>
          <p:spPr>
            <a:xfrm>
              <a:off x="724950" y="37373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p:txBody>
        </p:sp>
        <p:sp>
          <p:nvSpPr>
            <p:cNvPr id="3951" name="Google Shape;3951;p50"/>
            <p:cNvSpPr/>
            <p:nvPr/>
          </p:nvSpPr>
          <p:spPr>
            <a:xfrm>
              <a:off x="724950" y="37454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p:txBody>
        </p:sp>
        <p:sp>
          <p:nvSpPr>
            <p:cNvPr id="3952" name="Google Shape;3952;p50"/>
            <p:cNvSpPr/>
            <p:nvPr/>
          </p:nvSpPr>
          <p:spPr>
            <a:xfrm>
              <a:off x="724950" y="37538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p:txBody>
        </p:sp>
        <p:sp>
          <p:nvSpPr>
            <p:cNvPr id="3953" name="Google Shape;3953;p50"/>
            <p:cNvSpPr/>
            <p:nvPr/>
          </p:nvSpPr>
          <p:spPr>
            <a:xfrm>
              <a:off x="724950" y="37621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p:txBody>
        </p:sp>
        <p:sp>
          <p:nvSpPr>
            <p:cNvPr id="3954" name="Google Shape;3954;p50"/>
            <p:cNvSpPr/>
            <p:nvPr/>
          </p:nvSpPr>
          <p:spPr>
            <a:xfrm>
              <a:off x="724950" y="37704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p:txBody>
        </p:sp>
        <p:sp>
          <p:nvSpPr>
            <p:cNvPr id="3955" name="Google Shape;3955;p50"/>
            <p:cNvSpPr/>
            <p:nvPr/>
          </p:nvSpPr>
          <p:spPr>
            <a:xfrm>
              <a:off x="720025" y="3642275"/>
              <a:ext cx="32125" cy="32100"/>
            </a:xfrm>
            <a:custGeom>
              <a:avLst/>
              <a:gdLst/>
              <a:ahLst/>
              <a:cxnLst/>
              <a:rect l="l" t="t" r="r" b="b"/>
              <a:pathLst>
                <a:path w="1285" h="1284" extrusionOk="false">
                  <a:moveTo>
                    <a:pt x="1" y="640"/>
                  </a:moveTo>
                  <a:cubicBezTo>
                    <a:pt x="1" y="287"/>
                    <a:pt x="288" y="0"/>
                    <a:pt x="644" y="0"/>
                  </a:cubicBezTo>
                  <a:cubicBezTo>
                    <a:pt x="997" y="0"/>
                    <a:pt x="1284" y="287"/>
                    <a:pt x="1284" y="640"/>
                  </a:cubicBezTo>
                  <a:cubicBezTo>
                    <a:pt x="1284" y="996"/>
                    <a:pt x="997" y="1283"/>
                    <a:pt x="644" y="1283"/>
                  </a:cubicBezTo>
                  <a:cubicBezTo>
                    <a:pt x="288" y="1283"/>
                    <a:pt x="1" y="996"/>
                    <a:pt x="1" y="640"/>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56" name="Google Shape;3956;p50"/>
            <p:cNvSpPr/>
            <p:nvPr/>
          </p:nvSpPr>
          <p:spPr>
            <a:xfrm>
              <a:off x="723300" y="3645450"/>
              <a:ext cx="25650" cy="25650"/>
            </a:xfrm>
            <a:custGeom>
              <a:avLst/>
              <a:gdLst/>
              <a:ahLst/>
              <a:cxnLst/>
              <a:rect l="l" t="t" r="r" b="b"/>
              <a:pathLst>
                <a:path w="1026" h="1026" extrusionOk="false">
                  <a:moveTo>
                    <a:pt x="1026" y="513"/>
                  </a:moveTo>
                  <a:cubicBezTo>
                    <a:pt x="1026" y="796"/>
                    <a:pt x="792" y="1025"/>
                    <a:pt x="513" y="1025"/>
                  </a:cubicBezTo>
                  <a:cubicBezTo>
                    <a:pt x="230" y="1025"/>
                    <a:pt x="1" y="796"/>
                    <a:pt x="1" y="513"/>
                  </a:cubicBezTo>
                  <a:cubicBezTo>
                    <a:pt x="1" y="234"/>
                    <a:pt x="230" y="0"/>
                    <a:pt x="513" y="0"/>
                  </a:cubicBezTo>
                  <a:cubicBezTo>
                    <a:pt x="792" y="0"/>
                    <a:pt x="1026" y="234"/>
                    <a:pt x="1026" y="513"/>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57" name="Google Shape;3957;p50"/>
            <p:cNvSpPr/>
            <p:nvPr/>
          </p:nvSpPr>
          <p:spPr>
            <a:xfrm>
              <a:off x="728125" y="3684600"/>
              <a:ext cx="15925" cy="15925"/>
            </a:xfrm>
            <a:custGeom>
              <a:avLst/>
              <a:gdLst/>
              <a:ahLst/>
              <a:cxnLst/>
              <a:rect l="l" t="t" r="r" b="b"/>
              <a:pathLst>
                <a:path w="637" h="637" extrusionOk="false">
                  <a:moveTo>
                    <a:pt x="636" y="316"/>
                  </a:moveTo>
                  <a:cubicBezTo>
                    <a:pt x="636" y="493"/>
                    <a:pt x="493" y="636"/>
                    <a:pt x="320" y="636"/>
                  </a:cubicBezTo>
                  <a:cubicBezTo>
                    <a:pt x="144" y="636"/>
                    <a:pt x="1" y="493"/>
                    <a:pt x="1" y="316"/>
                  </a:cubicBezTo>
                  <a:cubicBezTo>
                    <a:pt x="1" y="140"/>
                    <a:pt x="144" y="1"/>
                    <a:pt x="320" y="1"/>
                  </a:cubicBezTo>
                  <a:cubicBezTo>
                    <a:pt x="493" y="1"/>
                    <a:pt x="636" y="140"/>
                    <a:pt x="636" y="316"/>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58" name="Google Shape;3958;p50"/>
            <p:cNvSpPr/>
            <p:nvPr/>
          </p:nvSpPr>
          <p:spPr>
            <a:xfrm>
              <a:off x="729675" y="3686150"/>
              <a:ext cx="12825" cy="12825"/>
            </a:xfrm>
            <a:custGeom>
              <a:avLst/>
              <a:gdLst/>
              <a:ahLst/>
              <a:cxnLst/>
              <a:rect l="l" t="t" r="r" b="b"/>
              <a:pathLst>
                <a:path w="513" h="513" extrusionOk="false">
                  <a:moveTo>
                    <a:pt x="513" y="254"/>
                  </a:moveTo>
                  <a:cubicBezTo>
                    <a:pt x="513" y="398"/>
                    <a:pt x="402" y="513"/>
                    <a:pt x="258" y="513"/>
                  </a:cubicBezTo>
                  <a:cubicBezTo>
                    <a:pt x="115" y="513"/>
                    <a:pt x="0" y="398"/>
                    <a:pt x="0" y="254"/>
                  </a:cubicBezTo>
                  <a:cubicBezTo>
                    <a:pt x="0" y="111"/>
                    <a:pt x="115" y="0"/>
                    <a:pt x="258" y="0"/>
                  </a:cubicBezTo>
                  <a:cubicBezTo>
                    <a:pt x="402" y="0"/>
                    <a:pt x="513" y="115"/>
                    <a:pt x="513" y="254"/>
                  </a:cubicBezTo>
                  <a:close/>
                </a:path>
              </a:pathLst>
            </a:custGeom>
            <a:solidFill>
              <a:srgbClr val="B4B7C4"/>
            </a:solidFill>
            <a:ln>
              <a:noFill/>
            </a:ln>
          </p:spPr>
          <p:txBody>
            <a:bodyPr spcFirstLastPara="1" wrap="square" lIns="121900" tIns="121900" rIns="121900" bIns="121900" anchor="ctr" anchorCtr="false">
              <a:noAutofit/>
            </a:bodyPr>
            <a:lstStyle/>
            <a:p/>
          </p:txBody>
        </p:sp>
      </p:grpSp>
      <p:pic>
        <p:nvPicPr>
          <p:cNvPr id="1026" name="Picture 2" descr="До уваги батьків першокласників 2020/2021 навчального року! | Відділ освіти  Менської РДА"/>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104140" y="-32385"/>
            <a:ext cx="12400280" cy="700659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
          <p:cNvSpPr txBox="true"/>
          <p:nvPr/>
        </p:nvSpPr>
        <p:spPr>
          <a:xfrm>
            <a:off x="2368554" y="2551837"/>
            <a:ext cx="7454891" cy="1754326"/>
          </a:xfrm>
          <a:prstGeom prst="rect">
            <a:avLst/>
          </a:prstGeom>
          <a:solidFill>
            <a:schemeClr val="bg1"/>
          </a:solidFill>
        </p:spPr>
        <p:txBody>
          <a:bodyPr rot="0" spcFirstLastPara="0" vert="horz" wrap="square" lIns="91440" tIns="45720" rIns="91440" bIns="45720" numCol="1" spcCol="0" rtlCol="0" fromWordArt="false" anchor="t" anchorCtr="false" forceAA="false" compatLnSpc="tru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u="sng" dirty="0">
                <a:latin typeface="Bookman Old Style" panose="02050604050505020204" pitchFamily="18" charset="0"/>
              </a:rPr>
              <a:t>Chapter 1</a:t>
            </a:r>
            <a:endParaRPr lang="en-US" sz="5400" u="sng" dirty="0">
              <a:latin typeface="Bookman Old Style" panose="02050604050505020204" pitchFamily="18" charset="0"/>
            </a:endParaRPr>
          </a:p>
          <a:p>
            <a:pPr algn="ctr"/>
            <a:r>
              <a:rPr lang="en-US" sz="5400" dirty="0">
                <a:latin typeface="Bookman Old Style" panose="02050604050505020204" pitchFamily="18" charset="0"/>
              </a:rPr>
              <a:t>Tic-Tac-Toe</a:t>
            </a:r>
            <a:endParaRPr lang="en-US" sz="5400"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5" name="Picture 5" descr="A person wearing a suit and tie&#10;&#10;Description automatically generated"/>
          <p:cNvPicPr>
            <a:picLocks noChangeAspect="true"/>
          </p:cNvPicPr>
          <p:nvPr/>
        </p:nvPicPr>
        <p:blipFill>
          <a:blip r:embed="rId2"/>
          <a:stretch>
            <a:fillRect/>
          </a:stretch>
        </p:blipFill>
        <p:spPr>
          <a:xfrm>
            <a:off x="1444731" y="2617124"/>
            <a:ext cx="4566294" cy="4566294"/>
          </a:xfrm>
          <a:prstGeom prst="rect">
            <a:avLst/>
          </a:prstGeom>
        </p:spPr>
      </p:pic>
      <p:sp>
        <p:nvSpPr>
          <p:cNvPr id="7" name="Thought Bubble: Cloud 6"/>
          <p:cNvSpPr/>
          <p:nvPr/>
        </p:nvSpPr>
        <p:spPr>
          <a:xfrm flipH="true">
            <a:off x="-276225" y="241935"/>
            <a:ext cx="5320030" cy="2998470"/>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r>
              <a:rPr lang="en-US" dirty="0">
                <a:solidFill>
                  <a:schemeClr val="bg1"/>
                </a:solidFill>
                <a:ea typeface="+mn-lt"/>
                <a:cs typeface="+mn-lt"/>
              </a:rPr>
              <a:t>So Jon, your challenge is that you have to play Tic-Tac-Toe against Ramsey three matches back-to-back. And note my words “If Ramsey wins any two matches then you will have to complete our 30-page assignment </a:t>
            </a:r>
            <a:endParaRPr lang="en-US" dirty="0">
              <a:solidFill>
                <a:schemeClr val="bg1"/>
              </a:solidFill>
              <a:ea typeface="+mn-lt"/>
              <a:cs typeface="+mn-lt"/>
            </a:endParaRPr>
          </a:p>
          <a:p>
            <a:pPr algn="ctr"/>
            <a:endParaRPr lang="en-US" dirty="0">
              <a:solidFill>
                <a:schemeClr val="bg1"/>
              </a:solidFill>
              <a:ea typeface="+mn-lt"/>
              <a:cs typeface="+mn-lt"/>
            </a:endParaRPr>
          </a:p>
          <a:p>
            <a:pPr algn="ctr"/>
            <a:br>
              <a:rPr lang="en-US" dirty="0">
                <a:ea typeface="+mn-lt"/>
                <a:cs typeface="+mn-lt"/>
              </a:rPr>
            </a:br>
            <a:endParaRPr lang="en-US" dirty="0">
              <a:solidFill>
                <a:schemeClr val="bg1"/>
              </a:solidFill>
              <a:ea typeface="+mn-lt"/>
              <a:cs typeface="+mn-lt"/>
            </a:endParaRPr>
          </a:p>
          <a:p>
            <a:pPr algn="ctr"/>
            <a:endParaRPr lang="en-US" dirty="0">
              <a:solidFill>
                <a:schemeClr val="bg1"/>
              </a:solidFill>
              <a:ea typeface="+mn-lt"/>
              <a:cs typeface="+mn-lt"/>
            </a:endParaRPr>
          </a:p>
        </p:txBody>
      </p:sp>
      <p:pic>
        <p:nvPicPr>
          <p:cNvPr id="8" name="Picture 8" descr="A person in a dark room&#10;&#10;Description automatically generated"/>
          <p:cNvPicPr>
            <a:picLocks noChangeAspect="true"/>
          </p:cNvPicPr>
          <p:nvPr/>
        </p:nvPicPr>
        <p:blipFill>
          <a:blip r:embed="rId3"/>
          <a:stretch>
            <a:fillRect/>
          </a:stretch>
        </p:blipFill>
        <p:spPr>
          <a:xfrm>
            <a:off x="9370411" y="2741730"/>
            <a:ext cx="1798168" cy="4114800"/>
          </a:xfrm>
          <a:prstGeom prst="rect">
            <a:avLst/>
          </a:prstGeom>
        </p:spPr>
      </p:pic>
      <p:pic>
        <p:nvPicPr>
          <p:cNvPr id="2" name="Picture 8" descr="A person wearing a costume&#10;&#10;Description automatically generated"/>
          <p:cNvPicPr>
            <a:picLocks noChangeAspect="true"/>
          </p:cNvPicPr>
          <p:nvPr/>
        </p:nvPicPr>
        <p:blipFill>
          <a:blip r:embed="rId4"/>
          <a:stretch>
            <a:fillRect/>
          </a:stretch>
        </p:blipFill>
        <p:spPr>
          <a:xfrm>
            <a:off x="5441101" y="2957624"/>
            <a:ext cx="2266729" cy="3911008"/>
          </a:xfrm>
          <a:prstGeom prst="rect">
            <a:avLst/>
          </a:prstGeom>
        </p:spPr>
      </p:pic>
      <p:sp>
        <p:nvSpPr>
          <p:cNvPr id="10" name="Thought Bubble: Cloud 9"/>
          <p:cNvSpPr/>
          <p:nvPr/>
        </p:nvSpPr>
        <p:spPr>
          <a:xfrm flipH="true">
            <a:off x="6011545" y="354965"/>
            <a:ext cx="5158105" cy="2945130"/>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r>
              <a:rPr lang="en-US" dirty="0">
                <a:solidFill>
                  <a:schemeClr val="bg1"/>
                </a:solidFill>
                <a:ea typeface="+mn-lt"/>
                <a:cs typeface="+mn-lt"/>
              </a:rPr>
              <a:t>Hey! Little cute chick you can’t decline it. That’s why it is the challenge. So listen very carefully! Otherwise your good going day will be spoiled, only because you are not paying attention to something important.</a:t>
            </a:r>
            <a:endParaRPr lang="en-US" dirty="0">
              <a:solidFill>
                <a:schemeClr val="bg1"/>
              </a:solidFill>
              <a:ea typeface="+mn-lt"/>
              <a:cs typeface="+mn-lt"/>
            </a:endParaRPr>
          </a:p>
          <a:p>
            <a:pPr algn="ctr"/>
            <a:br>
              <a:rPr lang="en-US" dirty="0">
                <a:ea typeface="+mn-lt"/>
                <a:cs typeface="+mn-lt"/>
              </a:rPr>
            </a:br>
            <a:br>
              <a:rPr lang="en-US" dirty="0">
                <a:ea typeface="+mn-lt"/>
                <a:cs typeface="+mn-lt"/>
              </a:rPr>
            </a:br>
            <a:br>
              <a:rPr lang="en-US" dirty="0">
                <a:ea typeface="+mn-lt"/>
                <a:cs typeface="+mn-lt"/>
              </a:rPr>
            </a:br>
            <a:endParaRPr lang="en-US" dirty="0">
              <a:solidFill>
                <a:schemeClr val="bg1"/>
              </a:solidFill>
              <a:ea typeface="+mn-lt"/>
              <a:cs typeface="+mn-lt"/>
            </a:endParaRPr>
          </a:p>
          <a:p>
            <a:pPr algn="ctr"/>
            <a:endParaRPr lang="en-US" dirty="0">
              <a:solidFill>
                <a:schemeClr val="bg1"/>
              </a:solidFill>
              <a:cs typeface="Calibri"/>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true"/>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5" name="Picture 5" descr="A person wearing a suit and tie&#10;&#10;Description automatically generated"/>
          <p:cNvPicPr>
            <a:picLocks noChangeAspect="true"/>
          </p:cNvPicPr>
          <p:nvPr/>
        </p:nvPicPr>
        <p:blipFill>
          <a:blip r:embed="rId2"/>
          <a:stretch>
            <a:fillRect/>
          </a:stretch>
        </p:blipFill>
        <p:spPr>
          <a:xfrm>
            <a:off x="1444731" y="2617124"/>
            <a:ext cx="4566294" cy="4566294"/>
          </a:xfrm>
          <a:prstGeom prst="rect">
            <a:avLst/>
          </a:prstGeom>
        </p:spPr>
      </p:pic>
      <p:pic>
        <p:nvPicPr>
          <p:cNvPr id="8" name="Picture 8" descr="A person in a dark room&#10;&#10;Description automatically generated"/>
          <p:cNvPicPr>
            <a:picLocks noChangeAspect="true"/>
          </p:cNvPicPr>
          <p:nvPr/>
        </p:nvPicPr>
        <p:blipFill>
          <a:blip r:embed="rId3"/>
          <a:stretch>
            <a:fillRect/>
          </a:stretch>
        </p:blipFill>
        <p:spPr>
          <a:xfrm>
            <a:off x="9370411" y="2741730"/>
            <a:ext cx="1798168" cy="4114800"/>
          </a:xfrm>
          <a:prstGeom prst="rect">
            <a:avLst/>
          </a:prstGeom>
        </p:spPr>
      </p:pic>
      <p:pic>
        <p:nvPicPr>
          <p:cNvPr id="2" name="Picture 8" descr="A person wearing a costume&#10;&#10;Description automatically generated"/>
          <p:cNvPicPr>
            <a:picLocks noChangeAspect="true"/>
          </p:cNvPicPr>
          <p:nvPr/>
        </p:nvPicPr>
        <p:blipFill>
          <a:blip r:embed="rId4"/>
          <a:stretch>
            <a:fillRect/>
          </a:stretch>
        </p:blipFill>
        <p:spPr>
          <a:xfrm>
            <a:off x="5441101" y="2957624"/>
            <a:ext cx="2266729" cy="3911008"/>
          </a:xfrm>
          <a:prstGeom prst="rect">
            <a:avLst/>
          </a:prstGeom>
        </p:spPr>
      </p:pic>
      <p:sp>
        <p:nvSpPr>
          <p:cNvPr id="10" name="Thought Bubble: Cloud 9"/>
          <p:cNvSpPr/>
          <p:nvPr/>
        </p:nvSpPr>
        <p:spPr>
          <a:xfrm flipH="true">
            <a:off x="6628765" y="374650"/>
            <a:ext cx="4859655" cy="2583180"/>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r>
              <a:rPr lang="en-US" dirty="0">
                <a:solidFill>
                  <a:schemeClr val="bg1"/>
                </a:solidFill>
                <a:ea typeface="+mn-lt"/>
                <a:cs typeface="+mn-lt"/>
              </a:rPr>
              <a:t>that is, total 60 page. In any other case, you are free to go anywhere you want”.</a:t>
            </a:r>
            <a:endParaRPr lang="en-US">
              <a:solidFill>
                <a:schemeClr val="bg1"/>
              </a:solidFill>
              <a:cs typeface="Calibri"/>
            </a:endParaRPr>
          </a:p>
          <a:p>
            <a:pPr algn="ctr"/>
            <a:r>
              <a:rPr lang="en-US" dirty="0">
                <a:solidFill>
                  <a:schemeClr val="bg1"/>
                </a:solidFill>
                <a:ea typeface="+mn-lt"/>
                <a:cs typeface="+mn-lt"/>
              </a:rPr>
              <a:t>Even if you decline you still have to do our assignment. Understood?</a:t>
            </a:r>
            <a:endParaRPr lang="en-US" dirty="0">
              <a:solidFill>
                <a:schemeClr val="bg1"/>
              </a:solidFill>
              <a:ea typeface="+mn-lt"/>
              <a:cs typeface="+mn-lt"/>
            </a:endParaRPr>
          </a:p>
          <a:p>
            <a:pPr algn="ctr"/>
            <a:br>
              <a:rPr lang="en-US" dirty="0">
                <a:ea typeface="+mn-lt"/>
                <a:cs typeface="+mn-lt"/>
              </a:rPr>
            </a:br>
            <a:br>
              <a:rPr lang="en-US" dirty="0">
                <a:ea typeface="+mn-lt"/>
                <a:cs typeface="+mn-lt"/>
              </a:rPr>
            </a:br>
            <a:br>
              <a:rPr lang="en-US" dirty="0">
                <a:ea typeface="+mn-lt"/>
                <a:cs typeface="+mn-lt"/>
              </a:rPr>
            </a:br>
            <a:br>
              <a:rPr lang="en-US" dirty="0">
                <a:ea typeface="+mn-lt"/>
                <a:cs typeface="+mn-lt"/>
              </a:rPr>
            </a:br>
            <a:endParaRPr lang="en-US" dirty="0">
              <a:solidFill>
                <a:schemeClr val="bg1"/>
              </a:solidFill>
              <a:ea typeface="+mn-lt"/>
              <a:cs typeface="+mn-lt"/>
            </a:endParaRPr>
          </a:p>
          <a:p>
            <a:pPr algn="ctr"/>
            <a:endParaRPr lang="en-US" dirty="0">
              <a:solidFill>
                <a:schemeClr val="bg1"/>
              </a:solidFill>
              <a:cs typeface="Calibri"/>
            </a:endParaRPr>
          </a:p>
        </p:txBody>
      </p:sp>
      <p:sp>
        <p:nvSpPr>
          <p:cNvPr id="9" name="Thought Bubble: Cloud 8"/>
          <p:cNvSpPr/>
          <p:nvPr/>
        </p:nvSpPr>
        <p:spPr>
          <a:xfrm flipH="true">
            <a:off x="4313463" y="1517936"/>
            <a:ext cx="2444914" cy="1518632"/>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ea typeface="+mn-lt"/>
                <a:cs typeface="+mn-lt"/>
              </a:rPr>
              <a:t>( with a sad and frightened face )  Yes!</a:t>
            </a:r>
            <a:endParaRPr lang="en-US">
              <a:solidFill>
                <a:schemeClr val="bg1"/>
              </a:solidFill>
              <a:cs typeface="Calibri"/>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true"/>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5" name="Picture 5" descr="A person wearing a suit and tie&#10;&#10;Description automatically generated"/>
          <p:cNvPicPr>
            <a:picLocks noChangeAspect="true"/>
          </p:cNvPicPr>
          <p:nvPr/>
        </p:nvPicPr>
        <p:blipFill>
          <a:blip r:embed="rId2"/>
          <a:stretch>
            <a:fillRect/>
          </a:stretch>
        </p:blipFill>
        <p:spPr>
          <a:xfrm>
            <a:off x="1444731" y="2617124"/>
            <a:ext cx="4566294" cy="4566294"/>
          </a:xfrm>
          <a:prstGeom prst="rect">
            <a:avLst/>
          </a:prstGeom>
        </p:spPr>
      </p:pic>
      <p:pic>
        <p:nvPicPr>
          <p:cNvPr id="8" name="Picture 8" descr="A person in a dark room&#10;&#10;Description automatically generated"/>
          <p:cNvPicPr>
            <a:picLocks noChangeAspect="true"/>
          </p:cNvPicPr>
          <p:nvPr/>
        </p:nvPicPr>
        <p:blipFill>
          <a:blip r:embed="rId3"/>
          <a:stretch>
            <a:fillRect/>
          </a:stretch>
        </p:blipFill>
        <p:spPr>
          <a:xfrm>
            <a:off x="9370411" y="2741730"/>
            <a:ext cx="1798168" cy="4114800"/>
          </a:xfrm>
          <a:prstGeom prst="rect">
            <a:avLst/>
          </a:prstGeom>
        </p:spPr>
      </p:pic>
      <p:pic>
        <p:nvPicPr>
          <p:cNvPr id="2" name="Picture 8" descr="A person wearing a costume&#10;&#10;Description automatically generated"/>
          <p:cNvPicPr>
            <a:picLocks noChangeAspect="true"/>
          </p:cNvPicPr>
          <p:nvPr/>
        </p:nvPicPr>
        <p:blipFill>
          <a:blip r:embed="rId4"/>
          <a:stretch>
            <a:fillRect/>
          </a:stretch>
        </p:blipFill>
        <p:spPr>
          <a:xfrm>
            <a:off x="5441101" y="2957624"/>
            <a:ext cx="2266729" cy="3911008"/>
          </a:xfrm>
          <a:prstGeom prst="rect">
            <a:avLst/>
          </a:prstGeom>
        </p:spPr>
      </p:pic>
      <p:sp>
        <p:nvSpPr>
          <p:cNvPr id="10" name="Thought Bubble: Cloud 9"/>
          <p:cNvSpPr/>
          <p:nvPr/>
        </p:nvSpPr>
        <p:spPr>
          <a:xfrm>
            <a:off x="2209165" y="187960"/>
            <a:ext cx="6082665" cy="2821940"/>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ea typeface="+mn-lt"/>
                <a:cs typeface="+mn-lt"/>
              </a:rPr>
              <a:t>You have half an hour to decide whether you accept it or not. Meet at the library after half an hour . And don’t try to run away from this. School watchman is our friend and how many days will you be running from us!</a:t>
            </a:r>
            <a:endParaRPr lang="en-US" dirty="0">
              <a:solidFill>
                <a:schemeClr val="bg1"/>
              </a:solidFill>
              <a:ea typeface="+mn-lt"/>
              <a:cs typeface="+mn-lt"/>
            </a:endParaRP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2" name="Picture 8" descr="A person wearing a costume&#10;&#10;Description automatically generated"/>
          <p:cNvPicPr>
            <a:picLocks noChangeAspect="true"/>
          </p:cNvPicPr>
          <p:nvPr/>
        </p:nvPicPr>
        <p:blipFill>
          <a:blip r:embed="rId2"/>
          <a:stretch>
            <a:fillRect/>
          </a:stretch>
        </p:blipFill>
        <p:spPr>
          <a:xfrm>
            <a:off x="2658915" y="2877880"/>
            <a:ext cx="2293310" cy="3955310"/>
          </a:xfrm>
          <a:prstGeom prst="rect">
            <a:avLst/>
          </a:prstGeom>
        </p:spPr>
      </p:pic>
      <p:sp>
        <p:nvSpPr>
          <p:cNvPr id="10" name="Thought Bubble: Cloud 9"/>
          <p:cNvSpPr/>
          <p:nvPr/>
        </p:nvSpPr>
        <p:spPr>
          <a:xfrm>
            <a:off x="3045841" y="1136939"/>
            <a:ext cx="4625740" cy="1846468"/>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ea typeface="+mn-lt"/>
                <a:cs typeface="+mn-lt"/>
              </a:rPr>
              <a:t> ( with sobbing face running towards Sam ) Hey! Sam please help me.(He told everything to Sam.)</a:t>
            </a:r>
            <a:endParaRPr lang="en-US" dirty="0">
              <a:solidFill>
                <a:schemeClr val="bg1"/>
              </a:solidFill>
              <a:ea typeface="+mn-lt"/>
              <a:cs typeface="+mn-lt"/>
            </a:endParaRPr>
          </a:p>
        </p:txBody>
      </p:sp>
      <p:pic>
        <p:nvPicPr>
          <p:cNvPr id="6" name="Picture 6" descr="A picture containing clock&#10;&#10;Description automatically generated"/>
          <p:cNvPicPr>
            <a:picLocks noChangeAspect="true"/>
          </p:cNvPicPr>
          <p:nvPr/>
        </p:nvPicPr>
        <p:blipFill>
          <a:blip r:embed="rId3"/>
          <a:stretch>
            <a:fillRect/>
          </a:stretch>
        </p:blipFill>
        <p:spPr>
          <a:xfrm>
            <a:off x="5973726" y="3269308"/>
            <a:ext cx="4214036" cy="4014197"/>
          </a:xfrm>
          <a:prstGeom prst="rect">
            <a:avLst/>
          </a:prstGeom>
        </p:spPr>
      </p:pic>
      <p:sp>
        <p:nvSpPr>
          <p:cNvPr id="9" name="Thought Bubble: Cloud 8"/>
          <p:cNvSpPr/>
          <p:nvPr/>
        </p:nvSpPr>
        <p:spPr>
          <a:xfrm>
            <a:off x="7621270" y="1541780"/>
            <a:ext cx="4210685" cy="2689860"/>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r>
              <a:rPr lang="en-US" dirty="0">
                <a:solidFill>
                  <a:schemeClr val="bg1"/>
                </a:solidFill>
                <a:ea typeface="+mn-lt"/>
                <a:cs typeface="+mn-lt"/>
              </a:rPr>
              <a:t> Ohk, let me think. (Silence for a few minutes…). Wait, I can teach you an algo known as “Minimax”. That will guarantee that you will not fail. </a:t>
            </a:r>
            <a:br>
              <a:rPr lang="en-US" dirty="0">
                <a:solidFill>
                  <a:schemeClr val="bg1"/>
                </a:solidFill>
              </a:rPr>
            </a:br>
            <a:endParaRPr lang="en-US">
              <a:solidFill>
                <a:schemeClr val="bg1"/>
              </a:solidFill>
              <a:cs typeface="Calibri"/>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true"/>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2" name="Picture 8" descr="A person wearing a costume&#10;&#10;Description automatically generated"/>
          <p:cNvPicPr>
            <a:picLocks noChangeAspect="true"/>
          </p:cNvPicPr>
          <p:nvPr/>
        </p:nvPicPr>
        <p:blipFill>
          <a:blip r:embed="rId2"/>
          <a:stretch>
            <a:fillRect/>
          </a:stretch>
        </p:blipFill>
        <p:spPr>
          <a:xfrm>
            <a:off x="2658915" y="2877880"/>
            <a:ext cx="2293310" cy="3955310"/>
          </a:xfrm>
          <a:prstGeom prst="rect">
            <a:avLst/>
          </a:prstGeom>
        </p:spPr>
      </p:pic>
      <p:sp>
        <p:nvSpPr>
          <p:cNvPr id="10" name="Thought Bubble: Cloud 9"/>
          <p:cNvSpPr/>
          <p:nvPr/>
        </p:nvSpPr>
        <p:spPr>
          <a:xfrm>
            <a:off x="2882265" y="1004570"/>
            <a:ext cx="3735070" cy="1978660"/>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a typeface="+mn-lt"/>
              <a:cs typeface="+mn-lt"/>
            </a:endParaRPr>
          </a:p>
          <a:p>
            <a:pPr algn="ctr"/>
            <a:r>
              <a:rPr lang="en-US" dirty="0">
                <a:solidFill>
                  <a:schemeClr val="bg1"/>
                </a:solidFill>
                <a:ea typeface="+mn-lt"/>
                <a:cs typeface="+mn-lt"/>
              </a:rPr>
              <a:t> Yeah definitely! Teach me but in a very fast and easy way. We don’t have much time.</a:t>
            </a:r>
            <a:endParaRPr lang="en-US" dirty="0">
              <a:solidFill>
                <a:schemeClr val="bg1"/>
              </a:solidFill>
              <a:ea typeface="+mn-lt"/>
              <a:cs typeface="+mn-lt"/>
            </a:endParaRPr>
          </a:p>
          <a:p>
            <a:pPr algn="ctr"/>
            <a:endParaRPr lang="en-US" dirty="0">
              <a:solidFill>
                <a:schemeClr val="bg1"/>
              </a:solidFill>
              <a:ea typeface="+mn-lt"/>
              <a:cs typeface="+mn-lt"/>
            </a:endParaRPr>
          </a:p>
        </p:txBody>
      </p:sp>
      <p:pic>
        <p:nvPicPr>
          <p:cNvPr id="6" name="Picture 6" descr="A picture containing clock&#10;&#10;Description automatically generated"/>
          <p:cNvPicPr>
            <a:picLocks noChangeAspect="true"/>
          </p:cNvPicPr>
          <p:nvPr/>
        </p:nvPicPr>
        <p:blipFill>
          <a:blip r:embed="rId3"/>
          <a:stretch>
            <a:fillRect/>
          </a:stretch>
        </p:blipFill>
        <p:spPr>
          <a:xfrm>
            <a:off x="5973726" y="3269308"/>
            <a:ext cx="4214036" cy="4014197"/>
          </a:xfrm>
          <a:prstGeom prst="rect">
            <a:avLst/>
          </a:prstGeom>
        </p:spPr>
      </p:pic>
      <p:sp>
        <p:nvSpPr>
          <p:cNvPr id="9" name="Thought Bubble: Cloud 8"/>
          <p:cNvSpPr/>
          <p:nvPr/>
        </p:nvSpPr>
        <p:spPr>
          <a:xfrm>
            <a:off x="7604125" y="1916430"/>
            <a:ext cx="3820160" cy="2315210"/>
          </a:xfrm>
          <a:prstGeom prst="cloudCallout">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a typeface="+mn-lt"/>
              <a:cs typeface="+mn-lt"/>
            </a:endParaRPr>
          </a:p>
          <a:p>
            <a:pPr algn="ctr"/>
            <a:r>
              <a:rPr lang="en-US" dirty="0">
                <a:solidFill>
                  <a:schemeClr val="bg1"/>
                </a:solidFill>
                <a:ea typeface="+mn-lt"/>
                <a:cs typeface="+mn-lt"/>
              </a:rPr>
              <a:t>This is the most basic implementation, and you will not fail if you follow it very correctly. Do you want to learn?</a:t>
            </a:r>
            <a:endParaRPr lang="en-US" dirty="0">
              <a:solidFill>
                <a:schemeClr val="bg1"/>
              </a:solidFill>
              <a:ea typeface="+mn-lt"/>
              <a:cs typeface="+mn-lt"/>
            </a:endParaRPr>
          </a:p>
          <a:p>
            <a:pPr algn="ctr"/>
            <a:endParaRPr lang="en-US" dirty="0">
              <a:solidFill>
                <a:schemeClr val="bg1"/>
              </a:solidFill>
              <a:ea typeface="+mn-lt"/>
              <a:cs typeface="+mn-lt"/>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tru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true"/>
          <p:nvPr/>
        </p:nvSpPr>
        <p:spPr>
          <a:xfrm>
            <a:off x="644913" y="1434791"/>
            <a:ext cx="10558345" cy="2585323"/>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r>
              <a:rPr lang="en-US" dirty="0">
                <a:solidFill>
                  <a:schemeClr val="bg1"/>
                </a:solidFill>
                <a:ea typeface="+mn-lt"/>
                <a:cs typeface="+mn-lt"/>
              </a:rPr>
              <a:t> </a:t>
            </a:r>
            <a:r>
              <a:rPr lang="en-US" i="1" dirty="0">
                <a:solidFill>
                  <a:schemeClr val="bg1"/>
                </a:solidFill>
                <a:ea typeface="+mn-lt"/>
                <a:cs typeface="+mn-lt"/>
              </a:rPr>
              <a:t>Sam taught him the minimax Algorithm within 25 minutes. Now our boy Jon is confident of not at least losing the game. The library became a place of tournament as the librarian wasn’t there. First round Ramsey wins. Jon intensified . Took a deep breath. Next two rounds resulted in a draw. Jon jumped with joy and left for the park where Daenerys was waiting for him.</a:t>
            </a:r>
            <a:endParaRPr lang="en-US" dirty="0">
              <a:solidFill>
                <a:schemeClr val="bg1"/>
              </a:solidFill>
              <a:ea typeface="+mn-lt"/>
              <a:cs typeface="+mn-lt"/>
            </a:endParaRPr>
          </a:p>
          <a:p>
            <a:r>
              <a:rPr lang="en-US" i="1" dirty="0">
                <a:solidFill>
                  <a:schemeClr val="bg1"/>
                </a:solidFill>
                <a:ea typeface="+mn-lt"/>
                <a:cs typeface="+mn-lt"/>
              </a:rPr>
              <a:t>Joffrey and Ramsey learnt a lesson of never underestimating an opponent.</a:t>
            </a:r>
            <a:endParaRPr lang="en-US" dirty="0">
              <a:solidFill>
                <a:schemeClr val="bg1"/>
              </a:solidFill>
              <a:ea typeface="+mn-lt"/>
              <a:cs typeface="+mn-lt"/>
            </a:endParaRPr>
          </a:p>
          <a:p>
            <a:r>
              <a:rPr lang="en-US" i="1" dirty="0">
                <a:solidFill>
                  <a:schemeClr val="bg1"/>
                </a:solidFill>
                <a:ea typeface="+mn-lt"/>
                <a:cs typeface="+mn-lt"/>
              </a:rPr>
              <a:t>Sam was peeking all this through a hidden window and got a big smile on his face because of helping Jon successfully. </a:t>
            </a:r>
            <a:endParaRPr lang="en-US">
              <a:solidFill>
                <a:schemeClr val="bg1"/>
              </a:solidFill>
              <a:ea typeface="+mn-lt"/>
              <a:cs typeface="+mn-lt"/>
            </a:endParaRPr>
          </a:p>
          <a:p>
            <a:br>
              <a:rPr lang="en-US" dirty="0"/>
            </a:br>
            <a:endParaRPr lang="en-US">
              <a:solidFill>
                <a:schemeClr val="bg1"/>
              </a:solidFill>
              <a:cs typeface="Arial"/>
            </a:endParaRPr>
          </a:p>
        </p:txBody>
      </p:sp>
      <p:sp>
        <p:nvSpPr>
          <p:cNvPr id="5" name="TextBox 4"/>
          <p:cNvSpPr txBox="true"/>
          <p:nvPr/>
        </p:nvSpPr>
        <p:spPr>
          <a:xfrm>
            <a:off x="1512617" y="4467690"/>
            <a:ext cx="5531004" cy="645160"/>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r>
              <a:rPr lang="en-US">
                <a:solidFill>
                  <a:schemeClr val="accent5">
                    <a:lumMod val="40000"/>
                    <a:lumOff val="60000"/>
                  </a:schemeClr>
                </a:solidFill>
                <a:ea typeface="+mn-lt"/>
                <a:cs typeface="+mn-lt"/>
              </a:rPr>
              <a:t>[ If you want to learn ‘minimax algorithm’ follow</a:t>
            </a:r>
            <a:r>
              <a:rPr lang="en-US" altLang="en-US">
                <a:solidFill>
                  <a:schemeClr val="accent5">
                    <a:lumMod val="40000"/>
                    <a:lumOff val="60000"/>
                  </a:schemeClr>
                </a:solidFill>
                <a:ea typeface="+mn-lt"/>
                <a:cs typeface="+mn-lt"/>
              </a:rPr>
              <a:t> the documentation</a:t>
            </a:r>
            <a:r>
              <a:rPr lang="en-US">
                <a:solidFill>
                  <a:schemeClr val="accent5">
                    <a:lumMod val="40000"/>
                    <a:lumOff val="60000"/>
                  </a:schemeClr>
                </a:solidFill>
                <a:ea typeface="+mn-lt"/>
                <a:cs typeface="+mn-lt"/>
              </a:rPr>
              <a:t>]</a:t>
            </a:r>
            <a:endParaRPr lang="en-US">
              <a:solidFill>
                <a:schemeClr val="accent5">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p:cNvSpPr>
            <a:spLocks noGrp="true" noRot="true" noChangeAspect="true" noMove="true" noResize="true" noEditPoints="true" noAdjustHandles="true" noChangeArrowheads="true" noChangeShapeType="true" noTextEdit="true"/>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a:spLocks noGrp="true" noRot="true" noChangeAspect="true" noMove="true" noResize="true" noEditPoints="true" noAdjustHandles="true" noChangeArrowheads="true" noChangeShapeType="true" noTextEdit="true"/>
          </p:cNvSpPr>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ight Triangle 10"/>
          <p:cNvSpPr>
            <a:spLocks noGrp="true" noRot="true" noChangeAspect="true" noMove="true" noResize="true" noEditPoints="true" noAdjustHandles="true" noChangeArrowheads="true" noChangeShapeType="true" noTextEdit="true"/>
          </p:cNvSpPr>
          <p:nvPr/>
        </p:nvSpPr>
        <p:spPr>
          <a:xfrm flipH="true">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computer, monitor, sitting, table&#10;&#10;Description automatically generated"/>
          <p:cNvPicPr>
            <a:picLocks noChangeAspect="true"/>
          </p:cNvPicPr>
          <p:nvPr/>
        </p:nvPicPr>
        <p:blipFill rotWithShape="true">
          <a:blip r:embed="rId1"/>
          <a:srcRect b="5001"/>
          <a:stretch>
            <a:fillRect/>
          </a:stretch>
        </p:blipFill>
        <p:spPr>
          <a:xfrm>
            <a:off x="1129004" y="727787"/>
            <a:ext cx="7735077" cy="5411755"/>
          </a:xfrm>
          <a:prstGeom prst="rect">
            <a:avLst/>
          </a:prstGeom>
        </p:spPr>
      </p:pic>
      <p:sp>
        <p:nvSpPr>
          <p:cNvPr id="3" name="TextBox 2"/>
          <p:cNvSpPr txBox="true"/>
          <p:nvPr/>
        </p:nvSpPr>
        <p:spPr>
          <a:xfrm rot="-240000">
            <a:off x="2252547" y="1434791"/>
            <a:ext cx="5484542" cy="1477328"/>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r>
              <a:rPr lang="en-US" dirty="0">
                <a:solidFill>
                  <a:schemeClr val="bg1"/>
                </a:solidFill>
                <a:ea typeface="+mn-lt"/>
                <a:cs typeface="+mn-lt"/>
              </a:rPr>
              <a:t>The first day of school. Jon was excited to make new friends. Volvo International follows the same routine as trivial Schools on Earth.</a:t>
            </a:r>
            <a:endParaRPr lang="en-US" dirty="0">
              <a:solidFill>
                <a:schemeClr val="bg1"/>
              </a:solidFill>
            </a:endParaRPr>
          </a:p>
          <a:p>
            <a:br>
              <a:rPr lang="en-US" dirty="0"/>
            </a:br>
            <a:endParaRPr lang="en-US" dirty="0"/>
          </a:p>
        </p:txBody>
      </p:sp>
      <p:sp>
        <p:nvSpPr>
          <p:cNvPr id="5" name="TextBox 4"/>
          <p:cNvSpPr txBox="true"/>
          <p:nvPr/>
        </p:nvSpPr>
        <p:spPr>
          <a:xfrm rot="-300000">
            <a:off x="2376837" y="2395422"/>
            <a:ext cx="5242931" cy="2031325"/>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r>
              <a:rPr lang="en-US" dirty="0">
                <a:ea typeface="+mn-lt"/>
                <a:cs typeface="+mn-lt"/>
              </a:rPr>
              <a:t>- </a:t>
            </a:r>
            <a:r>
              <a:rPr lang="en-US" dirty="0">
                <a:solidFill>
                  <a:schemeClr val="bg1"/>
                </a:solidFill>
                <a:ea typeface="+mn-lt"/>
                <a:cs typeface="+mn-lt"/>
              </a:rPr>
              <a:t>After attending the morning assembly he went to his Maths class. He found Samwell and Tyrion sitting on the same bench. Samwell, also known as Sam, was an expert in algorithms. Jon spoke to Sam and Tyrion and soon the three became good friends. One day Jon was waiting in the class room where Joffrey and Ramsey were discussing something. </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5" name="Picture 5" descr="A person wearing a suit and tie&#10;&#10;Description automatically generated"/>
          <p:cNvPicPr>
            <a:picLocks noChangeAspect="true"/>
          </p:cNvPicPr>
          <p:nvPr/>
        </p:nvPicPr>
        <p:blipFill>
          <a:blip r:embed="rId2"/>
          <a:stretch>
            <a:fillRect/>
          </a:stretch>
        </p:blipFill>
        <p:spPr>
          <a:xfrm>
            <a:off x="1444731" y="2617124"/>
            <a:ext cx="4566294" cy="4566294"/>
          </a:xfrm>
          <a:prstGeom prst="rect">
            <a:avLst/>
          </a:prstGeom>
        </p:spPr>
      </p:pic>
      <p:sp>
        <p:nvSpPr>
          <p:cNvPr id="7" name="Thought Bubble: Cloud 6"/>
          <p:cNvSpPr/>
          <p:nvPr/>
        </p:nvSpPr>
        <p:spPr>
          <a:xfrm>
            <a:off x="2693035" y="374650"/>
            <a:ext cx="4287520" cy="2573020"/>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ea typeface="+mn-lt"/>
                <a:cs typeface="+mn-lt"/>
              </a:rPr>
              <a:t>Hey Ramsey! Let’s go for a movie. There’s a new arrival called “Death of the Dawn”. It’s IMDB rating is 9/10. It’s worth watching. What say?</a:t>
            </a:r>
            <a:endParaRPr lang="en-US">
              <a:solidFill>
                <a:schemeClr val="bg1"/>
              </a:solidFill>
              <a:cs typeface="Calibri"/>
            </a:endParaRPr>
          </a:p>
        </p:txBody>
      </p:sp>
      <p:pic>
        <p:nvPicPr>
          <p:cNvPr id="8" name="Picture 8" descr="A person in a dark room&#10;&#10;Description automatically generated"/>
          <p:cNvPicPr>
            <a:picLocks noChangeAspect="true"/>
          </p:cNvPicPr>
          <p:nvPr/>
        </p:nvPicPr>
        <p:blipFill>
          <a:blip r:embed="rId3"/>
          <a:stretch>
            <a:fillRect/>
          </a:stretch>
        </p:blipFill>
        <p:spPr>
          <a:xfrm>
            <a:off x="6978085" y="2741730"/>
            <a:ext cx="1798168" cy="4114800"/>
          </a:xfrm>
          <a:prstGeom prst="rect">
            <a:avLst/>
          </a:prstGeom>
        </p:spPr>
      </p:pic>
      <p:pic>
        <p:nvPicPr>
          <p:cNvPr id="2" name="Picture 8" descr="A person wearing a costume&#10;&#10;Description automatically generated"/>
          <p:cNvPicPr>
            <a:picLocks noChangeAspect="true"/>
          </p:cNvPicPr>
          <p:nvPr/>
        </p:nvPicPr>
        <p:blipFill>
          <a:blip r:embed="rId4"/>
          <a:stretch>
            <a:fillRect/>
          </a:stretch>
        </p:blipFill>
        <p:spPr>
          <a:xfrm>
            <a:off x="9827030" y="1805763"/>
            <a:ext cx="1407265" cy="2422452"/>
          </a:xfrm>
          <a:prstGeom prst="rect">
            <a:avLst/>
          </a:prstGeom>
        </p:spPr>
      </p:pic>
      <p:sp>
        <p:nvSpPr>
          <p:cNvPr id="6" name="Thought Bubble: Cloud 5"/>
          <p:cNvSpPr/>
          <p:nvPr/>
        </p:nvSpPr>
        <p:spPr>
          <a:xfrm>
            <a:off x="7223893" y="613815"/>
            <a:ext cx="4179478" cy="2081208"/>
          </a:xfrm>
          <a:prstGeom prst="cloudCallout">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r>
              <a:rPr lang="en-US" dirty="0">
                <a:solidFill>
                  <a:schemeClr val="bg1"/>
                </a:solidFill>
                <a:ea typeface="+mn-lt"/>
                <a:cs typeface="+mn-lt"/>
              </a:rPr>
              <a:t>Yeah, but we literally got much 30 pages assignment to complete.</a:t>
            </a:r>
            <a:endParaRPr lang="en-US" dirty="0">
              <a:solidFill>
                <a:schemeClr val="bg1"/>
              </a:solidFill>
              <a:cs typeface="Calibri"/>
            </a:endParaRPr>
          </a:p>
          <a:p>
            <a:pPr algn="ctr"/>
            <a:r>
              <a:rPr lang="en-US" dirty="0">
                <a:solidFill>
                  <a:schemeClr val="bg1"/>
                </a:solidFill>
                <a:ea typeface="+mn-lt"/>
                <a:cs typeface="+mn-lt"/>
              </a:rPr>
              <a:t>Not possible today. Dude let’s postpone it!</a:t>
            </a:r>
            <a:endParaRPr lang="en-US" dirty="0">
              <a:solidFill>
                <a:schemeClr val="bg1"/>
              </a:solidFill>
              <a:ea typeface="+mn-lt"/>
              <a:cs typeface="+mn-lt"/>
            </a:endParaRPr>
          </a:p>
          <a:p>
            <a:pPr algn="ctr"/>
            <a:endParaRPr lang="en-US" dirty="0">
              <a:solidFill>
                <a:schemeClr val="bg1"/>
              </a:solidFill>
              <a:cs typeface="Calibri"/>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true"/>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5" name="Picture 5" descr="A person wearing a suit and tie&#10;&#10;Description automatically generated"/>
          <p:cNvPicPr>
            <a:picLocks noChangeAspect="true"/>
          </p:cNvPicPr>
          <p:nvPr/>
        </p:nvPicPr>
        <p:blipFill>
          <a:blip r:embed="rId2"/>
          <a:stretch>
            <a:fillRect/>
          </a:stretch>
        </p:blipFill>
        <p:spPr>
          <a:xfrm>
            <a:off x="1444731" y="2617124"/>
            <a:ext cx="4566294" cy="4566294"/>
          </a:xfrm>
          <a:prstGeom prst="rect">
            <a:avLst/>
          </a:prstGeom>
        </p:spPr>
      </p:pic>
      <p:sp>
        <p:nvSpPr>
          <p:cNvPr id="7" name="Thought Bubble: Cloud 6"/>
          <p:cNvSpPr/>
          <p:nvPr/>
        </p:nvSpPr>
        <p:spPr>
          <a:xfrm>
            <a:off x="2609850" y="1084580"/>
            <a:ext cx="3679825" cy="2023110"/>
          </a:xfrm>
          <a:prstGeom prst="cloudCallout">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ea typeface="+mn-lt"/>
                <a:cs typeface="+mn-lt"/>
              </a:rPr>
              <a:t>Bro if you want spoilers from others batchmat</a:t>
            </a:r>
            <a:r>
              <a:rPr lang="en-US" altLang="en-US" dirty="0">
                <a:solidFill>
                  <a:schemeClr val="bg1"/>
                </a:solidFill>
                <a:ea typeface="+mn-lt"/>
                <a:cs typeface="+mn-lt"/>
              </a:rPr>
              <a:t>e</a:t>
            </a:r>
            <a:r>
              <a:rPr lang="en-US" dirty="0">
                <a:solidFill>
                  <a:schemeClr val="bg1"/>
                </a:solidFill>
                <a:ea typeface="+mn-lt"/>
                <a:cs typeface="+mn-lt"/>
              </a:rPr>
              <a:t>s</a:t>
            </a:r>
            <a:r>
              <a:rPr lang="en-US" altLang="en-US" dirty="0">
                <a:solidFill>
                  <a:schemeClr val="bg1"/>
                </a:solidFill>
                <a:ea typeface="+mn-lt"/>
                <a:cs typeface="+mn-lt"/>
              </a:rPr>
              <a:t> </a:t>
            </a:r>
            <a:r>
              <a:rPr lang="en-US" dirty="0">
                <a:solidFill>
                  <a:schemeClr val="bg1"/>
                </a:solidFill>
                <a:ea typeface="+mn-lt"/>
                <a:cs typeface="+mn-lt"/>
              </a:rPr>
              <a:t> then be prepared.</a:t>
            </a:r>
            <a:endParaRPr lang="en-US" dirty="0">
              <a:solidFill>
                <a:schemeClr val="bg1"/>
              </a:solidFill>
              <a:ea typeface="+mn-lt"/>
              <a:cs typeface="+mn-lt"/>
            </a:endParaRPr>
          </a:p>
        </p:txBody>
      </p:sp>
      <p:pic>
        <p:nvPicPr>
          <p:cNvPr id="8" name="Picture 8" descr="A person in a dark room&#10;&#10;Description automatically generated"/>
          <p:cNvPicPr>
            <a:picLocks noChangeAspect="true"/>
          </p:cNvPicPr>
          <p:nvPr/>
        </p:nvPicPr>
        <p:blipFill>
          <a:blip r:embed="rId3"/>
          <a:stretch>
            <a:fillRect/>
          </a:stretch>
        </p:blipFill>
        <p:spPr>
          <a:xfrm>
            <a:off x="6978085" y="2741730"/>
            <a:ext cx="1798168" cy="4114800"/>
          </a:xfrm>
          <a:prstGeom prst="rect">
            <a:avLst/>
          </a:prstGeom>
        </p:spPr>
      </p:pic>
      <p:pic>
        <p:nvPicPr>
          <p:cNvPr id="2" name="Picture 8" descr="A person wearing a costume&#10;&#10;Description automatically generated"/>
          <p:cNvPicPr>
            <a:picLocks noChangeAspect="true"/>
          </p:cNvPicPr>
          <p:nvPr/>
        </p:nvPicPr>
        <p:blipFill>
          <a:blip r:embed="rId4"/>
          <a:stretch>
            <a:fillRect/>
          </a:stretch>
        </p:blipFill>
        <p:spPr>
          <a:xfrm>
            <a:off x="9827030" y="1805763"/>
            <a:ext cx="1407265" cy="2422452"/>
          </a:xfrm>
          <a:prstGeom prst="rect">
            <a:avLst/>
          </a:prstGeom>
        </p:spPr>
      </p:pic>
      <p:sp>
        <p:nvSpPr>
          <p:cNvPr id="6" name="Thought Bubble: Cloud 5"/>
          <p:cNvSpPr/>
          <p:nvPr/>
        </p:nvSpPr>
        <p:spPr>
          <a:xfrm>
            <a:off x="6770370" y="766445"/>
            <a:ext cx="4012565" cy="1972945"/>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ea typeface="+mn-lt"/>
                <a:cs typeface="+mn-lt"/>
              </a:rPr>
              <a:t>What no way! Movie is on! But what about the assignment. Teacher is very strict.</a:t>
            </a:r>
            <a:endParaRPr lang="en-US" dirty="0">
              <a:solidFill>
                <a:schemeClr val="bg1"/>
              </a:solidFill>
              <a:ea typeface="+mn-lt"/>
              <a:cs typeface="+mn-lt"/>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true"/>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5" name="Picture 5" descr="A person wearing a suit and tie&#10;&#10;Description automatically generated"/>
          <p:cNvPicPr>
            <a:picLocks noChangeAspect="true"/>
          </p:cNvPicPr>
          <p:nvPr/>
        </p:nvPicPr>
        <p:blipFill>
          <a:blip r:embed="rId2"/>
          <a:stretch>
            <a:fillRect/>
          </a:stretch>
        </p:blipFill>
        <p:spPr>
          <a:xfrm>
            <a:off x="1444731" y="2617124"/>
            <a:ext cx="4566294" cy="4566294"/>
          </a:xfrm>
          <a:prstGeom prst="rect">
            <a:avLst/>
          </a:prstGeom>
        </p:spPr>
      </p:pic>
      <p:sp>
        <p:nvSpPr>
          <p:cNvPr id="7" name="Thought Bubble: Cloud 6"/>
          <p:cNvSpPr/>
          <p:nvPr/>
        </p:nvSpPr>
        <p:spPr>
          <a:xfrm>
            <a:off x="2579370" y="497205"/>
            <a:ext cx="3923030" cy="2512695"/>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r>
              <a:rPr lang="en-US" dirty="0">
                <a:solidFill>
                  <a:schemeClr val="bg1"/>
                </a:solidFill>
                <a:ea typeface="+mn-lt"/>
                <a:cs typeface="+mn-lt"/>
              </a:rPr>
              <a:t>We need someone to complete it! Hey look at him ( pointing towards Jon ). He is a fresher. What is his name?</a:t>
            </a:r>
            <a:endParaRPr lang="en-US" dirty="0">
              <a:solidFill>
                <a:schemeClr val="bg1"/>
              </a:solidFill>
              <a:ea typeface="+mn-lt"/>
              <a:cs typeface="+mn-lt"/>
            </a:endParaRPr>
          </a:p>
          <a:p>
            <a:pPr algn="ctr"/>
            <a:endParaRPr lang="en-US" dirty="0">
              <a:solidFill>
                <a:schemeClr val="bg1"/>
              </a:solidFill>
              <a:ea typeface="+mn-lt"/>
              <a:cs typeface="+mn-lt"/>
            </a:endParaRPr>
          </a:p>
        </p:txBody>
      </p:sp>
      <p:pic>
        <p:nvPicPr>
          <p:cNvPr id="8" name="Picture 8" descr="A person in a dark room&#10;&#10;Description automatically generated"/>
          <p:cNvPicPr>
            <a:picLocks noChangeAspect="true"/>
          </p:cNvPicPr>
          <p:nvPr/>
        </p:nvPicPr>
        <p:blipFill>
          <a:blip r:embed="rId3"/>
          <a:stretch>
            <a:fillRect/>
          </a:stretch>
        </p:blipFill>
        <p:spPr>
          <a:xfrm>
            <a:off x="6978085" y="2741730"/>
            <a:ext cx="1798168" cy="4114800"/>
          </a:xfrm>
          <a:prstGeom prst="rect">
            <a:avLst/>
          </a:prstGeom>
        </p:spPr>
      </p:pic>
      <p:pic>
        <p:nvPicPr>
          <p:cNvPr id="2" name="Picture 8" descr="A person wearing a costume&#10;&#10;Description automatically generated"/>
          <p:cNvPicPr>
            <a:picLocks noChangeAspect="true"/>
          </p:cNvPicPr>
          <p:nvPr/>
        </p:nvPicPr>
        <p:blipFill>
          <a:blip r:embed="rId4"/>
          <a:stretch>
            <a:fillRect/>
          </a:stretch>
        </p:blipFill>
        <p:spPr>
          <a:xfrm>
            <a:off x="9827030" y="1805763"/>
            <a:ext cx="1407265" cy="2422452"/>
          </a:xfrm>
          <a:prstGeom prst="rect">
            <a:avLst/>
          </a:prstGeom>
        </p:spPr>
      </p:pic>
      <p:sp>
        <p:nvSpPr>
          <p:cNvPr id="6" name="Thought Bubble: Cloud 5"/>
          <p:cNvSpPr/>
          <p:nvPr/>
        </p:nvSpPr>
        <p:spPr>
          <a:xfrm>
            <a:off x="7056755" y="587375"/>
            <a:ext cx="3806190" cy="2107565"/>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ea typeface="+mn-lt"/>
                <a:cs typeface="+mn-lt"/>
              </a:rPr>
              <a:t>I remember him saying ‘Jon’. But how we will convince him to write our assignment.</a:t>
            </a:r>
            <a:endParaRPr lang="en-US" dirty="0">
              <a:solidFill>
                <a:schemeClr val="bg1"/>
              </a:solidFill>
              <a:ea typeface="+mn-lt"/>
              <a:cs typeface="+mn-lt"/>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true"/>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5" name="Picture 5" descr="A person wearing a suit and tie&#10;&#10;Description automatically generated"/>
          <p:cNvPicPr>
            <a:picLocks noChangeAspect="true"/>
          </p:cNvPicPr>
          <p:nvPr/>
        </p:nvPicPr>
        <p:blipFill>
          <a:blip r:embed="rId2"/>
          <a:stretch>
            <a:fillRect/>
          </a:stretch>
        </p:blipFill>
        <p:spPr>
          <a:xfrm>
            <a:off x="1444731" y="2617124"/>
            <a:ext cx="4566294" cy="4566294"/>
          </a:xfrm>
          <a:prstGeom prst="rect">
            <a:avLst/>
          </a:prstGeom>
        </p:spPr>
      </p:pic>
      <p:sp>
        <p:nvSpPr>
          <p:cNvPr id="7" name="Thought Bubble: Cloud 6"/>
          <p:cNvSpPr/>
          <p:nvPr/>
        </p:nvSpPr>
        <p:spPr>
          <a:xfrm>
            <a:off x="2780030" y="578727"/>
            <a:ext cx="4368783" cy="2395818"/>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a typeface="+mn-lt"/>
              <a:cs typeface="+mn-lt"/>
            </a:endParaRPr>
          </a:p>
          <a:p>
            <a:pPr algn="ctr"/>
            <a:r>
              <a:rPr lang="en-US" dirty="0">
                <a:solidFill>
                  <a:schemeClr val="bg1"/>
                </a:solidFill>
                <a:ea typeface="+mn-lt"/>
                <a:cs typeface="+mn-lt"/>
              </a:rPr>
              <a:t>Bro! You know how to play TIC-TAC-TOE right. You never let the other person win though the match draws. Just wait.(shouts Jon’s name loudly)</a:t>
            </a:r>
            <a:endParaRPr lang="en-US" dirty="0">
              <a:solidFill>
                <a:schemeClr val="bg1"/>
              </a:solidFill>
              <a:ea typeface="+mn-lt"/>
              <a:cs typeface="+mn-lt"/>
            </a:endParaRPr>
          </a:p>
        </p:txBody>
      </p:sp>
      <p:pic>
        <p:nvPicPr>
          <p:cNvPr id="8" name="Picture 8" descr="A person in a dark room&#10;&#10;Description automatically generated"/>
          <p:cNvPicPr>
            <a:picLocks noChangeAspect="true"/>
          </p:cNvPicPr>
          <p:nvPr/>
        </p:nvPicPr>
        <p:blipFill>
          <a:blip r:embed="rId3"/>
          <a:stretch>
            <a:fillRect/>
          </a:stretch>
        </p:blipFill>
        <p:spPr>
          <a:xfrm>
            <a:off x="6978085" y="2741730"/>
            <a:ext cx="1798168" cy="4114800"/>
          </a:xfrm>
          <a:prstGeom prst="rect">
            <a:avLst/>
          </a:prstGeom>
        </p:spPr>
      </p:pic>
      <p:pic>
        <p:nvPicPr>
          <p:cNvPr id="6" name="Picture 8" descr="A person wearing a costume&#10;&#10;Description automatically generated"/>
          <p:cNvPicPr>
            <a:picLocks noChangeAspect="true"/>
          </p:cNvPicPr>
          <p:nvPr/>
        </p:nvPicPr>
        <p:blipFill>
          <a:blip r:embed="rId4"/>
          <a:stretch>
            <a:fillRect/>
          </a:stretch>
        </p:blipFill>
        <p:spPr>
          <a:xfrm>
            <a:off x="9827029" y="1805763"/>
            <a:ext cx="1407265" cy="2422452"/>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5" name="Picture 5" descr="A person wearing a suit and tie&#10;&#10;Description automatically generated"/>
          <p:cNvPicPr>
            <a:picLocks noChangeAspect="true"/>
          </p:cNvPicPr>
          <p:nvPr/>
        </p:nvPicPr>
        <p:blipFill>
          <a:blip r:embed="rId2"/>
          <a:stretch>
            <a:fillRect/>
          </a:stretch>
        </p:blipFill>
        <p:spPr>
          <a:xfrm>
            <a:off x="1444731" y="2617124"/>
            <a:ext cx="4566294" cy="4566294"/>
          </a:xfrm>
          <a:prstGeom prst="rect">
            <a:avLst/>
          </a:prstGeom>
        </p:spPr>
      </p:pic>
      <p:pic>
        <p:nvPicPr>
          <p:cNvPr id="8" name="Picture 8" descr="A person in a dark room&#10;&#10;Description automatically generated"/>
          <p:cNvPicPr>
            <a:picLocks noChangeAspect="true"/>
          </p:cNvPicPr>
          <p:nvPr/>
        </p:nvPicPr>
        <p:blipFill>
          <a:blip r:embed="rId3"/>
          <a:stretch>
            <a:fillRect/>
          </a:stretch>
        </p:blipFill>
        <p:spPr>
          <a:xfrm>
            <a:off x="6978085" y="2741730"/>
            <a:ext cx="1798168" cy="4114800"/>
          </a:xfrm>
          <a:prstGeom prst="rect">
            <a:avLst/>
          </a:prstGeom>
        </p:spPr>
      </p:pic>
      <p:sp>
        <p:nvSpPr>
          <p:cNvPr id="9" name="Thought Bubble: Cloud 8"/>
          <p:cNvSpPr/>
          <p:nvPr/>
        </p:nvSpPr>
        <p:spPr>
          <a:xfrm flipH="true">
            <a:off x="8127365" y="1672590"/>
            <a:ext cx="3022600" cy="1532255"/>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r>
              <a:rPr lang="en-US" dirty="0">
                <a:solidFill>
                  <a:schemeClr val="bg1"/>
                </a:solidFill>
                <a:ea typeface="+mn-lt"/>
                <a:cs typeface="+mn-lt"/>
              </a:rPr>
              <a:t>(On hearing his name called approaches Joffrey)Yes!</a:t>
            </a:r>
            <a:endParaRPr lang="en-US" dirty="0">
              <a:solidFill>
                <a:schemeClr val="bg1"/>
              </a:solidFill>
              <a:cs typeface="Calibri"/>
            </a:endParaRPr>
          </a:p>
          <a:p>
            <a:pPr algn="ctr"/>
            <a:br>
              <a:rPr lang="en-US" dirty="0"/>
            </a:br>
            <a:endParaRPr lang="en-US">
              <a:solidFill>
                <a:schemeClr val="bg1"/>
              </a:solidFill>
              <a:cs typeface="Calibri"/>
            </a:endParaRPr>
          </a:p>
        </p:txBody>
      </p:sp>
      <p:pic>
        <p:nvPicPr>
          <p:cNvPr id="2" name="Picture 8" descr="A person wearing a costume&#10;&#10;Description automatically generated"/>
          <p:cNvPicPr>
            <a:picLocks noChangeAspect="true"/>
          </p:cNvPicPr>
          <p:nvPr/>
        </p:nvPicPr>
        <p:blipFill>
          <a:blip r:embed="rId4"/>
          <a:stretch>
            <a:fillRect/>
          </a:stretch>
        </p:blipFill>
        <p:spPr>
          <a:xfrm>
            <a:off x="9844753" y="2957624"/>
            <a:ext cx="2266729" cy="3911008"/>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5" name="Picture 5" descr="A person wearing a suit and tie&#10;&#10;Description automatically generated"/>
          <p:cNvPicPr>
            <a:picLocks noChangeAspect="true"/>
          </p:cNvPicPr>
          <p:nvPr/>
        </p:nvPicPr>
        <p:blipFill>
          <a:blip r:embed="rId2"/>
          <a:stretch>
            <a:fillRect/>
          </a:stretch>
        </p:blipFill>
        <p:spPr>
          <a:xfrm>
            <a:off x="1444731" y="2617124"/>
            <a:ext cx="4566294" cy="4566294"/>
          </a:xfrm>
          <a:prstGeom prst="rect">
            <a:avLst/>
          </a:prstGeom>
        </p:spPr>
      </p:pic>
      <p:sp>
        <p:nvSpPr>
          <p:cNvPr id="7" name="Thought Bubble: Cloud 6"/>
          <p:cNvSpPr/>
          <p:nvPr/>
        </p:nvSpPr>
        <p:spPr>
          <a:xfrm flipH="true">
            <a:off x="-146050" y="560705"/>
            <a:ext cx="4370070" cy="2608580"/>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endParaRPr lang="en-US" dirty="0">
              <a:solidFill>
                <a:schemeClr val="bg1"/>
              </a:solidFill>
              <a:ea typeface="+mn-lt"/>
              <a:cs typeface="+mn-lt"/>
            </a:endParaRPr>
          </a:p>
          <a:p>
            <a:pPr algn="ctr"/>
            <a:r>
              <a:rPr lang="en-US" dirty="0">
                <a:solidFill>
                  <a:schemeClr val="bg1"/>
                </a:solidFill>
                <a:ea typeface="+mn-lt"/>
                <a:cs typeface="+mn-lt"/>
              </a:rPr>
              <a:t>( Being Nice to him ) Hello Jon! It's a pleasure to meet you. I’m Joffrey and this is Ramsey ( pointing toward Ramsey ). So, how was your first day?</a:t>
            </a:r>
            <a:br>
              <a:rPr lang="en-US" dirty="0">
                <a:solidFill>
                  <a:schemeClr val="bg1"/>
                </a:solidFill>
                <a:ea typeface="+mn-lt"/>
                <a:cs typeface="+mn-lt"/>
              </a:rPr>
            </a:br>
            <a:endParaRPr lang="en-US" dirty="0">
              <a:solidFill>
                <a:schemeClr val="bg1"/>
              </a:solidFill>
              <a:ea typeface="+mn-lt"/>
              <a:cs typeface="+mn-lt"/>
            </a:endParaRPr>
          </a:p>
          <a:p>
            <a:pPr algn="ctr"/>
            <a:endParaRPr lang="en-US" dirty="0">
              <a:solidFill>
                <a:schemeClr val="bg1"/>
              </a:solidFill>
              <a:ea typeface="+mn-lt"/>
              <a:cs typeface="+mn-lt"/>
            </a:endParaRPr>
          </a:p>
        </p:txBody>
      </p:sp>
      <p:pic>
        <p:nvPicPr>
          <p:cNvPr id="8" name="Picture 8" descr="A person in a dark room&#10;&#10;Description automatically generated"/>
          <p:cNvPicPr>
            <a:picLocks noChangeAspect="true"/>
          </p:cNvPicPr>
          <p:nvPr/>
        </p:nvPicPr>
        <p:blipFill>
          <a:blip r:embed="rId3"/>
          <a:stretch>
            <a:fillRect/>
          </a:stretch>
        </p:blipFill>
        <p:spPr>
          <a:xfrm>
            <a:off x="9370411" y="2741730"/>
            <a:ext cx="1798168" cy="4114800"/>
          </a:xfrm>
          <a:prstGeom prst="rect">
            <a:avLst/>
          </a:prstGeom>
        </p:spPr>
      </p:pic>
      <p:pic>
        <p:nvPicPr>
          <p:cNvPr id="2" name="Picture 8" descr="A person wearing a costume&#10;&#10;Description automatically generated"/>
          <p:cNvPicPr>
            <a:picLocks noChangeAspect="true"/>
          </p:cNvPicPr>
          <p:nvPr/>
        </p:nvPicPr>
        <p:blipFill>
          <a:blip r:embed="rId4"/>
          <a:stretch>
            <a:fillRect/>
          </a:stretch>
        </p:blipFill>
        <p:spPr>
          <a:xfrm>
            <a:off x="5441101" y="2957624"/>
            <a:ext cx="2266729" cy="3911008"/>
          </a:xfrm>
          <a:prstGeom prst="rect">
            <a:avLst/>
          </a:prstGeom>
        </p:spPr>
      </p:pic>
      <p:sp>
        <p:nvSpPr>
          <p:cNvPr id="10" name="Thought Bubble: Cloud 9"/>
          <p:cNvSpPr/>
          <p:nvPr/>
        </p:nvSpPr>
        <p:spPr>
          <a:xfrm>
            <a:off x="5801448" y="968587"/>
            <a:ext cx="3828297" cy="1811028"/>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ea typeface="+mn-lt"/>
                <a:cs typeface="+mn-lt"/>
              </a:rPr>
              <a:t>Yeah! It was great. I always wanted to be here. I’m really happy.</a:t>
            </a:r>
            <a:endParaRPr lang="en-US">
              <a:solidFill>
                <a:schemeClr val="bg1"/>
              </a:solidFill>
              <a:cs typeface="Calibri"/>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true"/>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3" descr="A picture containing table, indoor, chair, desk&#10;&#10;Description automatically generated"/>
          <p:cNvPicPr>
            <a:picLocks noChangeAspect="true"/>
          </p:cNvPicPr>
          <p:nvPr/>
        </p:nvPicPr>
        <p:blipFill rotWithShape="true">
          <a:blip r:embed="rId1"/>
          <a:srcRect r="2439"/>
          <a:stretch>
            <a:fillRect/>
          </a:stretch>
        </p:blipFill>
        <p:spPr>
          <a:xfrm>
            <a:off x="-355985" y="-1566"/>
            <a:ext cx="12735836" cy="6861347"/>
          </a:xfrm>
          <a:prstGeom prst="rect">
            <a:avLst/>
          </a:prstGeom>
        </p:spPr>
      </p:pic>
      <p:sp>
        <p:nvSpPr>
          <p:cNvPr id="4" name="TextBox 3"/>
          <p:cNvSpPr txBox="true"/>
          <p:nvPr/>
        </p:nvSpPr>
        <p:spPr>
          <a:xfrm flipH="true">
            <a:off x="11909503" y="895815"/>
            <a:ext cx="63190" cy="369332"/>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endParaRPr lang="en-US">
              <a:cs typeface="Calibri"/>
            </a:endParaRPr>
          </a:p>
        </p:txBody>
      </p:sp>
      <p:pic>
        <p:nvPicPr>
          <p:cNvPr id="5" name="Picture 5" descr="A person wearing a suit and tie&#10;&#10;Description automatically generated"/>
          <p:cNvPicPr>
            <a:picLocks noChangeAspect="true"/>
          </p:cNvPicPr>
          <p:nvPr/>
        </p:nvPicPr>
        <p:blipFill>
          <a:blip r:embed="rId2"/>
          <a:stretch>
            <a:fillRect/>
          </a:stretch>
        </p:blipFill>
        <p:spPr>
          <a:xfrm>
            <a:off x="1444731" y="2617124"/>
            <a:ext cx="4566294" cy="4566294"/>
          </a:xfrm>
          <a:prstGeom prst="rect">
            <a:avLst/>
          </a:prstGeom>
        </p:spPr>
      </p:pic>
      <p:sp>
        <p:nvSpPr>
          <p:cNvPr id="7" name="Thought Bubble: Cloud 6"/>
          <p:cNvSpPr/>
          <p:nvPr/>
        </p:nvSpPr>
        <p:spPr>
          <a:xfrm flipH="true">
            <a:off x="990791" y="1712866"/>
            <a:ext cx="3056286" cy="1500911"/>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ea typeface="+mn-lt"/>
                <a:cs typeface="+mn-lt"/>
              </a:rPr>
              <a:t>Ok nice. Now listen Jon, here is a challenge for you.</a:t>
            </a:r>
            <a:endParaRPr lang="en-US" dirty="0">
              <a:solidFill>
                <a:schemeClr val="bg1"/>
              </a:solidFill>
              <a:ea typeface="+mn-lt"/>
              <a:cs typeface="+mn-lt"/>
            </a:endParaRPr>
          </a:p>
        </p:txBody>
      </p:sp>
      <p:pic>
        <p:nvPicPr>
          <p:cNvPr id="8" name="Picture 8" descr="A person in a dark room&#10;&#10;Description automatically generated"/>
          <p:cNvPicPr>
            <a:picLocks noChangeAspect="true"/>
          </p:cNvPicPr>
          <p:nvPr/>
        </p:nvPicPr>
        <p:blipFill>
          <a:blip r:embed="rId3"/>
          <a:stretch>
            <a:fillRect/>
          </a:stretch>
        </p:blipFill>
        <p:spPr>
          <a:xfrm>
            <a:off x="9370411" y="2741730"/>
            <a:ext cx="1798168" cy="4114800"/>
          </a:xfrm>
          <a:prstGeom prst="rect">
            <a:avLst/>
          </a:prstGeom>
        </p:spPr>
      </p:pic>
      <p:pic>
        <p:nvPicPr>
          <p:cNvPr id="2" name="Picture 8" descr="A person wearing a costume&#10;&#10;Description automatically generated"/>
          <p:cNvPicPr>
            <a:picLocks noChangeAspect="true"/>
          </p:cNvPicPr>
          <p:nvPr/>
        </p:nvPicPr>
        <p:blipFill>
          <a:blip r:embed="rId4"/>
          <a:stretch>
            <a:fillRect/>
          </a:stretch>
        </p:blipFill>
        <p:spPr>
          <a:xfrm>
            <a:off x="5441101" y="2957624"/>
            <a:ext cx="2266729" cy="3911008"/>
          </a:xfrm>
          <a:prstGeom prst="rect">
            <a:avLst/>
          </a:prstGeom>
        </p:spPr>
      </p:pic>
      <p:sp>
        <p:nvSpPr>
          <p:cNvPr id="10" name="Thought Bubble: Cloud 9"/>
          <p:cNvSpPr/>
          <p:nvPr/>
        </p:nvSpPr>
        <p:spPr>
          <a:xfrm>
            <a:off x="6014085" y="826770"/>
            <a:ext cx="5001260" cy="2120900"/>
          </a:xfrm>
          <a:prstGeom prst="cloudCallou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ea typeface="+mn-lt"/>
                <a:cs typeface="+mn-lt"/>
              </a:rPr>
              <a:t>What? But! Why? (Thinking about his and Daenerys meeting after school) What if I don't accept it, as I have to go somewhere?</a:t>
            </a:r>
            <a:endParaRPr lang="en-US">
              <a:solidFill>
                <a:schemeClr val="bg1"/>
              </a:solidFill>
              <a:cs typeface="Calibri"/>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true"/>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axy Gradien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3574</Words>
  <Application>WPS Presentation</Application>
  <PresentationFormat>Widescreen</PresentationFormat>
  <Paragraphs>90</Paragraphs>
  <Slides>15</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15</vt:i4>
      </vt:variant>
    </vt:vector>
  </HeadingPairs>
  <TitlesOfParts>
    <vt:vector size="32" baseType="lpstr">
      <vt:lpstr>Arial</vt:lpstr>
      <vt:lpstr>SimSun</vt:lpstr>
      <vt:lpstr>Wingdings</vt:lpstr>
      <vt:lpstr>DejaVu Sans</vt:lpstr>
      <vt:lpstr>Unica One</vt:lpstr>
      <vt:lpstr>Gubbi</vt:lpstr>
      <vt:lpstr>Scope One</vt:lpstr>
      <vt:lpstr>Arial</vt:lpstr>
      <vt:lpstr>Bookman Old Style</vt:lpstr>
      <vt:lpstr>DejaVu Serif</vt:lpstr>
      <vt:lpstr>Calibri</vt:lpstr>
      <vt:lpstr>微软雅黑</vt:lpstr>
      <vt:lpstr>Droid Sans Fallback</vt:lpstr>
      <vt:lpstr>Arial Unicode MS</vt:lpstr>
      <vt:lpstr>Calibri Light</vt:lpstr>
      <vt:lpstr>office theme</vt:lpstr>
      <vt:lpstr>Galaxy Gradient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Tanishq</dc:creator>
  <cp:lastModifiedBy>kashera</cp:lastModifiedBy>
  <cp:revision>410</cp:revision>
  <dcterms:created xsi:type="dcterms:W3CDTF">2020-12-04T14:41:55Z</dcterms:created>
  <dcterms:modified xsi:type="dcterms:W3CDTF">2020-12-04T14:41:55Z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